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slideshow.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theme/theme2.xml" ContentType="application/vnd.openxmlformats-officedocument.them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Lst>
  <p:handoutMasterIdLst>
    <p:handoutMasterId r:id="rId75"/>
  </p:handoutMasterIdLst>
  <p:sldIdLst>
    <p:sldId id="281" r:id="rId2"/>
    <p:sldId id="282" r:id="rId3"/>
    <p:sldId id="339" r:id="rId4"/>
    <p:sldId id="340" r:id="rId5"/>
    <p:sldId id="341" r:id="rId6"/>
    <p:sldId id="261" r:id="rId7"/>
    <p:sldId id="262" r:id="rId8"/>
    <p:sldId id="268" r:id="rId9"/>
    <p:sldId id="272" r:id="rId10"/>
    <p:sldId id="273" r:id="rId11"/>
    <p:sldId id="307" r:id="rId12"/>
    <p:sldId id="315" r:id="rId13"/>
    <p:sldId id="263" r:id="rId14"/>
    <p:sldId id="277" r:id="rId15"/>
    <p:sldId id="264" r:id="rId16"/>
    <p:sldId id="283" r:id="rId17"/>
    <p:sldId id="265" r:id="rId18"/>
    <p:sldId id="284" r:id="rId19"/>
    <p:sldId id="267" r:id="rId20"/>
    <p:sldId id="285" r:id="rId21"/>
    <p:sldId id="287" r:id="rId22"/>
    <p:sldId id="288" r:id="rId23"/>
    <p:sldId id="289" r:id="rId24"/>
    <p:sldId id="290" r:id="rId25"/>
    <p:sldId id="269" r:id="rId26"/>
    <p:sldId id="286" r:id="rId27"/>
    <p:sldId id="270" r:id="rId28"/>
    <p:sldId id="291" r:id="rId29"/>
    <p:sldId id="271" r:id="rId30"/>
    <p:sldId id="292" r:id="rId31"/>
    <p:sldId id="293" r:id="rId32"/>
    <p:sldId id="294" r:id="rId33"/>
    <p:sldId id="295" r:id="rId34"/>
    <p:sldId id="296" r:id="rId35"/>
    <p:sldId id="297" r:id="rId36"/>
    <p:sldId id="298" r:id="rId37"/>
    <p:sldId id="274" r:id="rId38"/>
    <p:sldId id="299" r:id="rId39"/>
    <p:sldId id="300" r:id="rId40"/>
    <p:sldId id="301" r:id="rId41"/>
    <p:sldId id="275" r:id="rId42"/>
    <p:sldId id="302" r:id="rId43"/>
    <p:sldId id="303" r:id="rId44"/>
    <p:sldId id="304" r:id="rId45"/>
    <p:sldId id="276" r:id="rId46"/>
    <p:sldId id="305" r:id="rId47"/>
    <p:sldId id="313" r:id="rId48"/>
    <p:sldId id="314" r:id="rId49"/>
    <p:sldId id="309" r:id="rId50"/>
    <p:sldId id="310" r:id="rId51"/>
    <p:sldId id="311" r:id="rId52"/>
    <p:sldId id="312" r:id="rId53"/>
    <p:sldId id="316" r:id="rId54"/>
    <p:sldId id="317" r:id="rId55"/>
    <p:sldId id="318" r:id="rId56"/>
    <p:sldId id="319" r:id="rId57"/>
    <p:sldId id="320" r:id="rId58"/>
    <p:sldId id="321" r:id="rId59"/>
    <p:sldId id="322" r:id="rId60"/>
    <p:sldId id="323" r:id="rId61"/>
    <p:sldId id="326" r:id="rId62"/>
    <p:sldId id="327" r:id="rId63"/>
    <p:sldId id="328" r:id="rId64"/>
    <p:sldId id="329" r:id="rId65"/>
    <p:sldId id="330" r:id="rId66"/>
    <p:sldId id="331" r:id="rId67"/>
    <p:sldId id="332" r:id="rId68"/>
    <p:sldId id="333" r:id="rId69"/>
    <p:sldId id="334" r:id="rId70"/>
    <p:sldId id="335" r:id="rId71"/>
    <p:sldId id="336" r:id="rId72"/>
    <p:sldId id="337" r:id="rId73"/>
    <p:sldId id="338" r:id="rId74"/>
  </p:sldIdLst>
  <p:sldSz cx="12192000" cy="6858000"/>
  <p:notesSz cx="6858000" cy="9144000"/>
  <p:embeddedFontLst>
    <p:embeddedFont>
      <p:font typeface="Calibri" panose="020F0502020204030204" pitchFamily="34" charset="0"/>
      <p:regular r:id="rId76"/>
      <p:bold r:id="rId77"/>
      <p:italic r:id="rId78"/>
      <p:boldItalic r:id="rId79"/>
    </p:embeddedFont>
    <p:embeddedFont>
      <p:font typeface="Montserrat" panose="00000500000000000000" pitchFamily="2" charset="0"/>
      <p:regular r:id="rId80"/>
      <p:bold r:id="rId81"/>
      <p:italic r:id="rId82"/>
      <p:boldItalic r:id="rId83"/>
    </p:embeddedFont>
    <p:embeddedFont>
      <p:font typeface="Montserrat ExtraBold" panose="00000900000000000000" pitchFamily="2" charset="0"/>
      <p:bold r:id="rId84"/>
      <p:boldItalic r:id="rId85"/>
    </p:embeddedFont>
    <p:embeddedFont>
      <p:font typeface="Montserrat SemiBold" panose="00000700000000000000" pitchFamily="2" charset="0"/>
      <p:bold r:id="rId86"/>
      <p:boldItalic r:id="rId87"/>
    </p:embeddedFont>
  </p:embeddedFontLst>
  <p:defaultText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Standaardsectie" id="{B4925CEC-19CF-42F9-9FA1-2F0C955AE356}">
          <p14:sldIdLst>
            <p14:sldId id="281"/>
            <p14:sldId id="282"/>
            <p14:sldId id="339"/>
            <p14:sldId id="340"/>
            <p14:sldId id="341"/>
            <p14:sldId id="261"/>
            <p14:sldId id="262"/>
            <p14:sldId id="268"/>
            <p14:sldId id="272"/>
            <p14:sldId id="273"/>
            <p14:sldId id="307"/>
            <p14:sldId id="315"/>
          </p14:sldIdLst>
        </p14:section>
        <p14:section name="Unieke belevenis" id="{208D2B7A-A500-45E0-AA10-3864A9AE19B4}">
          <p14:sldIdLst>
            <p14:sldId id="263"/>
            <p14:sldId id="277"/>
            <p14:sldId id="264"/>
            <p14:sldId id="283"/>
            <p14:sldId id="265"/>
            <p14:sldId id="284"/>
            <p14:sldId id="267"/>
            <p14:sldId id="285"/>
          </p14:sldIdLst>
        </p14:section>
        <p14:section name="#goodtimes" id="{E78EE8EB-8FE8-48E5-8CF9-47EA853108D6}">
          <p14:sldIdLst>
            <p14:sldId id="287"/>
            <p14:sldId id="288"/>
            <p14:sldId id="289"/>
            <p14:sldId id="290"/>
            <p14:sldId id="269"/>
            <p14:sldId id="286"/>
            <p14:sldId id="270"/>
            <p14:sldId id="291"/>
            <p14:sldId id="271"/>
            <p14:sldId id="292"/>
          </p14:sldIdLst>
        </p14:section>
        <p14:section name="#chillax" id="{2A6A32D5-4087-489F-9662-B56F81E139E6}">
          <p14:sldIdLst>
            <p14:sldId id="293"/>
            <p14:sldId id="294"/>
            <p14:sldId id="295"/>
            <p14:sldId id="296"/>
            <p14:sldId id="297"/>
            <p14:sldId id="298"/>
          </p14:sldIdLst>
        </p14:section>
        <p14:section name="#actiefbuiten" id="{95AC21C0-6665-4F6F-8236-A3C55C9CCC2A}">
          <p14:sldIdLst>
            <p14:sldId id="274"/>
            <p14:sldId id="299"/>
            <p14:sldId id="300"/>
            <p14:sldId id="301"/>
            <p14:sldId id="275"/>
            <p14:sldId id="302"/>
            <p14:sldId id="303"/>
            <p14:sldId id="304"/>
            <p14:sldId id="276"/>
            <p14:sldId id="305"/>
          </p14:sldIdLst>
        </p14:section>
        <p14:section name="#Uitdagend" id="{2F344D28-3333-4798-AB0F-B61BA8B54287}">
          <p14:sldIdLst>
            <p14:sldId id="313"/>
            <p14:sldId id="314"/>
            <p14:sldId id="309"/>
            <p14:sldId id="310"/>
            <p14:sldId id="311"/>
            <p14:sldId id="312"/>
          </p14:sldIdLst>
        </p14:section>
        <p14:section name="Alle activiteiten" id="{06B5971C-E176-496E-BE51-22EC8BC4AF08}">
          <p14:sldIdLst>
            <p14:sldId id="316"/>
            <p14:sldId id="317"/>
            <p14:sldId id="318"/>
            <p14:sldId id="319"/>
            <p14:sldId id="320"/>
            <p14:sldId id="321"/>
            <p14:sldId id="322"/>
            <p14:sldId id="323"/>
            <p14:sldId id="326"/>
            <p14:sldId id="327"/>
            <p14:sldId id="328"/>
            <p14:sldId id="329"/>
            <p14:sldId id="330"/>
            <p14:sldId id="331"/>
            <p14:sldId id="332"/>
            <p14:sldId id="333"/>
            <p14:sldId id="334"/>
            <p14:sldId id="335"/>
            <p14:sldId id="336"/>
            <p14:sldId id="337"/>
            <p14:sldId id="338"/>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orient="horz" pos="504"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DA084DE-A162-2218-1753-B6EA082E532A}" name="Harald Dumoulin" initials="HD" userId="S::harald@smartpresentations.be::6d896c30-4e8c-4f40-886b-70424217dae4"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loop="1" showNarration="1">
    <p:kiosk/>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B8899"/>
    <a:srgbClr val="B8F2FA"/>
    <a:srgbClr val="E35F21"/>
    <a:srgbClr val="F3C8B2"/>
    <a:srgbClr val="FD743D"/>
    <a:srgbClr val="B2BF33"/>
    <a:srgbClr val="548235"/>
    <a:srgbClr val="4A269A"/>
    <a:srgbClr val="054F7D"/>
    <a:srgbClr val="CFEBF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357" autoAdjust="0"/>
    <p:restoredTop sz="94660"/>
  </p:normalViewPr>
  <p:slideViewPr>
    <p:cSldViewPr snapToGrid="0" showGuides="1">
      <p:cViewPr>
        <p:scale>
          <a:sx n="90" d="100"/>
          <a:sy n="90" d="100"/>
        </p:scale>
        <p:origin x="552" y="810"/>
      </p:cViewPr>
      <p:guideLst>
        <p:guide orient="horz" pos="2160"/>
        <p:guide pos="3840"/>
        <p:guide orient="horz" pos="504"/>
      </p:guideLst>
    </p:cSldViewPr>
  </p:slideViewPr>
  <p:notesTextViewPr>
    <p:cViewPr>
      <p:scale>
        <a:sx n="1" d="1"/>
        <a:sy n="1" d="1"/>
      </p:scale>
      <p:origin x="0" y="0"/>
    </p:cViewPr>
  </p:notesTextViewPr>
  <p:sorterViewPr>
    <p:cViewPr>
      <p:scale>
        <a:sx n="106" d="100"/>
        <a:sy n="106" d="100"/>
      </p:scale>
      <p:origin x="0" y="-21444"/>
    </p:cViewPr>
  </p:sorterViewPr>
  <p:notesViewPr>
    <p:cSldViewPr snapToGrid="0" showGuides="1">
      <p:cViewPr varScale="1">
        <p:scale>
          <a:sx n="81" d="100"/>
          <a:sy n="81" d="100"/>
        </p:scale>
        <p:origin x="3978" y="108"/>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font" Target="fonts/font9.fntdata"/><Relationship Id="rId89" Type="http://schemas.openxmlformats.org/officeDocument/2006/relationships/viewProps" Target="view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font" Target="fonts/font4.fntdata"/><Relationship Id="rId5" Type="http://schemas.openxmlformats.org/officeDocument/2006/relationships/slide" Target="slides/slide4.xml"/><Relationship Id="rId90" Type="http://schemas.openxmlformats.org/officeDocument/2006/relationships/theme" Target="theme/theme1.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font" Target="fonts/font2.fntdata"/><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font" Target="fonts/font5.fntdata"/><Relationship Id="rId85" Type="http://schemas.openxmlformats.org/officeDocument/2006/relationships/font" Target="fonts/font10.fntdata"/><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handoutMaster" Target="handoutMasters/handoutMaster1.xml"/><Relationship Id="rId83" Type="http://schemas.openxmlformats.org/officeDocument/2006/relationships/font" Target="fonts/font8.fntdata"/><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font" Target="fonts/font3.fntdata"/><Relationship Id="rId81" Type="http://schemas.openxmlformats.org/officeDocument/2006/relationships/font" Target="fonts/font6.fntdata"/><Relationship Id="rId86" Type="http://schemas.openxmlformats.org/officeDocument/2006/relationships/font" Target="fonts/font11.fntdata"/><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font" Target="fonts/font1.fntdata"/><Relationship Id="rId7" Type="http://schemas.openxmlformats.org/officeDocument/2006/relationships/slide" Target="slides/slide6.xml"/><Relationship Id="rId71" Type="http://schemas.openxmlformats.org/officeDocument/2006/relationships/slide" Target="slides/slide70.xml"/><Relationship Id="rId92" Type="http://schemas.microsoft.com/office/2018/10/relationships/authors" Target="author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font" Target="fonts/font12.fntdata"/><Relationship Id="rId61" Type="http://schemas.openxmlformats.org/officeDocument/2006/relationships/slide" Target="slides/slide60.xml"/><Relationship Id="rId82" Type="http://schemas.openxmlformats.org/officeDocument/2006/relationships/font" Target="fonts/font7.fntdata"/><Relationship Id="rId19" Type="http://schemas.openxmlformats.org/officeDocument/2006/relationships/slide" Target="slides/slide18.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jdelijke aanduiding voor koptekst 1">
            <a:extLst>
              <a:ext uri="{FF2B5EF4-FFF2-40B4-BE49-F238E27FC236}">
                <a16:creationId xmlns:a16="http://schemas.microsoft.com/office/drawing/2014/main" id="{95CF9E35-3B3F-7832-4D71-AA5C0CFEEFDF}"/>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nl-BE"/>
          </a:p>
        </p:txBody>
      </p:sp>
      <p:sp>
        <p:nvSpPr>
          <p:cNvPr id="3" name="Tijdelijke aanduiding voor datum 2">
            <a:extLst>
              <a:ext uri="{FF2B5EF4-FFF2-40B4-BE49-F238E27FC236}">
                <a16:creationId xmlns:a16="http://schemas.microsoft.com/office/drawing/2014/main" id="{13E52BD5-1293-4169-5CF8-119493116C12}"/>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4863A8F4-E1F1-43B9-8019-723CFB8E80A8}" type="datetimeFigureOut">
              <a:rPr lang="nl-BE" smtClean="0"/>
              <a:t>4/07/2022</a:t>
            </a:fld>
            <a:endParaRPr lang="nl-BE"/>
          </a:p>
        </p:txBody>
      </p:sp>
      <p:sp>
        <p:nvSpPr>
          <p:cNvPr id="4" name="Tijdelijke aanduiding voor voettekst 3">
            <a:extLst>
              <a:ext uri="{FF2B5EF4-FFF2-40B4-BE49-F238E27FC236}">
                <a16:creationId xmlns:a16="http://schemas.microsoft.com/office/drawing/2014/main" id="{334B6225-A46E-686F-6F5B-DCDA6AEB75B8}"/>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nl-BE"/>
          </a:p>
        </p:txBody>
      </p:sp>
      <p:sp>
        <p:nvSpPr>
          <p:cNvPr id="5" name="Tijdelijke aanduiding voor dianummer 4">
            <a:extLst>
              <a:ext uri="{FF2B5EF4-FFF2-40B4-BE49-F238E27FC236}">
                <a16:creationId xmlns:a16="http://schemas.microsoft.com/office/drawing/2014/main" id="{35E72DAE-CD39-1885-678C-438C2C36637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CBEF592-8E0B-4D91-9DCB-5A3E5C85BB2B}" type="slidenum">
              <a:rPr lang="nl-BE" smtClean="0"/>
              <a:t>‹nr.›</a:t>
            </a:fld>
            <a:endParaRPr lang="nl-BE"/>
          </a:p>
        </p:txBody>
      </p:sp>
    </p:spTree>
    <p:extLst>
      <p:ext uri="{BB962C8B-B14F-4D97-AF65-F5344CB8AC3E}">
        <p14:creationId xmlns:p14="http://schemas.microsoft.com/office/powerpoint/2010/main" val="1574081386"/>
      </p:ext>
    </p:extLst>
  </p:cSld>
  <p:clrMap bg1="lt1" tx1="dk1" bg2="lt2" tx2="dk2" accent1="accent1" accent2="accent2" accent3="accent3" accent4="accent4" accent5="accent5" accent6="accent6" hlink="hlink" folHlink="folHlink"/>
</p:handout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Lee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18063234"/>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4491C1DA-BFA5-7434-B4D2-A733A35A6BD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dirty="0"/>
              <a:t>Klik om stijl te bewerken</a:t>
            </a:r>
            <a:endParaRPr lang="nl-BE" dirty="0"/>
          </a:p>
        </p:txBody>
      </p:sp>
      <p:sp>
        <p:nvSpPr>
          <p:cNvPr id="3" name="Tijdelijke aanduiding voor tekst 2">
            <a:extLst>
              <a:ext uri="{FF2B5EF4-FFF2-40B4-BE49-F238E27FC236}">
                <a16:creationId xmlns:a16="http://schemas.microsoft.com/office/drawing/2014/main" id="{EFE81409-9049-ED1D-148C-7D8866D2759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nl-BE"/>
          </a:p>
        </p:txBody>
      </p:sp>
      <p:sp>
        <p:nvSpPr>
          <p:cNvPr id="4" name="Tijdelijke aanduiding voor datum 3">
            <a:extLst>
              <a:ext uri="{FF2B5EF4-FFF2-40B4-BE49-F238E27FC236}">
                <a16:creationId xmlns:a16="http://schemas.microsoft.com/office/drawing/2014/main" id="{313029CB-939C-F43F-2C7C-69D96070CD2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ACA2ACE-AF83-48EE-9B9F-454A874CEE92}" type="datetimeFigureOut">
              <a:rPr lang="nl-BE" smtClean="0"/>
              <a:t>4/07/2022</a:t>
            </a:fld>
            <a:endParaRPr lang="nl-BE"/>
          </a:p>
        </p:txBody>
      </p:sp>
      <p:sp>
        <p:nvSpPr>
          <p:cNvPr id="5" name="Tijdelijke aanduiding voor voettekst 4">
            <a:extLst>
              <a:ext uri="{FF2B5EF4-FFF2-40B4-BE49-F238E27FC236}">
                <a16:creationId xmlns:a16="http://schemas.microsoft.com/office/drawing/2014/main" id="{126B1150-81BD-235B-B585-0205275EBB4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nl-BE"/>
          </a:p>
        </p:txBody>
      </p:sp>
      <p:sp>
        <p:nvSpPr>
          <p:cNvPr id="6" name="Tijdelijke aanduiding voor dianummer 5">
            <a:extLst>
              <a:ext uri="{FF2B5EF4-FFF2-40B4-BE49-F238E27FC236}">
                <a16:creationId xmlns:a16="http://schemas.microsoft.com/office/drawing/2014/main" id="{2188038C-E058-A8E7-01D1-FEBE7D4386E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CC44684-B08C-4873-8DFE-23914D338BC4}" type="slidenum">
              <a:rPr lang="nl-BE" smtClean="0"/>
              <a:t>‹nr.›</a:t>
            </a:fld>
            <a:endParaRPr lang="nl-BE"/>
          </a:p>
        </p:txBody>
      </p:sp>
    </p:spTree>
    <p:extLst>
      <p:ext uri="{BB962C8B-B14F-4D97-AF65-F5344CB8AC3E}">
        <p14:creationId xmlns:p14="http://schemas.microsoft.com/office/powerpoint/2010/main" val="3752623296"/>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B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svg"/><Relationship Id="rId3" Type="http://schemas.openxmlformats.org/officeDocument/2006/relationships/image" Target="../media/image1.png"/><Relationship Id="rId7" Type="http://schemas.openxmlformats.org/officeDocument/2006/relationships/image" Target="../media/image5.png"/><Relationship Id="rId12" Type="http://schemas.openxmlformats.org/officeDocument/2006/relationships/image" Target="../media/image10.svg"/><Relationship Id="rId2" Type="http://schemas.openxmlformats.org/officeDocument/2006/relationships/hyperlink" Target="https://smartpresentations.be/" TargetMode="External"/><Relationship Id="rId1" Type="http://schemas.openxmlformats.org/officeDocument/2006/relationships/slideLayout" Target="../slideLayouts/slideLayout1.xml"/><Relationship Id="rId6" Type="http://schemas.openxmlformats.org/officeDocument/2006/relationships/image" Target="../media/image4.svg"/><Relationship Id="rId11" Type="http://schemas.openxmlformats.org/officeDocument/2006/relationships/image" Target="../media/image9.png"/><Relationship Id="rId5" Type="http://schemas.openxmlformats.org/officeDocument/2006/relationships/image" Target="../media/image3.png"/><Relationship Id="rId10" Type="http://schemas.openxmlformats.org/officeDocument/2006/relationships/image" Target="../media/image8.svg"/><Relationship Id="rId4" Type="http://schemas.openxmlformats.org/officeDocument/2006/relationships/image" Target="../media/image2.svg"/><Relationship Id="rId9" Type="http://schemas.openxmlformats.org/officeDocument/2006/relationships/image" Target="../media/image7.png"/></Relationships>
</file>

<file path=ppt/slides/_rels/slide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svg"/><Relationship Id="rId7" Type="http://schemas.openxmlformats.org/officeDocument/2006/relationships/image" Target="../media/image6.svg"/><Relationship Id="rId12" Type="http://schemas.openxmlformats.org/officeDocument/2006/relationships/slide" Target="slide6.xml"/><Relationship Id="rId2"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2.png"/><Relationship Id="rId5" Type="http://schemas.openxmlformats.org/officeDocument/2006/relationships/image" Target="../media/image4.svg"/><Relationship Id="rId10" Type="http://schemas.openxmlformats.org/officeDocument/2006/relationships/image" Target="../media/image11.png"/><Relationship Id="rId4" Type="http://schemas.openxmlformats.org/officeDocument/2006/relationships/image" Target="../media/image3.png"/><Relationship Id="rId9" Type="http://schemas.openxmlformats.org/officeDocument/2006/relationships/image" Target="../media/image8.svg"/></Relationships>
</file>

<file path=ppt/slides/_rels/slide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svg"/><Relationship Id="rId7" Type="http://schemas.openxmlformats.org/officeDocument/2006/relationships/image" Target="../media/image6.svg"/><Relationship Id="rId12" Type="http://schemas.openxmlformats.org/officeDocument/2006/relationships/slide" Target="slide6.xml"/><Relationship Id="rId2"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3.png"/><Relationship Id="rId5" Type="http://schemas.openxmlformats.org/officeDocument/2006/relationships/image" Target="../media/image4.svg"/><Relationship Id="rId10" Type="http://schemas.openxmlformats.org/officeDocument/2006/relationships/image" Target="../media/image11.png"/><Relationship Id="rId4" Type="http://schemas.openxmlformats.org/officeDocument/2006/relationships/image" Target="../media/image3.png"/><Relationship Id="rId9" Type="http://schemas.openxmlformats.org/officeDocument/2006/relationships/image" Target="../media/image8.svg"/></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svg"/><Relationship Id="rId7" Type="http://schemas.openxmlformats.org/officeDocument/2006/relationships/image" Target="../media/image6.svg"/><Relationship Id="rId12" Type="http://schemas.openxmlformats.org/officeDocument/2006/relationships/slide" Target="slide6.xml"/><Relationship Id="rId2"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4.png"/><Relationship Id="rId5" Type="http://schemas.openxmlformats.org/officeDocument/2006/relationships/image" Target="../media/image4.svg"/><Relationship Id="rId10" Type="http://schemas.openxmlformats.org/officeDocument/2006/relationships/image" Target="../media/image11.png"/><Relationship Id="rId4" Type="http://schemas.openxmlformats.org/officeDocument/2006/relationships/image" Target="../media/image3.png"/><Relationship Id="rId9" Type="http://schemas.openxmlformats.org/officeDocument/2006/relationships/image" Target="../media/image8.svg"/></Relationships>
</file>

<file path=ppt/slides/_rels/slide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svg"/><Relationship Id="rId7" Type="http://schemas.openxmlformats.org/officeDocument/2006/relationships/image" Target="../media/image6.svg"/><Relationship Id="rId12" Type="http://schemas.openxmlformats.org/officeDocument/2006/relationships/slide" Target="slide6.xml"/><Relationship Id="rId2"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5.png"/><Relationship Id="rId5" Type="http://schemas.openxmlformats.org/officeDocument/2006/relationships/image" Target="../media/image4.svg"/><Relationship Id="rId10" Type="http://schemas.openxmlformats.org/officeDocument/2006/relationships/image" Target="../media/image11.png"/><Relationship Id="rId4" Type="http://schemas.openxmlformats.org/officeDocument/2006/relationships/image" Target="../media/image3.png"/><Relationship Id="rId9" Type="http://schemas.openxmlformats.org/officeDocument/2006/relationships/image" Target="../media/image8.svg"/></Relationships>
</file>

<file path=ppt/slides/_rels/slide6.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27.svg"/><Relationship Id="rId18" Type="http://schemas.openxmlformats.org/officeDocument/2006/relationships/image" Target="../media/image32.png"/><Relationship Id="rId26" Type="http://schemas.openxmlformats.org/officeDocument/2006/relationships/slide" Target="slide9.xml"/><Relationship Id="rId3" Type="http://schemas.openxmlformats.org/officeDocument/2006/relationships/image" Target="../media/image17.svg"/><Relationship Id="rId21" Type="http://schemas.openxmlformats.org/officeDocument/2006/relationships/image" Target="../media/image35.svg"/><Relationship Id="rId7" Type="http://schemas.openxmlformats.org/officeDocument/2006/relationships/image" Target="../media/image21.svg"/><Relationship Id="rId12" Type="http://schemas.openxmlformats.org/officeDocument/2006/relationships/image" Target="../media/image26.png"/><Relationship Id="rId17" Type="http://schemas.openxmlformats.org/officeDocument/2006/relationships/image" Target="../media/image31.svg"/><Relationship Id="rId25" Type="http://schemas.openxmlformats.org/officeDocument/2006/relationships/slide" Target="slide10.xml"/><Relationship Id="rId2" Type="http://schemas.openxmlformats.org/officeDocument/2006/relationships/image" Target="../media/image16.png"/><Relationship Id="rId16" Type="http://schemas.openxmlformats.org/officeDocument/2006/relationships/image" Target="../media/image30.png"/><Relationship Id="rId20" Type="http://schemas.openxmlformats.org/officeDocument/2006/relationships/image" Target="../media/image34.png"/><Relationship Id="rId29" Type="http://schemas.openxmlformats.org/officeDocument/2006/relationships/slide" Target="slide8.xml"/><Relationship Id="rId1" Type="http://schemas.openxmlformats.org/officeDocument/2006/relationships/slideLayout" Target="../slideLayouts/slideLayout1.xml"/><Relationship Id="rId6" Type="http://schemas.openxmlformats.org/officeDocument/2006/relationships/image" Target="../media/image20.png"/><Relationship Id="rId11" Type="http://schemas.openxmlformats.org/officeDocument/2006/relationships/image" Target="../media/image25.svg"/><Relationship Id="rId24" Type="http://schemas.openxmlformats.org/officeDocument/2006/relationships/slide" Target="slide12.xml"/><Relationship Id="rId5" Type="http://schemas.openxmlformats.org/officeDocument/2006/relationships/image" Target="../media/image19.svg"/><Relationship Id="rId15" Type="http://schemas.openxmlformats.org/officeDocument/2006/relationships/image" Target="../media/image29.svg"/><Relationship Id="rId23" Type="http://schemas.openxmlformats.org/officeDocument/2006/relationships/image" Target="../media/image37.svg"/><Relationship Id="rId28" Type="http://schemas.openxmlformats.org/officeDocument/2006/relationships/slide" Target="slide11.xml"/><Relationship Id="rId10" Type="http://schemas.openxmlformats.org/officeDocument/2006/relationships/image" Target="../media/image24.png"/><Relationship Id="rId19" Type="http://schemas.openxmlformats.org/officeDocument/2006/relationships/image" Target="../media/image33.svg"/><Relationship Id="rId4" Type="http://schemas.openxmlformats.org/officeDocument/2006/relationships/image" Target="../media/image18.png"/><Relationship Id="rId9" Type="http://schemas.openxmlformats.org/officeDocument/2006/relationships/image" Target="../media/image23.svg"/><Relationship Id="rId14" Type="http://schemas.openxmlformats.org/officeDocument/2006/relationships/image" Target="../media/image28.png"/><Relationship Id="rId22" Type="http://schemas.openxmlformats.org/officeDocument/2006/relationships/image" Target="../media/image36.png"/><Relationship Id="rId27" Type="http://schemas.openxmlformats.org/officeDocument/2006/relationships/slide" Target="slide7.xml"/></Relationships>
</file>

<file path=ppt/slides/_rels/slide7.xml.rels><?xml version="1.0" encoding="UTF-8" standalone="yes"?>
<Relationships xmlns="http://schemas.openxmlformats.org/package/2006/relationships"><Relationship Id="rId13" Type="http://schemas.openxmlformats.org/officeDocument/2006/relationships/slide" Target="slide17.xml"/><Relationship Id="rId18" Type="http://schemas.openxmlformats.org/officeDocument/2006/relationships/image" Target="../media/image20.png"/><Relationship Id="rId26" Type="http://schemas.openxmlformats.org/officeDocument/2006/relationships/image" Target="../media/image28.png"/><Relationship Id="rId3" Type="http://schemas.openxmlformats.org/officeDocument/2006/relationships/image" Target="../media/image39.svg"/><Relationship Id="rId21" Type="http://schemas.openxmlformats.org/officeDocument/2006/relationships/image" Target="../media/image23.svg"/><Relationship Id="rId34" Type="http://schemas.openxmlformats.org/officeDocument/2006/relationships/slide" Target="slide6.xml"/><Relationship Id="rId7" Type="http://schemas.openxmlformats.org/officeDocument/2006/relationships/image" Target="../media/image37.svg"/><Relationship Id="rId12" Type="http://schemas.openxmlformats.org/officeDocument/2006/relationships/slide" Target="slide15.xml"/><Relationship Id="rId17" Type="http://schemas.openxmlformats.org/officeDocument/2006/relationships/image" Target="../media/image19.svg"/><Relationship Id="rId25" Type="http://schemas.openxmlformats.org/officeDocument/2006/relationships/image" Target="../media/image27.svg"/><Relationship Id="rId33" Type="http://schemas.openxmlformats.org/officeDocument/2006/relationships/slide" Target="slide12.xml"/><Relationship Id="rId2" Type="http://schemas.openxmlformats.org/officeDocument/2006/relationships/image" Target="../media/image38.png"/><Relationship Id="rId16" Type="http://schemas.openxmlformats.org/officeDocument/2006/relationships/image" Target="../media/image18.png"/><Relationship Id="rId20" Type="http://schemas.openxmlformats.org/officeDocument/2006/relationships/image" Target="../media/image22.png"/><Relationship Id="rId29" Type="http://schemas.openxmlformats.org/officeDocument/2006/relationships/image" Target="../media/image31.svg"/><Relationship Id="rId1" Type="http://schemas.openxmlformats.org/officeDocument/2006/relationships/slideLayout" Target="../slideLayouts/slideLayout1.xml"/><Relationship Id="rId6" Type="http://schemas.openxmlformats.org/officeDocument/2006/relationships/image" Target="../media/image36.png"/><Relationship Id="rId11" Type="http://schemas.openxmlformats.org/officeDocument/2006/relationships/image" Target="../media/image43.jpeg"/><Relationship Id="rId24" Type="http://schemas.openxmlformats.org/officeDocument/2006/relationships/image" Target="../media/image26.png"/><Relationship Id="rId32" Type="http://schemas.openxmlformats.org/officeDocument/2006/relationships/slide" Target="slide8.xml"/><Relationship Id="rId5" Type="http://schemas.openxmlformats.org/officeDocument/2006/relationships/image" Target="../media/image35.svg"/><Relationship Id="rId15" Type="http://schemas.openxmlformats.org/officeDocument/2006/relationships/slide" Target="slide19.xml"/><Relationship Id="rId23" Type="http://schemas.openxmlformats.org/officeDocument/2006/relationships/image" Target="../media/image25.svg"/><Relationship Id="rId28" Type="http://schemas.openxmlformats.org/officeDocument/2006/relationships/image" Target="../media/image30.png"/><Relationship Id="rId10" Type="http://schemas.openxmlformats.org/officeDocument/2006/relationships/image" Target="../media/image42.jpeg"/><Relationship Id="rId19" Type="http://schemas.openxmlformats.org/officeDocument/2006/relationships/image" Target="../media/image21.svg"/><Relationship Id="rId31" Type="http://schemas.openxmlformats.org/officeDocument/2006/relationships/image" Target="../media/image33.svg"/><Relationship Id="rId4" Type="http://schemas.openxmlformats.org/officeDocument/2006/relationships/image" Target="../media/image34.png"/><Relationship Id="rId9" Type="http://schemas.openxmlformats.org/officeDocument/2006/relationships/image" Target="../media/image41.jpeg"/><Relationship Id="rId14" Type="http://schemas.openxmlformats.org/officeDocument/2006/relationships/slide" Target="slide13.xml"/><Relationship Id="rId22" Type="http://schemas.openxmlformats.org/officeDocument/2006/relationships/image" Target="../media/image24.png"/><Relationship Id="rId27" Type="http://schemas.openxmlformats.org/officeDocument/2006/relationships/image" Target="../media/image29.svg"/><Relationship Id="rId30" Type="http://schemas.openxmlformats.org/officeDocument/2006/relationships/image" Target="../media/image32.png"/><Relationship Id="rId8" Type="http://schemas.openxmlformats.org/officeDocument/2006/relationships/image" Target="../media/image40.jpg"/></Relationships>
</file>

<file path=ppt/slides/_rels/slide8.xml.rels><?xml version="1.0" encoding="UTF-8" standalone="yes"?>
<Relationships xmlns="http://schemas.openxmlformats.org/package/2006/relationships"><Relationship Id="rId13" Type="http://schemas.openxmlformats.org/officeDocument/2006/relationships/image" Target="../media/image19.svg"/><Relationship Id="rId18" Type="http://schemas.openxmlformats.org/officeDocument/2006/relationships/image" Target="../media/image20.png"/><Relationship Id="rId26" Type="http://schemas.openxmlformats.org/officeDocument/2006/relationships/image" Target="../media/image30.png"/><Relationship Id="rId3" Type="http://schemas.openxmlformats.org/officeDocument/2006/relationships/image" Target="../media/image39.svg"/><Relationship Id="rId21" Type="http://schemas.openxmlformats.org/officeDocument/2006/relationships/image" Target="../media/image23.svg"/><Relationship Id="rId34" Type="http://schemas.openxmlformats.org/officeDocument/2006/relationships/slide" Target="slide7.xml"/><Relationship Id="rId7" Type="http://schemas.openxmlformats.org/officeDocument/2006/relationships/image" Target="../media/image46.jpeg"/><Relationship Id="rId12" Type="http://schemas.openxmlformats.org/officeDocument/2006/relationships/image" Target="../media/image18.png"/><Relationship Id="rId17" Type="http://schemas.openxmlformats.org/officeDocument/2006/relationships/slide" Target="slide29.xml"/><Relationship Id="rId25" Type="http://schemas.openxmlformats.org/officeDocument/2006/relationships/image" Target="../media/image29.svg"/><Relationship Id="rId33" Type="http://schemas.openxmlformats.org/officeDocument/2006/relationships/image" Target="../media/image37.svg"/><Relationship Id="rId2" Type="http://schemas.openxmlformats.org/officeDocument/2006/relationships/image" Target="../media/image38.png"/><Relationship Id="rId16" Type="http://schemas.openxmlformats.org/officeDocument/2006/relationships/image" Target="../media/image47.jpeg"/><Relationship Id="rId20" Type="http://schemas.openxmlformats.org/officeDocument/2006/relationships/image" Target="../media/image22.png"/><Relationship Id="rId29" Type="http://schemas.openxmlformats.org/officeDocument/2006/relationships/image" Target="../media/image33.svg"/><Relationship Id="rId1" Type="http://schemas.openxmlformats.org/officeDocument/2006/relationships/slideLayout" Target="../slideLayouts/slideLayout1.xml"/><Relationship Id="rId6" Type="http://schemas.openxmlformats.org/officeDocument/2006/relationships/image" Target="../media/image45.jpeg"/><Relationship Id="rId11" Type="http://schemas.openxmlformats.org/officeDocument/2006/relationships/slide" Target="slide27.xml"/><Relationship Id="rId24" Type="http://schemas.openxmlformats.org/officeDocument/2006/relationships/image" Target="../media/image28.png"/><Relationship Id="rId32" Type="http://schemas.openxmlformats.org/officeDocument/2006/relationships/image" Target="../media/image36.png"/><Relationship Id="rId5" Type="http://schemas.openxmlformats.org/officeDocument/2006/relationships/image" Target="../media/image44.png"/><Relationship Id="rId15" Type="http://schemas.openxmlformats.org/officeDocument/2006/relationships/image" Target="../media/image25.svg"/><Relationship Id="rId23" Type="http://schemas.openxmlformats.org/officeDocument/2006/relationships/image" Target="../media/image27.svg"/><Relationship Id="rId28" Type="http://schemas.openxmlformats.org/officeDocument/2006/relationships/image" Target="../media/image32.png"/><Relationship Id="rId36" Type="http://schemas.openxmlformats.org/officeDocument/2006/relationships/slide" Target="slide6.xml"/><Relationship Id="rId10" Type="http://schemas.openxmlformats.org/officeDocument/2006/relationships/slide" Target="slide21.xml"/><Relationship Id="rId19" Type="http://schemas.openxmlformats.org/officeDocument/2006/relationships/image" Target="../media/image21.svg"/><Relationship Id="rId31" Type="http://schemas.openxmlformats.org/officeDocument/2006/relationships/image" Target="../media/image35.svg"/><Relationship Id="rId4" Type="http://schemas.openxmlformats.org/officeDocument/2006/relationships/image" Target="../media/image40.jpg"/><Relationship Id="rId9" Type="http://schemas.openxmlformats.org/officeDocument/2006/relationships/slide" Target="slide23.xml"/><Relationship Id="rId14" Type="http://schemas.openxmlformats.org/officeDocument/2006/relationships/image" Target="../media/image24.png"/><Relationship Id="rId22" Type="http://schemas.openxmlformats.org/officeDocument/2006/relationships/image" Target="../media/image26.png"/><Relationship Id="rId27" Type="http://schemas.openxmlformats.org/officeDocument/2006/relationships/image" Target="../media/image31.svg"/><Relationship Id="rId30" Type="http://schemas.openxmlformats.org/officeDocument/2006/relationships/image" Target="../media/image34.png"/><Relationship Id="rId35" Type="http://schemas.openxmlformats.org/officeDocument/2006/relationships/slide" Target="slide12.xml"/><Relationship Id="rId8" Type="http://schemas.openxmlformats.org/officeDocument/2006/relationships/slide" Target="slide25.xml"/></Relationships>
</file>

<file path=ppt/slides/_rels/slide9.xml.rels><?xml version="1.0" encoding="UTF-8" standalone="yes"?>
<Relationships xmlns="http://schemas.openxmlformats.org/package/2006/relationships"><Relationship Id="rId13" Type="http://schemas.openxmlformats.org/officeDocument/2006/relationships/slide" Target="slide35.xml"/><Relationship Id="rId18" Type="http://schemas.openxmlformats.org/officeDocument/2006/relationships/image" Target="../media/image22.png"/><Relationship Id="rId26" Type="http://schemas.openxmlformats.org/officeDocument/2006/relationships/image" Target="../media/image34.png"/><Relationship Id="rId3" Type="http://schemas.openxmlformats.org/officeDocument/2006/relationships/image" Target="../media/image39.svg"/><Relationship Id="rId21" Type="http://schemas.openxmlformats.org/officeDocument/2006/relationships/image" Target="../media/image25.svg"/><Relationship Id="rId7" Type="http://schemas.openxmlformats.org/officeDocument/2006/relationships/image" Target="../media/image29.svg"/><Relationship Id="rId12" Type="http://schemas.openxmlformats.org/officeDocument/2006/relationships/image" Target="../media/image49.png"/><Relationship Id="rId17" Type="http://schemas.openxmlformats.org/officeDocument/2006/relationships/image" Target="../media/image21.svg"/><Relationship Id="rId25" Type="http://schemas.openxmlformats.org/officeDocument/2006/relationships/image" Target="../media/image33.svg"/><Relationship Id="rId33" Type="http://schemas.openxmlformats.org/officeDocument/2006/relationships/slide" Target="slide6.xml"/><Relationship Id="rId2" Type="http://schemas.openxmlformats.org/officeDocument/2006/relationships/image" Target="../media/image38.png"/><Relationship Id="rId16" Type="http://schemas.openxmlformats.org/officeDocument/2006/relationships/image" Target="../media/image20.png"/><Relationship Id="rId20" Type="http://schemas.openxmlformats.org/officeDocument/2006/relationships/image" Target="../media/image24.png"/><Relationship Id="rId29" Type="http://schemas.openxmlformats.org/officeDocument/2006/relationships/image" Target="../media/image37.svg"/><Relationship Id="rId1" Type="http://schemas.openxmlformats.org/officeDocument/2006/relationships/slideLayout" Target="../slideLayouts/slideLayout1.xml"/><Relationship Id="rId6" Type="http://schemas.openxmlformats.org/officeDocument/2006/relationships/image" Target="../media/image28.png"/><Relationship Id="rId11" Type="http://schemas.openxmlformats.org/officeDocument/2006/relationships/slide" Target="slide33.xml"/><Relationship Id="rId24" Type="http://schemas.openxmlformats.org/officeDocument/2006/relationships/image" Target="../media/image32.png"/><Relationship Id="rId32" Type="http://schemas.openxmlformats.org/officeDocument/2006/relationships/slide" Target="slide12.xml"/><Relationship Id="rId5" Type="http://schemas.openxmlformats.org/officeDocument/2006/relationships/image" Target="../media/image27.svg"/><Relationship Id="rId15" Type="http://schemas.openxmlformats.org/officeDocument/2006/relationships/image" Target="../media/image19.svg"/><Relationship Id="rId23" Type="http://schemas.openxmlformats.org/officeDocument/2006/relationships/image" Target="../media/image31.svg"/><Relationship Id="rId28" Type="http://schemas.openxmlformats.org/officeDocument/2006/relationships/image" Target="../media/image36.png"/><Relationship Id="rId10" Type="http://schemas.openxmlformats.org/officeDocument/2006/relationships/image" Target="../media/image48.jpeg"/><Relationship Id="rId19" Type="http://schemas.openxmlformats.org/officeDocument/2006/relationships/image" Target="../media/image23.svg"/><Relationship Id="rId31" Type="http://schemas.openxmlformats.org/officeDocument/2006/relationships/slide" Target="slide8.xml"/><Relationship Id="rId4" Type="http://schemas.openxmlformats.org/officeDocument/2006/relationships/image" Target="../media/image26.png"/><Relationship Id="rId9" Type="http://schemas.openxmlformats.org/officeDocument/2006/relationships/slide" Target="slide31.xml"/><Relationship Id="rId14" Type="http://schemas.openxmlformats.org/officeDocument/2006/relationships/image" Target="../media/image18.png"/><Relationship Id="rId22" Type="http://schemas.openxmlformats.org/officeDocument/2006/relationships/image" Target="../media/image30.png"/><Relationship Id="rId27" Type="http://schemas.openxmlformats.org/officeDocument/2006/relationships/image" Target="../media/image35.svg"/><Relationship Id="rId30" Type="http://schemas.openxmlformats.org/officeDocument/2006/relationships/slide" Target="slide7.xml"/><Relationship Id="rId8" Type="http://schemas.openxmlformats.org/officeDocument/2006/relationships/image" Target="../media/image40.jpg"/></Relationships>
</file>

<file path=ppt/slides/_rels/slide10.xml.rels><?xml version="1.0" encoding="UTF-8" standalone="yes"?>
<Relationships xmlns="http://schemas.openxmlformats.org/package/2006/relationships"><Relationship Id="rId13" Type="http://schemas.openxmlformats.org/officeDocument/2006/relationships/image" Target="../media/image27.svg"/><Relationship Id="rId18" Type="http://schemas.openxmlformats.org/officeDocument/2006/relationships/image" Target="../media/image32.png"/><Relationship Id="rId26" Type="http://schemas.openxmlformats.org/officeDocument/2006/relationships/image" Target="../media/image50.jpeg"/><Relationship Id="rId21" Type="http://schemas.openxmlformats.org/officeDocument/2006/relationships/image" Target="../media/image35.svg"/><Relationship Id="rId34" Type="http://schemas.openxmlformats.org/officeDocument/2006/relationships/image" Target="../media/image54.jpeg"/><Relationship Id="rId7" Type="http://schemas.openxmlformats.org/officeDocument/2006/relationships/image" Target="../media/image23.svg"/><Relationship Id="rId12" Type="http://schemas.openxmlformats.org/officeDocument/2006/relationships/image" Target="../media/image26.png"/><Relationship Id="rId17" Type="http://schemas.openxmlformats.org/officeDocument/2006/relationships/image" Target="../media/image31.svg"/><Relationship Id="rId25" Type="http://schemas.openxmlformats.org/officeDocument/2006/relationships/slide" Target="slide8.xml"/><Relationship Id="rId33" Type="http://schemas.openxmlformats.org/officeDocument/2006/relationships/slide" Target="slide39.xml"/><Relationship Id="rId2" Type="http://schemas.openxmlformats.org/officeDocument/2006/relationships/image" Target="../media/image38.png"/><Relationship Id="rId16" Type="http://schemas.openxmlformats.org/officeDocument/2006/relationships/image" Target="../media/image30.png"/><Relationship Id="rId20" Type="http://schemas.openxmlformats.org/officeDocument/2006/relationships/image" Target="../media/image34.png"/><Relationship Id="rId29" Type="http://schemas.openxmlformats.org/officeDocument/2006/relationships/slide" Target="slide37.xml"/><Relationship Id="rId1" Type="http://schemas.openxmlformats.org/officeDocument/2006/relationships/slideLayout" Target="../slideLayouts/slideLayout1.xml"/><Relationship Id="rId6" Type="http://schemas.openxmlformats.org/officeDocument/2006/relationships/image" Target="../media/image22.png"/><Relationship Id="rId11" Type="http://schemas.openxmlformats.org/officeDocument/2006/relationships/image" Target="../media/image25.svg"/><Relationship Id="rId24" Type="http://schemas.openxmlformats.org/officeDocument/2006/relationships/slide" Target="slide7.xml"/><Relationship Id="rId32" Type="http://schemas.openxmlformats.org/officeDocument/2006/relationships/image" Target="../media/image53.jpeg"/><Relationship Id="rId37" Type="http://schemas.openxmlformats.org/officeDocument/2006/relationships/slide" Target="slide6.xml"/><Relationship Id="rId5" Type="http://schemas.openxmlformats.org/officeDocument/2006/relationships/image" Target="../media/image21.svg"/><Relationship Id="rId15" Type="http://schemas.openxmlformats.org/officeDocument/2006/relationships/image" Target="../media/image29.svg"/><Relationship Id="rId23" Type="http://schemas.openxmlformats.org/officeDocument/2006/relationships/image" Target="../media/image37.svg"/><Relationship Id="rId28" Type="http://schemas.openxmlformats.org/officeDocument/2006/relationships/slide" Target="slide41.xml"/><Relationship Id="rId36" Type="http://schemas.openxmlformats.org/officeDocument/2006/relationships/slide" Target="slide12.xml"/><Relationship Id="rId10" Type="http://schemas.openxmlformats.org/officeDocument/2006/relationships/image" Target="../media/image24.png"/><Relationship Id="rId19" Type="http://schemas.openxmlformats.org/officeDocument/2006/relationships/image" Target="../media/image33.svg"/><Relationship Id="rId31" Type="http://schemas.openxmlformats.org/officeDocument/2006/relationships/slide" Target="slide43.xml"/><Relationship Id="rId4" Type="http://schemas.openxmlformats.org/officeDocument/2006/relationships/image" Target="../media/image20.png"/><Relationship Id="rId9" Type="http://schemas.openxmlformats.org/officeDocument/2006/relationships/image" Target="../media/image19.svg"/><Relationship Id="rId14" Type="http://schemas.openxmlformats.org/officeDocument/2006/relationships/image" Target="../media/image28.png"/><Relationship Id="rId22" Type="http://schemas.openxmlformats.org/officeDocument/2006/relationships/image" Target="../media/image36.png"/><Relationship Id="rId27" Type="http://schemas.openxmlformats.org/officeDocument/2006/relationships/image" Target="../media/image51.png"/><Relationship Id="rId30" Type="http://schemas.openxmlformats.org/officeDocument/2006/relationships/image" Target="../media/image52.jpeg"/><Relationship Id="rId35" Type="http://schemas.openxmlformats.org/officeDocument/2006/relationships/slide" Target="slide45.xml"/><Relationship Id="rId8" Type="http://schemas.openxmlformats.org/officeDocument/2006/relationships/image" Target="../media/image18.png"/><Relationship Id="rId3" Type="http://schemas.openxmlformats.org/officeDocument/2006/relationships/image" Target="../media/image39.svg"/></Relationships>
</file>

<file path=ppt/slides/_rels/slide11.xml.rels><?xml version="1.0" encoding="UTF-8" standalone="yes"?>
<Relationships xmlns="http://schemas.openxmlformats.org/package/2006/relationships"><Relationship Id="rId13" Type="http://schemas.openxmlformats.org/officeDocument/2006/relationships/image" Target="../media/image23.svg"/><Relationship Id="rId18" Type="http://schemas.openxmlformats.org/officeDocument/2006/relationships/image" Target="../media/image28.png"/><Relationship Id="rId26" Type="http://schemas.openxmlformats.org/officeDocument/2006/relationships/image" Target="../media/image30.png"/><Relationship Id="rId3" Type="http://schemas.openxmlformats.org/officeDocument/2006/relationships/image" Target="../media/image56.svg"/><Relationship Id="rId21" Type="http://schemas.openxmlformats.org/officeDocument/2006/relationships/image" Target="../media/image35.svg"/><Relationship Id="rId7" Type="http://schemas.openxmlformats.org/officeDocument/2006/relationships/slide" Target="slide51.xml"/><Relationship Id="rId12" Type="http://schemas.openxmlformats.org/officeDocument/2006/relationships/image" Target="../media/image22.png"/><Relationship Id="rId17" Type="http://schemas.openxmlformats.org/officeDocument/2006/relationships/image" Target="../media/image27.svg"/><Relationship Id="rId25" Type="http://schemas.openxmlformats.org/officeDocument/2006/relationships/slide" Target="slide8.xml"/><Relationship Id="rId33" Type="http://schemas.openxmlformats.org/officeDocument/2006/relationships/slide" Target="slide6.xml"/><Relationship Id="rId2" Type="http://schemas.openxmlformats.org/officeDocument/2006/relationships/image" Target="../media/image55.png"/><Relationship Id="rId16" Type="http://schemas.openxmlformats.org/officeDocument/2006/relationships/image" Target="../media/image26.png"/><Relationship Id="rId20" Type="http://schemas.openxmlformats.org/officeDocument/2006/relationships/image" Target="../media/image34.png"/><Relationship Id="rId29" Type="http://schemas.openxmlformats.org/officeDocument/2006/relationships/image" Target="../media/image33.svg"/><Relationship Id="rId1" Type="http://schemas.openxmlformats.org/officeDocument/2006/relationships/slideLayout" Target="../slideLayouts/slideLayout1.xml"/><Relationship Id="rId6" Type="http://schemas.openxmlformats.org/officeDocument/2006/relationships/image" Target="../media/image54.jpeg"/><Relationship Id="rId11" Type="http://schemas.openxmlformats.org/officeDocument/2006/relationships/image" Target="../media/image21.svg"/><Relationship Id="rId24" Type="http://schemas.openxmlformats.org/officeDocument/2006/relationships/slide" Target="slide7.xml"/><Relationship Id="rId32" Type="http://schemas.openxmlformats.org/officeDocument/2006/relationships/slide" Target="slide12.xml"/><Relationship Id="rId5" Type="http://schemas.openxmlformats.org/officeDocument/2006/relationships/slide" Target="slide49.xml"/><Relationship Id="rId15" Type="http://schemas.openxmlformats.org/officeDocument/2006/relationships/image" Target="../media/image25.svg"/><Relationship Id="rId23" Type="http://schemas.openxmlformats.org/officeDocument/2006/relationships/image" Target="../media/image37.svg"/><Relationship Id="rId28" Type="http://schemas.openxmlformats.org/officeDocument/2006/relationships/image" Target="../media/image32.png"/><Relationship Id="rId10" Type="http://schemas.openxmlformats.org/officeDocument/2006/relationships/image" Target="../media/image20.png"/><Relationship Id="rId19" Type="http://schemas.openxmlformats.org/officeDocument/2006/relationships/image" Target="../media/image29.svg"/><Relationship Id="rId31" Type="http://schemas.openxmlformats.org/officeDocument/2006/relationships/slide" Target="slide47.xml"/><Relationship Id="rId4" Type="http://schemas.openxmlformats.org/officeDocument/2006/relationships/image" Target="../media/image51.png"/><Relationship Id="rId9" Type="http://schemas.openxmlformats.org/officeDocument/2006/relationships/image" Target="../media/image19.svg"/><Relationship Id="rId14" Type="http://schemas.openxmlformats.org/officeDocument/2006/relationships/image" Target="../media/image24.png"/><Relationship Id="rId22" Type="http://schemas.openxmlformats.org/officeDocument/2006/relationships/image" Target="../media/image36.png"/><Relationship Id="rId27" Type="http://schemas.openxmlformats.org/officeDocument/2006/relationships/image" Target="../media/image31.svg"/><Relationship Id="rId30" Type="http://schemas.openxmlformats.org/officeDocument/2006/relationships/image" Target="../media/image43.jpeg"/><Relationship Id="rId8" Type="http://schemas.openxmlformats.org/officeDocument/2006/relationships/image" Target="../media/image18.png"/></Relationships>
</file>

<file path=ppt/slides/_rels/slide12.xml.rels><?xml version="1.0" encoding="UTF-8" standalone="yes"?>
<Relationships xmlns="http://schemas.openxmlformats.org/package/2006/relationships"><Relationship Id="rId8" Type="http://schemas.openxmlformats.org/officeDocument/2006/relationships/image" Target="../media/image60.svg"/><Relationship Id="rId13" Type="http://schemas.openxmlformats.org/officeDocument/2006/relationships/image" Target="../media/image63.jpeg"/><Relationship Id="rId18" Type="http://schemas.openxmlformats.org/officeDocument/2006/relationships/slide" Target="slide63.xml"/><Relationship Id="rId26" Type="http://schemas.openxmlformats.org/officeDocument/2006/relationships/slide" Target="slide71.xml"/><Relationship Id="rId3" Type="http://schemas.openxmlformats.org/officeDocument/2006/relationships/image" Target="../media/image17.svg"/><Relationship Id="rId21" Type="http://schemas.openxmlformats.org/officeDocument/2006/relationships/image" Target="../media/image40.jpg"/><Relationship Id="rId7" Type="http://schemas.openxmlformats.org/officeDocument/2006/relationships/image" Target="../media/image59.png"/><Relationship Id="rId12" Type="http://schemas.openxmlformats.org/officeDocument/2006/relationships/slide" Target="slide67.xml"/><Relationship Id="rId17" Type="http://schemas.openxmlformats.org/officeDocument/2006/relationships/image" Target="../media/image65.jpeg"/><Relationship Id="rId25" Type="http://schemas.openxmlformats.org/officeDocument/2006/relationships/image" Target="../media/image68.png"/><Relationship Id="rId2" Type="http://schemas.openxmlformats.org/officeDocument/2006/relationships/image" Target="../media/image16.png"/><Relationship Id="rId16" Type="http://schemas.openxmlformats.org/officeDocument/2006/relationships/slide" Target="slide59.xml"/><Relationship Id="rId20" Type="http://schemas.openxmlformats.org/officeDocument/2006/relationships/slide" Target="slide55.xml"/><Relationship Id="rId29" Type="http://schemas.openxmlformats.org/officeDocument/2006/relationships/slide" Target="slide6.xml"/><Relationship Id="rId1" Type="http://schemas.openxmlformats.org/officeDocument/2006/relationships/slideLayout" Target="../slideLayouts/slideLayout1.xml"/><Relationship Id="rId6" Type="http://schemas.openxmlformats.org/officeDocument/2006/relationships/image" Target="../media/image58.svg"/><Relationship Id="rId11" Type="http://schemas.openxmlformats.org/officeDocument/2006/relationships/slide" Target="slide61.xml"/><Relationship Id="rId24" Type="http://schemas.openxmlformats.org/officeDocument/2006/relationships/slide" Target="slide69.xml"/><Relationship Id="rId5" Type="http://schemas.openxmlformats.org/officeDocument/2006/relationships/image" Target="../media/image57.png"/><Relationship Id="rId15" Type="http://schemas.openxmlformats.org/officeDocument/2006/relationships/image" Target="../media/image64.jpeg"/><Relationship Id="rId23" Type="http://schemas.openxmlformats.org/officeDocument/2006/relationships/image" Target="../media/image67.jpeg"/><Relationship Id="rId28" Type="http://schemas.openxmlformats.org/officeDocument/2006/relationships/slide" Target="slide57.xml"/><Relationship Id="rId10" Type="http://schemas.openxmlformats.org/officeDocument/2006/relationships/image" Target="../media/image62.png"/><Relationship Id="rId19" Type="http://schemas.openxmlformats.org/officeDocument/2006/relationships/image" Target="../media/image66.jpeg"/><Relationship Id="rId4" Type="http://schemas.openxmlformats.org/officeDocument/2006/relationships/slide" Target="slide11.xml"/><Relationship Id="rId9" Type="http://schemas.openxmlformats.org/officeDocument/2006/relationships/image" Target="../media/image61.jpeg"/><Relationship Id="rId14" Type="http://schemas.openxmlformats.org/officeDocument/2006/relationships/slide" Target="slide65.xml"/><Relationship Id="rId22" Type="http://schemas.openxmlformats.org/officeDocument/2006/relationships/slide" Target="slide53.xml"/><Relationship Id="rId27" Type="http://schemas.openxmlformats.org/officeDocument/2006/relationships/image" Target="../media/image69.jpeg"/></Relationships>
</file>

<file path=ppt/slides/_rels/slide13.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70.jpg"/><Relationship Id="rId7" Type="http://schemas.openxmlformats.org/officeDocument/2006/relationships/image" Target="../media/image74.png"/><Relationship Id="rId2" Type="http://schemas.openxmlformats.org/officeDocument/2006/relationships/image" Target="../media/image40.jpg"/><Relationship Id="rId1" Type="http://schemas.openxmlformats.org/officeDocument/2006/relationships/slideLayout" Target="../slideLayouts/slideLayout1.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71.jpg"/><Relationship Id="rId9" Type="http://schemas.openxmlformats.org/officeDocument/2006/relationships/hyperlink" Target="https://origineelovernachten.nl/accommodatie/belgie/luik/herve/voormalige-elektriciteitscabine/1265" TargetMode="External"/></Relationships>
</file>

<file path=ppt/slides/_rels/slide14.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40.jpg"/><Relationship Id="rId7" Type="http://schemas.openxmlformats.org/officeDocument/2006/relationships/slide" Target="slide73.xml"/><Relationship Id="rId2" Type="http://schemas.openxmlformats.org/officeDocument/2006/relationships/slide" Target="slide7.xml"/><Relationship Id="rId1" Type="http://schemas.openxmlformats.org/officeDocument/2006/relationships/slideLayout" Target="../slideLayouts/slideLayout1.xml"/><Relationship Id="rId6" Type="http://schemas.openxmlformats.org/officeDocument/2006/relationships/image" Target="../media/image76.png"/><Relationship Id="rId5" Type="http://schemas.openxmlformats.org/officeDocument/2006/relationships/image" Target="../media/image71.jpg"/><Relationship Id="rId4" Type="http://schemas.openxmlformats.org/officeDocument/2006/relationships/image" Target="../media/image70.jpg"/><Relationship Id="rId9" Type="http://schemas.openxmlformats.org/officeDocument/2006/relationships/image" Target="../media/image78.svg"/></Relationships>
</file>

<file path=ppt/slides/_rels/slide15.xml.rels><?xml version="1.0" encoding="UTF-8" standalone="yes"?>
<Relationships xmlns="http://schemas.openxmlformats.org/package/2006/relationships"><Relationship Id="rId8" Type="http://schemas.openxmlformats.org/officeDocument/2006/relationships/hyperlink" Target="https://www.dezonnegloed.be/nl/kom-kijken/dagje-als-dierenverzorger" TargetMode="External"/><Relationship Id="rId3" Type="http://schemas.openxmlformats.org/officeDocument/2006/relationships/image" Target="../media/image80.jpeg"/><Relationship Id="rId7" Type="http://schemas.openxmlformats.org/officeDocument/2006/relationships/hyperlink" Target="https://www.natuurhulpcentrum.be/dierenverzorger-1-dag/" TargetMode="External"/><Relationship Id="rId2" Type="http://schemas.openxmlformats.org/officeDocument/2006/relationships/image" Target="../media/image79.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81.png"/></Relationships>
</file>

<file path=ppt/slides/_rels/slide16.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83.jpeg"/><Relationship Id="rId7" Type="http://schemas.openxmlformats.org/officeDocument/2006/relationships/slide" Target="slide73.xml"/><Relationship Id="rId2" Type="http://schemas.openxmlformats.org/officeDocument/2006/relationships/image" Target="../media/image82.jpeg"/><Relationship Id="rId1" Type="http://schemas.openxmlformats.org/officeDocument/2006/relationships/slideLayout" Target="../slideLayouts/slideLayout1.xml"/><Relationship Id="rId6" Type="http://schemas.openxmlformats.org/officeDocument/2006/relationships/image" Target="../media/image85.png"/><Relationship Id="rId5" Type="http://schemas.openxmlformats.org/officeDocument/2006/relationships/slide" Target="slide7.xml"/><Relationship Id="rId4" Type="http://schemas.openxmlformats.org/officeDocument/2006/relationships/image" Target="../media/image84.png"/><Relationship Id="rId9" Type="http://schemas.openxmlformats.org/officeDocument/2006/relationships/image" Target="../media/image78.svg"/></Relationships>
</file>

<file path=ppt/slides/_rels/slide17.xml.rels><?xml version="1.0" encoding="UTF-8" standalone="yes"?>
<Relationships xmlns="http://schemas.openxmlformats.org/package/2006/relationships"><Relationship Id="rId8" Type="http://schemas.openxmlformats.org/officeDocument/2006/relationships/image" Target="../media/image90.svg"/><Relationship Id="rId3" Type="http://schemas.openxmlformats.org/officeDocument/2006/relationships/image" Target="../media/image87.jpeg"/><Relationship Id="rId7" Type="http://schemas.openxmlformats.org/officeDocument/2006/relationships/image" Target="../media/image89.png"/><Relationship Id="rId2" Type="http://schemas.openxmlformats.org/officeDocument/2006/relationships/image" Target="../media/image86.jpeg"/><Relationship Id="rId1" Type="http://schemas.openxmlformats.org/officeDocument/2006/relationships/slideLayout" Target="../slideLayouts/slideLayout1.xml"/><Relationship Id="rId6" Type="http://schemas.openxmlformats.org/officeDocument/2006/relationships/image" Target="../media/image73.svg"/><Relationship Id="rId11" Type="http://schemas.openxmlformats.org/officeDocument/2006/relationships/hyperlink" Target="https://www.elftopia.be/" TargetMode="External"/><Relationship Id="rId5" Type="http://schemas.openxmlformats.org/officeDocument/2006/relationships/image" Target="../media/image72.png"/><Relationship Id="rId10" Type="http://schemas.openxmlformats.org/officeDocument/2006/relationships/image" Target="../media/image75.svg"/><Relationship Id="rId4" Type="http://schemas.openxmlformats.org/officeDocument/2006/relationships/image" Target="../media/image88.png"/><Relationship Id="rId9" Type="http://schemas.openxmlformats.org/officeDocument/2006/relationships/image" Target="../media/image74.png"/></Relationships>
</file>

<file path=ppt/slides/_rels/slide18.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92.jpeg"/><Relationship Id="rId7" Type="http://schemas.openxmlformats.org/officeDocument/2006/relationships/slide" Target="slide73.xml"/><Relationship Id="rId2" Type="http://schemas.openxmlformats.org/officeDocument/2006/relationships/image" Target="../media/image91.jpeg"/><Relationship Id="rId1" Type="http://schemas.openxmlformats.org/officeDocument/2006/relationships/slideLayout" Target="../slideLayouts/slideLayout1.xml"/><Relationship Id="rId6" Type="http://schemas.openxmlformats.org/officeDocument/2006/relationships/slide" Target="slide7.xml"/><Relationship Id="rId5" Type="http://schemas.openxmlformats.org/officeDocument/2006/relationships/image" Target="../media/image94.png"/><Relationship Id="rId4" Type="http://schemas.openxmlformats.org/officeDocument/2006/relationships/image" Target="../media/image93.png"/><Relationship Id="rId9" Type="http://schemas.openxmlformats.org/officeDocument/2006/relationships/image" Target="../media/image78.svg"/></Relationships>
</file>

<file path=ppt/slides/_rels/slide19.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96.jpeg"/><Relationship Id="rId7" Type="http://schemas.openxmlformats.org/officeDocument/2006/relationships/image" Target="../media/image74.png"/><Relationship Id="rId2" Type="http://schemas.openxmlformats.org/officeDocument/2006/relationships/image" Target="../media/image95.jpeg"/><Relationship Id="rId1" Type="http://schemas.openxmlformats.org/officeDocument/2006/relationships/slideLayout" Target="../slideLayouts/slideLayout1.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97.jpeg"/><Relationship Id="rId9" Type="http://schemas.openxmlformats.org/officeDocument/2006/relationships/hyperlink" Target="https://www.meetinoostende.be/nl/garnaalvissen-met-de-crangon" TargetMode="External"/></Relationships>
</file>

<file path=ppt/slides/_rels/slide20.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99.jpeg"/><Relationship Id="rId7" Type="http://schemas.openxmlformats.org/officeDocument/2006/relationships/slide" Target="slide73.xml"/><Relationship Id="rId2" Type="http://schemas.openxmlformats.org/officeDocument/2006/relationships/image" Target="../media/image98.jpeg"/><Relationship Id="rId1" Type="http://schemas.openxmlformats.org/officeDocument/2006/relationships/slideLayout" Target="../slideLayouts/slideLayout1.xml"/><Relationship Id="rId6" Type="http://schemas.openxmlformats.org/officeDocument/2006/relationships/slide" Target="slide8.xml"/><Relationship Id="rId5" Type="http://schemas.openxmlformats.org/officeDocument/2006/relationships/image" Target="../media/image101.png"/><Relationship Id="rId4" Type="http://schemas.openxmlformats.org/officeDocument/2006/relationships/image" Target="../media/image100.jpeg"/><Relationship Id="rId9" Type="http://schemas.openxmlformats.org/officeDocument/2006/relationships/image" Target="../media/image78.svg"/></Relationships>
</file>

<file path=ppt/slides/_rels/slide21.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70.jpg"/><Relationship Id="rId7" Type="http://schemas.openxmlformats.org/officeDocument/2006/relationships/image" Target="../media/image74.png"/><Relationship Id="rId2" Type="http://schemas.openxmlformats.org/officeDocument/2006/relationships/image" Target="../media/image40.jpg"/><Relationship Id="rId1" Type="http://schemas.openxmlformats.org/officeDocument/2006/relationships/slideLayout" Target="../slideLayouts/slideLayout1.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71.jpg"/><Relationship Id="rId9" Type="http://schemas.openxmlformats.org/officeDocument/2006/relationships/hyperlink" Target="https://origineelovernachten.nl/accommodatie/belgie/luik/herve/voormalige-elektriciteitscabine/1265" TargetMode="External"/></Relationships>
</file>

<file path=ppt/slides/_rels/slide22.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40.jpg"/><Relationship Id="rId7" Type="http://schemas.openxmlformats.org/officeDocument/2006/relationships/slide" Target="slide73.xml"/><Relationship Id="rId2" Type="http://schemas.openxmlformats.org/officeDocument/2006/relationships/slide" Target="slide8.xml"/><Relationship Id="rId1" Type="http://schemas.openxmlformats.org/officeDocument/2006/relationships/slideLayout" Target="../slideLayouts/slideLayout1.xml"/><Relationship Id="rId6" Type="http://schemas.openxmlformats.org/officeDocument/2006/relationships/image" Target="../media/image76.png"/><Relationship Id="rId5" Type="http://schemas.openxmlformats.org/officeDocument/2006/relationships/image" Target="../media/image71.jpg"/><Relationship Id="rId4" Type="http://schemas.openxmlformats.org/officeDocument/2006/relationships/image" Target="../media/image70.jpg"/><Relationship Id="rId9" Type="http://schemas.openxmlformats.org/officeDocument/2006/relationships/image" Target="../media/image78.svg"/></Relationships>
</file>

<file path=ppt/slides/_rels/slide23.xml.rels><?xml version="1.0" encoding="UTF-8" standalone="yes"?>
<Relationships xmlns="http://schemas.openxmlformats.org/package/2006/relationships"><Relationship Id="rId8" Type="http://schemas.openxmlformats.org/officeDocument/2006/relationships/image" Target="../media/image90.svg"/><Relationship Id="rId3" Type="http://schemas.openxmlformats.org/officeDocument/2006/relationships/image" Target="../media/image87.jpeg"/><Relationship Id="rId7" Type="http://schemas.openxmlformats.org/officeDocument/2006/relationships/image" Target="../media/image89.png"/><Relationship Id="rId2" Type="http://schemas.openxmlformats.org/officeDocument/2006/relationships/image" Target="../media/image86.jpeg"/><Relationship Id="rId1" Type="http://schemas.openxmlformats.org/officeDocument/2006/relationships/slideLayout" Target="../slideLayouts/slideLayout1.xml"/><Relationship Id="rId6" Type="http://schemas.openxmlformats.org/officeDocument/2006/relationships/image" Target="../media/image73.svg"/><Relationship Id="rId11" Type="http://schemas.openxmlformats.org/officeDocument/2006/relationships/hyperlink" Target="https://www.elftopia.be/" TargetMode="External"/><Relationship Id="rId5" Type="http://schemas.openxmlformats.org/officeDocument/2006/relationships/image" Target="../media/image72.png"/><Relationship Id="rId10" Type="http://schemas.openxmlformats.org/officeDocument/2006/relationships/image" Target="../media/image75.svg"/><Relationship Id="rId4" Type="http://schemas.openxmlformats.org/officeDocument/2006/relationships/image" Target="../media/image88.png"/><Relationship Id="rId9" Type="http://schemas.openxmlformats.org/officeDocument/2006/relationships/image" Target="../media/image74.png"/></Relationships>
</file>

<file path=ppt/slides/_rels/slide24.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92.jpeg"/><Relationship Id="rId7" Type="http://schemas.openxmlformats.org/officeDocument/2006/relationships/slide" Target="slide73.xml"/><Relationship Id="rId2" Type="http://schemas.openxmlformats.org/officeDocument/2006/relationships/image" Target="../media/image91.jpeg"/><Relationship Id="rId1" Type="http://schemas.openxmlformats.org/officeDocument/2006/relationships/slideLayout" Target="../slideLayouts/slideLayout1.xml"/><Relationship Id="rId6" Type="http://schemas.openxmlformats.org/officeDocument/2006/relationships/slide" Target="slide8.xml"/><Relationship Id="rId5" Type="http://schemas.openxmlformats.org/officeDocument/2006/relationships/image" Target="../media/image102.png"/><Relationship Id="rId4" Type="http://schemas.openxmlformats.org/officeDocument/2006/relationships/image" Target="../media/image93.png"/><Relationship Id="rId9" Type="http://schemas.openxmlformats.org/officeDocument/2006/relationships/image" Target="../media/image78.svg"/></Relationships>
</file>

<file path=ppt/slides/_rels/slide25.xml.rels><?xml version="1.0" encoding="UTF-8" standalone="yes"?>
<Relationships xmlns="http://schemas.openxmlformats.org/package/2006/relationships"><Relationship Id="rId8" Type="http://schemas.openxmlformats.org/officeDocument/2006/relationships/hyperlink" Target="https://fayardbrugge.be/" TargetMode="External"/><Relationship Id="rId3" Type="http://schemas.openxmlformats.org/officeDocument/2006/relationships/image" Target="../media/image104.jpeg"/><Relationship Id="rId7" Type="http://schemas.openxmlformats.org/officeDocument/2006/relationships/hyperlink" Target="https://www.filmophetstrand.be/" TargetMode="External"/><Relationship Id="rId2" Type="http://schemas.openxmlformats.org/officeDocument/2006/relationships/image" Target="../media/image103.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10" Type="http://schemas.openxmlformats.org/officeDocument/2006/relationships/hyperlink" Target="https://kinepolis.be/nl/movie-categories/kinepolis-tour-een-buitengewone-drive-beleving" TargetMode="External"/><Relationship Id="rId4" Type="http://schemas.openxmlformats.org/officeDocument/2006/relationships/image" Target="../media/image105.jpeg"/><Relationship Id="rId9" Type="http://schemas.openxmlformats.org/officeDocument/2006/relationships/hyperlink" Target="https://www.hoff-gent.be/" TargetMode="External"/></Relationships>
</file>

<file path=ppt/slides/_rels/slide26.xml.rels><?xml version="1.0" encoding="UTF-8" standalone="yes"?>
<Relationships xmlns="http://schemas.openxmlformats.org/package/2006/relationships"><Relationship Id="rId8" Type="http://schemas.openxmlformats.org/officeDocument/2006/relationships/slide" Target="slide73.xml"/><Relationship Id="rId3" Type="http://schemas.openxmlformats.org/officeDocument/2006/relationships/image" Target="../media/image106.jpeg"/><Relationship Id="rId7" Type="http://schemas.openxmlformats.org/officeDocument/2006/relationships/slide" Target="slide8.xml"/><Relationship Id="rId2" Type="http://schemas.openxmlformats.org/officeDocument/2006/relationships/image" Target="../media/image103.jpeg"/><Relationship Id="rId1" Type="http://schemas.openxmlformats.org/officeDocument/2006/relationships/slideLayout" Target="../slideLayouts/slideLayout1.xml"/><Relationship Id="rId6" Type="http://schemas.openxmlformats.org/officeDocument/2006/relationships/image" Target="../media/image109.png"/><Relationship Id="rId5" Type="http://schemas.openxmlformats.org/officeDocument/2006/relationships/image" Target="../media/image108.png"/><Relationship Id="rId10" Type="http://schemas.openxmlformats.org/officeDocument/2006/relationships/image" Target="../media/image78.svg"/><Relationship Id="rId4" Type="http://schemas.openxmlformats.org/officeDocument/2006/relationships/image" Target="../media/image107.jpeg"/><Relationship Id="rId9" Type="http://schemas.openxmlformats.org/officeDocument/2006/relationships/image" Target="../media/image77.png"/></Relationships>
</file>

<file path=ppt/slides/_rels/slide27.xml.rels><?xml version="1.0" encoding="UTF-8" standalone="yes"?>
<Relationships xmlns="http://schemas.openxmlformats.org/package/2006/relationships"><Relationship Id="rId3" Type="http://schemas.openxmlformats.org/officeDocument/2006/relationships/image" Target="../media/image111.jpeg"/><Relationship Id="rId7" Type="http://schemas.openxmlformats.org/officeDocument/2006/relationships/hyperlink" Target="https://www.chefsonwheels.be/" TargetMode="External"/><Relationship Id="rId2" Type="http://schemas.openxmlformats.org/officeDocument/2006/relationships/image" Target="../media/image110.pn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12.jpeg"/></Relationships>
</file>

<file path=ppt/slides/_rels/slide28.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14.jpeg"/><Relationship Id="rId7" Type="http://schemas.openxmlformats.org/officeDocument/2006/relationships/slide" Target="slide73.xml"/><Relationship Id="rId2" Type="http://schemas.openxmlformats.org/officeDocument/2006/relationships/image" Target="../media/image113.png"/><Relationship Id="rId1" Type="http://schemas.openxmlformats.org/officeDocument/2006/relationships/slideLayout" Target="../slideLayouts/slideLayout1.xml"/><Relationship Id="rId6" Type="http://schemas.openxmlformats.org/officeDocument/2006/relationships/slide" Target="slide8.xml"/><Relationship Id="rId5" Type="http://schemas.openxmlformats.org/officeDocument/2006/relationships/image" Target="../media/image116.png"/><Relationship Id="rId4" Type="http://schemas.openxmlformats.org/officeDocument/2006/relationships/image" Target="../media/image115.jpeg"/><Relationship Id="rId9" Type="http://schemas.openxmlformats.org/officeDocument/2006/relationships/image" Target="../media/image78.svg"/></Relationships>
</file>

<file path=ppt/slides/_rels/slide29.xml.rels><?xml version="1.0" encoding="UTF-8" standalone="yes"?>
<Relationships xmlns="http://schemas.openxmlformats.org/package/2006/relationships"><Relationship Id="rId8" Type="http://schemas.openxmlformats.org/officeDocument/2006/relationships/hyperlink" Target="https://www.antwerpen.be/info/57611c7d3d96a4d2ea40a456/ontdek-zelf-street-art-dankzij-de-streetartwerpenaar" TargetMode="External"/><Relationship Id="rId3" Type="http://schemas.openxmlformats.org/officeDocument/2006/relationships/image" Target="../media/image118.png"/><Relationship Id="rId7" Type="http://schemas.openxmlformats.org/officeDocument/2006/relationships/hyperlink" Target="https://visit.gent.be/nl/streetart-gent" TargetMode="External"/><Relationship Id="rId2" Type="http://schemas.openxmlformats.org/officeDocument/2006/relationships/image" Target="../media/image117.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10" Type="http://schemas.openxmlformats.org/officeDocument/2006/relationships/hyperlink" Target="https://www.brussel.be/striproute" TargetMode="External"/><Relationship Id="rId4" Type="http://schemas.openxmlformats.org/officeDocument/2006/relationships/image" Target="../media/image119.png"/><Relationship Id="rId9" Type="http://schemas.openxmlformats.org/officeDocument/2006/relationships/hyperlink" Target="https://www.visitleuven.be/street-art-wandelingen" TargetMode="External"/></Relationships>
</file>

<file path=ppt/slides/_rels/slide30.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21.png"/><Relationship Id="rId7" Type="http://schemas.openxmlformats.org/officeDocument/2006/relationships/slide" Target="slide73.xml"/><Relationship Id="rId2" Type="http://schemas.openxmlformats.org/officeDocument/2006/relationships/image" Target="../media/image120.jpeg"/><Relationship Id="rId1" Type="http://schemas.openxmlformats.org/officeDocument/2006/relationships/slideLayout" Target="../slideLayouts/slideLayout1.xml"/><Relationship Id="rId6" Type="http://schemas.openxmlformats.org/officeDocument/2006/relationships/slide" Target="slide8.xml"/><Relationship Id="rId5" Type="http://schemas.openxmlformats.org/officeDocument/2006/relationships/image" Target="../media/image102.png"/><Relationship Id="rId4" Type="http://schemas.openxmlformats.org/officeDocument/2006/relationships/image" Target="../media/image122.png"/><Relationship Id="rId9" Type="http://schemas.openxmlformats.org/officeDocument/2006/relationships/image" Target="../media/image78.svg"/></Relationships>
</file>

<file path=ppt/slides/_rels/slide31.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70.jpg"/><Relationship Id="rId7" Type="http://schemas.openxmlformats.org/officeDocument/2006/relationships/image" Target="../media/image74.png"/><Relationship Id="rId2" Type="http://schemas.openxmlformats.org/officeDocument/2006/relationships/image" Target="../media/image40.jpg"/><Relationship Id="rId1" Type="http://schemas.openxmlformats.org/officeDocument/2006/relationships/slideLayout" Target="../slideLayouts/slideLayout1.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71.jpg"/><Relationship Id="rId9" Type="http://schemas.openxmlformats.org/officeDocument/2006/relationships/hyperlink" Target="https://origineelovernachten.nl/accommodatie/belgie/luik/herve/voormalige-elektriciteitscabine/1265" TargetMode="External"/></Relationships>
</file>

<file path=ppt/slides/_rels/slide32.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40.jpg"/><Relationship Id="rId7" Type="http://schemas.openxmlformats.org/officeDocument/2006/relationships/slide" Target="slide73.xml"/><Relationship Id="rId2" Type="http://schemas.openxmlformats.org/officeDocument/2006/relationships/slide" Target="slide9.xml"/><Relationship Id="rId1" Type="http://schemas.openxmlformats.org/officeDocument/2006/relationships/slideLayout" Target="../slideLayouts/slideLayout1.xml"/><Relationship Id="rId6" Type="http://schemas.openxmlformats.org/officeDocument/2006/relationships/image" Target="../media/image76.png"/><Relationship Id="rId5" Type="http://schemas.openxmlformats.org/officeDocument/2006/relationships/image" Target="../media/image71.jpg"/><Relationship Id="rId4" Type="http://schemas.openxmlformats.org/officeDocument/2006/relationships/image" Target="../media/image70.jpg"/><Relationship Id="rId9" Type="http://schemas.openxmlformats.org/officeDocument/2006/relationships/image" Target="../media/image78.svg"/></Relationships>
</file>

<file path=ppt/slides/_rels/slide33.xml.rels><?xml version="1.0" encoding="UTF-8" standalone="yes"?>
<Relationships xmlns="http://schemas.openxmlformats.org/package/2006/relationships"><Relationship Id="rId8" Type="http://schemas.openxmlformats.org/officeDocument/2006/relationships/hyperlink" Target="https://fayardbrugge.be/" TargetMode="External"/><Relationship Id="rId3" Type="http://schemas.openxmlformats.org/officeDocument/2006/relationships/image" Target="../media/image104.jpeg"/><Relationship Id="rId7" Type="http://schemas.openxmlformats.org/officeDocument/2006/relationships/hyperlink" Target="https://www.filmophetstrand.be/" TargetMode="External"/><Relationship Id="rId2" Type="http://schemas.openxmlformats.org/officeDocument/2006/relationships/image" Target="../media/image103.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10" Type="http://schemas.openxmlformats.org/officeDocument/2006/relationships/hyperlink" Target="https://kinepolis.be/nl/movie-categories/kinepolis-tour-een-buitengewone-drive-beleving" TargetMode="External"/><Relationship Id="rId4" Type="http://schemas.openxmlformats.org/officeDocument/2006/relationships/image" Target="../media/image105.jpeg"/><Relationship Id="rId9" Type="http://schemas.openxmlformats.org/officeDocument/2006/relationships/hyperlink" Target="https://www.hoff-gent.be/" TargetMode="External"/></Relationships>
</file>

<file path=ppt/slides/_rels/slide34.xml.rels><?xml version="1.0" encoding="UTF-8" standalone="yes"?>
<Relationships xmlns="http://schemas.openxmlformats.org/package/2006/relationships"><Relationship Id="rId8" Type="http://schemas.openxmlformats.org/officeDocument/2006/relationships/slide" Target="slide73.xml"/><Relationship Id="rId3" Type="http://schemas.openxmlformats.org/officeDocument/2006/relationships/image" Target="../media/image106.jpeg"/><Relationship Id="rId7" Type="http://schemas.openxmlformats.org/officeDocument/2006/relationships/slide" Target="slide9.xml"/><Relationship Id="rId2" Type="http://schemas.openxmlformats.org/officeDocument/2006/relationships/image" Target="../media/image103.jpeg"/><Relationship Id="rId1" Type="http://schemas.openxmlformats.org/officeDocument/2006/relationships/slideLayout" Target="../slideLayouts/slideLayout1.xml"/><Relationship Id="rId6" Type="http://schemas.openxmlformats.org/officeDocument/2006/relationships/image" Target="../media/image109.png"/><Relationship Id="rId5" Type="http://schemas.openxmlformats.org/officeDocument/2006/relationships/image" Target="../media/image108.png"/><Relationship Id="rId10" Type="http://schemas.openxmlformats.org/officeDocument/2006/relationships/image" Target="../media/image78.svg"/><Relationship Id="rId4" Type="http://schemas.openxmlformats.org/officeDocument/2006/relationships/image" Target="../media/image107.jpeg"/><Relationship Id="rId9" Type="http://schemas.openxmlformats.org/officeDocument/2006/relationships/image" Target="../media/image77.png"/></Relationships>
</file>

<file path=ppt/slides/_rels/slide35.xml.rels><?xml version="1.0" encoding="UTF-8" standalone="yes"?>
<Relationships xmlns="http://schemas.openxmlformats.org/package/2006/relationships"><Relationship Id="rId3" Type="http://schemas.openxmlformats.org/officeDocument/2006/relationships/image" Target="../media/image111.jpeg"/><Relationship Id="rId7" Type="http://schemas.openxmlformats.org/officeDocument/2006/relationships/hyperlink" Target="https://www.chefsonwheels.be/" TargetMode="External"/><Relationship Id="rId2" Type="http://schemas.openxmlformats.org/officeDocument/2006/relationships/image" Target="../media/image110.pn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12.jpeg"/></Relationships>
</file>

<file path=ppt/slides/_rels/slide36.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14.jpeg"/><Relationship Id="rId7" Type="http://schemas.openxmlformats.org/officeDocument/2006/relationships/slide" Target="slide73.xml"/><Relationship Id="rId2" Type="http://schemas.openxmlformats.org/officeDocument/2006/relationships/image" Target="../media/image113.png"/><Relationship Id="rId1" Type="http://schemas.openxmlformats.org/officeDocument/2006/relationships/slideLayout" Target="../slideLayouts/slideLayout1.xml"/><Relationship Id="rId6" Type="http://schemas.openxmlformats.org/officeDocument/2006/relationships/slide" Target="slide9.xml"/><Relationship Id="rId5" Type="http://schemas.openxmlformats.org/officeDocument/2006/relationships/image" Target="../media/image123.png"/><Relationship Id="rId4" Type="http://schemas.openxmlformats.org/officeDocument/2006/relationships/image" Target="../media/image115.jpeg"/><Relationship Id="rId9" Type="http://schemas.openxmlformats.org/officeDocument/2006/relationships/image" Target="../media/image78.svg"/></Relationships>
</file>

<file path=ppt/slides/_rels/slide37.xml.rels><?xml version="1.0" encoding="UTF-8" standalone="yes"?>
<Relationships xmlns="http://schemas.openxmlformats.org/package/2006/relationships"><Relationship Id="rId8" Type="http://schemas.openxmlformats.org/officeDocument/2006/relationships/hyperlink" Target="https://www.lieteberg.be/nl" TargetMode="External"/><Relationship Id="rId3" Type="http://schemas.openxmlformats.org/officeDocument/2006/relationships/image" Target="../media/image125.png"/><Relationship Id="rId7" Type="http://schemas.openxmlformats.org/officeDocument/2006/relationships/hyperlink" Target="https://www.boom.be/activiteiten/detail/599/barrevoetspad-blotevoetenwandeling" TargetMode="External"/><Relationship Id="rId12" Type="http://schemas.openxmlformats.org/officeDocument/2006/relationships/hyperlink" Target="https://www.dewandeldate.nl/tips/top-10-blotevoetenpaden-nederland-en-belgie" TargetMode="External"/><Relationship Id="rId2" Type="http://schemas.openxmlformats.org/officeDocument/2006/relationships/image" Target="../media/image124.jpeg"/><Relationship Id="rId1" Type="http://schemas.openxmlformats.org/officeDocument/2006/relationships/slideLayout" Target="../slideLayouts/slideLayout1.xml"/><Relationship Id="rId6" Type="http://schemas.openxmlformats.org/officeDocument/2006/relationships/image" Target="../media/image75.svg"/><Relationship Id="rId11" Type="http://schemas.openxmlformats.org/officeDocument/2006/relationships/hyperlink" Target="https://www.reisroutes.be/blog/belgie/blotevoetenpaden-in-belgie/" TargetMode="External"/><Relationship Id="rId5" Type="http://schemas.openxmlformats.org/officeDocument/2006/relationships/image" Target="../media/image74.png"/><Relationship Id="rId10" Type="http://schemas.openxmlformats.org/officeDocument/2006/relationships/hyperlink" Target="https://theoutsidervlaamseardennen.be/nl/activiteiten/blotevoetenpad" TargetMode="External"/><Relationship Id="rId4" Type="http://schemas.openxmlformats.org/officeDocument/2006/relationships/image" Target="../media/image126.png"/><Relationship Id="rId9" Type="http://schemas.openxmlformats.org/officeDocument/2006/relationships/hyperlink" Target="http://www.fermedelaplanche.be/" TargetMode="External"/></Relationships>
</file>

<file path=ppt/slides/_rels/slide38.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27.png"/><Relationship Id="rId7" Type="http://schemas.openxmlformats.org/officeDocument/2006/relationships/slide" Target="slide73.xml"/><Relationship Id="rId2" Type="http://schemas.openxmlformats.org/officeDocument/2006/relationships/image" Target="../media/image124.jpeg"/><Relationship Id="rId1" Type="http://schemas.openxmlformats.org/officeDocument/2006/relationships/slideLayout" Target="../slideLayouts/slideLayout1.xml"/><Relationship Id="rId6" Type="http://schemas.openxmlformats.org/officeDocument/2006/relationships/slide" Target="slide10.xml"/><Relationship Id="rId5" Type="http://schemas.openxmlformats.org/officeDocument/2006/relationships/image" Target="../media/image108.png"/><Relationship Id="rId4" Type="http://schemas.openxmlformats.org/officeDocument/2006/relationships/image" Target="../media/image126.png"/><Relationship Id="rId9" Type="http://schemas.openxmlformats.org/officeDocument/2006/relationships/image" Target="../media/image78.svg"/></Relationships>
</file>

<file path=ppt/slides/_rels/slide39.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96.jpeg"/><Relationship Id="rId7" Type="http://schemas.openxmlformats.org/officeDocument/2006/relationships/image" Target="../media/image74.png"/><Relationship Id="rId2" Type="http://schemas.openxmlformats.org/officeDocument/2006/relationships/image" Target="../media/image95.jpeg"/><Relationship Id="rId1" Type="http://schemas.openxmlformats.org/officeDocument/2006/relationships/slideLayout" Target="../slideLayouts/slideLayout1.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97.jpeg"/><Relationship Id="rId9" Type="http://schemas.openxmlformats.org/officeDocument/2006/relationships/hyperlink" Target="https://www.meetinoostende.be/nl/garnaalvissen-met-de-crangon" TargetMode="External"/></Relationships>
</file>

<file path=ppt/slides/_rels/slide40.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99.jpeg"/><Relationship Id="rId7" Type="http://schemas.openxmlformats.org/officeDocument/2006/relationships/slide" Target="slide73.xml"/><Relationship Id="rId2" Type="http://schemas.openxmlformats.org/officeDocument/2006/relationships/image" Target="../media/image98.jpeg"/><Relationship Id="rId1" Type="http://schemas.openxmlformats.org/officeDocument/2006/relationships/slideLayout" Target="../slideLayouts/slideLayout1.xml"/><Relationship Id="rId6" Type="http://schemas.openxmlformats.org/officeDocument/2006/relationships/slide" Target="slide10.xml"/><Relationship Id="rId5" Type="http://schemas.openxmlformats.org/officeDocument/2006/relationships/image" Target="../media/image101.png"/><Relationship Id="rId4" Type="http://schemas.openxmlformats.org/officeDocument/2006/relationships/image" Target="../media/image100.jpeg"/><Relationship Id="rId9" Type="http://schemas.openxmlformats.org/officeDocument/2006/relationships/image" Target="../media/image78.svg"/></Relationships>
</file>

<file path=ppt/slides/_rels/slide41.xml.rels><?xml version="1.0" encoding="UTF-8" standalone="yes"?>
<Relationships xmlns="http://schemas.openxmlformats.org/package/2006/relationships"><Relationship Id="rId8" Type="http://schemas.openxmlformats.org/officeDocument/2006/relationships/hyperlink" Target="https://www.wandeleninlimburg.be/nl/routes/134900164/?lon=5.3796229&amp;lat=51.02018179999999&amp;z=12" TargetMode="External"/><Relationship Id="rId3" Type="http://schemas.openxmlformats.org/officeDocument/2006/relationships/image" Target="../media/image129.png"/><Relationship Id="rId7" Type="http://schemas.openxmlformats.org/officeDocument/2006/relationships/hyperlink" Target="https://www.rivierparkmaasvallei.eu/nl/langeafstandswandeling" TargetMode="External"/><Relationship Id="rId2" Type="http://schemas.openxmlformats.org/officeDocument/2006/relationships/image" Target="../media/image128.pn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30.jpeg"/></Relationships>
</file>

<file path=ppt/slides/_rels/slide42.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31.png"/><Relationship Id="rId7" Type="http://schemas.openxmlformats.org/officeDocument/2006/relationships/slide" Target="slide73.xml"/><Relationship Id="rId2" Type="http://schemas.openxmlformats.org/officeDocument/2006/relationships/image" Target="../media/image128.png"/><Relationship Id="rId1" Type="http://schemas.openxmlformats.org/officeDocument/2006/relationships/slideLayout" Target="../slideLayouts/slideLayout1.xml"/><Relationship Id="rId6" Type="http://schemas.openxmlformats.org/officeDocument/2006/relationships/slide" Target="slide10.xml"/><Relationship Id="rId5" Type="http://schemas.openxmlformats.org/officeDocument/2006/relationships/image" Target="../media/image133.png"/><Relationship Id="rId4" Type="http://schemas.openxmlformats.org/officeDocument/2006/relationships/image" Target="../media/image132.jpeg"/><Relationship Id="rId9" Type="http://schemas.openxmlformats.org/officeDocument/2006/relationships/image" Target="../media/image78.svg"/></Relationships>
</file>

<file path=ppt/slides/_rels/slide43.xml.rels><?xml version="1.0" encoding="UTF-8" standalone="yes"?>
<Relationships xmlns="http://schemas.openxmlformats.org/package/2006/relationships"><Relationship Id="rId8" Type="http://schemas.openxmlformats.org/officeDocument/2006/relationships/hyperlink" Target="https://www.antwerpen.be/info/57611c7d3d96a4d2ea40a456/ontdek-zelf-street-art-dankzij-de-streetartwerpenaar" TargetMode="External"/><Relationship Id="rId3" Type="http://schemas.openxmlformats.org/officeDocument/2006/relationships/image" Target="../media/image118.png"/><Relationship Id="rId7" Type="http://schemas.openxmlformats.org/officeDocument/2006/relationships/hyperlink" Target="https://visit.gent.be/nl/streetart-gent" TargetMode="External"/><Relationship Id="rId2" Type="http://schemas.openxmlformats.org/officeDocument/2006/relationships/image" Target="../media/image117.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10" Type="http://schemas.openxmlformats.org/officeDocument/2006/relationships/hyperlink" Target="https://www.brussel.be/striproute" TargetMode="External"/><Relationship Id="rId4" Type="http://schemas.openxmlformats.org/officeDocument/2006/relationships/image" Target="../media/image119.png"/><Relationship Id="rId9" Type="http://schemas.openxmlformats.org/officeDocument/2006/relationships/hyperlink" Target="https://www.visitleuven.be/street-art-wandelingen" TargetMode="External"/></Relationships>
</file>

<file path=ppt/slides/_rels/slide44.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21.png"/><Relationship Id="rId7" Type="http://schemas.openxmlformats.org/officeDocument/2006/relationships/slide" Target="slide73.xml"/><Relationship Id="rId2" Type="http://schemas.openxmlformats.org/officeDocument/2006/relationships/image" Target="../media/image120.jpeg"/><Relationship Id="rId1" Type="http://schemas.openxmlformats.org/officeDocument/2006/relationships/slideLayout" Target="../slideLayouts/slideLayout1.xml"/><Relationship Id="rId6" Type="http://schemas.openxmlformats.org/officeDocument/2006/relationships/slide" Target="slide10.xml"/><Relationship Id="rId5" Type="http://schemas.openxmlformats.org/officeDocument/2006/relationships/image" Target="../media/image102.png"/><Relationship Id="rId4" Type="http://schemas.openxmlformats.org/officeDocument/2006/relationships/image" Target="../media/image122.png"/><Relationship Id="rId9" Type="http://schemas.openxmlformats.org/officeDocument/2006/relationships/image" Target="../media/image78.svg"/></Relationships>
</file>

<file path=ppt/slides/_rels/slide45.xml.rels><?xml version="1.0" encoding="UTF-8" standalone="yes"?>
<Relationships xmlns="http://schemas.openxmlformats.org/package/2006/relationships"><Relationship Id="rId3" Type="http://schemas.openxmlformats.org/officeDocument/2006/relationships/image" Target="../media/image135.jpeg"/><Relationship Id="rId7" Type="http://schemas.openxmlformats.org/officeDocument/2006/relationships/hyperlink" Target="https://www.obstakels.com/kalender/" TargetMode="External"/><Relationship Id="rId2" Type="http://schemas.openxmlformats.org/officeDocument/2006/relationships/image" Target="../media/image134.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36.jpeg"/></Relationships>
</file>

<file path=ppt/slides/_rels/slide46.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38.jpeg"/><Relationship Id="rId7" Type="http://schemas.openxmlformats.org/officeDocument/2006/relationships/slide" Target="slide73.xml"/><Relationship Id="rId2" Type="http://schemas.openxmlformats.org/officeDocument/2006/relationships/image" Target="../media/image137.jpeg"/><Relationship Id="rId1" Type="http://schemas.openxmlformats.org/officeDocument/2006/relationships/slideLayout" Target="../slideLayouts/slideLayout1.xml"/><Relationship Id="rId6" Type="http://schemas.openxmlformats.org/officeDocument/2006/relationships/slide" Target="slide10.xml"/><Relationship Id="rId5" Type="http://schemas.openxmlformats.org/officeDocument/2006/relationships/image" Target="../media/image140.png"/><Relationship Id="rId4" Type="http://schemas.openxmlformats.org/officeDocument/2006/relationships/image" Target="../media/image139.jpeg"/><Relationship Id="rId9" Type="http://schemas.openxmlformats.org/officeDocument/2006/relationships/image" Target="../media/image78.svg"/></Relationships>
</file>

<file path=ppt/slides/_rels/slide47.xml.rels><?xml version="1.0" encoding="UTF-8" standalone="yes"?>
<Relationships xmlns="http://schemas.openxmlformats.org/package/2006/relationships"><Relationship Id="rId8" Type="http://schemas.openxmlformats.org/officeDocument/2006/relationships/hyperlink" Target="https://www.dezonnegloed.be/nl/kom-kijken/dagje-als-dierenverzorger" TargetMode="External"/><Relationship Id="rId3" Type="http://schemas.openxmlformats.org/officeDocument/2006/relationships/image" Target="../media/image80.jpeg"/><Relationship Id="rId7" Type="http://schemas.openxmlformats.org/officeDocument/2006/relationships/hyperlink" Target="https://www.natuurhulpcentrum.be/dierenverzorger-1-dag/" TargetMode="External"/><Relationship Id="rId2" Type="http://schemas.openxmlformats.org/officeDocument/2006/relationships/image" Target="../media/image79.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81.png"/></Relationships>
</file>

<file path=ppt/slides/_rels/slide48.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83.jpeg"/><Relationship Id="rId7" Type="http://schemas.openxmlformats.org/officeDocument/2006/relationships/slide" Target="slide73.xml"/><Relationship Id="rId2" Type="http://schemas.openxmlformats.org/officeDocument/2006/relationships/image" Target="../media/image82.jpeg"/><Relationship Id="rId1" Type="http://schemas.openxmlformats.org/officeDocument/2006/relationships/slideLayout" Target="../slideLayouts/slideLayout1.xml"/><Relationship Id="rId6" Type="http://schemas.openxmlformats.org/officeDocument/2006/relationships/image" Target="../media/image85.png"/><Relationship Id="rId5" Type="http://schemas.openxmlformats.org/officeDocument/2006/relationships/slide" Target="slide11.xml"/><Relationship Id="rId4" Type="http://schemas.openxmlformats.org/officeDocument/2006/relationships/image" Target="../media/image84.png"/><Relationship Id="rId9" Type="http://schemas.openxmlformats.org/officeDocument/2006/relationships/image" Target="../media/image78.svg"/></Relationships>
</file>

<file path=ppt/slides/_rels/slide49.xml.rels><?xml version="1.0" encoding="UTF-8" standalone="yes"?>
<Relationships xmlns="http://schemas.openxmlformats.org/package/2006/relationships"><Relationship Id="rId8" Type="http://schemas.openxmlformats.org/officeDocument/2006/relationships/hyperlink" Target="https://www.wandeleninlimburg.be/nl/routes/134900164/?lon=5.3796229&amp;lat=51.02018179999999&amp;z=12" TargetMode="External"/><Relationship Id="rId3" Type="http://schemas.openxmlformats.org/officeDocument/2006/relationships/image" Target="../media/image129.png"/><Relationship Id="rId7" Type="http://schemas.openxmlformats.org/officeDocument/2006/relationships/hyperlink" Target="https://www.rivierparkmaasvallei.eu/nl/langeafstandswandeling" TargetMode="External"/><Relationship Id="rId2" Type="http://schemas.openxmlformats.org/officeDocument/2006/relationships/image" Target="../media/image128.pn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30.jpeg"/></Relationships>
</file>

<file path=ppt/slides/_rels/slide50.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31.png"/><Relationship Id="rId7" Type="http://schemas.openxmlformats.org/officeDocument/2006/relationships/slide" Target="slide73.xml"/><Relationship Id="rId2" Type="http://schemas.openxmlformats.org/officeDocument/2006/relationships/image" Target="../media/image128.png"/><Relationship Id="rId1" Type="http://schemas.openxmlformats.org/officeDocument/2006/relationships/slideLayout" Target="../slideLayouts/slideLayout1.xml"/><Relationship Id="rId6" Type="http://schemas.openxmlformats.org/officeDocument/2006/relationships/slide" Target="slide11.xml"/><Relationship Id="rId5" Type="http://schemas.openxmlformats.org/officeDocument/2006/relationships/image" Target="../media/image133.png"/><Relationship Id="rId4" Type="http://schemas.openxmlformats.org/officeDocument/2006/relationships/image" Target="../media/image132.jpeg"/><Relationship Id="rId9" Type="http://schemas.openxmlformats.org/officeDocument/2006/relationships/image" Target="../media/image78.svg"/></Relationships>
</file>

<file path=ppt/slides/_rels/slide51.xml.rels><?xml version="1.0" encoding="UTF-8" standalone="yes"?>
<Relationships xmlns="http://schemas.openxmlformats.org/package/2006/relationships"><Relationship Id="rId3" Type="http://schemas.openxmlformats.org/officeDocument/2006/relationships/image" Target="../media/image135.jpeg"/><Relationship Id="rId7" Type="http://schemas.openxmlformats.org/officeDocument/2006/relationships/hyperlink" Target="https://www.obstakels.com/kalender/" TargetMode="External"/><Relationship Id="rId2" Type="http://schemas.openxmlformats.org/officeDocument/2006/relationships/image" Target="../media/image134.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36.jpeg"/></Relationships>
</file>

<file path=ppt/slides/_rels/slide52.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38.jpeg"/><Relationship Id="rId7" Type="http://schemas.openxmlformats.org/officeDocument/2006/relationships/slide" Target="slide73.xml"/><Relationship Id="rId2" Type="http://schemas.openxmlformats.org/officeDocument/2006/relationships/image" Target="../media/image137.jpeg"/><Relationship Id="rId1" Type="http://schemas.openxmlformats.org/officeDocument/2006/relationships/slideLayout" Target="../slideLayouts/slideLayout1.xml"/><Relationship Id="rId6" Type="http://schemas.openxmlformats.org/officeDocument/2006/relationships/slide" Target="slide11.xml"/><Relationship Id="rId5" Type="http://schemas.openxmlformats.org/officeDocument/2006/relationships/image" Target="../media/image140.png"/><Relationship Id="rId4" Type="http://schemas.openxmlformats.org/officeDocument/2006/relationships/image" Target="../media/image139.jpeg"/><Relationship Id="rId9" Type="http://schemas.openxmlformats.org/officeDocument/2006/relationships/image" Target="../media/image78.svg"/></Relationships>
</file>

<file path=ppt/slides/_rels/slide53.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70.jpg"/><Relationship Id="rId7" Type="http://schemas.openxmlformats.org/officeDocument/2006/relationships/image" Target="../media/image74.png"/><Relationship Id="rId2" Type="http://schemas.openxmlformats.org/officeDocument/2006/relationships/image" Target="../media/image40.jpg"/><Relationship Id="rId1" Type="http://schemas.openxmlformats.org/officeDocument/2006/relationships/slideLayout" Target="../slideLayouts/slideLayout1.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71.jpg"/><Relationship Id="rId9" Type="http://schemas.openxmlformats.org/officeDocument/2006/relationships/hyperlink" Target="https://origineelovernachten.nl/accommodatie/belgie/luik/herve/voormalige-elektriciteitscabine/1265" TargetMode="External"/></Relationships>
</file>

<file path=ppt/slides/_rels/slide54.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40.jpg"/><Relationship Id="rId7" Type="http://schemas.openxmlformats.org/officeDocument/2006/relationships/slide" Target="slide73.xml"/><Relationship Id="rId2" Type="http://schemas.openxmlformats.org/officeDocument/2006/relationships/slide" Target="slide12.xml"/><Relationship Id="rId1" Type="http://schemas.openxmlformats.org/officeDocument/2006/relationships/slideLayout" Target="../slideLayouts/slideLayout1.xml"/><Relationship Id="rId6" Type="http://schemas.openxmlformats.org/officeDocument/2006/relationships/image" Target="../media/image76.png"/><Relationship Id="rId5" Type="http://schemas.openxmlformats.org/officeDocument/2006/relationships/image" Target="../media/image71.jpg"/><Relationship Id="rId4" Type="http://schemas.openxmlformats.org/officeDocument/2006/relationships/image" Target="../media/image70.jpg"/><Relationship Id="rId9" Type="http://schemas.openxmlformats.org/officeDocument/2006/relationships/image" Target="../media/image78.svg"/></Relationships>
</file>

<file path=ppt/slides/_rels/slide55.xml.rels><?xml version="1.0" encoding="UTF-8" standalone="yes"?>
<Relationships xmlns="http://schemas.openxmlformats.org/package/2006/relationships"><Relationship Id="rId8" Type="http://schemas.openxmlformats.org/officeDocument/2006/relationships/hyperlink" Target="https://www.dezonnegloed.be/nl/kom-kijken/dagje-als-dierenverzorger" TargetMode="External"/><Relationship Id="rId3" Type="http://schemas.openxmlformats.org/officeDocument/2006/relationships/image" Target="../media/image80.jpeg"/><Relationship Id="rId7" Type="http://schemas.openxmlformats.org/officeDocument/2006/relationships/hyperlink" Target="https://www.natuurhulpcentrum.be/dierenverzorger-1-dag/" TargetMode="External"/><Relationship Id="rId2" Type="http://schemas.openxmlformats.org/officeDocument/2006/relationships/image" Target="../media/image79.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81.png"/></Relationships>
</file>

<file path=ppt/slides/_rels/slide56.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83.jpeg"/><Relationship Id="rId7" Type="http://schemas.openxmlformats.org/officeDocument/2006/relationships/slide" Target="slide73.xml"/><Relationship Id="rId2" Type="http://schemas.openxmlformats.org/officeDocument/2006/relationships/image" Target="../media/image82.jpeg"/><Relationship Id="rId1" Type="http://schemas.openxmlformats.org/officeDocument/2006/relationships/slideLayout" Target="../slideLayouts/slideLayout1.xml"/><Relationship Id="rId6" Type="http://schemas.openxmlformats.org/officeDocument/2006/relationships/image" Target="../media/image85.png"/><Relationship Id="rId5" Type="http://schemas.openxmlformats.org/officeDocument/2006/relationships/slide" Target="slide12.xml"/><Relationship Id="rId4" Type="http://schemas.openxmlformats.org/officeDocument/2006/relationships/image" Target="../media/image84.png"/><Relationship Id="rId9" Type="http://schemas.openxmlformats.org/officeDocument/2006/relationships/image" Target="../media/image78.svg"/></Relationships>
</file>

<file path=ppt/slides/_rels/slide57.xml.rels><?xml version="1.0" encoding="UTF-8" standalone="yes"?>
<Relationships xmlns="http://schemas.openxmlformats.org/package/2006/relationships"><Relationship Id="rId8" Type="http://schemas.openxmlformats.org/officeDocument/2006/relationships/image" Target="../media/image90.svg"/><Relationship Id="rId3" Type="http://schemas.openxmlformats.org/officeDocument/2006/relationships/image" Target="../media/image87.jpeg"/><Relationship Id="rId7" Type="http://schemas.openxmlformats.org/officeDocument/2006/relationships/image" Target="../media/image89.png"/><Relationship Id="rId2" Type="http://schemas.openxmlformats.org/officeDocument/2006/relationships/image" Target="../media/image86.jpeg"/><Relationship Id="rId1" Type="http://schemas.openxmlformats.org/officeDocument/2006/relationships/slideLayout" Target="../slideLayouts/slideLayout1.xml"/><Relationship Id="rId6" Type="http://schemas.openxmlformats.org/officeDocument/2006/relationships/image" Target="../media/image73.svg"/><Relationship Id="rId11" Type="http://schemas.openxmlformats.org/officeDocument/2006/relationships/hyperlink" Target="https://www.elftopia.be/" TargetMode="External"/><Relationship Id="rId5" Type="http://schemas.openxmlformats.org/officeDocument/2006/relationships/image" Target="../media/image72.png"/><Relationship Id="rId10" Type="http://schemas.openxmlformats.org/officeDocument/2006/relationships/image" Target="../media/image75.svg"/><Relationship Id="rId4" Type="http://schemas.openxmlformats.org/officeDocument/2006/relationships/image" Target="../media/image88.png"/><Relationship Id="rId9" Type="http://schemas.openxmlformats.org/officeDocument/2006/relationships/image" Target="../media/image74.png"/></Relationships>
</file>

<file path=ppt/slides/_rels/slide58.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92.jpeg"/><Relationship Id="rId7" Type="http://schemas.openxmlformats.org/officeDocument/2006/relationships/slide" Target="slide73.xml"/><Relationship Id="rId2" Type="http://schemas.openxmlformats.org/officeDocument/2006/relationships/image" Target="../media/image91.jpeg"/><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image" Target="../media/image94.png"/><Relationship Id="rId4" Type="http://schemas.openxmlformats.org/officeDocument/2006/relationships/image" Target="../media/image93.png"/><Relationship Id="rId9" Type="http://schemas.openxmlformats.org/officeDocument/2006/relationships/image" Target="../media/image78.svg"/></Relationships>
</file>

<file path=ppt/slides/_rels/slide59.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96.jpeg"/><Relationship Id="rId7" Type="http://schemas.openxmlformats.org/officeDocument/2006/relationships/image" Target="../media/image74.png"/><Relationship Id="rId2" Type="http://schemas.openxmlformats.org/officeDocument/2006/relationships/image" Target="../media/image95.jpeg"/><Relationship Id="rId1" Type="http://schemas.openxmlformats.org/officeDocument/2006/relationships/slideLayout" Target="../slideLayouts/slideLayout1.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97.jpeg"/><Relationship Id="rId9" Type="http://schemas.openxmlformats.org/officeDocument/2006/relationships/hyperlink" Target="https://www.meetinoostende.be/nl/garnaalvissen-met-de-crangon" TargetMode="External"/></Relationships>
</file>

<file path=ppt/slides/_rels/slide60.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99.jpeg"/><Relationship Id="rId7" Type="http://schemas.openxmlformats.org/officeDocument/2006/relationships/slide" Target="slide73.xml"/><Relationship Id="rId2" Type="http://schemas.openxmlformats.org/officeDocument/2006/relationships/image" Target="../media/image98.jpeg"/><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image" Target="../media/image101.png"/><Relationship Id="rId4" Type="http://schemas.openxmlformats.org/officeDocument/2006/relationships/image" Target="../media/image100.jpeg"/><Relationship Id="rId9" Type="http://schemas.openxmlformats.org/officeDocument/2006/relationships/image" Target="../media/image78.svg"/></Relationships>
</file>

<file path=ppt/slides/_rels/slide61.xml.rels><?xml version="1.0" encoding="UTF-8" standalone="yes"?>
<Relationships xmlns="http://schemas.openxmlformats.org/package/2006/relationships"><Relationship Id="rId8" Type="http://schemas.openxmlformats.org/officeDocument/2006/relationships/hyperlink" Target="https://www.wandeleninlimburg.be/nl/routes/134900164/?lon=5.3796229&amp;lat=51.02018179999999&amp;z=12" TargetMode="External"/><Relationship Id="rId3" Type="http://schemas.openxmlformats.org/officeDocument/2006/relationships/image" Target="../media/image129.png"/><Relationship Id="rId7" Type="http://schemas.openxmlformats.org/officeDocument/2006/relationships/hyperlink" Target="https://www.rivierparkmaasvallei.eu/nl/langeafstandswandeling" TargetMode="External"/><Relationship Id="rId2" Type="http://schemas.openxmlformats.org/officeDocument/2006/relationships/image" Target="../media/image128.pn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30.jpeg"/></Relationships>
</file>

<file path=ppt/slides/_rels/slide62.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31.png"/><Relationship Id="rId7" Type="http://schemas.openxmlformats.org/officeDocument/2006/relationships/slide" Target="slide73.xml"/><Relationship Id="rId2" Type="http://schemas.openxmlformats.org/officeDocument/2006/relationships/image" Target="../media/image128.png"/><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image" Target="../media/image133.png"/><Relationship Id="rId4" Type="http://schemas.openxmlformats.org/officeDocument/2006/relationships/image" Target="../media/image132.jpeg"/><Relationship Id="rId9" Type="http://schemas.openxmlformats.org/officeDocument/2006/relationships/image" Target="../media/image78.svg"/></Relationships>
</file>

<file path=ppt/slides/_rels/slide63.xml.rels><?xml version="1.0" encoding="UTF-8" standalone="yes"?>
<Relationships xmlns="http://schemas.openxmlformats.org/package/2006/relationships"><Relationship Id="rId3" Type="http://schemas.openxmlformats.org/officeDocument/2006/relationships/image" Target="../media/image135.jpeg"/><Relationship Id="rId7" Type="http://schemas.openxmlformats.org/officeDocument/2006/relationships/hyperlink" Target="https://www.obstakels.com/kalender/" TargetMode="External"/><Relationship Id="rId2" Type="http://schemas.openxmlformats.org/officeDocument/2006/relationships/image" Target="../media/image134.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36.jpeg"/></Relationships>
</file>

<file path=ppt/slides/_rels/slide64.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38.jpeg"/><Relationship Id="rId7" Type="http://schemas.openxmlformats.org/officeDocument/2006/relationships/slide" Target="slide73.xml"/><Relationship Id="rId2" Type="http://schemas.openxmlformats.org/officeDocument/2006/relationships/image" Target="../media/image137.jpeg"/><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image" Target="../media/image140.png"/><Relationship Id="rId4" Type="http://schemas.openxmlformats.org/officeDocument/2006/relationships/image" Target="../media/image139.jpeg"/><Relationship Id="rId9" Type="http://schemas.openxmlformats.org/officeDocument/2006/relationships/image" Target="../media/image78.svg"/></Relationships>
</file>

<file path=ppt/slides/_rels/slide65.xml.rels><?xml version="1.0" encoding="UTF-8" standalone="yes"?>
<Relationships xmlns="http://schemas.openxmlformats.org/package/2006/relationships"><Relationship Id="rId8" Type="http://schemas.openxmlformats.org/officeDocument/2006/relationships/hyperlink" Target="https://www.antwerpen.be/info/57611c7d3d96a4d2ea40a456/ontdek-zelf-street-art-dankzij-de-streetartwerpenaar" TargetMode="External"/><Relationship Id="rId3" Type="http://schemas.openxmlformats.org/officeDocument/2006/relationships/image" Target="../media/image118.png"/><Relationship Id="rId7" Type="http://schemas.openxmlformats.org/officeDocument/2006/relationships/hyperlink" Target="https://visit.gent.be/nl/streetart-gent" TargetMode="External"/><Relationship Id="rId2" Type="http://schemas.openxmlformats.org/officeDocument/2006/relationships/image" Target="../media/image117.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10" Type="http://schemas.openxmlformats.org/officeDocument/2006/relationships/hyperlink" Target="https://www.brussel.be/striproute" TargetMode="External"/><Relationship Id="rId4" Type="http://schemas.openxmlformats.org/officeDocument/2006/relationships/image" Target="../media/image119.png"/><Relationship Id="rId9" Type="http://schemas.openxmlformats.org/officeDocument/2006/relationships/hyperlink" Target="https://www.visitleuven.be/street-art-wandelingen" TargetMode="External"/></Relationships>
</file>

<file path=ppt/slides/_rels/slide66.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21.png"/><Relationship Id="rId7" Type="http://schemas.openxmlformats.org/officeDocument/2006/relationships/slide" Target="slide73.xml"/><Relationship Id="rId2" Type="http://schemas.openxmlformats.org/officeDocument/2006/relationships/image" Target="../media/image120.jpeg"/><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image" Target="../media/image102.png"/><Relationship Id="rId4" Type="http://schemas.openxmlformats.org/officeDocument/2006/relationships/image" Target="../media/image122.png"/><Relationship Id="rId9" Type="http://schemas.openxmlformats.org/officeDocument/2006/relationships/image" Target="../media/image78.svg"/></Relationships>
</file>

<file path=ppt/slides/_rels/slide67.xml.rels><?xml version="1.0" encoding="UTF-8" standalone="yes"?>
<Relationships xmlns="http://schemas.openxmlformats.org/package/2006/relationships"><Relationship Id="rId8" Type="http://schemas.openxmlformats.org/officeDocument/2006/relationships/hyperlink" Target="https://www.lieteberg.be/nl" TargetMode="External"/><Relationship Id="rId3" Type="http://schemas.openxmlformats.org/officeDocument/2006/relationships/image" Target="../media/image125.png"/><Relationship Id="rId7" Type="http://schemas.openxmlformats.org/officeDocument/2006/relationships/hyperlink" Target="https://www.boom.be/activiteiten/detail/599/barrevoetspad-blotevoetenwandeling" TargetMode="External"/><Relationship Id="rId12" Type="http://schemas.openxmlformats.org/officeDocument/2006/relationships/hyperlink" Target="https://www.dewandeldate.nl/tips/top-10-blotevoetenpaden-nederland-en-belgie" TargetMode="External"/><Relationship Id="rId2" Type="http://schemas.openxmlformats.org/officeDocument/2006/relationships/image" Target="../media/image124.jpeg"/><Relationship Id="rId1" Type="http://schemas.openxmlformats.org/officeDocument/2006/relationships/slideLayout" Target="../slideLayouts/slideLayout1.xml"/><Relationship Id="rId6" Type="http://schemas.openxmlformats.org/officeDocument/2006/relationships/image" Target="../media/image75.svg"/><Relationship Id="rId11" Type="http://schemas.openxmlformats.org/officeDocument/2006/relationships/hyperlink" Target="https://www.reisroutes.be/blog/belgie/blotevoetenpaden-in-belgie/" TargetMode="External"/><Relationship Id="rId5" Type="http://schemas.openxmlformats.org/officeDocument/2006/relationships/image" Target="../media/image74.png"/><Relationship Id="rId10" Type="http://schemas.openxmlformats.org/officeDocument/2006/relationships/hyperlink" Target="https://theoutsidervlaamseardennen.be/nl/activiteiten/blotevoetenpad" TargetMode="External"/><Relationship Id="rId4" Type="http://schemas.openxmlformats.org/officeDocument/2006/relationships/image" Target="../media/image126.png"/><Relationship Id="rId9" Type="http://schemas.openxmlformats.org/officeDocument/2006/relationships/hyperlink" Target="http://www.fermedelaplanche.be/" TargetMode="External"/></Relationships>
</file>

<file path=ppt/slides/_rels/slide68.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27.png"/><Relationship Id="rId7" Type="http://schemas.openxmlformats.org/officeDocument/2006/relationships/slide" Target="slide73.xml"/><Relationship Id="rId2" Type="http://schemas.openxmlformats.org/officeDocument/2006/relationships/image" Target="../media/image124.jpeg"/><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image" Target="../media/image108.png"/><Relationship Id="rId4" Type="http://schemas.openxmlformats.org/officeDocument/2006/relationships/image" Target="../media/image126.png"/><Relationship Id="rId9" Type="http://schemas.openxmlformats.org/officeDocument/2006/relationships/image" Target="../media/image78.svg"/></Relationships>
</file>

<file path=ppt/slides/_rels/slide69.xml.rels><?xml version="1.0" encoding="UTF-8" standalone="yes"?>
<Relationships xmlns="http://schemas.openxmlformats.org/package/2006/relationships"><Relationship Id="rId8" Type="http://schemas.openxmlformats.org/officeDocument/2006/relationships/hyperlink" Target="https://fayardbrugge.be/" TargetMode="External"/><Relationship Id="rId3" Type="http://schemas.openxmlformats.org/officeDocument/2006/relationships/image" Target="../media/image104.jpeg"/><Relationship Id="rId7" Type="http://schemas.openxmlformats.org/officeDocument/2006/relationships/hyperlink" Target="https://www.filmophetstrand.be/" TargetMode="External"/><Relationship Id="rId2" Type="http://schemas.openxmlformats.org/officeDocument/2006/relationships/image" Target="../media/image103.jpe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10" Type="http://schemas.openxmlformats.org/officeDocument/2006/relationships/hyperlink" Target="https://kinepolis.be/nl/movie-categories/kinepolis-tour-een-buitengewone-drive-beleving" TargetMode="External"/><Relationship Id="rId4" Type="http://schemas.openxmlformats.org/officeDocument/2006/relationships/image" Target="../media/image105.jpeg"/><Relationship Id="rId9" Type="http://schemas.openxmlformats.org/officeDocument/2006/relationships/hyperlink" Target="https://www.hoff-gent.be/" TargetMode="External"/></Relationships>
</file>

<file path=ppt/slides/_rels/slide70.xml.rels><?xml version="1.0" encoding="UTF-8" standalone="yes"?>
<Relationships xmlns="http://schemas.openxmlformats.org/package/2006/relationships"><Relationship Id="rId8" Type="http://schemas.openxmlformats.org/officeDocument/2006/relationships/slide" Target="slide73.xml"/><Relationship Id="rId3" Type="http://schemas.openxmlformats.org/officeDocument/2006/relationships/image" Target="../media/image106.jpeg"/><Relationship Id="rId7" Type="http://schemas.openxmlformats.org/officeDocument/2006/relationships/slide" Target="slide12.xml"/><Relationship Id="rId2" Type="http://schemas.openxmlformats.org/officeDocument/2006/relationships/image" Target="../media/image103.jpeg"/><Relationship Id="rId1" Type="http://schemas.openxmlformats.org/officeDocument/2006/relationships/slideLayout" Target="../slideLayouts/slideLayout1.xml"/><Relationship Id="rId6" Type="http://schemas.openxmlformats.org/officeDocument/2006/relationships/image" Target="../media/image109.png"/><Relationship Id="rId5" Type="http://schemas.openxmlformats.org/officeDocument/2006/relationships/image" Target="../media/image108.png"/><Relationship Id="rId10" Type="http://schemas.openxmlformats.org/officeDocument/2006/relationships/image" Target="../media/image78.svg"/><Relationship Id="rId4" Type="http://schemas.openxmlformats.org/officeDocument/2006/relationships/image" Target="../media/image107.jpeg"/><Relationship Id="rId9" Type="http://schemas.openxmlformats.org/officeDocument/2006/relationships/image" Target="../media/image77.png"/></Relationships>
</file>

<file path=ppt/slides/_rels/slide71.xml.rels><?xml version="1.0" encoding="UTF-8" standalone="yes"?>
<Relationships xmlns="http://schemas.openxmlformats.org/package/2006/relationships"><Relationship Id="rId3" Type="http://schemas.openxmlformats.org/officeDocument/2006/relationships/image" Target="../media/image111.jpeg"/><Relationship Id="rId7" Type="http://schemas.openxmlformats.org/officeDocument/2006/relationships/hyperlink" Target="https://www.chefsonwheels.be/" TargetMode="External"/><Relationship Id="rId2" Type="http://schemas.openxmlformats.org/officeDocument/2006/relationships/image" Target="../media/image110.png"/><Relationship Id="rId1" Type="http://schemas.openxmlformats.org/officeDocument/2006/relationships/slideLayout" Target="../slideLayouts/slideLayout1.xml"/><Relationship Id="rId6" Type="http://schemas.openxmlformats.org/officeDocument/2006/relationships/image" Target="../media/image75.svg"/><Relationship Id="rId5" Type="http://schemas.openxmlformats.org/officeDocument/2006/relationships/image" Target="../media/image74.png"/><Relationship Id="rId4" Type="http://schemas.openxmlformats.org/officeDocument/2006/relationships/image" Target="../media/image112.jpeg"/></Relationships>
</file>

<file path=ppt/slides/_rels/slide72.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14.jpeg"/><Relationship Id="rId7" Type="http://schemas.openxmlformats.org/officeDocument/2006/relationships/slide" Target="slide73.xml"/><Relationship Id="rId2" Type="http://schemas.openxmlformats.org/officeDocument/2006/relationships/image" Target="../media/image113.png"/><Relationship Id="rId1" Type="http://schemas.openxmlformats.org/officeDocument/2006/relationships/slideLayout" Target="../slideLayouts/slideLayout1.xml"/><Relationship Id="rId6" Type="http://schemas.openxmlformats.org/officeDocument/2006/relationships/slide" Target="slide12.xml"/><Relationship Id="rId5" Type="http://schemas.openxmlformats.org/officeDocument/2006/relationships/image" Target="../media/image141.png"/><Relationship Id="rId4" Type="http://schemas.openxmlformats.org/officeDocument/2006/relationships/image" Target="../media/image115.jpeg"/><Relationship Id="rId9" Type="http://schemas.openxmlformats.org/officeDocument/2006/relationships/image" Target="../media/image78.svg"/></Relationships>
</file>

<file path=ppt/slides/_rels/slide73.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142.png"/><Relationship Id="rId7" Type="http://schemas.openxmlformats.org/officeDocument/2006/relationships/slide" Target="slide73.xml"/><Relationship Id="rId2" Type="http://schemas.openxmlformats.org/officeDocument/2006/relationships/hyperlink" Target="https://smartpresentations.be/" TargetMode="External"/><Relationship Id="rId1" Type="http://schemas.openxmlformats.org/officeDocument/2006/relationships/slideLayout" Target="../slideLayouts/slideLayout1.xml"/><Relationship Id="rId6" Type="http://schemas.openxmlformats.org/officeDocument/2006/relationships/image" Target="../media/image10.svg"/><Relationship Id="rId11" Type="http://schemas.openxmlformats.org/officeDocument/2006/relationships/slide" Target="slide6.xml"/><Relationship Id="rId5" Type="http://schemas.openxmlformats.org/officeDocument/2006/relationships/image" Target="../media/image9.png"/><Relationship Id="rId10" Type="http://schemas.openxmlformats.org/officeDocument/2006/relationships/hyperlink" Target="mailto:harald@smartpresentations.be" TargetMode="External"/><Relationship Id="rId4" Type="http://schemas.openxmlformats.org/officeDocument/2006/relationships/image" Target="../media/image143.jpeg"/><Relationship Id="rId9" Type="http://schemas.openxmlformats.org/officeDocument/2006/relationships/image" Target="../media/image78.sv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Vrije vorm: vorm 5">
            <a:extLst>
              <a:ext uri="{FF2B5EF4-FFF2-40B4-BE49-F238E27FC236}">
                <a16:creationId xmlns:a16="http://schemas.microsoft.com/office/drawing/2014/main" id="{C4D8EF54-E947-D386-50F2-D51B3A917D25}"/>
              </a:ext>
            </a:extLst>
          </p:cNvPr>
          <p:cNvSpPr/>
          <p:nvPr/>
        </p:nvSpPr>
        <p:spPr>
          <a:xfrm>
            <a:off x="-9846" y="-18245"/>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solidFill>
            <a:srgbClr val="F1E3CB">
              <a:alpha val="73000"/>
            </a:srgbClr>
          </a:solidFill>
          <a:ln w="12700" cap="flat">
            <a:noFill/>
            <a:prstDash val="solid"/>
            <a:miter/>
          </a:ln>
        </p:spPr>
        <p:txBody>
          <a:bodyPr rtlCol="0" anchor="ctr"/>
          <a:lstStyle/>
          <a:p>
            <a:endParaRPr lang="nl-BE"/>
          </a:p>
        </p:txBody>
      </p:sp>
      <p:grpSp>
        <p:nvGrpSpPr>
          <p:cNvPr id="67" name="Groep 66">
            <a:extLst>
              <a:ext uri="{FF2B5EF4-FFF2-40B4-BE49-F238E27FC236}">
                <a16:creationId xmlns:a16="http://schemas.microsoft.com/office/drawing/2014/main" id="{01E4A5E0-D41A-C2D9-2D1C-95C64F1F9E71}"/>
              </a:ext>
            </a:extLst>
          </p:cNvPr>
          <p:cNvGrpSpPr/>
          <p:nvPr/>
        </p:nvGrpSpPr>
        <p:grpSpPr>
          <a:xfrm rot="5400000">
            <a:off x="-1200679" y="1052960"/>
            <a:ext cx="6876250" cy="4733841"/>
            <a:chOff x="0" y="3282810"/>
            <a:chExt cx="12192001" cy="3635290"/>
          </a:xfrm>
        </p:grpSpPr>
        <p:sp>
          <p:nvSpPr>
            <p:cNvPr id="7" name="Vrije vorm: vorm 6">
              <a:extLst>
                <a:ext uri="{FF2B5EF4-FFF2-40B4-BE49-F238E27FC236}">
                  <a16:creationId xmlns:a16="http://schemas.microsoft.com/office/drawing/2014/main" id="{1A8A86A8-8A03-5B88-8C97-BD60A459EDBE}"/>
                </a:ext>
              </a:extLst>
            </p:cNvPr>
            <p:cNvSpPr/>
            <p:nvPr/>
          </p:nvSpPr>
          <p:spPr>
            <a:xfrm>
              <a:off x="0" y="3282810"/>
              <a:ext cx="12192000" cy="1403787"/>
            </a:xfrm>
            <a:custGeom>
              <a:avLst/>
              <a:gdLst>
                <a:gd name="connsiteX0" fmla="*/ 12192000 w 12192000"/>
                <a:gd name="connsiteY0" fmla="*/ 391390 h 1403787"/>
                <a:gd name="connsiteX1" fmla="*/ 12192000 w 12192000"/>
                <a:gd name="connsiteY1" fmla="*/ 1307821 h 1403787"/>
                <a:gd name="connsiteX2" fmla="*/ 11988165 w 12192000"/>
                <a:gd name="connsiteY2" fmla="*/ 1320267 h 1403787"/>
                <a:gd name="connsiteX3" fmla="*/ 11820652 w 12192000"/>
                <a:gd name="connsiteY3" fmla="*/ 1333856 h 1403787"/>
                <a:gd name="connsiteX4" fmla="*/ 11161522 w 12192000"/>
                <a:gd name="connsiteY4" fmla="*/ 1377417 h 1403787"/>
                <a:gd name="connsiteX5" fmla="*/ 11022330 w 12192000"/>
                <a:gd name="connsiteY5" fmla="*/ 1361161 h 1403787"/>
                <a:gd name="connsiteX6" fmla="*/ 10690352 w 12192000"/>
                <a:gd name="connsiteY6" fmla="*/ 1306171 h 1403787"/>
                <a:gd name="connsiteX7" fmla="*/ 10339959 w 12192000"/>
                <a:gd name="connsiteY7" fmla="*/ 1266546 h 1403787"/>
                <a:gd name="connsiteX8" fmla="*/ 8709406 w 12192000"/>
                <a:gd name="connsiteY8" fmla="*/ 1262736 h 1403787"/>
                <a:gd name="connsiteX9" fmla="*/ 7950708 w 12192000"/>
                <a:gd name="connsiteY9" fmla="*/ 1339317 h 1403787"/>
                <a:gd name="connsiteX10" fmla="*/ 7045452 w 12192000"/>
                <a:gd name="connsiteY10" fmla="*/ 1261974 h 1403787"/>
                <a:gd name="connsiteX11" fmla="*/ 6030468 w 12192000"/>
                <a:gd name="connsiteY11" fmla="*/ 1334618 h 1403787"/>
                <a:gd name="connsiteX12" fmla="*/ 4298696 w 12192000"/>
                <a:gd name="connsiteY12" fmla="*/ 1238860 h 1403787"/>
                <a:gd name="connsiteX13" fmla="*/ 3149346 w 12192000"/>
                <a:gd name="connsiteY13" fmla="*/ 1349223 h 1403787"/>
                <a:gd name="connsiteX14" fmla="*/ 1985772 w 12192000"/>
                <a:gd name="connsiteY14" fmla="*/ 1262102 h 1403787"/>
                <a:gd name="connsiteX15" fmla="*/ 1155573 w 12192000"/>
                <a:gd name="connsiteY15" fmla="*/ 1378306 h 1403787"/>
                <a:gd name="connsiteX16" fmla="*/ 4318 w 12192000"/>
                <a:gd name="connsiteY16" fmla="*/ 1367258 h 1403787"/>
                <a:gd name="connsiteX17" fmla="*/ 0 w 12192000"/>
                <a:gd name="connsiteY17" fmla="*/ 1366877 h 1403787"/>
                <a:gd name="connsiteX18" fmla="*/ 0 w 12192000"/>
                <a:gd name="connsiteY18" fmla="*/ 263246 h 1403787"/>
                <a:gd name="connsiteX19" fmla="*/ 4318 w 12192000"/>
                <a:gd name="connsiteY19" fmla="*/ 262230 h 1403787"/>
                <a:gd name="connsiteX20" fmla="*/ 2430145 w 12192000"/>
                <a:gd name="connsiteY20" fmla="*/ 289662 h 1403787"/>
                <a:gd name="connsiteX21" fmla="*/ 2891282 w 12192000"/>
                <a:gd name="connsiteY21" fmla="*/ 401168 h 1403787"/>
                <a:gd name="connsiteX22" fmla="*/ 4898771 w 12192000"/>
                <a:gd name="connsiteY22" fmla="*/ 178537 h 1403787"/>
                <a:gd name="connsiteX23" fmla="*/ 6045581 w 12192000"/>
                <a:gd name="connsiteY23" fmla="*/ 324206 h 1403787"/>
                <a:gd name="connsiteX24" fmla="*/ 6432931 w 12192000"/>
                <a:gd name="connsiteY24" fmla="*/ 229210 h 1403787"/>
                <a:gd name="connsiteX25" fmla="*/ 6563614 w 12192000"/>
                <a:gd name="connsiteY25" fmla="*/ 195301 h 1403787"/>
                <a:gd name="connsiteX26" fmla="*/ 8004557 w 12192000"/>
                <a:gd name="connsiteY26" fmla="*/ 128753 h 1403787"/>
                <a:gd name="connsiteX27" fmla="*/ 9388856 w 12192000"/>
                <a:gd name="connsiteY27" fmla="*/ 286741 h 1403787"/>
                <a:gd name="connsiteX28" fmla="*/ 10523347 w 12192000"/>
                <a:gd name="connsiteY28" fmla="*/ 13437 h 1403787"/>
                <a:gd name="connsiteX29" fmla="*/ 11483467 w 12192000"/>
                <a:gd name="connsiteY29" fmla="*/ 166472 h 1403787"/>
                <a:gd name="connsiteX30" fmla="*/ 11737975 w 12192000"/>
                <a:gd name="connsiteY30" fmla="*/ 317856 h 1403787"/>
                <a:gd name="connsiteX31" fmla="*/ 12192000 w 12192000"/>
                <a:gd name="connsiteY31" fmla="*/ 391390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92000" h="1403787">
                  <a:moveTo>
                    <a:pt x="12192000" y="391390"/>
                  </a:moveTo>
                  <a:lnTo>
                    <a:pt x="12192000" y="1307821"/>
                  </a:lnTo>
                  <a:cubicBezTo>
                    <a:pt x="12123801" y="1311123"/>
                    <a:pt x="12055856" y="1315315"/>
                    <a:pt x="11988165" y="1320267"/>
                  </a:cubicBezTo>
                  <a:cubicBezTo>
                    <a:pt x="11932031" y="1324331"/>
                    <a:pt x="11876151" y="1328903"/>
                    <a:pt x="11820652" y="1333856"/>
                  </a:cubicBezTo>
                  <a:cubicBezTo>
                    <a:pt x="11627612" y="1351128"/>
                    <a:pt x="11375390" y="1388847"/>
                    <a:pt x="11161522" y="1377417"/>
                  </a:cubicBezTo>
                  <a:cubicBezTo>
                    <a:pt x="11112754" y="1374877"/>
                    <a:pt x="11066018" y="1369671"/>
                    <a:pt x="11022330" y="1361161"/>
                  </a:cubicBezTo>
                  <a:cubicBezTo>
                    <a:pt x="10912094" y="1339445"/>
                    <a:pt x="10802239" y="1321537"/>
                    <a:pt x="10690352" y="1306171"/>
                  </a:cubicBezTo>
                  <a:cubicBezTo>
                    <a:pt x="10576306" y="1290549"/>
                    <a:pt x="10460355" y="1277596"/>
                    <a:pt x="10339959" y="1266546"/>
                  </a:cubicBezTo>
                  <a:cubicBezTo>
                    <a:pt x="9802749" y="1217016"/>
                    <a:pt x="9245219" y="1199364"/>
                    <a:pt x="8709406" y="1262736"/>
                  </a:cubicBezTo>
                  <a:cubicBezTo>
                    <a:pt x="8457438" y="1292581"/>
                    <a:pt x="8209281" y="1340079"/>
                    <a:pt x="7950708" y="1339317"/>
                  </a:cubicBezTo>
                  <a:cubicBezTo>
                    <a:pt x="7644257" y="1338428"/>
                    <a:pt x="7351649" y="1269467"/>
                    <a:pt x="7045452" y="1261974"/>
                  </a:cubicBezTo>
                  <a:cubicBezTo>
                    <a:pt x="6703441" y="1253720"/>
                    <a:pt x="6371971" y="1322427"/>
                    <a:pt x="6030468" y="1334618"/>
                  </a:cubicBezTo>
                  <a:cubicBezTo>
                    <a:pt x="5449189" y="1355320"/>
                    <a:pt x="4878959" y="1211683"/>
                    <a:pt x="4298696" y="1238860"/>
                  </a:cubicBezTo>
                  <a:cubicBezTo>
                    <a:pt x="3909568" y="1257021"/>
                    <a:pt x="3540125" y="1351383"/>
                    <a:pt x="3149346" y="1349223"/>
                  </a:cubicBezTo>
                  <a:cubicBezTo>
                    <a:pt x="2756027" y="1347191"/>
                    <a:pt x="2378075" y="1247115"/>
                    <a:pt x="1985772" y="1262102"/>
                  </a:cubicBezTo>
                  <a:cubicBezTo>
                    <a:pt x="1699006" y="1273023"/>
                    <a:pt x="1435354" y="1344271"/>
                    <a:pt x="1155573" y="1378306"/>
                  </a:cubicBezTo>
                  <a:cubicBezTo>
                    <a:pt x="779145" y="1424027"/>
                    <a:pt x="388112" y="1400659"/>
                    <a:pt x="4318" y="1367258"/>
                  </a:cubicBezTo>
                  <a:cubicBezTo>
                    <a:pt x="2921" y="1367130"/>
                    <a:pt x="1397" y="1367003"/>
                    <a:pt x="0" y="1366877"/>
                  </a:cubicBezTo>
                  <a:lnTo>
                    <a:pt x="0" y="263246"/>
                  </a:lnTo>
                  <a:cubicBezTo>
                    <a:pt x="1397" y="262865"/>
                    <a:pt x="2921" y="262611"/>
                    <a:pt x="4318" y="262230"/>
                  </a:cubicBezTo>
                  <a:cubicBezTo>
                    <a:pt x="763524" y="82017"/>
                    <a:pt x="1688211" y="89510"/>
                    <a:pt x="2430145" y="289662"/>
                  </a:cubicBezTo>
                  <a:cubicBezTo>
                    <a:pt x="2581021" y="330302"/>
                    <a:pt x="2726563" y="378690"/>
                    <a:pt x="2891282" y="401168"/>
                  </a:cubicBezTo>
                  <a:cubicBezTo>
                    <a:pt x="3564509" y="493371"/>
                    <a:pt x="4208780" y="128626"/>
                    <a:pt x="4898771" y="178537"/>
                  </a:cubicBezTo>
                  <a:cubicBezTo>
                    <a:pt x="5294249" y="207112"/>
                    <a:pt x="5656707" y="370688"/>
                    <a:pt x="6045581" y="324206"/>
                  </a:cubicBezTo>
                  <a:cubicBezTo>
                    <a:pt x="6185535" y="307442"/>
                    <a:pt x="6307201" y="264771"/>
                    <a:pt x="6432931" y="229210"/>
                  </a:cubicBezTo>
                  <a:cubicBezTo>
                    <a:pt x="6475730" y="217018"/>
                    <a:pt x="6519291" y="205715"/>
                    <a:pt x="6563614" y="195301"/>
                  </a:cubicBezTo>
                  <a:cubicBezTo>
                    <a:pt x="7009893" y="89510"/>
                    <a:pt x="7528560" y="64872"/>
                    <a:pt x="8004557" y="128753"/>
                  </a:cubicBezTo>
                  <a:cubicBezTo>
                    <a:pt x="8467344" y="190984"/>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6"/>
                  </a:cubicBezTo>
                  <a:cubicBezTo>
                    <a:pt x="11865610" y="372212"/>
                    <a:pt x="12025503" y="392532"/>
                    <a:pt x="12192000" y="391390"/>
                  </a:cubicBezTo>
                  <a:close/>
                </a:path>
              </a:pathLst>
            </a:custGeom>
            <a:solidFill>
              <a:srgbClr val="FFFFFF"/>
            </a:solidFill>
            <a:ln w="12700" cap="flat">
              <a:noFill/>
              <a:prstDash val="solid"/>
              <a:miter/>
            </a:ln>
          </p:spPr>
          <p:txBody>
            <a:bodyPr rtlCol="0" anchor="ctr"/>
            <a:lstStyle/>
            <a:p>
              <a:endParaRPr lang="nl-BE"/>
            </a:p>
          </p:txBody>
        </p:sp>
        <p:sp>
          <p:nvSpPr>
            <p:cNvPr id="8" name="Vrije vorm: vorm 7">
              <a:extLst>
                <a:ext uri="{FF2B5EF4-FFF2-40B4-BE49-F238E27FC236}">
                  <a16:creationId xmlns:a16="http://schemas.microsoft.com/office/drawing/2014/main" id="{85D837A7-EEFC-2FB3-E779-B4F2225537F0}"/>
                </a:ext>
              </a:extLst>
            </p:cNvPr>
            <p:cNvSpPr/>
            <p:nvPr/>
          </p:nvSpPr>
          <p:spPr>
            <a:xfrm>
              <a:off x="0" y="3405783"/>
              <a:ext cx="12192000" cy="1403787"/>
            </a:xfrm>
            <a:custGeom>
              <a:avLst/>
              <a:gdLst>
                <a:gd name="connsiteX0" fmla="*/ 12192000 w 12192000"/>
                <a:gd name="connsiteY0" fmla="*/ 391389 h 1403787"/>
                <a:gd name="connsiteX1" fmla="*/ 12192000 w 12192000"/>
                <a:gd name="connsiteY1" fmla="*/ 1307821 h 1403787"/>
                <a:gd name="connsiteX2" fmla="*/ 11832463 w 12192000"/>
                <a:gd name="connsiteY2" fmla="*/ 1332840 h 1403787"/>
                <a:gd name="connsiteX3" fmla="*/ 11820652 w 12192000"/>
                <a:gd name="connsiteY3" fmla="*/ 1333857 h 1403787"/>
                <a:gd name="connsiteX4" fmla="*/ 11051540 w 12192000"/>
                <a:gd name="connsiteY4" fmla="*/ 1366241 h 1403787"/>
                <a:gd name="connsiteX5" fmla="*/ 11022330 w 12192000"/>
                <a:gd name="connsiteY5" fmla="*/ 1361161 h 1403787"/>
                <a:gd name="connsiteX6" fmla="*/ 10711053 w 12192000"/>
                <a:gd name="connsiteY6" fmla="*/ 1309091 h 1403787"/>
                <a:gd name="connsiteX7" fmla="*/ 10339959 w 12192000"/>
                <a:gd name="connsiteY7" fmla="*/ 1266546 h 1403787"/>
                <a:gd name="connsiteX8" fmla="*/ 10277348 w 12192000"/>
                <a:gd name="connsiteY8" fmla="*/ 1260958 h 1403787"/>
                <a:gd name="connsiteX9" fmla="*/ 8709406 w 12192000"/>
                <a:gd name="connsiteY9" fmla="*/ 1262736 h 1403787"/>
                <a:gd name="connsiteX10" fmla="*/ 7950708 w 12192000"/>
                <a:gd name="connsiteY10" fmla="*/ 1339317 h 1403787"/>
                <a:gd name="connsiteX11" fmla="*/ 7045452 w 12192000"/>
                <a:gd name="connsiteY11" fmla="*/ 1261975 h 1403787"/>
                <a:gd name="connsiteX12" fmla="*/ 6030468 w 12192000"/>
                <a:gd name="connsiteY12" fmla="*/ 1334619 h 1403787"/>
                <a:gd name="connsiteX13" fmla="*/ 4298696 w 12192000"/>
                <a:gd name="connsiteY13" fmla="*/ 1238860 h 1403787"/>
                <a:gd name="connsiteX14" fmla="*/ 3149346 w 12192000"/>
                <a:gd name="connsiteY14" fmla="*/ 1349223 h 1403787"/>
                <a:gd name="connsiteX15" fmla="*/ 1985772 w 12192000"/>
                <a:gd name="connsiteY15" fmla="*/ 1262101 h 1403787"/>
                <a:gd name="connsiteX16" fmla="*/ 1155573 w 12192000"/>
                <a:gd name="connsiteY16" fmla="*/ 1378307 h 1403787"/>
                <a:gd name="connsiteX17" fmla="*/ 4318 w 12192000"/>
                <a:gd name="connsiteY17" fmla="*/ 1367257 h 1403787"/>
                <a:gd name="connsiteX18" fmla="*/ 0 w 12192000"/>
                <a:gd name="connsiteY18" fmla="*/ 1366876 h 1403787"/>
                <a:gd name="connsiteX19" fmla="*/ 0 w 12192000"/>
                <a:gd name="connsiteY19" fmla="*/ 263246 h 1403787"/>
                <a:gd name="connsiteX20" fmla="*/ 4318 w 12192000"/>
                <a:gd name="connsiteY20" fmla="*/ 262230 h 1403787"/>
                <a:gd name="connsiteX21" fmla="*/ 2430145 w 12192000"/>
                <a:gd name="connsiteY21" fmla="*/ 289662 h 1403787"/>
                <a:gd name="connsiteX22" fmla="*/ 2891282 w 12192000"/>
                <a:gd name="connsiteY22" fmla="*/ 401295 h 1403787"/>
                <a:gd name="connsiteX23" fmla="*/ 4898771 w 12192000"/>
                <a:gd name="connsiteY23" fmla="*/ 178537 h 1403787"/>
                <a:gd name="connsiteX24" fmla="*/ 6045581 w 12192000"/>
                <a:gd name="connsiteY24" fmla="*/ 324207 h 1403787"/>
                <a:gd name="connsiteX25" fmla="*/ 6432931 w 12192000"/>
                <a:gd name="connsiteY25" fmla="*/ 229210 h 1403787"/>
                <a:gd name="connsiteX26" fmla="*/ 6563614 w 12192000"/>
                <a:gd name="connsiteY26" fmla="*/ 195301 h 1403787"/>
                <a:gd name="connsiteX27" fmla="*/ 8004557 w 12192000"/>
                <a:gd name="connsiteY27" fmla="*/ 128753 h 1403787"/>
                <a:gd name="connsiteX28" fmla="*/ 9388856 w 12192000"/>
                <a:gd name="connsiteY28" fmla="*/ 286741 h 1403787"/>
                <a:gd name="connsiteX29" fmla="*/ 10523347 w 12192000"/>
                <a:gd name="connsiteY29" fmla="*/ 13437 h 1403787"/>
                <a:gd name="connsiteX30" fmla="*/ 11483467 w 12192000"/>
                <a:gd name="connsiteY30" fmla="*/ 166472 h 1403787"/>
                <a:gd name="connsiteX31" fmla="*/ 11737975 w 12192000"/>
                <a:gd name="connsiteY31" fmla="*/ 317857 h 1403787"/>
                <a:gd name="connsiteX32" fmla="*/ 12192000 w 12192000"/>
                <a:gd name="connsiteY32" fmla="*/ 391389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1403787">
                  <a:moveTo>
                    <a:pt x="12192000" y="391389"/>
                  </a:moveTo>
                  <a:lnTo>
                    <a:pt x="12192000" y="1307821"/>
                  </a:lnTo>
                  <a:cubicBezTo>
                    <a:pt x="12071350" y="1313536"/>
                    <a:pt x="11951081" y="1322300"/>
                    <a:pt x="11832463" y="1332840"/>
                  </a:cubicBezTo>
                  <a:cubicBezTo>
                    <a:pt x="11828526" y="1333095"/>
                    <a:pt x="11824589" y="1333476"/>
                    <a:pt x="11820652" y="1333857"/>
                  </a:cubicBezTo>
                  <a:cubicBezTo>
                    <a:pt x="11593322" y="1354176"/>
                    <a:pt x="11283823" y="1403071"/>
                    <a:pt x="11051540" y="1366241"/>
                  </a:cubicBezTo>
                  <a:cubicBezTo>
                    <a:pt x="11041634" y="1364717"/>
                    <a:pt x="11031982" y="1363066"/>
                    <a:pt x="11022330" y="1361161"/>
                  </a:cubicBezTo>
                  <a:cubicBezTo>
                    <a:pt x="10918952" y="1340841"/>
                    <a:pt x="10815828" y="1323823"/>
                    <a:pt x="10711053" y="1309091"/>
                  </a:cubicBezTo>
                  <a:cubicBezTo>
                    <a:pt x="10590403" y="1292073"/>
                    <a:pt x="10467594" y="1278357"/>
                    <a:pt x="10339959" y="1266546"/>
                  </a:cubicBezTo>
                  <a:cubicBezTo>
                    <a:pt x="10319131" y="1264641"/>
                    <a:pt x="10298303" y="1262736"/>
                    <a:pt x="10277348" y="1260958"/>
                  </a:cubicBezTo>
                  <a:cubicBezTo>
                    <a:pt x="9759569" y="1215746"/>
                    <a:pt x="9224391" y="1201776"/>
                    <a:pt x="8709406" y="1262736"/>
                  </a:cubicBezTo>
                  <a:cubicBezTo>
                    <a:pt x="8457438" y="1292582"/>
                    <a:pt x="8209281" y="1340079"/>
                    <a:pt x="7950708" y="1339317"/>
                  </a:cubicBezTo>
                  <a:cubicBezTo>
                    <a:pt x="7644257" y="1338428"/>
                    <a:pt x="7351649" y="1269467"/>
                    <a:pt x="7045452" y="1261975"/>
                  </a:cubicBezTo>
                  <a:cubicBezTo>
                    <a:pt x="6703441" y="1253720"/>
                    <a:pt x="6371971" y="1322426"/>
                    <a:pt x="6030468" y="1334619"/>
                  </a:cubicBezTo>
                  <a:cubicBezTo>
                    <a:pt x="5449189" y="1355320"/>
                    <a:pt x="4878959" y="1211809"/>
                    <a:pt x="4298696" y="1238860"/>
                  </a:cubicBezTo>
                  <a:cubicBezTo>
                    <a:pt x="3909568" y="1257021"/>
                    <a:pt x="3540125" y="1351382"/>
                    <a:pt x="3149346" y="1349223"/>
                  </a:cubicBezTo>
                  <a:cubicBezTo>
                    <a:pt x="2756027" y="1347191"/>
                    <a:pt x="2378075" y="1247115"/>
                    <a:pt x="1985772" y="1262101"/>
                  </a:cubicBezTo>
                  <a:cubicBezTo>
                    <a:pt x="1699006" y="1273023"/>
                    <a:pt x="1435354" y="1344270"/>
                    <a:pt x="1155573" y="1378307"/>
                  </a:cubicBezTo>
                  <a:cubicBezTo>
                    <a:pt x="779145" y="1424026"/>
                    <a:pt x="388112" y="1400658"/>
                    <a:pt x="4318" y="1367257"/>
                  </a:cubicBezTo>
                  <a:cubicBezTo>
                    <a:pt x="2921" y="1367130"/>
                    <a:pt x="1397" y="1367003"/>
                    <a:pt x="0" y="1366876"/>
                  </a:cubicBezTo>
                  <a:lnTo>
                    <a:pt x="0" y="263246"/>
                  </a:lnTo>
                  <a:cubicBezTo>
                    <a:pt x="1397" y="262865"/>
                    <a:pt x="2921" y="262611"/>
                    <a:pt x="4318" y="262230"/>
                  </a:cubicBezTo>
                  <a:cubicBezTo>
                    <a:pt x="763524" y="82017"/>
                    <a:pt x="1688211" y="89510"/>
                    <a:pt x="2430145" y="289662"/>
                  </a:cubicBezTo>
                  <a:cubicBezTo>
                    <a:pt x="2581021" y="330302"/>
                    <a:pt x="2726563" y="378689"/>
                    <a:pt x="2891282" y="401295"/>
                  </a:cubicBezTo>
                  <a:cubicBezTo>
                    <a:pt x="3564509" y="493370"/>
                    <a:pt x="4208780" y="128626"/>
                    <a:pt x="4898771" y="178537"/>
                  </a:cubicBezTo>
                  <a:cubicBezTo>
                    <a:pt x="5294249" y="207112"/>
                    <a:pt x="5656707" y="370688"/>
                    <a:pt x="6045581" y="324207"/>
                  </a:cubicBezTo>
                  <a:cubicBezTo>
                    <a:pt x="6185535" y="307442"/>
                    <a:pt x="6307201" y="264770"/>
                    <a:pt x="6432931" y="229210"/>
                  </a:cubicBezTo>
                  <a:cubicBezTo>
                    <a:pt x="6475730" y="217145"/>
                    <a:pt x="6519291" y="205842"/>
                    <a:pt x="6563614" y="195301"/>
                  </a:cubicBezTo>
                  <a:cubicBezTo>
                    <a:pt x="7009893" y="89510"/>
                    <a:pt x="7528560" y="64872"/>
                    <a:pt x="8004557" y="128753"/>
                  </a:cubicBezTo>
                  <a:cubicBezTo>
                    <a:pt x="8467344" y="190983"/>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7"/>
                  </a:cubicBezTo>
                  <a:cubicBezTo>
                    <a:pt x="11865610" y="372212"/>
                    <a:pt x="12025503" y="392532"/>
                    <a:pt x="12192000" y="391389"/>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9" name="Vrije vorm: vorm 8">
              <a:extLst>
                <a:ext uri="{FF2B5EF4-FFF2-40B4-BE49-F238E27FC236}">
                  <a16:creationId xmlns:a16="http://schemas.microsoft.com/office/drawing/2014/main" id="{9EEEF8A1-A366-2043-9D39-BD3AABD1991C}"/>
                </a:ext>
              </a:extLst>
            </p:cNvPr>
            <p:cNvSpPr/>
            <p:nvPr/>
          </p:nvSpPr>
          <p:spPr>
            <a:xfrm>
              <a:off x="0" y="4528808"/>
              <a:ext cx="12192000" cy="687574"/>
            </a:xfrm>
            <a:custGeom>
              <a:avLst/>
              <a:gdLst>
                <a:gd name="connsiteX0" fmla="*/ 12192000 w 12192000"/>
                <a:gd name="connsiteY0" fmla="*/ 85863 h 687574"/>
                <a:gd name="connsiteX1" fmla="*/ 12192000 w 12192000"/>
                <a:gd name="connsiteY1" fmla="*/ 308368 h 687574"/>
                <a:gd name="connsiteX2" fmla="*/ 10567162 w 12192000"/>
                <a:gd name="connsiteY2" fmla="*/ 386726 h 687574"/>
                <a:gd name="connsiteX3" fmla="*/ 9785731 w 12192000"/>
                <a:gd name="connsiteY3" fmla="*/ 507503 h 687574"/>
                <a:gd name="connsiteX4" fmla="*/ 9612757 w 12192000"/>
                <a:gd name="connsiteY4" fmla="*/ 511695 h 687574"/>
                <a:gd name="connsiteX5" fmla="*/ 8524875 w 12192000"/>
                <a:gd name="connsiteY5" fmla="*/ 397268 h 687574"/>
                <a:gd name="connsiteX6" fmla="*/ 7703439 w 12192000"/>
                <a:gd name="connsiteY6" fmla="*/ 379869 h 687574"/>
                <a:gd name="connsiteX7" fmla="*/ 7556627 w 12192000"/>
                <a:gd name="connsiteY7" fmla="*/ 407173 h 687574"/>
                <a:gd name="connsiteX8" fmla="*/ 7019163 w 12192000"/>
                <a:gd name="connsiteY8" fmla="*/ 522744 h 687574"/>
                <a:gd name="connsiteX9" fmla="*/ 6596888 w 12192000"/>
                <a:gd name="connsiteY9" fmla="*/ 463434 h 687574"/>
                <a:gd name="connsiteX10" fmla="*/ 6555994 w 12192000"/>
                <a:gd name="connsiteY10" fmla="*/ 457846 h 687574"/>
                <a:gd name="connsiteX11" fmla="*/ 6017641 w 12192000"/>
                <a:gd name="connsiteY11" fmla="*/ 474610 h 687574"/>
                <a:gd name="connsiteX12" fmla="*/ 5548503 w 12192000"/>
                <a:gd name="connsiteY12" fmla="*/ 562876 h 687574"/>
                <a:gd name="connsiteX13" fmla="*/ 5131308 w 12192000"/>
                <a:gd name="connsiteY13" fmla="*/ 504963 h 687574"/>
                <a:gd name="connsiteX14" fmla="*/ 3312922 w 12192000"/>
                <a:gd name="connsiteY14" fmla="*/ 458735 h 687574"/>
                <a:gd name="connsiteX15" fmla="*/ 2437892 w 12192000"/>
                <a:gd name="connsiteY15" fmla="*/ 619645 h 687574"/>
                <a:gd name="connsiteX16" fmla="*/ 4318 w 12192000"/>
                <a:gd name="connsiteY16" fmla="*/ 483882 h 687574"/>
                <a:gd name="connsiteX17" fmla="*/ 0 w 12192000"/>
                <a:gd name="connsiteY17" fmla="*/ 482612 h 687574"/>
                <a:gd name="connsiteX18" fmla="*/ 0 w 12192000"/>
                <a:gd name="connsiteY18" fmla="*/ 145045 h 687574"/>
                <a:gd name="connsiteX19" fmla="*/ 4318 w 12192000"/>
                <a:gd name="connsiteY19" fmla="*/ 145426 h 687574"/>
                <a:gd name="connsiteX20" fmla="*/ 1155573 w 12192000"/>
                <a:gd name="connsiteY20" fmla="*/ 156348 h 687574"/>
                <a:gd name="connsiteX21" fmla="*/ 1985772 w 12192000"/>
                <a:gd name="connsiteY21" fmla="*/ 40144 h 687574"/>
                <a:gd name="connsiteX22" fmla="*/ 3149346 w 12192000"/>
                <a:gd name="connsiteY22" fmla="*/ 127393 h 687574"/>
                <a:gd name="connsiteX23" fmla="*/ 4298696 w 12192000"/>
                <a:gd name="connsiteY23" fmla="*/ 16902 h 687574"/>
                <a:gd name="connsiteX24" fmla="*/ 6030468 w 12192000"/>
                <a:gd name="connsiteY24" fmla="*/ 112660 h 687574"/>
                <a:gd name="connsiteX25" fmla="*/ 7045452 w 12192000"/>
                <a:gd name="connsiteY25" fmla="*/ 40144 h 687574"/>
                <a:gd name="connsiteX26" fmla="*/ 7950708 w 12192000"/>
                <a:gd name="connsiteY26" fmla="*/ 117487 h 687574"/>
                <a:gd name="connsiteX27" fmla="*/ 8709406 w 12192000"/>
                <a:gd name="connsiteY27" fmla="*/ 40906 h 687574"/>
                <a:gd name="connsiteX28" fmla="*/ 10339959 w 12192000"/>
                <a:gd name="connsiteY28" fmla="*/ 44715 h 687574"/>
                <a:gd name="connsiteX29" fmla="*/ 10503535 w 12192000"/>
                <a:gd name="connsiteY29" fmla="*/ 61226 h 687574"/>
                <a:gd name="connsiteX30" fmla="*/ 10934573 w 12192000"/>
                <a:gd name="connsiteY30" fmla="*/ 122694 h 687574"/>
                <a:gd name="connsiteX31" fmla="*/ 11022330 w 12192000"/>
                <a:gd name="connsiteY31" fmla="*/ 139203 h 687574"/>
                <a:gd name="connsiteX32" fmla="*/ 11820652 w 12192000"/>
                <a:gd name="connsiteY32" fmla="*/ 112026 h 687574"/>
                <a:gd name="connsiteX33" fmla="*/ 12192000 w 12192000"/>
                <a:gd name="connsiteY33" fmla="*/ 85863 h 68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00" h="687574">
                  <a:moveTo>
                    <a:pt x="12192000" y="85863"/>
                  </a:moveTo>
                  <a:lnTo>
                    <a:pt x="12192000" y="308368"/>
                  </a:lnTo>
                  <a:cubicBezTo>
                    <a:pt x="11647805" y="271283"/>
                    <a:pt x="11087227" y="296557"/>
                    <a:pt x="10567162" y="386726"/>
                  </a:cubicBezTo>
                  <a:cubicBezTo>
                    <a:pt x="10308844" y="431557"/>
                    <a:pt x="10056749" y="491882"/>
                    <a:pt x="9785731" y="507503"/>
                  </a:cubicBezTo>
                  <a:cubicBezTo>
                    <a:pt x="9728200" y="510806"/>
                    <a:pt x="9670542" y="512076"/>
                    <a:pt x="9612757" y="511695"/>
                  </a:cubicBezTo>
                  <a:cubicBezTo>
                    <a:pt x="9250553" y="509408"/>
                    <a:pt x="8883269" y="441590"/>
                    <a:pt x="8524875" y="397268"/>
                  </a:cubicBezTo>
                  <a:cubicBezTo>
                    <a:pt x="8243316" y="362470"/>
                    <a:pt x="7967219" y="342276"/>
                    <a:pt x="7703439" y="379869"/>
                  </a:cubicBezTo>
                  <a:cubicBezTo>
                    <a:pt x="7654036" y="386853"/>
                    <a:pt x="7605141" y="395870"/>
                    <a:pt x="7556627" y="407173"/>
                  </a:cubicBezTo>
                  <a:cubicBezTo>
                    <a:pt x="7378193" y="448957"/>
                    <a:pt x="7215378" y="521220"/>
                    <a:pt x="7019163" y="522744"/>
                  </a:cubicBezTo>
                  <a:cubicBezTo>
                    <a:pt x="6872478" y="524013"/>
                    <a:pt x="6737604" y="484770"/>
                    <a:pt x="6596888" y="463434"/>
                  </a:cubicBezTo>
                  <a:cubicBezTo>
                    <a:pt x="6583299" y="461402"/>
                    <a:pt x="6569710" y="459497"/>
                    <a:pt x="6555994" y="457846"/>
                  </a:cubicBezTo>
                  <a:cubicBezTo>
                    <a:pt x="6378702" y="435621"/>
                    <a:pt x="6188329" y="441337"/>
                    <a:pt x="6017641" y="474610"/>
                  </a:cubicBezTo>
                  <a:cubicBezTo>
                    <a:pt x="5860923" y="505090"/>
                    <a:pt x="5715889" y="558431"/>
                    <a:pt x="5548503" y="562876"/>
                  </a:cubicBezTo>
                  <a:cubicBezTo>
                    <a:pt x="5403342" y="566558"/>
                    <a:pt x="5266182" y="532776"/>
                    <a:pt x="5131308" y="504963"/>
                  </a:cubicBezTo>
                  <a:cubicBezTo>
                    <a:pt x="4557776" y="386726"/>
                    <a:pt x="3906520" y="370216"/>
                    <a:pt x="3312922" y="458735"/>
                  </a:cubicBezTo>
                  <a:cubicBezTo>
                    <a:pt x="3015234" y="503185"/>
                    <a:pt x="2734056" y="572654"/>
                    <a:pt x="2437892" y="619645"/>
                  </a:cubicBezTo>
                  <a:cubicBezTo>
                    <a:pt x="1636141" y="746518"/>
                    <a:pt x="736092" y="692543"/>
                    <a:pt x="4318" y="483882"/>
                  </a:cubicBezTo>
                  <a:cubicBezTo>
                    <a:pt x="2921" y="483373"/>
                    <a:pt x="1397" y="482993"/>
                    <a:pt x="0" y="482612"/>
                  </a:cubicBezTo>
                  <a:lnTo>
                    <a:pt x="0" y="145045"/>
                  </a:lnTo>
                  <a:cubicBezTo>
                    <a:pt x="1397" y="145172"/>
                    <a:pt x="2921" y="145300"/>
                    <a:pt x="4318" y="145426"/>
                  </a:cubicBezTo>
                  <a:cubicBezTo>
                    <a:pt x="388112" y="178827"/>
                    <a:pt x="779145" y="202069"/>
                    <a:pt x="1155573" y="156348"/>
                  </a:cubicBezTo>
                  <a:cubicBezTo>
                    <a:pt x="1435354" y="122439"/>
                    <a:pt x="1699006" y="51065"/>
                    <a:pt x="1985772" y="40144"/>
                  </a:cubicBezTo>
                  <a:cubicBezTo>
                    <a:pt x="2378075" y="25284"/>
                    <a:pt x="2756027" y="125360"/>
                    <a:pt x="3149346" y="127393"/>
                  </a:cubicBezTo>
                  <a:cubicBezTo>
                    <a:pt x="3540125" y="129425"/>
                    <a:pt x="3909568" y="35063"/>
                    <a:pt x="4298696" y="16902"/>
                  </a:cubicBezTo>
                  <a:cubicBezTo>
                    <a:pt x="4878959" y="-10149"/>
                    <a:pt x="5449189" y="133362"/>
                    <a:pt x="6030468" y="112660"/>
                  </a:cubicBezTo>
                  <a:cubicBezTo>
                    <a:pt x="6371971" y="100595"/>
                    <a:pt x="6703441" y="31888"/>
                    <a:pt x="7045452" y="40144"/>
                  </a:cubicBezTo>
                  <a:cubicBezTo>
                    <a:pt x="7351649" y="47509"/>
                    <a:pt x="7644257" y="116470"/>
                    <a:pt x="7950708" y="117487"/>
                  </a:cubicBezTo>
                  <a:cubicBezTo>
                    <a:pt x="8209281" y="118248"/>
                    <a:pt x="8457438" y="70623"/>
                    <a:pt x="8709406" y="40906"/>
                  </a:cubicBezTo>
                  <a:cubicBezTo>
                    <a:pt x="9245219" y="-22594"/>
                    <a:pt x="9802749" y="-4942"/>
                    <a:pt x="10339959" y="44715"/>
                  </a:cubicBezTo>
                  <a:cubicBezTo>
                    <a:pt x="10395331" y="49795"/>
                    <a:pt x="10449814" y="55257"/>
                    <a:pt x="10503535" y="61226"/>
                  </a:cubicBezTo>
                  <a:cubicBezTo>
                    <a:pt x="10650728" y="77482"/>
                    <a:pt x="10792714" y="97294"/>
                    <a:pt x="10934573" y="122694"/>
                  </a:cubicBezTo>
                  <a:cubicBezTo>
                    <a:pt x="10963783" y="128027"/>
                    <a:pt x="10992993" y="133488"/>
                    <a:pt x="11022330" y="139203"/>
                  </a:cubicBezTo>
                  <a:cubicBezTo>
                    <a:pt x="11257280" y="185304"/>
                    <a:pt x="11583670" y="133107"/>
                    <a:pt x="11820652" y="112026"/>
                  </a:cubicBezTo>
                  <a:cubicBezTo>
                    <a:pt x="11943080" y="101103"/>
                    <a:pt x="12067286" y="91959"/>
                    <a:pt x="12192000" y="85863"/>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10" name="Vrije vorm: vorm 9">
              <a:extLst>
                <a:ext uri="{FF2B5EF4-FFF2-40B4-BE49-F238E27FC236}">
                  <a16:creationId xmlns:a16="http://schemas.microsoft.com/office/drawing/2014/main" id="{5A28CA88-D70B-8E41-BB49-34BA357FFC93}"/>
                </a:ext>
              </a:extLst>
            </p:cNvPr>
            <p:cNvSpPr/>
            <p:nvPr/>
          </p:nvSpPr>
          <p:spPr>
            <a:xfrm>
              <a:off x="0" y="4737374"/>
              <a:ext cx="12192000" cy="1542903"/>
            </a:xfrm>
            <a:custGeom>
              <a:avLst/>
              <a:gdLst>
                <a:gd name="connsiteX0" fmla="*/ 12192000 w 12192000"/>
                <a:gd name="connsiteY0" fmla="*/ 18649 h 1542903"/>
                <a:gd name="connsiteX1" fmla="*/ 12192000 w 12192000"/>
                <a:gd name="connsiteY1" fmla="*/ 1542903 h 1542903"/>
                <a:gd name="connsiteX2" fmla="*/ 0 w 12192000"/>
                <a:gd name="connsiteY2" fmla="*/ 1542903 h 1542903"/>
                <a:gd name="connsiteX3" fmla="*/ 0 w 12192000"/>
                <a:gd name="connsiteY3" fmla="*/ 216261 h 1542903"/>
                <a:gd name="connsiteX4" fmla="*/ 4318 w 12192000"/>
                <a:gd name="connsiteY4" fmla="*/ 217658 h 1542903"/>
                <a:gd name="connsiteX5" fmla="*/ 2437892 w 12192000"/>
                <a:gd name="connsiteY5" fmla="*/ 371582 h 1542903"/>
                <a:gd name="connsiteX6" fmla="*/ 3312922 w 12192000"/>
                <a:gd name="connsiteY6" fmla="*/ 189210 h 1542903"/>
                <a:gd name="connsiteX7" fmla="*/ 5131308 w 12192000"/>
                <a:gd name="connsiteY7" fmla="*/ 241661 h 1542903"/>
                <a:gd name="connsiteX8" fmla="*/ 5548503 w 12192000"/>
                <a:gd name="connsiteY8" fmla="*/ 307320 h 1542903"/>
                <a:gd name="connsiteX9" fmla="*/ 6017641 w 12192000"/>
                <a:gd name="connsiteY9" fmla="*/ 207244 h 1542903"/>
                <a:gd name="connsiteX10" fmla="*/ 6596888 w 12192000"/>
                <a:gd name="connsiteY10" fmla="*/ 194544 h 1542903"/>
                <a:gd name="connsiteX11" fmla="*/ 6746113 w 12192000"/>
                <a:gd name="connsiteY11" fmla="*/ 225151 h 1542903"/>
                <a:gd name="connsiteX12" fmla="*/ 7019163 w 12192000"/>
                <a:gd name="connsiteY12" fmla="*/ 261854 h 1542903"/>
                <a:gd name="connsiteX13" fmla="*/ 7411339 w 12192000"/>
                <a:gd name="connsiteY13" fmla="*/ 175494 h 1542903"/>
                <a:gd name="connsiteX14" fmla="*/ 7556627 w 12192000"/>
                <a:gd name="connsiteY14" fmla="*/ 130663 h 1542903"/>
                <a:gd name="connsiteX15" fmla="*/ 8957564 w 12192000"/>
                <a:gd name="connsiteY15" fmla="*/ 185908 h 1542903"/>
                <a:gd name="connsiteX16" fmla="*/ 9785731 w 12192000"/>
                <a:gd name="connsiteY16" fmla="*/ 244582 h 1542903"/>
                <a:gd name="connsiteX17" fmla="*/ 9926447 w 12192000"/>
                <a:gd name="connsiteY17" fmla="*/ 230993 h 1542903"/>
                <a:gd name="connsiteX18" fmla="*/ 10567162 w 12192000"/>
                <a:gd name="connsiteY18" fmla="*/ 107549 h 1542903"/>
                <a:gd name="connsiteX19" fmla="*/ 11051540 w 12192000"/>
                <a:gd name="connsiteY19" fmla="*/ 34651 h 1542903"/>
                <a:gd name="connsiteX20" fmla="*/ 11832463 w 12192000"/>
                <a:gd name="connsiteY20" fmla="*/ 1250 h 1542903"/>
                <a:gd name="connsiteX21" fmla="*/ 12192000 w 12192000"/>
                <a:gd name="connsiteY21" fmla="*/ 18649 h 154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0" h="1542903">
                  <a:moveTo>
                    <a:pt x="12192000" y="18649"/>
                  </a:moveTo>
                  <a:lnTo>
                    <a:pt x="12192000" y="1542903"/>
                  </a:lnTo>
                  <a:lnTo>
                    <a:pt x="0" y="1542903"/>
                  </a:lnTo>
                  <a:lnTo>
                    <a:pt x="0" y="216261"/>
                  </a:lnTo>
                  <a:cubicBezTo>
                    <a:pt x="1397" y="216769"/>
                    <a:pt x="2921" y="217150"/>
                    <a:pt x="4318" y="217658"/>
                  </a:cubicBezTo>
                  <a:cubicBezTo>
                    <a:pt x="736092" y="454259"/>
                    <a:pt x="1636141" y="515600"/>
                    <a:pt x="2437892" y="371582"/>
                  </a:cubicBezTo>
                  <a:cubicBezTo>
                    <a:pt x="2734056" y="318496"/>
                    <a:pt x="3015234" y="239629"/>
                    <a:pt x="3312922" y="189210"/>
                  </a:cubicBezTo>
                  <a:cubicBezTo>
                    <a:pt x="3906520" y="88880"/>
                    <a:pt x="4557776" y="107676"/>
                    <a:pt x="5131308" y="241661"/>
                  </a:cubicBezTo>
                  <a:cubicBezTo>
                    <a:pt x="5266182" y="273157"/>
                    <a:pt x="5403342" y="311511"/>
                    <a:pt x="5548503" y="307320"/>
                  </a:cubicBezTo>
                  <a:cubicBezTo>
                    <a:pt x="5715889" y="302367"/>
                    <a:pt x="5860923" y="241788"/>
                    <a:pt x="6017641" y="207244"/>
                  </a:cubicBezTo>
                  <a:cubicBezTo>
                    <a:pt x="6201537" y="166604"/>
                    <a:pt x="6408293" y="162032"/>
                    <a:pt x="6596888" y="194544"/>
                  </a:cubicBezTo>
                  <a:cubicBezTo>
                    <a:pt x="6647053" y="203180"/>
                    <a:pt x="6696583" y="214356"/>
                    <a:pt x="6746113" y="225151"/>
                  </a:cubicBezTo>
                  <a:cubicBezTo>
                    <a:pt x="6835394" y="244582"/>
                    <a:pt x="6924802" y="262616"/>
                    <a:pt x="7019163" y="261854"/>
                  </a:cubicBezTo>
                  <a:cubicBezTo>
                    <a:pt x="7161149" y="260584"/>
                    <a:pt x="7285736" y="217277"/>
                    <a:pt x="7411339" y="175494"/>
                  </a:cubicBezTo>
                  <a:cubicBezTo>
                    <a:pt x="7459219" y="159492"/>
                    <a:pt x="7507351" y="143744"/>
                    <a:pt x="7556627" y="130663"/>
                  </a:cubicBezTo>
                  <a:cubicBezTo>
                    <a:pt x="7995920" y="14204"/>
                    <a:pt x="8473821" y="112121"/>
                    <a:pt x="8957564" y="185908"/>
                  </a:cubicBezTo>
                  <a:cubicBezTo>
                    <a:pt x="9233789" y="228199"/>
                    <a:pt x="9511792" y="262489"/>
                    <a:pt x="9785731" y="244582"/>
                  </a:cubicBezTo>
                  <a:cubicBezTo>
                    <a:pt x="9833229" y="241407"/>
                    <a:pt x="9880092" y="236835"/>
                    <a:pt x="9926447" y="230993"/>
                  </a:cubicBezTo>
                  <a:cubicBezTo>
                    <a:pt x="10145268" y="203434"/>
                    <a:pt x="10354056" y="149459"/>
                    <a:pt x="10567162" y="107549"/>
                  </a:cubicBezTo>
                  <a:cubicBezTo>
                    <a:pt x="10725404" y="76434"/>
                    <a:pt x="10887329" y="52177"/>
                    <a:pt x="11051540" y="34651"/>
                  </a:cubicBezTo>
                  <a:cubicBezTo>
                    <a:pt x="11308588" y="7092"/>
                    <a:pt x="11570970" y="-3957"/>
                    <a:pt x="11832463" y="1250"/>
                  </a:cubicBezTo>
                  <a:cubicBezTo>
                    <a:pt x="11952605" y="3663"/>
                    <a:pt x="12072747" y="9378"/>
                    <a:pt x="12192000" y="18649"/>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sp>
          <p:nvSpPr>
            <p:cNvPr id="11" name="Vrije vorm: vorm 10">
              <a:extLst>
                <a:ext uri="{FF2B5EF4-FFF2-40B4-BE49-F238E27FC236}">
                  <a16:creationId xmlns:a16="http://schemas.microsoft.com/office/drawing/2014/main" id="{45F15D43-09F2-638E-92E0-8CC0A88B609A}"/>
                </a:ext>
              </a:extLst>
            </p:cNvPr>
            <p:cNvSpPr/>
            <p:nvPr/>
          </p:nvSpPr>
          <p:spPr>
            <a:xfrm>
              <a:off x="1" y="4420923"/>
              <a:ext cx="12192000" cy="2497177"/>
            </a:xfrm>
            <a:custGeom>
              <a:avLst/>
              <a:gdLst>
                <a:gd name="connsiteX0" fmla="*/ 12192000 w 12192000"/>
                <a:gd name="connsiteY0" fmla="*/ 23472 h 2497177"/>
                <a:gd name="connsiteX1" fmla="*/ 12192000 w 12192000"/>
                <a:gd name="connsiteY1" fmla="*/ 1326492 h 2497177"/>
                <a:gd name="connsiteX2" fmla="*/ 12062206 w 12192000"/>
                <a:gd name="connsiteY2" fmla="*/ 1327127 h 2497177"/>
                <a:gd name="connsiteX3" fmla="*/ 11088370 w 12192000"/>
                <a:gd name="connsiteY3" fmla="*/ 1333096 h 2497177"/>
                <a:gd name="connsiteX4" fmla="*/ 8805672 w 12192000"/>
                <a:gd name="connsiteY4" fmla="*/ 1567411 h 2497177"/>
                <a:gd name="connsiteX5" fmla="*/ 7759319 w 12192000"/>
                <a:gd name="connsiteY5" fmla="*/ 1753974 h 2497177"/>
                <a:gd name="connsiteX6" fmla="*/ 6476873 w 12192000"/>
                <a:gd name="connsiteY6" fmla="*/ 1809600 h 2497177"/>
                <a:gd name="connsiteX7" fmla="*/ 5731383 w 12192000"/>
                <a:gd name="connsiteY7" fmla="*/ 1919455 h 2497177"/>
                <a:gd name="connsiteX8" fmla="*/ 5070983 w 12192000"/>
                <a:gd name="connsiteY8" fmla="*/ 2029691 h 2497177"/>
                <a:gd name="connsiteX9" fmla="*/ 2628138 w 12192000"/>
                <a:gd name="connsiteY9" fmla="*/ 2187806 h 2497177"/>
                <a:gd name="connsiteX10" fmla="*/ 1041781 w 12192000"/>
                <a:gd name="connsiteY10" fmla="*/ 2464793 h 2497177"/>
                <a:gd name="connsiteX11" fmla="*/ 390779 w 12192000"/>
                <a:gd name="connsiteY11" fmla="*/ 2497178 h 2497177"/>
                <a:gd name="connsiteX12" fmla="*/ 0 w 12192000"/>
                <a:gd name="connsiteY12" fmla="*/ 2497178 h 2497177"/>
                <a:gd name="connsiteX13" fmla="*/ 0 w 12192000"/>
                <a:gd name="connsiteY13" fmla="*/ 1537058 h 2497177"/>
                <a:gd name="connsiteX14" fmla="*/ 4318 w 12192000"/>
                <a:gd name="connsiteY14" fmla="*/ 1537439 h 2497177"/>
                <a:gd name="connsiteX15" fmla="*/ 491490 w 12192000"/>
                <a:gd name="connsiteY15" fmla="*/ 1564363 h 2497177"/>
                <a:gd name="connsiteX16" fmla="*/ 3256661 w 12192000"/>
                <a:gd name="connsiteY16" fmla="*/ 1050775 h 2497177"/>
                <a:gd name="connsiteX17" fmla="*/ 4890643 w 12192000"/>
                <a:gd name="connsiteY17" fmla="*/ 1027534 h 2497177"/>
                <a:gd name="connsiteX18" fmla="*/ 5413756 w 12192000"/>
                <a:gd name="connsiteY18" fmla="*/ 876912 h 2497177"/>
                <a:gd name="connsiteX19" fmla="*/ 5589651 w 12192000"/>
                <a:gd name="connsiteY19" fmla="*/ 824334 h 2497177"/>
                <a:gd name="connsiteX20" fmla="*/ 6555994 w 12192000"/>
                <a:gd name="connsiteY20" fmla="*/ 625833 h 2497177"/>
                <a:gd name="connsiteX21" fmla="*/ 6746113 w 12192000"/>
                <a:gd name="connsiteY21" fmla="*/ 601703 h 2497177"/>
                <a:gd name="connsiteX22" fmla="*/ 7411339 w 12192000"/>
                <a:gd name="connsiteY22" fmla="*/ 552046 h 2497177"/>
                <a:gd name="connsiteX23" fmla="*/ 7593076 w 12192000"/>
                <a:gd name="connsiteY23" fmla="*/ 548109 h 2497177"/>
                <a:gd name="connsiteX24" fmla="*/ 7703439 w 12192000"/>
                <a:gd name="connsiteY24" fmla="*/ 547855 h 2497177"/>
                <a:gd name="connsiteX25" fmla="*/ 8524875 w 12192000"/>
                <a:gd name="connsiteY25" fmla="*/ 565254 h 2497177"/>
                <a:gd name="connsiteX26" fmla="*/ 8957564 w 12192000"/>
                <a:gd name="connsiteY26" fmla="*/ 562460 h 2497177"/>
                <a:gd name="connsiteX27" fmla="*/ 9561957 w 12192000"/>
                <a:gd name="connsiteY27" fmla="*/ 502262 h 2497177"/>
                <a:gd name="connsiteX28" fmla="*/ 10277348 w 12192000"/>
                <a:gd name="connsiteY28" fmla="*/ 305920 h 2497177"/>
                <a:gd name="connsiteX29" fmla="*/ 10503535 w 12192000"/>
                <a:gd name="connsiteY29" fmla="*/ 229212 h 2497177"/>
                <a:gd name="connsiteX30" fmla="*/ 10690352 w 12192000"/>
                <a:gd name="connsiteY30" fmla="*/ 169268 h 2497177"/>
                <a:gd name="connsiteX31" fmla="*/ 11095101 w 12192000"/>
                <a:gd name="connsiteY31" fmla="*/ 66271 h 2497177"/>
                <a:gd name="connsiteX32" fmla="*/ 12192000 w 12192000"/>
                <a:gd name="connsiteY32" fmla="*/ 23472 h 249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2497177">
                  <a:moveTo>
                    <a:pt x="12192000" y="23472"/>
                  </a:moveTo>
                  <a:lnTo>
                    <a:pt x="12192000" y="1326492"/>
                  </a:lnTo>
                  <a:cubicBezTo>
                    <a:pt x="12147296" y="1328143"/>
                    <a:pt x="12103989" y="1328524"/>
                    <a:pt x="12062206" y="1327127"/>
                  </a:cubicBezTo>
                  <a:cubicBezTo>
                    <a:pt x="11741531" y="1316332"/>
                    <a:pt x="11426317" y="1320142"/>
                    <a:pt x="11088370" y="1333096"/>
                  </a:cubicBezTo>
                  <a:cubicBezTo>
                    <a:pt x="10326751" y="1362560"/>
                    <a:pt x="9542907" y="1426441"/>
                    <a:pt x="8805672" y="1567411"/>
                  </a:cubicBezTo>
                  <a:cubicBezTo>
                    <a:pt x="8459089" y="1633705"/>
                    <a:pt x="8121143" y="1717017"/>
                    <a:pt x="7759319" y="1753974"/>
                  </a:cubicBezTo>
                  <a:cubicBezTo>
                    <a:pt x="7330059" y="1797789"/>
                    <a:pt x="6906769" y="1772262"/>
                    <a:pt x="6476873" y="1809600"/>
                  </a:cubicBezTo>
                  <a:cubicBezTo>
                    <a:pt x="6222746" y="1831698"/>
                    <a:pt x="5977001" y="1874751"/>
                    <a:pt x="5731383" y="1919455"/>
                  </a:cubicBezTo>
                  <a:cubicBezTo>
                    <a:pt x="5513070" y="1959333"/>
                    <a:pt x="5294884" y="2000481"/>
                    <a:pt x="5070983" y="2029691"/>
                  </a:cubicBezTo>
                  <a:cubicBezTo>
                    <a:pt x="4261612" y="2134974"/>
                    <a:pt x="3434842" y="2076173"/>
                    <a:pt x="2628138" y="2187806"/>
                  </a:cubicBezTo>
                  <a:cubicBezTo>
                    <a:pt x="2087245" y="2262609"/>
                    <a:pt x="1589024" y="2409802"/>
                    <a:pt x="1041781" y="2464793"/>
                  </a:cubicBezTo>
                  <a:cubicBezTo>
                    <a:pt x="824484" y="2486637"/>
                    <a:pt x="607441" y="2493114"/>
                    <a:pt x="390779" y="2497178"/>
                  </a:cubicBezTo>
                  <a:lnTo>
                    <a:pt x="0" y="2497178"/>
                  </a:lnTo>
                  <a:lnTo>
                    <a:pt x="0" y="1537058"/>
                  </a:lnTo>
                  <a:cubicBezTo>
                    <a:pt x="1397" y="1537185"/>
                    <a:pt x="2921" y="1537312"/>
                    <a:pt x="4318" y="1537439"/>
                  </a:cubicBezTo>
                  <a:cubicBezTo>
                    <a:pt x="162306" y="1551917"/>
                    <a:pt x="321310" y="1565506"/>
                    <a:pt x="491490" y="1564363"/>
                  </a:cubicBezTo>
                  <a:cubicBezTo>
                    <a:pt x="1452118" y="1557124"/>
                    <a:pt x="2280920" y="1102210"/>
                    <a:pt x="3256661" y="1050775"/>
                  </a:cubicBezTo>
                  <a:cubicBezTo>
                    <a:pt x="3815715" y="1021311"/>
                    <a:pt x="4355592" y="1130277"/>
                    <a:pt x="4890643" y="1027534"/>
                  </a:cubicBezTo>
                  <a:cubicBezTo>
                    <a:pt x="5083048" y="990450"/>
                    <a:pt x="5244846" y="930506"/>
                    <a:pt x="5413756" y="876912"/>
                  </a:cubicBezTo>
                  <a:cubicBezTo>
                    <a:pt x="5471160" y="858751"/>
                    <a:pt x="5529834" y="841225"/>
                    <a:pt x="5589651" y="824334"/>
                  </a:cubicBezTo>
                  <a:cubicBezTo>
                    <a:pt x="5889244" y="740006"/>
                    <a:pt x="6217920" y="672823"/>
                    <a:pt x="6555994" y="625833"/>
                  </a:cubicBezTo>
                  <a:cubicBezTo>
                    <a:pt x="6618986" y="617070"/>
                    <a:pt x="6682486" y="608942"/>
                    <a:pt x="6746113" y="601703"/>
                  </a:cubicBezTo>
                  <a:cubicBezTo>
                    <a:pt x="6967094" y="576176"/>
                    <a:pt x="7190740" y="559285"/>
                    <a:pt x="7411339" y="552046"/>
                  </a:cubicBezTo>
                  <a:cubicBezTo>
                    <a:pt x="7472172" y="550014"/>
                    <a:pt x="7532751" y="548617"/>
                    <a:pt x="7593076" y="548109"/>
                  </a:cubicBezTo>
                  <a:cubicBezTo>
                    <a:pt x="7629907" y="547728"/>
                    <a:pt x="7666609" y="547728"/>
                    <a:pt x="7703439" y="547855"/>
                  </a:cubicBezTo>
                  <a:cubicBezTo>
                    <a:pt x="7977632" y="548617"/>
                    <a:pt x="8251698" y="561063"/>
                    <a:pt x="8524875" y="565254"/>
                  </a:cubicBezTo>
                  <a:cubicBezTo>
                    <a:pt x="8669528" y="567667"/>
                    <a:pt x="8813800" y="567667"/>
                    <a:pt x="8957564" y="562460"/>
                  </a:cubicBezTo>
                  <a:cubicBezTo>
                    <a:pt x="9160129" y="555348"/>
                    <a:pt x="9361678" y="537949"/>
                    <a:pt x="9561957" y="502262"/>
                  </a:cubicBezTo>
                  <a:cubicBezTo>
                    <a:pt x="9825101" y="455526"/>
                    <a:pt x="10052939" y="382120"/>
                    <a:pt x="10277348" y="305920"/>
                  </a:cubicBezTo>
                  <a:cubicBezTo>
                    <a:pt x="10352786" y="280393"/>
                    <a:pt x="10427716" y="254485"/>
                    <a:pt x="10503535" y="229212"/>
                  </a:cubicBezTo>
                  <a:cubicBezTo>
                    <a:pt x="10565003" y="208638"/>
                    <a:pt x="10627106" y="188445"/>
                    <a:pt x="10690352" y="169268"/>
                  </a:cubicBezTo>
                  <a:cubicBezTo>
                    <a:pt x="10818495" y="130025"/>
                    <a:pt x="10951718" y="94338"/>
                    <a:pt x="11095101" y="66271"/>
                  </a:cubicBezTo>
                  <a:cubicBezTo>
                    <a:pt x="11455273" y="-4468"/>
                    <a:pt x="11861927" y="-18311"/>
                    <a:pt x="12192000" y="23472"/>
                  </a:cubicBezTo>
                  <a:close/>
                </a:path>
              </a:pathLst>
            </a:custGeom>
            <a:solidFill>
              <a:srgbClr val="FFFFFF"/>
            </a:solidFill>
            <a:ln w="12700" cap="flat">
              <a:noFill/>
              <a:prstDash val="solid"/>
              <a:miter/>
            </a:ln>
          </p:spPr>
          <p:txBody>
            <a:bodyPr rtlCol="0" anchor="ctr"/>
            <a:lstStyle/>
            <a:p>
              <a:endParaRPr lang="nl-BE"/>
            </a:p>
          </p:txBody>
        </p:sp>
        <p:sp>
          <p:nvSpPr>
            <p:cNvPr id="12" name="Vrije vorm: vorm 11">
              <a:extLst>
                <a:ext uri="{FF2B5EF4-FFF2-40B4-BE49-F238E27FC236}">
                  <a16:creationId xmlns:a16="http://schemas.microsoft.com/office/drawing/2014/main" id="{2EA49A15-0A3F-9197-BFE2-A9F1459FD1CE}"/>
                </a:ext>
              </a:extLst>
            </p:cNvPr>
            <p:cNvSpPr/>
            <p:nvPr/>
          </p:nvSpPr>
          <p:spPr>
            <a:xfrm>
              <a:off x="0" y="4540785"/>
              <a:ext cx="12192000" cy="2317214"/>
            </a:xfrm>
            <a:custGeom>
              <a:avLst/>
              <a:gdLst>
                <a:gd name="connsiteX0" fmla="*/ 12192000 w 12192000"/>
                <a:gd name="connsiteY0" fmla="*/ 19276 h 2317214"/>
                <a:gd name="connsiteX1" fmla="*/ 12192000 w 12192000"/>
                <a:gd name="connsiteY1" fmla="*/ 1327630 h 2317214"/>
                <a:gd name="connsiteX2" fmla="*/ 12140057 w 12192000"/>
                <a:gd name="connsiteY2" fmla="*/ 1327885 h 2317214"/>
                <a:gd name="connsiteX3" fmla="*/ 12098401 w 12192000"/>
                <a:gd name="connsiteY3" fmla="*/ 1327123 h 2317214"/>
                <a:gd name="connsiteX4" fmla="*/ 11124692 w 12192000"/>
                <a:gd name="connsiteY4" fmla="*/ 1333092 h 2317214"/>
                <a:gd name="connsiteX5" fmla="*/ 8841867 w 12192000"/>
                <a:gd name="connsiteY5" fmla="*/ 1567406 h 2317214"/>
                <a:gd name="connsiteX6" fmla="*/ 7919339 w 12192000"/>
                <a:gd name="connsiteY6" fmla="*/ 1739492 h 2317214"/>
                <a:gd name="connsiteX7" fmla="*/ 7795514 w 12192000"/>
                <a:gd name="connsiteY7" fmla="*/ 1753969 h 2317214"/>
                <a:gd name="connsiteX8" fmla="*/ 6513069 w 12192000"/>
                <a:gd name="connsiteY8" fmla="*/ 1809723 h 2317214"/>
                <a:gd name="connsiteX9" fmla="*/ 5107305 w 12192000"/>
                <a:gd name="connsiteY9" fmla="*/ 2029686 h 2317214"/>
                <a:gd name="connsiteX10" fmla="*/ 2664460 w 12192000"/>
                <a:gd name="connsiteY10" fmla="*/ 2187802 h 2317214"/>
                <a:gd name="connsiteX11" fmla="*/ 1954657 w 12192000"/>
                <a:gd name="connsiteY11" fmla="*/ 2317215 h 2317214"/>
                <a:gd name="connsiteX12" fmla="*/ 0 w 12192000"/>
                <a:gd name="connsiteY12" fmla="*/ 2317215 h 2317214"/>
                <a:gd name="connsiteX13" fmla="*/ 0 w 12192000"/>
                <a:gd name="connsiteY13" fmla="*/ 1533624 h 2317214"/>
                <a:gd name="connsiteX14" fmla="*/ 4318 w 12192000"/>
                <a:gd name="connsiteY14" fmla="*/ 1534005 h 2317214"/>
                <a:gd name="connsiteX15" fmla="*/ 527685 w 12192000"/>
                <a:gd name="connsiteY15" fmla="*/ 1564359 h 2317214"/>
                <a:gd name="connsiteX16" fmla="*/ 3292856 w 12192000"/>
                <a:gd name="connsiteY16" fmla="*/ 1050898 h 2317214"/>
                <a:gd name="connsiteX17" fmla="*/ 4926838 w 12192000"/>
                <a:gd name="connsiteY17" fmla="*/ 1027530 h 2317214"/>
                <a:gd name="connsiteX18" fmla="*/ 5449951 w 12192000"/>
                <a:gd name="connsiteY18" fmla="*/ 876907 h 2317214"/>
                <a:gd name="connsiteX19" fmla="*/ 5625973 w 12192000"/>
                <a:gd name="connsiteY19" fmla="*/ 824330 h 2317214"/>
                <a:gd name="connsiteX20" fmla="*/ 7629398 w 12192000"/>
                <a:gd name="connsiteY20" fmla="*/ 548105 h 2317214"/>
                <a:gd name="connsiteX21" fmla="*/ 9598279 w 12192000"/>
                <a:gd name="connsiteY21" fmla="*/ 502385 h 2317214"/>
                <a:gd name="connsiteX22" fmla="*/ 9612757 w 12192000"/>
                <a:gd name="connsiteY22" fmla="*/ 499718 h 2317214"/>
                <a:gd name="connsiteX23" fmla="*/ 9926447 w 12192000"/>
                <a:gd name="connsiteY23" fmla="*/ 427581 h 2317214"/>
                <a:gd name="connsiteX24" fmla="*/ 10711053 w 12192000"/>
                <a:gd name="connsiteY24" fmla="*/ 174090 h 2317214"/>
                <a:gd name="connsiteX25" fmla="*/ 10934573 w 12192000"/>
                <a:gd name="connsiteY25" fmla="*/ 110717 h 2317214"/>
                <a:gd name="connsiteX26" fmla="*/ 11131423 w 12192000"/>
                <a:gd name="connsiteY26" fmla="*/ 66267 h 2317214"/>
                <a:gd name="connsiteX27" fmla="*/ 11161522 w 12192000"/>
                <a:gd name="connsiteY27" fmla="*/ 60551 h 2317214"/>
                <a:gd name="connsiteX28" fmla="*/ 11988165 w 12192000"/>
                <a:gd name="connsiteY28" fmla="*/ 3401 h 2317214"/>
                <a:gd name="connsiteX29" fmla="*/ 12192000 w 12192000"/>
                <a:gd name="connsiteY29" fmla="*/ 19276 h 231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192000" h="2317214">
                  <a:moveTo>
                    <a:pt x="12192000" y="19276"/>
                  </a:moveTo>
                  <a:lnTo>
                    <a:pt x="12192000" y="1327630"/>
                  </a:lnTo>
                  <a:cubicBezTo>
                    <a:pt x="12174347" y="1328011"/>
                    <a:pt x="12157075" y="1328139"/>
                    <a:pt x="12140057" y="1327885"/>
                  </a:cubicBezTo>
                  <a:cubicBezTo>
                    <a:pt x="12125960" y="1327885"/>
                    <a:pt x="12112117" y="1327630"/>
                    <a:pt x="12098401" y="1327123"/>
                  </a:cubicBezTo>
                  <a:cubicBezTo>
                    <a:pt x="11777853" y="1316328"/>
                    <a:pt x="11462639" y="1320137"/>
                    <a:pt x="11124692" y="1333092"/>
                  </a:cubicBezTo>
                  <a:cubicBezTo>
                    <a:pt x="10362946" y="1362555"/>
                    <a:pt x="9579229" y="1426436"/>
                    <a:pt x="8841867" y="1567406"/>
                  </a:cubicBezTo>
                  <a:cubicBezTo>
                    <a:pt x="8535162" y="1626080"/>
                    <a:pt x="8235188" y="1698090"/>
                    <a:pt x="7919339" y="1739492"/>
                  </a:cubicBezTo>
                  <a:cubicBezTo>
                    <a:pt x="7878319" y="1744825"/>
                    <a:pt x="7837044" y="1749779"/>
                    <a:pt x="7795514" y="1753969"/>
                  </a:cubicBezTo>
                  <a:cubicBezTo>
                    <a:pt x="7366382" y="1797911"/>
                    <a:pt x="6943090" y="1772385"/>
                    <a:pt x="6513069" y="1809723"/>
                  </a:cubicBezTo>
                  <a:cubicBezTo>
                    <a:pt x="6032881" y="1851379"/>
                    <a:pt x="5582793" y="1967837"/>
                    <a:pt x="5107305" y="2029686"/>
                  </a:cubicBezTo>
                  <a:cubicBezTo>
                    <a:pt x="4297807" y="2135096"/>
                    <a:pt x="3471164" y="2076296"/>
                    <a:pt x="2664460" y="2187802"/>
                  </a:cubicBezTo>
                  <a:cubicBezTo>
                    <a:pt x="2422017" y="2221330"/>
                    <a:pt x="2188210" y="2269463"/>
                    <a:pt x="1954657" y="2317215"/>
                  </a:cubicBezTo>
                  <a:lnTo>
                    <a:pt x="0" y="2317215"/>
                  </a:lnTo>
                  <a:lnTo>
                    <a:pt x="0" y="1533624"/>
                  </a:lnTo>
                  <a:cubicBezTo>
                    <a:pt x="1397" y="1533752"/>
                    <a:pt x="2921" y="1533879"/>
                    <a:pt x="4318" y="1534005"/>
                  </a:cubicBezTo>
                  <a:cubicBezTo>
                    <a:pt x="174371" y="1549880"/>
                    <a:pt x="344551" y="1565755"/>
                    <a:pt x="527685" y="1564359"/>
                  </a:cubicBezTo>
                  <a:cubicBezTo>
                    <a:pt x="1488440" y="1557119"/>
                    <a:pt x="2317242" y="1102205"/>
                    <a:pt x="3292856" y="1050898"/>
                  </a:cubicBezTo>
                  <a:cubicBezTo>
                    <a:pt x="3852037" y="1021434"/>
                    <a:pt x="4391914" y="1130399"/>
                    <a:pt x="4926838" y="1027530"/>
                  </a:cubicBezTo>
                  <a:cubicBezTo>
                    <a:pt x="5119370" y="990573"/>
                    <a:pt x="5281041" y="930502"/>
                    <a:pt x="5449951" y="876907"/>
                  </a:cubicBezTo>
                  <a:cubicBezTo>
                    <a:pt x="5507482" y="858747"/>
                    <a:pt x="5566029" y="841221"/>
                    <a:pt x="5625973" y="824330"/>
                  </a:cubicBezTo>
                  <a:cubicBezTo>
                    <a:pt x="6229477" y="654530"/>
                    <a:pt x="6950457" y="554328"/>
                    <a:pt x="7629398" y="548105"/>
                  </a:cubicBezTo>
                  <a:cubicBezTo>
                    <a:pt x="8289418" y="542136"/>
                    <a:pt x="8950579" y="617700"/>
                    <a:pt x="9598279" y="502385"/>
                  </a:cubicBezTo>
                  <a:cubicBezTo>
                    <a:pt x="9603105" y="501496"/>
                    <a:pt x="9607931" y="500606"/>
                    <a:pt x="9612757" y="499718"/>
                  </a:cubicBezTo>
                  <a:cubicBezTo>
                    <a:pt x="9722612" y="479779"/>
                    <a:pt x="9826498" y="455141"/>
                    <a:pt x="9926447" y="427581"/>
                  </a:cubicBezTo>
                  <a:cubicBezTo>
                    <a:pt x="10199878" y="352398"/>
                    <a:pt x="10445369" y="255878"/>
                    <a:pt x="10711053" y="174090"/>
                  </a:cubicBezTo>
                  <a:cubicBezTo>
                    <a:pt x="10783697" y="151611"/>
                    <a:pt x="10857865" y="130274"/>
                    <a:pt x="10934573" y="110717"/>
                  </a:cubicBezTo>
                  <a:cubicBezTo>
                    <a:pt x="10998200" y="94461"/>
                    <a:pt x="11063732" y="79601"/>
                    <a:pt x="11131423" y="66267"/>
                  </a:cubicBezTo>
                  <a:cubicBezTo>
                    <a:pt x="11141456" y="64361"/>
                    <a:pt x="11151489" y="62330"/>
                    <a:pt x="11161522" y="60551"/>
                  </a:cubicBezTo>
                  <a:cubicBezTo>
                    <a:pt x="11430127" y="10513"/>
                    <a:pt x="11722227" y="-8409"/>
                    <a:pt x="11988165" y="3401"/>
                  </a:cubicBezTo>
                  <a:cubicBezTo>
                    <a:pt x="12058269" y="6576"/>
                    <a:pt x="12126468" y="11784"/>
                    <a:pt x="12192000" y="19276"/>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13" name="Vrije vorm: vorm 12">
              <a:extLst>
                <a:ext uri="{FF2B5EF4-FFF2-40B4-BE49-F238E27FC236}">
                  <a16:creationId xmlns:a16="http://schemas.microsoft.com/office/drawing/2014/main" id="{2D9BD4DF-6792-70D0-CE1A-08289B14D605}"/>
                </a:ext>
              </a:extLst>
            </p:cNvPr>
            <p:cNvSpPr/>
            <p:nvPr/>
          </p:nvSpPr>
          <p:spPr>
            <a:xfrm>
              <a:off x="1424177" y="5763760"/>
              <a:ext cx="10767822" cy="1094239"/>
            </a:xfrm>
            <a:custGeom>
              <a:avLst/>
              <a:gdLst>
                <a:gd name="connsiteX0" fmla="*/ 10767822 w 10767822"/>
                <a:gd name="connsiteY0" fmla="*/ 6230 h 1094239"/>
                <a:gd name="connsiteX1" fmla="*/ 10767822 w 10767822"/>
                <a:gd name="connsiteY1" fmla="*/ 177172 h 1094239"/>
                <a:gd name="connsiteX2" fmla="*/ 10066909 w 10767822"/>
                <a:gd name="connsiteY2" fmla="*/ 317634 h 1094239"/>
                <a:gd name="connsiteX3" fmla="*/ 9204325 w 10767822"/>
                <a:gd name="connsiteY3" fmla="*/ 516516 h 1094239"/>
                <a:gd name="connsiteX4" fmla="*/ 8997569 w 10767822"/>
                <a:gd name="connsiteY4" fmla="*/ 551314 h 1094239"/>
                <a:gd name="connsiteX5" fmla="*/ 5857875 w 10767822"/>
                <a:gd name="connsiteY5" fmla="*/ 777374 h 1094239"/>
                <a:gd name="connsiteX6" fmla="*/ 5128768 w 10767822"/>
                <a:gd name="connsiteY6" fmla="*/ 970287 h 1094239"/>
                <a:gd name="connsiteX7" fmla="*/ 4526026 w 10767822"/>
                <a:gd name="connsiteY7" fmla="*/ 973208 h 1094239"/>
                <a:gd name="connsiteX8" fmla="*/ 3717544 w 10767822"/>
                <a:gd name="connsiteY8" fmla="*/ 1068839 h 1094239"/>
                <a:gd name="connsiteX9" fmla="*/ 3621659 w 10767822"/>
                <a:gd name="connsiteY9" fmla="*/ 1094239 h 1094239"/>
                <a:gd name="connsiteX10" fmla="*/ 0 w 10767822"/>
                <a:gd name="connsiteY10" fmla="*/ 1094239 h 1094239"/>
                <a:gd name="connsiteX11" fmla="*/ 1220470 w 10767822"/>
                <a:gd name="connsiteY11" fmla="*/ 866909 h 1094239"/>
                <a:gd name="connsiteX12" fmla="*/ 3663315 w 10767822"/>
                <a:gd name="connsiteY12" fmla="*/ 708794 h 1094239"/>
                <a:gd name="connsiteX13" fmla="*/ 4823460 w 10767822"/>
                <a:gd name="connsiteY13" fmla="*/ 516516 h 1094239"/>
                <a:gd name="connsiteX14" fmla="*/ 5069205 w 10767822"/>
                <a:gd name="connsiteY14" fmla="*/ 488830 h 1094239"/>
                <a:gd name="connsiteX15" fmla="*/ 6351652 w 10767822"/>
                <a:gd name="connsiteY15" fmla="*/ 433204 h 1094239"/>
                <a:gd name="connsiteX16" fmla="*/ 7398004 w 10767822"/>
                <a:gd name="connsiteY16" fmla="*/ 246641 h 1094239"/>
                <a:gd name="connsiteX17" fmla="*/ 9680702 w 10767822"/>
                <a:gd name="connsiteY17" fmla="*/ 12326 h 1094239"/>
                <a:gd name="connsiteX18" fmla="*/ 10654538 w 10767822"/>
                <a:gd name="connsiteY18" fmla="*/ 6230 h 1094239"/>
                <a:gd name="connsiteX19" fmla="*/ 10767822 w 10767822"/>
                <a:gd name="connsiteY19" fmla="*/ 6230 h 109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67822" h="1094239">
                  <a:moveTo>
                    <a:pt x="10767822" y="6230"/>
                  </a:moveTo>
                  <a:lnTo>
                    <a:pt x="10767822" y="177172"/>
                  </a:lnTo>
                  <a:cubicBezTo>
                    <a:pt x="10528808" y="217812"/>
                    <a:pt x="10294239" y="264802"/>
                    <a:pt x="10066909" y="317634"/>
                  </a:cubicBezTo>
                  <a:cubicBezTo>
                    <a:pt x="9780016" y="384436"/>
                    <a:pt x="9500997" y="460763"/>
                    <a:pt x="9204325" y="516516"/>
                  </a:cubicBezTo>
                  <a:cubicBezTo>
                    <a:pt x="9136380" y="529343"/>
                    <a:pt x="9067546" y="541027"/>
                    <a:pt x="8997569" y="551314"/>
                  </a:cubicBezTo>
                  <a:cubicBezTo>
                    <a:pt x="7951216" y="704476"/>
                    <a:pt x="6791453" y="516897"/>
                    <a:pt x="5857875" y="777374"/>
                  </a:cubicBezTo>
                  <a:cubicBezTo>
                    <a:pt x="5616448" y="844811"/>
                    <a:pt x="5403088" y="940061"/>
                    <a:pt x="5128768" y="970287"/>
                  </a:cubicBezTo>
                  <a:cubicBezTo>
                    <a:pt x="4923663" y="992894"/>
                    <a:pt x="4727194" y="973844"/>
                    <a:pt x="4526026" y="973208"/>
                  </a:cubicBezTo>
                  <a:cubicBezTo>
                    <a:pt x="4256278" y="972446"/>
                    <a:pt x="3967734" y="1006609"/>
                    <a:pt x="3717544" y="1068839"/>
                  </a:cubicBezTo>
                  <a:cubicBezTo>
                    <a:pt x="3685159" y="1076840"/>
                    <a:pt x="3653282" y="1085476"/>
                    <a:pt x="3621659" y="1094239"/>
                  </a:cubicBezTo>
                  <a:lnTo>
                    <a:pt x="0" y="1094239"/>
                  </a:lnTo>
                  <a:cubicBezTo>
                    <a:pt x="409575" y="1025913"/>
                    <a:pt x="802259" y="924695"/>
                    <a:pt x="1220470" y="866909"/>
                  </a:cubicBezTo>
                  <a:cubicBezTo>
                    <a:pt x="2027301" y="755403"/>
                    <a:pt x="2853944" y="814204"/>
                    <a:pt x="3663315" y="708794"/>
                  </a:cubicBezTo>
                  <a:cubicBezTo>
                    <a:pt x="4056888" y="657613"/>
                    <a:pt x="4433189" y="569094"/>
                    <a:pt x="4823460" y="516516"/>
                  </a:cubicBezTo>
                  <a:cubicBezTo>
                    <a:pt x="4904740" y="505467"/>
                    <a:pt x="4986528" y="496069"/>
                    <a:pt x="5069205" y="488830"/>
                  </a:cubicBezTo>
                  <a:cubicBezTo>
                    <a:pt x="5499228" y="451492"/>
                    <a:pt x="5922391" y="477019"/>
                    <a:pt x="6351652" y="433204"/>
                  </a:cubicBezTo>
                  <a:cubicBezTo>
                    <a:pt x="6713474" y="396247"/>
                    <a:pt x="7051421" y="312935"/>
                    <a:pt x="7398004" y="246641"/>
                  </a:cubicBezTo>
                  <a:cubicBezTo>
                    <a:pt x="8135240" y="105671"/>
                    <a:pt x="8919083" y="41663"/>
                    <a:pt x="9680702" y="12326"/>
                  </a:cubicBezTo>
                  <a:cubicBezTo>
                    <a:pt x="10018649" y="-755"/>
                    <a:pt x="10333863" y="-4438"/>
                    <a:pt x="10654538" y="6230"/>
                  </a:cubicBezTo>
                  <a:cubicBezTo>
                    <a:pt x="10691114" y="7500"/>
                    <a:pt x="10728960" y="7373"/>
                    <a:pt x="10767822" y="6230"/>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14" name="Vrije vorm: vorm 13">
              <a:extLst>
                <a:ext uri="{FF2B5EF4-FFF2-40B4-BE49-F238E27FC236}">
                  <a16:creationId xmlns:a16="http://schemas.microsoft.com/office/drawing/2014/main" id="{9614E6E9-588D-79BC-0BF0-289C65DC53AB}"/>
                </a:ext>
              </a:extLst>
            </p:cNvPr>
            <p:cNvSpPr/>
            <p:nvPr/>
          </p:nvSpPr>
          <p:spPr>
            <a:xfrm>
              <a:off x="4854447" y="5859271"/>
              <a:ext cx="7337552" cy="998728"/>
            </a:xfrm>
            <a:custGeom>
              <a:avLst/>
              <a:gdLst>
                <a:gd name="connsiteX0" fmla="*/ 7337552 w 7337552"/>
                <a:gd name="connsiteY0" fmla="*/ 0 h 998728"/>
                <a:gd name="connsiteX1" fmla="*/ 7337552 w 7337552"/>
                <a:gd name="connsiteY1" fmla="*/ 998728 h 998728"/>
                <a:gd name="connsiteX2" fmla="*/ 0 w 7337552"/>
                <a:gd name="connsiteY2" fmla="*/ 998728 h 998728"/>
                <a:gd name="connsiteX3" fmla="*/ 275590 w 7337552"/>
                <a:gd name="connsiteY3" fmla="*/ 915162 h 998728"/>
                <a:gd name="connsiteX4" fmla="*/ 1083691 w 7337552"/>
                <a:gd name="connsiteY4" fmla="*/ 818007 h 998728"/>
                <a:gd name="connsiteX5" fmla="*/ 1688084 w 7337552"/>
                <a:gd name="connsiteY5" fmla="*/ 822960 h 998728"/>
                <a:gd name="connsiteX6" fmla="*/ 2414143 w 7337552"/>
                <a:gd name="connsiteY6" fmla="*/ 614807 h 998728"/>
                <a:gd name="connsiteX7" fmla="*/ 5415153 w 7337552"/>
                <a:gd name="connsiteY7" fmla="*/ 421005 h 998728"/>
                <a:gd name="connsiteX8" fmla="*/ 5556377 w 7337552"/>
                <a:gd name="connsiteY8" fmla="*/ 401955 h 998728"/>
                <a:gd name="connsiteX9" fmla="*/ 6622543 w 7337552"/>
                <a:gd name="connsiteY9" fmla="*/ 152273 h 998728"/>
                <a:gd name="connsiteX10" fmla="*/ 7285609 w 7337552"/>
                <a:gd name="connsiteY10" fmla="*/ 9398 h 998728"/>
                <a:gd name="connsiteX11" fmla="*/ 7337552 w 7337552"/>
                <a:gd name="connsiteY11" fmla="*/ 0 h 99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37552" h="998728">
                  <a:moveTo>
                    <a:pt x="7337552" y="0"/>
                  </a:moveTo>
                  <a:lnTo>
                    <a:pt x="7337552" y="998728"/>
                  </a:lnTo>
                  <a:lnTo>
                    <a:pt x="0" y="998728"/>
                  </a:lnTo>
                  <a:cubicBezTo>
                    <a:pt x="91313" y="970535"/>
                    <a:pt x="181356" y="940562"/>
                    <a:pt x="275590" y="915162"/>
                  </a:cubicBezTo>
                  <a:cubicBezTo>
                    <a:pt x="524764" y="848106"/>
                    <a:pt x="813181" y="813435"/>
                    <a:pt x="1083691" y="818007"/>
                  </a:cubicBezTo>
                  <a:cubicBezTo>
                    <a:pt x="1285494" y="821436"/>
                    <a:pt x="1482979" y="845693"/>
                    <a:pt x="1688084" y="822960"/>
                  </a:cubicBezTo>
                  <a:cubicBezTo>
                    <a:pt x="1962277" y="792607"/>
                    <a:pt x="2173733" y="687705"/>
                    <a:pt x="2414143" y="614807"/>
                  </a:cubicBezTo>
                  <a:cubicBezTo>
                    <a:pt x="3301620" y="345440"/>
                    <a:pt x="4407027" y="541401"/>
                    <a:pt x="5415153" y="421005"/>
                  </a:cubicBezTo>
                  <a:cubicBezTo>
                    <a:pt x="5462397" y="415417"/>
                    <a:pt x="5509514" y="409067"/>
                    <a:pt x="5556377" y="401955"/>
                  </a:cubicBezTo>
                  <a:cubicBezTo>
                    <a:pt x="5932044" y="344805"/>
                    <a:pt x="6271134" y="240284"/>
                    <a:pt x="6622543" y="152273"/>
                  </a:cubicBezTo>
                  <a:cubicBezTo>
                    <a:pt x="6837681" y="98425"/>
                    <a:pt x="7059422" y="50800"/>
                    <a:pt x="7285609" y="9398"/>
                  </a:cubicBezTo>
                  <a:cubicBezTo>
                    <a:pt x="7302882" y="6223"/>
                    <a:pt x="7320153" y="3175"/>
                    <a:pt x="7337552" y="0"/>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grpSp>
      <p:sp>
        <p:nvSpPr>
          <p:cNvPr id="15" name="Vrije vorm: vorm 14">
            <a:extLst>
              <a:ext uri="{FF2B5EF4-FFF2-40B4-BE49-F238E27FC236}">
                <a16:creationId xmlns:a16="http://schemas.microsoft.com/office/drawing/2014/main" id="{20CED534-A2ED-BAE5-4E7D-50CE422BC760}"/>
              </a:ext>
            </a:extLst>
          </p:cNvPr>
          <p:cNvSpPr/>
          <p:nvPr/>
        </p:nvSpPr>
        <p:spPr>
          <a:xfrm>
            <a:off x="4317" y="0"/>
            <a:ext cx="12187682" cy="6858000"/>
          </a:xfrm>
          <a:custGeom>
            <a:avLst/>
            <a:gdLst>
              <a:gd name="connsiteX0" fmla="*/ 0 w 12187682"/>
              <a:gd name="connsiteY0" fmla="*/ 0 h 6858000"/>
              <a:gd name="connsiteX1" fmla="*/ 12187682 w 12187682"/>
              <a:gd name="connsiteY1" fmla="*/ 0 h 6858000"/>
              <a:gd name="connsiteX2" fmla="*/ 12187682 w 12187682"/>
              <a:gd name="connsiteY2" fmla="*/ 6858000 h 6858000"/>
              <a:gd name="connsiteX3" fmla="*/ 0 w 1218768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87682" h="6858000">
                <a:moveTo>
                  <a:pt x="0" y="0"/>
                </a:moveTo>
                <a:lnTo>
                  <a:pt x="12187682" y="0"/>
                </a:lnTo>
                <a:lnTo>
                  <a:pt x="12187682" y="6858000"/>
                </a:lnTo>
                <a:lnTo>
                  <a:pt x="0" y="6858000"/>
                </a:lnTo>
                <a:close/>
              </a:path>
            </a:pathLst>
          </a:custGeom>
          <a:noFill/>
          <a:ln w="12700" cap="flat">
            <a:noFill/>
            <a:prstDash val="solid"/>
            <a:miter/>
          </a:ln>
        </p:spPr>
        <p:txBody>
          <a:bodyPr rtlCol="0" anchor="ctr"/>
          <a:lstStyle/>
          <a:p>
            <a:endParaRPr lang="nl-BE"/>
          </a:p>
        </p:txBody>
      </p:sp>
      <p:sp>
        <p:nvSpPr>
          <p:cNvPr id="178" name="Ovaal 177">
            <a:hlinkClick r:id="rId2"/>
            <a:extLst>
              <a:ext uri="{FF2B5EF4-FFF2-40B4-BE49-F238E27FC236}">
                <a16:creationId xmlns:a16="http://schemas.microsoft.com/office/drawing/2014/main" id="{B77B2746-0093-3AE0-DDBD-DB1C37138572}"/>
              </a:ext>
            </a:extLst>
          </p:cNvPr>
          <p:cNvSpPr/>
          <p:nvPr/>
        </p:nvSpPr>
        <p:spPr>
          <a:xfrm>
            <a:off x="-221168" y="5312451"/>
            <a:ext cx="2827557" cy="2827557"/>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nvGrpSpPr>
          <p:cNvPr id="71" name="Groep 70">
            <a:extLst>
              <a:ext uri="{FF2B5EF4-FFF2-40B4-BE49-F238E27FC236}">
                <a16:creationId xmlns:a16="http://schemas.microsoft.com/office/drawing/2014/main" id="{F97EB505-7756-5CB9-321C-80781B2F1A4B}"/>
              </a:ext>
            </a:extLst>
          </p:cNvPr>
          <p:cNvGrpSpPr/>
          <p:nvPr/>
        </p:nvGrpSpPr>
        <p:grpSpPr>
          <a:xfrm rot="21263708">
            <a:off x="3005541" y="1350894"/>
            <a:ext cx="8087957" cy="3175509"/>
            <a:chOff x="2086606" y="1467536"/>
            <a:chExt cx="5925984" cy="2326671"/>
          </a:xfrm>
          <a:effectLst>
            <a:outerShdw blurRad="50800" dist="38100" dir="2700000" algn="tl" rotWithShape="0">
              <a:prstClr val="black">
                <a:alpha val="40000"/>
              </a:prstClr>
            </a:outerShdw>
          </a:effectLst>
        </p:grpSpPr>
        <p:sp>
          <p:nvSpPr>
            <p:cNvPr id="18" name="Vrije vorm: vorm 17">
              <a:extLst>
                <a:ext uri="{FF2B5EF4-FFF2-40B4-BE49-F238E27FC236}">
                  <a16:creationId xmlns:a16="http://schemas.microsoft.com/office/drawing/2014/main" id="{906E736D-D8B5-0266-EABF-8C7A2F9804A1}"/>
                </a:ext>
              </a:extLst>
            </p:cNvPr>
            <p:cNvSpPr/>
            <p:nvPr/>
          </p:nvSpPr>
          <p:spPr>
            <a:xfrm>
              <a:off x="2086606" y="1467536"/>
              <a:ext cx="5925984" cy="2326671"/>
            </a:xfrm>
            <a:custGeom>
              <a:avLst/>
              <a:gdLst>
                <a:gd name="connsiteX0" fmla="*/ 5787397 w 5925984"/>
                <a:gd name="connsiteY0" fmla="*/ 1520666 h 2326671"/>
                <a:gd name="connsiteX1" fmla="*/ 5769871 w 5925984"/>
                <a:gd name="connsiteY1" fmla="*/ 1509808 h 2326671"/>
                <a:gd name="connsiteX2" fmla="*/ 5782825 w 5925984"/>
                <a:gd name="connsiteY2" fmla="*/ 1503617 h 2326671"/>
                <a:gd name="connsiteX3" fmla="*/ 5892172 w 5925984"/>
                <a:gd name="connsiteY3" fmla="*/ 1405223 h 2326671"/>
                <a:gd name="connsiteX4" fmla="*/ 5923128 w 5925984"/>
                <a:gd name="connsiteY4" fmla="*/ 1297496 h 2326671"/>
                <a:gd name="connsiteX5" fmla="*/ 5902649 w 5925984"/>
                <a:gd name="connsiteY5" fmla="*/ 1213485 h 2326671"/>
                <a:gd name="connsiteX6" fmla="*/ 5866931 w 5925984"/>
                <a:gd name="connsiteY6" fmla="*/ 1161669 h 2326671"/>
                <a:gd name="connsiteX7" fmla="*/ 5870931 w 5925984"/>
                <a:gd name="connsiteY7" fmla="*/ 1156240 h 2326671"/>
                <a:gd name="connsiteX8" fmla="*/ 5913794 w 5925984"/>
                <a:gd name="connsiteY8" fmla="*/ 1061180 h 2326671"/>
                <a:gd name="connsiteX9" fmla="*/ 5925985 w 5925984"/>
                <a:gd name="connsiteY9" fmla="*/ 971360 h 2326671"/>
                <a:gd name="connsiteX10" fmla="*/ 5896267 w 5925984"/>
                <a:gd name="connsiteY10" fmla="*/ 840772 h 2326671"/>
                <a:gd name="connsiteX11" fmla="*/ 5801113 w 5925984"/>
                <a:gd name="connsiteY11" fmla="*/ 729044 h 2326671"/>
                <a:gd name="connsiteX12" fmla="*/ 5691194 w 5925984"/>
                <a:gd name="connsiteY12" fmla="*/ 678371 h 2326671"/>
                <a:gd name="connsiteX13" fmla="*/ 5594801 w 5925984"/>
                <a:gd name="connsiteY13" fmla="*/ 665893 h 2326671"/>
                <a:gd name="connsiteX14" fmla="*/ 5453926 w 5925984"/>
                <a:gd name="connsiteY14" fmla="*/ 695230 h 2326671"/>
                <a:gd name="connsiteX15" fmla="*/ 5372964 w 5925984"/>
                <a:gd name="connsiteY15" fmla="*/ 742093 h 2326671"/>
                <a:gd name="connsiteX16" fmla="*/ 5260188 w 5925984"/>
                <a:gd name="connsiteY16" fmla="*/ 669131 h 2326671"/>
                <a:gd name="connsiteX17" fmla="*/ 5153508 w 5925984"/>
                <a:gd name="connsiteY17" fmla="*/ 654844 h 2326671"/>
                <a:gd name="connsiteX18" fmla="*/ 4874235 w 5925984"/>
                <a:gd name="connsiteY18" fmla="*/ 728948 h 2326671"/>
                <a:gd name="connsiteX19" fmla="*/ 4845374 w 5925984"/>
                <a:gd name="connsiteY19" fmla="*/ 751332 h 2326671"/>
                <a:gd name="connsiteX20" fmla="*/ 4816799 w 5925984"/>
                <a:gd name="connsiteY20" fmla="*/ 727329 h 2326671"/>
                <a:gd name="connsiteX21" fmla="*/ 4699165 w 5925984"/>
                <a:gd name="connsiteY21" fmla="*/ 671227 h 2326671"/>
                <a:gd name="connsiteX22" fmla="*/ 4572959 w 5925984"/>
                <a:gd name="connsiteY22" fmla="*/ 654844 h 2326671"/>
                <a:gd name="connsiteX23" fmla="*/ 4563720 w 5925984"/>
                <a:gd name="connsiteY23" fmla="*/ 654844 h 2326671"/>
                <a:gd name="connsiteX24" fmla="*/ 4443991 w 5925984"/>
                <a:gd name="connsiteY24" fmla="*/ 669512 h 2326671"/>
                <a:gd name="connsiteX25" fmla="*/ 4341026 w 5925984"/>
                <a:gd name="connsiteY25" fmla="*/ 714565 h 2326671"/>
                <a:gd name="connsiteX26" fmla="*/ 4311308 w 5925984"/>
                <a:gd name="connsiteY26" fmla="*/ 739235 h 2326671"/>
                <a:gd name="connsiteX27" fmla="*/ 4297401 w 5925984"/>
                <a:gd name="connsiteY27" fmla="*/ 729044 h 2326671"/>
                <a:gd name="connsiteX28" fmla="*/ 4187482 w 5925984"/>
                <a:gd name="connsiteY28" fmla="*/ 678371 h 2326671"/>
                <a:gd name="connsiteX29" fmla="*/ 4091089 w 5925984"/>
                <a:gd name="connsiteY29" fmla="*/ 665893 h 2326671"/>
                <a:gd name="connsiteX30" fmla="*/ 3950215 w 5925984"/>
                <a:gd name="connsiteY30" fmla="*/ 695230 h 2326671"/>
                <a:gd name="connsiteX31" fmla="*/ 3837248 w 5925984"/>
                <a:gd name="connsiteY31" fmla="*/ 769811 h 2326671"/>
                <a:gd name="connsiteX32" fmla="*/ 3824485 w 5925984"/>
                <a:gd name="connsiteY32" fmla="*/ 783050 h 2326671"/>
                <a:gd name="connsiteX33" fmla="*/ 3746379 w 5925984"/>
                <a:gd name="connsiteY33" fmla="*/ 719138 h 2326671"/>
                <a:gd name="connsiteX34" fmla="*/ 3641986 w 5925984"/>
                <a:gd name="connsiteY34" fmla="*/ 687610 h 2326671"/>
                <a:gd name="connsiteX35" fmla="*/ 3638652 w 5925984"/>
                <a:gd name="connsiteY35" fmla="*/ 687324 h 2326671"/>
                <a:gd name="connsiteX36" fmla="*/ 3608934 w 5925984"/>
                <a:gd name="connsiteY36" fmla="*/ 686181 h 2326671"/>
                <a:gd name="connsiteX37" fmla="*/ 3606553 w 5925984"/>
                <a:gd name="connsiteY37" fmla="*/ 686181 h 2326671"/>
                <a:gd name="connsiteX38" fmla="*/ 3463868 w 5925984"/>
                <a:gd name="connsiteY38" fmla="*/ 722090 h 2326671"/>
                <a:gd name="connsiteX39" fmla="*/ 3452343 w 5925984"/>
                <a:gd name="connsiteY39" fmla="*/ 728853 h 2326671"/>
                <a:gd name="connsiteX40" fmla="*/ 3411861 w 5925984"/>
                <a:gd name="connsiteY40" fmla="*/ 711899 h 2326671"/>
                <a:gd name="connsiteX41" fmla="*/ 3323755 w 5925984"/>
                <a:gd name="connsiteY41" fmla="*/ 697230 h 2326671"/>
                <a:gd name="connsiteX42" fmla="*/ 3216694 w 5925984"/>
                <a:gd name="connsiteY42" fmla="*/ 715518 h 2326671"/>
                <a:gd name="connsiteX43" fmla="*/ 3087916 w 5925984"/>
                <a:gd name="connsiteY43" fmla="*/ 674275 h 2326671"/>
                <a:gd name="connsiteX44" fmla="*/ 2991714 w 5925984"/>
                <a:gd name="connsiteY44" fmla="*/ 694182 h 2326671"/>
                <a:gd name="connsiteX45" fmla="*/ 2936183 w 5925984"/>
                <a:gd name="connsiteY45" fmla="*/ 727615 h 2326671"/>
                <a:gd name="connsiteX46" fmla="*/ 2915228 w 5925984"/>
                <a:gd name="connsiteY46" fmla="*/ 713232 h 2326671"/>
                <a:gd name="connsiteX47" fmla="*/ 2717489 w 5925984"/>
                <a:gd name="connsiteY47" fmla="*/ 663131 h 2326671"/>
                <a:gd name="connsiteX48" fmla="*/ 2711107 w 5925984"/>
                <a:gd name="connsiteY48" fmla="*/ 663131 h 2326671"/>
                <a:gd name="connsiteX49" fmla="*/ 2588616 w 5925984"/>
                <a:gd name="connsiteY49" fmla="*/ 686562 h 2326671"/>
                <a:gd name="connsiteX50" fmla="*/ 2482031 w 5925984"/>
                <a:gd name="connsiteY50" fmla="*/ 749046 h 2326671"/>
                <a:gd name="connsiteX51" fmla="*/ 2455456 w 5925984"/>
                <a:gd name="connsiteY51" fmla="*/ 774859 h 2326671"/>
                <a:gd name="connsiteX52" fmla="*/ 2443931 w 5925984"/>
                <a:gd name="connsiteY52" fmla="*/ 765143 h 2326671"/>
                <a:gd name="connsiteX53" fmla="*/ 2360492 w 5925984"/>
                <a:gd name="connsiteY53" fmla="*/ 718090 h 2326671"/>
                <a:gd name="connsiteX54" fmla="*/ 2215331 w 5925984"/>
                <a:gd name="connsiteY54" fmla="*/ 680466 h 2326671"/>
                <a:gd name="connsiteX55" fmla="*/ 2058645 w 5925984"/>
                <a:gd name="connsiteY55" fmla="*/ 666845 h 2326671"/>
                <a:gd name="connsiteX56" fmla="*/ 1917008 w 5925984"/>
                <a:gd name="connsiteY56" fmla="*/ 698278 h 2326671"/>
                <a:gd name="connsiteX57" fmla="*/ 1784896 w 5925984"/>
                <a:gd name="connsiteY57" fmla="*/ 218504 h 2326671"/>
                <a:gd name="connsiteX58" fmla="*/ 1352556 w 5925984"/>
                <a:gd name="connsiteY58" fmla="*/ 0 h 2326671"/>
                <a:gd name="connsiteX59" fmla="*/ 1097477 w 5925984"/>
                <a:gd name="connsiteY59" fmla="*/ 60865 h 2326671"/>
                <a:gd name="connsiteX60" fmla="*/ 913168 w 5925984"/>
                <a:gd name="connsiteY60" fmla="*/ 226695 h 2326671"/>
                <a:gd name="connsiteX61" fmla="*/ 893642 w 5925984"/>
                <a:gd name="connsiteY61" fmla="*/ 257270 h 2326671"/>
                <a:gd name="connsiteX62" fmla="*/ 804393 w 5925984"/>
                <a:gd name="connsiteY62" fmla="*/ 76200 h 2326671"/>
                <a:gd name="connsiteX63" fmla="*/ 602844 w 5925984"/>
                <a:gd name="connsiteY63" fmla="*/ 7525 h 2326671"/>
                <a:gd name="connsiteX64" fmla="*/ 599700 w 5925984"/>
                <a:gd name="connsiteY64" fmla="*/ 7525 h 2326671"/>
                <a:gd name="connsiteX65" fmla="*/ 559791 w 5925984"/>
                <a:gd name="connsiteY65" fmla="*/ 9525 h 2326671"/>
                <a:gd name="connsiteX66" fmla="*/ 367290 w 5925984"/>
                <a:gd name="connsiteY66" fmla="*/ 107252 h 2326671"/>
                <a:gd name="connsiteX67" fmla="*/ 148215 w 5925984"/>
                <a:gd name="connsiteY67" fmla="*/ 386429 h 2326671"/>
                <a:gd name="connsiteX68" fmla="*/ 16580 w 5925984"/>
                <a:gd name="connsiteY68" fmla="*/ 625221 h 2326671"/>
                <a:gd name="connsiteX69" fmla="*/ 14580 w 5925984"/>
                <a:gd name="connsiteY69" fmla="*/ 630174 h 2326671"/>
                <a:gd name="connsiteX70" fmla="*/ 12960 w 5925984"/>
                <a:gd name="connsiteY70" fmla="*/ 635222 h 2326671"/>
                <a:gd name="connsiteX71" fmla="*/ 12865 w 5925984"/>
                <a:gd name="connsiteY71" fmla="*/ 772668 h 2326671"/>
                <a:gd name="connsiteX72" fmla="*/ 39535 w 5925984"/>
                <a:gd name="connsiteY72" fmla="*/ 820103 h 2326671"/>
                <a:gd name="connsiteX73" fmla="*/ 40773 w 5925984"/>
                <a:gd name="connsiteY73" fmla="*/ 821817 h 2326671"/>
                <a:gd name="connsiteX74" fmla="*/ 160503 w 5925984"/>
                <a:gd name="connsiteY74" fmla="*/ 912305 h 2326671"/>
                <a:gd name="connsiteX75" fmla="*/ 272802 w 5925984"/>
                <a:gd name="connsiteY75" fmla="*/ 939641 h 2326671"/>
                <a:gd name="connsiteX76" fmla="*/ 270326 w 5925984"/>
                <a:gd name="connsiteY76" fmla="*/ 1117854 h 2326671"/>
                <a:gd name="connsiteX77" fmla="*/ 272231 w 5925984"/>
                <a:gd name="connsiteY77" fmla="*/ 1317593 h 2326671"/>
                <a:gd name="connsiteX78" fmla="*/ 272231 w 5925984"/>
                <a:gd name="connsiteY78" fmla="*/ 1324356 h 2326671"/>
                <a:gd name="connsiteX79" fmla="*/ 272421 w 5925984"/>
                <a:gd name="connsiteY79" fmla="*/ 1327880 h 2326671"/>
                <a:gd name="connsiteX80" fmla="*/ 334810 w 5925984"/>
                <a:gd name="connsiteY80" fmla="*/ 1478089 h 2326671"/>
                <a:gd name="connsiteX81" fmla="*/ 292519 w 5925984"/>
                <a:gd name="connsiteY81" fmla="*/ 1499426 h 2326671"/>
                <a:gd name="connsiteX82" fmla="*/ 215843 w 5925984"/>
                <a:gd name="connsiteY82" fmla="*/ 1570006 h 2326671"/>
                <a:gd name="connsiteX83" fmla="*/ 180505 w 5925984"/>
                <a:gd name="connsiteY83" fmla="*/ 1682782 h 2326671"/>
                <a:gd name="connsiteX84" fmla="*/ 214890 w 5925984"/>
                <a:gd name="connsiteY84" fmla="*/ 1802606 h 2326671"/>
                <a:gd name="connsiteX85" fmla="*/ 195364 w 5925984"/>
                <a:gd name="connsiteY85" fmla="*/ 1825181 h 2326671"/>
                <a:gd name="connsiteX86" fmla="*/ 140595 w 5925984"/>
                <a:gd name="connsiteY86" fmla="*/ 1933289 h 2326671"/>
                <a:gd name="connsiteX87" fmla="*/ 127070 w 5925984"/>
                <a:gd name="connsiteY87" fmla="*/ 2029206 h 2326671"/>
                <a:gd name="connsiteX88" fmla="*/ 151168 w 5925984"/>
                <a:gd name="connsiteY88" fmla="*/ 2145411 h 2326671"/>
                <a:gd name="connsiteX89" fmla="*/ 215748 w 5925984"/>
                <a:gd name="connsiteY89" fmla="*/ 2239709 h 2326671"/>
                <a:gd name="connsiteX90" fmla="*/ 312617 w 5925984"/>
                <a:gd name="connsiteY90" fmla="*/ 2302669 h 2326671"/>
                <a:gd name="connsiteX91" fmla="*/ 425012 w 5925984"/>
                <a:gd name="connsiteY91" fmla="*/ 2324481 h 2326671"/>
                <a:gd name="connsiteX92" fmla="*/ 540360 w 5925984"/>
                <a:gd name="connsiteY92" fmla="*/ 2305526 h 2326671"/>
                <a:gd name="connsiteX93" fmla="*/ 562553 w 5925984"/>
                <a:gd name="connsiteY93" fmla="*/ 2296097 h 2326671"/>
                <a:gd name="connsiteX94" fmla="*/ 614083 w 5925984"/>
                <a:gd name="connsiteY94" fmla="*/ 2316861 h 2326671"/>
                <a:gd name="connsiteX95" fmla="*/ 682949 w 5925984"/>
                <a:gd name="connsiteY95" fmla="*/ 2326386 h 2326671"/>
                <a:gd name="connsiteX96" fmla="*/ 792201 w 5925984"/>
                <a:gd name="connsiteY96" fmla="*/ 2302288 h 2326671"/>
                <a:gd name="connsiteX97" fmla="*/ 837349 w 5925984"/>
                <a:gd name="connsiteY97" fmla="*/ 2271046 h 2326671"/>
                <a:gd name="connsiteX98" fmla="*/ 878307 w 5925984"/>
                <a:gd name="connsiteY98" fmla="*/ 2288000 h 2326671"/>
                <a:gd name="connsiteX99" fmla="*/ 1046804 w 5925984"/>
                <a:gd name="connsiteY99" fmla="*/ 2313527 h 2326671"/>
                <a:gd name="connsiteX100" fmla="*/ 1193775 w 5925984"/>
                <a:gd name="connsiteY100" fmla="*/ 2291810 h 2326671"/>
                <a:gd name="connsiteX101" fmla="*/ 1330649 w 5925984"/>
                <a:gd name="connsiteY101" fmla="*/ 2186273 h 2326671"/>
                <a:gd name="connsiteX102" fmla="*/ 1413231 w 5925984"/>
                <a:gd name="connsiteY102" fmla="*/ 2294096 h 2326671"/>
                <a:gd name="connsiteX103" fmla="*/ 1534293 w 5925984"/>
                <a:gd name="connsiteY103" fmla="*/ 2326386 h 2326671"/>
                <a:gd name="connsiteX104" fmla="*/ 1742701 w 5925984"/>
                <a:gd name="connsiteY104" fmla="*/ 2182463 h 2326671"/>
                <a:gd name="connsiteX105" fmla="*/ 1742986 w 5925984"/>
                <a:gd name="connsiteY105" fmla="*/ 2181320 h 2326671"/>
                <a:gd name="connsiteX106" fmla="*/ 1744987 w 5925984"/>
                <a:gd name="connsiteY106" fmla="*/ 2171986 h 2326671"/>
                <a:gd name="connsiteX107" fmla="*/ 1772990 w 5925984"/>
                <a:gd name="connsiteY107" fmla="*/ 2237613 h 2326671"/>
                <a:gd name="connsiteX108" fmla="*/ 1860906 w 5925984"/>
                <a:gd name="connsiteY108" fmla="*/ 2307431 h 2326671"/>
                <a:gd name="connsiteX109" fmla="*/ 1950631 w 5925984"/>
                <a:gd name="connsiteY109" fmla="*/ 2324576 h 2326671"/>
                <a:gd name="connsiteX110" fmla="*/ 2033213 w 5925984"/>
                <a:gd name="connsiteY110" fmla="*/ 2312480 h 2326671"/>
                <a:gd name="connsiteX111" fmla="*/ 2119033 w 5925984"/>
                <a:gd name="connsiteY111" fmla="*/ 2264474 h 2326671"/>
                <a:gd name="connsiteX112" fmla="*/ 2158276 w 5925984"/>
                <a:gd name="connsiteY112" fmla="*/ 2227802 h 2326671"/>
                <a:gd name="connsiteX113" fmla="*/ 2158276 w 5925984"/>
                <a:gd name="connsiteY113" fmla="*/ 2226374 h 2326671"/>
                <a:gd name="connsiteX114" fmla="*/ 2244668 w 5925984"/>
                <a:gd name="connsiteY114" fmla="*/ 2294382 h 2326671"/>
                <a:gd name="connsiteX115" fmla="*/ 2349538 w 5925984"/>
                <a:gd name="connsiteY115" fmla="*/ 2320004 h 2326671"/>
                <a:gd name="connsiteX116" fmla="*/ 2426024 w 5925984"/>
                <a:gd name="connsiteY116" fmla="*/ 2309146 h 2326671"/>
                <a:gd name="connsiteX117" fmla="*/ 2522798 w 5925984"/>
                <a:gd name="connsiteY117" fmla="*/ 2256568 h 2326671"/>
                <a:gd name="connsiteX118" fmla="*/ 2570899 w 5925984"/>
                <a:gd name="connsiteY118" fmla="*/ 2207419 h 2326671"/>
                <a:gd name="connsiteX119" fmla="*/ 2587378 w 5925984"/>
                <a:gd name="connsiteY119" fmla="*/ 2237613 h 2326671"/>
                <a:gd name="connsiteX120" fmla="*/ 2675293 w 5925984"/>
                <a:gd name="connsiteY120" fmla="*/ 2307431 h 2326671"/>
                <a:gd name="connsiteX121" fmla="*/ 2765019 w 5925984"/>
                <a:gd name="connsiteY121" fmla="*/ 2324576 h 2326671"/>
                <a:gd name="connsiteX122" fmla="*/ 2847601 w 5925984"/>
                <a:gd name="connsiteY122" fmla="*/ 2312480 h 2326671"/>
                <a:gd name="connsiteX123" fmla="*/ 2933421 w 5925984"/>
                <a:gd name="connsiteY123" fmla="*/ 2264474 h 2326671"/>
                <a:gd name="connsiteX124" fmla="*/ 2972664 w 5925984"/>
                <a:gd name="connsiteY124" fmla="*/ 2227802 h 2326671"/>
                <a:gd name="connsiteX125" fmla="*/ 2972664 w 5925984"/>
                <a:gd name="connsiteY125" fmla="*/ 2187512 h 2326671"/>
                <a:gd name="connsiteX126" fmla="*/ 3054865 w 5925984"/>
                <a:gd name="connsiteY126" fmla="*/ 2294096 h 2326671"/>
                <a:gd name="connsiteX127" fmla="*/ 3175927 w 5925984"/>
                <a:gd name="connsiteY127" fmla="*/ 2326386 h 2326671"/>
                <a:gd name="connsiteX128" fmla="*/ 3384334 w 5925984"/>
                <a:gd name="connsiteY128" fmla="*/ 2182463 h 2326671"/>
                <a:gd name="connsiteX129" fmla="*/ 3384620 w 5925984"/>
                <a:gd name="connsiteY129" fmla="*/ 2181320 h 2326671"/>
                <a:gd name="connsiteX130" fmla="*/ 3392050 w 5925984"/>
                <a:gd name="connsiteY130" fmla="*/ 2139315 h 2326671"/>
                <a:gd name="connsiteX131" fmla="*/ 3412719 w 5925984"/>
                <a:gd name="connsiteY131" fmla="*/ 2171510 h 2326671"/>
                <a:gd name="connsiteX132" fmla="*/ 3500920 w 5925984"/>
                <a:gd name="connsiteY132" fmla="*/ 2260949 h 2326671"/>
                <a:gd name="connsiteX133" fmla="*/ 3606934 w 5925984"/>
                <a:gd name="connsiteY133" fmla="*/ 2312003 h 2326671"/>
                <a:gd name="connsiteX134" fmla="*/ 3697611 w 5925984"/>
                <a:gd name="connsiteY134" fmla="*/ 2326386 h 2326671"/>
                <a:gd name="connsiteX135" fmla="*/ 3709803 w 5925984"/>
                <a:gd name="connsiteY135" fmla="*/ 2326577 h 2326671"/>
                <a:gd name="connsiteX136" fmla="*/ 3784861 w 5925984"/>
                <a:gd name="connsiteY136" fmla="*/ 2320576 h 2326671"/>
                <a:gd name="connsiteX137" fmla="*/ 3901066 w 5925984"/>
                <a:gd name="connsiteY137" fmla="*/ 2283428 h 2326671"/>
                <a:gd name="connsiteX138" fmla="*/ 3918687 w 5925984"/>
                <a:gd name="connsiteY138" fmla="*/ 2273903 h 2326671"/>
                <a:gd name="connsiteX139" fmla="*/ 3974313 w 5925984"/>
                <a:gd name="connsiteY139" fmla="*/ 2307527 h 2326671"/>
                <a:gd name="connsiteX140" fmla="*/ 4064038 w 5925984"/>
                <a:gd name="connsiteY140" fmla="*/ 2324672 h 2326671"/>
                <a:gd name="connsiteX141" fmla="*/ 4146620 w 5925984"/>
                <a:gd name="connsiteY141" fmla="*/ 2312575 h 2326671"/>
                <a:gd name="connsiteX142" fmla="*/ 4232440 w 5925984"/>
                <a:gd name="connsiteY142" fmla="*/ 2264569 h 2326671"/>
                <a:gd name="connsiteX143" fmla="*/ 4271684 w 5925984"/>
                <a:gd name="connsiteY143" fmla="*/ 2227898 h 2326671"/>
                <a:gd name="connsiteX144" fmla="*/ 4271684 w 5925984"/>
                <a:gd name="connsiteY144" fmla="*/ 2187607 h 2326671"/>
                <a:gd name="connsiteX145" fmla="*/ 4353884 w 5925984"/>
                <a:gd name="connsiteY145" fmla="*/ 2294192 h 2326671"/>
                <a:gd name="connsiteX146" fmla="*/ 4474947 w 5925984"/>
                <a:gd name="connsiteY146" fmla="*/ 2326481 h 2326671"/>
                <a:gd name="connsiteX147" fmla="*/ 4683354 w 5925984"/>
                <a:gd name="connsiteY147" fmla="*/ 2182559 h 2326671"/>
                <a:gd name="connsiteX148" fmla="*/ 4683640 w 5925984"/>
                <a:gd name="connsiteY148" fmla="*/ 2181416 h 2326671"/>
                <a:gd name="connsiteX149" fmla="*/ 4691069 w 5925984"/>
                <a:gd name="connsiteY149" fmla="*/ 2139410 h 2326671"/>
                <a:gd name="connsiteX150" fmla="*/ 4711738 w 5925984"/>
                <a:gd name="connsiteY150" fmla="*/ 2171605 h 2326671"/>
                <a:gd name="connsiteX151" fmla="*/ 4799940 w 5925984"/>
                <a:gd name="connsiteY151" fmla="*/ 2261045 h 2326671"/>
                <a:gd name="connsiteX152" fmla="*/ 4905953 w 5925984"/>
                <a:gd name="connsiteY152" fmla="*/ 2312099 h 2326671"/>
                <a:gd name="connsiteX153" fmla="*/ 4996631 w 5925984"/>
                <a:gd name="connsiteY153" fmla="*/ 2326481 h 2326671"/>
                <a:gd name="connsiteX154" fmla="*/ 5008823 w 5925984"/>
                <a:gd name="connsiteY154" fmla="*/ 2326672 h 2326671"/>
                <a:gd name="connsiteX155" fmla="*/ 5083880 w 5925984"/>
                <a:gd name="connsiteY155" fmla="*/ 2320671 h 2326671"/>
                <a:gd name="connsiteX156" fmla="*/ 5200085 w 5925984"/>
                <a:gd name="connsiteY156" fmla="*/ 2283524 h 2326671"/>
                <a:gd name="connsiteX157" fmla="*/ 5233804 w 5925984"/>
                <a:gd name="connsiteY157" fmla="*/ 2263902 h 2326671"/>
                <a:gd name="connsiteX158" fmla="*/ 5235899 w 5925984"/>
                <a:gd name="connsiteY158" fmla="*/ 2266283 h 2326671"/>
                <a:gd name="connsiteX159" fmla="*/ 5301336 w 5925984"/>
                <a:gd name="connsiteY159" fmla="*/ 2308098 h 2326671"/>
                <a:gd name="connsiteX160" fmla="*/ 5374107 w 5925984"/>
                <a:gd name="connsiteY160" fmla="*/ 2322005 h 2326671"/>
                <a:gd name="connsiteX161" fmla="*/ 5533841 w 5925984"/>
                <a:gd name="connsiteY161" fmla="*/ 2253806 h 2326671"/>
                <a:gd name="connsiteX162" fmla="*/ 5558987 w 5925984"/>
                <a:gd name="connsiteY162" fmla="*/ 2277999 h 2326671"/>
                <a:gd name="connsiteX163" fmla="*/ 5691099 w 5925984"/>
                <a:gd name="connsiteY163" fmla="*/ 2321909 h 2326671"/>
                <a:gd name="connsiteX164" fmla="*/ 5886838 w 5925984"/>
                <a:gd name="connsiteY164" fmla="*/ 2160842 h 2326671"/>
                <a:gd name="connsiteX165" fmla="*/ 5925509 w 5925984"/>
                <a:gd name="connsiteY165" fmla="*/ 1842326 h 2326671"/>
                <a:gd name="connsiteX166" fmla="*/ 5925509 w 5925984"/>
                <a:gd name="connsiteY166" fmla="*/ 1832324 h 2326671"/>
                <a:gd name="connsiteX167" fmla="*/ 5895124 w 5925984"/>
                <a:gd name="connsiteY167" fmla="*/ 1657064 h 2326671"/>
                <a:gd name="connsiteX168" fmla="*/ 5787016 w 5925984"/>
                <a:gd name="connsiteY168" fmla="*/ 1520762 h 232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5925984" h="2326671">
                  <a:moveTo>
                    <a:pt x="5787397" y="1520666"/>
                  </a:moveTo>
                  <a:cubicBezTo>
                    <a:pt x="5781682" y="1516761"/>
                    <a:pt x="5775872" y="1513142"/>
                    <a:pt x="5769871" y="1509808"/>
                  </a:cubicBezTo>
                  <a:cubicBezTo>
                    <a:pt x="5774157" y="1507808"/>
                    <a:pt x="5778538" y="1505807"/>
                    <a:pt x="5782825" y="1503617"/>
                  </a:cubicBezTo>
                  <a:cubicBezTo>
                    <a:pt x="5830545" y="1479804"/>
                    <a:pt x="5867502" y="1446467"/>
                    <a:pt x="5892172" y="1405223"/>
                  </a:cubicBezTo>
                  <a:cubicBezTo>
                    <a:pt x="5912746" y="1371505"/>
                    <a:pt x="5923128" y="1335214"/>
                    <a:pt x="5923128" y="1297496"/>
                  </a:cubicBezTo>
                  <a:cubicBezTo>
                    <a:pt x="5923128" y="1268921"/>
                    <a:pt x="5916270" y="1240727"/>
                    <a:pt x="5902649" y="1213485"/>
                  </a:cubicBezTo>
                  <a:cubicBezTo>
                    <a:pt x="5893315" y="1194816"/>
                    <a:pt x="5881313" y="1177385"/>
                    <a:pt x="5866931" y="1161669"/>
                  </a:cubicBezTo>
                  <a:cubicBezTo>
                    <a:pt x="5867978" y="1160336"/>
                    <a:pt x="5870931" y="1156240"/>
                    <a:pt x="5870931" y="1156240"/>
                  </a:cubicBezTo>
                  <a:cubicBezTo>
                    <a:pt x="5890076" y="1129189"/>
                    <a:pt x="5904459" y="1097185"/>
                    <a:pt x="5913794" y="1061180"/>
                  </a:cubicBezTo>
                  <a:cubicBezTo>
                    <a:pt x="5921890" y="1029653"/>
                    <a:pt x="5925985" y="999458"/>
                    <a:pt x="5925985" y="971360"/>
                  </a:cubicBezTo>
                  <a:cubicBezTo>
                    <a:pt x="5925985" y="926687"/>
                    <a:pt x="5915984" y="882777"/>
                    <a:pt x="5896267" y="840772"/>
                  </a:cubicBezTo>
                  <a:cubicBezTo>
                    <a:pt x="5874836" y="795242"/>
                    <a:pt x="5842832" y="757619"/>
                    <a:pt x="5801113" y="729044"/>
                  </a:cubicBezTo>
                  <a:cubicBezTo>
                    <a:pt x="5765775" y="704850"/>
                    <a:pt x="5728818" y="687800"/>
                    <a:pt x="5691194" y="678371"/>
                  </a:cubicBezTo>
                  <a:cubicBezTo>
                    <a:pt x="5658142" y="670084"/>
                    <a:pt x="5625758" y="665893"/>
                    <a:pt x="5594801" y="665893"/>
                  </a:cubicBezTo>
                  <a:cubicBezTo>
                    <a:pt x="5546795" y="665893"/>
                    <a:pt x="5499361" y="675799"/>
                    <a:pt x="5453926" y="695230"/>
                  </a:cubicBezTo>
                  <a:cubicBezTo>
                    <a:pt x="5423827" y="708088"/>
                    <a:pt x="5396776" y="723900"/>
                    <a:pt x="5372964" y="742093"/>
                  </a:cubicBezTo>
                  <a:cubicBezTo>
                    <a:pt x="5352771" y="716280"/>
                    <a:pt x="5317910" y="685324"/>
                    <a:pt x="5260188" y="669131"/>
                  </a:cubicBezTo>
                  <a:cubicBezTo>
                    <a:pt x="5226374" y="659702"/>
                    <a:pt x="5190560" y="654844"/>
                    <a:pt x="5153508" y="654844"/>
                  </a:cubicBezTo>
                  <a:cubicBezTo>
                    <a:pt x="5039208" y="654844"/>
                    <a:pt x="4945196" y="679799"/>
                    <a:pt x="4874235" y="728948"/>
                  </a:cubicBezTo>
                  <a:cubicBezTo>
                    <a:pt x="4864043" y="735997"/>
                    <a:pt x="4854423" y="743522"/>
                    <a:pt x="4845374" y="751332"/>
                  </a:cubicBezTo>
                  <a:cubicBezTo>
                    <a:pt x="4836421" y="742760"/>
                    <a:pt x="4826896" y="734759"/>
                    <a:pt x="4816799" y="727329"/>
                  </a:cubicBezTo>
                  <a:cubicBezTo>
                    <a:pt x="4782509" y="702088"/>
                    <a:pt x="4742980" y="683228"/>
                    <a:pt x="4699165" y="671227"/>
                  </a:cubicBezTo>
                  <a:cubicBezTo>
                    <a:pt x="4659446" y="660368"/>
                    <a:pt x="4617060" y="654844"/>
                    <a:pt x="4572959" y="654844"/>
                  </a:cubicBezTo>
                  <a:lnTo>
                    <a:pt x="4563720" y="654844"/>
                  </a:lnTo>
                  <a:cubicBezTo>
                    <a:pt x="4521429" y="654844"/>
                    <a:pt x="4481138" y="659797"/>
                    <a:pt x="4443991" y="669512"/>
                  </a:cubicBezTo>
                  <a:cubicBezTo>
                    <a:pt x="4402081" y="680466"/>
                    <a:pt x="4368362" y="695230"/>
                    <a:pt x="4341026" y="714565"/>
                  </a:cubicBezTo>
                  <a:cubicBezTo>
                    <a:pt x="4330262" y="722186"/>
                    <a:pt x="4320356" y="730472"/>
                    <a:pt x="4311308" y="739235"/>
                  </a:cubicBezTo>
                  <a:cubicBezTo>
                    <a:pt x="4306735" y="735711"/>
                    <a:pt x="4302163" y="732282"/>
                    <a:pt x="4297401" y="729044"/>
                  </a:cubicBezTo>
                  <a:cubicBezTo>
                    <a:pt x="4262063" y="704850"/>
                    <a:pt x="4225106" y="687800"/>
                    <a:pt x="4187482" y="678371"/>
                  </a:cubicBezTo>
                  <a:cubicBezTo>
                    <a:pt x="4154431" y="670084"/>
                    <a:pt x="4122045" y="665893"/>
                    <a:pt x="4091089" y="665893"/>
                  </a:cubicBezTo>
                  <a:cubicBezTo>
                    <a:pt x="4043083" y="665893"/>
                    <a:pt x="3995649" y="675799"/>
                    <a:pt x="3950215" y="695230"/>
                  </a:cubicBezTo>
                  <a:cubicBezTo>
                    <a:pt x="3905733" y="714280"/>
                    <a:pt x="3867728" y="739426"/>
                    <a:pt x="3837248" y="769811"/>
                  </a:cubicBezTo>
                  <a:cubicBezTo>
                    <a:pt x="3832771" y="774287"/>
                    <a:pt x="3828580" y="778669"/>
                    <a:pt x="3824485" y="783050"/>
                  </a:cubicBezTo>
                  <a:cubicBezTo>
                    <a:pt x="3801244" y="755713"/>
                    <a:pt x="3775145" y="734187"/>
                    <a:pt x="3746379" y="719138"/>
                  </a:cubicBezTo>
                  <a:cubicBezTo>
                    <a:pt x="3712756" y="701516"/>
                    <a:pt x="3677609" y="690944"/>
                    <a:pt x="3641986" y="687610"/>
                  </a:cubicBezTo>
                  <a:lnTo>
                    <a:pt x="3638652" y="687324"/>
                  </a:lnTo>
                  <a:lnTo>
                    <a:pt x="3608934" y="686181"/>
                  </a:lnTo>
                  <a:lnTo>
                    <a:pt x="3606553" y="686181"/>
                  </a:lnTo>
                  <a:cubicBezTo>
                    <a:pt x="3554641" y="686181"/>
                    <a:pt x="3506635" y="698278"/>
                    <a:pt x="3463868" y="722090"/>
                  </a:cubicBezTo>
                  <a:cubicBezTo>
                    <a:pt x="3459963" y="724281"/>
                    <a:pt x="3456153" y="726472"/>
                    <a:pt x="3452343" y="728853"/>
                  </a:cubicBezTo>
                  <a:cubicBezTo>
                    <a:pt x="3439389" y="722090"/>
                    <a:pt x="3425863" y="716471"/>
                    <a:pt x="3411861" y="711899"/>
                  </a:cubicBezTo>
                  <a:cubicBezTo>
                    <a:pt x="3381572" y="702183"/>
                    <a:pt x="3351854" y="697230"/>
                    <a:pt x="3323755" y="697230"/>
                  </a:cubicBezTo>
                  <a:cubicBezTo>
                    <a:pt x="3285846" y="697230"/>
                    <a:pt x="3249936" y="703421"/>
                    <a:pt x="3216694" y="715518"/>
                  </a:cubicBezTo>
                  <a:cubicBezTo>
                    <a:pt x="3178975" y="688467"/>
                    <a:pt x="3134779" y="674275"/>
                    <a:pt x="3087916" y="674275"/>
                  </a:cubicBezTo>
                  <a:cubicBezTo>
                    <a:pt x="3055341" y="674275"/>
                    <a:pt x="3023051" y="680942"/>
                    <a:pt x="2991714" y="694182"/>
                  </a:cubicBezTo>
                  <a:cubicBezTo>
                    <a:pt x="2971140" y="702850"/>
                    <a:pt x="2952661" y="714089"/>
                    <a:pt x="2936183" y="727615"/>
                  </a:cubicBezTo>
                  <a:cubicBezTo>
                    <a:pt x="2929420" y="722567"/>
                    <a:pt x="2922467" y="717804"/>
                    <a:pt x="2915228" y="713232"/>
                  </a:cubicBezTo>
                  <a:cubicBezTo>
                    <a:pt x="2861888" y="679990"/>
                    <a:pt x="2795403" y="663131"/>
                    <a:pt x="2717489" y="663131"/>
                  </a:cubicBezTo>
                  <a:lnTo>
                    <a:pt x="2711107" y="663131"/>
                  </a:lnTo>
                  <a:cubicBezTo>
                    <a:pt x="2669102" y="664083"/>
                    <a:pt x="2627954" y="671989"/>
                    <a:pt x="2588616" y="686562"/>
                  </a:cubicBezTo>
                  <a:cubicBezTo>
                    <a:pt x="2548230" y="701612"/>
                    <a:pt x="2512511" y="722567"/>
                    <a:pt x="2482031" y="749046"/>
                  </a:cubicBezTo>
                  <a:cubicBezTo>
                    <a:pt x="2472696" y="757238"/>
                    <a:pt x="2463934" y="765905"/>
                    <a:pt x="2455456" y="774859"/>
                  </a:cubicBezTo>
                  <a:cubicBezTo>
                    <a:pt x="2451742" y="771525"/>
                    <a:pt x="2447932" y="768287"/>
                    <a:pt x="2443931" y="765143"/>
                  </a:cubicBezTo>
                  <a:cubicBezTo>
                    <a:pt x="2418880" y="745236"/>
                    <a:pt x="2390782" y="729425"/>
                    <a:pt x="2360492" y="718090"/>
                  </a:cubicBezTo>
                  <a:cubicBezTo>
                    <a:pt x="2319249" y="702183"/>
                    <a:pt x="2271814" y="689801"/>
                    <a:pt x="2215331" y="680466"/>
                  </a:cubicBezTo>
                  <a:cubicBezTo>
                    <a:pt x="2160848" y="671417"/>
                    <a:pt x="2108175" y="666845"/>
                    <a:pt x="2058645" y="666845"/>
                  </a:cubicBezTo>
                  <a:cubicBezTo>
                    <a:pt x="1997304" y="666845"/>
                    <a:pt x="1951393" y="679609"/>
                    <a:pt x="1917008" y="698278"/>
                  </a:cubicBezTo>
                  <a:cubicBezTo>
                    <a:pt x="1909960" y="498729"/>
                    <a:pt x="1865764" y="337471"/>
                    <a:pt x="1784896" y="218504"/>
                  </a:cubicBezTo>
                  <a:cubicBezTo>
                    <a:pt x="1687455" y="75629"/>
                    <a:pt x="1538008" y="0"/>
                    <a:pt x="1352556" y="0"/>
                  </a:cubicBezTo>
                  <a:cubicBezTo>
                    <a:pt x="1258259" y="0"/>
                    <a:pt x="1172439" y="20479"/>
                    <a:pt x="1097477" y="60865"/>
                  </a:cubicBezTo>
                  <a:cubicBezTo>
                    <a:pt x="1023182" y="100870"/>
                    <a:pt x="961174" y="156686"/>
                    <a:pt x="913168" y="226695"/>
                  </a:cubicBezTo>
                  <a:cubicBezTo>
                    <a:pt x="906405" y="236601"/>
                    <a:pt x="899928" y="246888"/>
                    <a:pt x="893642" y="257270"/>
                  </a:cubicBezTo>
                  <a:cubicBezTo>
                    <a:pt x="880021" y="179546"/>
                    <a:pt x="850113" y="118682"/>
                    <a:pt x="804393" y="76200"/>
                  </a:cubicBezTo>
                  <a:cubicBezTo>
                    <a:pt x="755148" y="30671"/>
                    <a:pt x="687330" y="7525"/>
                    <a:pt x="602844" y="7525"/>
                  </a:cubicBezTo>
                  <a:lnTo>
                    <a:pt x="599700" y="7525"/>
                  </a:lnTo>
                  <a:lnTo>
                    <a:pt x="559791" y="9525"/>
                  </a:lnTo>
                  <a:cubicBezTo>
                    <a:pt x="489972" y="12287"/>
                    <a:pt x="425298" y="45053"/>
                    <a:pt x="367290" y="107252"/>
                  </a:cubicBezTo>
                  <a:cubicBezTo>
                    <a:pt x="282613" y="198596"/>
                    <a:pt x="208890" y="292513"/>
                    <a:pt x="148215" y="386429"/>
                  </a:cubicBezTo>
                  <a:cubicBezTo>
                    <a:pt x="86589" y="481965"/>
                    <a:pt x="43536" y="560070"/>
                    <a:pt x="16580" y="625221"/>
                  </a:cubicBezTo>
                  <a:lnTo>
                    <a:pt x="14580" y="630174"/>
                  </a:lnTo>
                  <a:lnTo>
                    <a:pt x="12960" y="635222"/>
                  </a:lnTo>
                  <a:cubicBezTo>
                    <a:pt x="2102" y="669608"/>
                    <a:pt x="-9709" y="721424"/>
                    <a:pt x="12865" y="772668"/>
                  </a:cubicBezTo>
                  <a:cubicBezTo>
                    <a:pt x="21152" y="791718"/>
                    <a:pt x="29915" y="807244"/>
                    <a:pt x="39535" y="820103"/>
                  </a:cubicBezTo>
                  <a:lnTo>
                    <a:pt x="40773" y="821817"/>
                  </a:lnTo>
                  <a:cubicBezTo>
                    <a:pt x="71349" y="861155"/>
                    <a:pt x="111639" y="891635"/>
                    <a:pt x="160503" y="912305"/>
                  </a:cubicBezTo>
                  <a:cubicBezTo>
                    <a:pt x="195555" y="927259"/>
                    <a:pt x="233274" y="936403"/>
                    <a:pt x="272802" y="939641"/>
                  </a:cubicBezTo>
                  <a:cubicBezTo>
                    <a:pt x="271088" y="993362"/>
                    <a:pt x="270326" y="1052894"/>
                    <a:pt x="270326" y="1117854"/>
                  </a:cubicBezTo>
                  <a:lnTo>
                    <a:pt x="272231" y="1317593"/>
                  </a:lnTo>
                  <a:lnTo>
                    <a:pt x="272231" y="1324356"/>
                  </a:lnTo>
                  <a:lnTo>
                    <a:pt x="272421" y="1327880"/>
                  </a:lnTo>
                  <a:cubicBezTo>
                    <a:pt x="275946" y="1388936"/>
                    <a:pt x="297948" y="1440847"/>
                    <a:pt x="334810" y="1478089"/>
                  </a:cubicBezTo>
                  <a:cubicBezTo>
                    <a:pt x="319380" y="1484567"/>
                    <a:pt x="305283" y="1491615"/>
                    <a:pt x="292519" y="1499426"/>
                  </a:cubicBezTo>
                  <a:cubicBezTo>
                    <a:pt x="260325" y="1519238"/>
                    <a:pt x="234512" y="1543050"/>
                    <a:pt x="215843" y="1570006"/>
                  </a:cubicBezTo>
                  <a:cubicBezTo>
                    <a:pt x="192792" y="1603439"/>
                    <a:pt x="180505" y="1642396"/>
                    <a:pt x="180505" y="1682782"/>
                  </a:cubicBezTo>
                  <a:cubicBezTo>
                    <a:pt x="180505" y="1729645"/>
                    <a:pt x="192030" y="1769840"/>
                    <a:pt x="214890" y="1802606"/>
                  </a:cubicBezTo>
                  <a:cubicBezTo>
                    <a:pt x="207937" y="1809941"/>
                    <a:pt x="201460" y="1817465"/>
                    <a:pt x="195364" y="1825181"/>
                  </a:cubicBezTo>
                  <a:cubicBezTo>
                    <a:pt x="169456" y="1858232"/>
                    <a:pt x="150978" y="1894618"/>
                    <a:pt x="140595" y="1933289"/>
                  </a:cubicBezTo>
                  <a:cubicBezTo>
                    <a:pt x="131642" y="1966436"/>
                    <a:pt x="127070" y="1998726"/>
                    <a:pt x="127070" y="2029206"/>
                  </a:cubicBezTo>
                  <a:cubicBezTo>
                    <a:pt x="127070" y="2069497"/>
                    <a:pt x="135166" y="2108549"/>
                    <a:pt x="151168" y="2145411"/>
                  </a:cubicBezTo>
                  <a:cubicBezTo>
                    <a:pt x="166789" y="2181225"/>
                    <a:pt x="188506" y="2212943"/>
                    <a:pt x="215748" y="2239709"/>
                  </a:cubicBezTo>
                  <a:cubicBezTo>
                    <a:pt x="243370" y="2266855"/>
                    <a:pt x="276041" y="2288000"/>
                    <a:pt x="312617" y="2302669"/>
                  </a:cubicBezTo>
                  <a:cubicBezTo>
                    <a:pt x="348717" y="2317147"/>
                    <a:pt x="386531" y="2324481"/>
                    <a:pt x="425012" y="2324481"/>
                  </a:cubicBezTo>
                  <a:cubicBezTo>
                    <a:pt x="467970" y="2324481"/>
                    <a:pt x="506832" y="2318099"/>
                    <a:pt x="540360" y="2305526"/>
                  </a:cubicBezTo>
                  <a:cubicBezTo>
                    <a:pt x="547504" y="2302859"/>
                    <a:pt x="554838" y="2299716"/>
                    <a:pt x="562553" y="2296097"/>
                  </a:cubicBezTo>
                  <a:cubicBezTo>
                    <a:pt x="578079" y="2304764"/>
                    <a:pt x="595414" y="2311718"/>
                    <a:pt x="614083" y="2316861"/>
                  </a:cubicBezTo>
                  <a:cubicBezTo>
                    <a:pt x="637038" y="2323148"/>
                    <a:pt x="660184" y="2326386"/>
                    <a:pt x="682949" y="2326386"/>
                  </a:cubicBezTo>
                  <a:cubicBezTo>
                    <a:pt x="722859" y="2326386"/>
                    <a:pt x="759625" y="2318290"/>
                    <a:pt x="792201" y="2302288"/>
                  </a:cubicBezTo>
                  <a:cubicBezTo>
                    <a:pt x="809441" y="2293811"/>
                    <a:pt x="824490" y="2283238"/>
                    <a:pt x="837349" y="2271046"/>
                  </a:cubicBezTo>
                  <a:cubicBezTo>
                    <a:pt x="850780" y="2277713"/>
                    <a:pt x="864495" y="2283428"/>
                    <a:pt x="878307" y="2288000"/>
                  </a:cubicBezTo>
                  <a:cubicBezTo>
                    <a:pt x="929361" y="2304955"/>
                    <a:pt x="986034" y="2313527"/>
                    <a:pt x="1046804" y="2313527"/>
                  </a:cubicBezTo>
                  <a:cubicBezTo>
                    <a:pt x="1100716" y="2313527"/>
                    <a:pt x="1150150" y="2306193"/>
                    <a:pt x="1193775" y="2291810"/>
                  </a:cubicBezTo>
                  <a:cubicBezTo>
                    <a:pt x="1255116" y="2272284"/>
                    <a:pt x="1301979" y="2235232"/>
                    <a:pt x="1330649" y="2186273"/>
                  </a:cubicBezTo>
                  <a:cubicBezTo>
                    <a:pt x="1344270" y="2231708"/>
                    <a:pt x="1373130" y="2269712"/>
                    <a:pt x="1413231" y="2294096"/>
                  </a:cubicBezTo>
                  <a:cubicBezTo>
                    <a:pt x="1448473" y="2315528"/>
                    <a:pt x="1489240" y="2326386"/>
                    <a:pt x="1534293" y="2326386"/>
                  </a:cubicBezTo>
                  <a:cubicBezTo>
                    <a:pt x="1693742" y="2326386"/>
                    <a:pt x="1734128" y="2216182"/>
                    <a:pt x="1742701" y="2182463"/>
                  </a:cubicBezTo>
                  <a:lnTo>
                    <a:pt x="1742986" y="2181320"/>
                  </a:lnTo>
                  <a:cubicBezTo>
                    <a:pt x="1743748" y="2178368"/>
                    <a:pt x="1744320" y="2175129"/>
                    <a:pt x="1744987" y="2171986"/>
                  </a:cubicBezTo>
                  <a:cubicBezTo>
                    <a:pt x="1749844" y="2194941"/>
                    <a:pt x="1759179" y="2216944"/>
                    <a:pt x="1772990" y="2237613"/>
                  </a:cubicBezTo>
                  <a:cubicBezTo>
                    <a:pt x="1793564" y="2268474"/>
                    <a:pt x="1823949" y="2292668"/>
                    <a:pt x="1860906" y="2307431"/>
                  </a:cubicBezTo>
                  <a:cubicBezTo>
                    <a:pt x="1889385" y="2318766"/>
                    <a:pt x="1919580" y="2324576"/>
                    <a:pt x="1950631" y="2324576"/>
                  </a:cubicBezTo>
                  <a:cubicBezTo>
                    <a:pt x="1978539" y="2324576"/>
                    <a:pt x="2006352" y="2320481"/>
                    <a:pt x="2033213" y="2312480"/>
                  </a:cubicBezTo>
                  <a:cubicBezTo>
                    <a:pt x="2066931" y="2302383"/>
                    <a:pt x="2095888" y="2286191"/>
                    <a:pt x="2119033" y="2264474"/>
                  </a:cubicBezTo>
                  <a:lnTo>
                    <a:pt x="2158276" y="2227802"/>
                  </a:lnTo>
                  <a:lnTo>
                    <a:pt x="2158276" y="2226374"/>
                  </a:lnTo>
                  <a:cubicBezTo>
                    <a:pt x="2184184" y="2255996"/>
                    <a:pt x="2213236" y="2278952"/>
                    <a:pt x="2244668" y="2294382"/>
                  </a:cubicBezTo>
                  <a:cubicBezTo>
                    <a:pt x="2279244" y="2311337"/>
                    <a:pt x="2314486" y="2320004"/>
                    <a:pt x="2349538" y="2320004"/>
                  </a:cubicBezTo>
                  <a:cubicBezTo>
                    <a:pt x="2374113" y="2320004"/>
                    <a:pt x="2399830" y="2316385"/>
                    <a:pt x="2426024" y="2309146"/>
                  </a:cubicBezTo>
                  <a:cubicBezTo>
                    <a:pt x="2458885" y="2300192"/>
                    <a:pt x="2490508" y="2282952"/>
                    <a:pt x="2522798" y="2256568"/>
                  </a:cubicBezTo>
                  <a:cubicBezTo>
                    <a:pt x="2538705" y="2243519"/>
                    <a:pt x="2554516" y="2227326"/>
                    <a:pt x="2570899" y="2207419"/>
                  </a:cubicBezTo>
                  <a:cubicBezTo>
                    <a:pt x="2575471" y="2217706"/>
                    <a:pt x="2580901" y="2227802"/>
                    <a:pt x="2587378" y="2237613"/>
                  </a:cubicBezTo>
                  <a:cubicBezTo>
                    <a:pt x="2607952" y="2268474"/>
                    <a:pt x="2638336" y="2292668"/>
                    <a:pt x="2675293" y="2307431"/>
                  </a:cubicBezTo>
                  <a:cubicBezTo>
                    <a:pt x="2703773" y="2318766"/>
                    <a:pt x="2733967" y="2324576"/>
                    <a:pt x="2765019" y="2324576"/>
                  </a:cubicBezTo>
                  <a:cubicBezTo>
                    <a:pt x="2792927" y="2324576"/>
                    <a:pt x="2820740" y="2320481"/>
                    <a:pt x="2847601" y="2312480"/>
                  </a:cubicBezTo>
                  <a:cubicBezTo>
                    <a:pt x="2881319" y="2302383"/>
                    <a:pt x="2910275" y="2286191"/>
                    <a:pt x="2933421" y="2264474"/>
                  </a:cubicBezTo>
                  <a:lnTo>
                    <a:pt x="2972664" y="2227802"/>
                  </a:lnTo>
                  <a:lnTo>
                    <a:pt x="2972664" y="2187512"/>
                  </a:lnTo>
                  <a:cubicBezTo>
                    <a:pt x="2986475" y="2232374"/>
                    <a:pt x="3015145" y="2269903"/>
                    <a:pt x="3054865" y="2294096"/>
                  </a:cubicBezTo>
                  <a:cubicBezTo>
                    <a:pt x="3090107" y="2315528"/>
                    <a:pt x="3130874" y="2326386"/>
                    <a:pt x="3175927" y="2326386"/>
                  </a:cubicBezTo>
                  <a:cubicBezTo>
                    <a:pt x="3335376" y="2326386"/>
                    <a:pt x="3375762" y="2216182"/>
                    <a:pt x="3384334" y="2182463"/>
                  </a:cubicBezTo>
                  <a:lnTo>
                    <a:pt x="3384620" y="2181320"/>
                  </a:lnTo>
                  <a:cubicBezTo>
                    <a:pt x="3387668" y="2168938"/>
                    <a:pt x="3390049" y="2154936"/>
                    <a:pt x="3392050" y="2139315"/>
                  </a:cubicBezTo>
                  <a:cubicBezTo>
                    <a:pt x="3398527" y="2150555"/>
                    <a:pt x="3405385" y="2161318"/>
                    <a:pt x="3412719" y="2171510"/>
                  </a:cubicBezTo>
                  <a:cubicBezTo>
                    <a:pt x="3439008" y="2207800"/>
                    <a:pt x="3468726" y="2237994"/>
                    <a:pt x="3500920" y="2260949"/>
                  </a:cubicBezTo>
                  <a:cubicBezTo>
                    <a:pt x="3534353" y="2284857"/>
                    <a:pt x="3570072" y="2302002"/>
                    <a:pt x="3606934" y="2312003"/>
                  </a:cubicBezTo>
                  <a:cubicBezTo>
                    <a:pt x="3638842" y="2320671"/>
                    <a:pt x="3669513" y="2325434"/>
                    <a:pt x="3697611" y="2326386"/>
                  </a:cubicBezTo>
                  <a:cubicBezTo>
                    <a:pt x="3701517" y="2326481"/>
                    <a:pt x="3705612" y="2326577"/>
                    <a:pt x="3709803" y="2326577"/>
                  </a:cubicBezTo>
                  <a:cubicBezTo>
                    <a:pt x="3732092" y="2326577"/>
                    <a:pt x="3756667" y="2324576"/>
                    <a:pt x="3784861" y="2320576"/>
                  </a:cubicBezTo>
                  <a:cubicBezTo>
                    <a:pt x="3823723" y="2315051"/>
                    <a:pt x="3862870" y="2302478"/>
                    <a:pt x="3901066" y="2283428"/>
                  </a:cubicBezTo>
                  <a:cubicBezTo>
                    <a:pt x="3907161" y="2280380"/>
                    <a:pt x="3912972" y="2277237"/>
                    <a:pt x="3918687" y="2273903"/>
                  </a:cubicBezTo>
                  <a:cubicBezTo>
                    <a:pt x="3934784" y="2287715"/>
                    <a:pt x="3953453" y="2299145"/>
                    <a:pt x="3974313" y="2307527"/>
                  </a:cubicBezTo>
                  <a:cubicBezTo>
                    <a:pt x="4002793" y="2318861"/>
                    <a:pt x="4032987" y="2324672"/>
                    <a:pt x="4064038" y="2324672"/>
                  </a:cubicBezTo>
                  <a:cubicBezTo>
                    <a:pt x="4091946" y="2324672"/>
                    <a:pt x="4119760" y="2320576"/>
                    <a:pt x="4146620" y="2312575"/>
                  </a:cubicBezTo>
                  <a:cubicBezTo>
                    <a:pt x="4180339" y="2302478"/>
                    <a:pt x="4209295" y="2286286"/>
                    <a:pt x="4232440" y="2264569"/>
                  </a:cubicBezTo>
                  <a:lnTo>
                    <a:pt x="4271684" y="2227898"/>
                  </a:lnTo>
                  <a:lnTo>
                    <a:pt x="4271684" y="2187607"/>
                  </a:lnTo>
                  <a:cubicBezTo>
                    <a:pt x="4285495" y="2232470"/>
                    <a:pt x="4314165" y="2269998"/>
                    <a:pt x="4353884" y="2294192"/>
                  </a:cubicBezTo>
                  <a:cubicBezTo>
                    <a:pt x="4389127" y="2315623"/>
                    <a:pt x="4429894" y="2326481"/>
                    <a:pt x="4474947" y="2326481"/>
                  </a:cubicBezTo>
                  <a:cubicBezTo>
                    <a:pt x="4634395" y="2326481"/>
                    <a:pt x="4674781" y="2216277"/>
                    <a:pt x="4683354" y="2182559"/>
                  </a:cubicBezTo>
                  <a:lnTo>
                    <a:pt x="4683640" y="2181416"/>
                  </a:lnTo>
                  <a:cubicBezTo>
                    <a:pt x="4686688" y="2169033"/>
                    <a:pt x="4689069" y="2155031"/>
                    <a:pt x="4691069" y="2139410"/>
                  </a:cubicBezTo>
                  <a:cubicBezTo>
                    <a:pt x="4697546" y="2150650"/>
                    <a:pt x="4704404" y="2161413"/>
                    <a:pt x="4711738" y="2171605"/>
                  </a:cubicBezTo>
                  <a:cubicBezTo>
                    <a:pt x="4738027" y="2207895"/>
                    <a:pt x="4767745" y="2238089"/>
                    <a:pt x="4799940" y="2261045"/>
                  </a:cubicBezTo>
                  <a:cubicBezTo>
                    <a:pt x="4833373" y="2284952"/>
                    <a:pt x="4869092" y="2302097"/>
                    <a:pt x="4905953" y="2312099"/>
                  </a:cubicBezTo>
                  <a:cubicBezTo>
                    <a:pt x="4937862" y="2320766"/>
                    <a:pt x="4968533" y="2325529"/>
                    <a:pt x="4996631" y="2326481"/>
                  </a:cubicBezTo>
                  <a:cubicBezTo>
                    <a:pt x="5000536" y="2326577"/>
                    <a:pt x="5004632" y="2326672"/>
                    <a:pt x="5008823" y="2326672"/>
                  </a:cubicBezTo>
                  <a:cubicBezTo>
                    <a:pt x="5031112" y="2326672"/>
                    <a:pt x="5055686" y="2324672"/>
                    <a:pt x="5083880" y="2320671"/>
                  </a:cubicBezTo>
                  <a:cubicBezTo>
                    <a:pt x="5122742" y="2315147"/>
                    <a:pt x="5161890" y="2302574"/>
                    <a:pt x="5200085" y="2283524"/>
                  </a:cubicBezTo>
                  <a:cubicBezTo>
                    <a:pt x="5211992" y="2277618"/>
                    <a:pt x="5223231" y="2271046"/>
                    <a:pt x="5233804" y="2263902"/>
                  </a:cubicBezTo>
                  <a:cubicBezTo>
                    <a:pt x="5234566" y="2264664"/>
                    <a:pt x="5235137" y="2265521"/>
                    <a:pt x="5235899" y="2266283"/>
                  </a:cubicBezTo>
                  <a:cubicBezTo>
                    <a:pt x="5253711" y="2284095"/>
                    <a:pt x="5275714" y="2298097"/>
                    <a:pt x="5301336" y="2308098"/>
                  </a:cubicBezTo>
                  <a:cubicBezTo>
                    <a:pt x="5325149" y="2317337"/>
                    <a:pt x="5349628" y="2322005"/>
                    <a:pt x="5374107" y="2322005"/>
                  </a:cubicBezTo>
                  <a:cubicBezTo>
                    <a:pt x="5456213" y="2322005"/>
                    <a:pt x="5506124" y="2285333"/>
                    <a:pt x="5533841" y="2253806"/>
                  </a:cubicBezTo>
                  <a:cubicBezTo>
                    <a:pt x="5541461" y="2262473"/>
                    <a:pt x="5549843" y="2270570"/>
                    <a:pt x="5558987" y="2277999"/>
                  </a:cubicBezTo>
                  <a:cubicBezTo>
                    <a:pt x="5583562" y="2298002"/>
                    <a:pt x="5626519" y="2321909"/>
                    <a:pt x="5691099" y="2321909"/>
                  </a:cubicBezTo>
                  <a:cubicBezTo>
                    <a:pt x="5732532" y="2321909"/>
                    <a:pt x="5834450" y="2306193"/>
                    <a:pt x="5886838" y="2160842"/>
                  </a:cubicBezTo>
                  <a:cubicBezTo>
                    <a:pt x="5911126" y="2093500"/>
                    <a:pt x="5923414" y="1992249"/>
                    <a:pt x="5925509" y="1842326"/>
                  </a:cubicBezTo>
                  <a:lnTo>
                    <a:pt x="5925509" y="1832324"/>
                  </a:lnTo>
                  <a:cubicBezTo>
                    <a:pt x="5925509" y="1765554"/>
                    <a:pt x="5915317" y="1706594"/>
                    <a:pt x="5895124" y="1657064"/>
                  </a:cubicBezTo>
                  <a:cubicBezTo>
                    <a:pt x="5871693" y="1599629"/>
                    <a:pt x="5835308" y="1553718"/>
                    <a:pt x="5787016" y="1520762"/>
                  </a:cubicBezTo>
                  <a:close/>
                </a:path>
              </a:pathLst>
            </a:custGeom>
            <a:solidFill>
              <a:srgbClr val="FFFFFF"/>
            </a:solidFill>
            <a:ln w="9525" cap="flat">
              <a:noFill/>
              <a:prstDash val="solid"/>
              <a:miter/>
            </a:ln>
          </p:spPr>
          <p:txBody>
            <a:bodyPr rtlCol="0" anchor="ctr"/>
            <a:lstStyle/>
            <a:p>
              <a:endParaRPr lang="nl-BE"/>
            </a:p>
          </p:txBody>
        </p:sp>
        <p:grpSp>
          <p:nvGrpSpPr>
            <p:cNvPr id="70" name="Groep 69">
              <a:extLst>
                <a:ext uri="{FF2B5EF4-FFF2-40B4-BE49-F238E27FC236}">
                  <a16:creationId xmlns:a16="http://schemas.microsoft.com/office/drawing/2014/main" id="{57B54359-F779-4B79-5D85-EA4BE8FB08F1}"/>
                </a:ext>
              </a:extLst>
            </p:cNvPr>
            <p:cNvGrpSpPr/>
            <p:nvPr/>
          </p:nvGrpSpPr>
          <p:grpSpPr>
            <a:xfrm>
              <a:off x="2210386" y="1591361"/>
              <a:ext cx="1670451" cy="1309878"/>
              <a:chOff x="2210386" y="1591361"/>
              <a:chExt cx="1670451" cy="1309878"/>
            </a:xfrm>
          </p:grpSpPr>
          <p:sp>
            <p:nvSpPr>
              <p:cNvPr id="22" name="Vrije vorm: vorm 21">
                <a:extLst>
                  <a:ext uri="{FF2B5EF4-FFF2-40B4-BE49-F238E27FC236}">
                    <a16:creationId xmlns:a16="http://schemas.microsoft.com/office/drawing/2014/main" id="{731832B3-DD86-B148-CC12-25674EC5DEE1}"/>
                  </a:ext>
                </a:extLst>
              </p:cNvPr>
              <p:cNvSpPr/>
              <p:nvPr/>
            </p:nvSpPr>
            <p:spPr>
              <a:xfrm>
                <a:off x="2210386" y="1598885"/>
                <a:ext cx="648133" cy="1296733"/>
              </a:xfrm>
              <a:custGeom>
                <a:avLst/>
                <a:gdLst>
                  <a:gd name="connsiteX0" fmla="*/ 518403 w 648133"/>
                  <a:gd name="connsiteY0" fmla="*/ 1293019 h 1296733"/>
                  <a:gd name="connsiteX1" fmla="*/ 439440 w 648133"/>
                  <a:gd name="connsiteY1" fmla="*/ 1296733 h 1296733"/>
                  <a:gd name="connsiteX2" fmla="*/ 322950 w 648133"/>
                  <a:gd name="connsiteY2" fmla="*/ 1276064 h 1296733"/>
                  <a:gd name="connsiteX3" fmla="*/ 272181 w 648133"/>
                  <a:gd name="connsiteY3" fmla="*/ 1189577 h 1296733"/>
                  <a:gd name="connsiteX4" fmla="*/ 272181 w 648133"/>
                  <a:gd name="connsiteY4" fmla="*/ 1185862 h 1296733"/>
                  <a:gd name="connsiteX5" fmla="*/ 270276 w 648133"/>
                  <a:gd name="connsiteY5" fmla="*/ 986695 h 1296733"/>
                  <a:gd name="connsiteX6" fmla="*/ 281516 w 648133"/>
                  <a:gd name="connsiteY6" fmla="*/ 655892 h 1296733"/>
                  <a:gd name="connsiteX7" fmla="*/ 181884 w 648133"/>
                  <a:gd name="connsiteY7" fmla="*/ 685991 h 1296733"/>
                  <a:gd name="connsiteX8" fmla="*/ 85110 w 648133"/>
                  <a:gd name="connsiteY8" fmla="*/ 667226 h 1296733"/>
                  <a:gd name="connsiteX9" fmla="*/ 14625 w 648133"/>
                  <a:gd name="connsiteY9" fmla="*/ 614648 h 1296733"/>
                  <a:gd name="connsiteX10" fmla="*/ 2433 w 648133"/>
                  <a:gd name="connsiteY10" fmla="*/ 592074 h 1296733"/>
                  <a:gd name="connsiteX11" fmla="*/ 7101 w 648133"/>
                  <a:gd name="connsiteY11" fmla="*/ 541306 h 1296733"/>
                  <a:gd name="connsiteX12" fmla="*/ 128354 w 648133"/>
                  <a:gd name="connsiteY12" fmla="*/ 322326 h 1296733"/>
                  <a:gd name="connsiteX13" fmla="*/ 334189 w 648133"/>
                  <a:gd name="connsiteY13" fmla="*/ 60198 h 1296733"/>
                  <a:gd name="connsiteX14" fmla="*/ 441345 w 648133"/>
                  <a:gd name="connsiteY14" fmla="*/ 1905 h 1296733"/>
                  <a:gd name="connsiteX15" fmla="*/ 478969 w 648133"/>
                  <a:gd name="connsiteY15" fmla="*/ 0 h 1296733"/>
                  <a:gd name="connsiteX16" fmla="*/ 596412 w 648133"/>
                  <a:gd name="connsiteY16" fmla="*/ 35719 h 1296733"/>
                  <a:gd name="connsiteX17" fmla="*/ 648133 w 648133"/>
                  <a:gd name="connsiteY17" fmla="*/ 148495 h 1296733"/>
                  <a:gd name="connsiteX18" fmla="*/ 648133 w 648133"/>
                  <a:gd name="connsiteY18" fmla="*/ 590169 h 1296733"/>
                  <a:gd name="connsiteX19" fmla="*/ 623749 w 648133"/>
                  <a:gd name="connsiteY19" fmla="*/ 1123950 h 1296733"/>
                  <a:gd name="connsiteX20" fmla="*/ 588030 w 648133"/>
                  <a:gd name="connsiteY20" fmla="*/ 1242346 h 1296733"/>
                  <a:gd name="connsiteX21" fmla="*/ 518498 w 648133"/>
                  <a:gd name="connsiteY21" fmla="*/ 1293114 h 129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8133" h="1296733">
                    <a:moveTo>
                      <a:pt x="518403" y="1293019"/>
                    </a:moveTo>
                    <a:cubicBezTo>
                      <a:pt x="498305" y="1295495"/>
                      <a:pt x="472016" y="1296733"/>
                      <a:pt x="439440" y="1296733"/>
                    </a:cubicBezTo>
                    <a:cubicBezTo>
                      <a:pt x="393054" y="1296733"/>
                      <a:pt x="354192" y="1289876"/>
                      <a:pt x="322950" y="1276064"/>
                    </a:cubicBezTo>
                    <a:cubicBezTo>
                      <a:pt x="291612" y="1262253"/>
                      <a:pt x="274753" y="1233487"/>
                      <a:pt x="272181" y="1189577"/>
                    </a:cubicBezTo>
                    <a:lnTo>
                      <a:pt x="272181" y="1185862"/>
                    </a:lnTo>
                    <a:lnTo>
                      <a:pt x="270276" y="986695"/>
                    </a:lnTo>
                    <a:cubicBezTo>
                      <a:pt x="270276" y="848868"/>
                      <a:pt x="274086" y="738664"/>
                      <a:pt x="281516" y="655892"/>
                    </a:cubicBezTo>
                    <a:cubicBezTo>
                      <a:pt x="252655" y="675989"/>
                      <a:pt x="219508" y="685991"/>
                      <a:pt x="181884" y="685991"/>
                    </a:cubicBezTo>
                    <a:cubicBezTo>
                      <a:pt x="146832" y="685991"/>
                      <a:pt x="114543" y="679704"/>
                      <a:pt x="85110" y="667226"/>
                    </a:cubicBezTo>
                    <a:cubicBezTo>
                      <a:pt x="55678" y="654749"/>
                      <a:pt x="32151" y="637127"/>
                      <a:pt x="14625" y="614648"/>
                    </a:cubicBezTo>
                    <a:cubicBezTo>
                      <a:pt x="10910" y="609695"/>
                      <a:pt x="6815" y="602171"/>
                      <a:pt x="2433" y="592074"/>
                    </a:cubicBezTo>
                    <a:cubicBezTo>
                      <a:pt x="-1948" y="582073"/>
                      <a:pt x="-424" y="565118"/>
                      <a:pt x="7101" y="541306"/>
                    </a:cubicBezTo>
                    <a:cubicBezTo>
                      <a:pt x="30913" y="483680"/>
                      <a:pt x="71299" y="410718"/>
                      <a:pt x="128354" y="322326"/>
                    </a:cubicBezTo>
                    <a:cubicBezTo>
                      <a:pt x="185313" y="234029"/>
                      <a:pt x="253988" y="146590"/>
                      <a:pt x="334189" y="60198"/>
                    </a:cubicBezTo>
                    <a:cubicBezTo>
                      <a:pt x="369241" y="22574"/>
                      <a:pt x="404960" y="3239"/>
                      <a:pt x="441345" y="1905"/>
                    </a:cubicBezTo>
                    <a:lnTo>
                      <a:pt x="478969" y="0"/>
                    </a:lnTo>
                    <a:cubicBezTo>
                      <a:pt x="531547" y="0"/>
                      <a:pt x="570695" y="11906"/>
                      <a:pt x="596412" y="35719"/>
                    </a:cubicBezTo>
                    <a:cubicBezTo>
                      <a:pt x="622035" y="59531"/>
                      <a:pt x="639275" y="97155"/>
                      <a:pt x="648133" y="148495"/>
                    </a:cubicBezTo>
                    <a:lnTo>
                      <a:pt x="648133" y="590169"/>
                    </a:lnTo>
                    <a:cubicBezTo>
                      <a:pt x="648133" y="780669"/>
                      <a:pt x="639942" y="958501"/>
                      <a:pt x="623749" y="1123950"/>
                    </a:cubicBezTo>
                    <a:cubicBezTo>
                      <a:pt x="618701" y="1171575"/>
                      <a:pt x="606795" y="1211008"/>
                      <a:pt x="588030" y="1242346"/>
                    </a:cubicBezTo>
                    <a:cubicBezTo>
                      <a:pt x="569266" y="1273683"/>
                      <a:pt x="546025" y="1290637"/>
                      <a:pt x="518498" y="1293114"/>
                    </a:cubicBezTo>
                    <a:close/>
                  </a:path>
                </a:pathLst>
              </a:custGeom>
              <a:solidFill>
                <a:schemeClr val="accent1"/>
              </a:solidFill>
              <a:ln w="9525" cap="flat">
                <a:noFill/>
                <a:prstDash val="solid"/>
                <a:miter/>
              </a:ln>
            </p:spPr>
            <p:txBody>
              <a:bodyPr rtlCol="0" anchor="ctr"/>
              <a:lstStyle/>
              <a:p>
                <a:endParaRPr lang="nl-BE"/>
              </a:p>
            </p:txBody>
          </p:sp>
          <p:sp>
            <p:nvSpPr>
              <p:cNvPr id="24" name="Vrije vorm: vorm 23">
                <a:extLst>
                  <a:ext uri="{FF2B5EF4-FFF2-40B4-BE49-F238E27FC236}">
                    <a16:creationId xmlns:a16="http://schemas.microsoft.com/office/drawing/2014/main" id="{CD9B1810-DBCB-1EFB-9A10-1A810F131AA1}"/>
                  </a:ext>
                </a:extLst>
              </p:cNvPr>
              <p:cNvSpPr/>
              <p:nvPr/>
            </p:nvSpPr>
            <p:spPr>
              <a:xfrm>
                <a:off x="2991964" y="1591361"/>
                <a:ext cx="888873" cy="1309878"/>
              </a:xfrm>
              <a:custGeom>
                <a:avLst/>
                <a:gdLst>
                  <a:gd name="connsiteX0" fmla="*/ 447199 w 888873"/>
                  <a:gd name="connsiteY0" fmla="*/ 0 h 1309878"/>
                  <a:gd name="connsiteX1" fmla="*/ 777050 w 888873"/>
                  <a:gd name="connsiteY1" fmla="*/ 164402 h 1309878"/>
                  <a:gd name="connsiteX2" fmla="*/ 888873 w 888873"/>
                  <a:gd name="connsiteY2" fmla="*/ 631412 h 1309878"/>
                  <a:gd name="connsiteX3" fmla="*/ 874776 w 888873"/>
                  <a:gd name="connsiteY3" fmla="*/ 818388 h 1309878"/>
                  <a:gd name="connsiteX4" fmla="*/ 824008 w 888873"/>
                  <a:gd name="connsiteY4" fmla="*/ 1014794 h 1309878"/>
                  <a:gd name="connsiteX5" fmla="*/ 735711 w 888873"/>
                  <a:gd name="connsiteY5" fmla="*/ 1170813 h 1309878"/>
                  <a:gd name="connsiteX6" fmla="*/ 606076 w 888873"/>
                  <a:gd name="connsiteY6" fmla="*/ 1272254 h 1309878"/>
                  <a:gd name="connsiteX7" fmla="*/ 432245 w 888873"/>
                  <a:gd name="connsiteY7" fmla="*/ 1309878 h 1309878"/>
                  <a:gd name="connsiteX8" fmla="*/ 112776 w 888873"/>
                  <a:gd name="connsiteY8" fmla="*/ 1129475 h 1309878"/>
                  <a:gd name="connsiteX9" fmla="*/ 0 w 888873"/>
                  <a:gd name="connsiteY9" fmla="*/ 582549 h 1309878"/>
                  <a:gd name="connsiteX10" fmla="*/ 27242 w 888873"/>
                  <a:gd name="connsiteY10" fmla="*/ 359855 h 1309878"/>
                  <a:gd name="connsiteX11" fmla="*/ 109919 w 888873"/>
                  <a:gd name="connsiteY11" fmla="*/ 172879 h 1309878"/>
                  <a:gd name="connsiteX12" fmla="*/ 250889 w 888873"/>
                  <a:gd name="connsiteY12" fmla="*/ 46006 h 1309878"/>
                  <a:gd name="connsiteX13" fmla="*/ 447294 w 888873"/>
                  <a:gd name="connsiteY13" fmla="*/ 0 h 1309878"/>
                  <a:gd name="connsiteX14" fmla="*/ 460343 w 888873"/>
                  <a:gd name="connsiteY14" fmla="*/ 349568 h 1309878"/>
                  <a:gd name="connsiteX15" fmla="*/ 375761 w 888873"/>
                  <a:gd name="connsiteY15" fmla="*/ 425672 h 1309878"/>
                  <a:gd name="connsiteX16" fmla="*/ 345662 w 888873"/>
                  <a:gd name="connsiteY16" fmla="*/ 629603 h 1309878"/>
                  <a:gd name="connsiteX17" fmla="*/ 359759 w 888873"/>
                  <a:gd name="connsiteY17" fmla="*/ 805339 h 1309878"/>
                  <a:gd name="connsiteX18" fmla="*/ 398240 w 888873"/>
                  <a:gd name="connsiteY18" fmla="*/ 900208 h 1309878"/>
                  <a:gd name="connsiteX19" fmla="*/ 445199 w 888873"/>
                  <a:gd name="connsiteY19" fmla="*/ 924687 h 1309878"/>
                  <a:gd name="connsiteX20" fmla="*/ 535400 w 888873"/>
                  <a:gd name="connsiteY20" fmla="*/ 852297 h 1309878"/>
                  <a:gd name="connsiteX21" fmla="*/ 559784 w 888873"/>
                  <a:gd name="connsiteY21" fmla="*/ 608933 h 1309878"/>
                  <a:gd name="connsiteX22" fmla="*/ 546640 w 888873"/>
                  <a:gd name="connsiteY22" fmla="*/ 464249 h 1309878"/>
                  <a:gd name="connsiteX23" fmla="*/ 509969 w 888873"/>
                  <a:gd name="connsiteY23" fmla="*/ 375952 h 1309878"/>
                  <a:gd name="connsiteX24" fmla="*/ 460153 w 888873"/>
                  <a:gd name="connsiteY24" fmla="*/ 349663 h 130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8873" h="1309878">
                    <a:moveTo>
                      <a:pt x="447199" y="0"/>
                    </a:moveTo>
                    <a:cubicBezTo>
                      <a:pt x="592550" y="0"/>
                      <a:pt x="702469" y="54864"/>
                      <a:pt x="777050" y="164402"/>
                    </a:cubicBezTo>
                    <a:cubicBezTo>
                      <a:pt x="851630" y="274034"/>
                      <a:pt x="888873" y="429673"/>
                      <a:pt x="888873" y="631412"/>
                    </a:cubicBezTo>
                    <a:cubicBezTo>
                      <a:pt x="888873" y="686562"/>
                      <a:pt x="884206" y="748856"/>
                      <a:pt x="874776" y="818388"/>
                    </a:cubicBezTo>
                    <a:cubicBezTo>
                      <a:pt x="865346" y="887921"/>
                      <a:pt x="848487" y="953453"/>
                      <a:pt x="824008" y="1014794"/>
                    </a:cubicBezTo>
                    <a:cubicBezTo>
                      <a:pt x="799624" y="1076230"/>
                      <a:pt x="770096" y="1128236"/>
                      <a:pt x="735711" y="1170813"/>
                    </a:cubicBezTo>
                    <a:cubicBezTo>
                      <a:pt x="701230" y="1213390"/>
                      <a:pt x="657987" y="1247204"/>
                      <a:pt x="606076" y="1272254"/>
                    </a:cubicBezTo>
                    <a:cubicBezTo>
                      <a:pt x="554069" y="1297305"/>
                      <a:pt x="496157" y="1309878"/>
                      <a:pt x="432245" y="1309878"/>
                    </a:cubicBezTo>
                    <a:cubicBezTo>
                      <a:pt x="294418" y="1309878"/>
                      <a:pt x="187928" y="1249775"/>
                      <a:pt x="112776" y="1129475"/>
                    </a:cubicBezTo>
                    <a:cubicBezTo>
                      <a:pt x="37624" y="1009174"/>
                      <a:pt x="0" y="826865"/>
                      <a:pt x="0" y="582549"/>
                    </a:cubicBezTo>
                    <a:cubicBezTo>
                      <a:pt x="0" y="504920"/>
                      <a:pt x="9049" y="430625"/>
                      <a:pt x="27242" y="359855"/>
                    </a:cubicBezTo>
                    <a:cubicBezTo>
                      <a:pt x="45434" y="289084"/>
                      <a:pt x="72962" y="226695"/>
                      <a:pt x="109919" y="172879"/>
                    </a:cubicBezTo>
                    <a:cubicBezTo>
                      <a:pt x="146876" y="119063"/>
                      <a:pt x="193834" y="76771"/>
                      <a:pt x="250889" y="46006"/>
                    </a:cubicBezTo>
                    <a:cubicBezTo>
                      <a:pt x="307848" y="15335"/>
                      <a:pt x="373380" y="0"/>
                      <a:pt x="447294" y="0"/>
                    </a:cubicBezTo>
                    <a:close/>
                    <a:moveTo>
                      <a:pt x="460343" y="349568"/>
                    </a:moveTo>
                    <a:cubicBezTo>
                      <a:pt x="423958" y="349568"/>
                      <a:pt x="395764" y="374904"/>
                      <a:pt x="375761" y="425672"/>
                    </a:cubicBezTo>
                    <a:cubicBezTo>
                      <a:pt x="355663" y="476441"/>
                      <a:pt x="345662" y="544354"/>
                      <a:pt x="345662" y="629603"/>
                    </a:cubicBezTo>
                    <a:cubicBezTo>
                      <a:pt x="345662" y="699802"/>
                      <a:pt x="350330" y="758381"/>
                      <a:pt x="359759" y="805339"/>
                    </a:cubicBezTo>
                    <a:cubicBezTo>
                      <a:pt x="369189" y="852297"/>
                      <a:pt x="381953" y="884015"/>
                      <a:pt x="398240" y="900208"/>
                    </a:cubicBezTo>
                    <a:cubicBezTo>
                      <a:pt x="414528" y="916496"/>
                      <a:pt x="430149" y="924687"/>
                      <a:pt x="445199" y="924687"/>
                    </a:cubicBezTo>
                    <a:cubicBezTo>
                      <a:pt x="489013" y="924687"/>
                      <a:pt x="519113" y="900589"/>
                      <a:pt x="535400" y="852297"/>
                    </a:cubicBezTo>
                    <a:cubicBezTo>
                      <a:pt x="551688" y="804101"/>
                      <a:pt x="559784" y="722948"/>
                      <a:pt x="559784" y="608933"/>
                    </a:cubicBezTo>
                    <a:cubicBezTo>
                      <a:pt x="559784" y="553784"/>
                      <a:pt x="555403" y="505587"/>
                      <a:pt x="546640" y="464249"/>
                    </a:cubicBezTo>
                    <a:cubicBezTo>
                      <a:pt x="537877" y="422910"/>
                      <a:pt x="525685" y="393478"/>
                      <a:pt x="509969" y="375952"/>
                    </a:cubicBezTo>
                    <a:cubicBezTo>
                      <a:pt x="494252" y="358426"/>
                      <a:pt x="477679" y="349663"/>
                      <a:pt x="460153" y="349663"/>
                    </a:cubicBezTo>
                    <a:close/>
                  </a:path>
                </a:pathLst>
              </a:custGeom>
              <a:solidFill>
                <a:schemeClr val="accent1"/>
              </a:solidFill>
              <a:ln w="9525" cap="flat">
                <a:noFill/>
                <a:prstDash val="solid"/>
                <a:miter/>
              </a:ln>
            </p:spPr>
            <p:txBody>
              <a:bodyPr rtlCol="0" anchor="ctr"/>
              <a:lstStyle/>
              <a:p>
                <a:endParaRPr lang="nl-BE"/>
              </a:p>
            </p:txBody>
          </p:sp>
        </p:grpSp>
        <p:grpSp>
          <p:nvGrpSpPr>
            <p:cNvPr id="68" name="Groep 67">
              <a:extLst>
                <a:ext uri="{FF2B5EF4-FFF2-40B4-BE49-F238E27FC236}">
                  <a16:creationId xmlns:a16="http://schemas.microsoft.com/office/drawing/2014/main" id="{96BEA5CA-B29C-B169-6477-6E8022FCCE4B}"/>
                </a:ext>
              </a:extLst>
            </p:cNvPr>
            <p:cNvGrpSpPr/>
            <p:nvPr/>
          </p:nvGrpSpPr>
          <p:grpSpPr>
            <a:xfrm>
              <a:off x="4022531" y="2246300"/>
              <a:ext cx="3866045" cy="647794"/>
              <a:chOff x="4022531" y="2246300"/>
              <a:chExt cx="3866045" cy="647794"/>
            </a:xfrm>
            <a:solidFill>
              <a:schemeClr val="accent2"/>
            </a:solidFill>
          </p:grpSpPr>
          <p:sp>
            <p:nvSpPr>
              <p:cNvPr id="27" name="Vrije vorm: vorm 26">
                <a:extLst>
                  <a:ext uri="{FF2B5EF4-FFF2-40B4-BE49-F238E27FC236}">
                    <a16:creationId xmlns:a16="http://schemas.microsoft.com/office/drawing/2014/main" id="{D7B596DC-0908-A57F-DD59-26C2266F9D7C}"/>
                  </a:ext>
                </a:extLst>
              </p:cNvPr>
              <p:cNvSpPr/>
              <p:nvPr/>
            </p:nvSpPr>
            <p:spPr>
              <a:xfrm>
                <a:off x="4022531" y="2258301"/>
                <a:ext cx="512293" cy="631317"/>
              </a:xfrm>
              <a:custGeom>
                <a:avLst/>
                <a:gdLst>
                  <a:gd name="connsiteX0" fmla="*/ 230448 w 512293"/>
                  <a:gd name="connsiteY0" fmla="*/ 194405 h 631317"/>
                  <a:gd name="connsiteX1" fmla="*/ 201873 w 512293"/>
                  <a:gd name="connsiteY1" fmla="*/ 191643 h 631317"/>
                  <a:gd name="connsiteX2" fmla="*/ 73762 w 512293"/>
                  <a:gd name="connsiteY2" fmla="*/ 167259 h 631317"/>
                  <a:gd name="connsiteX3" fmla="*/ 17564 w 512293"/>
                  <a:gd name="connsiteY3" fmla="*/ 135446 h 631317"/>
                  <a:gd name="connsiteX4" fmla="*/ 38 w 512293"/>
                  <a:gd name="connsiteY4" fmla="*/ 88487 h 631317"/>
                  <a:gd name="connsiteX5" fmla="*/ 2801 w 512293"/>
                  <a:gd name="connsiteY5" fmla="*/ 65437 h 631317"/>
                  <a:gd name="connsiteX6" fmla="*/ 122625 w 512293"/>
                  <a:gd name="connsiteY6" fmla="*/ 0 h 631317"/>
                  <a:gd name="connsiteX7" fmla="*/ 259023 w 512293"/>
                  <a:gd name="connsiteY7" fmla="*/ 12002 h 631317"/>
                  <a:gd name="connsiteX8" fmla="*/ 380657 w 512293"/>
                  <a:gd name="connsiteY8" fmla="*/ 43339 h 631317"/>
                  <a:gd name="connsiteX9" fmla="*/ 430854 w 512293"/>
                  <a:gd name="connsiteY9" fmla="*/ 71438 h 631317"/>
                  <a:gd name="connsiteX10" fmla="*/ 462668 w 512293"/>
                  <a:gd name="connsiteY10" fmla="*/ 111062 h 631317"/>
                  <a:gd name="connsiteX11" fmla="*/ 471907 w 512293"/>
                  <a:gd name="connsiteY11" fmla="*/ 151162 h 631317"/>
                  <a:gd name="connsiteX12" fmla="*/ 445142 w 512293"/>
                  <a:gd name="connsiteY12" fmla="*/ 223933 h 631317"/>
                  <a:gd name="connsiteX13" fmla="*/ 345605 w 512293"/>
                  <a:gd name="connsiteY13" fmla="*/ 343757 h 631317"/>
                  <a:gd name="connsiteX14" fmla="*/ 282931 w 512293"/>
                  <a:gd name="connsiteY14" fmla="*/ 416528 h 631317"/>
                  <a:gd name="connsiteX15" fmla="*/ 242354 w 512293"/>
                  <a:gd name="connsiteY15" fmla="*/ 467201 h 631317"/>
                  <a:gd name="connsiteX16" fmla="*/ 367703 w 512293"/>
                  <a:gd name="connsiteY16" fmla="*/ 430340 h 631317"/>
                  <a:gd name="connsiteX17" fmla="*/ 428473 w 512293"/>
                  <a:gd name="connsiteY17" fmla="*/ 423005 h 631317"/>
                  <a:gd name="connsiteX18" fmla="*/ 509531 w 512293"/>
                  <a:gd name="connsiteY18" fmla="*/ 471869 h 631317"/>
                  <a:gd name="connsiteX19" fmla="*/ 512293 w 512293"/>
                  <a:gd name="connsiteY19" fmla="*/ 493967 h 631317"/>
                  <a:gd name="connsiteX20" fmla="*/ 340938 w 512293"/>
                  <a:gd name="connsiteY20" fmla="*/ 616553 h 631317"/>
                  <a:gd name="connsiteX21" fmla="*/ 337223 w 512293"/>
                  <a:gd name="connsiteY21" fmla="*/ 617506 h 631317"/>
                  <a:gd name="connsiteX22" fmla="*/ 209112 w 512293"/>
                  <a:gd name="connsiteY22" fmla="*/ 631317 h 631317"/>
                  <a:gd name="connsiteX23" fmla="*/ 105004 w 512293"/>
                  <a:gd name="connsiteY23" fmla="*/ 607314 h 631317"/>
                  <a:gd name="connsiteX24" fmla="*/ 53378 w 512293"/>
                  <a:gd name="connsiteY24" fmla="*/ 549307 h 631317"/>
                  <a:gd name="connsiteX25" fmla="*/ 31280 w 512293"/>
                  <a:gd name="connsiteY25" fmla="*/ 485775 h 631317"/>
                  <a:gd name="connsiteX26" fmla="*/ 31280 w 512293"/>
                  <a:gd name="connsiteY26" fmla="*/ 482060 h 631317"/>
                  <a:gd name="connsiteX27" fmla="*/ 32709 w 512293"/>
                  <a:gd name="connsiteY27" fmla="*/ 472345 h 631317"/>
                  <a:gd name="connsiteX28" fmla="*/ 42425 w 512293"/>
                  <a:gd name="connsiteY28" fmla="*/ 444246 h 631317"/>
                  <a:gd name="connsiteX29" fmla="*/ 78334 w 512293"/>
                  <a:gd name="connsiteY29" fmla="*/ 383477 h 631317"/>
                  <a:gd name="connsiteX30" fmla="*/ 135008 w 512293"/>
                  <a:gd name="connsiteY30" fmla="*/ 307943 h 631317"/>
                  <a:gd name="connsiteX31" fmla="*/ 194920 w 512293"/>
                  <a:gd name="connsiteY31" fmla="*/ 236125 h 631317"/>
                  <a:gd name="connsiteX32" fmla="*/ 230353 w 512293"/>
                  <a:gd name="connsiteY32" fmla="*/ 194691 h 63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2293" h="631317">
                    <a:moveTo>
                      <a:pt x="230448" y="194405"/>
                    </a:moveTo>
                    <a:lnTo>
                      <a:pt x="201873" y="191643"/>
                    </a:lnTo>
                    <a:cubicBezTo>
                      <a:pt x="141675" y="183071"/>
                      <a:pt x="99003" y="174879"/>
                      <a:pt x="73762" y="167259"/>
                    </a:cubicBezTo>
                    <a:cubicBezTo>
                      <a:pt x="48521" y="159544"/>
                      <a:pt x="29852" y="148971"/>
                      <a:pt x="17564" y="135446"/>
                    </a:cubicBezTo>
                    <a:cubicBezTo>
                      <a:pt x="5277" y="121920"/>
                      <a:pt x="-533" y="106299"/>
                      <a:pt x="38" y="88487"/>
                    </a:cubicBezTo>
                    <a:cubicBezTo>
                      <a:pt x="38" y="81153"/>
                      <a:pt x="991" y="73438"/>
                      <a:pt x="2801" y="65437"/>
                    </a:cubicBezTo>
                    <a:cubicBezTo>
                      <a:pt x="13278" y="21812"/>
                      <a:pt x="53188" y="0"/>
                      <a:pt x="122625" y="0"/>
                    </a:cubicBezTo>
                    <a:cubicBezTo>
                      <a:pt x="165583" y="0"/>
                      <a:pt x="211112" y="4001"/>
                      <a:pt x="259023" y="12002"/>
                    </a:cubicBezTo>
                    <a:cubicBezTo>
                      <a:pt x="306934" y="20003"/>
                      <a:pt x="347510" y="30385"/>
                      <a:pt x="380657" y="43339"/>
                    </a:cubicBezTo>
                    <a:cubicBezTo>
                      <a:pt x="399041" y="50102"/>
                      <a:pt x="415805" y="59436"/>
                      <a:pt x="430854" y="71438"/>
                    </a:cubicBezTo>
                    <a:cubicBezTo>
                      <a:pt x="445904" y="83439"/>
                      <a:pt x="456476" y="96679"/>
                      <a:pt x="462668" y="111062"/>
                    </a:cubicBezTo>
                    <a:cubicBezTo>
                      <a:pt x="468764" y="125540"/>
                      <a:pt x="471907" y="138875"/>
                      <a:pt x="471907" y="151162"/>
                    </a:cubicBezTo>
                    <a:cubicBezTo>
                      <a:pt x="471907" y="173927"/>
                      <a:pt x="462953" y="198120"/>
                      <a:pt x="445142" y="223933"/>
                    </a:cubicBezTo>
                    <a:lnTo>
                      <a:pt x="345605" y="343757"/>
                    </a:lnTo>
                    <a:cubicBezTo>
                      <a:pt x="327222" y="362807"/>
                      <a:pt x="306267" y="387096"/>
                      <a:pt x="282931" y="416528"/>
                    </a:cubicBezTo>
                    <a:cubicBezTo>
                      <a:pt x="259595" y="446056"/>
                      <a:pt x="246069" y="462915"/>
                      <a:pt x="242354" y="467201"/>
                    </a:cubicBezTo>
                    <a:cubicBezTo>
                      <a:pt x="276168" y="453676"/>
                      <a:pt x="317888" y="441389"/>
                      <a:pt x="367703" y="430340"/>
                    </a:cubicBezTo>
                    <a:cubicBezTo>
                      <a:pt x="389230" y="425387"/>
                      <a:pt x="409423" y="423005"/>
                      <a:pt x="428473" y="423005"/>
                    </a:cubicBezTo>
                    <a:cubicBezTo>
                      <a:pt x="471431" y="423005"/>
                      <a:pt x="498482" y="439293"/>
                      <a:pt x="509531" y="471869"/>
                    </a:cubicBezTo>
                    <a:cubicBezTo>
                      <a:pt x="511340" y="479203"/>
                      <a:pt x="512293" y="486632"/>
                      <a:pt x="512293" y="493967"/>
                    </a:cubicBezTo>
                    <a:cubicBezTo>
                      <a:pt x="512293" y="549211"/>
                      <a:pt x="455143" y="590074"/>
                      <a:pt x="340938" y="616553"/>
                    </a:cubicBezTo>
                    <a:lnTo>
                      <a:pt x="337223" y="617506"/>
                    </a:lnTo>
                    <a:cubicBezTo>
                      <a:pt x="291123" y="626745"/>
                      <a:pt x="248450" y="631317"/>
                      <a:pt x="209112" y="631317"/>
                    </a:cubicBezTo>
                    <a:cubicBezTo>
                      <a:pt x="160535" y="631317"/>
                      <a:pt x="125864" y="623316"/>
                      <a:pt x="105004" y="607314"/>
                    </a:cubicBezTo>
                    <a:cubicBezTo>
                      <a:pt x="85382" y="591979"/>
                      <a:pt x="68142" y="572643"/>
                      <a:pt x="53378" y="549307"/>
                    </a:cubicBezTo>
                    <a:cubicBezTo>
                      <a:pt x="38615" y="525971"/>
                      <a:pt x="31280" y="504825"/>
                      <a:pt x="31280" y="485775"/>
                    </a:cubicBezTo>
                    <a:lnTo>
                      <a:pt x="31280" y="482060"/>
                    </a:lnTo>
                    <a:cubicBezTo>
                      <a:pt x="31280" y="480251"/>
                      <a:pt x="31757" y="477012"/>
                      <a:pt x="32709" y="472345"/>
                    </a:cubicBezTo>
                    <a:cubicBezTo>
                      <a:pt x="33662" y="467773"/>
                      <a:pt x="36900" y="458343"/>
                      <a:pt x="42425" y="444246"/>
                    </a:cubicBezTo>
                    <a:cubicBezTo>
                      <a:pt x="47949" y="430149"/>
                      <a:pt x="59951" y="409861"/>
                      <a:pt x="78334" y="383477"/>
                    </a:cubicBezTo>
                    <a:cubicBezTo>
                      <a:pt x="96812" y="357092"/>
                      <a:pt x="115672" y="331851"/>
                      <a:pt x="135008" y="307943"/>
                    </a:cubicBezTo>
                    <a:cubicBezTo>
                      <a:pt x="154343" y="284036"/>
                      <a:pt x="174346" y="260033"/>
                      <a:pt x="194920" y="236125"/>
                    </a:cubicBezTo>
                    <a:cubicBezTo>
                      <a:pt x="215494" y="212122"/>
                      <a:pt x="227305" y="198311"/>
                      <a:pt x="230353" y="194691"/>
                    </a:cubicBezTo>
                    <a:close/>
                  </a:path>
                </a:pathLst>
              </a:custGeom>
              <a:grpFill/>
              <a:ln w="9525" cap="flat">
                <a:noFill/>
                <a:prstDash val="solid"/>
                <a:miter/>
              </a:ln>
            </p:spPr>
            <p:txBody>
              <a:bodyPr rtlCol="0" anchor="ctr"/>
              <a:lstStyle/>
              <a:p>
                <a:endParaRPr lang="nl-BE"/>
              </a:p>
            </p:txBody>
          </p:sp>
          <p:sp>
            <p:nvSpPr>
              <p:cNvPr id="28" name="Vrije vorm: vorm 27">
                <a:extLst>
                  <a:ext uri="{FF2B5EF4-FFF2-40B4-BE49-F238E27FC236}">
                    <a16:creationId xmlns:a16="http://schemas.microsoft.com/office/drawing/2014/main" id="{F7BA4697-A3EB-80CF-2D1C-0AC121AACC92}"/>
                  </a:ext>
                </a:extLst>
              </p:cNvPr>
              <p:cNvSpPr/>
              <p:nvPr/>
            </p:nvSpPr>
            <p:spPr>
              <a:xfrm>
                <a:off x="4557017" y="2254586"/>
                <a:ext cx="491013" cy="635698"/>
              </a:xfrm>
              <a:custGeom>
                <a:avLst/>
                <a:gdLst>
                  <a:gd name="connsiteX0" fmla="*/ 458819 w 491013"/>
                  <a:gd name="connsiteY0" fmla="*/ 125349 h 635698"/>
                  <a:gd name="connsiteX1" fmla="*/ 491014 w 491013"/>
                  <a:gd name="connsiteY1" fmla="*/ 317945 h 635698"/>
                  <a:gd name="connsiteX2" fmla="*/ 470249 w 491013"/>
                  <a:gd name="connsiteY2" fmla="*/ 452438 h 635698"/>
                  <a:gd name="connsiteX3" fmla="*/ 415004 w 491013"/>
                  <a:gd name="connsiteY3" fmla="*/ 556070 h 635698"/>
                  <a:gd name="connsiteX4" fmla="*/ 334804 w 491013"/>
                  <a:gd name="connsiteY4" fmla="*/ 616839 h 635698"/>
                  <a:gd name="connsiteX5" fmla="*/ 242221 w 491013"/>
                  <a:gd name="connsiteY5" fmla="*/ 635699 h 635698"/>
                  <a:gd name="connsiteX6" fmla="*/ 181451 w 491013"/>
                  <a:gd name="connsiteY6" fmla="*/ 630174 h 635698"/>
                  <a:gd name="connsiteX7" fmla="*/ 78296 w 491013"/>
                  <a:gd name="connsiteY7" fmla="*/ 573977 h 635698"/>
                  <a:gd name="connsiteX8" fmla="*/ 20288 w 491013"/>
                  <a:gd name="connsiteY8" fmla="*/ 475393 h 635698"/>
                  <a:gd name="connsiteX9" fmla="*/ 6953 w 491013"/>
                  <a:gd name="connsiteY9" fmla="*/ 413195 h 635698"/>
                  <a:gd name="connsiteX10" fmla="*/ 0 w 491013"/>
                  <a:gd name="connsiteY10" fmla="*/ 320612 h 635698"/>
                  <a:gd name="connsiteX11" fmla="*/ 24384 w 491013"/>
                  <a:gd name="connsiteY11" fmla="*/ 152019 h 635698"/>
                  <a:gd name="connsiteX12" fmla="*/ 93059 w 491013"/>
                  <a:gd name="connsiteY12" fmla="*/ 55245 h 635698"/>
                  <a:gd name="connsiteX13" fmla="*/ 161258 w 491013"/>
                  <a:gd name="connsiteY13" fmla="*/ 15621 h 635698"/>
                  <a:gd name="connsiteX14" fmla="*/ 243269 w 491013"/>
                  <a:gd name="connsiteY14" fmla="*/ 0 h 635698"/>
                  <a:gd name="connsiteX15" fmla="*/ 246983 w 491013"/>
                  <a:gd name="connsiteY15" fmla="*/ 0 h 635698"/>
                  <a:gd name="connsiteX16" fmla="*/ 379190 w 491013"/>
                  <a:gd name="connsiteY16" fmla="*/ 31337 h 635698"/>
                  <a:gd name="connsiteX17" fmla="*/ 458914 w 491013"/>
                  <a:gd name="connsiteY17" fmla="*/ 125349 h 635698"/>
                  <a:gd name="connsiteX18" fmla="*/ 253365 w 491013"/>
                  <a:gd name="connsiteY18" fmla="*/ 156686 h 635698"/>
                  <a:gd name="connsiteX19" fmla="*/ 197168 w 491013"/>
                  <a:gd name="connsiteY19" fmla="*/ 197263 h 635698"/>
                  <a:gd name="connsiteX20" fmla="*/ 177832 w 491013"/>
                  <a:gd name="connsiteY20" fmla="*/ 295847 h 635698"/>
                  <a:gd name="connsiteX21" fmla="*/ 196310 w 491013"/>
                  <a:gd name="connsiteY21" fmla="*/ 418814 h 635698"/>
                  <a:gd name="connsiteX22" fmla="*/ 246983 w 491013"/>
                  <a:gd name="connsiteY22" fmla="*/ 458915 h 635698"/>
                  <a:gd name="connsiteX23" fmla="*/ 282893 w 491013"/>
                  <a:gd name="connsiteY23" fmla="*/ 442817 h 635698"/>
                  <a:gd name="connsiteX24" fmla="*/ 310039 w 491013"/>
                  <a:gd name="connsiteY24" fmla="*/ 383381 h 635698"/>
                  <a:gd name="connsiteX25" fmla="*/ 319754 w 491013"/>
                  <a:gd name="connsiteY25" fmla="*/ 285750 h 635698"/>
                  <a:gd name="connsiteX26" fmla="*/ 303181 w 491013"/>
                  <a:gd name="connsiteY26" fmla="*/ 196882 h 635698"/>
                  <a:gd name="connsiteX27" fmla="*/ 253460 w 491013"/>
                  <a:gd name="connsiteY27" fmla="*/ 156781 h 63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013" h="635698">
                    <a:moveTo>
                      <a:pt x="458819" y="125349"/>
                    </a:moveTo>
                    <a:cubicBezTo>
                      <a:pt x="480346" y="173260"/>
                      <a:pt x="491014" y="237458"/>
                      <a:pt x="491014" y="317945"/>
                    </a:cubicBezTo>
                    <a:cubicBezTo>
                      <a:pt x="491014" y="366427"/>
                      <a:pt x="484156" y="411290"/>
                      <a:pt x="470249" y="452438"/>
                    </a:cubicBezTo>
                    <a:cubicBezTo>
                      <a:pt x="456438" y="493586"/>
                      <a:pt x="437960" y="528161"/>
                      <a:pt x="415004" y="556070"/>
                    </a:cubicBezTo>
                    <a:cubicBezTo>
                      <a:pt x="391954" y="584073"/>
                      <a:pt x="365284" y="604266"/>
                      <a:pt x="334804" y="616839"/>
                    </a:cubicBezTo>
                    <a:cubicBezTo>
                      <a:pt x="304419" y="629412"/>
                      <a:pt x="273558" y="635699"/>
                      <a:pt x="242221" y="635699"/>
                    </a:cubicBezTo>
                    <a:cubicBezTo>
                      <a:pt x="217646" y="635699"/>
                      <a:pt x="197358" y="633889"/>
                      <a:pt x="181451" y="630174"/>
                    </a:cubicBezTo>
                    <a:cubicBezTo>
                      <a:pt x="137827" y="619125"/>
                      <a:pt x="103442" y="600361"/>
                      <a:pt x="78296" y="573977"/>
                    </a:cubicBezTo>
                    <a:cubicBezTo>
                      <a:pt x="53054" y="547592"/>
                      <a:pt x="33719" y="514731"/>
                      <a:pt x="20288" y="475393"/>
                    </a:cubicBezTo>
                    <a:cubicBezTo>
                      <a:pt x="16002" y="461867"/>
                      <a:pt x="11525" y="441198"/>
                      <a:pt x="6953" y="413195"/>
                    </a:cubicBezTo>
                    <a:cubicBezTo>
                      <a:pt x="2381" y="385286"/>
                      <a:pt x="0" y="354425"/>
                      <a:pt x="0" y="320612"/>
                    </a:cubicBezTo>
                    <a:cubicBezTo>
                      <a:pt x="0" y="246888"/>
                      <a:pt x="8096" y="190691"/>
                      <a:pt x="24384" y="152019"/>
                    </a:cubicBezTo>
                    <a:cubicBezTo>
                      <a:pt x="40672" y="113348"/>
                      <a:pt x="63532" y="81058"/>
                      <a:pt x="93059" y="55245"/>
                    </a:cubicBezTo>
                    <a:cubicBezTo>
                      <a:pt x="112109" y="38672"/>
                      <a:pt x="134779" y="25432"/>
                      <a:pt x="161258" y="15621"/>
                    </a:cubicBezTo>
                    <a:cubicBezTo>
                      <a:pt x="187643" y="5810"/>
                      <a:pt x="214979" y="572"/>
                      <a:pt x="243269" y="0"/>
                    </a:cubicBezTo>
                    <a:lnTo>
                      <a:pt x="246983" y="0"/>
                    </a:lnTo>
                    <a:cubicBezTo>
                      <a:pt x="301657" y="0"/>
                      <a:pt x="345758" y="10478"/>
                      <a:pt x="379190" y="31337"/>
                    </a:cubicBezTo>
                    <a:cubicBezTo>
                      <a:pt x="412623" y="52197"/>
                      <a:pt x="439198" y="83534"/>
                      <a:pt x="458914" y="125349"/>
                    </a:cubicBezTo>
                    <a:close/>
                    <a:moveTo>
                      <a:pt x="253365" y="156686"/>
                    </a:moveTo>
                    <a:cubicBezTo>
                      <a:pt x="228791" y="156686"/>
                      <a:pt x="210121" y="170212"/>
                      <a:pt x="197168" y="197263"/>
                    </a:cubicBezTo>
                    <a:cubicBezTo>
                      <a:pt x="184309" y="224314"/>
                      <a:pt x="177832" y="257175"/>
                      <a:pt x="177832" y="295847"/>
                    </a:cubicBezTo>
                    <a:cubicBezTo>
                      <a:pt x="177832" y="351092"/>
                      <a:pt x="183928" y="392144"/>
                      <a:pt x="196310" y="418814"/>
                    </a:cubicBezTo>
                    <a:cubicBezTo>
                      <a:pt x="208597" y="445580"/>
                      <a:pt x="225457" y="458915"/>
                      <a:pt x="246983" y="458915"/>
                    </a:cubicBezTo>
                    <a:cubicBezTo>
                      <a:pt x="259271" y="458915"/>
                      <a:pt x="271272" y="453581"/>
                      <a:pt x="282893" y="442817"/>
                    </a:cubicBezTo>
                    <a:cubicBezTo>
                      <a:pt x="294513" y="432054"/>
                      <a:pt x="303657" y="412242"/>
                      <a:pt x="310039" y="383381"/>
                    </a:cubicBezTo>
                    <a:cubicBezTo>
                      <a:pt x="316516" y="354521"/>
                      <a:pt x="319754" y="321945"/>
                      <a:pt x="319754" y="285750"/>
                    </a:cubicBezTo>
                    <a:cubicBezTo>
                      <a:pt x="319754" y="253175"/>
                      <a:pt x="314230" y="223552"/>
                      <a:pt x="303181" y="196882"/>
                    </a:cubicBezTo>
                    <a:cubicBezTo>
                      <a:pt x="292132" y="170117"/>
                      <a:pt x="275558" y="156781"/>
                      <a:pt x="253460" y="156781"/>
                    </a:cubicBezTo>
                    <a:close/>
                  </a:path>
                </a:pathLst>
              </a:custGeom>
              <a:grpFill/>
              <a:ln w="9525" cap="flat">
                <a:noFill/>
                <a:prstDash val="solid"/>
                <a:miter/>
              </a:ln>
            </p:spPr>
            <p:txBody>
              <a:bodyPr rtlCol="0" anchor="ctr"/>
              <a:lstStyle/>
              <a:p>
                <a:endParaRPr lang="nl-BE"/>
              </a:p>
            </p:txBody>
          </p:sp>
          <p:sp>
            <p:nvSpPr>
              <p:cNvPr id="29" name="Vrije vorm: vorm 28">
                <a:extLst>
                  <a:ext uri="{FF2B5EF4-FFF2-40B4-BE49-F238E27FC236}">
                    <a16:creationId xmlns:a16="http://schemas.microsoft.com/office/drawing/2014/main" id="{5DEE4F01-C814-788F-D3D1-94A04374799C}"/>
                  </a:ext>
                </a:extLst>
              </p:cNvPr>
              <p:cNvSpPr/>
              <p:nvPr/>
            </p:nvSpPr>
            <p:spPr>
              <a:xfrm>
                <a:off x="5088131" y="2265540"/>
                <a:ext cx="786765" cy="616553"/>
              </a:xfrm>
              <a:custGeom>
                <a:avLst/>
                <a:gdLst>
                  <a:gd name="connsiteX0" fmla="*/ 676847 w 786765"/>
                  <a:gd name="connsiteY0" fmla="*/ 616553 h 616553"/>
                  <a:gd name="connsiteX1" fmla="*/ 614648 w 786765"/>
                  <a:gd name="connsiteY1" fmla="*/ 591217 h 616553"/>
                  <a:gd name="connsiteX2" fmla="*/ 593027 w 786765"/>
                  <a:gd name="connsiteY2" fmla="*/ 527209 h 616553"/>
                  <a:gd name="connsiteX3" fmla="*/ 598551 w 786765"/>
                  <a:gd name="connsiteY3" fmla="*/ 391763 h 616553"/>
                  <a:gd name="connsiteX4" fmla="*/ 598551 w 786765"/>
                  <a:gd name="connsiteY4" fmla="*/ 362236 h 616553"/>
                  <a:gd name="connsiteX5" fmla="*/ 594360 w 786765"/>
                  <a:gd name="connsiteY5" fmla="*/ 299561 h 616553"/>
                  <a:gd name="connsiteX6" fmla="*/ 580072 w 786765"/>
                  <a:gd name="connsiteY6" fmla="*/ 257651 h 616553"/>
                  <a:gd name="connsiteX7" fmla="*/ 550545 w 786765"/>
                  <a:gd name="connsiteY7" fmla="*/ 241554 h 616553"/>
                  <a:gd name="connsiteX8" fmla="*/ 523875 w 786765"/>
                  <a:gd name="connsiteY8" fmla="*/ 250793 h 616553"/>
                  <a:gd name="connsiteX9" fmla="*/ 504539 w 786765"/>
                  <a:gd name="connsiteY9" fmla="*/ 283940 h 616553"/>
                  <a:gd name="connsiteX10" fmla="*/ 497205 w 786765"/>
                  <a:gd name="connsiteY10" fmla="*/ 385286 h 616553"/>
                  <a:gd name="connsiteX11" fmla="*/ 497205 w 786765"/>
                  <a:gd name="connsiteY11" fmla="*/ 435959 h 616553"/>
                  <a:gd name="connsiteX12" fmla="*/ 492633 w 786765"/>
                  <a:gd name="connsiteY12" fmla="*/ 527209 h 616553"/>
                  <a:gd name="connsiteX13" fmla="*/ 471488 w 786765"/>
                  <a:gd name="connsiteY13" fmla="*/ 582454 h 616553"/>
                  <a:gd name="connsiteX14" fmla="*/ 412528 w 786765"/>
                  <a:gd name="connsiteY14" fmla="*/ 607314 h 616553"/>
                  <a:gd name="connsiteX15" fmla="*/ 348520 w 786765"/>
                  <a:gd name="connsiteY15" fmla="*/ 584740 h 616553"/>
                  <a:gd name="connsiteX16" fmla="*/ 325946 w 786765"/>
                  <a:gd name="connsiteY16" fmla="*/ 517017 h 616553"/>
                  <a:gd name="connsiteX17" fmla="*/ 323183 w 786765"/>
                  <a:gd name="connsiteY17" fmla="*/ 440531 h 616553"/>
                  <a:gd name="connsiteX18" fmla="*/ 324136 w 786765"/>
                  <a:gd name="connsiteY18" fmla="*/ 357569 h 616553"/>
                  <a:gd name="connsiteX19" fmla="*/ 310801 w 786765"/>
                  <a:gd name="connsiteY19" fmla="*/ 254794 h 616553"/>
                  <a:gd name="connsiteX20" fmla="*/ 269843 w 786765"/>
                  <a:gd name="connsiteY20" fmla="*/ 229457 h 616553"/>
                  <a:gd name="connsiteX21" fmla="*/ 224219 w 786765"/>
                  <a:gd name="connsiteY21" fmla="*/ 254794 h 616553"/>
                  <a:gd name="connsiteX22" fmla="*/ 208979 w 786765"/>
                  <a:gd name="connsiteY22" fmla="*/ 354806 h 616553"/>
                  <a:gd name="connsiteX23" fmla="*/ 211741 w 786765"/>
                  <a:gd name="connsiteY23" fmla="*/ 474631 h 616553"/>
                  <a:gd name="connsiteX24" fmla="*/ 205264 w 786765"/>
                  <a:gd name="connsiteY24" fmla="*/ 544640 h 616553"/>
                  <a:gd name="connsiteX25" fmla="*/ 188690 w 786765"/>
                  <a:gd name="connsiteY25" fmla="*/ 586550 h 616553"/>
                  <a:gd name="connsiteX26" fmla="*/ 164306 w 786765"/>
                  <a:gd name="connsiteY26" fmla="*/ 608171 h 616553"/>
                  <a:gd name="connsiteX27" fmla="*/ 130683 w 786765"/>
                  <a:gd name="connsiteY27" fmla="*/ 615505 h 616553"/>
                  <a:gd name="connsiteX28" fmla="*/ 114109 w 786765"/>
                  <a:gd name="connsiteY28" fmla="*/ 614553 h 616553"/>
                  <a:gd name="connsiteX29" fmla="*/ 66675 w 786765"/>
                  <a:gd name="connsiteY29" fmla="*/ 599789 h 616553"/>
                  <a:gd name="connsiteX30" fmla="*/ 44101 w 786765"/>
                  <a:gd name="connsiteY30" fmla="*/ 573976 h 616553"/>
                  <a:gd name="connsiteX31" fmla="*/ 28004 w 786765"/>
                  <a:gd name="connsiteY31" fmla="*/ 499777 h 616553"/>
                  <a:gd name="connsiteX32" fmla="*/ 26670 w 786765"/>
                  <a:gd name="connsiteY32" fmla="*/ 453295 h 616553"/>
                  <a:gd name="connsiteX33" fmla="*/ 22098 w 786765"/>
                  <a:gd name="connsiteY33" fmla="*/ 358426 h 616553"/>
                  <a:gd name="connsiteX34" fmla="*/ 11525 w 786765"/>
                  <a:gd name="connsiteY34" fmla="*/ 174593 h 616553"/>
                  <a:gd name="connsiteX35" fmla="*/ 0 w 786765"/>
                  <a:gd name="connsiteY35" fmla="*/ 38671 h 616553"/>
                  <a:gd name="connsiteX36" fmla="*/ 38671 w 786765"/>
                  <a:gd name="connsiteY36" fmla="*/ 10096 h 616553"/>
                  <a:gd name="connsiteX37" fmla="*/ 86582 w 786765"/>
                  <a:gd name="connsiteY37" fmla="*/ 0 h 616553"/>
                  <a:gd name="connsiteX38" fmla="*/ 150114 w 786765"/>
                  <a:gd name="connsiteY38" fmla="*/ 23527 h 616553"/>
                  <a:gd name="connsiteX39" fmla="*/ 183261 w 786765"/>
                  <a:gd name="connsiteY39" fmla="*/ 86677 h 616553"/>
                  <a:gd name="connsiteX40" fmla="*/ 322421 w 786765"/>
                  <a:gd name="connsiteY40" fmla="*/ 23146 h 616553"/>
                  <a:gd name="connsiteX41" fmla="*/ 372618 w 786765"/>
                  <a:gd name="connsiteY41" fmla="*/ 31909 h 616553"/>
                  <a:gd name="connsiteX42" fmla="*/ 422338 w 786765"/>
                  <a:gd name="connsiteY42" fmla="*/ 60484 h 616553"/>
                  <a:gd name="connsiteX43" fmla="*/ 451390 w 786765"/>
                  <a:gd name="connsiteY43" fmla="*/ 98679 h 616553"/>
                  <a:gd name="connsiteX44" fmla="*/ 522827 w 786765"/>
                  <a:gd name="connsiteY44" fmla="*/ 32385 h 616553"/>
                  <a:gd name="connsiteX45" fmla="*/ 605314 w 786765"/>
                  <a:gd name="connsiteY45" fmla="*/ 12097 h 616553"/>
                  <a:gd name="connsiteX46" fmla="*/ 629222 w 786765"/>
                  <a:gd name="connsiteY46" fmla="*/ 13049 h 616553"/>
                  <a:gd name="connsiteX47" fmla="*/ 687705 w 786765"/>
                  <a:gd name="connsiteY47" fmla="*/ 31052 h 616553"/>
                  <a:gd name="connsiteX48" fmla="*/ 741140 w 786765"/>
                  <a:gd name="connsiteY48" fmla="*/ 81248 h 616553"/>
                  <a:gd name="connsiteX49" fmla="*/ 776192 w 786765"/>
                  <a:gd name="connsiteY49" fmla="*/ 166497 h 616553"/>
                  <a:gd name="connsiteX50" fmla="*/ 786765 w 786765"/>
                  <a:gd name="connsiteY50" fmla="*/ 265557 h 616553"/>
                  <a:gd name="connsiteX51" fmla="*/ 746188 w 786765"/>
                  <a:gd name="connsiteY51" fmla="*/ 561308 h 616553"/>
                  <a:gd name="connsiteX52" fmla="*/ 720852 w 786765"/>
                  <a:gd name="connsiteY52" fmla="*/ 603695 h 616553"/>
                  <a:gd name="connsiteX53" fmla="*/ 677132 w 786765"/>
                  <a:gd name="connsiteY53" fmla="*/ 616553 h 616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6765" h="616553">
                    <a:moveTo>
                      <a:pt x="676847" y="616553"/>
                    </a:moveTo>
                    <a:cubicBezTo>
                      <a:pt x="649796" y="616553"/>
                      <a:pt x="629031" y="608076"/>
                      <a:pt x="614648" y="591217"/>
                    </a:cubicBezTo>
                    <a:cubicBezTo>
                      <a:pt x="600170" y="574358"/>
                      <a:pt x="593027" y="553022"/>
                      <a:pt x="593027" y="527209"/>
                    </a:cubicBezTo>
                    <a:lnTo>
                      <a:pt x="598551" y="391763"/>
                    </a:lnTo>
                    <a:lnTo>
                      <a:pt x="598551" y="362236"/>
                    </a:lnTo>
                    <a:cubicBezTo>
                      <a:pt x="598551" y="337661"/>
                      <a:pt x="597217" y="316802"/>
                      <a:pt x="594360" y="299561"/>
                    </a:cubicBezTo>
                    <a:cubicBezTo>
                      <a:pt x="591598" y="282416"/>
                      <a:pt x="586835" y="268415"/>
                      <a:pt x="580072" y="257651"/>
                    </a:cubicBezTo>
                    <a:cubicBezTo>
                      <a:pt x="573310" y="246888"/>
                      <a:pt x="563499" y="241554"/>
                      <a:pt x="550545" y="241554"/>
                    </a:cubicBezTo>
                    <a:cubicBezTo>
                      <a:pt x="540734" y="241554"/>
                      <a:pt x="531781" y="244602"/>
                      <a:pt x="523875" y="250793"/>
                    </a:cubicBezTo>
                    <a:cubicBezTo>
                      <a:pt x="515874" y="256985"/>
                      <a:pt x="509397" y="268034"/>
                      <a:pt x="504539" y="283940"/>
                    </a:cubicBezTo>
                    <a:cubicBezTo>
                      <a:pt x="499586" y="299942"/>
                      <a:pt x="497205" y="333661"/>
                      <a:pt x="497205" y="385286"/>
                    </a:cubicBezTo>
                    <a:lnTo>
                      <a:pt x="497205" y="435959"/>
                    </a:lnTo>
                    <a:cubicBezTo>
                      <a:pt x="497205" y="472250"/>
                      <a:pt x="495681" y="502634"/>
                      <a:pt x="492633" y="527209"/>
                    </a:cubicBezTo>
                    <a:cubicBezTo>
                      <a:pt x="489585" y="551783"/>
                      <a:pt x="482537" y="570167"/>
                      <a:pt x="471488" y="582454"/>
                    </a:cubicBezTo>
                    <a:cubicBezTo>
                      <a:pt x="458629" y="599027"/>
                      <a:pt x="438912" y="607314"/>
                      <a:pt x="412528" y="607314"/>
                    </a:cubicBezTo>
                    <a:cubicBezTo>
                      <a:pt x="382429" y="607314"/>
                      <a:pt x="361093" y="599789"/>
                      <a:pt x="348520" y="584740"/>
                    </a:cubicBezTo>
                    <a:cubicBezTo>
                      <a:pt x="335947" y="569690"/>
                      <a:pt x="328422" y="547116"/>
                      <a:pt x="325946" y="517017"/>
                    </a:cubicBezTo>
                    <a:cubicBezTo>
                      <a:pt x="324136" y="487490"/>
                      <a:pt x="323183" y="462058"/>
                      <a:pt x="323183" y="440531"/>
                    </a:cubicBezTo>
                    <a:lnTo>
                      <a:pt x="324136" y="357569"/>
                    </a:lnTo>
                    <a:cubicBezTo>
                      <a:pt x="324136" y="305943"/>
                      <a:pt x="319659" y="271748"/>
                      <a:pt x="310801" y="254794"/>
                    </a:cubicBezTo>
                    <a:cubicBezTo>
                      <a:pt x="301847" y="237935"/>
                      <a:pt x="288227" y="229457"/>
                      <a:pt x="269843" y="229457"/>
                    </a:cubicBezTo>
                    <a:cubicBezTo>
                      <a:pt x="249555" y="229457"/>
                      <a:pt x="234410" y="237935"/>
                      <a:pt x="224219" y="254794"/>
                    </a:cubicBezTo>
                    <a:cubicBezTo>
                      <a:pt x="214122" y="271653"/>
                      <a:pt x="208979" y="304991"/>
                      <a:pt x="208979" y="354806"/>
                    </a:cubicBezTo>
                    <a:lnTo>
                      <a:pt x="211741" y="474631"/>
                    </a:lnTo>
                    <a:cubicBezTo>
                      <a:pt x="211741" y="502920"/>
                      <a:pt x="209550" y="526256"/>
                      <a:pt x="205264" y="544640"/>
                    </a:cubicBezTo>
                    <a:cubicBezTo>
                      <a:pt x="200978" y="563118"/>
                      <a:pt x="195453" y="577025"/>
                      <a:pt x="188690" y="586550"/>
                    </a:cubicBezTo>
                    <a:cubicBezTo>
                      <a:pt x="181928" y="596075"/>
                      <a:pt x="173831" y="603313"/>
                      <a:pt x="164306" y="608171"/>
                    </a:cubicBezTo>
                    <a:cubicBezTo>
                      <a:pt x="154781" y="613124"/>
                      <a:pt x="143542" y="615505"/>
                      <a:pt x="130683" y="615505"/>
                    </a:cubicBezTo>
                    <a:lnTo>
                      <a:pt x="114109" y="614553"/>
                    </a:lnTo>
                    <a:cubicBezTo>
                      <a:pt x="92583" y="611505"/>
                      <a:pt x="76771" y="606552"/>
                      <a:pt x="66675" y="599789"/>
                    </a:cubicBezTo>
                    <a:cubicBezTo>
                      <a:pt x="56579" y="593026"/>
                      <a:pt x="49054" y="584454"/>
                      <a:pt x="44101" y="573976"/>
                    </a:cubicBezTo>
                    <a:cubicBezTo>
                      <a:pt x="34290" y="553688"/>
                      <a:pt x="28861" y="529019"/>
                      <a:pt x="28004" y="499777"/>
                    </a:cubicBezTo>
                    <a:cubicBezTo>
                      <a:pt x="27051" y="470630"/>
                      <a:pt x="26670" y="455105"/>
                      <a:pt x="26670" y="453295"/>
                    </a:cubicBezTo>
                    <a:cubicBezTo>
                      <a:pt x="23622" y="399288"/>
                      <a:pt x="22098" y="367570"/>
                      <a:pt x="22098" y="358426"/>
                    </a:cubicBezTo>
                    <a:cubicBezTo>
                      <a:pt x="21431" y="322802"/>
                      <a:pt x="17907" y="261556"/>
                      <a:pt x="11525" y="174593"/>
                    </a:cubicBezTo>
                    <a:cubicBezTo>
                      <a:pt x="5048" y="87725"/>
                      <a:pt x="1238" y="42386"/>
                      <a:pt x="0" y="38671"/>
                    </a:cubicBezTo>
                    <a:cubicBezTo>
                      <a:pt x="9811" y="26384"/>
                      <a:pt x="22765" y="16859"/>
                      <a:pt x="38671" y="10096"/>
                    </a:cubicBezTo>
                    <a:cubicBezTo>
                      <a:pt x="54673" y="3334"/>
                      <a:pt x="70580" y="0"/>
                      <a:pt x="86582" y="0"/>
                    </a:cubicBezTo>
                    <a:cubicBezTo>
                      <a:pt x="110585" y="0"/>
                      <a:pt x="131731" y="7810"/>
                      <a:pt x="150114" y="23527"/>
                    </a:cubicBezTo>
                    <a:cubicBezTo>
                      <a:pt x="168497" y="39243"/>
                      <a:pt x="179641" y="60198"/>
                      <a:pt x="183261" y="86677"/>
                    </a:cubicBezTo>
                    <a:cubicBezTo>
                      <a:pt x="219456" y="44291"/>
                      <a:pt x="265843" y="23146"/>
                      <a:pt x="322421" y="23146"/>
                    </a:cubicBezTo>
                    <a:cubicBezTo>
                      <a:pt x="337756" y="23146"/>
                      <a:pt x="354521" y="26098"/>
                      <a:pt x="372618" y="31909"/>
                    </a:cubicBezTo>
                    <a:cubicBezTo>
                      <a:pt x="390715" y="37719"/>
                      <a:pt x="407289" y="47244"/>
                      <a:pt x="422338" y="60484"/>
                    </a:cubicBezTo>
                    <a:cubicBezTo>
                      <a:pt x="437388" y="73723"/>
                      <a:pt x="447104" y="86487"/>
                      <a:pt x="451390" y="98679"/>
                    </a:cubicBezTo>
                    <a:cubicBezTo>
                      <a:pt x="474726" y="68008"/>
                      <a:pt x="498538" y="45815"/>
                      <a:pt x="522827" y="32385"/>
                    </a:cubicBezTo>
                    <a:cubicBezTo>
                      <a:pt x="547116" y="18860"/>
                      <a:pt x="574548" y="12097"/>
                      <a:pt x="605314" y="12097"/>
                    </a:cubicBezTo>
                    <a:lnTo>
                      <a:pt x="629222" y="13049"/>
                    </a:lnTo>
                    <a:cubicBezTo>
                      <a:pt x="648843" y="14859"/>
                      <a:pt x="668369" y="20860"/>
                      <a:pt x="687705" y="31052"/>
                    </a:cubicBezTo>
                    <a:cubicBezTo>
                      <a:pt x="707041" y="41148"/>
                      <a:pt x="724853" y="57912"/>
                      <a:pt x="741140" y="81248"/>
                    </a:cubicBezTo>
                    <a:cubicBezTo>
                      <a:pt x="757428" y="104585"/>
                      <a:pt x="769048" y="132969"/>
                      <a:pt x="776192" y="166497"/>
                    </a:cubicBezTo>
                    <a:cubicBezTo>
                      <a:pt x="783241" y="200025"/>
                      <a:pt x="786765" y="232981"/>
                      <a:pt x="786765" y="265557"/>
                    </a:cubicBezTo>
                    <a:cubicBezTo>
                      <a:pt x="786765" y="392144"/>
                      <a:pt x="773239" y="490728"/>
                      <a:pt x="746188" y="561308"/>
                    </a:cubicBezTo>
                    <a:cubicBezTo>
                      <a:pt x="738854" y="580930"/>
                      <a:pt x="730377" y="595122"/>
                      <a:pt x="720852" y="603695"/>
                    </a:cubicBezTo>
                    <a:cubicBezTo>
                      <a:pt x="711327" y="612267"/>
                      <a:pt x="696754" y="616553"/>
                      <a:pt x="677132" y="616553"/>
                    </a:cubicBezTo>
                    <a:close/>
                  </a:path>
                </a:pathLst>
              </a:custGeom>
              <a:grpFill/>
              <a:ln w="9525" cap="flat">
                <a:noFill/>
                <a:prstDash val="solid"/>
                <a:miter/>
              </a:ln>
            </p:spPr>
            <p:txBody>
              <a:bodyPr rtlCol="0" anchor="ctr"/>
              <a:lstStyle/>
              <a:p>
                <a:endParaRPr lang="nl-BE"/>
              </a:p>
            </p:txBody>
          </p:sp>
          <p:sp>
            <p:nvSpPr>
              <p:cNvPr id="30" name="Vrije vorm: vorm 29">
                <a:extLst>
                  <a:ext uri="{FF2B5EF4-FFF2-40B4-BE49-F238E27FC236}">
                    <a16:creationId xmlns:a16="http://schemas.microsoft.com/office/drawing/2014/main" id="{E17A8722-D492-FF75-38B4-16AB6B3FD7CF}"/>
                  </a:ext>
                </a:extLst>
              </p:cNvPr>
              <p:cNvSpPr/>
              <p:nvPr/>
            </p:nvSpPr>
            <p:spPr>
              <a:xfrm>
                <a:off x="5917949" y="2257634"/>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7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1 w 467010"/>
                  <a:gd name="connsiteY40" fmla="*/ 278987 h 633088"/>
                  <a:gd name="connsiteX41" fmla="*/ 237268 w 467010"/>
                  <a:gd name="connsiteY41" fmla="*/ 262414 h 633088"/>
                  <a:gd name="connsiteX42" fmla="*/ 288417 w 467010"/>
                  <a:gd name="connsiteY42" fmla="*/ 226505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199"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sp>
            <p:nvSpPr>
              <p:cNvPr id="31" name="Vrije vorm: vorm 30">
                <a:extLst>
                  <a:ext uri="{FF2B5EF4-FFF2-40B4-BE49-F238E27FC236}">
                    <a16:creationId xmlns:a16="http://schemas.microsoft.com/office/drawing/2014/main" id="{C3DCE33D-4170-64FC-3F29-50A42449FC00}"/>
                  </a:ext>
                </a:extLst>
              </p:cNvPr>
              <p:cNvSpPr/>
              <p:nvPr/>
            </p:nvSpPr>
            <p:spPr>
              <a:xfrm>
                <a:off x="6453254" y="2246300"/>
                <a:ext cx="449865" cy="647699"/>
              </a:xfrm>
              <a:custGeom>
                <a:avLst/>
                <a:gdLst>
                  <a:gd name="connsiteX0" fmla="*/ 167640 w 449865"/>
                  <a:gd name="connsiteY0" fmla="*/ 436721 h 647699"/>
                  <a:gd name="connsiteX1" fmla="*/ 166688 w 449865"/>
                  <a:gd name="connsiteY1" fmla="*/ 473583 h 647699"/>
                  <a:gd name="connsiteX2" fmla="*/ 166211 w 449865"/>
                  <a:gd name="connsiteY2" fmla="*/ 515493 h 647699"/>
                  <a:gd name="connsiteX3" fmla="*/ 164401 w 449865"/>
                  <a:gd name="connsiteY3" fmla="*/ 570738 h 647699"/>
                  <a:gd name="connsiteX4" fmla="*/ 160210 w 449865"/>
                  <a:gd name="connsiteY4" fmla="*/ 602552 h 647699"/>
                  <a:gd name="connsiteX5" fmla="*/ 140875 w 449865"/>
                  <a:gd name="connsiteY5" fmla="*/ 632079 h 647699"/>
                  <a:gd name="connsiteX6" fmla="*/ 82867 w 449865"/>
                  <a:gd name="connsiteY6" fmla="*/ 642175 h 647699"/>
                  <a:gd name="connsiteX7" fmla="*/ 35909 w 449865"/>
                  <a:gd name="connsiteY7" fmla="*/ 630650 h 647699"/>
                  <a:gd name="connsiteX8" fmla="*/ 7334 w 449865"/>
                  <a:gd name="connsiteY8" fmla="*/ 595217 h 647699"/>
                  <a:gd name="connsiteX9" fmla="*/ 0 w 449865"/>
                  <a:gd name="connsiteY9" fmla="*/ 533495 h 647699"/>
                  <a:gd name="connsiteX10" fmla="*/ 0 w 449865"/>
                  <a:gd name="connsiteY10" fmla="*/ 169545 h 647699"/>
                  <a:gd name="connsiteX11" fmla="*/ 952 w 449865"/>
                  <a:gd name="connsiteY11" fmla="*/ 119824 h 647699"/>
                  <a:gd name="connsiteX12" fmla="*/ 12478 w 449865"/>
                  <a:gd name="connsiteY12" fmla="*/ 73247 h 647699"/>
                  <a:gd name="connsiteX13" fmla="*/ 46101 w 449865"/>
                  <a:gd name="connsiteY13" fmla="*/ 36862 h 647699"/>
                  <a:gd name="connsiteX14" fmla="*/ 108775 w 449865"/>
                  <a:gd name="connsiteY14" fmla="*/ 10573 h 647699"/>
                  <a:gd name="connsiteX15" fmla="*/ 197263 w 449865"/>
                  <a:gd name="connsiteY15" fmla="*/ 0 h 647699"/>
                  <a:gd name="connsiteX16" fmla="*/ 206502 w 449865"/>
                  <a:gd name="connsiteY16" fmla="*/ 0 h 647699"/>
                  <a:gd name="connsiteX17" fmla="*/ 300038 w 449865"/>
                  <a:gd name="connsiteY17" fmla="*/ 12001 h 647699"/>
                  <a:gd name="connsiteX18" fmla="*/ 376999 w 449865"/>
                  <a:gd name="connsiteY18" fmla="*/ 48387 h 647699"/>
                  <a:gd name="connsiteX19" fmla="*/ 428625 w 449865"/>
                  <a:gd name="connsiteY19" fmla="*/ 110109 h 647699"/>
                  <a:gd name="connsiteX20" fmla="*/ 447104 w 449865"/>
                  <a:gd name="connsiteY20" fmla="*/ 195358 h 647699"/>
                  <a:gd name="connsiteX21" fmla="*/ 426339 w 449865"/>
                  <a:gd name="connsiteY21" fmla="*/ 297656 h 647699"/>
                  <a:gd name="connsiteX22" fmla="*/ 375190 w 449865"/>
                  <a:gd name="connsiteY22" fmla="*/ 370427 h 647699"/>
                  <a:gd name="connsiteX23" fmla="*/ 420814 w 449865"/>
                  <a:gd name="connsiteY23" fmla="*/ 428434 h 647699"/>
                  <a:gd name="connsiteX24" fmla="*/ 444341 w 449865"/>
                  <a:gd name="connsiteY24" fmla="*/ 499396 h 647699"/>
                  <a:gd name="connsiteX25" fmla="*/ 449866 w 449865"/>
                  <a:gd name="connsiteY25" fmla="*/ 561118 h 647699"/>
                  <a:gd name="connsiteX26" fmla="*/ 440150 w 449865"/>
                  <a:gd name="connsiteY26" fmla="*/ 608552 h 647699"/>
                  <a:gd name="connsiteX27" fmla="*/ 409289 w 449865"/>
                  <a:gd name="connsiteY27" fmla="*/ 638461 h 647699"/>
                  <a:gd name="connsiteX28" fmla="*/ 364141 w 449865"/>
                  <a:gd name="connsiteY28" fmla="*/ 647700 h 647699"/>
                  <a:gd name="connsiteX29" fmla="*/ 307467 w 449865"/>
                  <a:gd name="connsiteY29" fmla="*/ 632079 h 647699"/>
                  <a:gd name="connsiteX30" fmla="*/ 288607 w 449865"/>
                  <a:gd name="connsiteY30" fmla="*/ 577691 h 647699"/>
                  <a:gd name="connsiteX31" fmla="*/ 278511 w 449865"/>
                  <a:gd name="connsiteY31" fmla="*/ 510445 h 647699"/>
                  <a:gd name="connsiteX32" fmla="*/ 256889 w 449865"/>
                  <a:gd name="connsiteY32" fmla="*/ 465296 h 647699"/>
                  <a:gd name="connsiteX33" fmla="*/ 219075 w 449865"/>
                  <a:gd name="connsiteY33" fmla="*/ 433483 h 647699"/>
                  <a:gd name="connsiteX34" fmla="*/ 180880 w 449865"/>
                  <a:gd name="connsiteY34" fmla="*/ 423767 h 647699"/>
                  <a:gd name="connsiteX35" fmla="*/ 172117 w 449865"/>
                  <a:gd name="connsiteY35" fmla="*/ 427482 h 647699"/>
                  <a:gd name="connsiteX36" fmla="*/ 167926 w 449865"/>
                  <a:gd name="connsiteY36" fmla="*/ 436721 h 647699"/>
                  <a:gd name="connsiteX37" fmla="*/ 174974 w 449865"/>
                  <a:gd name="connsiteY37" fmla="*/ 154781 h 647699"/>
                  <a:gd name="connsiteX38" fmla="*/ 174974 w 449865"/>
                  <a:gd name="connsiteY38" fmla="*/ 261652 h 647699"/>
                  <a:gd name="connsiteX39" fmla="*/ 212788 w 449865"/>
                  <a:gd name="connsiteY39" fmla="*/ 270891 h 647699"/>
                  <a:gd name="connsiteX40" fmla="*/ 255651 w 449865"/>
                  <a:gd name="connsiteY40" fmla="*/ 250126 h 647699"/>
                  <a:gd name="connsiteX41" fmla="*/ 272701 w 449865"/>
                  <a:gd name="connsiteY41" fmla="*/ 199930 h 647699"/>
                  <a:gd name="connsiteX42" fmla="*/ 255651 w 449865"/>
                  <a:gd name="connsiteY42" fmla="*/ 157544 h 647699"/>
                  <a:gd name="connsiteX43" fmla="*/ 213741 w 449865"/>
                  <a:gd name="connsiteY43" fmla="*/ 140017 h 647699"/>
                  <a:gd name="connsiteX44" fmla="*/ 175069 w 449865"/>
                  <a:gd name="connsiteY44" fmla="*/ 154781 h 64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49865" h="647699">
                    <a:moveTo>
                      <a:pt x="167640" y="436721"/>
                    </a:moveTo>
                    <a:lnTo>
                      <a:pt x="166688" y="473583"/>
                    </a:lnTo>
                    <a:cubicBezTo>
                      <a:pt x="166688" y="478536"/>
                      <a:pt x="166497" y="492443"/>
                      <a:pt x="166211" y="515493"/>
                    </a:cubicBezTo>
                    <a:cubicBezTo>
                      <a:pt x="165925" y="538544"/>
                      <a:pt x="165259" y="556927"/>
                      <a:pt x="164401" y="570738"/>
                    </a:cubicBezTo>
                    <a:cubicBezTo>
                      <a:pt x="163449" y="584549"/>
                      <a:pt x="162115" y="595122"/>
                      <a:pt x="160210" y="602552"/>
                    </a:cubicBezTo>
                    <a:cubicBezTo>
                      <a:pt x="157734" y="615410"/>
                      <a:pt x="151257" y="625316"/>
                      <a:pt x="140875" y="632079"/>
                    </a:cubicBezTo>
                    <a:cubicBezTo>
                      <a:pt x="130397" y="638842"/>
                      <a:pt x="111061" y="642175"/>
                      <a:pt x="82867" y="642175"/>
                    </a:cubicBezTo>
                    <a:cubicBezTo>
                      <a:pt x="63817" y="642175"/>
                      <a:pt x="48196" y="638365"/>
                      <a:pt x="35909" y="630650"/>
                    </a:cubicBezTo>
                    <a:cubicBezTo>
                      <a:pt x="23622" y="622935"/>
                      <a:pt x="14097" y="611124"/>
                      <a:pt x="7334" y="595217"/>
                    </a:cubicBezTo>
                    <a:cubicBezTo>
                      <a:pt x="2381" y="583597"/>
                      <a:pt x="0" y="562928"/>
                      <a:pt x="0" y="533495"/>
                    </a:cubicBezTo>
                    <a:lnTo>
                      <a:pt x="0" y="169545"/>
                    </a:lnTo>
                    <a:lnTo>
                      <a:pt x="952" y="119824"/>
                    </a:lnTo>
                    <a:cubicBezTo>
                      <a:pt x="952" y="102679"/>
                      <a:pt x="4763" y="87154"/>
                      <a:pt x="12478" y="73247"/>
                    </a:cubicBezTo>
                    <a:cubicBezTo>
                      <a:pt x="20193" y="59436"/>
                      <a:pt x="31337" y="47339"/>
                      <a:pt x="46101" y="36862"/>
                    </a:cubicBezTo>
                    <a:cubicBezTo>
                      <a:pt x="60865" y="26384"/>
                      <a:pt x="81724" y="17717"/>
                      <a:pt x="108775" y="10573"/>
                    </a:cubicBezTo>
                    <a:cubicBezTo>
                      <a:pt x="135826" y="3524"/>
                      <a:pt x="165259" y="0"/>
                      <a:pt x="197263" y="0"/>
                    </a:cubicBezTo>
                    <a:lnTo>
                      <a:pt x="206502" y="0"/>
                    </a:lnTo>
                    <a:cubicBezTo>
                      <a:pt x="239649" y="0"/>
                      <a:pt x="270796" y="4000"/>
                      <a:pt x="300038" y="12001"/>
                    </a:cubicBezTo>
                    <a:cubicBezTo>
                      <a:pt x="329184" y="20002"/>
                      <a:pt x="354901" y="32099"/>
                      <a:pt x="376999" y="48387"/>
                    </a:cubicBezTo>
                    <a:cubicBezTo>
                      <a:pt x="399097" y="64675"/>
                      <a:pt x="416338" y="85249"/>
                      <a:pt x="428625" y="110109"/>
                    </a:cubicBezTo>
                    <a:cubicBezTo>
                      <a:pt x="440912" y="134969"/>
                      <a:pt x="447104" y="163449"/>
                      <a:pt x="447104" y="195358"/>
                    </a:cubicBezTo>
                    <a:cubicBezTo>
                      <a:pt x="447104" y="230410"/>
                      <a:pt x="440150" y="264414"/>
                      <a:pt x="426339" y="297656"/>
                    </a:cubicBezTo>
                    <a:cubicBezTo>
                      <a:pt x="412528" y="330803"/>
                      <a:pt x="395478" y="355092"/>
                      <a:pt x="375190" y="370427"/>
                    </a:cubicBezTo>
                    <a:cubicBezTo>
                      <a:pt x="393573" y="385191"/>
                      <a:pt x="408813" y="404527"/>
                      <a:pt x="420814" y="428434"/>
                    </a:cubicBezTo>
                    <a:cubicBezTo>
                      <a:pt x="432816" y="452342"/>
                      <a:pt x="440626" y="476060"/>
                      <a:pt x="444341" y="499396"/>
                    </a:cubicBezTo>
                    <a:cubicBezTo>
                      <a:pt x="448056" y="522732"/>
                      <a:pt x="449866" y="543306"/>
                      <a:pt x="449866" y="561118"/>
                    </a:cubicBezTo>
                    <a:cubicBezTo>
                      <a:pt x="449866" y="578929"/>
                      <a:pt x="446627" y="594741"/>
                      <a:pt x="440150" y="608552"/>
                    </a:cubicBezTo>
                    <a:cubicBezTo>
                      <a:pt x="433673" y="622364"/>
                      <a:pt x="423386" y="632365"/>
                      <a:pt x="409289" y="638461"/>
                    </a:cubicBezTo>
                    <a:cubicBezTo>
                      <a:pt x="395192" y="644652"/>
                      <a:pt x="380143" y="647700"/>
                      <a:pt x="364141" y="647700"/>
                    </a:cubicBezTo>
                    <a:cubicBezTo>
                      <a:pt x="338899" y="647700"/>
                      <a:pt x="320040" y="642461"/>
                      <a:pt x="307467" y="632079"/>
                    </a:cubicBezTo>
                    <a:cubicBezTo>
                      <a:pt x="294894" y="621602"/>
                      <a:pt x="288607" y="603504"/>
                      <a:pt x="288607" y="577691"/>
                    </a:cubicBezTo>
                    <a:cubicBezTo>
                      <a:pt x="286798" y="556832"/>
                      <a:pt x="283369" y="534353"/>
                      <a:pt x="278511" y="510445"/>
                    </a:cubicBezTo>
                    <a:cubicBezTo>
                      <a:pt x="275463" y="495110"/>
                      <a:pt x="268224" y="480060"/>
                      <a:pt x="256889" y="465296"/>
                    </a:cubicBezTo>
                    <a:cubicBezTo>
                      <a:pt x="245554" y="450532"/>
                      <a:pt x="232981" y="439960"/>
                      <a:pt x="219075" y="433483"/>
                    </a:cubicBezTo>
                    <a:cubicBezTo>
                      <a:pt x="205264" y="427006"/>
                      <a:pt x="192500" y="423767"/>
                      <a:pt x="180880" y="423767"/>
                    </a:cubicBezTo>
                    <a:cubicBezTo>
                      <a:pt x="177832" y="423767"/>
                      <a:pt x="174879" y="425005"/>
                      <a:pt x="172117" y="427482"/>
                    </a:cubicBezTo>
                    <a:cubicBezTo>
                      <a:pt x="169354" y="429959"/>
                      <a:pt x="167926" y="433007"/>
                      <a:pt x="167926" y="436721"/>
                    </a:cubicBezTo>
                    <a:close/>
                    <a:moveTo>
                      <a:pt x="174974" y="154781"/>
                    </a:moveTo>
                    <a:lnTo>
                      <a:pt x="174974" y="261652"/>
                    </a:lnTo>
                    <a:cubicBezTo>
                      <a:pt x="186595" y="267843"/>
                      <a:pt x="199263" y="270891"/>
                      <a:pt x="212788" y="270891"/>
                    </a:cubicBezTo>
                    <a:cubicBezTo>
                      <a:pt x="229933" y="270891"/>
                      <a:pt x="244221" y="263938"/>
                      <a:pt x="255651" y="250126"/>
                    </a:cubicBezTo>
                    <a:cubicBezTo>
                      <a:pt x="266986" y="236315"/>
                      <a:pt x="272701" y="219551"/>
                      <a:pt x="272701" y="199930"/>
                    </a:cubicBezTo>
                    <a:cubicBezTo>
                      <a:pt x="272701" y="183356"/>
                      <a:pt x="266986" y="169259"/>
                      <a:pt x="255651" y="157544"/>
                    </a:cubicBezTo>
                    <a:cubicBezTo>
                      <a:pt x="244316" y="145923"/>
                      <a:pt x="230314" y="140017"/>
                      <a:pt x="213741" y="140017"/>
                    </a:cubicBezTo>
                    <a:cubicBezTo>
                      <a:pt x="195929" y="140017"/>
                      <a:pt x="182975" y="144971"/>
                      <a:pt x="175069" y="154781"/>
                    </a:cubicBezTo>
                    <a:close/>
                  </a:path>
                </a:pathLst>
              </a:custGeom>
              <a:grpFill/>
              <a:ln w="9525" cap="flat">
                <a:noFill/>
                <a:prstDash val="solid"/>
                <a:miter/>
              </a:ln>
            </p:spPr>
            <p:txBody>
              <a:bodyPr rtlCol="0" anchor="ctr"/>
              <a:lstStyle/>
              <a:p>
                <a:endParaRPr lang="nl-BE"/>
              </a:p>
            </p:txBody>
          </p:sp>
          <p:sp>
            <p:nvSpPr>
              <p:cNvPr id="32" name="Vrije vorm: vorm 31">
                <a:extLst>
                  <a:ext uri="{FF2B5EF4-FFF2-40B4-BE49-F238E27FC236}">
                    <a16:creationId xmlns:a16="http://schemas.microsoft.com/office/drawing/2014/main" id="{D3083892-C37F-195F-AD92-E676F52EAC46}"/>
                  </a:ext>
                </a:extLst>
              </p:cNvPr>
              <p:cNvSpPr/>
              <p:nvPr/>
            </p:nvSpPr>
            <p:spPr>
              <a:xfrm>
                <a:off x="6939791" y="2246490"/>
                <a:ext cx="445865" cy="647604"/>
              </a:xfrm>
              <a:custGeom>
                <a:avLst/>
                <a:gdLst>
                  <a:gd name="connsiteX0" fmla="*/ 205359 w 445865"/>
                  <a:gd name="connsiteY0" fmla="*/ 207169 h 647604"/>
                  <a:gd name="connsiteX1" fmla="*/ 215074 w 445865"/>
                  <a:gd name="connsiteY1" fmla="*/ 217742 h 647604"/>
                  <a:gd name="connsiteX2" fmla="*/ 238601 w 445865"/>
                  <a:gd name="connsiteY2" fmla="*/ 235268 h 647604"/>
                  <a:gd name="connsiteX3" fmla="*/ 270415 w 445865"/>
                  <a:gd name="connsiteY3" fmla="*/ 256032 h 647604"/>
                  <a:gd name="connsiteX4" fmla="*/ 289275 w 445865"/>
                  <a:gd name="connsiteY4" fmla="*/ 268034 h 647604"/>
                  <a:gd name="connsiteX5" fmla="*/ 304895 w 445865"/>
                  <a:gd name="connsiteY5" fmla="*/ 278130 h 647604"/>
                  <a:gd name="connsiteX6" fmla="*/ 385096 w 445865"/>
                  <a:gd name="connsiteY6" fmla="*/ 335280 h 647604"/>
                  <a:gd name="connsiteX7" fmla="*/ 429292 w 445865"/>
                  <a:gd name="connsiteY7" fmla="*/ 388715 h 647604"/>
                  <a:gd name="connsiteX8" fmla="*/ 445866 w 445865"/>
                  <a:gd name="connsiteY8" fmla="*/ 456914 h 647604"/>
                  <a:gd name="connsiteX9" fmla="*/ 174975 w 445865"/>
                  <a:gd name="connsiteY9" fmla="*/ 647605 h 647604"/>
                  <a:gd name="connsiteX10" fmla="*/ 88868 w 445865"/>
                  <a:gd name="connsiteY10" fmla="*/ 635603 h 647604"/>
                  <a:gd name="connsiteX11" fmla="*/ 21146 w 445865"/>
                  <a:gd name="connsiteY11" fmla="*/ 602933 h 647604"/>
                  <a:gd name="connsiteX12" fmla="*/ 0 w 445865"/>
                  <a:gd name="connsiteY12" fmla="*/ 559213 h 647604"/>
                  <a:gd name="connsiteX13" fmla="*/ 11525 w 445865"/>
                  <a:gd name="connsiteY13" fmla="*/ 514064 h 647604"/>
                  <a:gd name="connsiteX14" fmla="*/ 46958 w 445865"/>
                  <a:gd name="connsiteY14" fmla="*/ 486442 h 647604"/>
                  <a:gd name="connsiteX15" fmla="*/ 135826 w 445865"/>
                  <a:gd name="connsiteY15" fmla="*/ 470345 h 647604"/>
                  <a:gd name="connsiteX16" fmla="*/ 227457 w 445865"/>
                  <a:gd name="connsiteY16" fmla="*/ 457867 h 647604"/>
                  <a:gd name="connsiteX17" fmla="*/ 241268 w 445865"/>
                  <a:gd name="connsiteY17" fmla="*/ 445008 h 647604"/>
                  <a:gd name="connsiteX18" fmla="*/ 239458 w 445865"/>
                  <a:gd name="connsiteY18" fmla="*/ 439960 h 647604"/>
                  <a:gd name="connsiteX19" fmla="*/ 234887 w 445865"/>
                  <a:gd name="connsiteY19" fmla="*/ 434912 h 647604"/>
                  <a:gd name="connsiteX20" fmla="*/ 177737 w 445865"/>
                  <a:gd name="connsiteY20" fmla="*/ 403574 h 647604"/>
                  <a:gd name="connsiteX21" fmla="*/ 52388 w 445865"/>
                  <a:gd name="connsiteY21" fmla="*/ 302228 h 647604"/>
                  <a:gd name="connsiteX22" fmla="*/ 16478 w 445865"/>
                  <a:gd name="connsiteY22" fmla="*/ 192596 h 647604"/>
                  <a:gd name="connsiteX23" fmla="*/ 91535 w 445865"/>
                  <a:gd name="connsiteY23" fmla="*/ 52102 h 647604"/>
                  <a:gd name="connsiteX24" fmla="*/ 300228 w 445865"/>
                  <a:gd name="connsiteY24" fmla="*/ 0 h 647604"/>
                  <a:gd name="connsiteX25" fmla="*/ 373475 w 445865"/>
                  <a:gd name="connsiteY25" fmla="*/ 9716 h 647604"/>
                  <a:gd name="connsiteX26" fmla="*/ 424148 w 445865"/>
                  <a:gd name="connsiteY26" fmla="*/ 42386 h 647604"/>
                  <a:gd name="connsiteX27" fmla="*/ 440246 w 445865"/>
                  <a:gd name="connsiteY27" fmla="*/ 91250 h 647604"/>
                  <a:gd name="connsiteX28" fmla="*/ 420433 w 445865"/>
                  <a:gd name="connsiteY28" fmla="*/ 136874 h 647604"/>
                  <a:gd name="connsiteX29" fmla="*/ 363283 w 445865"/>
                  <a:gd name="connsiteY29" fmla="*/ 166783 h 647604"/>
                  <a:gd name="connsiteX30" fmla="*/ 270701 w 445865"/>
                  <a:gd name="connsiteY30" fmla="*/ 183356 h 647604"/>
                  <a:gd name="connsiteX31" fmla="*/ 208978 w 445865"/>
                  <a:gd name="connsiteY31" fmla="*/ 192596 h 647604"/>
                  <a:gd name="connsiteX32" fmla="*/ 205264 w 445865"/>
                  <a:gd name="connsiteY32" fmla="*/ 196310 h 647604"/>
                  <a:gd name="connsiteX33" fmla="*/ 203454 w 445865"/>
                  <a:gd name="connsiteY33" fmla="*/ 200882 h 647604"/>
                  <a:gd name="connsiteX34" fmla="*/ 205264 w 445865"/>
                  <a:gd name="connsiteY34" fmla="*/ 207359 h 64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45865" h="647604">
                    <a:moveTo>
                      <a:pt x="205359" y="207169"/>
                    </a:moveTo>
                    <a:cubicBezTo>
                      <a:pt x="206597" y="209645"/>
                      <a:pt x="209836" y="213170"/>
                      <a:pt x="215074" y="217742"/>
                    </a:cubicBezTo>
                    <a:cubicBezTo>
                      <a:pt x="220313" y="222314"/>
                      <a:pt x="228124" y="228219"/>
                      <a:pt x="238601" y="235268"/>
                    </a:cubicBezTo>
                    <a:cubicBezTo>
                      <a:pt x="249079" y="242316"/>
                      <a:pt x="259651" y="249269"/>
                      <a:pt x="270415" y="256032"/>
                    </a:cubicBezTo>
                    <a:cubicBezTo>
                      <a:pt x="281178" y="262795"/>
                      <a:pt x="287465" y="266795"/>
                      <a:pt x="289275" y="268034"/>
                    </a:cubicBezTo>
                    <a:lnTo>
                      <a:pt x="304895" y="278130"/>
                    </a:lnTo>
                    <a:cubicBezTo>
                      <a:pt x="339947" y="300228"/>
                      <a:pt x="366617" y="319278"/>
                      <a:pt x="385096" y="335280"/>
                    </a:cubicBezTo>
                    <a:cubicBezTo>
                      <a:pt x="403479" y="351282"/>
                      <a:pt x="418243" y="369094"/>
                      <a:pt x="429292" y="388715"/>
                    </a:cubicBezTo>
                    <a:cubicBezTo>
                      <a:pt x="440341" y="408337"/>
                      <a:pt x="445866" y="431102"/>
                      <a:pt x="445866" y="456914"/>
                    </a:cubicBezTo>
                    <a:cubicBezTo>
                      <a:pt x="445866" y="584073"/>
                      <a:pt x="355568" y="647605"/>
                      <a:pt x="174975" y="647605"/>
                    </a:cubicBezTo>
                    <a:cubicBezTo>
                      <a:pt x="148590" y="647605"/>
                      <a:pt x="119824" y="643604"/>
                      <a:pt x="88868" y="635603"/>
                    </a:cubicBezTo>
                    <a:cubicBezTo>
                      <a:pt x="57817" y="627602"/>
                      <a:pt x="35242" y="616744"/>
                      <a:pt x="21146" y="602933"/>
                    </a:cubicBezTo>
                    <a:cubicBezTo>
                      <a:pt x="7048" y="589121"/>
                      <a:pt x="0" y="574548"/>
                      <a:pt x="0" y="559213"/>
                    </a:cubicBezTo>
                    <a:cubicBezTo>
                      <a:pt x="0" y="540830"/>
                      <a:pt x="3810" y="525780"/>
                      <a:pt x="11525" y="514064"/>
                    </a:cubicBezTo>
                    <a:cubicBezTo>
                      <a:pt x="19240" y="502444"/>
                      <a:pt x="31051" y="493205"/>
                      <a:pt x="46958" y="486442"/>
                    </a:cubicBezTo>
                    <a:cubicBezTo>
                      <a:pt x="62960" y="479679"/>
                      <a:pt x="92583" y="474345"/>
                      <a:pt x="135826" y="470345"/>
                    </a:cubicBezTo>
                    <a:cubicBezTo>
                      <a:pt x="179166" y="466344"/>
                      <a:pt x="209645" y="462248"/>
                      <a:pt x="227457" y="457867"/>
                    </a:cubicBezTo>
                    <a:cubicBezTo>
                      <a:pt x="236696" y="456057"/>
                      <a:pt x="241268" y="451771"/>
                      <a:pt x="241268" y="445008"/>
                    </a:cubicBezTo>
                    <a:cubicBezTo>
                      <a:pt x="241268" y="443770"/>
                      <a:pt x="240601" y="442055"/>
                      <a:pt x="239458" y="439960"/>
                    </a:cubicBezTo>
                    <a:cubicBezTo>
                      <a:pt x="238220" y="437769"/>
                      <a:pt x="236696" y="436150"/>
                      <a:pt x="234887" y="434912"/>
                    </a:cubicBezTo>
                    <a:lnTo>
                      <a:pt x="177737" y="403574"/>
                    </a:lnTo>
                    <a:cubicBezTo>
                      <a:pt x="118110" y="368522"/>
                      <a:pt x="76390" y="334804"/>
                      <a:pt x="52388" y="302228"/>
                    </a:cubicBezTo>
                    <a:cubicBezTo>
                      <a:pt x="28480" y="269653"/>
                      <a:pt x="16478" y="233172"/>
                      <a:pt x="16478" y="192596"/>
                    </a:cubicBezTo>
                    <a:cubicBezTo>
                      <a:pt x="16478" y="133636"/>
                      <a:pt x="41529" y="86773"/>
                      <a:pt x="91535" y="52102"/>
                    </a:cubicBezTo>
                    <a:cubicBezTo>
                      <a:pt x="141542" y="17431"/>
                      <a:pt x="211169" y="0"/>
                      <a:pt x="300228" y="0"/>
                    </a:cubicBezTo>
                    <a:cubicBezTo>
                      <a:pt x="326041" y="0"/>
                      <a:pt x="350425" y="3239"/>
                      <a:pt x="373475" y="9716"/>
                    </a:cubicBezTo>
                    <a:cubicBezTo>
                      <a:pt x="396526" y="16193"/>
                      <a:pt x="413385" y="27051"/>
                      <a:pt x="424148" y="42386"/>
                    </a:cubicBezTo>
                    <a:cubicBezTo>
                      <a:pt x="434912" y="57721"/>
                      <a:pt x="440246" y="74009"/>
                      <a:pt x="440246" y="91250"/>
                    </a:cubicBezTo>
                    <a:cubicBezTo>
                      <a:pt x="440246" y="108490"/>
                      <a:pt x="433673" y="123635"/>
                      <a:pt x="420433" y="136874"/>
                    </a:cubicBezTo>
                    <a:cubicBezTo>
                      <a:pt x="407194" y="150114"/>
                      <a:pt x="388144" y="160020"/>
                      <a:pt x="363283" y="166783"/>
                    </a:cubicBezTo>
                    <a:cubicBezTo>
                      <a:pt x="338423" y="173546"/>
                      <a:pt x="307562" y="179070"/>
                      <a:pt x="270701" y="183356"/>
                    </a:cubicBezTo>
                    <a:cubicBezTo>
                      <a:pt x="233839" y="187643"/>
                      <a:pt x="213265" y="190691"/>
                      <a:pt x="208978" y="192596"/>
                    </a:cubicBezTo>
                    <a:cubicBezTo>
                      <a:pt x="207741" y="193167"/>
                      <a:pt x="206502" y="194405"/>
                      <a:pt x="205264" y="196310"/>
                    </a:cubicBezTo>
                    <a:cubicBezTo>
                      <a:pt x="204026" y="198120"/>
                      <a:pt x="203454" y="199644"/>
                      <a:pt x="203454" y="200882"/>
                    </a:cubicBezTo>
                    <a:lnTo>
                      <a:pt x="205264" y="207359"/>
                    </a:lnTo>
                    <a:close/>
                  </a:path>
                </a:pathLst>
              </a:custGeom>
              <a:grpFill/>
              <a:ln w="9525" cap="flat">
                <a:noFill/>
                <a:prstDash val="solid"/>
                <a:miter/>
              </a:ln>
            </p:spPr>
            <p:txBody>
              <a:bodyPr rtlCol="0" anchor="ctr"/>
              <a:lstStyle/>
              <a:p>
                <a:endParaRPr lang="nl-BE"/>
              </a:p>
            </p:txBody>
          </p:sp>
          <p:sp>
            <p:nvSpPr>
              <p:cNvPr id="54" name="Vrije vorm: vorm 53">
                <a:extLst>
                  <a:ext uri="{FF2B5EF4-FFF2-40B4-BE49-F238E27FC236}">
                    <a16:creationId xmlns:a16="http://schemas.microsoft.com/office/drawing/2014/main" id="{C0916362-FFA9-D6A4-2A71-22BCAA9C75C0}"/>
                  </a:ext>
                </a:extLst>
              </p:cNvPr>
              <p:cNvSpPr/>
              <p:nvPr/>
            </p:nvSpPr>
            <p:spPr>
              <a:xfrm>
                <a:off x="7421565" y="2257634"/>
                <a:ext cx="467011" cy="633088"/>
              </a:xfrm>
              <a:custGeom>
                <a:avLst/>
                <a:gdLst>
                  <a:gd name="connsiteX0" fmla="*/ 206312 w 467011"/>
                  <a:gd name="connsiteY0" fmla="*/ 419005 h 633088"/>
                  <a:gd name="connsiteX1" fmla="*/ 223838 w 467011"/>
                  <a:gd name="connsiteY1" fmla="*/ 451295 h 633088"/>
                  <a:gd name="connsiteX2" fmla="*/ 251936 w 467011"/>
                  <a:gd name="connsiteY2" fmla="*/ 466058 h 633088"/>
                  <a:gd name="connsiteX3" fmla="*/ 282797 w 467011"/>
                  <a:gd name="connsiteY3" fmla="*/ 471583 h 633088"/>
                  <a:gd name="connsiteX4" fmla="*/ 402622 w 467011"/>
                  <a:gd name="connsiteY4" fmla="*/ 446723 h 633088"/>
                  <a:gd name="connsiteX5" fmla="*/ 418243 w 467011"/>
                  <a:gd name="connsiteY5" fmla="*/ 443960 h 633088"/>
                  <a:gd name="connsiteX6" fmla="*/ 440341 w 467011"/>
                  <a:gd name="connsiteY6" fmla="*/ 455009 h 633088"/>
                  <a:gd name="connsiteX7" fmla="*/ 456915 w 467011"/>
                  <a:gd name="connsiteY7" fmla="*/ 479012 h 633088"/>
                  <a:gd name="connsiteX8" fmla="*/ 464248 w 467011"/>
                  <a:gd name="connsiteY8" fmla="*/ 507587 h 633088"/>
                  <a:gd name="connsiteX9" fmla="*/ 451390 w 467011"/>
                  <a:gd name="connsiteY9" fmla="*/ 550926 h 633088"/>
                  <a:gd name="connsiteX10" fmla="*/ 392430 w 467011"/>
                  <a:gd name="connsiteY10" fmla="*/ 603028 h 633088"/>
                  <a:gd name="connsiteX11" fmla="*/ 314135 w 467011"/>
                  <a:gd name="connsiteY11" fmla="*/ 628364 h 633088"/>
                  <a:gd name="connsiteX12" fmla="*/ 248698 w 467011"/>
                  <a:gd name="connsiteY12" fmla="*/ 632936 h 633088"/>
                  <a:gd name="connsiteX13" fmla="*/ 186024 w 467011"/>
                  <a:gd name="connsiteY13" fmla="*/ 622840 h 633088"/>
                  <a:gd name="connsiteX14" fmla="*/ 119729 w 467011"/>
                  <a:gd name="connsiteY14" fmla="*/ 590550 h 633088"/>
                  <a:gd name="connsiteX15" fmla="*/ 59817 w 467011"/>
                  <a:gd name="connsiteY15" fmla="*/ 529304 h 633088"/>
                  <a:gd name="connsiteX16" fmla="*/ 16097 w 467011"/>
                  <a:gd name="connsiteY16" fmla="*/ 435769 h 633088"/>
                  <a:gd name="connsiteX17" fmla="*/ 0 w 467011"/>
                  <a:gd name="connsiteY17" fmla="*/ 321564 h 633088"/>
                  <a:gd name="connsiteX18" fmla="*/ 12859 w 467011"/>
                  <a:gd name="connsiteY18" fmla="*/ 214694 h 633088"/>
                  <a:gd name="connsiteX19" fmla="*/ 49721 w 467011"/>
                  <a:gd name="connsiteY19" fmla="*/ 121634 h 633088"/>
                  <a:gd name="connsiteX20" fmla="*/ 93440 w 467011"/>
                  <a:gd name="connsiteY20" fmla="*/ 67723 h 633088"/>
                  <a:gd name="connsiteX21" fmla="*/ 167640 w 467011"/>
                  <a:gd name="connsiteY21" fmla="*/ 19336 h 633088"/>
                  <a:gd name="connsiteX22" fmla="*/ 259747 w 467011"/>
                  <a:gd name="connsiteY22" fmla="*/ 0 h 633088"/>
                  <a:gd name="connsiteX23" fmla="*/ 326041 w 467011"/>
                  <a:gd name="connsiteY23" fmla="*/ 8763 h 633088"/>
                  <a:gd name="connsiteX24" fmla="*/ 396050 w 467011"/>
                  <a:gd name="connsiteY24" fmla="*/ 41434 h 633088"/>
                  <a:gd name="connsiteX25" fmla="*/ 449009 w 467011"/>
                  <a:gd name="connsiteY25" fmla="*/ 103632 h 633088"/>
                  <a:gd name="connsiteX26" fmla="*/ 467011 w 467011"/>
                  <a:gd name="connsiteY26" fmla="*/ 181451 h 633088"/>
                  <a:gd name="connsiteX27" fmla="*/ 458724 w 467011"/>
                  <a:gd name="connsiteY27" fmla="*/ 240411 h 633088"/>
                  <a:gd name="connsiteX28" fmla="*/ 434816 w 467011"/>
                  <a:gd name="connsiteY28" fmla="*/ 294799 h 633088"/>
                  <a:gd name="connsiteX29" fmla="*/ 390144 w 467011"/>
                  <a:gd name="connsiteY29" fmla="*/ 338995 h 633088"/>
                  <a:gd name="connsiteX30" fmla="*/ 314135 w 467011"/>
                  <a:gd name="connsiteY30" fmla="*/ 380429 h 633088"/>
                  <a:gd name="connsiteX31" fmla="*/ 221075 w 467011"/>
                  <a:gd name="connsiteY31" fmla="*/ 402527 h 633088"/>
                  <a:gd name="connsiteX32" fmla="*/ 210503 w 467011"/>
                  <a:gd name="connsiteY32" fmla="*/ 408051 h 633088"/>
                  <a:gd name="connsiteX33" fmla="*/ 206312 w 467011"/>
                  <a:gd name="connsiteY33" fmla="*/ 419100 h 633088"/>
                  <a:gd name="connsiteX34" fmla="*/ 307657 w 467011"/>
                  <a:gd name="connsiteY34" fmla="*/ 184023 h 633088"/>
                  <a:gd name="connsiteX35" fmla="*/ 276320 w 467011"/>
                  <a:gd name="connsiteY35" fmla="*/ 148971 h 633088"/>
                  <a:gd name="connsiteX36" fmla="*/ 240888 w 467011"/>
                  <a:gd name="connsiteY36" fmla="*/ 158210 h 633088"/>
                  <a:gd name="connsiteX37" fmla="*/ 211836 w 467011"/>
                  <a:gd name="connsiteY37" fmla="*/ 178499 h 633088"/>
                  <a:gd name="connsiteX38" fmla="*/ 186976 w 467011"/>
                  <a:gd name="connsiteY38" fmla="*/ 219075 h 633088"/>
                  <a:gd name="connsiteX39" fmla="*/ 178689 w 467011"/>
                  <a:gd name="connsiteY39" fmla="*/ 265176 h 633088"/>
                  <a:gd name="connsiteX40" fmla="*/ 179641 w 467011"/>
                  <a:gd name="connsiteY40" fmla="*/ 278987 h 633088"/>
                  <a:gd name="connsiteX41" fmla="*/ 237268 w 467011"/>
                  <a:gd name="connsiteY41" fmla="*/ 262414 h 633088"/>
                  <a:gd name="connsiteX42" fmla="*/ 288417 w 467011"/>
                  <a:gd name="connsiteY42" fmla="*/ 226505 h 633088"/>
                  <a:gd name="connsiteX43" fmla="*/ 307753 w 467011"/>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1"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7" y="444913"/>
                      <a:pt x="413385" y="443960"/>
                      <a:pt x="418243" y="443960"/>
                    </a:cubicBezTo>
                    <a:cubicBezTo>
                      <a:pt x="426244" y="443960"/>
                      <a:pt x="433578" y="447675"/>
                      <a:pt x="440341" y="455009"/>
                    </a:cubicBezTo>
                    <a:cubicBezTo>
                      <a:pt x="447104" y="462344"/>
                      <a:pt x="452628" y="470345"/>
                      <a:pt x="456915" y="479012"/>
                    </a:cubicBezTo>
                    <a:cubicBezTo>
                      <a:pt x="461867" y="488823"/>
                      <a:pt x="464248" y="498348"/>
                      <a:pt x="464248" y="507587"/>
                    </a:cubicBezTo>
                    <a:cubicBezTo>
                      <a:pt x="464248" y="522351"/>
                      <a:pt x="459963" y="536734"/>
                      <a:pt x="451390" y="550926"/>
                    </a:cubicBezTo>
                    <a:cubicBezTo>
                      <a:pt x="438531" y="572453"/>
                      <a:pt x="418815" y="589788"/>
                      <a:pt x="392430" y="603028"/>
                    </a:cubicBezTo>
                    <a:cubicBezTo>
                      <a:pt x="366046" y="616268"/>
                      <a:pt x="339947" y="624650"/>
                      <a:pt x="314135" y="628364"/>
                    </a:cubicBezTo>
                    <a:cubicBezTo>
                      <a:pt x="288322" y="632079"/>
                      <a:pt x="266510" y="633603"/>
                      <a:pt x="248698" y="632936"/>
                    </a:cubicBezTo>
                    <a:cubicBezTo>
                      <a:pt x="229648" y="632365"/>
                      <a:pt x="208788" y="628936"/>
                      <a:pt x="186024"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5" y="87058"/>
                      <a:pt x="93440" y="67723"/>
                    </a:cubicBezTo>
                    <a:cubicBezTo>
                      <a:pt x="112776" y="48387"/>
                      <a:pt x="137541" y="32290"/>
                      <a:pt x="167640" y="19336"/>
                    </a:cubicBezTo>
                    <a:cubicBezTo>
                      <a:pt x="197739" y="6477"/>
                      <a:pt x="228410" y="0"/>
                      <a:pt x="259747" y="0"/>
                    </a:cubicBezTo>
                    <a:cubicBezTo>
                      <a:pt x="280607"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200"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8" y="158210"/>
                    </a:cubicBezTo>
                    <a:cubicBezTo>
                      <a:pt x="228886" y="164402"/>
                      <a:pt x="219266"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grpSp>
        <p:grpSp>
          <p:nvGrpSpPr>
            <p:cNvPr id="69" name="Groep 68">
              <a:extLst>
                <a:ext uri="{FF2B5EF4-FFF2-40B4-BE49-F238E27FC236}">
                  <a16:creationId xmlns:a16="http://schemas.microsoft.com/office/drawing/2014/main" id="{BB6A5B8C-6CF5-4E79-ED38-D07E6A4E6F00}"/>
                </a:ext>
              </a:extLst>
            </p:cNvPr>
            <p:cNvGrpSpPr/>
            <p:nvPr/>
          </p:nvGrpSpPr>
          <p:grpSpPr>
            <a:xfrm>
              <a:off x="2337406" y="3032874"/>
              <a:ext cx="5551169" cy="637698"/>
              <a:chOff x="2337406" y="3032874"/>
              <a:chExt cx="5551169" cy="637698"/>
            </a:xfrm>
          </p:grpSpPr>
          <p:sp>
            <p:nvSpPr>
              <p:cNvPr id="55" name="Vrije vorm: vorm 54">
                <a:extLst>
                  <a:ext uri="{FF2B5EF4-FFF2-40B4-BE49-F238E27FC236}">
                    <a16:creationId xmlns:a16="http://schemas.microsoft.com/office/drawing/2014/main" id="{B44573D6-6D46-4EE0-AD68-F690E1737AF2}"/>
                  </a:ext>
                </a:extLst>
              </p:cNvPr>
              <p:cNvSpPr/>
              <p:nvPr/>
            </p:nvSpPr>
            <p:spPr>
              <a:xfrm>
                <a:off x="2337406" y="3032874"/>
                <a:ext cx="510254" cy="637698"/>
              </a:xfrm>
              <a:custGeom>
                <a:avLst/>
                <a:gdLst>
                  <a:gd name="connsiteX0" fmla="*/ 365855 w 510254"/>
                  <a:gd name="connsiteY0" fmla="*/ 618839 h 637698"/>
                  <a:gd name="connsiteX1" fmla="*/ 343281 w 510254"/>
                  <a:gd name="connsiteY1" fmla="*/ 599980 h 637698"/>
                  <a:gd name="connsiteX2" fmla="*/ 326231 w 510254"/>
                  <a:gd name="connsiteY2" fmla="*/ 577406 h 637698"/>
                  <a:gd name="connsiteX3" fmla="*/ 246031 w 510254"/>
                  <a:gd name="connsiteY3" fmla="*/ 624364 h 637698"/>
                  <a:gd name="connsiteX4" fmla="*/ 174117 w 510254"/>
                  <a:gd name="connsiteY4" fmla="*/ 635413 h 637698"/>
                  <a:gd name="connsiteX5" fmla="*/ 107823 w 510254"/>
                  <a:gd name="connsiteY5" fmla="*/ 622554 h 637698"/>
                  <a:gd name="connsiteX6" fmla="*/ 51626 w 510254"/>
                  <a:gd name="connsiteY6" fmla="*/ 586169 h 637698"/>
                  <a:gd name="connsiteX7" fmla="*/ 13811 w 510254"/>
                  <a:gd name="connsiteY7" fmla="*/ 530924 h 637698"/>
                  <a:gd name="connsiteX8" fmla="*/ 0 w 510254"/>
                  <a:gd name="connsiteY8" fmla="*/ 464153 h 637698"/>
                  <a:gd name="connsiteX9" fmla="*/ 9239 w 510254"/>
                  <a:gd name="connsiteY9" fmla="*/ 400621 h 637698"/>
                  <a:gd name="connsiteX10" fmla="*/ 41910 w 510254"/>
                  <a:gd name="connsiteY10" fmla="*/ 336613 h 637698"/>
                  <a:gd name="connsiteX11" fmla="*/ 103156 w 510254"/>
                  <a:gd name="connsiteY11" fmla="*/ 282702 h 637698"/>
                  <a:gd name="connsiteX12" fmla="*/ 192500 w 510254"/>
                  <a:gd name="connsiteY12" fmla="*/ 245840 h 637698"/>
                  <a:gd name="connsiteX13" fmla="*/ 294799 w 510254"/>
                  <a:gd name="connsiteY13" fmla="*/ 232982 h 637698"/>
                  <a:gd name="connsiteX14" fmla="*/ 279559 w 510254"/>
                  <a:gd name="connsiteY14" fmla="*/ 168497 h 637698"/>
                  <a:gd name="connsiteX15" fmla="*/ 240411 w 510254"/>
                  <a:gd name="connsiteY15" fmla="*/ 152876 h 637698"/>
                  <a:gd name="connsiteX16" fmla="*/ 172688 w 510254"/>
                  <a:gd name="connsiteY16" fmla="*/ 170879 h 637698"/>
                  <a:gd name="connsiteX17" fmla="*/ 110490 w 510254"/>
                  <a:gd name="connsiteY17" fmla="*/ 188881 h 637698"/>
                  <a:gd name="connsiteX18" fmla="*/ 68580 w 510254"/>
                  <a:gd name="connsiteY18" fmla="*/ 170879 h 637698"/>
                  <a:gd name="connsiteX19" fmla="*/ 53340 w 510254"/>
                  <a:gd name="connsiteY19" fmla="*/ 117920 h 637698"/>
                  <a:gd name="connsiteX20" fmla="*/ 66675 w 510254"/>
                  <a:gd name="connsiteY20" fmla="*/ 75533 h 637698"/>
                  <a:gd name="connsiteX21" fmla="*/ 106299 w 510254"/>
                  <a:gd name="connsiteY21" fmla="*/ 40100 h 637698"/>
                  <a:gd name="connsiteX22" fmla="*/ 178594 w 510254"/>
                  <a:gd name="connsiteY22" fmla="*/ 12002 h 637698"/>
                  <a:gd name="connsiteX23" fmla="*/ 266129 w 510254"/>
                  <a:gd name="connsiteY23" fmla="*/ 0 h 637698"/>
                  <a:gd name="connsiteX24" fmla="*/ 389572 w 510254"/>
                  <a:gd name="connsiteY24" fmla="*/ 36862 h 637698"/>
                  <a:gd name="connsiteX25" fmla="*/ 458629 w 510254"/>
                  <a:gd name="connsiteY25" fmla="*/ 136398 h 637698"/>
                  <a:gd name="connsiteX26" fmla="*/ 473393 w 510254"/>
                  <a:gd name="connsiteY26" fmla="*/ 265367 h 637698"/>
                  <a:gd name="connsiteX27" fmla="*/ 471583 w 510254"/>
                  <a:gd name="connsiteY27" fmla="*/ 314230 h 637698"/>
                  <a:gd name="connsiteX28" fmla="*/ 468820 w 510254"/>
                  <a:gd name="connsiteY28" fmla="*/ 422053 h 637698"/>
                  <a:gd name="connsiteX29" fmla="*/ 495491 w 510254"/>
                  <a:gd name="connsiteY29" fmla="*/ 561213 h 637698"/>
                  <a:gd name="connsiteX30" fmla="*/ 503777 w 510254"/>
                  <a:gd name="connsiteY30" fmla="*/ 578263 h 637698"/>
                  <a:gd name="connsiteX31" fmla="*/ 510254 w 510254"/>
                  <a:gd name="connsiteY31" fmla="*/ 597122 h 637698"/>
                  <a:gd name="connsiteX32" fmla="*/ 486728 w 510254"/>
                  <a:gd name="connsiteY32" fmla="*/ 626174 h 637698"/>
                  <a:gd name="connsiteX33" fmla="*/ 431864 w 510254"/>
                  <a:gd name="connsiteY33" fmla="*/ 637699 h 637698"/>
                  <a:gd name="connsiteX34" fmla="*/ 395954 w 510254"/>
                  <a:gd name="connsiteY34" fmla="*/ 632651 h 637698"/>
                  <a:gd name="connsiteX35" fmla="*/ 365570 w 510254"/>
                  <a:gd name="connsiteY35" fmla="*/ 619316 h 637698"/>
                  <a:gd name="connsiteX36" fmla="*/ 257080 w 510254"/>
                  <a:gd name="connsiteY36" fmla="*/ 364522 h 637698"/>
                  <a:gd name="connsiteX37" fmla="*/ 205930 w 510254"/>
                  <a:gd name="connsiteY37" fmla="*/ 375571 h 637698"/>
                  <a:gd name="connsiteX38" fmla="*/ 170878 w 510254"/>
                  <a:gd name="connsiteY38" fmla="*/ 404146 h 637698"/>
                  <a:gd name="connsiteX39" fmla="*/ 160306 w 510254"/>
                  <a:gd name="connsiteY39" fmla="*/ 438245 h 637698"/>
                  <a:gd name="connsiteX40" fmla="*/ 174117 w 510254"/>
                  <a:gd name="connsiteY40" fmla="*/ 469106 h 637698"/>
                  <a:gd name="connsiteX41" fmla="*/ 205454 w 510254"/>
                  <a:gd name="connsiteY41" fmla="*/ 481584 h 637698"/>
                  <a:gd name="connsiteX42" fmla="*/ 254794 w 510254"/>
                  <a:gd name="connsiteY42" fmla="*/ 469583 h 637698"/>
                  <a:gd name="connsiteX43" fmla="*/ 291179 w 510254"/>
                  <a:gd name="connsiteY43" fmla="*/ 435483 h 637698"/>
                  <a:gd name="connsiteX44" fmla="*/ 291179 w 510254"/>
                  <a:gd name="connsiteY44" fmla="*/ 373761 h 637698"/>
                  <a:gd name="connsiteX45" fmla="*/ 257080 w 510254"/>
                  <a:gd name="connsiteY45" fmla="*/ 364522 h 63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0254" h="637698">
                    <a:moveTo>
                      <a:pt x="365855" y="618839"/>
                    </a:moveTo>
                    <a:cubicBezTo>
                      <a:pt x="359664" y="615125"/>
                      <a:pt x="352139" y="608838"/>
                      <a:pt x="343281" y="599980"/>
                    </a:cubicBezTo>
                    <a:cubicBezTo>
                      <a:pt x="334328" y="591122"/>
                      <a:pt x="328708" y="583597"/>
                      <a:pt x="326231" y="577406"/>
                    </a:cubicBezTo>
                    <a:cubicBezTo>
                      <a:pt x="292418" y="601409"/>
                      <a:pt x="265748" y="617030"/>
                      <a:pt x="246031" y="624364"/>
                    </a:cubicBezTo>
                    <a:cubicBezTo>
                      <a:pt x="226314" y="631698"/>
                      <a:pt x="202406" y="635413"/>
                      <a:pt x="174117" y="635413"/>
                    </a:cubicBezTo>
                    <a:cubicBezTo>
                      <a:pt x="151352" y="635413"/>
                      <a:pt x="129254" y="631127"/>
                      <a:pt x="107823" y="622554"/>
                    </a:cubicBezTo>
                    <a:cubicBezTo>
                      <a:pt x="86297" y="613982"/>
                      <a:pt x="67627" y="601790"/>
                      <a:pt x="51626" y="586169"/>
                    </a:cubicBezTo>
                    <a:cubicBezTo>
                      <a:pt x="35623" y="570548"/>
                      <a:pt x="23051" y="552069"/>
                      <a:pt x="13811" y="530924"/>
                    </a:cubicBezTo>
                    <a:cubicBezTo>
                      <a:pt x="4572" y="509778"/>
                      <a:pt x="0" y="487490"/>
                      <a:pt x="0" y="464153"/>
                    </a:cubicBezTo>
                    <a:cubicBezTo>
                      <a:pt x="0" y="444532"/>
                      <a:pt x="3048" y="423291"/>
                      <a:pt x="9239" y="400621"/>
                    </a:cubicBezTo>
                    <a:cubicBezTo>
                      <a:pt x="15335" y="377952"/>
                      <a:pt x="26289" y="356521"/>
                      <a:pt x="41910" y="336613"/>
                    </a:cubicBezTo>
                    <a:cubicBezTo>
                      <a:pt x="57531" y="316706"/>
                      <a:pt x="78010" y="298704"/>
                      <a:pt x="103156" y="282702"/>
                    </a:cubicBezTo>
                    <a:cubicBezTo>
                      <a:pt x="128302" y="266700"/>
                      <a:pt x="158115" y="254413"/>
                      <a:pt x="192500" y="245840"/>
                    </a:cubicBezTo>
                    <a:cubicBezTo>
                      <a:pt x="226886" y="237268"/>
                      <a:pt x="260985" y="232982"/>
                      <a:pt x="294799" y="232982"/>
                    </a:cubicBezTo>
                    <a:cubicBezTo>
                      <a:pt x="294227" y="200406"/>
                      <a:pt x="289084" y="178975"/>
                      <a:pt x="279559" y="168497"/>
                    </a:cubicBezTo>
                    <a:cubicBezTo>
                      <a:pt x="270034" y="158020"/>
                      <a:pt x="256985" y="152876"/>
                      <a:pt x="240411" y="152876"/>
                    </a:cubicBezTo>
                    <a:cubicBezTo>
                      <a:pt x="223838" y="152876"/>
                      <a:pt x="201835" y="158877"/>
                      <a:pt x="172688" y="170879"/>
                    </a:cubicBezTo>
                    <a:cubicBezTo>
                      <a:pt x="143542" y="182880"/>
                      <a:pt x="122777" y="188881"/>
                      <a:pt x="110490" y="188881"/>
                    </a:cubicBezTo>
                    <a:cubicBezTo>
                      <a:pt x="92678" y="188881"/>
                      <a:pt x="78676" y="182880"/>
                      <a:pt x="68580" y="170879"/>
                    </a:cubicBezTo>
                    <a:cubicBezTo>
                      <a:pt x="58483" y="158877"/>
                      <a:pt x="53340" y="141256"/>
                      <a:pt x="53340" y="117920"/>
                    </a:cubicBezTo>
                    <a:cubicBezTo>
                      <a:pt x="53340" y="102584"/>
                      <a:pt x="57817" y="88392"/>
                      <a:pt x="66675" y="75533"/>
                    </a:cubicBezTo>
                    <a:cubicBezTo>
                      <a:pt x="75533" y="62675"/>
                      <a:pt x="88773" y="50863"/>
                      <a:pt x="106299" y="40100"/>
                    </a:cubicBezTo>
                    <a:cubicBezTo>
                      <a:pt x="123825" y="29337"/>
                      <a:pt x="147923" y="20003"/>
                      <a:pt x="178594" y="12002"/>
                    </a:cubicBezTo>
                    <a:cubicBezTo>
                      <a:pt x="209264" y="4000"/>
                      <a:pt x="238506" y="0"/>
                      <a:pt x="266129" y="0"/>
                    </a:cubicBezTo>
                    <a:cubicBezTo>
                      <a:pt x="314039" y="0"/>
                      <a:pt x="355187" y="12287"/>
                      <a:pt x="389572" y="36862"/>
                    </a:cubicBezTo>
                    <a:cubicBezTo>
                      <a:pt x="423958" y="61436"/>
                      <a:pt x="447008" y="94583"/>
                      <a:pt x="458629" y="136398"/>
                    </a:cubicBezTo>
                    <a:cubicBezTo>
                      <a:pt x="468439" y="168974"/>
                      <a:pt x="473393" y="211931"/>
                      <a:pt x="473393" y="265367"/>
                    </a:cubicBezTo>
                    <a:lnTo>
                      <a:pt x="471583" y="314230"/>
                    </a:lnTo>
                    <a:cubicBezTo>
                      <a:pt x="469773" y="347377"/>
                      <a:pt x="468820" y="383286"/>
                      <a:pt x="468820" y="422053"/>
                    </a:cubicBezTo>
                    <a:cubicBezTo>
                      <a:pt x="468820" y="471773"/>
                      <a:pt x="477679" y="518160"/>
                      <a:pt x="495491" y="561213"/>
                    </a:cubicBezTo>
                    <a:cubicBezTo>
                      <a:pt x="496729" y="563690"/>
                      <a:pt x="499491" y="569405"/>
                      <a:pt x="503777" y="578263"/>
                    </a:cubicBezTo>
                    <a:cubicBezTo>
                      <a:pt x="508064" y="587216"/>
                      <a:pt x="510254" y="593503"/>
                      <a:pt x="510254" y="597122"/>
                    </a:cubicBezTo>
                    <a:cubicBezTo>
                      <a:pt x="510254" y="608838"/>
                      <a:pt x="502444" y="618458"/>
                      <a:pt x="486728" y="626174"/>
                    </a:cubicBezTo>
                    <a:cubicBezTo>
                      <a:pt x="471107" y="633889"/>
                      <a:pt x="452818" y="637699"/>
                      <a:pt x="431864" y="637699"/>
                    </a:cubicBezTo>
                    <a:cubicBezTo>
                      <a:pt x="420148" y="637699"/>
                      <a:pt x="408241" y="635984"/>
                      <a:pt x="395954" y="632651"/>
                    </a:cubicBezTo>
                    <a:cubicBezTo>
                      <a:pt x="383667" y="629317"/>
                      <a:pt x="373570" y="624840"/>
                      <a:pt x="365570" y="619316"/>
                    </a:cubicBezTo>
                    <a:close/>
                    <a:moveTo>
                      <a:pt x="257080" y="364522"/>
                    </a:moveTo>
                    <a:cubicBezTo>
                      <a:pt x="239268" y="364522"/>
                      <a:pt x="222218" y="368237"/>
                      <a:pt x="205930" y="375571"/>
                    </a:cubicBezTo>
                    <a:cubicBezTo>
                      <a:pt x="189643" y="382905"/>
                      <a:pt x="177927" y="392430"/>
                      <a:pt x="170878" y="404146"/>
                    </a:cubicBezTo>
                    <a:cubicBezTo>
                      <a:pt x="163830" y="415862"/>
                      <a:pt x="160306" y="427196"/>
                      <a:pt x="160306" y="438245"/>
                    </a:cubicBezTo>
                    <a:cubicBezTo>
                      <a:pt x="160306" y="450533"/>
                      <a:pt x="164878" y="460820"/>
                      <a:pt x="174117" y="469106"/>
                    </a:cubicBezTo>
                    <a:cubicBezTo>
                      <a:pt x="183356" y="477393"/>
                      <a:pt x="193739" y="481584"/>
                      <a:pt x="205454" y="481584"/>
                    </a:cubicBezTo>
                    <a:cubicBezTo>
                      <a:pt x="223266" y="481584"/>
                      <a:pt x="239649" y="477584"/>
                      <a:pt x="254794" y="469583"/>
                    </a:cubicBezTo>
                    <a:cubicBezTo>
                      <a:pt x="269843" y="461582"/>
                      <a:pt x="281940" y="450247"/>
                      <a:pt x="291179" y="435483"/>
                    </a:cubicBezTo>
                    <a:lnTo>
                      <a:pt x="291179" y="373761"/>
                    </a:lnTo>
                    <a:cubicBezTo>
                      <a:pt x="286226" y="367665"/>
                      <a:pt x="274892" y="364522"/>
                      <a:pt x="257080" y="364522"/>
                    </a:cubicBezTo>
                    <a:close/>
                  </a:path>
                </a:pathLst>
              </a:custGeom>
              <a:solidFill>
                <a:schemeClr val="accent4"/>
              </a:solidFill>
              <a:ln w="9525" cap="flat">
                <a:noFill/>
                <a:prstDash val="solid"/>
                <a:miter/>
              </a:ln>
            </p:spPr>
            <p:txBody>
              <a:bodyPr rtlCol="0" anchor="ctr"/>
              <a:lstStyle/>
              <a:p>
                <a:endParaRPr lang="nl-BE"/>
              </a:p>
            </p:txBody>
          </p:sp>
          <p:sp>
            <p:nvSpPr>
              <p:cNvPr id="56" name="Vrije vorm: vorm 55">
                <a:extLst>
                  <a:ext uri="{FF2B5EF4-FFF2-40B4-BE49-F238E27FC236}">
                    <a16:creationId xmlns:a16="http://schemas.microsoft.com/office/drawing/2014/main" id="{8BAFAA87-600C-9B37-E016-429F4B8761EB}"/>
                  </a:ext>
                </a:extLst>
              </p:cNvPr>
              <p:cNvSpPr/>
              <p:nvPr/>
            </p:nvSpPr>
            <p:spPr>
              <a:xfrm>
                <a:off x="2858805" y="3033350"/>
                <a:ext cx="466153" cy="623887"/>
              </a:xfrm>
              <a:custGeom>
                <a:avLst/>
                <a:gdLst>
                  <a:gd name="connsiteX0" fmla="*/ 423958 w 466153"/>
                  <a:gd name="connsiteY0" fmla="*/ 172403 h 623887"/>
                  <a:gd name="connsiteX1" fmla="*/ 405098 w 466153"/>
                  <a:gd name="connsiteY1" fmla="*/ 179356 h 623887"/>
                  <a:gd name="connsiteX2" fmla="*/ 342424 w 466153"/>
                  <a:gd name="connsiteY2" fmla="*/ 182118 h 623887"/>
                  <a:gd name="connsiteX3" fmla="*/ 273748 w 466153"/>
                  <a:gd name="connsiteY3" fmla="*/ 186309 h 623887"/>
                  <a:gd name="connsiteX4" fmla="*/ 231362 w 466153"/>
                  <a:gd name="connsiteY4" fmla="*/ 205645 h 623887"/>
                  <a:gd name="connsiteX5" fmla="*/ 194500 w 466153"/>
                  <a:gd name="connsiteY5" fmla="*/ 250317 h 623887"/>
                  <a:gd name="connsiteX6" fmla="*/ 179737 w 466153"/>
                  <a:gd name="connsiteY6" fmla="*/ 307943 h 623887"/>
                  <a:gd name="connsiteX7" fmla="*/ 266319 w 466153"/>
                  <a:gd name="connsiteY7" fmla="*/ 434150 h 623887"/>
                  <a:gd name="connsiteX8" fmla="*/ 293942 w 466153"/>
                  <a:gd name="connsiteY8" fmla="*/ 435959 h 623887"/>
                  <a:gd name="connsiteX9" fmla="*/ 393478 w 466153"/>
                  <a:gd name="connsiteY9" fmla="*/ 431387 h 623887"/>
                  <a:gd name="connsiteX10" fmla="*/ 400812 w 466153"/>
                  <a:gd name="connsiteY10" fmla="*/ 431387 h 623887"/>
                  <a:gd name="connsiteX11" fmla="*/ 434911 w 466153"/>
                  <a:gd name="connsiteY11" fmla="*/ 441960 h 623887"/>
                  <a:gd name="connsiteX12" fmla="*/ 458819 w 466153"/>
                  <a:gd name="connsiteY12" fmla="*/ 467773 h 623887"/>
                  <a:gd name="connsiteX13" fmla="*/ 466154 w 466153"/>
                  <a:gd name="connsiteY13" fmla="*/ 500443 h 623887"/>
                  <a:gd name="connsiteX14" fmla="*/ 383191 w 466153"/>
                  <a:gd name="connsiteY14" fmla="*/ 608267 h 623887"/>
                  <a:gd name="connsiteX15" fmla="*/ 274511 w 466153"/>
                  <a:gd name="connsiteY15" fmla="*/ 623888 h 623887"/>
                  <a:gd name="connsiteX16" fmla="*/ 144590 w 466153"/>
                  <a:gd name="connsiteY16" fmla="*/ 604552 h 623887"/>
                  <a:gd name="connsiteX17" fmla="*/ 88868 w 466153"/>
                  <a:gd name="connsiteY17" fmla="*/ 575024 h 623887"/>
                  <a:gd name="connsiteX18" fmla="*/ 39624 w 466153"/>
                  <a:gd name="connsiteY18" fmla="*/ 517874 h 623887"/>
                  <a:gd name="connsiteX19" fmla="*/ 8763 w 466153"/>
                  <a:gd name="connsiteY19" fmla="*/ 433102 h 623887"/>
                  <a:gd name="connsiteX20" fmla="*/ 0 w 466153"/>
                  <a:gd name="connsiteY20" fmla="*/ 344615 h 623887"/>
                  <a:gd name="connsiteX21" fmla="*/ 27623 w 466153"/>
                  <a:gd name="connsiteY21" fmla="*/ 170974 h 623887"/>
                  <a:gd name="connsiteX22" fmla="*/ 112395 w 466153"/>
                  <a:gd name="connsiteY22" fmla="*/ 54388 h 623887"/>
                  <a:gd name="connsiteX23" fmla="*/ 304990 w 466153"/>
                  <a:gd name="connsiteY23" fmla="*/ 0 h 623887"/>
                  <a:gd name="connsiteX24" fmla="*/ 374047 w 466153"/>
                  <a:gd name="connsiteY24" fmla="*/ 10573 h 623887"/>
                  <a:gd name="connsiteX25" fmla="*/ 434816 w 466153"/>
                  <a:gd name="connsiteY25" fmla="*/ 43243 h 623887"/>
                  <a:gd name="connsiteX26" fmla="*/ 455105 w 466153"/>
                  <a:gd name="connsiteY26" fmla="*/ 92964 h 623887"/>
                  <a:gd name="connsiteX27" fmla="*/ 446342 w 466153"/>
                  <a:gd name="connsiteY27" fmla="*/ 144590 h 623887"/>
                  <a:gd name="connsiteX28" fmla="*/ 423767 w 466153"/>
                  <a:gd name="connsiteY28" fmla="*/ 172212 h 62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66153" h="623887">
                    <a:moveTo>
                      <a:pt x="423958" y="172403"/>
                    </a:moveTo>
                    <a:cubicBezTo>
                      <a:pt x="420243" y="175450"/>
                      <a:pt x="413957" y="177737"/>
                      <a:pt x="405098" y="179356"/>
                    </a:cubicBezTo>
                    <a:cubicBezTo>
                      <a:pt x="396145" y="180880"/>
                      <a:pt x="375285" y="181832"/>
                      <a:pt x="342424" y="182118"/>
                    </a:cubicBezTo>
                    <a:cubicBezTo>
                      <a:pt x="309563" y="182404"/>
                      <a:pt x="286703" y="183833"/>
                      <a:pt x="273748" y="186309"/>
                    </a:cubicBezTo>
                    <a:cubicBezTo>
                      <a:pt x="260223" y="188786"/>
                      <a:pt x="246126" y="195263"/>
                      <a:pt x="231362" y="205645"/>
                    </a:cubicBezTo>
                    <a:cubicBezTo>
                      <a:pt x="216598" y="216122"/>
                      <a:pt x="204311" y="230981"/>
                      <a:pt x="194500" y="250317"/>
                    </a:cubicBezTo>
                    <a:cubicBezTo>
                      <a:pt x="184690" y="269653"/>
                      <a:pt x="179737" y="288893"/>
                      <a:pt x="179737" y="307943"/>
                    </a:cubicBezTo>
                    <a:cubicBezTo>
                      <a:pt x="179737" y="384143"/>
                      <a:pt x="208598" y="426149"/>
                      <a:pt x="266319" y="434150"/>
                    </a:cubicBezTo>
                    <a:lnTo>
                      <a:pt x="293942" y="435959"/>
                    </a:lnTo>
                    <a:lnTo>
                      <a:pt x="393478" y="431387"/>
                    </a:lnTo>
                    <a:lnTo>
                      <a:pt x="400812" y="431387"/>
                    </a:lnTo>
                    <a:cubicBezTo>
                      <a:pt x="412432" y="431959"/>
                      <a:pt x="423863" y="435578"/>
                      <a:pt x="434911" y="441960"/>
                    </a:cubicBezTo>
                    <a:cubicBezTo>
                      <a:pt x="445961" y="448342"/>
                      <a:pt x="453962" y="457009"/>
                      <a:pt x="458819" y="467773"/>
                    </a:cubicBezTo>
                    <a:cubicBezTo>
                      <a:pt x="463772" y="478536"/>
                      <a:pt x="466154" y="489395"/>
                      <a:pt x="466154" y="500443"/>
                    </a:cubicBezTo>
                    <a:cubicBezTo>
                      <a:pt x="465487" y="555117"/>
                      <a:pt x="437864" y="591026"/>
                      <a:pt x="383191" y="608267"/>
                    </a:cubicBezTo>
                    <a:cubicBezTo>
                      <a:pt x="351853" y="618744"/>
                      <a:pt x="315659" y="623888"/>
                      <a:pt x="274511" y="623888"/>
                    </a:cubicBezTo>
                    <a:cubicBezTo>
                      <a:pt x="226600" y="623888"/>
                      <a:pt x="183261" y="617411"/>
                      <a:pt x="144590" y="604552"/>
                    </a:cubicBezTo>
                    <a:cubicBezTo>
                      <a:pt x="125540" y="598456"/>
                      <a:pt x="106966" y="588550"/>
                      <a:pt x="88868" y="575024"/>
                    </a:cubicBezTo>
                    <a:cubicBezTo>
                      <a:pt x="70771" y="561499"/>
                      <a:pt x="54292" y="542449"/>
                      <a:pt x="39624" y="517874"/>
                    </a:cubicBezTo>
                    <a:cubicBezTo>
                      <a:pt x="24860" y="493300"/>
                      <a:pt x="14573" y="465011"/>
                      <a:pt x="8763" y="433102"/>
                    </a:cubicBezTo>
                    <a:cubicBezTo>
                      <a:pt x="2953" y="401193"/>
                      <a:pt x="0" y="371666"/>
                      <a:pt x="0" y="344615"/>
                    </a:cubicBezTo>
                    <a:cubicBezTo>
                      <a:pt x="0" y="278321"/>
                      <a:pt x="9239" y="220409"/>
                      <a:pt x="27623" y="170974"/>
                    </a:cubicBezTo>
                    <a:cubicBezTo>
                      <a:pt x="46006" y="121539"/>
                      <a:pt x="74295" y="82677"/>
                      <a:pt x="112395" y="54388"/>
                    </a:cubicBezTo>
                    <a:cubicBezTo>
                      <a:pt x="160877" y="18193"/>
                      <a:pt x="225076" y="0"/>
                      <a:pt x="304990" y="0"/>
                    </a:cubicBezTo>
                    <a:cubicBezTo>
                      <a:pt x="324040" y="0"/>
                      <a:pt x="347091" y="3524"/>
                      <a:pt x="374047" y="10573"/>
                    </a:cubicBezTo>
                    <a:cubicBezTo>
                      <a:pt x="401098" y="17621"/>
                      <a:pt x="421386" y="28575"/>
                      <a:pt x="434816" y="43243"/>
                    </a:cubicBezTo>
                    <a:cubicBezTo>
                      <a:pt x="448342" y="58007"/>
                      <a:pt x="455105" y="74581"/>
                      <a:pt x="455105" y="92964"/>
                    </a:cubicBezTo>
                    <a:cubicBezTo>
                      <a:pt x="455105" y="112586"/>
                      <a:pt x="452152" y="129826"/>
                      <a:pt x="446342" y="144590"/>
                    </a:cubicBezTo>
                    <a:cubicBezTo>
                      <a:pt x="440531" y="159353"/>
                      <a:pt x="433007" y="168497"/>
                      <a:pt x="423767" y="172212"/>
                    </a:cubicBezTo>
                    <a:close/>
                  </a:path>
                </a:pathLst>
              </a:custGeom>
              <a:solidFill>
                <a:schemeClr val="accent4"/>
              </a:solidFill>
              <a:ln w="9525" cap="flat">
                <a:noFill/>
                <a:prstDash val="solid"/>
                <a:miter/>
              </a:ln>
            </p:spPr>
            <p:txBody>
              <a:bodyPr rtlCol="0" anchor="ctr"/>
              <a:lstStyle/>
              <a:p>
                <a:endParaRPr lang="nl-BE"/>
              </a:p>
            </p:txBody>
          </p:sp>
          <p:sp>
            <p:nvSpPr>
              <p:cNvPr id="57" name="Vrije vorm: vorm 56">
                <a:extLst>
                  <a:ext uri="{FF2B5EF4-FFF2-40B4-BE49-F238E27FC236}">
                    <a16:creationId xmlns:a16="http://schemas.microsoft.com/office/drawing/2014/main" id="{5C859685-11DF-70DF-C1BE-4F6F6E0E5B82}"/>
                  </a:ext>
                </a:extLst>
              </p:cNvPr>
              <p:cNvSpPr/>
              <p:nvPr/>
            </p:nvSpPr>
            <p:spPr>
              <a:xfrm>
                <a:off x="3349151"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3 w 551973"/>
                  <a:gd name="connsiteY19" fmla="*/ 332518 h 628268"/>
                  <a:gd name="connsiteX20" fmla="*/ 370523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5"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3" y="332518"/>
                    </a:lnTo>
                    <a:lnTo>
                      <a:pt x="370523" y="442150"/>
                    </a:lnTo>
                    <a:cubicBezTo>
                      <a:pt x="370523"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58" name="Vrije vorm: vorm 57">
                <a:extLst>
                  <a:ext uri="{FF2B5EF4-FFF2-40B4-BE49-F238E27FC236}">
                    <a16:creationId xmlns:a16="http://schemas.microsoft.com/office/drawing/2014/main" id="{96643C86-3B5E-FA04-B9F5-7DCB6BDE90E9}"/>
                  </a:ext>
                </a:extLst>
              </p:cNvPr>
              <p:cNvSpPr/>
              <p:nvPr/>
            </p:nvSpPr>
            <p:spPr>
              <a:xfrm>
                <a:off x="3949036"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2"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9610BB00-A365-B1C2-B1DE-960DB4E60DB8}"/>
                  </a:ext>
                </a:extLst>
              </p:cNvPr>
              <p:cNvSpPr/>
              <p:nvPr/>
            </p:nvSpPr>
            <p:spPr>
              <a:xfrm>
                <a:off x="4184780" y="3035351"/>
                <a:ext cx="527875" cy="628364"/>
              </a:xfrm>
              <a:custGeom>
                <a:avLst/>
                <a:gdLst>
                  <a:gd name="connsiteX0" fmla="*/ 7334 w 527875"/>
                  <a:gd name="connsiteY0" fmla="*/ 31337 h 628364"/>
                  <a:gd name="connsiteX1" fmla="*/ 28099 w 527875"/>
                  <a:gd name="connsiteY1" fmla="*/ 18859 h 628364"/>
                  <a:gd name="connsiteX2" fmla="*/ 63151 w 527875"/>
                  <a:gd name="connsiteY2" fmla="*/ 9620 h 628364"/>
                  <a:gd name="connsiteX3" fmla="*/ 93059 w 527875"/>
                  <a:gd name="connsiteY3" fmla="*/ 7334 h 628364"/>
                  <a:gd name="connsiteX4" fmla="*/ 162592 w 527875"/>
                  <a:gd name="connsiteY4" fmla="*/ 30861 h 628364"/>
                  <a:gd name="connsiteX5" fmla="*/ 198025 w 527875"/>
                  <a:gd name="connsiteY5" fmla="*/ 103156 h 628364"/>
                  <a:gd name="connsiteX6" fmla="*/ 233077 w 527875"/>
                  <a:gd name="connsiteY6" fmla="*/ 253841 h 628364"/>
                  <a:gd name="connsiteX7" fmla="*/ 267176 w 527875"/>
                  <a:gd name="connsiteY7" fmla="*/ 385096 h 628364"/>
                  <a:gd name="connsiteX8" fmla="*/ 278225 w 527875"/>
                  <a:gd name="connsiteY8" fmla="*/ 394335 h 628364"/>
                  <a:gd name="connsiteX9" fmla="*/ 304514 w 527875"/>
                  <a:gd name="connsiteY9" fmla="*/ 369951 h 628364"/>
                  <a:gd name="connsiteX10" fmla="*/ 334423 w 527875"/>
                  <a:gd name="connsiteY10" fmla="*/ 306800 h 628364"/>
                  <a:gd name="connsiteX11" fmla="*/ 355664 w 527875"/>
                  <a:gd name="connsiteY11" fmla="*/ 225742 h 628364"/>
                  <a:gd name="connsiteX12" fmla="*/ 355664 w 527875"/>
                  <a:gd name="connsiteY12" fmla="*/ 222028 h 628364"/>
                  <a:gd name="connsiteX13" fmla="*/ 341376 w 527875"/>
                  <a:gd name="connsiteY13" fmla="*/ 151543 h 628364"/>
                  <a:gd name="connsiteX14" fmla="*/ 327089 w 527875"/>
                  <a:gd name="connsiteY14" fmla="*/ 81058 h 628364"/>
                  <a:gd name="connsiteX15" fmla="*/ 328041 w 527875"/>
                  <a:gd name="connsiteY15" fmla="*/ 65437 h 628364"/>
                  <a:gd name="connsiteX16" fmla="*/ 358426 w 527875"/>
                  <a:gd name="connsiteY16" fmla="*/ 16097 h 628364"/>
                  <a:gd name="connsiteX17" fmla="*/ 422910 w 527875"/>
                  <a:gd name="connsiteY17" fmla="*/ 0 h 628364"/>
                  <a:gd name="connsiteX18" fmla="*/ 485108 w 527875"/>
                  <a:gd name="connsiteY18" fmla="*/ 24384 h 628364"/>
                  <a:gd name="connsiteX19" fmla="*/ 520541 w 527875"/>
                  <a:gd name="connsiteY19" fmla="*/ 89344 h 628364"/>
                  <a:gd name="connsiteX20" fmla="*/ 527876 w 527875"/>
                  <a:gd name="connsiteY20" fmla="*/ 158401 h 628364"/>
                  <a:gd name="connsiteX21" fmla="*/ 516350 w 527875"/>
                  <a:gd name="connsiteY21" fmla="*/ 263938 h 628364"/>
                  <a:gd name="connsiteX22" fmla="*/ 482727 w 527875"/>
                  <a:gd name="connsiteY22" fmla="*/ 380524 h 628364"/>
                  <a:gd name="connsiteX23" fmla="*/ 451866 w 527875"/>
                  <a:gd name="connsiteY23" fmla="*/ 445960 h 628364"/>
                  <a:gd name="connsiteX24" fmla="*/ 410909 w 527875"/>
                  <a:gd name="connsiteY24" fmla="*/ 515017 h 628364"/>
                  <a:gd name="connsiteX25" fmla="*/ 346424 w 527875"/>
                  <a:gd name="connsiteY25" fmla="*/ 592836 h 628364"/>
                  <a:gd name="connsiteX26" fmla="*/ 295275 w 527875"/>
                  <a:gd name="connsiteY26" fmla="*/ 621887 h 628364"/>
                  <a:gd name="connsiteX27" fmla="*/ 251555 w 527875"/>
                  <a:gd name="connsiteY27" fmla="*/ 628364 h 628364"/>
                  <a:gd name="connsiteX28" fmla="*/ 201359 w 527875"/>
                  <a:gd name="connsiteY28" fmla="*/ 615505 h 628364"/>
                  <a:gd name="connsiteX29" fmla="*/ 151638 w 527875"/>
                  <a:gd name="connsiteY29" fmla="*/ 574929 h 628364"/>
                  <a:gd name="connsiteX30" fmla="*/ 115253 w 527875"/>
                  <a:gd name="connsiteY30" fmla="*/ 516922 h 628364"/>
                  <a:gd name="connsiteX31" fmla="*/ 110681 w 527875"/>
                  <a:gd name="connsiteY31" fmla="*/ 505873 h 628364"/>
                  <a:gd name="connsiteX32" fmla="*/ 62294 w 527875"/>
                  <a:gd name="connsiteY32" fmla="*/ 363093 h 628364"/>
                  <a:gd name="connsiteX33" fmla="*/ 27718 w 527875"/>
                  <a:gd name="connsiteY33" fmla="*/ 229934 h 628364"/>
                  <a:gd name="connsiteX34" fmla="*/ 6477 w 527875"/>
                  <a:gd name="connsiteY34" fmla="*/ 114300 h 628364"/>
                  <a:gd name="connsiteX35" fmla="*/ 0 w 527875"/>
                  <a:gd name="connsiteY35" fmla="*/ 58102 h 628364"/>
                  <a:gd name="connsiteX36" fmla="*/ 7334 w 527875"/>
                  <a:gd name="connsiteY36" fmla="*/ 31337 h 62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27875" h="628364">
                    <a:moveTo>
                      <a:pt x="7334" y="31337"/>
                    </a:moveTo>
                    <a:cubicBezTo>
                      <a:pt x="11621" y="27622"/>
                      <a:pt x="18574" y="23527"/>
                      <a:pt x="28099" y="18859"/>
                    </a:cubicBezTo>
                    <a:cubicBezTo>
                      <a:pt x="37624" y="14288"/>
                      <a:pt x="49244" y="11144"/>
                      <a:pt x="63151" y="9620"/>
                    </a:cubicBezTo>
                    <a:cubicBezTo>
                      <a:pt x="76962" y="8096"/>
                      <a:pt x="86963" y="7334"/>
                      <a:pt x="93059" y="7334"/>
                    </a:cubicBezTo>
                    <a:cubicBezTo>
                      <a:pt x="122587" y="7334"/>
                      <a:pt x="145733" y="15145"/>
                      <a:pt x="162592" y="30861"/>
                    </a:cubicBezTo>
                    <a:cubicBezTo>
                      <a:pt x="179451" y="46482"/>
                      <a:pt x="191262" y="70675"/>
                      <a:pt x="198025" y="103156"/>
                    </a:cubicBezTo>
                    <a:cubicBezTo>
                      <a:pt x="207836" y="148018"/>
                      <a:pt x="219551" y="198215"/>
                      <a:pt x="233077" y="253841"/>
                    </a:cubicBezTo>
                    <a:cubicBezTo>
                      <a:pt x="246602" y="309467"/>
                      <a:pt x="257937" y="353187"/>
                      <a:pt x="267176" y="385096"/>
                    </a:cubicBezTo>
                    <a:cubicBezTo>
                      <a:pt x="269653" y="391287"/>
                      <a:pt x="273272" y="394335"/>
                      <a:pt x="278225" y="394335"/>
                    </a:cubicBezTo>
                    <a:cubicBezTo>
                      <a:pt x="284988" y="393763"/>
                      <a:pt x="293751" y="385572"/>
                      <a:pt x="304514" y="369951"/>
                    </a:cubicBezTo>
                    <a:cubicBezTo>
                      <a:pt x="315278" y="354330"/>
                      <a:pt x="325279" y="333280"/>
                      <a:pt x="334423" y="306800"/>
                    </a:cubicBezTo>
                    <a:cubicBezTo>
                      <a:pt x="347948" y="268700"/>
                      <a:pt x="354997" y="241744"/>
                      <a:pt x="355664" y="225742"/>
                    </a:cubicBezTo>
                    <a:lnTo>
                      <a:pt x="355664" y="222028"/>
                    </a:lnTo>
                    <a:cubicBezTo>
                      <a:pt x="355664" y="206692"/>
                      <a:pt x="350901" y="183166"/>
                      <a:pt x="341376" y="151543"/>
                    </a:cubicBezTo>
                    <a:cubicBezTo>
                      <a:pt x="331851" y="119920"/>
                      <a:pt x="327089" y="96393"/>
                      <a:pt x="327089" y="81058"/>
                    </a:cubicBezTo>
                    <a:lnTo>
                      <a:pt x="328041" y="65437"/>
                    </a:lnTo>
                    <a:cubicBezTo>
                      <a:pt x="331756" y="43339"/>
                      <a:pt x="341852" y="26860"/>
                      <a:pt x="358426" y="16097"/>
                    </a:cubicBezTo>
                    <a:cubicBezTo>
                      <a:pt x="374999" y="5334"/>
                      <a:pt x="396526" y="0"/>
                      <a:pt x="422910" y="0"/>
                    </a:cubicBezTo>
                    <a:cubicBezTo>
                      <a:pt x="446818" y="0"/>
                      <a:pt x="467582" y="8192"/>
                      <a:pt x="485108" y="24384"/>
                    </a:cubicBezTo>
                    <a:cubicBezTo>
                      <a:pt x="502634" y="40672"/>
                      <a:pt x="514445" y="62293"/>
                      <a:pt x="520541" y="89344"/>
                    </a:cubicBezTo>
                    <a:cubicBezTo>
                      <a:pt x="525494" y="108966"/>
                      <a:pt x="527876" y="132017"/>
                      <a:pt x="527876" y="158401"/>
                    </a:cubicBezTo>
                    <a:cubicBezTo>
                      <a:pt x="527876" y="187928"/>
                      <a:pt x="524066" y="223075"/>
                      <a:pt x="516350" y="263938"/>
                    </a:cubicBezTo>
                    <a:cubicBezTo>
                      <a:pt x="508635" y="304800"/>
                      <a:pt x="497491" y="343662"/>
                      <a:pt x="482727" y="380524"/>
                    </a:cubicBezTo>
                    <a:cubicBezTo>
                      <a:pt x="475393" y="398907"/>
                      <a:pt x="465106" y="420719"/>
                      <a:pt x="451866" y="445960"/>
                    </a:cubicBezTo>
                    <a:cubicBezTo>
                      <a:pt x="438626" y="471202"/>
                      <a:pt x="425006" y="494157"/>
                      <a:pt x="410909" y="515017"/>
                    </a:cubicBezTo>
                    <a:cubicBezTo>
                      <a:pt x="386334" y="551878"/>
                      <a:pt x="364808" y="577786"/>
                      <a:pt x="346424" y="592836"/>
                    </a:cubicBezTo>
                    <a:cubicBezTo>
                      <a:pt x="328041" y="607885"/>
                      <a:pt x="310991" y="617601"/>
                      <a:pt x="295275" y="621887"/>
                    </a:cubicBezTo>
                    <a:cubicBezTo>
                      <a:pt x="279654" y="626173"/>
                      <a:pt x="264986" y="628364"/>
                      <a:pt x="251555" y="628364"/>
                    </a:cubicBezTo>
                    <a:cubicBezTo>
                      <a:pt x="235553" y="628364"/>
                      <a:pt x="218885" y="624078"/>
                      <a:pt x="201359" y="615505"/>
                    </a:cubicBezTo>
                    <a:cubicBezTo>
                      <a:pt x="183833" y="606933"/>
                      <a:pt x="167259" y="593407"/>
                      <a:pt x="151638" y="574929"/>
                    </a:cubicBezTo>
                    <a:cubicBezTo>
                      <a:pt x="136017" y="556451"/>
                      <a:pt x="123825" y="537115"/>
                      <a:pt x="115253" y="516922"/>
                    </a:cubicBezTo>
                    <a:lnTo>
                      <a:pt x="110681" y="505873"/>
                    </a:lnTo>
                    <a:cubicBezTo>
                      <a:pt x="92297" y="456724"/>
                      <a:pt x="76105" y="409099"/>
                      <a:pt x="62294" y="363093"/>
                    </a:cubicBezTo>
                    <a:cubicBezTo>
                      <a:pt x="48482" y="316992"/>
                      <a:pt x="36957" y="272701"/>
                      <a:pt x="27718" y="229934"/>
                    </a:cubicBezTo>
                    <a:cubicBezTo>
                      <a:pt x="18479" y="187261"/>
                      <a:pt x="11430" y="148685"/>
                      <a:pt x="6477" y="114300"/>
                    </a:cubicBezTo>
                    <a:cubicBezTo>
                      <a:pt x="2191" y="84201"/>
                      <a:pt x="0" y="65437"/>
                      <a:pt x="0" y="58102"/>
                    </a:cubicBezTo>
                    <a:cubicBezTo>
                      <a:pt x="0" y="45244"/>
                      <a:pt x="2477" y="36290"/>
                      <a:pt x="7334" y="31337"/>
                    </a:cubicBezTo>
                    <a:close/>
                  </a:path>
                </a:pathLst>
              </a:custGeom>
              <a:solidFill>
                <a:schemeClr val="accent4"/>
              </a:solidFill>
              <a:ln w="9525"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2F38A0AC-8D33-0DBA-ADAD-5280CF7C0267}"/>
                  </a:ext>
                </a:extLst>
              </p:cNvPr>
              <p:cNvSpPr/>
              <p:nvPr/>
            </p:nvSpPr>
            <p:spPr>
              <a:xfrm>
                <a:off x="4763519"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8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5"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4"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1" y="21431"/>
                      <a:pt x="164973" y="33433"/>
                      <a:pt x="172308"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30097F49-FA10-A171-844F-1F533C69089D}"/>
                  </a:ext>
                </a:extLst>
              </p:cNvPr>
              <p:cNvSpPr/>
              <p:nvPr/>
            </p:nvSpPr>
            <p:spPr>
              <a:xfrm>
                <a:off x="4990976"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C4DCB6A2-E14B-A308-D660-B004CB522FFE}"/>
                  </a:ext>
                </a:extLst>
              </p:cNvPr>
              <p:cNvSpPr/>
              <p:nvPr/>
            </p:nvSpPr>
            <p:spPr>
              <a:xfrm>
                <a:off x="5540187" y="3037351"/>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50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4"/>
                      <a:pt x="458724" y="240411"/>
                    </a:cubicBezTo>
                    <a:cubicBezTo>
                      <a:pt x="453200" y="261938"/>
                      <a:pt x="445198" y="280035"/>
                      <a:pt x="434816" y="294799"/>
                    </a:cubicBezTo>
                    <a:cubicBezTo>
                      <a:pt x="425005" y="308324"/>
                      <a:pt x="410051" y="323088"/>
                      <a:pt x="390144" y="338995"/>
                    </a:cubicBezTo>
                    <a:cubicBezTo>
                      <a:pt x="370142"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3" y="198882"/>
                      <a:pt x="307753" y="184118"/>
                    </a:cubicBezTo>
                    <a:close/>
                  </a:path>
                </a:pathLst>
              </a:custGeom>
              <a:solidFill>
                <a:schemeClr val="accent4"/>
              </a:solidFill>
              <a:ln w="9525"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17349EA7-B655-FCA2-3ABE-EA3EC5B83FC0}"/>
                  </a:ext>
                </a:extLst>
              </p:cNvPr>
              <p:cNvSpPr/>
              <p:nvPr/>
            </p:nvSpPr>
            <p:spPr>
              <a:xfrm>
                <a:off x="6062634"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3"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8" y="591979"/>
                      <a:pt x="3334" y="581692"/>
                      <a:pt x="2762" y="571214"/>
                    </a:cubicBezTo>
                    <a:cubicBezTo>
                      <a:pt x="953" y="546068"/>
                      <a:pt x="0" y="520255"/>
                      <a:pt x="0" y="493776"/>
                    </a:cubicBezTo>
                    <a:cubicBezTo>
                      <a:pt x="0" y="479012"/>
                      <a:pt x="1524" y="429577"/>
                      <a:pt x="4572" y="345472"/>
                    </a:cubicBezTo>
                    <a:cubicBezTo>
                      <a:pt x="7048" y="280416"/>
                      <a:pt x="8287" y="231553"/>
                      <a:pt x="8287" y="198977"/>
                    </a:cubicBezTo>
                    <a:lnTo>
                      <a:pt x="6477" y="54292"/>
                    </a:lnTo>
                    <a:lnTo>
                      <a:pt x="6477" y="18383"/>
                    </a:lnTo>
                    <a:cubicBezTo>
                      <a:pt x="27337" y="6096"/>
                      <a:pt x="51625" y="0"/>
                      <a:pt x="79248" y="0"/>
                    </a:cubicBezTo>
                    <a:cubicBezTo>
                      <a:pt x="100774" y="0"/>
                      <a:pt x="119824" y="4286"/>
                      <a:pt x="136398" y="12859"/>
                    </a:cubicBezTo>
                    <a:cubicBezTo>
                      <a:pt x="152971"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1694051C-8800-F8C7-01F6-DBA126690A58}"/>
                  </a:ext>
                </a:extLst>
              </p:cNvPr>
              <p:cNvSpPr/>
              <p:nvPr/>
            </p:nvSpPr>
            <p:spPr>
              <a:xfrm>
                <a:off x="6290091" y="3041732"/>
                <a:ext cx="551973" cy="628268"/>
              </a:xfrm>
              <a:custGeom>
                <a:avLst/>
                <a:gdLst>
                  <a:gd name="connsiteX0" fmla="*/ 185166 w 551973"/>
                  <a:gd name="connsiteY0" fmla="*/ 571309 h 628268"/>
                  <a:gd name="connsiteX1" fmla="*/ 179641 w 551973"/>
                  <a:gd name="connsiteY1" fmla="*/ 503110 h 628268"/>
                  <a:gd name="connsiteX2" fmla="*/ 179641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8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6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1" y="535114"/>
                      <a:pt x="179641" y="503110"/>
                    </a:cubicBezTo>
                    <a:lnTo>
                      <a:pt x="179641"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3" y="6191"/>
                      <a:pt x="520637" y="18383"/>
                    </a:cubicBezTo>
                    <a:cubicBezTo>
                      <a:pt x="540925" y="30671"/>
                      <a:pt x="551307" y="50006"/>
                      <a:pt x="551974" y="76390"/>
                    </a:cubicBezTo>
                    <a:cubicBezTo>
                      <a:pt x="551974" y="96679"/>
                      <a:pt x="548164" y="113538"/>
                      <a:pt x="540448"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3" y="549973"/>
                      <a:pt x="360426" y="577596"/>
                    </a:cubicBezTo>
                    <a:cubicBezTo>
                      <a:pt x="351854" y="611410"/>
                      <a:pt x="322326" y="628269"/>
                      <a:pt x="271939" y="628269"/>
                    </a:cubicBezTo>
                    <a:cubicBezTo>
                      <a:pt x="249841" y="628269"/>
                      <a:pt x="230981" y="623506"/>
                      <a:pt x="215265" y="613981"/>
                    </a:cubicBezTo>
                    <a:cubicBezTo>
                      <a:pt x="199644" y="604456"/>
                      <a:pt x="189643" y="590169"/>
                      <a:pt x="185356" y="571119"/>
                    </a:cubicBezTo>
                    <a:close/>
                  </a:path>
                </a:pathLst>
              </a:custGeom>
              <a:solidFill>
                <a:schemeClr val="accent4"/>
              </a:solidFill>
              <a:ln w="9525"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FF849341-90EC-442F-FA86-B29B7A8665F7}"/>
                  </a:ext>
                </a:extLst>
              </p:cNvPr>
              <p:cNvSpPr/>
              <p:nvPr/>
            </p:nvSpPr>
            <p:spPr>
              <a:xfrm>
                <a:off x="6839302" y="3037351"/>
                <a:ext cx="467010" cy="633088"/>
              </a:xfrm>
              <a:custGeom>
                <a:avLst/>
                <a:gdLst>
                  <a:gd name="connsiteX0" fmla="*/ 206312 w 467010"/>
                  <a:gd name="connsiteY0" fmla="*/ 419005 h 633088"/>
                  <a:gd name="connsiteX1" fmla="*/ 223837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8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2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7" y="451295"/>
                    </a:cubicBezTo>
                    <a:cubicBezTo>
                      <a:pt x="231172" y="457486"/>
                      <a:pt x="240601"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3" y="443960"/>
                      <a:pt x="433578" y="447675"/>
                      <a:pt x="440341" y="455009"/>
                    </a:cubicBezTo>
                    <a:cubicBezTo>
                      <a:pt x="447103"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5" y="616268"/>
                      <a:pt x="339947" y="624650"/>
                      <a:pt x="314135" y="628364"/>
                    </a:cubicBezTo>
                    <a:cubicBezTo>
                      <a:pt x="288322" y="632079"/>
                      <a:pt x="266510" y="633603"/>
                      <a:pt x="248698" y="632936"/>
                    </a:cubicBezTo>
                    <a:cubicBezTo>
                      <a:pt x="229648" y="632365"/>
                      <a:pt x="208788" y="628936"/>
                      <a:pt x="186023" y="622840"/>
                    </a:cubicBezTo>
                    <a:cubicBezTo>
                      <a:pt x="163258" y="616744"/>
                      <a:pt x="141160"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8"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8" y="103632"/>
                    </a:cubicBezTo>
                    <a:cubicBezTo>
                      <a:pt x="461010" y="129159"/>
                      <a:pt x="467011" y="155067"/>
                      <a:pt x="467011" y="181451"/>
                    </a:cubicBezTo>
                    <a:cubicBezTo>
                      <a:pt x="467011" y="199263"/>
                      <a:pt x="464248" y="218884"/>
                      <a:pt x="458724" y="240411"/>
                    </a:cubicBezTo>
                    <a:cubicBezTo>
                      <a:pt x="453199" y="261938"/>
                      <a:pt x="445198" y="280035"/>
                      <a:pt x="434816" y="294799"/>
                    </a:cubicBezTo>
                    <a:cubicBezTo>
                      <a:pt x="425005" y="308324"/>
                      <a:pt x="410051" y="323088"/>
                      <a:pt x="390144" y="338995"/>
                    </a:cubicBezTo>
                    <a:cubicBezTo>
                      <a:pt x="370142" y="354997"/>
                      <a:pt x="344805" y="368808"/>
                      <a:pt x="314135" y="380429"/>
                    </a:cubicBezTo>
                    <a:cubicBezTo>
                      <a:pt x="283368" y="392144"/>
                      <a:pt x="252412"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2" y="198882"/>
                      <a:pt x="307752" y="184118"/>
                    </a:cubicBezTo>
                    <a:close/>
                  </a:path>
                </a:pathLst>
              </a:custGeom>
              <a:solidFill>
                <a:schemeClr val="accent4"/>
              </a:solidFill>
              <a:ln w="9525"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D6EECA8F-46B1-D1D9-4D94-FCB7ADFD1AB0}"/>
                  </a:ext>
                </a:extLst>
              </p:cNvPr>
              <p:cNvSpPr/>
              <p:nvPr/>
            </p:nvSpPr>
            <p:spPr>
              <a:xfrm>
                <a:off x="7351461" y="3046495"/>
                <a:ext cx="537114" cy="619125"/>
              </a:xfrm>
              <a:custGeom>
                <a:avLst/>
                <a:gdLst>
                  <a:gd name="connsiteX0" fmla="*/ 426625 w 537114"/>
                  <a:gd name="connsiteY0" fmla="*/ 619030 h 619125"/>
                  <a:gd name="connsiteX1" fmla="*/ 372713 w 537114"/>
                  <a:gd name="connsiteY1" fmla="*/ 602933 h 619125"/>
                  <a:gd name="connsiteX2" fmla="*/ 346900 w 537114"/>
                  <a:gd name="connsiteY2" fmla="*/ 563785 h 619125"/>
                  <a:gd name="connsiteX3" fmla="*/ 340900 w 537114"/>
                  <a:gd name="connsiteY3" fmla="*/ 520446 h 619125"/>
                  <a:gd name="connsiteX4" fmla="*/ 345472 w 537114"/>
                  <a:gd name="connsiteY4" fmla="*/ 383191 h 619125"/>
                  <a:gd name="connsiteX5" fmla="*/ 328422 w 537114"/>
                  <a:gd name="connsiteY5" fmla="*/ 256508 h 619125"/>
                  <a:gd name="connsiteX6" fmla="*/ 276320 w 537114"/>
                  <a:gd name="connsiteY6" fmla="*/ 221075 h 619125"/>
                  <a:gd name="connsiteX7" fmla="*/ 232982 w 537114"/>
                  <a:gd name="connsiteY7" fmla="*/ 237649 h 619125"/>
                  <a:gd name="connsiteX8" fmla="*/ 208121 w 537114"/>
                  <a:gd name="connsiteY8" fmla="*/ 286512 h 619125"/>
                  <a:gd name="connsiteX9" fmla="*/ 203549 w 537114"/>
                  <a:gd name="connsiteY9" fmla="*/ 350996 h 619125"/>
                  <a:gd name="connsiteX10" fmla="*/ 204501 w 537114"/>
                  <a:gd name="connsiteY10" fmla="*/ 465201 h 619125"/>
                  <a:gd name="connsiteX11" fmla="*/ 198025 w 537114"/>
                  <a:gd name="connsiteY11" fmla="*/ 541687 h 619125"/>
                  <a:gd name="connsiteX12" fmla="*/ 176879 w 537114"/>
                  <a:gd name="connsiteY12" fmla="*/ 592360 h 619125"/>
                  <a:gd name="connsiteX13" fmla="*/ 109633 w 537114"/>
                  <a:gd name="connsiteY13" fmla="*/ 619125 h 619125"/>
                  <a:gd name="connsiteX14" fmla="*/ 81534 w 537114"/>
                  <a:gd name="connsiteY14" fmla="*/ 613601 h 619125"/>
                  <a:gd name="connsiteX15" fmla="*/ 58960 w 537114"/>
                  <a:gd name="connsiteY15" fmla="*/ 599789 h 619125"/>
                  <a:gd name="connsiteX16" fmla="*/ 40957 w 537114"/>
                  <a:gd name="connsiteY16" fmla="*/ 570262 h 619125"/>
                  <a:gd name="connsiteX17" fmla="*/ 31242 w 537114"/>
                  <a:gd name="connsiteY17" fmla="*/ 511302 h 619125"/>
                  <a:gd name="connsiteX18" fmla="*/ 15621 w 537114"/>
                  <a:gd name="connsiteY18" fmla="*/ 249174 h 619125"/>
                  <a:gd name="connsiteX19" fmla="*/ 0 w 537114"/>
                  <a:gd name="connsiteY19" fmla="*/ 24860 h 619125"/>
                  <a:gd name="connsiteX20" fmla="*/ 29909 w 537114"/>
                  <a:gd name="connsiteY20" fmla="*/ 8287 h 619125"/>
                  <a:gd name="connsiteX21" fmla="*/ 81915 w 537114"/>
                  <a:gd name="connsiteY21" fmla="*/ 0 h 619125"/>
                  <a:gd name="connsiteX22" fmla="*/ 144589 w 537114"/>
                  <a:gd name="connsiteY22" fmla="*/ 23050 h 619125"/>
                  <a:gd name="connsiteX23" fmla="*/ 183261 w 537114"/>
                  <a:gd name="connsiteY23" fmla="*/ 87535 h 619125"/>
                  <a:gd name="connsiteX24" fmla="*/ 255080 w 537114"/>
                  <a:gd name="connsiteY24" fmla="*/ 35052 h 619125"/>
                  <a:gd name="connsiteX25" fmla="*/ 345377 w 537114"/>
                  <a:gd name="connsiteY25" fmla="*/ 15716 h 619125"/>
                  <a:gd name="connsiteX26" fmla="*/ 452724 w 537114"/>
                  <a:gd name="connsiteY26" fmla="*/ 44291 h 619125"/>
                  <a:gd name="connsiteX27" fmla="*/ 515874 w 537114"/>
                  <a:gd name="connsiteY27" fmla="*/ 124873 h 619125"/>
                  <a:gd name="connsiteX28" fmla="*/ 537115 w 537114"/>
                  <a:gd name="connsiteY28" fmla="*/ 253365 h 619125"/>
                  <a:gd name="connsiteX29" fmla="*/ 537115 w 537114"/>
                  <a:gd name="connsiteY29" fmla="*/ 261652 h 619125"/>
                  <a:gd name="connsiteX30" fmla="*/ 505777 w 537114"/>
                  <a:gd name="connsiteY30" fmla="*/ 539877 h 619125"/>
                  <a:gd name="connsiteX31" fmla="*/ 426530 w 537114"/>
                  <a:gd name="connsiteY31" fmla="*/ 61912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7114" h="619125">
                    <a:moveTo>
                      <a:pt x="426625" y="619030"/>
                    </a:moveTo>
                    <a:cubicBezTo>
                      <a:pt x="403860" y="619030"/>
                      <a:pt x="385953" y="613696"/>
                      <a:pt x="372713" y="602933"/>
                    </a:cubicBezTo>
                    <a:cubicBezTo>
                      <a:pt x="359473" y="592169"/>
                      <a:pt x="350901" y="579120"/>
                      <a:pt x="346900" y="563785"/>
                    </a:cubicBezTo>
                    <a:cubicBezTo>
                      <a:pt x="342900" y="548450"/>
                      <a:pt x="340900" y="533972"/>
                      <a:pt x="340900" y="520446"/>
                    </a:cubicBezTo>
                    <a:lnTo>
                      <a:pt x="345472" y="383191"/>
                    </a:lnTo>
                    <a:cubicBezTo>
                      <a:pt x="345472" y="322421"/>
                      <a:pt x="339757" y="280130"/>
                      <a:pt x="328422" y="256508"/>
                    </a:cubicBezTo>
                    <a:cubicBezTo>
                      <a:pt x="317087" y="232886"/>
                      <a:pt x="299657" y="221075"/>
                      <a:pt x="276320" y="221075"/>
                    </a:cubicBezTo>
                    <a:cubicBezTo>
                      <a:pt x="260318" y="221075"/>
                      <a:pt x="245936" y="226600"/>
                      <a:pt x="232982" y="237649"/>
                    </a:cubicBezTo>
                    <a:cubicBezTo>
                      <a:pt x="220027" y="248698"/>
                      <a:pt x="211836" y="264985"/>
                      <a:pt x="208121" y="286512"/>
                    </a:cubicBezTo>
                    <a:cubicBezTo>
                      <a:pt x="205074" y="304324"/>
                      <a:pt x="203549" y="325850"/>
                      <a:pt x="203549" y="350996"/>
                    </a:cubicBezTo>
                    <a:lnTo>
                      <a:pt x="204501" y="465201"/>
                    </a:lnTo>
                    <a:cubicBezTo>
                      <a:pt x="204501" y="498348"/>
                      <a:pt x="202311" y="523875"/>
                      <a:pt x="198025" y="541687"/>
                    </a:cubicBezTo>
                    <a:cubicBezTo>
                      <a:pt x="193072" y="564451"/>
                      <a:pt x="186024" y="581311"/>
                      <a:pt x="176879" y="592360"/>
                    </a:cubicBezTo>
                    <a:cubicBezTo>
                      <a:pt x="161544" y="610172"/>
                      <a:pt x="139065" y="619125"/>
                      <a:pt x="109633" y="619125"/>
                    </a:cubicBezTo>
                    <a:cubicBezTo>
                      <a:pt x="100393" y="619125"/>
                      <a:pt x="91059" y="617315"/>
                      <a:pt x="81534" y="613601"/>
                    </a:cubicBezTo>
                    <a:cubicBezTo>
                      <a:pt x="72009" y="609886"/>
                      <a:pt x="64484" y="605314"/>
                      <a:pt x="58960" y="599789"/>
                    </a:cubicBezTo>
                    <a:cubicBezTo>
                      <a:pt x="51625" y="592455"/>
                      <a:pt x="45625" y="582644"/>
                      <a:pt x="40957" y="570262"/>
                    </a:cubicBezTo>
                    <a:cubicBezTo>
                      <a:pt x="36386" y="557975"/>
                      <a:pt x="33147" y="538353"/>
                      <a:pt x="31242" y="511302"/>
                    </a:cubicBezTo>
                    <a:cubicBezTo>
                      <a:pt x="26289" y="435769"/>
                      <a:pt x="21145" y="348425"/>
                      <a:pt x="15621" y="249174"/>
                    </a:cubicBezTo>
                    <a:cubicBezTo>
                      <a:pt x="10096" y="150019"/>
                      <a:pt x="4858" y="75152"/>
                      <a:pt x="0" y="24860"/>
                    </a:cubicBezTo>
                    <a:cubicBezTo>
                      <a:pt x="8573" y="19336"/>
                      <a:pt x="18574" y="13811"/>
                      <a:pt x="29909" y="8287"/>
                    </a:cubicBezTo>
                    <a:cubicBezTo>
                      <a:pt x="41243" y="2762"/>
                      <a:pt x="58579" y="0"/>
                      <a:pt x="81915" y="0"/>
                    </a:cubicBezTo>
                    <a:cubicBezTo>
                      <a:pt x="105251" y="0"/>
                      <a:pt x="126111" y="7715"/>
                      <a:pt x="144589" y="23050"/>
                    </a:cubicBezTo>
                    <a:cubicBezTo>
                      <a:pt x="162973" y="38386"/>
                      <a:pt x="175926" y="59912"/>
                      <a:pt x="183261" y="87535"/>
                    </a:cubicBezTo>
                    <a:cubicBezTo>
                      <a:pt x="199834" y="65437"/>
                      <a:pt x="223838" y="47911"/>
                      <a:pt x="255080" y="35052"/>
                    </a:cubicBezTo>
                    <a:cubicBezTo>
                      <a:pt x="286417" y="22193"/>
                      <a:pt x="316516" y="15716"/>
                      <a:pt x="345377" y="15716"/>
                    </a:cubicBezTo>
                    <a:cubicBezTo>
                      <a:pt x="389001" y="15716"/>
                      <a:pt x="424720" y="25241"/>
                      <a:pt x="452724" y="44291"/>
                    </a:cubicBezTo>
                    <a:cubicBezTo>
                      <a:pt x="480632" y="63341"/>
                      <a:pt x="501682" y="90202"/>
                      <a:pt x="515874" y="124873"/>
                    </a:cubicBezTo>
                    <a:cubicBezTo>
                      <a:pt x="529971" y="159544"/>
                      <a:pt x="537115" y="202406"/>
                      <a:pt x="537115" y="253365"/>
                    </a:cubicBezTo>
                    <a:lnTo>
                      <a:pt x="537115" y="261652"/>
                    </a:lnTo>
                    <a:cubicBezTo>
                      <a:pt x="535305" y="394335"/>
                      <a:pt x="524827" y="487109"/>
                      <a:pt x="505777" y="539877"/>
                    </a:cubicBezTo>
                    <a:cubicBezTo>
                      <a:pt x="486727" y="592741"/>
                      <a:pt x="460343" y="619125"/>
                      <a:pt x="426530" y="619125"/>
                    </a:cubicBezTo>
                    <a:close/>
                  </a:path>
                </a:pathLst>
              </a:custGeom>
              <a:solidFill>
                <a:schemeClr val="accent4"/>
              </a:solidFill>
              <a:ln w="9525" cap="flat">
                <a:noFill/>
                <a:prstDash val="solid"/>
                <a:miter/>
              </a:ln>
            </p:spPr>
            <p:txBody>
              <a:bodyPr rtlCol="0" anchor="ctr"/>
              <a:lstStyle/>
              <a:p>
                <a:endParaRPr lang="nl-BE"/>
              </a:p>
            </p:txBody>
          </p:sp>
        </p:grpSp>
      </p:grpSp>
      <p:pic>
        <p:nvPicPr>
          <p:cNvPr id="5" name="Graphic 4">
            <a:extLst>
              <a:ext uri="{FF2B5EF4-FFF2-40B4-BE49-F238E27FC236}">
                <a16:creationId xmlns:a16="http://schemas.microsoft.com/office/drawing/2014/main" id="{A511BA41-22DD-5D92-34D8-4F4B852F255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21236401">
            <a:off x="8613692" y="4140406"/>
            <a:ext cx="1738954" cy="1915796"/>
          </a:xfrm>
          <a:prstGeom prst="rect">
            <a:avLst/>
          </a:prstGeom>
          <a:effectLst>
            <a:outerShdw blurRad="50800" dist="38100" dir="2700000" algn="tl" rotWithShape="0">
              <a:prstClr val="black">
                <a:alpha val="40000"/>
              </a:prstClr>
            </a:outerShdw>
          </a:effectLst>
        </p:spPr>
      </p:pic>
      <p:pic>
        <p:nvPicPr>
          <p:cNvPr id="23" name="Graphic 22">
            <a:extLst>
              <a:ext uri="{FF2B5EF4-FFF2-40B4-BE49-F238E27FC236}">
                <a16:creationId xmlns:a16="http://schemas.microsoft.com/office/drawing/2014/main" id="{ED50B3BE-D8EE-40BB-00EC-B3A10FD8677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rot="638880">
            <a:off x="2929612" y="4801752"/>
            <a:ext cx="1728336" cy="915000"/>
          </a:xfrm>
          <a:prstGeom prst="rect">
            <a:avLst/>
          </a:prstGeom>
          <a:effectLst>
            <a:outerShdw blurRad="50800" dist="38100" dir="2700000" algn="tl" rotWithShape="0">
              <a:prstClr val="black">
                <a:alpha val="40000"/>
              </a:prstClr>
            </a:outerShdw>
          </a:effectLst>
        </p:spPr>
      </p:pic>
      <p:pic>
        <p:nvPicPr>
          <p:cNvPr id="25" name="Graphic 24">
            <a:extLst>
              <a:ext uri="{FF2B5EF4-FFF2-40B4-BE49-F238E27FC236}">
                <a16:creationId xmlns:a16="http://schemas.microsoft.com/office/drawing/2014/main" id="{FEF7DD23-E9A0-C099-2591-F51D7767F24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753056">
            <a:off x="9962883" y="1100685"/>
            <a:ext cx="1645348" cy="996478"/>
          </a:xfrm>
          <a:prstGeom prst="rect">
            <a:avLst/>
          </a:prstGeom>
          <a:effectLst>
            <a:outerShdw blurRad="50800" dist="38100" dir="2700000" algn="tl" rotWithShape="0">
              <a:prstClr val="black">
                <a:alpha val="40000"/>
              </a:prstClr>
            </a:outerShdw>
          </a:effectLst>
        </p:spPr>
      </p:pic>
      <p:pic>
        <p:nvPicPr>
          <p:cNvPr id="75" name="Graphic 74">
            <a:extLst>
              <a:ext uri="{FF2B5EF4-FFF2-40B4-BE49-F238E27FC236}">
                <a16:creationId xmlns:a16="http://schemas.microsoft.com/office/drawing/2014/main" id="{BABC0B4A-50BE-0600-F35D-6F4613D498F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762880" y="784986"/>
            <a:ext cx="1752600" cy="1571625"/>
          </a:xfrm>
          <a:prstGeom prst="rect">
            <a:avLst/>
          </a:prstGeom>
          <a:effectLst>
            <a:outerShdw blurRad="50800" dist="38100" dir="2700000" algn="tl" rotWithShape="0">
              <a:prstClr val="black">
                <a:alpha val="40000"/>
              </a:prstClr>
            </a:outerShdw>
          </a:effectLst>
        </p:spPr>
      </p:pic>
      <p:grpSp>
        <p:nvGrpSpPr>
          <p:cNvPr id="36" name="!!start">
            <a:extLst>
              <a:ext uri="{FF2B5EF4-FFF2-40B4-BE49-F238E27FC236}">
                <a16:creationId xmlns:a16="http://schemas.microsoft.com/office/drawing/2014/main" id="{DE7A2E8C-0519-CB9F-489B-93C67E4E7F07}"/>
              </a:ext>
            </a:extLst>
          </p:cNvPr>
          <p:cNvGrpSpPr/>
          <p:nvPr/>
        </p:nvGrpSpPr>
        <p:grpSpPr>
          <a:xfrm>
            <a:off x="5722026" y="5508427"/>
            <a:ext cx="1771708" cy="688487"/>
            <a:chOff x="5722026" y="5508427"/>
            <a:chExt cx="1771708" cy="688487"/>
          </a:xfrm>
        </p:grpSpPr>
        <p:grpSp>
          <p:nvGrpSpPr>
            <p:cNvPr id="35" name="Groep 34">
              <a:extLst>
                <a:ext uri="{FF2B5EF4-FFF2-40B4-BE49-F238E27FC236}">
                  <a16:creationId xmlns:a16="http://schemas.microsoft.com/office/drawing/2014/main" id="{6236C39F-22A5-791F-AB7B-77C978B1177A}"/>
                </a:ext>
              </a:extLst>
            </p:cNvPr>
            <p:cNvGrpSpPr/>
            <p:nvPr/>
          </p:nvGrpSpPr>
          <p:grpSpPr>
            <a:xfrm>
              <a:off x="5754710" y="5535828"/>
              <a:ext cx="1686484" cy="588028"/>
              <a:chOff x="5909697" y="5604671"/>
              <a:chExt cx="1291590" cy="450341"/>
            </a:xfrm>
          </p:grpSpPr>
          <p:sp>
            <p:nvSpPr>
              <p:cNvPr id="17" name="Vrije vorm: vorm 16">
                <a:extLst>
                  <a:ext uri="{FF2B5EF4-FFF2-40B4-BE49-F238E27FC236}">
                    <a16:creationId xmlns:a16="http://schemas.microsoft.com/office/drawing/2014/main" id="{63B22A75-9B8E-19FE-D448-B7743E261B12}"/>
                  </a:ext>
                </a:extLst>
              </p:cNvPr>
              <p:cNvSpPr/>
              <p:nvPr/>
            </p:nvSpPr>
            <p:spPr>
              <a:xfrm>
                <a:off x="5909697" y="5604671"/>
                <a:ext cx="1291590" cy="450341"/>
              </a:xfrm>
              <a:custGeom>
                <a:avLst/>
                <a:gdLst>
                  <a:gd name="connsiteX0" fmla="*/ 1291304 w 1291590"/>
                  <a:gd name="connsiteY0" fmla="*/ 123349 h 450341"/>
                  <a:gd name="connsiteX1" fmla="*/ 1236536 w 1291590"/>
                  <a:gd name="connsiteY1" fmla="*/ 27051 h 450341"/>
                  <a:gd name="connsiteX2" fmla="*/ 1152430 w 1291590"/>
                  <a:gd name="connsiteY2" fmla="*/ 6668 h 450341"/>
                  <a:gd name="connsiteX3" fmla="*/ 1033177 w 1291590"/>
                  <a:gd name="connsiteY3" fmla="*/ 6668 h 450341"/>
                  <a:gd name="connsiteX4" fmla="*/ 956786 w 1291590"/>
                  <a:gd name="connsiteY4" fmla="*/ 18574 h 450341"/>
                  <a:gd name="connsiteX5" fmla="*/ 950881 w 1291590"/>
                  <a:gd name="connsiteY5" fmla="*/ 21336 h 450341"/>
                  <a:gd name="connsiteX6" fmla="*/ 916305 w 1291590"/>
                  <a:gd name="connsiteY6" fmla="*/ 8192 h 450341"/>
                  <a:gd name="connsiteX7" fmla="*/ 853440 w 1291590"/>
                  <a:gd name="connsiteY7" fmla="*/ 0 h 450341"/>
                  <a:gd name="connsiteX8" fmla="*/ 849440 w 1291590"/>
                  <a:gd name="connsiteY8" fmla="*/ 0 h 450341"/>
                  <a:gd name="connsiteX9" fmla="*/ 789623 w 1291590"/>
                  <a:gd name="connsiteY9" fmla="*/ 7334 h 450341"/>
                  <a:gd name="connsiteX10" fmla="*/ 734854 w 1291590"/>
                  <a:gd name="connsiteY10" fmla="*/ 31623 h 450341"/>
                  <a:gd name="connsiteX11" fmla="*/ 636461 w 1291590"/>
                  <a:gd name="connsiteY11" fmla="*/ 2762 h 450341"/>
                  <a:gd name="connsiteX12" fmla="*/ 577215 w 1291590"/>
                  <a:gd name="connsiteY12" fmla="*/ 10668 h 450341"/>
                  <a:gd name="connsiteX13" fmla="*/ 546449 w 1291590"/>
                  <a:gd name="connsiteY13" fmla="*/ 20860 h 450341"/>
                  <a:gd name="connsiteX14" fmla="*/ 474250 w 1291590"/>
                  <a:gd name="connsiteY14" fmla="*/ 6763 h 450341"/>
                  <a:gd name="connsiteX15" fmla="*/ 354997 w 1291590"/>
                  <a:gd name="connsiteY15" fmla="*/ 6763 h 450341"/>
                  <a:gd name="connsiteX16" fmla="*/ 289655 w 1291590"/>
                  <a:gd name="connsiteY16" fmla="*/ 14669 h 450341"/>
                  <a:gd name="connsiteX17" fmla="*/ 269558 w 1291590"/>
                  <a:gd name="connsiteY17" fmla="*/ 7334 h 450341"/>
                  <a:gd name="connsiteX18" fmla="*/ 214884 w 1291590"/>
                  <a:gd name="connsiteY18" fmla="*/ 0 h 450341"/>
                  <a:gd name="connsiteX19" fmla="*/ 76200 w 1291590"/>
                  <a:gd name="connsiteY19" fmla="*/ 37719 h 450341"/>
                  <a:gd name="connsiteX20" fmla="*/ 7049 w 1291590"/>
                  <a:gd name="connsiteY20" fmla="*/ 168593 h 450341"/>
                  <a:gd name="connsiteX21" fmla="*/ 27623 w 1291590"/>
                  <a:gd name="connsiteY21" fmla="*/ 248507 h 450341"/>
                  <a:gd name="connsiteX22" fmla="*/ 19050 w 1291590"/>
                  <a:gd name="connsiteY22" fmla="*/ 259937 h 450341"/>
                  <a:gd name="connsiteX23" fmla="*/ 0 w 1291590"/>
                  <a:gd name="connsiteY23" fmla="*/ 326517 h 450341"/>
                  <a:gd name="connsiteX24" fmla="*/ 34862 w 1291590"/>
                  <a:gd name="connsiteY24" fmla="*/ 406622 h 450341"/>
                  <a:gd name="connsiteX25" fmla="*/ 102584 w 1291590"/>
                  <a:gd name="connsiteY25" fmla="*/ 442436 h 450341"/>
                  <a:gd name="connsiteX26" fmla="*/ 161068 w 1291590"/>
                  <a:gd name="connsiteY26" fmla="*/ 450342 h 450341"/>
                  <a:gd name="connsiteX27" fmla="*/ 309277 w 1291590"/>
                  <a:gd name="connsiteY27" fmla="*/ 405003 h 450341"/>
                  <a:gd name="connsiteX28" fmla="*/ 338042 w 1291590"/>
                  <a:gd name="connsiteY28" fmla="*/ 430149 h 450341"/>
                  <a:gd name="connsiteX29" fmla="*/ 407003 w 1291590"/>
                  <a:gd name="connsiteY29" fmla="*/ 448818 h 450341"/>
                  <a:gd name="connsiteX30" fmla="*/ 498348 w 1291590"/>
                  <a:gd name="connsiteY30" fmla="*/ 414433 h 450341"/>
                  <a:gd name="connsiteX31" fmla="*/ 536543 w 1291590"/>
                  <a:gd name="connsiteY31" fmla="*/ 436245 h 450341"/>
                  <a:gd name="connsiteX32" fmla="*/ 596932 w 1291590"/>
                  <a:gd name="connsiteY32" fmla="*/ 447961 h 450341"/>
                  <a:gd name="connsiteX33" fmla="*/ 655320 w 1291590"/>
                  <a:gd name="connsiteY33" fmla="*/ 438722 h 450341"/>
                  <a:gd name="connsiteX34" fmla="*/ 669703 w 1291590"/>
                  <a:gd name="connsiteY34" fmla="*/ 443484 h 450341"/>
                  <a:gd name="connsiteX35" fmla="*/ 707993 w 1291590"/>
                  <a:gd name="connsiteY35" fmla="*/ 448723 h 450341"/>
                  <a:gd name="connsiteX36" fmla="*/ 756380 w 1291590"/>
                  <a:gd name="connsiteY36" fmla="*/ 440436 h 450341"/>
                  <a:gd name="connsiteX37" fmla="*/ 800481 w 1291590"/>
                  <a:gd name="connsiteY37" fmla="*/ 447961 h 450341"/>
                  <a:gd name="connsiteX38" fmla="*/ 860679 w 1291590"/>
                  <a:gd name="connsiteY38" fmla="*/ 436245 h 450341"/>
                  <a:gd name="connsiteX39" fmla="*/ 921449 w 1291590"/>
                  <a:gd name="connsiteY39" fmla="*/ 450342 h 450341"/>
                  <a:gd name="connsiteX40" fmla="*/ 975074 w 1291590"/>
                  <a:gd name="connsiteY40" fmla="*/ 439293 h 450341"/>
                  <a:gd name="connsiteX41" fmla="*/ 1003840 w 1291590"/>
                  <a:gd name="connsiteY41" fmla="*/ 421196 h 450341"/>
                  <a:gd name="connsiteX42" fmla="*/ 1016318 w 1291590"/>
                  <a:gd name="connsiteY42" fmla="*/ 430149 h 450341"/>
                  <a:gd name="connsiteX43" fmla="*/ 1085279 w 1291590"/>
                  <a:gd name="connsiteY43" fmla="*/ 448818 h 450341"/>
                  <a:gd name="connsiteX44" fmla="*/ 1206627 w 1291590"/>
                  <a:gd name="connsiteY44" fmla="*/ 361664 h 450341"/>
                  <a:gd name="connsiteX45" fmla="*/ 1213485 w 1291590"/>
                  <a:gd name="connsiteY45" fmla="*/ 282988 h 450341"/>
                  <a:gd name="connsiteX46" fmla="*/ 1213485 w 1291590"/>
                  <a:gd name="connsiteY46" fmla="*/ 242316 h 450341"/>
                  <a:gd name="connsiteX47" fmla="*/ 1220819 w 1291590"/>
                  <a:gd name="connsiteY47" fmla="*/ 239078 h 450341"/>
                  <a:gd name="connsiteX48" fmla="*/ 1275493 w 1291590"/>
                  <a:gd name="connsiteY48" fmla="*/ 189738 h 450341"/>
                  <a:gd name="connsiteX49" fmla="*/ 1291590 w 1291590"/>
                  <a:gd name="connsiteY49" fmla="*/ 125635 h 450341"/>
                  <a:gd name="connsiteX50" fmla="*/ 1291590 w 1291590"/>
                  <a:gd name="connsiteY50" fmla="*/ 123634 h 450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291590" h="450341">
                    <a:moveTo>
                      <a:pt x="1291304" y="123349"/>
                    </a:moveTo>
                    <a:cubicBezTo>
                      <a:pt x="1290352" y="82677"/>
                      <a:pt x="1270349" y="47625"/>
                      <a:pt x="1236536" y="27051"/>
                    </a:cubicBezTo>
                    <a:cubicBezTo>
                      <a:pt x="1213961" y="13335"/>
                      <a:pt x="1186434" y="6668"/>
                      <a:pt x="1152430" y="6668"/>
                    </a:cubicBezTo>
                    <a:lnTo>
                      <a:pt x="1033177" y="6668"/>
                    </a:lnTo>
                    <a:cubicBezTo>
                      <a:pt x="998315" y="7144"/>
                      <a:pt x="975455" y="10668"/>
                      <a:pt x="956786" y="18574"/>
                    </a:cubicBezTo>
                    <a:cubicBezTo>
                      <a:pt x="954786" y="19431"/>
                      <a:pt x="952786" y="20384"/>
                      <a:pt x="950881" y="21336"/>
                    </a:cubicBezTo>
                    <a:cubicBezTo>
                      <a:pt x="940022" y="16002"/>
                      <a:pt x="928497" y="11525"/>
                      <a:pt x="916305" y="8192"/>
                    </a:cubicBezTo>
                    <a:cubicBezTo>
                      <a:pt x="896398" y="2762"/>
                      <a:pt x="875252" y="0"/>
                      <a:pt x="853440" y="0"/>
                    </a:cubicBezTo>
                    <a:lnTo>
                      <a:pt x="849440" y="0"/>
                    </a:lnTo>
                    <a:cubicBezTo>
                      <a:pt x="828485" y="0"/>
                      <a:pt x="808387" y="2477"/>
                      <a:pt x="789623" y="7334"/>
                    </a:cubicBezTo>
                    <a:cubicBezTo>
                      <a:pt x="767715" y="13049"/>
                      <a:pt x="749808" y="20955"/>
                      <a:pt x="734854" y="31623"/>
                    </a:cubicBezTo>
                    <a:cubicBezTo>
                      <a:pt x="706279" y="12573"/>
                      <a:pt x="673227" y="2762"/>
                      <a:pt x="636461" y="2762"/>
                    </a:cubicBezTo>
                    <a:cubicBezTo>
                      <a:pt x="617411" y="2762"/>
                      <a:pt x="597408" y="5429"/>
                      <a:pt x="577215" y="10668"/>
                    </a:cubicBezTo>
                    <a:cubicBezTo>
                      <a:pt x="565976" y="13621"/>
                      <a:pt x="555784" y="16955"/>
                      <a:pt x="546449" y="20860"/>
                    </a:cubicBezTo>
                    <a:cubicBezTo>
                      <a:pt x="526256" y="11430"/>
                      <a:pt x="502539" y="6763"/>
                      <a:pt x="474250" y="6763"/>
                    </a:cubicBezTo>
                    <a:lnTo>
                      <a:pt x="354997" y="6763"/>
                    </a:lnTo>
                    <a:cubicBezTo>
                      <a:pt x="326708" y="7144"/>
                      <a:pt x="306324" y="9620"/>
                      <a:pt x="289655" y="14669"/>
                    </a:cubicBezTo>
                    <a:cubicBezTo>
                      <a:pt x="283274" y="11716"/>
                      <a:pt x="276606" y="9239"/>
                      <a:pt x="269558" y="7334"/>
                    </a:cubicBezTo>
                    <a:cubicBezTo>
                      <a:pt x="252127" y="2477"/>
                      <a:pt x="233744" y="0"/>
                      <a:pt x="214884" y="0"/>
                    </a:cubicBezTo>
                    <a:cubicBezTo>
                      <a:pt x="158972" y="0"/>
                      <a:pt x="112300" y="12668"/>
                      <a:pt x="76200" y="37719"/>
                    </a:cubicBezTo>
                    <a:cubicBezTo>
                      <a:pt x="31623" y="68580"/>
                      <a:pt x="7049" y="115157"/>
                      <a:pt x="7049" y="168593"/>
                    </a:cubicBezTo>
                    <a:cubicBezTo>
                      <a:pt x="7049" y="196882"/>
                      <a:pt x="14097" y="224123"/>
                      <a:pt x="27623" y="248507"/>
                    </a:cubicBezTo>
                    <a:cubicBezTo>
                      <a:pt x="24479" y="252127"/>
                      <a:pt x="21622" y="255937"/>
                      <a:pt x="19050" y="259937"/>
                    </a:cubicBezTo>
                    <a:cubicBezTo>
                      <a:pt x="6382" y="279178"/>
                      <a:pt x="0" y="301562"/>
                      <a:pt x="0" y="326517"/>
                    </a:cubicBezTo>
                    <a:cubicBezTo>
                      <a:pt x="0" y="356235"/>
                      <a:pt x="12382" y="384620"/>
                      <a:pt x="34862" y="406622"/>
                    </a:cubicBezTo>
                    <a:cubicBezTo>
                      <a:pt x="52006" y="423386"/>
                      <a:pt x="74200" y="435197"/>
                      <a:pt x="102584" y="442436"/>
                    </a:cubicBezTo>
                    <a:cubicBezTo>
                      <a:pt x="122873" y="447675"/>
                      <a:pt x="142494" y="450342"/>
                      <a:pt x="161068" y="450342"/>
                    </a:cubicBezTo>
                    <a:cubicBezTo>
                      <a:pt x="229076" y="450342"/>
                      <a:pt x="277082" y="432245"/>
                      <a:pt x="309277" y="405003"/>
                    </a:cubicBezTo>
                    <a:cubicBezTo>
                      <a:pt x="317278" y="414814"/>
                      <a:pt x="326898" y="423386"/>
                      <a:pt x="338042" y="430149"/>
                    </a:cubicBezTo>
                    <a:cubicBezTo>
                      <a:pt x="358331" y="442532"/>
                      <a:pt x="381572" y="448818"/>
                      <a:pt x="407003" y="448818"/>
                    </a:cubicBezTo>
                    <a:cubicBezTo>
                      <a:pt x="448342" y="448818"/>
                      <a:pt x="478250" y="434531"/>
                      <a:pt x="498348" y="414433"/>
                    </a:cubicBezTo>
                    <a:cubicBezTo>
                      <a:pt x="509969" y="423386"/>
                      <a:pt x="522637" y="430721"/>
                      <a:pt x="536543" y="436245"/>
                    </a:cubicBezTo>
                    <a:cubicBezTo>
                      <a:pt x="555879" y="443960"/>
                      <a:pt x="576263" y="447961"/>
                      <a:pt x="596932" y="447961"/>
                    </a:cubicBezTo>
                    <a:cubicBezTo>
                      <a:pt x="617601" y="447961"/>
                      <a:pt x="637794" y="444818"/>
                      <a:pt x="655320" y="438722"/>
                    </a:cubicBezTo>
                    <a:cubicBezTo>
                      <a:pt x="659987" y="440531"/>
                      <a:pt x="664750" y="442150"/>
                      <a:pt x="669703" y="443484"/>
                    </a:cubicBezTo>
                    <a:cubicBezTo>
                      <a:pt x="682371" y="447008"/>
                      <a:pt x="695230" y="448723"/>
                      <a:pt x="707993" y="448723"/>
                    </a:cubicBezTo>
                    <a:cubicBezTo>
                      <a:pt x="725138" y="448723"/>
                      <a:pt x="741331" y="445865"/>
                      <a:pt x="756380" y="440436"/>
                    </a:cubicBezTo>
                    <a:cubicBezTo>
                      <a:pt x="770001" y="445389"/>
                      <a:pt x="784670" y="447961"/>
                      <a:pt x="800481" y="447961"/>
                    </a:cubicBezTo>
                    <a:cubicBezTo>
                      <a:pt x="816293" y="447961"/>
                      <a:pt x="838867" y="446627"/>
                      <a:pt x="860679" y="436245"/>
                    </a:cubicBezTo>
                    <a:cubicBezTo>
                      <a:pt x="878205" y="445675"/>
                      <a:pt x="898589" y="450342"/>
                      <a:pt x="921449" y="450342"/>
                    </a:cubicBezTo>
                    <a:cubicBezTo>
                      <a:pt x="940118" y="450342"/>
                      <a:pt x="958120" y="446627"/>
                      <a:pt x="975074" y="439293"/>
                    </a:cubicBezTo>
                    <a:cubicBezTo>
                      <a:pt x="985742" y="434626"/>
                      <a:pt x="995363" y="428530"/>
                      <a:pt x="1003840" y="421196"/>
                    </a:cubicBezTo>
                    <a:cubicBezTo>
                      <a:pt x="1007840" y="424434"/>
                      <a:pt x="1011936" y="427482"/>
                      <a:pt x="1016318" y="430149"/>
                    </a:cubicBezTo>
                    <a:cubicBezTo>
                      <a:pt x="1036606" y="442532"/>
                      <a:pt x="1059847" y="448818"/>
                      <a:pt x="1085279" y="448818"/>
                    </a:cubicBezTo>
                    <a:cubicBezTo>
                      <a:pt x="1158335" y="448818"/>
                      <a:pt x="1195769" y="404241"/>
                      <a:pt x="1206627" y="361664"/>
                    </a:cubicBezTo>
                    <a:cubicBezTo>
                      <a:pt x="1211294" y="342614"/>
                      <a:pt x="1213485" y="317659"/>
                      <a:pt x="1213485" y="282988"/>
                    </a:cubicBezTo>
                    <a:lnTo>
                      <a:pt x="1213485" y="242316"/>
                    </a:lnTo>
                    <a:cubicBezTo>
                      <a:pt x="1216057" y="241268"/>
                      <a:pt x="1218438" y="240221"/>
                      <a:pt x="1220819" y="239078"/>
                    </a:cubicBezTo>
                    <a:cubicBezTo>
                      <a:pt x="1244537" y="227933"/>
                      <a:pt x="1263396" y="210884"/>
                      <a:pt x="1275493" y="189738"/>
                    </a:cubicBezTo>
                    <a:cubicBezTo>
                      <a:pt x="1286161" y="170879"/>
                      <a:pt x="1291590" y="149257"/>
                      <a:pt x="1291590" y="125635"/>
                    </a:cubicBezTo>
                    <a:lnTo>
                      <a:pt x="1291590" y="123634"/>
                    </a:ln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9" name="Graphic 2">
                <a:extLst>
                  <a:ext uri="{FF2B5EF4-FFF2-40B4-BE49-F238E27FC236}">
                    <a16:creationId xmlns:a16="http://schemas.microsoft.com/office/drawing/2014/main" id="{3352FBDD-670E-DD39-703C-B5A4FA22E31A}"/>
                  </a:ext>
                </a:extLst>
              </p:cNvPr>
              <p:cNvGrpSpPr/>
              <p:nvPr/>
            </p:nvGrpSpPr>
            <p:grpSpPr>
              <a:xfrm>
                <a:off x="5995422" y="5690300"/>
                <a:ext cx="1119758" cy="278892"/>
                <a:chOff x="5995422" y="5690300"/>
                <a:chExt cx="1119758" cy="278892"/>
              </a:xfrm>
              <a:solidFill>
                <a:schemeClr val="accent3"/>
              </a:solidFill>
            </p:grpSpPr>
            <p:sp>
              <p:nvSpPr>
                <p:cNvPr id="20" name="Vrije vorm: vorm 19">
                  <a:extLst>
                    <a:ext uri="{FF2B5EF4-FFF2-40B4-BE49-F238E27FC236}">
                      <a16:creationId xmlns:a16="http://schemas.microsoft.com/office/drawing/2014/main" id="{AC441B9B-C363-E835-679F-2D3B6B696E90}"/>
                    </a:ext>
                  </a:extLst>
                </p:cNvPr>
                <p:cNvSpPr/>
                <p:nvPr/>
              </p:nvSpPr>
              <p:spPr>
                <a:xfrm>
                  <a:off x="5995422" y="5690300"/>
                  <a:ext cx="191928" cy="278892"/>
                </a:xfrm>
                <a:custGeom>
                  <a:avLst/>
                  <a:gdLst>
                    <a:gd name="connsiteX0" fmla="*/ 88392 w 191928"/>
                    <a:gd name="connsiteY0" fmla="*/ 89345 h 278892"/>
                    <a:gd name="connsiteX1" fmla="*/ 92583 w 191928"/>
                    <a:gd name="connsiteY1" fmla="*/ 93917 h 278892"/>
                    <a:gd name="connsiteX2" fmla="*/ 102680 w 191928"/>
                    <a:gd name="connsiteY2" fmla="*/ 101441 h 278892"/>
                    <a:gd name="connsiteX3" fmla="*/ 116395 w 191928"/>
                    <a:gd name="connsiteY3" fmla="*/ 110395 h 278892"/>
                    <a:gd name="connsiteX4" fmla="*/ 124492 w 191928"/>
                    <a:gd name="connsiteY4" fmla="*/ 115538 h 278892"/>
                    <a:gd name="connsiteX5" fmla="*/ 131255 w 191928"/>
                    <a:gd name="connsiteY5" fmla="*/ 119920 h 278892"/>
                    <a:gd name="connsiteX6" fmla="*/ 165735 w 191928"/>
                    <a:gd name="connsiteY6" fmla="*/ 144494 h 278892"/>
                    <a:gd name="connsiteX7" fmla="*/ 184785 w 191928"/>
                    <a:gd name="connsiteY7" fmla="*/ 167450 h 278892"/>
                    <a:gd name="connsiteX8" fmla="*/ 191929 w 191928"/>
                    <a:gd name="connsiteY8" fmla="*/ 196787 h 278892"/>
                    <a:gd name="connsiteX9" fmla="*/ 75343 w 191928"/>
                    <a:gd name="connsiteY9" fmla="*/ 278892 h 278892"/>
                    <a:gd name="connsiteX10" fmla="*/ 38290 w 191928"/>
                    <a:gd name="connsiteY10" fmla="*/ 273749 h 278892"/>
                    <a:gd name="connsiteX11" fmla="*/ 9144 w 191928"/>
                    <a:gd name="connsiteY11" fmla="*/ 259652 h 278892"/>
                    <a:gd name="connsiteX12" fmla="*/ 0 w 191928"/>
                    <a:gd name="connsiteY12" fmla="*/ 240792 h 278892"/>
                    <a:gd name="connsiteX13" fmla="*/ 4953 w 191928"/>
                    <a:gd name="connsiteY13" fmla="*/ 221361 h 278892"/>
                    <a:gd name="connsiteX14" fmla="*/ 20193 w 191928"/>
                    <a:gd name="connsiteY14" fmla="*/ 209455 h 278892"/>
                    <a:gd name="connsiteX15" fmla="*/ 58483 w 191928"/>
                    <a:gd name="connsiteY15" fmla="*/ 202502 h 278892"/>
                    <a:gd name="connsiteX16" fmla="*/ 97917 w 191928"/>
                    <a:gd name="connsiteY16" fmla="*/ 197168 h 278892"/>
                    <a:gd name="connsiteX17" fmla="*/ 103823 w 191928"/>
                    <a:gd name="connsiteY17" fmla="*/ 191643 h 278892"/>
                    <a:gd name="connsiteX18" fmla="*/ 103061 w 191928"/>
                    <a:gd name="connsiteY18" fmla="*/ 189452 h 278892"/>
                    <a:gd name="connsiteX19" fmla="*/ 101060 w 191928"/>
                    <a:gd name="connsiteY19" fmla="*/ 187262 h 278892"/>
                    <a:gd name="connsiteX20" fmla="*/ 76486 w 191928"/>
                    <a:gd name="connsiteY20" fmla="*/ 173736 h 278892"/>
                    <a:gd name="connsiteX21" fmla="*/ 22574 w 191928"/>
                    <a:gd name="connsiteY21" fmla="*/ 130112 h 278892"/>
                    <a:gd name="connsiteX22" fmla="*/ 7144 w 191928"/>
                    <a:gd name="connsiteY22" fmla="*/ 82868 h 278892"/>
                    <a:gd name="connsiteX23" fmla="*/ 39433 w 191928"/>
                    <a:gd name="connsiteY23" fmla="*/ 22384 h 278892"/>
                    <a:gd name="connsiteX24" fmla="*/ 129254 w 191928"/>
                    <a:gd name="connsiteY24" fmla="*/ 0 h 278892"/>
                    <a:gd name="connsiteX25" fmla="*/ 160782 w 191928"/>
                    <a:gd name="connsiteY25" fmla="*/ 4191 h 278892"/>
                    <a:gd name="connsiteX26" fmla="*/ 182594 w 191928"/>
                    <a:gd name="connsiteY26" fmla="*/ 18288 h 278892"/>
                    <a:gd name="connsiteX27" fmla="*/ 189548 w 191928"/>
                    <a:gd name="connsiteY27" fmla="*/ 39338 h 278892"/>
                    <a:gd name="connsiteX28" fmla="*/ 180975 w 191928"/>
                    <a:gd name="connsiteY28" fmla="*/ 58960 h 278892"/>
                    <a:gd name="connsiteX29" fmla="*/ 156401 w 191928"/>
                    <a:gd name="connsiteY29" fmla="*/ 71819 h 278892"/>
                    <a:gd name="connsiteX30" fmla="*/ 116586 w 191928"/>
                    <a:gd name="connsiteY30" fmla="*/ 78962 h 278892"/>
                    <a:gd name="connsiteX31" fmla="*/ 90011 w 191928"/>
                    <a:gd name="connsiteY31" fmla="*/ 82963 h 278892"/>
                    <a:gd name="connsiteX32" fmla="*/ 88392 w 191928"/>
                    <a:gd name="connsiteY32" fmla="*/ 84582 h 278892"/>
                    <a:gd name="connsiteX33" fmla="*/ 87630 w 191928"/>
                    <a:gd name="connsiteY33" fmla="*/ 86582 h 278892"/>
                    <a:gd name="connsiteX34" fmla="*/ 88392 w 191928"/>
                    <a:gd name="connsiteY34" fmla="*/ 89345 h 27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2">
                      <a:moveTo>
                        <a:pt x="88392" y="89345"/>
                      </a:moveTo>
                      <a:cubicBezTo>
                        <a:pt x="88964" y="90392"/>
                        <a:pt x="90297" y="91916"/>
                        <a:pt x="92583" y="93917"/>
                      </a:cubicBezTo>
                      <a:cubicBezTo>
                        <a:pt x="94869" y="95917"/>
                        <a:pt x="98203" y="98393"/>
                        <a:pt x="102680" y="101441"/>
                      </a:cubicBezTo>
                      <a:cubicBezTo>
                        <a:pt x="107156" y="104489"/>
                        <a:pt x="111728" y="107442"/>
                        <a:pt x="116395" y="110395"/>
                      </a:cubicBezTo>
                      <a:cubicBezTo>
                        <a:pt x="121063" y="113348"/>
                        <a:pt x="123730" y="115062"/>
                        <a:pt x="124492" y="115538"/>
                      </a:cubicBezTo>
                      <a:lnTo>
                        <a:pt x="131255"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0" y="273749"/>
                      </a:cubicBezTo>
                      <a:cubicBezTo>
                        <a:pt x="24955"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4" y="204216"/>
                        <a:pt x="58483" y="202502"/>
                      </a:cubicBezTo>
                      <a:cubicBezTo>
                        <a:pt x="77153" y="200787"/>
                        <a:pt x="90297" y="198977"/>
                        <a:pt x="97917" y="197168"/>
                      </a:cubicBezTo>
                      <a:cubicBezTo>
                        <a:pt x="101917" y="196406"/>
                        <a:pt x="103823" y="194501"/>
                        <a:pt x="103823" y="191643"/>
                      </a:cubicBezTo>
                      <a:cubicBezTo>
                        <a:pt x="103823" y="191072"/>
                        <a:pt x="103537" y="190405"/>
                        <a:pt x="103061" y="189452"/>
                      </a:cubicBezTo>
                      <a:cubicBezTo>
                        <a:pt x="102489" y="188500"/>
                        <a:pt x="101917" y="187833"/>
                        <a:pt x="101060" y="187262"/>
                      </a:cubicBezTo>
                      <a:lnTo>
                        <a:pt x="76486" y="173736"/>
                      </a:lnTo>
                      <a:cubicBezTo>
                        <a:pt x="50864"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8" y="68961"/>
                        <a:pt x="156401" y="71819"/>
                      </a:cubicBezTo>
                      <a:cubicBezTo>
                        <a:pt x="145733" y="74771"/>
                        <a:pt x="132398" y="77153"/>
                        <a:pt x="116586" y="78962"/>
                      </a:cubicBezTo>
                      <a:cubicBezTo>
                        <a:pt x="100679" y="80772"/>
                        <a:pt x="91821" y="82106"/>
                        <a:pt x="90011" y="82963"/>
                      </a:cubicBezTo>
                      <a:cubicBezTo>
                        <a:pt x="89440" y="83249"/>
                        <a:pt x="88964" y="83725"/>
                        <a:pt x="88392" y="84582"/>
                      </a:cubicBezTo>
                      <a:cubicBezTo>
                        <a:pt x="87820" y="85344"/>
                        <a:pt x="87630" y="86011"/>
                        <a:pt x="87630" y="86582"/>
                      </a:cubicBezTo>
                      <a:lnTo>
                        <a:pt x="88392" y="89345"/>
                      </a:lnTo>
                      <a:close/>
                    </a:path>
                  </a:pathLst>
                </a:custGeom>
                <a:grpFill/>
                <a:ln w="9525" cap="flat">
                  <a:noFill/>
                  <a:prstDash val="solid"/>
                  <a:miter/>
                </a:ln>
              </p:spPr>
              <p:txBody>
                <a:bodyPr rtlCol="0" anchor="ctr"/>
                <a:lstStyle/>
                <a:p>
                  <a:endParaRPr lang="nl-BE"/>
                </a:p>
              </p:txBody>
            </p:sp>
            <p:sp>
              <p:nvSpPr>
                <p:cNvPr id="21" name="Vrije vorm: vorm 20">
                  <a:extLst>
                    <a:ext uri="{FF2B5EF4-FFF2-40B4-BE49-F238E27FC236}">
                      <a16:creationId xmlns:a16="http://schemas.microsoft.com/office/drawing/2014/main" id="{4089391D-B238-3540-B671-2BE5FC87D593}"/>
                    </a:ext>
                  </a:extLst>
                </p:cNvPr>
                <p:cNvSpPr/>
                <p:nvPr/>
              </p:nvSpPr>
              <p:spPr>
                <a:xfrm>
                  <a:off x="6199447" y="5697158"/>
                  <a:ext cx="237553" cy="270414"/>
                </a:xfrm>
                <a:custGeom>
                  <a:avLst/>
                  <a:gdLst>
                    <a:gd name="connsiteX0" fmla="*/ 79820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8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840"/>
                      </a:moveTo>
                      <a:cubicBezTo>
                        <a:pt x="78200" y="240030"/>
                        <a:pt x="77438" y="230219"/>
                        <a:pt x="77438" y="216503"/>
                      </a:cubicBezTo>
                      <a:lnTo>
                        <a:pt x="77438" y="204978"/>
                      </a:lnTo>
                      <a:lnTo>
                        <a:pt x="77819" y="160592"/>
                      </a:lnTo>
                      <a:lnTo>
                        <a:pt x="77819" y="79724"/>
                      </a:lnTo>
                      <a:lnTo>
                        <a:pt x="54769" y="78105"/>
                      </a:lnTo>
                      <a:cubicBezTo>
                        <a:pt x="31242" y="76486"/>
                        <a:pt x="16193" y="72390"/>
                        <a:pt x="9716" y="65627"/>
                      </a:cubicBezTo>
                      <a:cubicBezTo>
                        <a:pt x="3239" y="58865"/>
                        <a:pt x="0" y="50768"/>
                        <a:pt x="0" y="41243"/>
                      </a:cubicBezTo>
                      <a:cubicBezTo>
                        <a:pt x="0" y="31718"/>
                        <a:pt x="1810" y="24098"/>
                        <a:pt x="5334" y="18478"/>
                      </a:cubicBezTo>
                      <a:cubicBezTo>
                        <a:pt x="8858" y="12764"/>
                        <a:pt x="14478" y="8382"/>
                        <a:pt x="22003" y="5143"/>
                      </a:cubicBezTo>
                      <a:cubicBezTo>
                        <a:pt x="29527" y="1905"/>
                        <a:pt x="44291" y="286"/>
                        <a:pt x="66199" y="0"/>
                      </a:cubicBezTo>
                      <a:lnTo>
                        <a:pt x="184404" y="0"/>
                      </a:lnTo>
                      <a:cubicBezTo>
                        <a:pt x="202121" y="0"/>
                        <a:pt x="215360" y="2667"/>
                        <a:pt x="224028" y="7906"/>
                      </a:cubicBezTo>
                      <a:cubicBezTo>
                        <a:pt x="232791" y="13240"/>
                        <a:pt x="237268" y="21527"/>
                        <a:pt x="237553" y="32861"/>
                      </a:cubicBezTo>
                      <a:cubicBezTo>
                        <a:pt x="237553" y="41624"/>
                        <a:pt x="235934" y="48863"/>
                        <a:pt x="232600" y="54673"/>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grpFill/>
                <a:ln w="9525" cap="flat">
                  <a:noFill/>
                  <a:prstDash val="solid"/>
                  <a:miter/>
                </a:ln>
              </p:spPr>
              <p:txBody>
                <a:bodyPr rtlCol="0" anchor="ctr"/>
                <a:lstStyle/>
                <a:p>
                  <a:endParaRPr lang="nl-BE"/>
                </a:p>
              </p:txBody>
            </p:sp>
            <p:sp>
              <p:nvSpPr>
                <p:cNvPr id="26" name="Vrije vorm: vorm 25">
                  <a:extLst>
                    <a:ext uri="{FF2B5EF4-FFF2-40B4-BE49-F238E27FC236}">
                      <a16:creationId xmlns:a16="http://schemas.microsoft.com/office/drawing/2014/main" id="{43CFC477-90F4-06B6-3668-0AA2BA50BBBA}"/>
                    </a:ext>
                  </a:extLst>
                </p:cNvPr>
                <p:cNvSpPr/>
                <p:nvPr/>
              </p:nvSpPr>
              <p:spPr>
                <a:xfrm>
                  <a:off x="6431571" y="5693253"/>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1 w 219836"/>
                    <a:gd name="connsiteY9" fmla="*/ 172498 h 274510"/>
                    <a:gd name="connsiteX10" fmla="*/ 18098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2"/>
                      </a:cubicBezTo>
                      <a:cubicBezTo>
                        <a:pt x="15335" y="245650"/>
                        <a:pt x="9906" y="237744"/>
                        <a:pt x="5905" y="228600"/>
                      </a:cubicBezTo>
                      <a:cubicBezTo>
                        <a:pt x="1905" y="219456"/>
                        <a:pt x="0" y="209931"/>
                        <a:pt x="0" y="199835"/>
                      </a:cubicBezTo>
                      <a:cubicBezTo>
                        <a:pt x="0" y="191357"/>
                        <a:pt x="1333" y="182213"/>
                        <a:pt x="4001" y="172498"/>
                      </a:cubicBezTo>
                      <a:cubicBezTo>
                        <a:pt x="6668" y="162687"/>
                        <a:pt x="11335" y="153543"/>
                        <a:pt x="18098"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336" y="68389"/>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5"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3" y="207359"/>
                        <a:pt x="103251" y="205645"/>
                        <a:pt x="109728" y="202216"/>
                      </a:cubicBezTo>
                      <a:cubicBezTo>
                        <a:pt x="116205" y="198787"/>
                        <a:pt x="121444" y="193929"/>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endParaRPr lang="nl-BE"/>
                </a:p>
              </p:txBody>
            </p:sp>
            <p:sp>
              <p:nvSpPr>
                <p:cNvPr id="33" name="Vrije vorm: vorm 32">
                  <a:extLst>
                    <a:ext uri="{FF2B5EF4-FFF2-40B4-BE49-F238E27FC236}">
                      <a16:creationId xmlns:a16="http://schemas.microsoft.com/office/drawing/2014/main" id="{DE2AEE15-E17E-EB3A-F809-642568D29F29}"/>
                    </a:ext>
                  </a:extLst>
                </p:cNvPr>
                <p:cNvSpPr/>
                <p:nvPr/>
              </p:nvSpPr>
              <p:spPr>
                <a:xfrm>
                  <a:off x="6674459" y="5690396"/>
                  <a:ext cx="193547" cy="278796"/>
                </a:xfrm>
                <a:custGeom>
                  <a:avLst/>
                  <a:gdLst>
                    <a:gd name="connsiteX0" fmla="*/ 72009 w 193547"/>
                    <a:gd name="connsiteY0" fmla="*/ 188024 h 278796"/>
                    <a:gd name="connsiteX1" fmla="*/ 71628 w 193547"/>
                    <a:gd name="connsiteY1" fmla="*/ 203930 h 278796"/>
                    <a:gd name="connsiteX2" fmla="*/ 71438 w 193547"/>
                    <a:gd name="connsiteY2" fmla="*/ 221933 h 278796"/>
                    <a:gd name="connsiteX3" fmla="*/ 70675 w 193547"/>
                    <a:gd name="connsiteY3" fmla="*/ 245745 h 278796"/>
                    <a:gd name="connsiteX4" fmla="*/ 68866 w 193547"/>
                    <a:gd name="connsiteY4" fmla="*/ 259461 h 278796"/>
                    <a:gd name="connsiteX5" fmla="*/ 60579 w 193547"/>
                    <a:gd name="connsiteY5" fmla="*/ 272129 h 278796"/>
                    <a:gd name="connsiteX6" fmla="*/ 35623 w 193547"/>
                    <a:gd name="connsiteY6" fmla="*/ 276511 h 278796"/>
                    <a:gd name="connsiteX7" fmla="*/ 15430 w 193547"/>
                    <a:gd name="connsiteY7" fmla="*/ 271558 h 278796"/>
                    <a:gd name="connsiteX8" fmla="*/ 3143 w 193547"/>
                    <a:gd name="connsiteY8" fmla="*/ 256318 h 278796"/>
                    <a:gd name="connsiteX9" fmla="*/ 0 w 193547"/>
                    <a:gd name="connsiteY9" fmla="*/ 229743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3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8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2 h 278796"/>
                    <a:gd name="connsiteX31" fmla="*/ 119824 w 193547"/>
                    <a:gd name="connsiteY31" fmla="*/ 219647 h 278796"/>
                    <a:gd name="connsiteX32" fmla="*/ 110490 w 193547"/>
                    <a:gd name="connsiteY32" fmla="*/ 200216 h 278796"/>
                    <a:gd name="connsiteX33" fmla="*/ 94202 w 193547"/>
                    <a:gd name="connsiteY33" fmla="*/ 186500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675 h 278796"/>
                    <a:gd name="connsiteX38" fmla="*/ 75152 w 193547"/>
                    <a:gd name="connsiteY38" fmla="*/ 112681 h 278796"/>
                    <a:gd name="connsiteX39" fmla="*/ 91440 w 193547"/>
                    <a:gd name="connsiteY39" fmla="*/ 116681 h 278796"/>
                    <a:gd name="connsiteX40" fmla="*/ 109918 w 193547"/>
                    <a:gd name="connsiteY40" fmla="*/ 107728 h 278796"/>
                    <a:gd name="connsiteX41" fmla="*/ 117253 w 193547"/>
                    <a:gd name="connsiteY41" fmla="*/ 86106 h 278796"/>
                    <a:gd name="connsiteX42" fmla="*/ 109918 w 193547"/>
                    <a:gd name="connsiteY42" fmla="*/ 67818 h 278796"/>
                    <a:gd name="connsiteX43" fmla="*/ 91916 w 193547"/>
                    <a:gd name="connsiteY43" fmla="*/ 60293 h 278796"/>
                    <a:gd name="connsiteX44" fmla="*/ 75247 w 193547"/>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8024"/>
                      </a:moveTo>
                      <a:lnTo>
                        <a:pt x="71628" y="203930"/>
                      </a:lnTo>
                      <a:cubicBezTo>
                        <a:pt x="71628" y="206026"/>
                        <a:pt x="71628" y="212027"/>
                        <a:pt x="71438" y="221933"/>
                      </a:cubicBezTo>
                      <a:cubicBezTo>
                        <a:pt x="71342" y="231839"/>
                        <a:pt x="71056" y="239744"/>
                        <a:pt x="70675" y="245745"/>
                      </a:cubicBezTo>
                      <a:cubicBezTo>
                        <a:pt x="70294" y="251650"/>
                        <a:pt x="69723" y="256223"/>
                        <a:pt x="68866" y="259461"/>
                      </a:cubicBezTo>
                      <a:cubicBezTo>
                        <a:pt x="67818" y="264986"/>
                        <a:pt x="65056" y="269272"/>
                        <a:pt x="60579" y="272129"/>
                      </a:cubicBezTo>
                      <a:cubicBezTo>
                        <a:pt x="56102" y="275082"/>
                        <a:pt x="47720" y="276511"/>
                        <a:pt x="35623" y="276511"/>
                      </a:cubicBezTo>
                      <a:cubicBezTo>
                        <a:pt x="27432" y="276511"/>
                        <a:pt x="20669" y="274892"/>
                        <a:pt x="15430"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860"/>
                      </a:cubicBezTo>
                      <a:cubicBezTo>
                        <a:pt x="171831" y="27908"/>
                        <a:pt x="179261"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1" y="276511"/>
                        <a:pt x="132302" y="272034"/>
                      </a:cubicBezTo>
                      <a:cubicBezTo>
                        <a:pt x="126873" y="267557"/>
                        <a:pt x="124206" y="259747"/>
                        <a:pt x="124206" y="248602"/>
                      </a:cubicBezTo>
                      <a:cubicBezTo>
                        <a:pt x="123444" y="239649"/>
                        <a:pt x="121920" y="229934"/>
                        <a:pt x="119824"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69" y="116681"/>
                        <a:pt x="104965" y="113729"/>
                        <a:pt x="109918" y="107728"/>
                      </a:cubicBezTo>
                      <a:cubicBezTo>
                        <a:pt x="114776" y="101822"/>
                        <a:pt x="117253" y="94583"/>
                        <a:pt x="117253" y="86106"/>
                      </a:cubicBezTo>
                      <a:cubicBezTo>
                        <a:pt x="117253" y="78962"/>
                        <a:pt x="114776" y="72866"/>
                        <a:pt x="109918" y="67818"/>
                      </a:cubicBezTo>
                      <a:cubicBezTo>
                        <a:pt x="105061" y="62770"/>
                        <a:pt x="98965" y="60293"/>
                        <a:pt x="91916" y="60293"/>
                      </a:cubicBezTo>
                      <a:cubicBezTo>
                        <a:pt x="84201" y="60293"/>
                        <a:pt x="78676" y="62389"/>
                        <a:pt x="75247" y="66675"/>
                      </a:cubicBezTo>
                      <a:close/>
                    </a:path>
                  </a:pathLst>
                </a:custGeom>
                <a:grpFill/>
                <a:ln w="9525" cap="flat">
                  <a:noFill/>
                  <a:prstDash val="solid"/>
                  <a:miter/>
                </a:ln>
              </p:spPr>
              <p:txBody>
                <a:bodyPr rtlCol="0" anchor="ctr"/>
                <a:lstStyle/>
                <a:p>
                  <a:endParaRPr lang="nl-BE"/>
                </a:p>
              </p:txBody>
            </p:sp>
            <p:sp>
              <p:nvSpPr>
                <p:cNvPr id="34" name="Vrije vorm: vorm 33">
                  <a:extLst>
                    <a:ext uri="{FF2B5EF4-FFF2-40B4-BE49-F238E27FC236}">
                      <a16:creationId xmlns:a16="http://schemas.microsoft.com/office/drawing/2014/main" id="{7075FCD4-FEB5-BE09-D82D-B0655362958A}"/>
                    </a:ext>
                  </a:extLst>
                </p:cNvPr>
                <p:cNvSpPr/>
                <p:nvPr/>
              </p:nvSpPr>
              <p:spPr>
                <a:xfrm>
                  <a:off x="6877627" y="5697158"/>
                  <a:ext cx="237553" cy="270414"/>
                </a:xfrm>
                <a:custGeom>
                  <a:avLst/>
                  <a:gdLst>
                    <a:gd name="connsiteX0" fmla="*/ 79820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8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1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9 w 237553"/>
                    <a:gd name="connsiteY19" fmla="*/ 143066 h 270414"/>
                    <a:gd name="connsiteX20" fmla="*/ 159449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840"/>
                      </a:moveTo>
                      <a:cubicBezTo>
                        <a:pt x="78200" y="240030"/>
                        <a:pt x="77438" y="230219"/>
                        <a:pt x="77438" y="216503"/>
                      </a:cubicBezTo>
                      <a:lnTo>
                        <a:pt x="77438" y="204978"/>
                      </a:lnTo>
                      <a:lnTo>
                        <a:pt x="77819" y="160592"/>
                      </a:lnTo>
                      <a:lnTo>
                        <a:pt x="77819" y="79724"/>
                      </a:lnTo>
                      <a:lnTo>
                        <a:pt x="54769" y="78105"/>
                      </a:lnTo>
                      <a:cubicBezTo>
                        <a:pt x="31242" y="76486"/>
                        <a:pt x="16193" y="72390"/>
                        <a:pt x="9716" y="65627"/>
                      </a:cubicBezTo>
                      <a:cubicBezTo>
                        <a:pt x="3239" y="58865"/>
                        <a:pt x="0" y="50768"/>
                        <a:pt x="0" y="41243"/>
                      </a:cubicBezTo>
                      <a:cubicBezTo>
                        <a:pt x="0" y="31718"/>
                        <a:pt x="1810" y="24098"/>
                        <a:pt x="5334" y="18478"/>
                      </a:cubicBezTo>
                      <a:cubicBezTo>
                        <a:pt x="8858" y="12764"/>
                        <a:pt x="14478" y="8382"/>
                        <a:pt x="22003" y="5143"/>
                      </a:cubicBezTo>
                      <a:cubicBezTo>
                        <a:pt x="29528" y="1905"/>
                        <a:pt x="44291" y="286"/>
                        <a:pt x="66199" y="0"/>
                      </a:cubicBezTo>
                      <a:lnTo>
                        <a:pt x="184404" y="0"/>
                      </a:lnTo>
                      <a:cubicBezTo>
                        <a:pt x="202121" y="0"/>
                        <a:pt x="215360" y="2667"/>
                        <a:pt x="224028" y="7906"/>
                      </a:cubicBezTo>
                      <a:cubicBezTo>
                        <a:pt x="232791" y="13240"/>
                        <a:pt x="237268" y="21527"/>
                        <a:pt x="237554" y="32861"/>
                      </a:cubicBezTo>
                      <a:cubicBezTo>
                        <a:pt x="237554" y="41624"/>
                        <a:pt x="235934" y="48863"/>
                        <a:pt x="232601" y="54673"/>
                      </a:cubicBezTo>
                      <a:cubicBezTo>
                        <a:pt x="229267" y="60484"/>
                        <a:pt x="223647" y="65246"/>
                        <a:pt x="215741" y="68961"/>
                      </a:cubicBezTo>
                      <a:cubicBezTo>
                        <a:pt x="207550" y="72962"/>
                        <a:pt x="193548" y="75819"/>
                        <a:pt x="173736" y="77724"/>
                      </a:cubicBezTo>
                      <a:lnTo>
                        <a:pt x="159068" y="78867"/>
                      </a:lnTo>
                      <a:lnTo>
                        <a:pt x="159068" y="122873"/>
                      </a:lnTo>
                      <a:lnTo>
                        <a:pt x="159449" y="143066"/>
                      </a:lnTo>
                      <a:lnTo>
                        <a:pt x="159449" y="190310"/>
                      </a:lnTo>
                      <a:cubicBezTo>
                        <a:pt x="159449"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grpFill/>
                <a:ln w="9525" cap="flat">
                  <a:noFill/>
                  <a:prstDash val="solid"/>
                  <a:miter/>
                </a:ln>
              </p:spPr>
              <p:txBody>
                <a:bodyPr rtlCol="0" anchor="ctr"/>
                <a:lstStyle/>
                <a:p>
                  <a:endParaRPr lang="nl-BE"/>
                </a:p>
              </p:txBody>
            </p:sp>
          </p:grpSp>
        </p:grpSp>
        <p:sp>
          <p:nvSpPr>
            <p:cNvPr id="72" name="Rechthoek 71">
              <a:hlinkClick r:id="" action="ppaction://hlinkshowjump?jump=nextslide"/>
              <a:extLst>
                <a:ext uri="{FF2B5EF4-FFF2-40B4-BE49-F238E27FC236}">
                  <a16:creationId xmlns:a16="http://schemas.microsoft.com/office/drawing/2014/main" id="{2812EE6E-360E-0998-60BF-D29B1B2D06E3}"/>
                </a:ext>
              </a:extLst>
            </p:cNvPr>
            <p:cNvSpPr/>
            <p:nvPr/>
          </p:nvSpPr>
          <p:spPr>
            <a:xfrm>
              <a:off x="5722026" y="5508427"/>
              <a:ext cx="1771708" cy="688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pic>
        <p:nvPicPr>
          <p:cNvPr id="74" name="Graphic 73">
            <a:hlinkClick r:id="rId2"/>
            <a:extLst>
              <a:ext uri="{FF2B5EF4-FFF2-40B4-BE49-F238E27FC236}">
                <a16:creationId xmlns:a16="http://schemas.microsoft.com/office/drawing/2014/main" id="{6CA21D48-9343-41D2-B770-71CFFE6AEA69}"/>
              </a:ext>
            </a:extLst>
          </p:cNvPr>
          <p:cNvPicPr>
            <a:picLocks noChangeAspect="1"/>
          </p:cNvPicPr>
          <p:nvPr/>
        </p:nvPicPr>
        <p:blipFill>
          <a:blip r:embed="rId11" cstate="print">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349879" y="5792866"/>
            <a:ext cx="1889302" cy="798023"/>
          </a:xfrm>
          <a:prstGeom prst="rect">
            <a:avLst/>
          </a:prstGeom>
        </p:spPr>
      </p:pic>
      <p:grpSp>
        <p:nvGrpSpPr>
          <p:cNvPr id="84" name="!!aanduidingpagina's">
            <a:extLst>
              <a:ext uri="{FF2B5EF4-FFF2-40B4-BE49-F238E27FC236}">
                <a16:creationId xmlns:a16="http://schemas.microsoft.com/office/drawing/2014/main" id="{6A6532A6-D85D-CBD5-1386-8DCACA3AF9EF}"/>
              </a:ext>
            </a:extLst>
          </p:cNvPr>
          <p:cNvGrpSpPr/>
          <p:nvPr/>
        </p:nvGrpSpPr>
        <p:grpSpPr>
          <a:xfrm>
            <a:off x="5434296" y="7263064"/>
            <a:ext cx="1321489" cy="238218"/>
            <a:chOff x="5054256" y="6365081"/>
            <a:chExt cx="1321489" cy="238218"/>
          </a:xfrm>
        </p:grpSpPr>
        <p:sp>
          <p:nvSpPr>
            <p:cNvPr id="85" name="Ovaal 84">
              <a:extLst>
                <a:ext uri="{FF2B5EF4-FFF2-40B4-BE49-F238E27FC236}">
                  <a16:creationId xmlns:a16="http://schemas.microsoft.com/office/drawing/2014/main" id="{6748776D-D3FF-A9CF-60F4-4A9568B3EB49}"/>
                </a:ext>
              </a:extLst>
            </p:cNvPr>
            <p:cNvSpPr/>
            <p:nvPr/>
          </p:nvSpPr>
          <p:spPr>
            <a:xfrm>
              <a:off x="505425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86" name="Ovaal 85">
              <a:extLst>
                <a:ext uri="{FF2B5EF4-FFF2-40B4-BE49-F238E27FC236}">
                  <a16:creationId xmlns:a16="http://schemas.microsoft.com/office/drawing/2014/main" id="{D4989E6C-485C-1FE9-7C0F-0FA511F9470C}"/>
                </a:ext>
              </a:extLst>
            </p:cNvPr>
            <p:cNvSpPr/>
            <p:nvPr/>
          </p:nvSpPr>
          <p:spPr>
            <a:xfrm>
              <a:off x="541534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87" name="Ovaal 86">
              <a:extLst>
                <a:ext uri="{FF2B5EF4-FFF2-40B4-BE49-F238E27FC236}">
                  <a16:creationId xmlns:a16="http://schemas.microsoft.com/office/drawing/2014/main" id="{BBFCF12E-5153-94E6-D2DA-842758F3F698}"/>
                </a:ext>
              </a:extLst>
            </p:cNvPr>
            <p:cNvSpPr/>
            <p:nvPr/>
          </p:nvSpPr>
          <p:spPr>
            <a:xfrm>
              <a:off x="577643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88" name="Ovaal 87">
              <a:extLst>
                <a:ext uri="{FF2B5EF4-FFF2-40B4-BE49-F238E27FC236}">
                  <a16:creationId xmlns:a16="http://schemas.microsoft.com/office/drawing/2014/main" id="{AE97373C-B1EF-0108-BC8D-C833825A4774}"/>
                </a:ext>
              </a:extLst>
            </p:cNvPr>
            <p:cNvSpPr/>
            <p:nvPr/>
          </p:nvSpPr>
          <p:spPr>
            <a:xfrm>
              <a:off x="6137527"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89" name="Ovaal 88">
              <a:extLst>
                <a:ext uri="{FF2B5EF4-FFF2-40B4-BE49-F238E27FC236}">
                  <a16:creationId xmlns:a16="http://schemas.microsoft.com/office/drawing/2014/main" id="{98258105-0E87-3276-905D-EF370FBD9DA4}"/>
                </a:ext>
              </a:extLst>
            </p:cNvPr>
            <p:cNvSpPr/>
            <p:nvPr/>
          </p:nvSpPr>
          <p:spPr>
            <a:xfrm>
              <a:off x="5083365" y="6394190"/>
              <a:ext cx="180000" cy="180000"/>
            </a:xfrm>
            <a:prstGeom prst="ellipse">
              <a:avLst/>
            </a:prstGeom>
            <a:solidFill>
              <a:srgbClr val="0B88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0" name="Ovaal 89">
              <a:extLst>
                <a:ext uri="{FF2B5EF4-FFF2-40B4-BE49-F238E27FC236}">
                  <a16:creationId xmlns:a16="http://schemas.microsoft.com/office/drawing/2014/main" id="{47A9976E-DB09-8B0F-9D11-22D532740EF4}"/>
                </a:ext>
              </a:extLst>
            </p:cNvPr>
            <p:cNvSpPr/>
            <p:nvPr/>
          </p:nvSpPr>
          <p:spPr>
            <a:xfrm>
              <a:off x="544445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1" name="Ovaal 90">
              <a:extLst>
                <a:ext uri="{FF2B5EF4-FFF2-40B4-BE49-F238E27FC236}">
                  <a16:creationId xmlns:a16="http://schemas.microsoft.com/office/drawing/2014/main" id="{DDE377BE-A8CC-4AA3-230E-C6D9854C2501}"/>
                </a:ext>
              </a:extLst>
            </p:cNvPr>
            <p:cNvSpPr/>
            <p:nvPr/>
          </p:nvSpPr>
          <p:spPr>
            <a:xfrm>
              <a:off x="580554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2" name="Ovaal 91">
              <a:extLst>
                <a:ext uri="{FF2B5EF4-FFF2-40B4-BE49-F238E27FC236}">
                  <a16:creationId xmlns:a16="http://schemas.microsoft.com/office/drawing/2014/main" id="{18B65D11-91E4-5D92-0527-DA1C078AAD7A}"/>
                </a:ext>
              </a:extLst>
            </p:cNvPr>
            <p:cNvSpPr/>
            <p:nvPr/>
          </p:nvSpPr>
          <p:spPr>
            <a:xfrm>
              <a:off x="6166636"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Tree>
    <p:extLst>
      <p:ext uri="{BB962C8B-B14F-4D97-AF65-F5344CB8AC3E}">
        <p14:creationId xmlns:p14="http://schemas.microsoft.com/office/powerpoint/2010/main" val="1014165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indefinite" fill="hold" nodeType="withEffect">
                                  <p:stCondLst>
                                    <p:cond delay="0"/>
                                  </p:stCondLst>
                                  <p:childTnLst>
                                    <p:animRot by="120000">
                                      <p:cBhvr>
                                        <p:cTn id="6" dur="200" fill="hold">
                                          <p:stCondLst>
                                            <p:cond delay="0"/>
                                          </p:stCondLst>
                                        </p:cTn>
                                        <p:tgtEl>
                                          <p:spTgt spid="25"/>
                                        </p:tgtEl>
                                        <p:attrNameLst>
                                          <p:attrName>r</p:attrName>
                                        </p:attrNameLst>
                                      </p:cBhvr>
                                    </p:animRot>
                                    <p:animRot by="-240000">
                                      <p:cBhvr>
                                        <p:cTn id="7" dur="400" fill="hold">
                                          <p:stCondLst>
                                            <p:cond delay="400"/>
                                          </p:stCondLst>
                                        </p:cTn>
                                        <p:tgtEl>
                                          <p:spTgt spid="25"/>
                                        </p:tgtEl>
                                        <p:attrNameLst>
                                          <p:attrName>r</p:attrName>
                                        </p:attrNameLst>
                                      </p:cBhvr>
                                    </p:animRot>
                                    <p:animRot by="240000">
                                      <p:cBhvr>
                                        <p:cTn id="8" dur="400" fill="hold">
                                          <p:stCondLst>
                                            <p:cond delay="800"/>
                                          </p:stCondLst>
                                        </p:cTn>
                                        <p:tgtEl>
                                          <p:spTgt spid="25"/>
                                        </p:tgtEl>
                                        <p:attrNameLst>
                                          <p:attrName>r</p:attrName>
                                        </p:attrNameLst>
                                      </p:cBhvr>
                                    </p:animRot>
                                    <p:animRot by="-240000">
                                      <p:cBhvr>
                                        <p:cTn id="9" dur="400" fill="hold">
                                          <p:stCondLst>
                                            <p:cond delay="1200"/>
                                          </p:stCondLst>
                                        </p:cTn>
                                        <p:tgtEl>
                                          <p:spTgt spid="25"/>
                                        </p:tgtEl>
                                        <p:attrNameLst>
                                          <p:attrName>r</p:attrName>
                                        </p:attrNameLst>
                                      </p:cBhvr>
                                    </p:animRot>
                                    <p:animRot by="120000">
                                      <p:cBhvr>
                                        <p:cTn id="10" dur="400" fill="hold">
                                          <p:stCondLst>
                                            <p:cond delay="1600"/>
                                          </p:stCondLst>
                                        </p:cTn>
                                        <p:tgtEl>
                                          <p:spTgt spid="25"/>
                                        </p:tgtEl>
                                        <p:attrNameLst>
                                          <p:attrName>r</p:attrName>
                                        </p:attrNameLst>
                                      </p:cBhvr>
                                    </p:animRot>
                                  </p:childTnLst>
                                </p:cTn>
                              </p:par>
                              <p:par>
                                <p:cTn id="11" presetID="32" presetClass="emph" presetSubtype="0" repeatCount="indefinite" fill="hold" nodeType="withEffect">
                                  <p:stCondLst>
                                    <p:cond delay="0"/>
                                  </p:stCondLst>
                                  <p:childTnLst>
                                    <p:animRot by="120000">
                                      <p:cBhvr>
                                        <p:cTn id="12" dur="200" fill="hold">
                                          <p:stCondLst>
                                            <p:cond delay="0"/>
                                          </p:stCondLst>
                                        </p:cTn>
                                        <p:tgtEl>
                                          <p:spTgt spid="5"/>
                                        </p:tgtEl>
                                        <p:attrNameLst>
                                          <p:attrName>r</p:attrName>
                                        </p:attrNameLst>
                                      </p:cBhvr>
                                    </p:animRot>
                                    <p:animRot by="-240000">
                                      <p:cBhvr>
                                        <p:cTn id="13" dur="400" fill="hold">
                                          <p:stCondLst>
                                            <p:cond delay="400"/>
                                          </p:stCondLst>
                                        </p:cTn>
                                        <p:tgtEl>
                                          <p:spTgt spid="5"/>
                                        </p:tgtEl>
                                        <p:attrNameLst>
                                          <p:attrName>r</p:attrName>
                                        </p:attrNameLst>
                                      </p:cBhvr>
                                    </p:animRot>
                                    <p:animRot by="240000">
                                      <p:cBhvr>
                                        <p:cTn id="14" dur="400" fill="hold">
                                          <p:stCondLst>
                                            <p:cond delay="800"/>
                                          </p:stCondLst>
                                        </p:cTn>
                                        <p:tgtEl>
                                          <p:spTgt spid="5"/>
                                        </p:tgtEl>
                                        <p:attrNameLst>
                                          <p:attrName>r</p:attrName>
                                        </p:attrNameLst>
                                      </p:cBhvr>
                                    </p:animRot>
                                    <p:animRot by="-240000">
                                      <p:cBhvr>
                                        <p:cTn id="15" dur="400" fill="hold">
                                          <p:stCondLst>
                                            <p:cond delay="1200"/>
                                          </p:stCondLst>
                                        </p:cTn>
                                        <p:tgtEl>
                                          <p:spTgt spid="5"/>
                                        </p:tgtEl>
                                        <p:attrNameLst>
                                          <p:attrName>r</p:attrName>
                                        </p:attrNameLst>
                                      </p:cBhvr>
                                    </p:animRot>
                                    <p:animRot by="120000">
                                      <p:cBhvr>
                                        <p:cTn id="16" dur="400" fill="hold">
                                          <p:stCondLst>
                                            <p:cond delay="1600"/>
                                          </p:stCondLst>
                                        </p:cTn>
                                        <p:tgtEl>
                                          <p:spTgt spid="5"/>
                                        </p:tgtEl>
                                        <p:attrNameLst>
                                          <p:attrName>r</p:attrName>
                                        </p:attrNameLst>
                                      </p:cBhvr>
                                    </p:animRot>
                                  </p:childTnLst>
                                </p:cTn>
                              </p:par>
                              <p:par>
                                <p:cTn id="17" presetID="32" presetClass="emph" presetSubtype="0" repeatCount="indefinite" fill="hold" nodeType="withEffect">
                                  <p:stCondLst>
                                    <p:cond delay="0"/>
                                  </p:stCondLst>
                                  <p:childTnLst>
                                    <p:animRot by="120000">
                                      <p:cBhvr>
                                        <p:cTn id="18" dur="200" fill="hold">
                                          <p:stCondLst>
                                            <p:cond delay="0"/>
                                          </p:stCondLst>
                                        </p:cTn>
                                        <p:tgtEl>
                                          <p:spTgt spid="23"/>
                                        </p:tgtEl>
                                        <p:attrNameLst>
                                          <p:attrName>r</p:attrName>
                                        </p:attrNameLst>
                                      </p:cBhvr>
                                    </p:animRot>
                                    <p:animRot by="-240000">
                                      <p:cBhvr>
                                        <p:cTn id="19" dur="400" fill="hold">
                                          <p:stCondLst>
                                            <p:cond delay="400"/>
                                          </p:stCondLst>
                                        </p:cTn>
                                        <p:tgtEl>
                                          <p:spTgt spid="23"/>
                                        </p:tgtEl>
                                        <p:attrNameLst>
                                          <p:attrName>r</p:attrName>
                                        </p:attrNameLst>
                                      </p:cBhvr>
                                    </p:animRot>
                                    <p:animRot by="240000">
                                      <p:cBhvr>
                                        <p:cTn id="20" dur="400" fill="hold">
                                          <p:stCondLst>
                                            <p:cond delay="800"/>
                                          </p:stCondLst>
                                        </p:cTn>
                                        <p:tgtEl>
                                          <p:spTgt spid="23"/>
                                        </p:tgtEl>
                                        <p:attrNameLst>
                                          <p:attrName>r</p:attrName>
                                        </p:attrNameLst>
                                      </p:cBhvr>
                                    </p:animRot>
                                    <p:animRot by="-240000">
                                      <p:cBhvr>
                                        <p:cTn id="21" dur="400" fill="hold">
                                          <p:stCondLst>
                                            <p:cond delay="1200"/>
                                          </p:stCondLst>
                                        </p:cTn>
                                        <p:tgtEl>
                                          <p:spTgt spid="23"/>
                                        </p:tgtEl>
                                        <p:attrNameLst>
                                          <p:attrName>r</p:attrName>
                                        </p:attrNameLst>
                                      </p:cBhvr>
                                    </p:animRot>
                                    <p:animRot by="120000">
                                      <p:cBhvr>
                                        <p:cTn id="22" dur="400" fill="hold">
                                          <p:stCondLst>
                                            <p:cond delay="1600"/>
                                          </p:stCondLst>
                                        </p:cTn>
                                        <p:tgtEl>
                                          <p:spTgt spid="23"/>
                                        </p:tgtEl>
                                        <p:attrNameLst>
                                          <p:attrName>r</p:attrName>
                                        </p:attrNameLst>
                                      </p:cBhvr>
                                    </p:animRot>
                                  </p:childTnLst>
                                </p:cTn>
                              </p:par>
                              <p:par>
                                <p:cTn id="23" presetID="32" presetClass="emph" presetSubtype="0" repeatCount="indefinite" fill="hold" nodeType="withEffect">
                                  <p:stCondLst>
                                    <p:cond delay="0"/>
                                  </p:stCondLst>
                                  <p:childTnLst>
                                    <p:animRot by="120000">
                                      <p:cBhvr>
                                        <p:cTn id="24" dur="200" fill="hold">
                                          <p:stCondLst>
                                            <p:cond delay="0"/>
                                          </p:stCondLst>
                                        </p:cTn>
                                        <p:tgtEl>
                                          <p:spTgt spid="75"/>
                                        </p:tgtEl>
                                        <p:attrNameLst>
                                          <p:attrName>r</p:attrName>
                                        </p:attrNameLst>
                                      </p:cBhvr>
                                    </p:animRot>
                                    <p:animRot by="-240000">
                                      <p:cBhvr>
                                        <p:cTn id="25" dur="400" fill="hold">
                                          <p:stCondLst>
                                            <p:cond delay="400"/>
                                          </p:stCondLst>
                                        </p:cTn>
                                        <p:tgtEl>
                                          <p:spTgt spid="75"/>
                                        </p:tgtEl>
                                        <p:attrNameLst>
                                          <p:attrName>r</p:attrName>
                                        </p:attrNameLst>
                                      </p:cBhvr>
                                    </p:animRot>
                                    <p:animRot by="240000">
                                      <p:cBhvr>
                                        <p:cTn id="26" dur="400" fill="hold">
                                          <p:stCondLst>
                                            <p:cond delay="800"/>
                                          </p:stCondLst>
                                        </p:cTn>
                                        <p:tgtEl>
                                          <p:spTgt spid="75"/>
                                        </p:tgtEl>
                                        <p:attrNameLst>
                                          <p:attrName>r</p:attrName>
                                        </p:attrNameLst>
                                      </p:cBhvr>
                                    </p:animRot>
                                    <p:animRot by="-240000">
                                      <p:cBhvr>
                                        <p:cTn id="27" dur="400" fill="hold">
                                          <p:stCondLst>
                                            <p:cond delay="1200"/>
                                          </p:stCondLst>
                                        </p:cTn>
                                        <p:tgtEl>
                                          <p:spTgt spid="75"/>
                                        </p:tgtEl>
                                        <p:attrNameLst>
                                          <p:attrName>r</p:attrName>
                                        </p:attrNameLst>
                                      </p:cBhvr>
                                    </p:animRot>
                                    <p:animRot by="120000">
                                      <p:cBhvr>
                                        <p:cTn id="28" dur="400" fill="hold">
                                          <p:stCondLst>
                                            <p:cond delay="1600"/>
                                          </p:stCondLst>
                                        </p:cTn>
                                        <p:tgtEl>
                                          <p:spTgt spid="75"/>
                                        </p:tgtEl>
                                        <p:attrNameLst>
                                          <p:attrName>r</p:attrName>
                                        </p:attrNameLst>
                                      </p:cBhvr>
                                    </p:animRot>
                                  </p:childTnLst>
                                </p:cTn>
                              </p:par>
                              <p:par>
                                <p:cTn id="29" presetID="6" presetClass="emph" presetSubtype="0" repeatCount="indefinite" autoRev="1" fill="hold" nodeType="withEffect">
                                  <p:stCondLst>
                                    <p:cond delay="0"/>
                                  </p:stCondLst>
                                  <p:childTnLst>
                                    <p:animScale>
                                      <p:cBhvr>
                                        <p:cTn id="30" dur="1000" fill="hold"/>
                                        <p:tgtEl>
                                          <p:spTgt spid="71"/>
                                        </p:tgtEl>
                                      </p:cBhvr>
                                      <p:by x="102000" y="102000"/>
                                    </p:animScale>
                                  </p:childTnLst>
                                </p:cTn>
                              </p:par>
                              <p:par>
                                <p:cTn id="31" presetID="6" presetClass="emph" presetSubtype="0" repeatCount="indefinite" autoRev="1" fill="hold" nodeType="withEffect">
                                  <p:stCondLst>
                                    <p:cond delay="0"/>
                                  </p:stCondLst>
                                  <p:childTnLst>
                                    <p:animScale>
                                      <p:cBhvr>
                                        <p:cTn id="32" dur="1000" fill="hold"/>
                                        <p:tgtEl>
                                          <p:spTgt spid="36"/>
                                        </p:tgtEl>
                                      </p:cBhvr>
                                      <p:by x="102000" y="102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rije vorm: vorm 1">
            <a:extLst>
              <a:ext uri="{FF2B5EF4-FFF2-40B4-BE49-F238E27FC236}">
                <a16:creationId xmlns:a16="http://schemas.microsoft.com/office/drawing/2014/main" id="{A2329037-5F19-BA4E-B9D1-FE187723ACFA}"/>
              </a:ext>
            </a:extLst>
          </p:cNvPr>
          <p:cNvSpPr/>
          <p:nvPr/>
        </p:nvSpPr>
        <p:spPr>
          <a:xfrm>
            <a:off x="8260" y="-18245"/>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solidFill>
            <a:srgbClr val="F1E3CB">
              <a:alpha val="73000"/>
            </a:srgbClr>
          </a:solidFill>
          <a:ln w="12700" cap="flat">
            <a:noFill/>
            <a:prstDash val="solid"/>
            <a:miter/>
          </a:ln>
        </p:spPr>
        <p:txBody>
          <a:bodyPr rtlCol="0" anchor="ctr"/>
          <a:lstStyle/>
          <a:p>
            <a:endParaRPr lang="nl-BE"/>
          </a:p>
        </p:txBody>
      </p:sp>
      <p:grpSp>
        <p:nvGrpSpPr>
          <p:cNvPr id="58" name="Groep 57">
            <a:extLst>
              <a:ext uri="{FF2B5EF4-FFF2-40B4-BE49-F238E27FC236}">
                <a16:creationId xmlns:a16="http://schemas.microsoft.com/office/drawing/2014/main" id="{54B18295-18A2-F37D-B118-CA2511E62852}"/>
              </a:ext>
            </a:extLst>
          </p:cNvPr>
          <p:cNvGrpSpPr/>
          <p:nvPr/>
        </p:nvGrpSpPr>
        <p:grpSpPr>
          <a:xfrm rot="5400000">
            <a:off x="-3094033" y="1052959"/>
            <a:ext cx="6876250" cy="4733841"/>
            <a:chOff x="0" y="3282810"/>
            <a:chExt cx="12192001" cy="3635290"/>
          </a:xfrm>
        </p:grpSpPr>
        <p:sp>
          <p:nvSpPr>
            <p:cNvPr id="59" name="Vrije vorm: vorm 58">
              <a:extLst>
                <a:ext uri="{FF2B5EF4-FFF2-40B4-BE49-F238E27FC236}">
                  <a16:creationId xmlns:a16="http://schemas.microsoft.com/office/drawing/2014/main" id="{9A3C1D63-6878-C375-014E-AFBCDE22B167}"/>
                </a:ext>
              </a:extLst>
            </p:cNvPr>
            <p:cNvSpPr/>
            <p:nvPr/>
          </p:nvSpPr>
          <p:spPr>
            <a:xfrm>
              <a:off x="0" y="3282810"/>
              <a:ext cx="12192000" cy="1403787"/>
            </a:xfrm>
            <a:custGeom>
              <a:avLst/>
              <a:gdLst>
                <a:gd name="connsiteX0" fmla="*/ 12192000 w 12192000"/>
                <a:gd name="connsiteY0" fmla="*/ 391390 h 1403787"/>
                <a:gd name="connsiteX1" fmla="*/ 12192000 w 12192000"/>
                <a:gd name="connsiteY1" fmla="*/ 1307821 h 1403787"/>
                <a:gd name="connsiteX2" fmla="*/ 11988165 w 12192000"/>
                <a:gd name="connsiteY2" fmla="*/ 1320267 h 1403787"/>
                <a:gd name="connsiteX3" fmla="*/ 11820652 w 12192000"/>
                <a:gd name="connsiteY3" fmla="*/ 1333856 h 1403787"/>
                <a:gd name="connsiteX4" fmla="*/ 11161522 w 12192000"/>
                <a:gd name="connsiteY4" fmla="*/ 1377417 h 1403787"/>
                <a:gd name="connsiteX5" fmla="*/ 11022330 w 12192000"/>
                <a:gd name="connsiteY5" fmla="*/ 1361161 h 1403787"/>
                <a:gd name="connsiteX6" fmla="*/ 10690352 w 12192000"/>
                <a:gd name="connsiteY6" fmla="*/ 1306171 h 1403787"/>
                <a:gd name="connsiteX7" fmla="*/ 10339959 w 12192000"/>
                <a:gd name="connsiteY7" fmla="*/ 1266546 h 1403787"/>
                <a:gd name="connsiteX8" fmla="*/ 8709406 w 12192000"/>
                <a:gd name="connsiteY8" fmla="*/ 1262736 h 1403787"/>
                <a:gd name="connsiteX9" fmla="*/ 7950708 w 12192000"/>
                <a:gd name="connsiteY9" fmla="*/ 1339317 h 1403787"/>
                <a:gd name="connsiteX10" fmla="*/ 7045452 w 12192000"/>
                <a:gd name="connsiteY10" fmla="*/ 1261974 h 1403787"/>
                <a:gd name="connsiteX11" fmla="*/ 6030468 w 12192000"/>
                <a:gd name="connsiteY11" fmla="*/ 1334618 h 1403787"/>
                <a:gd name="connsiteX12" fmla="*/ 4298696 w 12192000"/>
                <a:gd name="connsiteY12" fmla="*/ 1238860 h 1403787"/>
                <a:gd name="connsiteX13" fmla="*/ 3149346 w 12192000"/>
                <a:gd name="connsiteY13" fmla="*/ 1349223 h 1403787"/>
                <a:gd name="connsiteX14" fmla="*/ 1985772 w 12192000"/>
                <a:gd name="connsiteY14" fmla="*/ 1262102 h 1403787"/>
                <a:gd name="connsiteX15" fmla="*/ 1155573 w 12192000"/>
                <a:gd name="connsiteY15" fmla="*/ 1378306 h 1403787"/>
                <a:gd name="connsiteX16" fmla="*/ 4318 w 12192000"/>
                <a:gd name="connsiteY16" fmla="*/ 1367258 h 1403787"/>
                <a:gd name="connsiteX17" fmla="*/ 0 w 12192000"/>
                <a:gd name="connsiteY17" fmla="*/ 1366877 h 1403787"/>
                <a:gd name="connsiteX18" fmla="*/ 0 w 12192000"/>
                <a:gd name="connsiteY18" fmla="*/ 263246 h 1403787"/>
                <a:gd name="connsiteX19" fmla="*/ 4318 w 12192000"/>
                <a:gd name="connsiteY19" fmla="*/ 262230 h 1403787"/>
                <a:gd name="connsiteX20" fmla="*/ 2430145 w 12192000"/>
                <a:gd name="connsiteY20" fmla="*/ 289662 h 1403787"/>
                <a:gd name="connsiteX21" fmla="*/ 2891282 w 12192000"/>
                <a:gd name="connsiteY21" fmla="*/ 401168 h 1403787"/>
                <a:gd name="connsiteX22" fmla="*/ 4898771 w 12192000"/>
                <a:gd name="connsiteY22" fmla="*/ 178537 h 1403787"/>
                <a:gd name="connsiteX23" fmla="*/ 6045581 w 12192000"/>
                <a:gd name="connsiteY23" fmla="*/ 324206 h 1403787"/>
                <a:gd name="connsiteX24" fmla="*/ 6432931 w 12192000"/>
                <a:gd name="connsiteY24" fmla="*/ 229210 h 1403787"/>
                <a:gd name="connsiteX25" fmla="*/ 6563614 w 12192000"/>
                <a:gd name="connsiteY25" fmla="*/ 195301 h 1403787"/>
                <a:gd name="connsiteX26" fmla="*/ 8004557 w 12192000"/>
                <a:gd name="connsiteY26" fmla="*/ 128753 h 1403787"/>
                <a:gd name="connsiteX27" fmla="*/ 9388856 w 12192000"/>
                <a:gd name="connsiteY27" fmla="*/ 286741 h 1403787"/>
                <a:gd name="connsiteX28" fmla="*/ 10523347 w 12192000"/>
                <a:gd name="connsiteY28" fmla="*/ 13437 h 1403787"/>
                <a:gd name="connsiteX29" fmla="*/ 11483467 w 12192000"/>
                <a:gd name="connsiteY29" fmla="*/ 166472 h 1403787"/>
                <a:gd name="connsiteX30" fmla="*/ 11737975 w 12192000"/>
                <a:gd name="connsiteY30" fmla="*/ 317856 h 1403787"/>
                <a:gd name="connsiteX31" fmla="*/ 12192000 w 12192000"/>
                <a:gd name="connsiteY31" fmla="*/ 391390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92000" h="1403787">
                  <a:moveTo>
                    <a:pt x="12192000" y="391390"/>
                  </a:moveTo>
                  <a:lnTo>
                    <a:pt x="12192000" y="1307821"/>
                  </a:lnTo>
                  <a:cubicBezTo>
                    <a:pt x="12123801" y="1311123"/>
                    <a:pt x="12055856" y="1315315"/>
                    <a:pt x="11988165" y="1320267"/>
                  </a:cubicBezTo>
                  <a:cubicBezTo>
                    <a:pt x="11932031" y="1324331"/>
                    <a:pt x="11876151" y="1328903"/>
                    <a:pt x="11820652" y="1333856"/>
                  </a:cubicBezTo>
                  <a:cubicBezTo>
                    <a:pt x="11627612" y="1351128"/>
                    <a:pt x="11375390" y="1388847"/>
                    <a:pt x="11161522" y="1377417"/>
                  </a:cubicBezTo>
                  <a:cubicBezTo>
                    <a:pt x="11112754" y="1374877"/>
                    <a:pt x="11066018" y="1369671"/>
                    <a:pt x="11022330" y="1361161"/>
                  </a:cubicBezTo>
                  <a:cubicBezTo>
                    <a:pt x="10912094" y="1339445"/>
                    <a:pt x="10802239" y="1321537"/>
                    <a:pt x="10690352" y="1306171"/>
                  </a:cubicBezTo>
                  <a:cubicBezTo>
                    <a:pt x="10576306" y="1290549"/>
                    <a:pt x="10460355" y="1277596"/>
                    <a:pt x="10339959" y="1266546"/>
                  </a:cubicBezTo>
                  <a:cubicBezTo>
                    <a:pt x="9802749" y="1217016"/>
                    <a:pt x="9245219" y="1199364"/>
                    <a:pt x="8709406" y="1262736"/>
                  </a:cubicBezTo>
                  <a:cubicBezTo>
                    <a:pt x="8457438" y="1292581"/>
                    <a:pt x="8209281" y="1340079"/>
                    <a:pt x="7950708" y="1339317"/>
                  </a:cubicBezTo>
                  <a:cubicBezTo>
                    <a:pt x="7644257" y="1338428"/>
                    <a:pt x="7351649" y="1269467"/>
                    <a:pt x="7045452" y="1261974"/>
                  </a:cubicBezTo>
                  <a:cubicBezTo>
                    <a:pt x="6703441" y="1253720"/>
                    <a:pt x="6371971" y="1322427"/>
                    <a:pt x="6030468" y="1334618"/>
                  </a:cubicBezTo>
                  <a:cubicBezTo>
                    <a:pt x="5449189" y="1355320"/>
                    <a:pt x="4878959" y="1211683"/>
                    <a:pt x="4298696" y="1238860"/>
                  </a:cubicBezTo>
                  <a:cubicBezTo>
                    <a:pt x="3909568" y="1257021"/>
                    <a:pt x="3540125" y="1351383"/>
                    <a:pt x="3149346" y="1349223"/>
                  </a:cubicBezTo>
                  <a:cubicBezTo>
                    <a:pt x="2756027" y="1347191"/>
                    <a:pt x="2378075" y="1247115"/>
                    <a:pt x="1985772" y="1262102"/>
                  </a:cubicBezTo>
                  <a:cubicBezTo>
                    <a:pt x="1699006" y="1273023"/>
                    <a:pt x="1435354" y="1344271"/>
                    <a:pt x="1155573" y="1378306"/>
                  </a:cubicBezTo>
                  <a:cubicBezTo>
                    <a:pt x="779145" y="1424027"/>
                    <a:pt x="388112" y="1400659"/>
                    <a:pt x="4318" y="1367258"/>
                  </a:cubicBezTo>
                  <a:cubicBezTo>
                    <a:pt x="2921" y="1367130"/>
                    <a:pt x="1397" y="1367003"/>
                    <a:pt x="0" y="1366877"/>
                  </a:cubicBezTo>
                  <a:lnTo>
                    <a:pt x="0" y="263246"/>
                  </a:lnTo>
                  <a:cubicBezTo>
                    <a:pt x="1397" y="262865"/>
                    <a:pt x="2921" y="262611"/>
                    <a:pt x="4318" y="262230"/>
                  </a:cubicBezTo>
                  <a:cubicBezTo>
                    <a:pt x="763524" y="82017"/>
                    <a:pt x="1688211" y="89510"/>
                    <a:pt x="2430145" y="289662"/>
                  </a:cubicBezTo>
                  <a:cubicBezTo>
                    <a:pt x="2581021" y="330302"/>
                    <a:pt x="2726563" y="378690"/>
                    <a:pt x="2891282" y="401168"/>
                  </a:cubicBezTo>
                  <a:cubicBezTo>
                    <a:pt x="3564509" y="493371"/>
                    <a:pt x="4208780" y="128626"/>
                    <a:pt x="4898771" y="178537"/>
                  </a:cubicBezTo>
                  <a:cubicBezTo>
                    <a:pt x="5294249" y="207112"/>
                    <a:pt x="5656707" y="370688"/>
                    <a:pt x="6045581" y="324206"/>
                  </a:cubicBezTo>
                  <a:cubicBezTo>
                    <a:pt x="6185535" y="307442"/>
                    <a:pt x="6307201" y="264771"/>
                    <a:pt x="6432931" y="229210"/>
                  </a:cubicBezTo>
                  <a:cubicBezTo>
                    <a:pt x="6475730" y="217018"/>
                    <a:pt x="6519291" y="205715"/>
                    <a:pt x="6563614" y="195301"/>
                  </a:cubicBezTo>
                  <a:cubicBezTo>
                    <a:pt x="7009893" y="89510"/>
                    <a:pt x="7528560" y="64872"/>
                    <a:pt x="8004557" y="128753"/>
                  </a:cubicBezTo>
                  <a:cubicBezTo>
                    <a:pt x="8467344" y="190984"/>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6"/>
                  </a:cubicBezTo>
                  <a:cubicBezTo>
                    <a:pt x="11865610" y="372212"/>
                    <a:pt x="12025503" y="392532"/>
                    <a:pt x="12192000" y="391390"/>
                  </a:cubicBezTo>
                  <a:close/>
                </a:path>
              </a:pathLst>
            </a:custGeom>
            <a:solidFill>
              <a:srgbClr val="FFFFFF"/>
            </a:solidFill>
            <a:ln w="12700"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D1DE5F47-8432-F27F-776F-4C02807648B9}"/>
                </a:ext>
              </a:extLst>
            </p:cNvPr>
            <p:cNvSpPr/>
            <p:nvPr/>
          </p:nvSpPr>
          <p:spPr>
            <a:xfrm>
              <a:off x="0" y="3405783"/>
              <a:ext cx="12192000" cy="1403787"/>
            </a:xfrm>
            <a:custGeom>
              <a:avLst/>
              <a:gdLst>
                <a:gd name="connsiteX0" fmla="*/ 12192000 w 12192000"/>
                <a:gd name="connsiteY0" fmla="*/ 391389 h 1403787"/>
                <a:gd name="connsiteX1" fmla="*/ 12192000 w 12192000"/>
                <a:gd name="connsiteY1" fmla="*/ 1307821 h 1403787"/>
                <a:gd name="connsiteX2" fmla="*/ 11832463 w 12192000"/>
                <a:gd name="connsiteY2" fmla="*/ 1332840 h 1403787"/>
                <a:gd name="connsiteX3" fmla="*/ 11820652 w 12192000"/>
                <a:gd name="connsiteY3" fmla="*/ 1333857 h 1403787"/>
                <a:gd name="connsiteX4" fmla="*/ 11051540 w 12192000"/>
                <a:gd name="connsiteY4" fmla="*/ 1366241 h 1403787"/>
                <a:gd name="connsiteX5" fmla="*/ 11022330 w 12192000"/>
                <a:gd name="connsiteY5" fmla="*/ 1361161 h 1403787"/>
                <a:gd name="connsiteX6" fmla="*/ 10711053 w 12192000"/>
                <a:gd name="connsiteY6" fmla="*/ 1309091 h 1403787"/>
                <a:gd name="connsiteX7" fmla="*/ 10339959 w 12192000"/>
                <a:gd name="connsiteY7" fmla="*/ 1266546 h 1403787"/>
                <a:gd name="connsiteX8" fmla="*/ 10277348 w 12192000"/>
                <a:gd name="connsiteY8" fmla="*/ 1260958 h 1403787"/>
                <a:gd name="connsiteX9" fmla="*/ 8709406 w 12192000"/>
                <a:gd name="connsiteY9" fmla="*/ 1262736 h 1403787"/>
                <a:gd name="connsiteX10" fmla="*/ 7950708 w 12192000"/>
                <a:gd name="connsiteY10" fmla="*/ 1339317 h 1403787"/>
                <a:gd name="connsiteX11" fmla="*/ 7045452 w 12192000"/>
                <a:gd name="connsiteY11" fmla="*/ 1261975 h 1403787"/>
                <a:gd name="connsiteX12" fmla="*/ 6030468 w 12192000"/>
                <a:gd name="connsiteY12" fmla="*/ 1334619 h 1403787"/>
                <a:gd name="connsiteX13" fmla="*/ 4298696 w 12192000"/>
                <a:gd name="connsiteY13" fmla="*/ 1238860 h 1403787"/>
                <a:gd name="connsiteX14" fmla="*/ 3149346 w 12192000"/>
                <a:gd name="connsiteY14" fmla="*/ 1349223 h 1403787"/>
                <a:gd name="connsiteX15" fmla="*/ 1985772 w 12192000"/>
                <a:gd name="connsiteY15" fmla="*/ 1262101 h 1403787"/>
                <a:gd name="connsiteX16" fmla="*/ 1155573 w 12192000"/>
                <a:gd name="connsiteY16" fmla="*/ 1378307 h 1403787"/>
                <a:gd name="connsiteX17" fmla="*/ 4318 w 12192000"/>
                <a:gd name="connsiteY17" fmla="*/ 1367257 h 1403787"/>
                <a:gd name="connsiteX18" fmla="*/ 0 w 12192000"/>
                <a:gd name="connsiteY18" fmla="*/ 1366876 h 1403787"/>
                <a:gd name="connsiteX19" fmla="*/ 0 w 12192000"/>
                <a:gd name="connsiteY19" fmla="*/ 263246 h 1403787"/>
                <a:gd name="connsiteX20" fmla="*/ 4318 w 12192000"/>
                <a:gd name="connsiteY20" fmla="*/ 262230 h 1403787"/>
                <a:gd name="connsiteX21" fmla="*/ 2430145 w 12192000"/>
                <a:gd name="connsiteY21" fmla="*/ 289662 h 1403787"/>
                <a:gd name="connsiteX22" fmla="*/ 2891282 w 12192000"/>
                <a:gd name="connsiteY22" fmla="*/ 401295 h 1403787"/>
                <a:gd name="connsiteX23" fmla="*/ 4898771 w 12192000"/>
                <a:gd name="connsiteY23" fmla="*/ 178537 h 1403787"/>
                <a:gd name="connsiteX24" fmla="*/ 6045581 w 12192000"/>
                <a:gd name="connsiteY24" fmla="*/ 324207 h 1403787"/>
                <a:gd name="connsiteX25" fmla="*/ 6432931 w 12192000"/>
                <a:gd name="connsiteY25" fmla="*/ 229210 h 1403787"/>
                <a:gd name="connsiteX26" fmla="*/ 6563614 w 12192000"/>
                <a:gd name="connsiteY26" fmla="*/ 195301 h 1403787"/>
                <a:gd name="connsiteX27" fmla="*/ 8004557 w 12192000"/>
                <a:gd name="connsiteY27" fmla="*/ 128753 h 1403787"/>
                <a:gd name="connsiteX28" fmla="*/ 9388856 w 12192000"/>
                <a:gd name="connsiteY28" fmla="*/ 286741 h 1403787"/>
                <a:gd name="connsiteX29" fmla="*/ 10523347 w 12192000"/>
                <a:gd name="connsiteY29" fmla="*/ 13437 h 1403787"/>
                <a:gd name="connsiteX30" fmla="*/ 11483467 w 12192000"/>
                <a:gd name="connsiteY30" fmla="*/ 166472 h 1403787"/>
                <a:gd name="connsiteX31" fmla="*/ 11737975 w 12192000"/>
                <a:gd name="connsiteY31" fmla="*/ 317857 h 1403787"/>
                <a:gd name="connsiteX32" fmla="*/ 12192000 w 12192000"/>
                <a:gd name="connsiteY32" fmla="*/ 391389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1403787">
                  <a:moveTo>
                    <a:pt x="12192000" y="391389"/>
                  </a:moveTo>
                  <a:lnTo>
                    <a:pt x="12192000" y="1307821"/>
                  </a:lnTo>
                  <a:cubicBezTo>
                    <a:pt x="12071350" y="1313536"/>
                    <a:pt x="11951081" y="1322300"/>
                    <a:pt x="11832463" y="1332840"/>
                  </a:cubicBezTo>
                  <a:cubicBezTo>
                    <a:pt x="11828526" y="1333095"/>
                    <a:pt x="11824589" y="1333476"/>
                    <a:pt x="11820652" y="1333857"/>
                  </a:cubicBezTo>
                  <a:cubicBezTo>
                    <a:pt x="11593322" y="1354176"/>
                    <a:pt x="11283823" y="1403071"/>
                    <a:pt x="11051540" y="1366241"/>
                  </a:cubicBezTo>
                  <a:cubicBezTo>
                    <a:pt x="11041634" y="1364717"/>
                    <a:pt x="11031982" y="1363066"/>
                    <a:pt x="11022330" y="1361161"/>
                  </a:cubicBezTo>
                  <a:cubicBezTo>
                    <a:pt x="10918952" y="1340841"/>
                    <a:pt x="10815828" y="1323823"/>
                    <a:pt x="10711053" y="1309091"/>
                  </a:cubicBezTo>
                  <a:cubicBezTo>
                    <a:pt x="10590403" y="1292073"/>
                    <a:pt x="10467594" y="1278357"/>
                    <a:pt x="10339959" y="1266546"/>
                  </a:cubicBezTo>
                  <a:cubicBezTo>
                    <a:pt x="10319131" y="1264641"/>
                    <a:pt x="10298303" y="1262736"/>
                    <a:pt x="10277348" y="1260958"/>
                  </a:cubicBezTo>
                  <a:cubicBezTo>
                    <a:pt x="9759569" y="1215746"/>
                    <a:pt x="9224391" y="1201776"/>
                    <a:pt x="8709406" y="1262736"/>
                  </a:cubicBezTo>
                  <a:cubicBezTo>
                    <a:pt x="8457438" y="1292582"/>
                    <a:pt x="8209281" y="1340079"/>
                    <a:pt x="7950708" y="1339317"/>
                  </a:cubicBezTo>
                  <a:cubicBezTo>
                    <a:pt x="7644257" y="1338428"/>
                    <a:pt x="7351649" y="1269467"/>
                    <a:pt x="7045452" y="1261975"/>
                  </a:cubicBezTo>
                  <a:cubicBezTo>
                    <a:pt x="6703441" y="1253720"/>
                    <a:pt x="6371971" y="1322426"/>
                    <a:pt x="6030468" y="1334619"/>
                  </a:cubicBezTo>
                  <a:cubicBezTo>
                    <a:pt x="5449189" y="1355320"/>
                    <a:pt x="4878959" y="1211809"/>
                    <a:pt x="4298696" y="1238860"/>
                  </a:cubicBezTo>
                  <a:cubicBezTo>
                    <a:pt x="3909568" y="1257021"/>
                    <a:pt x="3540125" y="1351382"/>
                    <a:pt x="3149346" y="1349223"/>
                  </a:cubicBezTo>
                  <a:cubicBezTo>
                    <a:pt x="2756027" y="1347191"/>
                    <a:pt x="2378075" y="1247115"/>
                    <a:pt x="1985772" y="1262101"/>
                  </a:cubicBezTo>
                  <a:cubicBezTo>
                    <a:pt x="1699006" y="1273023"/>
                    <a:pt x="1435354" y="1344270"/>
                    <a:pt x="1155573" y="1378307"/>
                  </a:cubicBezTo>
                  <a:cubicBezTo>
                    <a:pt x="779145" y="1424026"/>
                    <a:pt x="388112" y="1400658"/>
                    <a:pt x="4318" y="1367257"/>
                  </a:cubicBezTo>
                  <a:cubicBezTo>
                    <a:pt x="2921" y="1367130"/>
                    <a:pt x="1397" y="1367003"/>
                    <a:pt x="0" y="1366876"/>
                  </a:cubicBezTo>
                  <a:lnTo>
                    <a:pt x="0" y="263246"/>
                  </a:lnTo>
                  <a:cubicBezTo>
                    <a:pt x="1397" y="262865"/>
                    <a:pt x="2921" y="262611"/>
                    <a:pt x="4318" y="262230"/>
                  </a:cubicBezTo>
                  <a:cubicBezTo>
                    <a:pt x="763524" y="82017"/>
                    <a:pt x="1688211" y="89510"/>
                    <a:pt x="2430145" y="289662"/>
                  </a:cubicBezTo>
                  <a:cubicBezTo>
                    <a:pt x="2581021" y="330302"/>
                    <a:pt x="2726563" y="378689"/>
                    <a:pt x="2891282" y="401295"/>
                  </a:cubicBezTo>
                  <a:cubicBezTo>
                    <a:pt x="3564509" y="493370"/>
                    <a:pt x="4208780" y="128626"/>
                    <a:pt x="4898771" y="178537"/>
                  </a:cubicBezTo>
                  <a:cubicBezTo>
                    <a:pt x="5294249" y="207112"/>
                    <a:pt x="5656707" y="370688"/>
                    <a:pt x="6045581" y="324207"/>
                  </a:cubicBezTo>
                  <a:cubicBezTo>
                    <a:pt x="6185535" y="307442"/>
                    <a:pt x="6307201" y="264770"/>
                    <a:pt x="6432931" y="229210"/>
                  </a:cubicBezTo>
                  <a:cubicBezTo>
                    <a:pt x="6475730" y="217145"/>
                    <a:pt x="6519291" y="205842"/>
                    <a:pt x="6563614" y="195301"/>
                  </a:cubicBezTo>
                  <a:cubicBezTo>
                    <a:pt x="7009893" y="89510"/>
                    <a:pt x="7528560" y="64872"/>
                    <a:pt x="8004557" y="128753"/>
                  </a:cubicBezTo>
                  <a:cubicBezTo>
                    <a:pt x="8467344" y="190983"/>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7"/>
                  </a:cubicBezTo>
                  <a:cubicBezTo>
                    <a:pt x="11865610" y="372212"/>
                    <a:pt x="12025503" y="392532"/>
                    <a:pt x="12192000" y="391389"/>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89909FF3-E9C7-EC7F-5B12-2483220C18B0}"/>
                </a:ext>
              </a:extLst>
            </p:cNvPr>
            <p:cNvSpPr/>
            <p:nvPr/>
          </p:nvSpPr>
          <p:spPr>
            <a:xfrm>
              <a:off x="0" y="4528808"/>
              <a:ext cx="12192000" cy="687574"/>
            </a:xfrm>
            <a:custGeom>
              <a:avLst/>
              <a:gdLst>
                <a:gd name="connsiteX0" fmla="*/ 12192000 w 12192000"/>
                <a:gd name="connsiteY0" fmla="*/ 85863 h 687574"/>
                <a:gd name="connsiteX1" fmla="*/ 12192000 w 12192000"/>
                <a:gd name="connsiteY1" fmla="*/ 308368 h 687574"/>
                <a:gd name="connsiteX2" fmla="*/ 10567162 w 12192000"/>
                <a:gd name="connsiteY2" fmla="*/ 386726 h 687574"/>
                <a:gd name="connsiteX3" fmla="*/ 9785731 w 12192000"/>
                <a:gd name="connsiteY3" fmla="*/ 507503 h 687574"/>
                <a:gd name="connsiteX4" fmla="*/ 9612757 w 12192000"/>
                <a:gd name="connsiteY4" fmla="*/ 511695 h 687574"/>
                <a:gd name="connsiteX5" fmla="*/ 8524875 w 12192000"/>
                <a:gd name="connsiteY5" fmla="*/ 397268 h 687574"/>
                <a:gd name="connsiteX6" fmla="*/ 7703439 w 12192000"/>
                <a:gd name="connsiteY6" fmla="*/ 379869 h 687574"/>
                <a:gd name="connsiteX7" fmla="*/ 7556627 w 12192000"/>
                <a:gd name="connsiteY7" fmla="*/ 407173 h 687574"/>
                <a:gd name="connsiteX8" fmla="*/ 7019163 w 12192000"/>
                <a:gd name="connsiteY8" fmla="*/ 522744 h 687574"/>
                <a:gd name="connsiteX9" fmla="*/ 6596888 w 12192000"/>
                <a:gd name="connsiteY9" fmla="*/ 463434 h 687574"/>
                <a:gd name="connsiteX10" fmla="*/ 6555994 w 12192000"/>
                <a:gd name="connsiteY10" fmla="*/ 457846 h 687574"/>
                <a:gd name="connsiteX11" fmla="*/ 6017641 w 12192000"/>
                <a:gd name="connsiteY11" fmla="*/ 474610 h 687574"/>
                <a:gd name="connsiteX12" fmla="*/ 5548503 w 12192000"/>
                <a:gd name="connsiteY12" fmla="*/ 562876 h 687574"/>
                <a:gd name="connsiteX13" fmla="*/ 5131308 w 12192000"/>
                <a:gd name="connsiteY13" fmla="*/ 504963 h 687574"/>
                <a:gd name="connsiteX14" fmla="*/ 3312922 w 12192000"/>
                <a:gd name="connsiteY14" fmla="*/ 458735 h 687574"/>
                <a:gd name="connsiteX15" fmla="*/ 2437892 w 12192000"/>
                <a:gd name="connsiteY15" fmla="*/ 619645 h 687574"/>
                <a:gd name="connsiteX16" fmla="*/ 4318 w 12192000"/>
                <a:gd name="connsiteY16" fmla="*/ 483882 h 687574"/>
                <a:gd name="connsiteX17" fmla="*/ 0 w 12192000"/>
                <a:gd name="connsiteY17" fmla="*/ 482612 h 687574"/>
                <a:gd name="connsiteX18" fmla="*/ 0 w 12192000"/>
                <a:gd name="connsiteY18" fmla="*/ 145045 h 687574"/>
                <a:gd name="connsiteX19" fmla="*/ 4318 w 12192000"/>
                <a:gd name="connsiteY19" fmla="*/ 145426 h 687574"/>
                <a:gd name="connsiteX20" fmla="*/ 1155573 w 12192000"/>
                <a:gd name="connsiteY20" fmla="*/ 156348 h 687574"/>
                <a:gd name="connsiteX21" fmla="*/ 1985772 w 12192000"/>
                <a:gd name="connsiteY21" fmla="*/ 40144 h 687574"/>
                <a:gd name="connsiteX22" fmla="*/ 3149346 w 12192000"/>
                <a:gd name="connsiteY22" fmla="*/ 127393 h 687574"/>
                <a:gd name="connsiteX23" fmla="*/ 4298696 w 12192000"/>
                <a:gd name="connsiteY23" fmla="*/ 16902 h 687574"/>
                <a:gd name="connsiteX24" fmla="*/ 6030468 w 12192000"/>
                <a:gd name="connsiteY24" fmla="*/ 112660 h 687574"/>
                <a:gd name="connsiteX25" fmla="*/ 7045452 w 12192000"/>
                <a:gd name="connsiteY25" fmla="*/ 40144 h 687574"/>
                <a:gd name="connsiteX26" fmla="*/ 7950708 w 12192000"/>
                <a:gd name="connsiteY26" fmla="*/ 117487 h 687574"/>
                <a:gd name="connsiteX27" fmla="*/ 8709406 w 12192000"/>
                <a:gd name="connsiteY27" fmla="*/ 40906 h 687574"/>
                <a:gd name="connsiteX28" fmla="*/ 10339959 w 12192000"/>
                <a:gd name="connsiteY28" fmla="*/ 44715 h 687574"/>
                <a:gd name="connsiteX29" fmla="*/ 10503535 w 12192000"/>
                <a:gd name="connsiteY29" fmla="*/ 61226 h 687574"/>
                <a:gd name="connsiteX30" fmla="*/ 10934573 w 12192000"/>
                <a:gd name="connsiteY30" fmla="*/ 122694 h 687574"/>
                <a:gd name="connsiteX31" fmla="*/ 11022330 w 12192000"/>
                <a:gd name="connsiteY31" fmla="*/ 139203 h 687574"/>
                <a:gd name="connsiteX32" fmla="*/ 11820652 w 12192000"/>
                <a:gd name="connsiteY32" fmla="*/ 112026 h 687574"/>
                <a:gd name="connsiteX33" fmla="*/ 12192000 w 12192000"/>
                <a:gd name="connsiteY33" fmla="*/ 85863 h 68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00" h="687574">
                  <a:moveTo>
                    <a:pt x="12192000" y="85863"/>
                  </a:moveTo>
                  <a:lnTo>
                    <a:pt x="12192000" y="308368"/>
                  </a:lnTo>
                  <a:cubicBezTo>
                    <a:pt x="11647805" y="271283"/>
                    <a:pt x="11087227" y="296557"/>
                    <a:pt x="10567162" y="386726"/>
                  </a:cubicBezTo>
                  <a:cubicBezTo>
                    <a:pt x="10308844" y="431557"/>
                    <a:pt x="10056749" y="491882"/>
                    <a:pt x="9785731" y="507503"/>
                  </a:cubicBezTo>
                  <a:cubicBezTo>
                    <a:pt x="9728200" y="510806"/>
                    <a:pt x="9670542" y="512076"/>
                    <a:pt x="9612757" y="511695"/>
                  </a:cubicBezTo>
                  <a:cubicBezTo>
                    <a:pt x="9250553" y="509408"/>
                    <a:pt x="8883269" y="441590"/>
                    <a:pt x="8524875" y="397268"/>
                  </a:cubicBezTo>
                  <a:cubicBezTo>
                    <a:pt x="8243316" y="362470"/>
                    <a:pt x="7967219" y="342276"/>
                    <a:pt x="7703439" y="379869"/>
                  </a:cubicBezTo>
                  <a:cubicBezTo>
                    <a:pt x="7654036" y="386853"/>
                    <a:pt x="7605141" y="395870"/>
                    <a:pt x="7556627" y="407173"/>
                  </a:cubicBezTo>
                  <a:cubicBezTo>
                    <a:pt x="7378193" y="448957"/>
                    <a:pt x="7215378" y="521220"/>
                    <a:pt x="7019163" y="522744"/>
                  </a:cubicBezTo>
                  <a:cubicBezTo>
                    <a:pt x="6872478" y="524013"/>
                    <a:pt x="6737604" y="484770"/>
                    <a:pt x="6596888" y="463434"/>
                  </a:cubicBezTo>
                  <a:cubicBezTo>
                    <a:pt x="6583299" y="461402"/>
                    <a:pt x="6569710" y="459497"/>
                    <a:pt x="6555994" y="457846"/>
                  </a:cubicBezTo>
                  <a:cubicBezTo>
                    <a:pt x="6378702" y="435621"/>
                    <a:pt x="6188329" y="441337"/>
                    <a:pt x="6017641" y="474610"/>
                  </a:cubicBezTo>
                  <a:cubicBezTo>
                    <a:pt x="5860923" y="505090"/>
                    <a:pt x="5715889" y="558431"/>
                    <a:pt x="5548503" y="562876"/>
                  </a:cubicBezTo>
                  <a:cubicBezTo>
                    <a:pt x="5403342" y="566558"/>
                    <a:pt x="5266182" y="532776"/>
                    <a:pt x="5131308" y="504963"/>
                  </a:cubicBezTo>
                  <a:cubicBezTo>
                    <a:pt x="4557776" y="386726"/>
                    <a:pt x="3906520" y="370216"/>
                    <a:pt x="3312922" y="458735"/>
                  </a:cubicBezTo>
                  <a:cubicBezTo>
                    <a:pt x="3015234" y="503185"/>
                    <a:pt x="2734056" y="572654"/>
                    <a:pt x="2437892" y="619645"/>
                  </a:cubicBezTo>
                  <a:cubicBezTo>
                    <a:pt x="1636141" y="746518"/>
                    <a:pt x="736092" y="692543"/>
                    <a:pt x="4318" y="483882"/>
                  </a:cubicBezTo>
                  <a:cubicBezTo>
                    <a:pt x="2921" y="483373"/>
                    <a:pt x="1397" y="482993"/>
                    <a:pt x="0" y="482612"/>
                  </a:cubicBezTo>
                  <a:lnTo>
                    <a:pt x="0" y="145045"/>
                  </a:lnTo>
                  <a:cubicBezTo>
                    <a:pt x="1397" y="145172"/>
                    <a:pt x="2921" y="145300"/>
                    <a:pt x="4318" y="145426"/>
                  </a:cubicBezTo>
                  <a:cubicBezTo>
                    <a:pt x="388112" y="178827"/>
                    <a:pt x="779145" y="202069"/>
                    <a:pt x="1155573" y="156348"/>
                  </a:cubicBezTo>
                  <a:cubicBezTo>
                    <a:pt x="1435354" y="122439"/>
                    <a:pt x="1699006" y="51065"/>
                    <a:pt x="1985772" y="40144"/>
                  </a:cubicBezTo>
                  <a:cubicBezTo>
                    <a:pt x="2378075" y="25284"/>
                    <a:pt x="2756027" y="125360"/>
                    <a:pt x="3149346" y="127393"/>
                  </a:cubicBezTo>
                  <a:cubicBezTo>
                    <a:pt x="3540125" y="129425"/>
                    <a:pt x="3909568" y="35063"/>
                    <a:pt x="4298696" y="16902"/>
                  </a:cubicBezTo>
                  <a:cubicBezTo>
                    <a:pt x="4878959" y="-10149"/>
                    <a:pt x="5449189" y="133362"/>
                    <a:pt x="6030468" y="112660"/>
                  </a:cubicBezTo>
                  <a:cubicBezTo>
                    <a:pt x="6371971" y="100595"/>
                    <a:pt x="6703441" y="31888"/>
                    <a:pt x="7045452" y="40144"/>
                  </a:cubicBezTo>
                  <a:cubicBezTo>
                    <a:pt x="7351649" y="47509"/>
                    <a:pt x="7644257" y="116470"/>
                    <a:pt x="7950708" y="117487"/>
                  </a:cubicBezTo>
                  <a:cubicBezTo>
                    <a:pt x="8209281" y="118248"/>
                    <a:pt x="8457438" y="70623"/>
                    <a:pt x="8709406" y="40906"/>
                  </a:cubicBezTo>
                  <a:cubicBezTo>
                    <a:pt x="9245219" y="-22594"/>
                    <a:pt x="9802749" y="-4942"/>
                    <a:pt x="10339959" y="44715"/>
                  </a:cubicBezTo>
                  <a:cubicBezTo>
                    <a:pt x="10395331" y="49795"/>
                    <a:pt x="10449814" y="55257"/>
                    <a:pt x="10503535" y="61226"/>
                  </a:cubicBezTo>
                  <a:cubicBezTo>
                    <a:pt x="10650728" y="77482"/>
                    <a:pt x="10792714" y="97294"/>
                    <a:pt x="10934573" y="122694"/>
                  </a:cubicBezTo>
                  <a:cubicBezTo>
                    <a:pt x="10963783" y="128027"/>
                    <a:pt x="10992993" y="133488"/>
                    <a:pt x="11022330" y="139203"/>
                  </a:cubicBezTo>
                  <a:cubicBezTo>
                    <a:pt x="11257280" y="185304"/>
                    <a:pt x="11583670" y="133107"/>
                    <a:pt x="11820652" y="112026"/>
                  </a:cubicBezTo>
                  <a:cubicBezTo>
                    <a:pt x="11943080" y="101103"/>
                    <a:pt x="12067286" y="91959"/>
                    <a:pt x="12192000" y="85863"/>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C46DAA15-7A95-D7C7-1248-438F3068CDAF}"/>
                </a:ext>
              </a:extLst>
            </p:cNvPr>
            <p:cNvSpPr/>
            <p:nvPr/>
          </p:nvSpPr>
          <p:spPr>
            <a:xfrm>
              <a:off x="0" y="4737374"/>
              <a:ext cx="12192000" cy="1542903"/>
            </a:xfrm>
            <a:custGeom>
              <a:avLst/>
              <a:gdLst>
                <a:gd name="connsiteX0" fmla="*/ 12192000 w 12192000"/>
                <a:gd name="connsiteY0" fmla="*/ 18649 h 1542903"/>
                <a:gd name="connsiteX1" fmla="*/ 12192000 w 12192000"/>
                <a:gd name="connsiteY1" fmla="*/ 1542903 h 1542903"/>
                <a:gd name="connsiteX2" fmla="*/ 0 w 12192000"/>
                <a:gd name="connsiteY2" fmla="*/ 1542903 h 1542903"/>
                <a:gd name="connsiteX3" fmla="*/ 0 w 12192000"/>
                <a:gd name="connsiteY3" fmla="*/ 216261 h 1542903"/>
                <a:gd name="connsiteX4" fmla="*/ 4318 w 12192000"/>
                <a:gd name="connsiteY4" fmla="*/ 217658 h 1542903"/>
                <a:gd name="connsiteX5" fmla="*/ 2437892 w 12192000"/>
                <a:gd name="connsiteY5" fmla="*/ 371582 h 1542903"/>
                <a:gd name="connsiteX6" fmla="*/ 3312922 w 12192000"/>
                <a:gd name="connsiteY6" fmla="*/ 189210 h 1542903"/>
                <a:gd name="connsiteX7" fmla="*/ 5131308 w 12192000"/>
                <a:gd name="connsiteY7" fmla="*/ 241661 h 1542903"/>
                <a:gd name="connsiteX8" fmla="*/ 5548503 w 12192000"/>
                <a:gd name="connsiteY8" fmla="*/ 307320 h 1542903"/>
                <a:gd name="connsiteX9" fmla="*/ 6017641 w 12192000"/>
                <a:gd name="connsiteY9" fmla="*/ 207244 h 1542903"/>
                <a:gd name="connsiteX10" fmla="*/ 6596888 w 12192000"/>
                <a:gd name="connsiteY10" fmla="*/ 194544 h 1542903"/>
                <a:gd name="connsiteX11" fmla="*/ 6746113 w 12192000"/>
                <a:gd name="connsiteY11" fmla="*/ 225151 h 1542903"/>
                <a:gd name="connsiteX12" fmla="*/ 7019163 w 12192000"/>
                <a:gd name="connsiteY12" fmla="*/ 261854 h 1542903"/>
                <a:gd name="connsiteX13" fmla="*/ 7411339 w 12192000"/>
                <a:gd name="connsiteY13" fmla="*/ 175494 h 1542903"/>
                <a:gd name="connsiteX14" fmla="*/ 7556627 w 12192000"/>
                <a:gd name="connsiteY14" fmla="*/ 130663 h 1542903"/>
                <a:gd name="connsiteX15" fmla="*/ 8957564 w 12192000"/>
                <a:gd name="connsiteY15" fmla="*/ 185908 h 1542903"/>
                <a:gd name="connsiteX16" fmla="*/ 9785731 w 12192000"/>
                <a:gd name="connsiteY16" fmla="*/ 244582 h 1542903"/>
                <a:gd name="connsiteX17" fmla="*/ 9926447 w 12192000"/>
                <a:gd name="connsiteY17" fmla="*/ 230993 h 1542903"/>
                <a:gd name="connsiteX18" fmla="*/ 10567162 w 12192000"/>
                <a:gd name="connsiteY18" fmla="*/ 107549 h 1542903"/>
                <a:gd name="connsiteX19" fmla="*/ 11051540 w 12192000"/>
                <a:gd name="connsiteY19" fmla="*/ 34651 h 1542903"/>
                <a:gd name="connsiteX20" fmla="*/ 11832463 w 12192000"/>
                <a:gd name="connsiteY20" fmla="*/ 1250 h 1542903"/>
                <a:gd name="connsiteX21" fmla="*/ 12192000 w 12192000"/>
                <a:gd name="connsiteY21" fmla="*/ 18649 h 154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0" h="1542903">
                  <a:moveTo>
                    <a:pt x="12192000" y="18649"/>
                  </a:moveTo>
                  <a:lnTo>
                    <a:pt x="12192000" y="1542903"/>
                  </a:lnTo>
                  <a:lnTo>
                    <a:pt x="0" y="1542903"/>
                  </a:lnTo>
                  <a:lnTo>
                    <a:pt x="0" y="216261"/>
                  </a:lnTo>
                  <a:cubicBezTo>
                    <a:pt x="1397" y="216769"/>
                    <a:pt x="2921" y="217150"/>
                    <a:pt x="4318" y="217658"/>
                  </a:cubicBezTo>
                  <a:cubicBezTo>
                    <a:pt x="736092" y="454259"/>
                    <a:pt x="1636141" y="515600"/>
                    <a:pt x="2437892" y="371582"/>
                  </a:cubicBezTo>
                  <a:cubicBezTo>
                    <a:pt x="2734056" y="318496"/>
                    <a:pt x="3015234" y="239629"/>
                    <a:pt x="3312922" y="189210"/>
                  </a:cubicBezTo>
                  <a:cubicBezTo>
                    <a:pt x="3906520" y="88880"/>
                    <a:pt x="4557776" y="107676"/>
                    <a:pt x="5131308" y="241661"/>
                  </a:cubicBezTo>
                  <a:cubicBezTo>
                    <a:pt x="5266182" y="273157"/>
                    <a:pt x="5403342" y="311511"/>
                    <a:pt x="5548503" y="307320"/>
                  </a:cubicBezTo>
                  <a:cubicBezTo>
                    <a:pt x="5715889" y="302367"/>
                    <a:pt x="5860923" y="241788"/>
                    <a:pt x="6017641" y="207244"/>
                  </a:cubicBezTo>
                  <a:cubicBezTo>
                    <a:pt x="6201537" y="166604"/>
                    <a:pt x="6408293" y="162032"/>
                    <a:pt x="6596888" y="194544"/>
                  </a:cubicBezTo>
                  <a:cubicBezTo>
                    <a:pt x="6647053" y="203180"/>
                    <a:pt x="6696583" y="214356"/>
                    <a:pt x="6746113" y="225151"/>
                  </a:cubicBezTo>
                  <a:cubicBezTo>
                    <a:pt x="6835394" y="244582"/>
                    <a:pt x="6924802" y="262616"/>
                    <a:pt x="7019163" y="261854"/>
                  </a:cubicBezTo>
                  <a:cubicBezTo>
                    <a:pt x="7161149" y="260584"/>
                    <a:pt x="7285736" y="217277"/>
                    <a:pt x="7411339" y="175494"/>
                  </a:cubicBezTo>
                  <a:cubicBezTo>
                    <a:pt x="7459219" y="159492"/>
                    <a:pt x="7507351" y="143744"/>
                    <a:pt x="7556627" y="130663"/>
                  </a:cubicBezTo>
                  <a:cubicBezTo>
                    <a:pt x="7995920" y="14204"/>
                    <a:pt x="8473821" y="112121"/>
                    <a:pt x="8957564" y="185908"/>
                  </a:cubicBezTo>
                  <a:cubicBezTo>
                    <a:pt x="9233789" y="228199"/>
                    <a:pt x="9511792" y="262489"/>
                    <a:pt x="9785731" y="244582"/>
                  </a:cubicBezTo>
                  <a:cubicBezTo>
                    <a:pt x="9833229" y="241407"/>
                    <a:pt x="9880092" y="236835"/>
                    <a:pt x="9926447" y="230993"/>
                  </a:cubicBezTo>
                  <a:cubicBezTo>
                    <a:pt x="10145268" y="203434"/>
                    <a:pt x="10354056" y="149459"/>
                    <a:pt x="10567162" y="107549"/>
                  </a:cubicBezTo>
                  <a:cubicBezTo>
                    <a:pt x="10725404" y="76434"/>
                    <a:pt x="10887329" y="52177"/>
                    <a:pt x="11051540" y="34651"/>
                  </a:cubicBezTo>
                  <a:cubicBezTo>
                    <a:pt x="11308588" y="7092"/>
                    <a:pt x="11570970" y="-3957"/>
                    <a:pt x="11832463" y="1250"/>
                  </a:cubicBezTo>
                  <a:cubicBezTo>
                    <a:pt x="11952605" y="3663"/>
                    <a:pt x="12072747" y="9378"/>
                    <a:pt x="12192000" y="18649"/>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92EF230A-AADC-A0AC-FC44-EB5F7A9E1563}"/>
                </a:ext>
              </a:extLst>
            </p:cNvPr>
            <p:cNvSpPr/>
            <p:nvPr/>
          </p:nvSpPr>
          <p:spPr>
            <a:xfrm>
              <a:off x="1" y="4420923"/>
              <a:ext cx="12192000" cy="2497177"/>
            </a:xfrm>
            <a:custGeom>
              <a:avLst/>
              <a:gdLst>
                <a:gd name="connsiteX0" fmla="*/ 12192000 w 12192000"/>
                <a:gd name="connsiteY0" fmla="*/ 23472 h 2497177"/>
                <a:gd name="connsiteX1" fmla="*/ 12192000 w 12192000"/>
                <a:gd name="connsiteY1" fmla="*/ 1326492 h 2497177"/>
                <a:gd name="connsiteX2" fmla="*/ 12062206 w 12192000"/>
                <a:gd name="connsiteY2" fmla="*/ 1327127 h 2497177"/>
                <a:gd name="connsiteX3" fmla="*/ 11088370 w 12192000"/>
                <a:gd name="connsiteY3" fmla="*/ 1333096 h 2497177"/>
                <a:gd name="connsiteX4" fmla="*/ 8805672 w 12192000"/>
                <a:gd name="connsiteY4" fmla="*/ 1567411 h 2497177"/>
                <a:gd name="connsiteX5" fmla="*/ 7759319 w 12192000"/>
                <a:gd name="connsiteY5" fmla="*/ 1753974 h 2497177"/>
                <a:gd name="connsiteX6" fmla="*/ 6476873 w 12192000"/>
                <a:gd name="connsiteY6" fmla="*/ 1809600 h 2497177"/>
                <a:gd name="connsiteX7" fmla="*/ 5731383 w 12192000"/>
                <a:gd name="connsiteY7" fmla="*/ 1919455 h 2497177"/>
                <a:gd name="connsiteX8" fmla="*/ 5070983 w 12192000"/>
                <a:gd name="connsiteY8" fmla="*/ 2029691 h 2497177"/>
                <a:gd name="connsiteX9" fmla="*/ 2628138 w 12192000"/>
                <a:gd name="connsiteY9" fmla="*/ 2187806 h 2497177"/>
                <a:gd name="connsiteX10" fmla="*/ 1041781 w 12192000"/>
                <a:gd name="connsiteY10" fmla="*/ 2464793 h 2497177"/>
                <a:gd name="connsiteX11" fmla="*/ 390779 w 12192000"/>
                <a:gd name="connsiteY11" fmla="*/ 2497178 h 2497177"/>
                <a:gd name="connsiteX12" fmla="*/ 0 w 12192000"/>
                <a:gd name="connsiteY12" fmla="*/ 2497178 h 2497177"/>
                <a:gd name="connsiteX13" fmla="*/ 0 w 12192000"/>
                <a:gd name="connsiteY13" fmla="*/ 1537058 h 2497177"/>
                <a:gd name="connsiteX14" fmla="*/ 4318 w 12192000"/>
                <a:gd name="connsiteY14" fmla="*/ 1537439 h 2497177"/>
                <a:gd name="connsiteX15" fmla="*/ 491490 w 12192000"/>
                <a:gd name="connsiteY15" fmla="*/ 1564363 h 2497177"/>
                <a:gd name="connsiteX16" fmla="*/ 3256661 w 12192000"/>
                <a:gd name="connsiteY16" fmla="*/ 1050775 h 2497177"/>
                <a:gd name="connsiteX17" fmla="*/ 4890643 w 12192000"/>
                <a:gd name="connsiteY17" fmla="*/ 1027534 h 2497177"/>
                <a:gd name="connsiteX18" fmla="*/ 5413756 w 12192000"/>
                <a:gd name="connsiteY18" fmla="*/ 876912 h 2497177"/>
                <a:gd name="connsiteX19" fmla="*/ 5589651 w 12192000"/>
                <a:gd name="connsiteY19" fmla="*/ 824334 h 2497177"/>
                <a:gd name="connsiteX20" fmla="*/ 6555994 w 12192000"/>
                <a:gd name="connsiteY20" fmla="*/ 625833 h 2497177"/>
                <a:gd name="connsiteX21" fmla="*/ 6746113 w 12192000"/>
                <a:gd name="connsiteY21" fmla="*/ 601703 h 2497177"/>
                <a:gd name="connsiteX22" fmla="*/ 7411339 w 12192000"/>
                <a:gd name="connsiteY22" fmla="*/ 552046 h 2497177"/>
                <a:gd name="connsiteX23" fmla="*/ 7593076 w 12192000"/>
                <a:gd name="connsiteY23" fmla="*/ 548109 h 2497177"/>
                <a:gd name="connsiteX24" fmla="*/ 7703439 w 12192000"/>
                <a:gd name="connsiteY24" fmla="*/ 547855 h 2497177"/>
                <a:gd name="connsiteX25" fmla="*/ 8524875 w 12192000"/>
                <a:gd name="connsiteY25" fmla="*/ 565254 h 2497177"/>
                <a:gd name="connsiteX26" fmla="*/ 8957564 w 12192000"/>
                <a:gd name="connsiteY26" fmla="*/ 562460 h 2497177"/>
                <a:gd name="connsiteX27" fmla="*/ 9561957 w 12192000"/>
                <a:gd name="connsiteY27" fmla="*/ 502262 h 2497177"/>
                <a:gd name="connsiteX28" fmla="*/ 10277348 w 12192000"/>
                <a:gd name="connsiteY28" fmla="*/ 305920 h 2497177"/>
                <a:gd name="connsiteX29" fmla="*/ 10503535 w 12192000"/>
                <a:gd name="connsiteY29" fmla="*/ 229212 h 2497177"/>
                <a:gd name="connsiteX30" fmla="*/ 10690352 w 12192000"/>
                <a:gd name="connsiteY30" fmla="*/ 169268 h 2497177"/>
                <a:gd name="connsiteX31" fmla="*/ 11095101 w 12192000"/>
                <a:gd name="connsiteY31" fmla="*/ 66271 h 2497177"/>
                <a:gd name="connsiteX32" fmla="*/ 12192000 w 12192000"/>
                <a:gd name="connsiteY32" fmla="*/ 23472 h 249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2497177">
                  <a:moveTo>
                    <a:pt x="12192000" y="23472"/>
                  </a:moveTo>
                  <a:lnTo>
                    <a:pt x="12192000" y="1326492"/>
                  </a:lnTo>
                  <a:cubicBezTo>
                    <a:pt x="12147296" y="1328143"/>
                    <a:pt x="12103989" y="1328524"/>
                    <a:pt x="12062206" y="1327127"/>
                  </a:cubicBezTo>
                  <a:cubicBezTo>
                    <a:pt x="11741531" y="1316332"/>
                    <a:pt x="11426317" y="1320142"/>
                    <a:pt x="11088370" y="1333096"/>
                  </a:cubicBezTo>
                  <a:cubicBezTo>
                    <a:pt x="10326751" y="1362560"/>
                    <a:pt x="9542907" y="1426441"/>
                    <a:pt x="8805672" y="1567411"/>
                  </a:cubicBezTo>
                  <a:cubicBezTo>
                    <a:pt x="8459089" y="1633705"/>
                    <a:pt x="8121143" y="1717017"/>
                    <a:pt x="7759319" y="1753974"/>
                  </a:cubicBezTo>
                  <a:cubicBezTo>
                    <a:pt x="7330059" y="1797789"/>
                    <a:pt x="6906769" y="1772262"/>
                    <a:pt x="6476873" y="1809600"/>
                  </a:cubicBezTo>
                  <a:cubicBezTo>
                    <a:pt x="6222746" y="1831698"/>
                    <a:pt x="5977001" y="1874751"/>
                    <a:pt x="5731383" y="1919455"/>
                  </a:cubicBezTo>
                  <a:cubicBezTo>
                    <a:pt x="5513070" y="1959333"/>
                    <a:pt x="5294884" y="2000481"/>
                    <a:pt x="5070983" y="2029691"/>
                  </a:cubicBezTo>
                  <a:cubicBezTo>
                    <a:pt x="4261612" y="2134974"/>
                    <a:pt x="3434842" y="2076173"/>
                    <a:pt x="2628138" y="2187806"/>
                  </a:cubicBezTo>
                  <a:cubicBezTo>
                    <a:pt x="2087245" y="2262609"/>
                    <a:pt x="1589024" y="2409802"/>
                    <a:pt x="1041781" y="2464793"/>
                  </a:cubicBezTo>
                  <a:cubicBezTo>
                    <a:pt x="824484" y="2486637"/>
                    <a:pt x="607441" y="2493114"/>
                    <a:pt x="390779" y="2497178"/>
                  </a:cubicBezTo>
                  <a:lnTo>
                    <a:pt x="0" y="2497178"/>
                  </a:lnTo>
                  <a:lnTo>
                    <a:pt x="0" y="1537058"/>
                  </a:lnTo>
                  <a:cubicBezTo>
                    <a:pt x="1397" y="1537185"/>
                    <a:pt x="2921" y="1537312"/>
                    <a:pt x="4318" y="1537439"/>
                  </a:cubicBezTo>
                  <a:cubicBezTo>
                    <a:pt x="162306" y="1551917"/>
                    <a:pt x="321310" y="1565506"/>
                    <a:pt x="491490" y="1564363"/>
                  </a:cubicBezTo>
                  <a:cubicBezTo>
                    <a:pt x="1452118" y="1557124"/>
                    <a:pt x="2280920" y="1102210"/>
                    <a:pt x="3256661" y="1050775"/>
                  </a:cubicBezTo>
                  <a:cubicBezTo>
                    <a:pt x="3815715" y="1021311"/>
                    <a:pt x="4355592" y="1130277"/>
                    <a:pt x="4890643" y="1027534"/>
                  </a:cubicBezTo>
                  <a:cubicBezTo>
                    <a:pt x="5083048" y="990450"/>
                    <a:pt x="5244846" y="930506"/>
                    <a:pt x="5413756" y="876912"/>
                  </a:cubicBezTo>
                  <a:cubicBezTo>
                    <a:pt x="5471160" y="858751"/>
                    <a:pt x="5529834" y="841225"/>
                    <a:pt x="5589651" y="824334"/>
                  </a:cubicBezTo>
                  <a:cubicBezTo>
                    <a:pt x="5889244" y="740006"/>
                    <a:pt x="6217920" y="672823"/>
                    <a:pt x="6555994" y="625833"/>
                  </a:cubicBezTo>
                  <a:cubicBezTo>
                    <a:pt x="6618986" y="617070"/>
                    <a:pt x="6682486" y="608942"/>
                    <a:pt x="6746113" y="601703"/>
                  </a:cubicBezTo>
                  <a:cubicBezTo>
                    <a:pt x="6967094" y="576176"/>
                    <a:pt x="7190740" y="559285"/>
                    <a:pt x="7411339" y="552046"/>
                  </a:cubicBezTo>
                  <a:cubicBezTo>
                    <a:pt x="7472172" y="550014"/>
                    <a:pt x="7532751" y="548617"/>
                    <a:pt x="7593076" y="548109"/>
                  </a:cubicBezTo>
                  <a:cubicBezTo>
                    <a:pt x="7629907" y="547728"/>
                    <a:pt x="7666609" y="547728"/>
                    <a:pt x="7703439" y="547855"/>
                  </a:cubicBezTo>
                  <a:cubicBezTo>
                    <a:pt x="7977632" y="548617"/>
                    <a:pt x="8251698" y="561063"/>
                    <a:pt x="8524875" y="565254"/>
                  </a:cubicBezTo>
                  <a:cubicBezTo>
                    <a:pt x="8669528" y="567667"/>
                    <a:pt x="8813800" y="567667"/>
                    <a:pt x="8957564" y="562460"/>
                  </a:cubicBezTo>
                  <a:cubicBezTo>
                    <a:pt x="9160129" y="555348"/>
                    <a:pt x="9361678" y="537949"/>
                    <a:pt x="9561957" y="502262"/>
                  </a:cubicBezTo>
                  <a:cubicBezTo>
                    <a:pt x="9825101" y="455526"/>
                    <a:pt x="10052939" y="382120"/>
                    <a:pt x="10277348" y="305920"/>
                  </a:cubicBezTo>
                  <a:cubicBezTo>
                    <a:pt x="10352786" y="280393"/>
                    <a:pt x="10427716" y="254485"/>
                    <a:pt x="10503535" y="229212"/>
                  </a:cubicBezTo>
                  <a:cubicBezTo>
                    <a:pt x="10565003" y="208638"/>
                    <a:pt x="10627106" y="188445"/>
                    <a:pt x="10690352" y="169268"/>
                  </a:cubicBezTo>
                  <a:cubicBezTo>
                    <a:pt x="10818495" y="130025"/>
                    <a:pt x="10951718" y="94338"/>
                    <a:pt x="11095101" y="66271"/>
                  </a:cubicBezTo>
                  <a:cubicBezTo>
                    <a:pt x="11455273" y="-4468"/>
                    <a:pt x="11861927" y="-18311"/>
                    <a:pt x="12192000" y="23472"/>
                  </a:cubicBezTo>
                  <a:close/>
                </a:path>
              </a:pathLst>
            </a:custGeom>
            <a:solidFill>
              <a:srgbClr val="FFFFFF"/>
            </a:solidFill>
            <a:ln w="12700"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F5D6B719-2564-4BB1-759E-B3824AC7B0B8}"/>
                </a:ext>
              </a:extLst>
            </p:cNvPr>
            <p:cNvSpPr/>
            <p:nvPr/>
          </p:nvSpPr>
          <p:spPr>
            <a:xfrm>
              <a:off x="0" y="4540785"/>
              <a:ext cx="12192000" cy="2317214"/>
            </a:xfrm>
            <a:custGeom>
              <a:avLst/>
              <a:gdLst>
                <a:gd name="connsiteX0" fmla="*/ 12192000 w 12192000"/>
                <a:gd name="connsiteY0" fmla="*/ 19276 h 2317214"/>
                <a:gd name="connsiteX1" fmla="*/ 12192000 w 12192000"/>
                <a:gd name="connsiteY1" fmla="*/ 1327630 h 2317214"/>
                <a:gd name="connsiteX2" fmla="*/ 12140057 w 12192000"/>
                <a:gd name="connsiteY2" fmla="*/ 1327885 h 2317214"/>
                <a:gd name="connsiteX3" fmla="*/ 12098401 w 12192000"/>
                <a:gd name="connsiteY3" fmla="*/ 1327123 h 2317214"/>
                <a:gd name="connsiteX4" fmla="*/ 11124692 w 12192000"/>
                <a:gd name="connsiteY4" fmla="*/ 1333092 h 2317214"/>
                <a:gd name="connsiteX5" fmla="*/ 8841867 w 12192000"/>
                <a:gd name="connsiteY5" fmla="*/ 1567406 h 2317214"/>
                <a:gd name="connsiteX6" fmla="*/ 7919339 w 12192000"/>
                <a:gd name="connsiteY6" fmla="*/ 1739492 h 2317214"/>
                <a:gd name="connsiteX7" fmla="*/ 7795514 w 12192000"/>
                <a:gd name="connsiteY7" fmla="*/ 1753969 h 2317214"/>
                <a:gd name="connsiteX8" fmla="*/ 6513069 w 12192000"/>
                <a:gd name="connsiteY8" fmla="*/ 1809723 h 2317214"/>
                <a:gd name="connsiteX9" fmla="*/ 5107305 w 12192000"/>
                <a:gd name="connsiteY9" fmla="*/ 2029686 h 2317214"/>
                <a:gd name="connsiteX10" fmla="*/ 2664460 w 12192000"/>
                <a:gd name="connsiteY10" fmla="*/ 2187802 h 2317214"/>
                <a:gd name="connsiteX11" fmla="*/ 1954657 w 12192000"/>
                <a:gd name="connsiteY11" fmla="*/ 2317215 h 2317214"/>
                <a:gd name="connsiteX12" fmla="*/ 0 w 12192000"/>
                <a:gd name="connsiteY12" fmla="*/ 2317215 h 2317214"/>
                <a:gd name="connsiteX13" fmla="*/ 0 w 12192000"/>
                <a:gd name="connsiteY13" fmla="*/ 1533624 h 2317214"/>
                <a:gd name="connsiteX14" fmla="*/ 4318 w 12192000"/>
                <a:gd name="connsiteY14" fmla="*/ 1534005 h 2317214"/>
                <a:gd name="connsiteX15" fmla="*/ 527685 w 12192000"/>
                <a:gd name="connsiteY15" fmla="*/ 1564359 h 2317214"/>
                <a:gd name="connsiteX16" fmla="*/ 3292856 w 12192000"/>
                <a:gd name="connsiteY16" fmla="*/ 1050898 h 2317214"/>
                <a:gd name="connsiteX17" fmla="*/ 4926838 w 12192000"/>
                <a:gd name="connsiteY17" fmla="*/ 1027530 h 2317214"/>
                <a:gd name="connsiteX18" fmla="*/ 5449951 w 12192000"/>
                <a:gd name="connsiteY18" fmla="*/ 876907 h 2317214"/>
                <a:gd name="connsiteX19" fmla="*/ 5625973 w 12192000"/>
                <a:gd name="connsiteY19" fmla="*/ 824330 h 2317214"/>
                <a:gd name="connsiteX20" fmla="*/ 7629398 w 12192000"/>
                <a:gd name="connsiteY20" fmla="*/ 548105 h 2317214"/>
                <a:gd name="connsiteX21" fmla="*/ 9598279 w 12192000"/>
                <a:gd name="connsiteY21" fmla="*/ 502385 h 2317214"/>
                <a:gd name="connsiteX22" fmla="*/ 9612757 w 12192000"/>
                <a:gd name="connsiteY22" fmla="*/ 499718 h 2317214"/>
                <a:gd name="connsiteX23" fmla="*/ 9926447 w 12192000"/>
                <a:gd name="connsiteY23" fmla="*/ 427581 h 2317214"/>
                <a:gd name="connsiteX24" fmla="*/ 10711053 w 12192000"/>
                <a:gd name="connsiteY24" fmla="*/ 174090 h 2317214"/>
                <a:gd name="connsiteX25" fmla="*/ 10934573 w 12192000"/>
                <a:gd name="connsiteY25" fmla="*/ 110717 h 2317214"/>
                <a:gd name="connsiteX26" fmla="*/ 11131423 w 12192000"/>
                <a:gd name="connsiteY26" fmla="*/ 66267 h 2317214"/>
                <a:gd name="connsiteX27" fmla="*/ 11161522 w 12192000"/>
                <a:gd name="connsiteY27" fmla="*/ 60551 h 2317214"/>
                <a:gd name="connsiteX28" fmla="*/ 11988165 w 12192000"/>
                <a:gd name="connsiteY28" fmla="*/ 3401 h 2317214"/>
                <a:gd name="connsiteX29" fmla="*/ 12192000 w 12192000"/>
                <a:gd name="connsiteY29" fmla="*/ 19276 h 231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192000" h="2317214">
                  <a:moveTo>
                    <a:pt x="12192000" y="19276"/>
                  </a:moveTo>
                  <a:lnTo>
                    <a:pt x="12192000" y="1327630"/>
                  </a:lnTo>
                  <a:cubicBezTo>
                    <a:pt x="12174347" y="1328011"/>
                    <a:pt x="12157075" y="1328139"/>
                    <a:pt x="12140057" y="1327885"/>
                  </a:cubicBezTo>
                  <a:cubicBezTo>
                    <a:pt x="12125960" y="1327885"/>
                    <a:pt x="12112117" y="1327630"/>
                    <a:pt x="12098401" y="1327123"/>
                  </a:cubicBezTo>
                  <a:cubicBezTo>
                    <a:pt x="11777853" y="1316328"/>
                    <a:pt x="11462639" y="1320137"/>
                    <a:pt x="11124692" y="1333092"/>
                  </a:cubicBezTo>
                  <a:cubicBezTo>
                    <a:pt x="10362946" y="1362555"/>
                    <a:pt x="9579229" y="1426436"/>
                    <a:pt x="8841867" y="1567406"/>
                  </a:cubicBezTo>
                  <a:cubicBezTo>
                    <a:pt x="8535162" y="1626080"/>
                    <a:pt x="8235188" y="1698090"/>
                    <a:pt x="7919339" y="1739492"/>
                  </a:cubicBezTo>
                  <a:cubicBezTo>
                    <a:pt x="7878319" y="1744825"/>
                    <a:pt x="7837044" y="1749779"/>
                    <a:pt x="7795514" y="1753969"/>
                  </a:cubicBezTo>
                  <a:cubicBezTo>
                    <a:pt x="7366382" y="1797911"/>
                    <a:pt x="6943090" y="1772385"/>
                    <a:pt x="6513069" y="1809723"/>
                  </a:cubicBezTo>
                  <a:cubicBezTo>
                    <a:pt x="6032881" y="1851379"/>
                    <a:pt x="5582793" y="1967837"/>
                    <a:pt x="5107305" y="2029686"/>
                  </a:cubicBezTo>
                  <a:cubicBezTo>
                    <a:pt x="4297807" y="2135096"/>
                    <a:pt x="3471164" y="2076296"/>
                    <a:pt x="2664460" y="2187802"/>
                  </a:cubicBezTo>
                  <a:cubicBezTo>
                    <a:pt x="2422017" y="2221330"/>
                    <a:pt x="2188210" y="2269463"/>
                    <a:pt x="1954657" y="2317215"/>
                  </a:cubicBezTo>
                  <a:lnTo>
                    <a:pt x="0" y="2317215"/>
                  </a:lnTo>
                  <a:lnTo>
                    <a:pt x="0" y="1533624"/>
                  </a:lnTo>
                  <a:cubicBezTo>
                    <a:pt x="1397" y="1533752"/>
                    <a:pt x="2921" y="1533879"/>
                    <a:pt x="4318" y="1534005"/>
                  </a:cubicBezTo>
                  <a:cubicBezTo>
                    <a:pt x="174371" y="1549880"/>
                    <a:pt x="344551" y="1565755"/>
                    <a:pt x="527685" y="1564359"/>
                  </a:cubicBezTo>
                  <a:cubicBezTo>
                    <a:pt x="1488440" y="1557119"/>
                    <a:pt x="2317242" y="1102205"/>
                    <a:pt x="3292856" y="1050898"/>
                  </a:cubicBezTo>
                  <a:cubicBezTo>
                    <a:pt x="3852037" y="1021434"/>
                    <a:pt x="4391914" y="1130399"/>
                    <a:pt x="4926838" y="1027530"/>
                  </a:cubicBezTo>
                  <a:cubicBezTo>
                    <a:pt x="5119370" y="990573"/>
                    <a:pt x="5281041" y="930502"/>
                    <a:pt x="5449951" y="876907"/>
                  </a:cubicBezTo>
                  <a:cubicBezTo>
                    <a:pt x="5507482" y="858747"/>
                    <a:pt x="5566029" y="841221"/>
                    <a:pt x="5625973" y="824330"/>
                  </a:cubicBezTo>
                  <a:cubicBezTo>
                    <a:pt x="6229477" y="654530"/>
                    <a:pt x="6950457" y="554328"/>
                    <a:pt x="7629398" y="548105"/>
                  </a:cubicBezTo>
                  <a:cubicBezTo>
                    <a:pt x="8289418" y="542136"/>
                    <a:pt x="8950579" y="617700"/>
                    <a:pt x="9598279" y="502385"/>
                  </a:cubicBezTo>
                  <a:cubicBezTo>
                    <a:pt x="9603105" y="501496"/>
                    <a:pt x="9607931" y="500606"/>
                    <a:pt x="9612757" y="499718"/>
                  </a:cubicBezTo>
                  <a:cubicBezTo>
                    <a:pt x="9722612" y="479779"/>
                    <a:pt x="9826498" y="455141"/>
                    <a:pt x="9926447" y="427581"/>
                  </a:cubicBezTo>
                  <a:cubicBezTo>
                    <a:pt x="10199878" y="352398"/>
                    <a:pt x="10445369" y="255878"/>
                    <a:pt x="10711053" y="174090"/>
                  </a:cubicBezTo>
                  <a:cubicBezTo>
                    <a:pt x="10783697" y="151611"/>
                    <a:pt x="10857865" y="130274"/>
                    <a:pt x="10934573" y="110717"/>
                  </a:cubicBezTo>
                  <a:cubicBezTo>
                    <a:pt x="10998200" y="94461"/>
                    <a:pt x="11063732" y="79601"/>
                    <a:pt x="11131423" y="66267"/>
                  </a:cubicBezTo>
                  <a:cubicBezTo>
                    <a:pt x="11141456" y="64361"/>
                    <a:pt x="11151489" y="62330"/>
                    <a:pt x="11161522" y="60551"/>
                  </a:cubicBezTo>
                  <a:cubicBezTo>
                    <a:pt x="11430127" y="10513"/>
                    <a:pt x="11722227" y="-8409"/>
                    <a:pt x="11988165" y="3401"/>
                  </a:cubicBezTo>
                  <a:cubicBezTo>
                    <a:pt x="12058269" y="6576"/>
                    <a:pt x="12126468" y="11784"/>
                    <a:pt x="12192000" y="19276"/>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117A290C-FC76-13DB-0E1B-A6F28481CE3B}"/>
                </a:ext>
              </a:extLst>
            </p:cNvPr>
            <p:cNvSpPr/>
            <p:nvPr/>
          </p:nvSpPr>
          <p:spPr>
            <a:xfrm>
              <a:off x="1424177" y="5763760"/>
              <a:ext cx="10767822" cy="1094239"/>
            </a:xfrm>
            <a:custGeom>
              <a:avLst/>
              <a:gdLst>
                <a:gd name="connsiteX0" fmla="*/ 10767822 w 10767822"/>
                <a:gd name="connsiteY0" fmla="*/ 6230 h 1094239"/>
                <a:gd name="connsiteX1" fmla="*/ 10767822 w 10767822"/>
                <a:gd name="connsiteY1" fmla="*/ 177172 h 1094239"/>
                <a:gd name="connsiteX2" fmla="*/ 10066909 w 10767822"/>
                <a:gd name="connsiteY2" fmla="*/ 317634 h 1094239"/>
                <a:gd name="connsiteX3" fmla="*/ 9204325 w 10767822"/>
                <a:gd name="connsiteY3" fmla="*/ 516516 h 1094239"/>
                <a:gd name="connsiteX4" fmla="*/ 8997569 w 10767822"/>
                <a:gd name="connsiteY4" fmla="*/ 551314 h 1094239"/>
                <a:gd name="connsiteX5" fmla="*/ 5857875 w 10767822"/>
                <a:gd name="connsiteY5" fmla="*/ 777374 h 1094239"/>
                <a:gd name="connsiteX6" fmla="*/ 5128768 w 10767822"/>
                <a:gd name="connsiteY6" fmla="*/ 970287 h 1094239"/>
                <a:gd name="connsiteX7" fmla="*/ 4526026 w 10767822"/>
                <a:gd name="connsiteY7" fmla="*/ 973208 h 1094239"/>
                <a:gd name="connsiteX8" fmla="*/ 3717544 w 10767822"/>
                <a:gd name="connsiteY8" fmla="*/ 1068839 h 1094239"/>
                <a:gd name="connsiteX9" fmla="*/ 3621659 w 10767822"/>
                <a:gd name="connsiteY9" fmla="*/ 1094239 h 1094239"/>
                <a:gd name="connsiteX10" fmla="*/ 0 w 10767822"/>
                <a:gd name="connsiteY10" fmla="*/ 1094239 h 1094239"/>
                <a:gd name="connsiteX11" fmla="*/ 1220470 w 10767822"/>
                <a:gd name="connsiteY11" fmla="*/ 866909 h 1094239"/>
                <a:gd name="connsiteX12" fmla="*/ 3663315 w 10767822"/>
                <a:gd name="connsiteY12" fmla="*/ 708794 h 1094239"/>
                <a:gd name="connsiteX13" fmla="*/ 4823460 w 10767822"/>
                <a:gd name="connsiteY13" fmla="*/ 516516 h 1094239"/>
                <a:gd name="connsiteX14" fmla="*/ 5069205 w 10767822"/>
                <a:gd name="connsiteY14" fmla="*/ 488830 h 1094239"/>
                <a:gd name="connsiteX15" fmla="*/ 6351652 w 10767822"/>
                <a:gd name="connsiteY15" fmla="*/ 433204 h 1094239"/>
                <a:gd name="connsiteX16" fmla="*/ 7398004 w 10767822"/>
                <a:gd name="connsiteY16" fmla="*/ 246641 h 1094239"/>
                <a:gd name="connsiteX17" fmla="*/ 9680702 w 10767822"/>
                <a:gd name="connsiteY17" fmla="*/ 12326 h 1094239"/>
                <a:gd name="connsiteX18" fmla="*/ 10654538 w 10767822"/>
                <a:gd name="connsiteY18" fmla="*/ 6230 h 1094239"/>
                <a:gd name="connsiteX19" fmla="*/ 10767822 w 10767822"/>
                <a:gd name="connsiteY19" fmla="*/ 6230 h 109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67822" h="1094239">
                  <a:moveTo>
                    <a:pt x="10767822" y="6230"/>
                  </a:moveTo>
                  <a:lnTo>
                    <a:pt x="10767822" y="177172"/>
                  </a:lnTo>
                  <a:cubicBezTo>
                    <a:pt x="10528808" y="217812"/>
                    <a:pt x="10294239" y="264802"/>
                    <a:pt x="10066909" y="317634"/>
                  </a:cubicBezTo>
                  <a:cubicBezTo>
                    <a:pt x="9780016" y="384436"/>
                    <a:pt x="9500997" y="460763"/>
                    <a:pt x="9204325" y="516516"/>
                  </a:cubicBezTo>
                  <a:cubicBezTo>
                    <a:pt x="9136380" y="529343"/>
                    <a:pt x="9067546" y="541027"/>
                    <a:pt x="8997569" y="551314"/>
                  </a:cubicBezTo>
                  <a:cubicBezTo>
                    <a:pt x="7951216" y="704476"/>
                    <a:pt x="6791453" y="516897"/>
                    <a:pt x="5857875" y="777374"/>
                  </a:cubicBezTo>
                  <a:cubicBezTo>
                    <a:pt x="5616448" y="844811"/>
                    <a:pt x="5403088" y="940061"/>
                    <a:pt x="5128768" y="970287"/>
                  </a:cubicBezTo>
                  <a:cubicBezTo>
                    <a:pt x="4923663" y="992894"/>
                    <a:pt x="4727194" y="973844"/>
                    <a:pt x="4526026" y="973208"/>
                  </a:cubicBezTo>
                  <a:cubicBezTo>
                    <a:pt x="4256278" y="972446"/>
                    <a:pt x="3967734" y="1006609"/>
                    <a:pt x="3717544" y="1068839"/>
                  </a:cubicBezTo>
                  <a:cubicBezTo>
                    <a:pt x="3685159" y="1076840"/>
                    <a:pt x="3653282" y="1085476"/>
                    <a:pt x="3621659" y="1094239"/>
                  </a:cubicBezTo>
                  <a:lnTo>
                    <a:pt x="0" y="1094239"/>
                  </a:lnTo>
                  <a:cubicBezTo>
                    <a:pt x="409575" y="1025913"/>
                    <a:pt x="802259" y="924695"/>
                    <a:pt x="1220470" y="866909"/>
                  </a:cubicBezTo>
                  <a:cubicBezTo>
                    <a:pt x="2027301" y="755403"/>
                    <a:pt x="2853944" y="814204"/>
                    <a:pt x="3663315" y="708794"/>
                  </a:cubicBezTo>
                  <a:cubicBezTo>
                    <a:pt x="4056888" y="657613"/>
                    <a:pt x="4433189" y="569094"/>
                    <a:pt x="4823460" y="516516"/>
                  </a:cubicBezTo>
                  <a:cubicBezTo>
                    <a:pt x="4904740" y="505467"/>
                    <a:pt x="4986528" y="496069"/>
                    <a:pt x="5069205" y="488830"/>
                  </a:cubicBezTo>
                  <a:cubicBezTo>
                    <a:pt x="5499228" y="451492"/>
                    <a:pt x="5922391" y="477019"/>
                    <a:pt x="6351652" y="433204"/>
                  </a:cubicBezTo>
                  <a:cubicBezTo>
                    <a:pt x="6713474" y="396247"/>
                    <a:pt x="7051421" y="312935"/>
                    <a:pt x="7398004" y="246641"/>
                  </a:cubicBezTo>
                  <a:cubicBezTo>
                    <a:pt x="8135240" y="105671"/>
                    <a:pt x="8919083" y="41663"/>
                    <a:pt x="9680702" y="12326"/>
                  </a:cubicBezTo>
                  <a:cubicBezTo>
                    <a:pt x="10018649" y="-755"/>
                    <a:pt x="10333863" y="-4438"/>
                    <a:pt x="10654538" y="6230"/>
                  </a:cubicBezTo>
                  <a:cubicBezTo>
                    <a:pt x="10691114" y="7500"/>
                    <a:pt x="10728960" y="7373"/>
                    <a:pt x="10767822" y="6230"/>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E9A37E1E-0503-C373-938C-747BE1107FF3}"/>
                </a:ext>
              </a:extLst>
            </p:cNvPr>
            <p:cNvSpPr/>
            <p:nvPr/>
          </p:nvSpPr>
          <p:spPr>
            <a:xfrm>
              <a:off x="4854447" y="5859271"/>
              <a:ext cx="7337552" cy="998728"/>
            </a:xfrm>
            <a:custGeom>
              <a:avLst/>
              <a:gdLst>
                <a:gd name="connsiteX0" fmla="*/ 7337552 w 7337552"/>
                <a:gd name="connsiteY0" fmla="*/ 0 h 998728"/>
                <a:gd name="connsiteX1" fmla="*/ 7337552 w 7337552"/>
                <a:gd name="connsiteY1" fmla="*/ 998728 h 998728"/>
                <a:gd name="connsiteX2" fmla="*/ 0 w 7337552"/>
                <a:gd name="connsiteY2" fmla="*/ 998728 h 998728"/>
                <a:gd name="connsiteX3" fmla="*/ 275590 w 7337552"/>
                <a:gd name="connsiteY3" fmla="*/ 915162 h 998728"/>
                <a:gd name="connsiteX4" fmla="*/ 1083691 w 7337552"/>
                <a:gd name="connsiteY4" fmla="*/ 818007 h 998728"/>
                <a:gd name="connsiteX5" fmla="*/ 1688084 w 7337552"/>
                <a:gd name="connsiteY5" fmla="*/ 822960 h 998728"/>
                <a:gd name="connsiteX6" fmla="*/ 2414143 w 7337552"/>
                <a:gd name="connsiteY6" fmla="*/ 614807 h 998728"/>
                <a:gd name="connsiteX7" fmla="*/ 5415153 w 7337552"/>
                <a:gd name="connsiteY7" fmla="*/ 421005 h 998728"/>
                <a:gd name="connsiteX8" fmla="*/ 5556377 w 7337552"/>
                <a:gd name="connsiteY8" fmla="*/ 401955 h 998728"/>
                <a:gd name="connsiteX9" fmla="*/ 6622543 w 7337552"/>
                <a:gd name="connsiteY9" fmla="*/ 152273 h 998728"/>
                <a:gd name="connsiteX10" fmla="*/ 7285609 w 7337552"/>
                <a:gd name="connsiteY10" fmla="*/ 9398 h 998728"/>
                <a:gd name="connsiteX11" fmla="*/ 7337552 w 7337552"/>
                <a:gd name="connsiteY11" fmla="*/ 0 h 99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37552" h="998728">
                  <a:moveTo>
                    <a:pt x="7337552" y="0"/>
                  </a:moveTo>
                  <a:lnTo>
                    <a:pt x="7337552" y="998728"/>
                  </a:lnTo>
                  <a:lnTo>
                    <a:pt x="0" y="998728"/>
                  </a:lnTo>
                  <a:cubicBezTo>
                    <a:pt x="91313" y="970535"/>
                    <a:pt x="181356" y="940562"/>
                    <a:pt x="275590" y="915162"/>
                  </a:cubicBezTo>
                  <a:cubicBezTo>
                    <a:pt x="524764" y="848106"/>
                    <a:pt x="813181" y="813435"/>
                    <a:pt x="1083691" y="818007"/>
                  </a:cubicBezTo>
                  <a:cubicBezTo>
                    <a:pt x="1285494" y="821436"/>
                    <a:pt x="1482979" y="845693"/>
                    <a:pt x="1688084" y="822960"/>
                  </a:cubicBezTo>
                  <a:cubicBezTo>
                    <a:pt x="1962277" y="792607"/>
                    <a:pt x="2173733" y="687705"/>
                    <a:pt x="2414143" y="614807"/>
                  </a:cubicBezTo>
                  <a:cubicBezTo>
                    <a:pt x="3301620" y="345440"/>
                    <a:pt x="4407027" y="541401"/>
                    <a:pt x="5415153" y="421005"/>
                  </a:cubicBezTo>
                  <a:cubicBezTo>
                    <a:pt x="5462397" y="415417"/>
                    <a:pt x="5509514" y="409067"/>
                    <a:pt x="5556377" y="401955"/>
                  </a:cubicBezTo>
                  <a:cubicBezTo>
                    <a:pt x="5932044" y="344805"/>
                    <a:pt x="6271134" y="240284"/>
                    <a:pt x="6622543" y="152273"/>
                  </a:cubicBezTo>
                  <a:cubicBezTo>
                    <a:pt x="6837681" y="98425"/>
                    <a:pt x="7059422" y="50800"/>
                    <a:pt x="7285609" y="9398"/>
                  </a:cubicBezTo>
                  <a:cubicBezTo>
                    <a:pt x="7302882" y="6223"/>
                    <a:pt x="7320153" y="3175"/>
                    <a:pt x="7337552" y="0"/>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grpSp>
      <p:sp>
        <p:nvSpPr>
          <p:cNvPr id="55" name="Rechthoek: afgeronde hoeken 54">
            <a:extLst>
              <a:ext uri="{FF2B5EF4-FFF2-40B4-BE49-F238E27FC236}">
                <a16:creationId xmlns:a16="http://schemas.microsoft.com/office/drawing/2014/main" id="{28D83B49-F9DF-C9E7-1088-9FB2E62C426D}"/>
              </a:ext>
            </a:extLst>
          </p:cNvPr>
          <p:cNvSpPr/>
          <p:nvPr/>
        </p:nvSpPr>
        <p:spPr>
          <a:xfrm>
            <a:off x="1520578" y="1069642"/>
            <a:ext cx="4597255" cy="4994314"/>
          </a:xfrm>
          <a:prstGeom prst="roundRect">
            <a:avLst>
              <a:gd name="adj" fmla="val 44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83" name="Groep 82">
            <a:extLst>
              <a:ext uri="{FF2B5EF4-FFF2-40B4-BE49-F238E27FC236}">
                <a16:creationId xmlns:a16="http://schemas.microsoft.com/office/drawing/2014/main" id="{FD007FA2-0BD3-D496-91C3-4D2D634BF01E}"/>
              </a:ext>
            </a:extLst>
          </p:cNvPr>
          <p:cNvGrpSpPr/>
          <p:nvPr/>
        </p:nvGrpSpPr>
        <p:grpSpPr>
          <a:xfrm>
            <a:off x="2550878" y="800825"/>
            <a:ext cx="5662612" cy="481012"/>
            <a:chOff x="2034908" y="1273993"/>
            <a:chExt cx="5662612" cy="481012"/>
          </a:xfrm>
        </p:grpSpPr>
        <p:sp>
          <p:nvSpPr>
            <p:cNvPr id="6" name="Vrije vorm: vorm 5">
              <a:extLst>
                <a:ext uri="{FF2B5EF4-FFF2-40B4-BE49-F238E27FC236}">
                  <a16:creationId xmlns:a16="http://schemas.microsoft.com/office/drawing/2014/main" id="{98BF6E7E-9FC1-5495-02B8-8926B752F333}"/>
                </a:ext>
              </a:extLst>
            </p:cNvPr>
            <p:cNvSpPr/>
            <p:nvPr/>
          </p:nvSpPr>
          <p:spPr>
            <a:xfrm>
              <a:off x="2034908" y="1273993"/>
              <a:ext cx="5662612" cy="481012"/>
            </a:xfrm>
            <a:custGeom>
              <a:avLst/>
              <a:gdLst>
                <a:gd name="connsiteX0" fmla="*/ 5645182 w 5662612"/>
                <a:gd name="connsiteY0" fmla="*/ 98679 h 481012"/>
                <a:gd name="connsiteX1" fmla="*/ 5602510 w 5662612"/>
                <a:gd name="connsiteY1" fmla="*/ 44196 h 481012"/>
                <a:gd name="connsiteX2" fmla="*/ 5544693 w 5662612"/>
                <a:gd name="connsiteY2" fmla="*/ 11049 h 481012"/>
                <a:gd name="connsiteX3" fmla="*/ 5481066 w 5662612"/>
                <a:gd name="connsiteY3" fmla="*/ 0 h 481012"/>
                <a:gd name="connsiteX4" fmla="*/ 5367624 w 5662612"/>
                <a:gd name="connsiteY4" fmla="*/ 29718 h 481012"/>
                <a:gd name="connsiteX5" fmla="*/ 5297424 w 5662612"/>
                <a:gd name="connsiteY5" fmla="*/ 17431 h 481012"/>
                <a:gd name="connsiteX6" fmla="*/ 5178076 w 5662612"/>
                <a:gd name="connsiteY6" fmla="*/ 17431 h 481012"/>
                <a:gd name="connsiteX7" fmla="*/ 5098066 w 5662612"/>
                <a:gd name="connsiteY7" fmla="*/ 30099 h 481012"/>
                <a:gd name="connsiteX8" fmla="*/ 5085969 w 5662612"/>
                <a:gd name="connsiteY8" fmla="*/ 36005 h 481012"/>
                <a:gd name="connsiteX9" fmla="*/ 5024628 w 5662612"/>
                <a:gd name="connsiteY9" fmla="*/ 26194 h 481012"/>
                <a:gd name="connsiteX10" fmla="*/ 4972241 w 5662612"/>
                <a:gd name="connsiteY10" fmla="*/ 33719 h 481012"/>
                <a:gd name="connsiteX11" fmla="*/ 4911186 w 5662612"/>
                <a:gd name="connsiteY11" fmla="*/ 19431 h 481012"/>
                <a:gd name="connsiteX12" fmla="*/ 4864323 w 5662612"/>
                <a:gd name="connsiteY12" fmla="*/ 26003 h 481012"/>
                <a:gd name="connsiteX13" fmla="*/ 4806125 w 5662612"/>
                <a:gd name="connsiteY13" fmla="*/ 14288 h 481012"/>
                <a:gd name="connsiteX14" fmla="*/ 4730115 w 5662612"/>
                <a:gd name="connsiteY14" fmla="*/ 33433 h 481012"/>
                <a:gd name="connsiteX15" fmla="*/ 4639151 w 5662612"/>
                <a:gd name="connsiteY15" fmla="*/ 14288 h 481012"/>
                <a:gd name="connsiteX16" fmla="*/ 4635437 w 5662612"/>
                <a:gd name="connsiteY16" fmla="*/ 14288 h 481012"/>
                <a:gd name="connsiteX17" fmla="*/ 4569048 w 5662612"/>
                <a:gd name="connsiteY17" fmla="*/ 27051 h 481012"/>
                <a:gd name="connsiteX18" fmla="*/ 4535996 w 5662612"/>
                <a:gd name="connsiteY18" fmla="*/ 43053 h 481012"/>
                <a:gd name="connsiteX19" fmla="*/ 4508278 w 5662612"/>
                <a:gd name="connsiteY19" fmla="*/ 28670 h 481012"/>
                <a:gd name="connsiteX20" fmla="*/ 4416362 w 5662612"/>
                <a:gd name="connsiteY20" fmla="*/ 11906 h 481012"/>
                <a:gd name="connsiteX21" fmla="*/ 4339114 w 5662612"/>
                <a:gd name="connsiteY21" fmla="*/ 21431 h 481012"/>
                <a:gd name="connsiteX22" fmla="*/ 4305110 w 5662612"/>
                <a:gd name="connsiteY22" fmla="*/ 36481 h 481012"/>
                <a:gd name="connsiteX23" fmla="*/ 4262438 w 5662612"/>
                <a:gd name="connsiteY23" fmla="*/ 19241 h 481012"/>
                <a:gd name="connsiteX24" fmla="*/ 4197096 w 5662612"/>
                <a:gd name="connsiteY24" fmla="*/ 10763 h 481012"/>
                <a:gd name="connsiteX25" fmla="*/ 4193096 w 5662612"/>
                <a:gd name="connsiteY25" fmla="*/ 10763 h 481012"/>
                <a:gd name="connsiteX26" fmla="*/ 4130993 w 5662612"/>
                <a:gd name="connsiteY26" fmla="*/ 18383 h 481012"/>
                <a:gd name="connsiteX27" fmla="*/ 4082415 w 5662612"/>
                <a:gd name="connsiteY27" fmla="*/ 38195 h 481012"/>
                <a:gd name="connsiteX28" fmla="*/ 4041362 w 5662612"/>
                <a:gd name="connsiteY28" fmla="*/ 22098 h 481012"/>
                <a:gd name="connsiteX29" fmla="*/ 3989737 w 5662612"/>
                <a:gd name="connsiteY29" fmla="*/ 15526 h 481012"/>
                <a:gd name="connsiteX30" fmla="*/ 3912489 w 5662612"/>
                <a:gd name="connsiteY30" fmla="*/ 31528 h 481012"/>
                <a:gd name="connsiteX31" fmla="*/ 3883628 w 5662612"/>
                <a:gd name="connsiteY31" fmla="*/ 46768 h 481012"/>
                <a:gd name="connsiteX32" fmla="*/ 3881628 w 5662612"/>
                <a:gd name="connsiteY32" fmla="*/ 45434 h 481012"/>
                <a:gd name="connsiteX33" fmla="*/ 3821144 w 5662612"/>
                <a:gd name="connsiteY33" fmla="*/ 29813 h 481012"/>
                <a:gd name="connsiteX34" fmla="*/ 3721132 w 5662612"/>
                <a:gd name="connsiteY34" fmla="*/ 60674 h 481012"/>
                <a:gd name="connsiteX35" fmla="*/ 3707225 w 5662612"/>
                <a:gd name="connsiteY35" fmla="*/ 45720 h 481012"/>
                <a:gd name="connsiteX36" fmla="*/ 3624834 w 5662612"/>
                <a:gd name="connsiteY36" fmla="*/ 14764 h 481012"/>
                <a:gd name="connsiteX37" fmla="*/ 3576447 w 5662612"/>
                <a:gd name="connsiteY37" fmla="*/ 22670 h 481012"/>
                <a:gd name="connsiteX38" fmla="*/ 3537776 w 5662612"/>
                <a:gd name="connsiteY38" fmla="*/ 41053 h 481012"/>
                <a:gd name="connsiteX39" fmla="*/ 3432524 w 5662612"/>
                <a:gd name="connsiteY39" fmla="*/ 14288 h 481012"/>
                <a:gd name="connsiteX40" fmla="*/ 3428810 w 5662612"/>
                <a:gd name="connsiteY40" fmla="*/ 14288 h 481012"/>
                <a:gd name="connsiteX41" fmla="*/ 3362420 w 5662612"/>
                <a:gd name="connsiteY41" fmla="*/ 27051 h 481012"/>
                <a:gd name="connsiteX42" fmla="*/ 3329368 w 5662612"/>
                <a:gd name="connsiteY42" fmla="*/ 43053 h 481012"/>
                <a:gd name="connsiteX43" fmla="*/ 3301556 w 5662612"/>
                <a:gd name="connsiteY43" fmla="*/ 28670 h 481012"/>
                <a:gd name="connsiteX44" fmla="*/ 3209639 w 5662612"/>
                <a:gd name="connsiteY44" fmla="*/ 11906 h 481012"/>
                <a:gd name="connsiteX45" fmla="*/ 3132392 w 5662612"/>
                <a:gd name="connsiteY45" fmla="*/ 21431 h 481012"/>
                <a:gd name="connsiteX46" fmla="*/ 3071908 w 5662612"/>
                <a:gd name="connsiteY46" fmla="*/ 57055 h 481012"/>
                <a:gd name="connsiteX47" fmla="*/ 3062288 w 5662612"/>
                <a:gd name="connsiteY47" fmla="*/ 49911 h 481012"/>
                <a:gd name="connsiteX48" fmla="*/ 3001423 w 5662612"/>
                <a:gd name="connsiteY48" fmla="*/ 22003 h 481012"/>
                <a:gd name="connsiteX49" fmla="*/ 2949797 w 5662612"/>
                <a:gd name="connsiteY49" fmla="*/ 15431 h 481012"/>
                <a:gd name="connsiteX50" fmla="*/ 2872645 w 5662612"/>
                <a:gd name="connsiteY50" fmla="*/ 31433 h 481012"/>
                <a:gd name="connsiteX51" fmla="*/ 2832545 w 5662612"/>
                <a:gd name="connsiteY51" fmla="*/ 54293 h 481012"/>
                <a:gd name="connsiteX52" fmla="*/ 2804351 w 5662612"/>
                <a:gd name="connsiteY52" fmla="*/ 40672 h 481012"/>
                <a:gd name="connsiteX53" fmla="*/ 2733866 w 5662612"/>
                <a:gd name="connsiteY53" fmla="*/ 22289 h 481012"/>
                <a:gd name="connsiteX54" fmla="*/ 2659571 w 5662612"/>
                <a:gd name="connsiteY54" fmla="*/ 15812 h 481012"/>
                <a:gd name="connsiteX55" fmla="*/ 2584990 w 5662612"/>
                <a:gd name="connsiteY55" fmla="*/ 31623 h 481012"/>
                <a:gd name="connsiteX56" fmla="*/ 2557367 w 5662612"/>
                <a:gd name="connsiteY56" fmla="*/ 22003 h 481012"/>
                <a:gd name="connsiteX57" fmla="*/ 2505742 w 5662612"/>
                <a:gd name="connsiteY57" fmla="*/ 15431 h 481012"/>
                <a:gd name="connsiteX58" fmla="*/ 2428589 w 5662612"/>
                <a:gd name="connsiteY58" fmla="*/ 31433 h 481012"/>
                <a:gd name="connsiteX59" fmla="*/ 2383346 w 5662612"/>
                <a:gd name="connsiteY59" fmla="*/ 58103 h 481012"/>
                <a:gd name="connsiteX60" fmla="*/ 2338292 w 5662612"/>
                <a:gd name="connsiteY60" fmla="*/ 32004 h 481012"/>
                <a:gd name="connsiteX61" fmla="*/ 2252758 w 5662612"/>
                <a:gd name="connsiteY61" fmla="*/ 14669 h 481012"/>
                <a:gd name="connsiteX62" fmla="*/ 2152555 w 5662612"/>
                <a:gd name="connsiteY62" fmla="*/ 40958 h 481012"/>
                <a:gd name="connsiteX63" fmla="*/ 2149316 w 5662612"/>
                <a:gd name="connsiteY63" fmla="*/ 43244 h 481012"/>
                <a:gd name="connsiteX64" fmla="*/ 2143411 w 5662612"/>
                <a:gd name="connsiteY64" fmla="*/ 39148 h 481012"/>
                <a:gd name="connsiteX65" fmla="*/ 2054447 w 5662612"/>
                <a:gd name="connsiteY65" fmla="*/ 17431 h 481012"/>
                <a:gd name="connsiteX66" fmla="*/ 1935099 w 5662612"/>
                <a:gd name="connsiteY66" fmla="*/ 17431 h 481012"/>
                <a:gd name="connsiteX67" fmla="*/ 1877663 w 5662612"/>
                <a:gd name="connsiteY67" fmla="*/ 22955 h 481012"/>
                <a:gd name="connsiteX68" fmla="*/ 1829943 w 5662612"/>
                <a:gd name="connsiteY68" fmla="*/ 13907 h 481012"/>
                <a:gd name="connsiteX69" fmla="*/ 1764983 w 5662612"/>
                <a:gd name="connsiteY69" fmla="*/ 28575 h 481012"/>
                <a:gd name="connsiteX70" fmla="*/ 1736217 w 5662612"/>
                <a:gd name="connsiteY70" fmla="*/ 46006 h 481012"/>
                <a:gd name="connsiteX71" fmla="*/ 1706213 w 5662612"/>
                <a:gd name="connsiteY71" fmla="*/ 29147 h 481012"/>
                <a:gd name="connsiteX72" fmla="*/ 1642301 w 5662612"/>
                <a:gd name="connsiteY72" fmla="*/ 17050 h 481012"/>
                <a:gd name="connsiteX73" fmla="*/ 1590294 w 5662612"/>
                <a:gd name="connsiteY73" fmla="*/ 29909 h 481012"/>
                <a:gd name="connsiteX74" fmla="*/ 1560957 w 5662612"/>
                <a:gd name="connsiteY74" fmla="*/ 19241 h 481012"/>
                <a:gd name="connsiteX75" fmla="*/ 1495616 w 5662612"/>
                <a:gd name="connsiteY75" fmla="*/ 10763 h 481012"/>
                <a:gd name="connsiteX76" fmla="*/ 1491615 w 5662612"/>
                <a:gd name="connsiteY76" fmla="*/ 10763 h 481012"/>
                <a:gd name="connsiteX77" fmla="*/ 1429417 w 5662612"/>
                <a:gd name="connsiteY77" fmla="*/ 18383 h 481012"/>
                <a:gd name="connsiteX78" fmla="*/ 1380839 w 5662612"/>
                <a:gd name="connsiteY78" fmla="*/ 38195 h 481012"/>
                <a:gd name="connsiteX79" fmla="*/ 1339787 w 5662612"/>
                <a:gd name="connsiteY79" fmla="*/ 22098 h 481012"/>
                <a:gd name="connsiteX80" fmla="*/ 1288161 w 5662612"/>
                <a:gd name="connsiteY80" fmla="*/ 15526 h 481012"/>
                <a:gd name="connsiteX81" fmla="*/ 1211009 w 5662612"/>
                <a:gd name="connsiteY81" fmla="*/ 31528 h 481012"/>
                <a:gd name="connsiteX82" fmla="*/ 1182148 w 5662612"/>
                <a:gd name="connsiteY82" fmla="*/ 46768 h 481012"/>
                <a:gd name="connsiteX83" fmla="*/ 1180148 w 5662612"/>
                <a:gd name="connsiteY83" fmla="*/ 45434 h 481012"/>
                <a:gd name="connsiteX84" fmla="*/ 1119664 w 5662612"/>
                <a:gd name="connsiteY84" fmla="*/ 29718 h 481012"/>
                <a:gd name="connsiteX85" fmla="*/ 1019651 w 5662612"/>
                <a:gd name="connsiteY85" fmla="*/ 60579 h 481012"/>
                <a:gd name="connsiteX86" fmla="*/ 1005745 w 5662612"/>
                <a:gd name="connsiteY86" fmla="*/ 45625 h 481012"/>
                <a:gd name="connsiteX87" fmla="*/ 923354 w 5662612"/>
                <a:gd name="connsiteY87" fmla="*/ 14573 h 481012"/>
                <a:gd name="connsiteX88" fmla="*/ 874967 w 5662612"/>
                <a:gd name="connsiteY88" fmla="*/ 22479 h 481012"/>
                <a:gd name="connsiteX89" fmla="*/ 830104 w 5662612"/>
                <a:gd name="connsiteY89" fmla="*/ 45148 h 481012"/>
                <a:gd name="connsiteX90" fmla="*/ 828294 w 5662612"/>
                <a:gd name="connsiteY90" fmla="*/ 46577 h 481012"/>
                <a:gd name="connsiteX91" fmla="*/ 815912 w 5662612"/>
                <a:gd name="connsiteY91" fmla="*/ 57722 h 481012"/>
                <a:gd name="connsiteX92" fmla="*/ 805434 w 5662612"/>
                <a:gd name="connsiteY92" fmla="*/ 49816 h 481012"/>
                <a:gd name="connsiteX93" fmla="*/ 744569 w 5662612"/>
                <a:gd name="connsiteY93" fmla="*/ 21908 h 481012"/>
                <a:gd name="connsiteX94" fmla="*/ 692944 w 5662612"/>
                <a:gd name="connsiteY94" fmla="*/ 15335 h 481012"/>
                <a:gd name="connsiteX95" fmla="*/ 615791 w 5662612"/>
                <a:gd name="connsiteY95" fmla="*/ 31337 h 481012"/>
                <a:gd name="connsiteX96" fmla="*/ 573215 w 5662612"/>
                <a:gd name="connsiteY96" fmla="*/ 56007 h 481012"/>
                <a:gd name="connsiteX97" fmla="*/ 571405 w 5662612"/>
                <a:gd name="connsiteY97" fmla="*/ 54483 h 481012"/>
                <a:gd name="connsiteX98" fmla="*/ 502063 w 5662612"/>
                <a:gd name="connsiteY98" fmla="*/ 20288 h 481012"/>
                <a:gd name="connsiteX99" fmla="*/ 445103 w 5662612"/>
                <a:gd name="connsiteY99" fmla="*/ 12478 h 481012"/>
                <a:gd name="connsiteX100" fmla="*/ 354902 w 5662612"/>
                <a:gd name="connsiteY100" fmla="*/ 32004 h 481012"/>
                <a:gd name="connsiteX101" fmla="*/ 343281 w 5662612"/>
                <a:gd name="connsiteY101" fmla="*/ 38291 h 481012"/>
                <a:gd name="connsiteX102" fmla="*/ 263843 w 5662612"/>
                <a:gd name="connsiteY102" fmla="*/ 13335 h 481012"/>
                <a:gd name="connsiteX103" fmla="*/ 199549 w 5662612"/>
                <a:gd name="connsiteY103" fmla="*/ 29337 h 481012"/>
                <a:gd name="connsiteX104" fmla="*/ 140113 w 5662612"/>
                <a:gd name="connsiteY104" fmla="*/ 15716 h 481012"/>
                <a:gd name="connsiteX105" fmla="*/ 93821 w 5662612"/>
                <a:gd name="connsiteY105" fmla="*/ 23908 h 481012"/>
                <a:gd name="connsiteX106" fmla="*/ 41529 w 5662612"/>
                <a:gd name="connsiteY106" fmla="*/ 58579 h 481012"/>
                <a:gd name="connsiteX107" fmla="*/ 17621 w 5662612"/>
                <a:gd name="connsiteY107" fmla="*/ 96774 h 481012"/>
                <a:gd name="connsiteX108" fmla="*/ 4096 w 5662612"/>
                <a:gd name="connsiteY108" fmla="*/ 159639 h 481012"/>
                <a:gd name="connsiteX109" fmla="*/ 0 w 5662612"/>
                <a:gd name="connsiteY109" fmla="*/ 239840 h 481012"/>
                <a:gd name="connsiteX110" fmla="*/ 9715 w 5662612"/>
                <a:gd name="connsiteY110" fmla="*/ 343281 h 481012"/>
                <a:gd name="connsiteX111" fmla="*/ 71152 w 5662612"/>
                <a:gd name="connsiteY111" fmla="*/ 450056 h 481012"/>
                <a:gd name="connsiteX112" fmla="*/ 146399 w 5662612"/>
                <a:gd name="connsiteY112" fmla="*/ 474345 h 481012"/>
                <a:gd name="connsiteX113" fmla="*/ 197644 w 5662612"/>
                <a:gd name="connsiteY113" fmla="*/ 463010 h 481012"/>
                <a:gd name="connsiteX114" fmla="*/ 261080 w 5662612"/>
                <a:gd name="connsiteY114" fmla="*/ 476726 h 481012"/>
                <a:gd name="connsiteX115" fmla="*/ 336423 w 5662612"/>
                <a:gd name="connsiteY115" fmla="*/ 451675 h 481012"/>
                <a:gd name="connsiteX116" fmla="*/ 350711 w 5662612"/>
                <a:gd name="connsiteY116" fmla="*/ 459010 h 481012"/>
                <a:gd name="connsiteX117" fmla="*/ 444341 w 5662612"/>
                <a:gd name="connsiteY117" fmla="*/ 478250 h 481012"/>
                <a:gd name="connsiteX118" fmla="*/ 538639 w 5662612"/>
                <a:gd name="connsiteY118" fmla="*/ 456724 h 481012"/>
                <a:gd name="connsiteX119" fmla="*/ 570167 w 5662612"/>
                <a:gd name="connsiteY119" fmla="*/ 436626 h 481012"/>
                <a:gd name="connsiteX120" fmla="*/ 577310 w 5662612"/>
                <a:gd name="connsiteY120" fmla="*/ 442246 h 481012"/>
                <a:gd name="connsiteX121" fmla="*/ 636461 w 5662612"/>
                <a:gd name="connsiteY121" fmla="*/ 470630 h 481012"/>
                <a:gd name="connsiteX122" fmla="*/ 684943 w 5662612"/>
                <a:gd name="connsiteY122" fmla="*/ 478250 h 481012"/>
                <a:gd name="connsiteX123" fmla="*/ 691706 w 5662612"/>
                <a:gd name="connsiteY123" fmla="*/ 478346 h 481012"/>
                <a:gd name="connsiteX124" fmla="*/ 729901 w 5662612"/>
                <a:gd name="connsiteY124" fmla="*/ 475393 h 481012"/>
                <a:gd name="connsiteX125" fmla="*/ 792766 w 5662612"/>
                <a:gd name="connsiteY125" fmla="*/ 455390 h 481012"/>
                <a:gd name="connsiteX126" fmla="*/ 828294 w 5662612"/>
                <a:gd name="connsiteY126" fmla="*/ 431483 h 481012"/>
                <a:gd name="connsiteX127" fmla="*/ 833247 w 5662612"/>
                <a:gd name="connsiteY127" fmla="*/ 435959 h 481012"/>
                <a:gd name="connsiteX128" fmla="*/ 929354 w 5662612"/>
                <a:gd name="connsiteY128" fmla="*/ 473774 h 481012"/>
                <a:gd name="connsiteX129" fmla="*/ 938403 w 5662612"/>
                <a:gd name="connsiteY129" fmla="*/ 474059 h 481012"/>
                <a:gd name="connsiteX130" fmla="*/ 998315 w 5662612"/>
                <a:gd name="connsiteY130" fmla="*/ 461772 h 481012"/>
                <a:gd name="connsiteX131" fmla="*/ 1004888 w 5662612"/>
                <a:gd name="connsiteY131" fmla="*/ 458915 h 481012"/>
                <a:gd name="connsiteX132" fmla="*/ 1014603 w 5662612"/>
                <a:gd name="connsiteY132" fmla="*/ 462820 h 481012"/>
                <a:gd name="connsiteX133" fmla="*/ 1068134 w 5662612"/>
                <a:gd name="connsiteY133" fmla="*/ 472821 h 481012"/>
                <a:gd name="connsiteX134" fmla="*/ 1150811 w 5662612"/>
                <a:gd name="connsiteY134" fmla="*/ 452628 h 481012"/>
                <a:gd name="connsiteX135" fmla="*/ 1170051 w 5662612"/>
                <a:gd name="connsiteY135" fmla="*/ 440436 h 481012"/>
                <a:gd name="connsiteX136" fmla="*/ 1172528 w 5662612"/>
                <a:gd name="connsiteY136" fmla="*/ 442341 h 481012"/>
                <a:gd name="connsiteX137" fmla="*/ 1231678 w 5662612"/>
                <a:gd name="connsiteY137" fmla="*/ 470725 h 481012"/>
                <a:gd name="connsiteX138" fmla="*/ 1280160 w 5662612"/>
                <a:gd name="connsiteY138" fmla="*/ 478346 h 481012"/>
                <a:gd name="connsiteX139" fmla="*/ 1286923 w 5662612"/>
                <a:gd name="connsiteY139" fmla="*/ 478441 h 481012"/>
                <a:gd name="connsiteX140" fmla="*/ 1325118 w 5662612"/>
                <a:gd name="connsiteY140" fmla="*/ 475488 h 481012"/>
                <a:gd name="connsiteX141" fmla="*/ 1376267 w 5662612"/>
                <a:gd name="connsiteY141" fmla="*/ 460820 h 481012"/>
                <a:gd name="connsiteX142" fmla="*/ 1442466 w 5662612"/>
                <a:gd name="connsiteY142" fmla="*/ 477679 h 481012"/>
                <a:gd name="connsiteX143" fmla="*/ 1502474 w 5662612"/>
                <a:gd name="connsiteY143" fmla="*/ 466916 h 481012"/>
                <a:gd name="connsiteX144" fmla="*/ 1563338 w 5662612"/>
                <a:gd name="connsiteY144" fmla="*/ 480060 h 481012"/>
                <a:gd name="connsiteX145" fmla="*/ 1620774 w 5662612"/>
                <a:gd name="connsiteY145" fmla="*/ 468154 h 481012"/>
                <a:gd name="connsiteX146" fmla="*/ 1621917 w 5662612"/>
                <a:gd name="connsiteY146" fmla="*/ 467582 h 481012"/>
                <a:gd name="connsiteX147" fmla="*/ 1628966 w 5662612"/>
                <a:gd name="connsiteY147" fmla="*/ 469868 h 481012"/>
                <a:gd name="connsiteX148" fmla="*/ 1662970 w 5662612"/>
                <a:gd name="connsiteY148" fmla="*/ 474536 h 481012"/>
                <a:gd name="connsiteX149" fmla="*/ 1715929 w 5662612"/>
                <a:gd name="connsiteY149" fmla="*/ 462153 h 481012"/>
                <a:gd name="connsiteX150" fmla="*/ 1743456 w 5662612"/>
                <a:gd name="connsiteY150" fmla="*/ 472154 h 481012"/>
                <a:gd name="connsiteX151" fmla="*/ 1786223 w 5662612"/>
                <a:gd name="connsiteY151" fmla="*/ 478060 h 481012"/>
                <a:gd name="connsiteX152" fmla="*/ 1856994 w 5662612"/>
                <a:gd name="connsiteY152" fmla="*/ 459962 h 481012"/>
                <a:gd name="connsiteX153" fmla="*/ 1886236 w 5662612"/>
                <a:gd name="connsiteY153" fmla="*/ 436340 h 481012"/>
                <a:gd name="connsiteX154" fmla="*/ 1913001 w 5662612"/>
                <a:gd name="connsiteY154" fmla="*/ 458343 h 481012"/>
                <a:gd name="connsiteX155" fmla="*/ 1986915 w 5662612"/>
                <a:gd name="connsiteY155" fmla="*/ 478346 h 481012"/>
                <a:gd name="connsiteX156" fmla="*/ 2109502 w 5662612"/>
                <a:gd name="connsiteY156" fmla="*/ 406146 h 481012"/>
                <a:gd name="connsiteX157" fmla="*/ 2166366 w 5662612"/>
                <a:gd name="connsiteY157" fmla="*/ 462439 h 481012"/>
                <a:gd name="connsiteX158" fmla="*/ 2237804 w 5662612"/>
                <a:gd name="connsiteY158" fmla="*/ 478346 h 481012"/>
                <a:gd name="connsiteX159" fmla="*/ 2241709 w 5662612"/>
                <a:gd name="connsiteY159" fmla="*/ 478346 h 481012"/>
                <a:gd name="connsiteX160" fmla="*/ 2326196 w 5662612"/>
                <a:gd name="connsiteY160" fmla="*/ 464344 h 481012"/>
                <a:gd name="connsiteX161" fmla="*/ 2380964 w 5662612"/>
                <a:gd name="connsiteY161" fmla="*/ 435388 h 481012"/>
                <a:gd name="connsiteX162" fmla="*/ 2389918 w 5662612"/>
                <a:gd name="connsiteY162" fmla="*/ 442436 h 481012"/>
                <a:gd name="connsiteX163" fmla="*/ 2448973 w 5662612"/>
                <a:gd name="connsiteY163" fmla="*/ 470725 h 481012"/>
                <a:gd name="connsiteX164" fmla="*/ 2497455 w 5662612"/>
                <a:gd name="connsiteY164" fmla="*/ 478346 h 481012"/>
                <a:gd name="connsiteX165" fmla="*/ 2504218 w 5662612"/>
                <a:gd name="connsiteY165" fmla="*/ 478441 h 481012"/>
                <a:gd name="connsiteX166" fmla="*/ 2542508 w 5662612"/>
                <a:gd name="connsiteY166" fmla="*/ 475488 h 481012"/>
                <a:gd name="connsiteX167" fmla="*/ 2604992 w 5662612"/>
                <a:gd name="connsiteY167" fmla="*/ 455581 h 481012"/>
                <a:gd name="connsiteX168" fmla="*/ 2696718 w 5662612"/>
                <a:gd name="connsiteY168" fmla="*/ 477965 h 481012"/>
                <a:gd name="connsiteX169" fmla="*/ 2770537 w 5662612"/>
                <a:gd name="connsiteY169" fmla="*/ 470154 h 481012"/>
                <a:gd name="connsiteX170" fmla="*/ 2772918 w 5662612"/>
                <a:gd name="connsiteY170" fmla="*/ 469678 h 481012"/>
                <a:gd name="connsiteX171" fmla="*/ 2775966 w 5662612"/>
                <a:gd name="connsiteY171" fmla="*/ 468916 h 481012"/>
                <a:gd name="connsiteX172" fmla="*/ 2840165 w 5662612"/>
                <a:gd name="connsiteY172" fmla="*/ 446246 h 481012"/>
                <a:gd name="connsiteX173" fmla="*/ 2893219 w 5662612"/>
                <a:gd name="connsiteY173" fmla="*/ 470630 h 481012"/>
                <a:gd name="connsiteX174" fmla="*/ 2941701 w 5662612"/>
                <a:gd name="connsiteY174" fmla="*/ 478250 h 481012"/>
                <a:gd name="connsiteX175" fmla="*/ 2948464 w 5662612"/>
                <a:gd name="connsiteY175" fmla="*/ 478346 h 481012"/>
                <a:gd name="connsiteX176" fmla="*/ 2986659 w 5662612"/>
                <a:gd name="connsiteY176" fmla="*/ 475393 h 481012"/>
                <a:gd name="connsiteX177" fmla="*/ 3049524 w 5662612"/>
                <a:gd name="connsiteY177" fmla="*/ 455390 h 481012"/>
                <a:gd name="connsiteX178" fmla="*/ 3069717 w 5662612"/>
                <a:gd name="connsiteY178" fmla="*/ 443484 h 481012"/>
                <a:gd name="connsiteX179" fmla="*/ 3110198 w 5662612"/>
                <a:gd name="connsiteY179" fmla="*/ 468916 h 481012"/>
                <a:gd name="connsiteX180" fmla="*/ 3167158 w 5662612"/>
                <a:gd name="connsiteY180" fmla="*/ 479203 h 481012"/>
                <a:gd name="connsiteX181" fmla="*/ 3230499 w 5662612"/>
                <a:gd name="connsiteY181" fmla="*/ 463296 h 481012"/>
                <a:gd name="connsiteX182" fmla="*/ 3280124 w 5662612"/>
                <a:gd name="connsiteY182" fmla="*/ 409575 h 481012"/>
                <a:gd name="connsiteX183" fmla="*/ 3290983 w 5662612"/>
                <a:gd name="connsiteY183" fmla="*/ 422339 h 481012"/>
                <a:gd name="connsiteX184" fmla="*/ 3380994 w 5662612"/>
                <a:gd name="connsiteY184" fmla="*/ 473202 h 481012"/>
                <a:gd name="connsiteX185" fmla="*/ 3382899 w 5662612"/>
                <a:gd name="connsiteY185" fmla="*/ 473678 h 481012"/>
                <a:gd name="connsiteX186" fmla="*/ 3430524 w 5662612"/>
                <a:gd name="connsiteY186" fmla="*/ 478536 h 481012"/>
                <a:gd name="connsiteX187" fmla="*/ 3506819 w 5662612"/>
                <a:gd name="connsiteY187" fmla="*/ 463201 h 481012"/>
                <a:gd name="connsiteX188" fmla="*/ 3543300 w 5662612"/>
                <a:gd name="connsiteY188" fmla="*/ 442722 h 481012"/>
                <a:gd name="connsiteX189" fmla="*/ 3630835 w 5662612"/>
                <a:gd name="connsiteY189" fmla="*/ 473964 h 481012"/>
                <a:gd name="connsiteX190" fmla="*/ 3639884 w 5662612"/>
                <a:gd name="connsiteY190" fmla="*/ 474250 h 481012"/>
                <a:gd name="connsiteX191" fmla="*/ 3699796 w 5662612"/>
                <a:gd name="connsiteY191" fmla="*/ 461963 h 481012"/>
                <a:gd name="connsiteX192" fmla="*/ 3706368 w 5662612"/>
                <a:gd name="connsiteY192" fmla="*/ 459105 h 481012"/>
                <a:gd name="connsiteX193" fmla="*/ 3716084 w 5662612"/>
                <a:gd name="connsiteY193" fmla="*/ 463010 h 481012"/>
                <a:gd name="connsiteX194" fmla="*/ 3769614 w 5662612"/>
                <a:gd name="connsiteY194" fmla="*/ 473012 h 481012"/>
                <a:gd name="connsiteX195" fmla="*/ 3852291 w 5662612"/>
                <a:gd name="connsiteY195" fmla="*/ 452819 h 481012"/>
                <a:gd name="connsiteX196" fmla="*/ 3871532 w 5662612"/>
                <a:gd name="connsiteY196" fmla="*/ 440626 h 481012"/>
                <a:gd name="connsiteX197" fmla="*/ 3874008 w 5662612"/>
                <a:gd name="connsiteY197" fmla="*/ 442532 h 481012"/>
                <a:gd name="connsiteX198" fmla="*/ 3933158 w 5662612"/>
                <a:gd name="connsiteY198" fmla="*/ 470916 h 481012"/>
                <a:gd name="connsiteX199" fmla="*/ 3981641 w 5662612"/>
                <a:gd name="connsiteY199" fmla="*/ 478536 h 481012"/>
                <a:gd name="connsiteX200" fmla="*/ 3988403 w 5662612"/>
                <a:gd name="connsiteY200" fmla="*/ 478631 h 481012"/>
                <a:gd name="connsiteX201" fmla="*/ 4026694 w 5662612"/>
                <a:gd name="connsiteY201" fmla="*/ 475679 h 481012"/>
                <a:gd name="connsiteX202" fmla="*/ 4077843 w 5662612"/>
                <a:gd name="connsiteY202" fmla="*/ 461010 h 481012"/>
                <a:gd name="connsiteX203" fmla="*/ 4144042 w 5662612"/>
                <a:gd name="connsiteY203" fmla="*/ 477869 h 481012"/>
                <a:gd name="connsiteX204" fmla="*/ 4204050 w 5662612"/>
                <a:gd name="connsiteY204" fmla="*/ 467106 h 481012"/>
                <a:gd name="connsiteX205" fmla="*/ 4265009 w 5662612"/>
                <a:gd name="connsiteY205" fmla="*/ 480250 h 481012"/>
                <a:gd name="connsiteX206" fmla="*/ 4318731 w 5662612"/>
                <a:gd name="connsiteY206" fmla="*/ 469773 h 481012"/>
                <a:gd name="connsiteX207" fmla="*/ 4373976 w 5662612"/>
                <a:gd name="connsiteY207" fmla="*/ 479489 h 481012"/>
                <a:gd name="connsiteX208" fmla="*/ 4437222 w 5662612"/>
                <a:gd name="connsiteY208" fmla="*/ 463582 h 481012"/>
                <a:gd name="connsiteX209" fmla="*/ 4486847 w 5662612"/>
                <a:gd name="connsiteY209" fmla="*/ 409766 h 481012"/>
                <a:gd name="connsiteX210" fmla="*/ 4497705 w 5662612"/>
                <a:gd name="connsiteY210" fmla="*/ 422529 h 481012"/>
                <a:gd name="connsiteX211" fmla="*/ 4587717 w 5662612"/>
                <a:gd name="connsiteY211" fmla="*/ 473297 h 481012"/>
                <a:gd name="connsiteX212" fmla="*/ 4589622 w 5662612"/>
                <a:gd name="connsiteY212" fmla="*/ 473774 h 481012"/>
                <a:gd name="connsiteX213" fmla="*/ 4637247 w 5662612"/>
                <a:gd name="connsiteY213" fmla="*/ 478631 h 481012"/>
                <a:gd name="connsiteX214" fmla="*/ 4713447 w 5662612"/>
                <a:gd name="connsiteY214" fmla="*/ 463296 h 481012"/>
                <a:gd name="connsiteX215" fmla="*/ 4731544 w 5662612"/>
                <a:gd name="connsiteY215" fmla="*/ 454533 h 481012"/>
                <a:gd name="connsiteX216" fmla="*/ 4755928 w 5662612"/>
                <a:gd name="connsiteY216" fmla="*/ 467487 h 481012"/>
                <a:gd name="connsiteX217" fmla="*/ 4810125 w 5662612"/>
                <a:gd name="connsiteY217" fmla="*/ 477869 h 481012"/>
                <a:gd name="connsiteX218" fmla="*/ 4857750 w 5662612"/>
                <a:gd name="connsiteY218" fmla="*/ 470916 h 481012"/>
                <a:gd name="connsiteX219" fmla="*/ 4871942 w 5662612"/>
                <a:gd name="connsiteY219" fmla="*/ 465773 h 481012"/>
                <a:gd name="connsiteX220" fmla="*/ 4876610 w 5662612"/>
                <a:gd name="connsiteY220" fmla="*/ 467868 h 481012"/>
                <a:gd name="connsiteX221" fmla="*/ 4923187 w 5662612"/>
                <a:gd name="connsiteY221" fmla="*/ 476726 h 481012"/>
                <a:gd name="connsiteX222" fmla="*/ 4991767 w 5662612"/>
                <a:gd name="connsiteY222" fmla="*/ 459105 h 481012"/>
                <a:gd name="connsiteX223" fmla="*/ 5059680 w 5662612"/>
                <a:gd name="connsiteY223" fmla="*/ 476726 h 481012"/>
                <a:gd name="connsiteX224" fmla="*/ 5139595 w 5662612"/>
                <a:gd name="connsiteY224" fmla="*/ 446342 h 481012"/>
                <a:gd name="connsiteX225" fmla="*/ 5156359 w 5662612"/>
                <a:gd name="connsiteY225" fmla="*/ 458724 h 481012"/>
                <a:gd name="connsiteX226" fmla="*/ 5230273 w 5662612"/>
                <a:gd name="connsiteY226" fmla="*/ 478726 h 481012"/>
                <a:gd name="connsiteX227" fmla="*/ 5350669 w 5662612"/>
                <a:gd name="connsiteY227" fmla="*/ 411099 h 481012"/>
                <a:gd name="connsiteX228" fmla="*/ 5382578 w 5662612"/>
                <a:gd name="connsiteY228" fmla="*/ 451675 h 481012"/>
                <a:gd name="connsiteX229" fmla="*/ 5462302 w 5662612"/>
                <a:gd name="connsiteY229" fmla="*/ 481013 h 481012"/>
                <a:gd name="connsiteX230" fmla="*/ 5524405 w 5662612"/>
                <a:gd name="connsiteY230" fmla="*/ 467487 h 481012"/>
                <a:gd name="connsiteX231" fmla="*/ 5583174 w 5662612"/>
                <a:gd name="connsiteY231" fmla="*/ 413099 h 481012"/>
                <a:gd name="connsiteX232" fmla="*/ 5598796 w 5662612"/>
                <a:gd name="connsiteY232" fmla="*/ 352044 h 481012"/>
                <a:gd name="connsiteX233" fmla="*/ 5592699 w 5662612"/>
                <a:gd name="connsiteY233" fmla="*/ 314230 h 481012"/>
                <a:gd name="connsiteX234" fmla="*/ 5594128 w 5662612"/>
                <a:gd name="connsiteY234" fmla="*/ 312992 h 481012"/>
                <a:gd name="connsiteX235" fmla="*/ 5642991 w 5662612"/>
                <a:gd name="connsiteY235" fmla="*/ 253365 h 481012"/>
                <a:gd name="connsiteX236" fmla="*/ 5662613 w 5662612"/>
                <a:gd name="connsiteY236" fmla="*/ 172117 h 481012"/>
                <a:gd name="connsiteX237" fmla="*/ 5645468 w 5662612"/>
                <a:gd name="connsiteY237" fmla="*/ 99060 h 4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5662612" h="481012">
                  <a:moveTo>
                    <a:pt x="5645182" y="98679"/>
                  </a:moveTo>
                  <a:cubicBezTo>
                    <a:pt x="5634704" y="77724"/>
                    <a:pt x="5620322" y="59341"/>
                    <a:pt x="5602510" y="44196"/>
                  </a:cubicBezTo>
                  <a:cubicBezTo>
                    <a:pt x="5585651" y="29813"/>
                    <a:pt x="5566220" y="18669"/>
                    <a:pt x="5544693" y="11049"/>
                  </a:cubicBezTo>
                  <a:cubicBezTo>
                    <a:pt x="5524024" y="3715"/>
                    <a:pt x="5502593" y="0"/>
                    <a:pt x="5481066" y="0"/>
                  </a:cubicBezTo>
                  <a:cubicBezTo>
                    <a:pt x="5437442" y="0"/>
                    <a:pt x="5399056" y="10382"/>
                    <a:pt x="5367624" y="29718"/>
                  </a:cubicBezTo>
                  <a:cubicBezTo>
                    <a:pt x="5347526" y="21527"/>
                    <a:pt x="5324380" y="17431"/>
                    <a:pt x="5297424" y="17431"/>
                  </a:cubicBezTo>
                  <a:lnTo>
                    <a:pt x="5178076" y="17431"/>
                  </a:lnTo>
                  <a:cubicBezTo>
                    <a:pt x="5141976" y="17907"/>
                    <a:pt x="5118068" y="21622"/>
                    <a:pt x="5098066" y="30099"/>
                  </a:cubicBezTo>
                  <a:cubicBezTo>
                    <a:pt x="5093875" y="31909"/>
                    <a:pt x="5089874" y="33909"/>
                    <a:pt x="5085969" y="36005"/>
                  </a:cubicBezTo>
                  <a:cubicBezTo>
                    <a:pt x="5067110" y="29528"/>
                    <a:pt x="5046631" y="26194"/>
                    <a:pt x="5024628" y="26194"/>
                  </a:cubicBezTo>
                  <a:cubicBezTo>
                    <a:pt x="5007293" y="26194"/>
                    <a:pt x="4989672" y="28766"/>
                    <a:pt x="4972241" y="33719"/>
                  </a:cubicBezTo>
                  <a:cubicBezTo>
                    <a:pt x="4953477" y="24289"/>
                    <a:pt x="4932807" y="19431"/>
                    <a:pt x="4911186" y="19431"/>
                  </a:cubicBezTo>
                  <a:cubicBezTo>
                    <a:pt x="4893755" y="19431"/>
                    <a:pt x="4878324" y="21717"/>
                    <a:pt x="4864323" y="26003"/>
                  </a:cubicBezTo>
                  <a:cubicBezTo>
                    <a:pt x="4846225" y="18383"/>
                    <a:pt x="4826794" y="14288"/>
                    <a:pt x="4806125" y="14288"/>
                  </a:cubicBezTo>
                  <a:cubicBezTo>
                    <a:pt x="4778502" y="14288"/>
                    <a:pt x="4753070" y="20765"/>
                    <a:pt x="4730115" y="33433"/>
                  </a:cubicBezTo>
                  <a:cubicBezTo>
                    <a:pt x="4703826" y="20860"/>
                    <a:pt x="4673346" y="14288"/>
                    <a:pt x="4639151" y="14288"/>
                  </a:cubicBezTo>
                  <a:lnTo>
                    <a:pt x="4635437" y="14288"/>
                  </a:lnTo>
                  <a:cubicBezTo>
                    <a:pt x="4612672" y="14859"/>
                    <a:pt x="4590384" y="19050"/>
                    <a:pt x="4569048" y="27051"/>
                  </a:cubicBezTo>
                  <a:cubicBezTo>
                    <a:pt x="4557332" y="31433"/>
                    <a:pt x="4546283" y="36767"/>
                    <a:pt x="4535996" y="43053"/>
                  </a:cubicBezTo>
                  <a:cubicBezTo>
                    <a:pt x="4527328" y="37624"/>
                    <a:pt x="4518089" y="32766"/>
                    <a:pt x="4508278" y="28670"/>
                  </a:cubicBezTo>
                  <a:cubicBezTo>
                    <a:pt x="4481417" y="17526"/>
                    <a:pt x="4450461" y="11906"/>
                    <a:pt x="4416362" y="11906"/>
                  </a:cubicBezTo>
                  <a:cubicBezTo>
                    <a:pt x="4386453" y="11906"/>
                    <a:pt x="4361402" y="14954"/>
                    <a:pt x="4339114" y="21431"/>
                  </a:cubicBezTo>
                  <a:cubicBezTo>
                    <a:pt x="4326922" y="25051"/>
                    <a:pt x="4315587" y="30194"/>
                    <a:pt x="4305110" y="36481"/>
                  </a:cubicBezTo>
                  <a:cubicBezTo>
                    <a:pt x="4291870" y="29242"/>
                    <a:pt x="4277678" y="23432"/>
                    <a:pt x="4262438" y="19241"/>
                  </a:cubicBezTo>
                  <a:cubicBezTo>
                    <a:pt x="4241768" y="13621"/>
                    <a:pt x="4219766" y="10763"/>
                    <a:pt x="4197096" y="10763"/>
                  </a:cubicBezTo>
                  <a:lnTo>
                    <a:pt x="4193096" y="10763"/>
                  </a:lnTo>
                  <a:cubicBezTo>
                    <a:pt x="4171283" y="10763"/>
                    <a:pt x="4150328" y="13335"/>
                    <a:pt x="4130993" y="18383"/>
                  </a:cubicBezTo>
                  <a:cubicBezTo>
                    <a:pt x="4112228" y="23241"/>
                    <a:pt x="4096322" y="29813"/>
                    <a:pt x="4082415" y="38195"/>
                  </a:cubicBezTo>
                  <a:cubicBezTo>
                    <a:pt x="4069080" y="31147"/>
                    <a:pt x="4055364" y="25622"/>
                    <a:pt x="4041362" y="22098"/>
                  </a:cubicBezTo>
                  <a:cubicBezTo>
                    <a:pt x="4023836" y="17717"/>
                    <a:pt x="4006406" y="15526"/>
                    <a:pt x="3989737" y="15526"/>
                  </a:cubicBezTo>
                  <a:cubicBezTo>
                    <a:pt x="3963353" y="15526"/>
                    <a:pt x="3937349" y="20955"/>
                    <a:pt x="3912489" y="31528"/>
                  </a:cubicBezTo>
                  <a:cubicBezTo>
                    <a:pt x="3902202" y="35909"/>
                    <a:pt x="3892677" y="41148"/>
                    <a:pt x="3883628" y="46768"/>
                  </a:cubicBezTo>
                  <a:cubicBezTo>
                    <a:pt x="3882962" y="46292"/>
                    <a:pt x="3882295" y="45815"/>
                    <a:pt x="3881628" y="45434"/>
                  </a:cubicBezTo>
                  <a:cubicBezTo>
                    <a:pt x="3863912" y="35052"/>
                    <a:pt x="3843528" y="29813"/>
                    <a:pt x="3821144" y="29813"/>
                  </a:cubicBezTo>
                  <a:cubicBezTo>
                    <a:pt x="3779806" y="29813"/>
                    <a:pt x="3746278" y="40195"/>
                    <a:pt x="3721132" y="60674"/>
                  </a:cubicBezTo>
                  <a:cubicBezTo>
                    <a:pt x="3716941" y="55340"/>
                    <a:pt x="3712274" y="50387"/>
                    <a:pt x="3707225" y="45720"/>
                  </a:cubicBezTo>
                  <a:cubicBezTo>
                    <a:pt x="3684937" y="25432"/>
                    <a:pt x="3656457" y="14764"/>
                    <a:pt x="3624834" y="14764"/>
                  </a:cubicBezTo>
                  <a:cubicBezTo>
                    <a:pt x="3609213" y="14764"/>
                    <a:pt x="3592925" y="17431"/>
                    <a:pt x="3576447" y="22670"/>
                  </a:cubicBezTo>
                  <a:cubicBezTo>
                    <a:pt x="3561969" y="27337"/>
                    <a:pt x="3549110" y="33528"/>
                    <a:pt x="3537776" y="41053"/>
                  </a:cubicBezTo>
                  <a:cubicBezTo>
                    <a:pt x="3508439" y="23336"/>
                    <a:pt x="3473101" y="14288"/>
                    <a:pt x="3432524" y="14288"/>
                  </a:cubicBezTo>
                  <a:lnTo>
                    <a:pt x="3428810" y="14288"/>
                  </a:lnTo>
                  <a:cubicBezTo>
                    <a:pt x="3406045" y="14859"/>
                    <a:pt x="3383756" y="19050"/>
                    <a:pt x="3362420" y="27051"/>
                  </a:cubicBezTo>
                  <a:cubicBezTo>
                    <a:pt x="3350705" y="31433"/>
                    <a:pt x="3339656" y="36767"/>
                    <a:pt x="3329368" y="43053"/>
                  </a:cubicBezTo>
                  <a:cubicBezTo>
                    <a:pt x="3320701" y="37624"/>
                    <a:pt x="3311462" y="32766"/>
                    <a:pt x="3301556" y="28670"/>
                  </a:cubicBezTo>
                  <a:cubicBezTo>
                    <a:pt x="3274695" y="17526"/>
                    <a:pt x="3243739" y="11906"/>
                    <a:pt x="3209639" y="11906"/>
                  </a:cubicBezTo>
                  <a:cubicBezTo>
                    <a:pt x="3179731" y="11906"/>
                    <a:pt x="3154680" y="14954"/>
                    <a:pt x="3132392" y="21431"/>
                  </a:cubicBezTo>
                  <a:cubicBezTo>
                    <a:pt x="3108960" y="28385"/>
                    <a:pt x="3088577" y="40577"/>
                    <a:pt x="3071908" y="57055"/>
                  </a:cubicBezTo>
                  <a:cubicBezTo>
                    <a:pt x="3068765" y="54578"/>
                    <a:pt x="3065622" y="52197"/>
                    <a:pt x="3062288" y="49911"/>
                  </a:cubicBezTo>
                  <a:cubicBezTo>
                    <a:pt x="3042952" y="36671"/>
                    <a:pt x="3022568" y="27337"/>
                    <a:pt x="3001423" y="22003"/>
                  </a:cubicBezTo>
                  <a:cubicBezTo>
                    <a:pt x="2983897" y="17621"/>
                    <a:pt x="2966466" y="15431"/>
                    <a:pt x="2949797" y="15431"/>
                  </a:cubicBezTo>
                  <a:cubicBezTo>
                    <a:pt x="2923413" y="15431"/>
                    <a:pt x="2897410" y="20860"/>
                    <a:pt x="2872645" y="31433"/>
                  </a:cubicBezTo>
                  <a:cubicBezTo>
                    <a:pt x="2857976" y="37719"/>
                    <a:pt x="2844641" y="45434"/>
                    <a:pt x="2832545" y="54293"/>
                  </a:cubicBezTo>
                  <a:cubicBezTo>
                    <a:pt x="2823591" y="48959"/>
                    <a:pt x="2814161" y="44291"/>
                    <a:pt x="2804351" y="40672"/>
                  </a:cubicBezTo>
                  <a:cubicBezTo>
                    <a:pt x="2783967" y="32861"/>
                    <a:pt x="2760917" y="26765"/>
                    <a:pt x="2733866" y="22289"/>
                  </a:cubicBezTo>
                  <a:cubicBezTo>
                    <a:pt x="2708148" y="18002"/>
                    <a:pt x="2683097" y="15812"/>
                    <a:pt x="2659571" y="15812"/>
                  </a:cubicBezTo>
                  <a:cubicBezTo>
                    <a:pt x="2629757" y="15812"/>
                    <a:pt x="2605183" y="21812"/>
                    <a:pt x="2584990" y="31623"/>
                  </a:cubicBezTo>
                  <a:cubicBezTo>
                    <a:pt x="2575941" y="27718"/>
                    <a:pt x="2566702" y="24384"/>
                    <a:pt x="2557367" y="22003"/>
                  </a:cubicBezTo>
                  <a:cubicBezTo>
                    <a:pt x="2539841" y="17621"/>
                    <a:pt x="2522410" y="15431"/>
                    <a:pt x="2505742" y="15431"/>
                  </a:cubicBezTo>
                  <a:cubicBezTo>
                    <a:pt x="2479358" y="15431"/>
                    <a:pt x="2453354" y="20860"/>
                    <a:pt x="2428589" y="31433"/>
                  </a:cubicBezTo>
                  <a:cubicBezTo>
                    <a:pt x="2411825" y="38672"/>
                    <a:pt x="2396681" y="47625"/>
                    <a:pt x="2383346" y="58103"/>
                  </a:cubicBezTo>
                  <a:cubicBezTo>
                    <a:pt x="2369534" y="47816"/>
                    <a:pt x="2354580" y="38862"/>
                    <a:pt x="2338292" y="32004"/>
                  </a:cubicBezTo>
                  <a:cubicBezTo>
                    <a:pt x="2311241" y="20479"/>
                    <a:pt x="2282476" y="14669"/>
                    <a:pt x="2252758" y="14669"/>
                  </a:cubicBezTo>
                  <a:cubicBezTo>
                    <a:pt x="2212181" y="14669"/>
                    <a:pt x="2179415" y="23336"/>
                    <a:pt x="2152555" y="40958"/>
                  </a:cubicBezTo>
                  <a:cubicBezTo>
                    <a:pt x="2151412" y="41720"/>
                    <a:pt x="2150459" y="42482"/>
                    <a:pt x="2149316" y="43244"/>
                  </a:cubicBezTo>
                  <a:cubicBezTo>
                    <a:pt x="2147316" y="41910"/>
                    <a:pt x="2145506" y="40386"/>
                    <a:pt x="2143411" y="39148"/>
                  </a:cubicBezTo>
                  <a:cubicBezTo>
                    <a:pt x="2119313" y="24575"/>
                    <a:pt x="2090166" y="17431"/>
                    <a:pt x="2054447" y="17431"/>
                  </a:cubicBezTo>
                  <a:lnTo>
                    <a:pt x="1935099" y="17431"/>
                  </a:lnTo>
                  <a:cubicBezTo>
                    <a:pt x="1911477" y="17717"/>
                    <a:pt x="1893189" y="19431"/>
                    <a:pt x="1877663" y="22955"/>
                  </a:cubicBezTo>
                  <a:cubicBezTo>
                    <a:pt x="1862614" y="17050"/>
                    <a:pt x="1846421" y="13907"/>
                    <a:pt x="1829943" y="13907"/>
                  </a:cubicBezTo>
                  <a:cubicBezTo>
                    <a:pt x="1807750" y="13907"/>
                    <a:pt x="1785842" y="18860"/>
                    <a:pt x="1764983" y="28575"/>
                  </a:cubicBezTo>
                  <a:cubicBezTo>
                    <a:pt x="1754600" y="33433"/>
                    <a:pt x="1745075" y="39243"/>
                    <a:pt x="1736217" y="46006"/>
                  </a:cubicBezTo>
                  <a:cubicBezTo>
                    <a:pt x="1727073" y="39148"/>
                    <a:pt x="1716977" y="33528"/>
                    <a:pt x="1706213" y="29147"/>
                  </a:cubicBezTo>
                  <a:cubicBezTo>
                    <a:pt x="1686401" y="21146"/>
                    <a:pt x="1664875" y="17050"/>
                    <a:pt x="1642301" y="17050"/>
                  </a:cubicBezTo>
                  <a:cubicBezTo>
                    <a:pt x="1623917" y="17050"/>
                    <a:pt x="1606106" y="21622"/>
                    <a:pt x="1590294" y="29909"/>
                  </a:cubicBezTo>
                  <a:cubicBezTo>
                    <a:pt x="1580960" y="25718"/>
                    <a:pt x="1571149" y="22098"/>
                    <a:pt x="1560957" y="19241"/>
                  </a:cubicBezTo>
                  <a:cubicBezTo>
                    <a:pt x="1540288" y="13621"/>
                    <a:pt x="1518285" y="10763"/>
                    <a:pt x="1495616" y="10763"/>
                  </a:cubicBezTo>
                  <a:lnTo>
                    <a:pt x="1491615" y="10763"/>
                  </a:lnTo>
                  <a:cubicBezTo>
                    <a:pt x="1469803" y="10763"/>
                    <a:pt x="1448848" y="13335"/>
                    <a:pt x="1429417" y="18383"/>
                  </a:cubicBezTo>
                  <a:cubicBezTo>
                    <a:pt x="1410653" y="23241"/>
                    <a:pt x="1394746" y="29813"/>
                    <a:pt x="1380839" y="38195"/>
                  </a:cubicBezTo>
                  <a:cubicBezTo>
                    <a:pt x="1367504" y="31147"/>
                    <a:pt x="1353788" y="25622"/>
                    <a:pt x="1339787" y="22098"/>
                  </a:cubicBezTo>
                  <a:cubicBezTo>
                    <a:pt x="1322261" y="17717"/>
                    <a:pt x="1304830" y="15526"/>
                    <a:pt x="1288161" y="15526"/>
                  </a:cubicBezTo>
                  <a:cubicBezTo>
                    <a:pt x="1261777" y="15526"/>
                    <a:pt x="1235774" y="20955"/>
                    <a:pt x="1211009" y="31528"/>
                  </a:cubicBezTo>
                  <a:cubicBezTo>
                    <a:pt x="1200722" y="35909"/>
                    <a:pt x="1191197" y="41148"/>
                    <a:pt x="1182148" y="46768"/>
                  </a:cubicBezTo>
                  <a:cubicBezTo>
                    <a:pt x="1181481" y="46387"/>
                    <a:pt x="1180814" y="45911"/>
                    <a:pt x="1180148" y="45434"/>
                  </a:cubicBezTo>
                  <a:cubicBezTo>
                    <a:pt x="1162431" y="35052"/>
                    <a:pt x="1142048" y="29718"/>
                    <a:pt x="1119664" y="29718"/>
                  </a:cubicBezTo>
                  <a:cubicBezTo>
                    <a:pt x="1078325" y="29718"/>
                    <a:pt x="1044702" y="40100"/>
                    <a:pt x="1019651" y="60579"/>
                  </a:cubicBezTo>
                  <a:cubicBezTo>
                    <a:pt x="1015460" y="55245"/>
                    <a:pt x="1010888" y="50292"/>
                    <a:pt x="1005745" y="45625"/>
                  </a:cubicBezTo>
                  <a:cubicBezTo>
                    <a:pt x="983456" y="25337"/>
                    <a:pt x="954977" y="14573"/>
                    <a:pt x="923354" y="14573"/>
                  </a:cubicBezTo>
                  <a:cubicBezTo>
                    <a:pt x="907732" y="14573"/>
                    <a:pt x="891445" y="17240"/>
                    <a:pt x="874967" y="22479"/>
                  </a:cubicBezTo>
                  <a:cubicBezTo>
                    <a:pt x="857917" y="28004"/>
                    <a:pt x="842772" y="35624"/>
                    <a:pt x="830104" y="45148"/>
                  </a:cubicBezTo>
                  <a:lnTo>
                    <a:pt x="828294" y="46577"/>
                  </a:lnTo>
                  <a:cubicBezTo>
                    <a:pt x="823817" y="50102"/>
                    <a:pt x="819722" y="53816"/>
                    <a:pt x="815912" y="57722"/>
                  </a:cubicBezTo>
                  <a:cubicBezTo>
                    <a:pt x="812482" y="54959"/>
                    <a:pt x="809054" y="52292"/>
                    <a:pt x="805434" y="49816"/>
                  </a:cubicBezTo>
                  <a:cubicBezTo>
                    <a:pt x="786098" y="36576"/>
                    <a:pt x="765715" y="27241"/>
                    <a:pt x="744569" y="21908"/>
                  </a:cubicBezTo>
                  <a:cubicBezTo>
                    <a:pt x="727043" y="17526"/>
                    <a:pt x="709613" y="15335"/>
                    <a:pt x="692944" y="15335"/>
                  </a:cubicBezTo>
                  <a:cubicBezTo>
                    <a:pt x="666559" y="15335"/>
                    <a:pt x="640556" y="20765"/>
                    <a:pt x="615791" y="31337"/>
                  </a:cubicBezTo>
                  <a:cubicBezTo>
                    <a:pt x="600075" y="38100"/>
                    <a:pt x="585883" y="46482"/>
                    <a:pt x="573215" y="56007"/>
                  </a:cubicBezTo>
                  <a:cubicBezTo>
                    <a:pt x="572548" y="55531"/>
                    <a:pt x="572072" y="54959"/>
                    <a:pt x="571405" y="54483"/>
                  </a:cubicBezTo>
                  <a:cubicBezTo>
                    <a:pt x="550069" y="38195"/>
                    <a:pt x="526733" y="26670"/>
                    <a:pt x="502063" y="20288"/>
                  </a:cubicBezTo>
                  <a:cubicBezTo>
                    <a:pt x="482060" y="15145"/>
                    <a:pt x="462915" y="12478"/>
                    <a:pt x="445103" y="12478"/>
                  </a:cubicBezTo>
                  <a:cubicBezTo>
                    <a:pt x="412814" y="12478"/>
                    <a:pt x="382524" y="19050"/>
                    <a:pt x="354902" y="32004"/>
                  </a:cubicBezTo>
                  <a:cubicBezTo>
                    <a:pt x="350901" y="33909"/>
                    <a:pt x="347186" y="36100"/>
                    <a:pt x="343281" y="38291"/>
                  </a:cubicBezTo>
                  <a:cubicBezTo>
                    <a:pt x="325469" y="25146"/>
                    <a:pt x="299657" y="13335"/>
                    <a:pt x="263843" y="13335"/>
                  </a:cubicBezTo>
                  <a:cubicBezTo>
                    <a:pt x="240887" y="13335"/>
                    <a:pt x="218980" y="18764"/>
                    <a:pt x="199549" y="29337"/>
                  </a:cubicBezTo>
                  <a:cubicBezTo>
                    <a:pt x="181832" y="20479"/>
                    <a:pt x="161639" y="15716"/>
                    <a:pt x="140113" y="15716"/>
                  </a:cubicBezTo>
                  <a:cubicBezTo>
                    <a:pt x="124968" y="15716"/>
                    <a:pt x="109442" y="18479"/>
                    <a:pt x="93821" y="23908"/>
                  </a:cubicBezTo>
                  <a:cubicBezTo>
                    <a:pt x="73152" y="31147"/>
                    <a:pt x="55531" y="42863"/>
                    <a:pt x="41529" y="58579"/>
                  </a:cubicBezTo>
                  <a:cubicBezTo>
                    <a:pt x="31147" y="70199"/>
                    <a:pt x="23146" y="82963"/>
                    <a:pt x="17621" y="96774"/>
                  </a:cubicBezTo>
                  <a:cubicBezTo>
                    <a:pt x="10763" y="112490"/>
                    <a:pt x="6858" y="131255"/>
                    <a:pt x="4096" y="159639"/>
                  </a:cubicBezTo>
                  <a:cubicBezTo>
                    <a:pt x="1334" y="185356"/>
                    <a:pt x="0" y="212312"/>
                    <a:pt x="0" y="239840"/>
                  </a:cubicBezTo>
                  <a:cubicBezTo>
                    <a:pt x="0" y="278892"/>
                    <a:pt x="3143" y="312611"/>
                    <a:pt x="9715" y="343281"/>
                  </a:cubicBezTo>
                  <a:cubicBezTo>
                    <a:pt x="20574" y="393478"/>
                    <a:pt x="40672" y="428339"/>
                    <a:pt x="71152" y="450056"/>
                  </a:cubicBezTo>
                  <a:cubicBezTo>
                    <a:pt x="93536" y="465963"/>
                    <a:pt x="119634" y="474345"/>
                    <a:pt x="146399" y="474345"/>
                  </a:cubicBezTo>
                  <a:cubicBezTo>
                    <a:pt x="164592" y="474345"/>
                    <a:pt x="182023" y="470345"/>
                    <a:pt x="197644" y="463010"/>
                  </a:cubicBezTo>
                  <a:cubicBezTo>
                    <a:pt x="216122" y="471869"/>
                    <a:pt x="237554" y="476726"/>
                    <a:pt x="261080" y="476726"/>
                  </a:cubicBezTo>
                  <a:cubicBezTo>
                    <a:pt x="289941" y="476726"/>
                    <a:pt x="315754" y="467678"/>
                    <a:pt x="336423" y="451675"/>
                  </a:cubicBezTo>
                  <a:cubicBezTo>
                    <a:pt x="341090" y="454247"/>
                    <a:pt x="345758" y="456724"/>
                    <a:pt x="350711" y="459010"/>
                  </a:cubicBezTo>
                  <a:cubicBezTo>
                    <a:pt x="378428" y="471773"/>
                    <a:pt x="409956" y="478250"/>
                    <a:pt x="444341" y="478250"/>
                  </a:cubicBezTo>
                  <a:cubicBezTo>
                    <a:pt x="478727" y="478250"/>
                    <a:pt x="510254" y="471011"/>
                    <a:pt x="538639" y="456724"/>
                  </a:cubicBezTo>
                  <a:cubicBezTo>
                    <a:pt x="549974" y="451009"/>
                    <a:pt x="560356" y="444151"/>
                    <a:pt x="570167" y="436626"/>
                  </a:cubicBezTo>
                  <a:cubicBezTo>
                    <a:pt x="572548" y="438531"/>
                    <a:pt x="574929" y="440531"/>
                    <a:pt x="577310" y="442246"/>
                  </a:cubicBezTo>
                  <a:cubicBezTo>
                    <a:pt x="595789" y="455486"/>
                    <a:pt x="615696" y="465011"/>
                    <a:pt x="636461" y="470630"/>
                  </a:cubicBezTo>
                  <a:cubicBezTo>
                    <a:pt x="653320" y="475202"/>
                    <a:pt x="669703" y="477774"/>
                    <a:pt x="684943" y="478250"/>
                  </a:cubicBezTo>
                  <a:cubicBezTo>
                    <a:pt x="687134" y="478250"/>
                    <a:pt x="689420" y="478346"/>
                    <a:pt x="691706" y="478346"/>
                  </a:cubicBezTo>
                  <a:cubicBezTo>
                    <a:pt x="703231" y="478346"/>
                    <a:pt x="715709" y="477393"/>
                    <a:pt x="729901" y="475393"/>
                  </a:cubicBezTo>
                  <a:cubicBezTo>
                    <a:pt x="751142" y="472345"/>
                    <a:pt x="772287" y="465582"/>
                    <a:pt x="792766" y="455390"/>
                  </a:cubicBezTo>
                  <a:cubicBezTo>
                    <a:pt x="806101" y="448723"/>
                    <a:pt x="817912" y="440722"/>
                    <a:pt x="828294" y="431483"/>
                  </a:cubicBezTo>
                  <a:cubicBezTo>
                    <a:pt x="829913" y="433007"/>
                    <a:pt x="831532" y="434531"/>
                    <a:pt x="833247" y="435959"/>
                  </a:cubicBezTo>
                  <a:cubicBezTo>
                    <a:pt x="860203" y="458343"/>
                    <a:pt x="893350" y="471392"/>
                    <a:pt x="929354" y="473774"/>
                  </a:cubicBezTo>
                  <a:cubicBezTo>
                    <a:pt x="932402" y="473964"/>
                    <a:pt x="935355" y="474059"/>
                    <a:pt x="938403" y="474059"/>
                  </a:cubicBezTo>
                  <a:cubicBezTo>
                    <a:pt x="958406" y="474059"/>
                    <a:pt x="978599" y="469964"/>
                    <a:pt x="998315" y="461772"/>
                  </a:cubicBezTo>
                  <a:cubicBezTo>
                    <a:pt x="1000506" y="460820"/>
                    <a:pt x="1002697" y="459867"/>
                    <a:pt x="1004888" y="458915"/>
                  </a:cubicBezTo>
                  <a:cubicBezTo>
                    <a:pt x="1008031" y="460343"/>
                    <a:pt x="1011269" y="461582"/>
                    <a:pt x="1014603" y="462820"/>
                  </a:cubicBezTo>
                  <a:cubicBezTo>
                    <a:pt x="1033272" y="469583"/>
                    <a:pt x="1050798" y="472821"/>
                    <a:pt x="1068134" y="472821"/>
                  </a:cubicBezTo>
                  <a:cubicBezTo>
                    <a:pt x="1097947" y="472821"/>
                    <a:pt x="1125760" y="466058"/>
                    <a:pt x="1150811" y="452628"/>
                  </a:cubicBezTo>
                  <a:cubicBezTo>
                    <a:pt x="1157573" y="449009"/>
                    <a:pt x="1163955" y="444913"/>
                    <a:pt x="1170051" y="440436"/>
                  </a:cubicBezTo>
                  <a:cubicBezTo>
                    <a:pt x="1170908" y="441103"/>
                    <a:pt x="1171670" y="441770"/>
                    <a:pt x="1172528" y="442341"/>
                  </a:cubicBezTo>
                  <a:cubicBezTo>
                    <a:pt x="1191006" y="455581"/>
                    <a:pt x="1210913" y="465106"/>
                    <a:pt x="1231678" y="470725"/>
                  </a:cubicBezTo>
                  <a:cubicBezTo>
                    <a:pt x="1248537" y="475298"/>
                    <a:pt x="1264920" y="477869"/>
                    <a:pt x="1280160" y="478346"/>
                  </a:cubicBezTo>
                  <a:cubicBezTo>
                    <a:pt x="1282351" y="478346"/>
                    <a:pt x="1284637" y="478441"/>
                    <a:pt x="1286923" y="478441"/>
                  </a:cubicBezTo>
                  <a:cubicBezTo>
                    <a:pt x="1298448" y="478441"/>
                    <a:pt x="1310926" y="477488"/>
                    <a:pt x="1325118" y="475488"/>
                  </a:cubicBezTo>
                  <a:cubicBezTo>
                    <a:pt x="1342358" y="473012"/>
                    <a:pt x="1359503" y="467963"/>
                    <a:pt x="1376267" y="460820"/>
                  </a:cubicBezTo>
                  <a:cubicBezTo>
                    <a:pt x="1395889" y="471964"/>
                    <a:pt x="1418082" y="477679"/>
                    <a:pt x="1442466" y="477679"/>
                  </a:cubicBezTo>
                  <a:cubicBezTo>
                    <a:pt x="1458373" y="477679"/>
                    <a:pt x="1480376" y="476345"/>
                    <a:pt x="1502474" y="466916"/>
                  </a:cubicBezTo>
                  <a:cubicBezTo>
                    <a:pt x="1517904" y="474345"/>
                    <a:pt x="1538002" y="480060"/>
                    <a:pt x="1563338" y="480060"/>
                  </a:cubicBezTo>
                  <a:cubicBezTo>
                    <a:pt x="1583341" y="480060"/>
                    <a:pt x="1602677" y="476060"/>
                    <a:pt x="1620774" y="468154"/>
                  </a:cubicBezTo>
                  <a:cubicBezTo>
                    <a:pt x="1621155" y="467963"/>
                    <a:pt x="1621536" y="467773"/>
                    <a:pt x="1621917" y="467582"/>
                  </a:cubicBezTo>
                  <a:cubicBezTo>
                    <a:pt x="1624298" y="468344"/>
                    <a:pt x="1626489" y="469201"/>
                    <a:pt x="1628966" y="469868"/>
                  </a:cubicBezTo>
                  <a:cubicBezTo>
                    <a:pt x="1640967" y="473012"/>
                    <a:pt x="1652111" y="474536"/>
                    <a:pt x="1662970" y="474536"/>
                  </a:cubicBezTo>
                  <a:cubicBezTo>
                    <a:pt x="1681829" y="474536"/>
                    <a:pt x="1699832" y="470249"/>
                    <a:pt x="1715929" y="462153"/>
                  </a:cubicBezTo>
                  <a:cubicBezTo>
                    <a:pt x="1724597" y="466154"/>
                    <a:pt x="1733836" y="469583"/>
                    <a:pt x="1743456" y="472154"/>
                  </a:cubicBezTo>
                  <a:cubicBezTo>
                    <a:pt x="1757934" y="476060"/>
                    <a:pt x="1772317" y="478060"/>
                    <a:pt x="1786223" y="478060"/>
                  </a:cubicBezTo>
                  <a:cubicBezTo>
                    <a:pt x="1812227" y="478060"/>
                    <a:pt x="1836134" y="471964"/>
                    <a:pt x="1856994" y="459962"/>
                  </a:cubicBezTo>
                  <a:cubicBezTo>
                    <a:pt x="1868138" y="453581"/>
                    <a:pt x="1877949" y="445580"/>
                    <a:pt x="1886236" y="436340"/>
                  </a:cubicBezTo>
                  <a:cubicBezTo>
                    <a:pt x="1893951" y="444818"/>
                    <a:pt x="1902905" y="452247"/>
                    <a:pt x="1913001" y="458343"/>
                  </a:cubicBezTo>
                  <a:cubicBezTo>
                    <a:pt x="1934813" y="471583"/>
                    <a:pt x="1959674" y="478346"/>
                    <a:pt x="1986915" y="478346"/>
                  </a:cubicBezTo>
                  <a:cubicBezTo>
                    <a:pt x="2052828" y="478346"/>
                    <a:pt x="2091690" y="444341"/>
                    <a:pt x="2109502" y="406146"/>
                  </a:cubicBezTo>
                  <a:cubicBezTo>
                    <a:pt x="2121122" y="430149"/>
                    <a:pt x="2140649" y="449771"/>
                    <a:pt x="2166366" y="462439"/>
                  </a:cubicBezTo>
                  <a:cubicBezTo>
                    <a:pt x="2186750" y="472440"/>
                    <a:pt x="2210562" y="477774"/>
                    <a:pt x="2237804" y="478346"/>
                  </a:cubicBezTo>
                  <a:lnTo>
                    <a:pt x="2241709" y="478346"/>
                  </a:lnTo>
                  <a:cubicBezTo>
                    <a:pt x="2271522" y="478346"/>
                    <a:pt x="2300002" y="473678"/>
                    <a:pt x="2326196" y="464344"/>
                  </a:cubicBezTo>
                  <a:cubicBezTo>
                    <a:pt x="2346103" y="457295"/>
                    <a:pt x="2364391" y="447580"/>
                    <a:pt x="2380964" y="435388"/>
                  </a:cubicBezTo>
                  <a:cubicBezTo>
                    <a:pt x="2383917" y="437769"/>
                    <a:pt x="2386870" y="440246"/>
                    <a:pt x="2389918" y="442436"/>
                  </a:cubicBezTo>
                  <a:cubicBezTo>
                    <a:pt x="2408396" y="455676"/>
                    <a:pt x="2428304" y="465201"/>
                    <a:pt x="2448973" y="470725"/>
                  </a:cubicBezTo>
                  <a:cubicBezTo>
                    <a:pt x="2465832" y="475298"/>
                    <a:pt x="2482310" y="477869"/>
                    <a:pt x="2497455" y="478346"/>
                  </a:cubicBezTo>
                  <a:cubicBezTo>
                    <a:pt x="2499646" y="478346"/>
                    <a:pt x="2501932" y="478441"/>
                    <a:pt x="2504218" y="478441"/>
                  </a:cubicBezTo>
                  <a:cubicBezTo>
                    <a:pt x="2515743" y="478441"/>
                    <a:pt x="2528316" y="477488"/>
                    <a:pt x="2542508" y="475488"/>
                  </a:cubicBezTo>
                  <a:cubicBezTo>
                    <a:pt x="2563654" y="472440"/>
                    <a:pt x="2584704" y="465773"/>
                    <a:pt x="2604992" y="455581"/>
                  </a:cubicBezTo>
                  <a:cubicBezTo>
                    <a:pt x="2629472" y="470630"/>
                    <a:pt x="2659666" y="477965"/>
                    <a:pt x="2696718" y="477965"/>
                  </a:cubicBezTo>
                  <a:cubicBezTo>
                    <a:pt x="2719768" y="477965"/>
                    <a:pt x="2744629" y="475298"/>
                    <a:pt x="2770537" y="470154"/>
                  </a:cubicBezTo>
                  <a:lnTo>
                    <a:pt x="2772918" y="469678"/>
                  </a:lnTo>
                  <a:lnTo>
                    <a:pt x="2775966" y="468916"/>
                  </a:lnTo>
                  <a:cubicBezTo>
                    <a:pt x="2801493" y="462915"/>
                    <a:pt x="2822639" y="455200"/>
                    <a:pt x="2840165" y="446246"/>
                  </a:cubicBezTo>
                  <a:cubicBezTo>
                    <a:pt x="2856929" y="457295"/>
                    <a:pt x="2874740" y="465677"/>
                    <a:pt x="2893219" y="470630"/>
                  </a:cubicBezTo>
                  <a:cubicBezTo>
                    <a:pt x="2910078" y="475202"/>
                    <a:pt x="2926556" y="477774"/>
                    <a:pt x="2941701" y="478250"/>
                  </a:cubicBezTo>
                  <a:cubicBezTo>
                    <a:pt x="2943892" y="478250"/>
                    <a:pt x="2946178" y="478346"/>
                    <a:pt x="2948464" y="478346"/>
                  </a:cubicBezTo>
                  <a:cubicBezTo>
                    <a:pt x="2959989" y="478346"/>
                    <a:pt x="2972467" y="477393"/>
                    <a:pt x="2986659" y="475393"/>
                  </a:cubicBezTo>
                  <a:cubicBezTo>
                    <a:pt x="3007900" y="472345"/>
                    <a:pt x="3029045" y="465582"/>
                    <a:pt x="3049524" y="455390"/>
                  </a:cubicBezTo>
                  <a:cubicBezTo>
                    <a:pt x="3056668" y="451771"/>
                    <a:pt x="3063431" y="447866"/>
                    <a:pt x="3069717" y="443484"/>
                  </a:cubicBezTo>
                  <a:cubicBezTo>
                    <a:pt x="3081147" y="454247"/>
                    <a:pt x="3094768" y="462915"/>
                    <a:pt x="3110198" y="468916"/>
                  </a:cubicBezTo>
                  <a:cubicBezTo>
                    <a:pt x="3127629" y="475679"/>
                    <a:pt x="3146870" y="479203"/>
                    <a:pt x="3167158" y="479203"/>
                  </a:cubicBezTo>
                  <a:cubicBezTo>
                    <a:pt x="3190113" y="479203"/>
                    <a:pt x="3211354" y="473869"/>
                    <a:pt x="3230499" y="463296"/>
                  </a:cubicBezTo>
                  <a:cubicBezTo>
                    <a:pt x="3252216" y="451199"/>
                    <a:pt x="3269171" y="432816"/>
                    <a:pt x="3280124" y="409575"/>
                  </a:cubicBezTo>
                  <a:cubicBezTo>
                    <a:pt x="3283649" y="413957"/>
                    <a:pt x="3287173" y="418338"/>
                    <a:pt x="3290983" y="422339"/>
                  </a:cubicBezTo>
                  <a:cubicBezTo>
                    <a:pt x="3314319" y="446913"/>
                    <a:pt x="3344609" y="463963"/>
                    <a:pt x="3380994" y="473202"/>
                  </a:cubicBezTo>
                  <a:lnTo>
                    <a:pt x="3382899" y="473678"/>
                  </a:lnTo>
                  <a:cubicBezTo>
                    <a:pt x="3396996" y="476917"/>
                    <a:pt x="3412522" y="478536"/>
                    <a:pt x="3430524" y="478536"/>
                  </a:cubicBezTo>
                  <a:cubicBezTo>
                    <a:pt x="3456527" y="478536"/>
                    <a:pt x="3482245" y="473393"/>
                    <a:pt x="3506819" y="463201"/>
                  </a:cubicBezTo>
                  <a:cubicBezTo>
                    <a:pt x="3519773" y="457867"/>
                    <a:pt x="3531965" y="451009"/>
                    <a:pt x="3543300" y="442722"/>
                  </a:cubicBezTo>
                  <a:cubicBezTo>
                    <a:pt x="3568541" y="461010"/>
                    <a:pt x="3598545" y="471869"/>
                    <a:pt x="3630835" y="473964"/>
                  </a:cubicBezTo>
                  <a:cubicBezTo>
                    <a:pt x="3633883" y="474155"/>
                    <a:pt x="3636835" y="474250"/>
                    <a:pt x="3639884" y="474250"/>
                  </a:cubicBezTo>
                  <a:cubicBezTo>
                    <a:pt x="3659886" y="474250"/>
                    <a:pt x="3680079" y="470154"/>
                    <a:pt x="3699796" y="461963"/>
                  </a:cubicBezTo>
                  <a:cubicBezTo>
                    <a:pt x="3701987" y="461010"/>
                    <a:pt x="3704177" y="460058"/>
                    <a:pt x="3706368" y="459105"/>
                  </a:cubicBezTo>
                  <a:cubicBezTo>
                    <a:pt x="3709511" y="460534"/>
                    <a:pt x="3712750" y="461772"/>
                    <a:pt x="3716084" y="463010"/>
                  </a:cubicBezTo>
                  <a:cubicBezTo>
                    <a:pt x="3734753" y="469773"/>
                    <a:pt x="3752279" y="473012"/>
                    <a:pt x="3769614" y="473012"/>
                  </a:cubicBezTo>
                  <a:cubicBezTo>
                    <a:pt x="3799427" y="473012"/>
                    <a:pt x="3827145" y="466249"/>
                    <a:pt x="3852291" y="452819"/>
                  </a:cubicBezTo>
                  <a:cubicBezTo>
                    <a:pt x="3859054" y="449199"/>
                    <a:pt x="3865435" y="445103"/>
                    <a:pt x="3871532" y="440626"/>
                  </a:cubicBezTo>
                  <a:cubicBezTo>
                    <a:pt x="3872389" y="441198"/>
                    <a:pt x="3873151" y="441960"/>
                    <a:pt x="3874008" y="442532"/>
                  </a:cubicBezTo>
                  <a:cubicBezTo>
                    <a:pt x="3892487" y="455771"/>
                    <a:pt x="3912394" y="465296"/>
                    <a:pt x="3933158" y="470916"/>
                  </a:cubicBezTo>
                  <a:cubicBezTo>
                    <a:pt x="3950018" y="475488"/>
                    <a:pt x="3966401" y="478060"/>
                    <a:pt x="3981641" y="478536"/>
                  </a:cubicBezTo>
                  <a:cubicBezTo>
                    <a:pt x="3983831" y="478536"/>
                    <a:pt x="3986117" y="478631"/>
                    <a:pt x="3988403" y="478631"/>
                  </a:cubicBezTo>
                  <a:cubicBezTo>
                    <a:pt x="3999929" y="478631"/>
                    <a:pt x="4012406" y="477679"/>
                    <a:pt x="4026694" y="475679"/>
                  </a:cubicBezTo>
                  <a:cubicBezTo>
                    <a:pt x="4043934" y="473202"/>
                    <a:pt x="4061079" y="468154"/>
                    <a:pt x="4077843" y="461010"/>
                  </a:cubicBezTo>
                  <a:cubicBezTo>
                    <a:pt x="4097465" y="472154"/>
                    <a:pt x="4119658" y="477869"/>
                    <a:pt x="4144042" y="477869"/>
                  </a:cubicBezTo>
                  <a:cubicBezTo>
                    <a:pt x="4159949" y="477869"/>
                    <a:pt x="4181951" y="476536"/>
                    <a:pt x="4204050" y="467106"/>
                  </a:cubicBezTo>
                  <a:cubicBezTo>
                    <a:pt x="4219480" y="474536"/>
                    <a:pt x="4239578" y="480250"/>
                    <a:pt x="4265009" y="480250"/>
                  </a:cubicBezTo>
                  <a:cubicBezTo>
                    <a:pt x="4283678" y="480250"/>
                    <a:pt x="4301681" y="476631"/>
                    <a:pt x="4318731" y="469773"/>
                  </a:cubicBezTo>
                  <a:cubicBezTo>
                    <a:pt x="4335780" y="476155"/>
                    <a:pt x="4354354" y="479489"/>
                    <a:pt x="4373976" y="479489"/>
                  </a:cubicBezTo>
                  <a:cubicBezTo>
                    <a:pt x="4396931" y="479489"/>
                    <a:pt x="4418172" y="474155"/>
                    <a:pt x="4437222" y="463582"/>
                  </a:cubicBezTo>
                  <a:cubicBezTo>
                    <a:pt x="4459034" y="451485"/>
                    <a:pt x="4475988" y="433007"/>
                    <a:pt x="4486847" y="409766"/>
                  </a:cubicBezTo>
                  <a:cubicBezTo>
                    <a:pt x="4490371" y="414147"/>
                    <a:pt x="4493895" y="418529"/>
                    <a:pt x="4497705" y="422529"/>
                  </a:cubicBezTo>
                  <a:cubicBezTo>
                    <a:pt x="4521042" y="447008"/>
                    <a:pt x="4551331" y="464153"/>
                    <a:pt x="4587717" y="473297"/>
                  </a:cubicBezTo>
                  <a:lnTo>
                    <a:pt x="4589622" y="473774"/>
                  </a:lnTo>
                  <a:cubicBezTo>
                    <a:pt x="4603718" y="477012"/>
                    <a:pt x="4619244" y="478631"/>
                    <a:pt x="4637247" y="478631"/>
                  </a:cubicBezTo>
                  <a:cubicBezTo>
                    <a:pt x="4663250" y="478631"/>
                    <a:pt x="4688967" y="473488"/>
                    <a:pt x="4713447" y="463296"/>
                  </a:cubicBezTo>
                  <a:cubicBezTo>
                    <a:pt x="4719638" y="460724"/>
                    <a:pt x="4725639" y="457772"/>
                    <a:pt x="4731544" y="454533"/>
                  </a:cubicBezTo>
                  <a:cubicBezTo>
                    <a:pt x="4739069" y="459581"/>
                    <a:pt x="4747260" y="463963"/>
                    <a:pt x="4755928" y="467487"/>
                  </a:cubicBezTo>
                  <a:cubicBezTo>
                    <a:pt x="4773168" y="474345"/>
                    <a:pt x="4791361" y="477869"/>
                    <a:pt x="4810125" y="477869"/>
                  </a:cubicBezTo>
                  <a:cubicBezTo>
                    <a:pt x="4826223" y="477869"/>
                    <a:pt x="4842225" y="475488"/>
                    <a:pt x="4857750" y="470916"/>
                  </a:cubicBezTo>
                  <a:cubicBezTo>
                    <a:pt x="4862608" y="469487"/>
                    <a:pt x="4867370" y="467678"/>
                    <a:pt x="4871942" y="465773"/>
                  </a:cubicBezTo>
                  <a:cubicBezTo>
                    <a:pt x="4873467" y="466439"/>
                    <a:pt x="4874991" y="467201"/>
                    <a:pt x="4876610" y="467868"/>
                  </a:cubicBezTo>
                  <a:cubicBezTo>
                    <a:pt x="4891754" y="473774"/>
                    <a:pt x="4907376" y="476726"/>
                    <a:pt x="4923187" y="476726"/>
                  </a:cubicBezTo>
                  <a:cubicBezTo>
                    <a:pt x="4948333" y="476726"/>
                    <a:pt x="4971669" y="470630"/>
                    <a:pt x="4991767" y="459105"/>
                  </a:cubicBezTo>
                  <a:cubicBezTo>
                    <a:pt x="5007959" y="468535"/>
                    <a:pt x="5030438" y="476726"/>
                    <a:pt x="5059680" y="476726"/>
                  </a:cubicBezTo>
                  <a:cubicBezTo>
                    <a:pt x="5073301" y="476726"/>
                    <a:pt x="5108067" y="473583"/>
                    <a:pt x="5139595" y="446342"/>
                  </a:cubicBezTo>
                  <a:cubicBezTo>
                    <a:pt x="5144834" y="450818"/>
                    <a:pt x="5150358" y="455009"/>
                    <a:pt x="5156359" y="458724"/>
                  </a:cubicBezTo>
                  <a:cubicBezTo>
                    <a:pt x="5178171" y="471964"/>
                    <a:pt x="5203031" y="478726"/>
                    <a:pt x="5230273" y="478726"/>
                  </a:cubicBezTo>
                  <a:cubicBezTo>
                    <a:pt x="5293519" y="478726"/>
                    <a:pt x="5332000" y="447389"/>
                    <a:pt x="5350669" y="411099"/>
                  </a:cubicBezTo>
                  <a:cubicBezTo>
                    <a:pt x="5358099" y="426530"/>
                    <a:pt x="5368862" y="440436"/>
                    <a:pt x="5382578" y="451675"/>
                  </a:cubicBezTo>
                  <a:cubicBezTo>
                    <a:pt x="5405819" y="470916"/>
                    <a:pt x="5433441" y="481013"/>
                    <a:pt x="5462302" y="481013"/>
                  </a:cubicBezTo>
                  <a:cubicBezTo>
                    <a:pt x="5484114" y="481013"/>
                    <a:pt x="5504974" y="476441"/>
                    <a:pt x="5524405" y="467487"/>
                  </a:cubicBezTo>
                  <a:cubicBezTo>
                    <a:pt x="5550122" y="455676"/>
                    <a:pt x="5570411" y="436817"/>
                    <a:pt x="5583174" y="413099"/>
                  </a:cubicBezTo>
                  <a:cubicBezTo>
                    <a:pt x="5593556" y="393668"/>
                    <a:pt x="5598796" y="373190"/>
                    <a:pt x="5598796" y="352044"/>
                  </a:cubicBezTo>
                  <a:cubicBezTo>
                    <a:pt x="5598796" y="338995"/>
                    <a:pt x="5596700" y="326231"/>
                    <a:pt x="5592699" y="314230"/>
                  </a:cubicBezTo>
                  <a:cubicBezTo>
                    <a:pt x="5593176" y="313849"/>
                    <a:pt x="5593652" y="313373"/>
                    <a:pt x="5594128" y="312992"/>
                  </a:cubicBezTo>
                  <a:cubicBezTo>
                    <a:pt x="5615654" y="294132"/>
                    <a:pt x="5631656" y="274701"/>
                    <a:pt x="5642991" y="253365"/>
                  </a:cubicBezTo>
                  <a:cubicBezTo>
                    <a:pt x="5656040" y="228791"/>
                    <a:pt x="5662613" y="201454"/>
                    <a:pt x="5662613" y="172117"/>
                  </a:cubicBezTo>
                  <a:cubicBezTo>
                    <a:pt x="5662613" y="146399"/>
                    <a:pt x="5656802" y="121825"/>
                    <a:pt x="5645468" y="9906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 name="Graphic 3">
              <a:extLst>
                <a:ext uri="{FF2B5EF4-FFF2-40B4-BE49-F238E27FC236}">
                  <a16:creationId xmlns:a16="http://schemas.microsoft.com/office/drawing/2014/main" id="{AC647D38-C99A-4541-4084-ECE90255FACF}"/>
                </a:ext>
              </a:extLst>
            </p:cNvPr>
            <p:cNvGrpSpPr/>
            <p:nvPr/>
          </p:nvGrpSpPr>
          <p:grpSpPr>
            <a:xfrm>
              <a:off x="2129682" y="1369433"/>
              <a:ext cx="5472493" cy="290131"/>
              <a:chOff x="2129682" y="1369433"/>
              <a:chExt cx="5472493" cy="290131"/>
            </a:xfrm>
            <a:solidFill>
              <a:schemeClr val="accent3"/>
            </a:solidFill>
          </p:grpSpPr>
          <p:sp>
            <p:nvSpPr>
              <p:cNvPr id="8" name="Vrije vorm: vorm 7">
                <a:extLst>
                  <a:ext uri="{FF2B5EF4-FFF2-40B4-BE49-F238E27FC236}">
                    <a16:creationId xmlns:a16="http://schemas.microsoft.com/office/drawing/2014/main" id="{8B614D19-EC86-B185-E179-3EB868F07DED}"/>
                  </a:ext>
                </a:extLst>
              </p:cNvPr>
              <p:cNvSpPr/>
              <p:nvPr/>
            </p:nvSpPr>
            <p:spPr>
              <a:xfrm>
                <a:off x="2129682" y="1382768"/>
                <a:ext cx="207073" cy="272891"/>
              </a:xfrm>
              <a:custGeom>
                <a:avLst/>
                <a:gdLst>
                  <a:gd name="connsiteX0" fmla="*/ 165830 w 207073"/>
                  <a:gd name="connsiteY0" fmla="*/ 272796 h 272891"/>
                  <a:gd name="connsiteX1" fmla="*/ 130112 w 207073"/>
                  <a:gd name="connsiteY1" fmla="*/ 250222 h 272891"/>
                  <a:gd name="connsiteX2" fmla="*/ 126587 w 207073"/>
                  <a:gd name="connsiteY2" fmla="*/ 197072 h 272891"/>
                  <a:gd name="connsiteX3" fmla="*/ 123634 w 207073"/>
                  <a:gd name="connsiteY3" fmla="*/ 173450 h 272891"/>
                  <a:gd name="connsiteX4" fmla="*/ 104013 w 207073"/>
                  <a:gd name="connsiteY4" fmla="*/ 165354 h 272891"/>
                  <a:gd name="connsiteX5" fmla="*/ 82391 w 207073"/>
                  <a:gd name="connsiteY5" fmla="*/ 171069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20 h 272891"/>
                  <a:gd name="connsiteX11" fmla="*/ 30956 w 207073"/>
                  <a:gd name="connsiteY11" fmla="*/ 263557 h 272891"/>
                  <a:gd name="connsiteX12" fmla="*/ 7525 w 207073"/>
                  <a:gd name="connsiteY12" fmla="*/ 214408 h 272891"/>
                  <a:gd name="connsiteX13" fmla="*/ 0 w 207073"/>
                  <a:gd name="connsiteY13" fmla="*/ 131159 h 272891"/>
                  <a:gd name="connsiteX14" fmla="*/ 3620 w 207073"/>
                  <a:gd name="connsiteY14" fmla="*/ 60960 h 272891"/>
                  <a:gd name="connsiteX15" fmla="*/ 10382 w 207073"/>
                  <a:gd name="connsiteY15" fmla="*/ 24860 h 272891"/>
                  <a:gd name="connsiteX16" fmla="*/ 17336 w 207073"/>
                  <a:gd name="connsiteY16" fmla="*/ 13335 h 272891"/>
                  <a:gd name="connsiteX17" fmla="*/ 30194 w 207073"/>
                  <a:gd name="connsiteY17" fmla="*/ 4953 h 272891"/>
                  <a:gd name="connsiteX18" fmla="*/ 44863 w 207073"/>
                  <a:gd name="connsiteY18" fmla="*/ 2191 h 272891"/>
                  <a:gd name="connsiteX19" fmla="*/ 68675 w 207073"/>
                  <a:gd name="connsiteY19" fmla="*/ 11144 h 272891"/>
                  <a:gd name="connsiteX20" fmla="*/ 76581 w 207073"/>
                  <a:gd name="connsiteY20" fmla="*/ 35528 h 272891"/>
                  <a:gd name="connsiteX21" fmla="*/ 76581 w 207073"/>
                  <a:gd name="connsiteY21" fmla="*/ 71628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3 w 207073"/>
                  <a:gd name="connsiteY30" fmla="*/ 0 h 272891"/>
                  <a:gd name="connsiteX31" fmla="*/ 194786 w 207073"/>
                  <a:gd name="connsiteY31" fmla="*/ 9144 h 272891"/>
                  <a:gd name="connsiteX32" fmla="*/ 205931 w 207073"/>
                  <a:gd name="connsiteY32" fmla="*/ 40862 h 272891"/>
                  <a:gd name="connsiteX33" fmla="*/ 207074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96"/>
                    </a:moveTo>
                    <a:cubicBezTo>
                      <a:pt x="144971" y="272796"/>
                      <a:pt x="133064" y="265271"/>
                      <a:pt x="130112" y="250222"/>
                    </a:cubicBezTo>
                    <a:cubicBezTo>
                      <a:pt x="127730" y="238315"/>
                      <a:pt x="126587" y="220599"/>
                      <a:pt x="126587" y="197072"/>
                    </a:cubicBezTo>
                    <a:cubicBezTo>
                      <a:pt x="126587" y="186785"/>
                      <a:pt x="125635" y="178880"/>
                      <a:pt x="123634" y="173450"/>
                    </a:cubicBezTo>
                    <a:cubicBezTo>
                      <a:pt x="121634" y="168021"/>
                      <a:pt x="115062" y="165354"/>
                      <a:pt x="104013" y="165354"/>
                    </a:cubicBezTo>
                    <a:cubicBezTo>
                      <a:pt x="92964" y="165354"/>
                      <a:pt x="85439" y="167259"/>
                      <a:pt x="82391" y="171069"/>
                    </a:cubicBezTo>
                    <a:cubicBezTo>
                      <a:pt x="79343" y="174879"/>
                      <a:pt x="77819" y="180118"/>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20"/>
                      <a:pt x="51149" y="270320"/>
                    </a:cubicBezTo>
                    <a:cubicBezTo>
                      <a:pt x="44006" y="270320"/>
                      <a:pt x="37243" y="268034"/>
                      <a:pt x="30956" y="263557"/>
                    </a:cubicBezTo>
                    <a:cubicBezTo>
                      <a:pt x="20860" y="256413"/>
                      <a:pt x="13145" y="240030"/>
                      <a:pt x="7525" y="214408"/>
                    </a:cubicBezTo>
                    <a:cubicBezTo>
                      <a:pt x="2477" y="190881"/>
                      <a:pt x="0" y="163163"/>
                      <a:pt x="0" y="131159"/>
                    </a:cubicBezTo>
                    <a:cubicBezTo>
                      <a:pt x="0" y="106870"/>
                      <a:pt x="1143" y="83439"/>
                      <a:pt x="3620" y="60960"/>
                    </a:cubicBezTo>
                    <a:cubicBezTo>
                      <a:pt x="5429" y="41910"/>
                      <a:pt x="7715" y="29909"/>
                      <a:pt x="10382" y="24860"/>
                    </a:cubicBezTo>
                    <a:cubicBezTo>
                      <a:pt x="11716" y="20860"/>
                      <a:pt x="14002" y="17050"/>
                      <a:pt x="17336" y="13335"/>
                    </a:cubicBezTo>
                    <a:cubicBezTo>
                      <a:pt x="20669" y="9620"/>
                      <a:pt x="24955" y="6858"/>
                      <a:pt x="30194" y="4953"/>
                    </a:cubicBezTo>
                    <a:cubicBezTo>
                      <a:pt x="35528" y="3143"/>
                      <a:pt x="40386" y="2191"/>
                      <a:pt x="44863" y="2191"/>
                    </a:cubicBezTo>
                    <a:cubicBezTo>
                      <a:pt x="55436" y="2191"/>
                      <a:pt x="63341" y="5143"/>
                      <a:pt x="68675" y="11144"/>
                    </a:cubicBezTo>
                    <a:cubicBezTo>
                      <a:pt x="73914" y="17050"/>
                      <a:pt x="76581" y="25241"/>
                      <a:pt x="76581" y="35528"/>
                    </a:cubicBezTo>
                    <a:lnTo>
                      <a:pt x="76581" y="71628"/>
                    </a:lnTo>
                    <a:cubicBezTo>
                      <a:pt x="76581" y="85916"/>
                      <a:pt x="78486" y="95155"/>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0"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3" y="0"/>
                    </a:cubicBezTo>
                    <a:cubicBezTo>
                      <a:pt x="179927" y="0"/>
                      <a:pt x="188690" y="3048"/>
                      <a:pt x="194786" y="9144"/>
                    </a:cubicBezTo>
                    <a:cubicBezTo>
                      <a:pt x="200882" y="15240"/>
                      <a:pt x="204597" y="25813"/>
                      <a:pt x="205931" y="40862"/>
                    </a:cubicBezTo>
                    <a:cubicBezTo>
                      <a:pt x="206693" y="49625"/>
                      <a:pt x="207074" y="61722"/>
                      <a:pt x="207074" y="77343"/>
                    </a:cubicBezTo>
                    <a:cubicBezTo>
                      <a:pt x="207074" y="103823"/>
                      <a:pt x="206121" y="133064"/>
                      <a:pt x="204121" y="165164"/>
                    </a:cubicBezTo>
                    <a:cubicBezTo>
                      <a:pt x="202121" y="197263"/>
                      <a:pt x="199549" y="222218"/>
                      <a:pt x="196406" y="239935"/>
                    </a:cubicBezTo>
                    <a:cubicBezTo>
                      <a:pt x="192691" y="261842"/>
                      <a:pt x="182499" y="272891"/>
                      <a:pt x="165830" y="272891"/>
                    </a:cubicBezTo>
                    <a:close/>
                  </a:path>
                </a:pathLst>
              </a:custGeom>
              <a:solidFill>
                <a:schemeClr val="accent2"/>
              </a:solidFill>
              <a:ln w="9525" cap="flat">
                <a:noFill/>
                <a:prstDash val="solid"/>
                <a:miter/>
              </a:ln>
            </p:spPr>
            <p:txBody>
              <a:bodyPr rtlCol="0" anchor="ctr"/>
              <a:lstStyle/>
              <a:p>
                <a:endParaRPr lang="nl-BE"/>
              </a:p>
            </p:txBody>
          </p:sp>
          <p:sp>
            <p:nvSpPr>
              <p:cNvPr id="9" name="Vrije vorm: vorm 8">
                <a:extLst>
                  <a:ext uri="{FF2B5EF4-FFF2-40B4-BE49-F238E27FC236}">
                    <a16:creationId xmlns:a16="http://schemas.microsoft.com/office/drawing/2014/main" id="{BCBF2357-C18C-C66C-7098-4AC7E129DC1C}"/>
                  </a:ext>
                </a:extLst>
              </p:cNvPr>
              <p:cNvSpPr/>
              <p:nvPr/>
            </p:nvSpPr>
            <p:spPr>
              <a:xfrm>
                <a:off x="2361807" y="1382006"/>
                <a:ext cx="232790" cy="275177"/>
              </a:xfrm>
              <a:custGeom>
                <a:avLst/>
                <a:gdLst>
                  <a:gd name="connsiteX0" fmla="*/ 213741 w 232790"/>
                  <a:gd name="connsiteY0" fmla="*/ 52673 h 275177"/>
                  <a:gd name="connsiteX1" fmla="*/ 232791 w 232790"/>
                  <a:gd name="connsiteY1" fmla="*/ 138303 h 275177"/>
                  <a:gd name="connsiteX2" fmla="*/ 225838 w 232790"/>
                  <a:gd name="connsiteY2" fmla="*/ 189071 h 275177"/>
                  <a:gd name="connsiteX3" fmla="*/ 204788 w 232790"/>
                  <a:gd name="connsiteY3" fmla="*/ 233077 h 275177"/>
                  <a:gd name="connsiteX4" fmla="*/ 168307 w 232790"/>
                  <a:gd name="connsiteY4" fmla="*/ 263843 h 275177"/>
                  <a:gd name="connsiteX5" fmla="*/ 116967 w 232790"/>
                  <a:gd name="connsiteY5" fmla="*/ 275177 h 275177"/>
                  <a:gd name="connsiteX6" fmla="*/ 63246 w 232790"/>
                  <a:gd name="connsiteY6" fmla="*/ 264700 h 275177"/>
                  <a:gd name="connsiteX7" fmla="*/ 26575 w 232790"/>
                  <a:gd name="connsiteY7" fmla="*/ 235363 h 275177"/>
                  <a:gd name="connsiteX8" fmla="*/ 6382 w 232790"/>
                  <a:gd name="connsiteY8" fmla="*/ 191167 h 275177"/>
                  <a:gd name="connsiteX9" fmla="*/ 0 w 232790"/>
                  <a:gd name="connsiteY9" fmla="*/ 136017 h 275177"/>
                  <a:gd name="connsiteX10" fmla="*/ 7715 w 232790"/>
                  <a:gd name="connsiteY10" fmla="*/ 83249 h 275177"/>
                  <a:gd name="connsiteX11" fmla="*/ 30480 w 232790"/>
                  <a:gd name="connsiteY11" fmla="*/ 39624 h 275177"/>
                  <a:gd name="connsiteX12" fmla="*/ 68008 w 232790"/>
                  <a:gd name="connsiteY12" fmla="*/ 10477 h 275177"/>
                  <a:gd name="connsiteX13" fmla="*/ 117824 w 232790"/>
                  <a:gd name="connsiteY13" fmla="*/ 0 h 275177"/>
                  <a:gd name="connsiteX14" fmla="*/ 150971 w 232790"/>
                  <a:gd name="connsiteY14" fmla="*/ 4763 h 275177"/>
                  <a:gd name="connsiteX15" fmla="*/ 186309 w 232790"/>
                  <a:gd name="connsiteY15" fmla="*/ 22384 h 275177"/>
                  <a:gd name="connsiteX16" fmla="*/ 213836 w 232790"/>
                  <a:gd name="connsiteY16" fmla="*/ 52768 h 275177"/>
                  <a:gd name="connsiteX17" fmla="*/ 157448 w 232790"/>
                  <a:gd name="connsiteY17" fmla="*/ 135922 h 275177"/>
                  <a:gd name="connsiteX18" fmla="*/ 155448 w 232790"/>
                  <a:gd name="connsiteY18" fmla="*/ 107918 h 275177"/>
                  <a:gd name="connsiteX19" fmla="*/ 144113 w 232790"/>
                  <a:gd name="connsiteY19" fmla="*/ 83344 h 275177"/>
                  <a:gd name="connsiteX20" fmla="*/ 118491 w 232790"/>
                  <a:gd name="connsiteY20" fmla="*/ 73628 h 275177"/>
                  <a:gd name="connsiteX21" fmla="*/ 98489 w 232790"/>
                  <a:gd name="connsiteY21" fmla="*/ 80010 h 275177"/>
                  <a:gd name="connsiteX22" fmla="*/ 84201 w 232790"/>
                  <a:gd name="connsiteY22" fmla="*/ 102203 h 275177"/>
                  <a:gd name="connsiteX23" fmla="*/ 79248 w 232790"/>
                  <a:gd name="connsiteY23" fmla="*/ 137065 h 275177"/>
                  <a:gd name="connsiteX24" fmla="*/ 83820 w 232790"/>
                  <a:gd name="connsiteY24" fmla="*/ 166973 h 275177"/>
                  <a:gd name="connsiteX25" fmla="*/ 96488 w 232790"/>
                  <a:gd name="connsiteY25" fmla="*/ 190024 h 275177"/>
                  <a:gd name="connsiteX26" fmla="*/ 116872 w 232790"/>
                  <a:gd name="connsiteY26" fmla="*/ 198596 h 275177"/>
                  <a:gd name="connsiteX27" fmla="*/ 129921 w 232790"/>
                  <a:gd name="connsiteY27" fmla="*/ 196215 h 275177"/>
                  <a:gd name="connsiteX28" fmla="*/ 143446 w 232790"/>
                  <a:gd name="connsiteY28" fmla="*/ 186309 h 275177"/>
                  <a:gd name="connsiteX29" fmla="*/ 153162 w 232790"/>
                  <a:gd name="connsiteY29" fmla="*/ 166116 h 275177"/>
                  <a:gd name="connsiteX30" fmla="*/ 157353 w 232790"/>
                  <a:gd name="connsiteY30" fmla="*/ 135922 h 27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32790" h="275177">
                    <a:moveTo>
                      <a:pt x="213741" y="52673"/>
                    </a:moveTo>
                    <a:cubicBezTo>
                      <a:pt x="226409" y="73057"/>
                      <a:pt x="232791" y="101632"/>
                      <a:pt x="232791" y="138303"/>
                    </a:cubicBezTo>
                    <a:cubicBezTo>
                      <a:pt x="232791" y="155734"/>
                      <a:pt x="230505" y="172688"/>
                      <a:pt x="225838" y="189071"/>
                    </a:cubicBezTo>
                    <a:cubicBezTo>
                      <a:pt x="221171" y="205454"/>
                      <a:pt x="214217" y="220123"/>
                      <a:pt x="204788" y="233077"/>
                    </a:cubicBezTo>
                    <a:cubicBezTo>
                      <a:pt x="195358" y="246031"/>
                      <a:pt x="183261" y="256318"/>
                      <a:pt x="168307" y="263843"/>
                    </a:cubicBezTo>
                    <a:cubicBezTo>
                      <a:pt x="153352" y="271367"/>
                      <a:pt x="136208" y="275177"/>
                      <a:pt x="116967" y="275177"/>
                    </a:cubicBezTo>
                    <a:cubicBezTo>
                      <a:pt x="96298" y="275177"/>
                      <a:pt x="78391" y="271653"/>
                      <a:pt x="63246" y="264700"/>
                    </a:cubicBezTo>
                    <a:cubicBezTo>
                      <a:pt x="48006" y="257651"/>
                      <a:pt x="35814" y="247936"/>
                      <a:pt x="26575" y="235363"/>
                    </a:cubicBezTo>
                    <a:cubicBezTo>
                      <a:pt x="17335" y="222790"/>
                      <a:pt x="10573" y="208026"/>
                      <a:pt x="6382" y="191167"/>
                    </a:cubicBezTo>
                    <a:cubicBezTo>
                      <a:pt x="2191" y="174212"/>
                      <a:pt x="0" y="155829"/>
                      <a:pt x="0" y="136017"/>
                    </a:cubicBezTo>
                    <a:cubicBezTo>
                      <a:pt x="0" y="117539"/>
                      <a:pt x="2572" y="99917"/>
                      <a:pt x="7715" y="83249"/>
                    </a:cubicBezTo>
                    <a:cubicBezTo>
                      <a:pt x="12859" y="66580"/>
                      <a:pt x="20479" y="52006"/>
                      <a:pt x="30480" y="39624"/>
                    </a:cubicBezTo>
                    <a:cubicBezTo>
                      <a:pt x="40481" y="27241"/>
                      <a:pt x="53054" y="17431"/>
                      <a:pt x="68008" y="10477"/>
                    </a:cubicBezTo>
                    <a:cubicBezTo>
                      <a:pt x="82963" y="3429"/>
                      <a:pt x="99536" y="0"/>
                      <a:pt x="117824" y="0"/>
                    </a:cubicBezTo>
                    <a:cubicBezTo>
                      <a:pt x="127635" y="0"/>
                      <a:pt x="138684" y="1619"/>
                      <a:pt x="150971" y="4763"/>
                    </a:cubicBezTo>
                    <a:cubicBezTo>
                      <a:pt x="163259" y="7906"/>
                      <a:pt x="175070" y="13811"/>
                      <a:pt x="186309" y="22384"/>
                    </a:cubicBezTo>
                    <a:cubicBezTo>
                      <a:pt x="197548" y="30956"/>
                      <a:pt x="206693" y="41053"/>
                      <a:pt x="213836" y="52768"/>
                    </a:cubicBezTo>
                    <a:close/>
                    <a:moveTo>
                      <a:pt x="157448" y="135922"/>
                    </a:moveTo>
                    <a:cubicBezTo>
                      <a:pt x="157734" y="127159"/>
                      <a:pt x="157067" y="117919"/>
                      <a:pt x="155448" y="107918"/>
                    </a:cubicBezTo>
                    <a:cubicBezTo>
                      <a:pt x="153829" y="97917"/>
                      <a:pt x="150114" y="89821"/>
                      <a:pt x="144113" y="83344"/>
                    </a:cubicBezTo>
                    <a:cubicBezTo>
                      <a:pt x="138208" y="76867"/>
                      <a:pt x="129635" y="73628"/>
                      <a:pt x="118491" y="73628"/>
                    </a:cubicBezTo>
                    <a:cubicBezTo>
                      <a:pt x="111347" y="73628"/>
                      <a:pt x="104680" y="75724"/>
                      <a:pt x="98489" y="80010"/>
                    </a:cubicBezTo>
                    <a:cubicBezTo>
                      <a:pt x="92297" y="84296"/>
                      <a:pt x="87535" y="91630"/>
                      <a:pt x="84201" y="102203"/>
                    </a:cubicBezTo>
                    <a:cubicBezTo>
                      <a:pt x="80867" y="112776"/>
                      <a:pt x="79248" y="124396"/>
                      <a:pt x="79248" y="137065"/>
                    </a:cubicBezTo>
                    <a:cubicBezTo>
                      <a:pt x="79248" y="147352"/>
                      <a:pt x="80772" y="157353"/>
                      <a:pt x="83820" y="166973"/>
                    </a:cubicBezTo>
                    <a:cubicBezTo>
                      <a:pt x="86868" y="176593"/>
                      <a:pt x="91059" y="184309"/>
                      <a:pt x="96488" y="190024"/>
                    </a:cubicBezTo>
                    <a:cubicBezTo>
                      <a:pt x="101918" y="195739"/>
                      <a:pt x="108680" y="198596"/>
                      <a:pt x="116872" y="198596"/>
                    </a:cubicBezTo>
                    <a:cubicBezTo>
                      <a:pt x="120587" y="198596"/>
                      <a:pt x="124968" y="197834"/>
                      <a:pt x="129921" y="196215"/>
                    </a:cubicBezTo>
                    <a:cubicBezTo>
                      <a:pt x="134969" y="194596"/>
                      <a:pt x="139446" y="191357"/>
                      <a:pt x="143446" y="186309"/>
                    </a:cubicBezTo>
                    <a:cubicBezTo>
                      <a:pt x="147447" y="181261"/>
                      <a:pt x="150686" y="174593"/>
                      <a:pt x="153162" y="166116"/>
                    </a:cubicBezTo>
                    <a:cubicBezTo>
                      <a:pt x="155639" y="157639"/>
                      <a:pt x="157067" y="147638"/>
                      <a:pt x="157353" y="135922"/>
                    </a:cubicBezTo>
                    <a:close/>
                  </a:path>
                </a:pathLst>
              </a:custGeom>
              <a:solidFill>
                <a:schemeClr val="accent2"/>
              </a:solidFill>
              <a:ln w="9525" cap="flat">
                <a:noFill/>
                <a:prstDash val="solid"/>
                <a:miter/>
              </a:ln>
            </p:spPr>
            <p:txBody>
              <a:bodyPr rtlCol="0" anchor="ctr"/>
              <a:lstStyle/>
              <a:p>
                <a:endParaRPr lang="nl-BE"/>
              </a:p>
            </p:txBody>
          </p:sp>
          <p:sp>
            <p:nvSpPr>
              <p:cNvPr id="10" name="Vrije vorm: vorm 9">
                <a:extLst>
                  <a:ext uri="{FF2B5EF4-FFF2-40B4-BE49-F238E27FC236}">
                    <a16:creationId xmlns:a16="http://schemas.microsoft.com/office/drawing/2014/main" id="{50E69AA0-D096-C04C-B57F-B24BC0E55D6B}"/>
                  </a:ext>
                </a:extLst>
              </p:cNvPr>
              <p:cNvSpPr/>
              <p:nvPr/>
            </p:nvSpPr>
            <p:spPr>
              <a:xfrm>
                <a:off x="2615553"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5"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6"/>
                    </a:lnTo>
                    <a:cubicBezTo>
                      <a:pt x="84773" y="119920"/>
                      <a:pt x="93059"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11" name="Vrije vorm: vorm 10">
                <a:extLst>
                  <a:ext uri="{FF2B5EF4-FFF2-40B4-BE49-F238E27FC236}">
                    <a16:creationId xmlns:a16="http://schemas.microsoft.com/office/drawing/2014/main" id="{E9F92E2E-439D-2336-9F37-609DB106B7CD}"/>
                  </a:ext>
                </a:extLst>
              </p:cNvPr>
              <p:cNvSpPr/>
              <p:nvPr/>
            </p:nvSpPr>
            <p:spPr>
              <a:xfrm>
                <a:off x="2892825"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0 w 298608"/>
                  <a:gd name="connsiteY17" fmla="*/ 150400 h 268998"/>
                  <a:gd name="connsiteX18" fmla="*/ 82010 w 298608"/>
                  <a:gd name="connsiteY18" fmla="*/ 164306 h 268998"/>
                  <a:gd name="connsiteX19" fmla="*/ 87725 w 298608"/>
                  <a:gd name="connsiteY19" fmla="*/ 171069 h 268998"/>
                  <a:gd name="connsiteX20" fmla="*/ 89725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4 w 298608"/>
                  <a:gd name="connsiteY24" fmla="*/ 108871 h 268998"/>
                  <a:gd name="connsiteX25" fmla="*/ 133350 w 298608"/>
                  <a:gd name="connsiteY25" fmla="*/ 98965 h 268998"/>
                  <a:gd name="connsiteX26" fmla="*/ 146875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0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4" y="33623"/>
                      <a:pt x="20193" y="18288"/>
                      <a:pt x="28956" y="11430"/>
                    </a:cubicBezTo>
                    <a:cubicBezTo>
                      <a:pt x="33147" y="8287"/>
                      <a:pt x="38767" y="5524"/>
                      <a:pt x="45815" y="3334"/>
                    </a:cubicBezTo>
                    <a:cubicBezTo>
                      <a:pt x="52769"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0" y="144018"/>
                      <a:pt x="80200" y="150400"/>
                    </a:cubicBezTo>
                    <a:cubicBezTo>
                      <a:pt x="80200" y="155162"/>
                      <a:pt x="80772" y="159830"/>
                      <a:pt x="82010" y="164306"/>
                    </a:cubicBezTo>
                    <a:cubicBezTo>
                      <a:pt x="83153" y="168783"/>
                      <a:pt x="85154" y="171069"/>
                      <a:pt x="87725" y="171069"/>
                    </a:cubicBezTo>
                    <a:lnTo>
                      <a:pt x="89725" y="170688"/>
                    </a:lnTo>
                    <a:cubicBezTo>
                      <a:pt x="92107" y="170117"/>
                      <a:pt x="94583" y="168402"/>
                      <a:pt x="97060" y="165545"/>
                    </a:cubicBezTo>
                    <a:cubicBezTo>
                      <a:pt x="99536" y="162592"/>
                      <a:pt x="102870" y="155829"/>
                      <a:pt x="106966" y="145161"/>
                    </a:cubicBezTo>
                    <a:cubicBezTo>
                      <a:pt x="111061" y="134493"/>
                      <a:pt x="114205" y="126683"/>
                      <a:pt x="116300" y="121920"/>
                    </a:cubicBezTo>
                    <a:cubicBezTo>
                      <a:pt x="118396" y="117158"/>
                      <a:pt x="120872" y="112776"/>
                      <a:pt x="123634" y="108871"/>
                    </a:cubicBezTo>
                    <a:cubicBezTo>
                      <a:pt x="126397" y="104870"/>
                      <a:pt x="129635" y="101632"/>
                      <a:pt x="133350" y="98965"/>
                    </a:cubicBezTo>
                    <a:cubicBezTo>
                      <a:pt x="137065" y="96298"/>
                      <a:pt x="141542" y="94964"/>
                      <a:pt x="146875" y="94964"/>
                    </a:cubicBezTo>
                    <a:lnTo>
                      <a:pt x="153257" y="95345"/>
                    </a:lnTo>
                    <a:cubicBezTo>
                      <a:pt x="161734" y="96393"/>
                      <a:pt x="168878" y="101156"/>
                      <a:pt x="174688" y="109633"/>
                    </a:cubicBezTo>
                    <a:cubicBezTo>
                      <a:pt x="177356" y="114110"/>
                      <a:pt x="181070" y="123635"/>
                      <a:pt x="186023" y="138208"/>
                    </a:cubicBezTo>
                    <a:cubicBezTo>
                      <a:pt x="190976" y="152781"/>
                      <a:pt x="194786" y="162497"/>
                      <a:pt x="197739" y="167545"/>
                    </a:cubicBezTo>
                    <a:cubicBezTo>
                      <a:pt x="200692" y="172593"/>
                      <a:pt x="203835" y="175070"/>
                      <a:pt x="207264" y="175070"/>
                    </a:cubicBezTo>
                    <a:cubicBezTo>
                      <a:pt x="209645" y="175070"/>
                      <a:pt x="211836" y="174117"/>
                      <a:pt x="213836" y="172307"/>
                    </a:cubicBezTo>
                    <a:cubicBezTo>
                      <a:pt x="215836"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438"/>
                      <a:pt x="209264" y="66008"/>
                      <a:pt x="209264" y="58007"/>
                    </a:cubicBezTo>
                    <a:cubicBezTo>
                      <a:pt x="209264" y="43720"/>
                      <a:pt x="212979" y="33052"/>
                      <a:pt x="220409" y="25908"/>
                    </a:cubicBezTo>
                    <a:cubicBezTo>
                      <a:pt x="227838" y="18764"/>
                      <a:pt x="241554" y="15240"/>
                      <a:pt x="261652" y="15240"/>
                    </a:cubicBezTo>
                    <a:cubicBezTo>
                      <a:pt x="266986" y="15240"/>
                      <a:pt x="270986" y="16097"/>
                      <a:pt x="273939" y="17812"/>
                    </a:cubicBezTo>
                    <a:cubicBezTo>
                      <a:pt x="276892"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0" y="258985"/>
                    </a:cubicBezTo>
                    <a:cubicBezTo>
                      <a:pt x="236696" y="264890"/>
                      <a:pt x="224219" y="267938"/>
                      <a:pt x="210121" y="267938"/>
                    </a:cubicBezTo>
                    <a:cubicBezTo>
                      <a:pt x="204025" y="267938"/>
                      <a:pt x="196977" y="266510"/>
                      <a:pt x="188881" y="263557"/>
                    </a:cubicBezTo>
                    <a:cubicBezTo>
                      <a:pt x="180784" y="260699"/>
                      <a:pt x="172974" y="255461"/>
                      <a:pt x="165449" y="248126"/>
                    </a:cubicBezTo>
                    <a:cubicBezTo>
                      <a:pt x="157925" y="240697"/>
                      <a:pt x="152114"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12" name="Vrije vorm: vorm 11">
                <a:extLst>
                  <a:ext uri="{FF2B5EF4-FFF2-40B4-BE49-F238E27FC236}">
                    <a16:creationId xmlns:a16="http://schemas.microsoft.com/office/drawing/2014/main" id="{F812A40F-B45C-0B65-21DF-DF775ABA6238}"/>
                  </a:ext>
                </a:extLst>
              </p:cNvPr>
              <p:cNvSpPr/>
              <p:nvPr/>
            </p:nvSpPr>
            <p:spPr>
              <a:xfrm>
                <a:off x="3210865"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4" y="94298"/>
                      <a:pt x="197358" y="103632"/>
                    </a:cubicBezTo>
                    <a:cubicBezTo>
                      <a:pt x="194977" y="112871"/>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2" y="119920"/>
                      <a:pt x="93059" y="117538"/>
                      <a:pt x="102108" y="113062"/>
                    </a:cubicBezTo>
                    <a:cubicBezTo>
                      <a:pt x="111252" y="108585"/>
                      <a:pt x="118586" y="103442"/>
                      <a:pt x="124111" y="97631"/>
                    </a:cubicBezTo>
                    <a:cubicBezTo>
                      <a:pt x="129635" y="91821"/>
                      <a:pt x="132397" y="85725"/>
                      <a:pt x="132397" y="79343"/>
                    </a:cubicBezTo>
                    <a:close/>
                  </a:path>
                </a:pathLst>
              </a:custGeom>
              <a:solidFill>
                <a:schemeClr val="accent2"/>
              </a:solidFill>
              <a:ln w="9525" cap="flat">
                <a:noFill/>
                <a:prstDash val="solid"/>
                <a:miter/>
              </a:ln>
            </p:spPr>
            <p:txBody>
              <a:bodyPr rtlCol="0" anchor="ctr"/>
              <a:lstStyle/>
              <a:p>
                <a:endParaRPr lang="nl-BE"/>
              </a:p>
            </p:txBody>
          </p:sp>
          <p:sp>
            <p:nvSpPr>
              <p:cNvPr id="13" name="Vrije vorm: vorm 12">
                <a:extLst>
                  <a:ext uri="{FF2B5EF4-FFF2-40B4-BE49-F238E27FC236}">
                    <a16:creationId xmlns:a16="http://schemas.microsoft.com/office/drawing/2014/main" id="{7D76D81C-BC2F-BD0A-CFD7-77F1405DC4C9}"/>
                  </a:ext>
                </a:extLst>
              </p:cNvPr>
              <p:cNvSpPr/>
              <p:nvPr/>
            </p:nvSpPr>
            <p:spPr>
              <a:xfrm>
                <a:off x="3441465" y="1380006"/>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3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3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2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3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1"/>
                      <a:pt x="71628" y="211931"/>
                      <a:pt x="71438" y="221837"/>
                    </a:cubicBezTo>
                    <a:cubicBezTo>
                      <a:pt x="71342" y="231743"/>
                      <a:pt x="71056" y="239649"/>
                      <a:pt x="70675" y="245650"/>
                    </a:cubicBezTo>
                    <a:cubicBezTo>
                      <a:pt x="70294" y="251555"/>
                      <a:pt x="69723" y="256127"/>
                      <a:pt x="68866" y="259366"/>
                    </a:cubicBezTo>
                    <a:cubicBezTo>
                      <a:pt x="67818" y="264890"/>
                      <a:pt x="65056"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0" y="36671"/>
                      <a:pt x="184499" y="47339"/>
                    </a:cubicBezTo>
                    <a:cubicBezTo>
                      <a:pt x="189738" y="58007"/>
                      <a:pt x="192405" y="70295"/>
                      <a:pt x="192405" y="84011"/>
                    </a:cubicBezTo>
                    <a:cubicBezTo>
                      <a:pt x="192405" y="99060"/>
                      <a:pt x="189452" y="113728"/>
                      <a:pt x="183451"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3"/>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solidFill>
                <a:schemeClr val="accent2"/>
              </a:solidFill>
              <a:ln w="9525" cap="flat">
                <a:noFill/>
                <a:prstDash val="solid"/>
                <a:miter/>
              </a:ln>
            </p:spPr>
            <p:txBody>
              <a:bodyPr rtlCol="0" anchor="ctr"/>
              <a:lstStyle/>
              <a:p>
                <a:endParaRPr lang="nl-BE"/>
              </a:p>
            </p:txBody>
          </p:sp>
          <p:sp>
            <p:nvSpPr>
              <p:cNvPr id="14" name="Vrije vorm: vorm 13">
                <a:extLst>
                  <a:ext uri="{FF2B5EF4-FFF2-40B4-BE49-F238E27FC236}">
                    <a16:creationId xmlns:a16="http://schemas.microsoft.com/office/drawing/2014/main" id="{10F402EF-9624-ED77-3D11-C0FC753A03D4}"/>
                  </a:ext>
                </a:extLst>
              </p:cNvPr>
              <p:cNvSpPr/>
              <p:nvPr/>
            </p:nvSpPr>
            <p:spPr>
              <a:xfrm>
                <a:off x="3658731" y="1382958"/>
                <a:ext cx="237077" cy="273748"/>
              </a:xfrm>
              <a:custGeom>
                <a:avLst/>
                <a:gdLst>
                  <a:gd name="connsiteX0" fmla="*/ 139160 w 237077"/>
                  <a:gd name="connsiteY0" fmla="*/ 167926 h 273748"/>
                  <a:gd name="connsiteX1" fmla="*/ 156972 w 237077"/>
                  <a:gd name="connsiteY1" fmla="*/ 188309 h 273748"/>
                  <a:gd name="connsiteX2" fmla="*/ 176022 w 237077"/>
                  <a:gd name="connsiteY2" fmla="*/ 207550 h 273748"/>
                  <a:gd name="connsiteX3" fmla="*/ 192691 w 237077"/>
                  <a:gd name="connsiteY3" fmla="*/ 231362 h 273748"/>
                  <a:gd name="connsiteX4" fmla="*/ 197453 w 237077"/>
                  <a:gd name="connsiteY4" fmla="*/ 248412 h 273748"/>
                  <a:gd name="connsiteX5" fmla="*/ 197072 w 237077"/>
                  <a:gd name="connsiteY5" fmla="*/ 251936 h 273748"/>
                  <a:gd name="connsiteX6" fmla="*/ 185738 w 237077"/>
                  <a:gd name="connsiteY6" fmla="*/ 268224 h 273748"/>
                  <a:gd name="connsiteX7" fmla="*/ 162115 w 237077"/>
                  <a:gd name="connsiteY7" fmla="*/ 273749 h 273748"/>
                  <a:gd name="connsiteX8" fmla="*/ 144304 w 237077"/>
                  <a:gd name="connsiteY8" fmla="*/ 271177 h 273748"/>
                  <a:gd name="connsiteX9" fmla="*/ 128016 w 237077"/>
                  <a:gd name="connsiteY9" fmla="*/ 264605 h 273748"/>
                  <a:gd name="connsiteX10" fmla="*/ 112585 w 237077"/>
                  <a:gd name="connsiteY10" fmla="*/ 251555 h 273748"/>
                  <a:gd name="connsiteX11" fmla="*/ 99917 w 237077"/>
                  <a:gd name="connsiteY11" fmla="*/ 234886 h 273748"/>
                  <a:gd name="connsiteX12" fmla="*/ 78105 w 237077"/>
                  <a:gd name="connsiteY12" fmla="*/ 194405 h 273748"/>
                  <a:gd name="connsiteX13" fmla="*/ 72580 w 237077"/>
                  <a:gd name="connsiteY13" fmla="*/ 221361 h 273748"/>
                  <a:gd name="connsiteX14" fmla="*/ 60103 w 237077"/>
                  <a:gd name="connsiteY14" fmla="*/ 257461 h 273748"/>
                  <a:gd name="connsiteX15" fmla="*/ 38862 w 237077"/>
                  <a:gd name="connsiteY15" fmla="*/ 270129 h 273748"/>
                  <a:gd name="connsiteX16" fmla="*/ 28765 w 237077"/>
                  <a:gd name="connsiteY16" fmla="*/ 268510 h 273748"/>
                  <a:gd name="connsiteX17" fmla="*/ 19050 w 237077"/>
                  <a:gd name="connsiteY17" fmla="*/ 264890 h 273748"/>
                  <a:gd name="connsiteX18" fmla="*/ 4953 w 237077"/>
                  <a:gd name="connsiteY18" fmla="*/ 228409 h 273748"/>
                  <a:gd name="connsiteX19" fmla="*/ 0 w 237077"/>
                  <a:gd name="connsiteY19" fmla="*/ 148304 h 273748"/>
                  <a:gd name="connsiteX20" fmla="*/ 1143 w 237077"/>
                  <a:gd name="connsiteY20" fmla="*/ 78486 h 273748"/>
                  <a:gd name="connsiteX21" fmla="*/ 2286 w 237077"/>
                  <a:gd name="connsiteY21" fmla="*/ 26956 h 273748"/>
                  <a:gd name="connsiteX22" fmla="*/ 4096 w 237077"/>
                  <a:gd name="connsiteY22" fmla="*/ 12668 h 273748"/>
                  <a:gd name="connsiteX23" fmla="*/ 9049 w 237077"/>
                  <a:gd name="connsiteY23" fmla="*/ 5525 h 273748"/>
                  <a:gd name="connsiteX24" fmla="*/ 18193 w 237077"/>
                  <a:gd name="connsiteY24" fmla="*/ 3143 h 273748"/>
                  <a:gd name="connsiteX25" fmla="*/ 46387 w 237077"/>
                  <a:gd name="connsiteY25" fmla="*/ 8287 h 273748"/>
                  <a:gd name="connsiteX26" fmla="*/ 66389 w 237077"/>
                  <a:gd name="connsiteY26" fmla="*/ 25908 h 273748"/>
                  <a:gd name="connsiteX27" fmla="*/ 76676 w 237077"/>
                  <a:gd name="connsiteY27" fmla="*/ 55626 h 273748"/>
                  <a:gd name="connsiteX28" fmla="*/ 81248 w 237077"/>
                  <a:gd name="connsiteY28" fmla="*/ 108585 h 273748"/>
                  <a:gd name="connsiteX29" fmla="*/ 81629 w 237077"/>
                  <a:gd name="connsiteY29" fmla="*/ 118491 h 273748"/>
                  <a:gd name="connsiteX30" fmla="*/ 102870 w 237077"/>
                  <a:gd name="connsiteY30" fmla="*/ 110395 h 273748"/>
                  <a:gd name="connsiteX31" fmla="*/ 127254 w 237077"/>
                  <a:gd name="connsiteY31" fmla="*/ 80486 h 273748"/>
                  <a:gd name="connsiteX32" fmla="*/ 143161 w 237077"/>
                  <a:gd name="connsiteY32" fmla="*/ 51340 h 273748"/>
                  <a:gd name="connsiteX33" fmla="*/ 160972 w 237077"/>
                  <a:gd name="connsiteY33" fmla="*/ 21812 h 273748"/>
                  <a:gd name="connsiteX34" fmla="*/ 181165 w 237077"/>
                  <a:gd name="connsiteY34" fmla="*/ 5715 h 273748"/>
                  <a:gd name="connsiteX35" fmla="*/ 205740 w 237077"/>
                  <a:gd name="connsiteY35" fmla="*/ 0 h 273748"/>
                  <a:gd name="connsiteX36" fmla="*/ 222980 w 237077"/>
                  <a:gd name="connsiteY36" fmla="*/ 4572 h 273748"/>
                  <a:gd name="connsiteX37" fmla="*/ 233934 w 237077"/>
                  <a:gd name="connsiteY37" fmla="*/ 17240 h 273748"/>
                  <a:gd name="connsiteX38" fmla="*/ 237077 w 237077"/>
                  <a:gd name="connsiteY38" fmla="*/ 33719 h 273748"/>
                  <a:gd name="connsiteX39" fmla="*/ 226790 w 237077"/>
                  <a:gd name="connsiteY39" fmla="*/ 75914 h 273748"/>
                  <a:gd name="connsiteX40" fmla="*/ 193072 w 237077"/>
                  <a:gd name="connsiteY40" fmla="*/ 123349 h 273748"/>
                  <a:gd name="connsiteX41" fmla="*/ 139160 w 237077"/>
                  <a:gd name="connsiteY41" fmla="*/ 167735 h 273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7077" h="273748">
                    <a:moveTo>
                      <a:pt x="139160" y="167926"/>
                    </a:moveTo>
                    <a:cubicBezTo>
                      <a:pt x="141256" y="172403"/>
                      <a:pt x="147256" y="179261"/>
                      <a:pt x="156972" y="188309"/>
                    </a:cubicBezTo>
                    <a:cubicBezTo>
                      <a:pt x="166783" y="197453"/>
                      <a:pt x="173069" y="203835"/>
                      <a:pt x="176022" y="207550"/>
                    </a:cubicBezTo>
                    <a:cubicBezTo>
                      <a:pt x="183928" y="217075"/>
                      <a:pt x="189547" y="224981"/>
                      <a:pt x="192691" y="231362"/>
                    </a:cubicBezTo>
                    <a:cubicBezTo>
                      <a:pt x="195834" y="237744"/>
                      <a:pt x="197453" y="243364"/>
                      <a:pt x="197453" y="248412"/>
                    </a:cubicBezTo>
                    <a:lnTo>
                      <a:pt x="197072" y="251936"/>
                    </a:lnTo>
                    <a:cubicBezTo>
                      <a:pt x="196025" y="259080"/>
                      <a:pt x="192214" y="264509"/>
                      <a:pt x="185738" y="268224"/>
                    </a:cubicBezTo>
                    <a:cubicBezTo>
                      <a:pt x="179260" y="271939"/>
                      <a:pt x="171355" y="273749"/>
                      <a:pt x="162115" y="273749"/>
                    </a:cubicBezTo>
                    <a:cubicBezTo>
                      <a:pt x="156591" y="273749"/>
                      <a:pt x="150590" y="272891"/>
                      <a:pt x="144304" y="271177"/>
                    </a:cubicBezTo>
                    <a:cubicBezTo>
                      <a:pt x="137922" y="269462"/>
                      <a:pt x="132493" y="267272"/>
                      <a:pt x="128016" y="264605"/>
                    </a:cubicBezTo>
                    <a:cubicBezTo>
                      <a:pt x="122492" y="261176"/>
                      <a:pt x="117348" y="256794"/>
                      <a:pt x="112585" y="251555"/>
                    </a:cubicBezTo>
                    <a:cubicBezTo>
                      <a:pt x="107823" y="246221"/>
                      <a:pt x="103632" y="240697"/>
                      <a:pt x="99917" y="234886"/>
                    </a:cubicBezTo>
                    <a:cubicBezTo>
                      <a:pt x="96202" y="229076"/>
                      <a:pt x="88963" y="215551"/>
                      <a:pt x="78105" y="194405"/>
                    </a:cubicBezTo>
                    <a:cubicBezTo>
                      <a:pt x="77343" y="196786"/>
                      <a:pt x="75438" y="205740"/>
                      <a:pt x="72580" y="221361"/>
                    </a:cubicBezTo>
                    <a:cubicBezTo>
                      <a:pt x="69628" y="236982"/>
                      <a:pt x="65532" y="248984"/>
                      <a:pt x="60103" y="257461"/>
                    </a:cubicBezTo>
                    <a:cubicBezTo>
                      <a:pt x="54673" y="265938"/>
                      <a:pt x="47625" y="270129"/>
                      <a:pt x="38862" y="270129"/>
                    </a:cubicBezTo>
                    <a:cubicBezTo>
                      <a:pt x="36195" y="270129"/>
                      <a:pt x="32861" y="269558"/>
                      <a:pt x="28765" y="268510"/>
                    </a:cubicBezTo>
                    <a:cubicBezTo>
                      <a:pt x="24670" y="267462"/>
                      <a:pt x="21431" y="266224"/>
                      <a:pt x="19050" y="264890"/>
                    </a:cubicBezTo>
                    <a:cubicBezTo>
                      <a:pt x="12954" y="261461"/>
                      <a:pt x="8287" y="249269"/>
                      <a:pt x="4953" y="228409"/>
                    </a:cubicBezTo>
                    <a:cubicBezTo>
                      <a:pt x="1619" y="207550"/>
                      <a:pt x="0" y="180785"/>
                      <a:pt x="0" y="148304"/>
                    </a:cubicBezTo>
                    <a:cubicBezTo>
                      <a:pt x="0" y="140684"/>
                      <a:pt x="381" y="117348"/>
                      <a:pt x="1143" y="78486"/>
                    </a:cubicBezTo>
                    <a:lnTo>
                      <a:pt x="2286" y="26956"/>
                    </a:lnTo>
                    <a:cubicBezTo>
                      <a:pt x="2858" y="20574"/>
                      <a:pt x="3429" y="15812"/>
                      <a:pt x="4096" y="12668"/>
                    </a:cubicBezTo>
                    <a:cubicBezTo>
                      <a:pt x="4763" y="9525"/>
                      <a:pt x="6382" y="7144"/>
                      <a:pt x="9049" y="5525"/>
                    </a:cubicBezTo>
                    <a:cubicBezTo>
                      <a:pt x="11716" y="3905"/>
                      <a:pt x="14764" y="3143"/>
                      <a:pt x="18193" y="3143"/>
                    </a:cubicBezTo>
                    <a:cubicBezTo>
                      <a:pt x="28480" y="3143"/>
                      <a:pt x="37909" y="4858"/>
                      <a:pt x="46387" y="8287"/>
                    </a:cubicBezTo>
                    <a:cubicBezTo>
                      <a:pt x="54864" y="11716"/>
                      <a:pt x="61531" y="17621"/>
                      <a:pt x="66389" y="25908"/>
                    </a:cubicBezTo>
                    <a:cubicBezTo>
                      <a:pt x="71247" y="34290"/>
                      <a:pt x="74676" y="44196"/>
                      <a:pt x="76676" y="55626"/>
                    </a:cubicBezTo>
                    <a:cubicBezTo>
                      <a:pt x="78676" y="67151"/>
                      <a:pt x="80200" y="84773"/>
                      <a:pt x="81248" y="108585"/>
                    </a:cubicBezTo>
                    <a:lnTo>
                      <a:pt x="81629" y="118491"/>
                    </a:lnTo>
                    <a:cubicBezTo>
                      <a:pt x="88487" y="118205"/>
                      <a:pt x="95536" y="115538"/>
                      <a:pt x="102870" y="110395"/>
                    </a:cubicBezTo>
                    <a:cubicBezTo>
                      <a:pt x="110109" y="105251"/>
                      <a:pt x="118300" y="95250"/>
                      <a:pt x="127254" y="80486"/>
                    </a:cubicBezTo>
                    <a:cubicBezTo>
                      <a:pt x="130397" y="75248"/>
                      <a:pt x="135731" y="65437"/>
                      <a:pt x="143161" y="51340"/>
                    </a:cubicBezTo>
                    <a:cubicBezTo>
                      <a:pt x="150590" y="37243"/>
                      <a:pt x="156496" y="27337"/>
                      <a:pt x="160972" y="21812"/>
                    </a:cubicBezTo>
                    <a:cubicBezTo>
                      <a:pt x="166306" y="14954"/>
                      <a:pt x="172974" y="9620"/>
                      <a:pt x="181165" y="5715"/>
                    </a:cubicBezTo>
                    <a:cubicBezTo>
                      <a:pt x="189357" y="1905"/>
                      <a:pt x="197548" y="0"/>
                      <a:pt x="205740" y="0"/>
                    </a:cubicBezTo>
                    <a:cubicBezTo>
                      <a:pt x="212122" y="0"/>
                      <a:pt x="217837" y="1524"/>
                      <a:pt x="222980" y="4572"/>
                    </a:cubicBezTo>
                    <a:cubicBezTo>
                      <a:pt x="228124" y="7620"/>
                      <a:pt x="231743" y="11811"/>
                      <a:pt x="233934" y="17240"/>
                    </a:cubicBezTo>
                    <a:cubicBezTo>
                      <a:pt x="236029" y="22670"/>
                      <a:pt x="237077" y="28194"/>
                      <a:pt x="237077" y="33719"/>
                    </a:cubicBezTo>
                    <a:cubicBezTo>
                      <a:pt x="237077" y="46958"/>
                      <a:pt x="233648" y="61055"/>
                      <a:pt x="226790" y="75914"/>
                    </a:cubicBezTo>
                    <a:cubicBezTo>
                      <a:pt x="219932" y="90869"/>
                      <a:pt x="208693" y="106680"/>
                      <a:pt x="193072" y="123349"/>
                    </a:cubicBezTo>
                    <a:cubicBezTo>
                      <a:pt x="177451" y="140018"/>
                      <a:pt x="159448" y="154781"/>
                      <a:pt x="139160" y="167735"/>
                    </a:cubicBezTo>
                    <a:close/>
                  </a:path>
                </a:pathLst>
              </a:custGeom>
              <a:solidFill>
                <a:schemeClr val="accent2"/>
              </a:solidFill>
              <a:ln w="9525"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2037E41F-0BC3-FEB1-36F4-EBC00C00221B}"/>
                  </a:ext>
                </a:extLst>
              </p:cNvPr>
              <p:cNvSpPr/>
              <p:nvPr/>
            </p:nvSpPr>
            <p:spPr>
              <a:xfrm>
                <a:off x="3904476" y="1386864"/>
                <a:ext cx="237553" cy="270414"/>
              </a:xfrm>
              <a:custGeom>
                <a:avLst/>
                <a:gdLst>
                  <a:gd name="connsiteX0" fmla="*/ 79819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7 w 237553"/>
                  <a:gd name="connsiteY17" fmla="*/ 78867 h 270414"/>
                  <a:gd name="connsiteX18" fmla="*/ 159067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19" y="245745"/>
                    </a:moveTo>
                    <a:cubicBezTo>
                      <a:pt x="78200" y="239935"/>
                      <a:pt x="77438" y="230124"/>
                      <a:pt x="77438" y="216408"/>
                    </a:cubicBezTo>
                    <a:lnTo>
                      <a:pt x="77438" y="204883"/>
                    </a:lnTo>
                    <a:lnTo>
                      <a:pt x="77819" y="160496"/>
                    </a:lnTo>
                    <a:lnTo>
                      <a:pt x="77819" y="79629"/>
                    </a:lnTo>
                    <a:lnTo>
                      <a:pt x="54769" y="78010"/>
                    </a:lnTo>
                    <a:cubicBezTo>
                      <a:pt x="31242" y="76391"/>
                      <a:pt x="16192"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3" y="32861"/>
                    </a:cubicBezTo>
                    <a:cubicBezTo>
                      <a:pt x="237553" y="41624"/>
                      <a:pt x="235934" y="48863"/>
                      <a:pt x="232600" y="54673"/>
                    </a:cubicBezTo>
                    <a:cubicBezTo>
                      <a:pt x="229267" y="60484"/>
                      <a:pt x="223647" y="65246"/>
                      <a:pt x="215741" y="68961"/>
                    </a:cubicBezTo>
                    <a:cubicBezTo>
                      <a:pt x="207550" y="72962"/>
                      <a:pt x="193548" y="75819"/>
                      <a:pt x="173736" y="77724"/>
                    </a:cubicBezTo>
                    <a:lnTo>
                      <a:pt x="159067" y="78867"/>
                    </a:lnTo>
                    <a:lnTo>
                      <a:pt x="159067"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F26AFD96-12F5-F3A5-B93C-F0C7539AE51C}"/>
                  </a:ext>
                </a:extLst>
              </p:cNvPr>
              <p:cNvSpPr/>
              <p:nvPr/>
            </p:nvSpPr>
            <p:spPr>
              <a:xfrm>
                <a:off x="4222991" y="1384006"/>
                <a:ext cx="187642" cy="273281"/>
              </a:xfrm>
              <a:custGeom>
                <a:avLst/>
                <a:gdLst>
                  <a:gd name="connsiteX0" fmla="*/ 16288 w 187642"/>
                  <a:gd name="connsiteY0" fmla="*/ 10668 h 273281"/>
                  <a:gd name="connsiteX1" fmla="*/ 64294 w 187642"/>
                  <a:gd name="connsiteY1" fmla="*/ 0 h 273281"/>
                  <a:gd name="connsiteX2" fmla="*/ 112490 w 187642"/>
                  <a:gd name="connsiteY2" fmla="*/ 9715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8 w 187642"/>
                  <a:gd name="connsiteY8" fmla="*/ 264700 h 273281"/>
                  <a:gd name="connsiteX9" fmla="*/ 50768 w 187642"/>
                  <a:gd name="connsiteY9" fmla="*/ 273272 h 273281"/>
                  <a:gd name="connsiteX10" fmla="*/ 20003 w 187642"/>
                  <a:gd name="connsiteY10" fmla="*/ 267081 h 273281"/>
                  <a:gd name="connsiteX11" fmla="*/ 5525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7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5 h 273281"/>
                  <a:gd name="connsiteX22" fmla="*/ 105251 w 187642"/>
                  <a:gd name="connsiteY22" fmla="*/ 90107 h 273281"/>
                  <a:gd name="connsiteX23" fmla="*/ 75724 w 187642"/>
                  <a:gd name="connsiteY23" fmla="*/ 76390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5"/>
                    </a:cubicBezTo>
                    <a:cubicBezTo>
                      <a:pt x="127730" y="16192"/>
                      <a:pt x="140875" y="25146"/>
                      <a:pt x="152114" y="36671"/>
                    </a:cubicBezTo>
                    <a:cubicBezTo>
                      <a:pt x="163354" y="48197"/>
                      <a:pt x="172117" y="61532"/>
                      <a:pt x="178308" y="76772"/>
                    </a:cubicBezTo>
                    <a:cubicBezTo>
                      <a:pt x="184499" y="92011"/>
                      <a:pt x="187643" y="107918"/>
                      <a:pt x="187643" y="124587"/>
                    </a:cubicBezTo>
                    <a:cubicBezTo>
                      <a:pt x="187643" y="149447"/>
                      <a:pt x="184309" y="171355"/>
                      <a:pt x="177737" y="190405"/>
                    </a:cubicBezTo>
                    <a:cubicBezTo>
                      <a:pt x="171164" y="209455"/>
                      <a:pt x="161735" y="225076"/>
                      <a:pt x="149543" y="237363"/>
                    </a:cubicBezTo>
                    <a:cubicBezTo>
                      <a:pt x="137350" y="249650"/>
                      <a:pt x="122873" y="258794"/>
                      <a:pt x="106108" y="264700"/>
                    </a:cubicBezTo>
                    <a:cubicBezTo>
                      <a:pt x="89345" y="270605"/>
                      <a:pt x="70866" y="273463"/>
                      <a:pt x="50768" y="273272"/>
                    </a:cubicBezTo>
                    <a:cubicBezTo>
                      <a:pt x="38100" y="272987"/>
                      <a:pt x="27813" y="270986"/>
                      <a:pt x="20003" y="267081"/>
                    </a:cubicBezTo>
                    <a:cubicBezTo>
                      <a:pt x="12192" y="263271"/>
                      <a:pt x="7334" y="258128"/>
                      <a:pt x="5525" y="251841"/>
                    </a:cubicBezTo>
                    <a:cubicBezTo>
                      <a:pt x="1810" y="239458"/>
                      <a:pt x="0" y="213455"/>
                      <a:pt x="0" y="174117"/>
                    </a:cubicBezTo>
                    <a:cubicBezTo>
                      <a:pt x="0" y="108775"/>
                      <a:pt x="667" y="67723"/>
                      <a:pt x="2000" y="50768"/>
                    </a:cubicBezTo>
                    <a:cubicBezTo>
                      <a:pt x="3810" y="29051"/>
                      <a:pt x="8573" y="15716"/>
                      <a:pt x="16288" y="10668"/>
                    </a:cubicBezTo>
                    <a:close/>
                    <a:moveTo>
                      <a:pt x="68199" y="79248"/>
                    </a:moveTo>
                    <a:lnTo>
                      <a:pt x="68580" y="181547"/>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1"/>
                      <a:pt x="108966" y="157734"/>
                    </a:cubicBezTo>
                    <a:cubicBezTo>
                      <a:pt x="113157" y="147733"/>
                      <a:pt x="115348" y="136493"/>
                      <a:pt x="115348" y="124015"/>
                    </a:cubicBezTo>
                    <a:cubicBezTo>
                      <a:pt x="115348" y="110490"/>
                      <a:pt x="112014" y="99250"/>
                      <a:pt x="105251" y="90107"/>
                    </a:cubicBezTo>
                    <a:cubicBezTo>
                      <a:pt x="98489" y="80962"/>
                      <a:pt x="88678" y="76390"/>
                      <a:pt x="75724" y="76390"/>
                    </a:cubicBezTo>
                    <a:cubicBezTo>
                      <a:pt x="71723" y="76390"/>
                      <a:pt x="69247" y="77343"/>
                      <a:pt x="68199" y="79153"/>
                    </a:cubicBezTo>
                    <a:close/>
                  </a:path>
                </a:pathLst>
              </a:custGeom>
              <a:solidFill>
                <a:schemeClr val="accent2"/>
              </a:solidFill>
              <a:ln w="9525"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EC244824-011D-15E6-6D5C-6490C19F34CF}"/>
                  </a:ext>
                </a:extLst>
              </p:cNvPr>
              <p:cNvSpPr/>
              <p:nvPr/>
            </p:nvSpPr>
            <p:spPr>
              <a:xfrm>
                <a:off x="4428446"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5"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2"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577" y="20955"/>
                      <a:pt x="59245" y="14002"/>
                      <a:pt x="72200" y="8382"/>
                    </a:cubicBezTo>
                    <a:cubicBezTo>
                      <a:pt x="85153" y="2858"/>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4"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3" y="119920"/>
                      <a:pt x="92964"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B04FC1D5-4509-D1A1-C2C8-42302D2B26F1}"/>
                  </a:ext>
                </a:extLst>
              </p:cNvPr>
              <p:cNvSpPr/>
              <p:nvPr/>
            </p:nvSpPr>
            <p:spPr>
              <a:xfrm>
                <a:off x="4641403" y="1385149"/>
                <a:ext cx="220429" cy="271652"/>
              </a:xfrm>
              <a:custGeom>
                <a:avLst/>
                <a:gdLst>
                  <a:gd name="connsiteX0" fmla="*/ 99177 w 220429"/>
                  <a:gd name="connsiteY0" fmla="*/ 83630 h 271652"/>
                  <a:gd name="connsiteX1" fmla="*/ 86889 w 220429"/>
                  <a:gd name="connsiteY1" fmla="*/ 82487 h 271652"/>
                  <a:gd name="connsiteX2" fmla="*/ 31740 w 220429"/>
                  <a:gd name="connsiteY2" fmla="*/ 72009 h 271652"/>
                  <a:gd name="connsiteX3" fmla="*/ 7546 w 220429"/>
                  <a:gd name="connsiteY3" fmla="*/ 58293 h 271652"/>
                  <a:gd name="connsiteX4" fmla="*/ 21 w 220429"/>
                  <a:gd name="connsiteY4" fmla="*/ 38100 h 271652"/>
                  <a:gd name="connsiteX5" fmla="*/ 1164 w 220429"/>
                  <a:gd name="connsiteY5" fmla="*/ 28194 h 271652"/>
                  <a:gd name="connsiteX6" fmla="*/ 52695 w 220429"/>
                  <a:gd name="connsiteY6" fmla="*/ 0 h 271652"/>
                  <a:gd name="connsiteX7" fmla="*/ 111369 w 220429"/>
                  <a:gd name="connsiteY7" fmla="*/ 5143 h 271652"/>
                  <a:gd name="connsiteX8" fmla="*/ 163756 w 220429"/>
                  <a:gd name="connsiteY8" fmla="*/ 18669 h 271652"/>
                  <a:gd name="connsiteX9" fmla="*/ 185378 w 220429"/>
                  <a:gd name="connsiteY9" fmla="*/ 30766 h 271652"/>
                  <a:gd name="connsiteX10" fmla="*/ 199094 w 220429"/>
                  <a:gd name="connsiteY10" fmla="*/ 47816 h 271652"/>
                  <a:gd name="connsiteX11" fmla="*/ 203095 w 220429"/>
                  <a:gd name="connsiteY11" fmla="*/ 65056 h 271652"/>
                  <a:gd name="connsiteX12" fmla="*/ 191569 w 220429"/>
                  <a:gd name="connsiteY12" fmla="*/ 96393 h 271652"/>
                  <a:gd name="connsiteX13" fmla="*/ 148707 w 220429"/>
                  <a:gd name="connsiteY13" fmla="*/ 147923 h 271652"/>
                  <a:gd name="connsiteX14" fmla="*/ 121751 w 220429"/>
                  <a:gd name="connsiteY14" fmla="*/ 179261 h 271652"/>
                  <a:gd name="connsiteX15" fmla="*/ 104320 w 220429"/>
                  <a:gd name="connsiteY15" fmla="*/ 201073 h 271652"/>
                  <a:gd name="connsiteX16" fmla="*/ 158232 w 220429"/>
                  <a:gd name="connsiteY16" fmla="*/ 185166 h 271652"/>
                  <a:gd name="connsiteX17" fmla="*/ 184425 w 220429"/>
                  <a:gd name="connsiteY17" fmla="*/ 182023 h 271652"/>
                  <a:gd name="connsiteX18" fmla="*/ 219287 w 220429"/>
                  <a:gd name="connsiteY18" fmla="*/ 203073 h 271652"/>
                  <a:gd name="connsiteX19" fmla="*/ 220430 w 220429"/>
                  <a:gd name="connsiteY19" fmla="*/ 212598 h 271652"/>
                  <a:gd name="connsiteX20" fmla="*/ 146706 w 220429"/>
                  <a:gd name="connsiteY20" fmla="*/ 265367 h 271652"/>
                  <a:gd name="connsiteX21" fmla="*/ 145087 w 220429"/>
                  <a:gd name="connsiteY21" fmla="*/ 265748 h 271652"/>
                  <a:gd name="connsiteX22" fmla="*/ 89937 w 220429"/>
                  <a:gd name="connsiteY22" fmla="*/ 271653 h 271652"/>
                  <a:gd name="connsiteX23" fmla="*/ 45075 w 220429"/>
                  <a:gd name="connsiteY23" fmla="*/ 261366 h 271652"/>
                  <a:gd name="connsiteX24" fmla="*/ 22881 w 220429"/>
                  <a:gd name="connsiteY24" fmla="*/ 236411 h 271652"/>
                  <a:gd name="connsiteX25" fmla="*/ 13356 w 220429"/>
                  <a:gd name="connsiteY25" fmla="*/ 209074 h 271652"/>
                  <a:gd name="connsiteX26" fmla="*/ 13356 w 220429"/>
                  <a:gd name="connsiteY26" fmla="*/ 207455 h 271652"/>
                  <a:gd name="connsiteX27" fmla="*/ 13928 w 220429"/>
                  <a:gd name="connsiteY27" fmla="*/ 203263 h 271652"/>
                  <a:gd name="connsiteX28" fmla="*/ 18119 w 220429"/>
                  <a:gd name="connsiteY28" fmla="*/ 191167 h 271652"/>
                  <a:gd name="connsiteX29" fmla="*/ 33549 w 220429"/>
                  <a:gd name="connsiteY29" fmla="*/ 164973 h 271652"/>
                  <a:gd name="connsiteX30" fmla="*/ 57933 w 220429"/>
                  <a:gd name="connsiteY30" fmla="*/ 132493 h 271652"/>
                  <a:gd name="connsiteX31" fmla="*/ 83746 w 220429"/>
                  <a:gd name="connsiteY31" fmla="*/ 101537 h 271652"/>
                  <a:gd name="connsiteX32" fmla="*/ 98986 w 220429"/>
                  <a:gd name="connsiteY32" fmla="*/ 83725 h 27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0429" h="271652">
                    <a:moveTo>
                      <a:pt x="99177" y="83630"/>
                    </a:moveTo>
                    <a:lnTo>
                      <a:pt x="86889" y="82487"/>
                    </a:lnTo>
                    <a:cubicBezTo>
                      <a:pt x="60981" y="78772"/>
                      <a:pt x="42598" y="75248"/>
                      <a:pt x="31740" y="72009"/>
                    </a:cubicBezTo>
                    <a:cubicBezTo>
                      <a:pt x="20881" y="68675"/>
                      <a:pt x="12785" y="64103"/>
                      <a:pt x="7546" y="58293"/>
                    </a:cubicBezTo>
                    <a:cubicBezTo>
                      <a:pt x="2307" y="52483"/>
                      <a:pt x="-264" y="45720"/>
                      <a:pt x="21" y="38100"/>
                    </a:cubicBezTo>
                    <a:cubicBezTo>
                      <a:pt x="21" y="34957"/>
                      <a:pt x="403" y="31623"/>
                      <a:pt x="1164" y="28194"/>
                    </a:cubicBezTo>
                    <a:cubicBezTo>
                      <a:pt x="5641" y="9430"/>
                      <a:pt x="22881" y="0"/>
                      <a:pt x="52695" y="0"/>
                    </a:cubicBezTo>
                    <a:cubicBezTo>
                      <a:pt x="71173" y="0"/>
                      <a:pt x="90795" y="1715"/>
                      <a:pt x="111369" y="5143"/>
                    </a:cubicBezTo>
                    <a:cubicBezTo>
                      <a:pt x="131943" y="8572"/>
                      <a:pt x="149469" y="13049"/>
                      <a:pt x="163756" y="18669"/>
                    </a:cubicBezTo>
                    <a:cubicBezTo>
                      <a:pt x="171662" y="21622"/>
                      <a:pt x="178901" y="25622"/>
                      <a:pt x="185378" y="30766"/>
                    </a:cubicBezTo>
                    <a:cubicBezTo>
                      <a:pt x="191855" y="35909"/>
                      <a:pt x="196427" y="41624"/>
                      <a:pt x="199094" y="47816"/>
                    </a:cubicBezTo>
                    <a:cubicBezTo>
                      <a:pt x="201761" y="54007"/>
                      <a:pt x="203095" y="59817"/>
                      <a:pt x="203095" y="65056"/>
                    </a:cubicBezTo>
                    <a:cubicBezTo>
                      <a:pt x="203095" y="74867"/>
                      <a:pt x="199284" y="85249"/>
                      <a:pt x="191569" y="96393"/>
                    </a:cubicBezTo>
                    <a:lnTo>
                      <a:pt x="148707" y="147923"/>
                    </a:lnTo>
                    <a:cubicBezTo>
                      <a:pt x="140801" y="156115"/>
                      <a:pt x="131752" y="166592"/>
                      <a:pt x="121751" y="179261"/>
                    </a:cubicBezTo>
                    <a:cubicBezTo>
                      <a:pt x="111750" y="191929"/>
                      <a:pt x="105844" y="199263"/>
                      <a:pt x="104320" y="201073"/>
                    </a:cubicBezTo>
                    <a:cubicBezTo>
                      <a:pt x="118894" y="195262"/>
                      <a:pt x="136800" y="189929"/>
                      <a:pt x="158232" y="185166"/>
                    </a:cubicBezTo>
                    <a:cubicBezTo>
                      <a:pt x="167471" y="183071"/>
                      <a:pt x="176234" y="182023"/>
                      <a:pt x="184425" y="182023"/>
                    </a:cubicBezTo>
                    <a:cubicBezTo>
                      <a:pt x="202904" y="182023"/>
                      <a:pt x="214620" y="189071"/>
                      <a:pt x="219287" y="203073"/>
                    </a:cubicBezTo>
                    <a:cubicBezTo>
                      <a:pt x="220049" y="206216"/>
                      <a:pt x="220430" y="209455"/>
                      <a:pt x="220430" y="212598"/>
                    </a:cubicBezTo>
                    <a:cubicBezTo>
                      <a:pt x="220430" y="236411"/>
                      <a:pt x="195855" y="253937"/>
                      <a:pt x="146706" y="265367"/>
                    </a:cubicBezTo>
                    <a:lnTo>
                      <a:pt x="145087" y="265748"/>
                    </a:lnTo>
                    <a:cubicBezTo>
                      <a:pt x="125275" y="269748"/>
                      <a:pt x="106892" y="271653"/>
                      <a:pt x="89937" y="271653"/>
                    </a:cubicBezTo>
                    <a:cubicBezTo>
                      <a:pt x="69078" y="271653"/>
                      <a:pt x="54123" y="268224"/>
                      <a:pt x="45075" y="261366"/>
                    </a:cubicBezTo>
                    <a:cubicBezTo>
                      <a:pt x="36597" y="254794"/>
                      <a:pt x="29168" y="246412"/>
                      <a:pt x="22881" y="236411"/>
                    </a:cubicBezTo>
                    <a:cubicBezTo>
                      <a:pt x="16500" y="226409"/>
                      <a:pt x="13356" y="217265"/>
                      <a:pt x="13356" y="209074"/>
                    </a:cubicBezTo>
                    <a:lnTo>
                      <a:pt x="13356" y="207455"/>
                    </a:lnTo>
                    <a:cubicBezTo>
                      <a:pt x="13356" y="206692"/>
                      <a:pt x="13547" y="205264"/>
                      <a:pt x="13928" y="203263"/>
                    </a:cubicBezTo>
                    <a:cubicBezTo>
                      <a:pt x="14309" y="201263"/>
                      <a:pt x="15738" y="197263"/>
                      <a:pt x="18119" y="191167"/>
                    </a:cubicBezTo>
                    <a:cubicBezTo>
                      <a:pt x="20500" y="185071"/>
                      <a:pt x="25644" y="176403"/>
                      <a:pt x="33549" y="164973"/>
                    </a:cubicBezTo>
                    <a:cubicBezTo>
                      <a:pt x="41455" y="153638"/>
                      <a:pt x="49647" y="142780"/>
                      <a:pt x="57933" y="132493"/>
                    </a:cubicBezTo>
                    <a:cubicBezTo>
                      <a:pt x="66315" y="122206"/>
                      <a:pt x="74888" y="111824"/>
                      <a:pt x="83746" y="101537"/>
                    </a:cubicBezTo>
                    <a:cubicBezTo>
                      <a:pt x="92604" y="91250"/>
                      <a:pt x="97653" y="85249"/>
                      <a:pt x="98986" y="83725"/>
                    </a:cubicBezTo>
                    <a:close/>
                  </a:path>
                </a:pathLst>
              </a:custGeom>
              <a:solidFill>
                <a:schemeClr val="accent2"/>
              </a:solidFill>
              <a:ln w="9525"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9D3EDC02-CA02-CC43-8A00-CF9D9BA35440}"/>
                  </a:ext>
                </a:extLst>
              </p:cNvPr>
              <p:cNvSpPr/>
              <p:nvPr/>
            </p:nvSpPr>
            <p:spPr>
              <a:xfrm>
                <a:off x="4872501" y="1384673"/>
                <a:ext cx="201072" cy="272765"/>
              </a:xfrm>
              <a:custGeom>
                <a:avLst/>
                <a:gdLst>
                  <a:gd name="connsiteX0" fmla="*/ 88963 w 201072"/>
                  <a:gd name="connsiteY0" fmla="*/ 180499 h 272765"/>
                  <a:gd name="connsiteX1" fmla="*/ 96488 w 201072"/>
                  <a:gd name="connsiteY1" fmla="*/ 194405 h 272765"/>
                  <a:gd name="connsiteX2" fmla="*/ 108585 w 201072"/>
                  <a:gd name="connsiteY2" fmla="*/ 200787 h 272765"/>
                  <a:gd name="connsiteX3" fmla="*/ 121920 w 201072"/>
                  <a:gd name="connsiteY3" fmla="*/ 203168 h 272765"/>
                  <a:gd name="connsiteX4" fmla="*/ 173450 w 201072"/>
                  <a:gd name="connsiteY4" fmla="*/ 192500 h 272765"/>
                  <a:gd name="connsiteX5" fmla="*/ 180213 w 201072"/>
                  <a:gd name="connsiteY5" fmla="*/ 191357 h 272765"/>
                  <a:gd name="connsiteX6" fmla="*/ 189738 w 201072"/>
                  <a:gd name="connsiteY6" fmla="*/ 196120 h 272765"/>
                  <a:gd name="connsiteX7" fmla="*/ 196882 w 201072"/>
                  <a:gd name="connsiteY7" fmla="*/ 206407 h 272765"/>
                  <a:gd name="connsiteX8" fmla="*/ 200025 w 201072"/>
                  <a:gd name="connsiteY8" fmla="*/ 218694 h 272765"/>
                  <a:gd name="connsiteX9" fmla="*/ 194500 w 201072"/>
                  <a:gd name="connsiteY9" fmla="*/ 237363 h 272765"/>
                  <a:gd name="connsiteX10" fmla="*/ 169069 w 201072"/>
                  <a:gd name="connsiteY10" fmla="*/ 259747 h 272765"/>
                  <a:gd name="connsiteX11" fmla="*/ 135350 w 201072"/>
                  <a:gd name="connsiteY11" fmla="*/ 270701 h 272765"/>
                  <a:gd name="connsiteX12" fmla="*/ 107156 w 201072"/>
                  <a:gd name="connsiteY12" fmla="*/ 272701 h 272765"/>
                  <a:gd name="connsiteX13" fmla="*/ 80200 w 201072"/>
                  <a:gd name="connsiteY13" fmla="*/ 268319 h 272765"/>
                  <a:gd name="connsiteX14" fmla="*/ 51625 w 201072"/>
                  <a:gd name="connsiteY14" fmla="*/ 254413 h 272765"/>
                  <a:gd name="connsiteX15" fmla="*/ 25813 w 201072"/>
                  <a:gd name="connsiteY15" fmla="*/ 228029 h 272765"/>
                  <a:gd name="connsiteX16" fmla="*/ 6953 w 201072"/>
                  <a:gd name="connsiteY16" fmla="*/ 187738 h 272765"/>
                  <a:gd name="connsiteX17" fmla="*/ 0 w 201072"/>
                  <a:gd name="connsiteY17" fmla="*/ 138589 h 272765"/>
                  <a:gd name="connsiteX18" fmla="*/ 5524 w 201072"/>
                  <a:gd name="connsiteY18" fmla="*/ 92583 h 272765"/>
                  <a:gd name="connsiteX19" fmla="*/ 21431 w 201072"/>
                  <a:gd name="connsiteY19" fmla="*/ 52483 h 272765"/>
                  <a:gd name="connsiteX20" fmla="*/ 40291 w 201072"/>
                  <a:gd name="connsiteY20" fmla="*/ 29242 h 272765"/>
                  <a:gd name="connsiteX21" fmla="*/ 72199 w 201072"/>
                  <a:gd name="connsiteY21" fmla="*/ 8382 h 272765"/>
                  <a:gd name="connsiteX22" fmla="*/ 111823 w 201072"/>
                  <a:gd name="connsiteY22" fmla="*/ 0 h 272765"/>
                  <a:gd name="connsiteX23" fmla="*/ 140398 w 201072"/>
                  <a:gd name="connsiteY23" fmla="*/ 3810 h 272765"/>
                  <a:gd name="connsiteX24" fmla="*/ 170593 w 201072"/>
                  <a:gd name="connsiteY24" fmla="*/ 17907 h 272765"/>
                  <a:gd name="connsiteX25" fmla="*/ 193357 w 201072"/>
                  <a:gd name="connsiteY25" fmla="*/ 44672 h 272765"/>
                  <a:gd name="connsiteX26" fmla="*/ 201073 w 201072"/>
                  <a:gd name="connsiteY26" fmla="*/ 78200 h 272765"/>
                  <a:gd name="connsiteX27" fmla="*/ 197453 w 201072"/>
                  <a:gd name="connsiteY27" fmla="*/ 103632 h 272765"/>
                  <a:gd name="connsiteX28" fmla="*/ 187166 w 201072"/>
                  <a:gd name="connsiteY28" fmla="*/ 127063 h 272765"/>
                  <a:gd name="connsiteX29" fmla="*/ 167926 w 201072"/>
                  <a:gd name="connsiteY29" fmla="*/ 146114 h 272765"/>
                  <a:gd name="connsiteX30" fmla="*/ 135160 w 201072"/>
                  <a:gd name="connsiteY30" fmla="*/ 163925 h 272765"/>
                  <a:gd name="connsiteX31" fmla="*/ 95059 w 201072"/>
                  <a:gd name="connsiteY31" fmla="*/ 173450 h 272765"/>
                  <a:gd name="connsiteX32" fmla="*/ 90488 w 201072"/>
                  <a:gd name="connsiteY32" fmla="*/ 175832 h 272765"/>
                  <a:gd name="connsiteX33" fmla="*/ 88678 w 201072"/>
                  <a:gd name="connsiteY33" fmla="*/ 180594 h 272765"/>
                  <a:gd name="connsiteX34" fmla="*/ 132588 w 201072"/>
                  <a:gd name="connsiteY34" fmla="*/ 79343 h 272765"/>
                  <a:gd name="connsiteX35" fmla="*/ 119063 w 201072"/>
                  <a:gd name="connsiteY35" fmla="*/ 64294 h 272765"/>
                  <a:gd name="connsiteX36" fmla="*/ 103822 w 201072"/>
                  <a:gd name="connsiteY36" fmla="*/ 68294 h 272765"/>
                  <a:gd name="connsiteX37" fmla="*/ 91345 w 201072"/>
                  <a:gd name="connsiteY37" fmla="*/ 77057 h 272765"/>
                  <a:gd name="connsiteX38" fmla="*/ 80677 w 201072"/>
                  <a:gd name="connsiteY38" fmla="*/ 94488 h 272765"/>
                  <a:gd name="connsiteX39" fmla="*/ 77057 w 201072"/>
                  <a:gd name="connsiteY39" fmla="*/ 114300 h 272765"/>
                  <a:gd name="connsiteX40" fmla="*/ 77438 w 201072"/>
                  <a:gd name="connsiteY40" fmla="*/ 120206 h 272765"/>
                  <a:gd name="connsiteX41" fmla="*/ 102203 w 201072"/>
                  <a:gd name="connsiteY41" fmla="*/ 113062 h 272765"/>
                  <a:gd name="connsiteX42" fmla="*/ 124206 w 201072"/>
                  <a:gd name="connsiteY42" fmla="*/ 97631 h 272765"/>
                  <a:gd name="connsiteX43" fmla="*/ 132493 w 201072"/>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1072" h="272765">
                    <a:moveTo>
                      <a:pt x="88963" y="180499"/>
                    </a:moveTo>
                    <a:cubicBezTo>
                      <a:pt x="88963" y="185547"/>
                      <a:pt x="91440" y="190119"/>
                      <a:pt x="96488" y="194405"/>
                    </a:cubicBezTo>
                    <a:cubicBezTo>
                      <a:pt x="99631" y="197072"/>
                      <a:pt x="103727" y="199168"/>
                      <a:pt x="108585" y="200787"/>
                    </a:cubicBezTo>
                    <a:cubicBezTo>
                      <a:pt x="113442" y="202406"/>
                      <a:pt x="117919" y="203168"/>
                      <a:pt x="121920" y="203168"/>
                    </a:cubicBezTo>
                    <a:cubicBezTo>
                      <a:pt x="136969" y="203168"/>
                      <a:pt x="154210" y="199644"/>
                      <a:pt x="173450" y="192500"/>
                    </a:cubicBezTo>
                    <a:cubicBezTo>
                      <a:pt x="175831" y="191738"/>
                      <a:pt x="178117" y="191357"/>
                      <a:pt x="180213" y="191357"/>
                    </a:cubicBezTo>
                    <a:cubicBezTo>
                      <a:pt x="183642" y="191357"/>
                      <a:pt x="186785" y="192977"/>
                      <a:pt x="189738" y="196120"/>
                    </a:cubicBezTo>
                    <a:cubicBezTo>
                      <a:pt x="192596" y="199263"/>
                      <a:pt x="194977" y="202692"/>
                      <a:pt x="196882" y="206407"/>
                    </a:cubicBezTo>
                    <a:cubicBezTo>
                      <a:pt x="198977" y="210598"/>
                      <a:pt x="200025" y="214694"/>
                      <a:pt x="200025" y="218694"/>
                    </a:cubicBezTo>
                    <a:cubicBezTo>
                      <a:pt x="200025" y="225076"/>
                      <a:pt x="198215" y="231267"/>
                      <a:pt x="194500" y="237363"/>
                    </a:cubicBezTo>
                    <a:cubicBezTo>
                      <a:pt x="188976" y="246602"/>
                      <a:pt x="180499"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4" y="92583"/>
                    </a:cubicBezTo>
                    <a:cubicBezTo>
                      <a:pt x="9239" y="77534"/>
                      <a:pt x="14478" y="64199"/>
                      <a:pt x="21431" y="52483"/>
                    </a:cubicBezTo>
                    <a:cubicBezTo>
                      <a:pt x="25622" y="45339"/>
                      <a:pt x="31909" y="37624"/>
                      <a:pt x="40291" y="29242"/>
                    </a:cubicBezTo>
                    <a:cubicBezTo>
                      <a:pt x="48673" y="20860"/>
                      <a:pt x="59246" y="14002"/>
                      <a:pt x="72199" y="8382"/>
                    </a:cubicBezTo>
                    <a:cubicBezTo>
                      <a:pt x="85154" y="2858"/>
                      <a:pt x="98393" y="0"/>
                      <a:pt x="111823" y="0"/>
                    </a:cubicBezTo>
                    <a:cubicBezTo>
                      <a:pt x="120777" y="0"/>
                      <a:pt x="130302" y="1238"/>
                      <a:pt x="140398" y="3810"/>
                    </a:cubicBezTo>
                    <a:cubicBezTo>
                      <a:pt x="150400" y="6286"/>
                      <a:pt x="160496" y="11049"/>
                      <a:pt x="170593" y="17907"/>
                    </a:cubicBezTo>
                    <a:cubicBezTo>
                      <a:pt x="180594" y="24765"/>
                      <a:pt x="188214" y="33719"/>
                      <a:pt x="193357" y="44672"/>
                    </a:cubicBezTo>
                    <a:cubicBezTo>
                      <a:pt x="198501" y="55626"/>
                      <a:pt x="201073" y="66865"/>
                      <a:pt x="201073" y="78200"/>
                    </a:cubicBezTo>
                    <a:cubicBezTo>
                      <a:pt x="201073" y="85915"/>
                      <a:pt x="199930" y="94298"/>
                      <a:pt x="197453" y="103632"/>
                    </a:cubicBezTo>
                    <a:cubicBezTo>
                      <a:pt x="195072" y="112871"/>
                      <a:pt x="191643" y="120682"/>
                      <a:pt x="187166" y="127063"/>
                    </a:cubicBezTo>
                    <a:cubicBezTo>
                      <a:pt x="182975" y="132874"/>
                      <a:pt x="176498" y="139256"/>
                      <a:pt x="167926" y="146114"/>
                    </a:cubicBezTo>
                    <a:cubicBezTo>
                      <a:pt x="159353" y="152972"/>
                      <a:pt x="148399" y="158972"/>
                      <a:pt x="135160" y="163925"/>
                    </a:cubicBezTo>
                    <a:cubicBezTo>
                      <a:pt x="121920" y="168974"/>
                      <a:pt x="108585" y="172117"/>
                      <a:pt x="95059" y="173450"/>
                    </a:cubicBezTo>
                    <a:cubicBezTo>
                      <a:pt x="93250" y="173736"/>
                      <a:pt x="91726" y="174498"/>
                      <a:pt x="90488" y="175832"/>
                    </a:cubicBezTo>
                    <a:cubicBezTo>
                      <a:pt x="89249" y="177165"/>
                      <a:pt x="88678" y="178784"/>
                      <a:pt x="88678"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2963" y="87630"/>
                      <a:pt x="80677" y="94488"/>
                    </a:cubicBezTo>
                    <a:cubicBezTo>
                      <a:pt x="78296" y="101346"/>
                      <a:pt x="77057" y="108013"/>
                      <a:pt x="77057" y="114300"/>
                    </a:cubicBezTo>
                    <a:lnTo>
                      <a:pt x="77438" y="120206"/>
                    </a:lnTo>
                    <a:cubicBezTo>
                      <a:pt x="84867" y="119920"/>
                      <a:pt x="93059"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CF75DD8F-4CA1-D478-A265-F8A5CD48A269}"/>
                  </a:ext>
                </a:extLst>
              </p:cNvPr>
              <p:cNvSpPr/>
              <p:nvPr/>
            </p:nvSpPr>
            <p:spPr>
              <a:xfrm>
                <a:off x="5153965"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49" y="1810"/>
                      <a:pt x="69818" y="0"/>
                      <a:pt x="90488" y="0"/>
                    </a:cubicBezTo>
                    <a:cubicBezTo>
                      <a:pt x="112204" y="0"/>
                      <a:pt x="130683" y="3143"/>
                      <a:pt x="146018" y="9525"/>
                    </a:cubicBezTo>
                    <a:cubicBezTo>
                      <a:pt x="161354" y="15907"/>
                      <a:pt x="173164" y="25051"/>
                      <a:pt x="181546" y="37052"/>
                    </a:cubicBezTo>
                    <a:cubicBezTo>
                      <a:pt x="189833"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436"/>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5DCA6B02-C2D4-F39E-FCCD-752E13714356}"/>
                  </a:ext>
                </a:extLst>
              </p:cNvPr>
              <p:cNvSpPr/>
              <p:nvPr/>
            </p:nvSpPr>
            <p:spPr>
              <a:xfrm>
                <a:off x="5360943"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163 w 211264"/>
                  <a:gd name="connsiteY16" fmla="*/ 13526 h 273653"/>
                  <a:gd name="connsiteX17" fmla="*/ 197453 w 211264"/>
                  <a:gd name="connsiteY17" fmla="*/ 54007 h 273653"/>
                  <a:gd name="connsiteX18" fmla="*/ 108871 w 211264"/>
                  <a:gd name="connsiteY18" fmla="*/ 67532 h 273653"/>
                  <a:gd name="connsiteX19" fmla="*/ 84677 w 211264"/>
                  <a:gd name="connsiteY19" fmla="*/ 84963 h 273653"/>
                  <a:gd name="connsiteX20" fmla="*/ 76295 w 211264"/>
                  <a:gd name="connsiteY20" fmla="*/ 127445 h 273653"/>
                  <a:gd name="connsiteX21" fmla="*/ 84201 w 211264"/>
                  <a:gd name="connsiteY21" fmla="*/ 180404 h 273653"/>
                  <a:gd name="connsiteX22" fmla="*/ 106013 w 211264"/>
                  <a:gd name="connsiteY22" fmla="*/ 197644 h 273653"/>
                  <a:gd name="connsiteX23" fmla="*/ 121444 w 211264"/>
                  <a:gd name="connsiteY23" fmla="*/ 190691 h 273653"/>
                  <a:gd name="connsiteX24" fmla="*/ 133159 w 211264"/>
                  <a:gd name="connsiteY24" fmla="*/ 165068 h 273653"/>
                  <a:gd name="connsiteX25" fmla="*/ 137350 w 211264"/>
                  <a:gd name="connsiteY25" fmla="*/ 123063 h 273653"/>
                  <a:gd name="connsiteX26" fmla="*/ 130207 w 211264"/>
                  <a:gd name="connsiteY26" fmla="*/ 84773 h 273653"/>
                  <a:gd name="connsiteX27" fmla="*/ 108775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763"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163" y="13526"/>
                    </a:cubicBezTo>
                    <a:cubicBezTo>
                      <a:pt x="177546" y="22479"/>
                      <a:pt x="188976" y="36005"/>
                      <a:pt x="197453" y="54007"/>
                    </a:cubicBezTo>
                    <a:close/>
                    <a:moveTo>
                      <a:pt x="108871" y="67532"/>
                    </a:moveTo>
                    <a:cubicBezTo>
                      <a:pt x="98298" y="67532"/>
                      <a:pt x="90202" y="73343"/>
                      <a:pt x="84677" y="84963"/>
                    </a:cubicBezTo>
                    <a:cubicBezTo>
                      <a:pt x="79153" y="96583"/>
                      <a:pt x="76295" y="110776"/>
                      <a:pt x="76295" y="127445"/>
                    </a:cubicBezTo>
                    <a:cubicBezTo>
                      <a:pt x="76295" y="151257"/>
                      <a:pt x="78962" y="168878"/>
                      <a:pt x="84201" y="180404"/>
                    </a:cubicBezTo>
                    <a:cubicBezTo>
                      <a:pt x="89535" y="191929"/>
                      <a:pt x="96774" y="197644"/>
                      <a:pt x="106013" y="197644"/>
                    </a:cubicBezTo>
                    <a:cubicBezTo>
                      <a:pt x="111252" y="197644"/>
                      <a:pt x="116491" y="195358"/>
                      <a:pt x="121444" y="190691"/>
                    </a:cubicBezTo>
                    <a:cubicBezTo>
                      <a:pt x="126492" y="186119"/>
                      <a:pt x="130397" y="177546"/>
                      <a:pt x="133159" y="165068"/>
                    </a:cubicBezTo>
                    <a:cubicBezTo>
                      <a:pt x="135922" y="152686"/>
                      <a:pt x="137350" y="138589"/>
                      <a:pt x="137350" y="123063"/>
                    </a:cubicBezTo>
                    <a:cubicBezTo>
                      <a:pt x="137350" y="109061"/>
                      <a:pt x="134969" y="96298"/>
                      <a:pt x="130207" y="84773"/>
                    </a:cubicBezTo>
                    <a:cubicBezTo>
                      <a:pt x="125444" y="73247"/>
                      <a:pt x="118300" y="67532"/>
                      <a:pt x="108775" y="67532"/>
                    </a:cubicBezTo>
                    <a:close/>
                  </a:path>
                </a:pathLst>
              </a:custGeom>
              <a:solidFill>
                <a:schemeClr val="accent2"/>
              </a:solid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76FD8EA7-547C-2245-3A81-254DC298A110}"/>
                  </a:ext>
                </a:extLst>
              </p:cNvPr>
              <p:cNvSpPr/>
              <p:nvPr/>
            </p:nvSpPr>
            <p:spPr>
              <a:xfrm>
                <a:off x="5594401"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1 w 298608"/>
                  <a:gd name="connsiteY17" fmla="*/ 150400 h 268998"/>
                  <a:gd name="connsiteX18" fmla="*/ 82010 w 298608"/>
                  <a:gd name="connsiteY18" fmla="*/ 164306 h 268998"/>
                  <a:gd name="connsiteX19" fmla="*/ 87725 w 298608"/>
                  <a:gd name="connsiteY19" fmla="*/ 171069 h 268998"/>
                  <a:gd name="connsiteX20" fmla="*/ 89726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5 w 298608"/>
                  <a:gd name="connsiteY24" fmla="*/ 108871 h 268998"/>
                  <a:gd name="connsiteX25" fmla="*/ 133350 w 298608"/>
                  <a:gd name="connsiteY25" fmla="*/ 98965 h 268998"/>
                  <a:gd name="connsiteX26" fmla="*/ 146876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1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5" y="33623"/>
                      <a:pt x="20193" y="18288"/>
                      <a:pt x="28956" y="11430"/>
                    </a:cubicBezTo>
                    <a:cubicBezTo>
                      <a:pt x="33147" y="8287"/>
                      <a:pt x="38862" y="5524"/>
                      <a:pt x="45815" y="3334"/>
                    </a:cubicBezTo>
                    <a:cubicBezTo>
                      <a:pt x="52864"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1" y="144018"/>
                      <a:pt x="80201" y="150400"/>
                    </a:cubicBezTo>
                    <a:cubicBezTo>
                      <a:pt x="80201" y="155162"/>
                      <a:pt x="80772" y="159830"/>
                      <a:pt x="82010" y="164306"/>
                    </a:cubicBezTo>
                    <a:cubicBezTo>
                      <a:pt x="83153" y="168783"/>
                      <a:pt x="85154" y="171069"/>
                      <a:pt x="87725" y="171069"/>
                    </a:cubicBezTo>
                    <a:lnTo>
                      <a:pt x="89726" y="170688"/>
                    </a:lnTo>
                    <a:cubicBezTo>
                      <a:pt x="92107" y="170117"/>
                      <a:pt x="94583" y="168402"/>
                      <a:pt x="97060" y="165545"/>
                    </a:cubicBezTo>
                    <a:cubicBezTo>
                      <a:pt x="99536" y="162592"/>
                      <a:pt x="102870" y="155829"/>
                      <a:pt x="106966" y="145161"/>
                    </a:cubicBezTo>
                    <a:cubicBezTo>
                      <a:pt x="111062" y="134493"/>
                      <a:pt x="114205" y="126683"/>
                      <a:pt x="116300" y="121920"/>
                    </a:cubicBezTo>
                    <a:cubicBezTo>
                      <a:pt x="118396" y="117158"/>
                      <a:pt x="120872" y="112776"/>
                      <a:pt x="123635" y="108871"/>
                    </a:cubicBezTo>
                    <a:cubicBezTo>
                      <a:pt x="126397" y="104870"/>
                      <a:pt x="129635" y="101632"/>
                      <a:pt x="133350" y="98965"/>
                    </a:cubicBezTo>
                    <a:cubicBezTo>
                      <a:pt x="137065" y="96298"/>
                      <a:pt x="141542" y="94964"/>
                      <a:pt x="146876" y="94964"/>
                    </a:cubicBezTo>
                    <a:lnTo>
                      <a:pt x="153257" y="95345"/>
                    </a:lnTo>
                    <a:cubicBezTo>
                      <a:pt x="161735" y="96393"/>
                      <a:pt x="168878" y="101156"/>
                      <a:pt x="174688" y="109633"/>
                    </a:cubicBezTo>
                    <a:cubicBezTo>
                      <a:pt x="177355" y="114110"/>
                      <a:pt x="181070" y="123635"/>
                      <a:pt x="186023" y="138208"/>
                    </a:cubicBezTo>
                    <a:cubicBezTo>
                      <a:pt x="190976" y="152781"/>
                      <a:pt x="194786" y="162497"/>
                      <a:pt x="197739" y="167545"/>
                    </a:cubicBezTo>
                    <a:cubicBezTo>
                      <a:pt x="200596" y="172593"/>
                      <a:pt x="203835" y="175070"/>
                      <a:pt x="207264" y="175070"/>
                    </a:cubicBezTo>
                    <a:cubicBezTo>
                      <a:pt x="209645" y="175070"/>
                      <a:pt x="211836" y="174117"/>
                      <a:pt x="213836" y="172307"/>
                    </a:cubicBezTo>
                    <a:cubicBezTo>
                      <a:pt x="215837"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343"/>
                      <a:pt x="209264" y="66008"/>
                      <a:pt x="209264" y="58007"/>
                    </a:cubicBezTo>
                    <a:cubicBezTo>
                      <a:pt x="209264" y="43720"/>
                      <a:pt x="212979" y="33052"/>
                      <a:pt x="220409" y="25908"/>
                    </a:cubicBezTo>
                    <a:cubicBezTo>
                      <a:pt x="227838" y="18764"/>
                      <a:pt x="241554" y="15240"/>
                      <a:pt x="261652" y="15240"/>
                    </a:cubicBezTo>
                    <a:cubicBezTo>
                      <a:pt x="266891" y="15240"/>
                      <a:pt x="270986" y="16097"/>
                      <a:pt x="273939" y="17812"/>
                    </a:cubicBezTo>
                    <a:cubicBezTo>
                      <a:pt x="276796"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1" y="258985"/>
                    </a:cubicBezTo>
                    <a:cubicBezTo>
                      <a:pt x="236696" y="264890"/>
                      <a:pt x="224219" y="267938"/>
                      <a:pt x="210121" y="267938"/>
                    </a:cubicBezTo>
                    <a:cubicBezTo>
                      <a:pt x="204026" y="267938"/>
                      <a:pt x="196977" y="266510"/>
                      <a:pt x="188881" y="263557"/>
                    </a:cubicBezTo>
                    <a:cubicBezTo>
                      <a:pt x="180785" y="260699"/>
                      <a:pt x="172974" y="255461"/>
                      <a:pt x="165449" y="248126"/>
                    </a:cubicBezTo>
                    <a:cubicBezTo>
                      <a:pt x="157925" y="240697"/>
                      <a:pt x="152210"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21472684-88F2-C5F3-EBF3-14FB2659AEEA}"/>
                  </a:ext>
                </a:extLst>
              </p:cNvPr>
              <p:cNvSpPr/>
              <p:nvPr/>
            </p:nvSpPr>
            <p:spPr>
              <a:xfrm>
                <a:off x="5912345" y="1384673"/>
                <a:ext cx="200977" cy="272765"/>
              </a:xfrm>
              <a:custGeom>
                <a:avLst/>
                <a:gdLst>
                  <a:gd name="connsiteX0" fmla="*/ 88963 w 200977"/>
                  <a:gd name="connsiteY0" fmla="*/ 180499 h 272765"/>
                  <a:gd name="connsiteX1" fmla="*/ 96488 w 200977"/>
                  <a:gd name="connsiteY1" fmla="*/ 194405 h 272765"/>
                  <a:gd name="connsiteX2" fmla="*/ 108585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6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588 w 200977"/>
                  <a:gd name="connsiteY34" fmla="*/ 79343 h 272765"/>
                  <a:gd name="connsiteX35" fmla="*/ 119063 w 200977"/>
                  <a:gd name="connsiteY35" fmla="*/ 64294 h 272765"/>
                  <a:gd name="connsiteX36" fmla="*/ 103822 w 200977"/>
                  <a:gd name="connsiteY36" fmla="*/ 68294 h 272765"/>
                  <a:gd name="connsiteX37" fmla="*/ 91345 w 200977"/>
                  <a:gd name="connsiteY37" fmla="*/ 77057 h 272765"/>
                  <a:gd name="connsiteX38" fmla="*/ 80677 w 200977"/>
                  <a:gd name="connsiteY38" fmla="*/ 94488 h 272765"/>
                  <a:gd name="connsiteX39" fmla="*/ 77057 w 200977"/>
                  <a:gd name="connsiteY39" fmla="*/ 114300 h 272765"/>
                  <a:gd name="connsiteX40" fmla="*/ 77438 w 200977"/>
                  <a:gd name="connsiteY40" fmla="*/ 120206 h 272765"/>
                  <a:gd name="connsiteX41" fmla="*/ 102203 w 200977"/>
                  <a:gd name="connsiteY41" fmla="*/ 113062 h 272765"/>
                  <a:gd name="connsiteX42" fmla="*/ 124206 w 200977"/>
                  <a:gd name="connsiteY42" fmla="*/ 97631 h 272765"/>
                  <a:gd name="connsiteX43" fmla="*/ 132493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963" y="180499"/>
                    </a:moveTo>
                    <a:cubicBezTo>
                      <a:pt x="88963" y="185547"/>
                      <a:pt x="91440" y="190119"/>
                      <a:pt x="96488" y="194405"/>
                    </a:cubicBezTo>
                    <a:cubicBezTo>
                      <a:pt x="99631" y="197072"/>
                      <a:pt x="103727" y="199168"/>
                      <a:pt x="108585" y="200787"/>
                    </a:cubicBezTo>
                    <a:cubicBezTo>
                      <a:pt x="113443" y="202406"/>
                      <a:pt x="117920"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025"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1" y="268319"/>
                    </a:cubicBezTo>
                    <a:cubicBezTo>
                      <a:pt x="70390" y="265652"/>
                      <a:pt x="60865" y="261080"/>
                      <a:pt x="51626" y="254413"/>
                    </a:cubicBezTo>
                    <a:cubicBezTo>
                      <a:pt x="42386" y="247841"/>
                      <a:pt x="33719"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5" y="94298"/>
                      <a:pt x="197358" y="103632"/>
                    </a:cubicBezTo>
                    <a:cubicBezTo>
                      <a:pt x="194881" y="112967"/>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059" y="173736"/>
                      <a:pt x="91630" y="174498"/>
                      <a:pt x="90392" y="175832"/>
                    </a:cubicBezTo>
                    <a:cubicBezTo>
                      <a:pt x="89154" y="177165"/>
                      <a:pt x="88583" y="178784"/>
                      <a:pt x="88583"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3058" y="87630"/>
                      <a:pt x="80677" y="94488"/>
                    </a:cubicBezTo>
                    <a:cubicBezTo>
                      <a:pt x="78296" y="101346"/>
                      <a:pt x="77057" y="108013"/>
                      <a:pt x="77057" y="114300"/>
                    </a:cubicBezTo>
                    <a:lnTo>
                      <a:pt x="77438" y="120206"/>
                    </a:lnTo>
                    <a:cubicBezTo>
                      <a:pt x="84868" y="119920"/>
                      <a:pt x="93154"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B7CE823E-4A89-4C92-DDAF-A090CCF63893}"/>
                  </a:ext>
                </a:extLst>
              </p:cNvPr>
              <p:cNvSpPr/>
              <p:nvPr/>
            </p:nvSpPr>
            <p:spPr>
              <a:xfrm>
                <a:off x="6143041" y="1380006"/>
                <a:ext cx="193548" cy="278701"/>
              </a:xfrm>
              <a:custGeom>
                <a:avLst/>
                <a:gdLst>
                  <a:gd name="connsiteX0" fmla="*/ 72104 w 193548"/>
                  <a:gd name="connsiteY0" fmla="*/ 187928 h 278701"/>
                  <a:gd name="connsiteX1" fmla="*/ 71723 w 193548"/>
                  <a:gd name="connsiteY1" fmla="*/ 203835 h 278701"/>
                  <a:gd name="connsiteX2" fmla="*/ 71533 w 193548"/>
                  <a:gd name="connsiteY2" fmla="*/ 221837 h 278701"/>
                  <a:gd name="connsiteX3" fmla="*/ 70771 w 193548"/>
                  <a:gd name="connsiteY3" fmla="*/ 245650 h 278701"/>
                  <a:gd name="connsiteX4" fmla="*/ 68961 w 193548"/>
                  <a:gd name="connsiteY4" fmla="*/ 259366 h 278701"/>
                  <a:gd name="connsiteX5" fmla="*/ 60579 w 193548"/>
                  <a:gd name="connsiteY5" fmla="*/ 272034 h 278701"/>
                  <a:gd name="connsiteX6" fmla="*/ 35623 w 193548"/>
                  <a:gd name="connsiteY6" fmla="*/ 276416 h 278701"/>
                  <a:gd name="connsiteX7" fmla="*/ 15430 w 193548"/>
                  <a:gd name="connsiteY7" fmla="*/ 271463 h 278701"/>
                  <a:gd name="connsiteX8" fmla="*/ 3143 w 193548"/>
                  <a:gd name="connsiteY8" fmla="*/ 256222 h 278701"/>
                  <a:gd name="connsiteX9" fmla="*/ 0 w 193548"/>
                  <a:gd name="connsiteY9" fmla="*/ 229648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2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247 w 193548"/>
                  <a:gd name="connsiteY37" fmla="*/ 66580 h 278701"/>
                  <a:gd name="connsiteX38" fmla="*/ 75247 w 193548"/>
                  <a:gd name="connsiteY38" fmla="*/ 112586 h 278701"/>
                  <a:gd name="connsiteX39" fmla="*/ 91535 w 193548"/>
                  <a:gd name="connsiteY39" fmla="*/ 116586 h 278701"/>
                  <a:gd name="connsiteX40" fmla="*/ 110014 w 193548"/>
                  <a:gd name="connsiteY40" fmla="*/ 107633 h 278701"/>
                  <a:gd name="connsiteX41" fmla="*/ 117348 w 193548"/>
                  <a:gd name="connsiteY41" fmla="*/ 86011 h 278701"/>
                  <a:gd name="connsiteX42" fmla="*/ 110014 w 193548"/>
                  <a:gd name="connsiteY42" fmla="*/ 67723 h 278701"/>
                  <a:gd name="connsiteX43" fmla="*/ 92012 w 193548"/>
                  <a:gd name="connsiteY43" fmla="*/ 60198 h 278701"/>
                  <a:gd name="connsiteX44" fmla="*/ 75343 w 193548"/>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104" y="187928"/>
                    </a:moveTo>
                    <a:lnTo>
                      <a:pt x="71723" y="203835"/>
                    </a:lnTo>
                    <a:cubicBezTo>
                      <a:pt x="71723" y="205931"/>
                      <a:pt x="71723" y="211931"/>
                      <a:pt x="71533" y="221837"/>
                    </a:cubicBezTo>
                    <a:cubicBezTo>
                      <a:pt x="71342" y="231743"/>
                      <a:pt x="71152" y="239649"/>
                      <a:pt x="70771" y="245650"/>
                    </a:cubicBezTo>
                    <a:cubicBezTo>
                      <a:pt x="70390" y="251555"/>
                      <a:pt x="69818" y="256127"/>
                      <a:pt x="68961" y="259366"/>
                    </a:cubicBezTo>
                    <a:cubicBezTo>
                      <a:pt x="67913" y="264890"/>
                      <a:pt x="65151"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833" y="58007"/>
                      <a:pt x="192405" y="70295"/>
                      <a:pt x="192405" y="84011"/>
                    </a:cubicBezTo>
                    <a:cubicBezTo>
                      <a:pt x="192405" y="99060"/>
                      <a:pt x="189452" y="113728"/>
                      <a:pt x="183452"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247" y="66580"/>
                    </a:moveTo>
                    <a:lnTo>
                      <a:pt x="75247" y="112586"/>
                    </a:lnTo>
                    <a:cubicBezTo>
                      <a:pt x="80296" y="115252"/>
                      <a:pt x="85725" y="116586"/>
                      <a:pt x="91535" y="116586"/>
                    </a:cubicBezTo>
                    <a:cubicBezTo>
                      <a:pt x="98965" y="116586"/>
                      <a:pt x="105061" y="113633"/>
                      <a:pt x="110014" y="107633"/>
                    </a:cubicBezTo>
                    <a:cubicBezTo>
                      <a:pt x="114871" y="101727"/>
                      <a:pt x="117348" y="94488"/>
                      <a:pt x="117348" y="86011"/>
                    </a:cubicBezTo>
                    <a:cubicBezTo>
                      <a:pt x="117348" y="78867"/>
                      <a:pt x="114871" y="72771"/>
                      <a:pt x="110014" y="67723"/>
                    </a:cubicBezTo>
                    <a:cubicBezTo>
                      <a:pt x="105156" y="62674"/>
                      <a:pt x="99155" y="60198"/>
                      <a:pt x="92012" y="60198"/>
                    </a:cubicBezTo>
                    <a:cubicBezTo>
                      <a:pt x="84392" y="60198"/>
                      <a:pt x="78772" y="62294"/>
                      <a:pt x="75343" y="66580"/>
                    </a:cubicBezTo>
                    <a:close/>
                  </a:path>
                </a:pathLst>
              </a:custGeom>
              <a:solidFill>
                <a:schemeClr val="accent2"/>
              </a:solid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15EB0947-957F-6934-9873-7CFD6D48BF2C}"/>
                  </a:ext>
                </a:extLst>
              </p:cNvPr>
              <p:cNvSpPr/>
              <p:nvPr/>
            </p:nvSpPr>
            <p:spPr>
              <a:xfrm>
                <a:off x="6360878"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50" y="1810"/>
                      <a:pt x="69818" y="0"/>
                      <a:pt x="90488" y="0"/>
                    </a:cubicBezTo>
                    <a:cubicBezTo>
                      <a:pt x="112204" y="0"/>
                      <a:pt x="130683" y="3143"/>
                      <a:pt x="146018" y="9525"/>
                    </a:cubicBezTo>
                    <a:cubicBezTo>
                      <a:pt x="161354" y="15907"/>
                      <a:pt x="173165" y="25051"/>
                      <a:pt x="181546" y="37052"/>
                    </a:cubicBezTo>
                    <a:cubicBezTo>
                      <a:pt x="189929"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532"/>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724EF915-46E3-0657-7590-8FECD420B500}"/>
                  </a:ext>
                </a:extLst>
              </p:cNvPr>
              <p:cNvSpPr/>
              <p:nvPr/>
            </p:nvSpPr>
            <p:spPr>
              <a:xfrm>
                <a:off x="6567856"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8 w 211264"/>
                  <a:gd name="connsiteY16" fmla="*/ 13526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0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3"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8" y="13526"/>
                    </a:cubicBezTo>
                    <a:cubicBezTo>
                      <a:pt x="177641" y="22479"/>
                      <a:pt x="189071" y="36005"/>
                      <a:pt x="197548" y="54007"/>
                    </a:cubicBezTo>
                    <a:close/>
                    <a:moveTo>
                      <a:pt x="108871" y="67532"/>
                    </a:moveTo>
                    <a:cubicBezTo>
                      <a:pt x="98298" y="67532"/>
                      <a:pt x="90202" y="73343"/>
                      <a:pt x="84677" y="84963"/>
                    </a:cubicBezTo>
                    <a:cubicBezTo>
                      <a:pt x="79153" y="96583"/>
                      <a:pt x="76390" y="110776"/>
                      <a:pt x="76390" y="127445"/>
                    </a:cubicBezTo>
                    <a:cubicBezTo>
                      <a:pt x="76390" y="151257"/>
                      <a:pt x="79057" y="168878"/>
                      <a:pt x="84296" y="180404"/>
                    </a:cubicBezTo>
                    <a:cubicBezTo>
                      <a:pt x="89535" y="191929"/>
                      <a:pt x="96869" y="197644"/>
                      <a:pt x="106108" y="197644"/>
                    </a:cubicBezTo>
                    <a:cubicBezTo>
                      <a:pt x="111443" y="197644"/>
                      <a:pt x="116586" y="195358"/>
                      <a:pt x="121539" y="190691"/>
                    </a:cubicBezTo>
                    <a:cubicBezTo>
                      <a:pt x="126587" y="186119"/>
                      <a:pt x="130493" y="177546"/>
                      <a:pt x="133255" y="165068"/>
                    </a:cubicBezTo>
                    <a:cubicBezTo>
                      <a:pt x="136017" y="152686"/>
                      <a:pt x="137446" y="138589"/>
                      <a:pt x="137446" y="123063"/>
                    </a:cubicBezTo>
                    <a:cubicBezTo>
                      <a:pt x="137446" y="109061"/>
                      <a:pt x="135064" y="96298"/>
                      <a:pt x="130302" y="84773"/>
                    </a:cubicBezTo>
                    <a:cubicBezTo>
                      <a:pt x="125539" y="73247"/>
                      <a:pt x="118396" y="67532"/>
                      <a:pt x="108871" y="67532"/>
                    </a:cubicBezTo>
                    <a:close/>
                  </a:path>
                </a:pathLst>
              </a:custGeom>
              <a:solidFill>
                <a:schemeClr val="accent2"/>
              </a:solid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7EB2E90C-61CC-4471-15CA-1D7B4691D704}"/>
                  </a:ext>
                </a:extLst>
              </p:cNvPr>
              <p:cNvSpPr/>
              <p:nvPr/>
            </p:nvSpPr>
            <p:spPr>
              <a:xfrm>
                <a:off x="6806934" y="1383530"/>
                <a:ext cx="80105" cy="272891"/>
              </a:xfrm>
              <a:custGeom>
                <a:avLst/>
                <a:gdLst>
                  <a:gd name="connsiteX0" fmla="*/ 80010 w 80105"/>
                  <a:gd name="connsiteY0" fmla="*/ 64675 h 272891"/>
                  <a:gd name="connsiteX1" fmla="*/ 80010 w 80105"/>
                  <a:gd name="connsiteY1" fmla="*/ 77343 h 272891"/>
                  <a:gd name="connsiteX2" fmla="*/ 77629 w 80105"/>
                  <a:gd name="connsiteY2" fmla="*/ 152686 h 272891"/>
                  <a:gd name="connsiteX3" fmla="*/ 74104 w 80105"/>
                  <a:gd name="connsiteY3" fmla="*/ 246698 h 272891"/>
                  <a:gd name="connsiteX4" fmla="*/ 74104 w 80105"/>
                  <a:gd name="connsiteY4" fmla="*/ 261366 h 272891"/>
                  <a:gd name="connsiteX5" fmla="*/ 58198 w 80105"/>
                  <a:gd name="connsiteY5" fmla="*/ 269939 h 272891"/>
                  <a:gd name="connsiteX6" fmla="*/ 38005 w 80105"/>
                  <a:gd name="connsiteY6" fmla="*/ 272891 h 272891"/>
                  <a:gd name="connsiteX7" fmla="*/ 19145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20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4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010" y="64675"/>
                    </a:moveTo>
                    <a:lnTo>
                      <a:pt x="80010" y="77343"/>
                    </a:lnTo>
                    <a:cubicBezTo>
                      <a:pt x="80010" y="92678"/>
                      <a:pt x="79248" y="117824"/>
                      <a:pt x="77629" y="152686"/>
                    </a:cubicBezTo>
                    <a:cubicBezTo>
                      <a:pt x="75247" y="201359"/>
                      <a:pt x="74104" y="232696"/>
                      <a:pt x="74104" y="246698"/>
                    </a:cubicBezTo>
                    <a:lnTo>
                      <a:pt x="74104" y="261366"/>
                    </a:lnTo>
                    <a:cubicBezTo>
                      <a:pt x="70104" y="265081"/>
                      <a:pt x="64865" y="267938"/>
                      <a:pt x="58198" y="269939"/>
                    </a:cubicBezTo>
                    <a:cubicBezTo>
                      <a:pt x="51625" y="271939"/>
                      <a:pt x="44863" y="272891"/>
                      <a:pt x="38005" y="272891"/>
                    </a:cubicBezTo>
                    <a:cubicBezTo>
                      <a:pt x="31147" y="272891"/>
                      <a:pt x="25146" y="271748"/>
                      <a:pt x="19145" y="269272"/>
                    </a:cubicBezTo>
                    <a:cubicBezTo>
                      <a:pt x="13145" y="266795"/>
                      <a:pt x="8763"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20" y="99631"/>
                      <a:pt x="3620" y="85630"/>
                    </a:cubicBezTo>
                    <a:lnTo>
                      <a:pt x="2857" y="23336"/>
                    </a:lnTo>
                    <a:lnTo>
                      <a:pt x="2857" y="7906"/>
                    </a:lnTo>
                    <a:cubicBezTo>
                      <a:pt x="11811" y="2667"/>
                      <a:pt x="22288" y="0"/>
                      <a:pt x="34195" y="0"/>
                    </a:cubicBezTo>
                    <a:cubicBezTo>
                      <a:pt x="43434" y="0"/>
                      <a:pt x="51625" y="1905"/>
                      <a:pt x="58769" y="5524"/>
                    </a:cubicBezTo>
                    <a:cubicBezTo>
                      <a:pt x="65913" y="9239"/>
                      <a:pt x="71056" y="14383"/>
                      <a:pt x="74200" y="20955"/>
                    </a:cubicBezTo>
                    <a:cubicBezTo>
                      <a:pt x="77629" y="28384"/>
                      <a:pt x="79629" y="42863"/>
                      <a:pt x="80105" y="64580"/>
                    </a:cubicBezTo>
                    <a:close/>
                  </a:path>
                </a:pathLst>
              </a:custGeom>
              <a:solidFill>
                <a:schemeClr val="accent2"/>
              </a:solid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E6A9B4FD-2E97-AE99-5984-5F2B65BA5F56}"/>
                  </a:ext>
                </a:extLst>
              </p:cNvPr>
              <p:cNvSpPr/>
              <p:nvPr/>
            </p:nvSpPr>
            <p:spPr>
              <a:xfrm>
                <a:off x="6910661" y="1388673"/>
                <a:ext cx="231171" cy="266509"/>
              </a:xfrm>
              <a:custGeom>
                <a:avLst/>
                <a:gdLst>
                  <a:gd name="connsiteX0" fmla="*/ 183737 w 231171"/>
                  <a:gd name="connsiteY0" fmla="*/ 266510 h 266509"/>
                  <a:gd name="connsiteX1" fmla="*/ 160497 w 231171"/>
                  <a:gd name="connsiteY1" fmla="*/ 259556 h 266509"/>
                  <a:gd name="connsiteX2" fmla="*/ 149352 w 231171"/>
                  <a:gd name="connsiteY2" fmla="*/ 242697 h 266509"/>
                  <a:gd name="connsiteX3" fmla="*/ 146781 w 231171"/>
                  <a:gd name="connsiteY3" fmla="*/ 224028 h 266509"/>
                  <a:gd name="connsiteX4" fmla="*/ 148780 w 231171"/>
                  <a:gd name="connsiteY4" fmla="*/ 164973 h 266509"/>
                  <a:gd name="connsiteX5" fmla="*/ 141447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5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9 w 231171"/>
                  <a:gd name="connsiteY22" fmla="*/ 9906 h 266509"/>
                  <a:gd name="connsiteX23" fmla="*/ 78867 w 231171"/>
                  <a:gd name="connsiteY23" fmla="*/ 37624 h 266509"/>
                  <a:gd name="connsiteX24" fmla="*/ 109824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7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7" y="259556"/>
                    </a:cubicBezTo>
                    <a:cubicBezTo>
                      <a:pt x="154781" y="254889"/>
                      <a:pt x="151066" y="249269"/>
                      <a:pt x="149352" y="242697"/>
                    </a:cubicBezTo>
                    <a:cubicBezTo>
                      <a:pt x="147638" y="236125"/>
                      <a:pt x="146781" y="229838"/>
                      <a:pt x="146781" y="224028"/>
                    </a:cubicBezTo>
                    <a:lnTo>
                      <a:pt x="148780" y="164973"/>
                    </a:lnTo>
                    <a:cubicBezTo>
                      <a:pt x="148780" y="138779"/>
                      <a:pt x="146304" y="120587"/>
                      <a:pt x="141447" y="110395"/>
                    </a:cubicBezTo>
                    <a:cubicBezTo>
                      <a:pt x="136589" y="100203"/>
                      <a:pt x="129064" y="95155"/>
                      <a:pt x="119063" y="95155"/>
                    </a:cubicBezTo>
                    <a:cubicBezTo>
                      <a:pt x="112205" y="95155"/>
                      <a:pt x="105918" y="97536"/>
                      <a:pt x="100393" y="102299"/>
                    </a:cubicBezTo>
                    <a:cubicBezTo>
                      <a:pt x="94869" y="107061"/>
                      <a:pt x="91250" y="114110"/>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2" y="262509"/>
                      <a:pt x="27813" y="260509"/>
                      <a:pt x="25432" y="258223"/>
                    </a:cubicBezTo>
                    <a:cubicBezTo>
                      <a:pt x="22289" y="255080"/>
                      <a:pt x="19717" y="250793"/>
                      <a:pt x="17716" y="245555"/>
                    </a:cubicBezTo>
                    <a:cubicBezTo>
                      <a:pt x="15716" y="240316"/>
                      <a:pt x="14383" y="231839"/>
                      <a:pt x="13525" y="220123"/>
                    </a:cubicBezTo>
                    <a:cubicBezTo>
                      <a:pt x="11430" y="187643"/>
                      <a:pt x="9144" y="150019"/>
                      <a:pt x="6763" y="107251"/>
                    </a:cubicBezTo>
                    <a:cubicBezTo>
                      <a:pt x="4382" y="64579"/>
                      <a:pt x="2096" y="32385"/>
                      <a:pt x="0" y="10668"/>
                    </a:cubicBezTo>
                    <a:cubicBezTo>
                      <a:pt x="3715" y="8287"/>
                      <a:pt x="8001" y="5905"/>
                      <a:pt x="12859" y="3524"/>
                    </a:cubicBezTo>
                    <a:cubicBezTo>
                      <a:pt x="17716" y="1143"/>
                      <a:pt x="25241" y="0"/>
                      <a:pt x="35243" y="0"/>
                    </a:cubicBezTo>
                    <a:cubicBezTo>
                      <a:pt x="45244" y="0"/>
                      <a:pt x="54293" y="3334"/>
                      <a:pt x="62199" y="9906"/>
                    </a:cubicBezTo>
                    <a:cubicBezTo>
                      <a:pt x="70104" y="16478"/>
                      <a:pt x="75724" y="25813"/>
                      <a:pt x="78867" y="37624"/>
                    </a:cubicBezTo>
                    <a:cubicBezTo>
                      <a:pt x="86011" y="28099"/>
                      <a:pt x="96298" y="20574"/>
                      <a:pt x="109824"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7" y="232315"/>
                    </a:cubicBezTo>
                    <a:cubicBezTo>
                      <a:pt x="209455" y="255080"/>
                      <a:pt x="198120" y="266414"/>
                      <a:pt x="183547" y="266414"/>
                    </a:cubicBezTo>
                    <a:close/>
                  </a:path>
                </a:pathLst>
              </a:custGeom>
              <a:solidFill>
                <a:schemeClr val="accent2"/>
              </a:solid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043FB5B6-091D-4D2A-65B2-1FD57133B6AA}"/>
                  </a:ext>
                </a:extLst>
              </p:cNvPr>
              <p:cNvSpPr/>
              <p:nvPr/>
            </p:nvSpPr>
            <p:spPr>
              <a:xfrm>
                <a:off x="7147833" y="1386864"/>
                <a:ext cx="237553" cy="270414"/>
              </a:xfrm>
              <a:custGeom>
                <a:avLst/>
                <a:gdLst>
                  <a:gd name="connsiteX0" fmla="*/ 79820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745"/>
                    </a:moveTo>
                    <a:cubicBezTo>
                      <a:pt x="78200" y="239935"/>
                      <a:pt x="77438" y="230124"/>
                      <a:pt x="77438" y="216408"/>
                    </a:cubicBezTo>
                    <a:lnTo>
                      <a:pt x="77438" y="204883"/>
                    </a:lnTo>
                    <a:lnTo>
                      <a:pt x="77819" y="160496"/>
                    </a:lnTo>
                    <a:lnTo>
                      <a:pt x="77819" y="79629"/>
                    </a:lnTo>
                    <a:lnTo>
                      <a:pt x="54769" y="78010"/>
                    </a:lnTo>
                    <a:cubicBezTo>
                      <a:pt x="31242" y="76391"/>
                      <a:pt x="16193"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4" y="32861"/>
                    </a:cubicBezTo>
                    <a:cubicBezTo>
                      <a:pt x="237554" y="41624"/>
                      <a:pt x="235934" y="48863"/>
                      <a:pt x="232600" y="54673"/>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19"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9B6D4043-5327-A8BD-3862-056848B6DADA}"/>
                  </a:ext>
                </a:extLst>
              </p:cNvPr>
              <p:cNvSpPr/>
              <p:nvPr/>
            </p:nvSpPr>
            <p:spPr>
              <a:xfrm>
                <a:off x="7414533" y="1369433"/>
                <a:ext cx="187642" cy="290131"/>
              </a:xfrm>
              <a:custGeom>
                <a:avLst/>
                <a:gdLst>
                  <a:gd name="connsiteX0" fmla="*/ 96298 w 187642"/>
                  <a:gd name="connsiteY0" fmla="*/ 66484 h 290131"/>
                  <a:gd name="connsiteX1" fmla="*/ 85820 w 187642"/>
                  <a:gd name="connsiteY1" fmla="*/ 67913 h 290131"/>
                  <a:gd name="connsiteX2" fmla="*/ 78105 w 187642"/>
                  <a:gd name="connsiteY2" fmla="*/ 71438 h 290131"/>
                  <a:gd name="connsiteX3" fmla="*/ 60674 w 187642"/>
                  <a:gd name="connsiteY3" fmla="*/ 87535 h 290131"/>
                  <a:gd name="connsiteX4" fmla="*/ 59055 w 187642"/>
                  <a:gd name="connsiteY4" fmla="*/ 89154 h 290131"/>
                  <a:gd name="connsiteX5" fmla="*/ 43624 w 187642"/>
                  <a:gd name="connsiteY5" fmla="*/ 100013 h 290131"/>
                  <a:gd name="connsiteX6" fmla="*/ 26575 w 187642"/>
                  <a:gd name="connsiteY6" fmla="*/ 104584 h 290131"/>
                  <a:gd name="connsiteX7" fmla="*/ 7715 w 187642"/>
                  <a:gd name="connsiteY7" fmla="*/ 96488 h 290131"/>
                  <a:gd name="connsiteX8" fmla="*/ 0 w 187642"/>
                  <a:gd name="connsiteY8" fmla="*/ 76105 h 290131"/>
                  <a:gd name="connsiteX9" fmla="*/ 2762 w 187642"/>
                  <a:gd name="connsiteY9" fmla="*/ 60674 h 290131"/>
                  <a:gd name="connsiteX10" fmla="*/ 101536 w 187642"/>
                  <a:gd name="connsiteY10" fmla="*/ 0 h 290131"/>
                  <a:gd name="connsiteX11" fmla="*/ 133445 w 187642"/>
                  <a:gd name="connsiteY11" fmla="*/ 5524 h 290131"/>
                  <a:gd name="connsiteX12" fmla="*/ 161258 w 187642"/>
                  <a:gd name="connsiteY12" fmla="*/ 21431 h 290131"/>
                  <a:gd name="connsiteX13" fmla="*/ 180499 w 187642"/>
                  <a:gd name="connsiteY13" fmla="*/ 46006 h 290131"/>
                  <a:gd name="connsiteX14" fmla="*/ 187643 w 187642"/>
                  <a:gd name="connsiteY14" fmla="*/ 76581 h 290131"/>
                  <a:gd name="connsiteX15" fmla="*/ 179165 w 187642"/>
                  <a:gd name="connsiteY15" fmla="*/ 113252 h 290131"/>
                  <a:gd name="connsiteX16" fmla="*/ 151829 w 187642"/>
                  <a:gd name="connsiteY16" fmla="*/ 145828 h 290131"/>
                  <a:gd name="connsiteX17" fmla="*/ 128397 w 187642"/>
                  <a:gd name="connsiteY17" fmla="*/ 168878 h 290131"/>
                  <a:gd name="connsiteX18" fmla="*/ 122682 w 187642"/>
                  <a:gd name="connsiteY18" fmla="*/ 180594 h 290131"/>
                  <a:gd name="connsiteX19" fmla="*/ 119539 w 187642"/>
                  <a:gd name="connsiteY19" fmla="*/ 192881 h 290131"/>
                  <a:gd name="connsiteX20" fmla="*/ 117538 w 187642"/>
                  <a:gd name="connsiteY20" fmla="*/ 199263 h 290131"/>
                  <a:gd name="connsiteX21" fmla="*/ 111823 w 187642"/>
                  <a:gd name="connsiteY21" fmla="*/ 206788 h 290131"/>
                  <a:gd name="connsiteX22" fmla="*/ 98488 w 187642"/>
                  <a:gd name="connsiteY22" fmla="*/ 212312 h 290131"/>
                  <a:gd name="connsiteX23" fmla="*/ 92964 w 187642"/>
                  <a:gd name="connsiteY23" fmla="*/ 212693 h 290131"/>
                  <a:gd name="connsiteX24" fmla="*/ 73152 w 187642"/>
                  <a:gd name="connsiteY24" fmla="*/ 208883 h 290131"/>
                  <a:gd name="connsiteX25" fmla="*/ 59627 w 187642"/>
                  <a:gd name="connsiteY25" fmla="*/ 198406 h 290131"/>
                  <a:gd name="connsiteX26" fmla="*/ 56483 w 187642"/>
                  <a:gd name="connsiteY26" fmla="*/ 188881 h 290131"/>
                  <a:gd name="connsiteX27" fmla="*/ 56483 w 187642"/>
                  <a:gd name="connsiteY27" fmla="*/ 186500 h 290131"/>
                  <a:gd name="connsiteX28" fmla="*/ 63627 w 187642"/>
                  <a:gd name="connsiteY28" fmla="*/ 153353 h 290131"/>
                  <a:gd name="connsiteX29" fmla="*/ 94202 w 187642"/>
                  <a:gd name="connsiteY29" fmla="*/ 113919 h 290131"/>
                  <a:gd name="connsiteX30" fmla="*/ 99346 w 187642"/>
                  <a:gd name="connsiteY30" fmla="*/ 108776 h 290131"/>
                  <a:gd name="connsiteX31" fmla="*/ 109823 w 187642"/>
                  <a:gd name="connsiteY31" fmla="*/ 95250 h 290131"/>
                  <a:gd name="connsiteX32" fmla="*/ 114395 w 187642"/>
                  <a:gd name="connsiteY32" fmla="*/ 81725 h 290131"/>
                  <a:gd name="connsiteX33" fmla="*/ 109633 w 187642"/>
                  <a:gd name="connsiteY33" fmla="*/ 71056 h 290131"/>
                  <a:gd name="connsiteX34" fmla="*/ 96583 w 187642"/>
                  <a:gd name="connsiteY34" fmla="*/ 66675 h 290131"/>
                  <a:gd name="connsiteX35" fmla="*/ 75629 w 187642"/>
                  <a:gd name="connsiteY35" fmla="*/ 233458 h 290131"/>
                  <a:gd name="connsiteX36" fmla="*/ 92297 w 187642"/>
                  <a:gd name="connsiteY36" fmla="*/ 229838 h 290131"/>
                  <a:gd name="connsiteX37" fmla="*/ 114300 w 187642"/>
                  <a:gd name="connsiteY37" fmla="*/ 237172 h 290131"/>
                  <a:gd name="connsiteX38" fmla="*/ 123634 w 187642"/>
                  <a:gd name="connsiteY38" fmla="*/ 256413 h 290131"/>
                  <a:gd name="connsiteX39" fmla="*/ 119253 w 187642"/>
                  <a:gd name="connsiteY39" fmla="*/ 272510 h 290131"/>
                  <a:gd name="connsiteX40" fmla="*/ 104584 w 187642"/>
                  <a:gd name="connsiteY40" fmla="*/ 285369 h 290131"/>
                  <a:gd name="connsiteX41" fmla="*/ 82391 w 187642"/>
                  <a:gd name="connsiteY41" fmla="*/ 290132 h 290131"/>
                  <a:gd name="connsiteX42" fmla="*/ 63341 w 187642"/>
                  <a:gd name="connsiteY42" fmla="*/ 282607 h 290131"/>
                  <a:gd name="connsiteX43" fmla="*/ 54197 w 187642"/>
                  <a:gd name="connsiteY43" fmla="*/ 263938 h 290131"/>
                  <a:gd name="connsiteX44" fmla="*/ 60388 w 187642"/>
                  <a:gd name="connsiteY44" fmla="*/ 245459 h 290131"/>
                  <a:gd name="connsiteX45" fmla="*/ 75629 w 187642"/>
                  <a:gd name="connsiteY45" fmla="*/ 233363 h 2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7642" h="290131">
                    <a:moveTo>
                      <a:pt x="96298" y="66484"/>
                    </a:moveTo>
                    <a:cubicBezTo>
                      <a:pt x="92107" y="66484"/>
                      <a:pt x="88582" y="66961"/>
                      <a:pt x="85820" y="67913"/>
                    </a:cubicBezTo>
                    <a:cubicBezTo>
                      <a:pt x="83058" y="68866"/>
                      <a:pt x="80486" y="70009"/>
                      <a:pt x="78105" y="71438"/>
                    </a:cubicBezTo>
                    <a:cubicBezTo>
                      <a:pt x="75724" y="72866"/>
                      <a:pt x="69913" y="78295"/>
                      <a:pt x="60674" y="87535"/>
                    </a:cubicBezTo>
                    <a:lnTo>
                      <a:pt x="59055" y="89154"/>
                    </a:lnTo>
                    <a:cubicBezTo>
                      <a:pt x="54864" y="93345"/>
                      <a:pt x="49625" y="97060"/>
                      <a:pt x="43624" y="100013"/>
                    </a:cubicBezTo>
                    <a:cubicBezTo>
                      <a:pt x="37529" y="103061"/>
                      <a:pt x="31813" y="104584"/>
                      <a:pt x="26575" y="104584"/>
                    </a:cubicBezTo>
                    <a:cubicBezTo>
                      <a:pt x="19145" y="104584"/>
                      <a:pt x="12859" y="101822"/>
                      <a:pt x="7715" y="96488"/>
                    </a:cubicBezTo>
                    <a:cubicBezTo>
                      <a:pt x="2571" y="91059"/>
                      <a:pt x="0" y="84296"/>
                      <a:pt x="0" y="76105"/>
                    </a:cubicBezTo>
                    <a:cubicBezTo>
                      <a:pt x="0" y="71056"/>
                      <a:pt x="952" y="65913"/>
                      <a:pt x="2762" y="60674"/>
                    </a:cubicBezTo>
                    <a:cubicBezTo>
                      <a:pt x="17336" y="20193"/>
                      <a:pt x="50196" y="0"/>
                      <a:pt x="101536" y="0"/>
                    </a:cubicBezTo>
                    <a:cubicBezTo>
                      <a:pt x="112395" y="0"/>
                      <a:pt x="122967" y="1905"/>
                      <a:pt x="133445" y="5524"/>
                    </a:cubicBezTo>
                    <a:cubicBezTo>
                      <a:pt x="143923" y="9239"/>
                      <a:pt x="153162" y="14478"/>
                      <a:pt x="161258" y="21431"/>
                    </a:cubicBezTo>
                    <a:cubicBezTo>
                      <a:pt x="169354" y="28384"/>
                      <a:pt x="175736" y="36481"/>
                      <a:pt x="180499" y="46006"/>
                    </a:cubicBezTo>
                    <a:cubicBezTo>
                      <a:pt x="185261" y="55531"/>
                      <a:pt x="187643" y="65723"/>
                      <a:pt x="187643" y="76581"/>
                    </a:cubicBezTo>
                    <a:cubicBezTo>
                      <a:pt x="187643" y="90297"/>
                      <a:pt x="184785" y="102584"/>
                      <a:pt x="179165" y="113252"/>
                    </a:cubicBezTo>
                    <a:cubicBezTo>
                      <a:pt x="173450" y="123920"/>
                      <a:pt x="164402" y="134779"/>
                      <a:pt x="151829" y="145828"/>
                    </a:cubicBezTo>
                    <a:cubicBezTo>
                      <a:pt x="139255" y="156781"/>
                      <a:pt x="131445" y="164497"/>
                      <a:pt x="128397" y="168878"/>
                    </a:cubicBezTo>
                    <a:cubicBezTo>
                      <a:pt x="125349" y="173260"/>
                      <a:pt x="123444" y="177165"/>
                      <a:pt x="122682" y="180594"/>
                    </a:cubicBezTo>
                    <a:lnTo>
                      <a:pt x="119539" y="192881"/>
                    </a:lnTo>
                    <a:lnTo>
                      <a:pt x="117538" y="199263"/>
                    </a:lnTo>
                    <a:cubicBezTo>
                      <a:pt x="116777" y="201644"/>
                      <a:pt x="114776" y="204121"/>
                      <a:pt x="111823" y="206788"/>
                    </a:cubicBezTo>
                    <a:cubicBezTo>
                      <a:pt x="108775" y="209455"/>
                      <a:pt x="104299" y="211265"/>
                      <a:pt x="98488" y="212312"/>
                    </a:cubicBezTo>
                    <a:lnTo>
                      <a:pt x="92964" y="212693"/>
                    </a:lnTo>
                    <a:cubicBezTo>
                      <a:pt x="85820" y="212693"/>
                      <a:pt x="79248" y="211455"/>
                      <a:pt x="73152" y="208883"/>
                    </a:cubicBezTo>
                    <a:cubicBezTo>
                      <a:pt x="67056" y="206312"/>
                      <a:pt x="62579" y="202883"/>
                      <a:pt x="59627" y="198406"/>
                    </a:cubicBezTo>
                    <a:cubicBezTo>
                      <a:pt x="57531" y="195263"/>
                      <a:pt x="56483" y="192024"/>
                      <a:pt x="56483" y="188881"/>
                    </a:cubicBezTo>
                    <a:lnTo>
                      <a:pt x="56483" y="186500"/>
                    </a:lnTo>
                    <a:cubicBezTo>
                      <a:pt x="56483" y="175355"/>
                      <a:pt x="58864" y="164402"/>
                      <a:pt x="63627" y="153353"/>
                    </a:cubicBezTo>
                    <a:cubicBezTo>
                      <a:pt x="68389" y="142303"/>
                      <a:pt x="78581" y="129254"/>
                      <a:pt x="94202" y="113919"/>
                    </a:cubicBezTo>
                    <a:lnTo>
                      <a:pt x="99346" y="108776"/>
                    </a:lnTo>
                    <a:cubicBezTo>
                      <a:pt x="103346" y="104775"/>
                      <a:pt x="106775" y="100298"/>
                      <a:pt x="109823" y="95250"/>
                    </a:cubicBezTo>
                    <a:cubicBezTo>
                      <a:pt x="112871" y="90202"/>
                      <a:pt x="114395" y="85725"/>
                      <a:pt x="114395" y="81725"/>
                    </a:cubicBezTo>
                    <a:cubicBezTo>
                      <a:pt x="114395" y="77533"/>
                      <a:pt x="112776" y="73914"/>
                      <a:pt x="109633" y="71056"/>
                    </a:cubicBezTo>
                    <a:cubicBezTo>
                      <a:pt x="106489" y="68199"/>
                      <a:pt x="102108" y="66675"/>
                      <a:pt x="96583" y="66675"/>
                    </a:cubicBezTo>
                    <a:close/>
                    <a:moveTo>
                      <a:pt x="75629" y="233458"/>
                    </a:moveTo>
                    <a:cubicBezTo>
                      <a:pt x="80963" y="231076"/>
                      <a:pt x="86487" y="229838"/>
                      <a:pt x="92297" y="229838"/>
                    </a:cubicBezTo>
                    <a:cubicBezTo>
                      <a:pt x="100774" y="229838"/>
                      <a:pt x="108109" y="232315"/>
                      <a:pt x="114300" y="237172"/>
                    </a:cubicBezTo>
                    <a:cubicBezTo>
                      <a:pt x="120491" y="242030"/>
                      <a:pt x="123634" y="248507"/>
                      <a:pt x="123634" y="256413"/>
                    </a:cubicBezTo>
                    <a:cubicBezTo>
                      <a:pt x="123634" y="261747"/>
                      <a:pt x="122205" y="267081"/>
                      <a:pt x="119253" y="272510"/>
                    </a:cubicBezTo>
                    <a:cubicBezTo>
                      <a:pt x="116300" y="277940"/>
                      <a:pt x="111443" y="282226"/>
                      <a:pt x="104584" y="285369"/>
                    </a:cubicBezTo>
                    <a:cubicBezTo>
                      <a:pt x="97727" y="288512"/>
                      <a:pt x="90297" y="290132"/>
                      <a:pt x="82391" y="290132"/>
                    </a:cubicBezTo>
                    <a:cubicBezTo>
                      <a:pt x="75724" y="290132"/>
                      <a:pt x="69437" y="287655"/>
                      <a:pt x="63341" y="282607"/>
                    </a:cubicBezTo>
                    <a:cubicBezTo>
                      <a:pt x="57245" y="277559"/>
                      <a:pt x="54197" y="271367"/>
                      <a:pt x="54197" y="263938"/>
                    </a:cubicBezTo>
                    <a:cubicBezTo>
                      <a:pt x="54197" y="257080"/>
                      <a:pt x="56197" y="250889"/>
                      <a:pt x="60388" y="245459"/>
                    </a:cubicBezTo>
                    <a:cubicBezTo>
                      <a:pt x="64484" y="240030"/>
                      <a:pt x="69532" y="236029"/>
                      <a:pt x="75629" y="233363"/>
                    </a:cubicBezTo>
                    <a:close/>
                  </a:path>
                </a:pathLst>
              </a:custGeom>
              <a:solidFill>
                <a:schemeClr val="accent2"/>
              </a:solidFill>
              <a:ln w="9525" cap="flat">
                <a:noFill/>
                <a:prstDash val="solid"/>
                <a:miter/>
              </a:ln>
            </p:spPr>
            <p:txBody>
              <a:bodyPr rtlCol="0" anchor="ctr"/>
              <a:lstStyle/>
              <a:p>
                <a:endParaRPr lang="nl-BE"/>
              </a:p>
            </p:txBody>
          </p:sp>
        </p:grpSp>
      </p:grpSp>
      <p:grpSp>
        <p:nvGrpSpPr>
          <p:cNvPr id="84" name="Groep 83">
            <a:extLst>
              <a:ext uri="{FF2B5EF4-FFF2-40B4-BE49-F238E27FC236}">
                <a16:creationId xmlns:a16="http://schemas.microsoft.com/office/drawing/2014/main" id="{3E3411A1-BEC9-4D9C-E6BE-9E44CB61C16A}"/>
              </a:ext>
            </a:extLst>
          </p:cNvPr>
          <p:cNvGrpSpPr/>
          <p:nvPr/>
        </p:nvGrpSpPr>
        <p:grpSpPr>
          <a:xfrm rot="21263708">
            <a:off x="13457631" y="1350894"/>
            <a:ext cx="8087957" cy="3175509"/>
            <a:chOff x="2086606" y="1467536"/>
            <a:chExt cx="5925984" cy="2326671"/>
          </a:xfrm>
          <a:effectLst>
            <a:outerShdw blurRad="50800" dist="38100" dir="2700000" algn="tl" rotWithShape="0">
              <a:prstClr val="black">
                <a:alpha val="40000"/>
              </a:prstClr>
            </a:outerShdw>
          </a:effectLst>
        </p:grpSpPr>
        <p:sp>
          <p:nvSpPr>
            <p:cNvPr id="85" name="Vrije vorm: vorm 84">
              <a:extLst>
                <a:ext uri="{FF2B5EF4-FFF2-40B4-BE49-F238E27FC236}">
                  <a16:creationId xmlns:a16="http://schemas.microsoft.com/office/drawing/2014/main" id="{EF1C802C-5571-7168-3EBC-2B0F5D6215C5}"/>
                </a:ext>
              </a:extLst>
            </p:cNvPr>
            <p:cNvSpPr/>
            <p:nvPr/>
          </p:nvSpPr>
          <p:spPr>
            <a:xfrm>
              <a:off x="2086606" y="1467536"/>
              <a:ext cx="5925984" cy="2326671"/>
            </a:xfrm>
            <a:custGeom>
              <a:avLst/>
              <a:gdLst>
                <a:gd name="connsiteX0" fmla="*/ 5787397 w 5925984"/>
                <a:gd name="connsiteY0" fmla="*/ 1520666 h 2326671"/>
                <a:gd name="connsiteX1" fmla="*/ 5769871 w 5925984"/>
                <a:gd name="connsiteY1" fmla="*/ 1509808 h 2326671"/>
                <a:gd name="connsiteX2" fmla="*/ 5782825 w 5925984"/>
                <a:gd name="connsiteY2" fmla="*/ 1503617 h 2326671"/>
                <a:gd name="connsiteX3" fmla="*/ 5892172 w 5925984"/>
                <a:gd name="connsiteY3" fmla="*/ 1405223 h 2326671"/>
                <a:gd name="connsiteX4" fmla="*/ 5923128 w 5925984"/>
                <a:gd name="connsiteY4" fmla="*/ 1297496 h 2326671"/>
                <a:gd name="connsiteX5" fmla="*/ 5902649 w 5925984"/>
                <a:gd name="connsiteY5" fmla="*/ 1213485 h 2326671"/>
                <a:gd name="connsiteX6" fmla="*/ 5866931 w 5925984"/>
                <a:gd name="connsiteY6" fmla="*/ 1161669 h 2326671"/>
                <a:gd name="connsiteX7" fmla="*/ 5870931 w 5925984"/>
                <a:gd name="connsiteY7" fmla="*/ 1156240 h 2326671"/>
                <a:gd name="connsiteX8" fmla="*/ 5913794 w 5925984"/>
                <a:gd name="connsiteY8" fmla="*/ 1061180 h 2326671"/>
                <a:gd name="connsiteX9" fmla="*/ 5925985 w 5925984"/>
                <a:gd name="connsiteY9" fmla="*/ 971360 h 2326671"/>
                <a:gd name="connsiteX10" fmla="*/ 5896267 w 5925984"/>
                <a:gd name="connsiteY10" fmla="*/ 840772 h 2326671"/>
                <a:gd name="connsiteX11" fmla="*/ 5801113 w 5925984"/>
                <a:gd name="connsiteY11" fmla="*/ 729044 h 2326671"/>
                <a:gd name="connsiteX12" fmla="*/ 5691194 w 5925984"/>
                <a:gd name="connsiteY12" fmla="*/ 678371 h 2326671"/>
                <a:gd name="connsiteX13" fmla="*/ 5594801 w 5925984"/>
                <a:gd name="connsiteY13" fmla="*/ 665893 h 2326671"/>
                <a:gd name="connsiteX14" fmla="*/ 5453926 w 5925984"/>
                <a:gd name="connsiteY14" fmla="*/ 695230 h 2326671"/>
                <a:gd name="connsiteX15" fmla="*/ 5372964 w 5925984"/>
                <a:gd name="connsiteY15" fmla="*/ 742093 h 2326671"/>
                <a:gd name="connsiteX16" fmla="*/ 5260188 w 5925984"/>
                <a:gd name="connsiteY16" fmla="*/ 669131 h 2326671"/>
                <a:gd name="connsiteX17" fmla="*/ 5153508 w 5925984"/>
                <a:gd name="connsiteY17" fmla="*/ 654844 h 2326671"/>
                <a:gd name="connsiteX18" fmla="*/ 4874235 w 5925984"/>
                <a:gd name="connsiteY18" fmla="*/ 728948 h 2326671"/>
                <a:gd name="connsiteX19" fmla="*/ 4845374 w 5925984"/>
                <a:gd name="connsiteY19" fmla="*/ 751332 h 2326671"/>
                <a:gd name="connsiteX20" fmla="*/ 4816799 w 5925984"/>
                <a:gd name="connsiteY20" fmla="*/ 727329 h 2326671"/>
                <a:gd name="connsiteX21" fmla="*/ 4699165 w 5925984"/>
                <a:gd name="connsiteY21" fmla="*/ 671227 h 2326671"/>
                <a:gd name="connsiteX22" fmla="*/ 4572959 w 5925984"/>
                <a:gd name="connsiteY22" fmla="*/ 654844 h 2326671"/>
                <a:gd name="connsiteX23" fmla="*/ 4563720 w 5925984"/>
                <a:gd name="connsiteY23" fmla="*/ 654844 h 2326671"/>
                <a:gd name="connsiteX24" fmla="*/ 4443991 w 5925984"/>
                <a:gd name="connsiteY24" fmla="*/ 669512 h 2326671"/>
                <a:gd name="connsiteX25" fmla="*/ 4341026 w 5925984"/>
                <a:gd name="connsiteY25" fmla="*/ 714565 h 2326671"/>
                <a:gd name="connsiteX26" fmla="*/ 4311308 w 5925984"/>
                <a:gd name="connsiteY26" fmla="*/ 739235 h 2326671"/>
                <a:gd name="connsiteX27" fmla="*/ 4297401 w 5925984"/>
                <a:gd name="connsiteY27" fmla="*/ 729044 h 2326671"/>
                <a:gd name="connsiteX28" fmla="*/ 4187482 w 5925984"/>
                <a:gd name="connsiteY28" fmla="*/ 678371 h 2326671"/>
                <a:gd name="connsiteX29" fmla="*/ 4091089 w 5925984"/>
                <a:gd name="connsiteY29" fmla="*/ 665893 h 2326671"/>
                <a:gd name="connsiteX30" fmla="*/ 3950215 w 5925984"/>
                <a:gd name="connsiteY30" fmla="*/ 695230 h 2326671"/>
                <a:gd name="connsiteX31" fmla="*/ 3837248 w 5925984"/>
                <a:gd name="connsiteY31" fmla="*/ 769811 h 2326671"/>
                <a:gd name="connsiteX32" fmla="*/ 3824485 w 5925984"/>
                <a:gd name="connsiteY32" fmla="*/ 783050 h 2326671"/>
                <a:gd name="connsiteX33" fmla="*/ 3746379 w 5925984"/>
                <a:gd name="connsiteY33" fmla="*/ 719138 h 2326671"/>
                <a:gd name="connsiteX34" fmla="*/ 3641986 w 5925984"/>
                <a:gd name="connsiteY34" fmla="*/ 687610 h 2326671"/>
                <a:gd name="connsiteX35" fmla="*/ 3638652 w 5925984"/>
                <a:gd name="connsiteY35" fmla="*/ 687324 h 2326671"/>
                <a:gd name="connsiteX36" fmla="*/ 3608934 w 5925984"/>
                <a:gd name="connsiteY36" fmla="*/ 686181 h 2326671"/>
                <a:gd name="connsiteX37" fmla="*/ 3606553 w 5925984"/>
                <a:gd name="connsiteY37" fmla="*/ 686181 h 2326671"/>
                <a:gd name="connsiteX38" fmla="*/ 3463868 w 5925984"/>
                <a:gd name="connsiteY38" fmla="*/ 722090 h 2326671"/>
                <a:gd name="connsiteX39" fmla="*/ 3452343 w 5925984"/>
                <a:gd name="connsiteY39" fmla="*/ 728853 h 2326671"/>
                <a:gd name="connsiteX40" fmla="*/ 3411861 w 5925984"/>
                <a:gd name="connsiteY40" fmla="*/ 711899 h 2326671"/>
                <a:gd name="connsiteX41" fmla="*/ 3323755 w 5925984"/>
                <a:gd name="connsiteY41" fmla="*/ 697230 h 2326671"/>
                <a:gd name="connsiteX42" fmla="*/ 3216694 w 5925984"/>
                <a:gd name="connsiteY42" fmla="*/ 715518 h 2326671"/>
                <a:gd name="connsiteX43" fmla="*/ 3087916 w 5925984"/>
                <a:gd name="connsiteY43" fmla="*/ 674275 h 2326671"/>
                <a:gd name="connsiteX44" fmla="*/ 2991714 w 5925984"/>
                <a:gd name="connsiteY44" fmla="*/ 694182 h 2326671"/>
                <a:gd name="connsiteX45" fmla="*/ 2936183 w 5925984"/>
                <a:gd name="connsiteY45" fmla="*/ 727615 h 2326671"/>
                <a:gd name="connsiteX46" fmla="*/ 2915228 w 5925984"/>
                <a:gd name="connsiteY46" fmla="*/ 713232 h 2326671"/>
                <a:gd name="connsiteX47" fmla="*/ 2717489 w 5925984"/>
                <a:gd name="connsiteY47" fmla="*/ 663131 h 2326671"/>
                <a:gd name="connsiteX48" fmla="*/ 2711107 w 5925984"/>
                <a:gd name="connsiteY48" fmla="*/ 663131 h 2326671"/>
                <a:gd name="connsiteX49" fmla="*/ 2588616 w 5925984"/>
                <a:gd name="connsiteY49" fmla="*/ 686562 h 2326671"/>
                <a:gd name="connsiteX50" fmla="*/ 2482031 w 5925984"/>
                <a:gd name="connsiteY50" fmla="*/ 749046 h 2326671"/>
                <a:gd name="connsiteX51" fmla="*/ 2455456 w 5925984"/>
                <a:gd name="connsiteY51" fmla="*/ 774859 h 2326671"/>
                <a:gd name="connsiteX52" fmla="*/ 2443931 w 5925984"/>
                <a:gd name="connsiteY52" fmla="*/ 765143 h 2326671"/>
                <a:gd name="connsiteX53" fmla="*/ 2360492 w 5925984"/>
                <a:gd name="connsiteY53" fmla="*/ 718090 h 2326671"/>
                <a:gd name="connsiteX54" fmla="*/ 2215331 w 5925984"/>
                <a:gd name="connsiteY54" fmla="*/ 680466 h 2326671"/>
                <a:gd name="connsiteX55" fmla="*/ 2058645 w 5925984"/>
                <a:gd name="connsiteY55" fmla="*/ 666845 h 2326671"/>
                <a:gd name="connsiteX56" fmla="*/ 1917008 w 5925984"/>
                <a:gd name="connsiteY56" fmla="*/ 698278 h 2326671"/>
                <a:gd name="connsiteX57" fmla="*/ 1784896 w 5925984"/>
                <a:gd name="connsiteY57" fmla="*/ 218504 h 2326671"/>
                <a:gd name="connsiteX58" fmla="*/ 1352556 w 5925984"/>
                <a:gd name="connsiteY58" fmla="*/ 0 h 2326671"/>
                <a:gd name="connsiteX59" fmla="*/ 1097477 w 5925984"/>
                <a:gd name="connsiteY59" fmla="*/ 60865 h 2326671"/>
                <a:gd name="connsiteX60" fmla="*/ 913168 w 5925984"/>
                <a:gd name="connsiteY60" fmla="*/ 226695 h 2326671"/>
                <a:gd name="connsiteX61" fmla="*/ 893642 w 5925984"/>
                <a:gd name="connsiteY61" fmla="*/ 257270 h 2326671"/>
                <a:gd name="connsiteX62" fmla="*/ 804393 w 5925984"/>
                <a:gd name="connsiteY62" fmla="*/ 76200 h 2326671"/>
                <a:gd name="connsiteX63" fmla="*/ 602844 w 5925984"/>
                <a:gd name="connsiteY63" fmla="*/ 7525 h 2326671"/>
                <a:gd name="connsiteX64" fmla="*/ 599700 w 5925984"/>
                <a:gd name="connsiteY64" fmla="*/ 7525 h 2326671"/>
                <a:gd name="connsiteX65" fmla="*/ 559791 w 5925984"/>
                <a:gd name="connsiteY65" fmla="*/ 9525 h 2326671"/>
                <a:gd name="connsiteX66" fmla="*/ 367290 w 5925984"/>
                <a:gd name="connsiteY66" fmla="*/ 107252 h 2326671"/>
                <a:gd name="connsiteX67" fmla="*/ 148215 w 5925984"/>
                <a:gd name="connsiteY67" fmla="*/ 386429 h 2326671"/>
                <a:gd name="connsiteX68" fmla="*/ 16580 w 5925984"/>
                <a:gd name="connsiteY68" fmla="*/ 625221 h 2326671"/>
                <a:gd name="connsiteX69" fmla="*/ 14580 w 5925984"/>
                <a:gd name="connsiteY69" fmla="*/ 630174 h 2326671"/>
                <a:gd name="connsiteX70" fmla="*/ 12960 w 5925984"/>
                <a:gd name="connsiteY70" fmla="*/ 635222 h 2326671"/>
                <a:gd name="connsiteX71" fmla="*/ 12865 w 5925984"/>
                <a:gd name="connsiteY71" fmla="*/ 772668 h 2326671"/>
                <a:gd name="connsiteX72" fmla="*/ 39535 w 5925984"/>
                <a:gd name="connsiteY72" fmla="*/ 820103 h 2326671"/>
                <a:gd name="connsiteX73" fmla="*/ 40773 w 5925984"/>
                <a:gd name="connsiteY73" fmla="*/ 821817 h 2326671"/>
                <a:gd name="connsiteX74" fmla="*/ 160503 w 5925984"/>
                <a:gd name="connsiteY74" fmla="*/ 912305 h 2326671"/>
                <a:gd name="connsiteX75" fmla="*/ 272802 w 5925984"/>
                <a:gd name="connsiteY75" fmla="*/ 939641 h 2326671"/>
                <a:gd name="connsiteX76" fmla="*/ 270326 w 5925984"/>
                <a:gd name="connsiteY76" fmla="*/ 1117854 h 2326671"/>
                <a:gd name="connsiteX77" fmla="*/ 272231 w 5925984"/>
                <a:gd name="connsiteY77" fmla="*/ 1317593 h 2326671"/>
                <a:gd name="connsiteX78" fmla="*/ 272231 w 5925984"/>
                <a:gd name="connsiteY78" fmla="*/ 1324356 h 2326671"/>
                <a:gd name="connsiteX79" fmla="*/ 272421 w 5925984"/>
                <a:gd name="connsiteY79" fmla="*/ 1327880 h 2326671"/>
                <a:gd name="connsiteX80" fmla="*/ 334810 w 5925984"/>
                <a:gd name="connsiteY80" fmla="*/ 1478089 h 2326671"/>
                <a:gd name="connsiteX81" fmla="*/ 292519 w 5925984"/>
                <a:gd name="connsiteY81" fmla="*/ 1499426 h 2326671"/>
                <a:gd name="connsiteX82" fmla="*/ 215843 w 5925984"/>
                <a:gd name="connsiteY82" fmla="*/ 1570006 h 2326671"/>
                <a:gd name="connsiteX83" fmla="*/ 180505 w 5925984"/>
                <a:gd name="connsiteY83" fmla="*/ 1682782 h 2326671"/>
                <a:gd name="connsiteX84" fmla="*/ 214890 w 5925984"/>
                <a:gd name="connsiteY84" fmla="*/ 1802606 h 2326671"/>
                <a:gd name="connsiteX85" fmla="*/ 195364 w 5925984"/>
                <a:gd name="connsiteY85" fmla="*/ 1825181 h 2326671"/>
                <a:gd name="connsiteX86" fmla="*/ 140595 w 5925984"/>
                <a:gd name="connsiteY86" fmla="*/ 1933289 h 2326671"/>
                <a:gd name="connsiteX87" fmla="*/ 127070 w 5925984"/>
                <a:gd name="connsiteY87" fmla="*/ 2029206 h 2326671"/>
                <a:gd name="connsiteX88" fmla="*/ 151168 w 5925984"/>
                <a:gd name="connsiteY88" fmla="*/ 2145411 h 2326671"/>
                <a:gd name="connsiteX89" fmla="*/ 215748 w 5925984"/>
                <a:gd name="connsiteY89" fmla="*/ 2239709 h 2326671"/>
                <a:gd name="connsiteX90" fmla="*/ 312617 w 5925984"/>
                <a:gd name="connsiteY90" fmla="*/ 2302669 h 2326671"/>
                <a:gd name="connsiteX91" fmla="*/ 425012 w 5925984"/>
                <a:gd name="connsiteY91" fmla="*/ 2324481 h 2326671"/>
                <a:gd name="connsiteX92" fmla="*/ 540360 w 5925984"/>
                <a:gd name="connsiteY92" fmla="*/ 2305526 h 2326671"/>
                <a:gd name="connsiteX93" fmla="*/ 562553 w 5925984"/>
                <a:gd name="connsiteY93" fmla="*/ 2296097 h 2326671"/>
                <a:gd name="connsiteX94" fmla="*/ 614083 w 5925984"/>
                <a:gd name="connsiteY94" fmla="*/ 2316861 h 2326671"/>
                <a:gd name="connsiteX95" fmla="*/ 682949 w 5925984"/>
                <a:gd name="connsiteY95" fmla="*/ 2326386 h 2326671"/>
                <a:gd name="connsiteX96" fmla="*/ 792201 w 5925984"/>
                <a:gd name="connsiteY96" fmla="*/ 2302288 h 2326671"/>
                <a:gd name="connsiteX97" fmla="*/ 837349 w 5925984"/>
                <a:gd name="connsiteY97" fmla="*/ 2271046 h 2326671"/>
                <a:gd name="connsiteX98" fmla="*/ 878307 w 5925984"/>
                <a:gd name="connsiteY98" fmla="*/ 2288000 h 2326671"/>
                <a:gd name="connsiteX99" fmla="*/ 1046804 w 5925984"/>
                <a:gd name="connsiteY99" fmla="*/ 2313527 h 2326671"/>
                <a:gd name="connsiteX100" fmla="*/ 1193775 w 5925984"/>
                <a:gd name="connsiteY100" fmla="*/ 2291810 h 2326671"/>
                <a:gd name="connsiteX101" fmla="*/ 1330649 w 5925984"/>
                <a:gd name="connsiteY101" fmla="*/ 2186273 h 2326671"/>
                <a:gd name="connsiteX102" fmla="*/ 1413231 w 5925984"/>
                <a:gd name="connsiteY102" fmla="*/ 2294096 h 2326671"/>
                <a:gd name="connsiteX103" fmla="*/ 1534293 w 5925984"/>
                <a:gd name="connsiteY103" fmla="*/ 2326386 h 2326671"/>
                <a:gd name="connsiteX104" fmla="*/ 1742701 w 5925984"/>
                <a:gd name="connsiteY104" fmla="*/ 2182463 h 2326671"/>
                <a:gd name="connsiteX105" fmla="*/ 1742986 w 5925984"/>
                <a:gd name="connsiteY105" fmla="*/ 2181320 h 2326671"/>
                <a:gd name="connsiteX106" fmla="*/ 1744987 w 5925984"/>
                <a:gd name="connsiteY106" fmla="*/ 2171986 h 2326671"/>
                <a:gd name="connsiteX107" fmla="*/ 1772990 w 5925984"/>
                <a:gd name="connsiteY107" fmla="*/ 2237613 h 2326671"/>
                <a:gd name="connsiteX108" fmla="*/ 1860906 w 5925984"/>
                <a:gd name="connsiteY108" fmla="*/ 2307431 h 2326671"/>
                <a:gd name="connsiteX109" fmla="*/ 1950631 w 5925984"/>
                <a:gd name="connsiteY109" fmla="*/ 2324576 h 2326671"/>
                <a:gd name="connsiteX110" fmla="*/ 2033213 w 5925984"/>
                <a:gd name="connsiteY110" fmla="*/ 2312480 h 2326671"/>
                <a:gd name="connsiteX111" fmla="*/ 2119033 w 5925984"/>
                <a:gd name="connsiteY111" fmla="*/ 2264474 h 2326671"/>
                <a:gd name="connsiteX112" fmla="*/ 2158276 w 5925984"/>
                <a:gd name="connsiteY112" fmla="*/ 2227802 h 2326671"/>
                <a:gd name="connsiteX113" fmla="*/ 2158276 w 5925984"/>
                <a:gd name="connsiteY113" fmla="*/ 2226374 h 2326671"/>
                <a:gd name="connsiteX114" fmla="*/ 2244668 w 5925984"/>
                <a:gd name="connsiteY114" fmla="*/ 2294382 h 2326671"/>
                <a:gd name="connsiteX115" fmla="*/ 2349538 w 5925984"/>
                <a:gd name="connsiteY115" fmla="*/ 2320004 h 2326671"/>
                <a:gd name="connsiteX116" fmla="*/ 2426024 w 5925984"/>
                <a:gd name="connsiteY116" fmla="*/ 2309146 h 2326671"/>
                <a:gd name="connsiteX117" fmla="*/ 2522798 w 5925984"/>
                <a:gd name="connsiteY117" fmla="*/ 2256568 h 2326671"/>
                <a:gd name="connsiteX118" fmla="*/ 2570899 w 5925984"/>
                <a:gd name="connsiteY118" fmla="*/ 2207419 h 2326671"/>
                <a:gd name="connsiteX119" fmla="*/ 2587378 w 5925984"/>
                <a:gd name="connsiteY119" fmla="*/ 2237613 h 2326671"/>
                <a:gd name="connsiteX120" fmla="*/ 2675293 w 5925984"/>
                <a:gd name="connsiteY120" fmla="*/ 2307431 h 2326671"/>
                <a:gd name="connsiteX121" fmla="*/ 2765019 w 5925984"/>
                <a:gd name="connsiteY121" fmla="*/ 2324576 h 2326671"/>
                <a:gd name="connsiteX122" fmla="*/ 2847601 w 5925984"/>
                <a:gd name="connsiteY122" fmla="*/ 2312480 h 2326671"/>
                <a:gd name="connsiteX123" fmla="*/ 2933421 w 5925984"/>
                <a:gd name="connsiteY123" fmla="*/ 2264474 h 2326671"/>
                <a:gd name="connsiteX124" fmla="*/ 2972664 w 5925984"/>
                <a:gd name="connsiteY124" fmla="*/ 2227802 h 2326671"/>
                <a:gd name="connsiteX125" fmla="*/ 2972664 w 5925984"/>
                <a:gd name="connsiteY125" fmla="*/ 2187512 h 2326671"/>
                <a:gd name="connsiteX126" fmla="*/ 3054865 w 5925984"/>
                <a:gd name="connsiteY126" fmla="*/ 2294096 h 2326671"/>
                <a:gd name="connsiteX127" fmla="*/ 3175927 w 5925984"/>
                <a:gd name="connsiteY127" fmla="*/ 2326386 h 2326671"/>
                <a:gd name="connsiteX128" fmla="*/ 3384334 w 5925984"/>
                <a:gd name="connsiteY128" fmla="*/ 2182463 h 2326671"/>
                <a:gd name="connsiteX129" fmla="*/ 3384620 w 5925984"/>
                <a:gd name="connsiteY129" fmla="*/ 2181320 h 2326671"/>
                <a:gd name="connsiteX130" fmla="*/ 3392050 w 5925984"/>
                <a:gd name="connsiteY130" fmla="*/ 2139315 h 2326671"/>
                <a:gd name="connsiteX131" fmla="*/ 3412719 w 5925984"/>
                <a:gd name="connsiteY131" fmla="*/ 2171510 h 2326671"/>
                <a:gd name="connsiteX132" fmla="*/ 3500920 w 5925984"/>
                <a:gd name="connsiteY132" fmla="*/ 2260949 h 2326671"/>
                <a:gd name="connsiteX133" fmla="*/ 3606934 w 5925984"/>
                <a:gd name="connsiteY133" fmla="*/ 2312003 h 2326671"/>
                <a:gd name="connsiteX134" fmla="*/ 3697611 w 5925984"/>
                <a:gd name="connsiteY134" fmla="*/ 2326386 h 2326671"/>
                <a:gd name="connsiteX135" fmla="*/ 3709803 w 5925984"/>
                <a:gd name="connsiteY135" fmla="*/ 2326577 h 2326671"/>
                <a:gd name="connsiteX136" fmla="*/ 3784861 w 5925984"/>
                <a:gd name="connsiteY136" fmla="*/ 2320576 h 2326671"/>
                <a:gd name="connsiteX137" fmla="*/ 3901066 w 5925984"/>
                <a:gd name="connsiteY137" fmla="*/ 2283428 h 2326671"/>
                <a:gd name="connsiteX138" fmla="*/ 3918687 w 5925984"/>
                <a:gd name="connsiteY138" fmla="*/ 2273903 h 2326671"/>
                <a:gd name="connsiteX139" fmla="*/ 3974313 w 5925984"/>
                <a:gd name="connsiteY139" fmla="*/ 2307527 h 2326671"/>
                <a:gd name="connsiteX140" fmla="*/ 4064038 w 5925984"/>
                <a:gd name="connsiteY140" fmla="*/ 2324672 h 2326671"/>
                <a:gd name="connsiteX141" fmla="*/ 4146620 w 5925984"/>
                <a:gd name="connsiteY141" fmla="*/ 2312575 h 2326671"/>
                <a:gd name="connsiteX142" fmla="*/ 4232440 w 5925984"/>
                <a:gd name="connsiteY142" fmla="*/ 2264569 h 2326671"/>
                <a:gd name="connsiteX143" fmla="*/ 4271684 w 5925984"/>
                <a:gd name="connsiteY143" fmla="*/ 2227898 h 2326671"/>
                <a:gd name="connsiteX144" fmla="*/ 4271684 w 5925984"/>
                <a:gd name="connsiteY144" fmla="*/ 2187607 h 2326671"/>
                <a:gd name="connsiteX145" fmla="*/ 4353884 w 5925984"/>
                <a:gd name="connsiteY145" fmla="*/ 2294192 h 2326671"/>
                <a:gd name="connsiteX146" fmla="*/ 4474947 w 5925984"/>
                <a:gd name="connsiteY146" fmla="*/ 2326481 h 2326671"/>
                <a:gd name="connsiteX147" fmla="*/ 4683354 w 5925984"/>
                <a:gd name="connsiteY147" fmla="*/ 2182559 h 2326671"/>
                <a:gd name="connsiteX148" fmla="*/ 4683640 w 5925984"/>
                <a:gd name="connsiteY148" fmla="*/ 2181416 h 2326671"/>
                <a:gd name="connsiteX149" fmla="*/ 4691069 w 5925984"/>
                <a:gd name="connsiteY149" fmla="*/ 2139410 h 2326671"/>
                <a:gd name="connsiteX150" fmla="*/ 4711738 w 5925984"/>
                <a:gd name="connsiteY150" fmla="*/ 2171605 h 2326671"/>
                <a:gd name="connsiteX151" fmla="*/ 4799940 w 5925984"/>
                <a:gd name="connsiteY151" fmla="*/ 2261045 h 2326671"/>
                <a:gd name="connsiteX152" fmla="*/ 4905953 w 5925984"/>
                <a:gd name="connsiteY152" fmla="*/ 2312099 h 2326671"/>
                <a:gd name="connsiteX153" fmla="*/ 4996631 w 5925984"/>
                <a:gd name="connsiteY153" fmla="*/ 2326481 h 2326671"/>
                <a:gd name="connsiteX154" fmla="*/ 5008823 w 5925984"/>
                <a:gd name="connsiteY154" fmla="*/ 2326672 h 2326671"/>
                <a:gd name="connsiteX155" fmla="*/ 5083880 w 5925984"/>
                <a:gd name="connsiteY155" fmla="*/ 2320671 h 2326671"/>
                <a:gd name="connsiteX156" fmla="*/ 5200085 w 5925984"/>
                <a:gd name="connsiteY156" fmla="*/ 2283524 h 2326671"/>
                <a:gd name="connsiteX157" fmla="*/ 5233804 w 5925984"/>
                <a:gd name="connsiteY157" fmla="*/ 2263902 h 2326671"/>
                <a:gd name="connsiteX158" fmla="*/ 5235899 w 5925984"/>
                <a:gd name="connsiteY158" fmla="*/ 2266283 h 2326671"/>
                <a:gd name="connsiteX159" fmla="*/ 5301336 w 5925984"/>
                <a:gd name="connsiteY159" fmla="*/ 2308098 h 2326671"/>
                <a:gd name="connsiteX160" fmla="*/ 5374107 w 5925984"/>
                <a:gd name="connsiteY160" fmla="*/ 2322005 h 2326671"/>
                <a:gd name="connsiteX161" fmla="*/ 5533841 w 5925984"/>
                <a:gd name="connsiteY161" fmla="*/ 2253806 h 2326671"/>
                <a:gd name="connsiteX162" fmla="*/ 5558987 w 5925984"/>
                <a:gd name="connsiteY162" fmla="*/ 2277999 h 2326671"/>
                <a:gd name="connsiteX163" fmla="*/ 5691099 w 5925984"/>
                <a:gd name="connsiteY163" fmla="*/ 2321909 h 2326671"/>
                <a:gd name="connsiteX164" fmla="*/ 5886838 w 5925984"/>
                <a:gd name="connsiteY164" fmla="*/ 2160842 h 2326671"/>
                <a:gd name="connsiteX165" fmla="*/ 5925509 w 5925984"/>
                <a:gd name="connsiteY165" fmla="*/ 1842326 h 2326671"/>
                <a:gd name="connsiteX166" fmla="*/ 5925509 w 5925984"/>
                <a:gd name="connsiteY166" fmla="*/ 1832324 h 2326671"/>
                <a:gd name="connsiteX167" fmla="*/ 5895124 w 5925984"/>
                <a:gd name="connsiteY167" fmla="*/ 1657064 h 2326671"/>
                <a:gd name="connsiteX168" fmla="*/ 5787016 w 5925984"/>
                <a:gd name="connsiteY168" fmla="*/ 1520762 h 232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5925984" h="2326671">
                  <a:moveTo>
                    <a:pt x="5787397" y="1520666"/>
                  </a:moveTo>
                  <a:cubicBezTo>
                    <a:pt x="5781682" y="1516761"/>
                    <a:pt x="5775872" y="1513142"/>
                    <a:pt x="5769871" y="1509808"/>
                  </a:cubicBezTo>
                  <a:cubicBezTo>
                    <a:pt x="5774157" y="1507808"/>
                    <a:pt x="5778538" y="1505807"/>
                    <a:pt x="5782825" y="1503617"/>
                  </a:cubicBezTo>
                  <a:cubicBezTo>
                    <a:pt x="5830545" y="1479804"/>
                    <a:pt x="5867502" y="1446467"/>
                    <a:pt x="5892172" y="1405223"/>
                  </a:cubicBezTo>
                  <a:cubicBezTo>
                    <a:pt x="5912746" y="1371505"/>
                    <a:pt x="5923128" y="1335214"/>
                    <a:pt x="5923128" y="1297496"/>
                  </a:cubicBezTo>
                  <a:cubicBezTo>
                    <a:pt x="5923128" y="1268921"/>
                    <a:pt x="5916270" y="1240727"/>
                    <a:pt x="5902649" y="1213485"/>
                  </a:cubicBezTo>
                  <a:cubicBezTo>
                    <a:pt x="5893315" y="1194816"/>
                    <a:pt x="5881313" y="1177385"/>
                    <a:pt x="5866931" y="1161669"/>
                  </a:cubicBezTo>
                  <a:cubicBezTo>
                    <a:pt x="5867978" y="1160336"/>
                    <a:pt x="5870931" y="1156240"/>
                    <a:pt x="5870931" y="1156240"/>
                  </a:cubicBezTo>
                  <a:cubicBezTo>
                    <a:pt x="5890076" y="1129189"/>
                    <a:pt x="5904459" y="1097185"/>
                    <a:pt x="5913794" y="1061180"/>
                  </a:cubicBezTo>
                  <a:cubicBezTo>
                    <a:pt x="5921890" y="1029653"/>
                    <a:pt x="5925985" y="999458"/>
                    <a:pt x="5925985" y="971360"/>
                  </a:cubicBezTo>
                  <a:cubicBezTo>
                    <a:pt x="5925985" y="926687"/>
                    <a:pt x="5915984" y="882777"/>
                    <a:pt x="5896267" y="840772"/>
                  </a:cubicBezTo>
                  <a:cubicBezTo>
                    <a:pt x="5874836" y="795242"/>
                    <a:pt x="5842832" y="757619"/>
                    <a:pt x="5801113" y="729044"/>
                  </a:cubicBezTo>
                  <a:cubicBezTo>
                    <a:pt x="5765775" y="704850"/>
                    <a:pt x="5728818" y="687800"/>
                    <a:pt x="5691194" y="678371"/>
                  </a:cubicBezTo>
                  <a:cubicBezTo>
                    <a:pt x="5658142" y="670084"/>
                    <a:pt x="5625758" y="665893"/>
                    <a:pt x="5594801" y="665893"/>
                  </a:cubicBezTo>
                  <a:cubicBezTo>
                    <a:pt x="5546795" y="665893"/>
                    <a:pt x="5499361" y="675799"/>
                    <a:pt x="5453926" y="695230"/>
                  </a:cubicBezTo>
                  <a:cubicBezTo>
                    <a:pt x="5423827" y="708088"/>
                    <a:pt x="5396776" y="723900"/>
                    <a:pt x="5372964" y="742093"/>
                  </a:cubicBezTo>
                  <a:cubicBezTo>
                    <a:pt x="5352771" y="716280"/>
                    <a:pt x="5317910" y="685324"/>
                    <a:pt x="5260188" y="669131"/>
                  </a:cubicBezTo>
                  <a:cubicBezTo>
                    <a:pt x="5226374" y="659702"/>
                    <a:pt x="5190560" y="654844"/>
                    <a:pt x="5153508" y="654844"/>
                  </a:cubicBezTo>
                  <a:cubicBezTo>
                    <a:pt x="5039208" y="654844"/>
                    <a:pt x="4945196" y="679799"/>
                    <a:pt x="4874235" y="728948"/>
                  </a:cubicBezTo>
                  <a:cubicBezTo>
                    <a:pt x="4864043" y="735997"/>
                    <a:pt x="4854423" y="743522"/>
                    <a:pt x="4845374" y="751332"/>
                  </a:cubicBezTo>
                  <a:cubicBezTo>
                    <a:pt x="4836421" y="742760"/>
                    <a:pt x="4826896" y="734759"/>
                    <a:pt x="4816799" y="727329"/>
                  </a:cubicBezTo>
                  <a:cubicBezTo>
                    <a:pt x="4782509" y="702088"/>
                    <a:pt x="4742980" y="683228"/>
                    <a:pt x="4699165" y="671227"/>
                  </a:cubicBezTo>
                  <a:cubicBezTo>
                    <a:pt x="4659446" y="660368"/>
                    <a:pt x="4617060" y="654844"/>
                    <a:pt x="4572959" y="654844"/>
                  </a:cubicBezTo>
                  <a:lnTo>
                    <a:pt x="4563720" y="654844"/>
                  </a:lnTo>
                  <a:cubicBezTo>
                    <a:pt x="4521429" y="654844"/>
                    <a:pt x="4481138" y="659797"/>
                    <a:pt x="4443991" y="669512"/>
                  </a:cubicBezTo>
                  <a:cubicBezTo>
                    <a:pt x="4402081" y="680466"/>
                    <a:pt x="4368362" y="695230"/>
                    <a:pt x="4341026" y="714565"/>
                  </a:cubicBezTo>
                  <a:cubicBezTo>
                    <a:pt x="4330262" y="722186"/>
                    <a:pt x="4320356" y="730472"/>
                    <a:pt x="4311308" y="739235"/>
                  </a:cubicBezTo>
                  <a:cubicBezTo>
                    <a:pt x="4306735" y="735711"/>
                    <a:pt x="4302163" y="732282"/>
                    <a:pt x="4297401" y="729044"/>
                  </a:cubicBezTo>
                  <a:cubicBezTo>
                    <a:pt x="4262063" y="704850"/>
                    <a:pt x="4225106" y="687800"/>
                    <a:pt x="4187482" y="678371"/>
                  </a:cubicBezTo>
                  <a:cubicBezTo>
                    <a:pt x="4154431" y="670084"/>
                    <a:pt x="4122045" y="665893"/>
                    <a:pt x="4091089" y="665893"/>
                  </a:cubicBezTo>
                  <a:cubicBezTo>
                    <a:pt x="4043083" y="665893"/>
                    <a:pt x="3995649" y="675799"/>
                    <a:pt x="3950215" y="695230"/>
                  </a:cubicBezTo>
                  <a:cubicBezTo>
                    <a:pt x="3905733" y="714280"/>
                    <a:pt x="3867728" y="739426"/>
                    <a:pt x="3837248" y="769811"/>
                  </a:cubicBezTo>
                  <a:cubicBezTo>
                    <a:pt x="3832771" y="774287"/>
                    <a:pt x="3828580" y="778669"/>
                    <a:pt x="3824485" y="783050"/>
                  </a:cubicBezTo>
                  <a:cubicBezTo>
                    <a:pt x="3801244" y="755713"/>
                    <a:pt x="3775145" y="734187"/>
                    <a:pt x="3746379" y="719138"/>
                  </a:cubicBezTo>
                  <a:cubicBezTo>
                    <a:pt x="3712756" y="701516"/>
                    <a:pt x="3677609" y="690944"/>
                    <a:pt x="3641986" y="687610"/>
                  </a:cubicBezTo>
                  <a:lnTo>
                    <a:pt x="3638652" y="687324"/>
                  </a:lnTo>
                  <a:lnTo>
                    <a:pt x="3608934" y="686181"/>
                  </a:lnTo>
                  <a:lnTo>
                    <a:pt x="3606553" y="686181"/>
                  </a:lnTo>
                  <a:cubicBezTo>
                    <a:pt x="3554641" y="686181"/>
                    <a:pt x="3506635" y="698278"/>
                    <a:pt x="3463868" y="722090"/>
                  </a:cubicBezTo>
                  <a:cubicBezTo>
                    <a:pt x="3459963" y="724281"/>
                    <a:pt x="3456153" y="726472"/>
                    <a:pt x="3452343" y="728853"/>
                  </a:cubicBezTo>
                  <a:cubicBezTo>
                    <a:pt x="3439389" y="722090"/>
                    <a:pt x="3425863" y="716471"/>
                    <a:pt x="3411861" y="711899"/>
                  </a:cubicBezTo>
                  <a:cubicBezTo>
                    <a:pt x="3381572" y="702183"/>
                    <a:pt x="3351854" y="697230"/>
                    <a:pt x="3323755" y="697230"/>
                  </a:cubicBezTo>
                  <a:cubicBezTo>
                    <a:pt x="3285846" y="697230"/>
                    <a:pt x="3249936" y="703421"/>
                    <a:pt x="3216694" y="715518"/>
                  </a:cubicBezTo>
                  <a:cubicBezTo>
                    <a:pt x="3178975" y="688467"/>
                    <a:pt x="3134779" y="674275"/>
                    <a:pt x="3087916" y="674275"/>
                  </a:cubicBezTo>
                  <a:cubicBezTo>
                    <a:pt x="3055341" y="674275"/>
                    <a:pt x="3023051" y="680942"/>
                    <a:pt x="2991714" y="694182"/>
                  </a:cubicBezTo>
                  <a:cubicBezTo>
                    <a:pt x="2971140" y="702850"/>
                    <a:pt x="2952661" y="714089"/>
                    <a:pt x="2936183" y="727615"/>
                  </a:cubicBezTo>
                  <a:cubicBezTo>
                    <a:pt x="2929420" y="722567"/>
                    <a:pt x="2922467" y="717804"/>
                    <a:pt x="2915228" y="713232"/>
                  </a:cubicBezTo>
                  <a:cubicBezTo>
                    <a:pt x="2861888" y="679990"/>
                    <a:pt x="2795403" y="663131"/>
                    <a:pt x="2717489" y="663131"/>
                  </a:cubicBezTo>
                  <a:lnTo>
                    <a:pt x="2711107" y="663131"/>
                  </a:lnTo>
                  <a:cubicBezTo>
                    <a:pt x="2669102" y="664083"/>
                    <a:pt x="2627954" y="671989"/>
                    <a:pt x="2588616" y="686562"/>
                  </a:cubicBezTo>
                  <a:cubicBezTo>
                    <a:pt x="2548230" y="701612"/>
                    <a:pt x="2512511" y="722567"/>
                    <a:pt x="2482031" y="749046"/>
                  </a:cubicBezTo>
                  <a:cubicBezTo>
                    <a:pt x="2472696" y="757238"/>
                    <a:pt x="2463934" y="765905"/>
                    <a:pt x="2455456" y="774859"/>
                  </a:cubicBezTo>
                  <a:cubicBezTo>
                    <a:pt x="2451742" y="771525"/>
                    <a:pt x="2447932" y="768287"/>
                    <a:pt x="2443931" y="765143"/>
                  </a:cubicBezTo>
                  <a:cubicBezTo>
                    <a:pt x="2418880" y="745236"/>
                    <a:pt x="2390782" y="729425"/>
                    <a:pt x="2360492" y="718090"/>
                  </a:cubicBezTo>
                  <a:cubicBezTo>
                    <a:pt x="2319249" y="702183"/>
                    <a:pt x="2271814" y="689801"/>
                    <a:pt x="2215331" y="680466"/>
                  </a:cubicBezTo>
                  <a:cubicBezTo>
                    <a:pt x="2160848" y="671417"/>
                    <a:pt x="2108175" y="666845"/>
                    <a:pt x="2058645" y="666845"/>
                  </a:cubicBezTo>
                  <a:cubicBezTo>
                    <a:pt x="1997304" y="666845"/>
                    <a:pt x="1951393" y="679609"/>
                    <a:pt x="1917008" y="698278"/>
                  </a:cubicBezTo>
                  <a:cubicBezTo>
                    <a:pt x="1909960" y="498729"/>
                    <a:pt x="1865764" y="337471"/>
                    <a:pt x="1784896" y="218504"/>
                  </a:cubicBezTo>
                  <a:cubicBezTo>
                    <a:pt x="1687455" y="75629"/>
                    <a:pt x="1538008" y="0"/>
                    <a:pt x="1352556" y="0"/>
                  </a:cubicBezTo>
                  <a:cubicBezTo>
                    <a:pt x="1258259" y="0"/>
                    <a:pt x="1172439" y="20479"/>
                    <a:pt x="1097477" y="60865"/>
                  </a:cubicBezTo>
                  <a:cubicBezTo>
                    <a:pt x="1023182" y="100870"/>
                    <a:pt x="961174" y="156686"/>
                    <a:pt x="913168" y="226695"/>
                  </a:cubicBezTo>
                  <a:cubicBezTo>
                    <a:pt x="906405" y="236601"/>
                    <a:pt x="899928" y="246888"/>
                    <a:pt x="893642" y="257270"/>
                  </a:cubicBezTo>
                  <a:cubicBezTo>
                    <a:pt x="880021" y="179546"/>
                    <a:pt x="850113" y="118682"/>
                    <a:pt x="804393" y="76200"/>
                  </a:cubicBezTo>
                  <a:cubicBezTo>
                    <a:pt x="755148" y="30671"/>
                    <a:pt x="687330" y="7525"/>
                    <a:pt x="602844" y="7525"/>
                  </a:cubicBezTo>
                  <a:lnTo>
                    <a:pt x="599700" y="7525"/>
                  </a:lnTo>
                  <a:lnTo>
                    <a:pt x="559791" y="9525"/>
                  </a:lnTo>
                  <a:cubicBezTo>
                    <a:pt x="489972" y="12287"/>
                    <a:pt x="425298" y="45053"/>
                    <a:pt x="367290" y="107252"/>
                  </a:cubicBezTo>
                  <a:cubicBezTo>
                    <a:pt x="282613" y="198596"/>
                    <a:pt x="208890" y="292513"/>
                    <a:pt x="148215" y="386429"/>
                  </a:cubicBezTo>
                  <a:cubicBezTo>
                    <a:pt x="86589" y="481965"/>
                    <a:pt x="43536" y="560070"/>
                    <a:pt x="16580" y="625221"/>
                  </a:cubicBezTo>
                  <a:lnTo>
                    <a:pt x="14580" y="630174"/>
                  </a:lnTo>
                  <a:lnTo>
                    <a:pt x="12960" y="635222"/>
                  </a:lnTo>
                  <a:cubicBezTo>
                    <a:pt x="2102" y="669608"/>
                    <a:pt x="-9709" y="721424"/>
                    <a:pt x="12865" y="772668"/>
                  </a:cubicBezTo>
                  <a:cubicBezTo>
                    <a:pt x="21152" y="791718"/>
                    <a:pt x="29915" y="807244"/>
                    <a:pt x="39535" y="820103"/>
                  </a:cubicBezTo>
                  <a:lnTo>
                    <a:pt x="40773" y="821817"/>
                  </a:lnTo>
                  <a:cubicBezTo>
                    <a:pt x="71349" y="861155"/>
                    <a:pt x="111639" y="891635"/>
                    <a:pt x="160503" y="912305"/>
                  </a:cubicBezTo>
                  <a:cubicBezTo>
                    <a:pt x="195555" y="927259"/>
                    <a:pt x="233274" y="936403"/>
                    <a:pt x="272802" y="939641"/>
                  </a:cubicBezTo>
                  <a:cubicBezTo>
                    <a:pt x="271088" y="993362"/>
                    <a:pt x="270326" y="1052894"/>
                    <a:pt x="270326" y="1117854"/>
                  </a:cubicBezTo>
                  <a:lnTo>
                    <a:pt x="272231" y="1317593"/>
                  </a:lnTo>
                  <a:lnTo>
                    <a:pt x="272231" y="1324356"/>
                  </a:lnTo>
                  <a:lnTo>
                    <a:pt x="272421" y="1327880"/>
                  </a:lnTo>
                  <a:cubicBezTo>
                    <a:pt x="275946" y="1388936"/>
                    <a:pt x="297948" y="1440847"/>
                    <a:pt x="334810" y="1478089"/>
                  </a:cubicBezTo>
                  <a:cubicBezTo>
                    <a:pt x="319380" y="1484567"/>
                    <a:pt x="305283" y="1491615"/>
                    <a:pt x="292519" y="1499426"/>
                  </a:cubicBezTo>
                  <a:cubicBezTo>
                    <a:pt x="260325" y="1519238"/>
                    <a:pt x="234512" y="1543050"/>
                    <a:pt x="215843" y="1570006"/>
                  </a:cubicBezTo>
                  <a:cubicBezTo>
                    <a:pt x="192792" y="1603439"/>
                    <a:pt x="180505" y="1642396"/>
                    <a:pt x="180505" y="1682782"/>
                  </a:cubicBezTo>
                  <a:cubicBezTo>
                    <a:pt x="180505" y="1729645"/>
                    <a:pt x="192030" y="1769840"/>
                    <a:pt x="214890" y="1802606"/>
                  </a:cubicBezTo>
                  <a:cubicBezTo>
                    <a:pt x="207937" y="1809941"/>
                    <a:pt x="201460" y="1817465"/>
                    <a:pt x="195364" y="1825181"/>
                  </a:cubicBezTo>
                  <a:cubicBezTo>
                    <a:pt x="169456" y="1858232"/>
                    <a:pt x="150978" y="1894618"/>
                    <a:pt x="140595" y="1933289"/>
                  </a:cubicBezTo>
                  <a:cubicBezTo>
                    <a:pt x="131642" y="1966436"/>
                    <a:pt x="127070" y="1998726"/>
                    <a:pt x="127070" y="2029206"/>
                  </a:cubicBezTo>
                  <a:cubicBezTo>
                    <a:pt x="127070" y="2069497"/>
                    <a:pt x="135166" y="2108549"/>
                    <a:pt x="151168" y="2145411"/>
                  </a:cubicBezTo>
                  <a:cubicBezTo>
                    <a:pt x="166789" y="2181225"/>
                    <a:pt x="188506" y="2212943"/>
                    <a:pt x="215748" y="2239709"/>
                  </a:cubicBezTo>
                  <a:cubicBezTo>
                    <a:pt x="243370" y="2266855"/>
                    <a:pt x="276041" y="2288000"/>
                    <a:pt x="312617" y="2302669"/>
                  </a:cubicBezTo>
                  <a:cubicBezTo>
                    <a:pt x="348717" y="2317147"/>
                    <a:pt x="386531" y="2324481"/>
                    <a:pt x="425012" y="2324481"/>
                  </a:cubicBezTo>
                  <a:cubicBezTo>
                    <a:pt x="467970" y="2324481"/>
                    <a:pt x="506832" y="2318099"/>
                    <a:pt x="540360" y="2305526"/>
                  </a:cubicBezTo>
                  <a:cubicBezTo>
                    <a:pt x="547504" y="2302859"/>
                    <a:pt x="554838" y="2299716"/>
                    <a:pt x="562553" y="2296097"/>
                  </a:cubicBezTo>
                  <a:cubicBezTo>
                    <a:pt x="578079" y="2304764"/>
                    <a:pt x="595414" y="2311718"/>
                    <a:pt x="614083" y="2316861"/>
                  </a:cubicBezTo>
                  <a:cubicBezTo>
                    <a:pt x="637038" y="2323148"/>
                    <a:pt x="660184" y="2326386"/>
                    <a:pt x="682949" y="2326386"/>
                  </a:cubicBezTo>
                  <a:cubicBezTo>
                    <a:pt x="722859" y="2326386"/>
                    <a:pt x="759625" y="2318290"/>
                    <a:pt x="792201" y="2302288"/>
                  </a:cubicBezTo>
                  <a:cubicBezTo>
                    <a:pt x="809441" y="2293811"/>
                    <a:pt x="824490" y="2283238"/>
                    <a:pt x="837349" y="2271046"/>
                  </a:cubicBezTo>
                  <a:cubicBezTo>
                    <a:pt x="850780" y="2277713"/>
                    <a:pt x="864495" y="2283428"/>
                    <a:pt x="878307" y="2288000"/>
                  </a:cubicBezTo>
                  <a:cubicBezTo>
                    <a:pt x="929361" y="2304955"/>
                    <a:pt x="986034" y="2313527"/>
                    <a:pt x="1046804" y="2313527"/>
                  </a:cubicBezTo>
                  <a:cubicBezTo>
                    <a:pt x="1100716" y="2313527"/>
                    <a:pt x="1150150" y="2306193"/>
                    <a:pt x="1193775" y="2291810"/>
                  </a:cubicBezTo>
                  <a:cubicBezTo>
                    <a:pt x="1255116" y="2272284"/>
                    <a:pt x="1301979" y="2235232"/>
                    <a:pt x="1330649" y="2186273"/>
                  </a:cubicBezTo>
                  <a:cubicBezTo>
                    <a:pt x="1344270" y="2231708"/>
                    <a:pt x="1373130" y="2269712"/>
                    <a:pt x="1413231" y="2294096"/>
                  </a:cubicBezTo>
                  <a:cubicBezTo>
                    <a:pt x="1448473" y="2315528"/>
                    <a:pt x="1489240" y="2326386"/>
                    <a:pt x="1534293" y="2326386"/>
                  </a:cubicBezTo>
                  <a:cubicBezTo>
                    <a:pt x="1693742" y="2326386"/>
                    <a:pt x="1734128" y="2216182"/>
                    <a:pt x="1742701" y="2182463"/>
                  </a:cubicBezTo>
                  <a:lnTo>
                    <a:pt x="1742986" y="2181320"/>
                  </a:lnTo>
                  <a:cubicBezTo>
                    <a:pt x="1743748" y="2178368"/>
                    <a:pt x="1744320" y="2175129"/>
                    <a:pt x="1744987" y="2171986"/>
                  </a:cubicBezTo>
                  <a:cubicBezTo>
                    <a:pt x="1749844" y="2194941"/>
                    <a:pt x="1759179" y="2216944"/>
                    <a:pt x="1772990" y="2237613"/>
                  </a:cubicBezTo>
                  <a:cubicBezTo>
                    <a:pt x="1793564" y="2268474"/>
                    <a:pt x="1823949" y="2292668"/>
                    <a:pt x="1860906" y="2307431"/>
                  </a:cubicBezTo>
                  <a:cubicBezTo>
                    <a:pt x="1889385" y="2318766"/>
                    <a:pt x="1919580" y="2324576"/>
                    <a:pt x="1950631" y="2324576"/>
                  </a:cubicBezTo>
                  <a:cubicBezTo>
                    <a:pt x="1978539" y="2324576"/>
                    <a:pt x="2006352" y="2320481"/>
                    <a:pt x="2033213" y="2312480"/>
                  </a:cubicBezTo>
                  <a:cubicBezTo>
                    <a:pt x="2066931" y="2302383"/>
                    <a:pt x="2095888" y="2286191"/>
                    <a:pt x="2119033" y="2264474"/>
                  </a:cubicBezTo>
                  <a:lnTo>
                    <a:pt x="2158276" y="2227802"/>
                  </a:lnTo>
                  <a:lnTo>
                    <a:pt x="2158276" y="2226374"/>
                  </a:lnTo>
                  <a:cubicBezTo>
                    <a:pt x="2184184" y="2255996"/>
                    <a:pt x="2213236" y="2278952"/>
                    <a:pt x="2244668" y="2294382"/>
                  </a:cubicBezTo>
                  <a:cubicBezTo>
                    <a:pt x="2279244" y="2311337"/>
                    <a:pt x="2314486" y="2320004"/>
                    <a:pt x="2349538" y="2320004"/>
                  </a:cubicBezTo>
                  <a:cubicBezTo>
                    <a:pt x="2374113" y="2320004"/>
                    <a:pt x="2399830" y="2316385"/>
                    <a:pt x="2426024" y="2309146"/>
                  </a:cubicBezTo>
                  <a:cubicBezTo>
                    <a:pt x="2458885" y="2300192"/>
                    <a:pt x="2490508" y="2282952"/>
                    <a:pt x="2522798" y="2256568"/>
                  </a:cubicBezTo>
                  <a:cubicBezTo>
                    <a:pt x="2538705" y="2243519"/>
                    <a:pt x="2554516" y="2227326"/>
                    <a:pt x="2570899" y="2207419"/>
                  </a:cubicBezTo>
                  <a:cubicBezTo>
                    <a:pt x="2575471" y="2217706"/>
                    <a:pt x="2580901" y="2227802"/>
                    <a:pt x="2587378" y="2237613"/>
                  </a:cubicBezTo>
                  <a:cubicBezTo>
                    <a:pt x="2607952" y="2268474"/>
                    <a:pt x="2638336" y="2292668"/>
                    <a:pt x="2675293" y="2307431"/>
                  </a:cubicBezTo>
                  <a:cubicBezTo>
                    <a:pt x="2703773" y="2318766"/>
                    <a:pt x="2733967" y="2324576"/>
                    <a:pt x="2765019" y="2324576"/>
                  </a:cubicBezTo>
                  <a:cubicBezTo>
                    <a:pt x="2792927" y="2324576"/>
                    <a:pt x="2820740" y="2320481"/>
                    <a:pt x="2847601" y="2312480"/>
                  </a:cubicBezTo>
                  <a:cubicBezTo>
                    <a:pt x="2881319" y="2302383"/>
                    <a:pt x="2910275" y="2286191"/>
                    <a:pt x="2933421" y="2264474"/>
                  </a:cubicBezTo>
                  <a:lnTo>
                    <a:pt x="2972664" y="2227802"/>
                  </a:lnTo>
                  <a:lnTo>
                    <a:pt x="2972664" y="2187512"/>
                  </a:lnTo>
                  <a:cubicBezTo>
                    <a:pt x="2986475" y="2232374"/>
                    <a:pt x="3015145" y="2269903"/>
                    <a:pt x="3054865" y="2294096"/>
                  </a:cubicBezTo>
                  <a:cubicBezTo>
                    <a:pt x="3090107" y="2315528"/>
                    <a:pt x="3130874" y="2326386"/>
                    <a:pt x="3175927" y="2326386"/>
                  </a:cubicBezTo>
                  <a:cubicBezTo>
                    <a:pt x="3335376" y="2326386"/>
                    <a:pt x="3375762" y="2216182"/>
                    <a:pt x="3384334" y="2182463"/>
                  </a:cubicBezTo>
                  <a:lnTo>
                    <a:pt x="3384620" y="2181320"/>
                  </a:lnTo>
                  <a:cubicBezTo>
                    <a:pt x="3387668" y="2168938"/>
                    <a:pt x="3390049" y="2154936"/>
                    <a:pt x="3392050" y="2139315"/>
                  </a:cubicBezTo>
                  <a:cubicBezTo>
                    <a:pt x="3398527" y="2150555"/>
                    <a:pt x="3405385" y="2161318"/>
                    <a:pt x="3412719" y="2171510"/>
                  </a:cubicBezTo>
                  <a:cubicBezTo>
                    <a:pt x="3439008" y="2207800"/>
                    <a:pt x="3468726" y="2237994"/>
                    <a:pt x="3500920" y="2260949"/>
                  </a:cubicBezTo>
                  <a:cubicBezTo>
                    <a:pt x="3534353" y="2284857"/>
                    <a:pt x="3570072" y="2302002"/>
                    <a:pt x="3606934" y="2312003"/>
                  </a:cubicBezTo>
                  <a:cubicBezTo>
                    <a:pt x="3638842" y="2320671"/>
                    <a:pt x="3669513" y="2325434"/>
                    <a:pt x="3697611" y="2326386"/>
                  </a:cubicBezTo>
                  <a:cubicBezTo>
                    <a:pt x="3701517" y="2326481"/>
                    <a:pt x="3705612" y="2326577"/>
                    <a:pt x="3709803" y="2326577"/>
                  </a:cubicBezTo>
                  <a:cubicBezTo>
                    <a:pt x="3732092" y="2326577"/>
                    <a:pt x="3756667" y="2324576"/>
                    <a:pt x="3784861" y="2320576"/>
                  </a:cubicBezTo>
                  <a:cubicBezTo>
                    <a:pt x="3823723" y="2315051"/>
                    <a:pt x="3862870" y="2302478"/>
                    <a:pt x="3901066" y="2283428"/>
                  </a:cubicBezTo>
                  <a:cubicBezTo>
                    <a:pt x="3907161" y="2280380"/>
                    <a:pt x="3912972" y="2277237"/>
                    <a:pt x="3918687" y="2273903"/>
                  </a:cubicBezTo>
                  <a:cubicBezTo>
                    <a:pt x="3934784" y="2287715"/>
                    <a:pt x="3953453" y="2299145"/>
                    <a:pt x="3974313" y="2307527"/>
                  </a:cubicBezTo>
                  <a:cubicBezTo>
                    <a:pt x="4002793" y="2318861"/>
                    <a:pt x="4032987" y="2324672"/>
                    <a:pt x="4064038" y="2324672"/>
                  </a:cubicBezTo>
                  <a:cubicBezTo>
                    <a:pt x="4091946" y="2324672"/>
                    <a:pt x="4119760" y="2320576"/>
                    <a:pt x="4146620" y="2312575"/>
                  </a:cubicBezTo>
                  <a:cubicBezTo>
                    <a:pt x="4180339" y="2302478"/>
                    <a:pt x="4209295" y="2286286"/>
                    <a:pt x="4232440" y="2264569"/>
                  </a:cubicBezTo>
                  <a:lnTo>
                    <a:pt x="4271684" y="2227898"/>
                  </a:lnTo>
                  <a:lnTo>
                    <a:pt x="4271684" y="2187607"/>
                  </a:lnTo>
                  <a:cubicBezTo>
                    <a:pt x="4285495" y="2232470"/>
                    <a:pt x="4314165" y="2269998"/>
                    <a:pt x="4353884" y="2294192"/>
                  </a:cubicBezTo>
                  <a:cubicBezTo>
                    <a:pt x="4389127" y="2315623"/>
                    <a:pt x="4429894" y="2326481"/>
                    <a:pt x="4474947" y="2326481"/>
                  </a:cubicBezTo>
                  <a:cubicBezTo>
                    <a:pt x="4634395" y="2326481"/>
                    <a:pt x="4674781" y="2216277"/>
                    <a:pt x="4683354" y="2182559"/>
                  </a:cubicBezTo>
                  <a:lnTo>
                    <a:pt x="4683640" y="2181416"/>
                  </a:lnTo>
                  <a:cubicBezTo>
                    <a:pt x="4686688" y="2169033"/>
                    <a:pt x="4689069" y="2155031"/>
                    <a:pt x="4691069" y="2139410"/>
                  </a:cubicBezTo>
                  <a:cubicBezTo>
                    <a:pt x="4697546" y="2150650"/>
                    <a:pt x="4704404" y="2161413"/>
                    <a:pt x="4711738" y="2171605"/>
                  </a:cubicBezTo>
                  <a:cubicBezTo>
                    <a:pt x="4738027" y="2207895"/>
                    <a:pt x="4767745" y="2238089"/>
                    <a:pt x="4799940" y="2261045"/>
                  </a:cubicBezTo>
                  <a:cubicBezTo>
                    <a:pt x="4833373" y="2284952"/>
                    <a:pt x="4869092" y="2302097"/>
                    <a:pt x="4905953" y="2312099"/>
                  </a:cubicBezTo>
                  <a:cubicBezTo>
                    <a:pt x="4937862" y="2320766"/>
                    <a:pt x="4968533" y="2325529"/>
                    <a:pt x="4996631" y="2326481"/>
                  </a:cubicBezTo>
                  <a:cubicBezTo>
                    <a:pt x="5000536" y="2326577"/>
                    <a:pt x="5004632" y="2326672"/>
                    <a:pt x="5008823" y="2326672"/>
                  </a:cubicBezTo>
                  <a:cubicBezTo>
                    <a:pt x="5031112" y="2326672"/>
                    <a:pt x="5055686" y="2324672"/>
                    <a:pt x="5083880" y="2320671"/>
                  </a:cubicBezTo>
                  <a:cubicBezTo>
                    <a:pt x="5122742" y="2315147"/>
                    <a:pt x="5161890" y="2302574"/>
                    <a:pt x="5200085" y="2283524"/>
                  </a:cubicBezTo>
                  <a:cubicBezTo>
                    <a:pt x="5211992" y="2277618"/>
                    <a:pt x="5223231" y="2271046"/>
                    <a:pt x="5233804" y="2263902"/>
                  </a:cubicBezTo>
                  <a:cubicBezTo>
                    <a:pt x="5234566" y="2264664"/>
                    <a:pt x="5235137" y="2265521"/>
                    <a:pt x="5235899" y="2266283"/>
                  </a:cubicBezTo>
                  <a:cubicBezTo>
                    <a:pt x="5253711" y="2284095"/>
                    <a:pt x="5275714" y="2298097"/>
                    <a:pt x="5301336" y="2308098"/>
                  </a:cubicBezTo>
                  <a:cubicBezTo>
                    <a:pt x="5325149" y="2317337"/>
                    <a:pt x="5349628" y="2322005"/>
                    <a:pt x="5374107" y="2322005"/>
                  </a:cubicBezTo>
                  <a:cubicBezTo>
                    <a:pt x="5456213" y="2322005"/>
                    <a:pt x="5506124" y="2285333"/>
                    <a:pt x="5533841" y="2253806"/>
                  </a:cubicBezTo>
                  <a:cubicBezTo>
                    <a:pt x="5541461" y="2262473"/>
                    <a:pt x="5549843" y="2270570"/>
                    <a:pt x="5558987" y="2277999"/>
                  </a:cubicBezTo>
                  <a:cubicBezTo>
                    <a:pt x="5583562" y="2298002"/>
                    <a:pt x="5626519" y="2321909"/>
                    <a:pt x="5691099" y="2321909"/>
                  </a:cubicBezTo>
                  <a:cubicBezTo>
                    <a:pt x="5732532" y="2321909"/>
                    <a:pt x="5834450" y="2306193"/>
                    <a:pt x="5886838" y="2160842"/>
                  </a:cubicBezTo>
                  <a:cubicBezTo>
                    <a:pt x="5911126" y="2093500"/>
                    <a:pt x="5923414" y="1992249"/>
                    <a:pt x="5925509" y="1842326"/>
                  </a:cubicBezTo>
                  <a:lnTo>
                    <a:pt x="5925509" y="1832324"/>
                  </a:lnTo>
                  <a:cubicBezTo>
                    <a:pt x="5925509" y="1765554"/>
                    <a:pt x="5915317" y="1706594"/>
                    <a:pt x="5895124" y="1657064"/>
                  </a:cubicBezTo>
                  <a:cubicBezTo>
                    <a:pt x="5871693" y="1599629"/>
                    <a:pt x="5835308" y="1553718"/>
                    <a:pt x="5787016" y="1520762"/>
                  </a:cubicBezTo>
                  <a:close/>
                </a:path>
              </a:pathLst>
            </a:custGeom>
            <a:solidFill>
              <a:srgbClr val="FFFFFF"/>
            </a:solidFill>
            <a:ln w="9525" cap="flat">
              <a:noFill/>
              <a:prstDash val="solid"/>
              <a:miter/>
            </a:ln>
          </p:spPr>
          <p:txBody>
            <a:bodyPr rtlCol="0" anchor="ctr"/>
            <a:lstStyle/>
            <a:p>
              <a:endParaRPr lang="nl-BE"/>
            </a:p>
          </p:txBody>
        </p:sp>
        <p:grpSp>
          <p:nvGrpSpPr>
            <p:cNvPr id="86" name="Groep 85">
              <a:extLst>
                <a:ext uri="{FF2B5EF4-FFF2-40B4-BE49-F238E27FC236}">
                  <a16:creationId xmlns:a16="http://schemas.microsoft.com/office/drawing/2014/main" id="{954553E2-D2DC-7AF9-85CF-38395AF96979}"/>
                </a:ext>
              </a:extLst>
            </p:cNvPr>
            <p:cNvGrpSpPr/>
            <p:nvPr/>
          </p:nvGrpSpPr>
          <p:grpSpPr>
            <a:xfrm>
              <a:off x="2210386" y="1591361"/>
              <a:ext cx="1670451" cy="1309878"/>
              <a:chOff x="2210386" y="1591361"/>
              <a:chExt cx="1670451" cy="1309878"/>
            </a:xfrm>
          </p:grpSpPr>
          <p:sp>
            <p:nvSpPr>
              <p:cNvPr id="108" name="Vrije vorm: vorm 107">
                <a:extLst>
                  <a:ext uri="{FF2B5EF4-FFF2-40B4-BE49-F238E27FC236}">
                    <a16:creationId xmlns:a16="http://schemas.microsoft.com/office/drawing/2014/main" id="{E14200D3-3291-6E2E-52ED-6B62ED4412FC}"/>
                  </a:ext>
                </a:extLst>
              </p:cNvPr>
              <p:cNvSpPr/>
              <p:nvPr/>
            </p:nvSpPr>
            <p:spPr>
              <a:xfrm>
                <a:off x="2210386" y="1598885"/>
                <a:ext cx="648133" cy="1296733"/>
              </a:xfrm>
              <a:custGeom>
                <a:avLst/>
                <a:gdLst>
                  <a:gd name="connsiteX0" fmla="*/ 518403 w 648133"/>
                  <a:gd name="connsiteY0" fmla="*/ 1293019 h 1296733"/>
                  <a:gd name="connsiteX1" fmla="*/ 439440 w 648133"/>
                  <a:gd name="connsiteY1" fmla="*/ 1296733 h 1296733"/>
                  <a:gd name="connsiteX2" fmla="*/ 322950 w 648133"/>
                  <a:gd name="connsiteY2" fmla="*/ 1276064 h 1296733"/>
                  <a:gd name="connsiteX3" fmla="*/ 272181 w 648133"/>
                  <a:gd name="connsiteY3" fmla="*/ 1189577 h 1296733"/>
                  <a:gd name="connsiteX4" fmla="*/ 272181 w 648133"/>
                  <a:gd name="connsiteY4" fmla="*/ 1185862 h 1296733"/>
                  <a:gd name="connsiteX5" fmla="*/ 270276 w 648133"/>
                  <a:gd name="connsiteY5" fmla="*/ 986695 h 1296733"/>
                  <a:gd name="connsiteX6" fmla="*/ 281516 w 648133"/>
                  <a:gd name="connsiteY6" fmla="*/ 655892 h 1296733"/>
                  <a:gd name="connsiteX7" fmla="*/ 181884 w 648133"/>
                  <a:gd name="connsiteY7" fmla="*/ 685991 h 1296733"/>
                  <a:gd name="connsiteX8" fmla="*/ 85110 w 648133"/>
                  <a:gd name="connsiteY8" fmla="*/ 667226 h 1296733"/>
                  <a:gd name="connsiteX9" fmla="*/ 14625 w 648133"/>
                  <a:gd name="connsiteY9" fmla="*/ 614648 h 1296733"/>
                  <a:gd name="connsiteX10" fmla="*/ 2433 w 648133"/>
                  <a:gd name="connsiteY10" fmla="*/ 592074 h 1296733"/>
                  <a:gd name="connsiteX11" fmla="*/ 7101 w 648133"/>
                  <a:gd name="connsiteY11" fmla="*/ 541306 h 1296733"/>
                  <a:gd name="connsiteX12" fmla="*/ 128354 w 648133"/>
                  <a:gd name="connsiteY12" fmla="*/ 322326 h 1296733"/>
                  <a:gd name="connsiteX13" fmla="*/ 334189 w 648133"/>
                  <a:gd name="connsiteY13" fmla="*/ 60198 h 1296733"/>
                  <a:gd name="connsiteX14" fmla="*/ 441345 w 648133"/>
                  <a:gd name="connsiteY14" fmla="*/ 1905 h 1296733"/>
                  <a:gd name="connsiteX15" fmla="*/ 478969 w 648133"/>
                  <a:gd name="connsiteY15" fmla="*/ 0 h 1296733"/>
                  <a:gd name="connsiteX16" fmla="*/ 596412 w 648133"/>
                  <a:gd name="connsiteY16" fmla="*/ 35719 h 1296733"/>
                  <a:gd name="connsiteX17" fmla="*/ 648133 w 648133"/>
                  <a:gd name="connsiteY17" fmla="*/ 148495 h 1296733"/>
                  <a:gd name="connsiteX18" fmla="*/ 648133 w 648133"/>
                  <a:gd name="connsiteY18" fmla="*/ 590169 h 1296733"/>
                  <a:gd name="connsiteX19" fmla="*/ 623749 w 648133"/>
                  <a:gd name="connsiteY19" fmla="*/ 1123950 h 1296733"/>
                  <a:gd name="connsiteX20" fmla="*/ 588030 w 648133"/>
                  <a:gd name="connsiteY20" fmla="*/ 1242346 h 1296733"/>
                  <a:gd name="connsiteX21" fmla="*/ 518498 w 648133"/>
                  <a:gd name="connsiteY21" fmla="*/ 1293114 h 129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8133" h="1296733">
                    <a:moveTo>
                      <a:pt x="518403" y="1293019"/>
                    </a:moveTo>
                    <a:cubicBezTo>
                      <a:pt x="498305" y="1295495"/>
                      <a:pt x="472016" y="1296733"/>
                      <a:pt x="439440" y="1296733"/>
                    </a:cubicBezTo>
                    <a:cubicBezTo>
                      <a:pt x="393054" y="1296733"/>
                      <a:pt x="354192" y="1289876"/>
                      <a:pt x="322950" y="1276064"/>
                    </a:cubicBezTo>
                    <a:cubicBezTo>
                      <a:pt x="291612" y="1262253"/>
                      <a:pt x="274753" y="1233487"/>
                      <a:pt x="272181" y="1189577"/>
                    </a:cubicBezTo>
                    <a:lnTo>
                      <a:pt x="272181" y="1185862"/>
                    </a:lnTo>
                    <a:lnTo>
                      <a:pt x="270276" y="986695"/>
                    </a:lnTo>
                    <a:cubicBezTo>
                      <a:pt x="270276" y="848868"/>
                      <a:pt x="274086" y="738664"/>
                      <a:pt x="281516" y="655892"/>
                    </a:cubicBezTo>
                    <a:cubicBezTo>
                      <a:pt x="252655" y="675989"/>
                      <a:pt x="219508" y="685991"/>
                      <a:pt x="181884" y="685991"/>
                    </a:cubicBezTo>
                    <a:cubicBezTo>
                      <a:pt x="146832" y="685991"/>
                      <a:pt x="114543" y="679704"/>
                      <a:pt x="85110" y="667226"/>
                    </a:cubicBezTo>
                    <a:cubicBezTo>
                      <a:pt x="55678" y="654749"/>
                      <a:pt x="32151" y="637127"/>
                      <a:pt x="14625" y="614648"/>
                    </a:cubicBezTo>
                    <a:cubicBezTo>
                      <a:pt x="10910" y="609695"/>
                      <a:pt x="6815" y="602171"/>
                      <a:pt x="2433" y="592074"/>
                    </a:cubicBezTo>
                    <a:cubicBezTo>
                      <a:pt x="-1948" y="582073"/>
                      <a:pt x="-424" y="565118"/>
                      <a:pt x="7101" y="541306"/>
                    </a:cubicBezTo>
                    <a:cubicBezTo>
                      <a:pt x="30913" y="483680"/>
                      <a:pt x="71299" y="410718"/>
                      <a:pt x="128354" y="322326"/>
                    </a:cubicBezTo>
                    <a:cubicBezTo>
                      <a:pt x="185313" y="234029"/>
                      <a:pt x="253988" y="146590"/>
                      <a:pt x="334189" y="60198"/>
                    </a:cubicBezTo>
                    <a:cubicBezTo>
                      <a:pt x="369241" y="22574"/>
                      <a:pt x="404960" y="3239"/>
                      <a:pt x="441345" y="1905"/>
                    </a:cubicBezTo>
                    <a:lnTo>
                      <a:pt x="478969" y="0"/>
                    </a:lnTo>
                    <a:cubicBezTo>
                      <a:pt x="531547" y="0"/>
                      <a:pt x="570695" y="11906"/>
                      <a:pt x="596412" y="35719"/>
                    </a:cubicBezTo>
                    <a:cubicBezTo>
                      <a:pt x="622035" y="59531"/>
                      <a:pt x="639275" y="97155"/>
                      <a:pt x="648133" y="148495"/>
                    </a:cubicBezTo>
                    <a:lnTo>
                      <a:pt x="648133" y="590169"/>
                    </a:lnTo>
                    <a:cubicBezTo>
                      <a:pt x="648133" y="780669"/>
                      <a:pt x="639942" y="958501"/>
                      <a:pt x="623749" y="1123950"/>
                    </a:cubicBezTo>
                    <a:cubicBezTo>
                      <a:pt x="618701" y="1171575"/>
                      <a:pt x="606795" y="1211008"/>
                      <a:pt x="588030" y="1242346"/>
                    </a:cubicBezTo>
                    <a:cubicBezTo>
                      <a:pt x="569266" y="1273683"/>
                      <a:pt x="546025" y="1290637"/>
                      <a:pt x="518498" y="1293114"/>
                    </a:cubicBezTo>
                    <a:close/>
                  </a:path>
                </a:pathLst>
              </a:custGeom>
              <a:solidFill>
                <a:schemeClr val="accent1"/>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D34963DF-37D5-8421-DBBC-A3C8BA923BF0}"/>
                  </a:ext>
                </a:extLst>
              </p:cNvPr>
              <p:cNvSpPr/>
              <p:nvPr/>
            </p:nvSpPr>
            <p:spPr>
              <a:xfrm>
                <a:off x="2991964" y="1591361"/>
                <a:ext cx="888873" cy="1309878"/>
              </a:xfrm>
              <a:custGeom>
                <a:avLst/>
                <a:gdLst>
                  <a:gd name="connsiteX0" fmla="*/ 447199 w 888873"/>
                  <a:gd name="connsiteY0" fmla="*/ 0 h 1309878"/>
                  <a:gd name="connsiteX1" fmla="*/ 777050 w 888873"/>
                  <a:gd name="connsiteY1" fmla="*/ 164402 h 1309878"/>
                  <a:gd name="connsiteX2" fmla="*/ 888873 w 888873"/>
                  <a:gd name="connsiteY2" fmla="*/ 631412 h 1309878"/>
                  <a:gd name="connsiteX3" fmla="*/ 874776 w 888873"/>
                  <a:gd name="connsiteY3" fmla="*/ 818388 h 1309878"/>
                  <a:gd name="connsiteX4" fmla="*/ 824008 w 888873"/>
                  <a:gd name="connsiteY4" fmla="*/ 1014794 h 1309878"/>
                  <a:gd name="connsiteX5" fmla="*/ 735711 w 888873"/>
                  <a:gd name="connsiteY5" fmla="*/ 1170813 h 1309878"/>
                  <a:gd name="connsiteX6" fmla="*/ 606076 w 888873"/>
                  <a:gd name="connsiteY6" fmla="*/ 1272254 h 1309878"/>
                  <a:gd name="connsiteX7" fmla="*/ 432245 w 888873"/>
                  <a:gd name="connsiteY7" fmla="*/ 1309878 h 1309878"/>
                  <a:gd name="connsiteX8" fmla="*/ 112776 w 888873"/>
                  <a:gd name="connsiteY8" fmla="*/ 1129475 h 1309878"/>
                  <a:gd name="connsiteX9" fmla="*/ 0 w 888873"/>
                  <a:gd name="connsiteY9" fmla="*/ 582549 h 1309878"/>
                  <a:gd name="connsiteX10" fmla="*/ 27242 w 888873"/>
                  <a:gd name="connsiteY10" fmla="*/ 359855 h 1309878"/>
                  <a:gd name="connsiteX11" fmla="*/ 109919 w 888873"/>
                  <a:gd name="connsiteY11" fmla="*/ 172879 h 1309878"/>
                  <a:gd name="connsiteX12" fmla="*/ 250889 w 888873"/>
                  <a:gd name="connsiteY12" fmla="*/ 46006 h 1309878"/>
                  <a:gd name="connsiteX13" fmla="*/ 447294 w 888873"/>
                  <a:gd name="connsiteY13" fmla="*/ 0 h 1309878"/>
                  <a:gd name="connsiteX14" fmla="*/ 460343 w 888873"/>
                  <a:gd name="connsiteY14" fmla="*/ 349568 h 1309878"/>
                  <a:gd name="connsiteX15" fmla="*/ 375761 w 888873"/>
                  <a:gd name="connsiteY15" fmla="*/ 425672 h 1309878"/>
                  <a:gd name="connsiteX16" fmla="*/ 345662 w 888873"/>
                  <a:gd name="connsiteY16" fmla="*/ 629603 h 1309878"/>
                  <a:gd name="connsiteX17" fmla="*/ 359759 w 888873"/>
                  <a:gd name="connsiteY17" fmla="*/ 805339 h 1309878"/>
                  <a:gd name="connsiteX18" fmla="*/ 398240 w 888873"/>
                  <a:gd name="connsiteY18" fmla="*/ 900208 h 1309878"/>
                  <a:gd name="connsiteX19" fmla="*/ 445199 w 888873"/>
                  <a:gd name="connsiteY19" fmla="*/ 924687 h 1309878"/>
                  <a:gd name="connsiteX20" fmla="*/ 535400 w 888873"/>
                  <a:gd name="connsiteY20" fmla="*/ 852297 h 1309878"/>
                  <a:gd name="connsiteX21" fmla="*/ 559784 w 888873"/>
                  <a:gd name="connsiteY21" fmla="*/ 608933 h 1309878"/>
                  <a:gd name="connsiteX22" fmla="*/ 546640 w 888873"/>
                  <a:gd name="connsiteY22" fmla="*/ 464249 h 1309878"/>
                  <a:gd name="connsiteX23" fmla="*/ 509969 w 888873"/>
                  <a:gd name="connsiteY23" fmla="*/ 375952 h 1309878"/>
                  <a:gd name="connsiteX24" fmla="*/ 460153 w 888873"/>
                  <a:gd name="connsiteY24" fmla="*/ 349663 h 130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8873" h="1309878">
                    <a:moveTo>
                      <a:pt x="447199" y="0"/>
                    </a:moveTo>
                    <a:cubicBezTo>
                      <a:pt x="592550" y="0"/>
                      <a:pt x="702469" y="54864"/>
                      <a:pt x="777050" y="164402"/>
                    </a:cubicBezTo>
                    <a:cubicBezTo>
                      <a:pt x="851630" y="274034"/>
                      <a:pt x="888873" y="429673"/>
                      <a:pt x="888873" y="631412"/>
                    </a:cubicBezTo>
                    <a:cubicBezTo>
                      <a:pt x="888873" y="686562"/>
                      <a:pt x="884206" y="748856"/>
                      <a:pt x="874776" y="818388"/>
                    </a:cubicBezTo>
                    <a:cubicBezTo>
                      <a:pt x="865346" y="887921"/>
                      <a:pt x="848487" y="953453"/>
                      <a:pt x="824008" y="1014794"/>
                    </a:cubicBezTo>
                    <a:cubicBezTo>
                      <a:pt x="799624" y="1076230"/>
                      <a:pt x="770096" y="1128236"/>
                      <a:pt x="735711" y="1170813"/>
                    </a:cubicBezTo>
                    <a:cubicBezTo>
                      <a:pt x="701230" y="1213390"/>
                      <a:pt x="657987" y="1247204"/>
                      <a:pt x="606076" y="1272254"/>
                    </a:cubicBezTo>
                    <a:cubicBezTo>
                      <a:pt x="554069" y="1297305"/>
                      <a:pt x="496157" y="1309878"/>
                      <a:pt x="432245" y="1309878"/>
                    </a:cubicBezTo>
                    <a:cubicBezTo>
                      <a:pt x="294418" y="1309878"/>
                      <a:pt x="187928" y="1249775"/>
                      <a:pt x="112776" y="1129475"/>
                    </a:cubicBezTo>
                    <a:cubicBezTo>
                      <a:pt x="37624" y="1009174"/>
                      <a:pt x="0" y="826865"/>
                      <a:pt x="0" y="582549"/>
                    </a:cubicBezTo>
                    <a:cubicBezTo>
                      <a:pt x="0" y="504920"/>
                      <a:pt x="9049" y="430625"/>
                      <a:pt x="27242" y="359855"/>
                    </a:cubicBezTo>
                    <a:cubicBezTo>
                      <a:pt x="45434" y="289084"/>
                      <a:pt x="72962" y="226695"/>
                      <a:pt x="109919" y="172879"/>
                    </a:cubicBezTo>
                    <a:cubicBezTo>
                      <a:pt x="146876" y="119063"/>
                      <a:pt x="193834" y="76771"/>
                      <a:pt x="250889" y="46006"/>
                    </a:cubicBezTo>
                    <a:cubicBezTo>
                      <a:pt x="307848" y="15335"/>
                      <a:pt x="373380" y="0"/>
                      <a:pt x="447294" y="0"/>
                    </a:cubicBezTo>
                    <a:close/>
                    <a:moveTo>
                      <a:pt x="460343" y="349568"/>
                    </a:moveTo>
                    <a:cubicBezTo>
                      <a:pt x="423958" y="349568"/>
                      <a:pt x="395764" y="374904"/>
                      <a:pt x="375761" y="425672"/>
                    </a:cubicBezTo>
                    <a:cubicBezTo>
                      <a:pt x="355663" y="476441"/>
                      <a:pt x="345662" y="544354"/>
                      <a:pt x="345662" y="629603"/>
                    </a:cubicBezTo>
                    <a:cubicBezTo>
                      <a:pt x="345662" y="699802"/>
                      <a:pt x="350330" y="758381"/>
                      <a:pt x="359759" y="805339"/>
                    </a:cubicBezTo>
                    <a:cubicBezTo>
                      <a:pt x="369189" y="852297"/>
                      <a:pt x="381953" y="884015"/>
                      <a:pt x="398240" y="900208"/>
                    </a:cubicBezTo>
                    <a:cubicBezTo>
                      <a:pt x="414528" y="916496"/>
                      <a:pt x="430149" y="924687"/>
                      <a:pt x="445199" y="924687"/>
                    </a:cubicBezTo>
                    <a:cubicBezTo>
                      <a:pt x="489013" y="924687"/>
                      <a:pt x="519113" y="900589"/>
                      <a:pt x="535400" y="852297"/>
                    </a:cubicBezTo>
                    <a:cubicBezTo>
                      <a:pt x="551688" y="804101"/>
                      <a:pt x="559784" y="722948"/>
                      <a:pt x="559784" y="608933"/>
                    </a:cubicBezTo>
                    <a:cubicBezTo>
                      <a:pt x="559784" y="553784"/>
                      <a:pt x="555403" y="505587"/>
                      <a:pt x="546640" y="464249"/>
                    </a:cubicBezTo>
                    <a:cubicBezTo>
                      <a:pt x="537877" y="422910"/>
                      <a:pt x="525685" y="393478"/>
                      <a:pt x="509969" y="375952"/>
                    </a:cubicBezTo>
                    <a:cubicBezTo>
                      <a:pt x="494252" y="358426"/>
                      <a:pt x="477679" y="349663"/>
                      <a:pt x="460153" y="349663"/>
                    </a:cubicBezTo>
                    <a:close/>
                  </a:path>
                </a:pathLst>
              </a:custGeom>
              <a:solidFill>
                <a:schemeClr val="accent1"/>
              </a:solidFill>
              <a:ln w="9525" cap="flat">
                <a:noFill/>
                <a:prstDash val="solid"/>
                <a:miter/>
              </a:ln>
            </p:spPr>
            <p:txBody>
              <a:bodyPr rtlCol="0" anchor="ctr"/>
              <a:lstStyle/>
              <a:p>
                <a:endParaRPr lang="nl-BE"/>
              </a:p>
            </p:txBody>
          </p:sp>
        </p:grpSp>
        <p:grpSp>
          <p:nvGrpSpPr>
            <p:cNvPr id="87" name="Groep 86">
              <a:extLst>
                <a:ext uri="{FF2B5EF4-FFF2-40B4-BE49-F238E27FC236}">
                  <a16:creationId xmlns:a16="http://schemas.microsoft.com/office/drawing/2014/main" id="{A637FF6E-F03F-3F15-CF58-7398DD1AA330}"/>
                </a:ext>
              </a:extLst>
            </p:cNvPr>
            <p:cNvGrpSpPr/>
            <p:nvPr/>
          </p:nvGrpSpPr>
          <p:grpSpPr>
            <a:xfrm>
              <a:off x="4022531" y="2246300"/>
              <a:ext cx="3866045" cy="647794"/>
              <a:chOff x="4022531" y="2246300"/>
              <a:chExt cx="3866045" cy="647794"/>
            </a:xfrm>
            <a:solidFill>
              <a:schemeClr val="accent2"/>
            </a:solidFill>
          </p:grpSpPr>
          <p:sp>
            <p:nvSpPr>
              <p:cNvPr id="101" name="Vrije vorm: vorm 100">
                <a:extLst>
                  <a:ext uri="{FF2B5EF4-FFF2-40B4-BE49-F238E27FC236}">
                    <a16:creationId xmlns:a16="http://schemas.microsoft.com/office/drawing/2014/main" id="{89C4A7DA-D05E-3E55-1D24-72B2EEF7E7BA}"/>
                  </a:ext>
                </a:extLst>
              </p:cNvPr>
              <p:cNvSpPr/>
              <p:nvPr/>
            </p:nvSpPr>
            <p:spPr>
              <a:xfrm>
                <a:off x="4022531" y="2258301"/>
                <a:ext cx="512293" cy="631317"/>
              </a:xfrm>
              <a:custGeom>
                <a:avLst/>
                <a:gdLst>
                  <a:gd name="connsiteX0" fmla="*/ 230448 w 512293"/>
                  <a:gd name="connsiteY0" fmla="*/ 194405 h 631317"/>
                  <a:gd name="connsiteX1" fmla="*/ 201873 w 512293"/>
                  <a:gd name="connsiteY1" fmla="*/ 191643 h 631317"/>
                  <a:gd name="connsiteX2" fmla="*/ 73762 w 512293"/>
                  <a:gd name="connsiteY2" fmla="*/ 167259 h 631317"/>
                  <a:gd name="connsiteX3" fmla="*/ 17564 w 512293"/>
                  <a:gd name="connsiteY3" fmla="*/ 135446 h 631317"/>
                  <a:gd name="connsiteX4" fmla="*/ 38 w 512293"/>
                  <a:gd name="connsiteY4" fmla="*/ 88487 h 631317"/>
                  <a:gd name="connsiteX5" fmla="*/ 2801 w 512293"/>
                  <a:gd name="connsiteY5" fmla="*/ 65437 h 631317"/>
                  <a:gd name="connsiteX6" fmla="*/ 122625 w 512293"/>
                  <a:gd name="connsiteY6" fmla="*/ 0 h 631317"/>
                  <a:gd name="connsiteX7" fmla="*/ 259023 w 512293"/>
                  <a:gd name="connsiteY7" fmla="*/ 12002 h 631317"/>
                  <a:gd name="connsiteX8" fmla="*/ 380657 w 512293"/>
                  <a:gd name="connsiteY8" fmla="*/ 43339 h 631317"/>
                  <a:gd name="connsiteX9" fmla="*/ 430854 w 512293"/>
                  <a:gd name="connsiteY9" fmla="*/ 71438 h 631317"/>
                  <a:gd name="connsiteX10" fmla="*/ 462668 w 512293"/>
                  <a:gd name="connsiteY10" fmla="*/ 111062 h 631317"/>
                  <a:gd name="connsiteX11" fmla="*/ 471907 w 512293"/>
                  <a:gd name="connsiteY11" fmla="*/ 151162 h 631317"/>
                  <a:gd name="connsiteX12" fmla="*/ 445142 w 512293"/>
                  <a:gd name="connsiteY12" fmla="*/ 223933 h 631317"/>
                  <a:gd name="connsiteX13" fmla="*/ 345605 w 512293"/>
                  <a:gd name="connsiteY13" fmla="*/ 343757 h 631317"/>
                  <a:gd name="connsiteX14" fmla="*/ 282931 w 512293"/>
                  <a:gd name="connsiteY14" fmla="*/ 416528 h 631317"/>
                  <a:gd name="connsiteX15" fmla="*/ 242354 w 512293"/>
                  <a:gd name="connsiteY15" fmla="*/ 467201 h 631317"/>
                  <a:gd name="connsiteX16" fmla="*/ 367703 w 512293"/>
                  <a:gd name="connsiteY16" fmla="*/ 430340 h 631317"/>
                  <a:gd name="connsiteX17" fmla="*/ 428473 w 512293"/>
                  <a:gd name="connsiteY17" fmla="*/ 423005 h 631317"/>
                  <a:gd name="connsiteX18" fmla="*/ 509531 w 512293"/>
                  <a:gd name="connsiteY18" fmla="*/ 471869 h 631317"/>
                  <a:gd name="connsiteX19" fmla="*/ 512293 w 512293"/>
                  <a:gd name="connsiteY19" fmla="*/ 493967 h 631317"/>
                  <a:gd name="connsiteX20" fmla="*/ 340938 w 512293"/>
                  <a:gd name="connsiteY20" fmla="*/ 616553 h 631317"/>
                  <a:gd name="connsiteX21" fmla="*/ 337223 w 512293"/>
                  <a:gd name="connsiteY21" fmla="*/ 617506 h 631317"/>
                  <a:gd name="connsiteX22" fmla="*/ 209112 w 512293"/>
                  <a:gd name="connsiteY22" fmla="*/ 631317 h 631317"/>
                  <a:gd name="connsiteX23" fmla="*/ 105004 w 512293"/>
                  <a:gd name="connsiteY23" fmla="*/ 607314 h 631317"/>
                  <a:gd name="connsiteX24" fmla="*/ 53378 w 512293"/>
                  <a:gd name="connsiteY24" fmla="*/ 549307 h 631317"/>
                  <a:gd name="connsiteX25" fmla="*/ 31280 w 512293"/>
                  <a:gd name="connsiteY25" fmla="*/ 485775 h 631317"/>
                  <a:gd name="connsiteX26" fmla="*/ 31280 w 512293"/>
                  <a:gd name="connsiteY26" fmla="*/ 482060 h 631317"/>
                  <a:gd name="connsiteX27" fmla="*/ 32709 w 512293"/>
                  <a:gd name="connsiteY27" fmla="*/ 472345 h 631317"/>
                  <a:gd name="connsiteX28" fmla="*/ 42425 w 512293"/>
                  <a:gd name="connsiteY28" fmla="*/ 444246 h 631317"/>
                  <a:gd name="connsiteX29" fmla="*/ 78334 w 512293"/>
                  <a:gd name="connsiteY29" fmla="*/ 383477 h 631317"/>
                  <a:gd name="connsiteX30" fmla="*/ 135008 w 512293"/>
                  <a:gd name="connsiteY30" fmla="*/ 307943 h 631317"/>
                  <a:gd name="connsiteX31" fmla="*/ 194920 w 512293"/>
                  <a:gd name="connsiteY31" fmla="*/ 236125 h 631317"/>
                  <a:gd name="connsiteX32" fmla="*/ 230353 w 512293"/>
                  <a:gd name="connsiteY32" fmla="*/ 194691 h 63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2293" h="631317">
                    <a:moveTo>
                      <a:pt x="230448" y="194405"/>
                    </a:moveTo>
                    <a:lnTo>
                      <a:pt x="201873" y="191643"/>
                    </a:lnTo>
                    <a:cubicBezTo>
                      <a:pt x="141675" y="183071"/>
                      <a:pt x="99003" y="174879"/>
                      <a:pt x="73762" y="167259"/>
                    </a:cubicBezTo>
                    <a:cubicBezTo>
                      <a:pt x="48521" y="159544"/>
                      <a:pt x="29852" y="148971"/>
                      <a:pt x="17564" y="135446"/>
                    </a:cubicBezTo>
                    <a:cubicBezTo>
                      <a:pt x="5277" y="121920"/>
                      <a:pt x="-533" y="106299"/>
                      <a:pt x="38" y="88487"/>
                    </a:cubicBezTo>
                    <a:cubicBezTo>
                      <a:pt x="38" y="81153"/>
                      <a:pt x="991" y="73438"/>
                      <a:pt x="2801" y="65437"/>
                    </a:cubicBezTo>
                    <a:cubicBezTo>
                      <a:pt x="13278" y="21812"/>
                      <a:pt x="53188" y="0"/>
                      <a:pt x="122625" y="0"/>
                    </a:cubicBezTo>
                    <a:cubicBezTo>
                      <a:pt x="165583" y="0"/>
                      <a:pt x="211112" y="4001"/>
                      <a:pt x="259023" y="12002"/>
                    </a:cubicBezTo>
                    <a:cubicBezTo>
                      <a:pt x="306934" y="20003"/>
                      <a:pt x="347510" y="30385"/>
                      <a:pt x="380657" y="43339"/>
                    </a:cubicBezTo>
                    <a:cubicBezTo>
                      <a:pt x="399041" y="50102"/>
                      <a:pt x="415805" y="59436"/>
                      <a:pt x="430854" y="71438"/>
                    </a:cubicBezTo>
                    <a:cubicBezTo>
                      <a:pt x="445904" y="83439"/>
                      <a:pt x="456476" y="96679"/>
                      <a:pt x="462668" y="111062"/>
                    </a:cubicBezTo>
                    <a:cubicBezTo>
                      <a:pt x="468764" y="125540"/>
                      <a:pt x="471907" y="138875"/>
                      <a:pt x="471907" y="151162"/>
                    </a:cubicBezTo>
                    <a:cubicBezTo>
                      <a:pt x="471907" y="173927"/>
                      <a:pt x="462953" y="198120"/>
                      <a:pt x="445142" y="223933"/>
                    </a:cubicBezTo>
                    <a:lnTo>
                      <a:pt x="345605" y="343757"/>
                    </a:lnTo>
                    <a:cubicBezTo>
                      <a:pt x="327222" y="362807"/>
                      <a:pt x="306267" y="387096"/>
                      <a:pt x="282931" y="416528"/>
                    </a:cubicBezTo>
                    <a:cubicBezTo>
                      <a:pt x="259595" y="446056"/>
                      <a:pt x="246069" y="462915"/>
                      <a:pt x="242354" y="467201"/>
                    </a:cubicBezTo>
                    <a:cubicBezTo>
                      <a:pt x="276168" y="453676"/>
                      <a:pt x="317888" y="441389"/>
                      <a:pt x="367703" y="430340"/>
                    </a:cubicBezTo>
                    <a:cubicBezTo>
                      <a:pt x="389230" y="425387"/>
                      <a:pt x="409423" y="423005"/>
                      <a:pt x="428473" y="423005"/>
                    </a:cubicBezTo>
                    <a:cubicBezTo>
                      <a:pt x="471431" y="423005"/>
                      <a:pt x="498482" y="439293"/>
                      <a:pt x="509531" y="471869"/>
                    </a:cubicBezTo>
                    <a:cubicBezTo>
                      <a:pt x="511340" y="479203"/>
                      <a:pt x="512293" y="486632"/>
                      <a:pt x="512293" y="493967"/>
                    </a:cubicBezTo>
                    <a:cubicBezTo>
                      <a:pt x="512293" y="549211"/>
                      <a:pt x="455143" y="590074"/>
                      <a:pt x="340938" y="616553"/>
                    </a:cubicBezTo>
                    <a:lnTo>
                      <a:pt x="337223" y="617506"/>
                    </a:lnTo>
                    <a:cubicBezTo>
                      <a:pt x="291123" y="626745"/>
                      <a:pt x="248450" y="631317"/>
                      <a:pt x="209112" y="631317"/>
                    </a:cubicBezTo>
                    <a:cubicBezTo>
                      <a:pt x="160535" y="631317"/>
                      <a:pt x="125864" y="623316"/>
                      <a:pt x="105004" y="607314"/>
                    </a:cubicBezTo>
                    <a:cubicBezTo>
                      <a:pt x="85382" y="591979"/>
                      <a:pt x="68142" y="572643"/>
                      <a:pt x="53378" y="549307"/>
                    </a:cubicBezTo>
                    <a:cubicBezTo>
                      <a:pt x="38615" y="525971"/>
                      <a:pt x="31280" y="504825"/>
                      <a:pt x="31280" y="485775"/>
                    </a:cubicBezTo>
                    <a:lnTo>
                      <a:pt x="31280" y="482060"/>
                    </a:lnTo>
                    <a:cubicBezTo>
                      <a:pt x="31280" y="480251"/>
                      <a:pt x="31757" y="477012"/>
                      <a:pt x="32709" y="472345"/>
                    </a:cubicBezTo>
                    <a:cubicBezTo>
                      <a:pt x="33662" y="467773"/>
                      <a:pt x="36900" y="458343"/>
                      <a:pt x="42425" y="444246"/>
                    </a:cubicBezTo>
                    <a:cubicBezTo>
                      <a:pt x="47949" y="430149"/>
                      <a:pt x="59951" y="409861"/>
                      <a:pt x="78334" y="383477"/>
                    </a:cubicBezTo>
                    <a:cubicBezTo>
                      <a:pt x="96812" y="357092"/>
                      <a:pt x="115672" y="331851"/>
                      <a:pt x="135008" y="307943"/>
                    </a:cubicBezTo>
                    <a:cubicBezTo>
                      <a:pt x="154343" y="284036"/>
                      <a:pt x="174346" y="260033"/>
                      <a:pt x="194920" y="236125"/>
                    </a:cubicBezTo>
                    <a:cubicBezTo>
                      <a:pt x="215494" y="212122"/>
                      <a:pt x="227305" y="198311"/>
                      <a:pt x="230353" y="194691"/>
                    </a:cubicBezTo>
                    <a:close/>
                  </a:path>
                </a:pathLst>
              </a:custGeom>
              <a:grpFill/>
              <a:ln w="9525"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4C1CB108-45BD-0423-5130-C3FDB9F739AA}"/>
                  </a:ext>
                </a:extLst>
              </p:cNvPr>
              <p:cNvSpPr/>
              <p:nvPr/>
            </p:nvSpPr>
            <p:spPr>
              <a:xfrm>
                <a:off x="4557017" y="2254586"/>
                <a:ext cx="491013" cy="635698"/>
              </a:xfrm>
              <a:custGeom>
                <a:avLst/>
                <a:gdLst>
                  <a:gd name="connsiteX0" fmla="*/ 458819 w 491013"/>
                  <a:gd name="connsiteY0" fmla="*/ 125349 h 635698"/>
                  <a:gd name="connsiteX1" fmla="*/ 491014 w 491013"/>
                  <a:gd name="connsiteY1" fmla="*/ 317945 h 635698"/>
                  <a:gd name="connsiteX2" fmla="*/ 470249 w 491013"/>
                  <a:gd name="connsiteY2" fmla="*/ 452438 h 635698"/>
                  <a:gd name="connsiteX3" fmla="*/ 415004 w 491013"/>
                  <a:gd name="connsiteY3" fmla="*/ 556070 h 635698"/>
                  <a:gd name="connsiteX4" fmla="*/ 334804 w 491013"/>
                  <a:gd name="connsiteY4" fmla="*/ 616839 h 635698"/>
                  <a:gd name="connsiteX5" fmla="*/ 242221 w 491013"/>
                  <a:gd name="connsiteY5" fmla="*/ 635699 h 635698"/>
                  <a:gd name="connsiteX6" fmla="*/ 181451 w 491013"/>
                  <a:gd name="connsiteY6" fmla="*/ 630174 h 635698"/>
                  <a:gd name="connsiteX7" fmla="*/ 78296 w 491013"/>
                  <a:gd name="connsiteY7" fmla="*/ 573977 h 635698"/>
                  <a:gd name="connsiteX8" fmla="*/ 20288 w 491013"/>
                  <a:gd name="connsiteY8" fmla="*/ 475393 h 635698"/>
                  <a:gd name="connsiteX9" fmla="*/ 6953 w 491013"/>
                  <a:gd name="connsiteY9" fmla="*/ 413195 h 635698"/>
                  <a:gd name="connsiteX10" fmla="*/ 0 w 491013"/>
                  <a:gd name="connsiteY10" fmla="*/ 320612 h 635698"/>
                  <a:gd name="connsiteX11" fmla="*/ 24384 w 491013"/>
                  <a:gd name="connsiteY11" fmla="*/ 152019 h 635698"/>
                  <a:gd name="connsiteX12" fmla="*/ 93059 w 491013"/>
                  <a:gd name="connsiteY12" fmla="*/ 55245 h 635698"/>
                  <a:gd name="connsiteX13" fmla="*/ 161258 w 491013"/>
                  <a:gd name="connsiteY13" fmla="*/ 15621 h 635698"/>
                  <a:gd name="connsiteX14" fmla="*/ 243269 w 491013"/>
                  <a:gd name="connsiteY14" fmla="*/ 0 h 635698"/>
                  <a:gd name="connsiteX15" fmla="*/ 246983 w 491013"/>
                  <a:gd name="connsiteY15" fmla="*/ 0 h 635698"/>
                  <a:gd name="connsiteX16" fmla="*/ 379190 w 491013"/>
                  <a:gd name="connsiteY16" fmla="*/ 31337 h 635698"/>
                  <a:gd name="connsiteX17" fmla="*/ 458914 w 491013"/>
                  <a:gd name="connsiteY17" fmla="*/ 125349 h 635698"/>
                  <a:gd name="connsiteX18" fmla="*/ 253365 w 491013"/>
                  <a:gd name="connsiteY18" fmla="*/ 156686 h 635698"/>
                  <a:gd name="connsiteX19" fmla="*/ 197168 w 491013"/>
                  <a:gd name="connsiteY19" fmla="*/ 197263 h 635698"/>
                  <a:gd name="connsiteX20" fmla="*/ 177832 w 491013"/>
                  <a:gd name="connsiteY20" fmla="*/ 295847 h 635698"/>
                  <a:gd name="connsiteX21" fmla="*/ 196310 w 491013"/>
                  <a:gd name="connsiteY21" fmla="*/ 418814 h 635698"/>
                  <a:gd name="connsiteX22" fmla="*/ 246983 w 491013"/>
                  <a:gd name="connsiteY22" fmla="*/ 458915 h 635698"/>
                  <a:gd name="connsiteX23" fmla="*/ 282893 w 491013"/>
                  <a:gd name="connsiteY23" fmla="*/ 442817 h 635698"/>
                  <a:gd name="connsiteX24" fmla="*/ 310039 w 491013"/>
                  <a:gd name="connsiteY24" fmla="*/ 383381 h 635698"/>
                  <a:gd name="connsiteX25" fmla="*/ 319754 w 491013"/>
                  <a:gd name="connsiteY25" fmla="*/ 285750 h 635698"/>
                  <a:gd name="connsiteX26" fmla="*/ 303181 w 491013"/>
                  <a:gd name="connsiteY26" fmla="*/ 196882 h 635698"/>
                  <a:gd name="connsiteX27" fmla="*/ 253460 w 491013"/>
                  <a:gd name="connsiteY27" fmla="*/ 156781 h 63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013" h="635698">
                    <a:moveTo>
                      <a:pt x="458819" y="125349"/>
                    </a:moveTo>
                    <a:cubicBezTo>
                      <a:pt x="480346" y="173260"/>
                      <a:pt x="491014" y="237458"/>
                      <a:pt x="491014" y="317945"/>
                    </a:cubicBezTo>
                    <a:cubicBezTo>
                      <a:pt x="491014" y="366427"/>
                      <a:pt x="484156" y="411290"/>
                      <a:pt x="470249" y="452438"/>
                    </a:cubicBezTo>
                    <a:cubicBezTo>
                      <a:pt x="456438" y="493586"/>
                      <a:pt x="437960" y="528161"/>
                      <a:pt x="415004" y="556070"/>
                    </a:cubicBezTo>
                    <a:cubicBezTo>
                      <a:pt x="391954" y="584073"/>
                      <a:pt x="365284" y="604266"/>
                      <a:pt x="334804" y="616839"/>
                    </a:cubicBezTo>
                    <a:cubicBezTo>
                      <a:pt x="304419" y="629412"/>
                      <a:pt x="273558" y="635699"/>
                      <a:pt x="242221" y="635699"/>
                    </a:cubicBezTo>
                    <a:cubicBezTo>
                      <a:pt x="217646" y="635699"/>
                      <a:pt x="197358" y="633889"/>
                      <a:pt x="181451" y="630174"/>
                    </a:cubicBezTo>
                    <a:cubicBezTo>
                      <a:pt x="137827" y="619125"/>
                      <a:pt x="103442" y="600361"/>
                      <a:pt x="78296" y="573977"/>
                    </a:cubicBezTo>
                    <a:cubicBezTo>
                      <a:pt x="53054" y="547592"/>
                      <a:pt x="33719" y="514731"/>
                      <a:pt x="20288" y="475393"/>
                    </a:cubicBezTo>
                    <a:cubicBezTo>
                      <a:pt x="16002" y="461867"/>
                      <a:pt x="11525" y="441198"/>
                      <a:pt x="6953" y="413195"/>
                    </a:cubicBezTo>
                    <a:cubicBezTo>
                      <a:pt x="2381" y="385286"/>
                      <a:pt x="0" y="354425"/>
                      <a:pt x="0" y="320612"/>
                    </a:cubicBezTo>
                    <a:cubicBezTo>
                      <a:pt x="0" y="246888"/>
                      <a:pt x="8096" y="190691"/>
                      <a:pt x="24384" y="152019"/>
                    </a:cubicBezTo>
                    <a:cubicBezTo>
                      <a:pt x="40672" y="113348"/>
                      <a:pt x="63532" y="81058"/>
                      <a:pt x="93059" y="55245"/>
                    </a:cubicBezTo>
                    <a:cubicBezTo>
                      <a:pt x="112109" y="38672"/>
                      <a:pt x="134779" y="25432"/>
                      <a:pt x="161258" y="15621"/>
                    </a:cubicBezTo>
                    <a:cubicBezTo>
                      <a:pt x="187643" y="5810"/>
                      <a:pt x="214979" y="572"/>
                      <a:pt x="243269" y="0"/>
                    </a:cubicBezTo>
                    <a:lnTo>
                      <a:pt x="246983" y="0"/>
                    </a:lnTo>
                    <a:cubicBezTo>
                      <a:pt x="301657" y="0"/>
                      <a:pt x="345758" y="10478"/>
                      <a:pt x="379190" y="31337"/>
                    </a:cubicBezTo>
                    <a:cubicBezTo>
                      <a:pt x="412623" y="52197"/>
                      <a:pt x="439198" y="83534"/>
                      <a:pt x="458914" y="125349"/>
                    </a:cubicBezTo>
                    <a:close/>
                    <a:moveTo>
                      <a:pt x="253365" y="156686"/>
                    </a:moveTo>
                    <a:cubicBezTo>
                      <a:pt x="228791" y="156686"/>
                      <a:pt x="210121" y="170212"/>
                      <a:pt x="197168" y="197263"/>
                    </a:cubicBezTo>
                    <a:cubicBezTo>
                      <a:pt x="184309" y="224314"/>
                      <a:pt x="177832" y="257175"/>
                      <a:pt x="177832" y="295847"/>
                    </a:cubicBezTo>
                    <a:cubicBezTo>
                      <a:pt x="177832" y="351092"/>
                      <a:pt x="183928" y="392144"/>
                      <a:pt x="196310" y="418814"/>
                    </a:cubicBezTo>
                    <a:cubicBezTo>
                      <a:pt x="208597" y="445580"/>
                      <a:pt x="225457" y="458915"/>
                      <a:pt x="246983" y="458915"/>
                    </a:cubicBezTo>
                    <a:cubicBezTo>
                      <a:pt x="259271" y="458915"/>
                      <a:pt x="271272" y="453581"/>
                      <a:pt x="282893" y="442817"/>
                    </a:cubicBezTo>
                    <a:cubicBezTo>
                      <a:pt x="294513" y="432054"/>
                      <a:pt x="303657" y="412242"/>
                      <a:pt x="310039" y="383381"/>
                    </a:cubicBezTo>
                    <a:cubicBezTo>
                      <a:pt x="316516" y="354521"/>
                      <a:pt x="319754" y="321945"/>
                      <a:pt x="319754" y="285750"/>
                    </a:cubicBezTo>
                    <a:cubicBezTo>
                      <a:pt x="319754" y="253175"/>
                      <a:pt x="314230" y="223552"/>
                      <a:pt x="303181" y="196882"/>
                    </a:cubicBezTo>
                    <a:cubicBezTo>
                      <a:pt x="292132" y="170117"/>
                      <a:pt x="275558" y="156781"/>
                      <a:pt x="253460" y="156781"/>
                    </a:cubicBezTo>
                    <a:close/>
                  </a:path>
                </a:pathLst>
              </a:custGeom>
              <a:grpFill/>
              <a:ln w="9525"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5E32E273-1AFC-CB2D-9191-C441AD012E63}"/>
                  </a:ext>
                </a:extLst>
              </p:cNvPr>
              <p:cNvSpPr/>
              <p:nvPr/>
            </p:nvSpPr>
            <p:spPr>
              <a:xfrm>
                <a:off x="5088131" y="2265540"/>
                <a:ext cx="786765" cy="616553"/>
              </a:xfrm>
              <a:custGeom>
                <a:avLst/>
                <a:gdLst>
                  <a:gd name="connsiteX0" fmla="*/ 676847 w 786765"/>
                  <a:gd name="connsiteY0" fmla="*/ 616553 h 616553"/>
                  <a:gd name="connsiteX1" fmla="*/ 614648 w 786765"/>
                  <a:gd name="connsiteY1" fmla="*/ 591217 h 616553"/>
                  <a:gd name="connsiteX2" fmla="*/ 593027 w 786765"/>
                  <a:gd name="connsiteY2" fmla="*/ 527209 h 616553"/>
                  <a:gd name="connsiteX3" fmla="*/ 598551 w 786765"/>
                  <a:gd name="connsiteY3" fmla="*/ 391763 h 616553"/>
                  <a:gd name="connsiteX4" fmla="*/ 598551 w 786765"/>
                  <a:gd name="connsiteY4" fmla="*/ 362236 h 616553"/>
                  <a:gd name="connsiteX5" fmla="*/ 594360 w 786765"/>
                  <a:gd name="connsiteY5" fmla="*/ 299561 h 616553"/>
                  <a:gd name="connsiteX6" fmla="*/ 580072 w 786765"/>
                  <a:gd name="connsiteY6" fmla="*/ 257651 h 616553"/>
                  <a:gd name="connsiteX7" fmla="*/ 550545 w 786765"/>
                  <a:gd name="connsiteY7" fmla="*/ 241554 h 616553"/>
                  <a:gd name="connsiteX8" fmla="*/ 523875 w 786765"/>
                  <a:gd name="connsiteY8" fmla="*/ 250793 h 616553"/>
                  <a:gd name="connsiteX9" fmla="*/ 504539 w 786765"/>
                  <a:gd name="connsiteY9" fmla="*/ 283940 h 616553"/>
                  <a:gd name="connsiteX10" fmla="*/ 497205 w 786765"/>
                  <a:gd name="connsiteY10" fmla="*/ 385286 h 616553"/>
                  <a:gd name="connsiteX11" fmla="*/ 497205 w 786765"/>
                  <a:gd name="connsiteY11" fmla="*/ 435959 h 616553"/>
                  <a:gd name="connsiteX12" fmla="*/ 492633 w 786765"/>
                  <a:gd name="connsiteY12" fmla="*/ 527209 h 616553"/>
                  <a:gd name="connsiteX13" fmla="*/ 471488 w 786765"/>
                  <a:gd name="connsiteY13" fmla="*/ 582454 h 616553"/>
                  <a:gd name="connsiteX14" fmla="*/ 412528 w 786765"/>
                  <a:gd name="connsiteY14" fmla="*/ 607314 h 616553"/>
                  <a:gd name="connsiteX15" fmla="*/ 348520 w 786765"/>
                  <a:gd name="connsiteY15" fmla="*/ 584740 h 616553"/>
                  <a:gd name="connsiteX16" fmla="*/ 325946 w 786765"/>
                  <a:gd name="connsiteY16" fmla="*/ 517017 h 616553"/>
                  <a:gd name="connsiteX17" fmla="*/ 323183 w 786765"/>
                  <a:gd name="connsiteY17" fmla="*/ 440531 h 616553"/>
                  <a:gd name="connsiteX18" fmla="*/ 324136 w 786765"/>
                  <a:gd name="connsiteY18" fmla="*/ 357569 h 616553"/>
                  <a:gd name="connsiteX19" fmla="*/ 310801 w 786765"/>
                  <a:gd name="connsiteY19" fmla="*/ 254794 h 616553"/>
                  <a:gd name="connsiteX20" fmla="*/ 269843 w 786765"/>
                  <a:gd name="connsiteY20" fmla="*/ 229457 h 616553"/>
                  <a:gd name="connsiteX21" fmla="*/ 224219 w 786765"/>
                  <a:gd name="connsiteY21" fmla="*/ 254794 h 616553"/>
                  <a:gd name="connsiteX22" fmla="*/ 208979 w 786765"/>
                  <a:gd name="connsiteY22" fmla="*/ 354806 h 616553"/>
                  <a:gd name="connsiteX23" fmla="*/ 211741 w 786765"/>
                  <a:gd name="connsiteY23" fmla="*/ 474631 h 616553"/>
                  <a:gd name="connsiteX24" fmla="*/ 205264 w 786765"/>
                  <a:gd name="connsiteY24" fmla="*/ 544640 h 616553"/>
                  <a:gd name="connsiteX25" fmla="*/ 188690 w 786765"/>
                  <a:gd name="connsiteY25" fmla="*/ 586550 h 616553"/>
                  <a:gd name="connsiteX26" fmla="*/ 164306 w 786765"/>
                  <a:gd name="connsiteY26" fmla="*/ 608171 h 616553"/>
                  <a:gd name="connsiteX27" fmla="*/ 130683 w 786765"/>
                  <a:gd name="connsiteY27" fmla="*/ 615505 h 616553"/>
                  <a:gd name="connsiteX28" fmla="*/ 114109 w 786765"/>
                  <a:gd name="connsiteY28" fmla="*/ 614553 h 616553"/>
                  <a:gd name="connsiteX29" fmla="*/ 66675 w 786765"/>
                  <a:gd name="connsiteY29" fmla="*/ 599789 h 616553"/>
                  <a:gd name="connsiteX30" fmla="*/ 44101 w 786765"/>
                  <a:gd name="connsiteY30" fmla="*/ 573976 h 616553"/>
                  <a:gd name="connsiteX31" fmla="*/ 28004 w 786765"/>
                  <a:gd name="connsiteY31" fmla="*/ 499777 h 616553"/>
                  <a:gd name="connsiteX32" fmla="*/ 26670 w 786765"/>
                  <a:gd name="connsiteY32" fmla="*/ 453295 h 616553"/>
                  <a:gd name="connsiteX33" fmla="*/ 22098 w 786765"/>
                  <a:gd name="connsiteY33" fmla="*/ 358426 h 616553"/>
                  <a:gd name="connsiteX34" fmla="*/ 11525 w 786765"/>
                  <a:gd name="connsiteY34" fmla="*/ 174593 h 616553"/>
                  <a:gd name="connsiteX35" fmla="*/ 0 w 786765"/>
                  <a:gd name="connsiteY35" fmla="*/ 38671 h 616553"/>
                  <a:gd name="connsiteX36" fmla="*/ 38671 w 786765"/>
                  <a:gd name="connsiteY36" fmla="*/ 10096 h 616553"/>
                  <a:gd name="connsiteX37" fmla="*/ 86582 w 786765"/>
                  <a:gd name="connsiteY37" fmla="*/ 0 h 616553"/>
                  <a:gd name="connsiteX38" fmla="*/ 150114 w 786765"/>
                  <a:gd name="connsiteY38" fmla="*/ 23527 h 616553"/>
                  <a:gd name="connsiteX39" fmla="*/ 183261 w 786765"/>
                  <a:gd name="connsiteY39" fmla="*/ 86677 h 616553"/>
                  <a:gd name="connsiteX40" fmla="*/ 322421 w 786765"/>
                  <a:gd name="connsiteY40" fmla="*/ 23146 h 616553"/>
                  <a:gd name="connsiteX41" fmla="*/ 372618 w 786765"/>
                  <a:gd name="connsiteY41" fmla="*/ 31909 h 616553"/>
                  <a:gd name="connsiteX42" fmla="*/ 422338 w 786765"/>
                  <a:gd name="connsiteY42" fmla="*/ 60484 h 616553"/>
                  <a:gd name="connsiteX43" fmla="*/ 451390 w 786765"/>
                  <a:gd name="connsiteY43" fmla="*/ 98679 h 616553"/>
                  <a:gd name="connsiteX44" fmla="*/ 522827 w 786765"/>
                  <a:gd name="connsiteY44" fmla="*/ 32385 h 616553"/>
                  <a:gd name="connsiteX45" fmla="*/ 605314 w 786765"/>
                  <a:gd name="connsiteY45" fmla="*/ 12097 h 616553"/>
                  <a:gd name="connsiteX46" fmla="*/ 629222 w 786765"/>
                  <a:gd name="connsiteY46" fmla="*/ 13049 h 616553"/>
                  <a:gd name="connsiteX47" fmla="*/ 687705 w 786765"/>
                  <a:gd name="connsiteY47" fmla="*/ 31052 h 616553"/>
                  <a:gd name="connsiteX48" fmla="*/ 741140 w 786765"/>
                  <a:gd name="connsiteY48" fmla="*/ 81248 h 616553"/>
                  <a:gd name="connsiteX49" fmla="*/ 776192 w 786765"/>
                  <a:gd name="connsiteY49" fmla="*/ 166497 h 616553"/>
                  <a:gd name="connsiteX50" fmla="*/ 786765 w 786765"/>
                  <a:gd name="connsiteY50" fmla="*/ 265557 h 616553"/>
                  <a:gd name="connsiteX51" fmla="*/ 746188 w 786765"/>
                  <a:gd name="connsiteY51" fmla="*/ 561308 h 616553"/>
                  <a:gd name="connsiteX52" fmla="*/ 720852 w 786765"/>
                  <a:gd name="connsiteY52" fmla="*/ 603695 h 616553"/>
                  <a:gd name="connsiteX53" fmla="*/ 677132 w 786765"/>
                  <a:gd name="connsiteY53" fmla="*/ 616553 h 616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6765" h="616553">
                    <a:moveTo>
                      <a:pt x="676847" y="616553"/>
                    </a:moveTo>
                    <a:cubicBezTo>
                      <a:pt x="649796" y="616553"/>
                      <a:pt x="629031" y="608076"/>
                      <a:pt x="614648" y="591217"/>
                    </a:cubicBezTo>
                    <a:cubicBezTo>
                      <a:pt x="600170" y="574358"/>
                      <a:pt x="593027" y="553022"/>
                      <a:pt x="593027" y="527209"/>
                    </a:cubicBezTo>
                    <a:lnTo>
                      <a:pt x="598551" y="391763"/>
                    </a:lnTo>
                    <a:lnTo>
                      <a:pt x="598551" y="362236"/>
                    </a:lnTo>
                    <a:cubicBezTo>
                      <a:pt x="598551" y="337661"/>
                      <a:pt x="597217" y="316802"/>
                      <a:pt x="594360" y="299561"/>
                    </a:cubicBezTo>
                    <a:cubicBezTo>
                      <a:pt x="591598" y="282416"/>
                      <a:pt x="586835" y="268415"/>
                      <a:pt x="580072" y="257651"/>
                    </a:cubicBezTo>
                    <a:cubicBezTo>
                      <a:pt x="573310" y="246888"/>
                      <a:pt x="563499" y="241554"/>
                      <a:pt x="550545" y="241554"/>
                    </a:cubicBezTo>
                    <a:cubicBezTo>
                      <a:pt x="540734" y="241554"/>
                      <a:pt x="531781" y="244602"/>
                      <a:pt x="523875" y="250793"/>
                    </a:cubicBezTo>
                    <a:cubicBezTo>
                      <a:pt x="515874" y="256985"/>
                      <a:pt x="509397" y="268034"/>
                      <a:pt x="504539" y="283940"/>
                    </a:cubicBezTo>
                    <a:cubicBezTo>
                      <a:pt x="499586" y="299942"/>
                      <a:pt x="497205" y="333661"/>
                      <a:pt x="497205" y="385286"/>
                    </a:cubicBezTo>
                    <a:lnTo>
                      <a:pt x="497205" y="435959"/>
                    </a:lnTo>
                    <a:cubicBezTo>
                      <a:pt x="497205" y="472250"/>
                      <a:pt x="495681" y="502634"/>
                      <a:pt x="492633" y="527209"/>
                    </a:cubicBezTo>
                    <a:cubicBezTo>
                      <a:pt x="489585" y="551783"/>
                      <a:pt x="482537" y="570167"/>
                      <a:pt x="471488" y="582454"/>
                    </a:cubicBezTo>
                    <a:cubicBezTo>
                      <a:pt x="458629" y="599027"/>
                      <a:pt x="438912" y="607314"/>
                      <a:pt x="412528" y="607314"/>
                    </a:cubicBezTo>
                    <a:cubicBezTo>
                      <a:pt x="382429" y="607314"/>
                      <a:pt x="361093" y="599789"/>
                      <a:pt x="348520" y="584740"/>
                    </a:cubicBezTo>
                    <a:cubicBezTo>
                      <a:pt x="335947" y="569690"/>
                      <a:pt x="328422" y="547116"/>
                      <a:pt x="325946" y="517017"/>
                    </a:cubicBezTo>
                    <a:cubicBezTo>
                      <a:pt x="324136" y="487490"/>
                      <a:pt x="323183" y="462058"/>
                      <a:pt x="323183" y="440531"/>
                    </a:cubicBezTo>
                    <a:lnTo>
                      <a:pt x="324136" y="357569"/>
                    </a:lnTo>
                    <a:cubicBezTo>
                      <a:pt x="324136" y="305943"/>
                      <a:pt x="319659" y="271748"/>
                      <a:pt x="310801" y="254794"/>
                    </a:cubicBezTo>
                    <a:cubicBezTo>
                      <a:pt x="301847" y="237935"/>
                      <a:pt x="288227" y="229457"/>
                      <a:pt x="269843" y="229457"/>
                    </a:cubicBezTo>
                    <a:cubicBezTo>
                      <a:pt x="249555" y="229457"/>
                      <a:pt x="234410" y="237935"/>
                      <a:pt x="224219" y="254794"/>
                    </a:cubicBezTo>
                    <a:cubicBezTo>
                      <a:pt x="214122" y="271653"/>
                      <a:pt x="208979" y="304991"/>
                      <a:pt x="208979" y="354806"/>
                    </a:cubicBezTo>
                    <a:lnTo>
                      <a:pt x="211741" y="474631"/>
                    </a:lnTo>
                    <a:cubicBezTo>
                      <a:pt x="211741" y="502920"/>
                      <a:pt x="209550" y="526256"/>
                      <a:pt x="205264" y="544640"/>
                    </a:cubicBezTo>
                    <a:cubicBezTo>
                      <a:pt x="200978" y="563118"/>
                      <a:pt x="195453" y="577025"/>
                      <a:pt x="188690" y="586550"/>
                    </a:cubicBezTo>
                    <a:cubicBezTo>
                      <a:pt x="181928" y="596075"/>
                      <a:pt x="173831" y="603313"/>
                      <a:pt x="164306" y="608171"/>
                    </a:cubicBezTo>
                    <a:cubicBezTo>
                      <a:pt x="154781" y="613124"/>
                      <a:pt x="143542" y="615505"/>
                      <a:pt x="130683" y="615505"/>
                    </a:cubicBezTo>
                    <a:lnTo>
                      <a:pt x="114109" y="614553"/>
                    </a:lnTo>
                    <a:cubicBezTo>
                      <a:pt x="92583" y="611505"/>
                      <a:pt x="76771" y="606552"/>
                      <a:pt x="66675" y="599789"/>
                    </a:cubicBezTo>
                    <a:cubicBezTo>
                      <a:pt x="56579" y="593026"/>
                      <a:pt x="49054" y="584454"/>
                      <a:pt x="44101" y="573976"/>
                    </a:cubicBezTo>
                    <a:cubicBezTo>
                      <a:pt x="34290" y="553688"/>
                      <a:pt x="28861" y="529019"/>
                      <a:pt x="28004" y="499777"/>
                    </a:cubicBezTo>
                    <a:cubicBezTo>
                      <a:pt x="27051" y="470630"/>
                      <a:pt x="26670" y="455105"/>
                      <a:pt x="26670" y="453295"/>
                    </a:cubicBezTo>
                    <a:cubicBezTo>
                      <a:pt x="23622" y="399288"/>
                      <a:pt x="22098" y="367570"/>
                      <a:pt x="22098" y="358426"/>
                    </a:cubicBezTo>
                    <a:cubicBezTo>
                      <a:pt x="21431" y="322802"/>
                      <a:pt x="17907" y="261556"/>
                      <a:pt x="11525" y="174593"/>
                    </a:cubicBezTo>
                    <a:cubicBezTo>
                      <a:pt x="5048" y="87725"/>
                      <a:pt x="1238" y="42386"/>
                      <a:pt x="0" y="38671"/>
                    </a:cubicBezTo>
                    <a:cubicBezTo>
                      <a:pt x="9811" y="26384"/>
                      <a:pt x="22765" y="16859"/>
                      <a:pt x="38671" y="10096"/>
                    </a:cubicBezTo>
                    <a:cubicBezTo>
                      <a:pt x="54673" y="3334"/>
                      <a:pt x="70580" y="0"/>
                      <a:pt x="86582" y="0"/>
                    </a:cubicBezTo>
                    <a:cubicBezTo>
                      <a:pt x="110585" y="0"/>
                      <a:pt x="131731" y="7810"/>
                      <a:pt x="150114" y="23527"/>
                    </a:cubicBezTo>
                    <a:cubicBezTo>
                      <a:pt x="168497" y="39243"/>
                      <a:pt x="179641" y="60198"/>
                      <a:pt x="183261" y="86677"/>
                    </a:cubicBezTo>
                    <a:cubicBezTo>
                      <a:pt x="219456" y="44291"/>
                      <a:pt x="265843" y="23146"/>
                      <a:pt x="322421" y="23146"/>
                    </a:cubicBezTo>
                    <a:cubicBezTo>
                      <a:pt x="337756" y="23146"/>
                      <a:pt x="354521" y="26098"/>
                      <a:pt x="372618" y="31909"/>
                    </a:cubicBezTo>
                    <a:cubicBezTo>
                      <a:pt x="390715" y="37719"/>
                      <a:pt x="407289" y="47244"/>
                      <a:pt x="422338" y="60484"/>
                    </a:cubicBezTo>
                    <a:cubicBezTo>
                      <a:pt x="437388" y="73723"/>
                      <a:pt x="447104" y="86487"/>
                      <a:pt x="451390" y="98679"/>
                    </a:cubicBezTo>
                    <a:cubicBezTo>
                      <a:pt x="474726" y="68008"/>
                      <a:pt x="498538" y="45815"/>
                      <a:pt x="522827" y="32385"/>
                    </a:cubicBezTo>
                    <a:cubicBezTo>
                      <a:pt x="547116" y="18860"/>
                      <a:pt x="574548" y="12097"/>
                      <a:pt x="605314" y="12097"/>
                    </a:cubicBezTo>
                    <a:lnTo>
                      <a:pt x="629222" y="13049"/>
                    </a:lnTo>
                    <a:cubicBezTo>
                      <a:pt x="648843" y="14859"/>
                      <a:pt x="668369" y="20860"/>
                      <a:pt x="687705" y="31052"/>
                    </a:cubicBezTo>
                    <a:cubicBezTo>
                      <a:pt x="707041" y="41148"/>
                      <a:pt x="724853" y="57912"/>
                      <a:pt x="741140" y="81248"/>
                    </a:cubicBezTo>
                    <a:cubicBezTo>
                      <a:pt x="757428" y="104585"/>
                      <a:pt x="769048" y="132969"/>
                      <a:pt x="776192" y="166497"/>
                    </a:cubicBezTo>
                    <a:cubicBezTo>
                      <a:pt x="783241" y="200025"/>
                      <a:pt x="786765" y="232981"/>
                      <a:pt x="786765" y="265557"/>
                    </a:cubicBezTo>
                    <a:cubicBezTo>
                      <a:pt x="786765" y="392144"/>
                      <a:pt x="773239" y="490728"/>
                      <a:pt x="746188" y="561308"/>
                    </a:cubicBezTo>
                    <a:cubicBezTo>
                      <a:pt x="738854" y="580930"/>
                      <a:pt x="730377" y="595122"/>
                      <a:pt x="720852" y="603695"/>
                    </a:cubicBezTo>
                    <a:cubicBezTo>
                      <a:pt x="711327" y="612267"/>
                      <a:pt x="696754" y="616553"/>
                      <a:pt x="677132" y="616553"/>
                    </a:cubicBezTo>
                    <a:close/>
                  </a:path>
                </a:pathLst>
              </a:custGeom>
              <a:grpFill/>
              <a:ln w="9525"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C5CD1CA1-ABF8-D146-CBB5-F0946AB2E069}"/>
                  </a:ext>
                </a:extLst>
              </p:cNvPr>
              <p:cNvSpPr/>
              <p:nvPr/>
            </p:nvSpPr>
            <p:spPr>
              <a:xfrm>
                <a:off x="5917949" y="2257634"/>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7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1 w 467010"/>
                  <a:gd name="connsiteY40" fmla="*/ 278987 h 633088"/>
                  <a:gd name="connsiteX41" fmla="*/ 237268 w 467010"/>
                  <a:gd name="connsiteY41" fmla="*/ 262414 h 633088"/>
                  <a:gd name="connsiteX42" fmla="*/ 288417 w 467010"/>
                  <a:gd name="connsiteY42" fmla="*/ 226505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199"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81F85489-2389-69C2-D82C-1EB963A99390}"/>
                  </a:ext>
                </a:extLst>
              </p:cNvPr>
              <p:cNvSpPr/>
              <p:nvPr/>
            </p:nvSpPr>
            <p:spPr>
              <a:xfrm>
                <a:off x="6453254" y="2246300"/>
                <a:ext cx="449865" cy="647699"/>
              </a:xfrm>
              <a:custGeom>
                <a:avLst/>
                <a:gdLst>
                  <a:gd name="connsiteX0" fmla="*/ 167640 w 449865"/>
                  <a:gd name="connsiteY0" fmla="*/ 436721 h 647699"/>
                  <a:gd name="connsiteX1" fmla="*/ 166688 w 449865"/>
                  <a:gd name="connsiteY1" fmla="*/ 473583 h 647699"/>
                  <a:gd name="connsiteX2" fmla="*/ 166211 w 449865"/>
                  <a:gd name="connsiteY2" fmla="*/ 515493 h 647699"/>
                  <a:gd name="connsiteX3" fmla="*/ 164401 w 449865"/>
                  <a:gd name="connsiteY3" fmla="*/ 570738 h 647699"/>
                  <a:gd name="connsiteX4" fmla="*/ 160210 w 449865"/>
                  <a:gd name="connsiteY4" fmla="*/ 602552 h 647699"/>
                  <a:gd name="connsiteX5" fmla="*/ 140875 w 449865"/>
                  <a:gd name="connsiteY5" fmla="*/ 632079 h 647699"/>
                  <a:gd name="connsiteX6" fmla="*/ 82867 w 449865"/>
                  <a:gd name="connsiteY6" fmla="*/ 642175 h 647699"/>
                  <a:gd name="connsiteX7" fmla="*/ 35909 w 449865"/>
                  <a:gd name="connsiteY7" fmla="*/ 630650 h 647699"/>
                  <a:gd name="connsiteX8" fmla="*/ 7334 w 449865"/>
                  <a:gd name="connsiteY8" fmla="*/ 595217 h 647699"/>
                  <a:gd name="connsiteX9" fmla="*/ 0 w 449865"/>
                  <a:gd name="connsiteY9" fmla="*/ 533495 h 647699"/>
                  <a:gd name="connsiteX10" fmla="*/ 0 w 449865"/>
                  <a:gd name="connsiteY10" fmla="*/ 169545 h 647699"/>
                  <a:gd name="connsiteX11" fmla="*/ 952 w 449865"/>
                  <a:gd name="connsiteY11" fmla="*/ 119824 h 647699"/>
                  <a:gd name="connsiteX12" fmla="*/ 12478 w 449865"/>
                  <a:gd name="connsiteY12" fmla="*/ 73247 h 647699"/>
                  <a:gd name="connsiteX13" fmla="*/ 46101 w 449865"/>
                  <a:gd name="connsiteY13" fmla="*/ 36862 h 647699"/>
                  <a:gd name="connsiteX14" fmla="*/ 108775 w 449865"/>
                  <a:gd name="connsiteY14" fmla="*/ 10573 h 647699"/>
                  <a:gd name="connsiteX15" fmla="*/ 197263 w 449865"/>
                  <a:gd name="connsiteY15" fmla="*/ 0 h 647699"/>
                  <a:gd name="connsiteX16" fmla="*/ 206502 w 449865"/>
                  <a:gd name="connsiteY16" fmla="*/ 0 h 647699"/>
                  <a:gd name="connsiteX17" fmla="*/ 300038 w 449865"/>
                  <a:gd name="connsiteY17" fmla="*/ 12001 h 647699"/>
                  <a:gd name="connsiteX18" fmla="*/ 376999 w 449865"/>
                  <a:gd name="connsiteY18" fmla="*/ 48387 h 647699"/>
                  <a:gd name="connsiteX19" fmla="*/ 428625 w 449865"/>
                  <a:gd name="connsiteY19" fmla="*/ 110109 h 647699"/>
                  <a:gd name="connsiteX20" fmla="*/ 447104 w 449865"/>
                  <a:gd name="connsiteY20" fmla="*/ 195358 h 647699"/>
                  <a:gd name="connsiteX21" fmla="*/ 426339 w 449865"/>
                  <a:gd name="connsiteY21" fmla="*/ 297656 h 647699"/>
                  <a:gd name="connsiteX22" fmla="*/ 375190 w 449865"/>
                  <a:gd name="connsiteY22" fmla="*/ 370427 h 647699"/>
                  <a:gd name="connsiteX23" fmla="*/ 420814 w 449865"/>
                  <a:gd name="connsiteY23" fmla="*/ 428434 h 647699"/>
                  <a:gd name="connsiteX24" fmla="*/ 444341 w 449865"/>
                  <a:gd name="connsiteY24" fmla="*/ 499396 h 647699"/>
                  <a:gd name="connsiteX25" fmla="*/ 449866 w 449865"/>
                  <a:gd name="connsiteY25" fmla="*/ 561118 h 647699"/>
                  <a:gd name="connsiteX26" fmla="*/ 440150 w 449865"/>
                  <a:gd name="connsiteY26" fmla="*/ 608552 h 647699"/>
                  <a:gd name="connsiteX27" fmla="*/ 409289 w 449865"/>
                  <a:gd name="connsiteY27" fmla="*/ 638461 h 647699"/>
                  <a:gd name="connsiteX28" fmla="*/ 364141 w 449865"/>
                  <a:gd name="connsiteY28" fmla="*/ 647700 h 647699"/>
                  <a:gd name="connsiteX29" fmla="*/ 307467 w 449865"/>
                  <a:gd name="connsiteY29" fmla="*/ 632079 h 647699"/>
                  <a:gd name="connsiteX30" fmla="*/ 288607 w 449865"/>
                  <a:gd name="connsiteY30" fmla="*/ 577691 h 647699"/>
                  <a:gd name="connsiteX31" fmla="*/ 278511 w 449865"/>
                  <a:gd name="connsiteY31" fmla="*/ 510445 h 647699"/>
                  <a:gd name="connsiteX32" fmla="*/ 256889 w 449865"/>
                  <a:gd name="connsiteY32" fmla="*/ 465296 h 647699"/>
                  <a:gd name="connsiteX33" fmla="*/ 219075 w 449865"/>
                  <a:gd name="connsiteY33" fmla="*/ 433483 h 647699"/>
                  <a:gd name="connsiteX34" fmla="*/ 180880 w 449865"/>
                  <a:gd name="connsiteY34" fmla="*/ 423767 h 647699"/>
                  <a:gd name="connsiteX35" fmla="*/ 172117 w 449865"/>
                  <a:gd name="connsiteY35" fmla="*/ 427482 h 647699"/>
                  <a:gd name="connsiteX36" fmla="*/ 167926 w 449865"/>
                  <a:gd name="connsiteY36" fmla="*/ 436721 h 647699"/>
                  <a:gd name="connsiteX37" fmla="*/ 174974 w 449865"/>
                  <a:gd name="connsiteY37" fmla="*/ 154781 h 647699"/>
                  <a:gd name="connsiteX38" fmla="*/ 174974 w 449865"/>
                  <a:gd name="connsiteY38" fmla="*/ 261652 h 647699"/>
                  <a:gd name="connsiteX39" fmla="*/ 212788 w 449865"/>
                  <a:gd name="connsiteY39" fmla="*/ 270891 h 647699"/>
                  <a:gd name="connsiteX40" fmla="*/ 255651 w 449865"/>
                  <a:gd name="connsiteY40" fmla="*/ 250126 h 647699"/>
                  <a:gd name="connsiteX41" fmla="*/ 272701 w 449865"/>
                  <a:gd name="connsiteY41" fmla="*/ 199930 h 647699"/>
                  <a:gd name="connsiteX42" fmla="*/ 255651 w 449865"/>
                  <a:gd name="connsiteY42" fmla="*/ 157544 h 647699"/>
                  <a:gd name="connsiteX43" fmla="*/ 213741 w 449865"/>
                  <a:gd name="connsiteY43" fmla="*/ 140017 h 647699"/>
                  <a:gd name="connsiteX44" fmla="*/ 175069 w 449865"/>
                  <a:gd name="connsiteY44" fmla="*/ 154781 h 64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49865" h="647699">
                    <a:moveTo>
                      <a:pt x="167640" y="436721"/>
                    </a:moveTo>
                    <a:lnTo>
                      <a:pt x="166688" y="473583"/>
                    </a:lnTo>
                    <a:cubicBezTo>
                      <a:pt x="166688" y="478536"/>
                      <a:pt x="166497" y="492443"/>
                      <a:pt x="166211" y="515493"/>
                    </a:cubicBezTo>
                    <a:cubicBezTo>
                      <a:pt x="165925" y="538544"/>
                      <a:pt x="165259" y="556927"/>
                      <a:pt x="164401" y="570738"/>
                    </a:cubicBezTo>
                    <a:cubicBezTo>
                      <a:pt x="163449" y="584549"/>
                      <a:pt x="162115" y="595122"/>
                      <a:pt x="160210" y="602552"/>
                    </a:cubicBezTo>
                    <a:cubicBezTo>
                      <a:pt x="157734" y="615410"/>
                      <a:pt x="151257" y="625316"/>
                      <a:pt x="140875" y="632079"/>
                    </a:cubicBezTo>
                    <a:cubicBezTo>
                      <a:pt x="130397" y="638842"/>
                      <a:pt x="111061" y="642175"/>
                      <a:pt x="82867" y="642175"/>
                    </a:cubicBezTo>
                    <a:cubicBezTo>
                      <a:pt x="63817" y="642175"/>
                      <a:pt x="48196" y="638365"/>
                      <a:pt x="35909" y="630650"/>
                    </a:cubicBezTo>
                    <a:cubicBezTo>
                      <a:pt x="23622" y="622935"/>
                      <a:pt x="14097" y="611124"/>
                      <a:pt x="7334" y="595217"/>
                    </a:cubicBezTo>
                    <a:cubicBezTo>
                      <a:pt x="2381" y="583597"/>
                      <a:pt x="0" y="562928"/>
                      <a:pt x="0" y="533495"/>
                    </a:cubicBezTo>
                    <a:lnTo>
                      <a:pt x="0" y="169545"/>
                    </a:lnTo>
                    <a:lnTo>
                      <a:pt x="952" y="119824"/>
                    </a:lnTo>
                    <a:cubicBezTo>
                      <a:pt x="952" y="102679"/>
                      <a:pt x="4763" y="87154"/>
                      <a:pt x="12478" y="73247"/>
                    </a:cubicBezTo>
                    <a:cubicBezTo>
                      <a:pt x="20193" y="59436"/>
                      <a:pt x="31337" y="47339"/>
                      <a:pt x="46101" y="36862"/>
                    </a:cubicBezTo>
                    <a:cubicBezTo>
                      <a:pt x="60865" y="26384"/>
                      <a:pt x="81724" y="17717"/>
                      <a:pt x="108775" y="10573"/>
                    </a:cubicBezTo>
                    <a:cubicBezTo>
                      <a:pt x="135826" y="3524"/>
                      <a:pt x="165259" y="0"/>
                      <a:pt x="197263" y="0"/>
                    </a:cubicBezTo>
                    <a:lnTo>
                      <a:pt x="206502" y="0"/>
                    </a:lnTo>
                    <a:cubicBezTo>
                      <a:pt x="239649" y="0"/>
                      <a:pt x="270796" y="4000"/>
                      <a:pt x="300038" y="12001"/>
                    </a:cubicBezTo>
                    <a:cubicBezTo>
                      <a:pt x="329184" y="20002"/>
                      <a:pt x="354901" y="32099"/>
                      <a:pt x="376999" y="48387"/>
                    </a:cubicBezTo>
                    <a:cubicBezTo>
                      <a:pt x="399097" y="64675"/>
                      <a:pt x="416338" y="85249"/>
                      <a:pt x="428625" y="110109"/>
                    </a:cubicBezTo>
                    <a:cubicBezTo>
                      <a:pt x="440912" y="134969"/>
                      <a:pt x="447104" y="163449"/>
                      <a:pt x="447104" y="195358"/>
                    </a:cubicBezTo>
                    <a:cubicBezTo>
                      <a:pt x="447104" y="230410"/>
                      <a:pt x="440150" y="264414"/>
                      <a:pt x="426339" y="297656"/>
                    </a:cubicBezTo>
                    <a:cubicBezTo>
                      <a:pt x="412528" y="330803"/>
                      <a:pt x="395478" y="355092"/>
                      <a:pt x="375190" y="370427"/>
                    </a:cubicBezTo>
                    <a:cubicBezTo>
                      <a:pt x="393573" y="385191"/>
                      <a:pt x="408813" y="404527"/>
                      <a:pt x="420814" y="428434"/>
                    </a:cubicBezTo>
                    <a:cubicBezTo>
                      <a:pt x="432816" y="452342"/>
                      <a:pt x="440626" y="476060"/>
                      <a:pt x="444341" y="499396"/>
                    </a:cubicBezTo>
                    <a:cubicBezTo>
                      <a:pt x="448056" y="522732"/>
                      <a:pt x="449866" y="543306"/>
                      <a:pt x="449866" y="561118"/>
                    </a:cubicBezTo>
                    <a:cubicBezTo>
                      <a:pt x="449866" y="578929"/>
                      <a:pt x="446627" y="594741"/>
                      <a:pt x="440150" y="608552"/>
                    </a:cubicBezTo>
                    <a:cubicBezTo>
                      <a:pt x="433673" y="622364"/>
                      <a:pt x="423386" y="632365"/>
                      <a:pt x="409289" y="638461"/>
                    </a:cubicBezTo>
                    <a:cubicBezTo>
                      <a:pt x="395192" y="644652"/>
                      <a:pt x="380143" y="647700"/>
                      <a:pt x="364141" y="647700"/>
                    </a:cubicBezTo>
                    <a:cubicBezTo>
                      <a:pt x="338899" y="647700"/>
                      <a:pt x="320040" y="642461"/>
                      <a:pt x="307467" y="632079"/>
                    </a:cubicBezTo>
                    <a:cubicBezTo>
                      <a:pt x="294894" y="621602"/>
                      <a:pt x="288607" y="603504"/>
                      <a:pt x="288607" y="577691"/>
                    </a:cubicBezTo>
                    <a:cubicBezTo>
                      <a:pt x="286798" y="556832"/>
                      <a:pt x="283369" y="534353"/>
                      <a:pt x="278511" y="510445"/>
                    </a:cubicBezTo>
                    <a:cubicBezTo>
                      <a:pt x="275463" y="495110"/>
                      <a:pt x="268224" y="480060"/>
                      <a:pt x="256889" y="465296"/>
                    </a:cubicBezTo>
                    <a:cubicBezTo>
                      <a:pt x="245554" y="450532"/>
                      <a:pt x="232981" y="439960"/>
                      <a:pt x="219075" y="433483"/>
                    </a:cubicBezTo>
                    <a:cubicBezTo>
                      <a:pt x="205264" y="427006"/>
                      <a:pt x="192500" y="423767"/>
                      <a:pt x="180880" y="423767"/>
                    </a:cubicBezTo>
                    <a:cubicBezTo>
                      <a:pt x="177832" y="423767"/>
                      <a:pt x="174879" y="425005"/>
                      <a:pt x="172117" y="427482"/>
                    </a:cubicBezTo>
                    <a:cubicBezTo>
                      <a:pt x="169354" y="429959"/>
                      <a:pt x="167926" y="433007"/>
                      <a:pt x="167926" y="436721"/>
                    </a:cubicBezTo>
                    <a:close/>
                    <a:moveTo>
                      <a:pt x="174974" y="154781"/>
                    </a:moveTo>
                    <a:lnTo>
                      <a:pt x="174974" y="261652"/>
                    </a:lnTo>
                    <a:cubicBezTo>
                      <a:pt x="186595" y="267843"/>
                      <a:pt x="199263" y="270891"/>
                      <a:pt x="212788" y="270891"/>
                    </a:cubicBezTo>
                    <a:cubicBezTo>
                      <a:pt x="229933" y="270891"/>
                      <a:pt x="244221" y="263938"/>
                      <a:pt x="255651" y="250126"/>
                    </a:cubicBezTo>
                    <a:cubicBezTo>
                      <a:pt x="266986" y="236315"/>
                      <a:pt x="272701" y="219551"/>
                      <a:pt x="272701" y="199930"/>
                    </a:cubicBezTo>
                    <a:cubicBezTo>
                      <a:pt x="272701" y="183356"/>
                      <a:pt x="266986" y="169259"/>
                      <a:pt x="255651" y="157544"/>
                    </a:cubicBezTo>
                    <a:cubicBezTo>
                      <a:pt x="244316" y="145923"/>
                      <a:pt x="230314" y="140017"/>
                      <a:pt x="213741" y="140017"/>
                    </a:cubicBezTo>
                    <a:cubicBezTo>
                      <a:pt x="195929" y="140017"/>
                      <a:pt x="182975" y="144971"/>
                      <a:pt x="175069" y="154781"/>
                    </a:cubicBezTo>
                    <a:close/>
                  </a:path>
                </a:pathLst>
              </a:custGeom>
              <a:grpFill/>
              <a:ln w="9525"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1462694B-ABFD-8D09-02DB-26A9A0ADFCEC}"/>
                  </a:ext>
                </a:extLst>
              </p:cNvPr>
              <p:cNvSpPr/>
              <p:nvPr/>
            </p:nvSpPr>
            <p:spPr>
              <a:xfrm>
                <a:off x="6939791" y="2246490"/>
                <a:ext cx="445865" cy="647604"/>
              </a:xfrm>
              <a:custGeom>
                <a:avLst/>
                <a:gdLst>
                  <a:gd name="connsiteX0" fmla="*/ 205359 w 445865"/>
                  <a:gd name="connsiteY0" fmla="*/ 207169 h 647604"/>
                  <a:gd name="connsiteX1" fmla="*/ 215074 w 445865"/>
                  <a:gd name="connsiteY1" fmla="*/ 217742 h 647604"/>
                  <a:gd name="connsiteX2" fmla="*/ 238601 w 445865"/>
                  <a:gd name="connsiteY2" fmla="*/ 235268 h 647604"/>
                  <a:gd name="connsiteX3" fmla="*/ 270415 w 445865"/>
                  <a:gd name="connsiteY3" fmla="*/ 256032 h 647604"/>
                  <a:gd name="connsiteX4" fmla="*/ 289275 w 445865"/>
                  <a:gd name="connsiteY4" fmla="*/ 268034 h 647604"/>
                  <a:gd name="connsiteX5" fmla="*/ 304895 w 445865"/>
                  <a:gd name="connsiteY5" fmla="*/ 278130 h 647604"/>
                  <a:gd name="connsiteX6" fmla="*/ 385096 w 445865"/>
                  <a:gd name="connsiteY6" fmla="*/ 335280 h 647604"/>
                  <a:gd name="connsiteX7" fmla="*/ 429292 w 445865"/>
                  <a:gd name="connsiteY7" fmla="*/ 388715 h 647604"/>
                  <a:gd name="connsiteX8" fmla="*/ 445866 w 445865"/>
                  <a:gd name="connsiteY8" fmla="*/ 456914 h 647604"/>
                  <a:gd name="connsiteX9" fmla="*/ 174975 w 445865"/>
                  <a:gd name="connsiteY9" fmla="*/ 647605 h 647604"/>
                  <a:gd name="connsiteX10" fmla="*/ 88868 w 445865"/>
                  <a:gd name="connsiteY10" fmla="*/ 635603 h 647604"/>
                  <a:gd name="connsiteX11" fmla="*/ 21146 w 445865"/>
                  <a:gd name="connsiteY11" fmla="*/ 602933 h 647604"/>
                  <a:gd name="connsiteX12" fmla="*/ 0 w 445865"/>
                  <a:gd name="connsiteY12" fmla="*/ 559213 h 647604"/>
                  <a:gd name="connsiteX13" fmla="*/ 11525 w 445865"/>
                  <a:gd name="connsiteY13" fmla="*/ 514064 h 647604"/>
                  <a:gd name="connsiteX14" fmla="*/ 46958 w 445865"/>
                  <a:gd name="connsiteY14" fmla="*/ 486442 h 647604"/>
                  <a:gd name="connsiteX15" fmla="*/ 135826 w 445865"/>
                  <a:gd name="connsiteY15" fmla="*/ 470345 h 647604"/>
                  <a:gd name="connsiteX16" fmla="*/ 227457 w 445865"/>
                  <a:gd name="connsiteY16" fmla="*/ 457867 h 647604"/>
                  <a:gd name="connsiteX17" fmla="*/ 241268 w 445865"/>
                  <a:gd name="connsiteY17" fmla="*/ 445008 h 647604"/>
                  <a:gd name="connsiteX18" fmla="*/ 239458 w 445865"/>
                  <a:gd name="connsiteY18" fmla="*/ 439960 h 647604"/>
                  <a:gd name="connsiteX19" fmla="*/ 234887 w 445865"/>
                  <a:gd name="connsiteY19" fmla="*/ 434912 h 647604"/>
                  <a:gd name="connsiteX20" fmla="*/ 177737 w 445865"/>
                  <a:gd name="connsiteY20" fmla="*/ 403574 h 647604"/>
                  <a:gd name="connsiteX21" fmla="*/ 52388 w 445865"/>
                  <a:gd name="connsiteY21" fmla="*/ 302228 h 647604"/>
                  <a:gd name="connsiteX22" fmla="*/ 16478 w 445865"/>
                  <a:gd name="connsiteY22" fmla="*/ 192596 h 647604"/>
                  <a:gd name="connsiteX23" fmla="*/ 91535 w 445865"/>
                  <a:gd name="connsiteY23" fmla="*/ 52102 h 647604"/>
                  <a:gd name="connsiteX24" fmla="*/ 300228 w 445865"/>
                  <a:gd name="connsiteY24" fmla="*/ 0 h 647604"/>
                  <a:gd name="connsiteX25" fmla="*/ 373475 w 445865"/>
                  <a:gd name="connsiteY25" fmla="*/ 9716 h 647604"/>
                  <a:gd name="connsiteX26" fmla="*/ 424148 w 445865"/>
                  <a:gd name="connsiteY26" fmla="*/ 42386 h 647604"/>
                  <a:gd name="connsiteX27" fmla="*/ 440246 w 445865"/>
                  <a:gd name="connsiteY27" fmla="*/ 91250 h 647604"/>
                  <a:gd name="connsiteX28" fmla="*/ 420433 w 445865"/>
                  <a:gd name="connsiteY28" fmla="*/ 136874 h 647604"/>
                  <a:gd name="connsiteX29" fmla="*/ 363283 w 445865"/>
                  <a:gd name="connsiteY29" fmla="*/ 166783 h 647604"/>
                  <a:gd name="connsiteX30" fmla="*/ 270701 w 445865"/>
                  <a:gd name="connsiteY30" fmla="*/ 183356 h 647604"/>
                  <a:gd name="connsiteX31" fmla="*/ 208978 w 445865"/>
                  <a:gd name="connsiteY31" fmla="*/ 192596 h 647604"/>
                  <a:gd name="connsiteX32" fmla="*/ 205264 w 445865"/>
                  <a:gd name="connsiteY32" fmla="*/ 196310 h 647604"/>
                  <a:gd name="connsiteX33" fmla="*/ 203454 w 445865"/>
                  <a:gd name="connsiteY33" fmla="*/ 200882 h 647604"/>
                  <a:gd name="connsiteX34" fmla="*/ 205264 w 445865"/>
                  <a:gd name="connsiteY34" fmla="*/ 207359 h 64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45865" h="647604">
                    <a:moveTo>
                      <a:pt x="205359" y="207169"/>
                    </a:moveTo>
                    <a:cubicBezTo>
                      <a:pt x="206597" y="209645"/>
                      <a:pt x="209836" y="213170"/>
                      <a:pt x="215074" y="217742"/>
                    </a:cubicBezTo>
                    <a:cubicBezTo>
                      <a:pt x="220313" y="222314"/>
                      <a:pt x="228124" y="228219"/>
                      <a:pt x="238601" y="235268"/>
                    </a:cubicBezTo>
                    <a:cubicBezTo>
                      <a:pt x="249079" y="242316"/>
                      <a:pt x="259651" y="249269"/>
                      <a:pt x="270415" y="256032"/>
                    </a:cubicBezTo>
                    <a:cubicBezTo>
                      <a:pt x="281178" y="262795"/>
                      <a:pt x="287465" y="266795"/>
                      <a:pt x="289275" y="268034"/>
                    </a:cubicBezTo>
                    <a:lnTo>
                      <a:pt x="304895" y="278130"/>
                    </a:lnTo>
                    <a:cubicBezTo>
                      <a:pt x="339947" y="300228"/>
                      <a:pt x="366617" y="319278"/>
                      <a:pt x="385096" y="335280"/>
                    </a:cubicBezTo>
                    <a:cubicBezTo>
                      <a:pt x="403479" y="351282"/>
                      <a:pt x="418243" y="369094"/>
                      <a:pt x="429292" y="388715"/>
                    </a:cubicBezTo>
                    <a:cubicBezTo>
                      <a:pt x="440341" y="408337"/>
                      <a:pt x="445866" y="431102"/>
                      <a:pt x="445866" y="456914"/>
                    </a:cubicBezTo>
                    <a:cubicBezTo>
                      <a:pt x="445866" y="584073"/>
                      <a:pt x="355568" y="647605"/>
                      <a:pt x="174975" y="647605"/>
                    </a:cubicBezTo>
                    <a:cubicBezTo>
                      <a:pt x="148590" y="647605"/>
                      <a:pt x="119824" y="643604"/>
                      <a:pt x="88868" y="635603"/>
                    </a:cubicBezTo>
                    <a:cubicBezTo>
                      <a:pt x="57817" y="627602"/>
                      <a:pt x="35242" y="616744"/>
                      <a:pt x="21146" y="602933"/>
                    </a:cubicBezTo>
                    <a:cubicBezTo>
                      <a:pt x="7048" y="589121"/>
                      <a:pt x="0" y="574548"/>
                      <a:pt x="0" y="559213"/>
                    </a:cubicBezTo>
                    <a:cubicBezTo>
                      <a:pt x="0" y="540830"/>
                      <a:pt x="3810" y="525780"/>
                      <a:pt x="11525" y="514064"/>
                    </a:cubicBezTo>
                    <a:cubicBezTo>
                      <a:pt x="19240" y="502444"/>
                      <a:pt x="31051" y="493205"/>
                      <a:pt x="46958" y="486442"/>
                    </a:cubicBezTo>
                    <a:cubicBezTo>
                      <a:pt x="62960" y="479679"/>
                      <a:pt x="92583" y="474345"/>
                      <a:pt x="135826" y="470345"/>
                    </a:cubicBezTo>
                    <a:cubicBezTo>
                      <a:pt x="179166" y="466344"/>
                      <a:pt x="209645" y="462248"/>
                      <a:pt x="227457" y="457867"/>
                    </a:cubicBezTo>
                    <a:cubicBezTo>
                      <a:pt x="236696" y="456057"/>
                      <a:pt x="241268" y="451771"/>
                      <a:pt x="241268" y="445008"/>
                    </a:cubicBezTo>
                    <a:cubicBezTo>
                      <a:pt x="241268" y="443770"/>
                      <a:pt x="240601" y="442055"/>
                      <a:pt x="239458" y="439960"/>
                    </a:cubicBezTo>
                    <a:cubicBezTo>
                      <a:pt x="238220" y="437769"/>
                      <a:pt x="236696" y="436150"/>
                      <a:pt x="234887" y="434912"/>
                    </a:cubicBezTo>
                    <a:lnTo>
                      <a:pt x="177737" y="403574"/>
                    </a:lnTo>
                    <a:cubicBezTo>
                      <a:pt x="118110" y="368522"/>
                      <a:pt x="76390" y="334804"/>
                      <a:pt x="52388" y="302228"/>
                    </a:cubicBezTo>
                    <a:cubicBezTo>
                      <a:pt x="28480" y="269653"/>
                      <a:pt x="16478" y="233172"/>
                      <a:pt x="16478" y="192596"/>
                    </a:cubicBezTo>
                    <a:cubicBezTo>
                      <a:pt x="16478" y="133636"/>
                      <a:pt x="41529" y="86773"/>
                      <a:pt x="91535" y="52102"/>
                    </a:cubicBezTo>
                    <a:cubicBezTo>
                      <a:pt x="141542" y="17431"/>
                      <a:pt x="211169" y="0"/>
                      <a:pt x="300228" y="0"/>
                    </a:cubicBezTo>
                    <a:cubicBezTo>
                      <a:pt x="326041" y="0"/>
                      <a:pt x="350425" y="3239"/>
                      <a:pt x="373475" y="9716"/>
                    </a:cubicBezTo>
                    <a:cubicBezTo>
                      <a:pt x="396526" y="16193"/>
                      <a:pt x="413385" y="27051"/>
                      <a:pt x="424148" y="42386"/>
                    </a:cubicBezTo>
                    <a:cubicBezTo>
                      <a:pt x="434912" y="57721"/>
                      <a:pt x="440246" y="74009"/>
                      <a:pt x="440246" y="91250"/>
                    </a:cubicBezTo>
                    <a:cubicBezTo>
                      <a:pt x="440246" y="108490"/>
                      <a:pt x="433673" y="123635"/>
                      <a:pt x="420433" y="136874"/>
                    </a:cubicBezTo>
                    <a:cubicBezTo>
                      <a:pt x="407194" y="150114"/>
                      <a:pt x="388144" y="160020"/>
                      <a:pt x="363283" y="166783"/>
                    </a:cubicBezTo>
                    <a:cubicBezTo>
                      <a:pt x="338423" y="173546"/>
                      <a:pt x="307562" y="179070"/>
                      <a:pt x="270701" y="183356"/>
                    </a:cubicBezTo>
                    <a:cubicBezTo>
                      <a:pt x="233839" y="187643"/>
                      <a:pt x="213265" y="190691"/>
                      <a:pt x="208978" y="192596"/>
                    </a:cubicBezTo>
                    <a:cubicBezTo>
                      <a:pt x="207741" y="193167"/>
                      <a:pt x="206502" y="194405"/>
                      <a:pt x="205264" y="196310"/>
                    </a:cubicBezTo>
                    <a:cubicBezTo>
                      <a:pt x="204026" y="198120"/>
                      <a:pt x="203454" y="199644"/>
                      <a:pt x="203454" y="200882"/>
                    </a:cubicBezTo>
                    <a:lnTo>
                      <a:pt x="205264" y="207359"/>
                    </a:lnTo>
                    <a:close/>
                  </a:path>
                </a:pathLst>
              </a:custGeom>
              <a:grpFill/>
              <a:ln w="9525"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7DAFFD8D-FE95-7160-E800-8F30F904AF98}"/>
                  </a:ext>
                </a:extLst>
              </p:cNvPr>
              <p:cNvSpPr/>
              <p:nvPr/>
            </p:nvSpPr>
            <p:spPr>
              <a:xfrm>
                <a:off x="7421565" y="2257634"/>
                <a:ext cx="467011" cy="633088"/>
              </a:xfrm>
              <a:custGeom>
                <a:avLst/>
                <a:gdLst>
                  <a:gd name="connsiteX0" fmla="*/ 206312 w 467011"/>
                  <a:gd name="connsiteY0" fmla="*/ 419005 h 633088"/>
                  <a:gd name="connsiteX1" fmla="*/ 223838 w 467011"/>
                  <a:gd name="connsiteY1" fmla="*/ 451295 h 633088"/>
                  <a:gd name="connsiteX2" fmla="*/ 251936 w 467011"/>
                  <a:gd name="connsiteY2" fmla="*/ 466058 h 633088"/>
                  <a:gd name="connsiteX3" fmla="*/ 282797 w 467011"/>
                  <a:gd name="connsiteY3" fmla="*/ 471583 h 633088"/>
                  <a:gd name="connsiteX4" fmla="*/ 402622 w 467011"/>
                  <a:gd name="connsiteY4" fmla="*/ 446723 h 633088"/>
                  <a:gd name="connsiteX5" fmla="*/ 418243 w 467011"/>
                  <a:gd name="connsiteY5" fmla="*/ 443960 h 633088"/>
                  <a:gd name="connsiteX6" fmla="*/ 440341 w 467011"/>
                  <a:gd name="connsiteY6" fmla="*/ 455009 h 633088"/>
                  <a:gd name="connsiteX7" fmla="*/ 456915 w 467011"/>
                  <a:gd name="connsiteY7" fmla="*/ 479012 h 633088"/>
                  <a:gd name="connsiteX8" fmla="*/ 464248 w 467011"/>
                  <a:gd name="connsiteY8" fmla="*/ 507587 h 633088"/>
                  <a:gd name="connsiteX9" fmla="*/ 451390 w 467011"/>
                  <a:gd name="connsiteY9" fmla="*/ 550926 h 633088"/>
                  <a:gd name="connsiteX10" fmla="*/ 392430 w 467011"/>
                  <a:gd name="connsiteY10" fmla="*/ 603028 h 633088"/>
                  <a:gd name="connsiteX11" fmla="*/ 314135 w 467011"/>
                  <a:gd name="connsiteY11" fmla="*/ 628364 h 633088"/>
                  <a:gd name="connsiteX12" fmla="*/ 248698 w 467011"/>
                  <a:gd name="connsiteY12" fmla="*/ 632936 h 633088"/>
                  <a:gd name="connsiteX13" fmla="*/ 186024 w 467011"/>
                  <a:gd name="connsiteY13" fmla="*/ 622840 h 633088"/>
                  <a:gd name="connsiteX14" fmla="*/ 119729 w 467011"/>
                  <a:gd name="connsiteY14" fmla="*/ 590550 h 633088"/>
                  <a:gd name="connsiteX15" fmla="*/ 59817 w 467011"/>
                  <a:gd name="connsiteY15" fmla="*/ 529304 h 633088"/>
                  <a:gd name="connsiteX16" fmla="*/ 16097 w 467011"/>
                  <a:gd name="connsiteY16" fmla="*/ 435769 h 633088"/>
                  <a:gd name="connsiteX17" fmla="*/ 0 w 467011"/>
                  <a:gd name="connsiteY17" fmla="*/ 321564 h 633088"/>
                  <a:gd name="connsiteX18" fmla="*/ 12859 w 467011"/>
                  <a:gd name="connsiteY18" fmla="*/ 214694 h 633088"/>
                  <a:gd name="connsiteX19" fmla="*/ 49721 w 467011"/>
                  <a:gd name="connsiteY19" fmla="*/ 121634 h 633088"/>
                  <a:gd name="connsiteX20" fmla="*/ 93440 w 467011"/>
                  <a:gd name="connsiteY20" fmla="*/ 67723 h 633088"/>
                  <a:gd name="connsiteX21" fmla="*/ 167640 w 467011"/>
                  <a:gd name="connsiteY21" fmla="*/ 19336 h 633088"/>
                  <a:gd name="connsiteX22" fmla="*/ 259747 w 467011"/>
                  <a:gd name="connsiteY22" fmla="*/ 0 h 633088"/>
                  <a:gd name="connsiteX23" fmla="*/ 326041 w 467011"/>
                  <a:gd name="connsiteY23" fmla="*/ 8763 h 633088"/>
                  <a:gd name="connsiteX24" fmla="*/ 396050 w 467011"/>
                  <a:gd name="connsiteY24" fmla="*/ 41434 h 633088"/>
                  <a:gd name="connsiteX25" fmla="*/ 449009 w 467011"/>
                  <a:gd name="connsiteY25" fmla="*/ 103632 h 633088"/>
                  <a:gd name="connsiteX26" fmla="*/ 467011 w 467011"/>
                  <a:gd name="connsiteY26" fmla="*/ 181451 h 633088"/>
                  <a:gd name="connsiteX27" fmla="*/ 458724 w 467011"/>
                  <a:gd name="connsiteY27" fmla="*/ 240411 h 633088"/>
                  <a:gd name="connsiteX28" fmla="*/ 434816 w 467011"/>
                  <a:gd name="connsiteY28" fmla="*/ 294799 h 633088"/>
                  <a:gd name="connsiteX29" fmla="*/ 390144 w 467011"/>
                  <a:gd name="connsiteY29" fmla="*/ 338995 h 633088"/>
                  <a:gd name="connsiteX30" fmla="*/ 314135 w 467011"/>
                  <a:gd name="connsiteY30" fmla="*/ 380429 h 633088"/>
                  <a:gd name="connsiteX31" fmla="*/ 221075 w 467011"/>
                  <a:gd name="connsiteY31" fmla="*/ 402527 h 633088"/>
                  <a:gd name="connsiteX32" fmla="*/ 210503 w 467011"/>
                  <a:gd name="connsiteY32" fmla="*/ 408051 h 633088"/>
                  <a:gd name="connsiteX33" fmla="*/ 206312 w 467011"/>
                  <a:gd name="connsiteY33" fmla="*/ 419100 h 633088"/>
                  <a:gd name="connsiteX34" fmla="*/ 307657 w 467011"/>
                  <a:gd name="connsiteY34" fmla="*/ 184023 h 633088"/>
                  <a:gd name="connsiteX35" fmla="*/ 276320 w 467011"/>
                  <a:gd name="connsiteY35" fmla="*/ 148971 h 633088"/>
                  <a:gd name="connsiteX36" fmla="*/ 240888 w 467011"/>
                  <a:gd name="connsiteY36" fmla="*/ 158210 h 633088"/>
                  <a:gd name="connsiteX37" fmla="*/ 211836 w 467011"/>
                  <a:gd name="connsiteY37" fmla="*/ 178499 h 633088"/>
                  <a:gd name="connsiteX38" fmla="*/ 186976 w 467011"/>
                  <a:gd name="connsiteY38" fmla="*/ 219075 h 633088"/>
                  <a:gd name="connsiteX39" fmla="*/ 178689 w 467011"/>
                  <a:gd name="connsiteY39" fmla="*/ 265176 h 633088"/>
                  <a:gd name="connsiteX40" fmla="*/ 179641 w 467011"/>
                  <a:gd name="connsiteY40" fmla="*/ 278987 h 633088"/>
                  <a:gd name="connsiteX41" fmla="*/ 237268 w 467011"/>
                  <a:gd name="connsiteY41" fmla="*/ 262414 h 633088"/>
                  <a:gd name="connsiteX42" fmla="*/ 288417 w 467011"/>
                  <a:gd name="connsiteY42" fmla="*/ 226505 h 633088"/>
                  <a:gd name="connsiteX43" fmla="*/ 307753 w 467011"/>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1"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7" y="444913"/>
                      <a:pt x="413385" y="443960"/>
                      <a:pt x="418243" y="443960"/>
                    </a:cubicBezTo>
                    <a:cubicBezTo>
                      <a:pt x="426244" y="443960"/>
                      <a:pt x="433578" y="447675"/>
                      <a:pt x="440341" y="455009"/>
                    </a:cubicBezTo>
                    <a:cubicBezTo>
                      <a:pt x="447104" y="462344"/>
                      <a:pt x="452628" y="470345"/>
                      <a:pt x="456915" y="479012"/>
                    </a:cubicBezTo>
                    <a:cubicBezTo>
                      <a:pt x="461867" y="488823"/>
                      <a:pt x="464248" y="498348"/>
                      <a:pt x="464248" y="507587"/>
                    </a:cubicBezTo>
                    <a:cubicBezTo>
                      <a:pt x="464248" y="522351"/>
                      <a:pt x="459963" y="536734"/>
                      <a:pt x="451390" y="550926"/>
                    </a:cubicBezTo>
                    <a:cubicBezTo>
                      <a:pt x="438531" y="572453"/>
                      <a:pt x="418815" y="589788"/>
                      <a:pt x="392430" y="603028"/>
                    </a:cubicBezTo>
                    <a:cubicBezTo>
                      <a:pt x="366046" y="616268"/>
                      <a:pt x="339947" y="624650"/>
                      <a:pt x="314135" y="628364"/>
                    </a:cubicBezTo>
                    <a:cubicBezTo>
                      <a:pt x="288322" y="632079"/>
                      <a:pt x="266510" y="633603"/>
                      <a:pt x="248698" y="632936"/>
                    </a:cubicBezTo>
                    <a:cubicBezTo>
                      <a:pt x="229648" y="632365"/>
                      <a:pt x="208788" y="628936"/>
                      <a:pt x="186024"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5" y="87058"/>
                      <a:pt x="93440" y="67723"/>
                    </a:cubicBezTo>
                    <a:cubicBezTo>
                      <a:pt x="112776" y="48387"/>
                      <a:pt x="137541" y="32290"/>
                      <a:pt x="167640" y="19336"/>
                    </a:cubicBezTo>
                    <a:cubicBezTo>
                      <a:pt x="197739" y="6477"/>
                      <a:pt x="228410" y="0"/>
                      <a:pt x="259747" y="0"/>
                    </a:cubicBezTo>
                    <a:cubicBezTo>
                      <a:pt x="280607"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200"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8" y="158210"/>
                    </a:cubicBezTo>
                    <a:cubicBezTo>
                      <a:pt x="228886" y="164402"/>
                      <a:pt x="219266"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grpSp>
        <p:grpSp>
          <p:nvGrpSpPr>
            <p:cNvPr id="88" name="Groep 87">
              <a:extLst>
                <a:ext uri="{FF2B5EF4-FFF2-40B4-BE49-F238E27FC236}">
                  <a16:creationId xmlns:a16="http://schemas.microsoft.com/office/drawing/2014/main" id="{0D9FA71D-831F-7DE5-9888-865770AFF47F}"/>
                </a:ext>
              </a:extLst>
            </p:cNvPr>
            <p:cNvGrpSpPr/>
            <p:nvPr/>
          </p:nvGrpSpPr>
          <p:grpSpPr>
            <a:xfrm>
              <a:off x="2337406" y="3032874"/>
              <a:ext cx="5551169" cy="637698"/>
              <a:chOff x="2337406" y="3032874"/>
              <a:chExt cx="5551169" cy="637698"/>
            </a:xfrm>
          </p:grpSpPr>
          <p:sp>
            <p:nvSpPr>
              <p:cNvPr id="89" name="Vrije vorm: vorm 88">
                <a:extLst>
                  <a:ext uri="{FF2B5EF4-FFF2-40B4-BE49-F238E27FC236}">
                    <a16:creationId xmlns:a16="http://schemas.microsoft.com/office/drawing/2014/main" id="{EEEA07CF-66C2-40FB-B27B-A381192AD7A1}"/>
                  </a:ext>
                </a:extLst>
              </p:cNvPr>
              <p:cNvSpPr/>
              <p:nvPr/>
            </p:nvSpPr>
            <p:spPr>
              <a:xfrm>
                <a:off x="2337406" y="3032874"/>
                <a:ext cx="510254" cy="637698"/>
              </a:xfrm>
              <a:custGeom>
                <a:avLst/>
                <a:gdLst>
                  <a:gd name="connsiteX0" fmla="*/ 365855 w 510254"/>
                  <a:gd name="connsiteY0" fmla="*/ 618839 h 637698"/>
                  <a:gd name="connsiteX1" fmla="*/ 343281 w 510254"/>
                  <a:gd name="connsiteY1" fmla="*/ 599980 h 637698"/>
                  <a:gd name="connsiteX2" fmla="*/ 326231 w 510254"/>
                  <a:gd name="connsiteY2" fmla="*/ 577406 h 637698"/>
                  <a:gd name="connsiteX3" fmla="*/ 246031 w 510254"/>
                  <a:gd name="connsiteY3" fmla="*/ 624364 h 637698"/>
                  <a:gd name="connsiteX4" fmla="*/ 174117 w 510254"/>
                  <a:gd name="connsiteY4" fmla="*/ 635413 h 637698"/>
                  <a:gd name="connsiteX5" fmla="*/ 107823 w 510254"/>
                  <a:gd name="connsiteY5" fmla="*/ 622554 h 637698"/>
                  <a:gd name="connsiteX6" fmla="*/ 51626 w 510254"/>
                  <a:gd name="connsiteY6" fmla="*/ 586169 h 637698"/>
                  <a:gd name="connsiteX7" fmla="*/ 13811 w 510254"/>
                  <a:gd name="connsiteY7" fmla="*/ 530924 h 637698"/>
                  <a:gd name="connsiteX8" fmla="*/ 0 w 510254"/>
                  <a:gd name="connsiteY8" fmla="*/ 464153 h 637698"/>
                  <a:gd name="connsiteX9" fmla="*/ 9239 w 510254"/>
                  <a:gd name="connsiteY9" fmla="*/ 400621 h 637698"/>
                  <a:gd name="connsiteX10" fmla="*/ 41910 w 510254"/>
                  <a:gd name="connsiteY10" fmla="*/ 336613 h 637698"/>
                  <a:gd name="connsiteX11" fmla="*/ 103156 w 510254"/>
                  <a:gd name="connsiteY11" fmla="*/ 282702 h 637698"/>
                  <a:gd name="connsiteX12" fmla="*/ 192500 w 510254"/>
                  <a:gd name="connsiteY12" fmla="*/ 245840 h 637698"/>
                  <a:gd name="connsiteX13" fmla="*/ 294799 w 510254"/>
                  <a:gd name="connsiteY13" fmla="*/ 232982 h 637698"/>
                  <a:gd name="connsiteX14" fmla="*/ 279559 w 510254"/>
                  <a:gd name="connsiteY14" fmla="*/ 168497 h 637698"/>
                  <a:gd name="connsiteX15" fmla="*/ 240411 w 510254"/>
                  <a:gd name="connsiteY15" fmla="*/ 152876 h 637698"/>
                  <a:gd name="connsiteX16" fmla="*/ 172688 w 510254"/>
                  <a:gd name="connsiteY16" fmla="*/ 170879 h 637698"/>
                  <a:gd name="connsiteX17" fmla="*/ 110490 w 510254"/>
                  <a:gd name="connsiteY17" fmla="*/ 188881 h 637698"/>
                  <a:gd name="connsiteX18" fmla="*/ 68580 w 510254"/>
                  <a:gd name="connsiteY18" fmla="*/ 170879 h 637698"/>
                  <a:gd name="connsiteX19" fmla="*/ 53340 w 510254"/>
                  <a:gd name="connsiteY19" fmla="*/ 117920 h 637698"/>
                  <a:gd name="connsiteX20" fmla="*/ 66675 w 510254"/>
                  <a:gd name="connsiteY20" fmla="*/ 75533 h 637698"/>
                  <a:gd name="connsiteX21" fmla="*/ 106299 w 510254"/>
                  <a:gd name="connsiteY21" fmla="*/ 40100 h 637698"/>
                  <a:gd name="connsiteX22" fmla="*/ 178594 w 510254"/>
                  <a:gd name="connsiteY22" fmla="*/ 12002 h 637698"/>
                  <a:gd name="connsiteX23" fmla="*/ 266129 w 510254"/>
                  <a:gd name="connsiteY23" fmla="*/ 0 h 637698"/>
                  <a:gd name="connsiteX24" fmla="*/ 389572 w 510254"/>
                  <a:gd name="connsiteY24" fmla="*/ 36862 h 637698"/>
                  <a:gd name="connsiteX25" fmla="*/ 458629 w 510254"/>
                  <a:gd name="connsiteY25" fmla="*/ 136398 h 637698"/>
                  <a:gd name="connsiteX26" fmla="*/ 473393 w 510254"/>
                  <a:gd name="connsiteY26" fmla="*/ 265367 h 637698"/>
                  <a:gd name="connsiteX27" fmla="*/ 471583 w 510254"/>
                  <a:gd name="connsiteY27" fmla="*/ 314230 h 637698"/>
                  <a:gd name="connsiteX28" fmla="*/ 468820 w 510254"/>
                  <a:gd name="connsiteY28" fmla="*/ 422053 h 637698"/>
                  <a:gd name="connsiteX29" fmla="*/ 495491 w 510254"/>
                  <a:gd name="connsiteY29" fmla="*/ 561213 h 637698"/>
                  <a:gd name="connsiteX30" fmla="*/ 503777 w 510254"/>
                  <a:gd name="connsiteY30" fmla="*/ 578263 h 637698"/>
                  <a:gd name="connsiteX31" fmla="*/ 510254 w 510254"/>
                  <a:gd name="connsiteY31" fmla="*/ 597122 h 637698"/>
                  <a:gd name="connsiteX32" fmla="*/ 486728 w 510254"/>
                  <a:gd name="connsiteY32" fmla="*/ 626174 h 637698"/>
                  <a:gd name="connsiteX33" fmla="*/ 431864 w 510254"/>
                  <a:gd name="connsiteY33" fmla="*/ 637699 h 637698"/>
                  <a:gd name="connsiteX34" fmla="*/ 395954 w 510254"/>
                  <a:gd name="connsiteY34" fmla="*/ 632651 h 637698"/>
                  <a:gd name="connsiteX35" fmla="*/ 365570 w 510254"/>
                  <a:gd name="connsiteY35" fmla="*/ 619316 h 637698"/>
                  <a:gd name="connsiteX36" fmla="*/ 257080 w 510254"/>
                  <a:gd name="connsiteY36" fmla="*/ 364522 h 637698"/>
                  <a:gd name="connsiteX37" fmla="*/ 205930 w 510254"/>
                  <a:gd name="connsiteY37" fmla="*/ 375571 h 637698"/>
                  <a:gd name="connsiteX38" fmla="*/ 170878 w 510254"/>
                  <a:gd name="connsiteY38" fmla="*/ 404146 h 637698"/>
                  <a:gd name="connsiteX39" fmla="*/ 160306 w 510254"/>
                  <a:gd name="connsiteY39" fmla="*/ 438245 h 637698"/>
                  <a:gd name="connsiteX40" fmla="*/ 174117 w 510254"/>
                  <a:gd name="connsiteY40" fmla="*/ 469106 h 637698"/>
                  <a:gd name="connsiteX41" fmla="*/ 205454 w 510254"/>
                  <a:gd name="connsiteY41" fmla="*/ 481584 h 637698"/>
                  <a:gd name="connsiteX42" fmla="*/ 254794 w 510254"/>
                  <a:gd name="connsiteY42" fmla="*/ 469583 h 637698"/>
                  <a:gd name="connsiteX43" fmla="*/ 291179 w 510254"/>
                  <a:gd name="connsiteY43" fmla="*/ 435483 h 637698"/>
                  <a:gd name="connsiteX44" fmla="*/ 291179 w 510254"/>
                  <a:gd name="connsiteY44" fmla="*/ 373761 h 637698"/>
                  <a:gd name="connsiteX45" fmla="*/ 257080 w 510254"/>
                  <a:gd name="connsiteY45" fmla="*/ 364522 h 63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0254" h="637698">
                    <a:moveTo>
                      <a:pt x="365855" y="618839"/>
                    </a:moveTo>
                    <a:cubicBezTo>
                      <a:pt x="359664" y="615125"/>
                      <a:pt x="352139" y="608838"/>
                      <a:pt x="343281" y="599980"/>
                    </a:cubicBezTo>
                    <a:cubicBezTo>
                      <a:pt x="334328" y="591122"/>
                      <a:pt x="328708" y="583597"/>
                      <a:pt x="326231" y="577406"/>
                    </a:cubicBezTo>
                    <a:cubicBezTo>
                      <a:pt x="292418" y="601409"/>
                      <a:pt x="265748" y="617030"/>
                      <a:pt x="246031" y="624364"/>
                    </a:cubicBezTo>
                    <a:cubicBezTo>
                      <a:pt x="226314" y="631698"/>
                      <a:pt x="202406" y="635413"/>
                      <a:pt x="174117" y="635413"/>
                    </a:cubicBezTo>
                    <a:cubicBezTo>
                      <a:pt x="151352" y="635413"/>
                      <a:pt x="129254" y="631127"/>
                      <a:pt x="107823" y="622554"/>
                    </a:cubicBezTo>
                    <a:cubicBezTo>
                      <a:pt x="86297" y="613982"/>
                      <a:pt x="67627" y="601790"/>
                      <a:pt x="51626" y="586169"/>
                    </a:cubicBezTo>
                    <a:cubicBezTo>
                      <a:pt x="35623" y="570548"/>
                      <a:pt x="23051" y="552069"/>
                      <a:pt x="13811" y="530924"/>
                    </a:cubicBezTo>
                    <a:cubicBezTo>
                      <a:pt x="4572" y="509778"/>
                      <a:pt x="0" y="487490"/>
                      <a:pt x="0" y="464153"/>
                    </a:cubicBezTo>
                    <a:cubicBezTo>
                      <a:pt x="0" y="444532"/>
                      <a:pt x="3048" y="423291"/>
                      <a:pt x="9239" y="400621"/>
                    </a:cubicBezTo>
                    <a:cubicBezTo>
                      <a:pt x="15335" y="377952"/>
                      <a:pt x="26289" y="356521"/>
                      <a:pt x="41910" y="336613"/>
                    </a:cubicBezTo>
                    <a:cubicBezTo>
                      <a:pt x="57531" y="316706"/>
                      <a:pt x="78010" y="298704"/>
                      <a:pt x="103156" y="282702"/>
                    </a:cubicBezTo>
                    <a:cubicBezTo>
                      <a:pt x="128302" y="266700"/>
                      <a:pt x="158115" y="254413"/>
                      <a:pt x="192500" y="245840"/>
                    </a:cubicBezTo>
                    <a:cubicBezTo>
                      <a:pt x="226886" y="237268"/>
                      <a:pt x="260985" y="232982"/>
                      <a:pt x="294799" y="232982"/>
                    </a:cubicBezTo>
                    <a:cubicBezTo>
                      <a:pt x="294227" y="200406"/>
                      <a:pt x="289084" y="178975"/>
                      <a:pt x="279559" y="168497"/>
                    </a:cubicBezTo>
                    <a:cubicBezTo>
                      <a:pt x="270034" y="158020"/>
                      <a:pt x="256985" y="152876"/>
                      <a:pt x="240411" y="152876"/>
                    </a:cubicBezTo>
                    <a:cubicBezTo>
                      <a:pt x="223838" y="152876"/>
                      <a:pt x="201835" y="158877"/>
                      <a:pt x="172688" y="170879"/>
                    </a:cubicBezTo>
                    <a:cubicBezTo>
                      <a:pt x="143542" y="182880"/>
                      <a:pt x="122777" y="188881"/>
                      <a:pt x="110490" y="188881"/>
                    </a:cubicBezTo>
                    <a:cubicBezTo>
                      <a:pt x="92678" y="188881"/>
                      <a:pt x="78676" y="182880"/>
                      <a:pt x="68580" y="170879"/>
                    </a:cubicBezTo>
                    <a:cubicBezTo>
                      <a:pt x="58483" y="158877"/>
                      <a:pt x="53340" y="141256"/>
                      <a:pt x="53340" y="117920"/>
                    </a:cubicBezTo>
                    <a:cubicBezTo>
                      <a:pt x="53340" y="102584"/>
                      <a:pt x="57817" y="88392"/>
                      <a:pt x="66675" y="75533"/>
                    </a:cubicBezTo>
                    <a:cubicBezTo>
                      <a:pt x="75533" y="62675"/>
                      <a:pt x="88773" y="50863"/>
                      <a:pt x="106299" y="40100"/>
                    </a:cubicBezTo>
                    <a:cubicBezTo>
                      <a:pt x="123825" y="29337"/>
                      <a:pt x="147923" y="20003"/>
                      <a:pt x="178594" y="12002"/>
                    </a:cubicBezTo>
                    <a:cubicBezTo>
                      <a:pt x="209264" y="4000"/>
                      <a:pt x="238506" y="0"/>
                      <a:pt x="266129" y="0"/>
                    </a:cubicBezTo>
                    <a:cubicBezTo>
                      <a:pt x="314039" y="0"/>
                      <a:pt x="355187" y="12287"/>
                      <a:pt x="389572" y="36862"/>
                    </a:cubicBezTo>
                    <a:cubicBezTo>
                      <a:pt x="423958" y="61436"/>
                      <a:pt x="447008" y="94583"/>
                      <a:pt x="458629" y="136398"/>
                    </a:cubicBezTo>
                    <a:cubicBezTo>
                      <a:pt x="468439" y="168974"/>
                      <a:pt x="473393" y="211931"/>
                      <a:pt x="473393" y="265367"/>
                    </a:cubicBezTo>
                    <a:lnTo>
                      <a:pt x="471583" y="314230"/>
                    </a:lnTo>
                    <a:cubicBezTo>
                      <a:pt x="469773" y="347377"/>
                      <a:pt x="468820" y="383286"/>
                      <a:pt x="468820" y="422053"/>
                    </a:cubicBezTo>
                    <a:cubicBezTo>
                      <a:pt x="468820" y="471773"/>
                      <a:pt x="477679" y="518160"/>
                      <a:pt x="495491" y="561213"/>
                    </a:cubicBezTo>
                    <a:cubicBezTo>
                      <a:pt x="496729" y="563690"/>
                      <a:pt x="499491" y="569405"/>
                      <a:pt x="503777" y="578263"/>
                    </a:cubicBezTo>
                    <a:cubicBezTo>
                      <a:pt x="508064" y="587216"/>
                      <a:pt x="510254" y="593503"/>
                      <a:pt x="510254" y="597122"/>
                    </a:cubicBezTo>
                    <a:cubicBezTo>
                      <a:pt x="510254" y="608838"/>
                      <a:pt x="502444" y="618458"/>
                      <a:pt x="486728" y="626174"/>
                    </a:cubicBezTo>
                    <a:cubicBezTo>
                      <a:pt x="471107" y="633889"/>
                      <a:pt x="452818" y="637699"/>
                      <a:pt x="431864" y="637699"/>
                    </a:cubicBezTo>
                    <a:cubicBezTo>
                      <a:pt x="420148" y="637699"/>
                      <a:pt x="408241" y="635984"/>
                      <a:pt x="395954" y="632651"/>
                    </a:cubicBezTo>
                    <a:cubicBezTo>
                      <a:pt x="383667" y="629317"/>
                      <a:pt x="373570" y="624840"/>
                      <a:pt x="365570" y="619316"/>
                    </a:cubicBezTo>
                    <a:close/>
                    <a:moveTo>
                      <a:pt x="257080" y="364522"/>
                    </a:moveTo>
                    <a:cubicBezTo>
                      <a:pt x="239268" y="364522"/>
                      <a:pt x="222218" y="368237"/>
                      <a:pt x="205930" y="375571"/>
                    </a:cubicBezTo>
                    <a:cubicBezTo>
                      <a:pt x="189643" y="382905"/>
                      <a:pt x="177927" y="392430"/>
                      <a:pt x="170878" y="404146"/>
                    </a:cubicBezTo>
                    <a:cubicBezTo>
                      <a:pt x="163830" y="415862"/>
                      <a:pt x="160306" y="427196"/>
                      <a:pt x="160306" y="438245"/>
                    </a:cubicBezTo>
                    <a:cubicBezTo>
                      <a:pt x="160306" y="450533"/>
                      <a:pt x="164878" y="460820"/>
                      <a:pt x="174117" y="469106"/>
                    </a:cubicBezTo>
                    <a:cubicBezTo>
                      <a:pt x="183356" y="477393"/>
                      <a:pt x="193739" y="481584"/>
                      <a:pt x="205454" y="481584"/>
                    </a:cubicBezTo>
                    <a:cubicBezTo>
                      <a:pt x="223266" y="481584"/>
                      <a:pt x="239649" y="477584"/>
                      <a:pt x="254794" y="469583"/>
                    </a:cubicBezTo>
                    <a:cubicBezTo>
                      <a:pt x="269843" y="461582"/>
                      <a:pt x="281940" y="450247"/>
                      <a:pt x="291179" y="435483"/>
                    </a:cubicBezTo>
                    <a:lnTo>
                      <a:pt x="291179" y="373761"/>
                    </a:lnTo>
                    <a:cubicBezTo>
                      <a:pt x="286226" y="367665"/>
                      <a:pt x="274892" y="364522"/>
                      <a:pt x="257080" y="364522"/>
                    </a:cubicBezTo>
                    <a:close/>
                  </a:path>
                </a:pathLst>
              </a:custGeom>
              <a:solidFill>
                <a:schemeClr val="accent4"/>
              </a:solid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76A1462C-F209-E1F6-7CBE-0005A6F9616F}"/>
                  </a:ext>
                </a:extLst>
              </p:cNvPr>
              <p:cNvSpPr/>
              <p:nvPr/>
            </p:nvSpPr>
            <p:spPr>
              <a:xfrm>
                <a:off x="2858805" y="3033350"/>
                <a:ext cx="466153" cy="623887"/>
              </a:xfrm>
              <a:custGeom>
                <a:avLst/>
                <a:gdLst>
                  <a:gd name="connsiteX0" fmla="*/ 423958 w 466153"/>
                  <a:gd name="connsiteY0" fmla="*/ 172403 h 623887"/>
                  <a:gd name="connsiteX1" fmla="*/ 405098 w 466153"/>
                  <a:gd name="connsiteY1" fmla="*/ 179356 h 623887"/>
                  <a:gd name="connsiteX2" fmla="*/ 342424 w 466153"/>
                  <a:gd name="connsiteY2" fmla="*/ 182118 h 623887"/>
                  <a:gd name="connsiteX3" fmla="*/ 273748 w 466153"/>
                  <a:gd name="connsiteY3" fmla="*/ 186309 h 623887"/>
                  <a:gd name="connsiteX4" fmla="*/ 231362 w 466153"/>
                  <a:gd name="connsiteY4" fmla="*/ 205645 h 623887"/>
                  <a:gd name="connsiteX5" fmla="*/ 194500 w 466153"/>
                  <a:gd name="connsiteY5" fmla="*/ 250317 h 623887"/>
                  <a:gd name="connsiteX6" fmla="*/ 179737 w 466153"/>
                  <a:gd name="connsiteY6" fmla="*/ 307943 h 623887"/>
                  <a:gd name="connsiteX7" fmla="*/ 266319 w 466153"/>
                  <a:gd name="connsiteY7" fmla="*/ 434150 h 623887"/>
                  <a:gd name="connsiteX8" fmla="*/ 293942 w 466153"/>
                  <a:gd name="connsiteY8" fmla="*/ 435959 h 623887"/>
                  <a:gd name="connsiteX9" fmla="*/ 393478 w 466153"/>
                  <a:gd name="connsiteY9" fmla="*/ 431387 h 623887"/>
                  <a:gd name="connsiteX10" fmla="*/ 400812 w 466153"/>
                  <a:gd name="connsiteY10" fmla="*/ 431387 h 623887"/>
                  <a:gd name="connsiteX11" fmla="*/ 434911 w 466153"/>
                  <a:gd name="connsiteY11" fmla="*/ 441960 h 623887"/>
                  <a:gd name="connsiteX12" fmla="*/ 458819 w 466153"/>
                  <a:gd name="connsiteY12" fmla="*/ 467773 h 623887"/>
                  <a:gd name="connsiteX13" fmla="*/ 466154 w 466153"/>
                  <a:gd name="connsiteY13" fmla="*/ 500443 h 623887"/>
                  <a:gd name="connsiteX14" fmla="*/ 383191 w 466153"/>
                  <a:gd name="connsiteY14" fmla="*/ 608267 h 623887"/>
                  <a:gd name="connsiteX15" fmla="*/ 274511 w 466153"/>
                  <a:gd name="connsiteY15" fmla="*/ 623888 h 623887"/>
                  <a:gd name="connsiteX16" fmla="*/ 144590 w 466153"/>
                  <a:gd name="connsiteY16" fmla="*/ 604552 h 623887"/>
                  <a:gd name="connsiteX17" fmla="*/ 88868 w 466153"/>
                  <a:gd name="connsiteY17" fmla="*/ 575024 h 623887"/>
                  <a:gd name="connsiteX18" fmla="*/ 39624 w 466153"/>
                  <a:gd name="connsiteY18" fmla="*/ 517874 h 623887"/>
                  <a:gd name="connsiteX19" fmla="*/ 8763 w 466153"/>
                  <a:gd name="connsiteY19" fmla="*/ 433102 h 623887"/>
                  <a:gd name="connsiteX20" fmla="*/ 0 w 466153"/>
                  <a:gd name="connsiteY20" fmla="*/ 344615 h 623887"/>
                  <a:gd name="connsiteX21" fmla="*/ 27623 w 466153"/>
                  <a:gd name="connsiteY21" fmla="*/ 170974 h 623887"/>
                  <a:gd name="connsiteX22" fmla="*/ 112395 w 466153"/>
                  <a:gd name="connsiteY22" fmla="*/ 54388 h 623887"/>
                  <a:gd name="connsiteX23" fmla="*/ 304990 w 466153"/>
                  <a:gd name="connsiteY23" fmla="*/ 0 h 623887"/>
                  <a:gd name="connsiteX24" fmla="*/ 374047 w 466153"/>
                  <a:gd name="connsiteY24" fmla="*/ 10573 h 623887"/>
                  <a:gd name="connsiteX25" fmla="*/ 434816 w 466153"/>
                  <a:gd name="connsiteY25" fmla="*/ 43243 h 623887"/>
                  <a:gd name="connsiteX26" fmla="*/ 455105 w 466153"/>
                  <a:gd name="connsiteY26" fmla="*/ 92964 h 623887"/>
                  <a:gd name="connsiteX27" fmla="*/ 446342 w 466153"/>
                  <a:gd name="connsiteY27" fmla="*/ 144590 h 623887"/>
                  <a:gd name="connsiteX28" fmla="*/ 423767 w 466153"/>
                  <a:gd name="connsiteY28" fmla="*/ 172212 h 62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66153" h="623887">
                    <a:moveTo>
                      <a:pt x="423958" y="172403"/>
                    </a:moveTo>
                    <a:cubicBezTo>
                      <a:pt x="420243" y="175450"/>
                      <a:pt x="413957" y="177737"/>
                      <a:pt x="405098" y="179356"/>
                    </a:cubicBezTo>
                    <a:cubicBezTo>
                      <a:pt x="396145" y="180880"/>
                      <a:pt x="375285" y="181832"/>
                      <a:pt x="342424" y="182118"/>
                    </a:cubicBezTo>
                    <a:cubicBezTo>
                      <a:pt x="309563" y="182404"/>
                      <a:pt x="286703" y="183833"/>
                      <a:pt x="273748" y="186309"/>
                    </a:cubicBezTo>
                    <a:cubicBezTo>
                      <a:pt x="260223" y="188786"/>
                      <a:pt x="246126" y="195263"/>
                      <a:pt x="231362" y="205645"/>
                    </a:cubicBezTo>
                    <a:cubicBezTo>
                      <a:pt x="216598" y="216122"/>
                      <a:pt x="204311" y="230981"/>
                      <a:pt x="194500" y="250317"/>
                    </a:cubicBezTo>
                    <a:cubicBezTo>
                      <a:pt x="184690" y="269653"/>
                      <a:pt x="179737" y="288893"/>
                      <a:pt x="179737" y="307943"/>
                    </a:cubicBezTo>
                    <a:cubicBezTo>
                      <a:pt x="179737" y="384143"/>
                      <a:pt x="208598" y="426149"/>
                      <a:pt x="266319" y="434150"/>
                    </a:cubicBezTo>
                    <a:lnTo>
                      <a:pt x="293942" y="435959"/>
                    </a:lnTo>
                    <a:lnTo>
                      <a:pt x="393478" y="431387"/>
                    </a:lnTo>
                    <a:lnTo>
                      <a:pt x="400812" y="431387"/>
                    </a:lnTo>
                    <a:cubicBezTo>
                      <a:pt x="412432" y="431959"/>
                      <a:pt x="423863" y="435578"/>
                      <a:pt x="434911" y="441960"/>
                    </a:cubicBezTo>
                    <a:cubicBezTo>
                      <a:pt x="445961" y="448342"/>
                      <a:pt x="453962" y="457009"/>
                      <a:pt x="458819" y="467773"/>
                    </a:cubicBezTo>
                    <a:cubicBezTo>
                      <a:pt x="463772" y="478536"/>
                      <a:pt x="466154" y="489395"/>
                      <a:pt x="466154" y="500443"/>
                    </a:cubicBezTo>
                    <a:cubicBezTo>
                      <a:pt x="465487" y="555117"/>
                      <a:pt x="437864" y="591026"/>
                      <a:pt x="383191" y="608267"/>
                    </a:cubicBezTo>
                    <a:cubicBezTo>
                      <a:pt x="351853" y="618744"/>
                      <a:pt x="315659" y="623888"/>
                      <a:pt x="274511" y="623888"/>
                    </a:cubicBezTo>
                    <a:cubicBezTo>
                      <a:pt x="226600" y="623888"/>
                      <a:pt x="183261" y="617411"/>
                      <a:pt x="144590" y="604552"/>
                    </a:cubicBezTo>
                    <a:cubicBezTo>
                      <a:pt x="125540" y="598456"/>
                      <a:pt x="106966" y="588550"/>
                      <a:pt x="88868" y="575024"/>
                    </a:cubicBezTo>
                    <a:cubicBezTo>
                      <a:pt x="70771" y="561499"/>
                      <a:pt x="54292" y="542449"/>
                      <a:pt x="39624" y="517874"/>
                    </a:cubicBezTo>
                    <a:cubicBezTo>
                      <a:pt x="24860" y="493300"/>
                      <a:pt x="14573" y="465011"/>
                      <a:pt x="8763" y="433102"/>
                    </a:cubicBezTo>
                    <a:cubicBezTo>
                      <a:pt x="2953" y="401193"/>
                      <a:pt x="0" y="371666"/>
                      <a:pt x="0" y="344615"/>
                    </a:cubicBezTo>
                    <a:cubicBezTo>
                      <a:pt x="0" y="278321"/>
                      <a:pt x="9239" y="220409"/>
                      <a:pt x="27623" y="170974"/>
                    </a:cubicBezTo>
                    <a:cubicBezTo>
                      <a:pt x="46006" y="121539"/>
                      <a:pt x="74295" y="82677"/>
                      <a:pt x="112395" y="54388"/>
                    </a:cubicBezTo>
                    <a:cubicBezTo>
                      <a:pt x="160877" y="18193"/>
                      <a:pt x="225076" y="0"/>
                      <a:pt x="304990" y="0"/>
                    </a:cubicBezTo>
                    <a:cubicBezTo>
                      <a:pt x="324040" y="0"/>
                      <a:pt x="347091" y="3524"/>
                      <a:pt x="374047" y="10573"/>
                    </a:cubicBezTo>
                    <a:cubicBezTo>
                      <a:pt x="401098" y="17621"/>
                      <a:pt x="421386" y="28575"/>
                      <a:pt x="434816" y="43243"/>
                    </a:cubicBezTo>
                    <a:cubicBezTo>
                      <a:pt x="448342" y="58007"/>
                      <a:pt x="455105" y="74581"/>
                      <a:pt x="455105" y="92964"/>
                    </a:cubicBezTo>
                    <a:cubicBezTo>
                      <a:pt x="455105" y="112586"/>
                      <a:pt x="452152" y="129826"/>
                      <a:pt x="446342" y="144590"/>
                    </a:cubicBezTo>
                    <a:cubicBezTo>
                      <a:pt x="440531" y="159353"/>
                      <a:pt x="433007" y="168497"/>
                      <a:pt x="423767" y="172212"/>
                    </a:cubicBezTo>
                    <a:close/>
                  </a:path>
                </a:pathLst>
              </a:custGeom>
              <a:solidFill>
                <a:schemeClr val="accent4"/>
              </a:solid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3E8953E8-21CB-E617-4DD7-B24A622EEC15}"/>
                  </a:ext>
                </a:extLst>
              </p:cNvPr>
              <p:cNvSpPr/>
              <p:nvPr/>
            </p:nvSpPr>
            <p:spPr>
              <a:xfrm>
                <a:off x="3349151"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3 w 551973"/>
                  <a:gd name="connsiteY19" fmla="*/ 332518 h 628268"/>
                  <a:gd name="connsiteX20" fmla="*/ 370523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5"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3" y="332518"/>
                    </a:lnTo>
                    <a:lnTo>
                      <a:pt x="370523" y="442150"/>
                    </a:lnTo>
                    <a:cubicBezTo>
                      <a:pt x="370523"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F3A2FC7D-FAE5-A25B-66EA-9756855BD65F}"/>
                  </a:ext>
                </a:extLst>
              </p:cNvPr>
              <p:cNvSpPr/>
              <p:nvPr/>
            </p:nvSpPr>
            <p:spPr>
              <a:xfrm>
                <a:off x="3949036"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2"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AEDA0AA1-90EF-582F-DAFB-C4CA3CB5BAC3}"/>
                  </a:ext>
                </a:extLst>
              </p:cNvPr>
              <p:cNvSpPr/>
              <p:nvPr/>
            </p:nvSpPr>
            <p:spPr>
              <a:xfrm>
                <a:off x="4184780" y="3035351"/>
                <a:ext cx="527875" cy="628364"/>
              </a:xfrm>
              <a:custGeom>
                <a:avLst/>
                <a:gdLst>
                  <a:gd name="connsiteX0" fmla="*/ 7334 w 527875"/>
                  <a:gd name="connsiteY0" fmla="*/ 31337 h 628364"/>
                  <a:gd name="connsiteX1" fmla="*/ 28099 w 527875"/>
                  <a:gd name="connsiteY1" fmla="*/ 18859 h 628364"/>
                  <a:gd name="connsiteX2" fmla="*/ 63151 w 527875"/>
                  <a:gd name="connsiteY2" fmla="*/ 9620 h 628364"/>
                  <a:gd name="connsiteX3" fmla="*/ 93059 w 527875"/>
                  <a:gd name="connsiteY3" fmla="*/ 7334 h 628364"/>
                  <a:gd name="connsiteX4" fmla="*/ 162592 w 527875"/>
                  <a:gd name="connsiteY4" fmla="*/ 30861 h 628364"/>
                  <a:gd name="connsiteX5" fmla="*/ 198025 w 527875"/>
                  <a:gd name="connsiteY5" fmla="*/ 103156 h 628364"/>
                  <a:gd name="connsiteX6" fmla="*/ 233077 w 527875"/>
                  <a:gd name="connsiteY6" fmla="*/ 253841 h 628364"/>
                  <a:gd name="connsiteX7" fmla="*/ 267176 w 527875"/>
                  <a:gd name="connsiteY7" fmla="*/ 385096 h 628364"/>
                  <a:gd name="connsiteX8" fmla="*/ 278225 w 527875"/>
                  <a:gd name="connsiteY8" fmla="*/ 394335 h 628364"/>
                  <a:gd name="connsiteX9" fmla="*/ 304514 w 527875"/>
                  <a:gd name="connsiteY9" fmla="*/ 369951 h 628364"/>
                  <a:gd name="connsiteX10" fmla="*/ 334423 w 527875"/>
                  <a:gd name="connsiteY10" fmla="*/ 306800 h 628364"/>
                  <a:gd name="connsiteX11" fmla="*/ 355664 w 527875"/>
                  <a:gd name="connsiteY11" fmla="*/ 225742 h 628364"/>
                  <a:gd name="connsiteX12" fmla="*/ 355664 w 527875"/>
                  <a:gd name="connsiteY12" fmla="*/ 222028 h 628364"/>
                  <a:gd name="connsiteX13" fmla="*/ 341376 w 527875"/>
                  <a:gd name="connsiteY13" fmla="*/ 151543 h 628364"/>
                  <a:gd name="connsiteX14" fmla="*/ 327089 w 527875"/>
                  <a:gd name="connsiteY14" fmla="*/ 81058 h 628364"/>
                  <a:gd name="connsiteX15" fmla="*/ 328041 w 527875"/>
                  <a:gd name="connsiteY15" fmla="*/ 65437 h 628364"/>
                  <a:gd name="connsiteX16" fmla="*/ 358426 w 527875"/>
                  <a:gd name="connsiteY16" fmla="*/ 16097 h 628364"/>
                  <a:gd name="connsiteX17" fmla="*/ 422910 w 527875"/>
                  <a:gd name="connsiteY17" fmla="*/ 0 h 628364"/>
                  <a:gd name="connsiteX18" fmla="*/ 485108 w 527875"/>
                  <a:gd name="connsiteY18" fmla="*/ 24384 h 628364"/>
                  <a:gd name="connsiteX19" fmla="*/ 520541 w 527875"/>
                  <a:gd name="connsiteY19" fmla="*/ 89344 h 628364"/>
                  <a:gd name="connsiteX20" fmla="*/ 527876 w 527875"/>
                  <a:gd name="connsiteY20" fmla="*/ 158401 h 628364"/>
                  <a:gd name="connsiteX21" fmla="*/ 516350 w 527875"/>
                  <a:gd name="connsiteY21" fmla="*/ 263938 h 628364"/>
                  <a:gd name="connsiteX22" fmla="*/ 482727 w 527875"/>
                  <a:gd name="connsiteY22" fmla="*/ 380524 h 628364"/>
                  <a:gd name="connsiteX23" fmla="*/ 451866 w 527875"/>
                  <a:gd name="connsiteY23" fmla="*/ 445960 h 628364"/>
                  <a:gd name="connsiteX24" fmla="*/ 410909 w 527875"/>
                  <a:gd name="connsiteY24" fmla="*/ 515017 h 628364"/>
                  <a:gd name="connsiteX25" fmla="*/ 346424 w 527875"/>
                  <a:gd name="connsiteY25" fmla="*/ 592836 h 628364"/>
                  <a:gd name="connsiteX26" fmla="*/ 295275 w 527875"/>
                  <a:gd name="connsiteY26" fmla="*/ 621887 h 628364"/>
                  <a:gd name="connsiteX27" fmla="*/ 251555 w 527875"/>
                  <a:gd name="connsiteY27" fmla="*/ 628364 h 628364"/>
                  <a:gd name="connsiteX28" fmla="*/ 201359 w 527875"/>
                  <a:gd name="connsiteY28" fmla="*/ 615505 h 628364"/>
                  <a:gd name="connsiteX29" fmla="*/ 151638 w 527875"/>
                  <a:gd name="connsiteY29" fmla="*/ 574929 h 628364"/>
                  <a:gd name="connsiteX30" fmla="*/ 115253 w 527875"/>
                  <a:gd name="connsiteY30" fmla="*/ 516922 h 628364"/>
                  <a:gd name="connsiteX31" fmla="*/ 110681 w 527875"/>
                  <a:gd name="connsiteY31" fmla="*/ 505873 h 628364"/>
                  <a:gd name="connsiteX32" fmla="*/ 62294 w 527875"/>
                  <a:gd name="connsiteY32" fmla="*/ 363093 h 628364"/>
                  <a:gd name="connsiteX33" fmla="*/ 27718 w 527875"/>
                  <a:gd name="connsiteY33" fmla="*/ 229934 h 628364"/>
                  <a:gd name="connsiteX34" fmla="*/ 6477 w 527875"/>
                  <a:gd name="connsiteY34" fmla="*/ 114300 h 628364"/>
                  <a:gd name="connsiteX35" fmla="*/ 0 w 527875"/>
                  <a:gd name="connsiteY35" fmla="*/ 58102 h 628364"/>
                  <a:gd name="connsiteX36" fmla="*/ 7334 w 527875"/>
                  <a:gd name="connsiteY36" fmla="*/ 31337 h 62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27875" h="628364">
                    <a:moveTo>
                      <a:pt x="7334" y="31337"/>
                    </a:moveTo>
                    <a:cubicBezTo>
                      <a:pt x="11621" y="27622"/>
                      <a:pt x="18574" y="23527"/>
                      <a:pt x="28099" y="18859"/>
                    </a:cubicBezTo>
                    <a:cubicBezTo>
                      <a:pt x="37624" y="14288"/>
                      <a:pt x="49244" y="11144"/>
                      <a:pt x="63151" y="9620"/>
                    </a:cubicBezTo>
                    <a:cubicBezTo>
                      <a:pt x="76962" y="8096"/>
                      <a:pt x="86963" y="7334"/>
                      <a:pt x="93059" y="7334"/>
                    </a:cubicBezTo>
                    <a:cubicBezTo>
                      <a:pt x="122587" y="7334"/>
                      <a:pt x="145733" y="15145"/>
                      <a:pt x="162592" y="30861"/>
                    </a:cubicBezTo>
                    <a:cubicBezTo>
                      <a:pt x="179451" y="46482"/>
                      <a:pt x="191262" y="70675"/>
                      <a:pt x="198025" y="103156"/>
                    </a:cubicBezTo>
                    <a:cubicBezTo>
                      <a:pt x="207836" y="148018"/>
                      <a:pt x="219551" y="198215"/>
                      <a:pt x="233077" y="253841"/>
                    </a:cubicBezTo>
                    <a:cubicBezTo>
                      <a:pt x="246602" y="309467"/>
                      <a:pt x="257937" y="353187"/>
                      <a:pt x="267176" y="385096"/>
                    </a:cubicBezTo>
                    <a:cubicBezTo>
                      <a:pt x="269653" y="391287"/>
                      <a:pt x="273272" y="394335"/>
                      <a:pt x="278225" y="394335"/>
                    </a:cubicBezTo>
                    <a:cubicBezTo>
                      <a:pt x="284988" y="393763"/>
                      <a:pt x="293751" y="385572"/>
                      <a:pt x="304514" y="369951"/>
                    </a:cubicBezTo>
                    <a:cubicBezTo>
                      <a:pt x="315278" y="354330"/>
                      <a:pt x="325279" y="333280"/>
                      <a:pt x="334423" y="306800"/>
                    </a:cubicBezTo>
                    <a:cubicBezTo>
                      <a:pt x="347948" y="268700"/>
                      <a:pt x="354997" y="241744"/>
                      <a:pt x="355664" y="225742"/>
                    </a:cubicBezTo>
                    <a:lnTo>
                      <a:pt x="355664" y="222028"/>
                    </a:lnTo>
                    <a:cubicBezTo>
                      <a:pt x="355664" y="206692"/>
                      <a:pt x="350901" y="183166"/>
                      <a:pt x="341376" y="151543"/>
                    </a:cubicBezTo>
                    <a:cubicBezTo>
                      <a:pt x="331851" y="119920"/>
                      <a:pt x="327089" y="96393"/>
                      <a:pt x="327089" y="81058"/>
                    </a:cubicBezTo>
                    <a:lnTo>
                      <a:pt x="328041" y="65437"/>
                    </a:lnTo>
                    <a:cubicBezTo>
                      <a:pt x="331756" y="43339"/>
                      <a:pt x="341852" y="26860"/>
                      <a:pt x="358426" y="16097"/>
                    </a:cubicBezTo>
                    <a:cubicBezTo>
                      <a:pt x="374999" y="5334"/>
                      <a:pt x="396526" y="0"/>
                      <a:pt x="422910" y="0"/>
                    </a:cubicBezTo>
                    <a:cubicBezTo>
                      <a:pt x="446818" y="0"/>
                      <a:pt x="467582" y="8192"/>
                      <a:pt x="485108" y="24384"/>
                    </a:cubicBezTo>
                    <a:cubicBezTo>
                      <a:pt x="502634" y="40672"/>
                      <a:pt x="514445" y="62293"/>
                      <a:pt x="520541" y="89344"/>
                    </a:cubicBezTo>
                    <a:cubicBezTo>
                      <a:pt x="525494" y="108966"/>
                      <a:pt x="527876" y="132017"/>
                      <a:pt x="527876" y="158401"/>
                    </a:cubicBezTo>
                    <a:cubicBezTo>
                      <a:pt x="527876" y="187928"/>
                      <a:pt x="524066" y="223075"/>
                      <a:pt x="516350" y="263938"/>
                    </a:cubicBezTo>
                    <a:cubicBezTo>
                      <a:pt x="508635" y="304800"/>
                      <a:pt x="497491" y="343662"/>
                      <a:pt x="482727" y="380524"/>
                    </a:cubicBezTo>
                    <a:cubicBezTo>
                      <a:pt x="475393" y="398907"/>
                      <a:pt x="465106" y="420719"/>
                      <a:pt x="451866" y="445960"/>
                    </a:cubicBezTo>
                    <a:cubicBezTo>
                      <a:pt x="438626" y="471202"/>
                      <a:pt x="425006" y="494157"/>
                      <a:pt x="410909" y="515017"/>
                    </a:cubicBezTo>
                    <a:cubicBezTo>
                      <a:pt x="386334" y="551878"/>
                      <a:pt x="364808" y="577786"/>
                      <a:pt x="346424" y="592836"/>
                    </a:cubicBezTo>
                    <a:cubicBezTo>
                      <a:pt x="328041" y="607885"/>
                      <a:pt x="310991" y="617601"/>
                      <a:pt x="295275" y="621887"/>
                    </a:cubicBezTo>
                    <a:cubicBezTo>
                      <a:pt x="279654" y="626173"/>
                      <a:pt x="264986" y="628364"/>
                      <a:pt x="251555" y="628364"/>
                    </a:cubicBezTo>
                    <a:cubicBezTo>
                      <a:pt x="235553" y="628364"/>
                      <a:pt x="218885" y="624078"/>
                      <a:pt x="201359" y="615505"/>
                    </a:cubicBezTo>
                    <a:cubicBezTo>
                      <a:pt x="183833" y="606933"/>
                      <a:pt x="167259" y="593407"/>
                      <a:pt x="151638" y="574929"/>
                    </a:cubicBezTo>
                    <a:cubicBezTo>
                      <a:pt x="136017" y="556451"/>
                      <a:pt x="123825" y="537115"/>
                      <a:pt x="115253" y="516922"/>
                    </a:cubicBezTo>
                    <a:lnTo>
                      <a:pt x="110681" y="505873"/>
                    </a:lnTo>
                    <a:cubicBezTo>
                      <a:pt x="92297" y="456724"/>
                      <a:pt x="76105" y="409099"/>
                      <a:pt x="62294" y="363093"/>
                    </a:cubicBezTo>
                    <a:cubicBezTo>
                      <a:pt x="48482" y="316992"/>
                      <a:pt x="36957" y="272701"/>
                      <a:pt x="27718" y="229934"/>
                    </a:cubicBezTo>
                    <a:cubicBezTo>
                      <a:pt x="18479" y="187261"/>
                      <a:pt x="11430" y="148685"/>
                      <a:pt x="6477" y="114300"/>
                    </a:cubicBezTo>
                    <a:cubicBezTo>
                      <a:pt x="2191" y="84201"/>
                      <a:pt x="0" y="65437"/>
                      <a:pt x="0" y="58102"/>
                    </a:cubicBezTo>
                    <a:cubicBezTo>
                      <a:pt x="0" y="45244"/>
                      <a:pt x="2477" y="36290"/>
                      <a:pt x="7334" y="31337"/>
                    </a:cubicBezTo>
                    <a:close/>
                  </a:path>
                </a:pathLst>
              </a:custGeom>
              <a:solidFill>
                <a:schemeClr val="accent4"/>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0FF0D36-DDA7-8C0E-1014-54E9D1919B68}"/>
                  </a:ext>
                </a:extLst>
              </p:cNvPr>
              <p:cNvSpPr/>
              <p:nvPr/>
            </p:nvSpPr>
            <p:spPr>
              <a:xfrm>
                <a:off x="4763519"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8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5"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4"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1" y="21431"/>
                      <a:pt x="164973" y="33433"/>
                      <a:pt x="172308"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51C1BB3D-DEAA-EE8A-DE5E-804C30302CEB}"/>
                  </a:ext>
                </a:extLst>
              </p:cNvPr>
              <p:cNvSpPr/>
              <p:nvPr/>
            </p:nvSpPr>
            <p:spPr>
              <a:xfrm>
                <a:off x="4990976"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92408B7D-3062-E354-0316-B90181D21DD2}"/>
                  </a:ext>
                </a:extLst>
              </p:cNvPr>
              <p:cNvSpPr/>
              <p:nvPr/>
            </p:nvSpPr>
            <p:spPr>
              <a:xfrm>
                <a:off x="5540187" y="3037351"/>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50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4"/>
                      <a:pt x="458724" y="240411"/>
                    </a:cubicBezTo>
                    <a:cubicBezTo>
                      <a:pt x="453200" y="261938"/>
                      <a:pt x="445198" y="280035"/>
                      <a:pt x="434816" y="294799"/>
                    </a:cubicBezTo>
                    <a:cubicBezTo>
                      <a:pt x="425005" y="308324"/>
                      <a:pt x="410051" y="323088"/>
                      <a:pt x="390144" y="338995"/>
                    </a:cubicBezTo>
                    <a:cubicBezTo>
                      <a:pt x="370142"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3" y="198882"/>
                      <a:pt x="307753" y="184118"/>
                    </a:cubicBezTo>
                    <a:close/>
                  </a:path>
                </a:pathLst>
              </a:custGeom>
              <a:solidFill>
                <a:schemeClr val="accent4"/>
              </a:solid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D834AAE8-3AE1-24BC-7857-E71A5016E509}"/>
                  </a:ext>
                </a:extLst>
              </p:cNvPr>
              <p:cNvSpPr/>
              <p:nvPr/>
            </p:nvSpPr>
            <p:spPr>
              <a:xfrm>
                <a:off x="6062634"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3"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8" y="591979"/>
                      <a:pt x="3334" y="581692"/>
                      <a:pt x="2762" y="571214"/>
                    </a:cubicBezTo>
                    <a:cubicBezTo>
                      <a:pt x="953" y="546068"/>
                      <a:pt x="0" y="520255"/>
                      <a:pt x="0" y="493776"/>
                    </a:cubicBezTo>
                    <a:cubicBezTo>
                      <a:pt x="0" y="479012"/>
                      <a:pt x="1524" y="429577"/>
                      <a:pt x="4572" y="345472"/>
                    </a:cubicBezTo>
                    <a:cubicBezTo>
                      <a:pt x="7048" y="280416"/>
                      <a:pt x="8287" y="231553"/>
                      <a:pt x="8287" y="198977"/>
                    </a:cubicBezTo>
                    <a:lnTo>
                      <a:pt x="6477" y="54292"/>
                    </a:lnTo>
                    <a:lnTo>
                      <a:pt x="6477" y="18383"/>
                    </a:lnTo>
                    <a:cubicBezTo>
                      <a:pt x="27337" y="6096"/>
                      <a:pt x="51625" y="0"/>
                      <a:pt x="79248" y="0"/>
                    </a:cubicBezTo>
                    <a:cubicBezTo>
                      <a:pt x="100774" y="0"/>
                      <a:pt x="119824" y="4286"/>
                      <a:pt x="136398" y="12859"/>
                    </a:cubicBezTo>
                    <a:cubicBezTo>
                      <a:pt x="152971"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BFDA34A4-CC15-9209-2483-4B88729E321D}"/>
                  </a:ext>
                </a:extLst>
              </p:cNvPr>
              <p:cNvSpPr/>
              <p:nvPr/>
            </p:nvSpPr>
            <p:spPr>
              <a:xfrm>
                <a:off x="6290091" y="3041732"/>
                <a:ext cx="551973" cy="628268"/>
              </a:xfrm>
              <a:custGeom>
                <a:avLst/>
                <a:gdLst>
                  <a:gd name="connsiteX0" fmla="*/ 185166 w 551973"/>
                  <a:gd name="connsiteY0" fmla="*/ 571309 h 628268"/>
                  <a:gd name="connsiteX1" fmla="*/ 179641 w 551973"/>
                  <a:gd name="connsiteY1" fmla="*/ 503110 h 628268"/>
                  <a:gd name="connsiteX2" fmla="*/ 179641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8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6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1" y="535114"/>
                      <a:pt x="179641" y="503110"/>
                    </a:cubicBezTo>
                    <a:lnTo>
                      <a:pt x="179641"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3" y="6191"/>
                      <a:pt x="520637" y="18383"/>
                    </a:cubicBezTo>
                    <a:cubicBezTo>
                      <a:pt x="540925" y="30671"/>
                      <a:pt x="551307" y="50006"/>
                      <a:pt x="551974" y="76390"/>
                    </a:cubicBezTo>
                    <a:cubicBezTo>
                      <a:pt x="551974" y="96679"/>
                      <a:pt x="548164" y="113538"/>
                      <a:pt x="540448"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3" y="549973"/>
                      <a:pt x="360426" y="577596"/>
                    </a:cubicBezTo>
                    <a:cubicBezTo>
                      <a:pt x="351854" y="611410"/>
                      <a:pt x="322326" y="628269"/>
                      <a:pt x="271939" y="628269"/>
                    </a:cubicBezTo>
                    <a:cubicBezTo>
                      <a:pt x="249841" y="628269"/>
                      <a:pt x="230981" y="623506"/>
                      <a:pt x="215265" y="613981"/>
                    </a:cubicBezTo>
                    <a:cubicBezTo>
                      <a:pt x="199644" y="604456"/>
                      <a:pt x="189643" y="590169"/>
                      <a:pt x="185356" y="571119"/>
                    </a:cubicBezTo>
                    <a:close/>
                  </a:path>
                </a:pathLst>
              </a:custGeom>
              <a:solidFill>
                <a:schemeClr val="accent4"/>
              </a:solidFill>
              <a:ln w="9525"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5E07D542-EB86-7B61-BB48-6672CB16DBBB}"/>
                  </a:ext>
                </a:extLst>
              </p:cNvPr>
              <p:cNvSpPr/>
              <p:nvPr/>
            </p:nvSpPr>
            <p:spPr>
              <a:xfrm>
                <a:off x="6839302" y="3037351"/>
                <a:ext cx="467010" cy="633088"/>
              </a:xfrm>
              <a:custGeom>
                <a:avLst/>
                <a:gdLst>
                  <a:gd name="connsiteX0" fmla="*/ 206312 w 467010"/>
                  <a:gd name="connsiteY0" fmla="*/ 419005 h 633088"/>
                  <a:gd name="connsiteX1" fmla="*/ 223837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8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2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7" y="451295"/>
                    </a:cubicBezTo>
                    <a:cubicBezTo>
                      <a:pt x="231172" y="457486"/>
                      <a:pt x="240601"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3" y="443960"/>
                      <a:pt x="433578" y="447675"/>
                      <a:pt x="440341" y="455009"/>
                    </a:cubicBezTo>
                    <a:cubicBezTo>
                      <a:pt x="447103"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5" y="616268"/>
                      <a:pt x="339947" y="624650"/>
                      <a:pt x="314135" y="628364"/>
                    </a:cubicBezTo>
                    <a:cubicBezTo>
                      <a:pt x="288322" y="632079"/>
                      <a:pt x="266510" y="633603"/>
                      <a:pt x="248698" y="632936"/>
                    </a:cubicBezTo>
                    <a:cubicBezTo>
                      <a:pt x="229648" y="632365"/>
                      <a:pt x="208788" y="628936"/>
                      <a:pt x="186023" y="622840"/>
                    </a:cubicBezTo>
                    <a:cubicBezTo>
                      <a:pt x="163258" y="616744"/>
                      <a:pt x="141160"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8"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8" y="103632"/>
                    </a:cubicBezTo>
                    <a:cubicBezTo>
                      <a:pt x="461010" y="129159"/>
                      <a:pt x="467011" y="155067"/>
                      <a:pt x="467011" y="181451"/>
                    </a:cubicBezTo>
                    <a:cubicBezTo>
                      <a:pt x="467011" y="199263"/>
                      <a:pt x="464248" y="218884"/>
                      <a:pt x="458724" y="240411"/>
                    </a:cubicBezTo>
                    <a:cubicBezTo>
                      <a:pt x="453199" y="261938"/>
                      <a:pt x="445198" y="280035"/>
                      <a:pt x="434816" y="294799"/>
                    </a:cubicBezTo>
                    <a:cubicBezTo>
                      <a:pt x="425005" y="308324"/>
                      <a:pt x="410051" y="323088"/>
                      <a:pt x="390144" y="338995"/>
                    </a:cubicBezTo>
                    <a:cubicBezTo>
                      <a:pt x="370142" y="354997"/>
                      <a:pt x="344805" y="368808"/>
                      <a:pt x="314135" y="380429"/>
                    </a:cubicBezTo>
                    <a:cubicBezTo>
                      <a:pt x="283368" y="392144"/>
                      <a:pt x="252412"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2" y="198882"/>
                      <a:pt x="307752" y="184118"/>
                    </a:cubicBezTo>
                    <a:close/>
                  </a:path>
                </a:pathLst>
              </a:custGeom>
              <a:solidFill>
                <a:schemeClr val="accent4"/>
              </a:solidFill>
              <a:ln w="9525"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5AC5B3F1-C06C-1759-DA67-03D51B97A434}"/>
                  </a:ext>
                </a:extLst>
              </p:cNvPr>
              <p:cNvSpPr/>
              <p:nvPr/>
            </p:nvSpPr>
            <p:spPr>
              <a:xfrm>
                <a:off x="7351461" y="3046495"/>
                <a:ext cx="537114" cy="619125"/>
              </a:xfrm>
              <a:custGeom>
                <a:avLst/>
                <a:gdLst>
                  <a:gd name="connsiteX0" fmla="*/ 426625 w 537114"/>
                  <a:gd name="connsiteY0" fmla="*/ 619030 h 619125"/>
                  <a:gd name="connsiteX1" fmla="*/ 372713 w 537114"/>
                  <a:gd name="connsiteY1" fmla="*/ 602933 h 619125"/>
                  <a:gd name="connsiteX2" fmla="*/ 346900 w 537114"/>
                  <a:gd name="connsiteY2" fmla="*/ 563785 h 619125"/>
                  <a:gd name="connsiteX3" fmla="*/ 340900 w 537114"/>
                  <a:gd name="connsiteY3" fmla="*/ 520446 h 619125"/>
                  <a:gd name="connsiteX4" fmla="*/ 345472 w 537114"/>
                  <a:gd name="connsiteY4" fmla="*/ 383191 h 619125"/>
                  <a:gd name="connsiteX5" fmla="*/ 328422 w 537114"/>
                  <a:gd name="connsiteY5" fmla="*/ 256508 h 619125"/>
                  <a:gd name="connsiteX6" fmla="*/ 276320 w 537114"/>
                  <a:gd name="connsiteY6" fmla="*/ 221075 h 619125"/>
                  <a:gd name="connsiteX7" fmla="*/ 232982 w 537114"/>
                  <a:gd name="connsiteY7" fmla="*/ 237649 h 619125"/>
                  <a:gd name="connsiteX8" fmla="*/ 208121 w 537114"/>
                  <a:gd name="connsiteY8" fmla="*/ 286512 h 619125"/>
                  <a:gd name="connsiteX9" fmla="*/ 203549 w 537114"/>
                  <a:gd name="connsiteY9" fmla="*/ 350996 h 619125"/>
                  <a:gd name="connsiteX10" fmla="*/ 204501 w 537114"/>
                  <a:gd name="connsiteY10" fmla="*/ 465201 h 619125"/>
                  <a:gd name="connsiteX11" fmla="*/ 198025 w 537114"/>
                  <a:gd name="connsiteY11" fmla="*/ 541687 h 619125"/>
                  <a:gd name="connsiteX12" fmla="*/ 176879 w 537114"/>
                  <a:gd name="connsiteY12" fmla="*/ 592360 h 619125"/>
                  <a:gd name="connsiteX13" fmla="*/ 109633 w 537114"/>
                  <a:gd name="connsiteY13" fmla="*/ 619125 h 619125"/>
                  <a:gd name="connsiteX14" fmla="*/ 81534 w 537114"/>
                  <a:gd name="connsiteY14" fmla="*/ 613601 h 619125"/>
                  <a:gd name="connsiteX15" fmla="*/ 58960 w 537114"/>
                  <a:gd name="connsiteY15" fmla="*/ 599789 h 619125"/>
                  <a:gd name="connsiteX16" fmla="*/ 40957 w 537114"/>
                  <a:gd name="connsiteY16" fmla="*/ 570262 h 619125"/>
                  <a:gd name="connsiteX17" fmla="*/ 31242 w 537114"/>
                  <a:gd name="connsiteY17" fmla="*/ 511302 h 619125"/>
                  <a:gd name="connsiteX18" fmla="*/ 15621 w 537114"/>
                  <a:gd name="connsiteY18" fmla="*/ 249174 h 619125"/>
                  <a:gd name="connsiteX19" fmla="*/ 0 w 537114"/>
                  <a:gd name="connsiteY19" fmla="*/ 24860 h 619125"/>
                  <a:gd name="connsiteX20" fmla="*/ 29909 w 537114"/>
                  <a:gd name="connsiteY20" fmla="*/ 8287 h 619125"/>
                  <a:gd name="connsiteX21" fmla="*/ 81915 w 537114"/>
                  <a:gd name="connsiteY21" fmla="*/ 0 h 619125"/>
                  <a:gd name="connsiteX22" fmla="*/ 144589 w 537114"/>
                  <a:gd name="connsiteY22" fmla="*/ 23050 h 619125"/>
                  <a:gd name="connsiteX23" fmla="*/ 183261 w 537114"/>
                  <a:gd name="connsiteY23" fmla="*/ 87535 h 619125"/>
                  <a:gd name="connsiteX24" fmla="*/ 255080 w 537114"/>
                  <a:gd name="connsiteY24" fmla="*/ 35052 h 619125"/>
                  <a:gd name="connsiteX25" fmla="*/ 345377 w 537114"/>
                  <a:gd name="connsiteY25" fmla="*/ 15716 h 619125"/>
                  <a:gd name="connsiteX26" fmla="*/ 452724 w 537114"/>
                  <a:gd name="connsiteY26" fmla="*/ 44291 h 619125"/>
                  <a:gd name="connsiteX27" fmla="*/ 515874 w 537114"/>
                  <a:gd name="connsiteY27" fmla="*/ 124873 h 619125"/>
                  <a:gd name="connsiteX28" fmla="*/ 537115 w 537114"/>
                  <a:gd name="connsiteY28" fmla="*/ 253365 h 619125"/>
                  <a:gd name="connsiteX29" fmla="*/ 537115 w 537114"/>
                  <a:gd name="connsiteY29" fmla="*/ 261652 h 619125"/>
                  <a:gd name="connsiteX30" fmla="*/ 505777 w 537114"/>
                  <a:gd name="connsiteY30" fmla="*/ 539877 h 619125"/>
                  <a:gd name="connsiteX31" fmla="*/ 426530 w 537114"/>
                  <a:gd name="connsiteY31" fmla="*/ 61912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7114" h="619125">
                    <a:moveTo>
                      <a:pt x="426625" y="619030"/>
                    </a:moveTo>
                    <a:cubicBezTo>
                      <a:pt x="403860" y="619030"/>
                      <a:pt x="385953" y="613696"/>
                      <a:pt x="372713" y="602933"/>
                    </a:cubicBezTo>
                    <a:cubicBezTo>
                      <a:pt x="359473" y="592169"/>
                      <a:pt x="350901" y="579120"/>
                      <a:pt x="346900" y="563785"/>
                    </a:cubicBezTo>
                    <a:cubicBezTo>
                      <a:pt x="342900" y="548450"/>
                      <a:pt x="340900" y="533972"/>
                      <a:pt x="340900" y="520446"/>
                    </a:cubicBezTo>
                    <a:lnTo>
                      <a:pt x="345472" y="383191"/>
                    </a:lnTo>
                    <a:cubicBezTo>
                      <a:pt x="345472" y="322421"/>
                      <a:pt x="339757" y="280130"/>
                      <a:pt x="328422" y="256508"/>
                    </a:cubicBezTo>
                    <a:cubicBezTo>
                      <a:pt x="317087" y="232886"/>
                      <a:pt x="299657" y="221075"/>
                      <a:pt x="276320" y="221075"/>
                    </a:cubicBezTo>
                    <a:cubicBezTo>
                      <a:pt x="260318" y="221075"/>
                      <a:pt x="245936" y="226600"/>
                      <a:pt x="232982" y="237649"/>
                    </a:cubicBezTo>
                    <a:cubicBezTo>
                      <a:pt x="220027" y="248698"/>
                      <a:pt x="211836" y="264985"/>
                      <a:pt x="208121" y="286512"/>
                    </a:cubicBezTo>
                    <a:cubicBezTo>
                      <a:pt x="205074" y="304324"/>
                      <a:pt x="203549" y="325850"/>
                      <a:pt x="203549" y="350996"/>
                    </a:cubicBezTo>
                    <a:lnTo>
                      <a:pt x="204501" y="465201"/>
                    </a:lnTo>
                    <a:cubicBezTo>
                      <a:pt x="204501" y="498348"/>
                      <a:pt x="202311" y="523875"/>
                      <a:pt x="198025" y="541687"/>
                    </a:cubicBezTo>
                    <a:cubicBezTo>
                      <a:pt x="193072" y="564451"/>
                      <a:pt x="186024" y="581311"/>
                      <a:pt x="176879" y="592360"/>
                    </a:cubicBezTo>
                    <a:cubicBezTo>
                      <a:pt x="161544" y="610172"/>
                      <a:pt x="139065" y="619125"/>
                      <a:pt x="109633" y="619125"/>
                    </a:cubicBezTo>
                    <a:cubicBezTo>
                      <a:pt x="100393" y="619125"/>
                      <a:pt x="91059" y="617315"/>
                      <a:pt x="81534" y="613601"/>
                    </a:cubicBezTo>
                    <a:cubicBezTo>
                      <a:pt x="72009" y="609886"/>
                      <a:pt x="64484" y="605314"/>
                      <a:pt x="58960" y="599789"/>
                    </a:cubicBezTo>
                    <a:cubicBezTo>
                      <a:pt x="51625" y="592455"/>
                      <a:pt x="45625" y="582644"/>
                      <a:pt x="40957" y="570262"/>
                    </a:cubicBezTo>
                    <a:cubicBezTo>
                      <a:pt x="36386" y="557975"/>
                      <a:pt x="33147" y="538353"/>
                      <a:pt x="31242" y="511302"/>
                    </a:cubicBezTo>
                    <a:cubicBezTo>
                      <a:pt x="26289" y="435769"/>
                      <a:pt x="21145" y="348425"/>
                      <a:pt x="15621" y="249174"/>
                    </a:cubicBezTo>
                    <a:cubicBezTo>
                      <a:pt x="10096" y="150019"/>
                      <a:pt x="4858" y="75152"/>
                      <a:pt x="0" y="24860"/>
                    </a:cubicBezTo>
                    <a:cubicBezTo>
                      <a:pt x="8573" y="19336"/>
                      <a:pt x="18574" y="13811"/>
                      <a:pt x="29909" y="8287"/>
                    </a:cubicBezTo>
                    <a:cubicBezTo>
                      <a:pt x="41243" y="2762"/>
                      <a:pt x="58579" y="0"/>
                      <a:pt x="81915" y="0"/>
                    </a:cubicBezTo>
                    <a:cubicBezTo>
                      <a:pt x="105251" y="0"/>
                      <a:pt x="126111" y="7715"/>
                      <a:pt x="144589" y="23050"/>
                    </a:cubicBezTo>
                    <a:cubicBezTo>
                      <a:pt x="162973" y="38386"/>
                      <a:pt x="175926" y="59912"/>
                      <a:pt x="183261" y="87535"/>
                    </a:cubicBezTo>
                    <a:cubicBezTo>
                      <a:pt x="199834" y="65437"/>
                      <a:pt x="223838" y="47911"/>
                      <a:pt x="255080" y="35052"/>
                    </a:cubicBezTo>
                    <a:cubicBezTo>
                      <a:pt x="286417" y="22193"/>
                      <a:pt x="316516" y="15716"/>
                      <a:pt x="345377" y="15716"/>
                    </a:cubicBezTo>
                    <a:cubicBezTo>
                      <a:pt x="389001" y="15716"/>
                      <a:pt x="424720" y="25241"/>
                      <a:pt x="452724" y="44291"/>
                    </a:cubicBezTo>
                    <a:cubicBezTo>
                      <a:pt x="480632" y="63341"/>
                      <a:pt x="501682" y="90202"/>
                      <a:pt x="515874" y="124873"/>
                    </a:cubicBezTo>
                    <a:cubicBezTo>
                      <a:pt x="529971" y="159544"/>
                      <a:pt x="537115" y="202406"/>
                      <a:pt x="537115" y="253365"/>
                    </a:cubicBezTo>
                    <a:lnTo>
                      <a:pt x="537115" y="261652"/>
                    </a:lnTo>
                    <a:cubicBezTo>
                      <a:pt x="535305" y="394335"/>
                      <a:pt x="524827" y="487109"/>
                      <a:pt x="505777" y="539877"/>
                    </a:cubicBezTo>
                    <a:cubicBezTo>
                      <a:pt x="486727" y="592741"/>
                      <a:pt x="460343" y="619125"/>
                      <a:pt x="426530" y="619125"/>
                    </a:cubicBezTo>
                    <a:close/>
                  </a:path>
                </a:pathLst>
              </a:custGeom>
              <a:solidFill>
                <a:schemeClr val="accent4"/>
              </a:solidFill>
              <a:ln w="9525" cap="flat">
                <a:noFill/>
                <a:prstDash val="solid"/>
                <a:miter/>
              </a:ln>
            </p:spPr>
            <p:txBody>
              <a:bodyPr rtlCol="0" anchor="ctr"/>
              <a:lstStyle/>
              <a:p>
                <a:endParaRPr lang="nl-BE"/>
              </a:p>
            </p:txBody>
          </p:sp>
        </p:grpSp>
      </p:grpSp>
      <p:pic>
        <p:nvPicPr>
          <p:cNvPr id="110" name="Graphic 109">
            <a:extLst>
              <a:ext uri="{FF2B5EF4-FFF2-40B4-BE49-F238E27FC236}">
                <a16:creationId xmlns:a16="http://schemas.microsoft.com/office/drawing/2014/main" id="{E3A08F35-D48C-7293-D771-A4192D452C9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21236401">
            <a:off x="12040775" y="7504576"/>
            <a:ext cx="1738954" cy="1915796"/>
          </a:xfrm>
          <a:prstGeom prst="rect">
            <a:avLst/>
          </a:prstGeom>
          <a:effectLst>
            <a:outerShdw blurRad="50800" dist="38100" dir="2700000" algn="tl" rotWithShape="0">
              <a:prstClr val="black">
                <a:alpha val="40000"/>
              </a:prstClr>
            </a:outerShdw>
          </a:effectLst>
        </p:spPr>
      </p:pic>
      <p:pic>
        <p:nvPicPr>
          <p:cNvPr id="111" name="Graphic 110">
            <a:extLst>
              <a:ext uri="{FF2B5EF4-FFF2-40B4-BE49-F238E27FC236}">
                <a16:creationId xmlns:a16="http://schemas.microsoft.com/office/drawing/2014/main" id="{231BB6C2-C986-ADC9-6550-CC3FE8904B4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638880">
            <a:off x="155703" y="7644554"/>
            <a:ext cx="1728336" cy="915000"/>
          </a:xfrm>
          <a:prstGeom prst="rect">
            <a:avLst/>
          </a:prstGeom>
          <a:effectLst>
            <a:outerShdw blurRad="50800" dist="38100" dir="2700000" algn="tl" rotWithShape="0">
              <a:prstClr val="black">
                <a:alpha val="40000"/>
              </a:prstClr>
            </a:outerShdw>
          </a:effectLst>
        </p:spPr>
      </p:pic>
      <p:pic>
        <p:nvPicPr>
          <p:cNvPr id="112" name="Graphic 111">
            <a:extLst>
              <a:ext uri="{FF2B5EF4-FFF2-40B4-BE49-F238E27FC236}">
                <a16:creationId xmlns:a16="http://schemas.microsoft.com/office/drawing/2014/main" id="{F4644A2A-E13E-B0B7-A444-6811278B9BD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753056">
            <a:off x="12938556" y="-2866880"/>
            <a:ext cx="1645348" cy="996478"/>
          </a:xfrm>
          <a:prstGeom prst="rect">
            <a:avLst/>
          </a:prstGeom>
          <a:effectLst>
            <a:outerShdw blurRad="50800" dist="38100" dir="2700000" algn="tl" rotWithShape="0">
              <a:prstClr val="black">
                <a:alpha val="40000"/>
              </a:prstClr>
            </a:outerShdw>
          </a:effectLst>
        </p:spPr>
      </p:pic>
      <p:pic>
        <p:nvPicPr>
          <p:cNvPr id="113" name="Graphic 112">
            <a:extLst>
              <a:ext uri="{FF2B5EF4-FFF2-40B4-BE49-F238E27FC236}">
                <a16:creationId xmlns:a16="http://schemas.microsoft.com/office/drawing/2014/main" id="{07F8C5AA-C925-5104-0F6C-C009220146D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728668" y="-3508044"/>
            <a:ext cx="1752600" cy="1571625"/>
          </a:xfrm>
          <a:prstGeom prst="rect">
            <a:avLst/>
          </a:prstGeom>
          <a:effectLst>
            <a:outerShdw blurRad="50800" dist="38100" dir="2700000" algn="tl" rotWithShape="0">
              <a:prstClr val="black">
                <a:alpha val="40000"/>
              </a:prstClr>
            </a:outerShdw>
          </a:effectLst>
        </p:spPr>
      </p:pic>
      <p:grpSp>
        <p:nvGrpSpPr>
          <p:cNvPr id="118" name="Groep 117">
            <a:extLst>
              <a:ext uri="{FF2B5EF4-FFF2-40B4-BE49-F238E27FC236}">
                <a16:creationId xmlns:a16="http://schemas.microsoft.com/office/drawing/2014/main" id="{F30B3A27-F8FE-75DA-E903-C570FB68497D}"/>
              </a:ext>
            </a:extLst>
          </p:cNvPr>
          <p:cNvGrpSpPr/>
          <p:nvPr/>
        </p:nvGrpSpPr>
        <p:grpSpPr>
          <a:xfrm>
            <a:off x="3548467" y="1435576"/>
            <a:ext cx="9384328" cy="4811836"/>
            <a:chOff x="1958133" y="2032807"/>
            <a:chExt cx="8063632" cy="4134645"/>
          </a:xfrm>
        </p:grpSpPr>
        <p:pic>
          <p:nvPicPr>
            <p:cNvPr id="115" name="Afbeelding 114">
              <a:extLst>
                <a:ext uri="{FF2B5EF4-FFF2-40B4-BE49-F238E27FC236}">
                  <a16:creationId xmlns:a16="http://schemas.microsoft.com/office/drawing/2014/main" id="{185556F7-6C8D-0B72-D3FC-06BBB534DA1C}"/>
                </a:ext>
              </a:extLst>
            </p:cNvPr>
            <p:cNvPicPr>
              <a:picLocks noChangeAspect="1"/>
            </p:cNvPicPr>
            <p:nvPr/>
          </p:nvPicPr>
          <p:blipFill rotWithShape="1">
            <a:blip r:embed="rId10" cstate="print">
              <a:extLst>
                <a:ext uri="{28A0092B-C50C-407E-A947-70E740481C1C}">
                  <a14:useLocalDpi xmlns:a14="http://schemas.microsoft.com/office/drawing/2010/main"/>
                </a:ext>
              </a:extLst>
            </a:blip>
            <a:srcRect/>
            <a:stretch/>
          </p:blipFill>
          <p:spPr>
            <a:xfrm>
              <a:off x="1958133" y="2032807"/>
              <a:ext cx="8063632" cy="4134645"/>
            </a:xfrm>
            <a:prstGeom prst="rect">
              <a:avLst/>
            </a:prstGeom>
          </p:spPr>
        </p:pic>
        <p:pic>
          <p:nvPicPr>
            <p:cNvPr id="117" name="Afbeelding 116" descr="Afbeelding met tekst&#10;&#10;Automatisch gegenereerde beschrijving">
              <a:extLst>
                <a:ext uri="{FF2B5EF4-FFF2-40B4-BE49-F238E27FC236}">
                  <a16:creationId xmlns:a16="http://schemas.microsoft.com/office/drawing/2014/main" id="{C71A8BFC-CB77-59DB-CAED-1BA55C5E6B39}"/>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3697032" y="2399479"/>
              <a:ext cx="4763680" cy="2679570"/>
            </a:xfrm>
            <a:prstGeom prst="rect">
              <a:avLst/>
            </a:prstGeom>
          </p:spPr>
        </p:pic>
      </p:grpSp>
      <p:sp>
        <p:nvSpPr>
          <p:cNvPr id="119" name="Tekstvak 118">
            <a:extLst>
              <a:ext uri="{FF2B5EF4-FFF2-40B4-BE49-F238E27FC236}">
                <a16:creationId xmlns:a16="http://schemas.microsoft.com/office/drawing/2014/main" id="{265B58B0-E128-2E6C-5714-6DC78EDE5DE5}"/>
              </a:ext>
            </a:extLst>
          </p:cNvPr>
          <p:cNvSpPr txBox="1"/>
          <p:nvPr/>
        </p:nvSpPr>
        <p:spPr>
          <a:xfrm>
            <a:off x="1892743" y="1798169"/>
            <a:ext cx="3247859" cy="3139321"/>
          </a:xfrm>
          <a:prstGeom prst="rect">
            <a:avLst/>
          </a:prstGeom>
          <a:noFill/>
        </p:spPr>
        <p:txBody>
          <a:bodyPr wrap="square" rtlCol="0">
            <a:spAutoFit/>
          </a:bodyPr>
          <a:lstStyle/>
          <a:p>
            <a:r>
              <a:rPr lang="nl-NL" dirty="0">
                <a:solidFill>
                  <a:srgbClr val="0D9FB3"/>
                </a:solidFill>
              </a:rPr>
              <a:t>Op de eerste pagina kan je straks een keuze maken tussen verschillende hashtags. Waar heb je zin in? Wat wil je doen? Volg je ingeving en klik erop.</a:t>
            </a:r>
          </a:p>
          <a:p>
            <a:endParaRPr lang="nl-NL" dirty="0">
              <a:solidFill>
                <a:srgbClr val="0D9FB3"/>
              </a:solidFill>
            </a:endParaRPr>
          </a:p>
          <a:p>
            <a:r>
              <a:rPr lang="nl-NL" dirty="0">
                <a:solidFill>
                  <a:srgbClr val="0D9FB3"/>
                </a:solidFill>
              </a:rPr>
              <a:t>Klik rechtsboven op het icoon om alle activiteiten in één overzicht te bekijken.</a:t>
            </a:r>
          </a:p>
        </p:txBody>
      </p:sp>
      <p:grpSp>
        <p:nvGrpSpPr>
          <p:cNvPr id="40" name="Groep 39">
            <a:extLst>
              <a:ext uri="{FF2B5EF4-FFF2-40B4-BE49-F238E27FC236}">
                <a16:creationId xmlns:a16="http://schemas.microsoft.com/office/drawing/2014/main" id="{2D3549C1-EB2D-0197-1F76-A3A2887A6247}"/>
              </a:ext>
            </a:extLst>
          </p:cNvPr>
          <p:cNvGrpSpPr/>
          <p:nvPr/>
        </p:nvGrpSpPr>
        <p:grpSpPr>
          <a:xfrm>
            <a:off x="2550878" y="5053312"/>
            <a:ext cx="2002333" cy="720247"/>
            <a:chOff x="2550878" y="5279720"/>
            <a:chExt cx="2002333" cy="720247"/>
          </a:xfrm>
        </p:grpSpPr>
        <p:grpSp>
          <p:nvGrpSpPr>
            <p:cNvPr id="39" name="Groep 38">
              <a:extLst>
                <a:ext uri="{FF2B5EF4-FFF2-40B4-BE49-F238E27FC236}">
                  <a16:creationId xmlns:a16="http://schemas.microsoft.com/office/drawing/2014/main" id="{2FD64BF5-72E4-EED4-0A46-3FCFC2D8241F}"/>
                </a:ext>
              </a:extLst>
            </p:cNvPr>
            <p:cNvGrpSpPr/>
            <p:nvPr/>
          </p:nvGrpSpPr>
          <p:grpSpPr>
            <a:xfrm>
              <a:off x="2598116" y="5351495"/>
              <a:ext cx="1894439" cy="569124"/>
              <a:chOff x="2603017" y="5323695"/>
              <a:chExt cx="1894439" cy="569124"/>
            </a:xfrm>
          </p:grpSpPr>
          <p:grpSp>
            <p:nvGrpSpPr>
              <p:cNvPr id="38" name="Groep 37">
                <a:extLst>
                  <a:ext uri="{FF2B5EF4-FFF2-40B4-BE49-F238E27FC236}">
                    <a16:creationId xmlns:a16="http://schemas.microsoft.com/office/drawing/2014/main" id="{4D3F0B88-8214-5518-8DB8-62486DA39142}"/>
                  </a:ext>
                </a:extLst>
              </p:cNvPr>
              <p:cNvGrpSpPr/>
              <p:nvPr/>
            </p:nvGrpSpPr>
            <p:grpSpPr>
              <a:xfrm>
                <a:off x="2603017" y="5323695"/>
                <a:ext cx="1219390" cy="269678"/>
                <a:chOff x="1811144" y="5052539"/>
                <a:chExt cx="2040159" cy="451199"/>
              </a:xfrm>
            </p:grpSpPr>
            <p:sp>
              <p:nvSpPr>
                <p:cNvPr id="28" name="Vrije vorm: vorm 27">
                  <a:extLst>
                    <a:ext uri="{FF2B5EF4-FFF2-40B4-BE49-F238E27FC236}">
                      <a16:creationId xmlns:a16="http://schemas.microsoft.com/office/drawing/2014/main" id="{47102024-B2C7-E543-6FC5-1CEA2172A9E8}"/>
                    </a:ext>
                  </a:extLst>
                </p:cNvPr>
                <p:cNvSpPr/>
                <p:nvPr/>
              </p:nvSpPr>
              <p:spPr>
                <a:xfrm>
                  <a:off x="1811144" y="5052539"/>
                  <a:ext cx="2040159" cy="451199"/>
                </a:xfrm>
                <a:custGeom>
                  <a:avLst/>
                  <a:gdLst>
                    <a:gd name="connsiteX0" fmla="*/ 2037112 w 2040159"/>
                    <a:gd name="connsiteY0" fmla="*/ 287369 h 451199"/>
                    <a:gd name="connsiteX1" fmla="*/ 2024825 w 2040159"/>
                    <a:gd name="connsiteY1" fmla="*/ 244507 h 451199"/>
                    <a:gd name="connsiteX2" fmla="*/ 2039398 w 2040159"/>
                    <a:gd name="connsiteY2" fmla="*/ 169831 h 451199"/>
                    <a:gd name="connsiteX3" fmla="*/ 2022634 w 2040159"/>
                    <a:gd name="connsiteY3" fmla="*/ 95155 h 451199"/>
                    <a:gd name="connsiteX4" fmla="*/ 1974342 w 2040159"/>
                    <a:gd name="connsiteY4" fmla="*/ 37529 h 451199"/>
                    <a:gd name="connsiteX5" fmla="*/ 1913001 w 2040159"/>
                    <a:gd name="connsiteY5" fmla="*/ 8192 h 451199"/>
                    <a:gd name="connsiteX6" fmla="*/ 1850136 w 2040159"/>
                    <a:gd name="connsiteY6" fmla="*/ 0 h 451199"/>
                    <a:gd name="connsiteX7" fmla="*/ 1846135 w 2040159"/>
                    <a:gd name="connsiteY7" fmla="*/ 0 h 451199"/>
                    <a:gd name="connsiteX8" fmla="*/ 1786319 w 2040159"/>
                    <a:gd name="connsiteY8" fmla="*/ 7334 h 451199"/>
                    <a:gd name="connsiteX9" fmla="*/ 1735836 w 2040159"/>
                    <a:gd name="connsiteY9" fmla="*/ 28861 h 451199"/>
                    <a:gd name="connsiteX10" fmla="*/ 1691926 w 2040159"/>
                    <a:gd name="connsiteY10" fmla="*/ 11049 h 451199"/>
                    <a:gd name="connsiteX11" fmla="*/ 1642586 w 2040159"/>
                    <a:gd name="connsiteY11" fmla="*/ 4763 h 451199"/>
                    <a:gd name="connsiteX12" fmla="*/ 1569149 w 2040159"/>
                    <a:gd name="connsiteY12" fmla="*/ 20003 h 451199"/>
                    <a:gd name="connsiteX13" fmla="*/ 1520381 w 2040159"/>
                    <a:gd name="connsiteY13" fmla="*/ 50006 h 451199"/>
                    <a:gd name="connsiteX14" fmla="*/ 1471327 w 2040159"/>
                    <a:gd name="connsiteY14" fmla="*/ 20574 h 451199"/>
                    <a:gd name="connsiteX15" fmla="*/ 1389507 w 2040159"/>
                    <a:gd name="connsiteY15" fmla="*/ 4001 h 451199"/>
                    <a:gd name="connsiteX16" fmla="*/ 1298734 w 2040159"/>
                    <a:gd name="connsiteY16" fmla="*/ 26194 h 451199"/>
                    <a:gd name="connsiteX17" fmla="*/ 1255205 w 2040159"/>
                    <a:gd name="connsiteY17" fmla="*/ 8192 h 451199"/>
                    <a:gd name="connsiteX18" fmla="*/ 1192340 w 2040159"/>
                    <a:gd name="connsiteY18" fmla="*/ 0 h 451199"/>
                    <a:gd name="connsiteX19" fmla="*/ 1188339 w 2040159"/>
                    <a:gd name="connsiteY19" fmla="*/ 0 h 451199"/>
                    <a:gd name="connsiteX20" fmla="*/ 1128522 w 2040159"/>
                    <a:gd name="connsiteY20" fmla="*/ 7334 h 451199"/>
                    <a:gd name="connsiteX21" fmla="*/ 1078040 w 2040159"/>
                    <a:gd name="connsiteY21" fmla="*/ 28861 h 451199"/>
                    <a:gd name="connsiteX22" fmla="*/ 1034129 w 2040159"/>
                    <a:gd name="connsiteY22" fmla="*/ 11049 h 451199"/>
                    <a:gd name="connsiteX23" fmla="*/ 984790 w 2040159"/>
                    <a:gd name="connsiteY23" fmla="*/ 4763 h 451199"/>
                    <a:gd name="connsiteX24" fmla="*/ 911352 w 2040159"/>
                    <a:gd name="connsiteY24" fmla="*/ 20003 h 451199"/>
                    <a:gd name="connsiteX25" fmla="*/ 890683 w 2040159"/>
                    <a:gd name="connsiteY25" fmla="*/ 30385 h 451199"/>
                    <a:gd name="connsiteX26" fmla="*/ 813816 w 2040159"/>
                    <a:gd name="connsiteY26" fmla="*/ 3905 h 451199"/>
                    <a:gd name="connsiteX27" fmla="*/ 739426 w 2040159"/>
                    <a:gd name="connsiteY27" fmla="*/ 24670 h 451199"/>
                    <a:gd name="connsiteX28" fmla="*/ 739426 w 2040159"/>
                    <a:gd name="connsiteY28" fmla="*/ 24670 h 451199"/>
                    <a:gd name="connsiteX29" fmla="*/ 671894 w 2040159"/>
                    <a:gd name="connsiteY29" fmla="*/ 7144 h 451199"/>
                    <a:gd name="connsiteX30" fmla="*/ 649510 w 2040159"/>
                    <a:gd name="connsiteY30" fmla="*/ 8668 h 451199"/>
                    <a:gd name="connsiteX31" fmla="*/ 606647 w 2040159"/>
                    <a:gd name="connsiteY31" fmla="*/ 20669 h 451199"/>
                    <a:gd name="connsiteX32" fmla="*/ 579120 w 2040159"/>
                    <a:gd name="connsiteY32" fmla="*/ 38195 h 451199"/>
                    <a:gd name="connsiteX33" fmla="*/ 576739 w 2040159"/>
                    <a:gd name="connsiteY33" fmla="*/ 40291 h 451199"/>
                    <a:gd name="connsiteX34" fmla="*/ 574453 w 2040159"/>
                    <a:gd name="connsiteY34" fmla="*/ 42577 h 451199"/>
                    <a:gd name="connsiteX35" fmla="*/ 572643 w 2040159"/>
                    <a:gd name="connsiteY35" fmla="*/ 44482 h 451199"/>
                    <a:gd name="connsiteX36" fmla="*/ 560261 w 2040159"/>
                    <a:gd name="connsiteY36" fmla="*/ 34671 h 451199"/>
                    <a:gd name="connsiteX37" fmla="*/ 457295 w 2040159"/>
                    <a:gd name="connsiteY37" fmla="*/ 2858 h 451199"/>
                    <a:gd name="connsiteX38" fmla="*/ 398050 w 2040159"/>
                    <a:gd name="connsiteY38" fmla="*/ 10763 h 451199"/>
                    <a:gd name="connsiteX39" fmla="*/ 343662 w 2040159"/>
                    <a:gd name="connsiteY39" fmla="*/ 32766 h 451199"/>
                    <a:gd name="connsiteX40" fmla="*/ 334137 w 2040159"/>
                    <a:gd name="connsiteY40" fmla="*/ 39243 h 451199"/>
                    <a:gd name="connsiteX41" fmla="*/ 308610 w 2040159"/>
                    <a:gd name="connsiteY41" fmla="*/ 22955 h 451199"/>
                    <a:gd name="connsiteX42" fmla="*/ 216218 w 2040159"/>
                    <a:gd name="connsiteY42" fmla="*/ 4001 h 451199"/>
                    <a:gd name="connsiteX43" fmla="*/ 128111 w 2040159"/>
                    <a:gd name="connsiteY43" fmla="*/ 22860 h 451199"/>
                    <a:gd name="connsiteX44" fmla="*/ 57722 w 2040159"/>
                    <a:gd name="connsiteY44" fmla="*/ 74676 h 451199"/>
                    <a:gd name="connsiteX45" fmla="*/ 14478 w 2040159"/>
                    <a:gd name="connsiteY45" fmla="*/ 147542 h 451199"/>
                    <a:gd name="connsiteX46" fmla="*/ 0 w 2040159"/>
                    <a:gd name="connsiteY46" fmla="*/ 230600 h 451199"/>
                    <a:gd name="connsiteX47" fmla="*/ 0 w 2040159"/>
                    <a:gd name="connsiteY47" fmla="*/ 236125 h 451199"/>
                    <a:gd name="connsiteX48" fmla="*/ 13811 w 2040159"/>
                    <a:gd name="connsiteY48" fmla="*/ 316135 h 451199"/>
                    <a:gd name="connsiteX49" fmla="*/ 53912 w 2040159"/>
                    <a:gd name="connsiteY49" fmla="*/ 385763 h 451199"/>
                    <a:gd name="connsiteX50" fmla="*/ 120872 w 2040159"/>
                    <a:gd name="connsiteY50" fmla="*/ 434721 h 451199"/>
                    <a:gd name="connsiteX51" fmla="*/ 202311 w 2040159"/>
                    <a:gd name="connsiteY51" fmla="*/ 451199 h 451199"/>
                    <a:gd name="connsiteX52" fmla="*/ 209455 w 2040159"/>
                    <a:gd name="connsiteY52" fmla="*/ 451199 h 451199"/>
                    <a:gd name="connsiteX53" fmla="*/ 278130 w 2040159"/>
                    <a:gd name="connsiteY53" fmla="*/ 437007 h 451199"/>
                    <a:gd name="connsiteX54" fmla="*/ 318040 w 2040159"/>
                    <a:gd name="connsiteY54" fmla="*/ 413766 h 451199"/>
                    <a:gd name="connsiteX55" fmla="*/ 357188 w 2040159"/>
                    <a:gd name="connsiteY55" fmla="*/ 436340 h 451199"/>
                    <a:gd name="connsiteX56" fmla="*/ 417576 w 2040159"/>
                    <a:gd name="connsiteY56" fmla="*/ 448056 h 451199"/>
                    <a:gd name="connsiteX57" fmla="*/ 475964 w 2040159"/>
                    <a:gd name="connsiteY57" fmla="*/ 438817 h 451199"/>
                    <a:gd name="connsiteX58" fmla="*/ 490347 w 2040159"/>
                    <a:gd name="connsiteY58" fmla="*/ 443579 h 451199"/>
                    <a:gd name="connsiteX59" fmla="*/ 528638 w 2040159"/>
                    <a:gd name="connsiteY59" fmla="*/ 448818 h 451199"/>
                    <a:gd name="connsiteX60" fmla="*/ 589979 w 2040159"/>
                    <a:gd name="connsiteY60" fmla="*/ 435102 h 451199"/>
                    <a:gd name="connsiteX61" fmla="*/ 634079 w 2040159"/>
                    <a:gd name="connsiteY61" fmla="*/ 395383 h 451199"/>
                    <a:gd name="connsiteX62" fmla="*/ 680561 w 2040159"/>
                    <a:gd name="connsiteY62" fmla="*/ 431673 h 451199"/>
                    <a:gd name="connsiteX63" fmla="*/ 739997 w 2040159"/>
                    <a:gd name="connsiteY63" fmla="*/ 445961 h 451199"/>
                    <a:gd name="connsiteX64" fmla="*/ 781431 w 2040159"/>
                    <a:gd name="connsiteY64" fmla="*/ 440150 h 451199"/>
                    <a:gd name="connsiteX65" fmla="*/ 834962 w 2040159"/>
                    <a:gd name="connsiteY65" fmla="*/ 411385 h 451199"/>
                    <a:gd name="connsiteX66" fmla="*/ 851916 w 2040159"/>
                    <a:gd name="connsiteY66" fmla="*/ 395288 h 451199"/>
                    <a:gd name="connsiteX67" fmla="*/ 874490 w 2040159"/>
                    <a:gd name="connsiteY67" fmla="*/ 414528 h 451199"/>
                    <a:gd name="connsiteX68" fmla="*/ 930497 w 2040159"/>
                    <a:gd name="connsiteY68" fmla="*/ 441389 h 451199"/>
                    <a:gd name="connsiteX69" fmla="*/ 976884 w 2040159"/>
                    <a:gd name="connsiteY69" fmla="*/ 448723 h 451199"/>
                    <a:gd name="connsiteX70" fmla="*/ 983361 w 2040159"/>
                    <a:gd name="connsiteY70" fmla="*/ 448818 h 451199"/>
                    <a:gd name="connsiteX71" fmla="*/ 1020223 w 2040159"/>
                    <a:gd name="connsiteY71" fmla="*/ 445961 h 451199"/>
                    <a:gd name="connsiteX72" fmla="*/ 1073277 w 2040159"/>
                    <a:gd name="connsiteY72" fmla="*/ 429959 h 451199"/>
                    <a:gd name="connsiteX73" fmla="*/ 1073277 w 2040159"/>
                    <a:gd name="connsiteY73" fmla="*/ 429959 h 451199"/>
                    <a:gd name="connsiteX74" fmla="*/ 1139000 w 2040159"/>
                    <a:gd name="connsiteY74" fmla="*/ 447961 h 451199"/>
                    <a:gd name="connsiteX75" fmla="*/ 1199198 w 2040159"/>
                    <a:gd name="connsiteY75" fmla="*/ 436245 h 451199"/>
                    <a:gd name="connsiteX76" fmla="*/ 1259967 w 2040159"/>
                    <a:gd name="connsiteY76" fmla="*/ 450342 h 451199"/>
                    <a:gd name="connsiteX77" fmla="*/ 1313593 w 2040159"/>
                    <a:gd name="connsiteY77" fmla="*/ 439293 h 451199"/>
                    <a:gd name="connsiteX78" fmla="*/ 1316736 w 2040159"/>
                    <a:gd name="connsiteY78" fmla="*/ 437769 h 451199"/>
                    <a:gd name="connsiteX79" fmla="*/ 1374648 w 2040159"/>
                    <a:gd name="connsiteY79" fmla="*/ 448723 h 451199"/>
                    <a:gd name="connsiteX80" fmla="*/ 1378363 w 2040159"/>
                    <a:gd name="connsiteY80" fmla="*/ 448723 h 451199"/>
                    <a:gd name="connsiteX81" fmla="*/ 1459706 w 2040159"/>
                    <a:gd name="connsiteY81" fmla="*/ 435293 h 451199"/>
                    <a:gd name="connsiteX82" fmla="*/ 1517904 w 2040159"/>
                    <a:gd name="connsiteY82" fmla="*/ 403098 h 451199"/>
                    <a:gd name="connsiteX83" fmla="*/ 1532096 w 2040159"/>
                    <a:gd name="connsiteY83" fmla="*/ 414528 h 451199"/>
                    <a:gd name="connsiteX84" fmla="*/ 1588103 w 2040159"/>
                    <a:gd name="connsiteY84" fmla="*/ 441389 h 451199"/>
                    <a:gd name="connsiteX85" fmla="*/ 1634490 w 2040159"/>
                    <a:gd name="connsiteY85" fmla="*/ 448723 h 451199"/>
                    <a:gd name="connsiteX86" fmla="*/ 1640967 w 2040159"/>
                    <a:gd name="connsiteY86" fmla="*/ 448818 h 451199"/>
                    <a:gd name="connsiteX87" fmla="*/ 1677829 w 2040159"/>
                    <a:gd name="connsiteY87" fmla="*/ 445961 h 451199"/>
                    <a:gd name="connsiteX88" fmla="*/ 1730883 w 2040159"/>
                    <a:gd name="connsiteY88" fmla="*/ 429959 h 451199"/>
                    <a:gd name="connsiteX89" fmla="*/ 1730883 w 2040159"/>
                    <a:gd name="connsiteY89" fmla="*/ 429959 h 451199"/>
                    <a:gd name="connsiteX90" fmla="*/ 1796606 w 2040159"/>
                    <a:gd name="connsiteY90" fmla="*/ 447961 h 451199"/>
                    <a:gd name="connsiteX91" fmla="*/ 1856804 w 2040159"/>
                    <a:gd name="connsiteY91" fmla="*/ 436245 h 451199"/>
                    <a:gd name="connsiteX92" fmla="*/ 1917573 w 2040159"/>
                    <a:gd name="connsiteY92" fmla="*/ 450342 h 451199"/>
                    <a:gd name="connsiteX93" fmla="*/ 1971199 w 2040159"/>
                    <a:gd name="connsiteY93" fmla="*/ 439293 h 451199"/>
                    <a:gd name="connsiteX94" fmla="*/ 2027968 w 2040159"/>
                    <a:gd name="connsiteY94" fmla="*/ 384048 h 451199"/>
                    <a:gd name="connsiteX95" fmla="*/ 2040160 w 2040159"/>
                    <a:gd name="connsiteY95" fmla="*/ 327374 h 451199"/>
                    <a:gd name="connsiteX96" fmla="*/ 2036731 w 2040159"/>
                    <a:gd name="connsiteY96" fmla="*/ 287465 h 45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040159" h="451199">
                      <a:moveTo>
                        <a:pt x="2037112" y="287369"/>
                      </a:moveTo>
                      <a:cubicBezTo>
                        <a:pt x="2034826" y="272987"/>
                        <a:pt x="2030730" y="258604"/>
                        <a:pt x="2024825" y="244507"/>
                      </a:cubicBezTo>
                      <a:cubicBezTo>
                        <a:pt x="2034445" y="220504"/>
                        <a:pt x="2039398" y="195453"/>
                        <a:pt x="2039398" y="169831"/>
                      </a:cubicBezTo>
                      <a:cubicBezTo>
                        <a:pt x="2039398" y="142875"/>
                        <a:pt x="2033778" y="117729"/>
                        <a:pt x="2022634" y="95155"/>
                      </a:cubicBezTo>
                      <a:cubicBezTo>
                        <a:pt x="2011204" y="72104"/>
                        <a:pt x="1995011" y="52673"/>
                        <a:pt x="1974342" y="37529"/>
                      </a:cubicBezTo>
                      <a:cubicBezTo>
                        <a:pt x="1956340" y="24289"/>
                        <a:pt x="1935766" y="14478"/>
                        <a:pt x="1913001" y="8192"/>
                      </a:cubicBezTo>
                      <a:cubicBezTo>
                        <a:pt x="1893094" y="2762"/>
                        <a:pt x="1871948" y="0"/>
                        <a:pt x="1850136" y="0"/>
                      </a:cubicBezTo>
                      <a:lnTo>
                        <a:pt x="1846135" y="0"/>
                      </a:lnTo>
                      <a:cubicBezTo>
                        <a:pt x="1825181" y="0"/>
                        <a:pt x="1805083" y="2477"/>
                        <a:pt x="1786319" y="7334"/>
                      </a:cubicBezTo>
                      <a:cubicBezTo>
                        <a:pt x="1766411" y="12573"/>
                        <a:pt x="1749933" y="19717"/>
                        <a:pt x="1735836" y="28861"/>
                      </a:cubicBezTo>
                      <a:cubicBezTo>
                        <a:pt x="1721644" y="20765"/>
                        <a:pt x="1706975" y="14764"/>
                        <a:pt x="1691926" y="11049"/>
                      </a:cubicBezTo>
                      <a:cubicBezTo>
                        <a:pt x="1675162" y="6858"/>
                        <a:pt x="1658493" y="4763"/>
                        <a:pt x="1642586" y="4763"/>
                      </a:cubicBezTo>
                      <a:cubicBezTo>
                        <a:pt x="1617440" y="4763"/>
                        <a:pt x="1592771" y="9906"/>
                        <a:pt x="1569149" y="20003"/>
                      </a:cubicBezTo>
                      <a:cubicBezTo>
                        <a:pt x="1550670" y="27908"/>
                        <a:pt x="1534382" y="38005"/>
                        <a:pt x="1520381" y="50006"/>
                      </a:cubicBezTo>
                      <a:cubicBezTo>
                        <a:pt x="1505617" y="38100"/>
                        <a:pt x="1489234" y="28099"/>
                        <a:pt x="1471327" y="20574"/>
                      </a:cubicBezTo>
                      <a:cubicBezTo>
                        <a:pt x="1445514" y="9525"/>
                        <a:pt x="1417987" y="4001"/>
                        <a:pt x="1389507" y="4001"/>
                      </a:cubicBezTo>
                      <a:cubicBezTo>
                        <a:pt x="1352931" y="4001"/>
                        <a:pt x="1323213" y="11335"/>
                        <a:pt x="1298734" y="26194"/>
                      </a:cubicBezTo>
                      <a:cubicBezTo>
                        <a:pt x="1285304" y="18574"/>
                        <a:pt x="1270826" y="12478"/>
                        <a:pt x="1255205" y="8192"/>
                      </a:cubicBezTo>
                      <a:cubicBezTo>
                        <a:pt x="1235297" y="2762"/>
                        <a:pt x="1214152" y="0"/>
                        <a:pt x="1192340" y="0"/>
                      </a:cubicBezTo>
                      <a:lnTo>
                        <a:pt x="1188339" y="0"/>
                      </a:lnTo>
                      <a:cubicBezTo>
                        <a:pt x="1167384" y="0"/>
                        <a:pt x="1147286" y="2477"/>
                        <a:pt x="1128522" y="7334"/>
                      </a:cubicBezTo>
                      <a:cubicBezTo>
                        <a:pt x="1108615" y="12573"/>
                        <a:pt x="1092137" y="19717"/>
                        <a:pt x="1078040" y="28861"/>
                      </a:cubicBezTo>
                      <a:cubicBezTo>
                        <a:pt x="1063847" y="20765"/>
                        <a:pt x="1049179" y="14764"/>
                        <a:pt x="1034129" y="11049"/>
                      </a:cubicBezTo>
                      <a:cubicBezTo>
                        <a:pt x="1017365" y="6858"/>
                        <a:pt x="1000697" y="4763"/>
                        <a:pt x="984790" y="4763"/>
                      </a:cubicBezTo>
                      <a:cubicBezTo>
                        <a:pt x="959644" y="4763"/>
                        <a:pt x="934974" y="9906"/>
                        <a:pt x="911352" y="20003"/>
                      </a:cubicBezTo>
                      <a:cubicBezTo>
                        <a:pt x="904113" y="23146"/>
                        <a:pt x="897350" y="26670"/>
                        <a:pt x="890683" y="30385"/>
                      </a:cubicBezTo>
                      <a:cubicBezTo>
                        <a:pt x="868680" y="13049"/>
                        <a:pt x="842296" y="3905"/>
                        <a:pt x="813816" y="3905"/>
                      </a:cubicBezTo>
                      <a:cubicBezTo>
                        <a:pt x="785336" y="3905"/>
                        <a:pt x="760667" y="10859"/>
                        <a:pt x="739426" y="24670"/>
                      </a:cubicBezTo>
                      <a:lnTo>
                        <a:pt x="739426" y="24670"/>
                      </a:lnTo>
                      <a:cubicBezTo>
                        <a:pt x="722948" y="14954"/>
                        <a:pt x="700754" y="7144"/>
                        <a:pt x="671894" y="7144"/>
                      </a:cubicBezTo>
                      <a:cubicBezTo>
                        <a:pt x="665893" y="7144"/>
                        <a:pt x="659035" y="7620"/>
                        <a:pt x="649510" y="8668"/>
                      </a:cubicBezTo>
                      <a:cubicBezTo>
                        <a:pt x="633889" y="10382"/>
                        <a:pt x="619411" y="14478"/>
                        <a:pt x="606647" y="20669"/>
                      </a:cubicBezTo>
                      <a:cubicBezTo>
                        <a:pt x="595598" y="26003"/>
                        <a:pt x="586835" y="31623"/>
                        <a:pt x="579120" y="38195"/>
                      </a:cubicBezTo>
                      <a:lnTo>
                        <a:pt x="576739" y="40291"/>
                      </a:lnTo>
                      <a:lnTo>
                        <a:pt x="574453" y="42577"/>
                      </a:lnTo>
                      <a:cubicBezTo>
                        <a:pt x="573881" y="43148"/>
                        <a:pt x="573215" y="43910"/>
                        <a:pt x="572643" y="44482"/>
                      </a:cubicBezTo>
                      <a:cubicBezTo>
                        <a:pt x="568643" y="41053"/>
                        <a:pt x="564642" y="37719"/>
                        <a:pt x="560261" y="34671"/>
                      </a:cubicBezTo>
                      <a:cubicBezTo>
                        <a:pt x="530733" y="13526"/>
                        <a:pt x="496062" y="2858"/>
                        <a:pt x="457295" y="2858"/>
                      </a:cubicBezTo>
                      <a:cubicBezTo>
                        <a:pt x="438245" y="2858"/>
                        <a:pt x="418243" y="5525"/>
                        <a:pt x="398050" y="10763"/>
                      </a:cubicBezTo>
                      <a:cubicBezTo>
                        <a:pt x="376428" y="16383"/>
                        <a:pt x="358616" y="23622"/>
                        <a:pt x="343662" y="32766"/>
                      </a:cubicBezTo>
                      <a:cubicBezTo>
                        <a:pt x="340328" y="34766"/>
                        <a:pt x="337280" y="37052"/>
                        <a:pt x="334137" y="39243"/>
                      </a:cubicBezTo>
                      <a:cubicBezTo>
                        <a:pt x="326422" y="33052"/>
                        <a:pt x="317945" y="27527"/>
                        <a:pt x="308610" y="22955"/>
                      </a:cubicBezTo>
                      <a:cubicBezTo>
                        <a:pt x="282416" y="10192"/>
                        <a:pt x="252127" y="4001"/>
                        <a:pt x="216218" y="4001"/>
                      </a:cubicBezTo>
                      <a:cubicBezTo>
                        <a:pt x="185166" y="4001"/>
                        <a:pt x="155543" y="10287"/>
                        <a:pt x="128111" y="22860"/>
                      </a:cubicBezTo>
                      <a:cubicBezTo>
                        <a:pt x="100965" y="35243"/>
                        <a:pt x="77248" y="52673"/>
                        <a:pt x="57722" y="74676"/>
                      </a:cubicBezTo>
                      <a:cubicBezTo>
                        <a:pt x="38957" y="95822"/>
                        <a:pt x="24384" y="120301"/>
                        <a:pt x="14478" y="147542"/>
                      </a:cubicBezTo>
                      <a:cubicBezTo>
                        <a:pt x="4858" y="173927"/>
                        <a:pt x="0" y="201930"/>
                        <a:pt x="0" y="230600"/>
                      </a:cubicBezTo>
                      <a:lnTo>
                        <a:pt x="0" y="236125"/>
                      </a:lnTo>
                      <a:cubicBezTo>
                        <a:pt x="381" y="264414"/>
                        <a:pt x="5048" y="291370"/>
                        <a:pt x="13811" y="316135"/>
                      </a:cubicBezTo>
                      <a:cubicBezTo>
                        <a:pt x="23146" y="342519"/>
                        <a:pt x="36576" y="365951"/>
                        <a:pt x="53912" y="385763"/>
                      </a:cubicBezTo>
                      <a:cubicBezTo>
                        <a:pt x="72485" y="407003"/>
                        <a:pt x="94964" y="423482"/>
                        <a:pt x="120872" y="434721"/>
                      </a:cubicBezTo>
                      <a:cubicBezTo>
                        <a:pt x="145923" y="445675"/>
                        <a:pt x="173355" y="451199"/>
                        <a:pt x="202311" y="451199"/>
                      </a:cubicBezTo>
                      <a:lnTo>
                        <a:pt x="209455" y="451199"/>
                      </a:lnTo>
                      <a:cubicBezTo>
                        <a:pt x="232886" y="451199"/>
                        <a:pt x="256032" y="446437"/>
                        <a:pt x="278130" y="437007"/>
                      </a:cubicBezTo>
                      <a:cubicBezTo>
                        <a:pt x="292513" y="430911"/>
                        <a:pt x="305848" y="423005"/>
                        <a:pt x="318040" y="413766"/>
                      </a:cubicBezTo>
                      <a:cubicBezTo>
                        <a:pt x="329851" y="423005"/>
                        <a:pt x="342995" y="430625"/>
                        <a:pt x="357188" y="436340"/>
                      </a:cubicBezTo>
                      <a:cubicBezTo>
                        <a:pt x="376523" y="444056"/>
                        <a:pt x="396907" y="448056"/>
                        <a:pt x="417576" y="448056"/>
                      </a:cubicBezTo>
                      <a:cubicBezTo>
                        <a:pt x="438245" y="448056"/>
                        <a:pt x="458438" y="444913"/>
                        <a:pt x="475964" y="438817"/>
                      </a:cubicBezTo>
                      <a:cubicBezTo>
                        <a:pt x="480632" y="440627"/>
                        <a:pt x="485394" y="442246"/>
                        <a:pt x="490347" y="443579"/>
                      </a:cubicBezTo>
                      <a:cubicBezTo>
                        <a:pt x="503015" y="447104"/>
                        <a:pt x="515874" y="448818"/>
                        <a:pt x="528638" y="448818"/>
                      </a:cubicBezTo>
                      <a:cubicBezTo>
                        <a:pt x="550831" y="448818"/>
                        <a:pt x="571405" y="444246"/>
                        <a:pt x="589979" y="435102"/>
                      </a:cubicBezTo>
                      <a:cubicBezTo>
                        <a:pt x="609124" y="425672"/>
                        <a:pt x="624078" y="411861"/>
                        <a:pt x="634079" y="395383"/>
                      </a:cubicBezTo>
                      <a:cubicBezTo>
                        <a:pt x="647891" y="411004"/>
                        <a:pt x="663512" y="423291"/>
                        <a:pt x="680561" y="431673"/>
                      </a:cubicBezTo>
                      <a:cubicBezTo>
                        <a:pt x="699897" y="441198"/>
                        <a:pt x="719900" y="445961"/>
                        <a:pt x="739997" y="445961"/>
                      </a:cubicBezTo>
                      <a:cubicBezTo>
                        <a:pt x="753428" y="445961"/>
                        <a:pt x="767429" y="443960"/>
                        <a:pt x="781431" y="440150"/>
                      </a:cubicBezTo>
                      <a:cubicBezTo>
                        <a:pt x="800005" y="435007"/>
                        <a:pt x="817626" y="425672"/>
                        <a:pt x="834962" y="411385"/>
                      </a:cubicBezTo>
                      <a:cubicBezTo>
                        <a:pt x="840677" y="406718"/>
                        <a:pt x="846296" y="401384"/>
                        <a:pt x="851916" y="395288"/>
                      </a:cubicBezTo>
                      <a:cubicBezTo>
                        <a:pt x="859060" y="402431"/>
                        <a:pt x="866585" y="408908"/>
                        <a:pt x="874490" y="414528"/>
                      </a:cubicBezTo>
                      <a:cubicBezTo>
                        <a:pt x="892016" y="427101"/>
                        <a:pt x="910971" y="436150"/>
                        <a:pt x="930497" y="441389"/>
                      </a:cubicBezTo>
                      <a:cubicBezTo>
                        <a:pt x="946690" y="445770"/>
                        <a:pt x="962311" y="448247"/>
                        <a:pt x="976884" y="448723"/>
                      </a:cubicBezTo>
                      <a:cubicBezTo>
                        <a:pt x="978980" y="448723"/>
                        <a:pt x="981075" y="448818"/>
                        <a:pt x="983361" y="448818"/>
                      </a:cubicBezTo>
                      <a:cubicBezTo>
                        <a:pt x="994505" y="448818"/>
                        <a:pt x="1006507" y="447865"/>
                        <a:pt x="1020223" y="445961"/>
                      </a:cubicBezTo>
                      <a:cubicBezTo>
                        <a:pt x="1038035" y="443389"/>
                        <a:pt x="1055846" y="437960"/>
                        <a:pt x="1073277" y="429959"/>
                      </a:cubicBezTo>
                      <a:lnTo>
                        <a:pt x="1073277" y="429959"/>
                      </a:lnTo>
                      <a:cubicBezTo>
                        <a:pt x="1092422" y="441960"/>
                        <a:pt x="1114520" y="447961"/>
                        <a:pt x="1139000" y="447961"/>
                      </a:cubicBezTo>
                      <a:cubicBezTo>
                        <a:pt x="1154906" y="447961"/>
                        <a:pt x="1177385" y="446627"/>
                        <a:pt x="1199198" y="436245"/>
                      </a:cubicBezTo>
                      <a:cubicBezTo>
                        <a:pt x="1216724" y="445675"/>
                        <a:pt x="1237107" y="450342"/>
                        <a:pt x="1259967" y="450342"/>
                      </a:cubicBezTo>
                      <a:cubicBezTo>
                        <a:pt x="1278636" y="450342"/>
                        <a:pt x="1296638" y="446627"/>
                        <a:pt x="1313593" y="439293"/>
                      </a:cubicBezTo>
                      <a:cubicBezTo>
                        <a:pt x="1314641" y="438817"/>
                        <a:pt x="1315688" y="438245"/>
                        <a:pt x="1316736" y="437769"/>
                      </a:cubicBezTo>
                      <a:cubicBezTo>
                        <a:pt x="1333691" y="444532"/>
                        <a:pt x="1352931" y="448342"/>
                        <a:pt x="1374648" y="448723"/>
                      </a:cubicBezTo>
                      <a:lnTo>
                        <a:pt x="1378363" y="448723"/>
                      </a:lnTo>
                      <a:cubicBezTo>
                        <a:pt x="1407128" y="448723"/>
                        <a:pt x="1434465" y="444246"/>
                        <a:pt x="1459706" y="435293"/>
                      </a:cubicBezTo>
                      <a:cubicBezTo>
                        <a:pt x="1481138" y="427673"/>
                        <a:pt x="1500664" y="416909"/>
                        <a:pt x="1517904" y="403098"/>
                      </a:cubicBezTo>
                      <a:cubicBezTo>
                        <a:pt x="1522476" y="407194"/>
                        <a:pt x="1527239" y="411004"/>
                        <a:pt x="1532096" y="414528"/>
                      </a:cubicBezTo>
                      <a:cubicBezTo>
                        <a:pt x="1549622" y="427101"/>
                        <a:pt x="1568577" y="436150"/>
                        <a:pt x="1588103" y="441389"/>
                      </a:cubicBezTo>
                      <a:cubicBezTo>
                        <a:pt x="1604296" y="445770"/>
                        <a:pt x="1619917" y="448247"/>
                        <a:pt x="1634490" y="448723"/>
                      </a:cubicBezTo>
                      <a:cubicBezTo>
                        <a:pt x="1636585" y="448723"/>
                        <a:pt x="1638681" y="448818"/>
                        <a:pt x="1640967" y="448818"/>
                      </a:cubicBezTo>
                      <a:cubicBezTo>
                        <a:pt x="1652111" y="448818"/>
                        <a:pt x="1664113" y="447865"/>
                        <a:pt x="1677829" y="445961"/>
                      </a:cubicBezTo>
                      <a:cubicBezTo>
                        <a:pt x="1695641" y="443389"/>
                        <a:pt x="1713452" y="437960"/>
                        <a:pt x="1730883" y="429959"/>
                      </a:cubicBezTo>
                      <a:lnTo>
                        <a:pt x="1730883" y="429959"/>
                      </a:lnTo>
                      <a:cubicBezTo>
                        <a:pt x="1750028" y="441960"/>
                        <a:pt x="1772126" y="447961"/>
                        <a:pt x="1796606" y="447961"/>
                      </a:cubicBezTo>
                      <a:cubicBezTo>
                        <a:pt x="1812512" y="447961"/>
                        <a:pt x="1834991" y="446627"/>
                        <a:pt x="1856804" y="436245"/>
                      </a:cubicBezTo>
                      <a:cubicBezTo>
                        <a:pt x="1874330" y="445675"/>
                        <a:pt x="1894713" y="450342"/>
                        <a:pt x="1917573" y="450342"/>
                      </a:cubicBezTo>
                      <a:cubicBezTo>
                        <a:pt x="1936242" y="450342"/>
                        <a:pt x="1954244" y="446627"/>
                        <a:pt x="1971199" y="439293"/>
                      </a:cubicBezTo>
                      <a:cubicBezTo>
                        <a:pt x="1996631" y="428244"/>
                        <a:pt x="2016252" y="409099"/>
                        <a:pt x="2027968" y="384048"/>
                      </a:cubicBezTo>
                      <a:cubicBezTo>
                        <a:pt x="2036064" y="366713"/>
                        <a:pt x="2040160" y="347663"/>
                        <a:pt x="2040160" y="327374"/>
                      </a:cubicBezTo>
                      <a:cubicBezTo>
                        <a:pt x="2040160" y="315087"/>
                        <a:pt x="2039017" y="302038"/>
                        <a:pt x="2036731" y="287465"/>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29" name="Graphic 25">
                  <a:extLst>
                    <a:ext uri="{FF2B5EF4-FFF2-40B4-BE49-F238E27FC236}">
                      <a16:creationId xmlns:a16="http://schemas.microsoft.com/office/drawing/2014/main" id="{5AA1747B-DA41-8735-0BAC-7003261E50DF}"/>
                    </a:ext>
                  </a:extLst>
                </p:cNvPr>
                <p:cNvGrpSpPr/>
                <p:nvPr/>
              </p:nvGrpSpPr>
              <p:grpSpPr>
                <a:xfrm>
                  <a:off x="1897059" y="5138360"/>
                  <a:ext cx="1868995" cy="279558"/>
                  <a:chOff x="1897059" y="5138360"/>
                  <a:chExt cx="1868995" cy="279558"/>
                </a:xfrm>
                <a:solidFill>
                  <a:schemeClr val="accent3"/>
                </a:solidFill>
              </p:grpSpPr>
              <p:sp>
                <p:nvSpPr>
                  <p:cNvPr id="30" name="Vrije vorm: vorm 29">
                    <a:extLst>
                      <a:ext uri="{FF2B5EF4-FFF2-40B4-BE49-F238E27FC236}">
                        <a16:creationId xmlns:a16="http://schemas.microsoft.com/office/drawing/2014/main" id="{95F996DC-8974-A1D1-F071-C1196D1F02B2}"/>
                      </a:ext>
                    </a:extLst>
                  </p:cNvPr>
                  <p:cNvSpPr/>
                  <p:nvPr/>
                </p:nvSpPr>
                <p:spPr>
                  <a:xfrm>
                    <a:off x="1897059" y="5142169"/>
                    <a:ext cx="249459" cy="275748"/>
                  </a:xfrm>
                  <a:custGeom>
                    <a:avLst/>
                    <a:gdLst>
                      <a:gd name="connsiteX0" fmla="*/ 123825 w 249459"/>
                      <a:gd name="connsiteY0" fmla="*/ 275749 h 275748"/>
                      <a:gd name="connsiteX1" fmla="*/ 116681 w 249459"/>
                      <a:gd name="connsiteY1" fmla="*/ 275749 h 275748"/>
                      <a:gd name="connsiteX2" fmla="*/ 69437 w 249459"/>
                      <a:gd name="connsiteY2" fmla="*/ 266414 h 275748"/>
                      <a:gd name="connsiteX3" fmla="*/ 32766 w 249459"/>
                      <a:gd name="connsiteY3" fmla="*/ 239649 h 275748"/>
                      <a:gd name="connsiteX4" fmla="*/ 8954 w 249459"/>
                      <a:gd name="connsiteY4" fmla="*/ 198025 h 275748"/>
                      <a:gd name="connsiteX5" fmla="*/ 0 w 249459"/>
                      <a:gd name="connsiteY5" fmla="*/ 145256 h 275748"/>
                      <a:gd name="connsiteX6" fmla="*/ 0 w 249459"/>
                      <a:gd name="connsiteY6" fmla="*/ 140875 h 275748"/>
                      <a:gd name="connsiteX7" fmla="*/ 9335 w 249459"/>
                      <a:gd name="connsiteY7" fmla="*/ 87154 h 275748"/>
                      <a:gd name="connsiteX8" fmla="*/ 36100 w 249459"/>
                      <a:gd name="connsiteY8" fmla="*/ 41910 h 275748"/>
                      <a:gd name="connsiteX9" fmla="*/ 77915 w 249459"/>
                      <a:gd name="connsiteY9" fmla="*/ 11144 h 275748"/>
                      <a:gd name="connsiteX10" fmla="*/ 130493 w 249459"/>
                      <a:gd name="connsiteY10" fmla="*/ 0 h 275748"/>
                      <a:gd name="connsiteX11" fmla="*/ 185452 w 249459"/>
                      <a:gd name="connsiteY11" fmla="*/ 10287 h 275748"/>
                      <a:gd name="connsiteX12" fmla="*/ 207074 w 249459"/>
                      <a:gd name="connsiteY12" fmla="*/ 41243 h 275748"/>
                      <a:gd name="connsiteX13" fmla="*/ 202311 w 249459"/>
                      <a:gd name="connsiteY13" fmla="*/ 61913 h 275748"/>
                      <a:gd name="connsiteX14" fmla="*/ 190214 w 249459"/>
                      <a:gd name="connsiteY14" fmla="*/ 74581 h 275748"/>
                      <a:gd name="connsiteX15" fmla="*/ 175355 w 249459"/>
                      <a:gd name="connsiteY15" fmla="*/ 78105 h 275748"/>
                      <a:gd name="connsiteX16" fmla="*/ 159449 w 249459"/>
                      <a:gd name="connsiteY16" fmla="*/ 76486 h 275748"/>
                      <a:gd name="connsiteX17" fmla="*/ 133255 w 249459"/>
                      <a:gd name="connsiteY17" fmla="*/ 75343 h 275748"/>
                      <a:gd name="connsiteX18" fmla="*/ 101727 w 249459"/>
                      <a:gd name="connsiteY18" fmla="*/ 83249 h 275748"/>
                      <a:gd name="connsiteX19" fmla="*/ 80296 w 249459"/>
                      <a:gd name="connsiteY19" fmla="*/ 106680 h 275748"/>
                      <a:gd name="connsiteX20" fmla="*/ 72200 w 249459"/>
                      <a:gd name="connsiteY20" fmla="*/ 145161 h 275748"/>
                      <a:gd name="connsiteX21" fmla="*/ 72200 w 249459"/>
                      <a:gd name="connsiteY21" fmla="*/ 147923 h 275748"/>
                      <a:gd name="connsiteX22" fmla="*/ 79534 w 249459"/>
                      <a:gd name="connsiteY22" fmla="*/ 175070 h 275748"/>
                      <a:gd name="connsiteX23" fmla="*/ 93631 w 249459"/>
                      <a:gd name="connsiteY23" fmla="*/ 193739 h 275748"/>
                      <a:gd name="connsiteX24" fmla="*/ 107156 w 249459"/>
                      <a:gd name="connsiteY24" fmla="*/ 201073 h 275748"/>
                      <a:gd name="connsiteX25" fmla="*/ 118301 w 249459"/>
                      <a:gd name="connsiteY25" fmla="*/ 202692 h 275748"/>
                      <a:gd name="connsiteX26" fmla="*/ 143066 w 249459"/>
                      <a:gd name="connsiteY26" fmla="*/ 195739 h 275748"/>
                      <a:gd name="connsiteX27" fmla="*/ 153162 w 249459"/>
                      <a:gd name="connsiteY27" fmla="*/ 178880 h 275748"/>
                      <a:gd name="connsiteX28" fmla="*/ 124396 w 249459"/>
                      <a:gd name="connsiteY28" fmla="*/ 171736 h 275748"/>
                      <a:gd name="connsiteX29" fmla="*/ 114681 w 249459"/>
                      <a:gd name="connsiteY29" fmla="*/ 148685 h 275748"/>
                      <a:gd name="connsiteX30" fmla="*/ 122206 w 249459"/>
                      <a:gd name="connsiteY30" fmla="*/ 130397 h 275748"/>
                      <a:gd name="connsiteX31" fmla="*/ 132493 w 249459"/>
                      <a:gd name="connsiteY31" fmla="*/ 124206 h 275748"/>
                      <a:gd name="connsiteX32" fmla="*/ 144399 w 249459"/>
                      <a:gd name="connsiteY32" fmla="*/ 121253 h 275748"/>
                      <a:gd name="connsiteX33" fmla="*/ 192405 w 249459"/>
                      <a:gd name="connsiteY33" fmla="*/ 118110 h 275748"/>
                      <a:gd name="connsiteX34" fmla="*/ 199930 w 249459"/>
                      <a:gd name="connsiteY34" fmla="*/ 118110 h 275748"/>
                      <a:gd name="connsiteX35" fmla="*/ 237363 w 249459"/>
                      <a:gd name="connsiteY35" fmla="*/ 125635 h 275748"/>
                      <a:gd name="connsiteX36" fmla="*/ 249460 w 249459"/>
                      <a:gd name="connsiteY36" fmla="*/ 150209 h 275748"/>
                      <a:gd name="connsiteX37" fmla="*/ 245840 w 249459"/>
                      <a:gd name="connsiteY37" fmla="*/ 162497 h 275748"/>
                      <a:gd name="connsiteX38" fmla="*/ 236315 w 249459"/>
                      <a:gd name="connsiteY38" fmla="*/ 171260 h 275748"/>
                      <a:gd name="connsiteX39" fmla="*/ 226409 w 249459"/>
                      <a:gd name="connsiteY39" fmla="*/ 175641 h 275748"/>
                      <a:gd name="connsiteX40" fmla="*/ 218123 w 249459"/>
                      <a:gd name="connsiteY40" fmla="*/ 178784 h 275748"/>
                      <a:gd name="connsiteX41" fmla="*/ 218123 w 249459"/>
                      <a:gd name="connsiteY41" fmla="*/ 185547 h 275748"/>
                      <a:gd name="connsiteX42" fmla="*/ 210407 w 249459"/>
                      <a:gd name="connsiteY42" fmla="*/ 219075 h 275748"/>
                      <a:gd name="connsiteX43" fmla="*/ 189357 w 249459"/>
                      <a:gd name="connsiteY43" fmla="*/ 248222 h 275748"/>
                      <a:gd name="connsiteX44" fmla="*/ 158782 w 249459"/>
                      <a:gd name="connsiteY44" fmla="*/ 268224 h 275748"/>
                      <a:gd name="connsiteX45" fmla="*/ 123634 w 249459"/>
                      <a:gd name="connsiteY45" fmla="*/ 275558 h 2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9459" h="275748">
                        <a:moveTo>
                          <a:pt x="123825" y="275749"/>
                        </a:moveTo>
                        <a:lnTo>
                          <a:pt x="116681" y="275749"/>
                        </a:lnTo>
                        <a:cubicBezTo>
                          <a:pt x="99536" y="275749"/>
                          <a:pt x="83725" y="272606"/>
                          <a:pt x="69437" y="266414"/>
                        </a:cubicBezTo>
                        <a:cubicBezTo>
                          <a:pt x="55150" y="260223"/>
                          <a:pt x="42958" y="251269"/>
                          <a:pt x="32766" y="239649"/>
                        </a:cubicBezTo>
                        <a:cubicBezTo>
                          <a:pt x="22574" y="228029"/>
                          <a:pt x="14669" y="214122"/>
                          <a:pt x="8954" y="198025"/>
                        </a:cubicBezTo>
                        <a:cubicBezTo>
                          <a:pt x="3239" y="181928"/>
                          <a:pt x="286" y="164306"/>
                          <a:pt x="0" y="145256"/>
                        </a:cubicBezTo>
                        <a:lnTo>
                          <a:pt x="0" y="140875"/>
                        </a:lnTo>
                        <a:cubicBezTo>
                          <a:pt x="0" y="122111"/>
                          <a:pt x="3143" y="104204"/>
                          <a:pt x="9335" y="87154"/>
                        </a:cubicBezTo>
                        <a:cubicBezTo>
                          <a:pt x="15526" y="70104"/>
                          <a:pt x="24479" y="55055"/>
                          <a:pt x="36100" y="41910"/>
                        </a:cubicBezTo>
                        <a:cubicBezTo>
                          <a:pt x="47720" y="28861"/>
                          <a:pt x="61722" y="18574"/>
                          <a:pt x="77915" y="11144"/>
                        </a:cubicBezTo>
                        <a:cubicBezTo>
                          <a:pt x="94202" y="3715"/>
                          <a:pt x="111728" y="0"/>
                          <a:pt x="130493" y="0"/>
                        </a:cubicBezTo>
                        <a:cubicBezTo>
                          <a:pt x="152972" y="0"/>
                          <a:pt x="171260" y="3429"/>
                          <a:pt x="185452" y="10287"/>
                        </a:cubicBezTo>
                        <a:cubicBezTo>
                          <a:pt x="199549" y="17145"/>
                          <a:pt x="206788" y="27432"/>
                          <a:pt x="207074" y="41243"/>
                        </a:cubicBezTo>
                        <a:cubicBezTo>
                          <a:pt x="206788" y="48959"/>
                          <a:pt x="205264" y="55817"/>
                          <a:pt x="202311" y="61913"/>
                        </a:cubicBezTo>
                        <a:cubicBezTo>
                          <a:pt x="199358" y="68009"/>
                          <a:pt x="195358" y="72200"/>
                          <a:pt x="190214" y="74581"/>
                        </a:cubicBezTo>
                        <a:cubicBezTo>
                          <a:pt x="185071" y="76962"/>
                          <a:pt x="180118" y="78105"/>
                          <a:pt x="175355" y="78105"/>
                        </a:cubicBezTo>
                        <a:lnTo>
                          <a:pt x="159449" y="76486"/>
                        </a:lnTo>
                        <a:cubicBezTo>
                          <a:pt x="152305" y="75724"/>
                          <a:pt x="143542" y="75343"/>
                          <a:pt x="133255" y="75343"/>
                        </a:cubicBezTo>
                        <a:cubicBezTo>
                          <a:pt x="121063" y="75343"/>
                          <a:pt x="110585" y="78010"/>
                          <a:pt x="101727" y="83249"/>
                        </a:cubicBezTo>
                        <a:cubicBezTo>
                          <a:pt x="92869" y="88583"/>
                          <a:pt x="85725" y="96298"/>
                          <a:pt x="80296" y="106680"/>
                        </a:cubicBezTo>
                        <a:cubicBezTo>
                          <a:pt x="74867" y="117062"/>
                          <a:pt x="72200" y="129826"/>
                          <a:pt x="72200" y="145161"/>
                        </a:cubicBezTo>
                        <a:lnTo>
                          <a:pt x="72200" y="147923"/>
                        </a:lnTo>
                        <a:cubicBezTo>
                          <a:pt x="72771" y="157448"/>
                          <a:pt x="75152" y="166497"/>
                          <a:pt x="79534" y="175070"/>
                        </a:cubicBezTo>
                        <a:cubicBezTo>
                          <a:pt x="83915" y="183642"/>
                          <a:pt x="88583" y="189929"/>
                          <a:pt x="93631" y="193739"/>
                        </a:cubicBezTo>
                        <a:cubicBezTo>
                          <a:pt x="98679" y="197549"/>
                          <a:pt x="103156" y="200025"/>
                          <a:pt x="107156" y="201073"/>
                        </a:cubicBezTo>
                        <a:cubicBezTo>
                          <a:pt x="111157" y="202121"/>
                          <a:pt x="114871" y="202692"/>
                          <a:pt x="118301" y="202692"/>
                        </a:cubicBezTo>
                        <a:cubicBezTo>
                          <a:pt x="128111" y="202692"/>
                          <a:pt x="136303" y="200406"/>
                          <a:pt x="143066" y="195739"/>
                        </a:cubicBezTo>
                        <a:cubicBezTo>
                          <a:pt x="149828" y="191072"/>
                          <a:pt x="153162" y="185452"/>
                          <a:pt x="153162" y="178880"/>
                        </a:cubicBezTo>
                        <a:cubicBezTo>
                          <a:pt x="140208" y="178880"/>
                          <a:pt x="130588" y="176498"/>
                          <a:pt x="124396" y="171736"/>
                        </a:cubicBezTo>
                        <a:cubicBezTo>
                          <a:pt x="118205" y="166973"/>
                          <a:pt x="114967" y="159353"/>
                          <a:pt x="114681" y="148685"/>
                        </a:cubicBezTo>
                        <a:cubicBezTo>
                          <a:pt x="114681" y="141542"/>
                          <a:pt x="117158" y="135446"/>
                          <a:pt x="122206" y="130397"/>
                        </a:cubicBezTo>
                        <a:cubicBezTo>
                          <a:pt x="124587" y="128016"/>
                          <a:pt x="128016" y="126016"/>
                          <a:pt x="132493" y="124206"/>
                        </a:cubicBezTo>
                        <a:cubicBezTo>
                          <a:pt x="136970" y="122492"/>
                          <a:pt x="140970" y="121539"/>
                          <a:pt x="144399" y="121253"/>
                        </a:cubicBezTo>
                        <a:cubicBezTo>
                          <a:pt x="158687" y="119634"/>
                          <a:pt x="174689" y="118586"/>
                          <a:pt x="192405" y="118110"/>
                        </a:cubicBezTo>
                        <a:lnTo>
                          <a:pt x="199930" y="118110"/>
                        </a:lnTo>
                        <a:cubicBezTo>
                          <a:pt x="216884" y="118110"/>
                          <a:pt x="229362" y="120587"/>
                          <a:pt x="237363" y="125635"/>
                        </a:cubicBezTo>
                        <a:cubicBezTo>
                          <a:pt x="245459" y="130683"/>
                          <a:pt x="249460" y="138875"/>
                          <a:pt x="249460" y="150209"/>
                        </a:cubicBezTo>
                        <a:cubicBezTo>
                          <a:pt x="249460" y="154400"/>
                          <a:pt x="248317" y="158496"/>
                          <a:pt x="245840" y="162497"/>
                        </a:cubicBezTo>
                        <a:cubicBezTo>
                          <a:pt x="243459" y="166497"/>
                          <a:pt x="240316" y="169355"/>
                          <a:pt x="236315" y="171260"/>
                        </a:cubicBezTo>
                        <a:cubicBezTo>
                          <a:pt x="234506" y="172307"/>
                          <a:pt x="231172" y="173736"/>
                          <a:pt x="226409" y="175641"/>
                        </a:cubicBezTo>
                        <a:cubicBezTo>
                          <a:pt x="221647" y="177451"/>
                          <a:pt x="218885" y="178594"/>
                          <a:pt x="218123" y="178784"/>
                        </a:cubicBezTo>
                        <a:lnTo>
                          <a:pt x="218123" y="185547"/>
                        </a:lnTo>
                        <a:cubicBezTo>
                          <a:pt x="218123" y="196882"/>
                          <a:pt x="215551" y="208121"/>
                          <a:pt x="210407" y="219075"/>
                        </a:cubicBezTo>
                        <a:cubicBezTo>
                          <a:pt x="205264" y="230029"/>
                          <a:pt x="198215" y="239744"/>
                          <a:pt x="189357" y="248222"/>
                        </a:cubicBezTo>
                        <a:cubicBezTo>
                          <a:pt x="180499" y="256699"/>
                          <a:pt x="170307" y="263366"/>
                          <a:pt x="158782" y="268224"/>
                        </a:cubicBezTo>
                        <a:cubicBezTo>
                          <a:pt x="147257" y="273082"/>
                          <a:pt x="135541" y="275558"/>
                          <a:pt x="123634" y="275558"/>
                        </a:cubicBezTo>
                        <a:close/>
                      </a:path>
                    </a:pathLst>
                  </a:custGeom>
                  <a:grpFill/>
                  <a:ln w="9525" cap="flat">
                    <a:noFill/>
                    <a:prstDash val="solid"/>
                    <a:miter/>
                  </a:ln>
                </p:spPr>
                <p:txBody>
                  <a:bodyPr rtlCol="0" anchor="ctr"/>
                  <a:lstStyle/>
                  <a:p>
                    <a:endParaRPr lang="nl-BE"/>
                  </a:p>
                </p:txBody>
              </p:sp>
              <p:sp>
                <p:nvSpPr>
                  <p:cNvPr id="31" name="Vrije vorm: vorm 30">
                    <a:extLst>
                      <a:ext uri="{FF2B5EF4-FFF2-40B4-BE49-F238E27FC236}">
                        <a16:creationId xmlns:a16="http://schemas.microsoft.com/office/drawing/2014/main" id="{2E581085-4A2C-EC31-24F3-26AD94C7A684}"/>
                      </a:ext>
                    </a:extLst>
                  </p:cNvPr>
                  <p:cNvSpPr/>
                  <p:nvPr/>
                </p:nvSpPr>
                <p:spPr>
                  <a:xfrm>
                    <a:off x="2154139" y="5141217"/>
                    <a:ext cx="219837" cy="274510"/>
                  </a:xfrm>
                  <a:custGeom>
                    <a:avLst/>
                    <a:gdLst>
                      <a:gd name="connsiteX0" fmla="*/ 157448 w 219837"/>
                      <a:gd name="connsiteY0" fmla="*/ 266414 h 274510"/>
                      <a:gd name="connsiteX1" fmla="*/ 147733 w 219837"/>
                      <a:gd name="connsiteY1" fmla="*/ 258318 h 274510"/>
                      <a:gd name="connsiteX2" fmla="*/ 140399 w 219837"/>
                      <a:gd name="connsiteY2" fmla="*/ 248603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2 h 274510"/>
                      <a:gd name="connsiteX7" fmla="*/ 5905 w 219837"/>
                      <a:gd name="connsiteY7" fmla="*/ 228600 h 274510"/>
                      <a:gd name="connsiteX8" fmla="*/ 0 w 219837"/>
                      <a:gd name="connsiteY8" fmla="*/ 199835 h 274510"/>
                      <a:gd name="connsiteX9" fmla="*/ 4001 w 219837"/>
                      <a:gd name="connsiteY9" fmla="*/ 172498 h 274510"/>
                      <a:gd name="connsiteX10" fmla="*/ 18098 w 219837"/>
                      <a:gd name="connsiteY10" fmla="*/ 144971 h 274510"/>
                      <a:gd name="connsiteX11" fmla="*/ 44482 w 219837"/>
                      <a:gd name="connsiteY11" fmla="*/ 121730 h 274510"/>
                      <a:gd name="connsiteX12" fmla="*/ 82963 w 219837"/>
                      <a:gd name="connsiteY12" fmla="*/ 105823 h 274510"/>
                      <a:gd name="connsiteX13" fmla="*/ 126968 w 219837"/>
                      <a:gd name="connsiteY13" fmla="*/ 100298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1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1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7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2"/>
                        </a:cubicBezTo>
                        <a:cubicBezTo>
                          <a:pt x="15335" y="245650"/>
                          <a:pt x="9906" y="237744"/>
                          <a:pt x="5905" y="228600"/>
                        </a:cubicBezTo>
                        <a:cubicBezTo>
                          <a:pt x="1905" y="219456"/>
                          <a:pt x="0" y="209931"/>
                          <a:pt x="0" y="199835"/>
                        </a:cubicBezTo>
                        <a:cubicBezTo>
                          <a:pt x="0" y="191357"/>
                          <a:pt x="1333" y="182213"/>
                          <a:pt x="4001" y="172498"/>
                        </a:cubicBezTo>
                        <a:cubicBezTo>
                          <a:pt x="6668" y="162687"/>
                          <a:pt x="11335" y="153543"/>
                          <a:pt x="18098"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336" y="68389"/>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3" y="207359"/>
                          <a:pt x="103251" y="205645"/>
                          <a:pt x="109728" y="202216"/>
                        </a:cubicBezTo>
                        <a:cubicBezTo>
                          <a:pt x="116205" y="198787"/>
                          <a:pt x="121444" y="193929"/>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endParaRPr lang="nl-BE"/>
                  </a:p>
                </p:txBody>
              </p:sp>
              <p:sp>
                <p:nvSpPr>
                  <p:cNvPr id="32" name="Vrije vorm: vorm 31">
                    <a:extLst>
                      <a:ext uri="{FF2B5EF4-FFF2-40B4-BE49-F238E27FC236}">
                        <a16:creationId xmlns:a16="http://schemas.microsoft.com/office/drawing/2014/main" id="{59DD52F1-D449-526E-ED0B-DC1ECC29460C}"/>
                      </a:ext>
                    </a:extLst>
                  </p:cNvPr>
                  <p:cNvSpPr/>
                  <p:nvPr/>
                </p:nvSpPr>
                <p:spPr>
                  <a:xfrm>
                    <a:off x="2442842" y="5142265"/>
                    <a:ext cx="227361" cy="270510"/>
                  </a:xfrm>
                  <a:custGeom>
                    <a:avLst/>
                    <a:gdLst>
                      <a:gd name="connsiteX0" fmla="*/ 3619 w 227361"/>
                      <a:gd name="connsiteY0" fmla="*/ 13526 h 270510"/>
                      <a:gd name="connsiteX1" fmla="*/ 12573 w 227361"/>
                      <a:gd name="connsiteY1" fmla="*/ 8192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2"/>
                        </a:cubicBezTo>
                        <a:cubicBezTo>
                          <a:pt x="16669" y="6191"/>
                          <a:pt x="21717" y="4858"/>
                          <a:pt x="27623"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33" name="Vrije vorm: vorm 32">
                    <a:extLst>
                      <a:ext uri="{FF2B5EF4-FFF2-40B4-BE49-F238E27FC236}">
                        <a16:creationId xmlns:a16="http://schemas.microsoft.com/office/drawing/2014/main" id="{402CCB19-D934-386E-7ADD-01B48DBF6FE6}"/>
                      </a:ext>
                    </a:extLst>
                  </p:cNvPr>
                  <p:cNvSpPr/>
                  <p:nvPr/>
                </p:nvSpPr>
                <p:spPr>
                  <a:xfrm>
                    <a:off x="2684396" y="514312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8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5"/>
                        </a:cubicBezTo>
                        <a:cubicBezTo>
                          <a:pt x="192596"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5"/>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79"/>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7"/>
                          <a:pt x="72200" y="8287"/>
                        </a:cubicBezTo>
                        <a:cubicBezTo>
                          <a:pt x="85153" y="2762"/>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5"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3" y="119825"/>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34" name="Vrije vorm: vorm 33">
                    <a:extLst>
                      <a:ext uri="{FF2B5EF4-FFF2-40B4-BE49-F238E27FC236}">
                        <a16:creationId xmlns:a16="http://schemas.microsoft.com/office/drawing/2014/main" id="{C3AB73DB-6FB2-0AB8-CEEC-1B2628D74540}"/>
                      </a:ext>
                    </a:extLst>
                  </p:cNvPr>
                  <p:cNvSpPr/>
                  <p:nvPr/>
                </p:nvSpPr>
                <p:spPr>
                  <a:xfrm>
                    <a:off x="2914996" y="5138360"/>
                    <a:ext cx="193547" cy="278796"/>
                  </a:xfrm>
                  <a:custGeom>
                    <a:avLst/>
                    <a:gdLst>
                      <a:gd name="connsiteX0" fmla="*/ 72009 w 193547"/>
                      <a:gd name="connsiteY0" fmla="*/ 188024 h 278796"/>
                      <a:gd name="connsiteX1" fmla="*/ 71628 w 193547"/>
                      <a:gd name="connsiteY1" fmla="*/ 203930 h 278796"/>
                      <a:gd name="connsiteX2" fmla="*/ 71438 w 193547"/>
                      <a:gd name="connsiteY2" fmla="*/ 221933 h 278796"/>
                      <a:gd name="connsiteX3" fmla="*/ 70675 w 193547"/>
                      <a:gd name="connsiteY3" fmla="*/ 245745 h 278796"/>
                      <a:gd name="connsiteX4" fmla="*/ 68866 w 193547"/>
                      <a:gd name="connsiteY4" fmla="*/ 259461 h 278796"/>
                      <a:gd name="connsiteX5" fmla="*/ 60579 w 193547"/>
                      <a:gd name="connsiteY5" fmla="*/ 272129 h 278796"/>
                      <a:gd name="connsiteX6" fmla="*/ 35623 w 193547"/>
                      <a:gd name="connsiteY6" fmla="*/ 276511 h 278796"/>
                      <a:gd name="connsiteX7" fmla="*/ 15431 w 193547"/>
                      <a:gd name="connsiteY7" fmla="*/ 271558 h 278796"/>
                      <a:gd name="connsiteX8" fmla="*/ 3143 w 193547"/>
                      <a:gd name="connsiteY8" fmla="*/ 256318 h 278796"/>
                      <a:gd name="connsiteX9" fmla="*/ 0 w 193547"/>
                      <a:gd name="connsiteY9" fmla="*/ 229743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3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8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2 h 278796"/>
                      <a:gd name="connsiteX31" fmla="*/ 119825 w 193547"/>
                      <a:gd name="connsiteY31" fmla="*/ 219647 h 278796"/>
                      <a:gd name="connsiteX32" fmla="*/ 110490 w 193547"/>
                      <a:gd name="connsiteY32" fmla="*/ 200216 h 278796"/>
                      <a:gd name="connsiteX33" fmla="*/ 94202 w 193547"/>
                      <a:gd name="connsiteY33" fmla="*/ 186500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675 h 278796"/>
                      <a:gd name="connsiteX38" fmla="*/ 75152 w 193547"/>
                      <a:gd name="connsiteY38" fmla="*/ 112681 h 278796"/>
                      <a:gd name="connsiteX39" fmla="*/ 91440 w 193547"/>
                      <a:gd name="connsiteY39" fmla="*/ 116681 h 278796"/>
                      <a:gd name="connsiteX40" fmla="*/ 109919 w 193547"/>
                      <a:gd name="connsiteY40" fmla="*/ 107728 h 278796"/>
                      <a:gd name="connsiteX41" fmla="*/ 117253 w 193547"/>
                      <a:gd name="connsiteY41" fmla="*/ 86106 h 278796"/>
                      <a:gd name="connsiteX42" fmla="*/ 109919 w 193547"/>
                      <a:gd name="connsiteY42" fmla="*/ 67818 h 278796"/>
                      <a:gd name="connsiteX43" fmla="*/ 91916 w 193547"/>
                      <a:gd name="connsiteY43" fmla="*/ 60293 h 278796"/>
                      <a:gd name="connsiteX44" fmla="*/ 75248 w 193547"/>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8024"/>
                        </a:moveTo>
                        <a:lnTo>
                          <a:pt x="71628" y="203930"/>
                        </a:lnTo>
                        <a:cubicBezTo>
                          <a:pt x="71628" y="206026"/>
                          <a:pt x="71628" y="212027"/>
                          <a:pt x="71438" y="221933"/>
                        </a:cubicBezTo>
                        <a:cubicBezTo>
                          <a:pt x="71342" y="231839"/>
                          <a:pt x="71056" y="239744"/>
                          <a:pt x="70675" y="245745"/>
                        </a:cubicBezTo>
                        <a:cubicBezTo>
                          <a:pt x="70294" y="251650"/>
                          <a:pt x="69723" y="256223"/>
                          <a:pt x="68866" y="259461"/>
                        </a:cubicBezTo>
                        <a:cubicBezTo>
                          <a:pt x="67818" y="264986"/>
                          <a:pt x="65056" y="269272"/>
                          <a:pt x="60579" y="272129"/>
                        </a:cubicBezTo>
                        <a:cubicBezTo>
                          <a:pt x="56102" y="275082"/>
                          <a:pt x="47720" y="276511"/>
                          <a:pt x="35623" y="276511"/>
                        </a:cubicBezTo>
                        <a:cubicBezTo>
                          <a:pt x="27432" y="276511"/>
                          <a:pt x="20669" y="274892"/>
                          <a:pt x="15431"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860"/>
                        </a:cubicBezTo>
                        <a:cubicBezTo>
                          <a:pt x="171831" y="27908"/>
                          <a:pt x="179260"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2" y="276511"/>
                          <a:pt x="132302" y="272034"/>
                        </a:cubicBezTo>
                        <a:cubicBezTo>
                          <a:pt x="126873" y="267557"/>
                          <a:pt x="124206" y="259747"/>
                          <a:pt x="124206" y="248602"/>
                        </a:cubicBezTo>
                        <a:cubicBezTo>
                          <a:pt x="123444" y="239649"/>
                          <a:pt x="121920" y="229934"/>
                          <a:pt x="119825"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69" y="116681"/>
                          <a:pt x="104965" y="113729"/>
                          <a:pt x="109919" y="107728"/>
                        </a:cubicBezTo>
                        <a:cubicBezTo>
                          <a:pt x="114776" y="101822"/>
                          <a:pt x="117253" y="94583"/>
                          <a:pt x="117253" y="86106"/>
                        </a:cubicBezTo>
                        <a:cubicBezTo>
                          <a:pt x="117253" y="78962"/>
                          <a:pt x="114776" y="72866"/>
                          <a:pt x="109919" y="67818"/>
                        </a:cubicBezTo>
                        <a:cubicBezTo>
                          <a:pt x="105061" y="62770"/>
                          <a:pt x="98965" y="60293"/>
                          <a:pt x="91916" y="60293"/>
                        </a:cubicBezTo>
                        <a:cubicBezTo>
                          <a:pt x="84201" y="60293"/>
                          <a:pt x="78677" y="62389"/>
                          <a:pt x="75248" y="66675"/>
                        </a:cubicBezTo>
                        <a:close/>
                      </a:path>
                    </a:pathLst>
                  </a:custGeom>
                  <a:grpFill/>
                  <a:ln w="9525" cap="flat">
                    <a:noFill/>
                    <a:prstDash val="solid"/>
                    <a:miter/>
                  </a:ln>
                </p:spPr>
                <p:txBody>
                  <a:bodyPr rtlCol="0" anchor="ctr"/>
                  <a:lstStyle/>
                  <a:p>
                    <a:endParaRPr lang="nl-BE"/>
                  </a:p>
                </p:txBody>
              </p:sp>
              <p:sp>
                <p:nvSpPr>
                  <p:cNvPr id="35" name="Vrije vorm: vorm 34">
                    <a:extLst>
                      <a:ext uri="{FF2B5EF4-FFF2-40B4-BE49-F238E27FC236}">
                        <a16:creationId xmlns:a16="http://schemas.microsoft.com/office/drawing/2014/main" id="{B88D82B6-99F6-E8D4-21A5-82221ED6C35B}"/>
                      </a:ext>
                    </a:extLst>
                  </p:cNvPr>
                  <p:cNvSpPr/>
                  <p:nvPr/>
                </p:nvSpPr>
                <p:spPr>
                  <a:xfrm>
                    <a:off x="3136452" y="5142360"/>
                    <a:ext cx="187642" cy="273281"/>
                  </a:xfrm>
                  <a:custGeom>
                    <a:avLst/>
                    <a:gdLst>
                      <a:gd name="connsiteX0" fmla="*/ 16288 w 187642"/>
                      <a:gd name="connsiteY0" fmla="*/ 10668 h 273281"/>
                      <a:gd name="connsiteX1" fmla="*/ 64294 w 187642"/>
                      <a:gd name="connsiteY1" fmla="*/ 0 h 273281"/>
                      <a:gd name="connsiteX2" fmla="*/ 112490 w 187642"/>
                      <a:gd name="connsiteY2" fmla="*/ 9715 h 273281"/>
                      <a:gd name="connsiteX3" fmla="*/ 152114 w 187642"/>
                      <a:gd name="connsiteY3" fmla="*/ 36671 h 273281"/>
                      <a:gd name="connsiteX4" fmla="*/ 178308 w 187642"/>
                      <a:gd name="connsiteY4" fmla="*/ 76771 h 273281"/>
                      <a:gd name="connsiteX5" fmla="*/ 187642 w 187642"/>
                      <a:gd name="connsiteY5" fmla="*/ 124587 h 273281"/>
                      <a:gd name="connsiteX6" fmla="*/ 177737 w 187642"/>
                      <a:gd name="connsiteY6" fmla="*/ 190405 h 273281"/>
                      <a:gd name="connsiteX7" fmla="*/ 149542 w 187642"/>
                      <a:gd name="connsiteY7" fmla="*/ 237363 h 273281"/>
                      <a:gd name="connsiteX8" fmla="*/ 106108 w 187642"/>
                      <a:gd name="connsiteY8" fmla="*/ 264700 h 273281"/>
                      <a:gd name="connsiteX9" fmla="*/ 50768 w 187642"/>
                      <a:gd name="connsiteY9" fmla="*/ 273272 h 273281"/>
                      <a:gd name="connsiteX10" fmla="*/ 20003 w 187642"/>
                      <a:gd name="connsiteY10" fmla="*/ 267081 h 273281"/>
                      <a:gd name="connsiteX11" fmla="*/ 5525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7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5"/>
                        </a:cubicBezTo>
                        <a:cubicBezTo>
                          <a:pt x="127730" y="16192"/>
                          <a:pt x="140875" y="25146"/>
                          <a:pt x="152114" y="36671"/>
                        </a:cubicBezTo>
                        <a:cubicBezTo>
                          <a:pt x="163354" y="48196"/>
                          <a:pt x="172117" y="61532"/>
                          <a:pt x="178308" y="76771"/>
                        </a:cubicBezTo>
                        <a:cubicBezTo>
                          <a:pt x="184499" y="92012"/>
                          <a:pt x="187642" y="107918"/>
                          <a:pt x="187642" y="124587"/>
                        </a:cubicBezTo>
                        <a:cubicBezTo>
                          <a:pt x="187642" y="149447"/>
                          <a:pt x="184309" y="171355"/>
                          <a:pt x="177737" y="190405"/>
                        </a:cubicBezTo>
                        <a:cubicBezTo>
                          <a:pt x="171164" y="209455"/>
                          <a:pt x="161734" y="225076"/>
                          <a:pt x="149542" y="237363"/>
                        </a:cubicBezTo>
                        <a:cubicBezTo>
                          <a:pt x="137350" y="249650"/>
                          <a:pt x="122872" y="258794"/>
                          <a:pt x="106108" y="264700"/>
                        </a:cubicBezTo>
                        <a:cubicBezTo>
                          <a:pt x="89345" y="270605"/>
                          <a:pt x="70866" y="273463"/>
                          <a:pt x="50768" y="273272"/>
                        </a:cubicBezTo>
                        <a:cubicBezTo>
                          <a:pt x="38100" y="272987"/>
                          <a:pt x="27813" y="270986"/>
                          <a:pt x="20003" y="267081"/>
                        </a:cubicBezTo>
                        <a:cubicBezTo>
                          <a:pt x="12192" y="263271"/>
                          <a:pt x="7334" y="258128"/>
                          <a:pt x="5525" y="251841"/>
                        </a:cubicBezTo>
                        <a:cubicBezTo>
                          <a:pt x="1810" y="239459"/>
                          <a:pt x="0" y="213551"/>
                          <a:pt x="0" y="174117"/>
                        </a:cubicBezTo>
                        <a:cubicBezTo>
                          <a:pt x="0" y="108776"/>
                          <a:pt x="667" y="67723"/>
                          <a:pt x="2000" y="50768"/>
                        </a:cubicBezTo>
                        <a:cubicBezTo>
                          <a:pt x="3810" y="29051"/>
                          <a:pt x="8572" y="15716"/>
                          <a:pt x="16288" y="10668"/>
                        </a:cubicBezTo>
                        <a:close/>
                        <a:moveTo>
                          <a:pt x="68199" y="79248"/>
                        </a:moveTo>
                        <a:lnTo>
                          <a:pt x="68580" y="181547"/>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1"/>
                          <a:pt x="108966" y="157734"/>
                        </a:cubicBezTo>
                        <a:cubicBezTo>
                          <a:pt x="113157" y="147733"/>
                          <a:pt x="115348" y="136493"/>
                          <a:pt x="115348" y="124016"/>
                        </a:cubicBezTo>
                        <a:cubicBezTo>
                          <a:pt x="115348" y="110490"/>
                          <a:pt x="112014" y="99251"/>
                          <a:pt x="105251" y="90106"/>
                        </a:cubicBezTo>
                        <a:cubicBezTo>
                          <a:pt x="98488"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36" name="Vrije vorm: vorm 35">
                    <a:extLst>
                      <a:ext uri="{FF2B5EF4-FFF2-40B4-BE49-F238E27FC236}">
                        <a16:creationId xmlns:a16="http://schemas.microsoft.com/office/drawing/2014/main" id="{70DBC6BC-C5A5-8632-CE1F-ABC0F6E37710}"/>
                      </a:ext>
                    </a:extLst>
                  </p:cNvPr>
                  <p:cNvSpPr/>
                  <p:nvPr/>
                </p:nvSpPr>
                <p:spPr>
                  <a:xfrm>
                    <a:off x="3341906" y="514312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1 w 200977"/>
                      <a:gd name="connsiteY13" fmla="*/ 268224 h 272669"/>
                      <a:gd name="connsiteX14" fmla="*/ 51626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1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5"/>
                          <a:pt x="114872" y="272891"/>
                          <a:pt x="107156" y="272606"/>
                        </a:cubicBezTo>
                        <a:cubicBezTo>
                          <a:pt x="98965" y="272320"/>
                          <a:pt x="90011" y="270891"/>
                          <a:pt x="80201" y="268224"/>
                        </a:cubicBezTo>
                        <a:cubicBezTo>
                          <a:pt x="70390" y="265557"/>
                          <a:pt x="60865" y="260985"/>
                          <a:pt x="51626" y="254318"/>
                        </a:cubicBezTo>
                        <a:cubicBezTo>
                          <a:pt x="42386" y="247745"/>
                          <a:pt x="33814" y="238887"/>
                          <a:pt x="25813" y="227933"/>
                        </a:cubicBezTo>
                        <a:cubicBezTo>
                          <a:pt x="17907" y="216979"/>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5" y="173736"/>
                          <a:pt x="91631"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2" y="94393"/>
                        </a:cubicBezTo>
                        <a:cubicBezTo>
                          <a:pt x="78200" y="101251"/>
                          <a:pt x="76962" y="107918"/>
                          <a:pt x="76962" y="114205"/>
                        </a:cubicBezTo>
                        <a:lnTo>
                          <a:pt x="77343" y="120110"/>
                        </a:lnTo>
                        <a:cubicBezTo>
                          <a:pt x="84773" y="119825"/>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37" name="Vrije vorm: vorm 36">
                    <a:extLst>
                      <a:ext uri="{FF2B5EF4-FFF2-40B4-BE49-F238E27FC236}">
                        <a16:creationId xmlns:a16="http://schemas.microsoft.com/office/drawing/2014/main" id="{BAEE400C-5499-ABC0-9D04-2C0A697B184A}"/>
                      </a:ext>
                    </a:extLst>
                  </p:cNvPr>
                  <p:cNvSpPr/>
                  <p:nvPr/>
                </p:nvSpPr>
                <p:spPr>
                  <a:xfrm>
                    <a:off x="3572507" y="5138360"/>
                    <a:ext cx="193548" cy="278796"/>
                  </a:xfrm>
                  <a:custGeom>
                    <a:avLst/>
                    <a:gdLst>
                      <a:gd name="connsiteX0" fmla="*/ 72009 w 193548"/>
                      <a:gd name="connsiteY0" fmla="*/ 188024 h 278796"/>
                      <a:gd name="connsiteX1" fmla="*/ 71628 w 193548"/>
                      <a:gd name="connsiteY1" fmla="*/ 203930 h 278796"/>
                      <a:gd name="connsiteX2" fmla="*/ 71438 w 193548"/>
                      <a:gd name="connsiteY2" fmla="*/ 221933 h 278796"/>
                      <a:gd name="connsiteX3" fmla="*/ 70675 w 193548"/>
                      <a:gd name="connsiteY3" fmla="*/ 245745 h 278796"/>
                      <a:gd name="connsiteX4" fmla="*/ 68866 w 193548"/>
                      <a:gd name="connsiteY4" fmla="*/ 259461 h 278796"/>
                      <a:gd name="connsiteX5" fmla="*/ 60579 w 193548"/>
                      <a:gd name="connsiteY5" fmla="*/ 272129 h 278796"/>
                      <a:gd name="connsiteX6" fmla="*/ 35624 w 193548"/>
                      <a:gd name="connsiteY6" fmla="*/ 276511 h 278796"/>
                      <a:gd name="connsiteX7" fmla="*/ 15430 w 193548"/>
                      <a:gd name="connsiteY7" fmla="*/ 271558 h 278796"/>
                      <a:gd name="connsiteX8" fmla="*/ 3143 w 193548"/>
                      <a:gd name="connsiteY8" fmla="*/ 256318 h 278796"/>
                      <a:gd name="connsiteX9" fmla="*/ 0 w 193548"/>
                      <a:gd name="connsiteY9" fmla="*/ 229743 h 278796"/>
                      <a:gd name="connsiteX10" fmla="*/ 0 w 193548"/>
                      <a:gd name="connsiteY10" fmla="*/ 72962 h 278796"/>
                      <a:gd name="connsiteX11" fmla="*/ 381 w 193548"/>
                      <a:gd name="connsiteY11" fmla="*/ 51530 h 278796"/>
                      <a:gd name="connsiteX12" fmla="*/ 5334 w 193548"/>
                      <a:gd name="connsiteY12" fmla="*/ 31528 h 278796"/>
                      <a:gd name="connsiteX13" fmla="*/ 19812 w 193548"/>
                      <a:gd name="connsiteY13" fmla="*/ 15907 h 278796"/>
                      <a:gd name="connsiteX14" fmla="*/ 46768 w 193548"/>
                      <a:gd name="connsiteY14" fmla="*/ 4572 h 278796"/>
                      <a:gd name="connsiteX15" fmla="*/ 84868 w 193548"/>
                      <a:gd name="connsiteY15" fmla="*/ 0 h 278796"/>
                      <a:gd name="connsiteX16" fmla="*/ 88868 w 193548"/>
                      <a:gd name="connsiteY16" fmla="*/ 0 h 278796"/>
                      <a:gd name="connsiteX17" fmla="*/ 129159 w 193548"/>
                      <a:gd name="connsiteY17" fmla="*/ 5143 h 278796"/>
                      <a:gd name="connsiteX18" fmla="*/ 162306 w 193548"/>
                      <a:gd name="connsiteY18" fmla="*/ 20860 h 278796"/>
                      <a:gd name="connsiteX19" fmla="*/ 184499 w 193548"/>
                      <a:gd name="connsiteY19" fmla="*/ 47434 h 278796"/>
                      <a:gd name="connsiteX20" fmla="*/ 192405 w 193548"/>
                      <a:gd name="connsiteY20" fmla="*/ 84106 h 278796"/>
                      <a:gd name="connsiteX21" fmla="*/ 183451 w 193548"/>
                      <a:gd name="connsiteY21" fmla="*/ 128111 h 278796"/>
                      <a:gd name="connsiteX22" fmla="*/ 161449 w 193548"/>
                      <a:gd name="connsiteY22" fmla="*/ 159449 h 278796"/>
                      <a:gd name="connsiteX23" fmla="*/ 181070 w 193548"/>
                      <a:gd name="connsiteY23" fmla="*/ 184404 h 278796"/>
                      <a:gd name="connsiteX24" fmla="*/ 191167 w 193548"/>
                      <a:gd name="connsiteY24" fmla="*/ 214979 h 278796"/>
                      <a:gd name="connsiteX25" fmla="*/ 193548 w 193548"/>
                      <a:gd name="connsiteY25" fmla="*/ 241554 h 278796"/>
                      <a:gd name="connsiteX26" fmla="*/ 189357 w 193548"/>
                      <a:gd name="connsiteY26" fmla="*/ 261938 h 278796"/>
                      <a:gd name="connsiteX27" fmla="*/ 176117 w 193548"/>
                      <a:gd name="connsiteY27" fmla="*/ 274796 h 278796"/>
                      <a:gd name="connsiteX28" fmla="*/ 156686 w 193548"/>
                      <a:gd name="connsiteY28" fmla="*/ 278797 h 278796"/>
                      <a:gd name="connsiteX29" fmla="*/ 132302 w 193548"/>
                      <a:gd name="connsiteY29" fmla="*/ 272034 h 278796"/>
                      <a:gd name="connsiteX30" fmla="*/ 124206 w 193548"/>
                      <a:gd name="connsiteY30" fmla="*/ 248602 h 278796"/>
                      <a:gd name="connsiteX31" fmla="*/ 119825 w 193548"/>
                      <a:gd name="connsiteY31" fmla="*/ 219647 h 278796"/>
                      <a:gd name="connsiteX32" fmla="*/ 110490 w 193548"/>
                      <a:gd name="connsiteY32" fmla="*/ 200216 h 278796"/>
                      <a:gd name="connsiteX33" fmla="*/ 94202 w 193548"/>
                      <a:gd name="connsiteY33" fmla="*/ 186500 h 278796"/>
                      <a:gd name="connsiteX34" fmla="*/ 77724 w 193548"/>
                      <a:gd name="connsiteY34" fmla="*/ 182309 h 278796"/>
                      <a:gd name="connsiteX35" fmla="*/ 73914 w 193548"/>
                      <a:gd name="connsiteY35" fmla="*/ 183928 h 278796"/>
                      <a:gd name="connsiteX36" fmla="*/ 72104 w 193548"/>
                      <a:gd name="connsiteY36" fmla="*/ 187928 h 278796"/>
                      <a:gd name="connsiteX37" fmla="*/ 75152 w 193548"/>
                      <a:gd name="connsiteY37" fmla="*/ 66675 h 278796"/>
                      <a:gd name="connsiteX38" fmla="*/ 75152 w 193548"/>
                      <a:gd name="connsiteY38" fmla="*/ 112681 h 278796"/>
                      <a:gd name="connsiteX39" fmla="*/ 91440 w 193548"/>
                      <a:gd name="connsiteY39" fmla="*/ 116681 h 278796"/>
                      <a:gd name="connsiteX40" fmla="*/ 109918 w 193548"/>
                      <a:gd name="connsiteY40" fmla="*/ 107728 h 278796"/>
                      <a:gd name="connsiteX41" fmla="*/ 117253 w 193548"/>
                      <a:gd name="connsiteY41" fmla="*/ 86106 h 278796"/>
                      <a:gd name="connsiteX42" fmla="*/ 109918 w 193548"/>
                      <a:gd name="connsiteY42" fmla="*/ 67818 h 278796"/>
                      <a:gd name="connsiteX43" fmla="*/ 91916 w 193548"/>
                      <a:gd name="connsiteY43" fmla="*/ 60293 h 278796"/>
                      <a:gd name="connsiteX44" fmla="*/ 75247 w 193548"/>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96">
                        <a:moveTo>
                          <a:pt x="72009" y="188024"/>
                        </a:moveTo>
                        <a:lnTo>
                          <a:pt x="71628" y="203930"/>
                        </a:lnTo>
                        <a:cubicBezTo>
                          <a:pt x="71628" y="206026"/>
                          <a:pt x="71628" y="212027"/>
                          <a:pt x="71438" y="221933"/>
                        </a:cubicBezTo>
                        <a:cubicBezTo>
                          <a:pt x="71342" y="231839"/>
                          <a:pt x="71057" y="239744"/>
                          <a:pt x="70675" y="245745"/>
                        </a:cubicBezTo>
                        <a:cubicBezTo>
                          <a:pt x="70295" y="251650"/>
                          <a:pt x="69723" y="256223"/>
                          <a:pt x="68866" y="259461"/>
                        </a:cubicBezTo>
                        <a:cubicBezTo>
                          <a:pt x="67818" y="264986"/>
                          <a:pt x="65056" y="269272"/>
                          <a:pt x="60579" y="272129"/>
                        </a:cubicBezTo>
                        <a:cubicBezTo>
                          <a:pt x="56102" y="275082"/>
                          <a:pt x="47720" y="276511"/>
                          <a:pt x="35624" y="276511"/>
                        </a:cubicBezTo>
                        <a:cubicBezTo>
                          <a:pt x="27432" y="276511"/>
                          <a:pt x="20669" y="274892"/>
                          <a:pt x="15430"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7" y="0"/>
                          <a:pt x="84868" y="0"/>
                        </a:cubicBezTo>
                        <a:lnTo>
                          <a:pt x="88868" y="0"/>
                        </a:lnTo>
                        <a:cubicBezTo>
                          <a:pt x="103156" y="0"/>
                          <a:pt x="116586" y="1715"/>
                          <a:pt x="129159" y="5143"/>
                        </a:cubicBezTo>
                        <a:cubicBezTo>
                          <a:pt x="141732" y="8572"/>
                          <a:pt x="152781" y="13811"/>
                          <a:pt x="162306" y="20860"/>
                        </a:cubicBezTo>
                        <a:cubicBezTo>
                          <a:pt x="171831" y="27908"/>
                          <a:pt x="179261"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2" y="276511"/>
                          <a:pt x="132302" y="272034"/>
                        </a:cubicBezTo>
                        <a:cubicBezTo>
                          <a:pt x="126873" y="267557"/>
                          <a:pt x="124206" y="259747"/>
                          <a:pt x="124206" y="248602"/>
                        </a:cubicBezTo>
                        <a:cubicBezTo>
                          <a:pt x="123444" y="239649"/>
                          <a:pt x="121920" y="229934"/>
                          <a:pt x="119825"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1"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70" y="116681"/>
                          <a:pt x="104966" y="113729"/>
                          <a:pt x="109918" y="107728"/>
                        </a:cubicBezTo>
                        <a:cubicBezTo>
                          <a:pt x="114776" y="101822"/>
                          <a:pt x="117253" y="94583"/>
                          <a:pt x="117253" y="86106"/>
                        </a:cubicBezTo>
                        <a:cubicBezTo>
                          <a:pt x="117253" y="78962"/>
                          <a:pt x="114776" y="72866"/>
                          <a:pt x="109918" y="67818"/>
                        </a:cubicBezTo>
                        <a:cubicBezTo>
                          <a:pt x="105061" y="62770"/>
                          <a:pt x="98965" y="60293"/>
                          <a:pt x="91916" y="60293"/>
                        </a:cubicBezTo>
                        <a:cubicBezTo>
                          <a:pt x="84201" y="60293"/>
                          <a:pt x="78676" y="62389"/>
                          <a:pt x="75247" y="66675"/>
                        </a:cubicBezTo>
                        <a:close/>
                      </a:path>
                    </a:pathLst>
                  </a:custGeom>
                  <a:grpFill/>
                  <a:ln w="9525" cap="flat">
                    <a:noFill/>
                    <a:prstDash val="solid"/>
                    <a:miter/>
                  </a:ln>
                </p:spPr>
                <p:txBody>
                  <a:bodyPr rtlCol="0" anchor="ctr"/>
                  <a:lstStyle/>
                  <a:p>
                    <a:endParaRPr lang="nl-BE"/>
                  </a:p>
                </p:txBody>
              </p:sp>
            </p:grpSp>
          </p:grpSp>
          <p:grpSp>
            <p:nvGrpSpPr>
              <p:cNvPr id="24" name="Groep 23">
                <a:extLst>
                  <a:ext uri="{FF2B5EF4-FFF2-40B4-BE49-F238E27FC236}">
                    <a16:creationId xmlns:a16="http://schemas.microsoft.com/office/drawing/2014/main" id="{FCDF83C2-8310-FD3C-ED99-4AF4AAB25EFB}"/>
                  </a:ext>
                </a:extLst>
              </p:cNvPr>
              <p:cNvGrpSpPr/>
              <p:nvPr/>
            </p:nvGrpSpPr>
            <p:grpSpPr>
              <a:xfrm>
                <a:off x="3556706" y="5396517"/>
                <a:ext cx="940750" cy="496302"/>
                <a:chOff x="3098567" y="3715230"/>
                <a:chExt cx="2362290" cy="1246250"/>
              </a:xfrm>
            </p:grpSpPr>
            <p:sp>
              <p:nvSpPr>
                <p:cNvPr id="16" name="Vrije vorm: vorm 15">
                  <a:extLst>
                    <a:ext uri="{FF2B5EF4-FFF2-40B4-BE49-F238E27FC236}">
                      <a16:creationId xmlns:a16="http://schemas.microsoft.com/office/drawing/2014/main" id="{86F488B8-4D32-4C8F-8726-6635EEC1BA00}"/>
                    </a:ext>
                  </a:extLst>
                </p:cNvPr>
                <p:cNvSpPr/>
                <p:nvPr/>
              </p:nvSpPr>
              <p:spPr>
                <a:xfrm>
                  <a:off x="3098567" y="3715230"/>
                  <a:ext cx="2362290" cy="1246250"/>
                </a:xfrm>
                <a:custGeom>
                  <a:avLst/>
                  <a:gdLst>
                    <a:gd name="connsiteX0" fmla="*/ 2360824 w 2362290"/>
                    <a:gd name="connsiteY0" fmla="*/ 459581 h 1246250"/>
                    <a:gd name="connsiteX1" fmla="*/ 2279767 w 2362290"/>
                    <a:gd name="connsiteY1" fmla="*/ 340900 h 1246250"/>
                    <a:gd name="connsiteX2" fmla="*/ 1417087 w 2362290"/>
                    <a:gd name="connsiteY2" fmla="*/ 19812 h 1246250"/>
                    <a:gd name="connsiteX3" fmla="*/ 1394989 w 2362290"/>
                    <a:gd name="connsiteY3" fmla="*/ 12859 h 1246250"/>
                    <a:gd name="connsiteX4" fmla="*/ 1316408 w 2362290"/>
                    <a:gd name="connsiteY4" fmla="*/ 0 h 1246250"/>
                    <a:gd name="connsiteX5" fmla="*/ 1213252 w 2362290"/>
                    <a:gd name="connsiteY5" fmla="*/ 31433 h 1246250"/>
                    <a:gd name="connsiteX6" fmla="*/ 1156007 w 2362290"/>
                    <a:gd name="connsiteY6" fmla="*/ 142304 h 1246250"/>
                    <a:gd name="connsiteX7" fmla="*/ 1174200 w 2362290"/>
                    <a:gd name="connsiteY7" fmla="*/ 275558 h 1246250"/>
                    <a:gd name="connsiteX8" fmla="*/ 1145053 w 2362290"/>
                    <a:gd name="connsiteY8" fmla="*/ 318421 h 1246250"/>
                    <a:gd name="connsiteX9" fmla="*/ 135213 w 2362290"/>
                    <a:gd name="connsiteY9" fmla="*/ 427958 h 1246250"/>
                    <a:gd name="connsiteX10" fmla="*/ 115210 w 2362290"/>
                    <a:gd name="connsiteY10" fmla="*/ 428054 h 1246250"/>
                    <a:gd name="connsiteX11" fmla="*/ 93398 w 2362290"/>
                    <a:gd name="connsiteY11" fmla="*/ 428244 h 1246250"/>
                    <a:gd name="connsiteX12" fmla="*/ 36915 w 2362290"/>
                    <a:gd name="connsiteY12" fmla="*/ 428435 h 1246250"/>
                    <a:gd name="connsiteX13" fmla="*/ 434 w 2362290"/>
                    <a:gd name="connsiteY13" fmla="*/ 471011 h 1246250"/>
                    <a:gd name="connsiteX14" fmla="*/ 8911 w 2362290"/>
                    <a:gd name="connsiteY14" fmla="*/ 526828 h 1246250"/>
                    <a:gd name="connsiteX15" fmla="*/ 10149 w 2362290"/>
                    <a:gd name="connsiteY15" fmla="*/ 536067 h 1246250"/>
                    <a:gd name="connsiteX16" fmla="*/ 12531 w 2362290"/>
                    <a:gd name="connsiteY16" fmla="*/ 552260 h 1246250"/>
                    <a:gd name="connsiteX17" fmla="*/ 152453 w 2362290"/>
                    <a:gd name="connsiteY17" fmla="*/ 997553 h 1246250"/>
                    <a:gd name="connsiteX18" fmla="*/ 209127 w 2362290"/>
                    <a:gd name="connsiteY18" fmla="*/ 1083564 h 1246250"/>
                    <a:gd name="connsiteX19" fmla="*/ 221509 w 2362290"/>
                    <a:gd name="connsiteY19" fmla="*/ 1099661 h 1246250"/>
                    <a:gd name="connsiteX20" fmla="*/ 246274 w 2362290"/>
                    <a:gd name="connsiteY20" fmla="*/ 1113854 h 1246250"/>
                    <a:gd name="connsiteX21" fmla="*/ 266467 w 2362290"/>
                    <a:gd name="connsiteY21" fmla="*/ 1116330 h 1246250"/>
                    <a:gd name="connsiteX22" fmla="*/ 274563 w 2362290"/>
                    <a:gd name="connsiteY22" fmla="*/ 1117378 h 1246250"/>
                    <a:gd name="connsiteX23" fmla="*/ 314473 w 2362290"/>
                    <a:gd name="connsiteY23" fmla="*/ 1122140 h 1246250"/>
                    <a:gd name="connsiteX24" fmla="*/ 431345 w 2362290"/>
                    <a:gd name="connsiteY24" fmla="*/ 1126522 h 1246250"/>
                    <a:gd name="connsiteX25" fmla="*/ 1344221 w 2362290"/>
                    <a:gd name="connsiteY25" fmla="*/ 1049941 h 1246250"/>
                    <a:gd name="connsiteX26" fmla="*/ 1379273 w 2362290"/>
                    <a:gd name="connsiteY26" fmla="*/ 1062038 h 1246250"/>
                    <a:gd name="connsiteX27" fmla="*/ 1437280 w 2362290"/>
                    <a:gd name="connsiteY27" fmla="*/ 1128903 h 1246250"/>
                    <a:gd name="connsiteX28" fmla="*/ 1450806 w 2362290"/>
                    <a:gd name="connsiteY28" fmla="*/ 1145286 h 1246250"/>
                    <a:gd name="connsiteX29" fmla="*/ 1560629 w 2362290"/>
                    <a:gd name="connsiteY29" fmla="*/ 1236631 h 1246250"/>
                    <a:gd name="connsiteX30" fmla="*/ 1614731 w 2362290"/>
                    <a:gd name="connsiteY30" fmla="*/ 1246251 h 1246250"/>
                    <a:gd name="connsiteX31" fmla="*/ 1810279 w 2362290"/>
                    <a:gd name="connsiteY31" fmla="*/ 1113949 h 1246250"/>
                    <a:gd name="connsiteX32" fmla="*/ 1833139 w 2362290"/>
                    <a:gd name="connsiteY32" fmla="*/ 1085755 h 1246250"/>
                    <a:gd name="connsiteX33" fmla="*/ 1890861 w 2362290"/>
                    <a:gd name="connsiteY33" fmla="*/ 1023652 h 1246250"/>
                    <a:gd name="connsiteX34" fmla="*/ 2262241 w 2362290"/>
                    <a:gd name="connsiteY34" fmla="*/ 663702 h 1246250"/>
                    <a:gd name="connsiteX35" fmla="*/ 2360634 w 2362290"/>
                    <a:gd name="connsiteY35" fmla="*/ 459486 h 12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62290" h="1246250">
                      <a:moveTo>
                        <a:pt x="2360824" y="459581"/>
                      </a:moveTo>
                      <a:cubicBezTo>
                        <a:pt x="2356157" y="426530"/>
                        <a:pt x="2338250" y="378905"/>
                        <a:pt x="2279767" y="340900"/>
                      </a:cubicBezTo>
                      <a:cubicBezTo>
                        <a:pt x="2180897" y="276701"/>
                        <a:pt x="1890670" y="168688"/>
                        <a:pt x="1417087" y="19812"/>
                      </a:cubicBezTo>
                      <a:lnTo>
                        <a:pt x="1394989" y="12859"/>
                      </a:lnTo>
                      <a:cubicBezTo>
                        <a:pt x="1368129" y="4286"/>
                        <a:pt x="1341649" y="0"/>
                        <a:pt x="1316408" y="0"/>
                      </a:cubicBezTo>
                      <a:cubicBezTo>
                        <a:pt x="1276974" y="0"/>
                        <a:pt x="1241351" y="10859"/>
                        <a:pt x="1213252" y="31433"/>
                      </a:cubicBezTo>
                      <a:cubicBezTo>
                        <a:pt x="1177438" y="57626"/>
                        <a:pt x="1156578" y="98012"/>
                        <a:pt x="1156007" y="142304"/>
                      </a:cubicBezTo>
                      <a:cubicBezTo>
                        <a:pt x="1155721" y="166878"/>
                        <a:pt x="1164579" y="222790"/>
                        <a:pt x="1174200" y="275558"/>
                      </a:cubicBezTo>
                      <a:cubicBezTo>
                        <a:pt x="1177819" y="295370"/>
                        <a:pt x="1164865" y="314420"/>
                        <a:pt x="1145053" y="318421"/>
                      </a:cubicBezTo>
                      <a:cubicBezTo>
                        <a:pt x="871686" y="373190"/>
                        <a:pt x="313330" y="427292"/>
                        <a:pt x="135213" y="427958"/>
                      </a:cubicBezTo>
                      <a:cubicBezTo>
                        <a:pt x="128831" y="427958"/>
                        <a:pt x="122163" y="427958"/>
                        <a:pt x="115210" y="428054"/>
                      </a:cubicBezTo>
                      <a:cubicBezTo>
                        <a:pt x="108162" y="428054"/>
                        <a:pt x="100923" y="428149"/>
                        <a:pt x="93398" y="428244"/>
                      </a:cubicBezTo>
                      <a:lnTo>
                        <a:pt x="36915" y="428435"/>
                      </a:lnTo>
                      <a:cubicBezTo>
                        <a:pt x="14340" y="428435"/>
                        <a:pt x="-2995" y="448628"/>
                        <a:pt x="434" y="471011"/>
                      </a:cubicBezTo>
                      <a:lnTo>
                        <a:pt x="8911" y="526828"/>
                      </a:lnTo>
                      <a:cubicBezTo>
                        <a:pt x="9387" y="529876"/>
                        <a:pt x="9768" y="533019"/>
                        <a:pt x="10149" y="536067"/>
                      </a:cubicBezTo>
                      <a:cubicBezTo>
                        <a:pt x="10911" y="541496"/>
                        <a:pt x="11578" y="546926"/>
                        <a:pt x="12531" y="552260"/>
                      </a:cubicBezTo>
                      <a:cubicBezTo>
                        <a:pt x="33486" y="681038"/>
                        <a:pt x="68442" y="848011"/>
                        <a:pt x="152453" y="997553"/>
                      </a:cubicBezTo>
                      <a:cubicBezTo>
                        <a:pt x="169503" y="1027843"/>
                        <a:pt x="188553" y="1056799"/>
                        <a:pt x="209127" y="1083564"/>
                      </a:cubicBezTo>
                      <a:lnTo>
                        <a:pt x="221509" y="1099661"/>
                      </a:lnTo>
                      <a:cubicBezTo>
                        <a:pt x="227510" y="1107472"/>
                        <a:pt x="236463" y="1112615"/>
                        <a:pt x="246274" y="1113854"/>
                      </a:cubicBezTo>
                      <a:lnTo>
                        <a:pt x="266467" y="1116330"/>
                      </a:lnTo>
                      <a:lnTo>
                        <a:pt x="274563" y="1117378"/>
                      </a:lnTo>
                      <a:cubicBezTo>
                        <a:pt x="287613" y="1118997"/>
                        <a:pt x="301043" y="1120712"/>
                        <a:pt x="314473" y="1122140"/>
                      </a:cubicBezTo>
                      <a:cubicBezTo>
                        <a:pt x="342762" y="1125093"/>
                        <a:pt x="382005" y="1126522"/>
                        <a:pt x="431345" y="1126522"/>
                      </a:cubicBezTo>
                      <a:cubicBezTo>
                        <a:pt x="664707" y="1126522"/>
                        <a:pt x="1124765" y="1092994"/>
                        <a:pt x="1344221" y="1049941"/>
                      </a:cubicBezTo>
                      <a:cubicBezTo>
                        <a:pt x="1357270" y="1047369"/>
                        <a:pt x="1370510" y="1051941"/>
                        <a:pt x="1379273" y="1062038"/>
                      </a:cubicBezTo>
                      <a:cubicBezTo>
                        <a:pt x="1398609" y="1084326"/>
                        <a:pt x="1417944" y="1106615"/>
                        <a:pt x="1437280" y="1128903"/>
                      </a:cubicBezTo>
                      <a:cubicBezTo>
                        <a:pt x="1441281" y="1133475"/>
                        <a:pt x="1445948" y="1139285"/>
                        <a:pt x="1450806" y="1145286"/>
                      </a:cubicBezTo>
                      <a:cubicBezTo>
                        <a:pt x="1475571" y="1176052"/>
                        <a:pt x="1509575" y="1218057"/>
                        <a:pt x="1560629" y="1236631"/>
                      </a:cubicBezTo>
                      <a:cubicBezTo>
                        <a:pt x="1578250" y="1243013"/>
                        <a:pt x="1596443" y="1246251"/>
                        <a:pt x="1614731" y="1246251"/>
                      </a:cubicBezTo>
                      <a:cubicBezTo>
                        <a:pt x="1707600" y="1246251"/>
                        <a:pt x="1769417" y="1166622"/>
                        <a:pt x="1810279" y="1113949"/>
                      </a:cubicBezTo>
                      <a:cubicBezTo>
                        <a:pt x="1818947" y="1102709"/>
                        <a:pt x="1827234" y="1092137"/>
                        <a:pt x="1833139" y="1085755"/>
                      </a:cubicBezTo>
                      <a:cubicBezTo>
                        <a:pt x="1851427" y="1065848"/>
                        <a:pt x="1870858" y="1044988"/>
                        <a:pt x="1890861" y="1023652"/>
                      </a:cubicBezTo>
                      <a:cubicBezTo>
                        <a:pt x="2014876" y="903351"/>
                        <a:pt x="2226331" y="698183"/>
                        <a:pt x="2262241" y="663702"/>
                      </a:cubicBezTo>
                      <a:cubicBezTo>
                        <a:pt x="2314533" y="613505"/>
                        <a:pt x="2372921" y="544925"/>
                        <a:pt x="2360634" y="459486"/>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7" name="Graphic 4">
                  <a:extLst>
                    <a:ext uri="{FF2B5EF4-FFF2-40B4-BE49-F238E27FC236}">
                      <a16:creationId xmlns:a16="http://schemas.microsoft.com/office/drawing/2014/main" id="{5A5EEBC0-F7FF-DA84-24A1-BC12DED8483A}"/>
                    </a:ext>
                  </a:extLst>
                </p:cNvPr>
                <p:cNvGrpSpPr/>
                <p:nvPr/>
              </p:nvGrpSpPr>
              <p:grpSpPr>
                <a:xfrm>
                  <a:off x="3192442" y="3800888"/>
                  <a:ext cx="2182706" cy="1074982"/>
                  <a:chOff x="3192442" y="3800888"/>
                  <a:chExt cx="2182706" cy="1074982"/>
                </a:xfrm>
              </p:grpSpPr>
              <p:sp>
                <p:nvSpPr>
                  <p:cNvPr id="18" name="Vrije vorm: vorm 17">
                    <a:extLst>
                      <a:ext uri="{FF2B5EF4-FFF2-40B4-BE49-F238E27FC236}">
                        <a16:creationId xmlns:a16="http://schemas.microsoft.com/office/drawing/2014/main" id="{45874CED-A1DD-863F-C9C2-0130A0C79BF9}"/>
                      </a:ext>
                    </a:extLst>
                  </p:cNvPr>
                  <p:cNvSpPr/>
                  <p:nvPr/>
                </p:nvSpPr>
                <p:spPr>
                  <a:xfrm>
                    <a:off x="3192442" y="3805925"/>
                    <a:ext cx="2175386" cy="1069946"/>
                  </a:xfrm>
                  <a:custGeom>
                    <a:avLst/>
                    <a:gdLst>
                      <a:gd name="connsiteX0" fmla="*/ 1301496 w 2175386"/>
                      <a:gd name="connsiteY0" fmla="*/ 858947 h 1069946"/>
                      <a:gd name="connsiteX1" fmla="*/ 229648 w 2175386"/>
                      <a:gd name="connsiteY1" fmla="*/ 946196 h 1069946"/>
                      <a:gd name="connsiteX2" fmla="*/ 183452 w 2175386"/>
                      <a:gd name="connsiteY2" fmla="*/ 940672 h 1069946"/>
                      <a:gd name="connsiteX3" fmla="*/ 133445 w 2175386"/>
                      <a:gd name="connsiteY3" fmla="*/ 864853 h 1069946"/>
                      <a:gd name="connsiteX4" fmla="*/ 3429 w 2175386"/>
                      <a:gd name="connsiteY4" fmla="*/ 447753 h 1069946"/>
                      <a:gd name="connsiteX5" fmla="*/ 0 w 2175386"/>
                      <a:gd name="connsiteY5" fmla="*/ 423274 h 1069946"/>
                      <a:gd name="connsiteX6" fmla="*/ 41815 w 2175386"/>
                      <a:gd name="connsiteY6" fmla="*/ 422988 h 1069946"/>
                      <a:gd name="connsiteX7" fmla="*/ 1193102 w 2175386"/>
                      <a:gd name="connsiteY7" fmla="*/ 280303 h 1069946"/>
                      <a:gd name="connsiteX8" fmla="*/ 1157383 w 2175386"/>
                      <a:gd name="connsiteY8" fmla="*/ 53799 h 1069946"/>
                      <a:gd name="connsiteX9" fmla="*/ 1233869 w 2175386"/>
                      <a:gd name="connsiteY9" fmla="*/ 2459 h 1069946"/>
                      <a:gd name="connsiteX10" fmla="*/ 2134934 w 2175386"/>
                      <a:gd name="connsiteY10" fmla="*/ 330405 h 1069946"/>
                      <a:gd name="connsiteX11" fmla="*/ 2167223 w 2175386"/>
                      <a:gd name="connsiteY11" fmla="*/ 426893 h 1069946"/>
                      <a:gd name="connsiteX12" fmla="*/ 2150174 w 2175386"/>
                      <a:gd name="connsiteY12" fmla="*/ 458802 h 1069946"/>
                      <a:gd name="connsiteX13" fmla="*/ 1676495 w 2175386"/>
                      <a:gd name="connsiteY13" fmla="*/ 937147 h 1069946"/>
                      <a:gd name="connsiteX14" fmla="*/ 1496282 w 2175386"/>
                      <a:gd name="connsiteY14" fmla="*/ 1065449 h 1069946"/>
                      <a:gd name="connsiteX15" fmla="*/ 1408462 w 2175386"/>
                      <a:gd name="connsiteY15" fmla="*/ 982105 h 1069946"/>
                      <a:gd name="connsiteX16" fmla="*/ 1301591 w 2175386"/>
                      <a:gd name="connsiteY16" fmla="*/ 858947 h 10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75386" h="1069946">
                        <a:moveTo>
                          <a:pt x="1301496" y="858947"/>
                        </a:moveTo>
                        <a:cubicBezTo>
                          <a:pt x="1132237" y="912668"/>
                          <a:pt x="412433" y="965246"/>
                          <a:pt x="229648" y="946196"/>
                        </a:cubicBezTo>
                        <a:cubicBezTo>
                          <a:pt x="214503" y="944577"/>
                          <a:pt x="198882" y="942577"/>
                          <a:pt x="183452" y="940672"/>
                        </a:cubicBezTo>
                        <a:cubicBezTo>
                          <a:pt x="165068" y="916764"/>
                          <a:pt x="148400" y="891332"/>
                          <a:pt x="133445" y="864853"/>
                        </a:cubicBezTo>
                        <a:cubicBezTo>
                          <a:pt x="61055" y="735979"/>
                          <a:pt x="26575" y="589961"/>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094"/>
                          <a:pt x="1157383" y="53799"/>
                        </a:cubicBezTo>
                        <a:cubicBezTo>
                          <a:pt x="1153573" y="9508"/>
                          <a:pt x="1200150" y="-6685"/>
                          <a:pt x="1233869" y="2459"/>
                        </a:cubicBezTo>
                        <a:cubicBezTo>
                          <a:pt x="1540574" y="85993"/>
                          <a:pt x="1841468" y="195436"/>
                          <a:pt x="2134934" y="330405"/>
                        </a:cubicBezTo>
                        <a:cubicBezTo>
                          <a:pt x="2176939" y="349741"/>
                          <a:pt x="2183416" y="397080"/>
                          <a:pt x="2167223" y="426893"/>
                        </a:cubicBezTo>
                        <a:cubicBezTo>
                          <a:pt x="2165509" y="438228"/>
                          <a:pt x="2160270" y="449277"/>
                          <a:pt x="2150174" y="458802"/>
                        </a:cubicBezTo>
                        <a:cubicBezTo>
                          <a:pt x="1986915" y="612440"/>
                          <a:pt x="1828705" y="771698"/>
                          <a:pt x="1676495" y="937147"/>
                        </a:cubicBezTo>
                        <a:cubicBezTo>
                          <a:pt x="1635442" y="981820"/>
                          <a:pt x="1573911" y="1093643"/>
                          <a:pt x="1496282" y="1065449"/>
                        </a:cubicBezTo>
                        <a:cubicBezTo>
                          <a:pt x="1460278" y="1052400"/>
                          <a:pt x="1432846" y="1010204"/>
                          <a:pt x="1408462" y="982105"/>
                        </a:cubicBezTo>
                        <a:cubicBezTo>
                          <a:pt x="1372838" y="941053"/>
                          <a:pt x="1337215" y="900000"/>
                          <a:pt x="1301591" y="858947"/>
                        </a:cubicBezTo>
                        <a:close/>
                      </a:path>
                    </a:pathLst>
                  </a:custGeom>
                  <a:solidFill>
                    <a:schemeClr val="accent4"/>
                  </a:solidFill>
                  <a:ln w="9525" cap="flat">
                    <a:noFill/>
                    <a:prstDash val="solid"/>
                    <a:miter/>
                  </a:ln>
                </p:spPr>
                <p:txBody>
                  <a:bodyPr rtlCol="0" anchor="ctr"/>
                  <a:lstStyle/>
                  <a:p>
                    <a:endParaRPr lang="nl-BE"/>
                  </a:p>
                </p:txBody>
              </p:sp>
              <p:sp>
                <p:nvSpPr>
                  <p:cNvPr id="19" name="Vrije vorm: vorm 18">
                    <a:extLst>
                      <a:ext uri="{FF2B5EF4-FFF2-40B4-BE49-F238E27FC236}">
                        <a16:creationId xmlns:a16="http://schemas.microsoft.com/office/drawing/2014/main" id="{7DC17CFC-3453-BEA4-E47F-822BFE9A75B8}"/>
                      </a:ext>
                    </a:extLst>
                  </p:cNvPr>
                  <p:cNvSpPr/>
                  <p:nvPr/>
                </p:nvSpPr>
                <p:spPr>
                  <a:xfrm>
                    <a:off x="3192442" y="3805925"/>
                    <a:ext cx="2173509" cy="539002"/>
                  </a:xfrm>
                  <a:custGeom>
                    <a:avLst/>
                    <a:gdLst>
                      <a:gd name="connsiteX0" fmla="*/ 1707071 w 2173509"/>
                      <a:gd name="connsiteY0" fmla="*/ 229916 h 539002"/>
                      <a:gd name="connsiteX1" fmla="*/ 1531620 w 2173509"/>
                      <a:gd name="connsiteY1" fmla="*/ 230392 h 539002"/>
                      <a:gd name="connsiteX2" fmla="*/ 1382078 w 2173509"/>
                      <a:gd name="connsiteY2" fmla="*/ 292305 h 539002"/>
                      <a:gd name="connsiteX3" fmla="*/ 1233583 w 2173509"/>
                      <a:gd name="connsiteY3" fmla="*/ 353265 h 539002"/>
                      <a:gd name="connsiteX4" fmla="*/ 900779 w 2173509"/>
                      <a:gd name="connsiteY4" fmla="*/ 445848 h 539002"/>
                      <a:gd name="connsiteX5" fmla="*/ 20193 w 2173509"/>
                      <a:gd name="connsiteY5" fmla="*/ 539002 h 539002"/>
                      <a:gd name="connsiteX6" fmla="*/ 3429 w 2173509"/>
                      <a:gd name="connsiteY6" fmla="*/ 447753 h 539002"/>
                      <a:gd name="connsiteX7" fmla="*/ 0 w 2173509"/>
                      <a:gd name="connsiteY7" fmla="*/ 423274 h 539002"/>
                      <a:gd name="connsiteX8" fmla="*/ 41815 w 2173509"/>
                      <a:gd name="connsiteY8" fmla="*/ 422988 h 539002"/>
                      <a:gd name="connsiteX9" fmla="*/ 1193102 w 2173509"/>
                      <a:gd name="connsiteY9" fmla="*/ 280303 h 539002"/>
                      <a:gd name="connsiteX10" fmla="*/ 1157383 w 2173509"/>
                      <a:gd name="connsiteY10" fmla="*/ 53799 h 539002"/>
                      <a:gd name="connsiteX11" fmla="*/ 1233869 w 2173509"/>
                      <a:gd name="connsiteY11" fmla="*/ 2459 h 539002"/>
                      <a:gd name="connsiteX12" fmla="*/ 2134934 w 2173509"/>
                      <a:gd name="connsiteY12" fmla="*/ 330405 h 539002"/>
                      <a:gd name="connsiteX13" fmla="*/ 2173510 w 2173509"/>
                      <a:gd name="connsiteY13" fmla="*/ 377554 h 539002"/>
                      <a:gd name="connsiteX14" fmla="*/ 1885188 w 2173509"/>
                      <a:gd name="connsiteY14" fmla="*/ 271731 h 539002"/>
                      <a:gd name="connsiteX15" fmla="*/ 1707261 w 2173509"/>
                      <a:gd name="connsiteY15" fmla="*/ 230011 h 5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3509" h="539002">
                        <a:moveTo>
                          <a:pt x="1707071" y="229916"/>
                        </a:moveTo>
                        <a:cubicBezTo>
                          <a:pt x="1646492" y="218486"/>
                          <a:pt x="1589627" y="214295"/>
                          <a:pt x="1531620" y="230392"/>
                        </a:cubicBezTo>
                        <a:cubicBezTo>
                          <a:pt x="1479137" y="244966"/>
                          <a:pt x="1430560" y="268588"/>
                          <a:pt x="1382078" y="292305"/>
                        </a:cubicBezTo>
                        <a:cubicBezTo>
                          <a:pt x="1333691" y="316022"/>
                          <a:pt x="1284732" y="335739"/>
                          <a:pt x="1233583" y="353265"/>
                        </a:cubicBezTo>
                        <a:cubicBezTo>
                          <a:pt x="1124903" y="390603"/>
                          <a:pt x="1013555" y="420892"/>
                          <a:pt x="900779" y="445848"/>
                        </a:cubicBezTo>
                        <a:cubicBezTo>
                          <a:pt x="789051" y="470518"/>
                          <a:pt x="134684" y="525953"/>
                          <a:pt x="20193" y="539002"/>
                        </a:cubicBezTo>
                        <a:cubicBezTo>
                          <a:pt x="14002" y="508522"/>
                          <a:pt x="8382" y="478042"/>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189"/>
                          <a:pt x="1157383" y="53799"/>
                        </a:cubicBezTo>
                        <a:cubicBezTo>
                          <a:pt x="1153573" y="9508"/>
                          <a:pt x="1200150" y="-6685"/>
                          <a:pt x="1233869" y="2459"/>
                        </a:cubicBezTo>
                        <a:cubicBezTo>
                          <a:pt x="1540574" y="85993"/>
                          <a:pt x="1841468" y="195436"/>
                          <a:pt x="2134934" y="330405"/>
                        </a:cubicBezTo>
                        <a:cubicBezTo>
                          <a:pt x="2157032" y="340597"/>
                          <a:pt x="2169224" y="358504"/>
                          <a:pt x="2173510" y="377554"/>
                        </a:cubicBezTo>
                        <a:cubicBezTo>
                          <a:pt x="2080165" y="333072"/>
                          <a:pt x="1983010" y="298877"/>
                          <a:pt x="1885188" y="271731"/>
                        </a:cubicBezTo>
                        <a:cubicBezTo>
                          <a:pt x="1826228" y="255348"/>
                          <a:pt x="1766888" y="241251"/>
                          <a:pt x="1707261" y="230011"/>
                        </a:cubicBezTo>
                        <a:close/>
                      </a:path>
                    </a:pathLst>
                  </a:custGeom>
                  <a:solidFill>
                    <a:schemeClr val="bg1">
                      <a:alpha val="43000"/>
                    </a:schemeClr>
                  </a:solidFill>
                  <a:ln w="9525" cap="flat">
                    <a:noFill/>
                    <a:prstDash val="solid"/>
                    <a:miter/>
                  </a:ln>
                </p:spPr>
                <p:txBody>
                  <a:bodyPr rtlCol="0" anchor="ctr"/>
                  <a:lstStyle/>
                  <a:p>
                    <a:endParaRPr lang="nl-BE"/>
                  </a:p>
                </p:txBody>
              </p:sp>
              <p:sp>
                <p:nvSpPr>
                  <p:cNvPr id="20" name="Vrije vorm: vorm 19">
                    <a:extLst>
                      <a:ext uri="{FF2B5EF4-FFF2-40B4-BE49-F238E27FC236}">
                        <a16:creationId xmlns:a16="http://schemas.microsoft.com/office/drawing/2014/main" id="{49F88877-76C9-8BB7-2C05-92626C26DCB2}"/>
                      </a:ext>
                    </a:extLst>
                  </p:cNvPr>
                  <p:cNvSpPr/>
                  <p:nvPr/>
                </p:nvSpPr>
                <p:spPr>
                  <a:xfrm>
                    <a:off x="4728124" y="4090249"/>
                    <a:ext cx="575490" cy="135732"/>
                  </a:xfrm>
                  <a:custGeom>
                    <a:avLst/>
                    <a:gdLst>
                      <a:gd name="connsiteX0" fmla="*/ 553817 w 575490"/>
                      <a:gd name="connsiteY0" fmla="*/ 134853 h 135732"/>
                      <a:gd name="connsiteX1" fmla="*/ 21084 w 575490"/>
                      <a:gd name="connsiteY1" fmla="*/ 36936 h 135732"/>
                      <a:gd name="connsiteX2" fmla="*/ 12702 w 575490"/>
                      <a:gd name="connsiteY2" fmla="*/ 1694 h 135732"/>
                      <a:gd name="connsiteX3" fmla="*/ 563342 w 575490"/>
                      <a:gd name="connsiteY3" fmla="*/ 101611 h 135732"/>
                      <a:gd name="connsiteX4" fmla="*/ 553817 w 575490"/>
                      <a:gd name="connsiteY4" fmla="*/ 134853 h 135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490" h="135732">
                        <a:moveTo>
                          <a:pt x="553817" y="134853"/>
                        </a:moveTo>
                        <a:cubicBezTo>
                          <a:pt x="379319" y="80561"/>
                          <a:pt x="199773" y="25125"/>
                          <a:pt x="21084" y="36936"/>
                        </a:cubicBezTo>
                        <a:cubicBezTo>
                          <a:pt x="-538" y="38365"/>
                          <a:pt x="-9110" y="3218"/>
                          <a:pt x="12702" y="1694"/>
                        </a:cubicBezTo>
                        <a:cubicBezTo>
                          <a:pt x="197868" y="-10498"/>
                          <a:pt x="382463" y="45223"/>
                          <a:pt x="563342" y="101611"/>
                        </a:cubicBezTo>
                        <a:cubicBezTo>
                          <a:pt x="584869" y="108279"/>
                          <a:pt x="575344" y="141521"/>
                          <a:pt x="553817" y="134853"/>
                        </a:cubicBezTo>
                        <a:close/>
                      </a:path>
                    </a:pathLst>
                  </a:custGeom>
                  <a:solidFill>
                    <a:schemeClr val="bg1">
                      <a:alpha val="43000"/>
                    </a:schemeClr>
                  </a:solidFill>
                  <a:ln w="9525" cap="flat">
                    <a:noFill/>
                    <a:prstDash val="solid"/>
                    <a:miter/>
                  </a:ln>
                </p:spPr>
                <p:txBody>
                  <a:bodyPr rtlCol="0" anchor="ctr"/>
                  <a:lstStyle/>
                  <a:p>
                    <a:endParaRPr lang="nl-BE"/>
                  </a:p>
                </p:txBody>
              </p:sp>
              <p:sp>
                <p:nvSpPr>
                  <p:cNvPr id="21" name="Vrije vorm: vorm 20">
                    <a:extLst>
                      <a:ext uri="{FF2B5EF4-FFF2-40B4-BE49-F238E27FC236}">
                        <a16:creationId xmlns:a16="http://schemas.microsoft.com/office/drawing/2014/main" id="{F7C14B39-51E7-42E9-FCB5-A96DA3E7898E}"/>
                      </a:ext>
                    </a:extLst>
                  </p:cNvPr>
                  <p:cNvSpPr/>
                  <p:nvPr/>
                </p:nvSpPr>
                <p:spPr>
                  <a:xfrm>
                    <a:off x="3225969" y="4161616"/>
                    <a:ext cx="1361939" cy="273329"/>
                  </a:xfrm>
                  <a:custGeom>
                    <a:avLst/>
                    <a:gdLst>
                      <a:gd name="connsiteX0" fmla="*/ 7049 w 1361939"/>
                      <a:gd name="connsiteY0" fmla="*/ 270751 h 273329"/>
                      <a:gd name="connsiteX1" fmla="*/ 0 w 1361939"/>
                      <a:gd name="connsiteY1" fmla="*/ 243224 h 273329"/>
                      <a:gd name="connsiteX2" fmla="*/ 9335 w 1361939"/>
                      <a:gd name="connsiteY2" fmla="*/ 238080 h 273329"/>
                      <a:gd name="connsiteX3" fmla="*/ 1336167 w 1361939"/>
                      <a:gd name="connsiteY3" fmla="*/ 1289 h 273329"/>
                      <a:gd name="connsiteX4" fmla="*/ 1353122 w 1361939"/>
                      <a:gd name="connsiteY4" fmla="*/ 33674 h 273329"/>
                      <a:gd name="connsiteX5" fmla="*/ 17812 w 1361939"/>
                      <a:gd name="connsiteY5" fmla="*/ 273227 h 273329"/>
                      <a:gd name="connsiteX6" fmla="*/ 7144 w 1361939"/>
                      <a:gd name="connsiteY6" fmla="*/ 270656 h 2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939" h="273329">
                        <a:moveTo>
                          <a:pt x="7049" y="270751"/>
                        </a:moveTo>
                        <a:cubicBezTo>
                          <a:pt x="4667" y="261607"/>
                          <a:pt x="2191" y="252463"/>
                          <a:pt x="0" y="243224"/>
                        </a:cubicBezTo>
                        <a:cubicBezTo>
                          <a:pt x="2000" y="240652"/>
                          <a:pt x="4858" y="238556"/>
                          <a:pt x="9335" y="238080"/>
                        </a:cubicBezTo>
                        <a:cubicBezTo>
                          <a:pt x="281273" y="207124"/>
                          <a:pt x="1086517" y="103397"/>
                          <a:pt x="1336167" y="1289"/>
                        </a:cubicBezTo>
                        <a:cubicBezTo>
                          <a:pt x="1355884" y="-6808"/>
                          <a:pt x="1372934" y="25577"/>
                          <a:pt x="1353122" y="33674"/>
                        </a:cubicBezTo>
                        <a:cubicBezTo>
                          <a:pt x="1100804" y="136829"/>
                          <a:pt x="292703" y="241890"/>
                          <a:pt x="17812" y="273227"/>
                        </a:cubicBezTo>
                        <a:cubicBezTo>
                          <a:pt x="13716" y="273704"/>
                          <a:pt x="10192" y="272465"/>
                          <a:pt x="7144" y="270656"/>
                        </a:cubicBezTo>
                        <a:close/>
                      </a:path>
                    </a:pathLst>
                  </a:custGeom>
                  <a:solidFill>
                    <a:schemeClr val="bg1">
                      <a:alpha val="43000"/>
                    </a:schemeClr>
                  </a:solidFill>
                  <a:ln w="9525" cap="flat">
                    <a:noFill/>
                    <a:prstDash val="solid"/>
                    <a:miter/>
                  </a:ln>
                </p:spPr>
                <p:txBody>
                  <a:bodyPr rtlCol="0" anchor="ctr"/>
                  <a:lstStyle/>
                  <a:p>
                    <a:endParaRPr lang="nl-BE"/>
                  </a:p>
                </p:txBody>
              </p:sp>
              <p:sp>
                <p:nvSpPr>
                  <p:cNvPr id="22" name="Vrije vorm: vorm 21">
                    <a:extLst>
                      <a:ext uri="{FF2B5EF4-FFF2-40B4-BE49-F238E27FC236}">
                        <a16:creationId xmlns:a16="http://schemas.microsoft.com/office/drawing/2014/main" id="{A6591896-0C76-23CC-F5EF-9E975BA28872}"/>
                      </a:ext>
                    </a:extLst>
                  </p:cNvPr>
                  <p:cNvSpPr/>
                  <p:nvPr/>
                </p:nvSpPr>
                <p:spPr>
                  <a:xfrm>
                    <a:off x="4622188" y="4321852"/>
                    <a:ext cx="499678" cy="451697"/>
                  </a:xfrm>
                  <a:custGeom>
                    <a:avLst/>
                    <a:gdLst>
                      <a:gd name="connsiteX0" fmla="*/ 493637 w 499678"/>
                      <a:gd name="connsiteY0" fmla="*/ 55650 h 451697"/>
                      <a:gd name="connsiteX1" fmla="*/ 249321 w 499678"/>
                      <a:gd name="connsiteY1" fmla="*/ 299776 h 451697"/>
                      <a:gd name="connsiteX2" fmla="*/ 196647 w 499678"/>
                      <a:gd name="connsiteY2" fmla="*/ 362736 h 451697"/>
                      <a:gd name="connsiteX3" fmla="*/ 149213 w 499678"/>
                      <a:gd name="connsiteY3" fmla="*/ 429792 h 451697"/>
                      <a:gd name="connsiteX4" fmla="*/ 69870 w 499678"/>
                      <a:gd name="connsiteY4" fmla="*/ 445890 h 451697"/>
                      <a:gd name="connsiteX5" fmla="*/ 34151 w 499678"/>
                      <a:gd name="connsiteY5" fmla="*/ 415410 h 451697"/>
                      <a:gd name="connsiteX6" fmla="*/ 24435 w 499678"/>
                      <a:gd name="connsiteY6" fmla="*/ 412647 h 451697"/>
                      <a:gd name="connsiteX7" fmla="*/ 1004 w 499678"/>
                      <a:gd name="connsiteY7" fmla="*/ 366546 h 451697"/>
                      <a:gd name="connsiteX8" fmla="*/ 74537 w 499678"/>
                      <a:gd name="connsiteY8" fmla="*/ 265200 h 451697"/>
                      <a:gd name="connsiteX9" fmla="*/ 195123 w 499678"/>
                      <a:gd name="connsiteY9" fmla="*/ 166902 h 451697"/>
                      <a:gd name="connsiteX10" fmla="*/ 447155 w 499678"/>
                      <a:gd name="connsiteY10" fmla="*/ 2310 h 451697"/>
                      <a:gd name="connsiteX11" fmla="*/ 493446 w 499678"/>
                      <a:gd name="connsiteY11" fmla="*/ 55650 h 451697"/>
                      <a:gd name="connsiteX12" fmla="*/ 131211 w 499678"/>
                      <a:gd name="connsiteY12" fmla="*/ 313206 h 451697"/>
                      <a:gd name="connsiteX13" fmla="*/ 137402 w 499678"/>
                      <a:gd name="connsiteY13" fmla="*/ 322160 h 451697"/>
                      <a:gd name="connsiteX14" fmla="*/ 145879 w 499678"/>
                      <a:gd name="connsiteY14" fmla="*/ 310063 h 451697"/>
                      <a:gd name="connsiteX15" fmla="*/ 165405 w 499678"/>
                      <a:gd name="connsiteY15" fmla="*/ 285489 h 451697"/>
                      <a:gd name="connsiteX16" fmla="*/ 137021 w 499678"/>
                      <a:gd name="connsiteY16" fmla="*/ 308634 h 451697"/>
                      <a:gd name="connsiteX17" fmla="*/ 131306 w 499678"/>
                      <a:gd name="connsiteY17" fmla="*/ 313206 h 451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678" h="451697">
                        <a:moveTo>
                          <a:pt x="493637" y="55650"/>
                        </a:moveTo>
                        <a:cubicBezTo>
                          <a:pt x="422866" y="148614"/>
                          <a:pt x="329045" y="216147"/>
                          <a:pt x="249321" y="299776"/>
                        </a:cubicBezTo>
                        <a:cubicBezTo>
                          <a:pt x="230461" y="319588"/>
                          <a:pt x="212554" y="340257"/>
                          <a:pt x="196647" y="362736"/>
                        </a:cubicBezTo>
                        <a:cubicBezTo>
                          <a:pt x="180931" y="384834"/>
                          <a:pt x="168834" y="411123"/>
                          <a:pt x="149213" y="429792"/>
                        </a:cubicBezTo>
                        <a:cubicBezTo>
                          <a:pt x="128448" y="449700"/>
                          <a:pt x="98826" y="458367"/>
                          <a:pt x="69870" y="445890"/>
                        </a:cubicBezTo>
                        <a:cubicBezTo>
                          <a:pt x="55392" y="439698"/>
                          <a:pt x="42628" y="428745"/>
                          <a:pt x="34151" y="415410"/>
                        </a:cubicBezTo>
                        <a:cubicBezTo>
                          <a:pt x="30912" y="414648"/>
                          <a:pt x="27674" y="413790"/>
                          <a:pt x="24435" y="412647"/>
                        </a:cubicBezTo>
                        <a:cubicBezTo>
                          <a:pt x="5957" y="406266"/>
                          <a:pt x="-3187" y="384072"/>
                          <a:pt x="1004" y="366546"/>
                        </a:cubicBezTo>
                        <a:cubicBezTo>
                          <a:pt x="11672" y="322731"/>
                          <a:pt x="42152" y="291966"/>
                          <a:pt x="74537" y="265200"/>
                        </a:cubicBezTo>
                        <a:cubicBezTo>
                          <a:pt x="114542" y="232149"/>
                          <a:pt x="154833" y="199573"/>
                          <a:pt x="195123" y="166902"/>
                        </a:cubicBezTo>
                        <a:cubicBezTo>
                          <a:pt x="273324" y="103656"/>
                          <a:pt x="354191" y="42125"/>
                          <a:pt x="447155" y="2310"/>
                        </a:cubicBezTo>
                        <a:cubicBezTo>
                          <a:pt x="474968" y="-9596"/>
                          <a:pt x="515259" y="26980"/>
                          <a:pt x="493446" y="55650"/>
                        </a:cubicBezTo>
                        <a:close/>
                        <a:moveTo>
                          <a:pt x="131211" y="313206"/>
                        </a:moveTo>
                        <a:cubicBezTo>
                          <a:pt x="133687" y="315969"/>
                          <a:pt x="135687" y="319017"/>
                          <a:pt x="137402" y="322160"/>
                        </a:cubicBezTo>
                        <a:cubicBezTo>
                          <a:pt x="140164" y="318064"/>
                          <a:pt x="142926" y="313968"/>
                          <a:pt x="145879" y="310063"/>
                        </a:cubicBezTo>
                        <a:cubicBezTo>
                          <a:pt x="152166" y="301681"/>
                          <a:pt x="158738" y="293490"/>
                          <a:pt x="165405" y="285489"/>
                        </a:cubicBezTo>
                        <a:cubicBezTo>
                          <a:pt x="155976" y="293204"/>
                          <a:pt x="146451" y="300919"/>
                          <a:pt x="137021" y="308634"/>
                        </a:cubicBezTo>
                        <a:cubicBezTo>
                          <a:pt x="135116" y="310158"/>
                          <a:pt x="133211" y="311682"/>
                          <a:pt x="131306" y="313206"/>
                        </a:cubicBezTo>
                        <a:close/>
                      </a:path>
                    </a:pathLst>
                  </a:custGeom>
                  <a:solidFill>
                    <a:schemeClr val="bg1">
                      <a:alpha val="43000"/>
                    </a:schemeClr>
                  </a:solidFill>
                  <a:ln w="9525" cap="flat">
                    <a:noFill/>
                    <a:prstDash val="solid"/>
                    <a:miter/>
                  </a:ln>
                </p:spPr>
                <p:txBody>
                  <a:bodyPr rtlCol="0" anchor="ctr"/>
                  <a:lstStyle/>
                  <a:p>
                    <a:endParaRPr lang="nl-BE"/>
                  </a:p>
                </p:txBody>
              </p:sp>
              <p:sp>
                <p:nvSpPr>
                  <p:cNvPr id="23" name="Vrije vorm: vorm 22">
                    <a:extLst>
                      <a:ext uri="{FF2B5EF4-FFF2-40B4-BE49-F238E27FC236}">
                        <a16:creationId xmlns:a16="http://schemas.microsoft.com/office/drawing/2014/main" id="{01D8D01F-D9BD-27CF-B66E-1FD12BEC8069}"/>
                      </a:ext>
                    </a:extLst>
                  </p:cNvPr>
                  <p:cNvSpPr/>
                  <p:nvPr/>
                </p:nvSpPr>
                <p:spPr>
                  <a:xfrm>
                    <a:off x="4340200" y="3800888"/>
                    <a:ext cx="1034947" cy="933116"/>
                  </a:xfrm>
                  <a:custGeom>
                    <a:avLst/>
                    <a:gdLst>
                      <a:gd name="connsiteX0" fmla="*/ 64679 w 1034947"/>
                      <a:gd name="connsiteY0" fmla="*/ 396497 h 933116"/>
                      <a:gd name="connsiteX1" fmla="*/ 76013 w 1034947"/>
                      <a:gd name="connsiteY1" fmla="*/ 402878 h 933116"/>
                      <a:gd name="connsiteX2" fmla="*/ 82205 w 1034947"/>
                      <a:gd name="connsiteY2" fmla="*/ 391258 h 933116"/>
                      <a:gd name="connsiteX3" fmla="*/ 18863 w 1034947"/>
                      <a:gd name="connsiteY3" fmla="*/ 59693 h 933116"/>
                      <a:gd name="connsiteX4" fmla="*/ 33913 w 1034947"/>
                      <a:gd name="connsiteY4" fmla="*/ 31213 h 933116"/>
                      <a:gd name="connsiteX5" fmla="*/ 123448 w 1034947"/>
                      <a:gd name="connsiteY5" fmla="*/ 27593 h 933116"/>
                      <a:gd name="connsiteX6" fmla="*/ 145736 w 1034947"/>
                      <a:gd name="connsiteY6" fmla="*/ 34642 h 933116"/>
                      <a:gd name="connsiteX7" fmla="*/ 982508 w 1034947"/>
                      <a:gd name="connsiteY7" fmla="*/ 343442 h 933116"/>
                      <a:gd name="connsiteX8" fmla="*/ 1015655 w 1034947"/>
                      <a:gd name="connsiteY8" fmla="*/ 387257 h 933116"/>
                      <a:gd name="connsiteX9" fmla="*/ 947837 w 1034947"/>
                      <a:gd name="connsiteY9" fmla="*/ 501367 h 933116"/>
                      <a:gd name="connsiteX10" fmla="*/ 520259 w 1034947"/>
                      <a:gd name="connsiteY10" fmla="*/ 915895 h 933116"/>
                      <a:gd name="connsiteX11" fmla="*/ 520450 w 1034947"/>
                      <a:gd name="connsiteY11" fmla="*/ 929706 h 933116"/>
                      <a:gd name="connsiteX12" fmla="*/ 533690 w 1034947"/>
                      <a:gd name="connsiteY12" fmla="*/ 930754 h 933116"/>
                      <a:gd name="connsiteX13" fmla="*/ 961267 w 1034947"/>
                      <a:gd name="connsiteY13" fmla="*/ 516321 h 933116"/>
                      <a:gd name="connsiteX14" fmla="*/ 1034228 w 1034947"/>
                      <a:gd name="connsiteY14" fmla="*/ 386114 h 933116"/>
                      <a:gd name="connsiteX15" fmla="*/ 991366 w 1034947"/>
                      <a:gd name="connsiteY15" fmla="*/ 327155 h 933116"/>
                      <a:gd name="connsiteX16" fmla="*/ 149642 w 1034947"/>
                      <a:gd name="connsiteY16" fmla="*/ 15973 h 933116"/>
                      <a:gd name="connsiteX17" fmla="*/ 127448 w 1034947"/>
                      <a:gd name="connsiteY17" fmla="*/ 8924 h 933116"/>
                      <a:gd name="connsiteX18" fmla="*/ 22197 w 1034947"/>
                      <a:gd name="connsiteY18" fmla="*/ 14830 h 933116"/>
                      <a:gd name="connsiteX19" fmla="*/ 4 w 1034947"/>
                      <a:gd name="connsiteY19" fmla="*/ 57692 h 933116"/>
                      <a:gd name="connsiteX20" fmla="*/ 64202 w 1034947"/>
                      <a:gd name="connsiteY20" fmla="*/ 395354 h 933116"/>
                      <a:gd name="connsiteX21" fmla="*/ 64583 w 1034947"/>
                      <a:gd name="connsiteY21" fmla="*/ 396497 h 93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34947" h="933116">
                        <a:moveTo>
                          <a:pt x="64679" y="396497"/>
                        </a:moveTo>
                        <a:cubicBezTo>
                          <a:pt x="66584" y="401164"/>
                          <a:pt x="71441" y="403926"/>
                          <a:pt x="76013" y="402878"/>
                        </a:cubicBezTo>
                        <a:cubicBezTo>
                          <a:pt x="80966" y="401735"/>
                          <a:pt x="83729" y="396592"/>
                          <a:pt x="82205" y="391258"/>
                        </a:cubicBezTo>
                        <a:cubicBezTo>
                          <a:pt x="63345" y="326297"/>
                          <a:pt x="18387" y="96935"/>
                          <a:pt x="18863" y="59693"/>
                        </a:cubicBezTo>
                        <a:cubicBezTo>
                          <a:pt x="19054" y="48167"/>
                          <a:pt x="24197" y="38261"/>
                          <a:pt x="33913" y="31213"/>
                        </a:cubicBezTo>
                        <a:cubicBezTo>
                          <a:pt x="52963" y="17211"/>
                          <a:pt x="86491" y="15878"/>
                          <a:pt x="123448" y="27593"/>
                        </a:cubicBezTo>
                        <a:lnTo>
                          <a:pt x="145736" y="34642"/>
                        </a:lnTo>
                        <a:cubicBezTo>
                          <a:pt x="724190" y="216474"/>
                          <a:pt x="920119" y="302961"/>
                          <a:pt x="982508" y="343442"/>
                        </a:cubicBezTo>
                        <a:cubicBezTo>
                          <a:pt x="1002415" y="356396"/>
                          <a:pt x="1013273" y="370684"/>
                          <a:pt x="1015655" y="387257"/>
                        </a:cubicBezTo>
                        <a:cubicBezTo>
                          <a:pt x="1021179" y="425834"/>
                          <a:pt x="979650" y="470887"/>
                          <a:pt x="947837" y="501367"/>
                        </a:cubicBezTo>
                        <a:cubicBezTo>
                          <a:pt x="898878" y="548325"/>
                          <a:pt x="523974" y="912180"/>
                          <a:pt x="520259" y="915895"/>
                        </a:cubicBezTo>
                        <a:cubicBezTo>
                          <a:pt x="516640" y="919419"/>
                          <a:pt x="516735" y="925610"/>
                          <a:pt x="520450" y="929706"/>
                        </a:cubicBezTo>
                        <a:cubicBezTo>
                          <a:pt x="524165" y="933802"/>
                          <a:pt x="530070" y="934278"/>
                          <a:pt x="533690" y="930754"/>
                        </a:cubicBezTo>
                        <a:cubicBezTo>
                          <a:pt x="537500" y="927039"/>
                          <a:pt x="912308" y="563279"/>
                          <a:pt x="961267" y="516321"/>
                        </a:cubicBezTo>
                        <a:cubicBezTo>
                          <a:pt x="998795" y="480317"/>
                          <a:pt x="1040991" y="432977"/>
                          <a:pt x="1034228" y="386114"/>
                        </a:cubicBezTo>
                        <a:cubicBezTo>
                          <a:pt x="1030990" y="363350"/>
                          <a:pt x="1016512" y="343538"/>
                          <a:pt x="991366" y="327155"/>
                        </a:cubicBezTo>
                        <a:cubicBezTo>
                          <a:pt x="927834" y="285911"/>
                          <a:pt x="730286" y="198377"/>
                          <a:pt x="149642" y="15973"/>
                        </a:cubicBezTo>
                        <a:lnTo>
                          <a:pt x="127448" y="8924"/>
                        </a:lnTo>
                        <a:cubicBezTo>
                          <a:pt x="84395" y="-4792"/>
                          <a:pt x="46010" y="-2601"/>
                          <a:pt x="22197" y="14830"/>
                        </a:cubicBezTo>
                        <a:cubicBezTo>
                          <a:pt x="8100" y="25117"/>
                          <a:pt x="194" y="40357"/>
                          <a:pt x="4" y="57692"/>
                        </a:cubicBezTo>
                        <a:cubicBezTo>
                          <a:pt x="-473" y="97126"/>
                          <a:pt x="44581" y="327631"/>
                          <a:pt x="64202" y="395354"/>
                        </a:cubicBezTo>
                        <a:cubicBezTo>
                          <a:pt x="64297" y="395735"/>
                          <a:pt x="64393" y="396116"/>
                          <a:pt x="64583" y="396497"/>
                        </a:cubicBezTo>
                        <a:close/>
                      </a:path>
                    </a:pathLst>
                  </a:custGeom>
                  <a:solidFill>
                    <a:srgbClr val="110F0F"/>
                  </a:solidFill>
                  <a:ln w="9525" cap="flat">
                    <a:noFill/>
                    <a:prstDash val="solid"/>
                    <a:miter/>
                  </a:ln>
                </p:spPr>
                <p:txBody>
                  <a:bodyPr rtlCol="0" anchor="ctr"/>
                  <a:lstStyle/>
                  <a:p>
                    <a:endParaRPr lang="nl-BE"/>
                  </a:p>
                </p:txBody>
              </p:sp>
            </p:grpSp>
          </p:grpSp>
        </p:grpSp>
        <p:sp>
          <p:nvSpPr>
            <p:cNvPr id="121" name="Rechthoek 120">
              <a:hlinkClick r:id="" action="ppaction://hlinkshowjump?jump=nextslide"/>
              <a:extLst>
                <a:ext uri="{FF2B5EF4-FFF2-40B4-BE49-F238E27FC236}">
                  <a16:creationId xmlns:a16="http://schemas.microsoft.com/office/drawing/2014/main" id="{7C1B75AA-E6FE-46C4-5CFD-2C7D312FA1D4}"/>
                </a:ext>
              </a:extLst>
            </p:cNvPr>
            <p:cNvSpPr/>
            <p:nvPr/>
          </p:nvSpPr>
          <p:spPr>
            <a:xfrm>
              <a:off x="2550878" y="5279720"/>
              <a:ext cx="2002333" cy="72024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51" name="Groep 50">
            <a:extLst>
              <a:ext uri="{FF2B5EF4-FFF2-40B4-BE49-F238E27FC236}">
                <a16:creationId xmlns:a16="http://schemas.microsoft.com/office/drawing/2014/main" id="{86FB94C3-D9D0-E261-8DD4-D5DFBC8E09ED}"/>
              </a:ext>
            </a:extLst>
          </p:cNvPr>
          <p:cNvGrpSpPr/>
          <p:nvPr/>
        </p:nvGrpSpPr>
        <p:grpSpPr>
          <a:xfrm>
            <a:off x="10291028" y="6228111"/>
            <a:ext cx="1517000" cy="346079"/>
            <a:chOff x="8896527" y="981860"/>
            <a:chExt cx="2302494" cy="525277"/>
          </a:xfrm>
        </p:grpSpPr>
        <p:grpSp>
          <p:nvGrpSpPr>
            <p:cNvPr id="50" name="Groep 49">
              <a:extLst>
                <a:ext uri="{FF2B5EF4-FFF2-40B4-BE49-F238E27FC236}">
                  <a16:creationId xmlns:a16="http://schemas.microsoft.com/office/drawing/2014/main" id="{D6E6C488-0449-1508-BAAA-6A2A01416FE3}"/>
                </a:ext>
              </a:extLst>
            </p:cNvPr>
            <p:cNvGrpSpPr/>
            <p:nvPr/>
          </p:nvGrpSpPr>
          <p:grpSpPr>
            <a:xfrm>
              <a:off x="8964299" y="997069"/>
              <a:ext cx="2186177" cy="450151"/>
              <a:chOff x="5000434" y="3205162"/>
              <a:chExt cx="2186177" cy="450151"/>
            </a:xfrm>
          </p:grpSpPr>
          <p:sp>
            <p:nvSpPr>
              <p:cNvPr id="26" name="Vrije vorm: vorm 25">
                <a:extLst>
                  <a:ext uri="{FF2B5EF4-FFF2-40B4-BE49-F238E27FC236}">
                    <a16:creationId xmlns:a16="http://schemas.microsoft.com/office/drawing/2014/main" id="{32C2D130-5508-7A0D-4F18-E43E7363A7CD}"/>
                  </a:ext>
                </a:extLst>
              </p:cNvPr>
              <p:cNvSpPr/>
              <p:nvPr/>
            </p:nvSpPr>
            <p:spPr>
              <a:xfrm>
                <a:off x="5000434" y="3205162"/>
                <a:ext cx="2186177" cy="450151"/>
              </a:xfrm>
              <a:custGeom>
                <a:avLst/>
                <a:gdLst>
                  <a:gd name="connsiteX0" fmla="*/ 2170938 w 2186177"/>
                  <a:gd name="connsiteY0" fmla="*/ 115824 h 450151"/>
                  <a:gd name="connsiteX1" fmla="*/ 2112645 w 2186177"/>
                  <a:gd name="connsiteY1" fmla="*/ 42577 h 450151"/>
                  <a:gd name="connsiteX2" fmla="*/ 2018157 w 2186177"/>
                  <a:gd name="connsiteY2" fmla="*/ 15431 h 450151"/>
                  <a:gd name="connsiteX3" fmla="*/ 1964722 w 2186177"/>
                  <a:gd name="connsiteY3" fmla="*/ 23717 h 450151"/>
                  <a:gd name="connsiteX4" fmla="*/ 1904714 w 2186177"/>
                  <a:gd name="connsiteY4" fmla="*/ 8668 h 450151"/>
                  <a:gd name="connsiteX5" fmla="*/ 1844802 w 2186177"/>
                  <a:gd name="connsiteY5" fmla="*/ 20860 h 450151"/>
                  <a:gd name="connsiteX6" fmla="*/ 1839182 w 2186177"/>
                  <a:gd name="connsiteY6" fmla="*/ 23813 h 450151"/>
                  <a:gd name="connsiteX7" fmla="*/ 1753648 w 2186177"/>
                  <a:gd name="connsiteY7" fmla="*/ 2762 h 450151"/>
                  <a:gd name="connsiteX8" fmla="*/ 1694402 w 2186177"/>
                  <a:gd name="connsiteY8" fmla="*/ 10668 h 450151"/>
                  <a:gd name="connsiteX9" fmla="*/ 1640015 w 2186177"/>
                  <a:gd name="connsiteY9" fmla="*/ 32671 h 450151"/>
                  <a:gd name="connsiteX10" fmla="*/ 1629823 w 2186177"/>
                  <a:gd name="connsiteY10" fmla="*/ 39624 h 450151"/>
                  <a:gd name="connsiteX11" fmla="*/ 1623441 w 2186177"/>
                  <a:gd name="connsiteY11" fmla="*/ 34576 h 450151"/>
                  <a:gd name="connsiteX12" fmla="*/ 1520476 w 2186177"/>
                  <a:gd name="connsiteY12" fmla="*/ 2762 h 450151"/>
                  <a:gd name="connsiteX13" fmla="*/ 1461230 w 2186177"/>
                  <a:gd name="connsiteY13" fmla="*/ 10668 h 450151"/>
                  <a:gd name="connsiteX14" fmla="*/ 1406842 w 2186177"/>
                  <a:gd name="connsiteY14" fmla="*/ 32671 h 450151"/>
                  <a:gd name="connsiteX15" fmla="*/ 1364075 w 2186177"/>
                  <a:gd name="connsiteY15" fmla="*/ 72295 h 450151"/>
                  <a:gd name="connsiteX16" fmla="*/ 1359027 w 2186177"/>
                  <a:gd name="connsiteY16" fmla="*/ 80201 h 450151"/>
                  <a:gd name="connsiteX17" fmla="*/ 1333310 w 2186177"/>
                  <a:gd name="connsiteY17" fmla="*/ 43910 h 450151"/>
                  <a:gd name="connsiteX18" fmla="*/ 1235202 w 2186177"/>
                  <a:gd name="connsiteY18" fmla="*/ 4382 h 450151"/>
                  <a:gd name="connsiteX19" fmla="*/ 1206341 w 2186177"/>
                  <a:gd name="connsiteY19" fmla="*/ 7239 h 450151"/>
                  <a:gd name="connsiteX20" fmla="*/ 1203770 w 2186177"/>
                  <a:gd name="connsiteY20" fmla="*/ 7811 h 450151"/>
                  <a:gd name="connsiteX21" fmla="*/ 1188053 w 2186177"/>
                  <a:gd name="connsiteY21" fmla="*/ 12668 h 450151"/>
                  <a:gd name="connsiteX22" fmla="*/ 1172718 w 2186177"/>
                  <a:gd name="connsiteY22" fmla="*/ 7334 h 450151"/>
                  <a:gd name="connsiteX23" fmla="*/ 1118140 w 2186177"/>
                  <a:gd name="connsiteY23" fmla="*/ 0 h 450151"/>
                  <a:gd name="connsiteX24" fmla="*/ 986314 w 2186177"/>
                  <a:gd name="connsiteY24" fmla="*/ 33433 h 450151"/>
                  <a:gd name="connsiteX25" fmla="*/ 931164 w 2186177"/>
                  <a:gd name="connsiteY25" fmla="*/ 8192 h 450151"/>
                  <a:gd name="connsiteX26" fmla="*/ 868299 w 2186177"/>
                  <a:gd name="connsiteY26" fmla="*/ 0 h 450151"/>
                  <a:gd name="connsiteX27" fmla="*/ 864299 w 2186177"/>
                  <a:gd name="connsiteY27" fmla="*/ 0 h 450151"/>
                  <a:gd name="connsiteX28" fmla="*/ 804577 w 2186177"/>
                  <a:gd name="connsiteY28" fmla="*/ 7334 h 450151"/>
                  <a:gd name="connsiteX29" fmla="*/ 754094 w 2186177"/>
                  <a:gd name="connsiteY29" fmla="*/ 28861 h 450151"/>
                  <a:gd name="connsiteX30" fmla="*/ 710184 w 2186177"/>
                  <a:gd name="connsiteY30" fmla="*/ 11049 h 450151"/>
                  <a:gd name="connsiteX31" fmla="*/ 660845 w 2186177"/>
                  <a:gd name="connsiteY31" fmla="*/ 4763 h 450151"/>
                  <a:gd name="connsiteX32" fmla="*/ 587407 w 2186177"/>
                  <a:gd name="connsiteY32" fmla="*/ 20003 h 450151"/>
                  <a:gd name="connsiteX33" fmla="*/ 566738 w 2186177"/>
                  <a:gd name="connsiteY33" fmla="*/ 30385 h 450151"/>
                  <a:gd name="connsiteX34" fmla="*/ 489871 w 2186177"/>
                  <a:gd name="connsiteY34" fmla="*/ 3905 h 450151"/>
                  <a:gd name="connsiteX35" fmla="*/ 415481 w 2186177"/>
                  <a:gd name="connsiteY35" fmla="*/ 24670 h 450151"/>
                  <a:gd name="connsiteX36" fmla="*/ 415481 w 2186177"/>
                  <a:gd name="connsiteY36" fmla="*/ 24670 h 450151"/>
                  <a:gd name="connsiteX37" fmla="*/ 347948 w 2186177"/>
                  <a:gd name="connsiteY37" fmla="*/ 7049 h 450151"/>
                  <a:gd name="connsiteX38" fmla="*/ 325565 w 2186177"/>
                  <a:gd name="connsiteY38" fmla="*/ 8573 h 450151"/>
                  <a:gd name="connsiteX39" fmla="*/ 282702 w 2186177"/>
                  <a:gd name="connsiteY39" fmla="*/ 20574 h 450151"/>
                  <a:gd name="connsiteX40" fmla="*/ 279845 w 2186177"/>
                  <a:gd name="connsiteY40" fmla="*/ 22098 h 450151"/>
                  <a:gd name="connsiteX41" fmla="*/ 192119 w 2186177"/>
                  <a:gd name="connsiteY41" fmla="*/ 3524 h 450151"/>
                  <a:gd name="connsiteX42" fmla="*/ 188595 w 2186177"/>
                  <a:gd name="connsiteY42" fmla="*/ 3524 h 450151"/>
                  <a:gd name="connsiteX43" fmla="*/ 125254 w 2186177"/>
                  <a:gd name="connsiteY43" fmla="*/ 15621 h 450151"/>
                  <a:gd name="connsiteX44" fmla="*/ 69342 w 2186177"/>
                  <a:gd name="connsiteY44" fmla="*/ 48482 h 450151"/>
                  <a:gd name="connsiteX45" fmla="*/ 17240 w 2186177"/>
                  <a:gd name="connsiteY45" fmla="*/ 121444 h 450151"/>
                  <a:gd name="connsiteX46" fmla="*/ 0 w 2186177"/>
                  <a:gd name="connsiteY46" fmla="*/ 227267 h 450151"/>
                  <a:gd name="connsiteX47" fmla="*/ 4096 w 2186177"/>
                  <a:gd name="connsiteY47" fmla="*/ 281083 h 450151"/>
                  <a:gd name="connsiteX48" fmla="*/ 12764 w 2186177"/>
                  <a:gd name="connsiteY48" fmla="*/ 319945 h 450151"/>
                  <a:gd name="connsiteX49" fmla="*/ 13335 w 2186177"/>
                  <a:gd name="connsiteY49" fmla="*/ 321755 h 450151"/>
                  <a:gd name="connsiteX50" fmla="*/ 57341 w 2186177"/>
                  <a:gd name="connsiteY50" fmla="*/ 395478 h 450151"/>
                  <a:gd name="connsiteX51" fmla="*/ 142780 w 2186177"/>
                  <a:gd name="connsiteY51" fmla="*/ 443675 h 450151"/>
                  <a:gd name="connsiteX52" fmla="*/ 144494 w 2186177"/>
                  <a:gd name="connsiteY52" fmla="*/ 444056 h 450151"/>
                  <a:gd name="connsiteX53" fmla="*/ 190024 w 2186177"/>
                  <a:gd name="connsiteY53" fmla="*/ 448628 h 450151"/>
                  <a:gd name="connsiteX54" fmla="*/ 262604 w 2186177"/>
                  <a:gd name="connsiteY54" fmla="*/ 433959 h 450151"/>
                  <a:gd name="connsiteX55" fmla="*/ 314611 w 2186177"/>
                  <a:gd name="connsiteY55" fmla="*/ 400050 h 450151"/>
                  <a:gd name="connsiteX56" fmla="*/ 356616 w 2186177"/>
                  <a:gd name="connsiteY56" fmla="*/ 431483 h 450151"/>
                  <a:gd name="connsiteX57" fmla="*/ 416052 w 2186177"/>
                  <a:gd name="connsiteY57" fmla="*/ 445770 h 450151"/>
                  <a:gd name="connsiteX58" fmla="*/ 457486 w 2186177"/>
                  <a:gd name="connsiteY58" fmla="*/ 439960 h 450151"/>
                  <a:gd name="connsiteX59" fmla="*/ 511112 w 2186177"/>
                  <a:gd name="connsiteY59" fmla="*/ 411194 h 450151"/>
                  <a:gd name="connsiteX60" fmla="*/ 528066 w 2186177"/>
                  <a:gd name="connsiteY60" fmla="*/ 395097 h 450151"/>
                  <a:gd name="connsiteX61" fmla="*/ 550640 w 2186177"/>
                  <a:gd name="connsiteY61" fmla="*/ 414338 h 450151"/>
                  <a:gd name="connsiteX62" fmla="*/ 606743 w 2186177"/>
                  <a:gd name="connsiteY62" fmla="*/ 441198 h 450151"/>
                  <a:gd name="connsiteX63" fmla="*/ 653034 w 2186177"/>
                  <a:gd name="connsiteY63" fmla="*/ 448437 h 450151"/>
                  <a:gd name="connsiteX64" fmla="*/ 659511 w 2186177"/>
                  <a:gd name="connsiteY64" fmla="*/ 448532 h 450151"/>
                  <a:gd name="connsiteX65" fmla="*/ 696373 w 2186177"/>
                  <a:gd name="connsiteY65" fmla="*/ 445675 h 450151"/>
                  <a:gd name="connsiteX66" fmla="*/ 749427 w 2186177"/>
                  <a:gd name="connsiteY66" fmla="*/ 429673 h 450151"/>
                  <a:gd name="connsiteX67" fmla="*/ 749427 w 2186177"/>
                  <a:gd name="connsiteY67" fmla="*/ 429673 h 450151"/>
                  <a:gd name="connsiteX68" fmla="*/ 815054 w 2186177"/>
                  <a:gd name="connsiteY68" fmla="*/ 447675 h 450151"/>
                  <a:gd name="connsiteX69" fmla="*/ 875348 w 2186177"/>
                  <a:gd name="connsiteY69" fmla="*/ 435864 h 450151"/>
                  <a:gd name="connsiteX70" fmla="*/ 936022 w 2186177"/>
                  <a:gd name="connsiteY70" fmla="*/ 450056 h 450151"/>
                  <a:gd name="connsiteX71" fmla="*/ 989648 w 2186177"/>
                  <a:gd name="connsiteY71" fmla="*/ 439007 h 450151"/>
                  <a:gd name="connsiteX72" fmla="*/ 991648 w 2186177"/>
                  <a:gd name="connsiteY72" fmla="*/ 438055 h 450151"/>
                  <a:gd name="connsiteX73" fmla="*/ 1005650 w 2186177"/>
                  <a:gd name="connsiteY73" fmla="*/ 442246 h 450151"/>
                  <a:gd name="connsiteX74" fmla="*/ 1064133 w 2186177"/>
                  <a:gd name="connsiteY74" fmla="*/ 450151 h 450151"/>
                  <a:gd name="connsiteX75" fmla="*/ 1192721 w 2186177"/>
                  <a:gd name="connsiteY75" fmla="*/ 419005 h 450151"/>
                  <a:gd name="connsiteX76" fmla="*/ 1209961 w 2186177"/>
                  <a:gd name="connsiteY76" fmla="*/ 428911 h 450151"/>
                  <a:gd name="connsiteX77" fmla="*/ 1297781 w 2186177"/>
                  <a:gd name="connsiteY77" fmla="*/ 448151 h 450151"/>
                  <a:gd name="connsiteX78" fmla="*/ 1402842 w 2186177"/>
                  <a:gd name="connsiteY78" fmla="*/ 427768 h 450151"/>
                  <a:gd name="connsiteX79" fmla="*/ 1420178 w 2186177"/>
                  <a:gd name="connsiteY79" fmla="*/ 436055 h 450151"/>
                  <a:gd name="connsiteX80" fmla="*/ 1480566 w 2186177"/>
                  <a:gd name="connsiteY80" fmla="*/ 447770 h 450151"/>
                  <a:gd name="connsiteX81" fmla="*/ 1538954 w 2186177"/>
                  <a:gd name="connsiteY81" fmla="*/ 438531 h 450151"/>
                  <a:gd name="connsiteX82" fmla="*/ 1553337 w 2186177"/>
                  <a:gd name="connsiteY82" fmla="*/ 443294 h 450151"/>
                  <a:gd name="connsiteX83" fmla="*/ 1591628 w 2186177"/>
                  <a:gd name="connsiteY83" fmla="*/ 448532 h 450151"/>
                  <a:gd name="connsiteX84" fmla="*/ 1651730 w 2186177"/>
                  <a:gd name="connsiteY84" fmla="*/ 435293 h 450151"/>
                  <a:gd name="connsiteX85" fmla="*/ 1653350 w 2186177"/>
                  <a:gd name="connsiteY85" fmla="*/ 436055 h 450151"/>
                  <a:gd name="connsiteX86" fmla="*/ 1713738 w 2186177"/>
                  <a:gd name="connsiteY86" fmla="*/ 447770 h 450151"/>
                  <a:gd name="connsiteX87" fmla="*/ 1772126 w 2186177"/>
                  <a:gd name="connsiteY87" fmla="*/ 438531 h 450151"/>
                  <a:gd name="connsiteX88" fmla="*/ 1786509 w 2186177"/>
                  <a:gd name="connsiteY88" fmla="*/ 443294 h 450151"/>
                  <a:gd name="connsiteX89" fmla="*/ 1824800 w 2186177"/>
                  <a:gd name="connsiteY89" fmla="*/ 448532 h 450151"/>
                  <a:gd name="connsiteX90" fmla="*/ 1875758 w 2186177"/>
                  <a:gd name="connsiteY90" fmla="*/ 439198 h 450151"/>
                  <a:gd name="connsiteX91" fmla="*/ 1916430 w 2186177"/>
                  <a:gd name="connsiteY91" fmla="*/ 446532 h 450151"/>
                  <a:gd name="connsiteX92" fmla="*/ 1985010 w 2186177"/>
                  <a:gd name="connsiteY92" fmla="*/ 427292 h 450151"/>
                  <a:gd name="connsiteX93" fmla="*/ 2052828 w 2186177"/>
                  <a:gd name="connsiteY93" fmla="*/ 446532 h 450151"/>
                  <a:gd name="connsiteX94" fmla="*/ 2167604 w 2186177"/>
                  <a:gd name="connsiteY94" fmla="*/ 355759 h 450151"/>
                  <a:gd name="connsiteX95" fmla="*/ 2186178 w 2186177"/>
                  <a:gd name="connsiteY95" fmla="*/ 208121 h 450151"/>
                  <a:gd name="connsiteX96" fmla="*/ 2186178 w 2186177"/>
                  <a:gd name="connsiteY96" fmla="*/ 203359 h 450151"/>
                  <a:gd name="connsiteX97" fmla="*/ 2170748 w 2186177"/>
                  <a:gd name="connsiteY97" fmla="*/ 115729 h 45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186177" h="450151">
                    <a:moveTo>
                      <a:pt x="2170938" y="115824"/>
                    </a:moveTo>
                    <a:cubicBezTo>
                      <a:pt x="2158460" y="85058"/>
                      <a:pt x="2138839" y="60484"/>
                      <a:pt x="2112645" y="42577"/>
                    </a:cubicBezTo>
                    <a:cubicBezTo>
                      <a:pt x="2086166" y="24575"/>
                      <a:pt x="2054352" y="15431"/>
                      <a:pt x="2018157" y="15431"/>
                    </a:cubicBezTo>
                    <a:cubicBezTo>
                      <a:pt x="2000536" y="15431"/>
                      <a:pt x="1982629" y="18193"/>
                      <a:pt x="1964722" y="23717"/>
                    </a:cubicBezTo>
                    <a:cubicBezTo>
                      <a:pt x="1946339" y="13811"/>
                      <a:pt x="1925955" y="8668"/>
                      <a:pt x="1904714" y="8668"/>
                    </a:cubicBezTo>
                    <a:cubicBezTo>
                      <a:pt x="1881283" y="8668"/>
                      <a:pt x="1861757" y="12668"/>
                      <a:pt x="1844802" y="20860"/>
                    </a:cubicBezTo>
                    <a:cubicBezTo>
                      <a:pt x="1842802" y="21812"/>
                      <a:pt x="1841087" y="22860"/>
                      <a:pt x="1839182" y="23813"/>
                    </a:cubicBezTo>
                    <a:cubicBezTo>
                      <a:pt x="1813655" y="9906"/>
                      <a:pt x="1784985" y="2762"/>
                      <a:pt x="1753648" y="2762"/>
                    </a:cubicBezTo>
                    <a:cubicBezTo>
                      <a:pt x="1734598" y="2762"/>
                      <a:pt x="1714595" y="5429"/>
                      <a:pt x="1694402" y="10668"/>
                    </a:cubicBezTo>
                    <a:cubicBezTo>
                      <a:pt x="1672781" y="16288"/>
                      <a:pt x="1654969" y="23527"/>
                      <a:pt x="1640015" y="32671"/>
                    </a:cubicBezTo>
                    <a:cubicBezTo>
                      <a:pt x="1636490" y="34862"/>
                      <a:pt x="1633157" y="37243"/>
                      <a:pt x="1629823" y="39624"/>
                    </a:cubicBezTo>
                    <a:cubicBezTo>
                      <a:pt x="1627727" y="37910"/>
                      <a:pt x="1625632" y="36195"/>
                      <a:pt x="1623441" y="34576"/>
                    </a:cubicBezTo>
                    <a:cubicBezTo>
                      <a:pt x="1593914" y="13430"/>
                      <a:pt x="1559242" y="2762"/>
                      <a:pt x="1520476" y="2762"/>
                    </a:cubicBezTo>
                    <a:cubicBezTo>
                      <a:pt x="1501426" y="2762"/>
                      <a:pt x="1481423" y="5429"/>
                      <a:pt x="1461230" y="10668"/>
                    </a:cubicBezTo>
                    <a:cubicBezTo>
                      <a:pt x="1439609" y="16288"/>
                      <a:pt x="1421797" y="23527"/>
                      <a:pt x="1406842" y="32671"/>
                    </a:cubicBezTo>
                    <a:cubicBezTo>
                      <a:pt x="1389126" y="43529"/>
                      <a:pt x="1374648" y="56960"/>
                      <a:pt x="1364075" y="72295"/>
                    </a:cubicBezTo>
                    <a:cubicBezTo>
                      <a:pt x="1362266" y="74867"/>
                      <a:pt x="1360646" y="77534"/>
                      <a:pt x="1359027" y="80201"/>
                    </a:cubicBezTo>
                    <a:cubicBezTo>
                      <a:pt x="1352550" y="66866"/>
                      <a:pt x="1344073" y="54578"/>
                      <a:pt x="1333310" y="43910"/>
                    </a:cubicBezTo>
                    <a:cubicBezTo>
                      <a:pt x="1307402" y="18002"/>
                      <a:pt x="1273492" y="4382"/>
                      <a:pt x="1235202" y="4382"/>
                    </a:cubicBezTo>
                    <a:cubicBezTo>
                      <a:pt x="1225582" y="4382"/>
                      <a:pt x="1215866" y="5334"/>
                      <a:pt x="1206341" y="7239"/>
                    </a:cubicBezTo>
                    <a:lnTo>
                      <a:pt x="1203770" y="7811"/>
                    </a:lnTo>
                    <a:cubicBezTo>
                      <a:pt x="1198340" y="9049"/>
                      <a:pt x="1193102" y="10763"/>
                      <a:pt x="1188053" y="12668"/>
                    </a:cubicBezTo>
                    <a:cubicBezTo>
                      <a:pt x="1183100" y="10668"/>
                      <a:pt x="1178052" y="8763"/>
                      <a:pt x="1172718" y="7334"/>
                    </a:cubicBezTo>
                    <a:cubicBezTo>
                      <a:pt x="1155287" y="2477"/>
                      <a:pt x="1136999" y="0"/>
                      <a:pt x="1118140" y="0"/>
                    </a:cubicBezTo>
                    <a:cubicBezTo>
                      <a:pt x="1065562" y="0"/>
                      <a:pt x="1021366" y="11335"/>
                      <a:pt x="986314" y="33433"/>
                    </a:cubicBezTo>
                    <a:cubicBezTo>
                      <a:pt x="969836" y="22384"/>
                      <a:pt x="951357" y="13811"/>
                      <a:pt x="931164" y="8192"/>
                    </a:cubicBezTo>
                    <a:cubicBezTo>
                      <a:pt x="911257" y="2762"/>
                      <a:pt x="890111" y="0"/>
                      <a:pt x="868299" y="0"/>
                    </a:cubicBezTo>
                    <a:lnTo>
                      <a:pt x="864299" y="0"/>
                    </a:lnTo>
                    <a:cubicBezTo>
                      <a:pt x="843248" y="0"/>
                      <a:pt x="823151" y="2477"/>
                      <a:pt x="804577" y="7334"/>
                    </a:cubicBezTo>
                    <a:cubicBezTo>
                      <a:pt x="784670" y="12478"/>
                      <a:pt x="768191" y="19622"/>
                      <a:pt x="754094" y="28861"/>
                    </a:cubicBezTo>
                    <a:cubicBezTo>
                      <a:pt x="739902" y="20765"/>
                      <a:pt x="725234" y="14859"/>
                      <a:pt x="710184" y="11049"/>
                    </a:cubicBezTo>
                    <a:cubicBezTo>
                      <a:pt x="693420" y="6858"/>
                      <a:pt x="676751" y="4763"/>
                      <a:pt x="660845" y="4763"/>
                    </a:cubicBezTo>
                    <a:cubicBezTo>
                      <a:pt x="635794" y="4763"/>
                      <a:pt x="611029" y="9906"/>
                      <a:pt x="587407" y="20003"/>
                    </a:cubicBezTo>
                    <a:cubicBezTo>
                      <a:pt x="580168" y="23146"/>
                      <a:pt x="573405" y="26670"/>
                      <a:pt x="566738" y="30385"/>
                    </a:cubicBezTo>
                    <a:cubicBezTo>
                      <a:pt x="544735" y="13049"/>
                      <a:pt x="518351" y="3905"/>
                      <a:pt x="489871" y="3905"/>
                    </a:cubicBezTo>
                    <a:cubicBezTo>
                      <a:pt x="461391" y="3905"/>
                      <a:pt x="436721" y="10859"/>
                      <a:pt x="415481" y="24670"/>
                    </a:cubicBezTo>
                    <a:lnTo>
                      <a:pt x="415481" y="24670"/>
                    </a:lnTo>
                    <a:cubicBezTo>
                      <a:pt x="399002" y="14954"/>
                      <a:pt x="376809" y="7049"/>
                      <a:pt x="347948" y="7049"/>
                    </a:cubicBezTo>
                    <a:cubicBezTo>
                      <a:pt x="341948" y="7049"/>
                      <a:pt x="335090" y="7525"/>
                      <a:pt x="325565" y="8573"/>
                    </a:cubicBezTo>
                    <a:cubicBezTo>
                      <a:pt x="309944" y="10287"/>
                      <a:pt x="295466" y="14383"/>
                      <a:pt x="282702" y="20574"/>
                    </a:cubicBezTo>
                    <a:cubicBezTo>
                      <a:pt x="281654" y="21050"/>
                      <a:pt x="280797" y="21527"/>
                      <a:pt x="279845" y="22098"/>
                    </a:cubicBezTo>
                    <a:cubicBezTo>
                      <a:pt x="254603" y="9811"/>
                      <a:pt x="225266" y="3524"/>
                      <a:pt x="192119" y="3524"/>
                    </a:cubicBezTo>
                    <a:lnTo>
                      <a:pt x="188595" y="3524"/>
                    </a:lnTo>
                    <a:cubicBezTo>
                      <a:pt x="166973" y="4000"/>
                      <a:pt x="145637" y="8096"/>
                      <a:pt x="125254" y="15621"/>
                    </a:cubicBezTo>
                    <a:cubicBezTo>
                      <a:pt x="104204" y="23432"/>
                      <a:pt x="85439" y="34481"/>
                      <a:pt x="69342" y="48482"/>
                    </a:cubicBezTo>
                    <a:cubicBezTo>
                      <a:pt x="46768" y="68199"/>
                      <a:pt x="29242" y="92774"/>
                      <a:pt x="17240" y="121444"/>
                    </a:cubicBezTo>
                    <a:cubicBezTo>
                      <a:pt x="5620" y="148971"/>
                      <a:pt x="0" y="183642"/>
                      <a:pt x="0" y="227267"/>
                    </a:cubicBezTo>
                    <a:cubicBezTo>
                      <a:pt x="0" y="246412"/>
                      <a:pt x="1429" y="264509"/>
                      <a:pt x="4096" y="281083"/>
                    </a:cubicBezTo>
                    <a:cubicBezTo>
                      <a:pt x="6858" y="297561"/>
                      <a:pt x="9525" y="309944"/>
                      <a:pt x="12764" y="319945"/>
                    </a:cubicBezTo>
                    <a:lnTo>
                      <a:pt x="13335" y="321755"/>
                    </a:lnTo>
                    <a:cubicBezTo>
                      <a:pt x="23146" y="350425"/>
                      <a:pt x="38005" y="375190"/>
                      <a:pt x="57341" y="395478"/>
                    </a:cubicBezTo>
                    <a:cubicBezTo>
                      <a:pt x="79439" y="418719"/>
                      <a:pt x="108204" y="434912"/>
                      <a:pt x="142780" y="443675"/>
                    </a:cubicBezTo>
                    <a:lnTo>
                      <a:pt x="144494" y="444056"/>
                    </a:lnTo>
                    <a:cubicBezTo>
                      <a:pt x="157829" y="447104"/>
                      <a:pt x="172688" y="448628"/>
                      <a:pt x="190024" y="448628"/>
                    </a:cubicBezTo>
                    <a:cubicBezTo>
                      <a:pt x="214789" y="448628"/>
                      <a:pt x="239268" y="443675"/>
                      <a:pt x="262604" y="433959"/>
                    </a:cubicBezTo>
                    <a:cubicBezTo>
                      <a:pt x="281845" y="426053"/>
                      <a:pt x="299276" y="414623"/>
                      <a:pt x="314611" y="400050"/>
                    </a:cubicBezTo>
                    <a:cubicBezTo>
                      <a:pt x="327279" y="413290"/>
                      <a:pt x="341281" y="423958"/>
                      <a:pt x="356616" y="431483"/>
                    </a:cubicBezTo>
                    <a:cubicBezTo>
                      <a:pt x="375952" y="441008"/>
                      <a:pt x="395954" y="445770"/>
                      <a:pt x="416052" y="445770"/>
                    </a:cubicBezTo>
                    <a:cubicBezTo>
                      <a:pt x="429482" y="445770"/>
                      <a:pt x="443484" y="443770"/>
                      <a:pt x="457486" y="439960"/>
                    </a:cubicBezTo>
                    <a:cubicBezTo>
                      <a:pt x="476155" y="434912"/>
                      <a:pt x="493681" y="425482"/>
                      <a:pt x="511112" y="411194"/>
                    </a:cubicBezTo>
                    <a:cubicBezTo>
                      <a:pt x="516827" y="406527"/>
                      <a:pt x="522446" y="401193"/>
                      <a:pt x="528066" y="395097"/>
                    </a:cubicBezTo>
                    <a:cubicBezTo>
                      <a:pt x="535210" y="402241"/>
                      <a:pt x="542735" y="408623"/>
                      <a:pt x="550640" y="414338"/>
                    </a:cubicBezTo>
                    <a:cubicBezTo>
                      <a:pt x="568166" y="426911"/>
                      <a:pt x="587026" y="435959"/>
                      <a:pt x="606743" y="441198"/>
                    </a:cubicBezTo>
                    <a:cubicBezTo>
                      <a:pt x="622935" y="445580"/>
                      <a:pt x="638556" y="448056"/>
                      <a:pt x="653034" y="448437"/>
                    </a:cubicBezTo>
                    <a:cubicBezTo>
                      <a:pt x="655130" y="448437"/>
                      <a:pt x="657225" y="448532"/>
                      <a:pt x="659511" y="448532"/>
                    </a:cubicBezTo>
                    <a:cubicBezTo>
                      <a:pt x="670655" y="448532"/>
                      <a:pt x="682657" y="447580"/>
                      <a:pt x="696373" y="445675"/>
                    </a:cubicBezTo>
                    <a:cubicBezTo>
                      <a:pt x="714185" y="443103"/>
                      <a:pt x="731996" y="437674"/>
                      <a:pt x="749427" y="429673"/>
                    </a:cubicBezTo>
                    <a:lnTo>
                      <a:pt x="749427" y="429673"/>
                    </a:lnTo>
                    <a:cubicBezTo>
                      <a:pt x="768477" y="441674"/>
                      <a:pt x="790575" y="447675"/>
                      <a:pt x="815054" y="447675"/>
                    </a:cubicBezTo>
                    <a:cubicBezTo>
                      <a:pt x="830961" y="447675"/>
                      <a:pt x="853440" y="446342"/>
                      <a:pt x="875348" y="435864"/>
                    </a:cubicBezTo>
                    <a:cubicBezTo>
                      <a:pt x="890111" y="443675"/>
                      <a:pt x="910114" y="450056"/>
                      <a:pt x="936022" y="450056"/>
                    </a:cubicBezTo>
                    <a:cubicBezTo>
                      <a:pt x="954691" y="450056"/>
                      <a:pt x="972788" y="446342"/>
                      <a:pt x="989648" y="439007"/>
                    </a:cubicBezTo>
                    <a:cubicBezTo>
                      <a:pt x="990314" y="438722"/>
                      <a:pt x="990981" y="438341"/>
                      <a:pt x="991648" y="438055"/>
                    </a:cubicBezTo>
                    <a:cubicBezTo>
                      <a:pt x="996125" y="439579"/>
                      <a:pt x="1000792" y="441008"/>
                      <a:pt x="1005650" y="442246"/>
                    </a:cubicBezTo>
                    <a:cubicBezTo>
                      <a:pt x="1025938" y="447485"/>
                      <a:pt x="1045559" y="450151"/>
                      <a:pt x="1064133" y="450151"/>
                    </a:cubicBezTo>
                    <a:cubicBezTo>
                      <a:pt x="1119473" y="450151"/>
                      <a:pt x="1161574" y="438150"/>
                      <a:pt x="1192721" y="419005"/>
                    </a:cubicBezTo>
                    <a:cubicBezTo>
                      <a:pt x="1198245" y="422624"/>
                      <a:pt x="1203960" y="425958"/>
                      <a:pt x="1209961" y="428911"/>
                    </a:cubicBezTo>
                    <a:cubicBezTo>
                      <a:pt x="1235678" y="441674"/>
                      <a:pt x="1265206" y="448151"/>
                      <a:pt x="1297781" y="448151"/>
                    </a:cubicBezTo>
                    <a:cubicBezTo>
                      <a:pt x="1340644" y="448151"/>
                      <a:pt x="1375220" y="441484"/>
                      <a:pt x="1402842" y="427768"/>
                    </a:cubicBezTo>
                    <a:cubicBezTo>
                      <a:pt x="1408462" y="430816"/>
                      <a:pt x="1414177" y="433673"/>
                      <a:pt x="1420178" y="436055"/>
                    </a:cubicBezTo>
                    <a:cubicBezTo>
                      <a:pt x="1439513" y="443770"/>
                      <a:pt x="1459897" y="447770"/>
                      <a:pt x="1480566" y="447770"/>
                    </a:cubicBezTo>
                    <a:cubicBezTo>
                      <a:pt x="1501235" y="447770"/>
                      <a:pt x="1521524" y="444627"/>
                      <a:pt x="1538954" y="438531"/>
                    </a:cubicBezTo>
                    <a:cubicBezTo>
                      <a:pt x="1543621" y="440341"/>
                      <a:pt x="1548384" y="441960"/>
                      <a:pt x="1553337" y="443294"/>
                    </a:cubicBezTo>
                    <a:cubicBezTo>
                      <a:pt x="1566005" y="446818"/>
                      <a:pt x="1578864" y="448532"/>
                      <a:pt x="1591628" y="448532"/>
                    </a:cubicBezTo>
                    <a:cubicBezTo>
                      <a:pt x="1613345" y="448532"/>
                      <a:pt x="1633538" y="444056"/>
                      <a:pt x="1651730" y="435293"/>
                    </a:cubicBezTo>
                    <a:cubicBezTo>
                      <a:pt x="1652302" y="435483"/>
                      <a:pt x="1652778" y="435769"/>
                      <a:pt x="1653350" y="436055"/>
                    </a:cubicBezTo>
                    <a:cubicBezTo>
                      <a:pt x="1672685" y="443770"/>
                      <a:pt x="1693069" y="447770"/>
                      <a:pt x="1713738" y="447770"/>
                    </a:cubicBezTo>
                    <a:cubicBezTo>
                      <a:pt x="1734407" y="447770"/>
                      <a:pt x="1754696" y="444627"/>
                      <a:pt x="1772126" y="438531"/>
                    </a:cubicBezTo>
                    <a:cubicBezTo>
                      <a:pt x="1776794" y="440341"/>
                      <a:pt x="1781556" y="441960"/>
                      <a:pt x="1786509" y="443294"/>
                    </a:cubicBezTo>
                    <a:cubicBezTo>
                      <a:pt x="1799177" y="446818"/>
                      <a:pt x="1812036" y="448532"/>
                      <a:pt x="1824800" y="448532"/>
                    </a:cubicBezTo>
                    <a:cubicBezTo>
                      <a:pt x="1842897" y="448532"/>
                      <a:pt x="1859947" y="445294"/>
                      <a:pt x="1875758" y="439198"/>
                    </a:cubicBezTo>
                    <a:cubicBezTo>
                      <a:pt x="1888998" y="444056"/>
                      <a:pt x="1902714" y="446532"/>
                      <a:pt x="1916430" y="446532"/>
                    </a:cubicBezTo>
                    <a:cubicBezTo>
                      <a:pt x="1941862" y="446532"/>
                      <a:pt x="1965389" y="439865"/>
                      <a:pt x="1985010" y="427292"/>
                    </a:cubicBezTo>
                    <a:cubicBezTo>
                      <a:pt x="2000250" y="437198"/>
                      <a:pt x="2022634" y="446532"/>
                      <a:pt x="2052828" y="446532"/>
                    </a:cubicBezTo>
                    <a:cubicBezTo>
                      <a:pt x="2077498" y="446532"/>
                      <a:pt x="2138077" y="437674"/>
                      <a:pt x="2167604" y="355759"/>
                    </a:cubicBezTo>
                    <a:cubicBezTo>
                      <a:pt x="2179320" y="323279"/>
                      <a:pt x="2185226" y="276320"/>
                      <a:pt x="2186178" y="208121"/>
                    </a:cubicBezTo>
                    <a:lnTo>
                      <a:pt x="2186178" y="203359"/>
                    </a:lnTo>
                    <a:cubicBezTo>
                      <a:pt x="2186178" y="170402"/>
                      <a:pt x="2181035" y="140875"/>
                      <a:pt x="2170748" y="115729"/>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27" name="Graphic 14">
                <a:extLst>
                  <a:ext uri="{FF2B5EF4-FFF2-40B4-BE49-F238E27FC236}">
                    <a16:creationId xmlns:a16="http://schemas.microsoft.com/office/drawing/2014/main" id="{61EB93BA-729D-7DDC-9B2B-97DA04B5E2B0}"/>
                  </a:ext>
                </a:extLst>
              </p:cNvPr>
              <p:cNvGrpSpPr/>
              <p:nvPr/>
            </p:nvGrpSpPr>
            <p:grpSpPr>
              <a:xfrm>
                <a:off x="5086540" y="3290791"/>
                <a:ext cx="2014346" cy="278892"/>
                <a:chOff x="5086540" y="3290791"/>
                <a:chExt cx="2014346" cy="278892"/>
              </a:xfrm>
              <a:solidFill>
                <a:schemeClr val="accent3"/>
              </a:solidFill>
            </p:grpSpPr>
            <p:sp>
              <p:nvSpPr>
                <p:cNvPr id="41" name="Vrije vorm: vorm 40">
                  <a:extLst>
                    <a:ext uri="{FF2B5EF4-FFF2-40B4-BE49-F238E27FC236}">
                      <a16:creationId xmlns:a16="http://schemas.microsoft.com/office/drawing/2014/main" id="{C022BD76-6B2F-3F5D-C7C3-0C40361AC2CC}"/>
                    </a:ext>
                  </a:extLst>
                </p:cNvPr>
                <p:cNvSpPr/>
                <p:nvPr/>
              </p:nvSpPr>
              <p:spPr>
                <a:xfrm>
                  <a:off x="5086540" y="3294411"/>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3" y="273653"/>
                      </a:cubicBezTo>
                      <a:cubicBezTo>
                        <a:pt x="93631" y="273653"/>
                        <a:pt x="84868" y="272891"/>
                        <a:pt x="78010" y="271272"/>
                      </a:cubicBezTo>
                      <a:cubicBezTo>
                        <a:pt x="59245" y="266510"/>
                        <a:pt x="44387" y="258413"/>
                        <a:pt x="33623" y="247079"/>
                      </a:cubicBezTo>
                      <a:cubicBezTo>
                        <a:pt x="22765" y="235744"/>
                        <a:pt x="14478" y="221552"/>
                        <a:pt x="8668" y="204597"/>
                      </a:cubicBezTo>
                      <a:cubicBezTo>
                        <a:pt x="6858"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7"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42" name="Vrije vorm: vorm 41">
                  <a:extLst>
                    <a:ext uri="{FF2B5EF4-FFF2-40B4-BE49-F238E27FC236}">
                      <a16:creationId xmlns:a16="http://schemas.microsoft.com/office/drawing/2014/main" id="{08744371-9F55-218F-6F0C-E11E472137D4}"/>
                    </a:ext>
                  </a:extLst>
                </p:cNvPr>
                <p:cNvSpPr/>
                <p:nvPr/>
              </p:nvSpPr>
              <p:spPr>
                <a:xfrm>
                  <a:off x="5307996" y="3294792"/>
                  <a:ext cx="227361" cy="270510"/>
                </a:xfrm>
                <a:custGeom>
                  <a:avLst/>
                  <a:gdLst>
                    <a:gd name="connsiteX0" fmla="*/ 3620 w 227361"/>
                    <a:gd name="connsiteY0" fmla="*/ 13526 h 270510"/>
                    <a:gd name="connsiteX1" fmla="*/ 12573 w 227361"/>
                    <a:gd name="connsiteY1" fmla="*/ 8192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8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4 w 227361"/>
                    <a:gd name="connsiteY24" fmla="*/ 221742 h 270510"/>
                    <a:gd name="connsiteX25" fmla="*/ 149257 w 227361"/>
                    <a:gd name="connsiteY25" fmla="*/ 255270 h 270510"/>
                    <a:gd name="connsiteX26" fmla="*/ 127254 w 227361"/>
                    <a:gd name="connsiteY26" fmla="*/ 267748 h 270510"/>
                    <a:gd name="connsiteX27" fmla="*/ 108395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2"/>
                      </a:cubicBezTo>
                      <a:cubicBezTo>
                        <a:pt x="16669" y="6191"/>
                        <a:pt x="21717" y="4858"/>
                        <a:pt x="27622" y="4191"/>
                      </a:cubicBezTo>
                      <a:cubicBezTo>
                        <a:pt x="33528" y="3524"/>
                        <a:pt x="37909" y="3239"/>
                        <a:pt x="40481" y="3239"/>
                      </a:cubicBezTo>
                      <a:cubicBezTo>
                        <a:pt x="53149"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6" y="18669"/>
                        <a:pt x="147352" y="11621"/>
                        <a:pt x="154496" y="6953"/>
                      </a:cubicBezTo>
                      <a:cubicBezTo>
                        <a:pt x="161639" y="2286"/>
                        <a:pt x="170878" y="0"/>
                        <a:pt x="182213" y="0"/>
                      </a:cubicBezTo>
                      <a:cubicBezTo>
                        <a:pt x="192500" y="0"/>
                        <a:pt x="201454" y="3524"/>
                        <a:pt x="208978" y="10478"/>
                      </a:cubicBezTo>
                      <a:cubicBezTo>
                        <a:pt x="216503" y="17431"/>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4" y="221742"/>
                      </a:cubicBezTo>
                      <a:cubicBezTo>
                        <a:pt x="166402" y="237649"/>
                        <a:pt x="157163" y="248793"/>
                        <a:pt x="149257" y="255270"/>
                      </a:cubicBezTo>
                      <a:cubicBezTo>
                        <a:pt x="141351" y="261747"/>
                        <a:pt x="134017" y="265938"/>
                        <a:pt x="127254" y="267748"/>
                      </a:cubicBezTo>
                      <a:cubicBezTo>
                        <a:pt x="120491" y="269558"/>
                        <a:pt x="114205" y="270510"/>
                        <a:pt x="108395" y="270510"/>
                      </a:cubicBezTo>
                      <a:cubicBezTo>
                        <a:pt x="101537"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5"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43" name="Vrije vorm: vorm 42">
                  <a:extLst>
                    <a:ext uri="{FF2B5EF4-FFF2-40B4-BE49-F238E27FC236}">
                      <a16:creationId xmlns:a16="http://schemas.microsoft.com/office/drawing/2014/main" id="{5DBF1A34-6111-57C4-0D96-12E978B71FB4}"/>
                    </a:ext>
                  </a:extLst>
                </p:cNvPr>
                <p:cNvSpPr/>
                <p:nvPr/>
              </p:nvSpPr>
              <p:spPr>
                <a:xfrm>
                  <a:off x="5549550" y="3295554"/>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5"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5" y="269081"/>
                        <a:pt x="135350" y="270701"/>
                      </a:cubicBezTo>
                      <a:cubicBezTo>
                        <a:pt x="124206" y="272320"/>
                        <a:pt x="114872" y="272987"/>
                        <a:pt x="107156" y="272701"/>
                      </a:cubicBezTo>
                      <a:cubicBezTo>
                        <a:pt x="98965" y="272415"/>
                        <a:pt x="90011" y="270986"/>
                        <a:pt x="80201" y="268319"/>
                      </a:cubicBezTo>
                      <a:cubicBezTo>
                        <a:pt x="70390" y="265652"/>
                        <a:pt x="60865" y="261080"/>
                        <a:pt x="51625" y="254413"/>
                      </a:cubicBezTo>
                      <a:cubicBezTo>
                        <a:pt x="42386" y="247840"/>
                        <a:pt x="33814" y="238982"/>
                        <a:pt x="25813" y="228029"/>
                      </a:cubicBezTo>
                      <a:cubicBezTo>
                        <a:pt x="17907" y="217075"/>
                        <a:pt x="11620" y="203645"/>
                        <a:pt x="6953" y="187738"/>
                      </a:cubicBezTo>
                      <a:cubicBezTo>
                        <a:pt x="2286" y="171831"/>
                        <a:pt x="0" y="155448"/>
                        <a:pt x="0" y="138589"/>
                      </a:cubicBezTo>
                      <a:cubicBezTo>
                        <a:pt x="0" y="122968"/>
                        <a:pt x="1810" y="107633"/>
                        <a:pt x="5524" y="92583"/>
                      </a:cubicBezTo>
                      <a:cubicBezTo>
                        <a:pt x="9239" y="77533"/>
                        <a:pt x="14478" y="64198"/>
                        <a:pt x="21431" y="52483"/>
                      </a:cubicBezTo>
                      <a:cubicBezTo>
                        <a:pt x="25622" y="45339"/>
                        <a:pt x="31909" y="37624"/>
                        <a:pt x="40291" y="29242"/>
                      </a:cubicBezTo>
                      <a:cubicBezTo>
                        <a:pt x="48673" y="20860"/>
                        <a:pt x="59245" y="14002"/>
                        <a:pt x="72199" y="8382"/>
                      </a:cubicBezTo>
                      <a:cubicBezTo>
                        <a:pt x="85153"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5"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44" name="Vrije vorm: vorm 43">
                  <a:extLst>
                    <a:ext uri="{FF2B5EF4-FFF2-40B4-BE49-F238E27FC236}">
                      <a16:creationId xmlns:a16="http://schemas.microsoft.com/office/drawing/2014/main" id="{ED18E615-13A7-3510-216A-553C72FA1865}"/>
                    </a:ext>
                  </a:extLst>
                </p:cNvPr>
                <p:cNvSpPr/>
                <p:nvPr/>
              </p:nvSpPr>
              <p:spPr>
                <a:xfrm>
                  <a:off x="5780150" y="3290887"/>
                  <a:ext cx="193548" cy="278701"/>
                </a:xfrm>
                <a:custGeom>
                  <a:avLst/>
                  <a:gdLst>
                    <a:gd name="connsiteX0" fmla="*/ 72009 w 193548"/>
                    <a:gd name="connsiteY0" fmla="*/ 188024 h 278701"/>
                    <a:gd name="connsiteX1" fmla="*/ 71628 w 193548"/>
                    <a:gd name="connsiteY1" fmla="*/ 203930 h 278701"/>
                    <a:gd name="connsiteX2" fmla="*/ 71438 w 193548"/>
                    <a:gd name="connsiteY2" fmla="*/ 221933 h 278701"/>
                    <a:gd name="connsiteX3" fmla="*/ 70676 w 193548"/>
                    <a:gd name="connsiteY3" fmla="*/ 245745 h 278701"/>
                    <a:gd name="connsiteX4" fmla="*/ 68866 w 193548"/>
                    <a:gd name="connsiteY4" fmla="*/ 259461 h 278701"/>
                    <a:gd name="connsiteX5" fmla="*/ 60579 w 193548"/>
                    <a:gd name="connsiteY5" fmla="*/ 272129 h 278701"/>
                    <a:gd name="connsiteX6" fmla="*/ 35624 w 193548"/>
                    <a:gd name="connsiteY6" fmla="*/ 276511 h 278701"/>
                    <a:gd name="connsiteX7" fmla="*/ 15431 w 193548"/>
                    <a:gd name="connsiteY7" fmla="*/ 271558 h 278701"/>
                    <a:gd name="connsiteX8" fmla="*/ 3143 w 193548"/>
                    <a:gd name="connsiteY8" fmla="*/ 256318 h 278701"/>
                    <a:gd name="connsiteX9" fmla="*/ 0 w 193548"/>
                    <a:gd name="connsiteY9" fmla="*/ 229743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1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152 w 193548"/>
                    <a:gd name="connsiteY37" fmla="*/ 66675 h 278701"/>
                    <a:gd name="connsiteX38" fmla="*/ 75152 w 193548"/>
                    <a:gd name="connsiteY38" fmla="*/ 112681 h 278701"/>
                    <a:gd name="connsiteX39" fmla="*/ 91440 w 193548"/>
                    <a:gd name="connsiteY39" fmla="*/ 116681 h 278701"/>
                    <a:gd name="connsiteX40" fmla="*/ 109919 w 193548"/>
                    <a:gd name="connsiteY40" fmla="*/ 107728 h 278701"/>
                    <a:gd name="connsiteX41" fmla="*/ 117253 w 193548"/>
                    <a:gd name="connsiteY41" fmla="*/ 86106 h 278701"/>
                    <a:gd name="connsiteX42" fmla="*/ 109919 w 193548"/>
                    <a:gd name="connsiteY42" fmla="*/ 67818 h 278701"/>
                    <a:gd name="connsiteX43" fmla="*/ 91916 w 193548"/>
                    <a:gd name="connsiteY43" fmla="*/ 60293 h 278701"/>
                    <a:gd name="connsiteX44" fmla="*/ 75248 w 193548"/>
                    <a:gd name="connsiteY44" fmla="*/ 66675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009" y="188024"/>
                      </a:moveTo>
                      <a:lnTo>
                        <a:pt x="71628" y="203930"/>
                      </a:lnTo>
                      <a:cubicBezTo>
                        <a:pt x="71628" y="206026"/>
                        <a:pt x="71628" y="212027"/>
                        <a:pt x="71438" y="221933"/>
                      </a:cubicBezTo>
                      <a:cubicBezTo>
                        <a:pt x="71342" y="231839"/>
                        <a:pt x="71057" y="239744"/>
                        <a:pt x="70676" y="245745"/>
                      </a:cubicBezTo>
                      <a:cubicBezTo>
                        <a:pt x="70295" y="251650"/>
                        <a:pt x="69723" y="256223"/>
                        <a:pt x="68866" y="259461"/>
                      </a:cubicBezTo>
                      <a:cubicBezTo>
                        <a:pt x="67818" y="264986"/>
                        <a:pt x="65056" y="269272"/>
                        <a:pt x="60579" y="272129"/>
                      </a:cubicBezTo>
                      <a:cubicBezTo>
                        <a:pt x="56102" y="275082"/>
                        <a:pt x="47720" y="276511"/>
                        <a:pt x="35624" y="276511"/>
                      </a:cubicBezTo>
                      <a:cubicBezTo>
                        <a:pt x="27432" y="276511"/>
                        <a:pt x="20669" y="274892"/>
                        <a:pt x="15431" y="271558"/>
                      </a:cubicBezTo>
                      <a:cubicBezTo>
                        <a:pt x="10097"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7"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738" y="58007"/>
                        <a:pt x="192405" y="70294"/>
                        <a:pt x="192405" y="84011"/>
                      </a:cubicBezTo>
                      <a:cubicBezTo>
                        <a:pt x="192405" y="99060"/>
                        <a:pt x="189452" y="113729"/>
                        <a:pt x="183452" y="128016"/>
                      </a:cubicBezTo>
                      <a:cubicBezTo>
                        <a:pt x="177451" y="142304"/>
                        <a:pt x="170212" y="152781"/>
                        <a:pt x="161449" y="159353"/>
                      </a:cubicBezTo>
                      <a:cubicBezTo>
                        <a:pt x="169355" y="165735"/>
                        <a:pt x="175927" y="174022"/>
                        <a:pt x="181070" y="184309"/>
                      </a:cubicBezTo>
                      <a:cubicBezTo>
                        <a:pt x="186214" y="194596"/>
                        <a:pt x="189643" y="204788"/>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2" y="276416"/>
                        <a:pt x="132302" y="271939"/>
                      </a:cubicBezTo>
                      <a:cubicBezTo>
                        <a:pt x="126873" y="267462"/>
                        <a:pt x="124206" y="259651"/>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1" y="182213"/>
                        <a:pt x="75152" y="182785"/>
                        <a:pt x="73914" y="183833"/>
                      </a:cubicBezTo>
                      <a:cubicBezTo>
                        <a:pt x="72771" y="184880"/>
                        <a:pt x="72104" y="186214"/>
                        <a:pt x="72104" y="187833"/>
                      </a:cubicBezTo>
                      <a:close/>
                      <a:moveTo>
                        <a:pt x="75152" y="66675"/>
                      </a:moveTo>
                      <a:lnTo>
                        <a:pt x="75152" y="112681"/>
                      </a:lnTo>
                      <a:cubicBezTo>
                        <a:pt x="80201" y="115348"/>
                        <a:pt x="85630" y="116681"/>
                        <a:pt x="91440" y="116681"/>
                      </a:cubicBezTo>
                      <a:cubicBezTo>
                        <a:pt x="98870" y="116681"/>
                        <a:pt x="104966" y="113729"/>
                        <a:pt x="109919" y="107728"/>
                      </a:cubicBezTo>
                      <a:cubicBezTo>
                        <a:pt x="114776" y="101822"/>
                        <a:pt x="117253" y="94583"/>
                        <a:pt x="117253" y="86106"/>
                      </a:cubicBezTo>
                      <a:cubicBezTo>
                        <a:pt x="117253" y="78962"/>
                        <a:pt x="114776" y="72866"/>
                        <a:pt x="109919" y="67818"/>
                      </a:cubicBezTo>
                      <a:cubicBezTo>
                        <a:pt x="105061" y="62770"/>
                        <a:pt x="98965" y="60293"/>
                        <a:pt x="91916" y="60293"/>
                      </a:cubicBezTo>
                      <a:cubicBezTo>
                        <a:pt x="84201" y="60293"/>
                        <a:pt x="78677" y="62389"/>
                        <a:pt x="75248" y="66675"/>
                      </a:cubicBezTo>
                      <a:close/>
                    </a:path>
                  </a:pathLst>
                </a:custGeom>
                <a:grpFill/>
                <a:ln w="9525" cap="flat">
                  <a:noFill/>
                  <a:prstDash val="solid"/>
                  <a:miter/>
                </a:ln>
              </p:spPr>
              <p:txBody>
                <a:bodyPr rtlCol="0" anchor="ctr"/>
                <a:lstStyle/>
                <a:p>
                  <a:endParaRPr lang="nl-BE"/>
                </a:p>
              </p:txBody>
            </p:sp>
            <p:sp>
              <p:nvSpPr>
                <p:cNvPr id="45" name="Vrije vorm: vorm 44">
                  <a:extLst>
                    <a:ext uri="{FF2B5EF4-FFF2-40B4-BE49-F238E27FC236}">
                      <a16:creationId xmlns:a16="http://schemas.microsoft.com/office/drawing/2014/main" id="{EEAC840A-D2E8-5EF8-8891-4402285C4D52}"/>
                    </a:ext>
                  </a:extLst>
                </p:cNvPr>
                <p:cNvSpPr/>
                <p:nvPr/>
              </p:nvSpPr>
              <p:spPr>
                <a:xfrm>
                  <a:off x="5989415" y="3290791"/>
                  <a:ext cx="191928" cy="278892"/>
                </a:xfrm>
                <a:custGeom>
                  <a:avLst/>
                  <a:gdLst>
                    <a:gd name="connsiteX0" fmla="*/ 88392 w 191928"/>
                    <a:gd name="connsiteY0" fmla="*/ 89345 h 278892"/>
                    <a:gd name="connsiteX1" fmla="*/ 92583 w 191928"/>
                    <a:gd name="connsiteY1" fmla="*/ 93917 h 278892"/>
                    <a:gd name="connsiteX2" fmla="*/ 102679 w 191928"/>
                    <a:gd name="connsiteY2" fmla="*/ 101441 h 278892"/>
                    <a:gd name="connsiteX3" fmla="*/ 116396 w 191928"/>
                    <a:gd name="connsiteY3" fmla="*/ 110395 h 278892"/>
                    <a:gd name="connsiteX4" fmla="*/ 124492 w 191928"/>
                    <a:gd name="connsiteY4" fmla="*/ 115538 h 278892"/>
                    <a:gd name="connsiteX5" fmla="*/ 131254 w 191928"/>
                    <a:gd name="connsiteY5" fmla="*/ 119920 h 278892"/>
                    <a:gd name="connsiteX6" fmla="*/ 165735 w 191928"/>
                    <a:gd name="connsiteY6" fmla="*/ 144494 h 278892"/>
                    <a:gd name="connsiteX7" fmla="*/ 184785 w 191928"/>
                    <a:gd name="connsiteY7" fmla="*/ 167450 h 278892"/>
                    <a:gd name="connsiteX8" fmla="*/ 191929 w 191928"/>
                    <a:gd name="connsiteY8" fmla="*/ 196787 h 278892"/>
                    <a:gd name="connsiteX9" fmla="*/ 75343 w 191928"/>
                    <a:gd name="connsiteY9" fmla="*/ 278892 h 278892"/>
                    <a:gd name="connsiteX10" fmla="*/ 38291 w 191928"/>
                    <a:gd name="connsiteY10" fmla="*/ 273749 h 278892"/>
                    <a:gd name="connsiteX11" fmla="*/ 9144 w 191928"/>
                    <a:gd name="connsiteY11" fmla="*/ 259652 h 278892"/>
                    <a:gd name="connsiteX12" fmla="*/ 0 w 191928"/>
                    <a:gd name="connsiteY12" fmla="*/ 240792 h 278892"/>
                    <a:gd name="connsiteX13" fmla="*/ 4953 w 191928"/>
                    <a:gd name="connsiteY13" fmla="*/ 221361 h 278892"/>
                    <a:gd name="connsiteX14" fmla="*/ 20193 w 191928"/>
                    <a:gd name="connsiteY14" fmla="*/ 209455 h 278892"/>
                    <a:gd name="connsiteX15" fmla="*/ 58483 w 191928"/>
                    <a:gd name="connsiteY15" fmla="*/ 202502 h 278892"/>
                    <a:gd name="connsiteX16" fmla="*/ 97917 w 191928"/>
                    <a:gd name="connsiteY16" fmla="*/ 197168 h 278892"/>
                    <a:gd name="connsiteX17" fmla="*/ 103823 w 191928"/>
                    <a:gd name="connsiteY17" fmla="*/ 191643 h 278892"/>
                    <a:gd name="connsiteX18" fmla="*/ 103061 w 191928"/>
                    <a:gd name="connsiteY18" fmla="*/ 189452 h 278892"/>
                    <a:gd name="connsiteX19" fmla="*/ 101060 w 191928"/>
                    <a:gd name="connsiteY19" fmla="*/ 187262 h 278892"/>
                    <a:gd name="connsiteX20" fmla="*/ 76486 w 191928"/>
                    <a:gd name="connsiteY20" fmla="*/ 173736 h 278892"/>
                    <a:gd name="connsiteX21" fmla="*/ 22574 w 191928"/>
                    <a:gd name="connsiteY21" fmla="*/ 130112 h 278892"/>
                    <a:gd name="connsiteX22" fmla="*/ 7144 w 191928"/>
                    <a:gd name="connsiteY22" fmla="*/ 82868 h 278892"/>
                    <a:gd name="connsiteX23" fmla="*/ 39433 w 191928"/>
                    <a:gd name="connsiteY23" fmla="*/ 22384 h 278892"/>
                    <a:gd name="connsiteX24" fmla="*/ 129254 w 191928"/>
                    <a:gd name="connsiteY24" fmla="*/ 0 h 278892"/>
                    <a:gd name="connsiteX25" fmla="*/ 160782 w 191928"/>
                    <a:gd name="connsiteY25" fmla="*/ 4191 h 278892"/>
                    <a:gd name="connsiteX26" fmla="*/ 182594 w 191928"/>
                    <a:gd name="connsiteY26" fmla="*/ 18288 h 278892"/>
                    <a:gd name="connsiteX27" fmla="*/ 189548 w 191928"/>
                    <a:gd name="connsiteY27" fmla="*/ 39338 h 278892"/>
                    <a:gd name="connsiteX28" fmla="*/ 180975 w 191928"/>
                    <a:gd name="connsiteY28" fmla="*/ 58960 h 278892"/>
                    <a:gd name="connsiteX29" fmla="*/ 156401 w 191928"/>
                    <a:gd name="connsiteY29" fmla="*/ 71819 h 278892"/>
                    <a:gd name="connsiteX30" fmla="*/ 116586 w 191928"/>
                    <a:gd name="connsiteY30" fmla="*/ 78962 h 278892"/>
                    <a:gd name="connsiteX31" fmla="*/ 90011 w 191928"/>
                    <a:gd name="connsiteY31" fmla="*/ 82963 h 278892"/>
                    <a:gd name="connsiteX32" fmla="*/ 88392 w 191928"/>
                    <a:gd name="connsiteY32" fmla="*/ 84582 h 278892"/>
                    <a:gd name="connsiteX33" fmla="*/ 87630 w 191928"/>
                    <a:gd name="connsiteY33" fmla="*/ 86582 h 278892"/>
                    <a:gd name="connsiteX34" fmla="*/ 88392 w 191928"/>
                    <a:gd name="connsiteY34" fmla="*/ 89345 h 27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2">
                      <a:moveTo>
                        <a:pt x="88392" y="89345"/>
                      </a:moveTo>
                      <a:cubicBezTo>
                        <a:pt x="88964"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9"/>
                      </a:cubicBezTo>
                      <a:cubicBezTo>
                        <a:pt x="24956"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97"/>
                        <a:pt x="39815" y="204216"/>
                        <a:pt x="58483" y="202502"/>
                      </a:cubicBezTo>
                      <a:cubicBezTo>
                        <a:pt x="77153" y="200787"/>
                        <a:pt x="90297" y="198977"/>
                        <a:pt x="97917" y="197168"/>
                      </a:cubicBezTo>
                      <a:cubicBezTo>
                        <a:pt x="101918" y="196406"/>
                        <a:pt x="103823" y="194501"/>
                        <a:pt x="103823" y="191643"/>
                      </a:cubicBezTo>
                      <a:cubicBezTo>
                        <a:pt x="103823" y="191167"/>
                        <a:pt x="103537" y="190405"/>
                        <a:pt x="103061" y="189452"/>
                      </a:cubicBezTo>
                      <a:cubicBezTo>
                        <a:pt x="102489" y="188500"/>
                        <a:pt x="101918" y="187833"/>
                        <a:pt x="101060" y="187262"/>
                      </a:cubicBezTo>
                      <a:lnTo>
                        <a:pt x="76486" y="173736"/>
                      </a:lnTo>
                      <a:cubicBezTo>
                        <a:pt x="50864"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9" y="0"/>
                        <a:pt x="150876" y="1429"/>
                        <a:pt x="160782" y="4191"/>
                      </a:cubicBezTo>
                      <a:cubicBezTo>
                        <a:pt x="170688" y="6953"/>
                        <a:pt x="177927" y="11716"/>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3"/>
                        <a:pt x="116586" y="78962"/>
                      </a:cubicBezTo>
                      <a:cubicBezTo>
                        <a:pt x="100679" y="80867"/>
                        <a:pt x="91821" y="82106"/>
                        <a:pt x="90011" y="82963"/>
                      </a:cubicBezTo>
                      <a:cubicBezTo>
                        <a:pt x="89440" y="83249"/>
                        <a:pt x="88964"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endParaRPr lang="nl-BE"/>
                </a:p>
              </p:txBody>
            </p:sp>
            <p:sp>
              <p:nvSpPr>
                <p:cNvPr id="46" name="Vrije vorm: vorm 45">
                  <a:extLst>
                    <a:ext uri="{FF2B5EF4-FFF2-40B4-BE49-F238E27FC236}">
                      <a16:creationId xmlns:a16="http://schemas.microsoft.com/office/drawing/2014/main" id="{030BFCC6-B06F-8AEB-82E2-F2D5883DA58E}"/>
                    </a:ext>
                  </a:extLst>
                </p:cNvPr>
                <p:cNvSpPr/>
                <p:nvPr/>
              </p:nvSpPr>
              <p:spPr>
                <a:xfrm>
                  <a:off x="6203822" y="3295268"/>
                  <a:ext cx="189356" cy="272510"/>
                </a:xfrm>
                <a:custGeom>
                  <a:avLst/>
                  <a:gdLst>
                    <a:gd name="connsiteX0" fmla="*/ 20002 w 189356"/>
                    <a:gd name="connsiteY0" fmla="*/ 1143 h 272510"/>
                    <a:gd name="connsiteX1" fmla="*/ 31909 w 189356"/>
                    <a:gd name="connsiteY1" fmla="*/ 0 h 272510"/>
                    <a:gd name="connsiteX2" fmla="*/ 69342 w 189356"/>
                    <a:gd name="connsiteY2" fmla="*/ 14478 h 272510"/>
                    <a:gd name="connsiteX3" fmla="*/ 84201 w 189356"/>
                    <a:gd name="connsiteY3" fmla="*/ 53150 h 272510"/>
                    <a:gd name="connsiteX4" fmla="*/ 84201 w 189356"/>
                    <a:gd name="connsiteY4" fmla="*/ 63437 h 272510"/>
                    <a:gd name="connsiteX5" fmla="*/ 84963 w 189356"/>
                    <a:gd name="connsiteY5" fmla="*/ 176879 h 272510"/>
                    <a:gd name="connsiteX6" fmla="*/ 107156 w 189356"/>
                    <a:gd name="connsiteY6" fmla="*/ 197072 h 272510"/>
                    <a:gd name="connsiteX7" fmla="*/ 128778 w 189356"/>
                    <a:gd name="connsiteY7" fmla="*/ 193262 h 272510"/>
                    <a:gd name="connsiteX8" fmla="*/ 144875 w 189356"/>
                    <a:gd name="connsiteY8" fmla="*/ 189071 h 272510"/>
                    <a:gd name="connsiteX9" fmla="*/ 158782 w 189356"/>
                    <a:gd name="connsiteY9" fmla="*/ 187928 h 272510"/>
                    <a:gd name="connsiteX10" fmla="*/ 175260 w 189356"/>
                    <a:gd name="connsiteY10" fmla="*/ 192119 h 272510"/>
                    <a:gd name="connsiteX11" fmla="*/ 186595 w 189356"/>
                    <a:gd name="connsiteY11" fmla="*/ 203073 h 272510"/>
                    <a:gd name="connsiteX12" fmla="*/ 189357 w 189356"/>
                    <a:gd name="connsiteY12" fmla="*/ 216122 h 272510"/>
                    <a:gd name="connsiteX13" fmla="*/ 166116 w 189356"/>
                    <a:gd name="connsiteY13" fmla="*/ 258604 h 272510"/>
                    <a:gd name="connsiteX14" fmla="*/ 94488 w 189356"/>
                    <a:gd name="connsiteY14" fmla="*/ 272510 h 272510"/>
                    <a:gd name="connsiteX15" fmla="*/ 44672 w 189356"/>
                    <a:gd name="connsiteY15" fmla="*/ 262223 h 272510"/>
                    <a:gd name="connsiteX16" fmla="*/ 12383 w 189356"/>
                    <a:gd name="connsiteY16" fmla="*/ 232315 h 272510"/>
                    <a:gd name="connsiteX17" fmla="*/ 857 w 189356"/>
                    <a:gd name="connsiteY17" fmla="*/ 183356 h 272510"/>
                    <a:gd name="connsiteX18" fmla="*/ 1238 w 189356"/>
                    <a:gd name="connsiteY18" fmla="*/ 171831 h 272510"/>
                    <a:gd name="connsiteX19" fmla="*/ 2000 w 189356"/>
                    <a:gd name="connsiteY19" fmla="*/ 127445 h 272510"/>
                    <a:gd name="connsiteX20" fmla="*/ 0 w 189356"/>
                    <a:gd name="connsiteY20" fmla="*/ 28289 h 272510"/>
                    <a:gd name="connsiteX21" fmla="*/ 4000 w 189356"/>
                    <a:gd name="connsiteY21" fmla="*/ 11049 h 272510"/>
                    <a:gd name="connsiteX22" fmla="*/ 19907 w 189356"/>
                    <a:gd name="connsiteY22" fmla="*/ 1334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510">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6" y="189357"/>
                        <a:pt x="175260" y="192119"/>
                      </a:cubicBezTo>
                      <a:cubicBezTo>
                        <a:pt x="180403" y="194882"/>
                        <a:pt x="184214" y="198501"/>
                        <a:pt x="186595" y="203073"/>
                      </a:cubicBezTo>
                      <a:cubicBezTo>
                        <a:pt x="188405"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2"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4"/>
                      </a:cubicBezTo>
                      <a:close/>
                    </a:path>
                  </a:pathLst>
                </a:custGeom>
                <a:grpFill/>
                <a:ln w="9525" cap="flat">
                  <a:noFill/>
                  <a:prstDash val="solid"/>
                  <a:miter/>
                </a:ln>
              </p:spPr>
              <p:txBody>
                <a:bodyPr rtlCol="0" anchor="ctr"/>
                <a:lstStyle/>
                <a:p>
                  <a:endParaRPr lang="nl-BE"/>
                </a:p>
              </p:txBody>
            </p:sp>
            <p:sp>
              <p:nvSpPr>
                <p:cNvPr id="47" name="Vrije vorm: vorm 46">
                  <a:extLst>
                    <a:ext uri="{FF2B5EF4-FFF2-40B4-BE49-F238E27FC236}">
                      <a16:creationId xmlns:a16="http://schemas.microsoft.com/office/drawing/2014/main" id="{72FF7DE2-9BF8-C5A6-1124-DC32F66186B6}"/>
                    </a:ext>
                  </a:extLst>
                </p:cNvPr>
                <p:cNvSpPr/>
                <p:nvPr/>
              </p:nvSpPr>
              <p:spPr>
                <a:xfrm>
                  <a:off x="6406229" y="3293744"/>
                  <a:ext cx="219836" cy="274510"/>
                </a:xfrm>
                <a:custGeom>
                  <a:avLst/>
                  <a:gdLst>
                    <a:gd name="connsiteX0" fmla="*/ 157448 w 219836"/>
                    <a:gd name="connsiteY0" fmla="*/ 266414 h 274510"/>
                    <a:gd name="connsiteX1" fmla="*/ 147733 w 219836"/>
                    <a:gd name="connsiteY1" fmla="*/ 258318 h 274510"/>
                    <a:gd name="connsiteX2" fmla="*/ 140398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0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5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0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5" y="32480"/>
                      </a:cubicBezTo>
                      <a:cubicBezTo>
                        <a:pt x="32575" y="26956"/>
                        <a:pt x="38290"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5"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0"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48" name="Vrije vorm: vorm 47">
                  <a:extLst>
                    <a:ext uri="{FF2B5EF4-FFF2-40B4-BE49-F238E27FC236}">
                      <a16:creationId xmlns:a16="http://schemas.microsoft.com/office/drawing/2014/main" id="{4AE2C609-8CAD-3ED8-4B1A-8D0DF9AEF5C0}"/>
                    </a:ext>
                  </a:extLst>
                </p:cNvPr>
                <p:cNvSpPr/>
                <p:nvPr/>
              </p:nvSpPr>
              <p:spPr>
                <a:xfrm>
                  <a:off x="6639401" y="3293744"/>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3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2 h 274510"/>
                    <a:gd name="connsiteX7" fmla="*/ 5905 w 219837"/>
                    <a:gd name="connsiteY7" fmla="*/ 228600 h 274510"/>
                    <a:gd name="connsiteX8" fmla="*/ 0 w 219837"/>
                    <a:gd name="connsiteY8" fmla="*/ 199835 h 274510"/>
                    <a:gd name="connsiteX9" fmla="*/ 4000 w 219837"/>
                    <a:gd name="connsiteY9" fmla="*/ 172498 h 274510"/>
                    <a:gd name="connsiteX10" fmla="*/ 18097 w 219837"/>
                    <a:gd name="connsiteY10" fmla="*/ 144971 h 274510"/>
                    <a:gd name="connsiteX11" fmla="*/ 44482 w 219837"/>
                    <a:gd name="connsiteY11" fmla="*/ 121730 h 274510"/>
                    <a:gd name="connsiteX12" fmla="*/ 82963 w 219837"/>
                    <a:gd name="connsiteY12" fmla="*/ 105823 h 274510"/>
                    <a:gd name="connsiteX13" fmla="*/ 126968 w 219837"/>
                    <a:gd name="connsiteY13" fmla="*/ 100298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7 h 274510"/>
                    <a:gd name="connsiteX33" fmla="*/ 186118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3"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6"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6"/>
                        <a:pt x="118300" y="156972"/>
                        <a:pt x="110680" y="156972"/>
                      </a:cubicBezTo>
                      <a:close/>
                    </a:path>
                  </a:pathLst>
                </a:custGeom>
                <a:grpFill/>
                <a:ln w="9525" cap="flat">
                  <a:noFill/>
                  <a:prstDash val="solid"/>
                  <a:miter/>
                </a:ln>
              </p:spPr>
              <p:txBody>
                <a:bodyPr rtlCol="0" anchor="ctr"/>
                <a:lstStyle/>
                <a:p>
                  <a:endParaRPr lang="nl-BE"/>
                </a:p>
              </p:txBody>
            </p:sp>
            <p:sp>
              <p:nvSpPr>
                <p:cNvPr id="49" name="Vrije vorm: vorm 48">
                  <a:extLst>
                    <a:ext uri="{FF2B5EF4-FFF2-40B4-BE49-F238E27FC236}">
                      <a16:creationId xmlns:a16="http://schemas.microsoft.com/office/drawing/2014/main" id="{F639E42E-984D-FEFA-9D3C-A59A47BABCE1}"/>
                    </a:ext>
                  </a:extLst>
                </p:cNvPr>
                <p:cNvSpPr/>
                <p:nvPr/>
              </p:nvSpPr>
              <p:spPr>
                <a:xfrm>
                  <a:off x="6869715" y="3299650"/>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5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509"/>
                        <a:pt x="25432" y="258223"/>
                      </a:cubicBezTo>
                      <a:cubicBezTo>
                        <a:pt x="22289" y="255080"/>
                        <a:pt x="19717" y="250793"/>
                        <a:pt x="17717" y="245555"/>
                      </a:cubicBezTo>
                      <a:cubicBezTo>
                        <a:pt x="15716" y="240316"/>
                        <a:pt x="14383" y="231838"/>
                        <a:pt x="13525" y="220123"/>
                      </a:cubicBezTo>
                      <a:cubicBezTo>
                        <a:pt x="11430" y="187643"/>
                        <a:pt x="9144" y="150019"/>
                        <a:pt x="6763" y="107252"/>
                      </a:cubicBezTo>
                      <a:cubicBezTo>
                        <a:pt x="4382" y="64580"/>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80"/>
                        <a:pt x="198120" y="266414"/>
                        <a:pt x="183547" y="266414"/>
                      </a:cubicBezTo>
                      <a:close/>
                    </a:path>
                  </a:pathLst>
                </a:custGeom>
                <a:grpFill/>
                <a:ln w="9525" cap="flat">
                  <a:noFill/>
                  <a:prstDash val="solid"/>
                  <a:miter/>
                </a:ln>
              </p:spPr>
              <p:txBody>
                <a:bodyPr rtlCol="0" anchor="ctr"/>
                <a:lstStyle/>
                <a:p>
                  <a:endParaRPr lang="nl-BE"/>
                </a:p>
              </p:txBody>
            </p:sp>
          </p:grpSp>
        </p:grpSp>
        <p:sp>
          <p:nvSpPr>
            <p:cNvPr id="114" name="Rechthoek 113">
              <a:hlinkClick r:id="rId12" action="ppaction://hlinksldjump"/>
              <a:extLst>
                <a:ext uri="{FF2B5EF4-FFF2-40B4-BE49-F238E27FC236}">
                  <a16:creationId xmlns:a16="http://schemas.microsoft.com/office/drawing/2014/main" id="{5E8D072B-A070-35FE-72AD-149637561B50}"/>
                </a:ext>
              </a:extLst>
            </p:cNvPr>
            <p:cNvSpPr/>
            <p:nvPr/>
          </p:nvSpPr>
          <p:spPr>
            <a:xfrm>
              <a:off x="8896527" y="981860"/>
              <a:ext cx="2302494" cy="525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53" name="!!aanduidingpagina's">
            <a:extLst>
              <a:ext uri="{FF2B5EF4-FFF2-40B4-BE49-F238E27FC236}">
                <a16:creationId xmlns:a16="http://schemas.microsoft.com/office/drawing/2014/main" id="{A23648A2-3A94-D7F9-695E-B65E62075E81}"/>
              </a:ext>
            </a:extLst>
          </p:cNvPr>
          <p:cNvGrpSpPr/>
          <p:nvPr/>
        </p:nvGrpSpPr>
        <p:grpSpPr>
          <a:xfrm>
            <a:off x="5434296" y="6365081"/>
            <a:ext cx="1321489" cy="238218"/>
            <a:chOff x="5054256" y="6365081"/>
            <a:chExt cx="1321489" cy="238218"/>
          </a:xfrm>
        </p:grpSpPr>
        <p:sp>
          <p:nvSpPr>
            <p:cNvPr id="127" name="Ovaal 126">
              <a:extLst>
                <a:ext uri="{FF2B5EF4-FFF2-40B4-BE49-F238E27FC236}">
                  <a16:creationId xmlns:a16="http://schemas.microsoft.com/office/drawing/2014/main" id="{756B70C6-CA66-0A19-3E89-9E72001DF96F}"/>
                </a:ext>
              </a:extLst>
            </p:cNvPr>
            <p:cNvSpPr/>
            <p:nvPr/>
          </p:nvSpPr>
          <p:spPr>
            <a:xfrm>
              <a:off x="505425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28" name="Ovaal 127">
              <a:extLst>
                <a:ext uri="{FF2B5EF4-FFF2-40B4-BE49-F238E27FC236}">
                  <a16:creationId xmlns:a16="http://schemas.microsoft.com/office/drawing/2014/main" id="{DFDF54F9-81A0-514A-B74D-1E6E5BA6B5D6}"/>
                </a:ext>
              </a:extLst>
            </p:cNvPr>
            <p:cNvSpPr/>
            <p:nvPr/>
          </p:nvSpPr>
          <p:spPr>
            <a:xfrm>
              <a:off x="541534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29" name="Ovaal 128">
              <a:extLst>
                <a:ext uri="{FF2B5EF4-FFF2-40B4-BE49-F238E27FC236}">
                  <a16:creationId xmlns:a16="http://schemas.microsoft.com/office/drawing/2014/main" id="{B2A70D72-670C-63F2-4A44-AB82D66F3A26}"/>
                </a:ext>
              </a:extLst>
            </p:cNvPr>
            <p:cNvSpPr/>
            <p:nvPr/>
          </p:nvSpPr>
          <p:spPr>
            <a:xfrm>
              <a:off x="577643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30" name="Ovaal 129">
              <a:extLst>
                <a:ext uri="{FF2B5EF4-FFF2-40B4-BE49-F238E27FC236}">
                  <a16:creationId xmlns:a16="http://schemas.microsoft.com/office/drawing/2014/main" id="{EB6F5A13-8684-787C-1A5E-2C8F82154D24}"/>
                </a:ext>
              </a:extLst>
            </p:cNvPr>
            <p:cNvSpPr/>
            <p:nvPr/>
          </p:nvSpPr>
          <p:spPr>
            <a:xfrm>
              <a:off x="6137527"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2" name="Ovaal 51">
              <a:extLst>
                <a:ext uri="{FF2B5EF4-FFF2-40B4-BE49-F238E27FC236}">
                  <a16:creationId xmlns:a16="http://schemas.microsoft.com/office/drawing/2014/main" id="{937F57E5-06CC-FA17-5BC9-E4D54A7BEBFB}"/>
                </a:ext>
              </a:extLst>
            </p:cNvPr>
            <p:cNvSpPr/>
            <p:nvPr/>
          </p:nvSpPr>
          <p:spPr>
            <a:xfrm>
              <a:off x="5083365" y="6394190"/>
              <a:ext cx="180000" cy="180000"/>
            </a:xfrm>
            <a:prstGeom prst="ellipse">
              <a:avLst/>
            </a:prstGeom>
            <a:solidFill>
              <a:srgbClr val="0B88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16" name="Ovaal 115">
              <a:extLst>
                <a:ext uri="{FF2B5EF4-FFF2-40B4-BE49-F238E27FC236}">
                  <a16:creationId xmlns:a16="http://schemas.microsoft.com/office/drawing/2014/main" id="{B1E807DD-D21F-9DF5-771F-C5FE85721317}"/>
                </a:ext>
              </a:extLst>
            </p:cNvPr>
            <p:cNvSpPr/>
            <p:nvPr/>
          </p:nvSpPr>
          <p:spPr>
            <a:xfrm>
              <a:off x="544445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20" name="Ovaal 119">
              <a:extLst>
                <a:ext uri="{FF2B5EF4-FFF2-40B4-BE49-F238E27FC236}">
                  <a16:creationId xmlns:a16="http://schemas.microsoft.com/office/drawing/2014/main" id="{3525DE08-3D21-9E0E-7C03-15377F78ED7E}"/>
                </a:ext>
              </a:extLst>
            </p:cNvPr>
            <p:cNvSpPr/>
            <p:nvPr/>
          </p:nvSpPr>
          <p:spPr>
            <a:xfrm>
              <a:off x="580554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22" name="Ovaal 121">
              <a:extLst>
                <a:ext uri="{FF2B5EF4-FFF2-40B4-BE49-F238E27FC236}">
                  <a16:creationId xmlns:a16="http://schemas.microsoft.com/office/drawing/2014/main" id="{C47F12F6-9C93-3255-15F6-6BB9F28866D5}"/>
                </a:ext>
              </a:extLst>
            </p:cNvPr>
            <p:cNvSpPr/>
            <p:nvPr/>
          </p:nvSpPr>
          <p:spPr>
            <a:xfrm>
              <a:off x="6166636"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Tree>
    <p:extLst>
      <p:ext uri="{BB962C8B-B14F-4D97-AF65-F5344CB8AC3E}">
        <p14:creationId xmlns:p14="http://schemas.microsoft.com/office/powerpoint/2010/main" val="19426498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p:cTn id="7" dur="500" fill="hold"/>
                                        <p:tgtEl>
                                          <p:spTgt spid="83"/>
                                        </p:tgtEl>
                                        <p:attrNameLst>
                                          <p:attrName>ppt_w</p:attrName>
                                        </p:attrNameLst>
                                      </p:cBhvr>
                                      <p:tavLst>
                                        <p:tav tm="0">
                                          <p:val>
                                            <p:fltVal val="0"/>
                                          </p:val>
                                        </p:tav>
                                        <p:tav tm="100000">
                                          <p:val>
                                            <p:strVal val="#ppt_w"/>
                                          </p:val>
                                        </p:tav>
                                      </p:tavLst>
                                    </p:anim>
                                    <p:anim calcmode="lin" valueType="num">
                                      <p:cBhvr>
                                        <p:cTn id="8" dur="500" fill="hold"/>
                                        <p:tgtEl>
                                          <p:spTgt spid="83"/>
                                        </p:tgtEl>
                                        <p:attrNameLst>
                                          <p:attrName>ppt_h</p:attrName>
                                        </p:attrNameLst>
                                      </p:cBhvr>
                                      <p:tavLst>
                                        <p:tav tm="0">
                                          <p:val>
                                            <p:fltVal val="0"/>
                                          </p:val>
                                        </p:tav>
                                        <p:tav tm="100000">
                                          <p:val>
                                            <p:strVal val="#ppt_h"/>
                                          </p:val>
                                        </p:tav>
                                      </p:tavLst>
                                    </p:anim>
                                    <p:animEffect transition="in" filter="fade">
                                      <p:cBhvr>
                                        <p:cTn id="9" dur="500"/>
                                        <p:tgtEl>
                                          <p:spTgt spid="83"/>
                                        </p:tgtEl>
                                      </p:cBhvr>
                                    </p:animEffect>
                                  </p:childTnLst>
                                </p:cTn>
                              </p:par>
                              <p:par>
                                <p:cTn id="10" presetID="6" presetClass="emph" presetSubtype="0" autoRev="1" fill="hold" nodeType="withEffect">
                                  <p:stCondLst>
                                    <p:cond delay="400"/>
                                  </p:stCondLst>
                                  <p:childTnLst>
                                    <p:animScale>
                                      <p:cBhvr>
                                        <p:cTn id="11" dur="200" fill="hold"/>
                                        <p:tgtEl>
                                          <p:spTgt spid="83"/>
                                        </p:tgtEl>
                                      </p:cBhvr>
                                      <p:by x="102000" y="102000"/>
                                    </p:animScale>
                                  </p:childTnLst>
                                </p:cTn>
                              </p:par>
                              <p:par>
                                <p:cTn id="12" presetID="16" presetClass="entr" presetSubtype="42" fill="hold" grpId="0" nodeType="withEffect">
                                  <p:stCondLst>
                                    <p:cond delay="400"/>
                                  </p:stCondLst>
                                  <p:childTnLst>
                                    <p:set>
                                      <p:cBhvr>
                                        <p:cTn id="13" dur="1" fill="hold">
                                          <p:stCondLst>
                                            <p:cond delay="0"/>
                                          </p:stCondLst>
                                        </p:cTn>
                                        <p:tgtEl>
                                          <p:spTgt spid="55"/>
                                        </p:tgtEl>
                                        <p:attrNameLst>
                                          <p:attrName>style.visibility</p:attrName>
                                        </p:attrNameLst>
                                      </p:cBhvr>
                                      <p:to>
                                        <p:strVal val="visible"/>
                                      </p:to>
                                    </p:set>
                                    <p:animEffect transition="in" filter="barn(outHorizontal)">
                                      <p:cBhvr>
                                        <p:cTn id="14" dur="500"/>
                                        <p:tgtEl>
                                          <p:spTgt spid="55"/>
                                        </p:tgtEl>
                                      </p:cBhvr>
                                    </p:animEffect>
                                  </p:childTnLst>
                                </p:cTn>
                              </p:par>
                              <p:par>
                                <p:cTn id="15" presetID="10" presetClass="entr" presetSubtype="0" fill="hold" grpId="0" nodeType="withEffect">
                                  <p:stCondLst>
                                    <p:cond delay="600"/>
                                  </p:stCondLst>
                                  <p:iterate type="wd">
                                    <p:tmPct val="8000"/>
                                  </p:iterate>
                                  <p:childTnLst>
                                    <p:set>
                                      <p:cBhvr>
                                        <p:cTn id="16" dur="1" fill="hold">
                                          <p:stCondLst>
                                            <p:cond delay="0"/>
                                          </p:stCondLst>
                                        </p:cTn>
                                        <p:tgtEl>
                                          <p:spTgt spid="119"/>
                                        </p:tgtEl>
                                        <p:attrNameLst>
                                          <p:attrName>style.visibility</p:attrName>
                                        </p:attrNameLst>
                                      </p:cBhvr>
                                      <p:to>
                                        <p:strVal val="visible"/>
                                      </p:to>
                                    </p:set>
                                    <p:animEffect transition="in" filter="fade">
                                      <p:cBhvr>
                                        <p:cTn id="17" dur="500"/>
                                        <p:tgtEl>
                                          <p:spTgt spid="119"/>
                                        </p:tgtEl>
                                      </p:cBhvr>
                                    </p:animEffect>
                                  </p:childTnLst>
                                </p:cTn>
                              </p:par>
                              <p:par>
                                <p:cTn id="18" presetID="2" presetClass="entr" presetSubtype="4" decel="100000" fill="hold" nodeType="withEffect">
                                  <p:stCondLst>
                                    <p:cond delay="600"/>
                                  </p:stCondLst>
                                  <p:childTnLst>
                                    <p:set>
                                      <p:cBhvr>
                                        <p:cTn id="19" dur="1" fill="hold">
                                          <p:stCondLst>
                                            <p:cond delay="0"/>
                                          </p:stCondLst>
                                        </p:cTn>
                                        <p:tgtEl>
                                          <p:spTgt spid="118"/>
                                        </p:tgtEl>
                                        <p:attrNameLst>
                                          <p:attrName>style.visibility</p:attrName>
                                        </p:attrNameLst>
                                      </p:cBhvr>
                                      <p:to>
                                        <p:strVal val="visible"/>
                                      </p:to>
                                    </p:set>
                                    <p:anim calcmode="lin" valueType="num">
                                      <p:cBhvr additive="base">
                                        <p:cTn id="20" dur="500" fill="hold"/>
                                        <p:tgtEl>
                                          <p:spTgt spid="118"/>
                                        </p:tgtEl>
                                        <p:attrNameLst>
                                          <p:attrName>ppt_x</p:attrName>
                                        </p:attrNameLst>
                                      </p:cBhvr>
                                      <p:tavLst>
                                        <p:tav tm="0">
                                          <p:val>
                                            <p:strVal val="#ppt_x"/>
                                          </p:val>
                                        </p:tav>
                                        <p:tav tm="100000">
                                          <p:val>
                                            <p:strVal val="#ppt_x"/>
                                          </p:val>
                                        </p:tav>
                                      </p:tavLst>
                                    </p:anim>
                                    <p:anim calcmode="lin" valueType="num">
                                      <p:cBhvr additive="base">
                                        <p:cTn id="21" dur="500" fill="hold"/>
                                        <p:tgtEl>
                                          <p:spTgt spid="118"/>
                                        </p:tgtEl>
                                        <p:attrNameLst>
                                          <p:attrName>ppt_y</p:attrName>
                                        </p:attrNameLst>
                                      </p:cBhvr>
                                      <p:tavLst>
                                        <p:tav tm="0">
                                          <p:val>
                                            <p:strVal val="1+#ppt_h/2"/>
                                          </p:val>
                                        </p:tav>
                                        <p:tav tm="100000">
                                          <p:val>
                                            <p:strVal val="#ppt_y"/>
                                          </p:val>
                                        </p:tav>
                                      </p:tavLst>
                                    </p:anim>
                                  </p:childTnLst>
                                </p:cTn>
                              </p:par>
                            </p:childTnLst>
                          </p:cTn>
                        </p:par>
                        <p:par>
                          <p:cTn id="22" fill="hold">
                            <p:stCondLst>
                              <p:cond delay="2900"/>
                            </p:stCondLst>
                            <p:childTnLst>
                              <p:par>
                                <p:cTn id="23" presetID="53" presetClass="entr" presetSubtype="16" fill="hold"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par>
                                <p:cTn id="28" presetID="53" presetClass="entr" presetSubtype="16" fill="hold" nodeType="withEffect">
                                  <p:stCondLst>
                                    <p:cond delay="0"/>
                                  </p:stCondLst>
                                  <p:childTnLst>
                                    <p:set>
                                      <p:cBhvr>
                                        <p:cTn id="29" dur="1" fill="hold">
                                          <p:stCondLst>
                                            <p:cond delay="0"/>
                                          </p:stCondLst>
                                        </p:cTn>
                                        <p:tgtEl>
                                          <p:spTgt spid="51"/>
                                        </p:tgtEl>
                                        <p:attrNameLst>
                                          <p:attrName>style.visibility</p:attrName>
                                        </p:attrNameLst>
                                      </p:cBhvr>
                                      <p:to>
                                        <p:strVal val="visible"/>
                                      </p:to>
                                    </p:set>
                                    <p:anim calcmode="lin" valueType="num">
                                      <p:cBhvr>
                                        <p:cTn id="30" dur="500" fill="hold"/>
                                        <p:tgtEl>
                                          <p:spTgt spid="51"/>
                                        </p:tgtEl>
                                        <p:attrNameLst>
                                          <p:attrName>ppt_w</p:attrName>
                                        </p:attrNameLst>
                                      </p:cBhvr>
                                      <p:tavLst>
                                        <p:tav tm="0">
                                          <p:val>
                                            <p:fltVal val="0"/>
                                          </p:val>
                                        </p:tav>
                                        <p:tav tm="100000">
                                          <p:val>
                                            <p:strVal val="#ppt_w"/>
                                          </p:val>
                                        </p:tav>
                                      </p:tavLst>
                                    </p:anim>
                                    <p:anim calcmode="lin" valueType="num">
                                      <p:cBhvr>
                                        <p:cTn id="31" dur="500" fill="hold"/>
                                        <p:tgtEl>
                                          <p:spTgt spid="51"/>
                                        </p:tgtEl>
                                        <p:attrNameLst>
                                          <p:attrName>ppt_h</p:attrName>
                                        </p:attrNameLst>
                                      </p:cBhvr>
                                      <p:tavLst>
                                        <p:tav tm="0">
                                          <p:val>
                                            <p:fltVal val="0"/>
                                          </p:val>
                                        </p:tav>
                                        <p:tav tm="100000">
                                          <p:val>
                                            <p:strVal val="#ppt_h"/>
                                          </p:val>
                                        </p:tav>
                                      </p:tavLst>
                                    </p:anim>
                                    <p:animEffect transition="in" filter="fade">
                                      <p:cBhvr>
                                        <p:cTn id="32" dur="500"/>
                                        <p:tgtEl>
                                          <p:spTgt spid="51"/>
                                        </p:tgtEl>
                                      </p:cBhvr>
                                    </p:animEffect>
                                  </p:childTnLst>
                                </p:cTn>
                              </p:par>
                              <p:par>
                                <p:cTn id="33" presetID="6" presetClass="emph" presetSubtype="0" autoRev="1" fill="hold" nodeType="withEffect">
                                  <p:stCondLst>
                                    <p:cond delay="400"/>
                                  </p:stCondLst>
                                  <p:childTnLst>
                                    <p:animScale>
                                      <p:cBhvr>
                                        <p:cTn id="34" dur="200" fill="hold"/>
                                        <p:tgtEl>
                                          <p:spTgt spid="40"/>
                                        </p:tgtEl>
                                      </p:cBhvr>
                                      <p:by x="105000" y="105000"/>
                                    </p:animScale>
                                  </p:childTnLst>
                                </p:cTn>
                              </p:par>
                              <p:par>
                                <p:cTn id="35" presetID="6" presetClass="emph" presetSubtype="0" autoRev="1" fill="hold" nodeType="withEffect">
                                  <p:stCondLst>
                                    <p:cond delay="400"/>
                                  </p:stCondLst>
                                  <p:childTnLst>
                                    <p:animScale>
                                      <p:cBhvr>
                                        <p:cTn id="36" dur="200" fill="hold"/>
                                        <p:tgtEl>
                                          <p:spTgt spid="51"/>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11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rije vorm: vorm 1">
            <a:extLst>
              <a:ext uri="{FF2B5EF4-FFF2-40B4-BE49-F238E27FC236}">
                <a16:creationId xmlns:a16="http://schemas.microsoft.com/office/drawing/2014/main" id="{A2329037-5F19-BA4E-B9D1-FE187723ACFA}"/>
              </a:ext>
            </a:extLst>
          </p:cNvPr>
          <p:cNvSpPr/>
          <p:nvPr/>
        </p:nvSpPr>
        <p:spPr>
          <a:xfrm>
            <a:off x="-9846" y="-18245"/>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solidFill>
            <a:srgbClr val="F1E3CB">
              <a:alpha val="73000"/>
            </a:srgbClr>
          </a:solidFill>
          <a:ln w="12700" cap="flat">
            <a:noFill/>
            <a:prstDash val="solid"/>
            <a:miter/>
          </a:ln>
        </p:spPr>
        <p:txBody>
          <a:bodyPr rtlCol="0" anchor="ctr"/>
          <a:lstStyle/>
          <a:p>
            <a:endParaRPr lang="nl-BE"/>
          </a:p>
        </p:txBody>
      </p:sp>
      <p:grpSp>
        <p:nvGrpSpPr>
          <p:cNvPr id="58" name="Groep 57">
            <a:extLst>
              <a:ext uri="{FF2B5EF4-FFF2-40B4-BE49-F238E27FC236}">
                <a16:creationId xmlns:a16="http://schemas.microsoft.com/office/drawing/2014/main" id="{54B18295-18A2-F37D-B118-CA2511E62852}"/>
              </a:ext>
            </a:extLst>
          </p:cNvPr>
          <p:cNvGrpSpPr/>
          <p:nvPr/>
        </p:nvGrpSpPr>
        <p:grpSpPr>
          <a:xfrm rot="5400000">
            <a:off x="-3094033" y="1052959"/>
            <a:ext cx="6876250" cy="4733841"/>
            <a:chOff x="0" y="3282810"/>
            <a:chExt cx="12192001" cy="3635290"/>
          </a:xfrm>
        </p:grpSpPr>
        <p:sp>
          <p:nvSpPr>
            <p:cNvPr id="59" name="Vrije vorm: vorm 58">
              <a:extLst>
                <a:ext uri="{FF2B5EF4-FFF2-40B4-BE49-F238E27FC236}">
                  <a16:creationId xmlns:a16="http://schemas.microsoft.com/office/drawing/2014/main" id="{9A3C1D63-6878-C375-014E-AFBCDE22B167}"/>
                </a:ext>
              </a:extLst>
            </p:cNvPr>
            <p:cNvSpPr/>
            <p:nvPr/>
          </p:nvSpPr>
          <p:spPr>
            <a:xfrm>
              <a:off x="0" y="3282810"/>
              <a:ext cx="12192000" cy="1403787"/>
            </a:xfrm>
            <a:custGeom>
              <a:avLst/>
              <a:gdLst>
                <a:gd name="connsiteX0" fmla="*/ 12192000 w 12192000"/>
                <a:gd name="connsiteY0" fmla="*/ 391390 h 1403787"/>
                <a:gd name="connsiteX1" fmla="*/ 12192000 w 12192000"/>
                <a:gd name="connsiteY1" fmla="*/ 1307821 h 1403787"/>
                <a:gd name="connsiteX2" fmla="*/ 11988165 w 12192000"/>
                <a:gd name="connsiteY2" fmla="*/ 1320267 h 1403787"/>
                <a:gd name="connsiteX3" fmla="*/ 11820652 w 12192000"/>
                <a:gd name="connsiteY3" fmla="*/ 1333856 h 1403787"/>
                <a:gd name="connsiteX4" fmla="*/ 11161522 w 12192000"/>
                <a:gd name="connsiteY4" fmla="*/ 1377417 h 1403787"/>
                <a:gd name="connsiteX5" fmla="*/ 11022330 w 12192000"/>
                <a:gd name="connsiteY5" fmla="*/ 1361161 h 1403787"/>
                <a:gd name="connsiteX6" fmla="*/ 10690352 w 12192000"/>
                <a:gd name="connsiteY6" fmla="*/ 1306171 h 1403787"/>
                <a:gd name="connsiteX7" fmla="*/ 10339959 w 12192000"/>
                <a:gd name="connsiteY7" fmla="*/ 1266546 h 1403787"/>
                <a:gd name="connsiteX8" fmla="*/ 8709406 w 12192000"/>
                <a:gd name="connsiteY8" fmla="*/ 1262736 h 1403787"/>
                <a:gd name="connsiteX9" fmla="*/ 7950708 w 12192000"/>
                <a:gd name="connsiteY9" fmla="*/ 1339317 h 1403787"/>
                <a:gd name="connsiteX10" fmla="*/ 7045452 w 12192000"/>
                <a:gd name="connsiteY10" fmla="*/ 1261974 h 1403787"/>
                <a:gd name="connsiteX11" fmla="*/ 6030468 w 12192000"/>
                <a:gd name="connsiteY11" fmla="*/ 1334618 h 1403787"/>
                <a:gd name="connsiteX12" fmla="*/ 4298696 w 12192000"/>
                <a:gd name="connsiteY12" fmla="*/ 1238860 h 1403787"/>
                <a:gd name="connsiteX13" fmla="*/ 3149346 w 12192000"/>
                <a:gd name="connsiteY13" fmla="*/ 1349223 h 1403787"/>
                <a:gd name="connsiteX14" fmla="*/ 1985772 w 12192000"/>
                <a:gd name="connsiteY14" fmla="*/ 1262102 h 1403787"/>
                <a:gd name="connsiteX15" fmla="*/ 1155573 w 12192000"/>
                <a:gd name="connsiteY15" fmla="*/ 1378306 h 1403787"/>
                <a:gd name="connsiteX16" fmla="*/ 4318 w 12192000"/>
                <a:gd name="connsiteY16" fmla="*/ 1367258 h 1403787"/>
                <a:gd name="connsiteX17" fmla="*/ 0 w 12192000"/>
                <a:gd name="connsiteY17" fmla="*/ 1366877 h 1403787"/>
                <a:gd name="connsiteX18" fmla="*/ 0 w 12192000"/>
                <a:gd name="connsiteY18" fmla="*/ 263246 h 1403787"/>
                <a:gd name="connsiteX19" fmla="*/ 4318 w 12192000"/>
                <a:gd name="connsiteY19" fmla="*/ 262230 h 1403787"/>
                <a:gd name="connsiteX20" fmla="*/ 2430145 w 12192000"/>
                <a:gd name="connsiteY20" fmla="*/ 289662 h 1403787"/>
                <a:gd name="connsiteX21" fmla="*/ 2891282 w 12192000"/>
                <a:gd name="connsiteY21" fmla="*/ 401168 h 1403787"/>
                <a:gd name="connsiteX22" fmla="*/ 4898771 w 12192000"/>
                <a:gd name="connsiteY22" fmla="*/ 178537 h 1403787"/>
                <a:gd name="connsiteX23" fmla="*/ 6045581 w 12192000"/>
                <a:gd name="connsiteY23" fmla="*/ 324206 h 1403787"/>
                <a:gd name="connsiteX24" fmla="*/ 6432931 w 12192000"/>
                <a:gd name="connsiteY24" fmla="*/ 229210 h 1403787"/>
                <a:gd name="connsiteX25" fmla="*/ 6563614 w 12192000"/>
                <a:gd name="connsiteY25" fmla="*/ 195301 h 1403787"/>
                <a:gd name="connsiteX26" fmla="*/ 8004557 w 12192000"/>
                <a:gd name="connsiteY26" fmla="*/ 128753 h 1403787"/>
                <a:gd name="connsiteX27" fmla="*/ 9388856 w 12192000"/>
                <a:gd name="connsiteY27" fmla="*/ 286741 h 1403787"/>
                <a:gd name="connsiteX28" fmla="*/ 10523347 w 12192000"/>
                <a:gd name="connsiteY28" fmla="*/ 13437 h 1403787"/>
                <a:gd name="connsiteX29" fmla="*/ 11483467 w 12192000"/>
                <a:gd name="connsiteY29" fmla="*/ 166472 h 1403787"/>
                <a:gd name="connsiteX30" fmla="*/ 11737975 w 12192000"/>
                <a:gd name="connsiteY30" fmla="*/ 317856 h 1403787"/>
                <a:gd name="connsiteX31" fmla="*/ 12192000 w 12192000"/>
                <a:gd name="connsiteY31" fmla="*/ 391390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92000" h="1403787">
                  <a:moveTo>
                    <a:pt x="12192000" y="391390"/>
                  </a:moveTo>
                  <a:lnTo>
                    <a:pt x="12192000" y="1307821"/>
                  </a:lnTo>
                  <a:cubicBezTo>
                    <a:pt x="12123801" y="1311123"/>
                    <a:pt x="12055856" y="1315315"/>
                    <a:pt x="11988165" y="1320267"/>
                  </a:cubicBezTo>
                  <a:cubicBezTo>
                    <a:pt x="11932031" y="1324331"/>
                    <a:pt x="11876151" y="1328903"/>
                    <a:pt x="11820652" y="1333856"/>
                  </a:cubicBezTo>
                  <a:cubicBezTo>
                    <a:pt x="11627612" y="1351128"/>
                    <a:pt x="11375390" y="1388847"/>
                    <a:pt x="11161522" y="1377417"/>
                  </a:cubicBezTo>
                  <a:cubicBezTo>
                    <a:pt x="11112754" y="1374877"/>
                    <a:pt x="11066018" y="1369671"/>
                    <a:pt x="11022330" y="1361161"/>
                  </a:cubicBezTo>
                  <a:cubicBezTo>
                    <a:pt x="10912094" y="1339445"/>
                    <a:pt x="10802239" y="1321537"/>
                    <a:pt x="10690352" y="1306171"/>
                  </a:cubicBezTo>
                  <a:cubicBezTo>
                    <a:pt x="10576306" y="1290549"/>
                    <a:pt x="10460355" y="1277596"/>
                    <a:pt x="10339959" y="1266546"/>
                  </a:cubicBezTo>
                  <a:cubicBezTo>
                    <a:pt x="9802749" y="1217016"/>
                    <a:pt x="9245219" y="1199364"/>
                    <a:pt x="8709406" y="1262736"/>
                  </a:cubicBezTo>
                  <a:cubicBezTo>
                    <a:pt x="8457438" y="1292581"/>
                    <a:pt x="8209281" y="1340079"/>
                    <a:pt x="7950708" y="1339317"/>
                  </a:cubicBezTo>
                  <a:cubicBezTo>
                    <a:pt x="7644257" y="1338428"/>
                    <a:pt x="7351649" y="1269467"/>
                    <a:pt x="7045452" y="1261974"/>
                  </a:cubicBezTo>
                  <a:cubicBezTo>
                    <a:pt x="6703441" y="1253720"/>
                    <a:pt x="6371971" y="1322427"/>
                    <a:pt x="6030468" y="1334618"/>
                  </a:cubicBezTo>
                  <a:cubicBezTo>
                    <a:pt x="5449189" y="1355320"/>
                    <a:pt x="4878959" y="1211683"/>
                    <a:pt x="4298696" y="1238860"/>
                  </a:cubicBezTo>
                  <a:cubicBezTo>
                    <a:pt x="3909568" y="1257021"/>
                    <a:pt x="3540125" y="1351383"/>
                    <a:pt x="3149346" y="1349223"/>
                  </a:cubicBezTo>
                  <a:cubicBezTo>
                    <a:pt x="2756027" y="1347191"/>
                    <a:pt x="2378075" y="1247115"/>
                    <a:pt x="1985772" y="1262102"/>
                  </a:cubicBezTo>
                  <a:cubicBezTo>
                    <a:pt x="1699006" y="1273023"/>
                    <a:pt x="1435354" y="1344271"/>
                    <a:pt x="1155573" y="1378306"/>
                  </a:cubicBezTo>
                  <a:cubicBezTo>
                    <a:pt x="779145" y="1424027"/>
                    <a:pt x="388112" y="1400659"/>
                    <a:pt x="4318" y="1367258"/>
                  </a:cubicBezTo>
                  <a:cubicBezTo>
                    <a:pt x="2921" y="1367130"/>
                    <a:pt x="1397" y="1367003"/>
                    <a:pt x="0" y="1366877"/>
                  </a:cubicBezTo>
                  <a:lnTo>
                    <a:pt x="0" y="263246"/>
                  </a:lnTo>
                  <a:cubicBezTo>
                    <a:pt x="1397" y="262865"/>
                    <a:pt x="2921" y="262611"/>
                    <a:pt x="4318" y="262230"/>
                  </a:cubicBezTo>
                  <a:cubicBezTo>
                    <a:pt x="763524" y="82017"/>
                    <a:pt x="1688211" y="89510"/>
                    <a:pt x="2430145" y="289662"/>
                  </a:cubicBezTo>
                  <a:cubicBezTo>
                    <a:pt x="2581021" y="330302"/>
                    <a:pt x="2726563" y="378690"/>
                    <a:pt x="2891282" y="401168"/>
                  </a:cubicBezTo>
                  <a:cubicBezTo>
                    <a:pt x="3564509" y="493371"/>
                    <a:pt x="4208780" y="128626"/>
                    <a:pt x="4898771" y="178537"/>
                  </a:cubicBezTo>
                  <a:cubicBezTo>
                    <a:pt x="5294249" y="207112"/>
                    <a:pt x="5656707" y="370688"/>
                    <a:pt x="6045581" y="324206"/>
                  </a:cubicBezTo>
                  <a:cubicBezTo>
                    <a:pt x="6185535" y="307442"/>
                    <a:pt x="6307201" y="264771"/>
                    <a:pt x="6432931" y="229210"/>
                  </a:cubicBezTo>
                  <a:cubicBezTo>
                    <a:pt x="6475730" y="217018"/>
                    <a:pt x="6519291" y="205715"/>
                    <a:pt x="6563614" y="195301"/>
                  </a:cubicBezTo>
                  <a:cubicBezTo>
                    <a:pt x="7009893" y="89510"/>
                    <a:pt x="7528560" y="64872"/>
                    <a:pt x="8004557" y="128753"/>
                  </a:cubicBezTo>
                  <a:cubicBezTo>
                    <a:pt x="8467344" y="190984"/>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6"/>
                  </a:cubicBezTo>
                  <a:cubicBezTo>
                    <a:pt x="11865610" y="372212"/>
                    <a:pt x="12025503" y="392532"/>
                    <a:pt x="12192000" y="391390"/>
                  </a:cubicBezTo>
                  <a:close/>
                </a:path>
              </a:pathLst>
            </a:custGeom>
            <a:solidFill>
              <a:srgbClr val="FFFFFF"/>
            </a:solidFill>
            <a:ln w="12700"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D1DE5F47-8432-F27F-776F-4C02807648B9}"/>
                </a:ext>
              </a:extLst>
            </p:cNvPr>
            <p:cNvSpPr/>
            <p:nvPr/>
          </p:nvSpPr>
          <p:spPr>
            <a:xfrm>
              <a:off x="0" y="3405783"/>
              <a:ext cx="12192000" cy="1403787"/>
            </a:xfrm>
            <a:custGeom>
              <a:avLst/>
              <a:gdLst>
                <a:gd name="connsiteX0" fmla="*/ 12192000 w 12192000"/>
                <a:gd name="connsiteY0" fmla="*/ 391389 h 1403787"/>
                <a:gd name="connsiteX1" fmla="*/ 12192000 w 12192000"/>
                <a:gd name="connsiteY1" fmla="*/ 1307821 h 1403787"/>
                <a:gd name="connsiteX2" fmla="*/ 11832463 w 12192000"/>
                <a:gd name="connsiteY2" fmla="*/ 1332840 h 1403787"/>
                <a:gd name="connsiteX3" fmla="*/ 11820652 w 12192000"/>
                <a:gd name="connsiteY3" fmla="*/ 1333857 h 1403787"/>
                <a:gd name="connsiteX4" fmla="*/ 11051540 w 12192000"/>
                <a:gd name="connsiteY4" fmla="*/ 1366241 h 1403787"/>
                <a:gd name="connsiteX5" fmla="*/ 11022330 w 12192000"/>
                <a:gd name="connsiteY5" fmla="*/ 1361161 h 1403787"/>
                <a:gd name="connsiteX6" fmla="*/ 10711053 w 12192000"/>
                <a:gd name="connsiteY6" fmla="*/ 1309091 h 1403787"/>
                <a:gd name="connsiteX7" fmla="*/ 10339959 w 12192000"/>
                <a:gd name="connsiteY7" fmla="*/ 1266546 h 1403787"/>
                <a:gd name="connsiteX8" fmla="*/ 10277348 w 12192000"/>
                <a:gd name="connsiteY8" fmla="*/ 1260958 h 1403787"/>
                <a:gd name="connsiteX9" fmla="*/ 8709406 w 12192000"/>
                <a:gd name="connsiteY9" fmla="*/ 1262736 h 1403787"/>
                <a:gd name="connsiteX10" fmla="*/ 7950708 w 12192000"/>
                <a:gd name="connsiteY10" fmla="*/ 1339317 h 1403787"/>
                <a:gd name="connsiteX11" fmla="*/ 7045452 w 12192000"/>
                <a:gd name="connsiteY11" fmla="*/ 1261975 h 1403787"/>
                <a:gd name="connsiteX12" fmla="*/ 6030468 w 12192000"/>
                <a:gd name="connsiteY12" fmla="*/ 1334619 h 1403787"/>
                <a:gd name="connsiteX13" fmla="*/ 4298696 w 12192000"/>
                <a:gd name="connsiteY13" fmla="*/ 1238860 h 1403787"/>
                <a:gd name="connsiteX14" fmla="*/ 3149346 w 12192000"/>
                <a:gd name="connsiteY14" fmla="*/ 1349223 h 1403787"/>
                <a:gd name="connsiteX15" fmla="*/ 1985772 w 12192000"/>
                <a:gd name="connsiteY15" fmla="*/ 1262101 h 1403787"/>
                <a:gd name="connsiteX16" fmla="*/ 1155573 w 12192000"/>
                <a:gd name="connsiteY16" fmla="*/ 1378307 h 1403787"/>
                <a:gd name="connsiteX17" fmla="*/ 4318 w 12192000"/>
                <a:gd name="connsiteY17" fmla="*/ 1367257 h 1403787"/>
                <a:gd name="connsiteX18" fmla="*/ 0 w 12192000"/>
                <a:gd name="connsiteY18" fmla="*/ 1366876 h 1403787"/>
                <a:gd name="connsiteX19" fmla="*/ 0 w 12192000"/>
                <a:gd name="connsiteY19" fmla="*/ 263246 h 1403787"/>
                <a:gd name="connsiteX20" fmla="*/ 4318 w 12192000"/>
                <a:gd name="connsiteY20" fmla="*/ 262230 h 1403787"/>
                <a:gd name="connsiteX21" fmla="*/ 2430145 w 12192000"/>
                <a:gd name="connsiteY21" fmla="*/ 289662 h 1403787"/>
                <a:gd name="connsiteX22" fmla="*/ 2891282 w 12192000"/>
                <a:gd name="connsiteY22" fmla="*/ 401295 h 1403787"/>
                <a:gd name="connsiteX23" fmla="*/ 4898771 w 12192000"/>
                <a:gd name="connsiteY23" fmla="*/ 178537 h 1403787"/>
                <a:gd name="connsiteX24" fmla="*/ 6045581 w 12192000"/>
                <a:gd name="connsiteY24" fmla="*/ 324207 h 1403787"/>
                <a:gd name="connsiteX25" fmla="*/ 6432931 w 12192000"/>
                <a:gd name="connsiteY25" fmla="*/ 229210 h 1403787"/>
                <a:gd name="connsiteX26" fmla="*/ 6563614 w 12192000"/>
                <a:gd name="connsiteY26" fmla="*/ 195301 h 1403787"/>
                <a:gd name="connsiteX27" fmla="*/ 8004557 w 12192000"/>
                <a:gd name="connsiteY27" fmla="*/ 128753 h 1403787"/>
                <a:gd name="connsiteX28" fmla="*/ 9388856 w 12192000"/>
                <a:gd name="connsiteY28" fmla="*/ 286741 h 1403787"/>
                <a:gd name="connsiteX29" fmla="*/ 10523347 w 12192000"/>
                <a:gd name="connsiteY29" fmla="*/ 13437 h 1403787"/>
                <a:gd name="connsiteX30" fmla="*/ 11483467 w 12192000"/>
                <a:gd name="connsiteY30" fmla="*/ 166472 h 1403787"/>
                <a:gd name="connsiteX31" fmla="*/ 11737975 w 12192000"/>
                <a:gd name="connsiteY31" fmla="*/ 317857 h 1403787"/>
                <a:gd name="connsiteX32" fmla="*/ 12192000 w 12192000"/>
                <a:gd name="connsiteY32" fmla="*/ 391389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1403787">
                  <a:moveTo>
                    <a:pt x="12192000" y="391389"/>
                  </a:moveTo>
                  <a:lnTo>
                    <a:pt x="12192000" y="1307821"/>
                  </a:lnTo>
                  <a:cubicBezTo>
                    <a:pt x="12071350" y="1313536"/>
                    <a:pt x="11951081" y="1322300"/>
                    <a:pt x="11832463" y="1332840"/>
                  </a:cubicBezTo>
                  <a:cubicBezTo>
                    <a:pt x="11828526" y="1333095"/>
                    <a:pt x="11824589" y="1333476"/>
                    <a:pt x="11820652" y="1333857"/>
                  </a:cubicBezTo>
                  <a:cubicBezTo>
                    <a:pt x="11593322" y="1354176"/>
                    <a:pt x="11283823" y="1403071"/>
                    <a:pt x="11051540" y="1366241"/>
                  </a:cubicBezTo>
                  <a:cubicBezTo>
                    <a:pt x="11041634" y="1364717"/>
                    <a:pt x="11031982" y="1363066"/>
                    <a:pt x="11022330" y="1361161"/>
                  </a:cubicBezTo>
                  <a:cubicBezTo>
                    <a:pt x="10918952" y="1340841"/>
                    <a:pt x="10815828" y="1323823"/>
                    <a:pt x="10711053" y="1309091"/>
                  </a:cubicBezTo>
                  <a:cubicBezTo>
                    <a:pt x="10590403" y="1292073"/>
                    <a:pt x="10467594" y="1278357"/>
                    <a:pt x="10339959" y="1266546"/>
                  </a:cubicBezTo>
                  <a:cubicBezTo>
                    <a:pt x="10319131" y="1264641"/>
                    <a:pt x="10298303" y="1262736"/>
                    <a:pt x="10277348" y="1260958"/>
                  </a:cubicBezTo>
                  <a:cubicBezTo>
                    <a:pt x="9759569" y="1215746"/>
                    <a:pt x="9224391" y="1201776"/>
                    <a:pt x="8709406" y="1262736"/>
                  </a:cubicBezTo>
                  <a:cubicBezTo>
                    <a:pt x="8457438" y="1292582"/>
                    <a:pt x="8209281" y="1340079"/>
                    <a:pt x="7950708" y="1339317"/>
                  </a:cubicBezTo>
                  <a:cubicBezTo>
                    <a:pt x="7644257" y="1338428"/>
                    <a:pt x="7351649" y="1269467"/>
                    <a:pt x="7045452" y="1261975"/>
                  </a:cubicBezTo>
                  <a:cubicBezTo>
                    <a:pt x="6703441" y="1253720"/>
                    <a:pt x="6371971" y="1322426"/>
                    <a:pt x="6030468" y="1334619"/>
                  </a:cubicBezTo>
                  <a:cubicBezTo>
                    <a:pt x="5449189" y="1355320"/>
                    <a:pt x="4878959" y="1211809"/>
                    <a:pt x="4298696" y="1238860"/>
                  </a:cubicBezTo>
                  <a:cubicBezTo>
                    <a:pt x="3909568" y="1257021"/>
                    <a:pt x="3540125" y="1351382"/>
                    <a:pt x="3149346" y="1349223"/>
                  </a:cubicBezTo>
                  <a:cubicBezTo>
                    <a:pt x="2756027" y="1347191"/>
                    <a:pt x="2378075" y="1247115"/>
                    <a:pt x="1985772" y="1262101"/>
                  </a:cubicBezTo>
                  <a:cubicBezTo>
                    <a:pt x="1699006" y="1273023"/>
                    <a:pt x="1435354" y="1344270"/>
                    <a:pt x="1155573" y="1378307"/>
                  </a:cubicBezTo>
                  <a:cubicBezTo>
                    <a:pt x="779145" y="1424026"/>
                    <a:pt x="388112" y="1400658"/>
                    <a:pt x="4318" y="1367257"/>
                  </a:cubicBezTo>
                  <a:cubicBezTo>
                    <a:pt x="2921" y="1367130"/>
                    <a:pt x="1397" y="1367003"/>
                    <a:pt x="0" y="1366876"/>
                  </a:cubicBezTo>
                  <a:lnTo>
                    <a:pt x="0" y="263246"/>
                  </a:lnTo>
                  <a:cubicBezTo>
                    <a:pt x="1397" y="262865"/>
                    <a:pt x="2921" y="262611"/>
                    <a:pt x="4318" y="262230"/>
                  </a:cubicBezTo>
                  <a:cubicBezTo>
                    <a:pt x="763524" y="82017"/>
                    <a:pt x="1688211" y="89510"/>
                    <a:pt x="2430145" y="289662"/>
                  </a:cubicBezTo>
                  <a:cubicBezTo>
                    <a:pt x="2581021" y="330302"/>
                    <a:pt x="2726563" y="378689"/>
                    <a:pt x="2891282" y="401295"/>
                  </a:cubicBezTo>
                  <a:cubicBezTo>
                    <a:pt x="3564509" y="493370"/>
                    <a:pt x="4208780" y="128626"/>
                    <a:pt x="4898771" y="178537"/>
                  </a:cubicBezTo>
                  <a:cubicBezTo>
                    <a:pt x="5294249" y="207112"/>
                    <a:pt x="5656707" y="370688"/>
                    <a:pt x="6045581" y="324207"/>
                  </a:cubicBezTo>
                  <a:cubicBezTo>
                    <a:pt x="6185535" y="307442"/>
                    <a:pt x="6307201" y="264770"/>
                    <a:pt x="6432931" y="229210"/>
                  </a:cubicBezTo>
                  <a:cubicBezTo>
                    <a:pt x="6475730" y="217145"/>
                    <a:pt x="6519291" y="205842"/>
                    <a:pt x="6563614" y="195301"/>
                  </a:cubicBezTo>
                  <a:cubicBezTo>
                    <a:pt x="7009893" y="89510"/>
                    <a:pt x="7528560" y="64872"/>
                    <a:pt x="8004557" y="128753"/>
                  </a:cubicBezTo>
                  <a:cubicBezTo>
                    <a:pt x="8467344" y="190983"/>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7"/>
                  </a:cubicBezTo>
                  <a:cubicBezTo>
                    <a:pt x="11865610" y="372212"/>
                    <a:pt x="12025503" y="392532"/>
                    <a:pt x="12192000" y="391389"/>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89909FF3-E9C7-EC7F-5B12-2483220C18B0}"/>
                </a:ext>
              </a:extLst>
            </p:cNvPr>
            <p:cNvSpPr/>
            <p:nvPr/>
          </p:nvSpPr>
          <p:spPr>
            <a:xfrm>
              <a:off x="0" y="4528808"/>
              <a:ext cx="12192000" cy="687574"/>
            </a:xfrm>
            <a:custGeom>
              <a:avLst/>
              <a:gdLst>
                <a:gd name="connsiteX0" fmla="*/ 12192000 w 12192000"/>
                <a:gd name="connsiteY0" fmla="*/ 85863 h 687574"/>
                <a:gd name="connsiteX1" fmla="*/ 12192000 w 12192000"/>
                <a:gd name="connsiteY1" fmla="*/ 308368 h 687574"/>
                <a:gd name="connsiteX2" fmla="*/ 10567162 w 12192000"/>
                <a:gd name="connsiteY2" fmla="*/ 386726 h 687574"/>
                <a:gd name="connsiteX3" fmla="*/ 9785731 w 12192000"/>
                <a:gd name="connsiteY3" fmla="*/ 507503 h 687574"/>
                <a:gd name="connsiteX4" fmla="*/ 9612757 w 12192000"/>
                <a:gd name="connsiteY4" fmla="*/ 511695 h 687574"/>
                <a:gd name="connsiteX5" fmla="*/ 8524875 w 12192000"/>
                <a:gd name="connsiteY5" fmla="*/ 397268 h 687574"/>
                <a:gd name="connsiteX6" fmla="*/ 7703439 w 12192000"/>
                <a:gd name="connsiteY6" fmla="*/ 379869 h 687574"/>
                <a:gd name="connsiteX7" fmla="*/ 7556627 w 12192000"/>
                <a:gd name="connsiteY7" fmla="*/ 407173 h 687574"/>
                <a:gd name="connsiteX8" fmla="*/ 7019163 w 12192000"/>
                <a:gd name="connsiteY8" fmla="*/ 522744 h 687574"/>
                <a:gd name="connsiteX9" fmla="*/ 6596888 w 12192000"/>
                <a:gd name="connsiteY9" fmla="*/ 463434 h 687574"/>
                <a:gd name="connsiteX10" fmla="*/ 6555994 w 12192000"/>
                <a:gd name="connsiteY10" fmla="*/ 457846 h 687574"/>
                <a:gd name="connsiteX11" fmla="*/ 6017641 w 12192000"/>
                <a:gd name="connsiteY11" fmla="*/ 474610 h 687574"/>
                <a:gd name="connsiteX12" fmla="*/ 5548503 w 12192000"/>
                <a:gd name="connsiteY12" fmla="*/ 562876 h 687574"/>
                <a:gd name="connsiteX13" fmla="*/ 5131308 w 12192000"/>
                <a:gd name="connsiteY13" fmla="*/ 504963 h 687574"/>
                <a:gd name="connsiteX14" fmla="*/ 3312922 w 12192000"/>
                <a:gd name="connsiteY14" fmla="*/ 458735 h 687574"/>
                <a:gd name="connsiteX15" fmla="*/ 2437892 w 12192000"/>
                <a:gd name="connsiteY15" fmla="*/ 619645 h 687574"/>
                <a:gd name="connsiteX16" fmla="*/ 4318 w 12192000"/>
                <a:gd name="connsiteY16" fmla="*/ 483882 h 687574"/>
                <a:gd name="connsiteX17" fmla="*/ 0 w 12192000"/>
                <a:gd name="connsiteY17" fmla="*/ 482612 h 687574"/>
                <a:gd name="connsiteX18" fmla="*/ 0 w 12192000"/>
                <a:gd name="connsiteY18" fmla="*/ 145045 h 687574"/>
                <a:gd name="connsiteX19" fmla="*/ 4318 w 12192000"/>
                <a:gd name="connsiteY19" fmla="*/ 145426 h 687574"/>
                <a:gd name="connsiteX20" fmla="*/ 1155573 w 12192000"/>
                <a:gd name="connsiteY20" fmla="*/ 156348 h 687574"/>
                <a:gd name="connsiteX21" fmla="*/ 1985772 w 12192000"/>
                <a:gd name="connsiteY21" fmla="*/ 40144 h 687574"/>
                <a:gd name="connsiteX22" fmla="*/ 3149346 w 12192000"/>
                <a:gd name="connsiteY22" fmla="*/ 127393 h 687574"/>
                <a:gd name="connsiteX23" fmla="*/ 4298696 w 12192000"/>
                <a:gd name="connsiteY23" fmla="*/ 16902 h 687574"/>
                <a:gd name="connsiteX24" fmla="*/ 6030468 w 12192000"/>
                <a:gd name="connsiteY24" fmla="*/ 112660 h 687574"/>
                <a:gd name="connsiteX25" fmla="*/ 7045452 w 12192000"/>
                <a:gd name="connsiteY25" fmla="*/ 40144 h 687574"/>
                <a:gd name="connsiteX26" fmla="*/ 7950708 w 12192000"/>
                <a:gd name="connsiteY26" fmla="*/ 117487 h 687574"/>
                <a:gd name="connsiteX27" fmla="*/ 8709406 w 12192000"/>
                <a:gd name="connsiteY27" fmla="*/ 40906 h 687574"/>
                <a:gd name="connsiteX28" fmla="*/ 10339959 w 12192000"/>
                <a:gd name="connsiteY28" fmla="*/ 44715 h 687574"/>
                <a:gd name="connsiteX29" fmla="*/ 10503535 w 12192000"/>
                <a:gd name="connsiteY29" fmla="*/ 61226 h 687574"/>
                <a:gd name="connsiteX30" fmla="*/ 10934573 w 12192000"/>
                <a:gd name="connsiteY30" fmla="*/ 122694 h 687574"/>
                <a:gd name="connsiteX31" fmla="*/ 11022330 w 12192000"/>
                <a:gd name="connsiteY31" fmla="*/ 139203 h 687574"/>
                <a:gd name="connsiteX32" fmla="*/ 11820652 w 12192000"/>
                <a:gd name="connsiteY32" fmla="*/ 112026 h 687574"/>
                <a:gd name="connsiteX33" fmla="*/ 12192000 w 12192000"/>
                <a:gd name="connsiteY33" fmla="*/ 85863 h 68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00" h="687574">
                  <a:moveTo>
                    <a:pt x="12192000" y="85863"/>
                  </a:moveTo>
                  <a:lnTo>
                    <a:pt x="12192000" y="308368"/>
                  </a:lnTo>
                  <a:cubicBezTo>
                    <a:pt x="11647805" y="271283"/>
                    <a:pt x="11087227" y="296557"/>
                    <a:pt x="10567162" y="386726"/>
                  </a:cubicBezTo>
                  <a:cubicBezTo>
                    <a:pt x="10308844" y="431557"/>
                    <a:pt x="10056749" y="491882"/>
                    <a:pt x="9785731" y="507503"/>
                  </a:cubicBezTo>
                  <a:cubicBezTo>
                    <a:pt x="9728200" y="510806"/>
                    <a:pt x="9670542" y="512076"/>
                    <a:pt x="9612757" y="511695"/>
                  </a:cubicBezTo>
                  <a:cubicBezTo>
                    <a:pt x="9250553" y="509408"/>
                    <a:pt x="8883269" y="441590"/>
                    <a:pt x="8524875" y="397268"/>
                  </a:cubicBezTo>
                  <a:cubicBezTo>
                    <a:pt x="8243316" y="362470"/>
                    <a:pt x="7967219" y="342276"/>
                    <a:pt x="7703439" y="379869"/>
                  </a:cubicBezTo>
                  <a:cubicBezTo>
                    <a:pt x="7654036" y="386853"/>
                    <a:pt x="7605141" y="395870"/>
                    <a:pt x="7556627" y="407173"/>
                  </a:cubicBezTo>
                  <a:cubicBezTo>
                    <a:pt x="7378193" y="448957"/>
                    <a:pt x="7215378" y="521220"/>
                    <a:pt x="7019163" y="522744"/>
                  </a:cubicBezTo>
                  <a:cubicBezTo>
                    <a:pt x="6872478" y="524013"/>
                    <a:pt x="6737604" y="484770"/>
                    <a:pt x="6596888" y="463434"/>
                  </a:cubicBezTo>
                  <a:cubicBezTo>
                    <a:pt x="6583299" y="461402"/>
                    <a:pt x="6569710" y="459497"/>
                    <a:pt x="6555994" y="457846"/>
                  </a:cubicBezTo>
                  <a:cubicBezTo>
                    <a:pt x="6378702" y="435621"/>
                    <a:pt x="6188329" y="441337"/>
                    <a:pt x="6017641" y="474610"/>
                  </a:cubicBezTo>
                  <a:cubicBezTo>
                    <a:pt x="5860923" y="505090"/>
                    <a:pt x="5715889" y="558431"/>
                    <a:pt x="5548503" y="562876"/>
                  </a:cubicBezTo>
                  <a:cubicBezTo>
                    <a:pt x="5403342" y="566558"/>
                    <a:pt x="5266182" y="532776"/>
                    <a:pt x="5131308" y="504963"/>
                  </a:cubicBezTo>
                  <a:cubicBezTo>
                    <a:pt x="4557776" y="386726"/>
                    <a:pt x="3906520" y="370216"/>
                    <a:pt x="3312922" y="458735"/>
                  </a:cubicBezTo>
                  <a:cubicBezTo>
                    <a:pt x="3015234" y="503185"/>
                    <a:pt x="2734056" y="572654"/>
                    <a:pt x="2437892" y="619645"/>
                  </a:cubicBezTo>
                  <a:cubicBezTo>
                    <a:pt x="1636141" y="746518"/>
                    <a:pt x="736092" y="692543"/>
                    <a:pt x="4318" y="483882"/>
                  </a:cubicBezTo>
                  <a:cubicBezTo>
                    <a:pt x="2921" y="483373"/>
                    <a:pt x="1397" y="482993"/>
                    <a:pt x="0" y="482612"/>
                  </a:cubicBezTo>
                  <a:lnTo>
                    <a:pt x="0" y="145045"/>
                  </a:lnTo>
                  <a:cubicBezTo>
                    <a:pt x="1397" y="145172"/>
                    <a:pt x="2921" y="145300"/>
                    <a:pt x="4318" y="145426"/>
                  </a:cubicBezTo>
                  <a:cubicBezTo>
                    <a:pt x="388112" y="178827"/>
                    <a:pt x="779145" y="202069"/>
                    <a:pt x="1155573" y="156348"/>
                  </a:cubicBezTo>
                  <a:cubicBezTo>
                    <a:pt x="1435354" y="122439"/>
                    <a:pt x="1699006" y="51065"/>
                    <a:pt x="1985772" y="40144"/>
                  </a:cubicBezTo>
                  <a:cubicBezTo>
                    <a:pt x="2378075" y="25284"/>
                    <a:pt x="2756027" y="125360"/>
                    <a:pt x="3149346" y="127393"/>
                  </a:cubicBezTo>
                  <a:cubicBezTo>
                    <a:pt x="3540125" y="129425"/>
                    <a:pt x="3909568" y="35063"/>
                    <a:pt x="4298696" y="16902"/>
                  </a:cubicBezTo>
                  <a:cubicBezTo>
                    <a:pt x="4878959" y="-10149"/>
                    <a:pt x="5449189" y="133362"/>
                    <a:pt x="6030468" y="112660"/>
                  </a:cubicBezTo>
                  <a:cubicBezTo>
                    <a:pt x="6371971" y="100595"/>
                    <a:pt x="6703441" y="31888"/>
                    <a:pt x="7045452" y="40144"/>
                  </a:cubicBezTo>
                  <a:cubicBezTo>
                    <a:pt x="7351649" y="47509"/>
                    <a:pt x="7644257" y="116470"/>
                    <a:pt x="7950708" y="117487"/>
                  </a:cubicBezTo>
                  <a:cubicBezTo>
                    <a:pt x="8209281" y="118248"/>
                    <a:pt x="8457438" y="70623"/>
                    <a:pt x="8709406" y="40906"/>
                  </a:cubicBezTo>
                  <a:cubicBezTo>
                    <a:pt x="9245219" y="-22594"/>
                    <a:pt x="9802749" y="-4942"/>
                    <a:pt x="10339959" y="44715"/>
                  </a:cubicBezTo>
                  <a:cubicBezTo>
                    <a:pt x="10395331" y="49795"/>
                    <a:pt x="10449814" y="55257"/>
                    <a:pt x="10503535" y="61226"/>
                  </a:cubicBezTo>
                  <a:cubicBezTo>
                    <a:pt x="10650728" y="77482"/>
                    <a:pt x="10792714" y="97294"/>
                    <a:pt x="10934573" y="122694"/>
                  </a:cubicBezTo>
                  <a:cubicBezTo>
                    <a:pt x="10963783" y="128027"/>
                    <a:pt x="10992993" y="133488"/>
                    <a:pt x="11022330" y="139203"/>
                  </a:cubicBezTo>
                  <a:cubicBezTo>
                    <a:pt x="11257280" y="185304"/>
                    <a:pt x="11583670" y="133107"/>
                    <a:pt x="11820652" y="112026"/>
                  </a:cubicBezTo>
                  <a:cubicBezTo>
                    <a:pt x="11943080" y="101103"/>
                    <a:pt x="12067286" y="91959"/>
                    <a:pt x="12192000" y="85863"/>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C46DAA15-7A95-D7C7-1248-438F3068CDAF}"/>
                </a:ext>
              </a:extLst>
            </p:cNvPr>
            <p:cNvSpPr/>
            <p:nvPr/>
          </p:nvSpPr>
          <p:spPr>
            <a:xfrm>
              <a:off x="0" y="4737374"/>
              <a:ext cx="12192000" cy="1542903"/>
            </a:xfrm>
            <a:custGeom>
              <a:avLst/>
              <a:gdLst>
                <a:gd name="connsiteX0" fmla="*/ 12192000 w 12192000"/>
                <a:gd name="connsiteY0" fmla="*/ 18649 h 1542903"/>
                <a:gd name="connsiteX1" fmla="*/ 12192000 w 12192000"/>
                <a:gd name="connsiteY1" fmla="*/ 1542903 h 1542903"/>
                <a:gd name="connsiteX2" fmla="*/ 0 w 12192000"/>
                <a:gd name="connsiteY2" fmla="*/ 1542903 h 1542903"/>
                <a:gd name="connsiteX3" fmla="*/ 0 w 12192000"/>
                <a:gd name="connsiteY3" fmla="*/ 216261 h 1542903"/>
                <a:gd name="connsiteX4" fmla="*/ 4318 w 12192000"/>
                <a:gd name="connsiteY4" fmla="*/ 217658 h 1542903"/>
                <a:gd name="connsiteX5" fmla="*/ 2437892 w 12192000"/>
                <a:gd name="connsiteY5" fmla="*/ 371582 h 1542903"/>
                <a:gd name="connsiteX6" fmla="*/ 3312922 w 12192000"/>
                <a:gd name="connsiteY6" fmla="*/ 189210 h 1542903"/>
                <a:gd name="connsiteX7" fmla="*/ 5131308 w 12192000"/>
                <a:gd name="connsiteY7" fmla="*/ 241661 h 1542903"/>
                <a:gd name="connsiteX8" fmla="*/ 5548503 w 12192000"/>
                <a:gd name="connsiteY8" fmla="*/ 307320 h 1542903"/>
                <a:gd name="connsiteX9" fmla="*/ 6017641 w 12192000"/>
                <a:gd name="connsiteY9" fmla="*/ 207244 h 1542903"/>
                <a:gd name="connsiteX10" fmla="*/ 6596888 w 12192000"/>
                <a:gd name="connsiteY10" fmla="*/ 194544 h 1542903"/>
                <a:gd name="connsiteX11" fmla="*/ 6746113 w 12192000"/>
                <a:gd name="connsiteY11" fmla="*/ 225151 h 1542903"/>
                <a:gd name="connsiteX12" fmla="*/ 7019163 w 12192000"/>
                <a:gd name="connsiteY12" fmla="*/ 261854 h 1542903"/>
                <a:gd name="connsiteX13" fmla="*/ 7411339 w 12192000"/>
                <a:gd name="connsiteY13" fmla="*/ 175494 h 1542903"/>
                <a:gd name="connsiteX14" fmla="*/ 7556627 w 12192000"/>
                <a:gd name="connsiteY14" fmla="*/ 130663 h 1542903"/>
                <a:gd name="connsiteX15" fmla="*/ 8957564 w 12192000"/>
                <a:gd name="connsiteY15" fmla="*/ 185908 h 1542903"/>
                <a:gd name="connsiteX16" fmla="*/ 9785731 w 12192000"/>
                <a:gd name="connsiteY16" fmla="*/ 244582 h 1542903"/>
                <a:gd name="connsiteX17" fmla="*/ 9926447 w 12192000"/>
                <a:gd name="connsiteY17" fmla="*/ 230993 h 1542903"/>
                <a:gd name="connsiteX18" fmla="*/ 10567162 w 12192000"/>
                <a:gd name="connsiteY18" fmla="*/ 107549 h 1542903"/>
                <a:gd name="connsiteX19" fmla="*/ 11051540 w 12192000"/>
                <a:gd name="connsiteY19" fmla="*/ 34651 h 1542903"/>
                <a:gd name="connsiteX20" fmla="*/ 11832463 w 12192000"/>
                <a:gd name="connsiteY20" fmla="*/ 1250 h 1542903"/>
                <a:gd name="connsiteX21" fmla="*/ 12192000 w 12192000"/>
                <a:gd name="connsiteY21" fmla="*/ 18649 h 154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0" h="1542903">
                  <a:moveTo>
                    <a:pt x="12192000" y="18649"/>
                  </a:moveTo>
                  <a:lnTo>
                    <a:pt x="12192000" y="1542903"/>
                  </a:lnTo>
                  <a:lnTo>
                    <a:pt x="0" y="1542903"/>
                  </a:lnTo>
                  <a:lnTo>
                    <a:pt x="0" y="216261"/>
                  </a:lnTo>
                  <a:cubicBezTo>
                    <a:pt x="1397" y="216769"/>
                    <a:pt x="2921" y="217150"/>
                    <a:pt x="4318" y="217658"/>
                  </a:cubicBezTo>
                  <a:cubicBezTo>
                    <a:pt x="736092" y="454259"/>
                    <a:pt x="1636141" y="515600"/>
                    <a:pt x="2437892" y="371582"/>
                  </a:cubicBezTo>
                  <a:cubicBezTo>
                    <a:pt x="2734056" y="318496"/>
                    <a:pt x="3015234" y="239629"/>
                    <a:pt x="3312922" y="189210"/>
                  </a:cubicBezTo>
                  <a:cubicBezTo>
                    <a:pt x="3906520" y="88880"/>
                    <a:pt x="4557776" y="107676"/>
                    <a:pt x="5131308" y="241661"/>
                  </a:cubicBezTo>
                  <a:cubicBezTo>
                    <a:pt x="5266182" y="273157"/>
                    <a:pt x="5403342" y="311511"/>
                    <a:pt x="5548503" y="307320"/>
                  </a:cubicBezTo>
                  <a:cubicBezTo>
                    <a:pt x="5715889" y="302367"/>
                    <a:pt x="5860923" y="241788"/>
                    <a:pt x="6017641" y="207244"/>
                  </a:cubicBezTo>
                  <a:cubicBezTo>
                    <a:pt x="6201537" y="166604"/>
                    <a:pt x="6408293" y="162032"/>
                    <a:pt x="6596888" y="194544"/>
                  </a:cubicBezTo>
                  <a:cubicBezTo>
                    <a:pt x="6647053" y="203180"/>
                    <a:pt x="6696583" y="214356"/>
                    <a:pt x="6746113" y="225151"/>
                  </a:cubicBezTo>
                  <a:cubicBezTo>
                    <a:pt x="6835394" y="244582"/>
                    <a:pt x="6924802" y="262616"/>
                    <a:pt x="7019163" y="261854"/>
                  </a:cubicBezTo>
                  <a:cubicBezTo>
                    <a:pt x="7161149" y="260584"/>
                    <a:pt x="7285736" y="217277"/>
                    <a:pt x="7411339" y="175494"/>
                  </a:cubicBezTo>
                  <a:cubicBezTo>
                    <a:pt x="7459219" y="159492"/>
                    <a:pt x="7507351" y="143744"/>
                    <a:pt x="7556627" y="130663"/>
                  </a:cubicBezTo>
                  <a:cubicBezTo>
                    <a:pt x="7995920" y="14204"/>
                    <a:pt x="8473821" y="112121"/>
                    <a:pt x="8957564" y="185908"/>
                  </a:cubicBezTo>
                  <a:cubicBezTo>
                    <a:pt x="9233789" y="228199"/>
                    <a:pt x="9511792" y="262489"/>
                    <a:pt x="9785731" y="244582"/>
                  </a:cubicBezTo>
                  <a:cubicBezTo>
                    <a:pt x="9833229" y="241407"/>
                    <a:pt x="9880092" y="236835"/>
                    <a:pt x="9926447" y="230993"/>
                  </a:cubicBezTo>
                  <a:cubicBezTo>
                    <a:pt x="10145268" y="203434"/>
                    <a:pt x="10354056" y="149459"/>
                    <a:pt x="10567162" y="107549"/>
                  </a:cubicBezTo>
                  <a:cubicBezTo>
                    <a:pt x="10725404" y="76434"/>
                    <a:pt x="10887329" y="52177"/>
                    <a:pt x="11051540" y="34651"/>
                  </a:cubicBezTo>
                  <a:cubicBezTo>
                    <a:pt x="11308588" y="7092"/>
                    <a:pt x="11570970" y="-3957"/>
                    <a:pt x="11832463" y="1250"/>
                  </a:cubicBezTo>
                  <a:cubicBezTo>
                    <a:pt x="11952605" y="3663"/>
                    <a:pt x="12072747" y="9378"/>
                    <a:pt x="12192000" y="18649"/>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92EF230A-AADC-A0AC-FC44-EB5F7A9E1563}"/>
                </a:ext>
              </a:extLst>
            </p:cNvPr>
            <p:cNvSpPr/>
            <p:nvPr/>
          </p:nvSpPr>
          <p:spPr>
            <a:xfrm>
              <a:off x="1" y="4420923"/>
              <a:ext cx="12192000" cy="2497177"/>
            </a:xfrm>
            <a:custGeom>
              <a:avLst/>
              <a:gdLst>
                <a:gd name="connsiteX0" fmla="*/ 12192000 w 12192000"/>
                <a:gd name="connsiteY0" fmla="*/ 23472 h 2497177"/>
                <a:gd name="connsiteX1" fmla="*/ 12192000 w 12192000"/>
                <a:gd name="connsiteY1" fmla="*/ 1326492 h 2497177"/>
                <a:gd name="connsiteX2" fmla="*/ 12062206 w 12192000"/>
                <a:gd name="connsiteY2" fmla="*/ 1327127 h 2497177"/>
                <a:gd name="connsiteX3" fmla="*/ 11088370 w 12192000"/>
                <a:gd name="connsiteY3" fmla="*/ 1333096 h 2497177"/>
                <a:gd name="connsiteX4" fmla="*/ 8805672 w 12192000"/>
                <a:gd name="connsiteY4" fmla="*/ 1567411 h 2497177"/>
                <a:gd name="connsiteX5" fmla="*/ 7759319 w 12192000"/>
                <a:gd name="connsiteY5" fmla="*/ 1753974 h 2497177"/>
                <a:gd name="connsiteX6" fmla="*/ 6476873 w 12192000"/>
                <a:gd name="connsiteY6" fmla="*/ 1809600 h 2497177"/>
                <a:gd name="connsiteX7" fmla="*/ 5731383 w 12192000"/>
                <a:gd name="connsiteY7" fmla="*/ 1919455 h 2497177"/>
                <a:gd name="connsiteX8" fmla="*/ 5070983 w 12192000"/>
                <a:gd name="connsiteY8" fmla="*/ 2029691 h 2497177"/>
                <a:gd name="connsiteX9" fmla="*/ 2628138 w 12192000"/>
                <a:gd name="connsiteY9" fmla="*/ 2187806 h 2497177"/>
                <a:gd name="connsiteX10" fmla="*/ 1041781 w 12192000"/>
                <a:gd name="connsiteY10" fmla="*/ 2464793 h 2497177"/>
                <a:gd name="connsiteX11" fmla="*/ 390779 w 12192000"/>
                <a:gd name="connsiteY11" fmla="*/ 2497178 h 2497177"/>
                <a:gd name="connsiteX12" fmla="*/ 0 w 12192000"/>
                <a:gd name="connsiteY12" fmla="*/ 2497178 h 2497177"/>
                <a:gd name="connsiteX13" fmla="*/ 0 w 12192000"/>
                <a:gd name="connsiteY13" fmla="*/ 1537058 h 2497177"/>
                <a:gd name="connsiteX14" fmla="*/ 4318 w 12192000"/>
                <a:gd name="connsiteY14" fmla="*/ 1537439 h 2497177"/>
                <a:gd name="connsiteX15" fmla="*/ 491490 w 12192000"/>
                <a:gd name="connsiteY15" fmla="*/ 1564363 h 2497177"/>
                <a:gd name="connsiteX16" fmla="*/ 3256661 w 12192000"/>
                <a:gd name="connsiteY16" fmla="*/ 1050775 h 2497177"/>
                <a:gd name="connsiteX17" fmla="*/ 4890643 w 12192000"/>
                <a:gd name="connsiteY17" fmla="*/ 1027534 h 2497177"/>
                <a:gd name="connsiteX18" fmla="*/ 5413756 w 12192000"/>
                <a:gd name="connsiteY18" fmla="*/ 876912 h 2497177"/>
                <a:gd name="connsiteX19" fmla="*/ 5589651 w 12192000"/>
                <a:gd name="connsiteY19" fmla="*/ 824334 h 2497177"/>
                <a:gd name="connsiteX20" fmla="*/ 6555994 w 12192000"/>
                <a:gd name="connsiteY20" fmla="*/ 625833 h 2497177"/>
                <a:gd name="connsiteX21" fmla="*/ 6746113 w 12192000"/>
                <a:gd name="connsiteY21" fmla="*/ 601703 h 2497177"/>
                <a:gd name="connsiteX22" fmla="*/ 7411339 w 12192000"/>
                <a:gd name="connsiteY22" fmla="*/ 552046 h 2497177"/>
                <a:gd name="connsiteX23" fmla="*/ 7593076 w 12192000"/>
                <a:gd name="connsiteY23" fmla="*/ 548109 h 2497177"/>
                <a:gd name="connsiteX24" fmla="*/ 7703439 w 12192000"/>
                <a:gd name="connsiteY24" fmla="*/ 547855 h 2497177"/>
                <a:gd name="connsiteX25" fmla="*/ 8524875 w 12192000"/>
                <a:gd name="connsiteY25" fmla="*/ 565254 h 2497177"/>
                <a:gd name="connsiteX26" fmla="*/ 8957564 w 12192000"/>
                <a:gd name="connsiteY26" fmla="*/ 562460 h 2497177"/>
                <a:gd name="connsiteX27" fmla="*/ 9561957 w 12192000"/>
                <a:gd name="connsiteY27" fmla="*/ 502262 h 2497177"/>
                <a:gd name="connsiteX28" fmla="*/ 10277348 w 12192000"/>
                <a:gd name="connsiteY28" fmla="*/ 305920 h 2497177"/>
                <a:gd name="connsiteX29" fmla="*/ 10503535 w 12192000"/>
                <a:gd name="connsiteY29" fmla="*/ 229212 h 2497177"/>
                <a:gd name="connsiteX30" fmla="*/ 10690352 w 12192000"/>
                <a:gd name="connsiteY30" fmla="*/ 169268 h 2497177"/>
                <a:gd name="connsiteX31" fmla="*/ 11095101 w 12192000"/>
                <a:gd name="connsiteY31" fmla="*/ 66271 h 2497177"/>
                <a:gd name="connsiteX32" fmla="*/ 12192000 w 12192000"/>
                <a:gd name="connsiteY32" fmla="*/ 23472 h 249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2497177">
                  <a:moveTo>
                    <a:pt x="12192000" y="23472"/>
                  </a:moveTo>
                  <a:lnTo>
                    <a:pt x="12192000" y="1326492"/>
                  </a:lnTo>
                  <a:cubicBezTo>
                    <a:pt x="12147296" y="1328143"/>
                    <a:pt x="12103989" y="1328524"/>
                    <a:pt x="12062206" y="1327127"/>
                  </a:cubicBezTo>
                  <a:cubicBezTo>
                    <a:pt x="11741531" y="1316332"/>
                    <a:pt x="11426317" y="1320142"/>
                    <a:pt x="11088370" y="1333096"/>
                  </a:cubicBezTo>
                  <a:cubicBezTo>
                    <a:pt x="10326751" y="1362560"/>
                    <a:pt x="9542907" y="1426441"/>
                    <a:pt x="8805672" y="1567411"/>
                  </a:cubicBezTo>
                  <a:cubicBezTo>
                    <a:pt x="8459089" y="1633705"/>
                    <a:pt x="8121143" y="1717017"/>
                    <a:pt x="7759319" y="1753974"/>
                  </a:cubicBezTo>
                  <a:cubicBezTo>
                    <a:pt x="7330059" y="1797789"/>
                    <a:pt x="6906769" y="1772262"/>
                    <a:pt x="6476873" y="1809600"/>
                  </a:cubicBezTo>
                  <a:cubicBezTo>
                    <a:pt x="6222746" y="1831698"/>
                    <a:pt x="5977001" y="1874751"/>
                    <a:pt x="5731383" y="1919455"/>
                  </a:cubicBezTo>
                  <a:cubicBezTo>
                    <a:pt x="5513070" y="1959333"/>
                    <a:pt x="5294884" y="2000481"/>
                    <a:pt x="5070983" y="2029691"/>
                  </a:cubicBezTo>
                  <a:cubicBezTo>
                    <a:pt x="4261612" y="2134974"/>
                    <a:pt x="3434842" y="2076173"/>
                    <a:pt x="2628138" y="2187806"/>
                  </a:cubicBezTo>
                  <a:cubicBezTo>
                    <a:pt x="2087245" y="2262609"/>
                    <a:pt x="1589024" y="2409802"/>
                    <a:pt x="1041781" y="2464793"/>
                  </a:cubicBezTo>
                  <a:cubicBezTo>
                    <a:pt x="824484" y="2486637"/>
                    <a:pt x="607441" y="2493114"/>
                    <a:pt x="390779" y="2497178"/>
                  </a:cubicBezTo>
                  <a:lnTo>
                    <a:pt x="0" y="2497178"/>
                  </a:lnTo>
                  <a:lnTo>
                    <a:pt x="0" y="1537058"/>
                  </a:lnTo>
                  <a:cubicBezTo>
                    <a:pt x="1397" y="1537185"/>
                    <a:pt x="2921" y="1537312"/>
                    <a:pt x="4318" y="1537439"/>
                  </a:cubicBezTo>
                  <a:cubicBezTo>
                    <a:pt x="162306" y="1551917"/>
                    <a:pt x="321310" y="1565506"/>
                    <a:pt x="491490" y="1564363"/>
                  </a:cubicBezTo>
                  <a:cubicBezTo>
                    <a:pt x="1452118" y="1557124"/>
                    <a:pt x="2280920" y="1102210"/>
                    <a:pt x="3256661" y="1050775"/>
                  </a:cubicBezTo>
                  <a:cubicBezTo>
                    <a:pt x="3815715" y="1021311"/>
                    <a:pt x="4355592" y="1130277"/>
                    <a:pt x="4890643" y="1027534"/>
                  </a:cubicBezTo>
                  <a:cubicBezTo>
                    <a:pt x="5083048" y="990450"/>
                    <a:pt x="5244846" y="930506"/>
                    <a:pt x="5413756" y="876912"/>
                  </a:cubicBezTo>
                  <a:cubicBezTo>
                    <a:pt x="5471160" y="858751"/>
                    <a:pt x="5529834" y="841225"/>
                    <a:pt x="5589651" y="824334"/>
                  </a:cubicBezTo>
                  <a:cubicBezTo>
                    <a:pt x="5889244" y="740006"/>
                    <a:pt x="6217920" y="672823"/>
                    <a:pt x="6555994" y="625833"/>
                  </a:cubicBezTo>
                  <a:cubicBezTo>
                    <a:pt x="6618986" y="617070"/>
                    <a:pt x="6682486" y="608942"/>
                    <a:pt x="6746113" y="601703"/>
                  </a:cubicBezTo>
                  <a:cubicBezTo>
                    <a:pt x="6967094" y="576176"/>
                    <a:pt x="7190740" y="559285"/>
                    <a:pt x="7411339" y="552046"/>
                  </a:cubicBezTo>
                  <a:cubicBezTo>
                    <a:pt x="7472172" y="550014"/>
                    <a:pt x="7532751" y="548617"/>
                    <a:pt x="7593076" y="548109"/>
                  </a:cubicBezTo>
                  <a:cubicBezTo>
                    <a:pt x="7629907" y="547728"/>
                    <a:pt x="7666609" y="547728"/>
                    <a:pt x="7703439" y="547855"/>
                  </a:cubicBezTo>
                  <a:cubicBezTo>
                    <a:pt x="7977632" y="548617"/>
                    <a:pt x="8251698" y="561063"/>
                    <a:pt x="8524875" y="565254"/>
                  </a:cubicBezTo>
                  <a:cubicBezTo>
                    <a:pt x="8669528" y="567667"/>
                    <a:pt x="8813800" y="567667"/>
                    <a:pt x="8957564" y="562460"/>
                  </a:cubicBezTo>
                  <a:cubicBezTo>
                    <a:pt x="9160129" y="555348"/>
                    <a:pt x="9361678" y="537949"/>
                    <a:pt x="9561957" y="502262"/>
                  </a:cubicBezTo>
                  <a:cubicBezTo>
                    <a:pt x="9825101" y="455526"/>
                    <a:pt x="10052939" y="382120"/>
                    <a:pt x="10277348" y="305920"/>
                  </a:cubicBezTo>
                  <a:cubicBezTo>
                    <a:pt x="10352786" y="280393"/>
                    <a:pt x="10427716" y="254485"/>
                    <a:pt x="10503535" y="229212"/>
                  </a:cubicBezTo>
                  <a:cubicBezTo>
                    <a:pt x="10565003" y="208638"/>
                    <a:pt x="10627106" y="188445"/>
                    <a:pt x="10690352" y="169268"/>
                  </a:cubicBezTo>
                  <a:cubicBezTo>
                    <a:pt x="10818495" y="130025"/>
                    <a:pt x="10951718" y="94338"/>
                    <a:pt x="11095101" y="66271"/>
                  </a:cubicBezTo>
                  <a:cubicBezTo>
                    <a:pt x="11455273" y="-4468"/>
                    <a:pt x="11861927" y="-18311"/>
                    <a:pt x="12192000" y="23472"/>
                  </a:cubicBezTo>
                  <a:close/>
                </a:path>
              </a:pathLst>
            </a:custGeom>
            <a:solidFill>
              <a:srgbClr val="FFFFFF"/>
            </a:solidFill>
            <a:ln w="12700"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F5D6B719-2564-4BB1-759E-B3824AC7B0B8}"/>
                </a:ext>
              </a:extLst>
            </p:cNvPr>
            <p:cNvSpPr/>
            <p:nvPr/>
          </p:nvSpPr>
          <p:spPr>
            <a:xfrm>
              <a:off x="0" y="4540785"/>
              <a:ext cx="12192000" cy="2317214"/>
            </a:xfrm>
            <a:custGeom>
              <a:avLst/>
              <a:gdLst>
                <a:gd name="connsiteX0" fmla="*/ 12192000 w 12192000"/>
                <a:gd name="connsiteY0" fmla="*/ 19276 h 2317214"/>
                <a:gd name="connsiteX1" fmla="*/ 12192000 w 12192000"/>
                <a:gd name="connsiteY1" fmla="*/ 1327630 h 2317214"/>
                <a:gd name="connsiteX2" fmla="*/ 12140057 w 12192000"/>
                <a:gd name="connsiteY2" fmla="*/ 1327885 h 2317214"/>
                <a:gd name="connsiteX3" fmla="*/ 12098401 w 12192000"/>
                <a:gd name="connsiteY3" fmla="*/ 1327123 h 2317214"/>
                <a:gd name="connsiteX4" fmla="*/ 11124692 w 12192000"/>
                <a:gd name="connsiteY4" fmla="*/ 1333092 h 2317214"/>
                <a:gd name="connsiteX5" fmla="*/ 8841867 w 12192000"/>
                <a:gd name="connsiteY5" fmla="*/ 1567406 h 2317214"/>
                <a:gd name="connsiteX6" fmla="*/ 7919339 w 12192000"/>
                <a:gd name="connsiteY6" fmla="*/ 1739492 h 2317214"/>
                <a:gd name="connsiteX7" fmla="*/ 7795514 w 12192000"/>
                <a:gd name="connsiteY7" fmla="*/ 1753969 h 2317214"/>
                <a:gd name="connsiteX8" fmla="*/ 6513069 w 12192000"/>
                <a:gd name="connsiteY8" fmla="*/ 1809723 h 2317214"/>
                <a:gd name="connsiteX9" fmla="*/ 5107305 w 12192000"/>
                <a:gd name="connsiteY9" fmla="*/ 2029686 h 2317214"/>
                <a:gd name="connsiteX10" fmla="*/ 2664460 w 12192000"/>
                <a:gd name="connsiteY10" fmla="*/ 2187802 h 2317214"/>
                <a:gd name="connsiteX11" fmla="*/ 1954657 w 12192000"/>
                <a:gd name="connsiteY11" fmla="*/ 2317215 h 2317214"/>
                <a:gd name="connsiteX12" fmla="*/ 0 w 12192000"/>
                <a:gd name="connsiteY12" fmla="*/ 2317215 h 2317214"/>
                <a:gd name="connsiteX13" fmla="*/ 0 w 12192000"/>
                <a:gd name="connsiteY13" fmla="*/ 1533624 h 2317214"/>
                <a:gd name="connsiteX14" fmla="*/ 4318 w 12192000"/>
                <a:gd name="connsiteY14" fmla="*/ 1534005 h 2317214"/>
                <a:gd name="connsiteX15" fmla="*/ 527685 w 12192000"/>
                <a:gd name="connsiteY15" fmla="*/ 1564359 h 2317214"/>
                <a:gd name="connsiteX16" fmla="*/ 3292856 w 12192000"/>
                <a:gd name="connsiteY16" fmla="*/ 1050898 h 2317214"/>
                <a:gd name="connsiteX17" fmla="*/ 4926838 w 12192000"/>
                <a:gd name="connsiteY17" fmla="*/ 1027530 h 2317214"/>
                <a:gd name="connsiteX18" fmla="*/ 5449951 w 12192000"/>
                <a:gd name="connsiteY18" fmla="*/ 876907 h 2317214"/>
                <a:gd name="connsiteX19" fmla="*/ 5625973 w 12192000"/>
                <a:gd name="connsiteY19" fmla="*/ 824330 h 2317214"/>
                <a:gd name="connsiteX20" fmla="*/ 7629398 w 12192000"/>
                <a:gd name="connsiteY20" fmla="*/ 548105 h 2317214"/>
                <a:gd name="connsiteX21" fmla="*/ 9598279 w 12192000"/>
                <a:gd name="connsiteY21" fmla="*/ 502385 h 2317214"/>
                <a:gd name="connsiteX22" fmla="*/ 9612757 w 12192000"/>
                <a:gd name="connsiteY22" fmla="*/ 499718 h 2317214"/>
                <a:gd name="connsiteX23" fmla="*/ 9926447 w 12192000"/>
                <a:gd name="connsiteY23" fmla="*/ 427581 h 2317214"/>
                <a:gd name="connsiteX24" fmla="*/ 10711053 w 12192000"/>
                <a:gd name="connsiteY24" fmla="*/ 174090 h 2317214"/>
                <a:gd name="connsiteX25" fmla="*/ 10934573 w 12192000"/>
                <a:gd name="connsiteY25" fmla="*/ 110717 h 2317214"/>
                <a:gd name="connsiteX26" fmla="*/ 11131423 w 12192000"/>
                <a:gd name="connsiteY26" fmla="*/ 66267 h 2317214"/>
                <a:gd name="connsiteX27" fmla="*/ 11161522 w 12192000"/>
                <a:gd name="connsiteY27" fmla="*/ 60551 h 2317214"/>
                <a:gd name="connsiteX28" fmla="*/ 11988165 w 12192000"/>
                <a:gd name="connsiteY28" fmla="*/ 3401 h 2317214"/>
                <a:gd name="connsiteX29" fmla="*/ 12192000 w 12192000"/>
                <a:gd name="connsiteY29" fmla="*/ 19276 h 231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192000" h="2317214">
                  <a:moveTo>
                    <a:pt x="12192000" y="19276"/>
                  </a:moveTo>
                  <a:lnTo>
                    <a:pt x="12192000" y="1327630"/>
                  </a:lnTo>
                  <a:cubicBezTo>
                    <a:pt x="12174347" y="1328011"/>
                    <a:pt x="12157075" y="1328139"/>
                    <a:pt x="12140057" y="1327885"/>
                  </a:cubicBezTo>
                  <a:cubicBezTo>
                    <a:pt x="12125960" y="1327885"/>
                    <a:pt x="12112117" y="1327630"/>
                    <a:pt x="12098401" y="1327123"/>
                  </a:cubicBezTo>
                  <a:cubicBezTo>
                    <a:pt x="11777853" y="1316328"/>
                    <a:pt x="11462639" y="1320137"/>
                    <a:pt x="11124692" y="1333092"/>
                  </a:cubicBezTo>
                  <a:cubicBezTo>
                    <a:pt x="10362946" y="1362555"/>
                    <a:pt x="9579229" y="1426436"/>
                    <a:pt x="8841867" y="1567406"/>
                  </a:cubicBezTo>
                  <a:cubicBezTo>
                    <a:pt x="8535162" y="1626080"/>
                    <a:pt x="8235188" y="1698090"/>
                    <a:pt x="7919339" y="1739492"/>
                  </a:cubicBezTo>
                  <a:cubicBezTo>
                    <a:pt x="7878319" y="1744825"/>
                    <a:pt x="7837044" y="1749779"/>
                    <a:pt x="7795514" y="1753969"/>
                  </a:cubicBezTo>
                  <a:cubicBezTo>
                    <a:pt x="7366382" y="1797911"/>
                    <a:pt x="6943090" y="1772385"/>
                    <a:pt x="6513069" y="1809723"/>
                  </a:cubicBezTo>
                  <a:cubicBezTo>
                    <a:pt x="6032881" y="1851379"/>
                    <a:pt x="5582793" y="1967837"/>
                    <a:pt x="5107305" y="2029686"/>
                  </a:cubicBezTo>
                  <a:cubicBezTo>
                    <a:pt x="4297807" y="2135096"/>
                    <a:pt x="3471164" y="2076296"/>
                    <a:pt x="2664460" y="2187802"/>
                  </a:cubicBezTo>
                  <a:cubicBezTo>
                    <a:pt x="2422017" y="2221330"/>
                    <a:pt x="2188210" y="2269463"/>
                    <a:pt x="1954657" y="2317215"/>
                  </a:cubicBezTo>
                  <a:lnTo>
                    <a:pt x="0" y="2317215"/>
                  </a:lnTo>
                  <a:lnTo>
                    <a:pt x="0" y="1533624"/>
                  </a:lnTo>
                  <a:cubicBezTo>
                    <a:pt x="1397" y="1533752"/>
                    <a:pt x="2921" y="1533879"/>
                    <a:pt x="4318" y="1534005"/>
                  </a:cubicBezTo>
                  <a:cubicBezTo>
                    <a:pt x="174371" y="1549880"/>
                    <a:pt x="344551" y="1565755"/>
                    <a:pt x="527685" y="1564359"/>
                  </a:cubicBezTo>
                  <a:cubicBezTo>
                    <a:pt x="1488440" y="1557119"/>
                    <a:pt x="2317242" y="1102205"/>
                    <a:pt x="3292856" y="1050898"/>
                  </a:cubicBezTo>
                  <a:cubicBezTo>
                    <a:pt x="3852037" y="1021434"/>
                    <a:pt x="4391914" y="1130399"/>
                    <a:pt x="4926838" y="1027530"/>
                  </a:cubicBezTo>
                  <a:cubicBezTo>
                    <a:pt x="5119370" y="990573"/>
                    <a:pt x="5281041" y="930502"/>
                    <a:pt x="5449951" y="876907"/>
                  </a:cubicBezTo>
                  <a:cubicBezTo>
                    <a:pt x="5507482" y="858747"/>
                    <a:pt x="5566029" y="841221"/>
                    <a:pt x="5625973" y="824330"/>
                  </a:cubicBezTo>
                  <a:cubicBezTo>
                    <a:pt x="6229477" y="654530"/>
                    <a:pt x="6950457" y="554328"/>
                    <a:pt x="7629398" y="548105"/>
                  </a:cubicBezTo>
                  <a:cubicBezTo>
                    <a:pt x="8289418" y="542136"/>
                    <a:pt x="8950579" y="617700"/>
                    <a:pt x="9598279" y="502385"/>
                  </a:cubicBezTo>
                  <a:cubicBezTo>
                    <a:pt x="9603105" y="501496"/>
                    <a:pt x="9607931" y="500606"/>
                    <a:pt x="9612757" y="499718"/>
                  </a:cubicBezTo>
                  <a:cubicBezTo>
                    <a:pt x="9722612" y="479779"/>
                    <a:pt x="9826498" y="455141"/>
                    <a:pt x="9926447" y="427581"/>
                  </a:cubicBezTo>
                  <a:cubicBezTo>
                    <a:pt x="10199878" y="352398"/>
                    <a:pt x="10445369" y="255878"/>
                    <a:pt x="10711053" y="174090"/>
                  </a:cubicBezTo>
                  <a:cubicBezTo>
                    <a:pt x="10783697" y="151611"/>
                    <a:pt x="10857865" y="130274"/>
                    <a:pt x="10934573" y="110717"/>
                  </a:cubicBezTo>
                  <a:cubicBezTo>
                    <a:pt x="10998200" y="94461"/>
                    <a:pt x="11063732" y="79601"/>
                    <a:pt x="11131423" y="66267"/>
                  </a:cubicBezTo>
                  <a:cubicBezTo>
                    <a:pt x="11141456" y="64361"/>
                    <a:pt x="11151489" y="62330"/>
                    <a:pt x="11161522" y="60551"/>
                  </a:cubicBezTo>
                  <a:cubicBezTo>
                    <a:pt x="11430127" y="10513"/>
                    <a:pt x="11722227" y="-8409"/>
                    <a:pt x="11988165" y="3401"/>
                  </a:cubicBezTo>
                  <a:cubicBezTo>
                    <a:pt x="12058269" y="6576"/>
                    <a:pt x="12126468" y="11784"/>
                    <a:pt x="12192000" y="19276"/>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117A290C-FC76-13DB-0E1B-A6F28481CE3B}"/>
                </a:ext>
              </a:extLst>
            </p:cNvPr>
            <p:cNvSpPr/>
            <p:nvPr/>
          </p:nvSpPr>
          <p:spPr>
            <a:xfrm>
              <a:off x="1424177" y="5763760"/>
              <a:ext cx="10767822" cy="1094239"/>
            </a:xfrm>
            <a:custGeom>
              <a:avLst/>
              <a:gdLst>
                <a:gd name="connsiteX0" fmla="*/ 10767822 w 10767822"/>
                <a:gd name="connsiteY0" fmla="*/ 6230 h 1094239"/>
                <a:gd name="connsiteX1" fmla="*/ 10767822 w 10767822"/>
                <a:gd name="connsiteY1" fmla="*/ 177172 h 1094239"/>
                <a:gd name="connsiteX2" fmla="*/ 10066909 w 10767822"/>
                <a:gd name="connsiteY2" fmla="*/ 317634 h 1094239"/>
                <a:gd name="connsiteX3" fmla="*/ 9204325 w 10767822"/>
                <a:gd name="connsiteY3" fmla="*/ 516516 h 1094239"/>
                <a:gd name="connsiteX4" fmla="*/ 8997569 w 10767822"/>
                <a:gd name="connsiteY4" fmla="*/ 551314 h 1094239"/>
                <a:gd name="connsiteX5" fmla="*/ 5857875 w 10767822"/>
                <a:gd name="connsiteY5" fmla="*/ 777374 h 1094239"/>
                <a:gd name="connsiteX6" fmla="*/ 5128768 w 10767822"/>
                <a:gd name="connsiteY6" fmla="*/ 970287 h 1094239"/>
                <a:gd name="connsiteX7" fmla="*/ 4526026 w 10767822"/>
                <a:gd name="connsiteY7" fmla="*/ 973208 h 1094239"/>
                <a:gd name="connsiteX8" fmla="*/ 3717544 w 10767822"/>
                <a:gd name="connsiteY8" fmla="*/ 1068839 h 1094239"/>
                <a:gd name="connsiteX9" fmla="*/ 3621659 w 10767822"/>
                <a:gd name="connsiteY9" fmla="*/ 1094239 h 1094239"/>
                <a:gd name="connsiteX10" fmla="*/ 0 w 10767822"/>
                <a:gd name="connsiteY10" fmla="*/ 1094239 h 1094239"/>
                <a:gd name="connsiteX11" fmla="*/ 1220470 w 10767822"/>
                <a:gd name="connsiteY11" fmla="*/ 866909 h 1094239"/>
                <a:gd name="connsiteX12" fmla="*/ 3663315 w 10767822"/>
                <a:gd name="connsiteY12" fmla="*/ 708794 h 1094239"/>
                <a:gd name="connsiteX13" fmla="*/ 4823460 w 10767822"/>
                <a:gd name="connsiteY13" fmla="*/ 516516 h 1094239"/>
                <a:gd name="connsiteX14" fmla="*/ 5069205 w 10767822"/>
                <a:gd name="connsiteY14" fmla="*/ 488830 h 1094239"/>
                <a:gd name="connsiteX15" fmla="*/ 6351652 w 10767822"/>
                <a:gd name="connsiteY15" fmla="*/ 433204 h 1094239"/>
                <a:gd name="connsiteX16" fmla="*/ 7398004 w 10767822"/>
                <a:gd name="connsiteY16" fmla="*/ 246641 h 1094239"/>
                <a:gd name="connsiteX17" fmla="*/ 9680702 w 10767822"/>
                <a:gd name="connsiteY17" fmla="*/ 12326 h 1094239"/>
                <a:gd name="connsiteX18" fmla="*/ 10654538 w 10767822"/>
                <a:gd name="connsiteY18" fmla="*/ 6230 h 1094239"/>
                <a:gd name="connsiteX19" fmla="*/ 10767822 w 10767822"/>
                <a:gd name="connsiteY19" fmla="*/ 6230 h 109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67822" h="1094239">
                  <a:moveTo>
                    <a:pt x="10767822" y="6230"/>
                  </a:moveTo>
                  <a:lnTo>
                    <a:pt x="10767822" y="177172"/>
                  </a:lnTo>
                  <a:cubicBezTo>
                    <a:pt x="10528808" y="217812"/>
                    <a:pt x="10294239" y="264802"/>
                    <a:pt x="10066909" y="317634"/>
                  </a:cubicBezTo>
                  <a:cubicBezTo>
                    <a:pt x="9780016" y="384436"/>
                    <a:pt x="9500997" y="460763"/>
                    <a:pt x="9204325" y="516516"/>
                  </a:cubicBezTo>
                  <a:cubicBezTo>
                    <a:pt x="9136380" y="529343"/>
                    <a:pt x="9067546" y="541027"/>
                    <a:pt x="8997569" y="551314"/>
                  </a:cubicBezTo>
                  <a:cubicBezTo>
                    <a:pt x="7951216" y="704476"/>
                    <a:pt x="6791453" y="516897"/>
                    <a:pt x="5857875" y="777374"/>
                  </a:cubicBezTo>
                  <a:cubicBezTo>
                    <a:pt x="5616448" y="844811"/>
                    <a:pt x="5403088" y="940061"/>
                    <a:pt x="5128768" y="970287"/>
                  </a:cubicBezTo>
                  <a:cubicBezTo>
                    <a:pt x="4923663" y="992894"/>
                    <a:pt x="4727194" y="973844"/>
                    <a:pt x="4526026" y="973208"/>
                  </a:cubicBezTo>
                  <a:cubicBezTo>
                    <a:pt x="4256278" y="972446"/>
                    <a:pt x="3967734" y="1006609"/>
                    <a:pt x="3717544" y="1068839"/>
                  </a:cubicBezTo>
                  <a:cubicBezTo>
                    <a:pt x="3685159" y="1076840"/>
                    <a:pt x="3653282" y="1085476"/>
                    <a:pt x="3621659" y="1094239"/>
                  </a:cubicBezTo>
                  <a:lnTo>
                    <a:pt x="0" y="1094239"/>
                  </a:lnTo>
                  <a:cubicBezTo>
                    <a:pt x="409575" y="1025913"/>
                    <a:pt x="802259" y="924695"/>
                    <a:pt x="1220470" y="866909"/>
                  </a:cubicBezTo>
                  <a:cubicBezTo>
                    <a:pt x="2027301" y="755403"/>
                    <a:pt x="2853944" y="814204"/>
                    <a:pt x="3663315" y="708794"/>
                  </a:cubicBezTo>
                  <a:cubicBezTo>
                    <a:pt x="4056888" y="657613"/>
                    <a:pt x="4433189" y="569094"/>
                    <a:pt x="4823460" y="516516"/>
                  </a:cubicBezTo>
                  <a:cubicBezTo>
                    <a:pt x="4904740" y="505467"/>
                    <a:pt x="4986528" y="496069"/>
                    <a:pt x="5069205" y="488830"/>
                  </a:cubicBezTo>
                  <a:cubicBezTo>
                    <a:pt x="5499228" y="451492"/>
                    <a:pt x="5922391" y="477019"/>
                    <a:pt x="6351652" y="433204"/>
                  </a:cubicBezTo>
                  <a:cubicBezTo>
                    <a:pt x="6713474" y="396247"/>
                    <a:pt x="7051421" y="312935"/>
                    <a:pt x="7398004" y="246641"/>
                  </a:cubicBezTo>
                  <a:cubicBezTo>
                    <a:pt x="8135240" y="105671"/>
                    <a:pt x="8919083" y="41663"/>
                    <a:pt x="9680702" y="12326"/>
                  </a:cubicBezTo>
                  <a:cubicBezTo>
                    <a:pt x="10018649" y="-755"/>
                    <a:pt x="10333863" y="-4438"/>
                    <a:pt x="10654538" y="6230"/>
                  </a:cubicBezTo>
                  <a:cubicBezTo>
                    <a:pt x="10691114" y="7500"/>
                    <a:pt x="10728960" y="7373"/>
                    <a:pt x="10767822" y="6230"/>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E9A37E1E-0503-C373-938C-747BE1107FF3}"/>
                </a:ext>
              </a:extLst>
            </p:cNvPr>
            <p:cNvSpPr/>
            <p:nvPr/>
          </p:nvSpPr>
          <p:spPr>
            <a:xfrm>
              <a:off x="4854447" y="5859271"/>
              <a:ext cx="7337552" cy="998728"/>
            </a:xfrm>
            <a:custGeom>
              <a:avLst/>
              <a:gdLst>
                <a:gd name="connsiteX0" fmla="*/ 7337552 w 7337552"/>
                <a:gd name="connsiteY0" fmla="*/ 0 h 998728"/>
                <a:gd name="connsiteX1" fmla="*/ 7337552 w 7337552"/>
                <a:gd name="connsiteY1" fmla="*/ 998728 h 998728"/>
                <a:gd name="connsiteX2" fmla="*/ 0 w 7337552"/>
                <a:gd name="connsiteY2" fmla="*/ 998728 h 998728"/>
                <a:gd name="connsiteX3" fmla="*/ 275590 w 7337552"/>
                <a:gd name="connsiteY3" fmla="*/ 915162 h 998728"/>
                <a:gd name="connsiteX4" fmla="*/ 1083691 w 7337552"/>
                <a:gd name="connsiteY4" fmla="*/ 818007 h 998728"/>
                <a:gd name="connsiteX5" fmla="*/ 1688084 w 7337552"/>
                <a:gd name="connsiteY5" fmla="*/ 822960 h 998728"/>
                <a:gd name="connsiteX6" fmla="*/ 2414143 w 7337552"/>
                <a:gd name="connsiteY6" fmla="*/ 614807 h 998728"/>
                <a:gd name="connsiteX7" fmla="*/ 5415153 w 7337552"/>
                <a:gd name="connsiteY7" fmla="*/ 421005 h 998728"/>
                <a:gd name="connsiteX8" fmla="*/ 5556377 w 7337552"/>
                <a:gd name="connsiteY8" fmla="*/ 401955 h 998728"/>
                <a:gd name="connsiteX9" fmla="*/ 6622543 w 7337552"/>
                <a:gd name="connsiteY9" fmla="*/ 152273 h 998728"/>
                <a:gd name="connsiteX10" fmla="*/ 7285609 w 7337552"/>
                <a:gd name="connsiteY10" fmla="*/ 9398 h 998728"/>
                <a:gd name="connsiteX11" fmla="*/ 7337552 w 7337552"/>
                <a:gd name="connsiteY11" fmla="*/ 0 h 99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37552" h="998728">
                  <a:moveTo>
                    <a:pt x="7337552" y="0"/>
                  </a:moveTo>
                  <a:lnTo>
                    <a:pt x="7337552" y="998728"/>
                  </a:lnTo>
                  <a:lnTo>
                    <a:pt x="0" y="998728"/>
                  </a:lnTo>
                  <a:cubicBezTo>
                    <a:pt x="91313" y="970535"/>
                    <a:pt x="181356" y="940562"/>
                    <a:pt x="275590" y="915162"/>
                  </a:cubicBezTo>
                  <a:cubicBezTo>
                    <a:pt x="524764" y="848106"/>
                    <a:pt x="813181" y="813435"/>
                    <a:pt x="1083691" y="818007"/>
                  </a:cubicBezTo>
                  <a:cubicBezTo>
                    <a:pt x="1285494" y="821436"/>
                    <a:pt x="1482979" y="845693"/>
                    <a:pt x="1688084" y="822960"/>
                  </a:cubicBezTo>
                  <a:cubicBezTo>
                    <a:pt x="1962277" y="792607"/>
                    <a:pt x="2173733" y="687705"/>
                    <a:pt x="2414143" y="614807"/>
                  </a:cubicBezTo>
                  <a:cubicBezTo>
                    <a:pt x="3301620" y="345440"/>
                    <a:pt x="4407027" y="541401"/>
                    <a:pt x="5415153" y="421005"/>
                  </a:cubicBezTo>
                  <a:cubicBezTo>
                    <a:pt x="5462397" y="415417"/>
                    <a:pt x="5509514" y="409067"/>
                    <a:pt x="5556377" y="401955"/>
                  </a:cubicBezTo>
                  <a:cubicBezTo>
                    <a:pt x="5932044" y="344805"/>
                    <a:pt x="6271134" y="240284"/>
                    <a:pt x="6622543" y="152273"/>
                  </a:cubicBezTo>
                  <a:cubicBezTo>
                    <a:pt x="6837681" y="98425"/>
                    <a:pt x="7059422" y="50800"/>
                    <a:pt x="7285609" y="9398"/>
                  </a:cubicBezTo>
                  <a:cubicBezTo>
                    <a:pt x="7302882" y="6223"/>
                    <a:pt x="7320153" y="3175"/>
                    <a:pt x="7337552" y="0"/>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grpSp>
      <p:sp>
        <p:nvSpPr>
          <p:cNvPr id="55" name="Rechthoek: afgeronde hoeken 54">
            <a:extLst>
              <a:ext uri="{FF2B5EF4-FFF2-40B4-BE49-F238E27FC236}">
                <a16:creationId xmlns:a16="http://schemas.microsoft.com/office/drawing/2014/main" id="{28D83B49-F9DF-C9E7-1088-9FB2E62C426D}"/>
              </a:ext>
            </a:extLst>
          </p:cNvPr>
          <p:cNvSpPr/>
          <p:nvPr/>
        </p:nvSpPr>
        <p:spPr>
          <a:xfrm>
            <a:off x="1520578" y="1069642"/>
            <a:ext cx="4597255" cy="4994314"/>
          </a:xfrm>
          <a:prstGeom prst="roundRect">
            <a:avLst>
              <a:gd name="adj" fmla="val 44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83" name="Groep 82">
            <a:extLst>
              <a:ext uri="{FF2B5EF4-FFF2-40B4-BE49-F238E27FC236}">
                <a16:creationId xmlns:a16="http://schemas.microsoft.com/office/drawing/2014/main" id="{FD007FA2-0BD3-D496-91C3-4D2D634BF01E}"/>
              </a:ext>
            </a:extLst>
          </p:cNvPr>
          <p:cNvGrpSpPr/>
          <p:nvPr/>
        </p:nvGrpSpPr>
        <p:grpSpPr>
          <a:xfrm>
            <a:off x="2550878" y="800825"/>
            <a:ext cx="5662612" cy="481012"/>
            <a:chOff x="2034908" y="1273993"/>
            <a:chExt cx="5662612" cy="481012"/>
          </a:xfrm>
        </p:grpSpPr>
        <p:sp>
          <p:nvSpPr>
            <p:cNvPr id="6" name="Vrije vorm: vorm 5">
              <a:extLst>
                <a:ext uri="{FF2B5EF4-FFF2-40B4-BE49-F238E27FC236}">
                  <a16:creationId xmlns:a16="http://schemas.microsoft.com/office/drawing/2014/main" id="{98BF6E7E-9FC1-5495-02B8-8926B752F333}"/>
                </a:ext>
              </a:extLst>
            </p:cNvPr>
            <p:cNvSpPr/>
            <p:nvPr/>
          </p:nvSpPr>
          <p:spPr>
            <a:xfrm>
              <a:off x="2034908" y="1273993"/>
              <a:ext cx="5662612" cy="481012"/>
            </a:xfrm>
            <a:custGeom>
              <a:avLst/>
              <a:gdLst>
                <a:gd name="connsiteX0" fmla="*/ 5645182 w 5662612"/>
                <a:gd name="connsiteY0" fmla="*/ 98679 h 481012"/>
                <a:gd name="connsiteX1" fmla="*/ 5602510 w 5662612"/>
                <a:gd name="connsiteY1" fmla="*/ 44196 h 481012"/>
                <a:gd name="connsiteX2" fmla="*/ 5544693 w 5662612"/>
                <a:gd name="connsiteY2" fmla="*/ 11049 h 481012"/>
                <a:gd name="connsiteX3" fmla="*/ 5481066 w 5662612"/>
                <a:gd name="connsiteY3" fmla="*/ 0 h 481012"/>
                <a:gd name="connsiteX4" fmla="*/ 5367624 w 5662612"/>
                <a:gd name="connsiteY4" fmla="*/ 29718 h 481012"/>
                <a:gd name="connsiteX5" fmla="*/ 5297424 w 5662612"/>
                <a:gd name="connsiteY5" fmla="*/ 17431 h 481012"/>
                <a:gd name="connsiteX6" fmla="*/ 5178076 w 5662612"/>
                <a:gd name="connsiteY6" fmla="*/ 17431 h 481012"/>
                <a:gd name="connsiteX7" fmla="*/ 5098066 w 5662612"/>
                <a:gd name="connsiteY7" fmla="*/ 30099 h 481012"/>
                <a:gd name="connsiteX8" fmla="*/ 5085969 w 5662612"/>
                <a:gd name="connsiteY8" fmla="*/ 36005 h 481012"/>
                <a:gd name="connsiteX9" fmla="*/ 5024628 w 5662612"/>
                <a:gd name="connsiteY9" fmla="*/ 26194 h 481012"/>
                <a:gd name="connsiteX10" fmla="*/ 4972241 w 5662612"/>
                <a:gd name="connsiteY10" fmla="*/ 33719 h 481012"/>
                <a:gd name="connsiteX11" fmla="*/ 4911186 w 5662612"/>
                <a:gd name="connsiteY11" fmla="*/ 19431 h 481012"/>
                <a:gd name="connsiteX12" fmla="*/ 4864323 w 5662612"/>
                <a:gd name="connsiteY12" fmla="*/ 26003 h 481012"/>
                <a:gd name="connsiteX13" fmla="*/ 4806125 w 5662612"/>
                <a:gd name="connsiteY13" fmla="*/ 14288 h 481012"/>
                <a:gd name="connsiteX14" fmla="*/ 4730115 w 5662612"/>
                <a:gd name="connsiteY14" fmla="*/ 33433 h 481012"/>
                <a:gd name="connsiteX15" fmla="*/ 4639151 w 5662612"/>
                <a:gd name="connsiteY15" fmla="*/ 14288 h 481012"/>
                <a:gd name="connsiteX16" fmla="*/ 4635437 w 5662612"/>
                <a:gd name="connsiteY16" fmla="*/ 14288 h 481012"/>
                <a:gd name="connsiteX17" fmla="*/ 4569048 w 5662612"/>
                <a:gd name="connsiteY17" fmla="*/ 27051 h 481012"/>
                <a:gd name="connsiteX18" fmla="*/ 4535996 w 5662612"/>
                <a:gd name="connsiteY18" fmla="*/ 43053 h 481012"/>
                <a:gd name="connsiteX19" fmla="*/ 4508278 w 5662612"/>
                <a:gd name="connsiteY19" fmla="*/ 28670 h 481012"/>
                <a:gd name="connsiteX20" fmla="*/ 4416362 w 5662612"/>
                <a:gd name="connsiteY20" fmla="*/ 11906 h 481012"/>
                <a:gd name="connsiteX21" fmla="*/ 4339114 w 5662612"/>
                <a:gd name="connsiteY21" fmla="*/ 21431 h 481012"/>
                <a:gd name="connsiteX22" fmla="*/ 4305110 w 5662612"/>
                <a:gd name="connsiteY22" fmla="*/ 36481 h 481012"/>
                <a:gd name="connsiteX23" fmla="*/ 4262438 w 5662612"/>
                <a:gd name="connsiteY23" fmla="*/ 19241 h 481012"/>
                <a:gd name="connsiteX24" fmla="*/ 4197096 w 5662612"/>
                <a:gd name="connsiteY24" fmla="*/ 10763 h 481012"/>
                <a:gd name="connsiteX25" fmla="*/ 4193096 w 5662612"/>
                <a:gd name="connsiteY25" fmla="*/ 10763 h 481012"/>
                <a:gd name="connsiteX26" fmla="*/ 4130993 w 5662612"/>
                <a:gd name="connsiteY26" fmla="*/ 18383 h 481012"/>
                <a:gd name="connsiteX27" fmla="*/ 4082415 w 5662612"/>
                <a:gd name="connsiteY27" fmla="*/ 38195 h 481012"/>
                <a:gd name="connsiteX28" fmla="*/ 4041362 w 5662612"/>
                <a:gd name="connsiteY28" fmla="*/ 22098 h 481012"/>
                <a:gd name="connsiteX29" fmla="*/ 3989737 w 5662612"/>
                <a:gd name="connsiteY29" fmla="*/ 15526 h 481012"/>
                <a:gd name="connsiteX30" fmla="*/ 3912489 w 5662612"/>
                <a:gd name="connsiteY30" fmla="*/ 31528 h 481012"/>
                <a:gd name="connsiteX31" fmla="*/ 3883628 w 5662612"/>
                <a:gd name="connsiteY31" fmla="*/ 46768 h 481012"/>
                <a:gd name="connsiteX32" fmla="*/ 3881628 w 5662612"/>
                <a:gd name="connsiteY32" fmla="*/ 45434 h 481012"/>
                <a:gd name="connsiteX33" fmla="*/ 3821144 w 5662612"/>
                <a:gd name="connsiteY33" fmla="*/ 29813 h 481012"/>
                <a:gd name="connsiteX34" fmla="*/ 3721132 w 5662612"/>
                <a:gd name="connsiteY34" fmla="*/ 60674 h 481012"/>
                <a:gd name="connsiteX35" fmla="*/ 3707225 w 5662612"/>
                <a:gd name="connsiteY35" fmla="*/ 45720 h 481012"/>
                <a:gd name="connsiteX36" fmla="*/ 3624834 w 5662612"/>
                <a:gd name="connsiteY36" fmla="*/ 14764 h 481012"/>
                <a:gd name="connsiteX37" fmla="*/ 3576447 w 5662612"/>
                <a:gd name="connsiteY37" fmla="*/ 22670 h 481012"/>
                <a:gd name="connsiteX38" fmla="*/ 3537776 w 5662612"/>
                <a:gd name="connsiteY38" fmla="*/ 41053 h 481012"/>
                <a:gd name="connsiteX39" fmla="*/ 3432524 w 5662612"/>
                <a:gd name="connsiteY39" fmla="*/ 14288 h 481012"/>
                <a:gd name="connsiteX40" fmla="*/ 3428810 w 5662612"/>
                <a:gd name="connsiteY40" fmla="*/ 14288 h 481012"/>
                <a:gd name="connsiteX41" fmla="*/ 3362420 w 5662612"/>
                <a:gd name="connsiteY41" fmla="*/ 27051 h 481012"/>
                <a:gd name="connsiteX42" fmla="*/ 3329368 w 5662612"/>
                <a:gd name="connsiteY42" fmla="*/ 43053 h 481012"/>
                <a:gd name="connsiteX43" fmla="*/ 3301556 w 5662612"/>
                <a:gd name="connsiteY43" fmla="*/ 28670 h 481012"/>
                <a:gd name="connsiteX44" fmla="*/ 3209639 w 5662612"/>
                <a:gd name="connsiteY44" fmla="*/ 11906 h 481012"/>
                <a:gd name="connsiteX45" fmla="*/ 3132392 w 5662612"/>
                <a:gd name="connsiteY45" fmla="*/ 21431 h 481012"/>
                <a:gd name="connsiteX46" fmla="*/ 3071908 w 5662612"/>
                <a:gd name="connsiteY46" fmla="*/ 57055 h 481012"/>
                <a:gd name="connsiteX47" fmla="*/ 3062288 w 5662612"/>
                <a:gd name="connsiteY47" fmla="*/ 49911 h 481012"/>
                <a:gd name="connsiteX48" fmla="*/ 3001423 w 5662612"/>
                <a:gd name="connsiteY48" fmla="*/ 22003 h 481012"/>
                <a:gd name="connsiteX49" fmla="*/ 2949797 w 5662612"/>
                <a:gd name="connsiteY49" fmla="*/ 15431 h 481012"/>
                <a:gd name="connsiteX50" fmla="*/ 2872645 w 5662612"/>
                <a:gd name="connsiteY50" fmla="*/ 31433 h 481012"/>
                <a:gd name="connsiteX51" fmla="*/ 2832545 w 5662612"/>
                <a:gd name="connsiteY51" fmla="*/ 54293 h 481012"/>
                <a:gd name="connsiteX52" fmla="*/ 2804351 w 5662612"/>
                <a:gd name="connsiteY52" fmla="*/ 40672 h 481012"/>
                <a:gd name="connsiteX53" fmla="*/ 2733866 w 5662612"/>
                <a:gd name="connsiteY53" fmla="*/ 22289 h 481012"/>
                <a:gd name="connsiteX54" fmla="*/ 2659571 w 5662612"/>
                <a:gd name="connsiteY54" fmla="*/ 15812 h 481012"/>
                <a:gd name="connsiteX55" fmla="*/ 2584990 w 5662612"/>
                <a:gd name="connsiteY55" fmla="*/ 31623 h 481012"/>
                <a:gd name="connsiteX56" fmla="*/ 2557367 w 5662612"/>
                <a:gd name="connsiteY56" fmla="*/ 22003 h 481012"/>
                <a:gd name="connsiteX57" fmla="*/ 2505742 w 5662612"/>
                <a:gd name="connsiteY57" fmla="*/ 15431 h 481012"/>
                <a:gd name="connsiteX58" fmla="*/ 2428589 w 5662612"/>
                <a:gd name="connsiteY58" fmla="*/ 31433 h 481012"/>
                <a:gd name="connsiteX59" fmla="*/ 2383346 w 5662612"/>
                <a:gd name="connsiteY59" fmla="*/ 58103 h 481012"/>
                <a:gd name="connsiteX60" fmla="*/ 2338292 w 5662612"/>
                <a:gd name="connsiteY60" fmla="*/ 32004 h 481012"/>
                <a:gd name="connsiteX61" fmla="*/ 2252758 w 5662612"/>
                <a:gd name="connsiteY61" fmla="*/ 14669 h 481012"/>
                <a:gd name="connsiteX62" fmla="*/ 2152555 w 5662612"/>
                <a:gd name="connsiteY62" fmla="*/ 40958 h 481012"/>
                <a:gd name="connsiteX63" fmla="*/ 2149316 w 5662612"/>
                <a:gd name="connsiteY63" fmla="*/ 43244 h 481012"/>
                <a:gd name="connsiteX64" fmla="*/ 2143411 w 5662612"/>
                <a:gd name="connsiteY64" fmla="*/ 39148 h 481012"/>
                <a:gd name="connsiteX65" fmla="*/ 2054447 w 5662612"/>
                <a:gd name="connsiteY65" fmla="*/ 17431 h 481012"/>
                <a:gd name="connsiteX66" fmla="*/ 1935099 w 5662612"/>
                <a:gd name="connsiteY66" fmla="*/ 17431 h 481012"/>
                <a:gd name="connsiteX67" fmla="*/ 1877663 w 5662612"/>
                <a:gd name="connsiteY67" fmla="*/ 22955 h 481012"/>
                <a:gd name="connsiteX68" fmla="*/ 1829943 w 5662612"/>
                <a:gd name="connsiteY68" fmla="*/ 13907 h 481012"/>
                <a:gd name="connsiteX69" fmla="*/ 1764983 w 5662612"/>
                <a:gd name="connsiteY69" fmla="*/ 28575 h 481012"/>
                <a:gd name="connsiteX70" fmla="*/ 1736217 w 5662612"/>
                <a:gd name="connsiteY70" fmla="*/ 46006 h 481012"/>
                <a:gd name="connsiteX71" fmla="*/ 1706213 w 5662612"/>
                <a:gd name="connsiteY71" fmla="*/ 29147 h 481012"/>
                <a:gd name="connsiteX72" fmla="*/ 1642301 w 5662612"/>
                <a:gd name="connsiteY72" fmla="*/ 17050 h 481012"/>
                <a:gd name="connsiteX73" fmla="*/ 1590294 w 5662612"/>
                <a:gd name="connsiteY73" fmla="*/ 29909 h 481012"/>
                <a:gd name="connsiteX74" fmla="*/ 1560957 w 5662612"/>
                <a:gd name="connsiteY74" fmla="*/ 19241 h 481012"/>
                <a:gd name="connsiteX75" fmla="*/ 1495616 w 5662612"/>
                <a:gd name="connsiteY75" fmla="*/ 10763 h 481012"/>
                <a:gd name="connsiteX76" fmla="*/ 1491615 w 5662612"/>
                <a:gd name="connsiteY76" fmla="*/ 10763 h 481012"/>
                <a:gd name="connsiteX77" fmla="*/ 1429417 w 5662612"/>
                <a:gd name="connsiteY77" fmla="*/ 18383 h 481012"/>
                <a:gd name="connsiteX78" fmla="*/ 1380839 w 5662612"/>
                <a:gd name="connsiteY78" fmla="*/ 38195 h 481012"/>
                <a:gd name="connsiteX79" fmla="*/ 1339787 w 5662612"/>
                <a:gd name="connsiteY79" fmla="*/ 22098 h 481012"/>
                <a:gd name="connsiteX80" fmla="*/ 1288161 w 5662612"/>
                <a:gd name="connsiteY80" fmla="*/ 15526 h 481012"/>
                <a:gd name="connsiteX81" fmla="*/ 1211009 w 5662612"/>
                <a:gd name="connsiteY81" fmla="*/ 31528 h 481012"/>
                <a:gd name="connsiteX82" fmla="*/ 1182148 w 5662612"/>
                <a:gd name="connsiteY82" fmla="*/ 46768 h 481012"/>
                <a:gd name="connsiteX83" fmla="*/ 1180148 w 5662612"/>
                <a:gd name="connsiteY83" fmla="*/ 45434 h 481012"/>
                <a:gd name="connsiteX84" fmla="*/ 1119664 w 5662612"/>
                <a:gd name="connsiteY84" fmla="*/ 29718 h 481012"/>
                <a:gd name="connsiteX85" fmla="*/ 1019651 w 5662612"/>
                <a:gd name="connsiteY85" fmla="*/ 60579 h 481012"/>
                <a:gd name="connsiteX86" fmla="*/ 1005745 w 5662612"/>
                <a:gd name="connsiteY86" fmla="*/ 45625 h 481012"/>
                <a:gd name="connsiteX87" fmla="*/ 923354 w 5662612"/>
                <a:gd name="connsiteY87" fmla="*/ 14573 h 481012"/>
                <a:gd name="connsiteX88" fmla="*/ 874967 w 5662612"/>
                <a:gd name="connsiteY88" fmla="*/ 22479 h 481012"/>
                <a:gd name="connsiteX89" fmla="*/ 830104 w 5662612"/>
                <a:gd name="connsiteY89" fmla="*/ 45148 h 481012"/>
                <a:gd name="connsiteX90" fmla="*/ 828294 w 5662612"/>
                <a:gd name="connsiteY90" fmla="*/ 46577 h 481012"/>
                <a:gd name="connsiteX91" fmla="*/ 815912 w 5662612"/>
                <a:gd name="connsiteY91" fmla="*/ 57722 h 481012"/>
                <a:gd name="connsiteX92" fmla="*/ 805434 w 5662612"/>
                <a:gd name="connsiteY92" fmla="*/ 49816 h 481012"/>
                <a:gd name="connsiteX93" fmla="*/ 744569 w 5662612"/>
                <a:gd name="connsiteY93" fmla="*/ 21908 h 481012"/>
                <a:gd name="connsiteX94" fmla="*/ 692944 w 5662612"/>
                <a:gd name="connsiteY94" fmla="*/ 15335 h 481012"/>
                <a:gd name="connsiteX95" fmla="*/ 615791 w 5662612"/>
                <a:gd name="connsiteY95" fmla="*/ 31337 h 481012"/>
                <a:gd name="connsiteX96" fmla="*/ 573215 w 5662612"/>
                <a:gd name="connsiteY96" fmla="*/ 56007 h 481012"/>
                <a:gd name="connsiteX97" fmla="*/ 571405 w 5662612"/>
                <a:gd name="connsiteY97" fmla="*/ 54483 h 481012"/>
                <a:gd name="connsiteX98" fmla="*/ 502063 w 5662612"/>
                <a:gd name="connsiteY98" fmla="*/ 20288 h 481012"/>
                <a:gd name="connsiteX99" fmla="*/ 445103 w 5662612"/>
                <a:gd name="connsiteY99" fmla="*/ 12478 h 481012"/>
                <a:gd name="connsiteX100" fmla="*/ 354902 w 5662612"/>
                <a:gd name="connsiteY100" fmla="*/ 32004 h 481012"/>
                <a:gd name="connsiteX101" fmla="*/ 343281 w 5662612"/>
                <a:gd name="connsiteY101" fmla="*/ 38291 h 481012"/>
                <a:gd name="connsiteX102" fmla="*/ 263843 w 5662612"/>
                <a:gd name="connsiteY102" fmla="*/ 13335 h 481012"/>
                <a:gd name="connsiteX103" fmla="*/ 199549 w 5662612"/>
                <a:gd name="connsiteY103" fmla="*/ 29337 h 481012"/>
                <a:gd name="connsiteX104" fmla="*/ 140113 w 5662612"/>
                <a:gd name="connsiteY104" fmla="*/ 15716 h 481012"/>
                <a:gd name="connsiteX105" fmla="*/ 93821 w 5662612"/>
                <a:gd name="connsiteY105" fmla="*/ 23908 h 481012"/>
                <a:gd name="connsiteX106" fmla="*/ 41529 w 5662612"/>
                <a:gd name="connsiteY106" fmla="*/ 58579 h 481012"/>
                <a:gd name="connsiteX107" fmla="*/ 17621 w 5662612"/>
                <a:gd name="connsiteY107" fmla="*/ 96774 h 481012"/>
                <a:gd name="connsiteX108" fmla="*/ 4096 w 5662612"/>
                <a:gd name="connsiteY108" fmla="*/ 159639 h 481012"/>
                <a:gd name="connsiteX109" fmla="*/ 0 w 5662612"/>
                <a:gd name="connsiteY109" fmla="*/ 239840 h 481012"/>
                <a:gd name="connsiteX110" fmla="*/ 9715 w 5662612"/>
                <a:gd name="connsiteY110" fmla="*/ 343281 h 481012"/>
                <a:gd name="connsiteX111" fmla="*/ 71152 w 5662612"/>
                <a:gd name="connsiteY111" fmla="*/ 450056 h 481012"/>
                <a:gd name="connsiteX112" fmla="*/ 146399 w 5662612"/>
                <a:gd name="connsiteY112" fmla="*/ 474345 h 481012"/>
                <a:gd name="connsiteX113" fmla="*/ 197644 w 5662612"/>
                <a:gd name="connsiteY113" fmla="*/ 463010 h 481012"/>
                <a:gd name="connsiteX114" fmla="*/ 261080 w 5662612"/>
                <a:gd name="connsiteY114" fmla="*/ 476726 h 481012"/>
                <a:gd name="connsiteX115" fmla="*/ 336423 w 5662612"/>
                <a:gd name="connsiteY115" fmla="*/ 451675 h 481012"/>
                <a:gd name="connsiteX116" fmla="*/ 350711 w 5662612"/>
                <a:gd name="connsiteY116" fmla="*/ 459010 h 481012"/>
                <a:gd name="connsiteX117" fmla="*/ 444341 w 5662612"/>
                <a:gd name="connsiteY117" fmla="*/ 478250 h 481012"/>
                <a:gd name="connsiteX118" fmla="*/ 538639 w 5662612"/>
                <a:gd name="connsiteY118" fmla="*/ 456724 h 481012"/>
                <a:gd name="connsiteX119" fmla="*/ 570167 w 5662612"/>
                <a:gd name="connsiteY119" fmla="*/ 436626 h 481012"/>
                <a:gd name="connsiteX120" fmla="*/ 577310 w 5662612"/>
                <a:gd name="connsiteY120" fmla="*/ 442246 h 481012"/>
                <a:gd name="connsiteX121" fmla="*/ 636461 w 5662612"/>
                <a:gd name="connsiteY121" fmla="*/ 470630 h 481012"/>
                <a:gd name="connsiteX122" fmla="*/ 684943 w 5662612"/>
                <a:gd name="connsiteY122" fmla="*/ 478250 h 481012"/>
                <a:gd name="connsiteX123" fmla="*/ 691706 w 5662612"/>
                <a:gd name="connsiteY123" fmla="*/ 478346 h 481012"/>
                <a:gd name="connsiteX124" fmla="*/ 729901 w 5662612"/>
                <a:gd name="connsiteY124" fmla="*/ 475393 h 481012"/>
                <a:gd name="connsiteX125" fmla="*/ 792766 w 5662612"/>
                <a:gd name="connsiteY125" fmla="*/ 455390 h 481012"/>
                <a:gd name="connsiteX126" fmla="*/ 828294 w 5662612"/>
                <a:gd name="connsiteY126" fmla="*/ 431483 h 481012"/>
                <a:gd name="connsiteX127" fmla="*/ 833247 w 5662612"/>
                <a:gd name="connsiteY127" fmla="*/ 435959 h 481012"/>
                <a:gd name="connsiteX128" fmla="*/ 929354 w 5662612"/>
                <a:gd name="connsiteY128" fmla="*/ 473774 h 481012"/>
                <a:gd name="connsiteX129" fmla="*/ 938403 w 5662612"/>
                <a:gd name="connsiteY129" fmla="*/ 474059 h 481012"/>
                <a:gd name="connsiteX130" fmla="*/ 998315 w 5662612"/>
                <a:gd name="connsiteY130" fmla="*/ 461772 h 481012"/>
                <a:gd name="connsiteX131" fmla="*/ 1004888 w 5662612"/>
                <a:gd name="connsiteY131" fmla="*/ 458915 h 481012"/>
                <a:gd name="connsiteX132" fmla="*/ 1014603 w 5662612"/>
                <a:gd name="connsiteY132" fmla="*/ 462820 h 481012"/>
                <a:gd name="connsiteX133" fmla="*/ 1068134 w 5662612"/>
                <a:gd name="connsiteY133" fmla="*/ 472821 h 481012"/>
                <a:gd name="connsiteX134" fmla="*/ 1150811 w 5662612"/>
                <a:gd name="connsiteY134" fmla="*/ 452628 h 481012"/>
                <a:gd name="connsiteX135" fmla="*/ 1170051 w 5662612"/>
                <a:gd name="connsiteY135" fmla="*/ 440436 h 481012"/>
                <a:gd name="connsiteX136" fmla="*/ 1172528 w 5662612"/>
                <a:gd name="connsiteY136" fmla="*/ 442341 h 481012"/>
                <a:gd name="connsiteX137" fmla="*/ 1231678 w 5662612"/>
                <a:gd name="connsiteY137" fmla="*/ 470725 h 481012"/>
                <a:gd name="connsiteX138" fmla="*/ 1280160 w 5662612"/>
                <a:gd name="connsiteY138" fmla="*/ 478346 h 481012"/>
                <a:gd name="connsiteX139" fmla="*/ 1286923 w 5662612"/>
                <a:gd name="connsiteY139" fmla="*/ 478441 h 481012"/>
                <a:gd name="connsiteX140" fmla="*/ 1325118 w 5662612"/>
                <a:gd name="connsiteY140" fmla="*/ 475488 h 481012"/>
                <a:gd name="connsiteX141" fmla="*/ 1376267 w 5662612"/>
                <a:gd name="connsiteY141" fmla="*/ 460820 h 481012"/>
                <a:gd name="connsiteX142" fmla="*/ 1442466 w 5662612"/>
                <a:gd name="connsiteY142" fmla="*/ 477679 h 481012"/>
                <a:gd name="connsiteX143" fmla="*/ 1502474 w 5662612"/>
                <a:gd name="connsiteY143" fmla="*/ 466916 h 481012"/>
                <a:gd name="connsiteX144" fmla="*/ 1563338 w 5662612"/>
                <a:gd name="connsiteY144" fmla="*/ 480060 h 481012"/>
                <a:gd name="connsiteX145" fmla="*/ 1620774 w 5662612"/>
                <a:gd name="connsiteY145" fmla="*/ 468154 h 481012"/>
                <a:gd name="connsiteX146" fmla="*/ 1621917 w 5662612"/>
                <a:gd name="connsiteY146" fmla="*/ 467582 h 481012"/>
                <a:gd name="connsiteX147" fmla="*/ 1628966 w 5662612"/>
                <a:gd name="connsiteY147" fmla="*/ 469868 h 481012"/>
                <a:gd name="connsiteX148" fmla="*/ 1662970 w 5662612"/>
                <a:gd name="connsiteY148" fmla="*/ 474536 h 481012"/>
                <a:gd name="connsiteX149" fmla="*/ 1715929 w 5662612"/>
                <a:gd name="connsiteY149" fmla="*/ 462153 h 481012"/>
                <a:gd name="connsiteX150" fmla="*/ 1743456 w 5662612"/>
                <a:gd name="connsiteY150" fmla="*/ 472154 h 481012"/>
                <a:gd name="connsiteX151" fmla="*/ 1786223 w 5662612"/>
                <a:gd name="connsiteY151" fmla="*/ 478060 h 481012"/>
                <a:gd name="connsiteX152" fmla="*/ 1856994 w 5662612"/>
                <a:gd name="connsiteY152" fmla="*/ 459962 h 481012"/>
                <a:gd name="connsiteX153" fmla="*/ 1886236 w 5662612"/>
                <a:gd name="connsiteY153" fmla="*/ 436340 h 481012"/>
                <a:gd name="connsiteX154" fmla="*/ 1913001 w 5662612"/>
                <a:gd name="connsiteY154" fmla="*/ 458343 h 481012"/>
                <a:gd name="connsiteX155" fmla="*/ 1986915 w 5662612"/>
                <a:gd name="connsiteY155" fmla="*/ 478346 h 481012"/>
                <a:gd name="connsiteX156" fmla="*/ 2109502 w 5662612"/>
                <a:gd name="connsiteY156" fmla="*/ 406146 h 481012"/>
                <a:gd name="connsiteX157" fmla="*/ 2166366 w 5662612"/>
                <a:gd name="connsiteY157" fmla="*/ 462439 h 481012"/>
                <a:gd name="connsiteX158" fmla="*/ 2237804 w 5662612"/>
                <a:gd name="connsiteY158" fmla="*/ 478346 h 481012"/>
                <a:gd name="connsiteX159" fmla="*/ 2241709 w 5662612"/>
                <a:gd name="connsiteY159" fmla="*/ 478346 h 481012"/>
                <a:gd name="connsiteX160" fmla="*/ 2326196 w 5662612"/>
                <a:gd name="connsiteY160" fmla="*/ 464344 h 481012"/>
                <a:gd name="connsiteX161" fmla="*/ 2380964 w 5662612"/>
                <a:gd name="connsiteY161" fmla="*/ 435388 h 481012"/>
                <a:gd name="connsiteX162" fmla="*/ 2389918 w 5662612"/>
                <a:gd name="connsiteY162" fmla="*/ 442436 h 481012"/>
                <a:gd name="connsiteX163" fmla="*/ 2448973 w 5662612"/>
                <a:gd name="connsiteY163" fmla="*/ 470725 h 481012"/>
                <a:gd name="connsiteX164" fmla="*/ 2497455 w 5662612"/>
                <a:gd name="connsiteY164" fmla="*/ 478346 h 481012"/>
                <a:gd name="connsiteX165" fmla="*/ 2504218 w 5662612"/>
                <a:gd name="connsiteY165" fmla="*/ 478441 h 481012"/>
                <a:gd name="connsiteX166" fmla="*/ 2542508 w 5662612"/>
                <a:gd name="connsiteY166" fmla="*/ 475488 h 481012"/>
                <a:gd name="connsiteX167" fmla="*/ 2604992 w 5662612"/>
                <a:gd name="connsiteY167" fmla="*/ 455581 h 481012"/>
                <a:gd name="connsiteX168" fmla="*/ 2696718 w 5662612"/>
                <a:gd name="connsiteY168" fmla="*/ 477965 h 481012"/>
                <a:gd name="connsiteX169" fmla="*/ 2770537 w 5662612"/>
                <a:gd name="connsiteY169" fmla="*/ 470154 h 481012"/>
                <a:gd name="connsiteX170" fmla="*/ 2772918 w 5662612"/>
                <a:gd name="connsiteY170" fmla="*/ 469678 h 481012"/>
                <a:gd name="connsiteX171" fmla="*/ 2775966 w 5662612"/>
                <a:gd name="connsiteY171" fmla="*/ 468916 h 481012"/>
                <a:gd name="connsiteX172" fmla="*/ 2840165 w 5662612"/>
                <a:gd name="connsiteY172" fmla="*/ 446246 h 481012"/>
                <a:gd name="connsiteX173" fmla="*/ 2893219 w 5662612"/>
                <a:gd name="connsiteY173" fmla="*/ 470630 h 481012"/>
                <a:gd name="connsiteX174" fmla="*/ 2941701 w 5662612"/>
                <a:gd name="connsiteY174" fmla="*/ 478250 h 481012"/>
                <a:gd name="connsiteX175" fmla="*/ 2948464 w 5662612"/>
                <a:gd name="connsiteY175" fmla="*/ 478346 h 481012"/>
                <a:gd name="connsiteX176" fmla="*/ 2986659 w 5662612"/>
                <a:gd name="connsiteY176" fmla="*/ 475393 h 481012"/>
                <a:gd name="connsiteX177" fmla="*/ 3049524 w 5662612"/>
                <a:gd name="connsiteY177" fmla="*/ 455390 h 481012"/>
                <a:gd name="connsiteX178" fmla="*/ 3069717 w 5662612"/>
                <a:gd name="connsiteY178" fmla="*/ 443484 h 481012"/>
                <a:gd name="connsiteX179" fmla="*/ 3110198 w 5662612"/>
                <a:gd name="connsiteY179" fmla="*/ 468916 h 481012"/>
                <a:gd name="connsiteX180" fmla="*/ 3167158 w 5662612"/>
                <a:gd name="connsiteY180" fmla="*/ 479203 h 481012"/>
                <a:gd name="connsiteX181" fmla="*/ 3230499 w 5662612"/>
                <a:gd name="connsiteY181" fmla="*/ 463296 h 481012"/>
                <a:gd name="connsiteX182" fmla="*/ 3280124 w 5662612"/>
                <a:gd name="connsiteY182" fmla="*/ 409575 h 481012"/>
                <a:gd name="connsiteX183" fmla="*/ 3290983 w 5662612"/>
                <a:gd name="connsiteY183" fmla="*/ 422339 h 481012"/>
                <a:gd name="connsiteX184" fmla="*/ 3380994 w 5662612"/>
                <a:gd name="connsiteY184" fmla="*/ 473202 h 481012"/>
                <a:gd name="connsiteX185" fmla="*/ 3382899 w 5662612"/>
                <a:gd name="connsiteY185" fmla="*/ 473678 h 481012"/>
                <a:gd name="connsiteX186" fmla="*/ 3430524 w 5662612"/>
                <a:gd name="connsiteY186" fmla="*/ 478536 h 481012"/>
                <a:gd name="connsiteX187" fmla="*/ 3506819 w 5662612"/>
                <a:gd name="connsiteY187" fmla="*/ 463201 h 481012"/>
                <a:gd name="connsiteX188" fmla="*/ 3543300 w 5662612"/>
                <a:gd name="connsiteY188" fmla="*/ 442722 h 481012"/>
                <a:gd name="connsiteX189" fmla="*/ 3630835 w 5662612"/>
                <a:gd name="connsiteY189" fmla="*/ 473964 h 481012"/>
                <a:gd name="connsiteX190" fmla="*/ 3639884 w 5662612"/>
                <a:gd name="connsiteY190" fmla="*/ 474250 h 481012"/>
                <a:gd name="connsiteX191" fmla="*/ 3699796 w 5662612"/>
                <a:gd name="connsiteY191" fmla="*/ 461963 h 481012"/>
                <a:gd name="connsiteX192" fmla="*/ 3706368 w 5662612"/>
                <a:gd name="connsiteY192" fmla="*/ 459105 h 481012"/>
                <a:gd name="connsiteX193" fmla="*/ 3716084 w 5662612"/>
                <a:gd name="connsiteY193" fmla="*/ 463010 h 481012"/>
                <a:gd name="connsiteX194" fmla="*/ 3769614 w 5662612"/>
                <a:gd name="connsiteY194" fmla="*/ 473012 h 481012"/>
                <a:gd name="connsiteX195" fmla="*/ 3852291 w 5662612"/>
                <a:gd name="connsiteY195" fmla="*/ 452819 h 481012"/>
                <a:gd name="connsiteX196" fmla="*/ 3871532 w 5662612"/>
                <a:gd name="connsiteY196" fmla="*/ 440626 h 481012"/>
                <a:gd name="connsiteX197" fmla="*/ 3874008 w 5662612"/>
                <a:gd name="connsiteY197" fmla="*/ 442532 h 481012"/>
                <a:gd name="connsiteX198" fmla="*/ 3933158 w 5662612"/>
                <a:gd name="connsiteY198" fmla="*/ 470916 h 481012"/>
                <a:gd name="connsiteX199" fmla="*/ 3981641 w 5662612"/>
                <a:gd name="connsiteY199" fmla="*/ 478536 h 481012"/>
                <a:gd name="connsiteX200" fmla="*/ 3988403 w 5662612"/>
                <a:gd name="connsiteY200" fmla="*/ 478631 h 481012"/>
                <a:gd name="connsiteX201" fmla="*/ 4026694 w 5662612"/>
                <a:gd name="connsiteY201" fmla="*/ 475679 h 481012"/>
                <a:gd name="connsiteX202" fmla="*/ 4077843 w 5662612"/>
                <a:gd name="connsiteY202" fmla="*/ 461010 h 481012"/>
                <a:gd name="connsiteX203" fmla="*/ 4144042 w 5662612"/>
                <a:gd name="connsiteY203" fmla="*/ 477869 h 481012"/>
                <a:gd name="connsiteX204" fmla="*/ 4204050 w 5662612"/>
                <a:gd name="connsiteY204" fmla="*/ 467106 h 481012"/>
                <a:gd name="connsiteX205" fmla="*/ 4265009 w 5662612"/>
                <a:gd name="connsiteY205" fmla="*/ 480250 h 481012"/>
                <a:gd name="connsiteX206" fmla="*/ 4318731 w 5662612"/>
                <a:gd name="connsiteY206" fmla="*/ 469773 h 481012"/>
                <a:gd name="connsiteX207" fmla="*/ 4373976 w 5662612"/>
                <a:gd name="connsiteY207" fmla="*/ 479489 h 481012"/>
                <a:gd name="connsiteX208" fmla="*/ 4437222 w 5662612"/>
                <a:gd name="connsiteY208" fmla="*/ 463582 h 481012"/>
                <a:gd name="connsiteX209" fmla="*/ 4486847 w 5662612"/>
                <a:gd name="connsiteY209" fmla="*/ 409766 h 481012"/>
                <a:gd name="connsiteX210" fmla="*/ 4497705 w 5662612"/>
                <a:gd name="connsiteY210" fmla="*/ 422529 h 481012"/>
                <a:gd name="connsiteX211" fmla="*/ 4587717 w 5662612"/>
                <a:gd name="connsiteY211" fmla="*/ 473297 h 481012"/>
                <a:gd name="connsiteX212" fmla="*/ 4589622 w 5662612"/>
                <a:gd name="connsiteY212" fmla="*/ 473774 h 481012"/>
                <a:gd name="connsiteX213" fmla="*/ 4637247 w 5662612"/>
                <a:gd name="connsiteY213" fmla="*/ 478631 h 481012"/>
                <a:gd name="connsiteX214" fmla="*/ 4713447 w 5662612"/>
                <a:gd name="connsiteY214" fmla="*/ 463296 h 481012"/>
                <a:gd name="connsiteX215" fmla="*/ 4731544 w 5662612"/>
                <a:gd name="connsiteY215" fmla="*/ 454533 h 481012"/>
                <a:gd name="connsiteX216" fmla="*/ 4755928 w 5662612"/>
                <a:gd name="connsiteY216" fmla="*/ 467487 h 481012"/>
                <a:gd name="connsiteX217" fmla="*/ 4810125 w 5662612"/>
                <a:gd name="connsiteY217" fmla="*/ 477869 h 481012"/>
                <a:gd name="connsiteX218" fmla="*/ 4857750 w 5662612"/>
                <a:gd name="connsiteY218" fmla="*/ 470916 h 481012"/>
                <a:gd name="connsiteX219" fmla="*/ 4871942 w 5662612"/>
                <a:gd name="connsiteY219" fmla="*/ 465773 h 481012"/>
                <a:gd name="connsiteX220" fmla="*/ 4876610 w 5662612"/>
                <a:gd name="connsiteY220" fmla="*/ 467868 h 481012"/>
                <a:gd name="connsiteX221" fmla="*/ 4923187 w 5662612"/>
                <a:gd name="connsiteY221" fmla="*/ 476726 h 481012"/>
                <a:gd name="connsiteX222" fmla="*/ 4991767 w 5662612"/>
                <a:gd name="connsiteY222" fmla="*/ 459105 h 481012"/>
                <a:gd name="connsiteX223" fmla="*/ 5059680 w 5662612"/>
                <a:gd name="connsiteY223" fmla="*/ 476726 h 481012"/>
                <a:gd name="connsiteX224" fmla="*/ 5139595 w 5662612"/>
                <a:gd name="connsiteY224" fmla="*/ 446342 h 481012"/>
                <a:gd name="connsiteX225" fmla="*/ 5156359 w 5662612"/>
                <a:gd name="connsiteY225" fmla="*/ 458724 h 481012"/>
                <a:gd name="connsiteX226" fmla="*/ 5230273 w 5662612"/>
                <a:gd name="connsiteY226" fmla="*/ 478726 h 481012"/>
                <a:gd name="connsiteX227" fmla="*/ 5350669 w 5662612"/>
                <a:gd name="connsiteY227" fmla="*/ 411099 h 481012"/>
                <a:gd name="connsiteX228" fmla="*/ 5382578 w 5662612"/>
                <a:gd name="connsiteY228" fmla="*/ 451675 h 481012"/>
                <a:gd name="connsiteX229" fmla="*/ 5462302 w 5662612"/>
                <a:gd name="connsiteY229" fmla="*/ 481013 h 481012"/>
                <a:gd name="connsiteX230" fmla="*/ 5524405 w 5662612"/>
                <a:gd name="connsiteY230" fmla="*/ 467487 h 481012"/>
                <a:gd name="connsiteX231" fmla="*/ 5583174 w 5662612"/>
                <a:gd name="connsiteY231" fmla="*/ 413099 h 481012"/>
                <a:gd name="connsiteX232" fmla="*/ 5598796 w 5662612"/>
                <a:gd name="connsiteY232" fmla="*/ 352044 h 481012"/>
                <a:gd name="connsiteX233" fmla="*/ 5592699 w 5662612"/>
                <a:gd name="connsiteY233" fmla="*/ 314230 h 481012"/>
                <a:gd name="connsiteX234" fmla="*/ 5594128 w 5662612"/>
                <a:gd name="connsiteY234" fmla="*/ 312992 h 481012"/>
                <a:gd name="connsiteX235" fmla="*/ 5642991 w 5662612"/>
                <a:gd name="connsiteY235" fmla="*/ 253365 h 481012"/>
                <a:gd name="connsiteX236" fmla="*/ 5662613 w 5662612"/>
                <a:gd name="connsiteY236" fmla="*/ 172117 h 481012"/>
                <a:gd name="connsiteX237" fmla="*/ 5645468 w 5662612"/>
                <a:gd name="connsiteY237" fmla="*/ 99060 h 4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5662612" h="481012">
                  <a:moveTo>
                    <a:pt x="5645182" y="98679"/>
                  </a:moveTo>
                  <a:cubicBezTo>
                    <a:pt x="5634704" y="77724"/>
                    <a:pt x="5620322" y="59341"/>
                    <a:pt x="5602510" y="44196"/>
                  </a:cubicBezTo>
                  <a:cubicBezTo>
                    <a:pt x="5585651" y="29813"/>
                    <a:pt x="5566220" y="18669"/>
                    <a:pt x="5544693" y="11049"/>
                  </a:cubicBezTo>
                  <a:cubicBezTo>
                    <a:pt x="5524024" y="3715"/>
                    <a:pt x="5502593" y="0"/>
                    <a:pt x="5481066" y="0"/>
                  </a:cubicBezTo>
                  <a:cubicBezTo>
                    <a:pt x="5437442" y="0"/>
                    <a:pt x="5399056" y="10382"/>
                    <a:pt x="5367624" y="29718"/>
                  </a:cubicBezTo>
                  <a:cubicBezTo>
                    <a:pt x="5347526" y="21527"/>
                    <a:pt x="5324380" y="17431"/>
                    <a:pt x="5297424" y="17431"/>
                  </a:cubicBezTo>
                  <a:lnTo>
                    <a:pt x="5178076" y="17431"/>
                  </a:lnTo>
                  <a:cubicBezTo>
                    <a:pt x="5141976" y="17907"/>
                    <a:pt x="5118068" y="21622"/>
                    <a:pt x="5098066" y="30099"/>
                  </a:cubicBezTo>
                  <a:cubicBezTo>
                    <a:pt x="5093875" y="31909"/>
                    <a:pt x="5089874" y="33909"/>
                    <a:pt x="5085969" y="36005"/>
                  </a:cubicBezTo>
                  <a:cubicBezTo>
                    <a:pt x="5067110" y="29528"/>
                    <a:pt x="5046631" y="26194"/>
                    <a:pt x="5024628" y="26194"/>
                  </a:cubicBezTo>
                  <a:cubicBezTo>
                    <a:pt x="5007293" y="26194"/>
                    <a:pt x="4989672" y="28766"/>
                    <a:pt x="4972241" y="33719"/>
                  </a:cubicBezTo>
                  <a:cubicBezTo>
                    <a:pt x="4953477" y="24289"/>
                    <a:pt x="4932807" y="19431"/>
                    <a:pt x="4911186" y="19431"/>
                  </a:cubicBezTo>
                  <a:cubicBezTo>
                    <a:pt x="4893755" y="19431"/>
                    <a:pt x="4878324" y="21717"/>
                    <a:pt x="4864323" y="26003"/>
                  </a:cubicBezTo>
                  <a:cubicBezTo>
                    <a:pt x="4846225" y="18383"/>
                    <a:pt x="4826794" y="14288"/>
                    <a:pt x="4806125" y="14288"/>
                  </a:cubicBezTo>
                  <a:cubicBezTo>
                    <a:pt x="4778502" y="14288"/>
                    <a:pt x="4753070" y="20765"/>
                    <a:pt x="4730115" y="33433"/>
                  </a:cubicBezTo>
                  <a:cubicBezTo>
                    <a:pt x="4703826" y="20860"/>
                    <a:pt x="4673346" y="14288"/>
                    <a:pt x="4639151" y="14288"/>
                  </a:cubicBezTo>
                  <a:lnTo>
                    <a:pt x="4635437" y="14288"/>
                  </a:lnTo>
                  <a:cubicBezTo>
                    <a:pt x="4612672" y="14859"/>
                    <a:pt x="4590384" y="19050"/>
                    <a:pt x="4569048" y="27051"/>
                  </a:cubicBezTo>
                  <a:cubicBezTo>
                    <a:pt x="4557332" y="31433"/>
                    <a:pt x="4546283" y="36767"/>
                    <a:pt x="4535996" y="43053"/>
                  </a:cubicBezTo>
                  <a:cubicBezTo>
                    <a:pt x="4527328" y="37624"/>
                    <a:pt x="4518089" y="32766"/>
                    <a:pt x="4508278" y="28670"/>
                  </a:cubicBezTo>
                  <a:cubicBezTo>
                    <a:pt x="4481417" y="17526"/>
                    <a:pt x="4450461" y="11906"/>
                    <a:pt x="4416362" y="11906"/>
                  </a:cubicBezTo>
                  <a:cubicBezTo>
                    <a:pt x="4386453" y="11906"/>
                    <a:pt x="4361402" y="14954"/>
                    <a:pt x="4339114" y="21431"/>
                  </a:cubicBezTo>
                  <a:cubicBezTo>
                    <a:pt x="4326922" y="25051"/>
                    <a:pt x="4315587" y="30194"/>
                    <a:pt x="4305110" y="36481"/>
                  </a:cubicBezTo>
                  <a:cubicBezTo>
                    <a:pt x="4291870" y="29242"/>
                    <a:pt x="4277678" y="23432"/>
                    <a:pt x="4262438" y="19241"/>
                  </a:cubicBezTo>
                  <a:cubicBezTo>
                    <a:pt x="4241768" y="13621"/>
                    <a:pt x="4219766" y="10763"/>
                    <a:pt x="4197096" y="10763"/>
                  </a:cubicBezTo>
                  <a:lnTo>
                    <a:pt x="4193096" y="10763"/>
                  </a:lnTo>
                  <a:cubicBezTo>
                    <a:pt x="4171283" y="10763"/>
                    <a:pt x="4150328" y="13335"/>
                    <a:pt x="4130993" y="18383"/>
                  </a:cubicBezTo>
                  <a:cubicBezTo>
                    <a:pt x="4112228" y="23241"/>
                    <a:pt x="4096322" y="29813"/>
                    <a:pt x="4082415" y="38195"/>
                  </a:cubicBezTo>
                  <a:cubicBezTo>
                    <a:pt x="4069080" y="31147"/>
                    <a:pt x="4055364" y="25622"/>
                    <a:pt x="4041362" y="22098"/>
                  </a:cubicBezTo>
                  <a:cubicBezTo>
                    <a:pt x="4023836" y="17717"/>
                    <a:pt x="4006406" y="15526"/>
                    <a:pt x="3989737" y="15526"/>
                  </a:cubicBezTo>
                  <a:cubicBezTo>
                    <a:pt x="3963353" y="15526"/>
                    <a:pt x="3937349" y="20955"/>
                    <a:pt x="3912489" y="31528"/>
                  </a:cubicBezTo>
                  <a:cubicBezTo>
                    <a:pt x="3902202" y="35909"/>
                    <a:pt x="3892677" y="41148"/>
                    <a:pt x="3883628" y="46768"/>
                  </a:cubicBezTo>
                  <a:cubicBezTo>
                    <a:pt x="3882962" y="46292"/>
                    <a:pt x="3882295" y="45815"/>
                    <a:pt x="3881628" y="45434"/>
                  </a:cubicBezTo>
                  <a:cubicBezTo>
                    <a:pt x="3863912" y="35052"/>
                    <a:pt x="3843528" y="29813"/>
                    <a:pt x="3821144" y="29813"/>
                  </a:cubicBezTo>
                  <a:cubicBezTo>
                    <a:pt x="3779806" y="29813"/>
                    <a:pt x="3746278" y="40195"/>
                    <a:pt x="3721132" y="60674"/>
                  </a:cubicBezTo>
                  <a:cubicBezTo>
                    <a:pt x="3716941" y="55340"/>
                    <a:pt x="3712274" y="50387"/>
                    <a:pt x="3707225" y="45720"/>
                  </a:cubicBezTo>
                  <a:cubicBezTo>
                    <a:pt x="3684937" y="25432"/>
                    <a:pt x="3656457" y="14764"/>
                    <a:pt x="3624834" y="14764"/>
                  </a:cubicBezTo>
                  <a:cubicBezTo>
                    <a:pt x="3609213" y="14764"/>
                    <a:pt x="3592925" y="17431"/>
                    <a:pt x="3576447" y="22670"/>
                  </a:cubicBezTo>
                  <a:cubicBezTo>
                    <a:pt x="3561969" y="27337"/>
                    <a:pt x="3549110" y="33528"/>
                    <a:pt x="3537776" y="41053"/>
                  </a:cubicBezTo>
                  <a:cubicBezTo>
                    <a:pt x="3508439" y="23336"/>
                    <a:pt x="3473101" y="14288"/>
                    <a:pt x="3432524" y="14288"/>
                  </a:cubicBezTo>
                  <a:lnTo>
                    <a:pt x="3428810" y="14288"/>
                  </a:lnTo>
                  <a:cubicBezTo>
                    <a:pt x="3406045" y="14859"/>
                    <a:pt x="3383756" y="19050"/>
                    <a:pt x="3362420" y="27051"/>
                  </a:cubicBezTo>
                  <a:cubicBezTo>
                    <a:pt x="3350705" y="31433"/>
                    <a:pt x="3339656" y="36767"/>
                    <a:pt x="3329368" y="43053"/>
                  </a:cubicBezTo>
                  <a:cubicBezTo>
                    <a:pt x="3320701" y="37624"/>
                    <a:pt x="3311462" y="32766"/>
                    <a:pt x="3301556" y="28670"/>
                  </a:cubicBezTo>
                  <a:cubicBezTo>
                    <a:pt x="3274695" y="17526"/>
                    <a:pt x="3243739" y="11906"/>
                    <a:pt x="3209639" y="11906"/>
                  </a:cubicBezTo>
                  <a:cubicBezTo>
                    <a:pt x="3179731" y="11906"/>
                    <a:pt x="3154680" y="14954"/>
                    <a:pt x="3132392" y="21431"/>
                  </a:cubicBezTo>
                  <a:cubicBezTo>
                    <a:pt x="3108960" y="28385"/>
                    <a:pt x="3088577" y="40577"/>
                    <a:pt x="3071908" y="57055"/>
                  </a:cubicBezTo>
                  <a:cubicBezTo>
                    <a:pt x="3068765" y="54578"/>
                    <a:pt x="3065622" y="52197"/>
                    <a:pt x="3062288" y="49911"/>
                  </a:cubicBezTo>
                  <a:cubicBezTo>
                    <a:pt x="3042952" y="36671"/>
                    <a:pt x="3022568" y="27337"/>
                    <a:pt x="3001423" y="22003"/>
                  </a:cubicBezTo>
                  <a:cubicBezTo>
                    <a:pt x="2983897" y="17621"/>
                    <a:pt x="2966466" y="15431"/>
                    <a:pt x="2949797" y="15431"/>
                  </a:cubicBezTo>
                  <a:cubicBezTo>
                    <a:pt x="2923413" y="15431"/>
                    <a:pt x="2897410" y="20860"/>
                    <a:pt x="2872645" y="31433"/>
                  </a:cubicBezTo>
                  <a:cubicBezTo>
                    <a:pt x="2857976" y="37719"/>
                    <a:pt x="2844641" y="45434"/>
                    <a:pt x="2832545" y="54293"/>
                  </a:cubicBezTo>
                  <a:cubicBezTo>
                    <a:pt x="2823591" y="48959"/>
                    <a:pt x="2814161" y="44291"/>
                    <a:pt x="2804351" y="40672"/>
                  </a:cubicBezTo>
                  <a:cubicBezTo>
                    <a:pt x="2783967" y="32861"/>
                    <a:pt x="2760917" y="26765"/>
                    <a:pt x="2733866" y="22289"/>
                  </a:cubicBezTo>
                  <a:cubicBezTo>
                    <a:pt x="2708148" y="18002"/>
                    <a:pt x="2683097" y="15812"/>
                    <a:pt x="2659571" y="15812"/>
                  </a:cubicBezTo>
                  <a:cubicBezTo>
                    <a:pt x="2629757" y="15812"/>
                    <a:pt x="2605183" y="21812"/>
                    <a:pt x="2584990" y="31623"/>
                  </a:cubicBezTo>
                  <a:cubicBezTo>
                    <a:pt x="2575941" y="27718"/>
                    <a:pt x="2566702" y="24384"/>
                    <a:pt x="2557367" y="22003"/>
                  </a:cubicBezTo>
                  <a:cubicBezTo>
                    <a:pt x="2539841" y="17621"/>
                    <a:pt x="2522410" y="15431"/>
                    <a:pt x="2505742" y="15431"/>
                  </a:cubicBezTo>
                  <a:cubicBezTo>
                    <a:pt x="2479358" y="15431"/>
                    <a:pt x="2453354" y="20860"/>
                    <a:pt x="2428589" y="31433"/>
                  </a:cubicBezTo>
                  <a:cubicBezTo>
                    <a:pt x="2411825" y="38672"/>
                    <a:pt x="2396681" y="47625"/>
                    <a:pt x="2383346" y="58103"/>
                  </a:cubicBezTo>
                  <a:cubicBezTo>
                    <a:pt x="2369534" y="47816"/>
                    <a:pt x="2354580" y="38862"/>
                    <a:pt x="2338292" y="32004"/>
                  </a:cubicBezTo>
                  <a:cubicBezTo>
                    <a:pt x="2311241" y="20479"/>
                    <a:pt x="2282476" y="14669"/>
                    <a:pt x="2252758" y="14669"/>
                  </a:cubicBezTo>
                  <a:cubicBezTo>
                    <a:pt x="2212181" y="14669"/>
                    <a:pt x="2179415" y="23336"/>
                    <a:pt x="2152555" y="40958"/>
                  </a:cubicBezTo>
                  <a:cubicBezTo>
                    <a:pt x="2151412" y="41720"/>
                    <a:pt x="2150459" y="42482"/>
                    <a:pt x="2149316" y="43244"/>
                  </a:cubicBezTo>
                  <a:cubicBezTo>
                    <a:pt x="2147316" y="41910"/>
                    <a:pt x="2145506" y="40386"/>
                    <a:pt x="2143411" y="39148"/>
                  </a:cubicBezTo>
                  <a:cubicBezTo>
                    <a:pt x="2119313" y="24575"/>
                    <a:pt x="2090166" y="17431"/>
                    <a:pt x="2054447" y="17431"/>
                  </a:cubicBezTo>
                  <a:lnTo>
                    <a:pt x="1935099" y="17431"/>
                  </a:lnTo>
                  <a:cubicBezTo>
                    <a:pt x="1911477" y="17717"/>
                    <a:pt x="1893189" y="19431"/>
                    <a:pt x="1877663" y="22955"/>
                  </a:cubicBezTo>
                  <a:cubicBezTo>
                    <a:pt x="1862614" y="17050"/>
                    <a:pt x="1846421" y="13907"/>
                    <a:pt x="1829943" y="13907"/>
                  </a:cubicBezTo>
                  <a:cubicBezTo>
                    <a:pt x="1807750" y="13907"/>
                    <a:pt x="1785842" y="18860"/>
                    <a:pt x="1764983" y="28575"/>
                  </a:cubicBezTo>
                  <a:cubicBezTo>
                    <a:pt x="1754600" y="33433"/>
                    <a:pt x="1745075" y="39243"/>
                    <a:pt x="1736217" y="46006"/>
                  </a:cubicBezTo>
                  <a:cubicBezTo>
                    <a:pt x="1727073" y="39148"/>
                    <a:pt x="1716977" y="33528"/>
                    <a:pt x="1706213" y="29147"/>
                  </a:cubicBezTo>
                  <a:cubicBezTo>
                    <a:pt x="1686401" y="21146"/>
                    <a:pt x="1664875" y="17050"/>
                    <a:pt x="1642301" y="17050"/>
                  </a:cubicBezTo>
                  <a:cubicBezTo>
                    <a:pt x="1623917" y="17050"/>
                    <a:pt x="1606106" y="21622"/>
                    <a:pt x="1590294" y="29909"/>
                  </a:cubicBezTo>
                  <a:cubicBezTo>
                    <a:pt x="1580960" y="25718"/>
                    <a:pt x="1571149" y="22098"/>
                    <a:pt x="1560957" y="19241"/>
                  </a:cubicBezTo>
                  <a:cubicBezTo>
                    <a:pt x="1540288" y="13621"/>
                    <a:pt x="1518285" y="10763"/>
                    <a:pt x="1495616" y="10763"/>
                  </a:cubicBezTo>
                  <a:lnTo>
                    <a:pt x="1491615" y="10763"/>
                  </a:lnTo>
                  <a:cubicBezTo>
                    <a:pt x="1469803" y="10763"/>
                    <a:pt x="1448848" y="13335"/>
                    <a:pt x="1429417" y="18383"/>
                  </a:cubicBezTo>
                  <a:cubicBezTo>
                    <a:pt x="1410653" y="23241"/>
                    <a:pt x="1394746" y="29813"/>
                    <a:pt x="1380839" y="38195"/>
                  </a:cubicBezTo>
                  <a:cubicBezTo>
                    <a:pt x="1367504" y="31147"/>
                    <a:pt x="1353788" y="25622"/>
                    <a:pt x="1339787" y="22098"/>
                  </a:cubicBezTo>
                  <a:cubicBezTo>
                    <a:pt x="1322261" y="17717"/>
                    <a:pt x="1304830" y="15526"/>
                    <a:pt x="1288161" y="15526"/>
                  </a:cubicBezTo>
                  <a:cubicBezTo>
                    <a:pt x="1261777" y="15526"/>
                    <a:pt x="1235774" y="20955"/>
                    <a:pt x="1211009" y="31528"/>
                  </a:cubicBezTo>
                  <a:cubicBezTo>
                    <a:pt x="1200722" y="35909"/>
                    <a:pt x="1191197" y="41148"/>
                    <a:pt x="1182148" y="46768"/>
                  </a:cubicBezTo>
                  <a:cubicBezTo>
                    <a:pt x="1181481" y="46387"/>
                    <a:pt x="1180814" y="45911"/>
                    <a:pt x="1180148" y="45434"/>
                  </a:cubicBezTo>
                  <a:cubicBezTo>
                    <a:pt x="1162431" y="35052"/>
                    <a:pt x="1142048" y="29718"/>
                    <a:pt x="1119664" y="29718"/>
                  </a:cubicBezTo>
                  <a:cubicBezTo>
                    <a:pt x="1078325" y="29718"/>
                    <a:pt x="1044702" y="40100"/>
                    <a:pt x="1019651" y="60579"/>
                  </a:cubicBezTo>
                  <a:cubicBezTo>
                    <a:pt x="1015460" y="55245"/>
                    <a:pt x="1010888" y="50292"/>
                    <a:pt x="1005745" y="45625"/>
                  </a:cubicBezTo>
                  <a:cubicBezTo>
                    <a:pt x="983456" y="25337"/>
                    <a:pt x="954977" y="14573"/>
                    <a:pt x="923354" y="14573"/>
                  </a:cubicBezTo>
                  <a:cubicBezTo>
                    <a:pt x="907732" y="14573"/>
                    <a:pt x="891445" y="17240"/>
                    <a:pt x="874967" y="22479"/>
                  </a:cubicBezTo>
                  <a:cubicBezTo>
                    <a:pt x="857917" y="28004"/>
                    <a:pt x="842772" y="35624"/>
                    <a:pt x="830104" y="45148"/>
                  </a:cubicBezTo>
                  <a:lnTo>
                    <a:pt x="828294" y="46577"/>
                  </a:lnTo>
                  <a:cubicBezTo>
                    <a:pt x="823817" y="50102"/>
                    <a:pt x="819722" y="53816"/>
                    <a:pt x="815912" y="57722"/>
                  </a:cubicBezTo>
                  <a:cubicBezTo>
                    <a:pt x="812482" y="54959"/>
                    <a:pt x="809054" y="52292"/>
                    <a:pt x="805434" y="49816"/>
                  </a:cubicBezTo>
                  <a:cubicBezTo>
                    <a:pt x="786098" y="36576"/>
                    <a:pt x="765715" y="27241"/>
                    <a:pt x="744569" y="21908"/>
                  </a:cubicBezTo>
                  <a:cubicBezTo>
                    <a:pt x="727043" y="17526"/>
                    <a:pt x="709613" y="15335"/>
                    <a:pt x="692944" y="15335"/>
                  </a:cubicBezTo>
                  <a:cubicBezTo>
                    <a:pt x="666559" y="15335"/>
                    <a:pt x="640556" y="20765"/>
                    <a:pt x="615791" y="31337"/>
                  </a:cubicBezTo>
                  <a:cubicBezTo>
                    <a:pt x="600075" y="38100"/>
                    <a:pt x="585883" y="46482"/>
                    <a:pt x="573215" y="56007"/>
                  </a:cubicBezTo>
                  <a:cubicBezTo>
                    <a:pt x="572548" y="55531"/>
                    <a:pt x="572072" y="54959"/>
                    <a:pt x="571405" y="54483"/>
                  </a:cubicBezTo>
                  <a:cubicBezTo>
                    <a:pt x="550069" y="38195"/>
                    <a:pt x="526733" y="26670"/>
                    <a:pt x="502063" y="20288"/>
                  </a:cubicBezTo>
                  <a:cubicBezTo>
                    <a:pt x="482060" y="15145"/>
                    <a:pt x="462915" y="12478"/>
                    <a:pt x="445103" y="12478"/>
                  </a:cubicBezTo>
                  <a:cubicBezTo>
                    <a:pt x="412814" y="12478"/>
                    <a:pt x="382524" y="19050"/>
                    <a:pt x="354902" y="32004"/>
                  </a:cubicBezTo>
                  <a:cubicBezTo>
                    <a:pt x="350901" y="33909"/>
                    <a:pt x="347186" y="36100"/>
                    <a:pt x="343281" y="38291"/>
                  </a:cubicBezTo>
                  <a:cubicBezTo>
                    <a:pt x="325469" y="25146"/>
                    <a:pt x="299657" y="13335"/>
                    <a:pt x="263843" y="13335"/>
                  </a:cubicBezTo>
                  <a:cubicBezTo>
                    <a:pt x="240887" y="13335"/>
                    <a:pt x="218980" y="18764"/>
                    <a:pt x="199549" y="29337"/>
                  </a:cubicBezTo>
                  <a:cubicBezTo>
                    <a:pt x="181832" y="20479"/>
                    <a:pt x="161639" y="15716"/>
                    <a:pt x="140113" y="15716"/>
                  </a:cubicBezTo>
                  <a:cubicBezTo>
                    <a:pt x="124968" y="15716"/>
                    <a:pt x="109442" y="18479"/>
                    <a:pt x="93821" y="23908"/>
                  </a:cubicBezTo>
                  <a:cubicBezTo>
                    <a:pt x="73152" y="31147"/>
                    <a:pt x="55531" y="42863"/>
                    <a:pt x="41529" y="58579"/>
                  </a:cubicBezTo>
                  <a:cubicBezTo>
                    <a:pt x="31147" y="70199"/>
                    <a:pt x="23146" y="82963"/>
                    <a:pt x="17621" y="96774"/>
                  </a:cubicBezTo>
                  <a:cubicBezTo>
                    <a:pt x="10763" y="112490"/>
                    <a:pt x="6858" y="131255"/>
                    <a:pt x="4096" y="159639"/>
                  </a:cubicBezTo>
                  <a:cubicBezTo>
                    <a:pt x="1334" y="185356"/>
                    <a:pt x="0" y="212312"/>
                    <a:pt x="0" y="239840"/>
                  </a:cubicBezTo>
                  <a:cubicBezTo>
                    <a:pt x="0" y="278892"/>
                    <a:pt x="3143" y="312611"/>
                    <a:pt x="9715" y="343281"/>
                  </a:cubicBezTo>
                  <a:cubicBezTo>
                    <a:pt x="20574" y="393478"/>
                    <a:pt x="40672" y="428339"/>
                    <a:pt x="71152" y="450056"/>
                  </a:cubicBezTo>
                  <a:cubicBezTo>
                    <a:pt x="93536" y="465963"/>
                    <a:pt x="119634" y="474345"/>
                    <a:pt x="146399" y="474345"/>
                  </a:cubicBezTo>
                  <a:cubicBezTo>
                    <a:pt x="164592" y="474345"/>
                    <a:pt x="182023" y="470345"/>
                    <a:pt x="197644" y="463010"/>
                  </a:cubicBezTo>
                  <a:cubicBezTo>
                    <a:pt x="216122" y="471869"/>
                    <a:pt x="237554" y="476726"/>
                    <a:pt x="261080" y="476726"/>
                  </a:cubicBezTo>
                  <a:cubicBezTo>
                    <a:pt x="289941" y="476726"/>
                    <a:pt x="315754" y="467678"/>
                    <a:pt x="336423" y="451675"/>
                  </a:cubicBezTo>
                  <a:cubicBezTo>
                    <a:pt x="341090" y="454247"/>
                    <a:pt x="345758" y="456724"/>
                    <a:pt x="350711" y="459010"/>
                  </a:cubicBezTo>
                  <a:cubicBezTo>
                    <a:pt x="378428" y="471773"/>
                    <a:pt x="409956" y="478250"/>
                    <a:pt x="444341" y="478250"/>
                  </a:cubicBezTo>
                  <a:cubicBezTo>
                    <a:pt x="478727" y="478250"/>
                    <a:pt x="510254" y="471011"/>
                    <a:pt x="538639" y="456724"/>
                  </a:cubicBezTo>
                  <a:cubicBezTo>
                    <a:pt x="549974" y="451009"/>
                    <a:pt x="560356" y="444151"/>
                    <a:pt x="570167" y="436626"/>
                  </a:cubicBezTo>
                  <a:cubicBezTo>
                    <a:pt x="572548" y="438531"/>
                    <a:pt x="574929" y="440531"/>
                    <a:pt x="577310" y="442246"/>
                  </a:cubicBezTo>
                  <a:cubicBezTo>
                    <a:pt x="595789" y="455486"/>
                    <a:pt x="615696" y="465011"/>
                    <a:pt x="636461" y="470630"/>
                  </a:cubicBezTo>
                  <a:cubicBezTo>
                    <a:pt x="653320" y="475202"/>
                    <a:pt x="669703" y="477774"/>
                    <a:pt x="684943" y="478250"/>
                  </a:cubicBezTo>
                  <a:cubicBezTo>
                    <a:pt x="687134" y="478250"/>
                    <a:pt x="689420" y="478346"/>
                    <a:pt x="691706" y="478346"/>
                  </a:cubicBezTo>
                  <a:cubicBezTo>
                    <a:pt x="703231" y="478346"/>
                    <a:pt x="715709" y="477393"/>
                    <a:pt x="729901" y="475393"/>
                  </a:cubicBezTo>
                  <a:cubicBezTo>
                    <a:pt x="751142" y="472345"/>
                    <a:pt x="772287" y="465582"/>
                    <a:pt x="792766" y="455390"/>
                  </a:cubicBezTo>
                  <a:cubicBezTo>
                    <a:pt x="806101" y="448723"/>
                    <a:pt x="817912" y="440722"/>
                    <a:pt x="828294" y="431483"/>
                  </a:cubicBezTo>
                  <a:cubicBezTo>
                    <a:pt x="829913" y="433007"/>
                    <a:pt x="831532" y="434531"/>
                    <a:pt x="833247" y="435959"/>
                  </a:cubicBezTo>
                  <a:cubicBezTo>
                    <a:pt x="860203" y="458343"/>
                    <a:pt x="893350" y="471392"/>
                    <a:pt x="929354" y="473774"/>
                  </a:cubicBezTo>
                  <a:cubicBezTo>
                    <a:pt x="932402" y="473964"/>
                    <a:pt x="935355" y="474059"/>
                    <a:pt x="938403" y="474059"/>
                  </a:cubicBezTo>
                  <a:cubicBezTo>
                    <a:pt x="958406" y="474059"/>
                    <a:pt x="978599" y="469964"/>
                    <a:pt x="998315" y="461772"/>
                  </a:cubicBezTo>
                  <a:cubicBezTo>
                    <a:pt x="1000506" y="460820"/>
                    <a:pt x="1002697" y="459867"/>
                    <a:pt x="1004888" y="458915"/>
                  </a:cubicBezTo>
                  <a:cubicBezTo>
                    <a:pt x="1008031" y="460343"/>
                    <a:pt x="1011269" y="461582"/>
                    <a:pt x="1014603" y="462820"/>
                  </a:cubicBezTo>
                  <a:cubicBezTo>
                    <a:pt x="1033272" y="469583"/>
                    <a:pt x="1050798" y="472821"/>
                    <a:pt x="1068134" y="472821"/>
                  </a:cubicBezTo>
                  <a:cubicBezTo>
                    <a:pt x="1097947" y="472821"/>
                    <a:pt x="1125760" y="466058"/>
                    <a:pt x="1150811" y="452628"/>
                  </a:cubicBezTo>
                  <a:cubicBezTo>
                    <a:pt x="1157573" y="449009"/>
                    <a:pt x="1163955" y="444913"/>
                    <a:pt x="1170051" y="440436"/>
                  </a:cubicBezTo>
                  <a:cubicBezTo>
                    <a:pt x="1170908" y="441103"/>
                    <a:pt x="1171670" y="441770"/>
                    <a:pt x="1172528" y="442341"/>
                  </a:cubicBezTo>
                  <a:cubicBezTo>
                    <a:pt x="1191006" y="455581"/>
                    <a:pt x="1210913" y="465106"/>
                    <a:pt x="1231678" y="470725"/>
                  </a:cubicBezTo>
                  <a:cubicBezTo>
                    <a:pt x="1248537" y="475298"/>
                    <a:pt x="1264920" y="477869"/>
                    <a:pt x="1280160" y="478346"/>
                  </a:cubicBezTo>
                  <a:cubicBezTo>
                    <a:pt x="1282351" y="478346"/>
                    <a:pt x="1284637" y="478441"/>
                    <a:pt x="1286923" y="478441"/>
                  </a:cubicBezTo>
                  <a:cubicBezTo>
                    <a:pt x="1298448" y="478441"/>
                    <a:pt x="1310926" y="477488"/>
                    <a:pt x="1325118" y="475488"/>
                  </a:cubicBezTo>
                  <a:cubicBezTo>
                    <a:pt x="1342358" y="473012"/>
                    <a:pt x="1359503" y="467963"/>
                    <a:pt x="1376267" y="460820"/>
                  </a:cubicBezTo>
                  <a:cubicBezTo>
                    <a:pt x="1395889" y="471964"/>
                    <a:pt x="1418082" y="477679"/>
                    <a:pt x="1442466" y="477679"/>
                  </a:cubicBezTo>
                  <a:cubicBezTo>
                    <a:pt x="1458373" y="477679"/>
                    <a:pt x="1480376" y="476345"/>
                    <a:pt x="1502474" y="466916"/>
                  </a:cubicBezTo>
                  <a:cubicBezTo>
                    <a:pt x="1517904" y="474345"/>
                    <a:pt x="1538002" y="480060"/>
                    <a:pt x="1563338" y="480060"/>
                  </a:cubicBezTo>
                  <a:cubicBezTo>
                    <a:pt x="1583341" y="480060"/>
                    <a:pt x="1602677" y="476060"/>
                    <a:pt x="1620774" y="468154"/>
                  </a:cubicBezTo>
                  <a:cubicBezTo>
                    <a:pt x="1621155" y="467963"/>
                    <a:pt x="1621536" y="467773"/>
                    <a:pt x="1621917" y="467582"/>
                  </a:cubicBezTo>
                  <a:cubicBezTo>
                    <a:pt x="1624298" y="468344"/>
                    <a:pt x="1626489" y="469201"/>
                    <a:pt x="1628966" y="469868"/>
                  </a:cubicBezTo>
                  <a:cubicBezTo>
                    <a:pt x="1640967" y="473012"/>
                    <a:pt x="1652111" y="474536"/>
                    <a:pt x="1662970" y="474536"/>
                  </a:cubicBezTo>
                  <a:cubicBezTo>
                    <a:pt x="1681829" y="474536"/>
                    <a:pt x="1699832" y="470249"/>
                    <a:pt x="1715929" y="462153"/>
                  </a:cubicBezTo>
                  <a:cubicBezTo>
                    <a:pt x="1724597" y="466154"/>
                    <a:pt x="1733836" y="469583"/>
                    <a:pt x="1743456" y="472154"/>
                  </a:cubicBezTo>
                  <a:cubicBezTo>
                    <a:pt x="1757934" y="476060"/>
                    <a:pt x="1772317" y="478060"/>
                    <a:pt x="1786223" y="478060"/>
                  </a:cubicBezTo>
                  <a:cubicBezTo>
                    <a:pt x="1812227" y="478060"/>
                    <a:pt x="1836134" y="471964"/>
                    <a:pt x="1856994" y="459962"/>
                  </a:cubicBezTo>
                  <a:cubicBezTo>
                    <a:pt x="1868138" y="453581"/>
                    <a:pt x="1877949" y="445580"/>
                    <a:pt x="1886236" y="436340"/>
                  </a:cubicBezTo>
                  <a:cubicBezTo>
                    <a:pt x="1893951" y="444818"/>
                    <a:pt x="1902905" y="452247"/>
                    <a:pt x="1913001" y="458343"/>
                  </a:cubicBezTo>
                  <a:cubicBezTo>
                    <a:pt x="1934813" y="471583"/>
                    <a:pt x="1959674" y="478346"/>
                    <a:pt x="1986915" y="478346"/>
                  </a:cubicBezTo>
                  <a:cubicBezTo>
                    <a:pt x="2052828" y="478346"/>
                    <a:pt x="2091690" y="444341"/>
                    <a:pt x="2109502" y="406146"/>
                  </a:cubicBezTo>
                  <a:cubicBezTo>
                    <a:pt x="2121122" y="430149"/>
                    <a:pt x="2140649" y="449771"/>
                    <a:pt x="2166366" y="462439"/>
                  </a:cubicBezTo>
                  <a:cubicBezTo>
                    <a:pt x="2186750" y="472440"/>
                    <a:pt x="2210562" y="477774"/>
                    <a:pt x="2237804" y="478346"/>
                  </a:cubicBezTo>
                  <a:lnTo>
                    <a:pt x="2241709" y="478346"/>
                  </a:lnTo>
                  <a:cubicBezTo>
                    <a:pt x="2271522" y="478346"/>
                    <a:pt x="2300002" y="473678"/>
                    <a:pt x="2326196" y="464344"/>
                  </a:cubicBezTo>
                  <a:cubicBezTo>
                    <a:pt x="2346103" y="457295"/>
                    <a:pt x="2364391" y="447580"/>
                    <a:pt x="2380964" y="435388"/>
                  </a:cubicBezTo>
                  <a:cubicBezTo>
                    <a:pt x="2383917" y="437769"/>
                    <a:pt x="2386870" y="440246"/>
                    <a:pt x="2389918" y="442436"/>
                  </a:cubicBezTo>
                  <a:cubicBezTo>
                    <a:pt x="2408396" y="455676"/>
                    <a:pt x="2428304" y="465201"/>
                    <a:pt x="2448973" y="470725"/>
                  </a:cubicBezTo>
                  <a:cubicBezTo>
                    <a:pt x="2465832" y="475298"/>
                    <a:pt x="2482310" y="477869"/>
                    <a:pt x="2497455" y="478346"/>
                  </a:cubicBezTo>
                  <a:cubicBezTo>
                    <a:pt x="2499646" y="478346"/>
                    <a:pt x="2501932" y="478441"/>
                    <a:pt x="2504218" y="478441"/>
                  </a:cubicBezTo>
                  <a:cubicBezTo>
                    <a:pt x="2515743" y="478441"/>
                    <a:pt x="2528316" y="477488"/>
                    <a:pt x="2542508" y="475488"/>
                  </a:cubicBezTo>
                  <a:cubicBezTo>
                    <a:pt x="2563654" y="472440"/>
                    <a:pt x="2584704" y="465773"/>
                    <a:pt x="2604992" y="455581"/>
                  </a:cubicBezTo>
                  <a:cubicBezTo>
                    <a:pt x="2629472" y="470630"/>
                    <a:pt x="2659666" y="477965"/>
                    <a:pt x="2696718" y="477965"/>
                  </a:cubicBezTo>
                  <a:cubicBezTo>
                    <a:pt x="2719768" y="477965"/>
                    <a:pt x="2744629" y="475298"/>
                    <a:pt x="2770537" y="470154"/>
                  </a:cubicBezTo>
                  <a:lnTo>
                    <a:pt x="2772918" y="469678"/>
                  </a:lnTo>
                  <a:lnTo>
                    <a:pt x="2775966" y="468916"/>
                  </a:lnTo>
                  <a:cubicBezTo>
                    <a:pt x="2801493" y="462915"/>
                    <a:pt x="2822639" y="455200"/>
                    <a:pt x="2840165" y="446246"/>
                  </a:cubicBezTo>
                  <a:cubicBezTo>
                    <a:pt x="2856929" y="457295"/>
                    <a:pt x="2874740" y="465677"/>
                    <a:pt x="2893219" y="470630"/>
                  </a:cubicBezTo>
                  <a:cubicBezTo>
                    <a:pt x="2910078" y="475202"/>
                    <a:pt x="2926556" y="477774"/>
                    <a:pt x="2941701" y="478250"/>
                  </a:cubicBezTo>
                  <a:cubicBezTo>
                    <a:pt x="2943892" y="478250"/>
                    <a:pt x="2946178" y="478346"/>
                    <a:pt x="2948464" y="478346"/>
                  </a:cubicBezTo>
                  <a:cubicBezTo>
                    <a:pt x="2959989" y="478346"/>
                    <a:pt x="2972467" y="477393"/>
                    <a:pt x="2986659" y="475393"/>
                  </a:cubicBezTo>
                  <a:cubicBezTo>
                    <a:pt x="3007900" y="472345"/>
                    <a:pt x="3029045" y="465582"/>
                    <a:pt x="3049524" y="455390"/>
                  </a:cubicBezTo>
                  <a:cubicBezTo>
                    <a:pt x="3056668" y="451771"/>
                    <a:pt x="3063431" y="447866"/>
                    <a:pt x="3069717" y="443484"/>
                  </a:cubicBezTo>
                  <a:cubicBezTo>
                    <a:pt x="3081147" y="454247"/>
                    <a:pt x="3094768" y="462915"/>
                    <a:pt x="3110198" y="468916"/>
                  </a:cubicBezTo>
                  <a:cubicBezTo>
                    <a:pt x="3127629" y="475679"/>
                    <a:pt x="3146870" y="479203"/>
                    <a:pt x="3167158" y="479203"/>
                  </a:cubicBezTo>
                  <a:cubicBezTo>
                    <a:pt x="3190113" y="479203"/>
                    <a:pt x="3211354" y="473869"/>
                    <a:pt x="3230499" y="463296"/>
                  </a:cubicBezTo>
                  <a:cubicBezTo>
                    <a:pt x="3252216" y="451199"/>
                    <a:pt x="3269171" y="432816"/>
                    <a:pt x="3280124" y="409575"/>
                  </a:cubicBezTo>
                  <a:cubicBezTo>
                    <a:pt x="3283649" y="413957"/>
                    <a:pt x="3287173" y="418338"/>
                    <a:pt x="3290983" y="422339"/>
                  </a:cubicBezTo>
                  <a:cubicBezTo>
                    <a:pt x="3314319" y="446913"/>
                    <a:pt x="3344609" y="463963"/>
                    <a:pt x="3380994" y="473202"/>
                  </a:cubicBezTo>
                  <a:lnTo>
                    <a:pt x="3382899" y="473678"/>
                  </a:lnTo>
                  <a:cubicBezTo>
                    <a:pt x="3396996" y="476917"/>
                    <a:pt x="3412522" y="478536"/>
                    <a:pt x="3430524" y="478536"/>
                  </a:cubicBezTo>
                  <a:cubicBezTo>
                    <a:pt x="3456527" y="478536"/>
                    <a:pt x="3482245" y="473393"/>
                    <a:pt x="3506819" y="463201"/>
                  </a:cubicBezTo>
                  <a:cubicBezTo>
                    <a:pt x="3519773" y="457867"/>
                    <a:pt x="3531965" y="451009"/>
                    <a:pt x="3543300" y="442722"/>
                  </a:cubicBezTo>
                  <a:cubicBezTo>
                    <a:pt x="3568541" y="461010"/>
                    <a:pt x="3598545" y="471869"/>
                    <a:pt x="3630835" y="473964"/>
                  </a:cubicBezTo>
                  <a:cubicBezTo>
                    <a:pt x="3633883" y="474155"/>
                    <a:pt x="3636835" y="474250"/>
                    <a:pt x="3639884" y="474250"/>
                  </a:cubicBezTo>
                  <a:cubicBezTo>
                    <a:pt x="3659886" y="474250"/>
                    <a:pt x="3680079" y="470154"/>
                    <a:pt x="3699796" y="461963"/>
                  </a:cubicBezTo>
                  <a:cubicBezTo>
                    <a:pt x="3701987" y="461010"/>
                    <a:pt x="3704177" y="460058"/>
                    <a:pt x="3706368" y="459105"/>
                  </a:cubicBezTo>
                  <a:cubicBezTo>
                    <a:pt x="3709511" y="460534"/>
                    <a:pt x="3712750" y="461772"/>
                    <a:pt x="3716084" y="463010"/>
                  </a:cubicBezTo>
                  <a:cubicBezTo>
                    <a:pt x="3734753" y="469773"/>
                    <a:pt x="3752279" y="473012"/>
                    <a:pt x="3769614" y="473012"/>
                  </a:cubicBezTo>
                  <a:cubicBezTo>
                    <a:pt x="3799427" y="473012"/>
                    <a:pt x="3827145" y="466249"/>
                    <a:pt x="3852291" y="452819"/>
                  </a:cubicBezTo>
                  <a:cubicBezTo>
                    <a:pt x="3859054" y="449199"/>
                    <a:pt x="3865435" y="445103"/>
                    <a:pt x="3871532" y="440626"/>
                  </a:cubicBezTo>
                  <a:cubicBezTo>
                    <a:pt x="3872389" y="441198"/>
                    <a:pt x="3873151" y="441960"/>
                    <a:pt x="3874008" y="442532"/>
                  </a:cubicBezTo>
                  <a:cubicBezTo>
                    <a:pt x="3892487" y="455771"/>
                    <a:pt x="3912394" y="465296"/>
                    <a:pt x="3933158" y="470916"/>
                  </a:cubicBezTo>
                  <a:cubicBezTo>
                    <a:pt x="3950018" y="475488"/>
                    <a:pt x="3966401" y="478060"/>
                    <a:pt x="3981641" y="478536"/>
                  </a:cubicBezTo>
                  <a:cubicBezTo>
                    <a:pt x="3983831" y="478536"/>
                    <a:pt x="3986117" y="478631"/>
                    <a:pt x="3988403" y="478631"/>
                  </a:cubicBezTo>
                  <a:cubicBezTo>
                    <a:pt x="3999929" y="478631"/>
                    <a:pt x="4012406" y="477679"/>
                    <a:pt x="4026694" y="475679"/>
                  </a:cubicBezTo>
                  <a:cubicBezTo>
                    <a:pt x="4043934" y="473202"/>
                    <a:pt x="4061079" y="468154"/>
                    <a:pt x="4077843" y="461010"/>
                  </a:cubicBezTo>
                  <a:cubicBezTo>
                    <a:pt x="4097465" y="472154"/>
                    <a:pt x="4119658" y="477869"/>
                    <a:pt x="4144042" y="477869"/>
                  </a:cubicBezTo>
                  <a:cubicBezTo>
                    <a:pt x="4159949" y="477869"/>
                    <a:pt x="4181951" y="476536"/>
                    <a:pt x="4204050" y="467106"/>
                  </a:cubicBezTo>
                  <a:cubicBezTo>
                    <a:pt x="4219480" y="474536"/>
                    <a:pt x="4239578" y="480250"/>
                    <a:pt x="4265009" y="480250"/>
                  </a:cubicBezTo>
                  <a:cubicBezTo>
                    <a:pt x="4283678" y="480250"/>
                    <a:pt x="4301681" y="476631"/>
                    <a:pt x="4318731" y="469773"/>
                  </a:cubicBezTo>
                  <a:cubicBezTo>
                    <a:pt x="4335780" y="476155"/>
                    <a:pt x="4354354" y="479489"/>
                    <a:pt x="4373976" y="479489"/>
                  </a:cubicBezTo>
                  <a:cubicBezTo>
                    <a:pt x="4396931" y="479489"/>
                    <a:pt x="4418172" y="474155"/>
                    <a:pt x="4437222" y="463582"/>
                  </a:cubicBezTo>
                  <a:cubicBezTo>
                    <a:pt x="4459034" y="451485"/>
                    <a:pt x="4475988" y="433007"/>
                    <a:pt x="4486847" y="409766"/>
                  </a:cubicBezTo>
                  <a:cubicBezTo>
                    <a:pt x="4490371" y="414147"/>
                    <a:pt x="4493895" y="418529"/>
                    <a:pt x="4497705" y="422529"/>
                  </a:cubicBezTo>
                  <a:cubicBezTo>
                    <a:pt x="4521042" y="447008"/>
                    <a:pt x="4551331" y="464153"/>
                    <a:pt x="4587717" y="473297"/>
                  </a:cubicBezTo>
                  <a:lnTo>
                    <a:pt x="4589622" y="473774"/>
                  </a:lnTo>
                  <a:cubicBezTo>
                    <a:pt x="4603718" y="477012"/>
                    <a:pt x="4619244" y="478631"/>
                    <a:pt x="4637247" y="478631"/>
                  </a:cubicBezTo>
                  <a:cubicBezTo>
                    <a:pt x="4663250" y="478631"/>
                    <a:pt x="4688967" y="473488"/>
                    <a:pt x="4713447" y="463296"/>
                  </a:cubicBezTo>
                  <a:cubicBezTo>
                    <a:pt x="4719638" y="460724"/>
                    <a:pt x="4725639" y="457772"/>
                    <a:pt x="4731544" y="454533"/>
                  </a:cubicBezTo>
                  <a:cubicBezTo>
                    <a:pt x="4739069" y="459581"/>
                    <a:pt x="4747260" y="463963"/>
                    <a:pt x="4755928" y="467487"/>
                  </a:cubicBezTo>
                  <a:cubicBezTo>
                    <a:pt x="4773168" y="474345"/>
                    <a:pt x="4791361" y="477869"/>
                    <a:pt x="4810125" y="477869"/>
                  </a:cubicBezTo>
                  <a:cubicBezTo>
                    <a:pt x="4826223" y="477869"/>
                    <a:pt x="4842225" y="475488"/>
                    <a:pt x="4857750" y="470916"/>
                  </a:cubicBezTo>
                  <a:cubicBezTo>
                    <a:pt x="4862608" y="469487"/>
                    <a:pt x="4867370" y="467678"/>
                    <a:pt x="4871942" y="465773"/>
                  </a:cubicBezTo>
                  <a:cubicBezTo>
                    <a:pt x="4873467" y="466439"/>
                    <a:pt x="4874991" y="467201"/>
                    <a:pt x="4876610" y="467868"/>
                  </a:cubicBezTo>
                  <a:cubicBezTo>
                    <a:pt x="4891754" y="473774"/>
                    <a:pt x="4907376" y="476726"/>
                    <a:pt x="4923187" y="476726"/>
                  </a:cubicBezTo>
                  <a:cubicBezTo>
                    <a:pt x="4948333" y="476726"/>
                    <a:pt x="4971669" y="470630"/>
                    <a:pt x="4991767" y="459105"/>
                  </a:cubicBezTo>
                  <a:cubicBezTo>
                    <a:pt x="5007959" y="468535"/>
                    <a:pt x="5030438" y="476726"/>
                    <a:pt x="5059680" y="476726"/>
                  </a:cubicBezTo>
                  <a:cubicBezTo>
                    <a:pt x="5073301" y="476726"/>
                    <a:pt x="5108067" y="473583"/>
                    <a:pt x="5139595" y="446342"/>
                  </a:cubicBezTo>
                  <a:cubicBezTo>
                    <a:pt x="5144834" y="450818"/>
                    <a:pt x="5150358" y="455009"/>
                    <a:pt x="5156359" y="458724"/>
                  </a:cubicBezTo>
                  <a:cubicBezTo>
                    <a:pt x="5178171" y="471964"/>
                    <a:pt x="5203031" y="478726"/>
                    <a:pt x="5230273" y="478726"/>
                  </a:cubicBezTo>
                  <a:cubicBezTo>
                    <a:pt x="5293519" y="478726"/>
                    <a:pt x="5332000" y="447389"/>
                    <a:pt x="5350669" y="411099"/>
                  </a:cubicBezTo>
                  <a:cubicBezTo>
                    <a:pt x="5358099" y="426530"/>
                    <a:pt x="5368862" y="440436"/>
                    <a:pt x="5382578" y="451675"/>
                  </a:cubicBezTo>
                  <a:cubicBezTo>
                    <a:pt x="5405819" y="470916"/>
                    <a:pt x="5433441" y="481013"/>
                    <a:pt x="5462302" y="481013"/>
                  </a:cubicBezTo>
                  <a:cubicBezTo>
                    <a:pt x="5484114" y="481013"/>
                    <a:pt x="5504974" y="476441"/>
                    <a:pt x="5524405" y="467487"/>
                  </a:cubicBezTo>
                  <a:cubicBezTo>
                    <a:pt x="5550122" y="455676"/>
                    <a:pt x="5570411" y="436817"/>
                    <a:pt x="5583174" y="413099"/>
                  </a:cubicBezTo>
                  <a:cubicBezTo>
                    <a:pt x="5593556" y="393668"/>
                    <a:pt x="5598796" y="373190"/>
                    <a:pt x="5598796" y="352044"/>
                  </a:cubicBezTo>
                  <a:cubicBezTo>
                    <a:pt x="5598796" y="338995"/>
                    <a:pt x="5596700" y="326231"/>
                    <a:pt x="5592699" y="314230"/>
                  </a:cubicBezTo>
                  <a:cubicBezTo>
                    <a:pt x="5593176" y="313849"/>
                    <a:pt x="5593652" y="313373"/>
                    <a:pt x="5594128" y="312992"/>
                  </a:cubicBezTo>
                  <a:cubicBezTo>
                    <a:pt x="5615654" y="294132"/>
                    <a:pt x="5631656" y="274701"/>
                    <a:pt x="5642991" y="253365"/>
                  </a:cubicBezTo>
                  <a:cubicBezTo>
                    <a:pt x="5656040" y="228791"/>
                    <a:pt x="5662613" y="201454"/>
                    <a:pt x="5662613" y="172117"/>
                  </a:cubicBezTo>
                  <a:cubicBezTo>
                    <a:pt x="5662613" y="146399"/>
                    <a:pt x="5656802" y="121825"/>
                    <a:pt x="5645468" y="9906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 name="Graphic 3">
              <a:extLst>
                <a:ext uri="{FF2B5EF4-FFF2-40B4-BE49-F238E27FC236}">
                  <a16:creationId xmlns:a16="http://schemas.microsoft.com/office/drawing/2014/main" id="{AC647D38-C99A-4541-4084-ECE90255FACF}"/>
                </a:ext>
              </a:extLst>
            </p:cNvPr>
            <p:cNvGrpSpPr/>
            <p:nvPr/>
          </p:nvGrpSpPr>
          <p:grpSpPr>
            <a:xfrm>
              <a:off x="2129682" y="1369433"/>
              <a:ext cx="5472493" cy="290131"/>
              <a:chOff x="2129682" y="1369433"/>
              <a:chExt cx="5472493" cy="290131"/>
            </a:xfrm>
            <a:solidFill>
              <a:schemeClr val="accent3"/>
            </a:solidFill>
          </p:grpSpPr>
          <p:sp>
            <p:nvSpPr>
              <p:cNvPr id="8" name="Vrije vorm: vorm 7">
                <a:extLst>
                  <a:ext uri="{FF2B5EF4-FFF2-40B4-BE49-F238E27FC236}">
                    <a16:creationId xmlns:a16="http://schemas.microsoft.com/office/drawing/2014/main" id="{8B614D19-EC86-B185-E179-3EB868F07DED}"/>
                  </a:ext>
                </a:extLst>
              </p:cNvPr>
              <p:cNvSpPr/>
              <p:nvPr/>
            </p:nvSpPr>
            <p:spPr>
              <a:xfrm>
                <a:off x="2129682" y="1382768"/>
                <a:ext cx="207073" cy="272891"/>
              </a:xfrm>
              <a:custGeom>
                <a:avLst/>
                <a:gdLst>
                  <a:gd name="connsiteX0" fmla="*/ 165830 w 207073"/>
                  <a:gd name="connsiteY0" fmla="*/ 272796 h 272891"/>
                  <a:gd name="connsiteX1" fmla="*/ 130112 w 207073"/>
                  <a:gd name="connsiteY1" fmla="*/ 250222 h 272891"/>
                  <a:gd name="connsiteX2" fmla="*/ 126587 w 207073"/>
                  <a:gd name="connsiteY2" fmla="*/ 197072 h 272891"/>
                  <a:gd name="connsiteX3" fmla="*/ 123634 w 207073"/>
                  <a:gd name="connsiteY3" fmla="*/ 173450 h 272891"/>
                  <a:gd name="connsiteX4" fmla="*/ 104013 w 207073"/>
                  <a:gd name="connsiteY4" fmla="*/ 165354 h 272891"/>
                  <a:gd name="connsiteX5" fmla="*/ 82391 w 207073"/>
                  <a:gd name="connsiteY5" fmla="*/ 171069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20 h 272891"/>
                  <a:gd name="connsiteX11" fmla="*/ 30956 w 207073"/>
                  <a:gd name="connsiteY11" fmla="*/ 263557 h 272891"/>
                  <a:gd name="connsiteX12" fmla="*/ 7525 w 207073"/>
                  <a:gd name="connsiteY12" fmla="*/ 214408 h 272891"/>
                  <a:gd name="connsiteX13" fmla="*/ 0 w 207073"/>
                  <a:gd name="connsiteY13" fmla="*/ 131159 h 272891"/>
                  <a:gd name="connsiteX14" fmla="*/ 3620 w 207073"/>
                  <a:gd name="connsiteY14" fmla="*/ 60960 h 272891"/>
                  <a:gd name="connsiteX15" fmla="*/ 10382 w 207073"/>
                  <a:gd name="connsiteY15" fmla="*/ 24860 h 272891"/>
                  <a:gd name="connsiteX16" fmla="*/ 17336 w 207073"/>
                  <a:gd name="connsiteY16" fmla="*/ 13335 h 272891"/>
                  <a:gd name="connsiteX17" fmla="*/ 30194 w 207073"/>
                  <a:gd name="connsiteY17" fmla="*/ 4953 h 272891"/>
                  <a:gd name="connsiteX18" fmla="*/ 44863 w 207073"/>
                  <a:gd name="connsiteY18" fmla="*/ 2191 h 272891"/>
                  <a:gd name="connsiteX19" fmla="*/ 68675 w 207073"/>
                  <a:gd name="connsiteY19" fmla="*/ 11144 h 272891"/>
                  <a:gd name="connsiteX20" fmla="*/ 76581 w 207073"/>
                  <a:gd name="connsiteY20" fmla="*/ 35528 h 272891"/>
                  <a:gd name="connsiteX21" fmla="*/ 76581 w 207073"/>
                  <a:gd name="connsiteY21" fmla="*/ 71628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3 w 207073"/>
                  <a:gd name="connsiteY30" fmla="*/ 0 h 272891"/>
                  <a:gd name="connsiteX31" fmla="*/ 194786 w 207073"/>
                  <a:gd name="connsiteY31" fmla="*/ 9144 h 272891"/>
                  <a:gd name="connsiteX32" fmla="*/ 205931 w 207073"/>
                  <a:gd name="connsiteY32" fmla="*/ 40862 h 272891"/>
                  <a:gd name="connsiteX33" fmla="*/ 207074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96"/>
                    </a:moveTo>
                    <a:cubicBezTo>
                      <a:pt x="144971" y="272796"/>
                      <a:pt x="133064" y="265271"/>
                      <a:pt x="130112" y="250222"/>
                    </a:cubicBezTo>
                    <a:cubicBezTo>
                      <a:pt x="127730" y="238315"/>
                      <a:pt x="126587" y="220599"/>
                      <a:pt x="126587" y="197072"/>
                    </a:cubicBezTo>
                    <a:cubicBezTo>
                      <a:pt x="126587" y="186785"/>
                      <a:pt x="125635" y="178880"/>
                      <a:pt x="123634" y="173450"/>
                    </a:cubicBezTo>
                    <a:cubicBezTo>
                      <a:pt x="121634" y="168021"/>
                      <a:pt x="115062" y="165354"/>
                      <a:pt x="104013" y="165354"/>
                    </a:cubicBezTo>
                    <a:cubicBezTo>
                      <a:pt x="92964" y="165354"/>
                      <a:pt x="85439" y="167259"/>
                      <a:pt x="82391" y="171069"/>
                    </a:cubicBezTo>
                    <a:cubicBezTo>
                      <a:pt x="79343" y="174879"/>
                      <a:pt x="77819" y="180118"/>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20"/>
                      <a:pt x="51149" y="270320"/>
                    </a:cubicBezTo>
                    <a:cubicBezTo>
                      <a:pt x="44006" y="270320"/>
                      <a:pt x="37243" y="268034"/>
                      <a:pt x="30956" y="263557"/>
                    </a:cubicBezTo>
                    <a:cubicBezTo>
                      <a:pt x="20860" y="256413"/>
                      <a:pt x="13145" y="240030"/>
                      <a:pt x="7525" y="214408"/>
                    </a:cubicBezTo>
                    <a:cubicBezTo>
                      <a:pt x="2477" y="190881"/>
                      <a:pt x="0" y="163163"/>
                      <a:pt x="0" y="131159"/>
                    </a:cubicBezTo>
                    <a:cubicBezTo>
                      <a:pt x="0" y="106870"/>
                      <a:pt x="1143" y="83439"/>
                      <a:pt x="3620" y="60960"/>
                    </a:cubicBezTo>
                    <a:cubicBezTo>
                      <a:pt x="5429" y="41910"/>
                      <a:pt x="7715" y="29909"/>
                      <a:pt x="10382" y="24860"/>
                    </a:cubicBezTo>
                    <a:cubicBezTo>
                      <a:pt x="11716" y="20860"/>
                      <a:pt x="14002" y="17050"/>
                      <a:pt x="17336" y="13335"/>
                    </a:cubicBezTo>
                    <a:cubicBezTo>
                      <a:pt x="20669" y="9620"/>
                      <a:pt x="24955" y="6858"/>
                      <a:pt x="30194" y="4953"/>
                    </a:cubicBezTo>
                    <a:cubicBezTo>
                      <a:pt x="35528" y="3143"/>
                      <a:pt x="40386" y="2191"/>
                      <a:pt x="44863" y="2191"/>
                    </a:cubicBezTo>
                    <a:cubicBezTo>
                      <a:pt x="55436" y="2191"/>
                      <a:pt x="63341" y="5143"/>
                      <a:pt x="68675" y="11144"/>
                    </a:cubicBezTo>
                    <a:cubicBezTo>
                      <a:pt x="73914" y="17050"/>
                      <a:pt x="76581" y="25241"/>
                      <a:pt x="76581" y="35528"/>
                    </a:cubicBezTo>
                    <a:lnTo>
                      <a:pt x="76581" y="71628"/>
                    </a:lnTo>
                    <a:cubicBezTo>
                      <a:pt x="76581" y="85916"/>
                      <a:pt x="78486" y="95155"/>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0"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3" y="0"/>
                    </a:cubicBezTo>
                    <a:cubicBezTo>
                      <a:pt x="179927" y="0"/>
                      <a:pt x="188690" y="3048"/>
                      <a:pt x="194786" y="9144"/>
                    </a:cubicBezTo>
                    <a:cubicBezTo>
                      <a:pt x="200882" y="15240"/>
                      <a:pt x="204597" y="25813"/>
                      <a:pt x="205931" y="40862"/>
                    </a:cubicBezTo>
                    <a:cubicBezTo>
                      <a:pt x="206693" y="49625"/>
                      <a:pt x="207074" y="61722"/>
                      <a:pt x="207074" y="77343"/>
                    </a:cubicBezTo>
                    <a:cubicBezTo>
                      <a:pt x="207074" y="103823"/>
                      <a:pt x="206121" y="133064"/>
                      <a:pt x="204121" y="165164"/>
                    </a:cubicBezTo>
                    <a:cubicBezTo>
                      <a:pt x="202121" y="197263"/>
                      <a:pt x="199549" y="222218"/>
                      <a:pt x="196406" y="239935"/>
                    </a:cubicBezTo>
                    <a:cubicBezTo>
                      <a:pt x="192691" y="261842"/>
                      <a:pt x="182499" y="272891"/>
                      <a:pt x="165830" y="272891"/>
                    </a:cubicBezTo>
                    <a:close/>
                  </a:path>
                </a:pathLst>
              </a:custGeom>
              <a:solidFill>
                <a:schemeClr val="accent2"/>
              </a:solidFill>
              <a:ln w="9525" cap="flat">
                <a:noFill/>
                <a:prstDash val="solid"/>
                <a:miter/>
              </a:ln>
            </p:spPr>
            <p:txBody>
              <a:bodyPr rtlCol="0" anchor="ctr"/>
              <a:lstStyle/>
              <a:p>
                <a:endParaRPr lang="nl-BE"/>
              </a:p>
            </p:txBody>
          </p:sp>
          <p:sp>
            <p:nvSpPr>
              <p:cNvPr id="9" name="Vrije vorm: vorm 8">
                <a:extLst>
                  <a:ext uri="{FF2B5EF4-FFF2-40B4-BE49-F238E27FC236}">
                    <a16:creationId xmlns:a16="http://schemas.microsoft.com/office/drawing/2014/main" id="{BCBF2357-C18C-C66C-7098-4AC7E129DC1C}"/>
                  </a:ext>
                </a:extLst>
              </p:cNvPr>
              <p:cNvSpPr/>
              <p:nvPr/>
            </p:nvSpPr>
            <p:spPr>
              <a:xfrm>
                <a:off x="2361807" y="1382006"/>
                <a:ext cx="232790" cy="275177"/>
              </a:xfrm>
              <a:custGeom>
                <a:avLst/>
                <a:gdLst>
                  <a:gd name="connsiteX0" fmla="*/ 213741 w 232790"/>
                  <a:gd name="connsiteY0" fmla="*/ 52673 h 275177"/>
                  <a:gd name="connsiteX1" fmla="*/ 232791 w 232790"/>
                  <a:gd name="connsiteY1" fmla="*/ 138303 h 275177"/>
                  <a:gd name="connsiteX2" fmla="*/ 225838 w 232790"/>
                  <a:gd name="connsiteY2" fmla="*/ 189071 h 275177"/>
                  <a:gd name="connsiteX3" fmla="*/ 204788 w 232790"/>
                  <a:gd name="connsiteY3" fmla="*/ 233077 h 275177"/>
                  <a:gd name="connsiteX4" fmla="*/ 168307 w 232790"/>
                  <a:gd name="connsiteY4" fmla="*/ 263843 h 275177"/>
                  <a:gd name="connsiteX5" fmla="*/ 116967 w 232790"/>
                  <a:gd name="connsiteY5" fmla="*/ 275177 h 275177"/>
                  <a:gd name="connsiteX6" fmla="*/ 63246 w 232790"/>
                  <a:gd name="connsiteY6" fmla="*/ 264700 h 275177"/>
                  <a:gd name="connsiteX7" fmla="*/ 26575 w 232790"/>
                  <a:gd name="connsiteY7" fmla="*/ 235363 h 275177"/>
                  <a:gd name="connsiteX8" fmla="*/ 6382 w 232790"/>
                  <a:gd name="connsiteY8" fmla="*/ 191167 h 275177"/>
                  <a:gd name="connsiteX9" fmla="*/ 0 w 232790"/>
                  <a:gd name="connsiteY9" fmla="*/ 136017 h 275177"/>
                  <a:gd name="connsiteX10" fmla="*/ 7715 w 232790"/>
                  <a:gd name="connsiteY10" fmla="*/ 83249 h 275177"/>
                  <a:gd name="connsiteX11" fmla="*/ 30480 w 232790"/>
                  <a:gd name="connsiteY11" fmla="*/ 39624 h 275177"/>
                  <a:gd name="connsiteX12" fmla="*/ 68008 w 232790"/>
                  <a:gd name="connsiteY12" fmla="*/ 10477 h 275177"/>
                  <a:gd name="connsiteX13" fmla="*/ 117824 w 232790"/>
                  <a:gd name="connsiteY13" fmla="*/ 0 h 275177"/>
                  <a:gd name="connsiteX14" fmla="*/ 150971 w 232790"/>
                  <a:gd name="connsiteY14" fmla="*/ 4763 h 275177"/>
                  <a:gd name="connsiteX15" fmla="*/ 186309 w 232790"/>
                  <a:gd name="connsiteY15" fmla="*/ 22384 h 275177"/>
                  <a:gd name="connsiteX16" fmla="*/ 213836 w 232790"/>
                  <a:gd name="connsiteY16" fmla="*/ 52768 h 275177"/>
                  <a:gd name="connsiteX17" fmla="*/ 157448 w 232790"/>
                  <a:gd name="connsiteY17" fmla="*/ 135922 h 275177"/>
                  <a:gd name="connsiteX18" fmla="*/ 155448 w 232790"/>
                  <a:gd name="connsiteY18" fmla="*/ 107918 h 275177"/>
                  <a:gd name="connsiteX19" fmla="*/ 144113 w 232790"/>
                  <a:gd name="connsiteY19" fmla="*/ 83344 h 275177"/>
                  <a:gd name="connsiteX20" fmla="*/ 118491 w 232790"/>
                  <a:gd name="connsiteY20" fmla="*/ 73628 h 275177"/>
                  <a:gd name="connsiteX21" fmla="*/ 98489 w 232790"/>
                  <a:gd name="connsiteY21" fmla="*/ 80010 h 275177"/>
                  <a:gd name="connsiteX22" fmla="*/ 84201 w 232790"/>
                  <a:gd name="connsiteY22" fmla="*/ 102203 h 275177"/>
                  <a:gd name="connsiteX23" fmla="*/ 79248 w 232790"/>
                  <a:gd name="connsiteY23" fmla="*/ 137065 h 275177"/>
                  <a:gd name="connsiteX24" fmla="*/ 83820 w 232790"/>
                  <a:gd name="connsiteY24" fmla="*/ 166973 h 275177"/>
                  <a:gd name="connsiteX25" fmla="*/ 96488 w 232790"/>
                  <a:gd name="connsiteY25" fmla="*/ 190024 h 275177"/>
                  <a:gd name="connsiteX26" fmla="*/ 116872 w 232790"/>
                  <a:gd name="connsiteY26" fmla="*/ 198596 h 275177"/>
                  <a:gd name="connsiteX27" fmla="*/ 129921 w 232790"/>
                  <a:gd name="connsiteY27" fmla="*/ 196215 h 275177"/>
                  <a:gd name="connsiteX28" fmla="*/ 143446 w 232790"/>
                  <a:gd name="connsiteY28" fmla="*/ 186309 h 275177"/>
                  <a:gd name="connsiteX29" fmla="*/ 153162 w 232790"/>
                  <a:gd name="connsiteY29" fmla="*/ 166116 h 275177"/>
                  <a:gd name="connsiteX30" fmla="*/ 157353 w 232790"/>
                  <a:gd name="connsiteY30" fmla="*/ 135922 h 27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32790" h="275177">
                    <a:moveTo>
                      <a:pt x="213741" y="52673"/>
                    </a:moveTo>
                    <a:cubicBezTo>
                      <a:pt x="226409" y="73057"/>
                      <a:pt x="232791" y="101632"/>
                      <a:pt x="232791" y="138303"/>
                    </a:cubicBezTo>
                    <a:cubicBezTo>
                      <a:pt x="232791" y="155734"/>
                      <a:pt x="230505" y="172688"/>
                      <a:pt x="225838" y="189071"/>
                    </a:cubicBezTo>
                    <a:cubicBezTo>
                      <a:pt x="221171" y="205454"/>
                      <a:pt x="214217" y="220123"/>
                      <a:pt x="204788" y="233077"/>
                    </a:cubicBezTo>
                    <a:cubicBezTo>
                      <a:pt x="195358" y="246031"/>
                      <a:pt x="183261" y="256318"/>
                      <a:pt x="168307" y="263843"/>
                    </a:cubicBezTo>
                    <a:cubicBezTo>
                      <a:pt x="153352" y="271367"/>
                      <a:pt x="136208" y="275177"/>
                      <a:pt x="116967" y="275177"/>
                    </a:cubicBezTo>
                    <a:cubicBezTo>
                      <a:pt x="96298" y="275177"/>
                      <a:pt x="78391" y="271653"/>
                      <a:pt x="63246" y="264700"/>
                    </a:cubicBezTo>
                    <a:cubicBezTo>
                      <a:pt x="48006" y="257651"/>
                      <a:pt x="35814" y="247936"/>
                      <a:pt x="26575" y="235363"/>
                    </a:cubicBezTo>
                    <a:cubicBezTo>
                      <a:pt x="17335" y="222790"/>
                      <a:pt x="10573" y="208026"/>
                      <a:pt x="6382" y="191167"/>
                    </a:cubicBezTo>
                    <a:cubicBezTo>
                      <a:pt x="2191" y="174212"/>
                      <a:pt x="0" y="155829"/>
                      <a:pt x="0" y="136017"/>
                    </a:cubicBezTo>
                    <a:cubicBezTo>
                      <a:pt x="0" y="117539"/>
                      <a:pt x="2572" y="99917"/>
                      <a:pt x="7715" y="83249"/>
                    </a:cubicBezTo>
                    <a:cubicBezTo>
                      <a:pt x="12859" y="66580"/>
                      <a:pt x="20479" y="52006"/>
                      <a:pt x="30480" y="39624"/>
                    </a:cubicBezTo>
                    <a:cubicBezTo>
                      <a:pt x="40481" y="27241"/>
                      <a:pt x="53054" y="17431"/>
                      <a:pt x="68008" y="10477"/>
                    </a:cubicBezTo>
                    <a:cubicBezTo>
                      <a:pt x="82963" y="3429"/>
                      <a:pt x="99536" y="0"/>
                      <a:pt x="117824" y="0"/>
                    </a:cubicBezTo>
                    <a:cubicBezTo>
                      <a:pt x="127635" y="0"/>
                      <a:pt x="138684" y="1619"/>
                      <a:pt x="150971" y="4763"/>
                    </a:cubicBezTo>
                    <a:cubicBezTo>
                      <a:pt x="163259" y="7906"/>
                      <a:pt x="175070" y="13811"/>
                      <a:pt x="186309" y="22384"/>
                    </a:cubicBezTo>
                    <a:cubicBezTo>
                      <a:pt x="197548" y="30956"/>
                      <a:pt x="206693" y="41053"/>
                      <a:pt x="213836" y="52768"/>
                    </a:cubicBezTo>
                    <a:close/>
                    <a:moveTo>
                      <a:pt x="157448" y="135922"/>
                    </a:moveTo>
                    <a:cubicBezTo>
                      <a:pt x="157734" y="127159"/>
                      <a:pt x="157067" y="117919"/>
                      <a:pt x="155448" y="107918"/>
                    </a:cubicBezTo>
                    <a:cubicBezTo>
                      <a:pt x="153829" y="97917"/>
                      <a:pt x="150114" y="89821"/>
                      <a:pt x="144113" y="83344"/>
                    </a:cubicBezTo>
                    <a:cubicBezTo>
                      <a:pt x="138208" y="76867"/>
                      <a:pt x="129635" y="73628"/>
                      <a:pt x="118491" y="73628"/>
                    </a:cubicBezTo>
                    <a:cubicBezTo>
                      <a:pt x="111347" y="73628"/>
                      <a:pt x="104680" y="75724"/>
                      <a:pt x="98489" y="80010"/>
                    </a:cubicBezTo>
                    <a:cubicBezTo>
                      <a:pt x="92297" y="84296"/>
                      <a:pt x="87535" y="91630"/>
                      <a:pt x="84201" y="102203"/>
                    </a:cubicBezTo>
                    <a:cubicBezTo>
                      <a:pt x="80867" y="112776"/>
                      <a:pt x="79248" y="124396"/>
                      <a:pt x="79248" y="137065"/>
                    </a:cubicBezTo>
                    <a:cubicBezTo>
                      <a:pt x="79248" y="147352"/>
                      <a:pt x="80772" y="157353"/>
                      <a:pt x="83820" y="166973"/>
                    </a:cubicBezTo>
                    <a:cubicBezTo>
                      <a:pt x="86868" y="176593"/>
                      <a:pt x="91059" y="184309"/>
                      <a:pt x="96488" y="190024"/>
                    </a:cubicBezTo>
                    <a:cubicBezTo>
                      <a:pt x="101918" y="195739"/>
                      <a:pt x="108680" y="198596"/>
                      <a:pt x="116872" y="198596"/>
                    </a:cubicBezTo>
                    <a:cubicBezTo>
                      <a:pt x="120587" y="198596"/>
                      <a:pt x="124968" y="197834"/>
                      <a:pt x="129921" y="196215"/>
                    </a:cubicBezTo>
                    <a:cubicBezTo>
                      <a:pt x="134969" y="194596"/>
                      <a:pt x="139446" y="191357"/>
                      <a:pt x="143446" y="186309"/>
                    </a:cubicBezTo>
                    <a:cubicBezTo>
                      <a:pt x="147447" y="181261"/>
                      <a:pt x="150686" y="174593"/>
                      <a:pt x="153162" y="166116"/>
                    </a:cubicBezTo>
                    <a:cubicBezTo>
                      <a:pt x="155639" y="157639"/>
                      <a:pt x="157067" y="147638"/>
                      <a:pt x="157353" y="135922"/>
                    </a:cubicBezTo>
                    <a:close/>
                  </a:path>
                </a:pathLst>
              </a:custGeom>
              <a:solidFill>
                <a:schemeClr val="accent2"/>
              </a:solidFill>
              <a:ln w="9525" cap="flat">
                <a:noFill/>
                <a:prstDash val="solid"/>
                <a:miter/>
              </a:ln>
            </p:spPr>
            <p:txBody>
              <a:bodyPr rtlCol="0" anchor="ctr"/>
              <a:lstStyle/>
              <a:p>
                <a:endParaRPr lang="nl-BE"/>
              </a:p>
            </p:txBody>
          </p:sp>
          <p:sp>
            <p:nvSpPr>
              <p:cNvPr id="10" name="Vrije vorm: vorm 9">
                <a:extLst>
                  <a:ext uri="{FF2B5EF4-FFF2-40B4-BE49-F238E27FC236}">
                    <a16:creationId xmlns:a16="http://schemas.microsoft.com/office/drawing/2014/main" id="{50E69AA0-D096-C04C-B57F-B24BC0E55D6B}"/>
                  </a:ext>
                </a:extLst>
              </p:cNvPr>
              <p:cNvSpPr/>
              <p:nvPr/>
            </p:nvSpPr>
            <p:spPr>
              <a:xfrm>
                <a:off x="2615553"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5"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6"/>
                    </a:lnTo>
                    <a:cubicBezTo>
                      <a:pt x="84773" y="119920"/>
                      <a:pt x="93059"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11" name="Vrije vorm: vorm 10">
                <a:extLst>
                  <a:ext uri="{FF2B5EF4-FFF2-40B4-BE49-F238E27FC236}">
                    <a16:creationId xmlns:a16="http://schemas.microsoft.com/office/drawing/2014/main" id="{E9F92E2E-439D-2336-9F37-609DB106B7CD}"/>
                  </a:ext>
                </a:extLst>
              </p:cNvPr>
              <p:cNvSpPr/>
              <p:nvPr/>
            </p:nvSpPr>
            <p:spPr>
              <a:xfrm>
                <a:off x="2892825"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0 w 298608"/>
                  <a:gd name="connsiteY17" fmla="*/ 150400 h 268998"/>
                  <a:gd name="connsiteX18" fmla="*/ 82010 w 298608"/>
                  <a:gd name="connsiteY18" fmla="*/ 164306 h 268998"/>
                  <a:gd name="connsiteX19" fmla="*/ 87725 w 298608"/>
                  <a:gd name="connsiteY19" fmla="*/ 171069 h 268998"/>
                  <a:gd name="connsiteX20" fmla="*/ 89725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4 w 298608"/>
                  <a:gd name="connsiteY24" fmla="*/ 108871 h 268998"/>
                  <a:gd name="connsiteX25" fmla="*/ 133350 w 298608"/>
                  <a:gd name="connsiteY25" fmla="*/ 98965 h 268998"/>
                  <a:gd name="connsiteX26" fmla="*/ 146875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0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4" y="33623"/>
                      <a:pt x="20193" y="18288"/>
                      <a:pt x="28956" y="11430"/>
                    </a:cubicBezTo>
                    <a:cubicBezTo>
                      <a:pt x="33147" y="8287"/>
                      <a:pt x="38767" y="5524"/>
                      <a:pt x="45815" y="3334"/>
                    </a:cubicBezTo>
                    <a:cubicBezTo>
                      <a:pt x="52769"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0" y="144018"/>
                      <a:pt x="80200" y="150400"/>
                    </a:cubicBezTo>
                    <a:cubicBezTo>
                      <a:pt x="80200" y="155162"/>
                      <a:pt x="80772" y="159830"/>
                      <a:pt x="82010" y="164306"/>
                    </a:cubicBezTo>
                    <a:cubicBezTo>
                      <a:pt x="83153" y="168783"/>
                      <a:pt x="85154" y="171069"/>
                      <a:pt x="87725" y="171069"/>
                    </a:cubicBezTo>
                    <a:lnTo>
                      <a:pt x="89725" y="170688"/>
                    </a:lnTo>
                    <a:cubicBezTo>
                      <a:pt x="92107" y="170117"/>
                      <a:pt x="94583" y="168402"/>
                      <a:pt x="97060" y="165545"/>
                    </a:cubicBezTo>
                    <a:cubicBezTo>
                      <a:pt x="99536" y="162592"/>
                      <a:pt x="102870" y="155829"/>
                      <a:pt x="106966" y="145161"/>
                    </a:cubicBezTo>
                    <a:cubicBezTo>
                      <a:pt x="111061" y="134493"/>
                      <a:pt x="114205" y="126683"/>
                      <a:pt x="116300" y="121920"/>
                    </a:cubicBezTo>
                    <a:cubicBezTo>
                      <a:pt x="118396" y="117158"/>
                      <a:pt x="120872" y="112776"/>
                      <a:pt x="123634" y="108871"/>
                    </a:cubicBezTo>
                    <a:cubicBezTo>
                      <a:pt x="126397" y="104870"/>
                      <a:pt x="129635" y="101632"/>
                      <a:pt x="133350" y="98965"/>
                    </a:cubicBezTo>
                    <a:cubicBezTo>
                      <a:pt x="137065" y="96298"/>
                      <a:pt x="141542" y="94964"/>
                      <a:pt x="146875" y="94964"/>
                    </a:cubicBezTo>
                    <a:lnTo>
                      <a:pt x="153257" y="95345"/>
                    </a:lnTo>
                    <a:cubicBezTo>
                      <a:pt x="161734" y="96393"/>
                      <a:pt x="168878" y="101156"/>
                      <a:pt x="174688" y="109633"/>
                    </a:cubicBezTo>
                    <a:cubicBezTo>
                      <a:pt x="177356" y="114110"/>
                      <a:pt x="181070" y="123635"/>
                      <a:pt x="186023" y="138208"/>
                    </a:cubicBezTo>
                    <a:cubicBezTo>
                      <a:pt x="190976" y="152781"/>
                      <a:pt x="194786" y="162497"/>
                      <a:pt x="197739" y="167545"/>
                    </a:cubicBezTo>
                    <a:cubicBezTo>
                      <a:pt x="200692" y="172593"/>
                      <a:pt x="203835" y="175070"/>
                      <a:pt x="207264" y="175070"/>
                    </a:cubicBezTo>
                    <a:cubicBezTo>
                      <a:pt x="209645" y="175070"/>
                      <a:pt x="211836" y="174117"/>
                      <a:pt x="213836" y="172307"/>
                    </a:cubicBezTo>
                    <a:cubicBezTo>
                      <a:pt x="215836"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438"/>
                      <a:pt x="209264" y="66008"/>
                      <a:pt x="209264" y="58007"/>
                    </a:cubicBezTo>
                    <a:cubicBezTo>
                      <a:pt x="209264" y="43720"/>
                      <a:pt x="212979" y="33052"/>
                      <a:pt x="220409" y="25908"/>
                    </a:cubicBezTo>
                    <a:cubicBezTo>
                      <a:pt x="227838" y="18764"/>
                      <a:pt x="241554" y="15240"/>
                      <a:pt x="261652" y="15240"/>
                    </a:cubicBezTo>
                    <a:cubicBezTo>
                      <a:pt x="266986" y="15240"/>
                      <a:pt x="270986" y="16097"/>
                      <a:pt x="273939" y="17812"/>
                    </a:cubicBezTo>
                    <a:cubicBezTo>
                      <a:pt x="276892"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0" y="258985"/>
                    </a:cubicBezTo>
                    <a:cubicBezTo>
                      <a:pt x="236696" y="264890"/>
                      <a:pt x="224219" y="267938"/>
                      <a:pt x="210121" y="267938"/>
                    </a:cubicBezTo>
                    <a:cubicBezTo>
                      <a:pt x="204025" y="267938"/>
                      <a:pt x="196977" y="266510"/>
                      <a:pt x="188881" y="263557"/>
                    </a:cubicBezTo>
                    <a:cubicBezTo>
                      <a:pt x="180784" y="260699"/>
                      <a:pt x="172974" y="255461"/>
                      <a:pt x="165449" y="248126"/>
                    </a:cubicBezTo>
                    <a:cubicBezTo>
                      <a:pt x="157925" y="240697"/>
                      <a:pt x="152114"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12" name="Vrije vorm: vorm 11">
                <a:extLst>
                  <a:ext uri="{FF2B5EF4-FFF2-40B4-BE49-F238E27FC236}">
                    <a16:creationId xmlns:a16="http://schemas.microsoft.com/office/drawing/2014/main" id="{F812A40F-B45C-0B65-21DF-DF775ABA6238}"/>
                  </a:ext>
                </a:extLst>
              </p:cNvPr>
              <p:cNvSpPr/>
              <p:nvPr/>
            </p:nvSpPr>
            <p:spPr>
              <a:xfrm>
                <a:off x="3210865"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4" y="94298"/>
                      <a:pt x="197358" y="103632"/>
                    </a:cubicBezTo>
                    <a:cubicBezTo>
                      <a:pt x="194977" y="112871"/>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2" y="119920"/>
                      <a:pt x="93059" y="117538"/>
                      <a:pt x="102108" y="113062"/>
                    </a:cubicBezTo>
                    <a:cubicBezTo>
                      <a:pt x="111252" y="108585"/>
                      <a:pt x="118586" y="103442"/>
                      <a:pt x="124111" y="97631"/>
                    </a:cubicBezTo>
                    <a:cubicBezTo>
                      <a:pt x="129635" y="91821"/>
                      <a:pt x="132397" y="85725"/>
                      <a:pt x="132397" y="79343"/>
                    </a:cubicBezTo>
                    <a:close/>
                  </a:path>
                </a:pathLst>
              </a:custGeom>
              <a:solidFill>
                <a:schemeClr val="accent2"/>
              </a:solidFill>
              <a:ln w="9525" cap="flat">
                <a:noFill/>
                <a:prstDash val="solid"/>
                <a:miter/>
              </a:ln>
            </p:spPr>
            <p:txBody>
              <a:bodyPr rtlCol="0" anchor="ctr"/>
              <a:lstStyle/>
              <a:p>
                <a:endParaRPr lang="nl-BE"/>
              </a:p>
            </p:txBody>
          </p:sp>
          <p:sp>
            <p:nvSpPr>
              <p:cNvPr id="13" name="Vrije vorm: vorm 12">
                <a:extLst>
                  <a:ext uri="{FF2B5EF4-FFF2-40B4-BE49-F238E27FC236}">
                    <a16:creationId xmlns:a16="http://schemas.microsoft.com/office/drawing/2014/main" id="{7D76D81C-BC2F-BD0A-CFD7-77F1405DC4C9}"/>
                  </a:ext>
                </a:extLst>
              </p:cNvPr>
              <p:cNvSpPr/>
              <p:nvPr/>
            </p:nvSpPr>
            <p:spPr>
              <a:xfrm>
                <a:off x="3441465" y="1380006"/>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3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3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2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3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1"/>
                      <a:pt x="71628" y="211931"/>
                      <a:pt x="71438" y="221837"/>
                    </a:cubicBezTo>
                    <a:cubicBezTo>
                      <a:pt x="71342" y="231743"/>
                      <a:pt x="71056" y="239649"/>
                      <a:pt x="70675" y="245650"/>
                    </a:cubicBezTo>
                    <a:cubicBezTo>
                      <a:pt x="70294" y="251555"/>
                      <a:pt x="69723" y="256127"/>
                      <a:pt x="68866" y="259366"/>
                    </a:cubicBezTo>
                    <a:cubicBezTo>
                      <a:pt x="67818" y="264890"/>
                      <a:pt x="65056"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0" y="36671"/>
                      <a:pt x="184499" y="47339"/>
                    </a:cubicBezTo>
                    <a:cubicBezTo>
                      <a:pt x="189738" y="58007"/>
                      <a:pt x="192405" y="70295"/>
                      <a:pt x="192405" y="84011"/>
                    </a:cubicBezTo>
                    <a:cubicBezTo>
                      <a:pt x="192405" y="99060"/>
                      <a:pt x="189452" y="113728"/>
                      <a:pt x="183451"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3"/>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solidFill>
                <a:schemeClr val="accent2"/>
              </a:solidFill>
              <a:ln w="9525" cap="flat">
                <a:noFill/>
                <a:prstDash val="solid"/>
                <a:miter/>
              </a:ln>
            </p:spPr>
            <p:txBody>
              <a:bodyPr rtlCol="0" anchor="ctr"/>
              <a:lstStyle/>
              <a:p>
                <a:endParaRPr lang="nl-BE"/>
              </a:p>
            </p:txBody>
          </p:sp>
          <p:sp>
            <p:nvSpPr>
              <p:cNvPr id="14" name="Vrije vorm: vorm 13">
                <a:extLst>
                  <a:ext uri="{FF2B5EF4-FFF2-40B4-BE49-F238E27FC236}">
                    <a16:creationId xmlns:a16="http://schemas.microsoft.com/office/drawing/2014/main" id="{10F402EF-9624-ED77-3D11-C0FC753A03D4}"/>
                  </a:ext>
                </a:extLst>
              </p:cNvPr>
              <p:cNvSpPr/>
              <p:nvPr/>
            </p:nvSpPr>
            <p:spPr>
              <a:xfrm>
                <a:off x="3658731" y="1382958"/>
                <a:ext cx="237077" cy="273748"/>
              </a:xfrm>
              <a:custGeom>
                <a:avLst/>
                <a:gdLst>
                  <a:gd name="connsiteX0" fmla="*/ 139160 w 237077"/>
                  <a:gd name="connsiteY0" fmla="*/ 167926 h 273748"/>
                  <a:gd name="connsiteX1" fmla="*/ 156972 w 237077"/>
                  <a:gd name="connsiteY1" fmla="*/ 188309 h 273748"/>
                  <a:gd name="connsiteX2" fmla="*/ 176022 w 237077"/>
                  <a:gd name="connsiteY2" fmla="*/ 207550 h 273748"/>
                  <a:gd name="connsiteX3" fmla="*/ 192691 w 237077"/>
                  <a:gd name="connsiteY3" fmla="*/ 231362 h 273748"/>
                  <a:gd name="connsiteX4" fmla="*/ 197453 w 237077"/>
                  <a:gd name="connsiteY4" fmla="*/ 248412 h 273748"/>
                  <a:gd name="connsiteX5" fmla="*/ 197072 w 237077"/>
                  <a:gd name="connsiteY5" fmla="*/ 251936 h 273748"/>
                  <a:gd name="connsiteX6" fmla="*/ 185738 w 237077"/>
                  <a:gd name="connsiteY6" fmla="*/ 268224 h 273748"/>
                  <a:gd name="connsiteX7" fmla="*/ 162115 w 237077"/>
                  <a:gd name="connsiteY7" fmla="*/ 273749 h 273748"/>
                  <a:gd name="connsiteX8" fmla="*/ 144304 w 237077"/>
                  <a:gd name="connsiteY8" fmla="*/ 271177 h 273748"/>
                  <a:gd name="connsiteX9" fmla="*/ 128016 w 237077"/>
                  <a:gd name="connsiteY9" fmla="*/ 264605 h 273748"/>
                  <a:gd name="connsiteX10" fmla="*/ 112585 w 237077"/>
                  <a:gd name="connsiteY10" fmla="*/ 251555 h 273748"/>
                  <a:gd name="connsiteX11" fmla="*/ 99917 w 237077"/>
                  <a:gd name="connsiteY11" fmla="*/ 234886 h 273748"/>
                  <a:gd name="connsiteX12" fmla="*/ 78105 w 237077"/>
                  <a:gd name="connsiteY12" fmla="*/ 194405 h 273748"/>
                  <a:gd name="connsiteX13" fmla="*/ 72580 w 237077"/>
                  <a:gd name="connsiteY13" fmla="*/ 221361 h 273748"/>
                  <a:gd name="connsiteX14" fmla="*/ 60103 w 237077"/>
                  <a:gd name="connsiteY14" fmla="*/ 257461 h 273748"/>
                  <a:gd name="connsiteX15" fmla="*/ 38862 w 237077"/>
                  <a:gd name="connsiteY15" fmla="*/ 270129 h 273748"/>
                  <a:gd name="connsiteX16" fmla="*/ 28765 w 237077"/>
                  <a:gd name="connsiteY16" fmla="*/ 268510 h 273748"/>
                  <a:gd name="connsiteX17" fmla="*/ 19050 w 237077"/>
                  <a:gd name="connsiteY17" fmla="*/ 264890 h 273748"/>
                  <a:gd name="connsiteX18" fmla="*/ 4953 w 237077"/>
                  <a:gd name="connsiteY18" fmla="*/ 228409 h 273748"/>
                  <a:gd name="connsiteX19" fmla="*/ 0 w 237077"/>
                  <a:gd name="connsiteY19" fmla="*/ 148304 h 273748"/>
                  <a:gd name="connsiteX20" fmla="*/ 1143 w 237077"/>
                  <a:gd name="connsiteY20" fmla="*/ 78486 h 273748"/>
                  <a:gd name="connsiteX21" fmla="*/ 2286 w 237077"/>
                  <a:gd name="connsiteY21" fmla="*/ 26956 h 273748"/>
                  <a:gd name="connsiteX22" fmla="*/ 4096 w 237077"/>
                  <a:gd name="connsiteY22" fmla="*/ 12668 h 273748"/>
                  <a:gd name="connsiteX23" fmla="*/ 9049 w 237077"/>
                  <a:gd name="connsiteY23" fmla="*/ 5525 h 273748"/>
                  <a:gd name="connsiteX24" fmla="*/ 18193 w 237077"/>
                  <a:gd name="connsiteY24" fmla="*/ 3143 h 273748"/>
                  <a:gd name="connsiteX25" fmla="*/ 46387 w 237077"/>
                  <a:gd name="connsiteY25" fmla="*/ 8287 h 273748"/>
                  <a:gd name="connsiteX26" fmla="*/ 66389 w 237077"/>
                  <a:gd name="connsiteY26" fmla="*/ 25908 h 273748"/>
                  <a:gd name="connsiteX27" fmla="*/ 76676 w 237077"/>
                  <a:gd name="connsiteY27" fmla="*/ 55626 h 273748"/>
                  <a:gd name="connsiteX28" fmla="*/ 81248 w 237077"/>
                  <a:gd name="connsiteY28" fmla="*/ 108585 h 273748"/>
                  <a:gd name="connsiteX29" fmla="*/ 81629 w 237077"/>
                  <a:gd name="connsiteY29" fmla="*/ 118491 h 273748"/>
                  <a:gd name="connsiteX30" fmla="*/ 102870 w 237077"/>
                  <a:gd name="connsiteY30" fmla="*/ 110395 h 273748"/>
                  <a:gd name="connsiteX31" fmla="*/ 127254 w 237077"/>
                  <a:gd name="connsiteY31" fmla="*/ 80486 h 273748"/>
                  <a:gd name="connsiteX32" fmla="*/ 143161 w 237077"/>
                  <a:gd name="connsiteY32" fmla="*/ 51340 h 273748"/>
                  <a:gd name="connsiteX33" fmla="*/ 160972 w 237077"/>
                  <a:gd name="connsiteY33" fmla="*/ 21812 h 273748"/>
                  <a:gd name="connsiteX34" fmla="*/ 181165 w 237077"/>
                  <a:gd name="connsiteY34" fmla="*/ 5715 h 273748"/>
                  <a:gd name="connsiteX35" fmla="*/ 205740 w 237077"/>
                  <a:gd name="connsiteY35" fmla="*/ 0 h 273748"/>
                  <a:gd name="connsiteX36" fmla="*/ 222980 w 237077"/>
                  <a:gd name="connsiteY36" fmla="*/ 4572 h 273748"/>
                  <a:gd name="connsiteX37" fmla="*/ 233934 w 237077"/>
                  <a:gd name="connsiteY37" fmla="*/ 17240 h 273748"/>
                  <a:gd name="connsiteX38" fmla="*/ 237077 w 237077"/>
                  <a:gd name="connsiteY38" fmla="*/ 33719 h 273748"/>
                  <a:gd name="connsiteX39" fmla="*/ 226790 w 237077"/>
                  <a:gd name="connsiteY39" fmla="*/ 75914 h 273748"/>
                  <a:gd name="connsiteX40" fmla="*/ 193072 w 237077"/>
                  <a:gd name="connsiteY40" fmla="*/ 123349 h 273748"/>
                  <a:gd name="connsiteX41" fmla="*/ 139160 w 237077"/>
                  <a:gd name="connsiteY41" fmla="*/ 167735 h 273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7077" h="273748">
                    <a:moveTo>
                      <a:pt x="139160" y="167926"/>
                    </a:moveTo>
                    <a:cubicBezTo>
                      <a:pt x="141256" y="172403"/>
                      <a:pt x="147256" y="179261"/>
                      <a:pt x="156972" y="188309"/>
                    </a:cubicBezTo>
                    <a:cubicBezTo>
                      <a:pt x="166783" y="197453"/>
                      <a:pt x="173069" y="203835"/>
                      <a:pt x="176022" y="207550"/>
                    </a:cubicBezTo>
                    <a:cubicBezTo>
                      <a:pt x="183928" y="217075"/>
                      <a:pt x="189547" y="224981"/>
                      <a:pt x="192691" y="231362"/>
                    </a:cubicBezTo>
                    <a:cubicBezTo>
                      <a:pt x="195834" y="237744"/>
                      <a:pt x="197453" y="243364"/>
                      <a:pt x="197453" y="248412"/>
                    </a:cubicBezTo>
                    <a:lnTo>
                      <a:pt x="197072" y="251936"/>
                    </a:lnTo>
                    <a:cubicBezTo>
                      <a:pt x="196025" y="259080"/>
                      <a:pt x="192214" y="264509"/>
                      <a:pt x="185738" y="268224"/>
                    </a:cubicBezTo>
                    <a:cubicBezTo>
                      <a:pt x="179260" y="271939"/>
                      <a:pt x="171355" y="273749"/>
                      <a:pt x="162115" y="273749"/>
                    </a:cubicBezTo>
                    <a:cubicBezTo>
                      <a:pt x="156591" y="273749"/>
                      <a:pt x="150590" y="272891"/>
                      <a:pt x="144304" y="271177"/>
                    </a:cubicBezTo>
                    <a:cubicBezTo>
                      <a:pt x="137922" y="269462"/>
                      <a:pt x="132493" y="267272"/>
                      <a:pt x="128016" y="264605"/>
                    </a:cubicBezTo>
                    <a:cubicBezTo>
                      <a:pt x="122492" y="261176"/>
                      <a:pt x="117348" y="256794"/>
                      <a:pt x="112585" y="251555"/>
                    </a:cubicBezTo>
                    <a:cubicBezTo>
                      <a:pt x="107823" y="246221"/>
                      <a:pt x="103632" y="240697"/>
                      <a:pt x="99917" y="234886"/>
                    </a:cubicBezTo>
                    <a:cubicBezTo>
                      <a:pt x="96202" y="229076"/>
                      <a:pt x="88963" y="215551"/>
                      <a:pt x="78105" y="194405"/>
                    </a:cubicBezTo>
                    <a:cubicBezTo>
                      <a:pt x="77343" y="196786"/>
                      <a:pt x="75438" y="205740"/>
                      <a:pt x="72580" y="221361"/>
                    </a:cubicBezTo>
                    <a:cubicBezTo>
                      <a:pt x="69628" y="236982"/>
                      <a:pt x="65532" y="248984"/>
                      <a:pt x="60103" y="257461"/>
                    </a:cubicBezTo>
                    <a:cubicBezTo>
                      <a:pt x="54673" y="265938"/>
                      <a:pt x="47625" y="270129"/>
                      <a:pt x="38862" y="270129"/>
                    </a:cubicBezTo>
                    <a:cubicBezTo>
                      <a:pt x="36195" y="270129"/>
                      <a:pt x="32861" y="269558"/>
                      <a:pt x="28765" y="268510"/>
                    </a:cubicBezTo>
                    <a:cubicBezTo>
                      <a:pt x="24670" y="267462"/>
                      <a:pt x="21431" y="266224"/>
                      <a:pt x="19050" y="264890"/>
                    </a:cubicBezTo>
                    <a:cubicBezTo>
                      <a:pt x="12954" y="261461"/>
                      <a:pt x="8287" y="249269"/>
                      <a:pt x="4953" y="228409"/>
                    </a:cubicBezTo>
                    <a:cubicBezTo>
                      <a:pt x="1619" y="207550"/>
                      <a:pt x="0" y="180785"/>
                      <a:pt x="0" y="148304"/>
                    </a:cubicBezTo>
                    <a:cubicBezTo>
                      <a:pt x="0" y="140684"/>
                      <a:pt x="381" y="117348"/>
                      <a:pt x="1143" y="78486"/>
                    </a:cubicBezTo>
                    <a:lnTo>
                      <a:pt x="2286" y="26956"/>
                    </a:lnTo>
                    <a:cubicBezTo>
                      <a:pt x="2858" y="20574"/>
                      <a:pt x="3429" y="15812"/>
                      <a:pt x="4096" y="12668"/>
                    </a:cubicBezTo>
                    <a:cubicBezTo>
                      <a:pt x="4763" y="9525"/>
                      <a:pt x="6382" y="7144"/>
                      <a:pt x="9049" y="5525"/>
                    </a:cubicBezTo>
                    <a:cubicBezTo>
                      <a:pt x="11716" y="3905"/>
                      <a:pt x="14764" y="3143"/>
                      <a:pt x="18193" y="3143"/>
                    </a:cubicBezTo>
                    <a:cubicBezTo>
                      <a:pt x="28480" y="3143"/>
                      <a:pt x="37909" y="4858"/>
                      <a:pt x="46387" y="8287"/>
                    </a:cubicBezTo>
                    <a:cubicBezTo>
                      <a:pt x="54864" y="11716"/>
                      <a:pt x="61531" y="17621"/>
                      <a:pt x="66389" y="25908"/>
                    </a:cubicBezTo>
                    <a:cubicBezTo>
                      <a:pt x="71247" y="34290"/>
                      <a:pt x="74676" y="44196"/>
                      <a:pt x="76676" y="55626"/>
                    </a:cubicBezTo>
                    <a:cubicBezTo>
                      <a:pt x="78676" y="67151"/>
                      <a:pt x="80200" y="84773"/>
                      <a:pt x="81248" y="108585"/>
                    </a:cubicBezTo>
                    <a:lnTo>
                      <a:pt x="81629" y="118491"/>
                    </a:lnTo>
                    <a:cubicBezTo>
                      <a:pt x="88487" y="118205"/>
                      <a:pt x="95536" y="115538"/>
                      <a:pt x="102870" y="110395"/>
                    </a:cubicBezTo>
                    <a:cubicBezTo>
                      <a:pt x="110109" y="105251"/>
                      <a:pt x="118300" y="95250"/>
                      <a:pt x="127254" y="80486"/>
                    </a:cubicBezTo>
                    <a:cubicBezTo>
                      <a:pt x="130397" y="75248"/>
                      <a:pt x="135731" y="65437"/>
                      <a:pt x="143161" y="51340"/>
                    </a:cubicBezTo>
                    <a:cubicBezTo>
                      <a:pt x="150590" y="37243"/>
                      <a:pt x="156496" y="27337"/>
                      <a:pt x="160972" y="21812"/>
                    </a:cubicBezTo>
                    <a:cubicBezTo>
                      <a:pt x="166306" y="14954"/>
                      <a:pt x="172974" y="9620"/>
                      <a:pt x="181165" y="5715"/>
                    </a:cubicBezTo>
                    <a:cubicBezTo>
                      <a:pt x="189357" y="1905"/>
                      <a:pt x="197548" y="0"/>
                      <a:pt x="205740" y="0"/>
                    </a:cubicBezTo>
                    <a:cubicBezTo>
                      <a:pt x="212122" y="0"/>
                      <a:pt x="217837" y="1524"/>
                      <a:pt x="222980" y="4572"/>
                    </a:cubicBezTo>
                    <a:cubicBezTo>
                      <a:pt x="228124" y="7620"/>
                      <a:pt x="231743" y="11811"/>
                      <a:pt x="233934" y="17240"/>
                    </a:cubicBezTo>
                    <a:cubicBezTo>
                      <a:pt x="236029" y="22670"/>
                      <a:pt x="237077" y="28194"/>
                      <a:pt x="237077" y="33719"/>
                    </a:cubicBezTo>
                    <a:cubicBezTo>
                      <a:pt x="237077" y="46958"/>
                      <a:pt x="233648" y="61055"/>
                      <a:pt x="226790" y="75914"/>
                    </a:cubicBezTo>
                    <a:cubicBezTo>
                      <a:pt x="219932" y="90869"/>
                      <a:pt x="208693" y="106680"/>
                      <a:pt x="193072" y="123349"/>
                    </a:cubicBezTo>
                    <a:cubicBezTo>
                      <a:pt x="177451" y="140018"/>
                      <a:pt x="159448" y="154781"/>
                      <a:pt x="139160" y="167735"/>
                    </a:cubicBezTo>
                    <a:close/>
                  </a:path>
                </a:pathLst>
              </a:custGeom>
              <a:solidFill>
                <a:schemeClr val="accent2"/>
              </a:solidFill>
              <a:ln w="9525"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2037E41F-0BC3-FEB1-36F4-EBC00C00221B}"/>
                  </a:ext>
                </a:extLst>
              </p:cNvPr>
              <p:cNvSpPr/>
              <p:nvPr/>
            </p:nvSpPr>
            <p:spPr>
              <a:xfrm>
                <a:off x="3904476" y="1386864"/>
                <a:ext cx="237553" cy="270414"/>
              </a:xfrm>
              <a:custGeom>
                <a:avLst/>
                <a:gdLst>
                  <a:gd name="connsiteX0" fmla="*/ 79819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7 w 237553"/>
                  <a:gd name="connsiteY17" fmla="*/ 78867 h 270414"/>
                  <a:gd name="connsiteX18" fmla="*/ 159067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19" y="245745"/>
                    </a:moveTo>
                    <a:cubicBezTo>
                      <a:pt x="78200" y="239935"/>
                      <a:pt x="77438" y="230124"/>
                      <a:pt x="77438" y="216408"/>
                    </a:cubicBezTo>
                    <a:lnTo>
                      <a:pt x="77438" y="204883"/>
                    </a:lnTo>
                    <a:lnTo>
                      <a:pt x="77819" y="160496"/>
                    </a:lnTo>
                    <a:lnTo>
                      <a:pt x="77819" y="79629"/>
                    </a:lnTo>
                    <a:lnTo>
                      <a:pt x="54769" y="78010"/>
                    </a:lnTo>
                    <a:cubicBezTo>
                      <a:pt x="31242" y="76391"/>
                      <a:pt x="16192"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3" y="32861"/>
                    </a:cubicBezTo>
                    <a:cubicBezTo>
                      <a:pt x="237553" y="41624"/>
                      <a:pt x="235934" y="48863"/>
                      <a:pt x="232600" y="54673"/>
                    </a:cubicBezTo>
                    <a:cubicBezTo>
                      <a:pt x="229267" y="60484"/>
                      <a:pt x="223647" y="65246"/>
                      <a:pt x="215741" y="68961"/>
                    </a:cubicBezTo>
                    <a:cubicBezTo>
                      <a:pt x="207550" y="72962"/>
                      <a:pt x="193548" y="75819"/>
                      <a:pt x="173736" y="77724"/>
                    </a:cubicBezTo>
                    <a:lnTo>
                      <a:pt x="159067" y="78867"/>
                    </a:lnTo>
                    <a:lnTo>
                      <a:pt x="159067"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F26AFD96-12F5-F3A5-B93C-F0C7539AE51C}"/>
                  </a:ext>
                </a:extLst>
              </p:cNvPr>
              <p:cNvSpPr/>
              <p:nvPr/>
            </p:nvSpPr>
            <p:spPr>
              <a:xfrm>
                <a:off x="4222991" y="1384006"/>
                <a:ext cx="187642" cy="273281"/>
              </a:xfrm>
              <a:custGeom>
                <a:avLst/>
                <a:gdLst>
                  <a:gd name="connsiteX0" fmla="*/ 16288 w 187642"/>
                  <a:gd name="connsiteY0" fmla="*/ 10668 h 273281"/>
                  <a:gd name="connsiteX1" fmla="*/ 64294 w 187642"/>
                  <a:gd name="connsiteY1" fmla="*/ 0 h 273281"/>
                  <a:gd name="connsiteX2" fmla="*/ 112490 w 187642"/>
                  <a:gd name="connsiteY2" fmla="*/ 9715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8 w 187642"/>
                  <a:gd name="connsiteY8" fmla="*/ 264700 h 273281"/>
                  <a:gd name="connsiteX9" fmla="*/ 50768 w 187642"/>
                  <a:gd name="connsiteY9" fmla="*/ 273272 h 273281"/>
                  <a:gd name="connsiteX10" fmla="*/ 20003 w 187642"/>
                  <a:gd name="connsiteY10" fmla="*/ 267081 h 273281"/>
                  <a:gd name="connsiteX11" fmla="*/ 5525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7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5 h 273281"/>
                  <a:gd name="connsiteX22" fmla="*/ 105251 w 187642"/>
                  <a:gd name="connsiteY22" fmla="*/ 90107 h 273281"/>
                  <a:gd name="connsiteX23" fmla="*/ 75724 w 187642"/>
                  <a:gd name="connsiteY23" fmla="*/ 76390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5"/>
                    </a:cubicBezTo>
                    <a:cubicBezTo>
                      <a:pt x="127730" y="16192"/>
                      <a:pt x="140875" y="25146"/>
                      <a:pt x="152114" y="36671"/>
                    </a:cubicBezTo>
                    <a:cubicBezTo>
                      <a:pt x="163354" y="48197"/>
                      <a:pt x="172117" y="61532"/>
                      <a:pt x="178308" y="76772"/>
                    </a:cubicBezTo>
                    <a:cubicBezTo>
                      <a:pt x="184499" y="92011"/>
                      <a:pt x="187643" y="107918"/>
                      <a:pt x="187643" y="124587"/>
                    </a:cubicBezTo>
                    <a:cubicBezTo>
                      <a:pt x="187643" y="149447"/>
                      <a:pt x="184309" y="171355"/>
                      <a:pt x="177737" y="190405"/>
                    </a:cubicBezTo>
                    <a:cubicBezTo>
                      <a:pt x="171164" y="209455"/>
                      <a:pt x="161735" y="225076"/>
                      <a:pt x="149543" y="237363"/>
                    </a:cubicBezTo>
                    <a:cubicBezTo>
                      <a:pt x="137350" y="249650"/>
                      <a:pt x="122873" y="258794"/>
                      <a:pt x="106108" y="264700"/>
                    </a:cubicBezTo>
                    <a:cubicBezTo>
                      <a:pt x="89345" y="270605"/>
                      <a:pt x="70866" y="273463"/>
                      <a:pt x="50768" y="273272"/>
                    </a:cubicBezTo>
                    <a:cubicBezTo>
                      <a:pt x="38100" y="272987"/>
                      <a:pt x="27813" y="270986"/>
                      <a:pt x="20003" y="267081"/>
                    </a:cubicBezTo>
                    <a:cubicBezTo>
                      <a:pt x="12192" y="263271"/>
                      <a:pt x="7334" y="258128"/>
                      <a:pt x="5525" y="251841"/>
                    </a:cubicBezTo>
                    <a:cubicBezTo>
                      <a:pt x="1810" y="239458"/>
                      <a:pt x="0" y="213455"/>
                      <a:pt x="0" y="174117"/>
                    </a:cubicBezTo>
                    <a:cubicBezTo>
                      <a:pt x="0" y="108775"/>
                      <a:pt x="667" y="67723"/>
                      <a:pt x="2000" y="50768"/>
                    </a:cubicBezTo>
                    <a:cubicBezTo>
                      <a:pt x="3810" y="29051"/>
                      <a:pt x="8573" y="15716"/>
                      <a:pt x="16288" y="10668"/>
                    </a:cubicBezTo>
                    <a:close/>
                    <a:moveTo>
                      <a:pt x="68199" y="79248"/>
                    </a:moveTo>
                    <a:lnTo>
                      <a:pt x="68580" y="181547"/>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1"/>
                      <a:pt x="108966" y="157734"/>
                    </a:cubicBezTo>
                    <a:cubicBezTo>
                      <a:pt x="113157" y="147733"/>
                      <a:pt x="115348" y="136493"/>
                      <a:pt x="115348" y="124015"/>
                    </a:cubicBezTo>
                    <a:cubicBezTo>
                      <a:pt x="115348" y="110490"/>
                      <a:pt x="112014" y="99250"/>
                      <a:pt x="105251" y="90107"/>
                    </a:cubicBezTo>
                    <a:cubicBezTo>
                      <a:pt x="98489" y="80962"/>
                      <a:pt x="88678" y="76390"/>
                      <a:pt x="75724" y="76390"/>
                    </a:cubicBezTo>
                    <a:cubicBezTo>
                      <a:pt x="71723" y="76390"/>
                      <a:pt x="69247" y="77343"/>
                      <a:pt x="68199" y="79153"/>
                    </a:cubicBezTo>
                    <a:close/>
                  </a:path>
                </a:pathLst>
              </a:custGeom>
              <a:solidFill>
                <a:schemeClr val="accent2"/>
              </a:solidFill>
              <a:ln w="9525"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EC244824-011D-15E6-6D5C-6490C19F34CF}"/>
                  </a:ext>
                </a:extLst>
              </p:cNvPr>
              <p:cNvSpPr/>
              <p:nvPr/>
            </p:nvSpPr>
            <p:spPr>
              <a:xfrm>
                <a:off x="4428446"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5"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2"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577" y="20955"/>
                      <a:pt x="59245" y="14002"/>
                      <a:pt x="72200" y="8382"/>
                    </a:cubicBezTo>
                    <a:cubicBezTo>
                      <a:pt x="85153" y="2858"/>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4"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3" y="119920"/>
                      <a:pt x="92964"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B04FC1D5-4509-D1A1-C2C8-42302D2B26F1}"/>
                  </a:ext>
                </a:extLst>
              </p:cNvPr>
              <p:cNvSpPr/>
              <p:nvPr/>
            </p:nvSpPr>
            <p:spPr>
              <a:xfrm>
                <a:off x="4641403" y="1385149"/>
                <a:ext cx="220429" cy="271652"/>
              </a:xfrm>
              <a:custGeom>
                <a:avLst/>
                <a:gdLst>
                  <a:gd name="connsiteX0" fmla="*/ 99177 w 220429"/>
                  <a:gd name="connsiteY0" fmla="*/ 83630 h 271652"/>
                  <a:gd name="connsiteX1" fmla="*/ 86889 w 220429"/>
                  <a:gd name="connsiteY1" fmla="*/ 82487 h 271652"/>
                  <a:gd name="connsiteX2" fmla="*/ 31740 w 220429"/>
                  <a:gd name="connsiteY2" fmla="*/ 72009 h 271652"/>
                  <a:gd name="connsiteX3" fmla="*/ 7546 w 220429"/>
                  <a:gd name="connsiteY3" fmla="*/ 58293 h 271652"/>
                  <a:gd name="connsiteX4" fmla="*/ 21 w 220429"/>
                  <a:gd name="connsiteY4" fmla="*/ 38100 h 271652"/>
                  <a:gd name="connsiteX5" fmla="*/ 1164 w 220429"/>
                  <a:gd name="connsiteY5" fmla="*/ 28194 h 271652"/>
                  <a:gd name="connsiteX6" fmla="*/ 52695 w 220429"/>
                  <a:gd name="connsiteY6" fmla="*/ 0 h 271652"/>
                  <a:gd name="connsiteX7" fmla="*/ 111369 w 220429"/>
                  <a:gd name="connsiteY7" fmla="*/ 5143 h 271652"/>
                  <a:gd name="connsiteX8" fmla="*/ 163756 w 220429"/>
                  <a:gd name="connsiteY8" fmla="*/ 18669 h 271652"/>
                  <a:gd name="connsiteX9" fmla="*/ 185378 w 220429"/>
                  <a:gd name="connsiteY9" fmla="*/ 30766 h 271652"/>
                  <a:gd name="connsiteX10" fmla="*/ 199094 w 220429"/>
                  <a:gd name="connsiteY10" fmla="*/ 47816 h 271652"/>
                  <a:gd name="connsiteX11" fmla="*/ 203095 w 220429"/>
                  <a:gd name="connsiteY11" fmla="*/ 65056 h 271652"/>
                  <a:gd name="connsiteX12" fmla="*/ 191569 w 220429"/>
                  <a:gd name="connsiteY12" fmla="*/ 96393 h 271652"/>
                  <a:gd name="connsiteX13" fmla="*/ 148707 w 220429"/>
                  <a:gd name="connsiteY13" fmla="*/ 147923 h 271652"/>
                  <a:gd name="connsiteX14" fmla="*/ 121751 w 220429"/>
                  <a:gd name="connsiteY14" fmla="*/ 179261 h 271652"/>
                  <a:gd name="connsiteX15" fmla="*/ 104320 w 220429"/>
                  <a:gd name="connsiteY15" fmla="*/ 201073 h 271652"/>
                  <a:gd name="connsiteX16" fmla="*/ 158232 w 220429"/>
                  <a:gd name="connsiteY16" fmla="*/ 185166 h 271652"/>
                  <a:gd name="connsiteX17" fmla="*/ 184425 w 220429"/>
                  <a:gd name="connsiteY17" fmla="*/ 182023 h 271652"/>
                  <a:gd name="connsiteX18" fmla="*/ 219287 w 220429"/>
                  <a:gd name="connsiteY18" fmla="*/ 203073 h 271652"/>
                  <a:gd name="connsiteX19" fmla="*/ 220430 w 220429"/>
                  <a:gd name="connsiteY19" fmla="*/ 212598 h 271652"/>
                  <a:gd name="connsiteX20" fmla="*/ 146706 w 220429"/>
                  <a:gd name="connsiteY20" fmla="*/ 265367 h 271652"/>
                  <a:gd name="connsiteX21" fmla="*/ 145087 w 220429"/>
                  <a:gd name="connsiteY21" fmla="*/ 265748 h 271652"/>
                  <a:gd name="connsiteX22" fmla="*/ 89937 w 220429"/>
                  <a:gd name="connsiteY22" fmla="*/ 271653 h 271652"/>
                  <a:gd name="connsiteX23" fmla="*/ 45075 w 220429"/>
                  <a:gd name="connsiteY23" fmla="*/ 261366 h 271652"/>
                  <a:gd name="connsiteX24" fmla="*/ 22881 w 220429"/>
                  <a:gd name="connsiteY24" fmla="*/ 236411 h 271652"/>
                  <a:gd name="connsiteX25" fmla="*/ 13356 w 220429"/>
                  <a:gd name="connsiteY25" fmla="*/ 209074 h 271652"/>
                  <a:gd name="connsiteX26" fmla="*/ 13356 w 220429"/>
                  <a:gd name="connsiteY26" fmla="*/ 207455 h 271652"/>
                  <a:gd name="connsiteX27" fmla="*/ 13928 w 220429"/>
                  <a:gd name="connsiteY27" fmla="*/ 203263 h 271652"/>
                  <a:gd name="connsiteX28" fmla="*/ 18119 w 220429"/>
                  <a:gd name="connsiteY28" fmla="*/ 191167 h 271652"/>
                  <a:gd name="connsiteX29" fmla="*/ 33549 w 220429"/>
                  <a:gd name="connsiteY29" fmla="*/ 164973 h 271652"/>
                  <a:gd name="connsiteX30" fmla="*/ 57933 w 220429"/>
                  <a:gd name="connsiteY30" fmla="*/ 132493 h 271652"/>
                  <a:gd name="connsiteX31" fmla="*/ 83746 w 220429"/>
                  <a:gd name="connsiteY31" fmla="*/ 101537 h 271652"/>
                  <a:gd name="connsiteX32" fmla="*/ 98986 w 220429"/>
                  <a:gd name="connsiteY32" fmla="*/ 83725 h 27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0429" h="271652">
                    <a:moveTo>
                      <a:pt x="99177" y="83630"/>
                    </a:moveTo>
                    <a:lnTo>
                      <a:pt x="86889" y="82487"/>
                    </a:lnTo>
                    <a:cubicBezTo>
                      <a:pt x="60981" y="78772"/>
                      <a:pt x="42598" y="75248"/>
                      <a:pt x="31740" y="72009"/>
                    </a:cubicBezTo>
                    <a:cubicBezTo>
                      <a:pt x="20881" y="68675"/>
                      <a:pt x="12785" y="64103"/>
                      <a:pt x="7546" y="58293"/>
                    </a:cubicBezTo>
                    <a:cubicBezTo>
                      <a:pt x="2307" y="52483"/>
                      <a:pt x="-264" y="45720"/>
                      <a:pt x="21" y="38100"/>
                    </a:cubicBezTo>
                    <a:cubicBezTo>
                      <a:pt x="21" y="34957"/>
                      <a:pt x="403" y="31623"/>
                      <a:pt x="1164" y="28194"/>
                    </a:cubicBezTo>
                    <a:cubicBezTo>
                      <a:pt x="5641" y="9430"/>
                      <a:pt x="22881" y="0"/>
                      <a:pt x="52695" y="0"/>
                    </a:cubicBezTo>
                    <a:cubicBezTo>
                      <a:pt x="71173" y="0"/>
                      <a:pt x="90795" y="1715"/>
                      <a:pt x="111369" y="5143"/>
                    </a:cubicBezTo>
                    <a:cubicBezTo>
                      <a:pt x="131943" y="8572"/>
                      <a:pt x="149469" y="13049"/>
                      <a:pt x="163756" y="18669"/>
                    </a:cubicBezTo>
                    <a:cubicBezTo>
                      <a:pt x="171662" y="21622"/>
                      <a:pt x="178901" y="25622"/>
                      <a:pt x="185378" y="30766"/>
                    </a:cubicBezTo>
                    <a:cubicBezTo>
                      <a:pt x="191855" y="35909"/>
                      <a:pt x="196427" y="41624"/>
                      <a:pt x="199094" y="47816"/>
                    </a:cubicBezTo>
                    <a:cubicBezTo>
                      <a:pt x="201761" y="54007"/>
                      <a:pt x="203095" y="59817"/>
                      <a:pt x="203095" y="65056"/>
                    </a:cubicBezTo>
                    <a:cubicBezTo>
                      <a:pt x="203095" y="74867"/>
                      <a:pt x="199284" y="85249"/>
                      <a:pt x="191569" y="96393"/>
                    </a:cubicBezTo>
                    <a:lnTo>
                      <a:pt x="148707" y="147923"/>
                    </a:lnTo>
                    <a:cubicBezTo>
                      <a:pt x="140801" y="156115"/>
                      <a:pt x="131752" y="166592"/>
                      <a:pt x="121751" y="179261"/>
                    </a:cubicBezTo>
                    <a:cubicBezTo>
                      <a:pt x="111750" y="191929"/>
                      <a:pt x="105844" y="199263"/>
                      <a:pt x="104320" y="201073"/>
                    </a:cubicBezTo>
                    <a:cubicBezTo>
                      <a:pt x="118894" y="195262"/>
                      <a:pt x="136800" y="189929"/>
                      <a:pt x="158232" y="185166"/>
                    </a:cubicBezTo>
                    <a:cubicBezTo>
                      <a:pt x="167471" y="183071"/>
                      <a:pt x="176234" y="182023"/>
                      <a:pt x="184425" y="182023"/>
                    </a:cubicBezTo>
                    <a:cubicBezTo>
                      <a:pt x="202904" y="182023"/>
                      <a:pt x="214620" y="189071"/>
                      <a:pt x="219287" y="203073"/>
                    </a:cubicBezTo>
                    <a:cubicBezTo>
                      <a:pt x="220049" y="206216"/>
                      <a:pt x="220430" y="209455"/>
                      <a:pt x="220430" y="212598"/>
                    </a:cubicBezTo>
                    <a:cubicBezTo>
                      <a:pt x="220430" y="236411"/>
                      <a:pt x="195855" y="253937"/>
                      <a:pt x="146706" y="265367"/>
                    </a:cubicBezTo>
                    <a:lnTo>
                      <a:pt x="145087" y="265748"/>
                    </a:lnTo>
                    <a:cubicBezTo>
                      <a:pt x="125275" y="269748"/>
                      <a:pt x="106892" y="271653"/>
                      <a:pt x="89937" y="271653"/>
                    </a:cubicBezTo>
                    <a:cubicBezTo>
                      <a:pt x="69078" y="271653"/>
                      <a:pt x="54123" y="268224"/>
                      <a:pt x="45075" y="261366"/>
                    </a:cubicBezTo>
                    <a:cubicBezTo>
                      <a:pt x="36597" y="254794"/>
                      <a:pt x="29168" y="246412"/>
                      <a:pt x="22881" y="236411"/>
                    </a:cubicBezTo>
                    <a:cubicBezTo>
                      <a:pt x="16500" y="226409"/>
                      <a:pt x="13356" y="217265"/>
                      <a:pt x="13356" y="209074"/>
                    </a:cubicBezTo>
                    <a:lnTo>
                      <a:pt x="13356" y="207455"/>
                    </a:lnTo>
                    <a:cubicBezTo>
                      <a:pt x="13356" y="206692"/>
                      <a:pt x="13547" y="205264"/>
                      <a:pt x="13928" y="203263"/>
                    </a:cubicBezTo>
                    <a:cubicBezTo>
                      <a:pt x="14309" y="201263"/>
                      <a:pt x="15738" y="197263"/>
                      <a:pt x="18119" y="191167"/>
                    </a:cubicBezTo>
                    <a:cubicBezTo>
                      <a:pt x="20500" y="185071"/>
                      <a:pt x="25644" y="176403"/>
                      <a:pt x="33549" y="164973"/>
                    </a:cubicBezTo>
                    <a:cubicBezTo>
                      <a:pt x="41455" y="153638"/>
                      <a:pt x="49647" y="142780"/>
                      <a:pt x="57933" y="132493"/>
                    </a:cubicBezTo>
                    <a:cubicBezTo>
                      <a:pt x="66315" y="122206"/>
                      <a:pt x="74888" y="111824"/>
                      <a:pt x="83746" y="101537"/>
                    </a:cubicBezTo>
                    <a:cubicBezTo>
                      <a:pt x="92604" y="91250"/>
                      <a:pt x="97653" y="85249"/>
                      <a:pt x="98986" y="83725"/>
                    </a:cubicBezTo>
                    <a:close/>
                  </a:path>
                </a:pathLst>
              </a:custGeom>
              <a:solidFill>
                <a:schemeClr val="accent2"/>
              </a:solidFill>
              <a:ln w="9525"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9D3EDC02-CA02-CC43-8A00-CF9D9BA35440}"/>
                  </a:ext>
                </a:extLst>
              </p:cNvPr>
              <p:cNvSpPr/>
              <p:nvPr/>
            </p:nvSpPr>
            <p:spPr>
              <a:xfrm>
                <a:off x="4872501" y="1384673"/>
                <a:ext cx="201072" cy="272765"/>
              </a:xfrm>
              <a:custGeom>
                <a:avLst/>
                <a:gdLst>
                  <a:gd name="connsiteX0" fmla="*/ 88963 w 201072"/>
                  <a:gd name="connsiteY0" fmla="*/ 180499 h 272765"/>
                  <a:gd name="connsiteX1" fmla="*/ 96488 w 201072"/>
                  <a:gd name="connsiteY1" fmla="*/ 194405 h 272765"/>
                  <a:gd name="connsiteX2" fmla="*/ 108585 w 201072"/>
                  <a:gd name="connsiteY2" fmla="*/ 200787 h 272765"/>
                  <a:gd name="connsiteX3" fmla="*/ 121920 w 201072"/>
                  <a:gd name="connsiteY3" fmla="*/ 203168 h 272765"/>
                  <a:gd name="connsiteX4" fmla="*/ 173450 w 201072"/>
                  <a:gd name="connsiteY4" fmla="*/ 192500 h 272765"/>
                  <a:gd name="connsiteX5" fmla="*/ 180213 w 201072"/>
                  <a:gd name="connsiteY5" fmla="*/ 191357 h 272765"/>
                  <a:gd name="connsiteX6" fmla="*/ 189738 w 201072"/>
                  <a:gd name="connsiteY6" fmla="*/ 196120 h 272765"/>
                  <a:gd name="connsiteX7" fmla="*/ 196882 w 201072"/>
                  <a:gd name="connsiteY7" fmla="*/ 206407 h 272765"/>
                  <a:gd name="connsiteX8" fmla="*/ 200025 w 201072"/>
                  <a:gd name="connsiteY8" fmla="*/ 218694 h 272765"/>
                  <a:gd name="connsiteX9" fmla="*/ 194500 w 201072"/>
                  <a:gd name="connsiteY9" fmla="*/ 237363 h 272765"/>
                  <a:gd name="connsiteX10" fmla="*/ 169069 w 201072"/>
                  <a:gd name="connsiteY10" fmla="*/ 259747 h 272765"/>
                  <a:gd name="connsiteX11" fmla="*/ 135350 w 201072"/>
                  <a:gd name="connsiteY11" fmla="*/ 270701 h 272765"/>
                  <a:gd name="connsiteX12" fmla="*/ 107156 w 201072"/>
                  <a:gd name="connsiteY12" fmla="*/ 272701 h 272765"/>
                  <a:gd name="connsiteX13" fmla="*/ 80200 w 201072"/>
                  <a:gd name="connsiteY13" fmla="*/ 268319 h 272765"/>
                  <a:gd name="connsiteX14" fmla="*/ 51625 w 201072"/>
                  <a:gd name="connsiteY14" fmla="*/ 254413 h 272765"/>
                  <a:gd name="connsiteX15" fmla="*/ 25813 w 201072"/>
                  <a:gd name="connsiteY15" fmla="*/ 228029 h 272765"/>
                  <a:gd name="connsiteX16" fmla="*/ 6953 w 201072"/>
                  <a:gd name="connsiteY16" fmla="*/ 187738 h 272765"/>
                  <a:gd name="connsiteX17" fmla="*/ 0 w 201072"/>
                  <a:gd name="connsiteY17" fmla="*/ 138589 h 272765"/>
                  <a:gd name="connsiteX18" fmla="*/ 5524 w 201072"/>
                  <a:gd name="connsiteY18" fmla="*/ 92583 h 272765"/>
                  <a:gd name="connsiteX19" fmla="*/ 21431 w 201072"/>
                  <a:gd name="connsiteY19" fmla="*/ 52483 h 272765"/>
                  <a:gd name="connsiteX20" fmla="*/ 40291 w 201072"/>
                  <a:gd name="connsiteY20" fmla="*/ 29242 h 272765"/>
                  <a:gd name="connsiteX21" fmla="*/ 72199 w 201072"/>
                  <a:gd name="connsiteY21" fmla="*/ 8382 h 272765"/>
                  <a:gd name="connsiteX22" fmla="*/ 111823 w 201072"/>
                  <a:gd name="connsiteY22" fmla="*/ 0 h 272765"/>
                  <a:gd name="connsiteX23" fmla="*/ 140398 w 201072"/>
                  <a:gd name="connsiteY23" fmla="*/ 3810 h 272765"/>
                  <a:gd name="connsiteX24" fmla="*/ 170593 w 201072"/>
                  <a:gd name="connsiteY24" fmla="*/ 17907 h 272765"/>
                  <a:gd name="connsiteX25" fmla="*/ 193357 w 201072"/>
                  <a:gd name="connsiteY25" fmla="*/ 44672 h 272765"/>
                  <a:gd name="connsiteX26" fmla="*/ 201073 w 201072"/>
                  <a:gd name="connsiteY26" fmla="*/ 78200 h 272765"/>
                  <a:gd name="connsiteX27" fmla="*/ 197453 w 201072"/>
                  <a:gd name="connsiteY27" fmla="*/ 103632 h 272765"/>
                  <a:gd name="connsiteX28" fmla="*/ 187166 w 201072"/>
                  <a:gd name="connsiteY28" fmla="*/ 127063 h 272765"/>
                  <a:gd name="connsiteX29" fmla="*/ 167926 w 201072"/>
                  <a:gd name="connsiteY29" fmla="*/ 146114 h 272765"/>
                  <a:gd name="connsiteX30" fmla="*/ 135160 w 201072"/>
                  <a:gd name="connsiteY30" fmla="*/ 163925 h 272765"/>
                  <a:gd name="connsiteX31" fmla="*/ 95059 w 201072"/>
                  <a:gd name="connsiteY31" fmla="*/ 173450 h 272765"/>
                  <a:gd name="connsiteX32" fmla="*/ 90488 w 201072"/>
                  <a:gd name="connsiteY32" fmla="*/ 175832 h 272765"/>
                  <a:gd name="connsiteX33" fmla="*/ 88678 w 201072"/>
                  <a:gd name="connsiteY33" fmla="*/ 180594 h 272765"/>
                  <a:gd name="connsiteX34" fmla="*/ 132588 w 201072"/>
                  <a:gd name="connsiteY34" fmla="*/ 79343 h 272765"/>
                  <a:gd name="connsiteX35" fmla="*/ 119063 w 201072"/>
                  <a:gd name="connsiteY35" fmla="*/ 64294 h 272765"/>
                  <a:gd name="connsiteX36" fmla="*/ 103822 w 201072"/>
                  <a:gd name="connsiteY36" fmla="*/ 68294 h 272765"/>
                  <a:gd name="connsiteX37" fmla="*/ 91345 w 201072"/>
                  <a:gd name="connsiteY37" fmla="*/ 77057 h 272765"/>
                  <a:gd name="connsiteX38" fmla="*/ 80677 w 201072"/>
                  <a:gd name="connsiteY38" fmla="*/ 94488 h 272765"/>
                  <a:gd name="connsiteX39" fmla="*/ 77057 w 201072"/>
                  <a:gd name="connsiteY39" fmla="*/ 114300 h 272765"/>
                  <a:gd name="connsiteX40" fmla="*/ 77438 w 201072"/>
                  <a:gd name="connsiteY40" fmla="*/ 120206 h 272765"/>
                  <a:gd name="connsiteX41" fmla="*/ 102203 w 201072"/>
                  <a:gd name="connsiteY41" fmla="*/ 113062 h 272765"/>
                  <a:gd name="connsiteX42" fmla="*/ 124206 w 201072"/>
                  <a:gd name="connsiteY42" fmla="*/ 97631 h 272765"/>
                  <a:gd name="connsiteX43" fmla="*/ 132493 w 201072"/>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1072" h="272765">
                    <a:moveTo>
                      <a:pt x="88963" y="180499"/>
                    </a:moveTo>
                    <a:cubicBezTo>
                      <a:pt x="88963" y="185547"/>
                      <a:pt x="91440" y="190119"/>
                      <a:pt x="96488" y="194405"/>
                    </a:cubicBezTo>
                    <a:cubicBezTo>
                      <a:pt x="99631" y="197072"/>
                      <a:pt x="103727" y="199168"/>
                      <a:pt x="108585" y="200787"/>
                    </a:cubicBezTo>
                    <a:cubicBezTo>
                      <a:pt x="113442" y="202406"/>
                      <a:pt x="117919" y="203168"/>
                      <a:pt x="121920" y="203168"/>
                    </a:cubicBezTo>
                    <a:cubicBezTo>
                      <a:pt x="136969" y="203168"/>
                      <a:pt x="154210" y="199644"/>
                      <a:pt x="173450" y="192500"/>
                    </a:cubicBezTo>
                    <a:cubicBezTo>
                      <a:pt x="175831" y="191738"/>
                      <a:pt x="178117" y="191357"/>
                      <a:pt x="180213" y="191357"/>
                    </a:cubicBezTo>
                    <a:cubicBezTo>
                      <a:pt x="183642" y="191357"/>
                      <a:pt x="186785" y="192977"/>
                      <a:pt x="189738" y="196120"/>
                    </a:cubicBezTo>
                    <a:cubicBezTo>
                      <a:pt x="192596" y="199263"/>
                      <a:pt x="194977" y="202692"/>
                      <a:pt x="196882" y="206407"/>
                    </a:cubicBezTo>
                    <a:cubicBezTo>
                      <a:pt x="198977" y="210598"/>
                      <a:pt x="200025" y="214694"/>
                      <a:pt x="200025" y="218694"/>
                    </a:cubicBezTo>
                    <a:cubicBezTo>
                      <a:pt x="200025" y="225076"/>
                      <a:pt x="198215" y="231267"/>
                      <a:pt x="194500" y="237363"/>
                    </a:cubicBezTo>
                    <a:cubicBezTo>
                      <a:pt x="188976" y="246602"/>
                      <a:pt x="180499"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4" y="92583"/>
                    </a:cubicBezTo>
                    <a:cubicBezTo>
                      <a:pt x="9239" y="77534"/>
                      <a:pt x="14478" y="64199"/>
                      <a:pt x="21431" y="52483"/>
                    </a:cubicBezTo>
                    <a:cubicBezTo>
                      <a:pt x="25622" y="45339"/>
                      <a:pt x="31909" y="37624"/>
                      <a:pt x="40291" y="29242"/>
                    </a:cubicBezTo>
                    <a:cubicBezTo>
                      <a:pt x="48673" y="20860"/>
                      <a:pt x="59246" y="14002"/>
                      <a:pt x="72199" y="8382"/>
                    </a:cubicBezTo>
                    <a:cubicBezTo>
                      <a:pt x="85154" y="2858"/>
                      <a:pt x="98393" y="0"/>
                      <a:pt x="111823" y="0"/>
                    </a:cubicBezTo>
                    <a:cubicBezTo>
                      <a:pt x="120777" y="0"/>
                      <a:pt x="130302" y="1238"/>
                      <a:pt x="140398" y="3810"/>
                    </a:cubicBezTo>
                    <a:cubicBezTo>
                      <a:pt x="150400" y="6286"/>
                      <a:pt x="160496" y="11049"/>
                      <a:pt x="170593" y="17907"/>
                    </a:cubicBezTo>
                    <a:cubicBezTo>
                      <a:pt x="180594" y="24765"/>
                      <a:pt x="188214" y="33719"/>
                      <a:pt x="193357" y="44672"/>
                    </a:cubicBezTo>
                    <a:cubicBezTo>
                      <a:pt x="198501" y="55626"/>
                      <a:pt x="201073" y="66865"/>
                      <a:pt x="201073" y="78200"/>
                    </a:cubicBezTo>
                    <a:cubicBezTo>
                      <a:pt x="201073" y="85915"/>
                      <a:pt x="199930" y="94298"/>
                      <a:pt x="197453" y="103632"/>
                    </a:cubicBezTo>
                    <a:cubicBezTo>
                      <a:pt x="195072" y="112871"/>
                      <a:pt x="191643" y="120682"/>
                      <a:pt x="187166" y="127063"/>
                    </a:cubicBezTo>
                    <a:cubicBezTo>
                      <a:pt x="182975" y="132874"/>
                      <a:pt x="176498" y="139256"/>
                      <a:pt x="167926" y="146114"/>
                    </a:cubicBezTo>
                    <a:cubicBezTo>
                      <a:pt x="159353" y="152972"/>
                      <a:pt x="148399" y="158972"/>
                      <a:pt x="135160" y="163925"/>
                    </a:cubicBezTo>
                    <a:cubicBezTo>
                      <a:pt x="121920" y="168974"/>
                      <a:pt x="108585" y="172117"/>
                      <a:pt x="95059" y="173450"/>
                    </a:cubicBezTo>
                    <a:cubicBezTo>
                      <a:pt x="93250" y="173736"/>
                      <a:pt x="91726" y="174498"/>
                      <a:pt x="90488" y="175832"/>
                    </a:cubicBezTo>
                    <a:cubicBezTo>
                      <a:pt x="89249" y="177165"/>
                      <a:pt x="88678" y="178784"/>
                      <a:pt x="88678"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2963" y="87630"/>
                      <a:pt x="80677" y="94488"/>
                    </a:cubicBezTo>
                    <a:cubicBezTo>
                      <a:pt x="78296" y="101346"/>
                      <a:pt x="77057" y="108013"/>
                      <a:pt x="77057" y="114300"/>
                    </a:cubicBezTo>
                    <a:lnTo>
                      <a:pt x="77438" y="120206"/>
                    </a:lnTo>
                    <a:cubicBezTo>
                      <a:pt x="84867" y="119920"/>
                      <a:pt x="93059"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CF75DD8F-4CA1-D478-A265-F8A5CD48A269}"/>
                  </a:ext>
                </a:extLst>
              </p:cNvPr>
              <p:cNvSpPr/>
              <p:nvPr/>
            </p:nvSpPr>
            <p:spPr>
              <a:xfrm>
                <a:off x="5153965"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49" y="1810"/>
                      <a:pt x="69818" y="0"/>
                      <a:pt x="90488" y="0"/>
                    </a:cubicBezTo>
                    <a:cubicBezTo>
                      <a:pt x="112204" y="0"/>
                      <a:pt x="130683" y="3143"/>
                      <a:pt x="146018" y="9525"/>
                    </a:cubicBezTo>
                    <a:cubicBezTo>
                      <a:pt x="161354" y="15907"/>
                      <a:pt x="173164" y="25051"/>
                      <a:pt x="181546" y="37052"/>
                    </a:cubicBezTo>
                    <a:cubicBezTo>
                      <a:pt x="189833"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436"/>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5DCA6B02-C2D4-F39E-FCCD-752E13714356}"/>
                  </a:ext>
                </a:extLst>
              </p:cNvPr>
              <p:cNvSpPr/>
              <p:nvPr/>
            </p:nvSpPr>
            <p:spPr>
              <a:xfrm>
                <a:off x="5360943"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163 w 211264"/>
                  <a:gd name="connsiteY16" fmla="*/ 13526 h 273653"/>
                  <a:gd name="connsiteX17" fmla="*/ 197453 w 211264"/>
                  <a:gd name="connsiteY17" fmla="*/ 54007 h 273653"/>
                  <a:gd name="connsiteX18" fmla="*/ 108871 w 211264"/>
                  <a:gd name="connsiteY18" fmla="*/ 67532 h 273653"/>
                  <a:gd name="connsiteX19" fmla="*/ 84677 w 211264"/>
                  <a:gd name="connsiteY19" fmla="*/ 84963 h 273653"/>
                  <a:gd name="connsiteX20" fmla="*/ 76295 w 211264"/>
                  <a:gd name="connsiteY20" fmla="*/ 127445 h 273653"/>
                  <a:gd name="connsiteX21" fmla="*/ 84201 w 211264"/>
                  <a:gd name="connsiteY21" fmla="*/ 180404 h 273653"/>
                  <a:gd name="connsiteX22" fmla="*/ 106013 w 211264"/>
                  <a:gd name="connsiteY22" fmla="*/ 197644 h 273653"/>
                  <a:gd name="connsiteX23" fmla="*/ 121444 w 211264"/>
                  <a:gd name="connsiteY23" fmla="*/ 190691 h 273653"/>
                  <a:gd name="connsiteX24" fmla="*/ 133159 w 211264"/>
                  <a:gd name="connsiteY24" fmla="*/ 165068 h 273653"/>
                  <a:gd name="connsiteX25" fmla="*/ 137350 w 211264"/>
                  <a:gd name="connsiteY25" fmla="*/ 123063 h 273653"/>
                  <a:gd name="connsiteX26" fmla="*/ 130207 w 211264"/>
                  <a:gd name="connsiteY26" fmla="*/ 84773 h 273653"/>
                  <a:gd name="connsiteX27" fmla="*/ 108775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763"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163" y="13526"/>
                    </a:cubicBezTo>
                    <a:cubicBezTo>
                      <a:pt x="177546" y="22479"/>
                      <a:pt x="188976" y="36005"/>
                      <a:pt x="197453" y="54007"/>
                    </a:cubicBezTo>
                    <a:close/>
                    <a:moveTo>
                      <a:pt x="108871" y="67532"/>
                    </a:moveTo>
                    <a:cubicBezTo>
                      <a:pt x="98298" y="67532"/>
                      <a:pt x="90202" y="73343"/>
                      <a:pt x="84677" y="84963"/>
                    </a:cubicBezTo>
                    <a:cubicBezTo>
                      <a:pt x="79153" y="96583"/>
                      <a:pt x="76295" y="110776"/>
                      <a:pt x="76295" y="127445"/>
                    </a:cubicBezTo>
                    <a:cubicBezTo>
                      <a:pt x="76295" y="151257"/>
                      <a:pt x="78962" y="168878"/>
                      <a:pt x="84201" y="180404"/>
                    </a:cubicBezTo>
                    <a:cubicBezTo>
                      <a:pt x="89535" y="191929"/>
                      <a:pt x="96774" y="197644"/>
                      <a:pt x="106013" y="197644"/>
                    </a:cubicBezTo>
                    <a:cubicBezTo>
                      <a:pt x="111252" y="197644"/>
                      <a:pt x="116491" y="195358"/>
                      <a:pt x="121444" y="190691"/>
                    </a:cubicBezTo>
                    <a:cubicBezTo>
                      <a:pt x="126492" y="186119"/>
                      <a:pt x="130397" y="177546"/>
                      <a:pt x="133159" y="165068"/>
                    </a:cubicBezTo>
                    <a:cubicBezTo>
                      <a:pt x="135922" y="152686"/>
                      <a:pt x="137350" y="138589"/>
                      <a:pt x="137350" y="123063"/>
                    </a:cubicBezTo>
                    <a:cubicBezTo>
                      <a:pt x="137350" y="109061"/>
                      <a:pt x="134969" y="96298"/>
                      <a:pt x="130207" y="84773"/>
                    </a:cubicBezTo>
                    <a:cubicBezTo>
                      <a:pt x="125444" y="73247"/>
                      <a:pt x="118300" y="67532"/>
                      <a:pt x="108775" y="67532"/>
                    </a:cubicBezTo>
                    <a:close/>
                  </a:path>
                </a:pathLst>
              </a:custGeom>
              <a:solidFill>
                <a:schemeClr val="accent2"/>
              </a:solid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76FD8EA7-547C-2245-3A81-254DC298A110}"/>
                  </a:ext>
                </a:extLst>
              </p:cNvPr>
              <p:cNvSpPr/>
              <p:nvPr/>
            </p:nvSpPr>
            <p:spPr>
              <a:xfrm>
                <a:off x="5594401"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1 w 298608"/>
                  <a:gd name="connsiteY17" fmla="*/ 150400 h 268998"/>
                  <a:gd name="connsiteX18" fmla="*/ 82010 w 298608"/>
                  <a:gd name="connsiteY18" fmla="*/ 164306 h 268998"/>
                  <a:gd name="connsiteX19" fmla="*/ 87725 w 298608"/>
                  <a:gd name="connsiteY19" fmla="*/ 171069 h 268998"/>
                  <a:gd name="connsiteX20" fmla="*/ 89726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5 w 298608"/>
                  <a:gd name="connsiteY24" fmla="*/ 108871 h 268998"/>
                  <a:gd name="connsiteX25" fmla="*/ 133350 w 298608"/>
                  <a:gd name="connsiteY25" fmla="*/ 98965 h 268998"/>
                  <a:gd name="connsiteX26" fmla="*/ 146876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1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5" y="33623"/>
                      <a:pt x="20193" y="18288"/>
                      <a:pt x="28956" y="11430"/>
                    </a:cubicBezTo>
                    <a:cubicBezTo>
                      <a:pt x="33147" y="8287"/>
                      <a:pt x="38862" y="5524"/>
                      <a:pt x="45815" y="3334"/>
                    </a:cubicBezTo>
                    <a:cubicBezTo>
                      <a:pt x="52864"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1" y="144018"/>
                      <a:pt x="80201" y="150400"/>
                    </a:cubicBezTo>
                    <a:cubicBezTo>
                      <a:pt x="80201" y="155162"/>
                      <a:pt x="80772" y="159830"/>
                      <a:pt x="82010" y="164306"/>
                    </a:cubicBezTo>
                    <a:cubicBezTo>
                      <a:pt x="83153" y="168783"/>
                      <a:pt x="85154" y="171069"/>
                      <a:pt x="87725" y="171069"/>
                    </a:cubicBezTo>
                    <a:lnTo>
                      <a:pt x="89726" y="170688"/>
                    </a:lnTo>
                    <a:cubicBezTo>
                      <a:pt x="92107" y="170117"/>
                      <a:pt x="94583" y="168402"/>
                      <a:pt x="97060" y="165545"/>
                    </a:cubicBezTo>
                    <a:cubicBezTo>
                      <a:pt x="99536" y="162592"/>
                      <a:pt x="102870" y="155829"/>
                      <a:pt x="106966" y="145161"/>
                    </a:cubicBezTo>
                    <a:cubicBezTo>
                      <a:pt x="111062" y="134493"/>
                      <a:pt x="114205" y="126683"/>
                      <a:pt x="116300" y="121920"/>
                    </a:cubicBezTo>
                    <a:cubicBezTo>
                      <a:pt x="118396" y="117158"/>
                      <a:pt x="120872" y="112776"/>
                      <a:pt x="123635" y="108871"/>
                    </a:cubicBezTo>
                    <a:cubicBezTo>
                      <a:pt x="126397" y="104870"/>
                      <a:pt x="129635" y="101632"/>
                      <a:pt x="133350" y="98965"/>
                    </a:cubicBezTo>
                    <a:cubicBezTo>
                      <a:pt x="137065" y="96298"/>
                      <a:pt x="141542" y="94964"/>
                      <a:pt x="146876" y="94964"/>
                    </a:cubicBezTo>
                    <a:lnTo>
                      <a:pt x="153257" y="95345"/>
                    </a:lnTo>
                    <a:cubicBezTo>
                      <a:pt x="161735" y="96393"/>
                      <a:pt x="168878" y="101156"/>
                      <a:pt x="174688" y="109633"/>
                    </a:cubicBezTo>
                    <a:cubicBezTo>
                      <a:pt x="177355" y="114110"/>
                      <a:pt x="181070" y="123635"/>
                      <a:pt x="186023" y="138208"/>
                    </a:cubicBezTo>
                    <a:cubicBezTo>
                      <a:pt x="190976" y="152781"/>
                      <a:pt x="194786" y="162497"/>
                      <a:pt x="197739" y="167545"/>
                    </a:cubicBezTo>
                    <a:cubicBezTo>
                      <a:pt x="200596" y="172593"/>
                      <a:pt x="203835" y="175070"/>
                      <a:pt x="207264" y="175070"/>
                    </a:cubicBezTo>
                    <a:cubicBezTo>
                      <a:pt x="209645" y="175070"/>
                      <a:pt x="211836" y="174117"/>
                      <a:pt x="213836" y="172307"/>
                    </a:cubicBezTo>
                    <a:cubicBezTo>
                      <a:pt x="215837"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343"/>
                      <a:pt x="209264" y="66008"/>
                      <a:pt x="209264" y="58007"/>
                    </a:cubicBezTo>
                    <a:cubicBezTo>
                      <a:pt x="209264" y="43720"/>
                      <a:pt x="212979" y="33052"/>
                      <a:pt x="220409" y="25908"/>
                    </a:cubicBezTo>
                    <a:cubicBezTo>
                      <a:pt x="227838" y="18764"/>
                      <a:pt x="241554" y="15240"/>
                      <a:pt x="261652" y="15240"/>
                    </a:cubicBezTo>
                    <a:cubicBezTo>
                      <a:pt x="266891" y="15240"/>
                      <a:pt x="270986" y="16097"/>
                      <a:pt x="273939" y="17812"/>
                    </a:cubicBezTo>
                    <a:cubicBezTo>
                      <a:pt x="276796"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1" y="258985"/>
                    </a:cubicBezTo>
                    <a:cubicBezTo>
                      <a:pt x="236696" y="264890"/>
                      <a:pt x="224219" y="267938"/>
                      <a:pt x="210121" y="267938"/>
                    </a:cubicBezTo>
                    <a:cubicBezTo>
                      <a:pt x="204026" y="267938"/>
                      <a:pt x="196977" y="266510"/>
                      <a:pt x="188881" y="263557"/>
                    </a:cubicBezTo>
                    <a:cubicBezTo>
                      <a:pt x="180785" y="260699"/>
                      <a:pt x="172974" y="255461"/>
                      <a:pt x="165449" y="248126"/>
                    </a:cubicBezTo>
                    <a:cubicBezTo>
                      <a:pt x="157925" y="240697"/>
                      <a:pt x="152210"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21472684-88F2-C5F3-EBF3-14FB2659AEEA}"/>
                  </a:ext>
                </a:extLst>
              </p:cNvPr>
              <p:cNvSpPr/>
              <p:nvPr/>
            </p:nvSpPr>
            <p:spPr>
              <a:xfrm>
                <a:off x="5912345" y="1384673"/>
                <a:ext cx="200977" cy="272765"/>
              </a:xfrm>
              <a:custGeom>
                <a:avLst/>
                <a:gdLst>
                  <a:gd name="connsiteX0" fmla="*/ 88963 w 200977"/>
                  <a:gd name="connsiteY0" fmla="*/ 180499 h 272765"/>
                  <a:gd name="connsiteX1" fmla="*/ 96488 w 200977"/>
                  <a:gd name="connsiteY1" fmla="*/ 194405 h 272765"/>
                  <a:gd name="connsiteX2" fmla="*/ 108585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6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588 w 200977"/>
                  <a:gd name="connsiteY34" fmla="*/ 79343 h 272765"/>
                  <a:gd name="connsiteX35" fmla="*/ 119063 w 200977"/>
                  <a:gd name="connsiteY35" fmla="*/ 64294 h 272765"/>
                  <a:gd name="connsiteX36" fmla="*/ 103822 w 200977"/>
                  <a:gd name="connsiteY36" fmla="*/ 68294 h 272765"/>
                  <a:gd name="connsiteX37" fmla="*/ 91345 w 200977"/>
                  <a:gd name="connsiteY37" fmla="*/ 77057 h 272765"/>
                  <a:gd name="connsiteX38" fmla="*/ 80677 w 200977"/>
                  <a:gd name="connsiteY38" fmla="*/ 94488 h 272765"/>
                  <a:gd name="connsiteX39" fmla="*/ 77057 w 200977"/>
                  <a:gd name="connsiteY39" fmla="*/ 114300 h 272765"/>
                  <a:gd name="connsiteX40" fmla="*/ 77438 w 200977"/>
                  <a:gd name="connsiteY40" fmla="*/ 120206 h 272765"/>
                  <a:gd name="connsiteX41" fmla="*/ 102203 w 200977"/>
                  <a:gd name="connsiteY41" fmla="*/ 113062 h 272765"/>
                  <a:gd name="connsiteX42" fmla="*/ 124206 w 200977"/>
                  <a:gd name="connsiteY42" fmla="*/ 97631 h 272765"/>
                  <a:gd name="connsiteX43" fmla="*/ 132493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963" y="180499"/>
                    </a:moveTo>
                    <a:cubicBezTo>
                      <a:pt x="88963" y="185547"/>
                      <a:pt x="91440" y="190119"/>
                      <a:pt x="96488" y="194405"/>
                    </a:cubicBezTo>
                    <a:cubicBezTo>
                      <a:pt x="99631" y="197072"/>
                      <a:pt x="103727" y="199168"/>
                      <a:pt x="108585" y="200787"/>
                    </a:cubicBezTo>
                    <a:cubicBezTo>
                      <a:pt x="113443" y="202406"/>
                      <a:pt x="117920"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025"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1" y="268319"/>
                    </a:cubicBezTo>
                    <a:cubicBezTo>
                      <a:pt x="70390" y="265652"/>
                      <a:pt x="60865" y="261080"/>
                      <a:pt x="51626" y="254413"/>
                    </a:cubicBezTo>
                    <a:cubicBezTo>
                      <a:pt x="42386" y="247841"/>
                      <a:pt x="33719"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5" y="94298"/>
                      <a:pt x="197358" y="103632"/>
                    </a:cubicBezTo>
                    <a:cubicBezTo>
                      <a:pt x="194881" y="112967"/>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059" y="173736"/>
                      <a:pt x="91630" y="174498"/>
                      <a:pt x="90392" y="175832"/>
                    </a:cubicBezTo>
                    <a:cubicBezTo>
                      <a:pt x="89154" y="177165"/>
                      <a:pt x="88583" y="178784"/>
                      <a:pt x="88583"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3058" y="87630"/>
                      <a:pt x="80677" y="94488"/>
                    </a:cubicBezTo>
                    <a:cubicBezTo>
                      <a:pt x="78296" y="101346"/>
                      <a:pt x="77057" y="108013"/>
                      <a:pt x="77057" y="114300"/>
                    </a:cubicBezTo>
                    <a:lnTo>
                      <a:pt x="77438" y="120206"/>
                    </a:lnTo>
                    <a:cubicBezTo>
                      <a:pt x="84868" y="119920"/>
                      <a:pt x="93154"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B7CE823E-4A89-4C92-DDAF-A090CCF63893}"/>
                  </a:ext>
                </a:extLst>
              </p:cNvPr>
              <p:cNvSpPr/>
              <p:nvPr/>
            </p:nvSpPr>
            <p:spPr>
              <a:xfrm>
                <a:off x="6143041" y="1380006"/>
                <a:ext cx="193548" cy="278701"/>
              </a:xfrm>
              <a:custGeom>
                <a:avLst/>
                <a:gdLst>
                  <a:gd name="connsiteX0" fmla="*/ 72104 w 193548"/>
                  <a:gd name="connsiteY0" fmla="*/ 187928 h 278701"/>
                  <a:gd name="connsiteX1" fmla="*/ 71723 w 193548"/>
                  <a:gd name="connsiteY1" fmla="*/ 203835 h 278701"/>
                  <a:gd name="connsiteX2" fmla="*/ 71533 w 193548"/>
                  <a:gd name="connsiteY2" fmla="*/ 221837 h 278701"/>
                  <a:gd name="connsiteX3" fmla="*/ 70771 w 193548"/>
                  <a:gd name="connsiteY3" fmla="*/ 245650 h 278701"/>
                  <a:gd name="connsiteX4" fmla="*/ 68961 w 193548"/>
                  <a:gd name="connsiteY4" fmla="*/ 259366 h 278701"/>
                  <a:gd name="connsiteX5" fmla="*/ 60579 w 193548"/>
                  <a:gd name="connsiteY5" fmla="*/ 272034 h 278701"/>
                  <a:gd name="connsiteX6" fmla="*/ 35623 w 193548"/>
                  <a:gd name="connsiteY6" fmla="*/ 276416 h 278701"/>
                  <a:gd name="connsiteX7" fmla="*/ 15430 w 193548"/>
                  <a:gd name="connsiteY7" fmla="*/ 271463 h 278701"/>
                  <a:gd name="connsiteX8" fmla="*/ 3143 w 193548"/>
                  <a:gd name="connsiteY8" fmla="*/ 256222 h 278701"/>
                  <a:gd name="connsiteX9" fmla="*/ 0 w 193548"/>
                  <a:gd name="connsiteY9" fmla="*/ 229648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2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247 w 193548"/>
                  <a:gd name="connsiteY37" fmla="*/ 66580 h 278701"/>
                  <a:gd name="connsiteX38" fmla="*/ 75247 w 193548"/>
                  <a:gd name="connsiteY38" fmla="*/ 112586 h 278701"/>
                  <a:gd name="connsiteX39" fmla="*/ 91535 w 193548"/>
                  <a:gd name="connsiteY39" fmla="*/ 116586 h 278701"/>
                  <a:gd name="connsiteX40" fmla="*/ 110014 w 193548"/>
                  <a:gd name="connsiteY40" fmla="*/ 107633 h 278701"/>
                  <a:gd name="connsiteX41" fmla="*/ 117348 w 193548"/>
                  <a:gd name="connsiteY41" fmla="*/ 86011 h 278701"/>
                  <a:gd name="connsiteX42" fmla="*/ 110014 w 193548"/>
                  <a:gd name="connsiteY42" fmla="*/ 67723 h 278701"/>
                  <a:gd name="connsiteX43" fmla="*/ 92012 w 193548"/>
                  <a:gd name="connsiteY43" fmla="*/ 60198 h 278701"/>
                  <a:gd name="connsiteX44" fmla="*/ 75343 w 193548"/>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104" y="187928"/>
                    </a:moveTo>
                    <a:lnTo>
                      <a:pt x="71723" y="203835"/>
                    </a:lnTo>
                    <a:cubicBezTo>
                      <a:pt x="71723" y="205931"/>
                      <a:pt x="71723" y="211931"/>
                      <a:pt x="71533" y="221837"/>
                    </a:cubicBezTo>
                    <a:cubicBezTo>
                      <a:pt x="71342" y="231743"/>
                      <a:pt x="71152" y="239649"/>
                      <a:pt x="70771" y="245650"/>
                    </a:cubicBezTo>
                    <a:cubicBezTo>
                      <a:pt x="70390" y="251555"/>
                      <a:pt x="69818" y="256127"/>
                      <a:pt x="68961" y="259366"/>
                    </a:cubicBezTo>
                    <a:cubicBezTo>
                      <a:pt x="67913" y="264890"/>
                      <a:pt x="65151"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833" y="58007"/>
                      <a:pt x="192405" y="70295"/>
                      <a:pt x="192405" y="84011"/>
                    </a:cubicBezTo>
                    <a:cubicBezTo>
                      <a:pt x="192405" y="99060"/>
                      <a:pt x="189452" y="113728"/>
                      <a:pt x="183452"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247" y="66580"/>
                    </a:moveTo>
                    <a:lnTo>
                      <a:pt x="75247" y="112586"/>
                    </a:lnTo>
                    <a:cubicBezTo>
                      <a:pt x="80296" y="115252"/>
                      <a:pt x="85725" y="116586"/>
                      <a:pt x="91535" y="116586"/>
                    </a:cubicBezTo>
                    <a:cubicBezTo>
                      <a:pt x="98965" y="116586"/>
                      <a:pt x="105061" y="113633"/>
                      <a:pt x="110014" y="107633"/>
                    </a:cubicBezTo>
                    <a:cubicBezTo>
                      <a:pt x="114871" y="101727"/>
                      <a:pt x="117348" y="94488"/>
                      <a:pt x="117348" y="86011"/>
                    </a:cubicBezTo>
                    <a:cubicBezTo>
                      <a:pt x="117348" y="78867"/>
                      <a:pt x="114871" y="72771"/>
                      <a:pt x="110014" y="67723"/>
                    </a:cubicBezTo>
                    <a:cubicBezTo>
                      <a:pt x="105156" y="62674"/>
                      <a:pt x="99155" y="60198"/>
                      <a:pt x="92012" y="60198"/>
                    </a:cubicBezTo>
                    <a:cubicBezTo>
                      <a:pt x="84392" y="60198"/>
                      <a:pt x="78772" y="62294"/>
                      <a:pt x="75343" y="66580"/>
                    </a:cubicBezTo>
                    <a:close/>
                  </a:path>
                </a:pathLst>
              </a:custGeom>
              <a:solidFill>
                <a:schemeClr val="accent2"/>
              </a:solid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15EB0947-957F-6934-9873-7CFD6D48BF2C}"/>
                  </a:ext>
                </a:extLst>
              </p:cNvPr>
              <p:cNvSpPr/>
              <p:nvPr/>
            </p:nvSpPr>
            <p:spPr>
              <a:xfrm>
                <a:off x="6360878"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50" y="1810"/>
                      <a:pt x="69818" y="0"/>
                      <a:pt x="90488" y="0"/>
                    </a:cubicBezTo>
                    <a:cubicBezTo>
                      <a:pt x="112204" y="0"/>
                      <a:pt x="130683" y="3143"/>
                      <a:pt x="146018" y="9525"/>
                    </a:cubicBezTo>
                    <a:cubicBezTo>
                      <a:pt x="161354" y="15907"/>
                      <a:pt x="173165" y="25051"/>
                      <a:pt x="181546" y="37052"/>
                    </a:cubicBezTo>
                    <a:cubicBezTo>
                      <a:pt x="189929"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532"/>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724EF915-46E3-0657-7590-8FECD420B500}"/>
                  </a:ext>
                </a:extLst>
              </p:cNvPr>
              <p:cNvSpPr/>
              <p:nvPr/>
            </p:nvSpPr>
            <p:spPr>
              <a:xfrm>
                <a:off x="6567856"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8 w 211264"/>
                  <a:gd name="connsiteY16" fmla="*/ 13526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0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3"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8" y="13526"/>
                    </a:cubicBezTo>
                    <a:cubicBezTo>
                      <a:pt x="177641" y="22479"/>
                      <a:pt x="189071" y="36005"/>
                      <a:pt x="197548" y="54007"/>
                    </a:cubicBezTo>
                    <a:close/>
                    <a:moveTo>
                      <a:pt x="108871" y="67532"/>
                    </a:moveTo>
                    <a:cubicBezTo>
                      <a:pt x="98298" y="67532"/>
                      <a:pt x="90202" y="73343"/>
                      <a:pt x="84677" y="84963"/>
                    </a:cubicBezTo>
                    <a:cubicBezTo>
                      <a:pt x="79153" y="96583"/>
                      <a:pt x="76390" y="110776"/>
                      <a:pt x="76390" y="127445"/>
                    </a:cubicBezTo>
                    <a:cubicBezTo>
                      <a:pt x="76390" y="151257"/>
                      <a:pt x="79057" y="168878"/>
                      <a:pt x="84296" y="180404"/>
                    </a:cubicBezTo>
                    <a:cubicBezTo>
                      <a:pt x="89535" y="191929"/>
                      <a:pt x="96869" y="197644"/>
                      <a:pt x="106108" y="197644"/>
                    </a:cubicBezTo>
                    <a:cubicBezTo>
                      <a:pt x="111443" y="197644"/>
                      <a:pt x="116586" y="195358"/>
                      <a:pt x="121539" y="190691"/>
                    </a:cubicBezTo>
                    <a:cubicBezTo>
                      <a:pt x="126587" y="186119"/>
                      <a:pt x="130493" y="177546"/>
                      <a:pt x="133255" y="165068"/>
                    </a:cubicBezTo>
                    <a:cubicBezTo>
                      <a:pt x="136017" y="152686"/>
                      <a:pt x="137446" y="138589"/>
                      <a:pt x="137446" y="123063"/>
                    </a:cubicBezTo>
                    <a:cubicBezTo>
                      <a:pt x="137446" y="109061"/>
                      <a:pt x="135064" y="96298"/>
                      <a:pt x="130302" y="84773"/>
                    </a:cubicBezTo>
                    <a:cubicBezTo>
                      <a:pt x="125539" y="73247"/>
                      <a:pt x="118396" y="67532"/>
                      <a:pt x="108871" y="67532"/>
                    </a:cubicBezTo>
                    <a:close/>
                  </a:path>
                </a:pathLst>
              </a:custGeom>
              <a:solidFill>
                <a:schemeClr val="accent2"/>
              </a:solid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7EB2E90C-61CC-4471-15CA-1D7B4691D704}"/>
                  </a:ext>
                </a:extLst>
              </p:cNvPr>
              <p:cNvSpPr/>
              <p:nvPr/>
            </p:nvSpPr>
            <p:spPr>
              <a:xfrm>
                <a:off x="6806934" y="1383530"/>
                <a:ext cx="80105" cy="272891"/>
              </a:xfrm>
              <a:custGeom>
                <a:avLst/>
                <a:gdLst>
                  <a:gd name="connsiteX0" fmla="*/ 80010 w 80105"/>
                  <a:gd name="connsiteY0" fmla="*/ 64675 h 272891"/>
                  <a:gd name="connsiteX1" fmla="*/ 80010 w 80105"/>
                  <a:gd name="connsiteY1" fmla="*/ 77343 h 272891"/>
                  <a:gd name="connsiteX2" fmla="*/ 77629 w 80105"/>
                  <a:gd name="connsiteY2" fmla="*/ 152686 h 272891"/>
                  <a:gd name="connsiteX3" fmla="*/ 74104 w 80105"/>
                  <a:gd name="connsiteY3" fmla="*/ 246698 h 272891"/>
                  <a:gd name="connsiteX4" fmla="*/ 74104 w 80105"/>
                  <a:gd name="connsiteY4" fmla="*/ 261366 h 272891"/>
                  <a:gd name="connsiteX5" fmla="*/ 58198 w 80105"/>
                  <a:gd name="connsiteY5" fmla="*/ 269939 h 272891"/>
                  <a:gd name="connsiteX6" fmla="*/ 38005 w 80105"/>
                  <a:gd name="connsiteY6" fmla="*/ 272891 h 272891"/>
                  <a:gd name="connsiteX7" fmla="*/ 19145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20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4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010" y="64675"/>
                    </a:moveTo>
                    <a:lnTo>
                      <a:pt x="80010" y="77343"/>
                    </a:lnTo>
                    <a:cubicBezTo>
                      <a:pt x="80010" y="92678"/>
                      <a:pt x="79248" y="117824"/>
                      <a:pt x="77629" y="152686"/>
                    </a:cubicBezTo>
                    <a:cubicBezTo>
                      <a:pt x="75247" y="201359"/>
                      <a:pt x="74104" y="232696"/>
                      <a:pt x="74104" y="246698"/>
                    </a:cubicBezTo>
                    <a:lnTo>
                      <a:pt x="74104" y="261366"/>
                    </a:lnTo>
                    <a:cubicBezTo>
                      <a:pt x="70104" y="265081"/>
                      <a:pt x="64865" y="267938"/>
                      <a:pt x="58198" y="269939"/>
                    </a:cubicBezTo>
                    <a:cubicBezTo>
                      <a:pt x="51625" y="271939"/>
                      <a:pt x="44863" y="272891"/>
                      <a:pt x="38005" y="272891"/>
                    </a:cubicBezTo>
                    <a:cubicBezTo>
                      <a:pt x="31147" y="272891"/>
                      <a:pt x="25146" y="271748"/>
                      <a:pt x="19145" y="269272"/>
                    </a:cubicBezTo>
                    <a:cubicBezTo>
                      <a:pt x="13145" y="266795"/>
                      <a:pt x="8763"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20" y="99631"/>
                      <a:pt x="3620" y="85630"/>
                    </a:cubicBezTo>
                    <a:lnTo>
                      <a:pt x="2857" y="23336"/>
                    </a:lnTo>
                    <a:lnTo>
                      <a:pt x="2857" y="7906"/>
                    </a:lnTo>
                    <a:cubicBezTo>
                      <a:pt x="11811" y="2667"/>
                      <a:pt x="22288" y="0"/>
                      <a:pt x="34195" y="0"/>
                    </a:cubicBezTo>
                    <a:cubicBezTo>
                      <a:pt x="43434" y="0"/>
                      <a:pt x="51625" y="1905"/>
                      <a:pt x="58769" y="5524"/>
                    </a:cubicBezTo>
                    <a:cubicBezTo>
                      <a:pt x="65913" y="9239"/>
                      <a:pt x="71056" y="14383"/>
                      <a:pt x="74200" y="20955"/>
                    </a:cubicBezTo>
                    <a:cubicBezTo>
                      <a:pt x="77629" y="28384"/>
                      <a:pt x="79629" y="42863"/>
                      <a:pt x="80105" y="64580"/>
                    </a:cubicBezTo>
                    <a:close/>
                  </a:path>
                </a:pathLst>
              </a:custGeom>
              <a:solidFill>
                <a:schemeClr val="accent2"/>
              </a:solid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E6A9B4FD-2E97-AE99-5984-5F2B65BA5F56}"/>
                  </a:ext>
                </a:extLst>
              </p:cNvPr>
              <p:cNvSpPr/>
              <p:nvPr/>
            </p:nvSpPr>
            <p:spPr>
              <a:xfrm>
                <a:off x="6910661" y="1388673"/>
                <a:ext cx="231171" cy="266509"/>
              </a:xfrm>
              <a:custGeom>
                <a:avLst/>
                <a:gdLst>
                  <a:gd name="connsiteX0" fmla="*/ 183737 w 231171"/>
                  <a:gd name="connsiteY0" fmla="*/ 266510 h 266509"/>
                  <a:gd name="connsiteX1" fmla="*/ 160497 w 231171"/>
                  <a:gd name="connsiteY1" fmla="*/ 259556 h 266509"/>
                  <a:gd name="connsiteX2" fmla="*/ 149352 w 231171"/>
                  <a:gd name="connsiteY2" fmla="*/ 242697 h 266509"/>
                  <a:gd name="connsiteX3" fmla="*/ 146781 w 231171"/>
                  <a:gd name="connsiteY3" fmla="*/ 224028 h 266509"/>
                  <a:gd name="connsiteX4" fmla="*/ 148780 w 231171"/>
                  <a:gd name="connsiteY4" fmla="*/ 164973 h 266509"/>
                  <a:gd name="connsiteX5" fmla="*/ 141447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5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9 w 231171"/>
                  <a:gd name="connsiteY22" fmla="*/ 9906 h 266509"/>
                  <a:gd name="connsiteX23" fmla="*/ 78867 w 231171"/>
                  <a:gd name="connsiteY23" fmla="*/ 37624 h 266509"/>
                  <a:gd name="connsiteX24" fmla="*/ 109824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7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7" y="259556"/>
                    </a:cubicBezTo>
                    <a:cubicBezTo>
                      <a:pt x="154781" y="254889"/>
                      <a:pt x="151066" y="249269"/>
                      <a:pt x="149352" y="242697"/>
                    </a:cubicBezTo>
                    <a:cubicBezTo>
                      <a:pt x="147638" y="236125"/>
                      <a:pt x="146781" y="229838"/>
                      <a:pt x="146781" y="224028"/>
                    </a:cubicBezTo>
                    <a:lnTo>
                      <a:pt x="148780" y="164973"/>
                    </a:lnTo>
                    <a:cubicBezTo>
                      <a:pt x="148780" y="138779"/>
                      <a:pt x="146304" y="120587"/>
                      <a:pt x="141447" y="110395"/>
                    </a:cubicBezTo>
                    <a:cubicBezTo>
                      <a:pt x="136589" y="100203"/>
                      <a:pt x="129064" y="95155"/>
                      <a:pt x="119063" y="95155"/>
                    </a:cubicBezTo>
                    <a:cubicBezTo>
                      <a:pt x="112205" y="95155"/>
                      <a:pt x="105918" y="97536"/>
                      <a:pt x="100393" y="102299"/>
                    </a:cubicBezTo>
                    <a:cubicBezTo>
                      <a:pt x="94869" y="107061"/>
                      <a:pt x="91250" y="114110"/>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2" y="262509"/>
                      <a:pt x="27813" y="260509"/>
                      <a:pt x="25432" y="258223"/>
                    </a:cubicBezTo>
                    <a:cubicBezTo>
                      <a:pt x="22289" y="255080"/>
                      <a:pt x="19717" y="250793"/>
                      <a:pt x="17716" y="245555"/>
                    </a:cubicBezTo>
                    <a:cubicBezTo>
                      <a:pt x="15716" y="240316"/>
                      <a:pt x="14383" y="231839"/>
                      <a:pt x="13525" y="220123"/>
                    </a:cubicBezTo>
                    <a:cubicBezTo>
                      <a:pt x="11430" y="187643"/>
                      <a:pt x="9144" y="150019"/>
                      <a:pt x="6763" y="107251"/>
                    </a:cubicBezTo>
                    <a:cubicBezTo>
                      <a:pt x="4382" y="64579"/>
                      <a:pt x="2096" y="32385"/>
                      <a:pt x="0" y="10668"/>
                    </a:cubicBezTo>
                    <a:cubicBezTo>
                      <a:pt x="3715" y="8287"/>
                      <a:pt x="8001" y="5905"/>
                      <a:pt x="12859" y="3524"/>
                    </a:cubicBezTo>
                    <a:cubicBezTo>
                      <a:pt x="17716" y="1143"/>
                      <a:pt x="25241" y="0"/>
                      <a:pt x="35243" y="0"/>
                    </a:cubicBezTo>
                    <a:cubicBezTo>
                      <a:pt x="45244" y="0"/>
                      <a:pt x="54293" y="3334"/>
                      <a:pt x="62199" y="9906"/>
                    </a:cubicBezTo>
                    <a:cubicBezTo>
                      <a:pt x="70104" y="16478"/>
                      <a:pt x="75724" y="25813"/>
                      <a:pt x="78867" y="37624"/>
                    </a:cubicBezTo>
                    <a:cubicBezTo>
                      <a:pt x="86011" y="28099"/>
                      <a:pt x="96298" y="20574"/>
                      <a:pt x="109824"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7" y="232315"/>
                    </a:cubicBezTo>
                    <a:cubicBezTo>
                      <a:pt x="209455" y="255080"/>
                      <a:pt x="198120" y="266414"/>
                      <a:pt x="183547" y="266414"/>
                    </a:cubicBezTo>
                    <a:close/>
                  </a:path>
                </a:pathLst>
              </a:custGeom>
              <a:solidFill>
                <a:schemeClr val="accent2"/>
              </a:solid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043FB5B6-091D-4D2A-65B2-1FD57133B6AA}"/>
                  </a:ext>
                </a:extLst>
              </p:cNvPr>
              <p:cNvSpPr/>
              <p:nvPr/>
            </p:nvSpPr>
            <p:spPr>
              <a:xfrm>
                <a:off x="7147833" y="1386864"/>
                <a:ext cx="237553" cy="270414"/>
              </a:xfrm>
              <a:custGeom>
                <a:avLst/>
                <a:gdLst>
                  <a:gd name="connsiteX0" fmla="*/ 79820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745"/>
                    </a:moveTo>
                    <a:cubicBezTo>
                      <a:pt x="78200" y="239935"/>
                      <a:pt x="77438" y="230124"/>
                      <a:pt x="77438" y="216408"/>
                    </a:cubicBezTo>
                    <a:lnTo>
                      <a:pt x="77438" y="204883"/>
                    </a:lnTo>
                    <a:lnTo>
                      <a:pt x="77819" y="160496"/>
                    </a:lnTo>
                    <a:lnTo>
                      <a:pt x="77819" y="79629"/>
                    </a:lnTo>
                    <a:lnTo>
                      <a:pt x="54769" y="78010"/>
                    </a:lnTo>
                    <a:cubicBezTo>
                      <a:pt x="31242" y="76391"/>
                      <a:pt x="16193"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4" y="32861"/>
                    </a:cubicBezTo>
                    <a:cubicBezTo>
                      <a:pt x="237554" y="41624"/>
                      <a:pt x="235934" y="48863"/>
                      <a:pt x="232600" y="54673"/>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19"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9B6D4043-5327-A8BD-3862-056848B6DADA}"/>
                  </a:ext>
                </a:extLst>
              </p:cNvPr>
              <p:cNvSpPr/>
              <p:nvPr/>
            </p:nvSpPr>
            <p:spPr>
              <a:xfrm>
                <a:off x="7414533" y="1369433"/>
                <a:ext cx="187642" cy="290131"/>
              </a:xfrm>
              <a:custGeom>
                <a:avLst/>
                <a:gdLst>
                  <a:gd name="connsiteX0" fmla="*/ 96298 w 187642"/>
                  <a:gd name="connsiteY0" fmla="*/ 66484 h 290131"/>
                  <a:gd name="connsiteX1" fmla="*/ 85820 w 187642"/>
                  <a:gd name="connsiteY1" fmla="*/ 67913 h 290131"/>
                  <a:gd name="connsiteX2" fmla="*/ 78105 w 187642"/>
                  <a:gd name="connsiteY2" fmla="*/ 71438 h 290131"/>
                  <a:gd name="connsiteX3" fmla="*/ 60674 w 187642"/>
                  <a:gd name="connsiteY3" fmla="*/ 87535 h 290131"/>
                  <a:gd name="connsiteX4" fmla="*/ 59055 w 187642"/>
                  <a:gd name="connsiteY4" fmla="*/ 89154 h 290131"/>
                  <a:gd name="connsiteX5" fmla="*/ 43624 w 187642"/>
                  <a:gd name="connsiteY5" fmla="*/ 100013 h 290131"/>
                  <a:gd name="connsiteX6" fmla="*/ 26575 w 187642"/>
                  <a:gd name="connsiteY6" fmla="*/ 104584 h 290131"/>
                  <a:gd name="connsiteX7" fmla="*/ 7715 w 187642"/>
                  <a:gd name="connsiteY7" fmla="*/ 96488 h 290131"/>
                  <a:gd name="connsiteX8" fmla="*/ 0 w 187642"/>
                  <a:gd name="connsiteY8" fmla="*/ 76105 h 290131"/>
                  <a:gd name="connsiteX9" fmla="*/ 2762 w 187642"/>
                  <a:gd name="connsiteY9" fmla="*/ 60674 h 290131"/>
                  <a:gd name="connsiteX10" fmla="*/ 101536 w 187642"/>
                  <a:gd name="connsiteY10" fmla="*/ 0 h 290131"/>
                  <a:gd name="connsiteX11" fmla="*/ 133445 w 187642"/>
                  <a:gd name="connsiteY11" fmla="*/ 5524 h 290131"/>
                  <a:gd name="connsiteX12" fmla="*/ 161258 w 187642"/>
                  <a:gd name="connsiteY12" fmla="*/ 21431 h 290131"/>
                  <a:gd name="connsiteX13" fmla="*/ 180499 w 187642"/>
                  <a:gd name="connsiteY13" fmla="*/ 46006 h 290131"/>
                  <a:gd name="connsiteX14" fmla="*/ 187643 w 187642"/>
                  <a:gd name="connsiteY14" fmla="*/ 76581 h 290131"/>
                  <a:gd name="connsiteX15" fmla="*/ 179165 w 187642"/>
                  <a:gd name="connsiteY15" fmla="*/ 113252 h 290131"/>
                  <a:gd name="connsiteX16" fmla="*/ 151829 w 187642"/>
                  <a:gd name="connsiteY16" fmla="*/ 145828 h 290131"/>
                  <a:gd name="connsiteX17" fmla="*/ 128397 w 187642"/>
                  <a:gd name="connsiteY17" fmla="*/ 168878 h 290131"/>
                  <a:gd name="connsiteX18" fmla="*/ 122682 w 187642"/>
                  <a:gd name="connsiteY18" fmla="*/ 180594 h 290131"/>
                  <a:gd name="connsiteX19" fmla="*/ 119539 w 187642"/>
                  <a:gd name="connsiteY19" fmla="*/ 192881 h 290131"/>
                  <a:gd name="connsiteX20" fmla="*/ 117538 w 187642"/>
                  <a:gd name="connsiteY20" fmla="*/ 199263 h 290131"/>
                  <a:gd name="connsiteX21" fmla="*/ 111823 w 187642"/>
                  <a:gd name="connsiteY21" fmla="*/ 206788 h 290131"/>
                  <a:gd name="connsiteX22" fmla="*/ 98488 w 187642"/>
                  <a:gd name="connsiteY22" fmla="*/ 212312 h 290131"/>
                  <a:gd name="connsiteX23" fmla="*/ 92964 w 187642"/>
                  <a:gd name="connsiteY23" fmla="*/ 212693 h 290131"/>
                  <a:gd name="connsiteX24" fmla="*/ 73152 w 187642"/>
                  <a:gd name="connsiteY24" fmla="*/ 208883 h 290131"/>
                  <a:gd name="connsiteX25" fmla="*/ 59627 w 187642"/>
                  <a:gd name="connsiteY25" fmla="*/ 198406 h 290131"/>
                  <a:gd name="connsiteX26" fmla="*/ 56483 w 187642"/>
                  <a:gd name="connsiteY26" fmla="*/ 188881 h 290131"/>
                  <a:gd name="connsiteX27" fmla="*/ 56483 w 187642"/>
                  <a:gd name="connsiteY27" fmla="*/ 186500 h 290131"/>
                  <a:gd name="connsiteX28" fmla="*/ 63627 w 187642"/>
                  <a:gd name="connsiteY28" fmla="*/ 153353 h 290131"/>
                  <a:gd name="connsiteX29" fmla="*/ 94202 w 187642"/>
                  <a:gd name="connsiteY29" fmla="*/ 113919 h 290131"/>
                  <a:gd name="connsiteX30" fmla="*/ 99346 w 187642"/>
                  <a:gd name="connsiteY30" fmla="*/ 108776 h 290131"/>
                  <a:gd name="connsiteX31" fmla="*/ 109823 w 187642"/>
                  <a:gd name="connsiteY31" fmla="*/ 95250 h 290131"/>
                  <a:gd name="connsiteX32" fmla="*/ 114395 w 187642"/>
                  <a:gd name="connsiteY32" fmla="*/ 81725 h 290131"/>
                  <a:gd name="connsiteX33" fmla="*/ 109633 w 187642"/>
                  <a:gd name="connsiteY33" fmla="*/ 71056 h 290131"/>
                  <a:gd name="connsiteX34" fmla="*/ 96583 w 187642"/>
                  <a:gd name="connsiteY34" fmla="*/ 66675 h 290131"/>
                  <a:gd name="connsiteX35" fmla="*/ 75629 w 187642"/>
                  <a:gd name="connsiteY35" fmla="*/ 233458 h 290131"/>
                  <a:gd name="connsiteX36" fmla="*/ 92297 w 187642"/>
                  <a:gd name="connsiteY36" fmla="*/ 229838 h 290131"/>
                  <a:gd name="connsiteX37" fmla="*/ 114300 w 187642"/>
                  <a:gd name="connsiteY37" fmla="*/ 237172 h 290131"/>
                  <a:gd name="connsiteX38" fmla="*/ 123634 w 187642"/>
                  <a:gd name="connsiteY38" fmla="*/ 256413 h 290131"/>
                  <a:gd name="connsiteX39" fmla="*/ 119253 w 187642"/>
                  <a:gd name="connsiteY39" fmla="*/ 272510 h 290131"/>
                  <a:gd name="connsiteX40" fmla="*/ 104584 w 187642"/>
                  <a:gd name="connsiteY40" fmla="*/ 285369 h 290131"/>
                  <a:gd name="connsiteX41" fmla="*/ 82391 w 187642"/>
                  <a:gd name="connsiteY41" fmla="*/ 290132 h 290131"/>
                  <a:gd name="connsiteX42" fmla="*/ 63341 w 187642"/>
                  <a:gd name="connsiteY42" fmla="*/ 282607 h 290131"/>
                  <a:gd name="connsiteX43" fmla="*/ 54197 w 187642"/>
                  <a:gd name="connsiteY43" fmla="*/ 263938 h 290131"/>
                  <a:gd name="connsiteX44" fmla="*/ 60388 w 187642"/>
                  <a:gd name="connsiteY44" fmla="*/ 245459 h 290131"/>
                  <a:gd name="connsiteX45" fmla="*/ 75629 w 187642"/>
                  <a:gd name="connsiteY45" fmla="*/ 233363 h 2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7642" h="290131">
                    <a:moveTo>
                      <a:pt x="96298" y="66484"/>
                    </a:moveTo>
                    <a:cubicBezTo>
                      <a:pt x="92107" y="66484"/>
                      <a:pt x="88582" y="66961"/>
                      <a:pt x="85820" y="67913"/>
                    </a:cubicBezTo>
                    <a:cubicBezTo>
                      <a:pt x="83058" y="68866"/>
                      <a:pt x="80486" y="70009"/>
                      <a:pt x="78105" y="71438"/>
                    </a:cubicBezTo>
                    <a:cubicBezTo>
                      <a:pt x="75724" y="72866"/>
                      <a:pt x="69913" y="78295"/>
                      <a:pt x="60674" y="87535"/>
                    </a:cubicBezTo>
                    <a:lnTo>
                      <a:pt x="59055" y="89154"/>
                    </a:lnTo>
                    <a:cubicBezTo>
                      <a:pt x="54864" y="93345"/>
                      <a:pt x="49625" y="97060"/>
                      <a:pt x="43624" y="100013"/>
                    </a:cubicBezTo>
                    <a:cubicBezTo>
                      <a:pt x="37529" y="103061"/>
                      <a:pt x="31813" y="104584"/>
                      <a:pt x="26575" y="104584"/>
                    </a:cubicBezTo>
                    <a:cubicBezTo>
                      <a:pt x="19145" y="104584"/>
                      <a:pt x="12859" y="101822"/>
                      <a:pt x="7715" y="96488"/>
                    </a:cubicBezTo>
                    <a:cubicBezTo>
                      <a:pt x="2571" y="91059"/>
                      <a:pt x="0" y="84296"/>
                      <a:pt x="0" y="76105"/>
                    </a:cubicBezTo>
                    <a:cubicBezTo>
                      <a:pt x="0" y="71056"/>
                      <a:pt x="952" y="65913"/>
                      <a:pt x="2762" y="60674"/>
                    </a:cubicBezTo>
                    <a:cubicBezTo>
                      <a:pt x="17336" y="20193"/>
                      <a:pt x="50196" y="0"/>
                      <a:pt x="101536" y="0"/>
                    </a:cubicBezTo>
                    <a:cubicBezTo>
                      <a:pt x="112395" y="0"/>
                      <a:pt x="122967" y="1905"/>
                      <a:pt x="133445" y="5524"/>
                    </a:cubicBezTo>
                    <a:cubicBezTo>
                      <a:pt x="143923" y="9239"/>
                      <a:pt x="153162" y="14478"/>
                      <a:pt x="161258" y="21431"/>
                    </a:cubicBezTo>
                    <a:cubicBezTo>
                      <a:pt x="169354" y="28384"/>
                      <a:pt x="175736" y="36481"/>
                      <a:pt x="180499" y="46006"/>
                    </a:cubicBezTo>
                    <a:cubicBezTo>
                      <a:pt x="185261" y="55531"/>
                      <a:pt x="187643" y="65723"/>
                      <a:pt x="187643" y="76581"/>
                    </a:cubicBezTo>
                    <a:cubicBezTo>
                      <a:pt x="187643" y="90297"/>
                      <a:pt x="184785" y="102584"/>
                      <a:pt x="179165" y="113252"/>
                    </a:cubicBezTo>
                    <a:cubicBezTo>
                      <a:pt x="173450" y="123920"/>
                      <a:pt x="164402" y="134779"/>
                      <a:pt x="151829" y="145828"/>
                    </a:cubicBezTo>
                    <a:cubicBezTo>
                      <a:pt x="139255" y="156781"/>
                      <a:pt x="131445" y="164497"/>
                      <a:pt x="128397" y="168878"/>
                    </a:cubicBezTo>
                    <a:cubicBezTo>
                      <a:pt x="125349" y="173260"/>
                      <a:pt x="123444" y="177165"/>
                      <a:pt x="122682" y="180594"/>
                    </a:cubicBezTo>
                    <a:lnTo>
                      <a:pt x="119539" y="192881"/>
                    </a:lnTo>
                    <a:lnTo>
                      <a:pt x="117538" y="199263"/>
                    </a:lnTo>
                    <a:cubicBezTo>
                      <a:pt x="116777" y="201644"/>
                      <a:pt x="114776" y="204121"/>
                      <a:pt x="111823" y="206788"/>
                    </a:cubicBezTo>
                    <a:cubicBezTo>
                      <a:pt x="108775" y="209455"/>
                      <a:pt x="104299" y="211265"/>
                      <a:pt x="98488" y="212312"/>
                    </a:cubicBezTo>
                    <a:lnTo>
                      <a:pt x="92964" y="212693"/>
                    </a:lnTo>
                    <a:cubicBezTo>
                      <a:pt x="85820" y="212693"/>
                      <a:pt x="79248" y="211455"/>
                      <a:pt x="73152" y="208883"/>
                    </a:cubicBezTo>
                    <a:cubicBezTo>
                      <a:pt x="67056" y="206312"/>
                      <a:pt x="62579" y="202883"/>
                      <a:pt x="59627" y="198406"/>
                    </a:cubicBezTo>
                    <a:cubicBezTo>
                      <a:pt x="57531" y="195263"/>
                      <a:pt x="56483" y="192024"/>
                      <a:pt x="56483" y="188881"/>
                    </a:cubicBezTo>
                    <a:lnTo>
                      <a:pt x="56483" y="186500"/>
                    </a:lnTo>
                    <a:cubicBezTo>
                      <a:pt x="56483" y="175355"/>
                      <a:pt x="58864" y="164402"/>
                      <a:pt x="63627" y="153353"/>
                    </a:cubicBezTo>
                    <a:cubicBezTo>
                      <a:pt x="68389" y="142303"/>
                      <a:pt x="78581" y="129254"/>
                      <a:pt x="94202" y="113919"/>
                    </a:cubicBezTo>
                    <a:lnTo>
                      <a:pt x="99346" y="108776"/>
                    </a:lnTo>
                    <a:cubicBezTo>
                      <a:pt x="103346" y="104775"/>
                      <a:pt x="106775" y="100298"/>
                      <a:pt x="109823" y="95250"/>
                    </a:cubicBezTo>
                    <a:cubicBezTo>
                      <a:pt x="112871" y="90202"/>
                      <a:pt x="114395" y="85725"/>
                      <a:pt x="114395" y="81725"/>
                    </a:cubicBezTo>
                    <a:cubicBezTo>
                      <a:pt x="114395" y="77533"/>
                      <a:pt x="112776" y="73914"/>
                      <a:pt x="109633" y="71056"/>
                    </a:cubicBezTo>
                    <a:cubicBezTo>
                      <a:pt x="106489" y="68199"/>
                      <a:pt x="102108" y="66675"/>
                      <a:pt x="96583" y="66675"/>
                    </a:cubicBezTo>
                    <a:close/>
                    <a:moveTo>
                      <a:pt x="75629" y="233458"/>
                    </a:moveTo>
                    <a:cubicBezTo>
                      <a:pt x="80963" y="231076"/>
                      <a:pt x="86487" y="229838"/>
                      <a:pt x="92297" y="229838"/>
                    </a:cubicBezTo>
                    <a:cubicBezTo>
                      <a:pt x="100774" y="229838"/>
                      <a:pt x="108109" y="232315"/>
                      <a:pt x="114300" y="237172"/>
                    </a:cubicBezTo>
                    <a:cubicBezTo>
                      <a:pt x="120491" y="242030"/>
                      <a:pt x="123634" y="248507"/>
                      <a:pt x="123634" y="256413"/>
                    </a:cubicBezTo>
                    <a:cubicBezTo>
                      <a:pt x="123634" y="261747"/>
                      <a:pt x="122205" y="267081"/>
                      <a:pt x="119253" y="272510"/>
                    </a:cubicBezTo>
                    <a:cubicBezTo>
                      <a:pt x="116300" y="277940"/>
                      <a:pt x="111443" y="282226"/>
                      <a:pt x="104584" y="285369"/>
                    </a:cubicBezTo>
                    <a:cubicBezTo>
                      <a:pt x="97727" y="288512"/>
                      <a:pt x="90297" y="290132"/>
                      <a:pt x="82391" y="290132"/>
                    </a:cubicBezTo>
                    <a:cubicBezTo>
                      <a:pt x="75724" y="290132"/>
                      <a:pt x="69437" y="287655"/>
                      <a:pt x="63341" y="282607"/>
                    </a:cubicBezTo>
                    <a:cubicBezTo>
                      <a:pt x="57245" y="277559"/>
                      <a:pt x="54197" y="271367"/>
                      <a:pt x="54197" y="263938"/>
                    </a:cubicBezTo>
                    <a:cubicBezTo>
                      <a:pt x="54197" y="257080"/>
                      <a:pt x="56197" y="250889"/>
                      <a:pt x="60388" y="245459"/>
                    </a:cubicBezTo>
                    <a:cubicBezTo>
                      <a:pt x="64484" y="240030"/>
                      <a:pt x="69532" y="236029"/>
                      <a:pt x="75629" y="233363"/>
                    </a:cubicBezTo>
                    <a:close/>
                  </a:path>
                </a:pathLst>
              </a:custGeom>
              <a:solidFill>
                <a:schemeClr val="accent2"/>
              </a:solidFill>
              <a:ln w="9525" cap="flat">
                <a:noFill/>
                <a:prstDash val="solid"/>
                <a:miter/>
              </a:ln>
            </p:spPr>
            <p:txBody>
              <a:bodyPr rtlCol="0" anchor="ctr"/>
              <a:lstStyle/>
              <a:p>
                <a:endParaRPr lang="nl-BE"/>
              </a:p>
            </p:txBody>
          </p:sp>
        </p:grpSp>
      </p:grpSp>
      <p:grpSp>
        <p:nvGrpSpPr>
          <p:cNvPr id="84" name="Groep 83">
            <a:extLst>
              <a:ext uri="{FF2B5EF4-FFF2-40B4-BE49-F238E27FC236}">
                <a16:creationId xmlns:a16="http://schemas.microsoft.com/office/drawing/2014/main" id="{3E3411A1-BEC9-4D9C-E6BE-9E44CB61C16A}"/>
              </a:ext>
            </a:extLst>
          </p:cNvPr>
          <p:cNvGrpSpPr/>
          <p:nvPr/>
        </p:nvGrpSpPr>
        <p:grpSpPr>
          <a:xfrm rot="21263708">
            <a:off x="13457631" y="1350894"/>
            <a:ext cx="8087957" cy="3175509"/>
            <a:chOff x="2086606" y="1467536"/>
            <a:chExt cx="5925984" cy="2326671"/>
          </a:xfrm>
          <a:effectLst>
            <a:outerShdw blurRad="50800" dist="38100" dir="2700000" algn="tl" rotWithShape="0">
              <a:prstClr val="black">
                <a:alpha val="40000"/>
              </a:prstClr>
            </a:outerShdw>
          </a:effectLst>
        </p:grpSpPr>
        <p:sp>
          <p:nvSpPr>
            <p:cNvPr id="85" name="Vrije vorm: vorm 84">
              <a:extLst>
                <a:ext uri="{FF2B5EF4-FFF2-40B4-BE49-F238E27FC236}">
                  <a16:creationId xmlns:a16="http://schemas.microsoft.com/office/drawing/2014/main" id="{EF1C802C-5571-7168-3EBC-2B0F5D6215C5}"/>
                </a:ext>
              </a:extLst>
            </p:cNvPr>
            <p:cNvSpPr/>
            <p:nvPr/>
          </p:nvSpPr>
          <p:spPr>
            <a:xfrm>
              <a:off x="2086606" y="1467536"/>
              <a:ext cx="5925984" cy="2326671"/>
            </a:xfrm>
            <a:custGeom>
              <a:avLst/>
              <a:gdLst>
                <a:gd name="connsiteX0" fmla="*/ 5787397 w 5925984"/>
                <a:gd name="connsiteY0" fmla="*/ 1520666 h 2326671"/>
                <a:gd name="connsiteX1" fmla="*/ 5769871 w 5925984"/>
                <a:gd name="connsiteY1" fmla="*/ 1509808 h 2326671"/>
                <a:gd name="connsiteX2" fmla="*/ 5782825 w 5925984"/>
                <a:gd name="connsiteY2" fmla="*/ 1503617 h 2326671"/>
                <a:gd name="connsiteX3" fmla="*/ 5892172 w 5925984"/>
                <a:gd name="connsiteY3" fmla="*/ 1405223 h 2326671"/>
                <a:gd name="connsiteX4" fmla="*/ 5923128 w 5925984"/>
                <a:gd name="connsiteY4" fmla="*/ 1297496 h 2326671"/>
                <a:gd name="connsiteX5" fmla="*/ 5902649 w 5925984"/>
                <a:gd name="connsiteY5" fmla="*/ 1213485 h 2326671"/>
                <a:gd name="connsiteX6" fmla="*/ 5866931 w 5925984"/>
                <a:gd name="connsiteY6" fmla="*/ 1161669 h 2326671"/>
                <a:gd name="connsiteX7" fmla="*/ 5870931 w 5925984"/>
                <a:gd name="connsiteY7" fmla="*/ 1156240 h 2326671"/>
                <a:gd name="connsiteX8" fmla="*/ 5913794 w 5925984"/>
                <a:gd name="connsiteY8" fmla="*/ 1061180 h 2326671"/>
                <a:gd name="connsiteX9" fmla="*/ 5925985 w 5925984"/>
                <a:gd name="connsiteY9" fmla="*/ 971360 h 2326671"/>
                <a:gd name="connsiteX10" fmla="*/ 5896267 w 5925984"/>
                <a:gd name="connsiteY10" fmla="*/ 840772 h 2326671"/>
                <a:gd name="connsiteX11" fmla="*/ 5801113 w 5925984"/>
                <a:gd name="connsiteY11" fmla="*/ 729044 h 2326671"/>
                <a:gd name="connsiteX12" fmla="*/ 5691194 w 5925984"/>
                <a:gd name="connsiteY12" fmla="*/ 678371 h 2326671"/>
                <a:gd name="connsiteX13" fmla="*/ 5594801 w 5925984"/>
                <a:gd name="connsiteY13" fmla="*/ 665893 h 2326671"/>
                <a:gd name="connsiteX14" fmla="*/ 5453926 w 5925984"/>
                <a:gd name="connsiteY14" fmla="*/ 695230 h 2326671"/>
                <a:gd name="connsiteX15" fmla="*/ 5372964 w 5925984"/>
                <a:gd name="connsiteY15" fmla="*/ 742093 h 2326671"/>
                <a:gd name="connsiteX16" fmla="*/ 5260188 w 5925984"/>
                <a:gd name="connsiteY16" fmla="*/ 669131 h 2326671"/>
                <a:gd name="connsiteX17" fmla="*/ 5153508 w 5925984"/>
                <a:gd name="connsiteY17" fmla="*/ 654844 h 2326671"/>
                <a:gd name="connsiteX18" fmla="*/ 4874235 w 5925984"/>
                <a:gd name="connsiteY18" fmla="*/ 728948 h 2326671"/>
                <a:gd name="connsiteX19" fmla="*/ 4845374 w 5925984"/>
                <a:gd name="connsiteY19" fmla="*/ 751332 h 2326671"/>
                <a:gd name="connsiteX20" fmla="*/ 4816799 w 5925984"/>
                <a:gd name="connsiteY20" fmla="*/ 727329 h 2326671"/>
                <a:gd name="connsiteX21" fmla="*/ 4699165 w 5925984"/>
                <a:gd name="connsiteY21" fmla="*/ 671227 h 2326671"/>
                <a:gd name="connsiteX22" fmla="*/ 4572959 w 5925984"/>
                <a:gd name="connsiteY22" fmla="*/ 654844 h 2326671"/>
                <a:gd name="connsiteX23" fmla="*/ 4563720 w 5925984"/>
                <a:gd name="connsiteY23" fmla="*/ 654844 h 2326671"/>
                <a:gd name="connsiteX24" fmla="*/ 4443991 w 5925984"/>
                <a:gd name="connsiteY24" fmla="*/ 669512 h 2326671"/>
                <a:gd name="connsiteX25" fmla="*/ 4341026 w 5925984"/>
                <a:gd name="connsiteY25" fmla="*/ 714565 h 2326671"/>
                <a:gd name="connsiteX26" fmla="*/ 4311308 w 5925984"/>
                <a:gd name="connsiteY26" fmla="*/ 739235 h 2326671"/>
                <a:gd name="connsiteX27" fmla="*/ 4297401 w 5925984"/>
                <a:gd name="connsiteY27" fmla="*/ 729044 h 2326671"/>
                <a:gd name="connsiteX28" fmla="*/ 4187482 w 5925984"/>
                <a:gd name="connsiteY28" fmla="*/ 678371 h 2326671"/>
                <a:gd name="connsiteX29" fmla="*/ 4091089 w 5925984"/>
                <a:gd name="connsiteY29" fmla="*/ 665893 h 2326671"/>
                <a:gd name="connsiteX30" fmla="*/ 3950215 w 5925984"/>
                <a:gd name="connsiteY30" fmla="*/ 695230 h 2326671"/>
                <a:gd name="connsiteX31" fmla="*/ 3837248 w 5925984"/>
                <a:gd name="connsiteY31" fmla="*/ 769811 h 2326671"/>
                <a:gd name="connsiteX32" fmla="*/ 3824485 w 5925984"/>
                <a:gd name="connsiteY32" fmla="*/ 783050 h 2326671"/>
                <a:gd name="connsiteX33" fmla="*/ 3746379 w 5925984"/>
                <a:gd name="connsiteY33" fmla="*/ 719138 h 2326671"/>
                <a:gd name="connsiteX34" fmla="*/ 3641986 w 5925984"/>
                <a:gd name="connsiteY34" fmla="*/ 687610 h 2326671"/>
                <a:gd name="connsiteX35" fmla="*/ 3638652 w 5925984"/>
                <a:gd name="connsiteY35" fmla="*/ 687324 h 2326671"/>
                <a:gd name="connsiteX36" fmla="*/ 3608934 w 5925984"/>
                <a:gd name="connsiteY36" fmla="*/ 686181 h 2326671"/>
                <a:gd name="connsiteX37" fmla="*/ 3606553 w 5925984"/>
                <a:gd name="connsiteY37" fmla="*/ 686181 h 2326671"/>
                <a:gd name="connsiteX38" fmla="*/ 3463868 w 5925984"/>
                <a:gd name="connsiteY38" fmla="*/ 722090 h 2326671"/>
                <a:gd name="connsiteX39" fmla="*/ 3452343 w 5925984"/>
                <a:gd name="connsiteY39" fmla="*/ 728853 h 2326671"/>
                <a:gd name="connsiteX40" fmla="*/ 3411861 w 5925984"/>
                <a:gd name="connsiteY40" fmla="*/ 711899 h 2326671"/>
                <a:gd name="connsiteX41" fmla="*/ 3323755 w 5925984"/>
                <a:gd name="connsiteY41" fmla="*/ 697230 h 2326671"/>
                <a:gd name="connsiteX42" fmla="*/ 3216694 w 5925984"/>
                <a:gd name="connsiteY42" fmla="*/ 715518 h 2326671"/>
                <a:gd name="connsiteX43" fmla="*/ 3087916 w 5925984"/>
                <a:gd name="connsiteY43" fmla="*/ 674275 h 2326671"/>
                <a:gd name="connsiteX44" fmla="*/ 2991714 w 5925984"/>
                <a:gd name="connsiteY44" fmla="*/ 694182 h 2326671"/>
                <a:gd name="connsiteX45" fmla="*/ 2936183 w 5925984"/>
                <a:gd name="connsiteY45" fmla="*/ 727615 h 2326671"/>
                <a:gd name="connsiteX46" fmla="*/ 2915228 w 5925984"/>
                <a:gd name="connsiteY46" fmla="*/ 713232 h 2326671"/>
                <a:gd name="connsiteX47" fmla="*/ 2717489 w 5925984"/>
                <a:gd name="connsiteY47" fmla="*/ 663131 h 2326671"/>
                <a:gd name="connsiteX48" fmla="*/ 2711107 w 5925984"/>
                <a:gd name="connsiteY48" fmla="*/ 663131 h 2326671"/>
                <a:gd name="connsiteX49" fmla="*/ 2588616 w 5925984"/>
                <a:gd name="connsiteY49" fmla="*/ 686562 h 2326671"/>
                <a:gd name="connsiteX50" fmla="*/ 2482031 w 5925984"/>
                <a:gd name="connsiteY50" fmla="*/ 749046 h 2326671"/>
                <a:gd name="connsiteX51" fmla="*/ 2455456 w 5925984"/>
                <a:gd name="connsiteY51" fmla="*/ 774859 h 2326671"/>
                <a:gd name="connsiteX52" fmla="*/ 2443931 w 5925984"/>
                <a:gd name="connsiteY52" fmla="*/ 765143 h 2326671"/>
                <a:gd name="connsiteX53" fmla="*/ 2360492 w 5925984"/>
                <a:gd name="connsiteY53" fmla="*/ 718090 h 2326671"/>
                <a:gd name="connsiteX54" fmla="*/ 2215331 w 5925984"/>
                <a:gd name="connsiteY54" fmla="*/ 680466 h 2326671"/>
                <a:gd name="connsiteX55" fmla="*/ 2058645 w 5925984"/>
                <a:gd name="connsiteY55" fmla="*/ 666845 h 2326671"/>
                <a:gd name="connsiteX56" fmla="*/ 1917008 w 5925984"/>
                <a:gd name="connsiteY56" fmla="*/ 698278 h 2326671"/>
                <a:gd name="connsiteX57" fmla="*/ 1784896 w 5925984"/>
                <a:gd name="connsiteY57" fmla="*/ 218504 h 2326671"/>
                <a:gd name="connsiteX58" fmla="*/ 1352556 w 5925984"/>
                <a:gd name="connsiteY58" fmla="*/ 0 h 2326671"/>
                <a:gd name="connsiteX59" fmla="*/ 1097477 w 5925984"/>
                <a:gd name="connsiteY59" fmla="*/ 60865 h 2326671"/>
                <a:gd name="connsiteX60" fmla="*/ 913168 w 5925984"/>
                <a:gd name="connsiteY60" fmla="*/ 226695 h 2326671"/>
                <a:gd name="connsiteX61" fmla="*/ 893642 w 5925984"/>
                <a:gd name="connsiteY61" fmla="*/ 257270 h 2326671"/>
                <a:gd name="connsiteX62" fmla="*/ 804393 w 5925984"/>
                <a:gd name="connsiteY62" fmla="*/ 76200 h 2326671"/>
                <a:gd name="connsiteX63" fmla="*/ 602844 w 5925984"/>
                <a:gd name="connsiteY63" fmla="*/ 7525 h 2326671"/>
                <a:gd name="connsiteX64" fmla="*/ 599700 w 5925984"/>
                <a:gd name="connsiteY64" fmla="*/ 7525 h 2326671"/>
                <a:gd name="connsiteX65" fmla="*/ 559791 w 5925984"/>
                <a:gd name="connsiteY65" fmla="*/ 9525 h 2326671"/>
                <a:gd name="connsiteX66" fmla="*/ 367290 w 5925984"/>
                <a:gd name="connsiteY66" fmla="*/ 107252 h 2326671"/>
                <a:gd name="connsiteX67" fmla="*/ 148215 w 5925984"/>
                <a:gd name="connsiteY67" fmla="*/ 386429 h 2326671"/>
                <a:gd name="connsiteX68" fmla="*/ 16580 w 5925984"/>
                <a:gd name="connsiteY68" fmla="*/ 625221 h 2326671"/>
                <a:gd name="connsiteX69" fmla="*/ 14580 w 5925984"/>
                <a:gd name="connsiteY69" fmla="*/ 630174 h 2326671"/>
                <a:gd name="connsiteX70" fmla="*/ 12960 w 5925984"/>
                <a:gd name="connsiteY70" fmla="*/ 635222 h 2326671"/>
                <a:gd name="connsiteX71" fmla="*/ 12865 w 5925984"/>
                <a:gd name="connsiteY71" fmla="*/ 772668 h 2326671"/>
                <a:gd name="connsiteX72" fmla="*/ 39535 w 5925984"/>
                <a:gd name="connsiteY72" fmla="*/ 820103 h 2326671"/>
                <a:gd name="connsiteX73" fmla="*/ 40773 w 5925984"/>
                <a:gd name="connsiteY73" fmla="*/ 821817 h 2326671"/>
                <a:gd name="connsiteX74" fmla="*/ 160503 w 5925984"/>
                <a:gd name="connsiteY74" fmla="*/ 912305 h 2326671"/>
                <a:gd name="connsiteX75" fmla="*/ 272802 w 5925984"/>
                <a:gd name="connsiteY75" fmla="*/ 939641 h 2326671"/>
                <a:gd name="connsiteX76" fmla="*/ 270326 w 5925984"/>
                <a:gd name="connsiteY76" fmla="*/ 1117854 h 2326671"/>
                <a:gd name="connsiteX77" fmla="*/ 272231 w 5925984"/>
                <a:gd name="connsiteY77" fmla="*/ 1317593 h 2326671"/>
                <a:gd name="connsiteX78" fmla="*/ 272231 w 5925984"/>
                <a:gd name="connsiteY78" fmla="*/ 1324356 h 2326671"/>
                <a:gd name="connsiteX79" fmla="*/ 272421 w 5925984"/>
                <a:gd name="connsiteY79" fmla="*/ 1327880 h 2326671"/>
                <a:gd name="connsiteX80" fmla="*/ 334810 w 5925984"/>
                <a:gd name="connsiteY80" fmla="*/ 1478089 h 2326671"/>
                <a:gd name="connsiteX81" fmla="*/ 292519 w 5925984"/>
                <a:gd name="connsiteY81" fmla="*/ 1499426 h 2326671"/>
                <a:gd name="connsiteX82" fmla="*/ 215843 w 5925984"/>
                <a:gd name="connsiteY82" fmla="*/ 1570006 h 2326671"/>
                <a:gd name="connsiteX83" fmla="*/ 180505 w 5925984"/>
                <a:gd name="connsiteY83" fmla="*/ 1682782 h 2326671"/>
                <a:gd name="connsiteX84" fmla="*/ 214890 w 5925984"/>
                <a:gd name="connsiteY84" fmla="*/ 1802606 h 2326671"/>
                <a:gd name="connsiteX85" fmla="*/ 195364 w 5925984"/>
                <a:gd name="connsiteY85" fmla="*/ 1825181 h 2326671"/>
                <a:gd name="connsiteX86" fmla="*/ 140595 w 5925984"/>
                <a:gd name="connsiteY86" fmla="*/ 1933289 h 2326671"/>
                <a:gd name="connsiteX87" fmla="*/ 127070 w 5925984"/>
                <a:gd name="connsiteY87" fmla="*/ 2029206 h 2326671"/>
                <a:gd name="connsiteX88" fmla="*/ 151168 w 5925984"/>
                <a:gd name="connsiteY88" fmla="*/ 2145411 h 2326671"/>
                <a:gd name="connsiteX89" fmla="*/ 215748 w 5925984"/>
                <a:gd name="connsiteY89" fmla="*/ 2239709 h 2326671"/>
                <a:gd name="connsiteX90" fmla="*/ 312617 w 5925984"/>
                <a:gd name="connsiteY90" fmla="*/ 2302669 h 2326671"/>
                <a:gd name="connsiteX91" fmla="*/ 425012 w 5925984"/>
                <a:gd name="connsiteY91" fmla="*/ 2324481 h 2326671"/>
                <a:gd name="connsiteX92" fmla="*/ 540360 w 5925984"/>
                <a:gd name="connsiteY92" fmla="*/ 2305526 h 2326671"/>
                <a:gd name="connsiteX93" fmla="*/ 562553 w 5925984"/>
                <a:gd name="connsiteY93" fmla="*/ 2296097 h 2326671"/>
                <a:gd name="connsiteX94" fmla="*/ 614083 w 5925984"/>
                <a:gd name="connsiteY94" fmla="*/ 2316861 h 2326671"/>
                <a:gd name="connsiteX95" fmla="*/ 682949 w 5925984"/>
                <a:gd name="connsiteY95" fmla="*/ 2326386 h 2326671"/>
                <a:gd name="connsiteX96" fmla="*/ 792201 w 5925984"/>
                <a:gd name="connsiteY96" fmla="*/ 2302288 h 2326671"/>
                <a:gd name="connsiteX97" fmla="*/ 837349 w 5925984"/>
                <a:gd name="connsiteY97" fmla="*/ 2271046 h 2326671"/>
                <a:gd name="connsiteX98" fmla="*/ 878307 w 5925984"/>
                <a:gd name="connsiteY98" fmla="*/ 2288000 h 2326671"/>
                <a:gd name="connsiteX99" fmla="*/ 1046804 w 5925984"/>
                <a:gd name="connsiteY99" fmla="*/ 2313527 h 2326671"/>
                <a:gd name="connsiteX100" fmla="*/ 1193775 w 5925984"/>
                <a:gd name="connsiteY100" fmla="*/ 2291810 h 2326671"/>
                <a:gd name="connsiteX101" fmla="*/ 1330649 w 5925984"/>
                <a:gd name="connsiteY101" fmla="*/ 2186273 h 2326671"/>
                <a:gd name="connsiteX102" fmla="*/ 1413231 w 5925984"/>
                <a:gd name="connsiteY102" fmla="*/ 2294096 h 2326671"/>
                <a:gd name="connsiteX103" fmla="*/ 1534293 w 5925984"/>
                <a:gd name="connsiteY103" fmla="*/ 2326386 h 2326671"/>
                <a:gd name="connsiteX104" fmla="*/ 1742701 w 5925984"/>
                <a:gd name="connsiteY104" fmla="*/ 2182463 h 2326671"/>
                <a:gd name="connsiteX105" fmla="*/ 1742986 w 5925984"/>
                <a:gd name="connsiteY105" fmla="*/ 2181320 h 2326671"/>
                <a:gd name="connsiteX106" fmla="*/ 1744987 w 5925984"/>
                <a:gd name="connsiteY106" fmla="*/ 2171986 h 2326671"/>
                <a:gd name="connsiteX107" fmla="*/ 1772990 w 5925984"/>
                <a:gd name="connsiteY107" fmla="*/ 2237613 h 2326671"/>
                <a:gd name="connsiteX108" fmla="*/ 1860906 w 5925984"/>
                <a:gd name="connsiteY108" fmla="*/ 2307431 h 2326671"/>
                <a:gd name="connsiteX109" fmla="*/ 1950631 w 5925984"/>
                <a:gd name="connsiteY109" fmla="*/ 2324576 h 2326671"/>
                <a:gd name="connsiteX110" fmla="*/ 2033213 w 5925984"/>
                <a:gd name="connsiteY110" fmla="*/ 2312480 h 2326671"/>
                <a:gd name="connsiteX111" fmla="*/ 2119033 w 5925984"/>
                <a:gd name="connsiteY111" fmla="*/ 2264474 h 2326671"/>
                <a:gd name="connsiteX112" fmla="*/ 2158276 w 5925984"/>
                <a:gd name="connsiteY112" fmla="*/ 2227802 h 2326671"/>
                <a:gd name="connsiteX113" fmla="*/ 2158276 w 5925984"/>
                <a:gd name="connsiteY113" fmla="*/ 2226374 h 2326671"/>
                <a:gd name="connsiteX114" fmla="*/ 2244668 w 5925984"/>
                <a:gd name="connsiteY114" fmla="*/ 2294382 h 2326671"/>
                <a:gd name="connsiteX115" fmla="*/ 2349538 w 5925984"/>
                <a:gd name="connsiteY115" fmla="*/ 2320004 h 2326671"/>
                <a:gd name="connsiteX116" fmla="*/ 2426024 w 5925984"/>
                <a:gd name="connsiteY116" fmla="*/ 2309146 h 2326671"/>
                <a:gd name="connsiteX117" fmla="*/ 2522798 w 5925984"/>
                <a:gd name="connsiteY117" fmla="*/ 2256568 h 2326671"/>
                <a:gd name="connsiteX118" fmla="*/ 2570899 w 5925984"/>
                <a:gd name="connsiteY118" fmla="*/ 2207419 h 2326671"/>
                <a:gd name="connsiteX119" fmla="*/ 2587378 w 5925984"/>
                <a:gd name="connsiteY119" fmla="*/ 2237613 h 2326671"/>
                <a:gd name="connsiteX120" fmla="*/ 2675293 w 5925984"/>
                <a:gd name="connsiteY120" fmla="*/ 2307431 h 2326671"/>
                <a:gd name="connsiteX121" fmla="*/ 2765019 w 5925984"/>
                <a:gd name="connsiteY121" fmla="*/ 2324576 h 2326671"/>
                <a:gd name="connsiteX122" fmla="*/ 2847601 w 5925984"/>
                <a:gd name="connsiteY122" fmla="*/ 2312480 h 2326671"/>
                <a:gd name="connsiteX123" fmla="*/ 2933421 w 5925984"/>
                <a:gd name="connsiteY123" fmla="*/ 2264474 h 2326671"/>
                <a:gd name="connsiteX124" fmla="*/ 2972664 w 5925984"/>
                <a:gd name="connsiteY124" fmla="*/ 2227802 h 2326671"/>
                <a:gd name="connsiteX125" fmla="*/ 2972664 w 5925984"/>
                <a:gd name="connsiteY125" fmla="*/ 2187512 h 2326671"/>
                <a:gd name="connsiteX126" fmla="*/ 3054865 w 5925984"/>
                <a:gd name="connsiteY126" fmla="*/ 2294096 h 2326671"/>
                <a:gd name="connsiteX127" fmla="*/ 3175927 w 5925984"/>
                <a:gd name="connsiteY127" fmla="*/ 2326386 h 2326671"/>
                <a:gd name="connsiteX128" fmla="*/ 3384334 w 5925984"/>
                <a:gd name="connsiteY128" fmla="*/ 2182463 h 2326671"/>
                <a:gd name="connsiteX129" fmla="*/ 3384620 w 5925984"/>
                <a:gd name="connsiteY129" fmla="*/ 2181320 h 2326671"/>
                <a:gd name="connsiteX130" fmla="*/ 3392050 w 5925984"/>
                <a:gd name="connsiteY130" fmla="*/ 2139315 h 2326671"/>
                <a:gd name="connsiteX131" fmla="*/ 3412719 w 5925984"/>
                <a:gd name="connsiteY131" fmla="*/ 2171510 h 2326671"/>
                <a:gd name="connsiteX132" fmla="*/ 3500920 w 5925984"/>
                <a:gd name="connsiteY132" fmla="*/ 2260949 h 2326671"/>
                <a:gd name="connsiteX133" fmla="*/ 3606934 w 5925984"/>
                <a:gd name="connsiteY133" fmla="*/ 2312003 h 2326671"/>
                <a:gd name="connsiteX134" fmla="*/ 3697611 w 5925984"/>
                <a:gd name="connsiteY134" fmla="*/ 2326386 h 2326671"/>
                <a:gd name="connsiteX135" fmla="*/ 3709803 w 5925984"/>
                <a:gd name="connsiteY135" fmla="*/ 2326577 h 2326671"/>
                <a:gd name="connsiteX136" fmla="*/ 3784861 w 5925984"/>
                <a:gd name="connsiteY136" fmla="*/ 2320576 h 2326671"/>
                <a:gd name="connsiteX137" fmla="*/ 3901066 w 5925984"/>
                <a:gd name="connsiteY137" fmla="*/ 2283428 h 2326671"/>
                <a:gd name="connsiteX138" fmla="*/ 3918687 w 5925984"/>
                <a:gd name="connsiteY138" fmla="*/ 2273903 h 2326671"/>
                <a:gd name="connsiteX139" fmla="*/ 3974313 w 5925984"/>
                <a:gd name="connsiteY139" fmla="*/ 2307527 h 2326671"/>
                <a:gd name="connsiteX140" fmla="*/ 4064038 w 5925984"/>
                <a:gd name="connsiteY140" fmla="*/ 2324672 h 2326671"/>
                <a:gd name="connsiteX141" fmla="*/ 4146620 w 5925984"/>
                <a:gd name="connsiteY141" fmla="*/ 2312575 h 2326671"/>
                <a:gd name="connsiteX142" fmla="*/ 4232440 w 5925984"/>
                <a:gd name="connsiteY142" fmla="*/ 2264569 h 2326671"/>
                <a:gd name="connsiteX143" fmla="*/ 4271684 w 5925984"/>
                <a:gd name="connsiteY143" fmla="*/ 2227898 h 2326671"/>
                <a:gd name="connsiteX144" fmla="*/ 4271684 w 5925984"/>
                <a:gd name="connsiteY144" fmla="*/ 2187607 h 2326671"/>
                <a:gd name="connsiteX145" fmla="*/ 4353884 w 5925984"/>
                <a:gd name="connsiteY145" fmla="*/ 2294192 h 2326671"/>
                <a:gd name="connsiteX146" fmla="*/ 4474947 w 5925984"/>
                <a:gd name="connsiteY146" fmla="*/ 2326481 h 2326671"/>
                <a:gd name="connsiteX147" fmla="*/ 4683354 w 5925984"/>
                <a:gd name="connsiteY147" fmla="*/ 2182559 h 2326671"/>
                <a:gd name="connsiteX148" fmla="*/ 4683640 w 5925984"/>
                <a:gd name="connsiteY148" fmla="*/ 2181416 h 2326671"/>
                <a:gd name="connsiteX149" fmla="*/ 4691069 w 5925984"/>
                <a:gd name="connsiteY149" fmla="*/ 2139410 h 2326671"/>
                <a:gd name="connsiteX150" fmla="*/ 4711738 w 5925984"/>
                <a:gd name="connsiteY150" fmla="*/ 2171605 h 2326671"/>
                <a:gd name="connsiteX151" fmla="*/ 4799940 w 5925984"/>
                <a:gd name="connsiteY151" fmla="*/ 2261045 h 2326671"/>
                <a:gd name="connsiteX152" fmla="*/ 4905953 w 5925984"/>
                <a:gd name="connsiteY152" fmla="*/ 2312099 h 2326671"/>
                <a:gd name="connsiteX153" fmla="*/ 4996631 w 5925984"/>
                <a:gd name="connsiteY153" fmla="*/ 2326481 h 2326671"/>
                <a:gd name="connsiteX154" fmla="*/ 5008823 w 5925984"/>
                <a:gd name="connsiteY154" fmla="*/ 2326672 h 2326671"/>
                <a:gd name="connsiteX155" fmla="*/ 5083880 w 5925984"/>
                <a:gd name="connsiteY155" fmla="*/ 2320671 h 2326671"/>
                <a:gd name="connsiteX156" fmla="*/ 5200085 w 5925984"/>
                <a:gd name="connsiteY156" fmla="*/ 2283524 h 2326671"/>
                <a:gd name="connsiteX157" fmla="*/ 5233804 w 5925984"/>
                <a:gd name="connsiteY157" fmla="*/ 2263902 h 2326671"/>
                <a:gd name="connsiteX158" fmla="*/ 5235899 w 5925984"/>
                <a:gd name="connsiteY158" fmla="*/ 2266283 h 2326671"/>
                <a:gd name="connsiteX159" fmla="*/ 5301336 w 5925984"/>
                <a:gd name="connsiteY159" fmla="*/ 2308098 h 2326671"/>
                <a:gd name="connsiteX160" fmla="*/ 5374107 w 5925984"/>
                <a:gd name="connsiteY160" fmla="*/ 2322005 h 2326671"/>
                <a:gd name="connsiteX161" fmla="*/ 5533841 w 5925984"/>
                <a:gd name="connsiteY161" fmla="*/ 2253806 h 2326671"/>
                <a:gd name="connsiteX162" fmla="*/ 5558987 w 5925984"/>
                <a:gd name="connsiteY162" fmla="*/ 2277999 h 2326671"/>
                <a:gd name="connsiteX163" fmla="*/ 5691099 w 5925984"/>
                <a:gd name="connsiteY163" fmla="*/ 2321909 h 2326671"/>
                <a:gd name="connsiteX164" fmla="*/ 5886838 w 5925984"/>
                <a:gd name="connsiteY164" fmla="*/ 2160842 h 2326671"/>
                <a:gd name="connsiteX165" fmla="*/ 5925509 w 5925984"/>
                <a:gd name="connsiteY165" fmla="*/ 1842326 h 2326671"/>
                <a:gd name="connsiteX166" fmla="*/ 5925509 w 5925984"/>
                <a:gd name="connsiteY166" fmla="*/ 1832324 h 2326671"/>
                <a:gd name="connsiteX167" fmla="*/ 5895124 w 5925984"/>
                <a:gd name="connsiteY167" fmla="*/ 1657064 h 2326671"/>
                <a:gd name="connsiteX168" fmla="*/ 5787016 w 5925984"/>
                <a:gd name="connsiteY168" fmla="*/ 1520762 h 232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5925984" h="2326671">
                  <a:moveTo>
                    <a:pt x="5787397" y="1520666"/>
                  </a:moveTo>
                  <a:cubicBezTo>
                    <a:pt x="5781682" y="1516761"/>
                    <a:pt x="5775872" y="1513142"/>
                    <a:pt x="5769871" y="1509808"/>
                  </a:cubicBezTo>
                  <a:cubicBezTo>
                    <a:pt x="5774157" y="1507808"/>
                    <a:pt x="5778538" y="1505807"/>
                    <a:pt x="5782825" y="1503617"/>
                  </a:cubicBezTo>
                  <a:cubicBezTo>
                    <a:pt x="5830545" y="1479804"/>
                    <a:pt x="5867502" y="1446467"/>
                    <a:pt x="5892172" y="1405223"/>
                  </a:cubicBezTo>
                  <a:cubicBezTo>
                    <a:pt x="5912746" y="1371505"/>
                    <a:pt x="5923128" y="1335214"/>
                    <a:pt x="5923128" y="1297496"/>
                  </a:cubicBezTo>
                  <a:cubicBezTo>
                    <a:pt x="5923128" y="1268921"/>
                    <a:pt x="5916270" y="1240727"/>
                    <a:pt x="5902649" y="1213485"/>
                  </a:cubicBezTo>
                  <a:cubicBezTo>
                    <a:pt x="5893315" y="1194816"/>
                    <a:pt x="5881313" y="1177385"/>
                    <a:pt x="5866931" y="1161669"/>
                  </a:cubicBezTo>
                  <a:cubicBezTo>
                    <a:pt x="5867978" y="1160336"/>
                    <a:pt x="5870931" y="1156240"/>
                    <a:pt x="5870931" y="1156240"/>
                  </a:cubicBezTo>
                  <a:cubicBezTo>
                    <a:pt x="5890076" y="1129189"/>
                    <a:pt x="5904459" y="1097185"/>
                    <a:pt x="5913794" y="1061180"/>
                  </a:cubicBezTo>
                  <a:cubicBezTo>
                    <a:pt x="5921890" y="1029653"/>
                    <a:pt x="5925985" y="999458"/>
                    <a:pt x="5925985" y="971360"/>
                  </a:cubicBezTo>
                  <a:cubicBezTo>
                    <a:pt x="5925985" y="926687"/>
                    <a:pt x="5915984" y="882777"/>
                    <a:pt x="5896267" y="840772"/>
                  </a:cubicBezTo>
                  <a:cubicBezTo>
                    <a:pt x="5874836" y="795242"/>
                    <a:pt x="5842832" y="757619"/>
                    <a:pt x="5801113" y="729044"/>
                  </a:cubicBezTo>
                  <a:cubicBezTo>
                    <a:pt x="5765775" y="704850"/>
                    <a:pt x="5728818" y="687800"/>
                    <a:pt x="5691194" y="678371"/>
                  </a:cubicBezTo>
                  <a:cubicBezTo>
                    <a:pt x="5658142" y="670084"/>
                    <a:pt x="5625758" y="665893"/>
                    <a:pt x="5594801" y="665893"/>
                  </a:cubicBezTo>
                  <a:cubicBezTo>
                    <a:pt x="5546795" y="665893"/>
                    <a:pt x="5499361" y="675799"/>
                    <a:pt x="5453926" y="695230"/>
                  </a:cubicBezTo>
                  <a:cubicBezTo>
                    <a:pt x="5423827" y="708088"/>
                    <a:pt x="5396776" y="723900"/>
                    <a:pt x="5372964" y="742093"/>
                  </a:cubicBezTo>
                  <a:cubicBezTo>
                    <a:pt x="5352771" y="716280"/>
                    <a:pt x="5317910" y="685324"/>
                    <a:pt x="5260188" y="669131"/>
                  </a:cubicBezTo>
                  <a:cubicBezTo>
                    <a:pt x="5226374" y="659702"/>
                    <a:pt x="5190560" y="654844"/>
                    <a:pt x="5153508" y="654844"/>
                  </a:cubicBezTo>
                  <a:cubicBezTo>
                    <a:pt x="5039208" y="654844"/>
                    <a:pt x="4945196" y="679799"/>
                    <a:pt x="4874235" y="728948"/>
                  </a:cubicBezTo>
                  <a:cubicBezTo>
                    <a:pt x="4864043" y="735997"/>
                    <a:pt x="4854423" y="743522"/>
                    <a:pt x="4845374" y="751332"/>
                  </a:cubicBezTo>
                  <a:cubicBezTo>
                    <a:pt x="4836421" y="742760"/>
                    <a:pt x="4826896" y="734759"/>
                    <a:pt x="4816799" y="727329"/>
                  </a:cubicBezTo>
                  <a:cubicBezTo>
                    <a:pt x="4782509" y="702088"/>
                    <a:pt x="4742980" y="683228"/>
                    <a:pt x="4699165" y="671227"/>
                  </a:cubicBezTo>
                  <a:cubicBezTo>
                    <a:pt x="4659446" y="660368"/>
                    <a:pt x="4617060" y="654844"/>
                    <a:pt x="4572959" y="654844"/>
                  </a:cubicBezTo>
                  <a:lnTo>
                    <a:pt x="4563720" y="654844"/>
                  </a:lnTo>
                  <a:cubicBezTo>
                    <a:pt x="4521429" y="654844"/>
                    <a:pt x="4481138" y="659797"/>
                    <a:pt x="4443991" y="669512"/>
                  </a:cubicBezTo>
                  <a:cubicBezTo>
                    <a:pt x="4402081" y="680466"/>
                    <a:pt x="4368362" y="695230"/>
                    <a:pt x="4341026" y="714565"/>
                  </a:cubicBezTo>
                  <a:cubicBezTo>
                    <a:pt x="4330262" y="722186"/>
                    <a:pt x="4320356" y="730472"/>
                    <a:pt x="4311308" y="739235"/>
                  </a:cubicBezTo>
                  <a:cubicBezTo>
                    <a:pt x="4306735" y="735711"/>
                    <a:pt x="4302163" y="732282"/>
                    <a:pt x="4297401" y="729044"/>
                  </a:cubicBezTo>
                  <a:cubicBezTo>
                    <a:pt x="4262063" y="704850"/>
                    <a:pt x="4225106" y="687800"/>
                    <a:pt x="4187482" y="678371"/>
                  </a:cubicBezTo>
                  <a:cubicBezTo>
                    <a:pt x="4154431" y="670084"/>
                    <a:pt x="4122045" y="665893"/>
                    <a:pt x="4091089" y="665893"/>
                  </a:cubicBezTo>
                  <a:cubicBezTo>
                    <a:pt x="4043083" y="665893"/>
                    <a:pt x="3995649" y="675799"/>
                    <a:pt x="3950215" y="695230"/>
                  </a:cubicBezTo>
                  <a:cubicBezTo>
                    <a:pt x="3905733" y="714280"/>
                    <a:pt x="3867728" y="739426"/>
                    <a:pt x="3837248" y="769811"/>
                  </a:cubicBezTo>
                  <a:cubicBezTo>
                    <a:pt x="3832771" y="774287"/>
                    <a:pt x="3828580" y="778669"/>
                    <a:pt x="3824485" y="783050"/>
                  </a:cubicBezTo>
                  <a:cubicBezTo>
                    <a:pt x="3801244" y="755713"/>
                    <a:pt x="3775145" y="734187"/>
                    <a:pt x="3746379" y="719138"/>
                  </a:cubicBezTo>
                  <a:cubicBezTo>
                    <a:pt x="3712756" y="701516"/>
                    <a:pt x="3677609" y="690944"/>
                    <a:pt x="3641986" y="687610"/>
                  </a:cubicBezTo>
                  <a:lnTo>
                    <a:pt x="3638652" y="687324"/>
                  </a:lnTo>
                  <a:lnTo>
                    <a:pt x="3608934" y="686181"/>
                  </a:lnTo>
                  <a:lnTo>
                    <a:pt x="3606553" y="686181"/>
                  </a:lnTo>
                  <a:cubicBezTo>
                    <a:pt x="3554641" y="686181"/>
                    <a:pt x="3506635" y="698278"/>
                    <a:pt x="3463868" y="722090"/>
                  </a:cubicBezTo>
                  <a:cubicBezTo>
                    <a:pt x="3459963" y="724281"/>
                    <a:pt x="3456153" y="726472"/>
                    <a:pt x="3452343" y="728853"/>
                  </a:cubicBezTo>
                  <a:cubicBezTo>
                    <a:pt x="3439389" y="722090"/>
                    <a:pt x="3425863" y="716471"/>
                    <a:pt x="3411861" y="711899"/>
                  </a:cubicBezTo>
                  <a:cubicBezTo>
                    <a:pt x="3381572" y="702183"/>
                    <a:pt x="3351854" y="697230"/>
                    <a:pt x="3323755" y="697230"/>
                  </a:cubicBezTo>
                  <a:cubicBezTo>
                    <a:pt x="3285846" y="697230"/>
                    <a:pt x="3249936" y="703421"/>
                    <a:pt x="3216694" y="715518"/>
                  </a:cubicBezTo>
                  <a:cubicBezTo>
                    <a:pt x="3178975" y="688467"/>
                    <a:pt x="3134779" y="674275"/>
                    <a:pt x="3087916" y="674275"/>
                  </a:cubicBezTo>
                  <a:cubicBezTo>
                    <a:pt x="3055341" y="674275"/>
                    <a:pt x="3023051" y="680942"/>
                    <a:pt x="2991714" y="694182"/>
                  </a:cubicBezTo>
                  <a:cubicBezTo>
                    <a:pt x="2971140" y="702850"/>
                    <a:pt x="2952661" y="714089"/>
                    <a:pt x="2936183" y="727615"/>
                  </a:cubicBezTo>
                  <a:cubicBezTo>
                    <a:pt x="2929420" y="722567"/>
                    <a:pt x="2922467" y="717804"/>
                    <a:pt x="2915228" y="713232"/>
                  </a:cubicBezTo>
                  <a:cubicBezTo>
                    <a:pt x="2861888" y="679990"/>
                    <a:pt x="2795403" y="663131"/>
                    <a:pt x="2717489" y="663131"/>
                  </a:cubicBezTo>
                  <a:lnTo>
                    <a:pt x="2711107" y="663131"/>
                  </a:lnTo>
                  <a:cubicBezTo>
                    <a:pt x="2669102" y="664083"/>
                    <a:pt x="2627954" y="671989"/>
                    <a:pt x="2588616" y="686562"/>
                  </a:cubicBezTo>
                  <a:cubicBezTo>
                    <a:pt x="2548230" y="701612"/>
                    <a:pt x="2512511" y="722567"/>
                    <a:pt x="2482031" y="749046"/>
                  </a:cubicBezTo>
                  <a:cubicBezTo>
                    <a:pt x="2472696" y="757238"/>
                    <a:pt x="2463934" y="765905"/>
                    <a:pt x="2455456" y="774859"/>
                  </a:cubicBezTo>
                  <a:cubicBezTo>
                    <a:pt x="2451742" y="771525"/>
                    <a:pt x="2447932" y="768287"/>
                    <a:pt x="2443931" y="765143"/>
                  </a:cubicBezTo>
                  <a:cubicBezTo>
                    <a:pt x="2418880" y="745236"/>
                    <a:pt x="2390782" y="729425"/>
                    <a:pt x="2360492" y="718090"/>
                  </a:cubicBezTo>
                  <a:cubicBezTo>
                    <a:pt x="2319249" y="702183"/>
                    <a:pt x="2271814" y="689801"/>
                    <a:pt x="2215331" y="680466"/>
                  </a:cubicBezTo>
                  <a:cubicBezTo>
                    <a:pt x="2160848" y="671417"/>
                    <a:pt x="2108175" y="666845"/>
                    <a:pt x="2058645" y="666845"/>
                  </a:cubicBezTo>
                  <a:cubicBezTo>
                    <a:pt x="1997304" y="666845"/>
                    <a:pt x="1951393" y="679609"/>
                    <a:pt x="1917008" y="698278"/>
                  </a:cubicBezTo>
                  <a:cubicBezTo>
                    <a:pt x="1909960" y="498729"/>
                    <a:pt x="1865764" y="337471"/>
                    <a:pt x="1784896" y="218504"/>
                  </a:cubicBezTo>
                  <a:cubicBezTo>
                    <a:pt x="1687455" y="75629"/>
                    <a:pt x="1538008" y="0"/>
                    <a:pt x="1352556" y="0"/>
                  </a:cubicBezTo>
                  <a:cubicBezTo>
                    <a:pt x="1258259" y="0"/>
                    <a:pt x="1172439" y="20479"/>
                    <a:pt x="1097477" y="60865"/>
                  </a:cubicBezTo>
                  <a:cubicBezTo>
                    <a:pt x="1023182" y="100870"/>
                    <a:pt x="961174" y="156686"/>
                    <a:pt x="913168" y="226695"/>
                  </a:cubicBezTo>
                  <a:cubicBezTo>
                    <a:pt x="906405" y="236601"/>
                    <a:pt x="899928" y="246888"/>
                    <a:pt x="893642" y="257270"/>
                  </a:cubicBezTo>
                  <a:cubicBezTo>
                    <a:pt x="880021" y="179546"/>
                    <a:pt x="850113" y="118682"/>
                    <a:pt x="804393" y="76200"/>
                  </a:cubicBezTo>
                  <a:cubicBezTo>
                    <a:pt x="755148" y="30671"/>
                    <a:pt x="687330" y="7525"/>
                    <a:pt x="602844" y="7525"/>
                  </a:cubicBezTo>
                  <a:lnTo>
                    <a:pt x="599700" y="7525"/>
                  </a:lnTo>
                  <a:lnTo>
                    <a:pt x="559791" y="9525"/>
                  </a:lnTo>
                  <a:cubicBezTo>
                    <a:pt x="489972" y="12287"/>
                    <a:pt x="425298" y="45053"/>
                    <a:pt x="367290" y="107252"/>
                  </a:cubicBezTo>
                  <a:cubicBezTo>
                    <a:pt x="282613" y="198596"/>
                    <a:pt x="208890" y="292513"/>
                    <a:pt x="148215" y="386429"/>
                  </a:cubicBezTo>
                  <a:cubicBezTo>
                    <a:pt x="86589" y="481965"/>
                    <a:pt x="43536" y="560070"/>
                    <a:pt x="16580" y="625221"/>
                  </a:cubicBezTo>
                  <a:lnTo>
                    <a:pt x="14580" y="630174"/>
                  </a:lnTo>
                  <a:lnTo>
                    <a:pt x="12960" y="635222"/>
                  </a:lnTo>
                  <a:cubicBezTo>
                    <a:pt x="2102" y="669608"/>
                    <a:pt x="-9709" y="721424"/>
                    <a:pt x="12865" y="772668"/>
                  </a:cubicBezTo>
                  <a:cubicBezTo>
                    <a:pt x="21152" y="791718"/>
                    <a:pt x="29915" y="807244"/>
                    <a:pt x="39535" y="820103"/>
                  </a:cubicBezTo>
                  <a:lnTo>
                    <a:pt x="40773" y="821817"/>
                  </a:lnTo>
                  <a:cubicBezTo>
                    <a:pt x="71349" y="861155"/>
                    <a:pt x="111639" y="891635"/>
                    <a:pt x="160503" y="912305"/>
                  </a:cubicBezTo>
                  <a:cubicBezTo>
                    <a:pt x="195555" y="927259"/>
                    <a:pt x="233274" y="936403"/>
                    <a:pt x="272802" y="939641"/>
                  </a:cubicBezTo>
                  <a:cubicBezTo>
                    <a:pt x="271088" y="993362"/>
                    <a:pt x="270326" y="1052894"/>
                    <a:pt x="270326" y="1117854"/>
                  </a:cubicBezTo>
                  <a:lnTo>
                    <a:pt x="272231" y="1317593"/>
                  </a:lnTo>
                  <a:lnTo>
                    <a:pt x="272231" y="1324356"/>
                  </a:lnTo>
                  <a:lnTo>
                    <a:pt x="272421" y="1327880"/>
                  </a:lnTo>
                  <a:cubicBezTo>
                    <a:pt x="275946" y="1388936"/>
                    <a:pt x="297948" y="1440847"/>
                    <a:pt x="334810" y="1478089"/>
                  </a:cubicBezTo>
                  <a:cubicBezTo>
                    <a:pt x="319380" y="1484567"/>
                    <a:pt x="305283" y="1491615"/>
                    <a:pt x="292519" y="1499426"/>
                  </a:cubicBezTo>
                  <a:cubicBezTo>
                    <a:pt x="260325" y="1519238"/>
                    <a:pt x="234512" y="1543050"/>
                    <a:pt x="215843" y="1570006"/>
                  </a:cubicBezTo>
                  <a:cubicBezTo>
                    <a:pt x="192792" y="1603439"/>
                    <a:pt x="180505" y="1642396"/>
                    <a:pt x="180505" y="1682782"/>
                  </a:cubicBezTo>
                  <a:cubicBezTo>
                    <a:pt x="180505" y="1729645"/>
                    <a:pt x="192030" y="1769840"/>
                    <a:pt x="214890" y="1802606"/>
                  </a:cubicBezTo>
                  <a:cubicBezTo>
                    <a:pt x="207937" y="1809941"/>
                    <a:pt x="201460" y="1817465"/>
                    <a:pt x="195364" y="1825181"/>
                  </a:cubicBezTo>
                  <a:cubicBezTo>
                    <a:pt x="169456" y="1858232"/>
                    <a:pt x="150978" y="1894618"/>
                    <a:pt x="140595" y="1933289"/>
                  </a:cubicBezTo>
                  <a:cubicBezTo>
                    <a:pt x="131642" y="1966436"/>
                    <a:pt x="127070" y="1998726"/>
                    <a:pt x="127070" y="2029206"/>
                  </a:cubicBezTo>
                  <a:cubicBezTo>
                    <a:pt x="127070" y="2069497"/>
                    <a:pt x="135166" y="2108549"/>
                    <a:pt x="151168" y="2145411"/>
                  </a:cubicBezTo>
                  <a:cubicBezTo>
                    <a:pt x="166789" y="2181225"/>
                    <a:pt x="188506" y="2212943"/>
                    <a:pt x="215748" y="2239709"/>
                  </a:cubicBezTo>
                  <a:cubicBezTo>
                    <a:pt x="243370" y="2266855"/>
                    <a:pt x="276041" y="2288000"/>
                    <a:pt x="312617" y="2302669"/>
                  </a:cubicBezTo>
                  <a:cubicBezTo>
                    <a:pt x="348717" y="2317147"/>
                    <a:pt x="386531" y="2324481"/>
                    <a:pt x="425012" y="2324481"/>
                  </a:cubicBezTo>
                  <a:cubicBezTo>
                    <a:pt x="467970" y="2324481"/>
                    <a:pt x="506832" y="2318099"/>
                    <a:pt x="540360" y="2305526"/>
                  </a:cubicBezTo>
                  <a:cubicBezTo>
                    <a:pt x="547504" y="2302859"/>
                    <a:pt x="554838" y="2299716"/>
                    <a:pt x="562553" y="2296097"/>
                  </a:cubicBezTo>
                  <a:cubicBezTo>
                    <a:pt x="578079" y="2304764"/>
                    <a:pt x="595414" y="2311718"/>
                    <a:pt x="614083" y="2316861"/>
                  </a:cubicBezTo>
                  <a:cubicBezTo>
                    <a:pt x="637038" y="2323148"/>
                    <a:pt x="660184" y="2326386"/>
                    <a:pt x="682949" y="2326386"/>
                  </a:cubicBezTo>
                  <a:cubicBezTo>
                    <a:pt x="722859" y="2326386"/>
                    <a:pt x="759625" y="2318290"/>
                    <a:pt x="792201" y="2302288"/>
                  </a:cubicBezTo>
                  <a:cubicBezTo>
                    <a:pt x="809441" y="2293811"/>
                    <a:pt x="824490" y="2283238"/>
                    <a:pt x="837349" y="2271046"/>
                  </a:cubicBezTo>
                  <a:cubicBezTo>
                    <a:pt x="850780" y="2277713"/>
                    <a:pt x="864495" y="2283428"/>
                    <a:pt x="878307" y="2288000"/>
                  </a:cubicBezTo>
                  <a:cubicBezTo>
                    <a:pt x="929361" y="2304955"/>
                    <a:pt x="986034" y="2313527"/>
                    <a:pt x="1046804" y="2313527"/>
                  </a:cubicBezTo>
                  <a:cubicBezTo>
                    <a:pt x="1100716" y="2313527"/>
                    <a:pt x="1150150" y="2306193"/>
                    <a:pt x="1193775" y="2291810"/>
                  </a:cubicBezTo>
                  <a:cubicBezTo>
                    <a:pt x="1255116" y="2272284"/>
                    <a:pt x="1301979" y="2235232"/>
                    <a:pt x="1330649" y="2186273"/>
                  </a:cubicBezTo>
                  <a:cubicBezTo>
                    <a:pt x="1344270" y="2231708"/>
                    <a:pt x="1373130" y="2269712"/>
                    <a:pt x="1413231" y="2294096"/>
                  </a:cubicBezTo>
                  <a:cubicBezTo>
                    <a:pt x="1448473" y="2315528"/>
                    <a:pt x="1489240" y="2326386"/>
                    <a:pt x="1534293" y="2326386"/>
                  </a:cubicBezTo>
                  <a:cubicBezTo>
                    <a:pt x="1693742" y="2326386"/>
                    <a:pt x="1734128" y="2216182"/>
                    <a:pt x="1742701" y="2182463"/>
                  </a:cubicBezTo>
                  <a:lnTo>
                    <a:pt x="1742986" y="2181320"/>
                  </a:lnTo>
                  <a:cubicBezTo>
                    <a:pt x="1743748" y="2178368"/>
                    <a:pt x="1744320" y="2175129"/>
                    <a:pt x="1744987" y="2171986"/>
                  </a:cubicBezTo>
                  <a:cubicBezTo>
                    <a:pt x="1749844" y="2194941"/>
                    <a:pt x="1759179" y="2216944"/>
                    <a:pt x="1772990" y="2237613"/>
                  </a:cubicBezTo>
                  <a:cubicBezTo>
                    <a:pt x="1793564" y="2268474"/>
                    <a:pt x="1823949" y="2292668"/>
                    <a:pt x="1860906" y="2307431"/>
                  </a:cubicBezTo>
                  <a:cubicBezTo>
                    <a:pt x="1889385" y="2318766"/>
                    <a:pt x="1919580" y="2324576"/>
                    <a:pt x="1950631" y="2324576"/>
                  </a:cubicBezTo>
                  <a:cubicBezTo>
                    <a:pt x="1978539" y="2324576"/>
                    <a:pt x="2006352" y="2320481"/>
                    <a:pt x="2033213" y="2312480"/>
                  </a:cubicBezTo>
                  <a:cubicBezTo>
                    <a:pt x="2066931" y="2302383"/>
                    <a:pt x="2095888" y="2286191"/>
                    <a:pt x="2119033" y="2264474"/>
                  </a:cubicBezTo>
                  <a:lnTo>
                    <a:pt x="2158276" y="2227802"/>
                  </a:lnTo>
                  <a:lnTo>
                    <a:pt x="2158276" y="2226374"/>
                  </a:lnTo>
                  <a:cubicBezTo>
                    <a:pt x="2184184" y="2255996"/>
                    <a:pt x="2213236" y="2278952"/>
                    <a:pt x="2244668" y="2294382"/>
                  </a:cubicBezTo>
                  <a:cubicBezTo>
                    <a:pt x="2279244" y="2311337"/>
                    <a:pt x="2314486" y="2320004"/>
                    <a:pt x="2349538" y="2320004"/>
                  </a:cubicBezTo>
                  <a:cubicBezTo>
                    <a:pt x="2374113" y="2320004"/>
                    <a:pt x="2399830" y="2316385"/>
                    <a:pt x="2426024" y="2309146"/>
                  </a:cubicBezTo>
                  <a:cubicBezTo>
                    <a:pt x="2458885" y="2300192"/>
                    <a:pt x="2490508" y="2282952"/>
                    <a:pt x="2522798" y="2256568"/>
                  </a:cubicBezTo>
                  <a:cubicBezTo>
                    <a:pt x="2538705" y="2243519"/>
                    <a:pt x="2554516" y="2227326"/>
                    <a:pt x="2570899" y="2207419"/>
                  </a:cubicBezTo>
                  <a:cubicBezTo>
                    <a:pt x="2575471" y="2217706"/>
                    <a:pt x="2580901" y="2227802"/>
                    <a:pt x="2587378" y="2237613"/>
                  </a:cubicBezTo>
                  <a:cubicBezTo>
                    <a:pt x="2607952" y="2268474"/>
                    <a:pt x="2638336" y="2292668"/>
                    <a:pt x="2675293" y="2307431"/>
                  </a:cubicBezTo>
                  <a:cubicBezTo>
                    <a:pt x="2703773" y="2318766"/>
                    <a:pt x="2733967" y="2324576"/>
                    <a:pt x="2765019" y="2324576"/>
                  </a:cubicBezTo>
                  <a:cubicBezTo>
                    <a:pt x="2792927" y="2324576"/>
                    <a:pt x="2820740" y="2320481"/>
                    <a:pt x="2847601" y="2312480"/>
                  </a:cubicBezTo>
                  <a:cubicBezTo>
                    <a:pt x="2881319" y="2302383"/>
                    <a:pt x="2910275" y="2286191"/>
                    <a:pt x="2933421" y="2264474"/>
                  </a:cubicBezTo>
                  <a:lnTo>
                    <a:pt x="2972664" y="2227802"/>
                  </a:lnTo>
                  <a:lnTo>
                    <a:pt x="2972664" y="2187512"/>
                  </a:lnTo>
                  <a:cubicBezTo>
                    <a:pt x="2986475" y="2232374"/>
                    <a:pt x="3015145" y="2269903"/>
                    <a:pt x="3054865" y="2294096"/>
                  </a:cubicBezTo>
                  <a:cubicBezTo>
                    <a:pt x="3090107" y="2315528"/>
                    <a:pt x="3130874" y="2326386"/>
                    <a:pt x="3175927" y="2326386"/>
                  </a:cubicBezTo>
                  <a:cubicBezTo>
                    <a:pt x="3335376" y="2326386"/>
                    <a:pt x="3375762" y="2216182"/>
                    <a:pt x="3384334" y="2182463"/>
                  </a:cubicBezTo>
                  <a:lnTo>
                    <a:pt x="3384620" y="2181320"/>
                  </a:lnTo>
                  <a:cubicBezTo>
                    <a:pt x="3387668" y="2168938"/>
                    <a:pt x="3390049" y="2154936"/>
                    <a:pt x="3392050" y="2139315"/>
                  </a:cubicBezTo>
                  <a:cubicBezTo>
                    <a:pt x="3398527" y="2150555"/>
                    <a:pt x="3405385" y="2161318"/>
                    <a:pt x="3412719" y="2171510"/>
                  </a:cubicBezTo>
                  <a:cubicBezTo>
                    <a:pt x="3439008" y="2207800"/>
                    <a:pt x="3468726" y="2237994"/>
                    <a:pt x="3500920" y="2260949"/>
                  </a:cubicBezTo>
                  <a:cubicBezTo>
                    <a:pt x="3534353" y="2284857"/>
                    <a:pt x="3570072" y="2302002"/>
                    <a:pt x="3606934" y="2312003"/>
                  </a:cubicBezTo>
                  <a:cubicBezTo>
                    <a:pt x="3638842" y="2320671"/>
                    <a:pt x="3669513" y="2325434"/>
                    <a:pt x="3697611" y="2326386"/>
                  </a:cubicBezTo>
                  <a:cubicBezTo>
                    <a:pt x="3701517" y="2326481"/>
                    <a:pt x="3705612" y="2326577"/>
                    <a:pt x="3709803" y="2326577"/>
                  </a:cubicBezTo>
                  <a:cubicBezTo>
                    <a:pt x="3732092" y="2326577"/>
                    <a:pt x="3756667" y="2324576"/>
                    <a:pt x="3784861" y="2320576"/>
                  </a:cubicBezTo>
                  <a:cubicBezTo>
                    <a:pt x="3823723" y="2315051"/>
                    <a:pt x="3862870" y="2302478"/>
                    <a:pt x="3901066" y="2283428"/>
                  </a:cubicBezTo>
                  <a:cubicBezTo>
                    <a:pt x="3907161" y="2280380"/>
                    <a:pt x="3912972" y="2277237"/>
                    <a:pt x="3918687" y="2273903"/>
                  </a:cubicBezTo>
                  <a:cubicBezTo>
                    <a:pt x="3934784" y="2287715"/>
                    <a:pt x="3953453" y="2299145"/>
                    <a:pt x="3974313" y="2307527"/>
                  </a:cubicBezTo>
                  <a:cubicBezTo>
                    <a:pt x="4002793" y="2318861"/>
                    <a:pt x="4032987" y="2324672"/>
                    <a:pt x="4064038" y="2324672"/>
                  </a:cubicBezTo>
                  <a:cubicBezTo>
                    <a:pt x="4091946" y="2324672"/>
                    <a:pt x="4119760" y="2320576"/>
                    <a:pt x="4146620" y="2312575"/>
                  </a:cubicBezTo>
                  <a:cubicBezTo>
                    <a:pt x="4180339" y="2302478"/>
                    <a:pt x="4209295" y="2286286"/>
                    <a:pt x="4232440" y="2264569"/>
                  </a:cubicBezTo>
                  <a:lnTo>
                    <a:pt x="4271684" y="2227898"/>
                  </a:lnTo>
                  <a:lnTo>
                    <a:pt x="4271684" y="2187607"/>
                  </a:lnTo>
                  <a:cubicBezTo>
                    <a:pt x="4285495" y="2232470"/>
                    <a:pt x="4314165" y="2269998"/>
                    <a:pt x="4353884" y="2294192"/>
                  </a:cubicBezTo>
                  <a:cubicBezTo>
                    <a:pt x="4389127" y="2315623"/>
                    <a:pt x="4429894" y="2326481"/>
                    <a:pt x="4474947" y="2326481"/>
                  </a:cubicBezTo>
                  <a:cubicBezTo>
                    <a:pt x="4634395" y="2326481"/>
                    <a:pt x="4674781" y="2216277"/>
                    <a:pt x="4683354" y="2182559"/>
                  </a:cubicBezTo>
                  <a:lnTo>
                    <a:pt x="4683640" y="2181416"/>
                  </a:lnTo>
                  <a:cubicBezTo>
                    <a:pt x="4686688" y="2169033"/>
                    <a:pt x="4689069" y="2155031"/>
                    <a:pt x="4691069" y="2139410"/>
                  </a:cubicBezTo>
                  <a:cubicBezTo>
                    <a:pt x="4697546" y="2150650"/>
                    <a:pt x="4704404" y="2161413"/>
                    <a:pt x="4711738" y="2171605"/>
                  </a:cubicBezTo>
                  <a:cubicBezTo>
                    <a:pt x="4738027" y="2207895"/>
                    <a:pt x="4767745" y="2238089"/>
                    <a:pt x="4799940" y="2261045"/>
                  </a:cubicBezTo>
                  <a:cubicBezTo>
                    <a:pt x="4833373" y="2284952"/>
                    <a:pt x="4869092" y="2302097"/>
                    <a:pt x="4905953" y="2312099"/>
                  </a:cubicBezTo>
                  <a:cubicBezTo>
                    <a:pt x="4937862" y="2320766"/>
                    <a:pt x="4968533" y="2325529"/>
                    <a:pt x="4996631" y="2326481"/>
                  </a:cubicBezTo>
                  <a:cubicBezTo>
                    <a:pt x="5000536" y="2326577"/>
                    <a:pt x="5004632" y="2326672"/>
                    <a:pt x="5008823" y="2326672"/>
                  </a:cubicBezTo>
                  <a:cubicBezTo>
                    <a:pt x="5031112" y="2326672"/>
                    <a:pt x="5055686" y="2324672"/>
                    <a:pt x="5083880" y="2320671"/>
                  </a:cubicBezTo>
                  <a:cubicBezTo>
                    <a:pt x="5122742" y="2315147"/>
                    <a:pt x="5161890" y="2302574"/>
                    <a:pt x="5200085" y="2283524"/>
                  </a:cubicBezTo>
                  <a:cubicBezTo>
                    <a:pt x="5211992" y="2277618"/>
                    <a:pt x="5223231" y="2271046"/>
                    <a:pt x="5233804" y="2263902"/>
                  </a:cubicBezTo>
                  <a:cubicBezTo>
                    <a:pt x="5234566" y="2264664"/>
                    <a:pt x="5235137" y="2265521"/>
                    <a:pt x="5235899" y="2266283"/>
                  </a:cubicBezTo>
                  <a:cubicBezTo>
                    <a:pt x="5253711" y="2284095"/>
                    <a:pt x="5275714" y="2298097"/>
                    <a:pt x="5301336" y="2308098"/>
                  </a:cubicBezTo>
                  <a:cubicBezTo>
                    <a:pt x="5325149" y="2317337"/>
                    <a:pt x="5349628" y="2322005"/>
                    <a:pt x="5374107" y="2322005"/>
                  </a:cubicBezTo>
                  <a:cubicBezTo>
                    <a:pt x="5456213" y="2322005"/>
                    <a:pt x="5506124" y="2285333"/>
                    <a:pt x="5533841" y="2253806"/>
                  </a:cubicBezTo>
                  <a:cubicBezTo>
                    <a:pt x="5541461" y="2262473"/>
                    <a:pt x="5549843" y="2270570"/>
                    <a:pt x="5558987" y="2277999"/>
                  </a:cubicBezTo>
                  <a:cubicBezTo>
                    <a:pt x="5583562" y="2298002"/>
                    <a:pt x="5626519" y="2321909"/>
                    <a:pt x="5691099" y="2321909"/>
                  </a:cubicBezTo>
                  <a:cubicBezTo>
                    <a:pt x="5732532" y="2321909"/>
                    <a:pt x="5834450" y="2306193"/>
                    <a:pt x="5886838" y="2160842"/>
                  </a:cubicBezTo>
                  <a:cubicBezTo>
                    <a:pt x="5911126" y="2093500"/>
                    <a:pt x="5923414" y="1992249"/>
                    <a:pt x="5925509" y="1842326"/>
                  </a:cubicBezTo>
                  <a:lnTo>
                    <a:pt x="5925509" y="1832324"/>
                  </a:lnTo>
                  <a:cubicBezTo>
                    <a:pt x="5925509" y="1765554"/>
                    <a:pt x="5915317" y="1706594"/>
                    <a:pt x="5895124" y="1657064"/>
                  </a:cubicBezTo>
                  <a:cubicBezTo>
                    <a:pt x="5871693" y="1599629"/>
                    <a:pt x="5835308" y="1553718"/>
                    <a:pt x="5787016" y="1520762"/>
                  </a:cubicBezTo>
                  <a:close/>
                </a:path>
              </a:pathLst>
            </a:custGeom>
            <a:solidFill>
              <a:srgbClr val="FFFFFF"/>
            </a:solidFill>
            <a:ln w="9525" cap="flat">
              <a:noFill/>
              <a:prstDash val="solid"/>
              <a:miter/>
            </a:ln>
          </p:spPr>
          <p:txBody>
            <a:bodyPr rtlCol="0" anchor="ctr"/>
            <a:lstStyle/>
            <a:p>
              <a:endParaRPr lang="nl-BE"/>
            </a:p>
          </p:txBody>
        </p:sp>
        <p:grpSp>
          <p:nvGrpSpPr>
            <p:cNvPr id="86" name="Groep 85">
              <a:extLst>
                <a:ext uri="{FF2B5EF4-FFF2-40B4-BE49-F238E27FC236}">
                  <a16:creationId xmlns:a16="http://schemas.microsoft.com/office/drawing/2014/main" id="{954553E2-D2DC-7AF9-85CF-38395AF96979}"/>
                </a:ext>
              </a:extLst>
            </p:cNvPr>
            <p:cNvGrpSpPr/>
            <p:nvPr/>
          </p:nvGrpSpPr>
          <p:grpSpPr>
            <a:xfrm>
              <a:off x="2210386" y="1591361"/>
              <a:ext cx="1670451" cy="1309878"/>
              <a:chOff x="2210386" y="1591361"/>
              <a:chExt cx="1670451" cy="1309878"/>
            </a:xfrm>
          </p:grpSpPr>
          <p:sp>
            <p:nvSpPr>
              <p:cNvPr id="108" name="Vrije vorm: vorm 107">
                <a:extLst>
                  <a:ext uri="{FF2B5EF4-FFF2-40B4-BE49-F238E27FC236}">
                    <a16:creationId xmlns:a16="http://schemas.microsoft.com/office/drawing/2014/main" id="{E14200D3-3291-6E2E-52ED-6B62ED4412FC}"/>
                  </a:ext>
                </a:extLst>
              </p:cNvPr>
              <p:cNvSpPr/>
              <p:nvPr/>
            </p:nvSpPr>
            <p:spPr>
              <a:xfrm>
                <a:off x="2210386" y="1598885"/>
                <a:ext cx="648133" cy="1296733"/>
              </a:xfrm>
              <a:custGeom>
                <a:avLst/>
                <a:gdLst>
                  <a:gd name="connsiteX0" fmla="*/ 518403 w 648133"/>
                  <a:gd name="connsiteY0" fmla="*/ 1293019 h 1296733"/>
                  <a:gd name="connsiteX1" fmla="*/ 439440 w 648133"/>
                  <a:gd name="connsiteY1" fmla="*/ 1296733 h 1296733"/>
                  <a:gd name="connsiteX2" fmla="*/ 322950 w 648133"/>
                  <a:gd name="connsiteY2" fmla="*/ 1276064 h 1296733"/>
                  <a:gd name="connsiteX3" fmla="*/ 272181 w 648133"/>
                  <a:gd name="connsiteY3" fmla="*/ 1189577 h 1296733"/>
                  <a:gd name="connsiteX4" fmla="*/ 272181 w 648133"/>
                  <a:gd name="connsiteY4" fmla="*/ 1185862 h 1296733"/>
                  <a:gd name="connsiteX5" fmla="*/ 270276 w 648133"/>
                  <a:gd name="connsiteY5" fmla="*/ 986695 h 1296733"/>
                  <a:gd name="connsiteX6" fmla="*/ 281516 w 648133"/>
                  <a:gd name="connsiteY6" fmla="*/ 655892 h 1296733"/>
                  <a:gd name="connsiteX7" fmla="*/ 181884 w 648133"/>
                  <a:gd name="connsiteY7" fmla="*/ 685991 h 1296733"/>
                  <a:gd name="connsiteX8" fmla="*/ 85110 w 648133"/>
                  <a:gd name="connsiteY8" fmla="*/ 667226 h 1296733"/>
                  <a:gd name="connsiteX9" fmla="*/ 14625 w 648133"/>
                  <a:gd name="connsiteY9" fmla="*/ 614648 h 1296733"/>
                  <a:gd name="connsiteX10" fmla="*/ 2433 w 648133"/>
                  <a:gd name="connsiteY10" fmla="*/ 592074 h 1296733"/>
                  <a:gd name="connsiteX11" fmla="*/ 7101 w 648133"/>
                  <a:gd name="connsiteY11" fmla="*/ 541306 h 1296733"/>
                  <a:gd name="connsiteX12" fmla="*/ 128354 w 648133"/>
                  <a:gd name="connsiteY12" fmla="*/ 322326 h 1296733"/>
                  <a:gd name="connsiteX13" fmla="*/ 334189 w 648133"/>
                  <a:gd name="connsiteY13" fmla="*/ 60198 h 1296733"/>
                  <a:gd name="connsiteX14" fmla="*/ 441345 w 648133"/>
                  <a:gd name="connsiteY14" fmla="*/ 1905 h 1296733"/>
                  <a:gd name="connsiteX15" fmla="*/ 478969 w 648133"/>
                  <a:gd name="connsiteY15" fmla="*/ 0 h 1296733"/>
                  <a:gd name="connsiteX16" fmla="*/ 596412 w 648133"/>
                  <a:gd name="connsiteY16" fmla="*/ 35719 h 1296733"/>
                  <a:gd name="connsiteX17" fmla="*/ 648133 w 648133"/>
                  <a:gd name="connsiteY17" fmla="*/ 148495 h 1296733"/>
                  <a:gd name="connsiteX18" fmla="*/ 648133 w 648133"/>
                  <a:gd name="connsiteY18" fmla="*/ 590169 h 1296733"/>
                  <a:gd name="connsiteX19" fmla="*/ 623749 w 648133"/>
                  <a:gd name="connsiteY19" fmla="*/ 1123950 h 1296733"/>
                  <a:gd name="connsiteX20" fmla="*/ 588030 w 648133"/>
                  <a:gd name="connsiteY20" fmla="*/ 1242346 h 1296733"/>
                  <a:gd name="connsiteX21" fmla="*/ 518498 w 648133"/>
                  <a:gd name="connsiteY21" fmla="*/ 1293114 h 129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8133" h="1296733">
                    <a:moveTo>
                      <a:pt x="518403" y="1293019"/>
                    </a:moveTo>
                    <a:cubicBezTo>
                      <a:pt x="498305" y="1295495"/>
                      <a:pt x="472016" y="1296733"/>
                      <a:pt x="439440" y="1296733"/>
                    </a:cubicBezTo>
                    <a:cubicBezTo>
                      <a:pt x="393054" y="1296733"/>
                      <a:pt x="354192" y="1289876"/>
                      <a:pt x="322950" y="1276064"/>
                    </a:cubicBezTo>
                    <a:cubicBezTo>
                      <a:pt x="291612" y="1262253"/>
                      <a:pt x="274753" y="1233487"/>
                      <a:pt x="272181" y="1189577"/>
                    </a:cubicBezTo>
                    <a:lnTo>
                      <a:pt x="272181" y="1185862"/>
                    </a:lnTo>
                    <a:lnTo>
                      <a:pt x="270276" y="986695"/>
                    </a:lnTo>
                    <a:cubicBezTo>
                      <a:pt x="270276" y="848868"/>
                      <a:pt x="274086" y="738664"/>
                      <a:pt x="281516" y="655892"/>
                    </a:cubicBezTo>
                    <a:cubicBezTo>
                      <a:pt x="252655" y="675989"/>
                      <a:pt x="219508" y="685991"/>
                      <a:pt x="181884" y="685991"/>
                    </a:cubicBezTo>
                    <a:cubicBezTo>
                      <a:pt x="146832" y="685991"/>
                      <a:pt x="114543" y="679704"/>
                      <a:pt x="85110" y="667226"/>
                    </a:cubicBezTo>
                    <a:cubicBezTo>
                      <a:pt x="55678" y="654749"/>
                      <a:pt x="32151" y="637127"/>
                      <a:pt x="14625" y="614648"/>
                    </a:cubicBezTo>
                    <a:cubicBezTo>
                      <a:pt x="10910" y="609695"/>
                      <a:pt x="6815" y="602171"/>
                      <a:pt x="2433" y="592074"/>
                    </a:cubicBezTo>
                    <a:cubicBezTo>
                      <a:pt x="-1948" y="582073"/>
                      <a:pt x="-424" y="565118"/>
                      <a:pt x="7101" y="541306"/>
                    </a:cubicBezTo>
                    <a:cubicBezTo>
                      <a:pt x="30913" y="483680"/>
                      <a:pt x="71299" y="410718"/>
                      <a:pt x="128354" y="322326"/>
                    </a:cubicBezTo>
                    <a:cubicBezTo>
                      <a:pt x="185313" y="234029"/>
                      <a:pt x="253988" y="146590"/>
                      <a:pt x="334189" y="60198"/>
                    </a:cubicBezTo>
                    <a:cubicBezTo>
                      <a:pt x="369241" y="22574"/>
                      <a:pt x="404960" y="3239"/>
                      <a:pt x="441345" y="1905"/>
                    </a:cubicBezTo>
                    <a:lnTo>
                      <a:pt x="478969" y="0"/>
                    </a:lnTo>
                    <a:cubicBezTo>
                      <a:pt x="531547" y="0"/>
                      <a:pt x="570695" y="11906"/>
                      <a:pt x="596412" y="35719"/>
                    </a:cubicBezTo>
                    <a:cubicBezTo>
                      <a:pt x="622035" y="59531"/>
                      <a:pt x="639275" y="97155"/>
                      <a:pt x="648133" y="148495"/>
                    </a:cubicBezTo>
                    <a:lnTo>
                      <a:pt x="648133" y="590169"/>
                    </a:lnTo>
                    <a:cubicBezTo>
                      <a:pt x="648133" y="780669"/>
                      <a:pt x="639942" y="958501"/>
                      <a:pt x="623749" y="1123950"/>
                    </a:cubicBezTo>
                    <a:cubicBezTo>
                      <a:pt x="618701" y="1171575"/>
                      <a:pt x="606795" y="1211008"/>
                      <a:pt x="588030" y="1242346"/>
                    </a:cubicBezTo>
                    <a:cubicBezTo>
                      <a:pt x="569266" y="1273683"/>
                      <a:pt x="546025" y="1290637"/>
                      <a:pt x="518498" y="1293114"/>
                    </a:cubicBezTo>
                    <a:close/>
                  </a:path>
                </a:pathLst>
              </a:custGeom>
              <a:solidFill>
                <a:schemeClr val="accent1"/>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D34963DF-37D5-8421-DBBC-A3C8BA923BF0}"/>
                  </a:ext>
                </a:extLst>
              </p:cNvPr>
              <p:cNvSpPr/>
              <p:nvPr/>
            </p:nvSpPr>
            <p:spPr>
              <a:xfrm>
                <a:off x="2991964" y="1591361"/>
                <a:ext cx="888873" cy="1309878"/>
              </a:xfrm>
              <a:custGeom>
                <a:avLst/>
                <a:gdLst>
                  <a:gd name="connsiteX0" fmla="*/ 447199 w 888873"/>
                  <a:gd name="connsiteY0" fmla="*/ 0 h 1309878"/>
                  <a:gd name="connsiteX1" fmla="*/ 777050 w 888873"/>
                  <a:gd name="connsiteY1" fmla="*/ 164402 h 1309878"/>
                  <a:gd name="connsiteX2" fmla="*/ 888873 w 888873"/>
                  <a:gd name="connsiteY2" fmla="*/ 631412 h 1309878"/>
                  <a:gd name="connsiteX3" fmla="*/ 874776 w 888873"/>
                  <a:gd name="connsiteY3" fmla="*/ 818388 h 1309878"/>
                  <a:gd name="connsiteX4" fmla="*/ 824008 w 888873"/>
                  <a:gd name="connsiteY4" fmla="*/ 1014794 h 1309878"/>
                  <a:gd name="connsiteX5" fmla="*/ 735711 w 888873"/>
                  <a:gd name="connsiteY5" fmla="*/ 1170813 h 1309878"/>
                  <a:gd name="connsiteX6" fmla="*/ 606076 w 888873"/>
                  <a:gd name="connsiteY6" fmla="*/ 1272254 h 1309878"/>
                  <a:gd name="connsiteX7" fmla="*/ 432245 w 888873"/>
                  <a:gd name="connsiteY7" fmla="*/ 1309878 h 1309878"/>
                  <a:gd name="connsiteX8" fmla="*/ 112776 w 888873"/>
                  <a:gd name="connsiteY8" fmla="*/ 1129475 h 1309878"/>
                  <a:gd name="connsiteX9" fmla="*/ 0 w 888873"/>
                  <a:gd name="connsiteY9" fmla="*/ 582549 h 1309878"/>
                  <a:gd name="connsiteX10" fmla="*/ 27242 w 888873"/>
                  <a:gd name="connsiteY10" fmla="*/ 359855 h 1309878"/>
                  <a:gd name="connsiteX11" fmla="*/ 109919 w 888873"/>
                  <a:gd name="connsiteY11" fmla="*/ 172879 h 1309878"/>
                  <a:gd name="connsiteX12" fmla="*/ 250889 w 888873"/>
                  <a:gd name="connsiteY12" fmla="*/ 46006 h 1309878"/>
                  <a:gd name="connsiteX13" fmla="*/ 447294 w 888873"/>
                  <a:gd name="connsiteY13" fmla="*/ 0 h 1309878"/>
                  <a:gd name="connsiteX14" fmla="*/ 460343 w 888873"/>
                  <a:gd name="connsiteY14" fmla="*/ 349568 h 1309878"/>
                  <a:gd name="connsiteX15" fmla="*/ 375761 w 888873"/>
                  <a:gd name="connsiteY15" fmla="*/ 425672 h 1309878"/>
                  <a:gd name="connsiteX16" fmla="*/ 345662 w 888873"/>
                  <a:gd name="connsiteY16" fmla="*/ 629603 h 1309878"/>
                  <a:gd name="connsiteX17" fmla="*/ 359759 w 888873"/>
                  <a:gd name="connsiteY17" fmla="*/ 805339 h 1309878"/>
                  <a:gd name="connsiteX18" fmla="*/ 398240 w 888873"/>
                  <a:gd name="connsiteY18" fmla="*/ 900208 h 1309878"/>
                  <a:gd name="connsiteX19" fmla="*/ 445199 w 888873"/>
                  <a:gd name="connsiteY19" fmla="*/ 924687 h 1309878"/>
                  <a:gd name="connsiteX20" fmla="*/ 535400 w 888873"/>
                  <a:gd name="connsiteY20" fmla="*/ 852297 h 1309878"/>
                  <a:gd name="connsiteX21" fmla="*/ 559784 w 888873"/>
                  <a:gd name="connsiteY21" fmla="*/ 608933 h 1309878"/>
                  <a:gd name="connsiteX22" fmla="*/ 546640 w 888873"/>
                  <a:gd name="connsiteY22" fmla="*/ 464249 h 1309878"/>
                  <a:gd name="connsiteX23" fmla="*/ 509969 w 888873"/>
                  <a:gd name="connsiteY23" fmla="*/ 375952 h 1309878"/>
                  <a:gd name="connsiteX24" fmla="*/ 460153 w 888873"/>
                  <a:gd name="connsiteY24" fmla="*/ 349663 h 130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8873" h="1309878">
                    <a:moveTo>
                      <a:pt x="447199" y="0"/>
                    </a:moveTo>
                    <a:cubicBezTo>
                      <a:pt x="592550" y="0"/>
                      <a:pt x="702469" y="54864"/>
                      <a:pt x="777050" y="164402"/>
                    </a:cubicBezTo>
                    <a:cubicBezTo>
                      <a:pt x="851630" y="274034"/>
                      <a:pt x="888873" y="429673"/>
                      <a:pt x="888873" y="631412"/>
                    </a:cubicBezTo>
                    <a:cubicBezTo>
                      <a:pt x="888873" y="686562"/>
                      <a:pt x="884206" y="748856"/>
                      <a:pt x="874776" y="818388"/>
                    </a:cubicBezTo>
                    <a:cubicBezTo>
                      <a:pt x="865346" y="887921"/>
                      <a:pt x="848487" y="953453"/>
                      <a:pt x="824008" y="1014794"/>
                    </a:cubicBezTo>
                    <a:cubicBezTo>
                      <a:pt x="799624" y="1076230"/>
                      <a:pt x="770096" y="1128236"/>
                      <a:pt x="735711" y="1170813"/>
                    </a:cubicBezTo>
                    <a:cubicBezTo>
                      <a:pt x="701230" y="1213390"/>
                      <a:pt x="657987" y="1247204"/>
                      <a:pt x="606076" y="1272254"/>
                    </a:cubicBezTo>
                    <a:cubicBezTo>
                      <a:pt x="554069" y="1297305"/>
                      <a:pt x="496157" y="1309878"/>
                      <a:pt x="432245" y="1309878"/>
                    </a:cubicBezTo>
                    <a:cubicBezTo>
                      <a:pt x="294418" y="1309878"/>
                      <a:pt x="187928" y="1249775"/>
                      <a:pt x="112776" y="1129475"/>
                    </a:cubicBezTo>
                    <a:cubicBezTo>
                      <a:pt x="37624" y="1009174"/>
                      <a:pt x="0" y="826865"/>
                      <a:pt x="0" y="582549"/>
                    </a:cubicBezTo>
                    <a:cubicBezTo>
                      <a:pt x="0" y="504920"/>
                      <a:pt x="9049" y="430625"/>
                      <a:pt x="27242" y="359855"/>
                    </a:cubicBezTo>
                    <a:cubicBezTo>
                      <a:pt x="45434" y="289084"/>
                      <a:pt x="72962" y="226695"/>
                      <a:pt x="109919" y="172879"/>
                    </a:cubicBezTo>
                    <a:cubicBezTo>
                      <a:pt x="146876" y="119063"/>
                      <a:pt x="193834" y="76771"/>
                      <a:pt x="250889" y="46006"/>
                    </a:cubicBezTo>
                    <a:cubicBezTo>
                      <a:pt x="307848" y="15335"/>
                      <a:pt x="373380" y="0"/>
                      <a:pt x="447294" y="0"/>
                    </a:cubicBezTo>
                    <a:close/>
                    <a:moveTo>
                      <a:pt x="460343" y="349568"/>
                    </a:moveTo>
                    <a:cubicBezTo>
                      <a:pt x="423958" y="349568"/>
                      <a:pt x="395764" y="374904"/>
                      <a:pt x="375761" y="425672"/>
                    </a:cubicBezTo>
                    <a:cubicBezTo>
                      <a:pt x="355663" y="476441"/>
                      <a:pt x="345662" y="544354"/>
                      <a:pt x="345662" y="629603"/>
                    </a:cubicBezTo>
                    <a:cubicBezTo>
                      <a:pt x="345662" y="699802"/>
                      <a:pt x="350330" y="758381"/>
                      <a:pt x="359759" y="805339"/>
                    </a:cubicBezTo>
                    <a:cubicBezTo>
                      <a:pt x="369189" y="852297"/>
                      <a:pt x="381953" y="884015"/>
                      <a:pt x="398240" y="900208"/>
                    </a:cubicBezTo>
                    <a:cubicBezTo>
                      <a:pt x="414528" y="916496"/>
                      <a:pt x="430149" y="924687"/>
                      <a:pt x="445199" y="924687"/>
                    </a:cubicBezTo>
                    <a:cubicBezTo>
                      <a:pt x="489013" y="924687"/>
                      <a:pt x="519113" y="900589"/>
                      <a:pt x="535400" y="852297"/>
                    </a:cubicBezTo>
                    <a:cubicBezTo>
                      <a:pt x="551688" y="804101"/>
                      <a:pt x="559784" y="722948"/>
                      <a:pt x="559784" y="608933"/>
                    </a:cubicBezTo>
                    <a:cubicBezTo>
                      <a:pt x="559784" y="553784"/>
                      <a:pt x="555403" y="505587"/>
                      <a:pt x="546640" y="464249"/>
                    </a:cubicBezTo>
                    <a:cubicBezTo>
                      <a:pt x="537877" y="422910"/>
                      <a:pt x="525685" y="393478"/>
                      <a:pt x="509969" y="375952"/>
                    </a:cubicBezTo>
                    <a:cubicBezTo>
                      <a:pt x="494252" y="358426"/>
                      <a:pt x="477679" y="349663"/>
                      <a:pt x="460153" y="349663"/>
                    </a:cubicBezTo>
                    <a:close/>
                  </a:path>
                </a:pathLst>
              </a:custGeom>
              <a:solidFill>
                <a:schemeClr val="accent1"/>
              </a:solidFill>
              <a:ln w="9525" cap="flat">
                <a:noFill/>
                <a:prstDash val="solid"/>
                <a:miter/>
              </a:ln>
            </p:spPr>
            <p:txBody>
              <a:bodyPr rtlCol="0" anchor="ctr"/>
              <a:lstStyle/>
              <a:p>
                <a:endParaRPr lang="nl-BE"/>
              </a:p>
            </p:txBody>
          </p:sp>
        </p:grpSp>
        <p:grpSp>
          <p:nvGrpSpPr>
            <p:cNvPr id="87" name="Groep 86">
              <a:extLst>
                <a:ext uri="{FF2B5EF4-FFF2-40B4-BE49-F238E27FC236}">
                  <a16:creationId xmlns:a16="http://schemas.microsoft.com/office/drawing/2014/main" id="{A637FF6E-F03F-3F15-CF58-7398DD1AA330}"/>
                </a:ext>
              </a:extLst>
            </p:cNvPr>
            <p:cNvGrpSpPr/>
            <p:nvPr/>
          </p:nvGrpSpPr>
          <p:grpSpPr>
            <a:xfrm>
              <a:off x="4022531" y="2246300"/>
              <a:ext cx="3866045" cy="647794"/>
              <a:chOff x="4022531" y="2246300"/>
              <a:chExt cx="3866045" cy="647794"/>
            </a:xfrm>
            <a:solidFill>
              <a:schemeClr val="accent2"/>
            </a:solidFill>
          </p:grpSpPr>
          <p:sp>
            <p:nvSpPr>
              <p:cNvPr id="101" name="Vrije vorm: vorm 100">
                <a:extLst>
                  <a:ext uri="{FF2B5EF4-FFF2-40B4-BE49-F238E27FC236}">
                    <a16:creationId xmlns:a16="http://schemas.microsoft.com/office/drawing/2014/main" id="{89C4A7DA-D05E-3E55-1D24-72B2EEF7E7BA}"/>
                  </a:ext>
                </a:extLst>
              </p:cNvPr>
              <p:cNvSpPr/>
              <p:nvPr/>
            </p:nvSpPr>
            <p:spPr>
              <a:xfrm>
                <a:off x="4022531" y="2258301"/>
                <a:ext cx="512293" cy="631317"/>
              </a:xfrm>
              <a:custGeom>
                <a:avLst/>
                <a:gdLst>
                  <a:gd name="connsiteX0" fmla="*/ 230448 w 512293"/>
                  <a:gd name="connsiteY0" fmla="*/ 194405 h 631317"/>
                  <a:gd name="connsiteX1" fmla="*/ 201873 w 512293"/>
                  <a:gd name="connsiteY1" fmla="*/ 191643 h 631317"/>
                  <a:gd name="connsiteX2" fmla="*/ 73762 w 512293"/>
                  <a:gd name="connsiteY2" fmla="*/ 167259 h 631317"/>
                  <a:gd name="connsiteX3" fmla="*/ 17564 w 512293"/>
                  <a:gd name="connsiteY3" fmla="*/ 135446 h 631317"/>
                  <a:gd name="connsiteX4" fmla="*/ 38 w 512293"/>
                  <a:gd name="connsiteY4" fmla="*/ 88487 h 631317"/>
                  <a:gd name="connsiteX5" fmla="*/ 2801 w 512293"/>
                  <a:gd name="connsiteY5" fmla="*/ 65437 h 631317"/>
                  <a:gd name="connsiteX6" fmla="*/ 122625 w 512293"/>
                  <a:gd name="connsiteY6" fmla="*/ 0 h 631317"/>
                  <a:gd name="connsiteX7" fmla="*/ 259023 w 512293"/>
                  <a:gd name="connsiteY7" fmla="*/ 12002 h 631317"/>
                  <a:gd name="connsiteX8" fmla="*/ 380657 w 512293"/>
                  <a:gd name="connsiteY8" fmla="*/ 43339 h 631317"/>
                  <a:gd name="connsiteX9" fmla="*/ 430854 w 512293"/>
                  <a:gd name="connsiteY9" fmla="*/ 71438 h 631317"/>
                  <a:gd name="connsiteX10" fmla="*/ 462668 w 512293"/>
                  <a:gd name="connsiteY10" fmla="*/ 111062 h 631317"/>
                  <a:gd name="connsiteX11" fmla="*/ 471907 w 512293"/>
                  <a:gd name="connsiteY11" fmla="*/ 151162 h 631317"/>
                  <a:gd name="connsiteX12" fmla="*/ 445142 w 512293"/>
                  <a:gd name="connsiteY12" fmla="*/ 223933 h 631317"/>
                  <a:gd name="connsiteX13" fmla="*/ 345605 w 512293"/>
                  <a:gd name="connsiteY13" fmla="*/ 343757 h 631317"/>
                  <a:gd name="connsiteX14" fmla="*/ 282931 w 512293"/>
                  <a:gd name="connsiteY14" fmla="*/ 416528 h 631317"/>
                  <a:gd name="connsiteX15" fmla="*/ 242354 w 512293"/>
                  <a:gd name="connsiteY15" fmla="*/ 467201 h 631317"/>
                  <a:gd name="connsiteX16" fmla="*/ 367703 w 512293"/>
                  <a:gd name="connsiteY16" fmla="*/ 430340 h 631317"/>
                  <a:gd name="connsiteX17" fmla="*/ 428473 w 512293"/>
                  <a:gd name="connsiteY17" fmla="*/ 423005 h 631317"/>
                  <a:gd name="connsiteX18" fmla="*/ 509531 w 512293"/>
                  <a:gd name="connsiteY18" fmla="*/ 471869 h 631317"/>
                  <a:gd name="connsiteX19" fmla="*/ 512293 w 512293"/>
                  <a:gd name="connsiteY19" fmla="*/ 493967 h 631317"/>
                  <a:gd name="connsiteX20" fmla="*/ 340938 w 512293"/>
                  <a:gd name="connsiteY20" fmla="*/ 616553 h 631317"/>
                  <a:gd name="connsiteX21" fmla="*/ 337223 w 512293"/>
                  <a:gd name="connsiteY21" fmla="*/ 617506 h 631317"/>
                  <a:gd name="connsiteX22" fmla="*/ 209112 w 512293"/>
                  <a:gd name="connsiteY22" fmla="*/ 631317 h 631317"/>
                  <a:gd name="connsiteX23" fmla="*/ 105004 w 512293"/>
                  <a:gd name="connsiteY23" fmla="*/ 607314 h 631317"/>
                  <a:gd name="connsiteX24" fmla="*/ 53378 w 512293"/>
                  <a:gd name="connsiteY24" fmla="*/ 549307 h 631317"/>
                  <a:gd name="connsiteX25" fmla="*/ 31280 w 512293"/>
                  <a:gd name="connsiteY25" fmla="*/ 485775 h 631317"/>
                  <a:gd name="connsiteX26" fmla="*/ 31280 w 512293"/>
                  <a:gd name="connsiteY26" fmla="*/ 482060 h 631317"/>
                  <a:gd name="connsiteX27" fmla="*/ 32709 w 512293"/>
                  <a:gd name="connsiteY27" fmla="*/ 472345 h 631317"/>
                  <a:gd name="connsiteX28" fmla="*/ 42425 w 512293"/>
                  <a:gd name="connsiteY28" fmla="*/ 444246 h 631317"/>
                  <a:gd name="connsiteX29" fmla="*/ 78334 w 512293"/>
                  <a:gd name="connsiteY29" fmla="*/ 383477 h 631317"/>
                  <a:gd name="connsiteX30" fmla="*/ 135008 w 512293"/>
                  <a:gd name="connsiteY30" fmla="*/ 307943 h 631317"/>
                  <a:gd name="connsiteX31" fmla="*/ 194920 w 512293"/>
                  <a:gd name="connsiteY31" fmla="*/ 236125 h 631317"/>
                  <a:gd name="connsiteX32" fmla="*/ 230353 w 512293"/>
                  <a:gd name="connsiteY32" fmla="*/ 194691 h 63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2293" h="631317">
                    <a:moveTo>
                      <a:pt x="230448" y="194405"/>
                    </a:moveTo>
                    <a:lnTo>
                      <a:pt x="201873" y="191643"/>
                    </a:lnTo>
                    <a:cubicBezTo>
                      <a:pt x="141675" y="183071"/>
                      <a:pt x="99003" y="174879"/>
                      <a:pt x="73762" y="167259"/>
                    </a:cubicBezTo>
                    <a:cubicBezTo>
                      <a:pt x="48521" y="159544"/>
                      <a:pt x="29852" y="148971"/>
                      <a:pt x="17564" y="135446"/>
                    </a:cubicBezTo>
                    <a:cubicBezTo>
                      <a:pt x="5277" y="121920"/>
                      <a:pt x="-533" y="106299"/>
                      <a:pt x="38" y="88487"/>
                    </a:cubicBezTo>
                    <a:cubicBezTo>
                      <a:pt x="38" y="81153"/>
                      <a:pt x="991" y="73438"/>
                      <a:pt x="2801" y="65437"/>
                    </a:cubicBezTo>
                    <a:cubicBezTo>
                      <a:pt x="13278" y="21812"/>
                      <a:pt x="53188" y="0"/>
                      <a:pt x="122625" y="0"/>
                    </a:cubicBezTo>
                    <a:cubicBezTo>
                      <a:pt x="165583" y="0"/>
                      <a:pt x="211112" y="4001"/>
                      <a:pt x="259023" y="12002"/>
                    </a:cubicBezTo>
                    <a:cubicBezTo>
                      <a:pt x="306934" y="20003"/>
                      <a:pt x="347510" y="30385"/>
                      <a:pt x="380657" y="43339"/>
                    </a:cubicBezTo>
                    <a:cubicBezTo>
                      <a:pt x="399041" y="50102"/>
                      <a:pt x="415805" y="59436"/>
                      <a:pt x="430854" y="71438"/>
                    </a:cubicBezTo>
                    <a:cubicBezTo>
                      <a:pt x="445904" y="83439"/>
                      <a:pt x="456476" y="96679"/>
                      <a:pt x="462668" y="111062"/>
                    </a:cubicBezTo>
                    <a:cubicBezTo>
                      <a:pt x="468764" y="125540"/>
                      <a:pt x="471907" y="138875"/>
                      <a:pt x="471907" y="151162"/>
                    </a:cubicBezTo>
                    <a:cubicBezTo>
                      <a:pt x="471907" y="173927"/>
                      <a:pt x="462953" y="198120"/>
                      <a:pt x="445142" y="223933"/>
                    </a:cubicBezTo>
                    <a:lnTo>
                      <a:pt x="345605" y="343757"/>
                    </a:lnTo>
                    <a:cubicBezTo>
                      <a:pt x="327222" y="362807"/>
                      <a:pt x="306267" y="387096"/>
                      <a:pt x="282931" y="416528"/>
                    </a:cubicBezTo>
                    <a:cubicBezTo>
                      <a:pt x="259595" y="446056"/>
                      <a:pt x="246069" y="462915"/>
                      <a:pt x="242354" y="467201"/>
                    </a:cubicBezTo>
                    <a:cubicBezTo>
                      <a:pt x="276168" y="453676"/>
                      <a:pt x="317888" y="441389"/>
                      <a:pt x="367703" y="430340"/>
                    </a:cubicBezTo>
                    <a:cubicBezTo>
                      <a:pt x="389230" y="425387"/>
                      <a:pt x="409423" y="423005"/>
                      <a:pt x="428473" y="423005"/>
                    </a:cubicBezTo>
                    <a:cubicBezTo>
                      <a:pt x="471431" y="423005"/>
                      <a:pt x="498482" y="439293"/>
                      <a:pt x="509531" y="471869"/>
                    </a:cubicBezTo>
                    <a:cubicBezTo>
                      <a:pt x="511340" y="479203"/>
                      <a:pt x="512293" y="486632"/>
                      <a:pt x="512293" y="493967"/>
                    </a:cubicBezTo>
                    <a:cubicBezTo>
                      <a:pt x="512293" y="549211"/>
                      <a:pt x="455143" y="590074"/>
                      <a:pt x="340938" y="616553"/>
                    </a:cubicBezTo>
                    <a:lnTo>
                      <a:pt x="337223" y="617506"/>
                    </a:lnTo>
                    <a:cubicBezTo>
                      <a:pt x="291123" y="626745"/>
                      <a:pt x="248450" y="631317"/>
                      <a:pt x="209112" y="631317"/>
                    </a:cubicBezTo>
                    <a:cubicBezTo>
                      <a:pt x="160535" y="631317"/>
                      <a:pt x="125864" y="623316"/>
                      <a:pt x="105004" y="607314"/>
                    </a:cubicBezTo>
                    <a:cubicBezTo>
                      <a:pt x="85382" y="591979"/>
                      <a:pt x="68142" y="572643"/>
                      <a:pt x="53378" y="549307"/>
                    </a:cubicBezTo>
                    <a:cubicBezTo>
                      <a:pt x="38615" y="525971"/>
                      <a:pt x="31280" y="504825"/>
                      <a:pt x="31280" y="485775"/>
                    </a:cubicBezTo>
                    <a:lnTo>
                      <a:pt x="31280" y="482060"/>
                    </a:lnTo>
                    <a:cubicBezTo>
                      <a:pt x="31280" y="480251"/>
                      <a:pt x="31757" y="477012"/>
                      <a:pt x="32709" y="472345"/>
                    </a:cubicBezTo>
                    <a:cubicBezTo>
                      <a:pt x="33662" y="467773"/>
                      <a:pt x="36900" y="458343"/>
                      <a:pt x="42425" y="444246"/>
                    </a:cubicBezTo>
                    <a:cubicBezTo>
                      <a:pt x="47949" y="430149"/>
                      <a:pt x="59951" y="409861"/>
                      <a:pt x="78334" y="383477"/>
                    </a:cubicBezTo>
                    <a:cubicBezTo>
                      <a:pt x="96812" y="357092"/>
                      <a:pt x="115672" y="331851"/>
                      <a:pt x="135008" y="307943"/>
                    </a:cubicBezTo>
                    <a:cubicBezTo>
                      <a:pt x="154343" y="284036"/>
                      <a:pt x="174346" y="260033"/>
                      <a:pt x="194920" y="236125"/>
                    </a:cubicBezTo>
                    <a:cubicBezTo>
                      <a:pt x="215494" y="212122"/>
                      <a:pt x="227305" y="198311"/>
                      <a:pt x="230353" y="194691"/>
                    </a:cubicBezTo>
                    <a:close/>
                  </a:path>
                </a:pathLst>
              </a:custGeom>
              <a:grpFill/>
              <a:ln w="9525"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4C1CB108-45BD-0423-5130-C3FDB9F739AA}"/>
                  </a:ext>
                </a:extLst>
              </p:cNvPr>
              <p:cNvSpPr/>
              <p:nvPr/>
            </p:nvSpPr>
            <p:spPr>
              <a:xfrm>
                <a:off x="4557017" y="2254586"/>
                <a:ext cx="491013" cy="635698"/>
              </a:xfrm>
              <a:custGeom>
                <a:avLst/>
                <a:gdLst>
                  <a:gd name="connsiteX0" fmla="*/ 458819 w 491013"/>
                  <a:gd name="connsiteY0" fmla="*/ 125349 h 635698"/>
                  <a:gd name="connsiteX1" fmla="*/ 491014 w 491013"/>
                  <a:gd name="connsiteY1" fmla="*/ 317945 h 635698"/>
                  <a:gd name="connsiteX2" fmla="*/ 470249 w 491013"/>
                  <a:gd name="connsiteY2" fmla="*/ 452438 h 635698"/>
                  <a:gd name="connsiteX3" fmla="*/ 415004 w 491013"/>
                  <a:gd name="connsiteY3" fmla="*/ 556070 h 635698"/>
                  <a:gd name="connsiteX4" fmla="*/ 334804 w 491013"/>
                  <a:gd name="connsiteY4" fmla="*/ 616839 h 635698"/>
                  <a:gd name="connsiteX5" fmla="*/ 242221 w 491013"/>
                  <a:gd name="connsiteY5" fmla="*/ 635699 h 635698"/>
                  <a:gd name="connsiteX6" fmla="*/ 181451 w 491013"/>
                  <a:gd name="connsiteY6" fmla="*/ 630174 h 635698"/>
                  <a:gd name="connsiteX7" fmla="*/ 78296 w 491013"/>
                  <a:gd name="connsiteY7" fmla="*/ 573977 h 635698"/>
                  <a:gd name="connsiteX8" fmla="*/ 20288 w 491013"/>
                  <a:gd name="connsiteY8" fmla="*/ 475393 h 635698"/>
                  <a:gd name="connsiteX9" fmla="*/ 6953 w 491013"/>
                  <a:gd name="connsiteY9" fmla="*/ 413195 h 635698"/>
                  <a:gd name="connsiteX10" fmla="*/ 0 w 491013"/>
                  <a:gd name="connsiteY10" fmla="*/ 320612 h 635698"/>
                  <a:gd name="connsiteX11" fmla="*/ 24384 w 491013"/>
                  <a:gd name="connsiteY11" fmla="*/ 152019 h 635698"/>
                  <a:gd name="connsiteX12" fmla="*/ 93059 w 491013"/>
                  <a:gd name="connsiteY12" fmla="*/ 55245 h 635698"/>
                  <a:gd name="connsiteX13" fmla="*/ 161258 w 491013"/>
                  <a:gd name="connsiteY13" fmla="*/ 15621 h 635698"/>
                  <a:gd name="connsiteX14" fmla="*/ 243269 w 491013"/>
                  <a:gd name="connsiteY14" fmla="*/ 0 h 635698"/>
                  <a:gd name="connsiteX15" fmla="*/ 246983 w 491013"/>
                  <a:gd name="connsiteY15" fmla="*/ 0 h 635698"/>
                  <a:gd name="connsiteX16" fmla="*/ 379190 w 491013"/>
                  <a:gd name="connsiteY16" fmla="*/ 31337 h 635698"/>
                  <a:gd name="connsiteX17" fmla="*/ 458914 w 491013"/>
                  <a:gd name="connsiteY17" fmla="*/ 125349 h 635698"/>
                  <a:gd name="connsiteX18" fmla="*/ 253365 w 491013"/>
                  <a:gd name="connsiteY18" fmla="*/ 156686 h 635698"/>
                  <a:gd name="connsiteX19" fmla="*/ 197168 w 491013"/>
                  <a:gd name="connsiteY19" fmla="*/ 197263 h 635698"/>
                  <a:gd name="connsiteX20" fmla="*/ 177832 w 491013"/>
                  <a:gd name="connsiteY20" fmla="*/ 295847 h 635698"/>
                  <a:gd name="connsiteX21" fmla="*/ 196310 w 491013"/>
                  <a:gd name="connsiteY21" fmla="*/ 418814 h 635698"/>
                  <a:gd name="connsiteX22" fmla="*/ 246983 w 491013"/>
                  <a:gd name="connsiteY22" fmla="*/ 458915 h 635698"/>
                  <a:gd name="connsiteX23" fmla="*/ 282893 w 491013"/>
                  <a:gd name="connsiteY23" fmla="*/ 442817 h 635698"/>
                  <a:gd name="connsiteX24" fmla="*/ 310039 w 491013"/>
                  <a:gd name="connsiteY24" fmla="*/ 383381 h 635698"/>
                  <a:gd name="connsiteX25" fmla="*/ 319754 w 491013"/>
                  <a:gd name="connsiteY25" fmla="*/ 285750 h 635698"/>
                  <a:gd name="connsiteX26" fmla="*/ 303181 w 491013"/>
                  <a:gd name="connsiteY26" fmla="*/ 196882 h 635698"/>
                  <a:gd name="connsiteX27" fmla="*/ 253460 w 491013"/>
                  <a:gd name="connsiteY27" fmla="*/ 156781 h 63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013" h="635698">
                    <a:moveTo>
                      <a:pt x="458819" y="125349"/>
                    </a:moveTo>
                    <a:cubicBezTo>
                      <a:pt x="480346" y="173260"/>
                      <a:pt x="491014" y="237458"/>
                      <a:pt x="491014" y="317945"/>
                    </a:cubicBezTo>
                    <a:cubicBezTo>
                      <a:pt x="491014" y="366427"/>
                      <a:pt x="484156" y="411290"/>
                      <a:pt x="470249" y="452438"/>
                    </a:cubicBezTo>
                    <a:cubicBezTo>
                      <a:pt x="456438" y="493586"/>
                      <a:pt x="437960" y="528161"/>
                      <a:pt x="415004" y="556070"/>
                    </a:cubicBezTo>
                    <a:cubicBezTo>
                      <a:pt x="391954" y="584073"/>
                      <a:pt x="365284" y="604266"/>
                      <a:pt x="334804" y="616839"/>
                    </a:cubicBezTo>
                    <a:cubicBezTo>
                      <a:pt x="304419" y="629412"/>
                      <a:pt x="273558" y="635699"/>
                      <a:pt x="242221" y="635699"/>
                    </a:cubicBezTo>
                    <a:cubicBezTo>
                      <a:pt x="217646" y="635699"/>
                      <a:pt x="197358" y="633889"/>
                      <a:pt x="181451" y="630174"/>
                    </a:cubicBezTo>
                    <a:cubicBezTo>
                      <a:pt x="137827" y="619125"/>
                      <a:pt x="103442" y="600361"/>
                      <a:pt x="78296" y="573977"/>
                    </a:cubicBezTo>
                    <a:cubicBezTo>
                      <a:pt x="53054" y="547592"/>
                      <a:pt x="33719" y="514731"/>
                      <a:pt x="20288" y="475393"/>
                    </a:cubicBezTo>
                    <a:cubicBezTo>
                      <a:pt x="16002" y="461867"/>
                      <a:pt x="11525" y="441198"/>
                      <a:pt x="6953" y="413195"/>
                    </a:cubicBezTo>
                    <a:cubicBezTo>
                      <a:pt x="2381" y="385286"/>
                      <a:pt x="0" y="354425"/>
                      <a:pt x="0" y="320612"/>
                    </a:cubicBezTo>
                    <a:cubicBezTo>
                      <a:pt x="0" y="246888"/>
                      <a:pt x="8096" y="190691"/>
                      <a:pt x="24384" y="152019"/>
                    </a:cubicBezTo>
                    <a:cubicBezTo>
                      <a:pt x="40672" y="113348"/>
                      <a:pt x="63532" y="81058"/>
                      <a:pt x="93059" y="55245"/>
                    </a:cubicBezTo>
                    <a:cubicBezTo>
                      <a:pt x="112109" y="38672"/>
                      <a:pt x="134779" y="25432"/>
                      <a:pt x="161258" y="15621"/>
                    </a:cubicBezTo>
                    <a:cubicBezTo>
                      <a:pt x="187643" y="5810"/>
                      <a:pt x="214979" y="572"/>
                      <a:pt x="243269" y="0"/>
                    </a:cubicBezTo>
                    <a:lnTo>
                      <a:pt x="246983" y="0"/>
                    </a:lnTo>
                    <a:cubicBezTo>
                      <a:pt x="301657" y="0"/>
                      <a:pt x="345758" y="10478"/>
                      <a:pt x="379190" y="31337"/>
                    </a:cubicBezTo>
                    <a:cubicBezTo>
                      <a:pt x="412623" y="52197"/>
                      <a:pt x="439198" y="83534"/>
                      <a:pt x="458914" y="125349"/>
                    </a:cubicBezTo>
                    <a:close/>
                    <a:moveTo>
                      <a:pt x="253365" y="156686"/>
                    </a:moveTo>
                    <a:cubicBezTo>
                      <a:pt x="228791" y="156686"/>
                      <a:pt x="210121" y="170212"/>
                      <a:pt x="197168" y="197263"/>
                    </a:cubicBezTo>
                    <a:cubicBezTo>
                      <a:pt x="184309" y="224314"/>
                      <a:pt x="177832" y="257175"/>
                      <a:pt x="177832" y="295847"/>
                    </a:cubicBezTo>
                    <a:cubicBezTo>
                      <a:pt x="177832" y="351092"/>
                      <a:pt x="183928" y="392144"/>
                      <a:pt x="196310" y="418814"/>
                    </a:cubicBezTo>
                    <a:cubicBezTo>
                      <a:pt x="208597" y="445580"/>
                      <a:pt x="225457" y="458915"/>
                      <a:pt x="246983" y="458915"/>
                    </a:cubicBezTo>
                    <a:cubicBezTo>
                      <a:pt x="259271" y="458915"/>
                      <a:pt x="271272" y="453581"/>
                      <a:pt x="282893" y="442817"/>
                    </a:cubicBezTo>
                    <a:cubicBezTo>
                      <a:pt x="294513" y="432054"/>
                      <a:pt x="303657" y="412242"/>
                      <a:pt x="310039" y="383381"/>
                    </a:cubicBezTo>
                    <a:cubicBezTo>
                      <a:pt x="316516" y="354521"/>
                      <a:pt x="319754" y="321945"/>
                      <a:pt x="319754" y="285750"/>
                    </a:cubicBezTo>
                    <a:cubicBezTo>
                      <a:pt x="319754" y="253175"/>
                      <a:pt x="314230" y="223552"/>
                      <a:pt x="303181" y="196882"/>
                    </a:cubicBezTo>
                    <a:cubicBezTo>
                      <a:pt x="292132" y="170117"/>
                      <a:pt x="275558" y="156781"/>
                      <a:pt x="253460" y="156781"/>
                    </a:cubicBezTo>
                    <a:close/>
                  </a:path>
                </a:pathLst>
              </a:custGeom>
              <a:grpFill/>
              <a:ln w="9525"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5E32E273-1AFC-CB2D-9191-C441AD012E63}"/>
                  </a:ext>
                </a:extLst>
              </p:cNvPr>
              <p:cNvSpPr/>
              <p:nvPr/>
            </p:nvSpPr>
            <p:spPr>
              <a:xfrm>
                <a:off x="5088131" y="2265540"/>
                <a:ext cx="786765" cy="616553"/>
              </a:xfrm>
              <a:custGeom>
                <a:avLst/>
                <a:gdLst>
                  <a:gd name="connsiteX0" fmla="*/ 676847 w 786765"/>
                  <a:gd name="connsiteY0" fmla="*/ 616553 h 616553"/>
                  <a:gd name="connsiteX1" fmla="*/ 614648 w 786765"/>
                  <a:gd name="connsiteY1" fmla="*/ 591217 h 616553"/>
                  <a:gd name="connsiteX2" fmla="*/ 593027 w 786765"/>
                  <a:gd name="connsiteY2" fmla="*/ 527209 h 616553"/>
                  <a:gd name="connsiteX3" fmla="*/ 598551 w 786765"/>
                  <a:gd name="connsiteY3" fmla="*/ 391763 h 616553"/>
                  <a:gd name="connsiteX4" fmla="*/ 598551 w 786765"/>
                  <a:gd name="connsiteY4" fmla="*/ 362236 h 616553"/>
                  <a:gd name="connsiteX5" fmla="*/ 594360 w 786765"/>
                  <a:gd name="connsiteY5" fmla="*/ 299561 h 616553"/>
                  <a:gd name="connsiteX6" fmla="*/ 580072 w 786765"/>
                  <a:gd name="connsiteY6" fmla="*/ 257651 h 616553"/>
                  <a:gd name="connsiteX7" fmla="*/ 550545 w 786765"/>
                  <a:gd name="connsiteY7" fmla="*/ 241554 h 616553"/>
                  <a:gd name="connsiteX8" fmla="*/ 523875 w 786765"/>
                  <a:gd name="connsiteY8" fmla="*/ 250793 h 616553"/>
                  <a:gd name="connsiteX9" fmla="*/ 504539 w 786765"/>
                  <a:gd name="connsiteY9" fmla="*/ 283940 h 616553"/>
                  <a:gd name="connsiteX10" fmla="*/ 497205 w 786765"/>
                  <a:gd name="connsiteY10" fmla="*/ 385286 h 616553"/>
                  <a:gd name="connsiteX11" fmla="*/ 497205 w 786765"/>
                  <a:gd name="connsiteY11" fmla="*/ 435959 h 616553"/>
                  <a:gd name="connsiteX12" fmla="*/ 492633 w 786765"/>
                  <a:gd name="connsiteY12" fmla="*/ 527209 h 616553"/>
                  <a:gd name="connsiteX13" fmla="*/ 471488 w 786765"/>
                  <a:gd name="connsiteY13" fmla="*/ 582454 h 616553"/>
                  <a:gd name="connsiteX14" fmla="*/ 412528 w 786765"/>
                  <a:gd name="connsiteY14" fmla="*/ 607314 h 616553"/>
                  <a:gd name="connsiteX15" fmla="*/ 348520 w 786765"/>
                  <a:gd name="connsiteY15" fmla="*/ 584740 h 616553"/>
                  <a:gd name="connsiteX16" fmla="*/ 325946 w 786765"/>
                  <a:gd name="connsiteY16" fmla="*/ 517017 h 616553"/>
                  <a:gd name="connsiteX17" fmla="*/ 323183 w 786765"/>
                  <a:gd name="connsiteY17" fmla="*/ 440531 h 616553"/>
                  <a:gd name="connsiteX18" fmla="*/ 324136 w 786765"/>
                  <a:gd name="connsiteY18" fmla="*/ 357569 h 616553"/>
                  <a:gd name="connsiteX19" fmla="*/ 310801 w 786765"/>
                  <a:gd name="connsiteY19" fmla="*/ 254794 h 616553"/>
                  <a:gd name="connsiteX20" fmla="*/ 269843 w 786765"/>
                  <a:gd name="connsiteY20" fmla="*/ 229457 h 616553"/>
                  <a:gd name="connsiteX21" fmla="*/ 224219 w 786765"/>
                  <a:gd name="connsiteY21" fmla="*/ 254794 h 616553"/>
                  <a:gd name="connsiteX22" fmla="*/ 208979 w 786765"/>
                  <a:gd name="connsiteY22" fmla="*/ 354806 h 616553"/>
                  <a:gd name="connsiteX23" fmla="*/ 211741 w 786765"/>
                  <a:gd name="connsiteY23" fmla="*/ 474631 h 616553"/>
                  <a:gd name="connsiteX24" fmla="*/ 205264 w 786765"/>
                  <a:gd name="connsiteY24" fmla="*/ 544640 h 616553"/>
                  <a:gd name="connsiteX25" fmla="*/ 188690 w 786765"/>
                  <a:gd name="connsiteY25" fmla="*/ 586550 h 616553"/>
                  <a:gd name="connsiteX26" fmla="*/ 164306 w 786765"/>
                  <a:gd name="connsiteY26" fmla="*/ 608171 h 616553"/>
                  <a:gd name="connsiteX27" fmla="*/ 130683 w 786765"/>
                  <a:gd name="connsiteY27" fmla="*/ 615505 h 616553"/>
                  <a:gd name="connsiteX28" fmla="*/ 114109 w 786765"/>
                  <a:gd name="connsiteY28" fmla="*/ 614553 h 616553"/>
                  <a:gd name="connsiteX29" fmla="*/ 66675 w 786765"/>
                  <a:gd name="connsiteY29" fmla="*/ 599789 h 616553"/>
                  <a:gd name="connsiteX30" fmla="*/ 44101 w 786765"/>
                  <a:gd name="connsiteY30" fmla="*/ 573976 h 616553"/>
                  <a:gd name="connsiteX31" fmla="*/ 28004 w 786765"/>
                  <a:gd name="connsiteY31" fmla="*/ 499777 h 616553"/>
                  <a:gd name="connsiteX32" fmla="*/ 26670 w 786765"/>
                  <a:gd name="connsiteY32" fmla="*/ 453295 h 616553"/>
                  <a:gd name="connsiteX33" fmla="*/ 22098 w 786765"/>
                  <a:gd name="connsiteY33" fmla="*/ 358426 h 616553"/>
                  <a:gd name="connsiteX34" fmla="*/ 11525 w 786765"/>
                  <a:gd name="connsiteY34" fmla="*/ 174593 h 616553"/>
                  <a:gd name="connsiteX35" fmla="*/ 0 w 786765"/>
                  <a:gd name="connsiteY35" fmla="*/ 38671 h 616553"/>
                  <a:gd name="connsiteX36" fmla="*/ 38671 w 786765"/>
                  <a:gd name="connsiteY36" fmla="*/ 10096 h 616553"/>
                  <a:gd name="connsiteX37" fmla="*/ 86582 w 786765"/>
                  <a:gd name="connsiteY37" fmla="*/ 0 h 616553"/>
                  <a:gd name="connsiteX38" fmla="*/ 150114 w 786765"/>
                  <a:gd name="connsiteY38" fmla="*/ 23527 h 616553"/>
                  <a:gd name="connsiteX39" fmla="*/ 183261 w 786765"/>
                  <a:gd name="connsiteY39" fmla="*/ 86677 h 616553"/>
                  <a:gd name="connsiteX40" fmla="*/ 322421 w 786765"/>
                  <a:gd name="connsiteY40" fmla="*/ 23146 h 616553"/>
                  <a:gd name="connsiteX41" fmla="*/ 372618 w 786765"/>
                  <a:gd name="connsiteY41" fmla="*/ 31909 h 616553"/>
                  <a:gd name="connsiteX42" fmla="*/ 422338 w 786765"/>
                  <a:gd name="connsiteY42" fmla="*/ 60484 h 616553"/>
                  <a:gd name="connsiteX43" fmla="*/ 451390 w 786765"/>
                  <a:gd name="connsiteY43" fmla="*/ 98679 h 616553"/>
                  <a:gd name="connsiteX44" fmla="*/ 522827 w 786765"/>
                  <a:gd name="connsiteY44" fmla="*/ 32385 h 616553"/>
                  <a:gd name="connsiteX45" fmla="*/ 605314 w 786765"/>
                  <a:gd name="connsiteY45" fmla="*/ 12097 h 616553"/>
                  <a:gd name="connsiteX46" fmla="*/ 629222 w 786765"/>
                  <a:gd name="connsiteY46" fmla="*/ 13049 h 616553"/>
                  <a:gd name="connsiteX47" fmla="*/ 687705 w 786765"/>
                  <a:gd name="connsiteY47" fmla="*/ 31052 h 616553"/>
                  <a:gd name="connsiteX48" fmla="*/ 741140 w 786765"/>
                  <a:gd name="connsiteY48" fmla="*/ 81248 h 616553"/>
                  <a:gd name="connsiteX49" fmla="*/ 776192 w 786765"/>
                  <a:gd name="connsiteY49" fmla="*/ 166497 h 616553"/>
                  <a:gd name="connsiteX50" fmla="*/ 786765 w 786765"/>
                  <a:gd name="connsiteY50" fmla="*/ 265557 h 616553"/>
                  <a:gd name="connsiteX51" fmla="*/ 746188 w 786765"/>
                  <a:gd name="connsiteY51" fmla="*/ 561308 h 616553"/>
                  <a:gd name="connsiteX52" fmla="*/ 720852 w 786765"/>
                  <a:gd name="connsiteY52" fmla="*/ 603695 h 616553"/>
                  <a:gd name="connsiteX53" fmla="*/ 677132 w 786765"/>
                  <a:gd name="connsiteY53" fmla="*/ 616553 h 616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6765" h="616553">
                    <a:moveTo>
                      <a:pt x="676847" y="616553"/>
                    </a:moveTo>
                    <a:cubicBezTo>
                      <a:pt x="649796" y="616553"/>
                      <a:pt x="629031" y="608076"/>
                      <a:pt x="614648" y="591217"/>
                    </a:cubicBezTo>
                    <a:cubicBezTo>
                      <a:pt x="600170" y="574358"/>
                      <a:pt x="593027" y="553022"/>
                      <a:pt x="593027" y="527209"/>
                    </a:cubicBezTo>
                    <a:lnTo>
                      <a:pt x="598551" y="391763"/>
                    </a:lnTo>
                    <a:lnTo>
                      <a:pt x="598551" y="362236"/>
                    </a:lnTo>
                    <a:cubicBezTo>
                      <a:pt x="598551" y="337661"/>
                      <a:pt x="597217" y="316802"/>
                      <a:pt x="594360" y="299561"/>
                    </a:cubicBezTo>
                    <a:cubicBezTo>
                      <a:pt x="591598" y="282416"/>
                      <a:pt x="586835" y="268415"/>
                      <a:pt x="580072" y="257651"/>
                    </a:cubicBezTo>
                    <a:cubicBezTo>
                      <a:pt x="573310" y="246888"/>
                      <a:pt x="563499" y="241554"/>
                      <a:pt x="550545" y="241554"/>
                    </a:cubicBezTo>
                    <a:cubicBezTo>
                      <a:pt x="540734" y="241554"/>
                      <a:pt x="531781" y="244602"/>
                      <a:pt x="523875" y="250793"/>
                    </a:cubicBezTo>
                    <a:cubicBezTo>
                      <a:pt x="515874" y="256985"/>
                      <a:pt x="509397" y="268034"/>
                      <a:pt x="504539" y="283940"/>
                    </a:cubicBezTo>
                    <a:cubicBezTo>
                      <a:pt x="499586" y="299942"/>
                      <a:pt x="497205" y="333661"/>
                      <a:pt x="497205" y="385286"/>
                    </a:cubicBezTo>
                    <a:lnTo>
                      <a:pt x="497205" y="435959"/>
                    </a:lnTo>
                    <a:cubicBezTo>
                      <a:pt x="497205" y="472250"/>
                      <a:pt x="495681" y="502634"/>
                      <a:pt x="492633" y="527209"/>
                    </a:cubicBezTo>
                    <a:cubicBezTo>
                      <a:pt x="489585" y="551783"/>
                      <a:pt x="482537" y="570167"/>
                      <a:pt x="471488" y="582454"/>
                    </a:cubicBezTo>
                    <a:cubicBezTo>
                      <a:pt x="458629" y="599027"/>
                      <a:pt x="438912" y="607314"/>
                      <a:pt x="412528" y="607314"/>
                    </a:cubicBezTo>
                    <a:cubicBezTo>
                      <a:pt x="382429" y="607314"/>
                      <a:pt x="361093" y="599789"/>
                      <a:pt x="348520" y="584740"/>
                    </a:cubicBezTo>
                    <a:cubicBezTo>
                      <a:pt x="335947" y="569690"/>
                      <a:pt x="328422" y="547116"/>
                      <a:pt x="325946" y="517017"/>
                    </a:cubicBezTo>
                    <a:cubicBezTo>
                      <a:pt x="324136" y="487490"/>
                      <a:pt x="323183" y="462058"/>
                      <a:pt x="323183" y="440531"/>
                    </a:cubicBezTo>
                    <a:lnTo>
                      <a:pt x="324136" y="357569"/>
                    </a:lnTo>
                    <a:cubicBezTo>
                      <a:pt x="324136" y="305943"/>
                      <a:pt x="319659" y="271748"/>
                      <a:pt x="310801" y="254794"/>
                    </a:cubicBezTo>
                    <a:cubicBezTo>
                      <a:pt x="301847" y="237935"/>
                      <a:pt x="288227" y="229457"/>
                      <a:pt x="269843" y="229457"/>
                    </a:cubicBezTo>
                    <a:cubicBezTo>
                      <a:pt x="249555" y="229457"/>
                      <a:pt x="234410" y="237935"/>
                      <a:pt x="224219" y="254794"/>
                    </a:cubicBezTo>
                    <a:cubicBezTo>
                      <a:pt x="214122" y="271653"/>
                      <a:pt x="208979" y="304991"/>
                      <a:pt x="208979" y="354806"/>
                    </a:cubicBezTo>
                    <a:lnTo>
                      <a:pt x="211741" y="474631"/>
                    </a:lnTo>
                    <a:cubicBezTo>
                      <a:pt x="211741" y="502920"/>
                      <a:pt x="209550" y="526256"/>
                      <a:pt x="205264" y="544640"/>
                    </a:cubicBezTo>
                    <a:cubicBezTo>
                      <a:pt x="200978" y="563118"/>
                      <a:pt x="195453" y="577025"/>
                      <a:pt x="188690" y="586550"/>
                    </a:cubicBezTo>
                    <a:cubicBezTo>
                      <a:pt x="181928" y="596075"/>
                      <a:pt x="173831" y="603313"/>
                      <a:pt x="164306" y="608171"/>
                    </a:cubicBezTo>
                    <a:cubicBezTo>
                      <a:pt x="154781" y="613124"/>
                      <a:pt x="143542" y="615505"/>
                      <a:pt x="130683" y="615505"/>
                    </a:cubicBezTo>
                    <a:lnTo>
                      <a:pt x="114109" y="614553"/>
                    </a:lnTo>
                    <a:cubicBezTo>
                      <a:pt x="92583" y="611505"/>
                      <a:pt x="76771" y="606552"/>
                      <a:pt x="66675" y="599789"/>
                    </a:cubicBezTo>
                    <a:cubicBezTo>
                      <a:pt x="56579" y="593026"/>
                      <a:pt x="49054" y="584454"/>
                      <a:pt x="44101" y="573976"/>
                    </a:cubicBezTo>
                    <a:cubicBezTo>
                      <a:pt x="34290" y="553688"/>
                      <a:pt x="28861" y="529019"/>
                      <a:pt x="28004" y="499777"/>
                    </a:cubicBezTo>
                    <a:cubicBezTo>
                      <a:pt x="27051" y="470630"/>
                      <a:pt x="26670" y="455105"/>
                      <a:pt x="26670" y="453295"/>
                    </a:cubicBezTo>
                    <a:cubicBezTo>
                      <a:pt x="23622" y="399288"/>
                      <a:pt x="22098" y="367570"/>
                      <a:pt x="22098" y="358426"/>
                    </a:cubicBezTo>
                    <a:cubicBezTo>
                      <a:pt x="21431" y="322802"/>
                      <a:pt x="17907" y="261556"/>
                      <a:pt x="11525" y="174593"/>
                    </a:cubicBezTo>
                    <a:cubicBezTo>
                      <a:pt x="5048" y="87725"/>
                      <a:pt x="1238" y="42386"/>
                      <a:pt x="0" y="38671"/>
                    </a:cubicBezTo>
                    <a:cubicBezTo>
                      <a:pt x="9811" y="26384"/>
                      <a:pt x="22765" y="16859"/>
                      <a:pt x="38671" y="10096"/>
                    </a:cubicBezTo>
                    <a:cubicBezTo>
                      <a:pt x="54673" y="3334"/>
                      <a:pt x="70580" y="0"/>
                      <a:pt x="86582" y="0"/>
                    </a:cubicBezTo>
                    <a:cubicBezTo>
                      <a:pt x="110585" y="0"/>
                      <a:pt x="131731" y="7810"/>
                      <a:pt x="150114" y="23527"/>
                    </a:cubicBezTo>
                    <a:cubicBezTo>
                      <a:pt x="168497" y="39243"/>
                      <a:pt x="179641" y="60198"/>
                      <a:pt x="183261" y="86677"/>
                    </a:cubicBezTo>
                    <a:cubicBezTo>
                      <a:pt x="219456" y="44291"/>
                      <a:pt x="265843" y="23146"/>
                      <a:pt x="322421" y="23146"/>
                    </a:cubicBezTo>
                    <a:cubicBezTo>
                      <a:pt x="337756" y="23146"/>
                      <a:pt x="354521" y="26098"/>
                      <a:pt x="372618" y="31909"/>
                    </a:cubicBezTo>
                    <a:cubicBezTo>
                      <a:pt x="390715" y="37719"/>
                      <a:pt x="407289" y="47244"/>
                      <a:pt x="422338" y="60484"/>
                    </a:cubicBezTo>
                    <a:cubicBezTo>
                      <a:pt x="437388" y="73723"/>
                      <a:pt x="447104" y="86487"/>
                      <a:pt x="451390" y="98679"/>
                    </a:cubicBezTo>
                    <a:cubicBezTo>
                      <a:pt x="474726" y="68008"/>
                      <a:pt x="498538" y="45815"/>
                      <a:pt x="522827" y="32385"/>
                    </a:cubicBezTo>
                    <a:cubicBezTo>
                      <a:pt x="547116" y="18860"/>
                      <a:pt x="574548" y="12097"/>
                      <a:pt x="605314" y="12097"/>
                    </a:cubicBezTo>
                    <a:lnTo>
                      <a:pt x="629222" y="13049"/>
                    </a:lnTo>
                    <a:cubicBezTo>
                      <a:pt x="648843" y="14859"/>
                      <a:pt x="668369" y="20860"/>
                      <a:pt x="687705" y="31052"/>
                    </a:cubicBezTo>
                    <a:cubicBezTo>
                      <a:pt x="707041" y="41148"/>
                      <a:pt x="724853" y="57912"/>
                      <a:pt x="741140" y="81248"/>
                    </a:cubicBezTo>
                    <a:cubicBezTo>
                      <a:pt x="757428" y="104585"/>
                      <a:pt x="769048" y="132969"/>
                      <a:pt x="776192" y="166497"/>
                    </a:cubicBezTo>
                    <a:cubicBezTo>
                      <a:pt x="783241" y="200025"/>
                      <a:pt x="786765" y="232981"/>
                      <a:pt x="786765" y="265557"/>
                    </a:cubicBezTo>
                    <a:cubicBezTo>
                      <a:pt x="786765" y="392144"/>
                      <a:pt x="773239" y="490728"/>
                      <a:pt x="746188" y="561308"/>
                    </a:cubicBezTo>
                    <a:cubicBezTo>
                      <a:pt x="738854" y="580930"/>
                      <a:pt x="730377" y="595122"/>
                      <a:pt x="720852" y="603695"/>
                    </a:cubicBezTo>
                    <a:cubicBezTo>
                      <a:pt x="711327" y="612267"/>
                      <a:pt x="696754" y="616553"/>
                      <a:pt x="677132" y="616553"/>
                    </a:cubicBezTo>
                    <a:close/>
                  </a:path>
                </a:pathLst>
              </a:custGeom>
              <a:grpFill/>
              <a:ln w="9525"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C5CD1CA1-ABF8-D146-CBB5-F0946AB2E069}"/>
                  </a:ext>
                </a:extLst>
              </p:cNvPr>
              <p:cNvSpPr/>
              <p:nvPr/>
            </p:nvSpPr>
            <p:spPr>
              <a:xfrm>
                <a:off x="5917949" y="2257634"/>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7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1 w 467010"/>
                  <a:gd name="connsiteY40" fmla="*/ 278987 h 633088"/>
                  <a:gd name="connsiteX41" fmla="*/ 237268 w 467010"/>
                  <a:gd name="connsiteY41" fmla="*/ 262414 h 633088"/>
                  <a:gd name="connsiteX42" fmla="*/ 288417 w 467010"/>
                  <a:gd name="connsiteY42" fmla="*/ 226505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199"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81F85489-2389-69C2-D82C-1EB963A99390}"/>
                  </a:ext>
                </a:extLst>
              </p:cNvPr>
              <p:cNvSpPr/>
              <p:nvPr/>
            </p:nvSpPr>
            <p:spPr>
              <a:xfrm>
                <a:off x="6453254" y="2246300"/>
                <a:ext cx="449865" cy="647699"/>
              </a:xfrm>
              <a:custGeom>
                <a:avLst/>
                <a:gdLst>
                  <a:gd name="connsiteX0" fmla="*/ 167640 w 449865"/>
                  <a:gd name="connsiteY0" fmla="*/ 436721 h 647699"/>
                  <a:gd name="connsiteX1" fmla="*/ 166688 w 449865"/>
                  <a:gd name="connsiteY1" fmla="*/ 473583 h 647699"/>
                  <a:gd name="connsiteX2" fmla="*/ 166211 w 449865"/>
                  <a:gd name="connsiteY2" fmla="*/ 515493 h 647699"/>
                  <a:gd name="connsiteX3" fmla="*/ 164401 w 449865"/>
                  <a:gd name="connsiteY3" fmla="*/ 570738 h 647699"/>
                  <a:gd name="connsiteX4" fmla="*/ 160210 w 449865"/>
                  <a:gd name="connsiteY4" fmla="*/ 602552 h 647699"/>
                  <a:gd name="connsiteX5" fmla="*/ 140875 w 449865"/>
                  <a:gd name="connsiteY5" fmla="*/ 632079 h 647699"/>
                  <a:gd name="connsiteX6" fmla="*/ 82867 w 449865"/>
                  <a:gd name="connsiteY6" fmla="*/ 642175 h 647699"/>
                  <a:gd name="connsiteX7" fmla="*/ 35909 w 449865"/>
                  <a:gd name="connsiteY7" fmla="*/ 630650 h 647699"/>
                  <a:gd name="connsiteX8" fmla="*/ 7334 w 449865"/>
                  <a:gd name="connsiteY8" fmla="*/ 595217 h 647699"/>
                  <a:gd name="connsiteX9" fmla="*/ 0 w 449865"/>
                  <a:gd name="connsiteY9" fmla="*/ 533495 h 647699"/>
                  <a:gd name="connsiteX10" fmla="*/ 0 w 449865"/>
                  <a:gd name="connsiteY10" fmla="*/ 169545 h 647699"/>
                  <a:gd name="connsiteX11" fmla="*/ 952 w 449865"/>
                  <a:gd name="connsiteY11" fmla="*/ 119824 h 647699"/>
                  <a:gd name="connsiteX12" fmla="*/ 12478 w 449865"/>
                  <a:gd name="connsiteY12" fmla="*/ 73247 h 647699"/>
                  <a:gd name="connsiteX13" fmla="*/ 46101 w 449865"/>
                  <a:gd name="connsiteY13" fmla="*/ 36862 h 647699"/>
                  <a:gd name="connsiteX14" fmla="*/ 108775 w 449865"/>
                  <a:gd name="connsiteY14" fmla="*/ 10573 h 647699"/>
                  <a:gd name="connsiteX15" fmla="*/ 197263 w 449865"/>
                  <a:gd name="connsiteY15" fmla="*/ 0 h 647699"/>
                  <a:gd name="connsiteX16" fmla="*/ 206502 w 449865"/>
                  <a:gd name="connsiteY16" fmla="*/ 0 h 647699"/>
                  <a:gd name="connsiteX17" fmla="*/ 300038 w 449865"/>
                  <a:gd name="connsiteY17" fmla="*/ 12001 h 647699"/>
                  <a:gd name="connsiteX18" fmla="*/ 376999 w 449865"/>
                  <a:gd name="connsiteY18" fmla="*/ 48387 h 647699"/>
                  <a:gd name="connsiteX19" fmla="*/ 428625 w 449865"/>
                  <a:gd name="connsiteY19" fmla="*/ 110109 h 647699"/>
                  <a:gd name="connsiteX20" fmla="*/ 447104 w 449865"/>
                  <a:gd name="connsiteY20" fmla="*/ 195358 h 647699"/>
                  <a:gd name="connsiteX21" fmla="*/ 426339 w 449865"/>
                  <a:gd name="connsiteY21" fmla="*/ 297656 h 647699"/>
                  <a:gd name="connsiteX22" fmla="*/ 375190 w 449865"/>
                  <a:gd name="connsiteY22" fmla="*/ 370427 h 647699"/>
                  <a:gd name="connsiteX23" fmla="*/ 420814 w 449865"/>
                  <a:gd name="connsiteY23" fmla="*/ 428434 h 647699"/>
                  <a:gd name="connsiteX24" fmla="*/ 444341 w 449865"/>
                  <a:gd name="connsiteY24" fmla="*/ 499396 h 647699"/>
                  <a:gd name="connsiteX25" fmla="*/ 449866 w 449865"/>
                  <a:gd name="connsiteY25" fmla="*/ 561118 h 647699"/>
                  <a:gd name="connsiteX26" fmla="*/ 440150 w 449865"/>
                  <a:gd name="connsiteY26" fmla="*/ 608552 h 647699"/>
                  <a:gd name="connsiteX27" fmla="*/ 409289 w 449865"/>
                  <a:gd name="connsiteY27" fmla="*/ 638461 h 647699"/>
                  <a:gd name="connsiteX28" fmla="*/ 364141 w 449865"/>
                  <a:gd name="connsiteY28" fmla="*/ 647700 h 647699"/>
                  <a:gd name="connsiteX29" fmla="*/ 307467 w 449865"/>
                  <a:gd name="connsiteY29" fmla="*/ 632079 h 647699"/>
                  <a:gd name="connsiteX30" fmla="*/ 288607 w 449865"/>
                  <a:gd name="connsiteY30" fmla="*/ 577691 h 647699"/>
                  <a:gd name="connsiteX31" fmla="*/ 278511 w 449865"/>
                  <a:gd name="connsiteY31" fmla="*/ 510445 h 647699"/>
                  <a:gd name="connsiteX32" fmla="*/ 256889 w 449865"/>
                  <a:gd name="connsiteY32" fmla="*/ 465296 h 647699"/>
                  <a:gd name="connsiteX33" fmla="*/ 219075 w 449865"/>
                  <a:gd name="connsiteY33" fmla="*/ 433483 h 647699"/>
                  <a:gd name="connsiteX34" fmla="*/ 180880 w 449865"/>
                  <a:gd name="connsiteY34" fmla="*/ 423767 h 647699"/>
                  <a:gd name="connsiteX35" fmla="*/ 172117 w 449865"/>
                  <a:gd name="connsiteY35" fmla="*/ 427482 h 647699"/>
                  <a:gd name="connsiteX36" fmla="*/ 167926 w 449865"/>
                  <a:gd name="connsiteY36" fmla="*/ 436721 h 647699"/>
                  <a:gd name="connsiteX37" fmla="*/ 174974 w 449865"/>
                  <a:gd name="connsiteY37" fmla="*/ 154781 h 647699"/>
                  <a:gd name="connsiteX38" fmla="*/ 174974 w 449865"/>
                  <a:gd name="connsiteY38" fmla="*/ 261652 h 647699"/>
                  <a:gd name="connsiteX39" fmla="*/ 212788 w 449865"/>
                  <a:gd name="connsiteY39" fmla="*/ 270891 h 647699"/>
                  <a:gd name="connsiteX40" fmla="*/ 255651 w 449865"/>
                  <a:gd name="connsiteY40" fmla="*/ 250126 h 647699"/>
                  <a:gd name="connsiteX41" fmla="*/ 272701 w 449865"/>
                  <a:gd name="connsiteY41" fmla="*/ 199930 h 647699"/>
                  <a:gd name="connsiteX42" fmla="*/ 255651 w 449865"/>
                  <a:gd name="connsiteY42" fmla="*/ 157544 h 647699"/>
                  <a:gd name="connsiteX43" fmla="*/ 213741 w 449865"/>
                  <a:gd name="connsiteY43" fmla="*/ 140017 h 647699"/>
                  <a:gd name="connsiteX44" fmla="*/ 175069 w 449865"/>
                  <a:gd name="connsiteY44" fmla="*/ 154781 h 64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49865" h="647699">
                    <a:moveTo>
                      <a:pt x="167640" y="436721"/>
                    </a:moveTo>
                    <a:lnTo>
                      <a:pt x="166688" y="473583"/>
                    </a:lnTo>
                    <a:cubicBezTo>
                      <a:pt x="166688" y="478536"/>
                      <a:pt x="166497" y="492443"/>
                      <a:pt x="166211" y="515493"/>
                    </a:cubicBezTo>
                    <a:cubicBezTo>
                      <a:pt x="165925" y="538544"/>
                      <a:pt x="165259" y="556927"/>
                      <a:pt x="164401" y="570738"/>
                    </a:cubicBezTo>
                    <a:cubicBezTo>
                      <a:pt x="163449" y="584549"/>
                      <a:pt x="162115" y="595122"/>
                      <a:pt x="160210" y="602552"/>
                    </a:cubicBezTo>
                    <a:cubicBezTo>
                      <a:pt x="157734" y="615410"/>
                      <a:pt x="151257" y="625316"/>
                      <a:pt x="140875" y="632079"/>
                    </a:cubicBezTo>
                    <a:cubicBezTo>
                      <a:pt x="130397" y="638842"/>
                      <a:pt x="111061" y="642175"/>
                      <a:pt x="82867" y="642175"/>
                    </a:cubicBezTo>
                    <a:cubicBezTo>
                      <a:pt x="63817" y="642175"/>
                      <a:pt x="48196" y="638365"/>
                      <a:pt x="35909" y="630650"/>
                    </a:cubicBezTo>
                    <a:cubicBezTo>
                      <a:pt x="23622" y="622935"/>
                      <a:pt x="14097" y="611124"/>
                      <a:pt x="7334" y="595217"/>
                    </a:cubicBezTo>
                    <a:cubicBezTo>
                      <a:pt x="2381" y="583597"/>
                      <a:pt x="0" y="562928"/>
                      <a:pt x="0" y="533495"/>
                    </a:cubicBezTo>
                    <a:lnTo>
                      <a:pt x="0" y="169545"/>
                    </a:lnTo>
                    <a:lnTo>
                      <a:pt x="952" y="119824"/>
                    </a:lnTo>
                    <a:cubicBezTo>
                      <a:pt x="952" y="102679"/>
                      <a:pt x="4763" y="87154"/>
                      <a:pt x="12478" y="73247"/>
                    </a:cubicBezTo>
                    <a:cubicBezTo>
                      <a:pt x="20193" y="59436"/>
                      <a:pt x="31337" y="47339"/>
                      <a:pt x="46101" y="36862"/>
                    </a:cubicBezTo>
                    <a:cubicBezTo>
                      <a:pt x="60865" y="26384"/>
                      <a:pt x="81724" y="17717"/>
                      <a:pt x="108775" y="10573"/>
                    </a:cubicBezTo>
                    <a:cubicBezTo>
                      <a:pt x="135826" y="3524"/>
                      <a:pt x="165259" y="0"/>
                      <a:pt x="197263" y="0"/>
                    </a:cubicBezTo>
                    <a:lnTo>
                      <a:pt x="206502" y="0"/>
                    </a:lnTo>
                    <a:cubicBezTo>
                      <a:pt x="239649" y="0"/>
                      <a:pt x="270796" y="4000"/>
                      <a:pt x="300038" y="12001"/>
                    </a:cubicBezTo>
                    <a:cubicBezTo>
                      <a:pt x="329184" y="20002"/>
                      <a:pt x="354901" y="32099"/>
                      <a:pt x="376999" y="48387"/>
                    </a:cubicBezTo>
                    <a:cubicBezTo>
                      <a:pt x="399097" y="64675"/>
                      <a:pt x="416338" y="85249"/>
                      <a:pt x="428625" y="110109"/>
                    </a:cubicBezTo>
                    <a:cubicBezTo>
                      <a:pt x="440912" y="134969"/>
                      <a:pt x="447104" y="163449"/>
                      <a:pt x="447104" y="195358"/>
                    </a:cubicBezTo>
                    <a:cubicBezTo>
                      <a:pt x="447104" y="230410"/>
                      <a:pt x="440150" y="264414"/>
                      <a:pt x="426339" y="297656"/>
                    </a:cubicBezTo>
                    <a:cubicBezTo>
                      <a:pt x="412528" y="330803"/>
                      <a:pt x="395478" y="355092"/>
                      <a:pt x="375190" y="370427"/>
                    </a:cubicBezTo>
                    <a:cubicBezTo>
                      <a:pt x="393573" y="385191"/>
                      <a:pt x="408813" y="404527"/>
                      <a:pt x="420814" y="428434"/>
                    </a:cubicBezTo>
                    <a:cubicBezTo>
                      <a:pt x="432816" y="452342"/>
                      <a:pt x="440626" y="476060"/>
                      <a:pt x="444341" y="499396"/>
                    </a:cubicBezTo>
                    <a:cubicBezTo>
                      <a:pt x="448056" y="522732"/>
                      <a:pt x="449866" y="543306"/>
                      <a:pt x="449866" y="561118"/>
                    </a:cubicBezTo>
                    <a:cubicBezTo>
                      <a:pt x="449866" y="578929"/>
                      <a:pt x="446627" y="594741"/>
                      <a:pt x="440150" y="608552"/>
                    </a:cubicBezTo>
                    <a:cubicBezTo>
                      <a:pt x="433673" y="622364"/>
                      <a:pt x="423386" y="632365"/>
                      <a:pt x="409289" y="638461"/>
                    </a:cubicBezTo>
                    <a:cubicBezTo>
                      <a:pt x="395192" y="644652"/>
                      <a:pt x="380143" y="647700"/>
                      <a:pt x="364141" y="647700"/>
                    </a:cubicBezTo>
                    <a:cubicBezTo>
                      <a:pt x="338899" y="647700"/>
                      <a:pt x="320040" y="642461"/>
                      <a:pt x="307467" y="632079"/>
                    </a:cubicBezTo>
                    <a:cubicBezTo>
                      <a:pt x="294894" y="621602"/>
                      <a:pt x="288607" y="603504"/>
                      <a:pt x="288607" y="577691"/>
                    </a:cubicBezTo>
                    <a:cubicBezTo>
                      <a:pt x="286798" y="556832"/>
                      <a:pt x="283369" y="534353"/>
                      <a:pt x="278511" y="510445"/>
                    </a:cubicBezTo>
                    <a:cubicBezTo>
                      <a:pt x="275463" y="495110"/>
                      <a:pt x="268224" y="480060"/>
                      <a:pt x="256889" y="465296"/>
                    </a:cubicBezTo>
                    <a:cubicBezTo>
                      <a:pt x="245554" y="450532"/>
                      <a:pt x="232981" y="439960"/>
                      <a:pt x="219075" y="433483"/>
                    </a:cubicBezTo>
                    <a:cubicBezTo>
                      <a:pt x="205264" y="427006"/>
                      <a:pt x="192500" y="423767"/>
                      <a:pt x="180880" y="423767"/>
                    </a:cubicBezTo>
                    <a:cubicBezTo>
                      <a:pt x="177832" y="423767"/>
                      <a:pt x="174879" y="425005"/>
                      <a:pt x="172117" y="427482"/>
                    </a:cubicBezTo>
                    <a:cubicBezTo>
                      <a:pt x="169354" y="429959"/>
                      <a:pt x="167926" y="433007"/>
                      <a:pt x="167926" y="436721"/>
                    </a:cubicBezTo>
                    <a:close/>
                    <a:moveTo>
                      <a:pt x="174974" y="154781"/>
                    </a:moveTo>
                    <a:lnTo>
                      <a:pt x="174974" y="261652"/>
                    </a:lnTo>
                    <a:cubicBezTo>
                      <a:pt x="186595" y="267843"/>
                      <a:pt x="199263" y="270891"/>
                      <a:pt x="212788" y="270891"/>
                    </a:cubicBezTo>
                    <a:cubicBezTo>
                      <a:pt x="229933" y="270891"/>
                      <a:pt x="244221" y="263938"/>
                      <a:pt x="255651" y="250126"/>
                    </a:cubicBezTo>
                    <a:cubicBezTo>
                      <a:pt x="266986" y="236315"/>
                      <a:pt x="272701" y="219551"/>
                      <a:pt x="272701" y="199930"/>
                    </a:cubicBezTo>
                    <a:cubicBezTo>
                      <a:pt x="272701" y="183356"/>
                      <a:pt x="266986" y="169259"/>
                      <a:pt x="255651" y="157544"/>
                    </a:cubicBezTo>
                    <a:cubicBezTo>
                      <a:pt x="244316" y="145923"/>
                      <a:pt x="230314" y="140017"/>
                      <a:pt x="213741" y="140017"/>
                    </a:cubicBezTo>
                    <a:cubicBezTo>
                      <a:pt x="195929" y="140017"/>
                      <a:pt x="182975" y="144971"/>
                      <a:pt x="175069" y="154781"/>
                    </a:cubicBezTo>
                    <a:close/>
                  </a:path>
                </a:pathLst>
              </a:custGeom>
              <a:grpFill/>
              <a:ln w="9525"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1462694B-ABFD-8D09-02DB-26A9A0ADFCEC}"/>
                  </a:ext>
                </a:extLst>
              </p:cNvPr>
              <p:cNvSpPr/>
              <p:nvPr/>
            </p:nvSpPr>
            <p:spPr>
              <a:xfrm>
                <a:off x="6939791" y="2246490"/>
                <a:ext cx="445865" cy="647604"/>
              </a:xfrm>
              <a:custGeom>
                <a:avLst/>
                <a:gdLst>
                  <a:gd name="connsiteX0" fmla="*/ 205359 w 445865"/>
                  <a:gd name="connsiteY0" fmla="*/ 207169 h 647604"/>
                  <a:gd name="connsiteX1" fmla="*/ 215074 w 445865"/>
                  <a:gd name="connsiteY1" fmla="*/ 217742 h 647604"/>
                  <a:gd name="connsiteX2" fmla="*/ 238601 w 445865"/>
                  <a:gd name="connsiteY2" fmla="*/ 235268 h 647604"/>
                  <a:gd name="connsiteX3" fmla="*/ 270415 w 445865"/>
                  <a:gd name="connsiteY3" fmla="*/ 256032 h 647604"/>
                  <a:gd name="connsiteX4" fmla="*/ 289275 w 445865"/>
                  <a:gd name="connsiteY4" fmla="*/ 268034 h 647604"/>
                  <a:gd name="connsiteX5" fmla="*/ 304895 w 445865"/>
                  <a:gd name="connsiteY5" fmla="*/ 278130 h 647604"/>
                  <a:gd name="connsiteX6" fmla="*/ 385096 w 445865"/>
                  <a:gd name="connsiteY6" fmla="*/ 335280 h 647604"/>
                  <a:gd name="connsiteX7" fmla="*/ 429292 w 445865"/>
                  <a:gd name="connsiteY7" fmla="*/ 388715 h 647604"/>
                  <a:gd name="connsiteX8" fmla="*/ 445866 w 445865"/>
                  <a:gd name="connsiteY8" fmla="*/ 456914 h 647604"/>
                  <a:gd name="connsiteX9" fmla="*/ 174975 w 445865"/>
                  <a:gd name="connsiteY9" fmla="*/ 647605 h 647604"/>
                  <a:gd name="connsiteX10" fmla="*/ 88868 w 445865"/>
                  <a:gd name="connsiteY10" fmla="*/ 635603 h 647604"/>
                  <a:gd name="connsiteX11" fmla="*/ 21146 w 445865"/>
                  <a:gd name="connsiteY11" fmla="*/ 602933 h 647604"/>
                  <a:gd name="connsiteX12" fmla="*/ 0 w 445865"/>
                  <a:gd name="connsiteY12" fmla="*/ 559213 h 647604"/>
                  <a:gd name="connsiteX13" fmla="*/ 11525 w 445865"/>
                  <a:gd name="connsiteY13" fmla="*/ 514064 h 647604"/>
                  <a:gd name="connsiteX14" fmla="*/ 46958 w 445865"/>
                  <a:gd name="connsiteY14" fmla="*/ 486442 h 647604"/>
                  <a:gd name="connsiteX15" fmla="*/ 135826 w 445865"/>
                  <a:gd name="connsiteY15" fmla="*/ 470345 h 647604"/>
                  <a:gd name="connsiteX16" fmla="*/ 227457 w 445865"/>
                  <a:gd name="connsiteY16" fmla="*/ 457867 h 647604"/>
                  <a:gd name="connsiteX17" fmla="*/ 241268 w 445865"/>
                  <a:gd name="connsiteY17" fmla="*/ 445008 h 647604"/>
                  <a:gd name="connsiteX18" fmla="*/ 239458 w 445865"/>
                  <a:gd name="connsiteY18" fmla="*/ 439960 h 647604"/>
                  <a:gd name="connsiteX19" fmla="*/ 234887 w 445865"/>
                  <a:gd name="connsiteY19" fmla="*/ 434912 h 647604"/>
                  <a:gd name="connsiteX20" fmla="*/ 177737 w 445865"/>
                  <a:gd name="connsiteY20" fmla="*/ 403574 h 647604"/>
                  <a:gd name="connsiteX21" fmla="*/ 52388 w 445865"/>
                  <a:gd name="connsiteY21" fmla="*/ 302228 h 647604"/>
                  <a:gd name="connsiteX22" fmla="*/ 16478 w 445865"/>
                  <a:gd name="connsiteY22" fmla="*/ 192596 h 647604"/>
                  <a:gd name="connsiteX23" fmla="*/ 91535 w 445865"/>
                  <a:gd name="connsiteY23" fmla="*/ 52102 h 647604"/>
                  <a:gd name="connsiteX24" fmla="*/ 300228 w 445865"/>
                  <a:gd name="connsiteY24" fmla="*/ 0 h 647604"/>
                  <a:gd name="connsiteX25" fmla="*/ 373475 w 445865"/>
                  <a:gd name="connsiteY25" fmla="*/ 9716 h 647604"/>
                  <a:gd name="connsiteX26" fmla="*/ 424148 w 445865"/>
                  <a:gd name="connsiteY26" fmla="*/ 42386 h 647604"/>
                  <a:gd name="connsiteX27" fmla="*/ 440246 w 445865"/>
                  <a:gd name="connsiteY27" fmla="*/ 91250 h 647604"/>
                  <a:gd name="connsiteX28" fmla="*/ 420433 w 445865"/>
                  <a:gd name="connsiteY28" fmla="*/ 136874 h 647604"/>
                  <a:gd name="connsiteX29" fmla="*/ 363283 w 445865"/>
                  <a:gd name="connsiteY29" fmla="*/ 166783 h 647604"/>
                  <a:gd name="connsiteX30" fmla="*/ 270701 w 445865"/>
                  <a:gd name="connsiteY30" fmla="*/ 183356 h 647604"/>
                  <a:gd name="connsiteX31" fmla="*/ 208978 w 445865"/>
                  <a:gd name="connsiteY31" fmla="*/ 192596 h 647604"/>
                  <a:gd name="connsiteX32" fmla="*/ 205264 w 445865"/>
                  <a:gd name="connsiteY32" fmla="*/ 196310 h 647604"/>
                  <a:gd name="connsiteX33" fmla="*/ 203454 w 445865"/>
                  <a:gd name="connsiteY33" fmla="*/ 200882 h 647604"/>
                  <a:gd name="connsiteX34" fmla="*/ 205264 w 445865"/>
                  <a:gd name="connsiteY34" fmla="*/ 207359 h 64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45865" h="647604">
                    <a:moveTo>
                      <a:pt x="205359" y="207169"/>
                    </a:moveTo>
                    <a:cubicBezTo>
                      <a:pt x="206597" y="209645"/>
                      <a:pt x="209836" y="213170"/>
                      <a:pt x="215074" y="217742"/>
                    </a:cubicBezTo>
                    <a:cubicBezTo>
                      <a:pt x="220313" y="222314"/>
                      <a:pt x="228124" y="228219"/>
                      <a:pt x="238601" y="235268"/>
                    </a:cubicBezTo>
                    <a:cubicBezTo>
                      <a:pt x="249079" y="242316"/>
                      <a:pt x="259651" y="249269"/>
                      <a:pt x="270415" y="256032"/>
                    </a:cubicBezTo>
                    <a:cubicBezTo>
                      <a:pt x="281178" y="262795"/>
                      <a:pt x="287465" y="266795"/>
                      <a:pt x="289275" y="268034"/>
                    </a:cubicBezTo>
                    <a:lnTo>
                      <a:pt x="304895" y="278130"/>
                    </a:lnTo>
                    <a:cubicBezTo>
                      <a:pt x="339947" y="300228"/>
                      <a:pt x="366617" y="319278"/>
                      <a:pt x="385096" y="335280"/>
                    </a:cubicBezTo>
                    <a:cubicBezTo>
                      <a:pt x="403479" y="351282"/>
                      <a:pt x="418243" y="369094"/>
                      <a:pt x="429292" y="388715"/>
                    </a:cubicBezTo>
                    <a:cubicBezTo>
                      <a:pt x="440341" y="408337"/>
                      <a:pt x="445866" y="431102"/>
                      <a:pt x="445866" y="456914"/>
                    </a:cubicBezTo>
                    <a:cubicBezTo>
                      <a:pt x="445866" y="584073"/>
                      <a:pt x="355568" y="647605"/>
                      <a:pt x="174975" y="647605"/>
                    </a:cubicBezTo>
                    <a:cubicBezTo>
                      <a:pt x="148590" y="647605"/>
                      <a:pt x="119824" y="643604"/>
                      <a:pt x="88868" y="635603"/>
                    </a:cubicBezTo>
                    <a:cubicBezTo>
                      <a:pt x="57817" y="627602"/>
                      <a:pt x="35242" y="616744"/>
                      <a:pt x="21146" y="602933"/>
                    </a:cubicBezTo>
                    <a:cubicBezTo>
                      <a:pt x="7048" y="589121"/>
                      <a:pt x="0" y="574548"/>
                      <a:pt x="0" y="559213"/>
                    </a:cubicBezTo>
                    <a:cubicBezTo>
                      <a:pt x="0" y="540830"/>
                      <a:pt x="3810" y="525780"/>
                      <a:pt x="11525" y="514064"/>
                    </a:cubicBezTo>
                    <a:cubicBezTo>
                      <a:pt x="19240" y="502444"/>
                      <a:pt x="31051" y="493205"/>
                      <a:pt x="46958" y="486442"/>
                    </a:cubicBezTo>
                    <a:cubicBezTo>
                      <a:pt x="62960" y="479679"/>
                      <a:pt x="92583" y="474345"/>
                      <a:pt x="135826" y="470345"/>
                    </a:cubicBezTo>
                    <a:cubicBezTo>
                      <a:pt x="179166" y="466344"/>
                      <a:pt x="209645" y="462248"/>
                      <a:pt x="227457" y="457867"/>
                    </a:cubicBezTo>
                    <a:cubicBezTo>
                      <a:pt x="236696" y="456057"/>
                      <a:pt x="241268" y="451771"/>
                      <a:pt x="241268" y="445008"/>
                    </a:cubicBezTo>
                    <a:cubicBezTo>
                      <a:pt x="241268" y="443770"/>
                      <a:pt x="240601" y="442055"/>
                      <a:pt x="239458" y="439960"/>
                    </a:cubicBezTo>
                    <a:cubicBezTo>
                      <a:pt x="238220" y="437769"/>
                      <a:pt x="236696" y="436150"/>
                      <a:pt x="234887" y="434912"/>
                    </a:cubicBezTo>
                    <a:lnTo>
                      <a:pt x="177737" y="403574"/>
                    </a:lnTo>
                    <a:cubicBezTo>
                      <a:pt x="118110" y="368522"/>
                      <a:pt x="76390" y="334804"/>
                      <a:pt x="52388" y="302228"/>
                    </a:cubicBezTo>
                    <a:cubicBezTo>
                      <a:pt x="28480" y="269653"/>
                      <a:pt x="16478" y="233172"/>
                      <a:pt x="16478" y="192596"/>
                    </a:cubicBezTo>
                    <a:cubicBezTo>
                      <a:pt x="16478" y="133636"/>
                      <a:pt x="41529" y="86773"/>
                      <a:pt x="91535" y="52102"/>
                    </a:cubicBezTo>
                    <a:cubicBezTo>
                      <a:pt x="141542" y="17431"/>
                      <a:pt x="211169" y="0"/>
                      <a:pt x="300228" y="0"/>
                    </a:cubicBezTo>
                    <a:cubicBezTo>
                      <a:pt x="326041" y="0"/>
                      <a:pt x="350425" y="3239"/>
                      <a:pt x="373475" y="9716"/>
                    </a:cubicBezTo>
                    <a:cubicBezTo>
                      <a:pt x="396526" y="16193"/>
                      <a:pt x="413385" y="27051"/>
                      <a:pt x="424148" y="42386"/>
                    </a:cubicBezTo>
                    <a:cubicBezTo>
                      <a:pt x="434912" y="57721"/>
                      <a:pt x="440246" y="74009"/>
                      <a:pt x="440246" y="91250"/>
                    </a:cubicBezTo>
                    <a:cubicBezTo>
                      <a:pt x="440246" y="108490"/>
                      <a:pt x="433673" y="123635"/>
                      <a:pt x="420433" y="136874"/>
                    </a:cubicBezTo>
                    <a:cubicBezTo>
                      <a:pt x="407194" y="150114"/>
                      <a:pt x="388144" y="160020"/>
                      <a:pt x="363283" y="166783"/>
                    </a:cubicBezTo>
                    <a:cubicBezTo>
                      <a:pt x="338423" y="173546"/>
                      <a:pt x="307562" y="179070"/>
                      <a:pt x="270701" y="183356"/>
                    </a:cubicBezTo>
                    <a:cubicBezTo>
                      <a:pt x="233839" y="187643"/>
                      <a:pt x="213265" y="190691"/>
                      <a:pt x="208978" y="192596"/>
                    </a:cubicBezTo>
                    <a:cubicBezTo>
                      <a:pt x="207741" y="193167"/>
                      <a:pt x="206502" y="194405"/>
                      <a:pt x="205264" y="196310"/>
                    </a:cubicBezTo>
                    <a:cubicBezTo>
                      <a:pt x="204026" y="198120"/>
                      <a:pt x="203454" y="199644"/>
                      <a:pt x="203454" y="200882"/>
                    </a:cubicBezTo>
                    <a:lnTo>
                      <a:pt x="205264" y="207359"/>
                    </a:lnTo>
                    <a:close/>
                  </a:path>
                </a:pathLst>
              </a:custGeom>
              <a:grpFill/>
              <a:ln w="9525"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7DAFFD8D-FE95-7160-E800-8F30F904AF98}"/>
                  </a:ext>
                </a:extLst>
              </p:cNvPr>
              <p:cNvSpPr/>
              <p:nvPr/>
            </p:nvSpPr>
            <p:spPr>
              <a:xfrm>
                <a:off x="7421565" y="2257634"/>
                <a:ext cx="467011" cy="633088"/>
              </a:xfrm>
              <a:custGeom>
                <a:avLst/>
                <a:gdLst>
                  <a:gd name="connsiteX0" fmla="*/ 206312 w 467011"/>
                  <a:gd name="connsiteY0" fmla="*/ 419005 h 633088"/>
                  <a:gd name="connsiteX1" fmla="*/ 223838 w 467011"/>
                  <a:gd name="connsiteY1" fmla="*/ 451295 h 633088"/>
                  <a:gd name="connsiteX2" fmla="*/ 251936 w 467011"/>
                  <a:gd name="connsiteY2" fmla="*/ 466058 h 633088"/>
                  <a:gd name="connsiteX3" fmla="*/ 282797 w 467011"/>
                  <a:gd name="connsiteY3" fmla="*/ 471583 h 633088"/>
                  <a:gd name="connsiteX4" fmla="*/ 402622 w 467011"/>
                  <a:gd name="connsiteY4" fmla="*/ 446723 h 633088"/>
                  <a:gd name="connsiteX5" fmla="*/ 418243 w 467011"/>
                  <a:gd name="connsiteY5" fmla="*/ 443960 h 633088"/>
                  <a:gd name="connsiteX6" fmla="*/ 440341 w 467011"/>
                  <a:gd name="connsiteY6" fmla="*/ 455009 h 633088"/>
                  <a:gd name="connsiteX7" fmla="*/ 456915 w 467011"/>
                  <a:gd name="connsiteY7" fmla="*/ 479012 h 633088"/>
                  <a:gd name="connsiteX8" fmla="*/ 464248 w 467011"/>
                  <a:gd name="connsiteY8" fmla="*/ 507587 h 633088"/>
                  <a:gd name="connsiteX9" fmla="*/ 451390 w 467011"/>
                  <a:gd name="connsiteY9" fmla="*/ 550926 h 633088"/>
                  <a:gd name="connsiteX10" fmla="*/ 392430 w 467011"/>
                  <a:gd name="connsiteY10" fmla="*/ 603028 h 633088"/>
                  <a:gd name="connsiteX11" fmla="*/ 314135 w 467011"/>
                  <a:gd name="connsiteY11" fmla="*/ 628364 h 633088"/>
                  <a:gd name="connsiteX12" fmla="*/ 248698 w 467011"/>
                  <a:gd name="connsiteY12" fmla="*/ 632936 h 633088"/>
                  <a:gd name="connsiteX13" fmla="*/ 186024 w 467011"/>
                  <a:gd name="connsiteY13" fmla="*/ 622840 h 633088"/>
                  <a:gd name="connsiteX14" fmla="*/ 119729 w 467011"/>
                  <a:gd name="connsiteY14" fmla="*/ 590550 h 633088"/>
                  <a:gd name="connsiteX15" fmla="*/ 59817 w 467011"/>
                  <a:gd name="connsiteY15" fmla="*/ 529304 h 633088"/>
                  <a:gd name="connsiteX16" fmla="*/ 16097 w 467011"/>
                  <a:gd name="connsiteY16" fmla="*/ 435769 h 633088"/>
                  <a:gd name="connsiteX17" fmla="*/ 0 w 467011"/>
                  <a:gd name="connsiteY17" fmla="*/ 321564 h 633088"/>
                  <a:gd name="connsiteX18" fmla="*/ 12859 w 467011"/>
                  <a:gd name="connsiteY18" fmla="*/ 214694 h 633088"/>
                  <a:gd name="connsiteX19" fmla="*/ 49721 w 467011"/>
                  <a:gd name="connsiteY19" fmla="*/ 121634 h 633088"/>
                  <a:gd name="connsiteX20" fmla="*/ 93440 w 467011"/>
                  <a:gd name="connsiteY20" fmla="*/ 67723 h 633088"/>
                  <a:gd name="connsiteX21" fmla="*/ 167640 w 467011"/>
                  <a:gd name="connsiteY21" fmla="*/ 19336 h 633088"/>
                  <a:gd name="connsiteX22" fmla="*/ 259747 w 467011"/>
                  <a:gd name="connsiteY22" fmla="*/ 0 h 633088"/>
                  <a:gd name="connsiteX23" fmla="*/ 326041 w 467011"/>
                  <a:gd name="connsiteY23" fmla="*/ 8763 h 633088"/>
                  <a:gd name="connsiteX24" fmla="*/ 396050 w 467011"/>
                  <a:gd name="connsiteY24" fmla="*/ 41434 h 633088"/>
                  <a:gd name="connsiteX25" fmla="*/ 449009 w 467011"/>
                  <a:gd name="connsiteY25" fmla="*/ 103632 h 633088"/>
                  <a:gd name="connsiteX26" fmla="*/ 467011 w 467011"/>
                  <a:gd name="connsiteY26" fmla="*/ 181451 h 633088"/>
                  <a:gd name="connsiteX27" fmla="*/ 458724 w 467011"/>
                  <a:gd name="connsiteY27" fmla="*/ 240411 h 633088"/>
                  <a:gd name="connsiteX28" fmla="*/ 434816 w 467011"/>
                  <a:gd name="connsiteY28" fmla="*/ 294799 h 633088"/>
                  <a:gd name="connsiteX29" fmla="*/ 390144 w 467011"/>
                  <a:gd name="connsiteY29" fmla="*/ 338995 h 633088"/>
                  <a:gd name="connsiteX30" fmla="*/ 314135 w 467011"/>
                  <a:gd name="connsiteY30" fmla="*/ 380429 h 633088"/>
                  <a:gd name="connsiteX31" fmla="*/ 221075 w 467011"/>
                  <a:gd name="connsiteY31" fmla="*/ 402527 h 633088"/>
                  <a:gd name="connsiteX32" fmla="*/ 210503 w 467011"/>
                  <a:gd name="connsiteY32" fmla="*/ 408051 h 633088"/>
                  <a:gd name="connsiteX33" fmla="*/ 206312 w 467011"/>
                  <a:gd name="connsiteY33" fmla="*/ 419100 h 633088"/>
                  <a:gd name="connsiteX34" fmla="*/ 307657 w 467011"/>
                  <a:gd name="connsiteY34" fmla="*/ 184023 h 633088"/>
                  <a:gd name="connsiteX35" fmla="*/ 276320 w 467011"/>
                  <a:gd name="connsiteY35" fmla="*/ 148971 h 633088"/>
                  <a:gd name="connsiteX36" fmla="*/ 240888 w 467011"/>
                  <a:gd name="connsiteY36" fmla="*/ 158210 h 633088"/>
                  <a:gd name="connsiteX37" fmla="*/ 211836 w 467011"/>
                  <a:gd name="connsiteY37" fmla="*/ 178499 h 633088"/>
                  <a:gd name="connsiteX38" fmla="*/ 186976 w 467011"/>
                  <a:gd name="connsiteY38" fmla="*/ 219075 h 633088"/>
                  <a:gd name="connsiteX39" fmla="*/ 178689 w 467011"/>
                  <a:gd name="connsiteY39" fmla="*/ 265176 h 633088"/>
                  <a:gd name="connsiteX40" fmla="*/ 179641 w 467011"/>
                  <a:gd name="connsiteY40" fmla="*/ 278987 h 633088"/>
                  <a:gd name="connsiteX41" fmla="*/ 237268 w 467011"/>
                  <a:gd name="connsiteY41" fmla="*/ 262414 h 633088"/>
                  <a:gd name="connsiteX42" fmla="*/ 288417 w 467011"/>
                  <a:gd name="connsiteY42" fmla="*/ 226505 h 633088"/>
                  <a:gd name="connsiteX43" fmla="*/ 307753 w 467011"/>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1"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7" y="444913"/>
                      <a:pt x="413385" y="443960"/>
                      <a:pt x="418243" y="443960"/>
                    </a:cubicBezTo>
                    <a:cubicBezTo>
                      <a:pt x="426244" y="443960"/>
                      <a:pt x="433578" y="447675"/>
                      <a:pt x="440341" y="455009"/>
                    </a:cubicBezTo>
                    <a:cubicBezTo>
                      <a:pt x="447104" y="462344"/>
                      <a:pt x="452628" y="470345"/>
                      <a:pt x="456915" y="479012"/>
                    </a:cubicBezTo>
                    <a:cubicBezTo>
                      <a:pt x="461867" y="488823"/>
                      <a:pt x="464248" y="498348"/>
                      <a:pt x="464248" y="507587"/>
                    </a:cubicBezTo>
                    <a:cubicBezTo>
                      <a:pt x="464248" y="522351"/>
                      <a:pt x="459963" y="536734"/>
                      <a:pt x="451390" y="550926"/>
                    </a:cubicBezTo>
                    <a:cubicBezTo>
                      <a:pt x="438531" y="572453"/>
                      <a:pt x="418815" y="589788"/>
                      <a:pt x="392430" y="603028"/>
                    </a:cubicBezTo>
                    <a:cubicBezTo>
                      <a:pt x="366046" y="616268"/>
                      <a:pt x="339947" y="624650"/>
                      <a:pt x="314135" y="628364"/>
                    </a:cubicBezTo>
                    <a:cubicBezTo>
                      <a:pt x="288322" y="632079"/>
                      <a:pt x="266510" y="633603"/>
                      <a:pt x="248698" y="632936"/>
                    </a:cubicBezTo>
                    <a:cubicBezTo>
                      <a:pt x="229648" y="632365"/>
                      <a:pt x="208788" y="628936"/>
                      <a:pt x="186024"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5" y="87058"/>
                      <a:pt x="93440" y="67723"/>
                    </a:cubicBezTo>
                    <a:cubicBezTo>
                      <a:pt x="112776" y="48387"/>
                      <a:pt x="137541" y="32290"/>
                      <a:pt x="167640" y="19336"/>
                    </a:cubicBezTo>
                    <a:cubicBezTo>
                      <a:pt x="197739" y="6477"/>
                      <a:pt x="228410" y="0"/>
                      <a:pt x="259747" y="0"/>
                    </a:cubicBezTo>
                    <a:cubicBezTo>
                      <a:pt x="280607"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200"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8" y="158210"/>
                    </a:cubicBezTo>
                    <a:cubicBezTo>
                      <a:pt x="228886" y="164402"/>
                      <a:pt x="219266"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grpSp>
        <p:grpSp>
          <p:nvGrpSpPr>
            <p:cNvPr id="88" name="Groep 87">
              <a:extLst>
                <a:ext uri="{FF2B5EF4-FFF2-40B4-BE49-F238E27FC236}">
                  <a16:creationId xmlns:a16="http://schemas.microsoft.com/office/drawing/2014/main" id="{0D9FA71D-831F-7DE5-9888-865770AFF47F}"/>
                </a:ext>
              </a:extLst>
            </p:cNvPr>
            <p:cNvGrpSpPr/>
            <p:nvPr/>
          </p:nvGrpSpPr>
          <p:grpSpPr>
            <a:xfrm>
              <a:off x="2337406" y="3032874"/>
              <a:ext cx="5551169" cy="637698"/>
              <a:chOff x="2337406" y="3032874"/>
              <a:chExt cx="5551169" cy="637698"/>
            </a:xfrm>
          </p:grpSpPr>
          <p:sp>
            <p:nvSpPr>
              <p:cNvPr id="89" name="Vrije vorm: vorm 88">
                <a:extLst>
                  <a:ext uri="{FF2B5EF4-FFF2-40B4-BE49-F238E27FC236}">
                    <a16:creationId xmlns:a16="http://schemas.microsoft.com/office/drawing/2014/main" id="{EEEA07CF-66C2-40FB-B27B-A381192AD7A1}"/>
                  </a:ext>
                </a:extLst>
              </p:cNvPr>
              <p:cNvSpPr/>
              <p:nvPr/>
            </p:nvSpPr>
            <p:spPr>
              <a:xfrm>
                <a:off x="2337406" y="3032874"/>
                <a:ext cx="510254" cy="637698"/>
              </a:xfrm>
              <a:custGeom>
                <a:avLst/>
                <a:gdLst>
                  <a:gd name="connsiteX0" fmla="*/ 365855 w 510254"/>
                  <a:gd name="connsiteY0" fmla="*/ 618839 h 637698"/>
                  <a:gd name="connsiteX1" fmla="*/ 343281 w 510254"/>
                  <a:gd name="connsiteY1" fmla="*/ 599980 h 637698"/>
                  <a:gd name="connsiteX2" fmla="*/ 326231 w 510254"/>
                  <a:gd name="connsiteY2" fmla="*/ 577406 h 637698"/>
                  <a:gd name="connsiteX3" fmla="*/ 246031 w 510254"/>
                  <a:gd name="connsiteY3" fmla="*/ 624364 h 637698"/>
                  <a:gd name="connsiteX4" fmla="*/ 174117 w 510254"/>
                  <a:gd name="connsiteY4" fmla="*/ 635413 h 637698"/>
                  <a:gd name="connsiteX5" fmla="*/ 107823 w 510254"/>
                  <a:gd name="connsiteY5" fmla="*/ 622554 h 637698"/>
                  <a:gd name="connsiteX6" fmla="*/ 51626 w 510254"/>
                  <a:gd name="connsiteY6" fmla="*/ 586169 h 637698"/>
                  <a:gd name="connsiteX7" fmla="*/ 13811 w 510254"/>
                  <a:gd name="connsiteY7" fmla="*/ 530924 h 637698"/>
                  <a:gd name="connsiteX8" fmla="*/ 0 w 510254"/>
                  <a:gd name="connsiteY8" fmla="*/ 464153 h 637698"/>
                  <a:gd name="connsiteX9" fmla="*/ 9239 w 510254"/>
                  <a:gd name="connsiteY9" fmla="*/ 400621 h 637698"/>
                  <a:gd name="connsiteX10" fmla="*/ 41910 w 510254"/>
                  <a:gd name="connsiteY10" fmla="*/ 336613 h 637698"/>
                  <a:gd name="connsiteX11" fmla="*/ 103156 w 510254"/>
                  <a:gd name="connsiteY11" fmla="*/ 282702 h 637698"/>
                  <a:gd name="connsiteX12" fmla="*/ 192500 w 510254"/>
                  <a:gd name="connsiteY12" fmla="*/ 245840 h 637698"/>
                  <a:gd name="connsiteX13" fmla="*/ 294799 w 510254"/>
                  <a:gd name="connsiteY13" fmla="*/ 232982 h 637698"/>
                  <a:gd name="connsiteX14" fmla="*/ 279559 w 510254"/>
                  <a:gd name="connsiteY14" fmla="*/ 168497 h 637698"/>
                  <a:gd name="connsiteX15" fmla="*/ 240411 w 510254"/>
                  <a:gd name="connsiteY15" fmla="*/ 152876 h 637698"/>
                  <a:gd name="connsiteX16" fmla="*/ 172688 w 510254"/>
                  <a:gd name="connsiteY16" fmla="*/ 170879 h 637698"/>
                  <a:gd name="connsiteX17" fmla="*/ 110490 w 510254"/>
                  <a:gd name="connsiteY17" fmla="*/ 188881 h 637698"/>
                  <a:gd name="connsiteX18" fmla="*/ 68580 w 510254"/>
                  <a:gd name="connsiteY18" fmla="*/ 170879 h 637698"/>
                  <a:gd name="connsiteX19" fmla="*/ 53340 w 510254"/>
                  <a:gd name="connsiteY19" fmla="*/ 117920 h 637698"/>
                  <a:gd name="connsiteX20" fmla="*/ 66675 w 510254"/>
                  <a:gd name="connsiteY20" fmla="*/ 75533 h 637698"/>
                  <a:gd name="connsiteX21" fmla="*/ 106299 w 510254"/>
                  <a:gd name="connsiteY21" fmla="*/ 40100 h 637698"/>
                  <a:gd name="connsiteX22" fmla="*/ 178594 w 510254"/>
                  <a:gd name="connsiteY22" fmla="*/ 12002 h 637698"/>
                  <a:gd name="connsiteX23" fmla="*/ 266129 w 510254"/>
                  <a:gd name="connsiteY23" fmla="*/ 0 h 637698"/>
                  <a:gd name="connsiteX24" fmla="*/ 389572 w 510254"/>
                  <a:gd name="connsiteY24" fmla="*/ 36862 h 637698"/>
                  <a:gd name="connsiteX25" fmla="*/ 458629 w 510254"/>
                  <a:gd name="connsiteY25" fmla="*/ 136398 h 637698"/>
                  <a:gd name="connsiteX26" fmla="*/ 473393 w 510254"/>
                  <a:gd name="connsiteY26" fmla="*/ 265367 h 637698"/>
                  <a:gd name="connsiteX27" fmla="*/ 471583 w 510254"/>
                  <a:gd name="connsiteY27" fmla="*/ 314230 h 637698"/>
                  <a:gd name="connsiteX28" fmla="*/ 468820 w 510254"/>
                  <a:gd name="connsiteY28" fmla="*/ 422053 h 637698"/>
                  <a:gd name="connsiteX29" fmla="*/ 495491 w 510254"/>
                  <a:gd name="connsiteY29" fmla="*/ 561213 h 637698"/>
                  <a:gd name="connsiteX30" fmla="*/ 503777 w 510254"/>
                  <a:gd name="connsiteY30" fmla="*/ 578263 h 637698"/>
                  <a:gd name="connsiteX31" fmla="*/ 510254 w 510254"/>
                  <a:gd name="connsiteY31" fmla="*/ 597122 h 637698"/>
                  <a:gd name="connsiteX32" fmla="*/ 486728 w 510254"/>
                  <a:gd name="connsiteY32" fmla="*/ 626174 h 637698"/>
                  <a:gd name="connsiteX33" fmla="*/ 431864 w 510254"/>
                  <a:gd name="connsiteY33" fmla="*/ 637699 h 637698"/>
                  <a:gd name="connsiteX34" fmla="*/ 395954 w 510254"/>
                  <a:gd name="connsiteY34" fmla="*/ 632651 h 637698"/>
                  <a:gd name="connsiteX35" fmla="*/ 365570 w 510254"/>
                  <a:gd name="connsiteY35" fmla="*/ 619316 h 637698"/>
                  <a:gd name="connsiteX36" fmla="*/ 257080 w 510254"/>
                  <a:gd name="connsiteY36" fmla="*/ 364522 h 637698"/>
                  <a:gd name="connsiteX37" fmla="*/ 205930 w 510254"/>
                  <a:gd name="connsiteY37" fmla="*/ 375571 h 637698"/>
                  <a:gd name="connsiteX38" fmla="*/ 170878 w 510254"/>
                  <a:gd name="connsiteY38" fmla="*/ 404146 h 637698"/>
                  <a:gd name="connsiteX39" fmla="*/ 160306 w 510254"/>
                  <a:gd name="connsiteY39" fmla="*/ 438245 h 637698"/>
                  <a:gd name="connsiteX40" fmla="*/ 174117 w 510254"/>
                  <a:gd name="connsiteY40" fmla="*/ 469106 h 637698"/>
                  <a:gd name="connsiteX41" fmla="*/ 205454 w 510254"/>
                  <a:gd name="connsiteY41" fmla="*/ 481584 h 637698"/>
                  <a:gd name="connsiteX42" fmla="*/ 254794 w 510254"/>
                  <a:gd name="connsiteY42" fmla="*/ 469583 h 637698"/>
                  <a:gd name="connsiteX43" fmla="*/ 291179 w 510254"/>
                  <a:gd name="connsiteY43" fmla="*/ 435483 h 637698"/>
                  <a:gd name="connsiteX44" fmla="*/ 291179 w 510254"/>
                  <a:gd name="connsiteY44" fmla="*/ 373761 h 637698"/>
                  <a:gd name="connsiteX45" fmla="*/ 257080 w 510254"/>
                  <a:gd name="connsiteY45" fmla="*/ 364522 h 63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0254" h="637698">
                    <a:moveTo>
                      <a:pt x="365855" y="618839"/>
                    </a:moveTo>
                    <a:cubicBezTo>
                      <a:pt x="359664" y="615125"/>
                      <a:pt x="352139" y="608838"/>
                      <a:pt x="343281" y="599980"/>
                    </a:cubicBezTo>
                    <a:cubicBezTo>
                      <a:pt x="334328" y="591122"/>
                      <a:pt x="328708" y="583597"/>
                      <a:pt x="326231" y="577406"/>
                    </a:cubicBezTo>
                    <a:cubicBezTo>
                      <a:pt x="292418" y="601409"/>
                      <a:pt x="265748" y="617030"/>
                      <a:pt x="246031" y="624364"/>
                    </a:cubicBezTo>
                    <a:cubicBezTo>
                      <a:pt x="226314" y="631698"/>
                      <a:pt x="202406" y="635413"/>
                      <a:pt x="174117" y="635413"/>
                    </a:cubicBezTo>
                    <a:cubicBezTo>
                      <a:pt x="151352" y="635413"/>
                      <a:pt x="129254" y="631127"/>
                      <a:pt x="107823" y="622554"/>
                    </a:cubicBezTo>
                    <a:cubicBezTo>
                      <a:pt x="86297" y="613982"/>
                      <a:pt x="67627" y="601790"/>
                      <a:pt x="51626" y="586169"/>
                    </a:cubicBezTo>
                    <a:cubicBezTo>
                      <a:pt x="35623" y="570548"/>
                      <a:pt x="23051" y="552069"/>
                      <a:pt x="13811" y="530924"/>
                    </a:cubicBezTo>
                    <a:cubicBezTo>
                      <a:pt x="4572" y="509778"/>
                      <a:pt x="0" y="487490"/>
                      <a:pt x="0" y="464153"/>
                    </a:cubicBezTo>
                    <a:cubicBezTo>
                      <a:pt x="0" y="444532"/>
                      <a:pt x="3048" y="423291"/>
                      <a:pt x="9239" y="400621"/>
                    </a:cubicBezTo>
                    <a:cubicBezTo>
                      <a:pt x="15335" y="377952"/>
                      <a:pt x="26289" y="356521"/>
                      <a:pt x="41910" y="336613"/>
                    </a:cubicBezTo>
                    <a:cubicBezTo>
                      <a:pt x="57531" y="316706"/>
                      <a:pt x="78010" y="298704"/>
                      <a:pt x="103156" y="282702"/>
                    </a:cubicBezTo>
                    <a:cubicBezTo>
                      <a:pt x="128302" y="266700"/>
                      <a:pt x="158115" y="254413"/>
                      <a:pt x="192500" y="245840"/>
                    </a:cubicBezTo>
                    <a:cubicBezTo>
                      <a:pt x="226886" y="237268"/>
                      <a:pt x="260985" y="232982"/>
                      <a:pt x="294799" y="232982"/>
                    </a:cubicBezTo>
                    <a:cubicBezTo>
                      <a:pt x="294227" y="200406"/>
                      <a:pt x="289084" y="178975"/>
                      <a:pt x="279559" y="168497"/>
                    </a:cubicBezTo>
                    <a:cubicBezTo>
                      <a:pt x="270034" y="158020"/>
                      <a:pt x="256985" y="152876"/>
                      <a:pt x="240411" y="152876"/>
                    </a:cubicBezTo>
                    <a:cubicBezTo>
                      <a:pt x="223838" y="152876"/>
                      <a:pt x="201835" y="158877"/>
                      <a:pt x="172688" y="170879"/>
                    </a:cubicBezTo>
                    <a:cubicBezTo>
                      <a:pt x="143542" y="182880"/>
                      <a:pt x="122777" y="188881"/>
                      <a:pt x="110490" y="188881"/>
                    </a:cubicBezTo>
                    <a:cubicBezTo>
                      <a:pt x="92678" y="188881"/>
                      <a:pt x="78676" y="182880"/>
                      <a:pt x="68580" y="170879"/>
                    </a:cubicBezTo>
                    <a:cubicBezTo>
                      <a:pt x="58483" y="158877"/>
                      <a:pt x="53340" y="141256"/>
                      <a:pt x="53340" y="117920"/>
                    </a:cubicBezTo>
                    <a:cubicBezTo>
                      <a:pt x="53340" y="102584"/>
                      <a:pt x="57817" y="88392"/>
                      <a:pt x="66675" y="75533"/>
                    </a:cubicBezTo>
                    <a:cubicBezTo>
                      <a:pt x="75533" y="62675"/>
                      <a:pt x="88773" y="50863"/>
                      <a:pt x="106299" y="40100"/>
                    </a:cubicBezTo>
                    <a:cubicBezTo>
                      <a:pt x="123825" y="29337"/>
                      <a:pt x="147923" y="20003"/>
                      <a:pt x="178594" y="12002"/>
                    </a:cubicBezTo>
                    <a:cubicBezTo>
                      <a:pt x="209264" y="4000"/>
                      <a:pt x="238506" y="0"/>
                      <a:pt x="266129" y="0"/>
                    </a:cubicBezTo>
                    <a:cubicBezTo>
                      <a:pt x="314039" y="0"/>
                      <a:pt x="355187" y="12287"/>
                      <a:pt x="389572" y="36862"/>
                    </a:cubicBezTo>
                    <a:cubicBezTo>
                      <a:pt x="423958" y="61436"/>
                      <a:pt x="447008" y="94583"/>
                      <a:pt x="458629" y="136398"/>
                    </a:cubicBezTo>
                    <a:cubicBezTo>
                      <a:pt x="468439" y="168974"/>
                      <a:pt x="473393" y="211931"/>
                      <a:pt x="473393" y="265367"/>
                    </a:cubicBezTo>
                    <a:lnTo>
                      <a:pt x="471583" y="314230"/>
                    </a:lnTo>
                    <a:cubicBezTo>
                      <a:pt x="469773" y="347377"/>
                      <a:pt x="468820" y="383286"/>
                      <a:pt x="468820" y="422053"/>
                    </a:cubicBezTo>
                    <a:cubicBezTo>
                      <a:pt x="468820" y="471773"/>
                      <a:pt x="477679" y="518160"/>
                      <a:pt x="495491" y="561213"/>
                    </a:cubicBezTo>
                    <a:cubicBezTo>
                      <a:pt x="496729" y="563690"/>
                      <a:pt x="499491" y="569405"/>
                      <a:pt x="503777" y="578263"/>
                    </a:cubicBezTo>
                    <a:cubicBezTo>
                      <a:pt x="508064" y="587216"/>
                      <a:pt x="510254" y="593503"/>
                      <a:pt x="510254" y="597122"/>
                    </a:cubicBezTo>
                    <a:cubicBezTo>
                      <a:pt x="510254" y="608838"/>
                      <a:pt x="502444" y="618458"/>
                      <a:pt x="486728" y="626174"/>
                    </a:cubicBezTo>
                    <a:cubicBezTo>
                      <a:pt x="471107" y="633889"/>
                      <a:pt x="452818" y="637699"/>
                      <a:pt x="431864" y="637699"/>
                    </a:cubicBezTo>
                    <a:cubicBezTo>
                      <a:pt x="420148" y="637699"/>
                      <a:pt x="408241" y="635984"/>
                      <a:pt x="395954" y="632651"/>
                    </a:cubicBezTo>
                    <a:cubicBezTo>
                      <a:pt x="383667" y="629317"/>
                      <a:pt x="373570" y="624840"/>
                      <a:pt x="365570" y="619316"/>
                    </a:cubicBezTo>
                    <a:close/>
                    <a:moveTo>
                      <a:pt x="257080" y="364522"/>
                    </a:moveTo>
                    <a:cubicBezTo>
                      <a:pt x="239268" y="364522"/>
                      <a:pt x="222218" y="368237"/>
                      <a:pt x="205930" y="375571"/>
                    </a:cubicBezTo>
                    <a:cubicBezTo>
                      <a:pt x="189643" y="382905"/>
                      <a:pt x="177927" y="392430"/>
                      <a:pt x="170878" y="404146"/>
                    </a:cubicBezTo>
                    <a:cubicBezTo>
                      <a:pt x="163830" y="415862"/>
                      <a:pt x="160306" y="427196"/>
                      <a:pt x="160306" y="438245"/>
                    </a:cubicBezTo>
                    <a:cubicBezTo>
                      <a:pt x="160306" y="450533"/>
                      <a:pt x="164878" y="460820"/>
                      <a:pt x="174117" y="469106"/>
                    </a:cubicBezTo>
                    <a:cubicBezTo>
                      <a:pt x="183356" y="477393"/>
                      <a:pt x="193739" y="481584"/>
                      <a:pt x="205454" y="481584"/>
                    </a:cubicBezTo>
                    <a:cubicBezTo>
                      <a:pt x="223266" y="481584"/>
                      <a:pt x="239649" y="477584"/>
                      <a:pt x="254794" y="469583"/>
                    </a:cubicBezTo>
                    <a:cubicBezTo>
                      <a:pt x="269843" y="461582"/>
                      <a:pt x="281940" y="450247"/>
                      <a:pt x="291179" y="435483"/>
                    </a:cubicBezTo>
                    <a:lnTo>
                      <a:pt x="291179" y="373761"/>
                    </a:lnTo>
                    <a:cubicBezTo>
                      <a:pt x="286226" y="367665"/>
                      <a:pt x="274892" y="364522"/>
                      <a:pt x="257080" y="364522"/>
                    </a:cubicBezTo>
                    <a:close/>
                  </a:path>
                </a:pathLst>
              </a:custGeom>
              <a:solidFill>
                <a:schemeClr val="accent4"/>
              </a:solid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76A1462C-F209-E1F6-7CBE-0005A6F9616F}"/>
                  </a:ext>
                </a:extLst>
              </p:cNvPr>
              <p:cNvSpPr/>
              <p:nvPr/>
            </p:nvSpPr>
            <p:spPr>
              <a:xfrm>
                <a:off x="2858805" y="3033350"/>
                <a:ext cx="466153" cy="623887"/>
              </a:xfrm>
              <a:custGeom>
                <a:avLst/>
                <a:gdLst>
                  <a:gd name="connsiteX0" fmla="*/ 423958 w 466153"/>
                  <a:gd name="connsiteY0" fmla="*/ 172403 h 623887"/>
                  <a:gd name="connsiteX1" fmla="*/ 405098 w 466153"/>
                  <a:gd name="connsiteY1" fmla="*/ 179356 h 623887"/>
                  <a:gd name="connsiteX2" fmla="*/ 342424 w 466153"/>
                  <a:gd name="connsiteY2" fmla="*/ 182118 h 623887"/>
                  <a:gd name="connsiteX3" fmla="*/ 273748 w 466153"/>
                  <a:gd name="connsiteY3" fmla="*/ 186309 h 623887"/>
                  <a:gd name="connsiteX4" fmla="*/ 231362 w 466153"/>
                  <a:gd name="connsiteY4" fmla="*/ 205645 h 623887"/>
                  <a:gd name="connsiteX5" fmla="*/ 194500 w 466153"/>
                  <a:gd name="connsiteY5" fmla="*/ 250317 h 623887"/>
                  <a:gd name="connsiteX6" fmla="*/ 179737 w 466153"/>
                  <a:gd name="connsiteY6" fmla="*/ 307943 h 623887"/>
                  <a:gd name="connsiteX7" fmla="*/ 266319 w 466153"/>
                  <a:gd name="connsiteY7" fmla="*/ 434150 h 623887"/>
                  <a:gd name="connsiteX8" fmla="*/ 293942 w 466153"/>
                  <a:gd name="connsiteY8" fmla="*/ 435959 h 623887"/>
                  <a:gd name="connsiteX9" fmla="*/ 393478 w 466153"/>
                  <a:gd name="connsiteY9" fmla="*/ 431387 h 623887"/>
                  <a:gd name="connsiteX10" fmla="*/ 400812 w 466153"/>
                  <a:gd name="connsiteY10" fmla="*/ 431387 h 623887"/>
                  <a:gd name="connsiteX11" fmla="*/ 434911 w 466153"/>
                  <a:gd name="connsiteY11" fmla="*/ 441960 h 623887"/>
                  <a:gd name="connsiteX12" fmla="*/ 458819 w 466153"/>
                  <a:gd name="connsiteY12" fmla="*/ 467773 h 623887"/>
                  <a:gd name="connsiteX13" fmla="*/ 466154 w 466153"/>
                  <a:gd name="connsiteY13" fmla="*/ 500443 h 623887"/>
                  <a:gd name="connsiteX14" fmla="*/ 383191 w 466153"/>
                  <a:gd name="connsiteY14" fmla="*/ 608267 h 623887"/>
                  <a:gd name="connsiteX15" fmla="*/ 274511 w 466153"/>
                  <a:gd name="connsiteY15" fmla="*/ 623888 h 623887"/>
                  <a:gd name="connsiteX16" fmla="*/ 144590 w 466153"/>
                  <a:gd name="connsiteY16" fmla="*/ 604552 h 623887"/>
                  <a:gd name="connsiteX17" fmla="*/ 88868 w 466153"/>
                  <a:gd name="connsiteY17" fmla="*/ 575024 h 623887"/>
                  <a:gd name="connsiteX18" fmla="*/ 39624 w 466153"/>
                  <a:gd name="connsiteY18" fmla="*/ 517874 h 623887"/>
                  <a:gd name="connsiteX19" fmla="*/ 8763 w 466153"/>
                  <a:gd name="connsiteY19" fmla="*/ 433102 h 623887"/>
                  <a:gd name="connsiteX20" fmla="*/ 0 w 466153"/>
                  <a:gd name="connsiteY20" fmla="*/ 344615 h 623887"/>
                  <a:gd name="connsiteX21" fmla="*/ 27623 w 466153"/>
                  <a:gd name="connsiteY21" fmla="*/ 170974 h 623887"/>
                  <a:gd name="connsiteX22" fmla="*/ 112395 w 466153"/>
                  <a:gd name="connsiteY22" fmla="*/ 54388 h 623887"/>
                  <a:gd name="connsiteX23" fmla="*/ 304990 w 466153"/>
                  <a:gd name="connsiteY23" fmla="*/ 0 h 623887"/>
                  <a:gd name="connsiteX24" fmla="*/ 374047 w 466153"/>
                  <a:gd name="connsiteY24" fmla="*/ 10573 h 623887"/>
                  <a:gd name="connsiteX25" fmla="*/ 434816 w 466153"/>
                  <a:gd name="connsiteY25" fmla="*/ 43243 h 623887"/>
                  <a:gd name="connsiteX26" fmla="*/ 455105 w 466153"/>
                  <a:gd name="connsiteY26" fmla="*/ 92964 h 623887"/>
                  <a:gd name="connsiteX27" fmla="*/ 446342 w 466153"/>
                  <a:gd name="connsiteY27" fmla="*/ 144590 h 623887"/>
                  <a:gd name="connsiteX28" fmla="*/ 423767 w 466153"/>
                  <a:gd name="connsiteY28" fmla="*/ 172212 h 62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66153" h="623887">
                    <a:moveTo>
                      <a:pt x="423958" y="172403"/>
                    </a:moveTo>
                    <a:cubicBezTo>
                      <a:pt x="420243" y="175450"/>
                      <a:pt x="413957" y="177737"/>
                      <a:pt x="405098" y="179356"/>
                    </a:cubicBezTo>
                    <a:cubicBezTo>
                      <a:pt x="396145" y="180880"/>
                      <a:pt x="375285" y="181832"/>
                      <a:pt x="342424" y="182118"/>
                    </a:cubicBezTo>
                    <a:cubicBezTo>
                      <a:pt x="309563" y="182404"/>
                      <a:pt x="286703" y="183833"/>
                      <a:pt x="273748" y="186309"/>
                    </a:cubicBezTo>
                    <a:cubicBezTo>
                      <a:pt x="260223" y="188786"/>
                      <a:pt x="246126" y="195263"/>
                      <a:pt x="231362" y="205645"/>
                    </a:cubicBezTo>
                    <a:cubicBezTo>
                      <a:pt x="216598" y="216122"/>
                      <a:pt x="204311" y="230981"/>
                      <a:pt x="194500" y="250317"/>
                    </a:cubicBezTo>
                    <a:cubicBezTo>
                      <a:pt x="184690" y="269653"/>
                      <a:pt x="179737" y="288893"/>
                      <a:pt x="179737" y="307943"/>
                    </a:cubicBezTo>
                    <a:cubicBezTo>
                      <a:pt x="179737" y="384143"/>
                      <a:pt x="208598" y="426149"/>
                      <a:pt x="266319" y="434150"/>
                    </a:cubicBezTo>
                    <a:lnTo>
                      <a:pt x="293942" y="435959"/>
                    </a:lnTo>
                    <a:lnTo>
                      <a:pt x="393478" y="431387"/>
                    </a:lnTo>
                    <a:lnTo>
                      <a:pt x="400812" y="431387"/>
                    </a:lnTo>
                    <a:cubicBezTo>
                      <a:pt x="412432" y="431959"/>
                      <a:pt x="423863" y="435578"/>
                      <a:pt x="434911" y="441960"/>
                    </a:cubicBezTo>
                    <a:cubicBezTo>
                      <a:pt x="445961" y="448342"/>
                      <a:pt x="453962" y="457009"/>
                      <a:pt x="458819" y="467773"/>
                    </a:cubicBezTo>
                    <a:cubicBezTo>
                      <a:pt x="463772" y="478536"/>
                      <a:pt x="466154" y="489395"/>
                      <a:pt x="466154" y="500443"/>
                    </a:cubicBezTo>
                    <a:cubicBezTo>
                      <a:pt x="465487" y="555117"/>
                      <a:pt x="437864" y="591026"/>
                      <a:pt x="383191" y="608267"/>
                    </a:cubicBezTo>
                    <a:cubicBezTo>
                      <a:pt x="351853" y="618744"/>
                      <a:pt x="315659" y="623888"/>
                      <a:pt x="274511" y="623888"/>
                    </a:cubicBezTo>
                    <a:cubicBezTo>
                      <a:pt x="226600" y="623888"/>
                      <a:pt x="183261" y="617411"/>
                      <a:pt x="144590" y="604552"/>
                    </a:cubicBezTo>
                    <a:cubicBezTo>
                      <a:pt x="125540" y="598456"/>
                      <a:pt x="106966" y="588550"/>
                      <a:pt x="88868" y="575024"/>
                    </a:cubicBezTo>
                    <a:cubicBezTo>
                      <a:pt x="70771" y="561499"/>
                      <a:pt x="54292" y="542449"/>
                      <a:pt x="39624" y="517874"/>
                    </a:cubicBezTo>
                    <a:cubicBezTo>
                      <a:pt x="24860" y="493300"/>
                      <a:pt x="14573" y="465011"/>
                      <a:pt x="8763" y="433102"/>
                    </a:cubicBezTo>
                    <a:cubicBezTo>
                      <a:pt x="2953" y="401193"/>
                      <a:pt x="0" y="371666"/>
                      <a:pt x="0" y="344615"/>
                    </a:cubicBezTo>
                    <a:cubicBezTo>
                      <a:pt x="0" y="278321"/>
                      <a:pt x="9239" y="220409"/>
                      <a:pt x="27623" y="170974"/>
                    </a:cubicBezTo>
                    <a:cubicBezTo>
                      <a:pt x="46006" y="121539"/>
                      <a:pt x="74295" y="82677"/>
                      <a:pt x="112395" y="54388"/>
                    </a:cubicBezTo>
                    <a:cubicBezTo>
                      <a:pt x="160877" y="18193"/>
                      <a:pt x="225076" y="0"/>
                      <a:pt x="304990" y="0"/>
                    </a:cubicBezTo>
                    <a:cubicBezTo>
                      <a:pt x="324040" y="0"/>
                      <a:pt x="347091" y="3524"/>
                      <a:pt x="374047" y="10573"/>
                    </a:cubicBezTo>
                    <a:cubicBezTo>
                      <a:pt x="401098" y="17621"/>
                      <a:pt x="421386" y="28575"/>
                      <a:pt x="434816" y="43243"/>
                    </a:cubicBezTo>
                    <a:cubicBezTo>
                      <a:pt x="448342" y="58007"/>
                      <a:pt x="455105" y="74581"/>
                      <a:pt x="455105" y="92964"/>
                    </a:cubicBezTo>
                    <a:cubicBezTo>
                      <a:pt x="455105" y="112586"/>
                      <a:pt x="452152" y="129826"/>
                      <a:pt x="446342" y="144590"/>
                    </a:cubicBezTo>
                    <a:cubicBezTo>
                      <a:pt x="440531" y="159353"/>
                      <a:pt x="433007" y="168497"/>
                      <a:pt x="423767" y="172212"/>
                    </a:cubicBezTo>
                    <a:close/>
                  </a:path>
                </a:pathLst>
              </a:custGeom>
              <a:solidFill>
                <a:schemeClr val="accent4"/>
              </a:solid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3E8953E8-21CB-E617-4DD7-B24A622EEC15}"/>
                  </a:ext>
                </a:extLst>
              </p:cNvPr>
              <p:cNvSpPr/>
              <p:nvPr/>
            </p:nvSpPr>
            <p:spPr>
              <a:xfrm>
                <a:off x="3349151"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3 w 551973"/>
                  <a:gd name="connsiteY19" fmla="*/ 332518 h 628268"/>
                  <a:gd name="connsiteX20" fmla="*/ 370523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5"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3" y="332518"/>
                    </a:lnTo>
                    <a:lnTo>
                      <a:pt x="370523" y="442150"/>
                    </a:lnTo>
                    <a:cubicBezTo>
                      <a:pt x="370523"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F3A2FC7D-FAE5-A25B-66EA-9756855BD65F}"/>
                  </a:ext>
                </a:extLst>
              </p:cNvPr>
              <p:cNvSpPr/>
              <p:nvPr/>
            </p:nvSpPr>
            <p:spPr>
              <a:xfrm>
                <a:off x="3949036"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2"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AEDA0AA1-90EF-582F-DAFB-C4CA3CB5BAC3}"/>
                  </a:ext>
                </a:extLst>
              </p:cNvPr>
              <p:cNvSpPr/>
              <p:nvPr/>
            </p:nvSpPr>
            <p:spPr>
              <a:xfrm>
                <a:off x="4184780" y="3035351"/>
                <a:ext cx="527875" cy="628364"/>
              </a:xfrm>
              <a:custGeom>
                <a:avLst/>
                <a:gdLst>
                  <a:gd name="connsiteX0" fmla="*/ 7334 w 527875"/>
                  <a:gd name="connsiteY0" fmla="*/ 31337 h 628364"/>
                  <a:gd name="connsiteX1" fmla="*/ 28099 w 527875"/>
                  <a:gd name="connsiteY1" fmla="*/ 18859 h 628364"/>
                  <a:gd name="connsiteX2" fmla="*/ 63151 w 527875"/>
                  <a:gd name="connsiteY2" fmla="*/ 9620 h 628364"/>
                  <a:gd name="connsiteX3" fmla="*/ 93059 w 527875"/>
                  <a:gd name="connsiteY3" fmla="*/ 7334 h 628364"/>
                  <a:gd name="connsiteX4" fmla="*/ 162592 w 527875"/>
                  <a:gd name="connsiteY4" fmla="*/ 30861 h 628364"/>
                  <a:gd name="connsiteX5" fmla="*/ 198025 w 527875"/>
                  <a:gd name="connsiteY5" fmla="*/ 103156 h 628364"/>
                  <a:gd name="connsiteX6" fmla="*/ 233077 w 527875"/>
                  <a:gd name="connsiteY6" fmla="*/ 253841 h 628364"/>
                  <a:gd name="connsiteX7" fmla="*/ 267176 w 527875"/>
                  <a:gd name="connsiteY7" fmla="*/ 385096 h 628364"/>
                  <a:gd name="connsiteX8" fmla="*/ 278225 w 527875"/>
                  <a:gd name="connsiteY8" fmla="*/ 394335 h 628364"/>
                  <a:gd name="connsiteX9" fmla="*/ 304514 w 527875"/>
                  <a:gd name="connsiteY9" fmla="*/ 369951 h 628364"/>
                  <a:gd name="connsiteX10" fmla="*/ 334423 w 527875"/>
                  <a:gd name="connsiteY10" fmla="*/ 306800 h 628364"/>
                  <a:gd name="connsiteX11" fmla="*/ 355664 w 527875"/>
                  <a:gd name="connsiteY11" fmla="*/ 225742 h 628364"/>
                  <a:gd name="connsiteX12" fmla="*/ 355664 w 527875"/>
                  <a:gd name="connsiteY12" fmla="*/ 222028 h 628364"/>
                  <a:gd name="connsiteX13" fmla="*/ 341376 w 527875"/>
                  <a:gd name="connsiteY13" fmla="*/ 151543 h 628364"/>
                  <a:gd name="connsiteX14" fmla="*/ 327089 w 527875"/>
                  <a:gd name="connsiteY14" fmla="*/ 81058 h 628364"/>
                  <a:gd name="connsiteX15" fmla="*/ 328041 w 527875"/>
                  <a:gd name="connsiteY15" fmla="*/ 65437 h 628364"/>
                  <a:gd name="connsiteX16" fmla="*/ 358426 w 527875"/>
                  <a:gd name="connsiteY16" fmla="*/ 16097 h 628364"/>
                  <a:gd name="connsiteX17" fmla="*/ 422910 w 527875"/>
                  <a:gd name="connsiteY17" fmla="*/ 0 h 628364"/>
                  <a:gd name="connsiteX18" fmla="*/ 485108 w 527875"/>
                  <a:gd name="connsiteY18" fmla="*/ 24384 h 628364"/>
                  <a:gd name="connsiteX19" fmla="*/ 520541 w 527875"/>
                  <a:gd name="connsiteY19" fmla="*/ 89344 h 628364"/>
                  <a:gd name="connsiteX20" fmla="*/ 527876 w 527875"/>
                  <a:gd name="connsiteY20" fmla="*/ 158401 h 628364"/>
                  <a:gd name="connsiteX21" fmla="*/ 516350 w 527875"/>
                  <a:gd name="connsiteY21" fmla="*/ 263938 h 628364"/>
                  <a:gd name="connsiteX22" fmla="*/ 482727 w 527875"/>
                  <a:gd name="connsiteY22" fmla="*/ 380524 h 628364"/>
                  <a:gd name="connsiteX23" fmla="*/ 451866 w 527875"/>
                  <a:gd name="connsiteY23" fmla="*/ 445960 h 628364"/>
                  <a:gd name="connsiteX24" fmla="*/ 410909 w 527875"/>
                  <a:gd name="connsiteY24" fmla="*/ 515017 h 628364"/>
                  <a:gd name="connsiteX25" fmla="*/ 346424 w 527875"/>
                  <a:gd name="connsiteY25" fmla="*/ 592836 h 628364"/>
                  <a:gd name="connsiteX26" fmla="*/ 295275 w 527875"/>
                  <a:gd name="connsiteY26" fmla="*/ 621887 h 628364"/>
                  <a:gd name="connsiteX27" fmla="*/ 251555 w 527875"/>
                  <a:gd name="connsiteY27" fmla="*/ 628364 h 628364"/>
                  <a:gd name="connsiteX28" fmla="*/ 201359 w 527875"/>
                  <a:gd name="connsiteY28" fmla="*/ 615505 h 628364"/>
                  <a:gd name="connsiteX29" fmla="*/ 151638 w 527875"/>
                  <a:gd name="connsiteY29" fmla="*/ 574929 h 628364"/>
                  <a:gd name="connsiteX30" fmla="*/ 115253 w 527875"/>
                  <a:gd name="connsiteY30" fmla="*/ 516922 h 628364"/>
                  <a:gd name="connsiteX31" fmla="*/ 110681 w 527875"/>
                  <a:gd name="connsiteY31" fmla="*/ 505873 h 628364"/>
                  <a:gd name="connsiteX32" fmla="*/ 62294 w 527875"/>
                  <a:gd name="connsiteY32" fmla="*/ 363093 h 628364"/>
                  <a:gd name="connsiteX33" fmla="*/ 27718 w 527875"/>
                  <a:gd name="connsiteY33" fmla="*/ 229934 h 628364"/>
                  <a:gd name="connsiteX34" fmla="*/ 6477 w 527875"/>
                  <a:gd name="connsiteY34" fmla="*/ 114300 h 628364"/>
                  <a:gd name="connsiteX35" fmla="*/ 0 w 527875"/>
                  <a:gd name="connsiteY35" fmla="*/ 58102 h 628364"/>
                  <a:gd name="connsiteX36" fmla="*/ 7334 w 527875"/>
                  <a:gd name="connsiteY36" fmla="*/ 31337 h 62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27875" h="628364">
                    <a:moveTo>
                      <a:pt x="7334" y="31337"/>
                    </a:moveTo>
                    <a:cubicBezTo>
                      <a:pt x="11621" y="27622"/>
                      <a:pt x="18574" y="23527"/>
                      <a:pt x="28099" y="18859"/>
                    </a:cubicBezTo>
                    <a:cubicBezTo>
                      <a:pt x="37624" y="14288"/>
                      <a:pt x="49244" y="11144"/>
                      <a:pt x="63151" y="9620"/>
                    </a:cubicBezTo>
                    <a:cubicBezTo>
                      <a:pt x="76962" y="8096"/>
                      <a:pt x="86963" y="7334"/>
                      <a:pt x="93059" y="7334"/>
                    </a:cubicBezTo>
                    <a:cubicBezTo>
                      <a:pt x="122587" y="7334"/>
                      <a:pt x="145733" y="15145"/>
                      <a:pt x="162592" y="30861"/>
                    </a:cubicBezTo>
                    <a:cubicBezTo>
                      <a:pt x="179451" y="46482"/>
                      <a:pt x="191262" y="70675"/>
                      <a:pt x="198025" y="103156"/>
                    </a:cubicBezTo>
                    <a:cubicBezTo>
                      <a:pt x="207836" y="148018"/>
                      <a:pt x="219551" y="198215"/>
                      <a:pt x="233077" y="253841"/>
                    </a:cubicBezTo>
                    <a:cubicBezTo>
                      <a:pt x="246602" y="309467"/>
                      <a:pt x="257937" y="353187"/>
                      <a:pt x="267176" y="385096"/>
                    </a:cubicBezTo>
                    <a:cubicBezTo>
                      <a:pt x="269653" y="391287"/>
                      <a:pt x="273272" y="394335"/>
                      <a:pt x="278225" y="394335"/>
                    </a:cubicBezTo>
                    <a:cubicBezTo>
                      <a:pt x="284988" y="393763"/>
                      <a:pt x="293751" y="385572"/>
                      <a:pt x="304514" y="369951"/>
                    </a:cubicBezTo>
                    <a:cubicBezTo>
                      <a:pt x="315278" y="354330"/>
                      <a:pt x="325279" y="333280"/>
                      <a:pt x="334423" y="306800"/>
                    </a:cubicBezTo>
                    <a:cubicBezTo>
                      <a:pt x="347948" y="268700"/>
                      <a:pt x="354997" y="241744"/>
                      <a:pt x="355664" y="225742"/>
                    </a:cubicBezTo>
                    <a:lnTo>
                      <a:pt x="355664" y="222028"/>
                    </a:lnTo>
                    <a:cubicBezTo>
                      <a:pt x="355664" y="206692"/>
                      <a:pt x="350901" y="183166"/>
                      <a:pt x="341376" y="151543"/>
                    </a:cubicBezTo>
                    <a:cubicBezTo>
                      <a:pt x="331851" y="119920"/>
                      <a:pt x="327089" y="96393"/>
                      <a:pt x="327089" y="81058"/>
                    </a:cubicBezTo>
                    <a:lnTo>
                      <a:pt x="328041" y="65437"/>
                    </a:lnTo>
                    <a:cubicBezTo>
                      <a:pt x="331756" y="43339"/>
                      <a:pt x="341852" y="26860"/>
                      <a:pt x="358426" y="16097"/>
                    </a:cubicBezTo>
                    <a:cubicBezTo>
                      <a:pt x="374999" y="5334"/>
                      <a:pt x="396526" y="0"/>
                      <a:pt x="422910" y="0"/>
                    </a:cubicBezTo>
                    <a:cubicBezTo>
                      <a:pt x="446818" y="0"/>
                      <a:pt x="467582" y="8192"/>
                      <a:pt x="485108" y="24384"/>
                    </a:cubicBezTo>
                    <a:cubicBezTo>
                      <a:pt x="502634" y="40672"/>
                      <a:pt x="514445" y="62293"/>
                      <a:pt x="520541" y="89344"/>
                    </a:cubicBezTo>
                    <a:cubicBezTo>
                      <a:pt x="525494" y="108966"/>
                      <a:pt x="527876" y="132017"/>
                      <a:pt x="527876" y="158401"/>
                    </a:cubicBezTo>
                    <a:cubicBezTo>
                      <a:pt x="527876" y="187928"/>
                      <a:pt x="524066" y="223075"/>
                      <a:pt x="516350" y="263938"/>
                    </a:cubicBezTo>
                    <a:cubicBezTo>
                      <a:pt x="508635" y="304800"/>
                      <a:pt x="497491" y="343662"/>
                      <a:pt x="482727" y="380524"/>
                    </a:cubicBezTo>
                    <a:cubicBezTo>
                      <a:pt x="475393" y="398907"/>
                      <a:pt x="465106" y="420719"/>
                      <a:pt x="451866" y="445960"/>
                    </a:cubicBezTo>
                    <a:cubicBezTo>
                      <a:pt x="438626" y="471202"/>
                      <a:pt x="425006" y="494157"/>
                      <a:pt x="410909" y="515017"/>
                    </a:cubicBezTo>
                    <a:cubicBezTo>
                      <a:pt x="386334" y="551878"/>
                      <a:pt x="364808" y="577786"/>
                      <a:pt x="346424" y="592836"/>
                    </a:cubicBezTo>
                    <a:cubicBezTo>
                      <a:pt x="328041" y="607885"/>
                      <a:pt x="310991" y="617601"/>
                      <a:pt x="295275" y="621887"/>
                    </a:cubicBezTo>
                    <a:cubicBezTo>
                      <a:pt x="279654" y="626173"/>
                      <a:pt x="264986" y="628364"/>
                      <a:pt x="251555" y="628364"/>
                    </a:cubicBezTo>
                    <a:cubicBezTo>
                      <a:pt x="235553" y="628364"/>
                      <a:pt x="218885" y="624078"/>
                      <a:pt x="201359" y="615505"/>
                    </a:cubicBezTo>
                    <a:cubicBezTo>
                      <a:pt x="183833" y="606933"/>
                      <a:pt x="167259" y="593407"/>
                      <a:pt x="151638" y="574929"/>
                    </a:cubicBezTo>
                    <a:cubicBezTo>
                      <a:pt x="136017" y="556451"/>
                      <a:pt x="123825" y="537115"/>
                      <a:pt x="115253" y="516922"/>
                    </a:cubicBezTo>
                    <a:lnTo>
                      <a:pt x="110681" y="505873"/>
                    </a:lnTo>
                    <a:cubicBezTo>
                      <a:pt x="92297" y="456724"/>
                      <a:pt x="76105" y="409099"/>
                      <a:pt x="62294" y="363093"/>
                    </a:cubicBezTo>
                    <a:cubicBezTo>
                      <a:pt x="48482" y="316992"/>
                      <a:pt x="36957" y="272701"/>
                      <a:pt x="27718" y="229934"/>
                    </a:cubicBezTo>
                    <a:cubicBezTo>
                      <a:pt x="18479" y="187261"/>
                      <a:pt x="11430" y="148685"/>
                      <a:pt x="6477" y="114300"/>
                    </a:cubicBezTo>
                    <a:cubicBezTo>
                      <a:pt x="2191" y="84201"/>
                      <a:pt x="0" y="65437"/>
                      <a:pt x="0" y="58102"/>
                    </a:cubicBezTo>
                    <a:cubicBezTo>
                      <a:pt x="0" y="45244"/>
                      <a:pt x="2477" y="36290"/>
                      <a:pt x="7334" y="31337"/>
                    </a:cubicBezTo>
                    <a:close/>
                  </a:path>
                </a:pathLst>
              </a:custGeom>
              <a:solidFill>
                <a:schemeClr val="accent4"/>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0FF0D36-DDA7-8C0E-1014-54E9D1919B68}"/>
                  </a:ext>
                </a:extLst>
              </p:cNvPr>
              <p:cNvSpPr/>
              <p:nvPr/>
            </p:nvSpPr>
            <p:spPr>
              <a:xfrm>
                <a:off x="4763519"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8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5"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4"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1" y="21431"/>
                      <a:pt x="164973" y="33433"/>
                      <a:pt x="172308"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51C1BB3D-DEAA-EE8A-DE5E-804C30302CEB}"/>
                  </a:ext>
                </a:extLst>
              </p:cNvPr>
              <p:cNvSpPr/>
              <p:nvPr/>
            </p:nvSpPr>
            <p:spPr>
              <a:xfrm>
                <a:off x="4990976"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92408B7D-3062-E354-0316-B90181D21DD2}"/>
                  </a:ext>
                </a:extLst>
              </p:cNvPr>
              <p:cNvSpPr/>
              <p:nvPr/>
            </p:nvSpPr>
            <p:spPr>
              <a:xfrm>
                <a:off x="5540187" y="3037351"/>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50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4"/>
                      <a:pt x="458724" y="240411"/>
                    </a:cubicBezTo>
                    <a:cubicBezTo>
                      <a:pt x="453200" y="261938"/>
                      <a:pt x="445198" y="280035"/>
                      <a:pt x="434816" y="294799"/>
                    </a:cubicBezTo>
                    <a:cubicBezTo>
                      <a:pt x="425005" y="308324"/>
                      <a:pt x="410051" y="323088"/>
                      <a:pt x="390144" y="338995"/>
                    </a:cubicBezTo>
                    <a:cubicBezTo>
                      <a:pt x="370142"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3" y="198882"/>
                      <a:pt x="307753" y="184118"/>
                    </a:cubicBezTo>
                    <a:close/>
                  </a:path>
                </a:pathLst>
              </a:custGeom>
              <a:solidFill>
                <a:schemeClr val="accent4"/>
              </a:solid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D834AAE8-3AE1-24BC-7857-E71A5016E509}"/>
                  </a:ext>
                </a:extLst>
              </p:cNvPr>
              <p:cNvSpPr/>
              <p:nvPr/>
            </p:nvSpPr>
            <p:spPr>
              <a:xfrm>
                <a:off x="6062634"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3"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8" y="591979"/>
                      <a:pt x="3334" y="581692"/>
                      <a:pt x="2762" y="571214"/>
                    </a:cubicBezTo>
                    <a:cubicBezTo>
                      <a:pt x="953" y="546068"/>
                      <a:pt x="0" y="520255"/>
                      <a:pt x="0" y="493776"/>
                    </a:cubicBezTo>
                    <a:cubicBezTo>
                      <a:pt x="0" y="479012"/>
                      <a:pt x="1524" y="429577"/>
                      <a:pt x="4572" y="345472"/>
                    </a:cubicBezTo>
                    <a:cubicBezTo>
                      <a:pt x="7048" y="280416"/>
                      <a:pt x="8287" y="231553"/>
                      <a:pt x="8287" y="198977"/>
                    </a:cubicBezTo>
                    <a:lnTo>
                      <a:pt x="6477" y="54292"/>
                    </a:lnTo>
                    <a:lnTo>
                      <a:pt x="6477" y="18383"/>
                    </a:lnTo>
                    <a:cubicBezTo>
                      <a:pt x="27337" y="6096"/>
                      <a:pt x="51625" y="0"/>
                      <a:pt x="79248" y="0"/>
                    </a:cubicBezTo>
                    <a:cubicBezTo>
                      <a:pt x="100774" y="0"/>
                      <a:pt x="119824" y="4286"/>
                      <a:pt x="136398" y="12859"/>
                    </a:cubicBezTo>
                    <a:cubicBezTo>
                      <a:pt x="152971"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BFDA34A4-CC15-9209-2483-4B88729E321D}"/>
                  </a:ext>
                </a:extLst>
              </p:cNvPr>
              <p:cNvSpPr/>
              <p:nvPr/>
            </p:nvSpPr>
            <p:spPr>
              <a:xfrm>
                <a:off x="6290091" y="3041732"/>
                <a:ext cx="551973" cy="628268"/>
              </a:xfrm>
              <a:custGeom>
                <a:avLst/>
                <a:gdLst>
                  <a:gd name="connsiteX0" fmla="*/ 185166 w 551973"/>
                  <a:gd name="connsiteY0" fmla="*/ 571309 h 628268"/>
                  <a:gd name="connsiteX1" fmla="*/ 179641 w 551973"/>
                  <a:gd name="connsiteY1" fmla="*/ 503110 h 628268"/>
                  <a:gd name="connsiteX2" fmla="*/ 179641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8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6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1" y="535114"/>
                      <a:pt x="179641" y="503110"/>
                    </a:cubicBezTo>
                    <a:lnTo>
                      <a:pt x="179641"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3" y="6191"/>
                      <a:pt x="520637" y="18383"/>
                    </a:cubicBezTo>
                    <a:cubicBezTo>
                      <a:pt x="540925" y="30671"/>
                      <a:pt x="551307" y="50006"/>
                      <a:pt x="551974" y="76390"/>
                    </a:cubicBezTo>
                    <a:cubicBezTo>
                      <a:pt x="551974" y="96679"/>
                      <a:pt x="548164" y="113538"/>
                      <a:pt x="540448"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3" y="549973"/>
                      <a:pt x="360426" y="577596"/>
                    </a:cubicBezTo>
                    <a:cubicBezTo>
                      <a:pt x="351854" y="611410"/>
                      <a:pt x="322326" y="628269"/>
                      <a:pt x="271939" y="628269"/>
                    </a:cubicBezTo>
                    <a:cubicBezTo>
                      <a:pt x="249841" y="628269"/>
                      <a:pt x="230981" y="623506"/>
                      <a:pt x="215265" y="613981"/>
                    </a:cubicBezTo>
                    <a:cubicBezTo>
                      <a:pt x="199644" y="604456"/>
                      <a:pt x="189643" y="590169"/>
                      <a:pt x="185356" y="571119"/>
                    </a:cubicBezTo>
                    <a:close/>
                  </a:path>
                </a:pathLst>
              </a:custGeom>
              <a:solidFill>
                <a:schemeClr val="accent4"/>
              </a:solidFill>
              <a:ln w="9525"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5E07D542-EB86-7B61-BB48-6672CB16DBBB}"/>
                  </a:ext>
                </a:extLst>
              </p:cNvPr>
              <p:cNvSpPr/>
              <p:nvPr/>
            </p:nvSpPr>
            <p:spPr>
              <a:xfrm>
                <a:off x="6839302" y="3037351"/>
                <a:ext cx="467010" cy="633088"/>
              </a:xfrm>
              <a:custGeom>
                <a:avLst/>
                <a:gdLst>
                  <a:gd name="connsiteX0" fmla="*/ 206312 w 467010"/>
                  <a:gd name="connsiteY0" fmla="*/ 419005 h 633088"/>
                  <a:gd name="connsiteX1" fmla="*/ 223837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8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2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7" y="451295"/>
                    </a:cubicBezTo>
                    <a:cubicBezTo>
                      <a:pt x="231172" y="457486"/>
                      <a:pt x="240601"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3" y="443960"/>
                      <a:pt x="433578" y="447675"/>
                      <a:pt x="440341" y="455009"/>
                    </a:cubicBezTo>
                    <a:cubicBezTo>
                      <a:pt x="447103"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5" y="616268"/>
                      <a:pt x="339947" y="624650"/>
                      <a:pt x="314135" y="628364"/>
                    </a:cubicBezTo>
                    <a:cubicBezTo>
                      <a:pt x="288322" y="632079"/>
                      <a:pt x="266510" y="633603"/>
                      <a:pt x="248698" y="632936"/>
                    </a:cubicBezTo>
                    <a:cubicBezTo>
                      <a:pt x="229648" y="632365"/>
                      <a:pt x="208788" y="628936"/>
                      <a:pt x="186023" y="622840"/>
                    </a:cubicBezTo>
                    <a:cubicBezTo>
                      <a:pt x="163258" y="616744"/>
                      <a:pt x="141160"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8"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8" y="103632"/>
                    </a:cubicBezTo>
                    <a:cubicBezTo>
                      <a:pt x="461010" y="129159"/>
                      <a:pt x="467011" y="155067"/>
                      <a:pt x="467011" y="181451"/>
                    </a:cubicBezTo>
                    <a:cubicBezTo>
                      <a:pt x="467011" y="199263"/>
                      <a:pt x="464248" y="218884"/>
                      <a:pt x="458724" y="240411"/>
                    </a:cubicBezTo>
                    <a:cubicBezTo>
                      <a:pt x="453199" y="261938"/>
                      <a:pt x="445198" y="280035"/>
                      <a:pt x="434816" y="294799"/>
                    </a:cubicBezTo>
                    <a:cubicBezTo>
                      <a:pt x="425005" y="308324"/>
                      <a:pt x="410051" y="323088"/>
                      <a:pt x="390144" y="338995"/>
                    </a:cubicBezTo>
                    <a:cubicBezTo>
                      <a:pt x="370142" y="354997"/>
                      <a:pt x="344805" y="368808"/>
                      <a:pt x="314135" y="380429"/>
                    </a:cubicBezTo>
                    <a:cubicBezTo>
                      <a:pt x="283368" y="392144"/>
                      <a:pt x="252412"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2" y="198882"/>
                      <a:pt x="307752" y="184118"/>
                    </a:cubicBezTo>
                    <a:close/>
                  </a:path>
                </a:pathLst>
              </a:custGeom>
              <a:solidFill>
                <a:schemeClr val="accent4"/>
              </a:solidFill>
              <a:ln w="9525"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5AC5B3F1-C06C-1759-DA67-03D51B97A434}"/>
                  </a:ext>
                </a:extLst>
              </p:cNvPr>
              <p:cNvSpPr/>
              <p:nvPr/>
            </p:nvSpPr>
            <p:spPr>
              <a:xfrm>
                <a:off x="7351461" y="3046495"/>
                <a:ext cx="537114" cy="619125"/>
              </a:xfrm>
              <a:custGeom>
                <a:avLst/>
                <a:gdLst>
                  <a:gd name="connsiteX0" fmla="*/ 426625 w 537114"/>
                  <a:gd name="connsiteY0" fmla="*/ 619030 h 619125"/>
                  <a:gd name="connsiteX1" fmla="*/ 372713 w 537114"/>
                  <a:gd name="connsiteY1" fmla="*/ 602933 h 619125"/>
                  <a:gd name="connsiteX2" fmla="*/ 346900 w 537114"/>
                  <a:gd name="connsiteY2" fmla="*/ 563785 h 619125"/>
                  <a:gd name="connsiteX3" fmla="*/ 340900 w 537114"/>
                  <a:gd name="connsiteY3" fmla="*/ 520446 h 619125"/>
                  <a:gd name="connsiteX4" fmla="*/ 345472 w 537114"/>
                  <a:gd name="connsiteY4" fmla="*/ 383191 h 619125"/>
                  <a:gd name="connsiteX5" fmla="*/ 328422 w 537114"/>
                  <a:gd name="connsiteY5" fmla="*/ 256508 h 619125"/>
                  <a:gd name="connsiteX6" fmla="*/ 276320 w 537114"/>
                  <a:gd name="connsiteY6" fmla="*/ 221075 h 619125"/>
                  <a:gd name="connsiteX7" fmla="*/ 232982 w 537114"/>
                  <a:gd name="connsiteY7" fmla="*/ 237649 h 619125"/>
                  <a:gd name="connsiteX8" fmla="*/ 208121 w 537114"/>
                  <a:gd name="connsiteY8" fmla="*/ 286512 h 619125"/>
                  <a:gd name="connsiteX9" fmla="*/ 203549 w 537114"/>
                  <a:gd name="connsiteY9" fmla="*/ 350996 h 619125"/>
                  <a:gd name="connsiteX10" fmla="*/ 204501 w 537114"/>
                  <a:gd name="connsiteY10" fmla="*/ 465201 h 619125"/>
                  <a:gd name="connsiteX11" fmla="*/ 198025 w 537114"/>
                  <a:gd name="connsiteY11" fmla="*/ 541687 h 619125"/>
                  <a:gd name="connsiteX12" fmla="*/ 176879 w 537114"/>
                  <a:gd name="connsiteY12" fmla="*/ 592360 h 619125"/>
                  <a:gd name="connsiteX13" fmla="*/ 109633 w 537114"/>
                  <a:gd name="connsiteY13" fmla="*/ 619125 h 619125"/>
                  <a:gd name="connsiteX14" fmla="*/ 81534 w 537114"/>
                  <a:gd name="connsiteY14" fmla="*/ 613601 h 619125"/>
                  <a:gd name="connsiteX15" fmla="*/ 58960 w 537114"/>
                  <a:gd name="connsiteY15" fmla="*/ 599789 h 619125"/>
                  <a:gd name="connsiteX16" fmla="*/ 40957 w 537114"/>
                  <a:gd name="connsiteY16" fmla="*/ 570262 h 619125"/>
                  <a:gd name="connsiteX17" fmla="*/ 31242 w 537114"/>
                  <a:gd name="connsiteY17" fmla="*/ 511302 h 619125"/>
                  <a:gd name="connsiteX18" fmla="*/ 15621 w 537114"/>
                  <a:gd name="connsiteY18" fmla="*/ 249174 h 619125"/>
                  <a:gd name="connsiteX19" fmla="*/ 0 w 537114"/>
                  <a:gd name="connsiteY19" fmla="*/ 24860 h 619125"/>
                  <a:gd name="connsiteX20" fmla="*/ 29909 w 537114"/>
                  <a:gd name="connsiteY20" fmla="*/ 8287 h 619125"/>
                  <a:gd name="connsiteX21" fmla="*/ 81915 w 537114"/>
                  <a:gd name="connsiteY21" fmla="*/ 0 h 619125"/>
                  <a:gd name="connsiteX22" fmla="*/ 144589 w 537114"/>
                  <a:gd name="connsiteY22" fmla="*/ 23050 h 619125"/>
                  <a:gd name="connsiteX23" fmla="*/ 183261 w 537114"/>
                  <a:gd name="connsiteY23" fmla="*/ 87535 h 619125"/>
                  <a:gd name="connsiteX24" fmla="*/ 255080 w 537114"/>
                  <a:gd name="connsiteY24" fmla="*/ 35052 h 619125"/>
                  <a:gd name="connsiteX25" fmla="*/ 345377 w 537114"/>
                  <a:gd name="connsiteY25" fmla="*/ 15716 h 619125"/>
                  <a:gd name="connsiteX26" fmla="*/ 452724 w 537114"/>
                  <a:gd name="connsiteY26" fmla="*/ 44291 h 619125"/>
                  <a:gd name="connsiteX27" fmla="*/ 515874 w 537114"/>
                  <a:gd name="connsiteY27" fmla="*/ 124873 h 619125"/>
                  <a:gd name="connsiteX28" fmla="*/ 537115 w 537114"/>
                  <a:gd name="connsiteY28" fmla="*/ 253365 h 619125"/>
                  <a:gd name="connsiteX29" fmla="*/ 537115 w 537114"/>
                  <a:gd name="connsiteY29" fmla="*/ 261652 h 619125"/>
                  <a:gd name="connsiteX30" fmla="*/ 505777 w 537114"/>
                  <a:gd name="connsiteY30" fmla="*/ 539877 h 619125"/>
                  <a:gd name="connsiteX31" fmla="*/ 426530 w 537114"/>
                  <a:gd name="connsiteY31" fmla="*/ 61912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7114" h="619125">
                    <a:moveTo>
                      <a:pt x="426625" y="619030"/>
                    </a:moveTo>
                    <a:cubicBezTo>
                      <a:pt x="403860" y="619030"/>
                      <a:pt x="385953" y="613696"/>
                      <a:pt x="372713" y="602933"/>
                    </a:cubicBezTo>
                    <a:cubicBezTo>
                      <a:pt x="359473" y="592169"/>
                      <a:pt x="350901" y="579120"/>
                      <a:pt x="346900" y="563785"/>
                    </a:cubicBezTo>
                    <a:cubicBezTo>
                      <a:pt x="342900" y="548450"/>
                      <a:pt x="340900" y="533972"/>
                      <a:pt x="340900" y="520446"/>
                    </a:cubicBezTo>
                    <a:lnTo>
                      <a:pt x="345472" y="383191"/>
                    </a:lnTo>
                    <a:cubicBezTo>
                      <a:pt x="345472" y="322421"/>
                      <a:pt x="339757" y="280130"/>
                      <a:pt x="328422" y="256508"/>
                    </a:cubicBezTo>
                    <a:cubicBezTo>
                      <a:pt x="317087" y="232886"/>
                      <a:pt x="299657" y="221075"/>
                      <a:pt x="276320" y="221075"/>
                    </a:cubicBezTo>
                    <a:cubicBezTo>
                      <a:pt x="260318" y="221075"/>
                      <a:pt x="245936" y="226600"/>
                      <a:pt x="232982" y="237649"/>
                    </a:cubicBezTo>
                    <a:cubicBezTo>
                      <a:pt x="220027" y="248698"/>
                      <a:pt x="211836" y="264985"/>
                      <a:pt x="208121" y="286512"/>
                    </a:cubicBezTo>
                    <a:cubicBezTo>
                      <a:pt x="205074" y="304324"/>
                      <a:pt x="203549" y="325850"/>
                      <a:pt x="203549" y="350996"/>
                    </a:cubicBezTo>
                    <a:lnTo>
                      <a:pt x="204501" y="465201"/>
                    </a:lnTo>
                    <a:cubicBezTo>
                      <a:pt x="204501" y="498348"/>
                      <a:pt x="202311" y="523875"/>
                      <a:pt x="198025" y="541687"/>
                    </a:cubicBezTo>
                    <a:cubicBezTo>
                      <a:pt x="193072" y="564451"/>
                      <a:pt x="186024" y="581311"/>
                      <a:pt x="176879" y="592360"/>
                    </a:cubicBezTo>
                    <a:cubicBezTo>
                      <a:pt x="161544" y="610172"/>
                      <a:pt x="139065" y="619125"/>
                      <a:pt x="109633" y="619125"/>
                    </a:cubicBezTo>
                    <a:cubicBezTo>
                      <a:pt x="100393" y="619125"/>
                      <a:pt x="91059" y="617315"/>
                      <a:pt x="81534" y="613601"/>
                    </a:cubicBezTo>
                    <a:cubicBezTo>
                      <a:pt x="72009" y="609886"/>
                      <a:pt x="64484" y="605314"/>
                      <a:pt x="58960" y="599789"/>
                    </a:cubicBezTo>
                    <a:cubicBezTo>
                      <a:pt x="51625" y="592455"/>
                      <a:pt x="45625" y="582644"/>
                      <a:pt x="40957" y="570262"/>
                    </a:cubicBezTo>
                    <a:cubicBezTo>
                      <a:pt x="36386" y="557975"/>
                      <a:pt x="33147" y="538353"/>
                      <a:pt x="31242" y="511302"/>
                    </a:cubicBezTo>
                    <a:cubicBezTo>
                      <a:pt x="26289" y="435769"/>
                      <a:pt x="21145" y="348425"/>
                      <a:pt x="15621" y="249174"/>
                    </a:cubicBezTo>
                    <a:cubicBezTo>
                      <a:pt x="10096" y="150019"/>
                      <a:pt x="4858" y="75152"/>
                      <a:pt x="0" y="24860"/>
                    </a:cubicBezTo>
                    <a:cubicBezTo>
                      <a:pt x="8573" y="19336"/>
                      <a:pt x="18574" y="13811"/>
                      <a:pt x="29909" y="8287"/>
                    </a:cubicBezTo>
                    <a:cubicBezTo>
                      <a:pt x="41243" y="2762"/>
                      <a:pt x="58579" y="0"/>
                      <a:pt x="81915" y="0"/>
                    </a:cubicBezTo>
                    <a:cubicBezTo>
                      <a:pt x="105251" y="0"/>
                      <a:pt x="126111" y="7715"/>
                      <a:pt x="144589" y="23050"/>
                    </a:cubicBezTo>
                    <a:cubicBezTo>
                      <a:pt x="162973" y="38386"/>
                      <a:pt x="175926" y="59912"/>
                      <a:pt x="183261" y="87535"/>
                    </a:cubicBezTo>
                    <a:cubicBezTo>
                      <a:pt x="199834" y="65437"/>
                      <a:pt x="223838" y="47911"/>
                      <a:pt x="255080" y="35052"/>
                    </a:cubicBezTo>
                    <a:cubicBezTo>
                      <a:pt x="286417" y="22193"/>
                      <a:pt x="316516" y="15716"/>
                      <a:pt x="345377" y="15716"/>
                    </a:cubicBezTo>
                    <a:cubicBezTo>
                      <a:pt x="389001" y="15716"/>
                      <a:pt x="424720" y="25241"/>
                      <a:pt x="452724" y="44291"/>
                    </a:cubicBezTo>
                    <a:cubicBezTo>
                      <a:pt x="480632" y="63341"/>
                      <a:pt x="501682" y="90202"/>
                      <a:pt x="515874" y="124873"/>
                    </a:cubicBezTo>
                    <a:cubicBezTo>
                      <a:pt x="529971" y="159544"/>
                      <a:pt x="537115" y="202406"/>
                      <a:pt x="537115" y="253365"/>
                    </a:cubicBezTo>
                    <a:lnTo>
                      <a:pt x="537115" y="261652"/>
                    </a:lnTo>
                    <a:cubicBezTo>
                      <a:pt x="535305" y="394335"/>
                      <a:pt x="524827" y="487109"/>
                      <a:pt x="505777" y="539877"/>
                    </a:cubicBezTo>
                    <a:cubicBezTo>
                      <a:pt x="486727" y="592741"/>
                      <a:pt x="460343" y="619125"/>
                      <a:pt x="426530" y="619125"/>
                    </a:cubicBezTo>
                    <a:close/>
                  </a:path>
                </a:pathLst>
              </a:custGeom>
              <a:solidFill>
                <a:schemeClr val="accent4"/>
              </a:solidFill>
              <a:ln w="9525" cap="flat">
                <a:noFill/>
                <a:prstDash val="solid"/>
                <a:miter/>
              </a:ln>
            </p:spPr>
            <p:txBody>
              <a:bodyPr rtlCol="0" anchor="ctr"/>
              <a:lstStyle/>
              <a:p>
                <a:endParaRPr lang="nl-BE"/>
              </a:p>
            </p:txBody>
          </p:sp>
        </p:grpSp>
      </p:grpSp>
      <p:pic>
        <p:nvPicPr>
          <p:cNvPr id="110" name="Graphic 109">
            <a:extLst>
              <a:ext uri="{FF2B5EF4-FFF2-40B4-BE49-F238E27FC236}">
                <a16:creationId xmlns:a16="http://schemas.microsoft.com/office/drawing/2014/main" id="{E3A08F35-D48C-7293-D771-A4192D452C9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21236401">
            <a:off x="12040775" y="7504576"/>
            <a:ext cx="1738954" cy="1915796"/>
          </a:xfrm>
          <a:prstGeom prst="rect">
            <a:avLst/>
          </a:prstGeom>
          <a:effectLst>
            <a:outerShdw blurRad="50800" dist="38100" dir="2700000" algn="tl" rotWithShape="0">
              <a:prstClr val="black">
                <a:alpha val="40000"/>
              </a:prstClr>
            </a:outerShdw>
          </a:effectLst>
        </p:spPr>
      </p:pic>
      <p:pic>
        <p:nvPicPr>
          <p:cNvPr id="111" name="Graphic 110">
            <a:extLst>
              <a:ext uri="{FF2B5EF4-FFF2-40B4-BE49-F238E27FC236}">
                <a16:creationId xmlns:a16="http://schemas.microsoft.com/office/drawing/2014/main" id="{231BB6C2-C986-ADC9-6550-CC3FE8904B4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638880">
            <a:off x="155703" y="7644554"/>
            <a:ext cx="1728336" cy="915000"/>
          </a:xfrm>
          <a:prstGeom prst="rect">
            <a:avLst/>
          </a:prstGeom>
          <a:effectLst>
            <a:outerShdw blurRad="50800" dist="38100" dir="2700000" algn="tl" rotWithShape="0">
              <a:prstClr val="black">
                <a:alpha val="40000"/>
              </a:prstClr>
            </a:outerShdw>
          </a:effectLst>
        </p:spPr>
      </p:pic>
      <p:pic>
        <p:nvPicPr>
          <p:cNvPr id="112" name="Graphic 111">
            <a:extLst>
              <a:ext uri="{FF2B5EF4-FFF2-40B4-BE49-F238E27FC236}">
                <a16:creationId xmlns:a16="http://schemas.microsoft.com/office/drawing/2014/main" id="{F4644A2A-E13E-B0B7-A444-6811278B9BD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753056">
            <a:off x="12938556" y="-2866880"/>
            <a:ext cx="1645348" cy="996478"/>
          </a:xfrm>
          <a:prstGeom prst="rect">
            <a:avLst/>
          </a:prstGeom>
          <a:effectLst>
            <a:outerShdw blurRad="50800" dist="38100" dir="2700000" algn="tl" rotWithShape="0">
              <a:prstClr val="black">
                <a:alpha val="40000"/>
              </a:prstClr>
            </a:outerShdw>
          </a:effectLst>
        </p:spPr>
      </p:pic>
      <p:pic>
        <p:nvPicPr>
          <p:cNvPr id="113" name="Graphic 112">
            <a:extLst>
              <a:ext uri="{FF2B5EF4-FFF2-40B4-BE49-F238E27FC236}">
                <a16:creationId xmlns:a16="http://schemas.microsoft.com/office/drawing/2014/main" id="{07F8C5AA-C925-5104-0F6C-C009220146D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728668" y="-3508044"/>
            <a:ext cx="1752600" cy="1571625"/>
          </a:xfrm>
          <a:prstGeom prst="rect">
            <a:avLst/>
          </a:prstGeom>
          <a:effectLst>
            <a:outerShdw blurRad="50800" dist="38100" dir="2700000" algn="tl" rotWithShape="0">
              <a:prstClr val="black">
                <a:alpha val="40000"/>
              </a:prstClr>
            </a:outerShdw>
          </a:effectLst>
        </p:spPr>
      </p:pic>
      <p:grpSp>
        <p:nvGrpSpPr>
          <p:cNvPr id="118" name="Groep 117">
            <a:extLst>
              <a:ext uri="{FF2B5EF4-FFF2-40B4-BE49-F238E27FC236}">
                <a16:creationId xmlns:a16="http://schemas.microsoft.com/office/drawing/2014/main" id="{F30B3A27-F8FE-75DA-E903-C570FB68497D}"/>
              </a:ext>
            </a:extLst>
          </p:cNvPr>
          <p:cNvGrpSpPr/>
          <p:nvPr/>
        </p:nvGrpSpPr>
        <p:grpSpPr>
          <a:xfrm>
            <a:off x="3548467" y="1435576"/>
            <a:ext cx="9384328" cy="4811836"/>
            <a:chOff x="1958133" y="2032807"/>
            <a:chExt cx="8063632" cy="4134645"/>
          </a:xfrm>
        </p:grpSpPr>
        <p:pic>
          <p:nvPicPr>
            <p:cNvPr id="115" name="Afbeelding 114">
              <a:extLst>
                <a:ext uri="{FF2B5EF4-FFF2-40B4-BE49-F238E27FC236}">
                  <a16:creationId xmlns:a16="http://schemas.microsoft.com/office/drawing/2014/main" id="{185556F7-6C8D-0B72-D3FC-06BBB534DA1C}"/>
                </a:ext>
              </a:extLst>
            </p:cNvPr>
            <p:cNvPicPr>
              <a:picLocks noChangeAspect="1"/>
            </p:cNvPicPr>
            <p:nvPr/>
          </p:nvPicPr>
          <p:blipFill rotWithShape="1">
            <a:blip r:embed="rId10" cstate="print">
              <a:extLst>
                <a:ext uri="{28A0092B-C50C-407E-A947-70E740481C1C}">
                  <a14:useLocalDpi xmlns:a14="http://schemas.microsoft.com/office/drawing/2010/main"/>
                </a:ext>
              </a:extLst>
            </a:blip>
            <a:srcRect/>
            <a:stretch/>
          </p:blipFill>
          <p:spPr>
            <a:xfrm>
              <a:off x="1958133" y="2032807"/>
              <a:ext cx="8063632" cy="4134645"/>
            </a:xfrm>
            <a:prstGeom prst="rect">
              <a:avLst/>
            </a:prstGeom>
          </p:spPr>
        </p:pic>
        <p:pic>
          <p:nvPicPr>
            <p:cNvPr id="117" name="Afbeelding 116">
              <a:extLst>
                <a:ext uri="{FF2B5EF4-FFF2-40B4-BE49-F238E27FC236}">
                  <a16:creationId xmlns:a16="http://schemas.microsoft.com/office/drawing/2014/main" id="{C71A8BFC-CB77-59DB-CAED-1BA55C5E6B39}"/>
                </a:ext>
              </a:extLst>
            </p:cNvPr>
            <p:cNvPicPr>
              <a:picLocks noChangeAspect="1"/>
            </p:cNvPicPr>
            <p:nvPr/>
          </p:nvPicPr>
          <p:blipFill>
            <a:blip r:embed="rId11" cstate="print">
              <a:extLst>
                <a:ext uri="{28A0092B-C50C-407E-A947-70E740481C1C}">
                  <a14:useLocalDpi xmlns:a14="http://schemas.microsoft.com/office/drawing/2010/main"/>
                </a:ext>
              </a:extLst>
            </a:blip>
            <a:srcRect/>
            <a:stretch/>
          </p:blipFill>
          <p:spPr>
            <a:xfrm>
              <a:off x="3697032" y="2399479"/>
              <a:ext cx="4763680" cy="2679569"/>
            </a:xfrm>
            <a:prstGeom prst="rect">
              <a:avLst/>
            </a:prstGeom>
          </p:spPr>
        </p:pic>
      </p:grpSp>
      <p:sp>
        <p:nvSpPr>
          <p:cNvPr id="119" name="Tekstvak 118">
            <a:extLst>
              <a:ext uri="{FF2B5EF4-FFF2-40B4-BE49-F238E27FC236}">
                <a16:creationId xmlns:a16="http://schemas.microsoft.com/office/drawing/2014/main" id="{265B58B0-E128-2E6C-5714-6DC78EDE5DE5}"/>
              </a:ext>
            </a:extLst>
          </p:cNvPr>
          <p:cNvSpPr txBox="1"/>
          <p:nvPr/>
        </p:nvSpPr>
        <p:spPr>
          <a:xfrm>
            <a:off x="1892743" y="1940262"/>
            <a:ext cx="3247859" cy="2862322"/>
          </a:xfrm>
          <a:prstGeom prst="rect">
            <a:avLst/>
          </a:prstGeom>
          <a:noFill/>
        </p:spPr>
        <p:txBody>
          <a:bodyPr wrap="square" rtlCol="0">
            <a:spAutoFit/>
          </a:bodyPr>
          <a:lstStyle/>
          <a:p>
            <a:r>
              <a:rPr lang="nl-NL" dirty="0">
                <a:solidFill>
                  <a:srgbClr val="0D9FB3"/>
                </a:solidFill>
              </a:rPr>
              <a:t>Op deze pagina staan per hashtag de voorgestelde activiteiten. </a:t>
            </a:r>
          </a:p>
          <a:p>
            <a:endParaRPr lang="nl-NL" dirty="0">
              <a:solidFill>
                <a:srgbClr val="0D9FB3"/>
              </a:solidFill>
            </a:endParaRPr>
          </a:p>
          <a:p>
            <a:r>
              <a:rPr lang="nl-NL" dirty="0">
                <a:solidFill>
                  <a:srgbClr val="0D9FB3"/>
                </a:solidFill>
              </a:rPr>
              <a:t>Klik op een foto om meer te ontdekken over de activiteit. </a:t>
            </a:r>
          </a:p>
          <a:p>
            <a:endParaRPr lang="nl-NL" dirty="0">
              <a:solidFill>
                <a:srgbClr val="0D9FB3"/>
              </a:solidFill>
            </a:endParaRPr>
          </a:p>
          <a:p>
            <a:r>
              <a:rPr lang="nl-NL" dirty="0">
                <a:solidFill>
                  <a:srgbClr val="0D9FB3"/>
                </a:solidFill>
              </a:rPr>
              <a:t>Je kunt later weer terug naar dit overzicht. </a:t>
            </a:r>
          </a:p>
        </p:txBody>
      </p:sp>
      <p:grpSp>
        <p:nvGrpSpPr>
          <p:cNvPr id="120" name="Groep 119">
            <a:extLst>
              <a:ext uri="{FF2B5EF4-FFF2-40B4-BE49-F238E27FC236}">
                <a16:creationId xmlns:a16="http://schemas.microsoft.com/office/drawing/2014/main" id="{433D055F-C0AB-D0C1-955F-FD0A348F07D7}"/>
              </a:ext>
            </a:extLst>
          </p:cNvPr>
          <p:cNvGrpSpPr/>
          <p:nvPr/>
        </p:nvGrpSpPr>
        <p:grpSpPr>
          <a:xfrm>
            <a:off x="2550878" y="5053312"/>
            <a:ext cx="2002333" cy="720247"/>
            <a:chOff x="2550878" y="5279720"/>
            <a:chExt cx="2002333" cy="720247"/>
          </a:xfrm>
        </p:grpSpPr>
        <p:grpSp>
          <p:nvGrpSpPr>
            <p:cNvPr id="121" name="Groep 120">
              <a:extLst>
                <a:ext uri="{FF2B5EF4-FFF2-40B4-BE49-F238E27FC236}">
                  <a16:creationId xmlns:a16="http://schemas.microsoft.com/office/drawing/2014/main" id="{3AE4259F-D39E-54C0-A4BE-240F5F25C5EE}"/>
                </a:ext>
              </a:extLst>
            </p:cNvPr>
            <p:cNvGrpSpPr/>
            <p:nvPr/>
          </p:nvGrpSpPr>
          <p:grpSpPr>
            <a:xfrm>
              <a:off x="2598116" y="5351495"/>
              <a:ext cx="1894439" cy="569124"/>
              <a:chOff x="2603017" y="5323695"/>
              <a:chExt cx="1894439" cy="569124"/>
            </a:xfrm>
          </p:grpSpPr>
          <p:grpSp>
            <p:nvGrpSpPr>
              <p:cNvPr id="123" name="Groep 122">
                <a:extLst>
                  <a:ext uri="{FF2B5EF4-FFF2-40B4-BE49-F238E27FC236}">
                    <a16:creationId xmlns:a16="http://schemas.microsoft.com/office/drawing/2014/main" id="{F3CDE030-60DB-FFFF-DD88-8762C1303D09}"/>
                  </a:ext>
                </a:extLst>
              </p:cNvPr>
              <p:cNvGrpSpPr/>
              <p:nvPr/>
            </p:nvGrpSpPr>
            <p:grpSpPr>
              <a:xfrm>
                <a:off x="2603017" y="5323695"/>
                <a:ext cx="1219390" cy="269678"/>
                <a:chOff x="1811144" y="5052539"/>
                <a:chExt cx="2040159" cy="451199"/>
              </a:xfrm>
            </p:grpSpPr>
            <p:sp>
              <p:nvSpPr>
                <p:cNvPr id="133" name="Vrije vorm: vorm 132">
                  <a:extLst>
                    <a:ext uri="{FF2B5EF4-FFF2-40B4-BE49-F238E27FC236}">
                      <a16:creationId xmlns:a16="http://schemas.microsoft.com/office/drawing/2014/main" id="{85AEA76C-AED8-105C-E3ED-0745BBB9FADD}"/>
                    </a:ext>
                  </a:extLst>
                </p:cNvPr>
                <p:cNvSpPr/>
                <p:nvPr/>
              </p:nvSpPr>
              <p:spPr>
                <a:xfrm>
                  <a:off x="1811144" y="5052539"/>
                  <a:ext cx="2040159" cy="451199"/>
                </a:xfrm>
                <a:custGeom>
                  <a:avLst/>
                  <a:gdLst>
                    <a:gd name="connsiteX0" fmla="*/ 2037112 w 2040159"/>
                    <a:gd name="connsiteY0" fmla="*/ 287369 h 451199"/>
                    <a:gd name="connsiteX1" fmla="*/ 2024825 w 2040159"/>
                    <a:gd name="connsiteY1" fmla="*/ 244507 h 451199"/>
                    <a:gd name="connsiteX2" fmla="*/ 2039398 w 2040159"/>
                    <a:gd name="connsiteY2" fmla="*/ 169831 h 451199"/>
                    <a:gd name="connsiteX3" fmla="*/ 2022634 w 2040159"/>
                    <a:gd name="connsiteY3" fmla="*/ 95155 h 451199"/>
                    <a:gd name="connsiteX4" fmla="*/ 1974342 w 2040159"/>
                    <a:gd name="connsiteY4" fmla="*/ 37529 h 451199"/>
                    <a:gd name="connsiteX5" fmla="*/ 1913001 w 2040159"/>
                    <a:gd name="connsiteY5" fmla="*/ 8192 h 451199"/>
                    <a:gd name="connsiteX6" fmla="*/ 1850136 w 2040159"/>
                    <a:gd name="connsiteY6" fmla="*/ 0 h 451199"/>
                    <a:gd name="connsiteX7" fmla="*/ 1846135 w 2040159"/>
                    <a:gd name="connsiteY7" fmla="*/ 0 h 451199"/>
                    <a:gd name="connsiteX8" fmla="*/ 1786319 w 2040159"/>
                    <a:gd name="connsiteY8" fmla="*/ 7334 h 451199"/>
                    <a:gd name="connsiteX9" fmla="*/ 1735836 w 2040159"/>
                    <a:gd name="connsiteY9" fmla="*/ 28861 h 451199"/>
                    <a:gd name="connsiteX10" fmla="*/ 1691926 w 2040159"/>
                    <a:gd name="connsiteY10" fmla="*/ 11049 h 451199"/>
                    <a:gd name="connsiteX11" fmla="*/ 1642586 w 2040159"/>
                    <a:gd name="connsiteY11" fmla="*/ 4763 h 451199"/>
                    <a:gd name="connsiteX12" fmla="*/ 1569149 w 2040159"/>
                    <a:gd name="connsiteY12" fmla="*/ 20003 h 451199"/>
                    <a:gd name="connsiteX13" fmla="*/ 1520381 w 2040159"/>
                    <a:gd name="connsiteY13" fmla="*/ 50006 h 451199"/>
                    <a:gd name="connsiteX14" fmla="*/ 1471327 w 2040159"/>
                    <a:gd name="connsiteY14" fmla="*/ 20574 h 451199"/>
                    <a:gd name="connsiteX15" fmla="*/ 1389507 w 2040159"/>
                    <a:gd name="connsiteY15" fmla="*/ 4001 h 451199"/>
                    <a:gd name="connsiteX16" fmla="*/ 1298734 w 2040159"/>
                    <a:gd name="connsiteY16" fmla="*/ 26194 h 451199"/>
                    <a:gd name="connsiteX17" fmla="*/ 1255205 w 2040159"/>
                    <a:gd name="connsiteY17" fmla="*/ 8192 h 451199"/>
                    <a:gd name="connsiteX18" fmla="*/ 1192340 w 2040159"/>
                    <a:gd name="connsiteY18" fmla="*/ 0 h 451199"/>
                    <a:gd name="connsiteX19" fmla="*/ 1188339 w 2040159"/>
                    <a:gd name="connsiteY19" fmla="*/ 0 h 451199"/>
                    <a:gd name="connsiteX20" fmla="*/ 1128522 w 2040159"/>
                    <a:gd name="connsiteY20" fmla="*/ 7334 h 451199"/>
                    <a:gd name="connsiteX21" fmla="*/ 1078040 w 2040159"/>
                    <a:gd name="connsiteY21" fmla="*/ 28861 h 451199"/>
                    <a:gd name="connsiteX22" fmla="*/ 1034129 w 2040159"/>
                    <a:gd name="connsiteY22" fmla="*/ 11049 h 451199"/>
                    <a:gd name="connsiteX23" fmla="*/ 984790 w 2040159"/>
                    <a:gd name="connsiteY23" fmla="*/ 4763 h 451199"/>
                    <a:gd name="connsiteX24" fmla="*/ 911352 w 2040159"/>
                    <a:gd name="connsiteY24" fmla="*/ 20003 h 451199"/>
                    <a:gd name="connsiteX25" fmla="*/ 890683 w 2040159"/>
                    <a:gd name="connsiteY25" fmla="*/ 30385 h 451199"/>
                    <a:gd name="connsiteX26" fmla="*/ 813816 w 2040159"/>
                    <a:gd name="connsiteY26" fmla="*/ 3905 h 451199"/>
                    <a:gd name="connsiteX27" fmla="*/ 739426 w 2040159"/>
                    <a:gd name="connsiteY27" fmla="*/ 24670 h 451199"/>
                    <a:gd name="connsiteX28" fmla="*/ 739426 w 2040159"/>
                    <a:gd name="connsiteY28" fmla="*/ 24670 h 451199"/>
                    <a:gd name="connsiteX29" fmla="*/ 671894 w 2040159"/>
                    <a:gd name="connsiteY29" fmla="*/ 7144 h 451199"/>
                    <a:gd name="connsiteX30" fmla="*/ 649510 w 2040159"/>
                    <a:gd name="connsiteY30" fmla="*/ 8668 h 451199"/>
                    <a:gd name="connsiteX31" fmla="*/ 606647 w 2040159"/>
                    <a:gd name="connsiteY31" fmla="*/ 20669 h 451199"/>
                    <a:gd name="connsiteX32" fmla="*/ 579120 w 2040159"/>
                    <a:gd name="connsiteY32" fmla="*/ 38195 h 451199"/>
                    <a:gd name="connsiteX33" fmla="*/ 576739 w 2040159"/>
                    <a:gd name="connsiteY33" fmla="*/ 40291 h 451199"/>
                    <a:gd name="connsiteX34" fmla="*/ 574453 w 2040159"/>
                    <a:gd name="connsiteY34" fmla="*/ 42577 h 451199"/>
                    <a:gd name="connsiteX35" fmla="*/ 572643 w 2040159"/>
                    <a:gd name="connsiteY35" fmla="*/ 44482 h 451199"/>
                    <a:gd name="connsiteX36" fmla="*/ 560261 w 2040159"/>
                    <a:gd name="connsiteY36" fmla="*/ 34671 h 451199"/>
                    <a:gd name="connsiteX37" fmla="*/ 457295 w 2040159"/>
                    <a:gd name="connsiteY37" fmla="*/ 2858 h 451199"/>
                    <a:gd name="connsiteX38" fmla="*/ 398050 w 2040159"/>
                    <a:gd name="connsiteY38" fmla="*/ 10763 h 451199"/>
                    <a:gd name="connsiteX39" fmla="*/ 343662 w 2040159"/>
                    <a:gd name="connsiteY39" fmla="*/ 32766 h 451199"/>
                    <a:gd name="connsiteX40" fmla="*/ 334137 w 2040159"/>
                    <a:gd name="connsiteY40" fmla="*/ 39243 h 451199"/>
                    <a:gd name="connsiteX41" fmla="*/ 308610 w 2040159"/>
                    <a:gd name="connsiteY41" fmla="*/ 22955 h 451199"/>
                    <a:gd name="connsiteX42" fmla="*/ 216218 w 2040159"/>
                    <a:gd name="connsiteY42" fmla="*/ 4001 h 451199"/>
                    <a:gd name="connsiteX43" fmla="*/ 128111 w 2040159"/>
                    <a:gd name="connsiteY43" fmla="*/ 22860 h 451199"/>
                    <a:gd name="connsiteX44" fmla="*/ 57722 w 2040159"/>
                    <a:gd name="connsiteY44" fmla="*/ 74676 h 451199"/>
                    <a:gd name="connsiteX45" fmla="*/ 14478 w 2040159"/>
                    <a:gd name="connsiteY45" fmla="*/ 147542 h 451199"/>
                    <a:gd name="connsiteX46" fmla="*/ 0 w 2040159"/>
                    <a:gd name="connsiteY46" fmla="*/ 230600 h 451199"/>
                    <a:gd name="connsiteX47" fmla="*/ 0 w 2040159"/>
                    <a:gd name="connsiteY47" fmla="*/ 236125 h 451199"/>
                    <a:gd name="connsiteX48" fmla="*/ 13811 w 2040159"/>
                    <a:gd name="connsiteY48" fmla="*/ 316135 h 451199"/>
                    <a:gd name="connsiteX49" fmla="*/ 53912 w 2040159"/>
                    <a:gd name="connsiteY49" fmla="*/ 385763 h 451199"/>
                    <a:gd name="connsiteX50" fmla="*/ 120872 w 2040159"/>
                    <a:gd name="connsiteY50" fmla="*/ 434721 h 451199"/>
                    <a:gd name="connsiteX51" fmla="*/ 202311 w 2040159"/>
                    <a:gd name="connsiteY51" fmla="*/ 451199 h 451199"/>
                    <a:gd name="connsiteX52" fmla="*/ 209455 w 2040159"/>
                    <a:gd name="connsiteY52" fmla="*/ 451199 h 451199"/>
                    <a:gd name="connsiteX53" fmla="*/ 278130 w 2040159"/>
                    <a:gd name="connsiteY53" fmla="*/ 437007 h 451199"/>
                    <a:gd name="connsiteX54" fmla="*/ 318040 w 2040159"/>
                    <a:gd name="connsiteY54" fmla="*/ 413766 h 451199"/>
                    <a:gd name="connsiteX55" fmla="*/ 357188 w 2040159"/>
                    <a:gd name="connsiteY55" fmla="*/ 436340 h 451199"/>
                    <a:gd name="connsiteX56" fmla="*/ 417576 w 2040159"/>
                    <a:gd name="connsiteY56" fmla="*/ 448056 h 451199"/>
                    <a:gd name="connsiteX57" fmla="*/ 475964 w 2040159"/>
                    <a:gd name="connsiteY57" fmla="*/ 438817 h 451199"/>
                    <a:gd name="connsiteX58" fmla="*/ 490347 w 2040159"/>
                    <a:gd name="connsiteY58" fmla="*/ 443579 h 451199"/>
                    <a:gd name="connsiteX59" fmla="*/ 528638 w 2040159"/>
                    <a:gd name="connsiteY59" fmla="*/ 448818 h 451199"/>
                    <a:gd name="connsiteX60" fmla="*/ 589979 w 2040159"/>
                    <a:gd name="connsiteY60" fmla="*/ 435102 h 451199"/>
                    <a:gd name="connsiteX61" fmla="*/ 634079 w 2040159"/>
                    <a:gd name="connsiteY61" fmla="*/ 395383 h 451199"/>
                    <a:gd name="connsiteX62" fmla="*/ 680561 w 2040159"/>
                    <a:gd name="connsiteY62" fmla="*/ 431673 h 451199"/>
                    <a:gd name="connsiteX63" fmla="*/ 739997 w 2040159"/>
                    <a:gd name="connsiteY63" fmla="*/ 445961 h 451199"/>
                    <a:gd name="connsiteX64" fmla="*/ 781431 w 2040159"/>
                    <a:gd name="connsiteY64" fmla="*/ 440150 h 451199"/>
                    <a:gd name="connsiteX65" fmla="*/ 834962 w 2040159"/>
                    <a:gd name="connsiteY65" fmla="*/ 411385 h 451199"/>
                    <a:gd name="connsiteX66" fmla="*/ 851916 w 2040159"/>
                    <a:gd name="connsiteY66" fmla="*/ 395288 h 451199"/>
                    <a:gd name="connsiteX67" fmla="*/ 874490 w 2040159"/>
                    <a:gd name="connsiteY67" fmla="*/ 414528 h 451199"/>
                    <a:gd name="connsiteX68" fmla="*/ 930497 w 2040159"/>
                    <a:gd name="connsiteY68" fmla="*/ 441389 h 451199"/>
                    <a:gd name="connsiteX69" fmla="*/ 976884 w 2040159"/>
                    <a:gd name="connsiteY69" fmla="*/ 448723 h 451199"/>
                    <a:gd name="connsiteX70" fmla="*/ 983361 w 2040159"/>
                    <a:gd name="connsiteY70" fmla="*/ 448818 h 451199"/>
                    <a:gd name="connsiteX71" fmla="*/ 1020223 w 2040159"/>
                    <a:gd name="connsiteY71" fmla="*/ 445961 h 451199"/>
                    <a:gd name="connsiteX72" fmla="*/ 1073277 w 2040159"/>
                    <a:gd name="connsiteY72" fmla="*/ 429959 h 451199"/>
                    <a:gd name="connsiteX73" fmla="*/ 1073277 w 2040159"/>
                    <a:gd name="connsiteY73" fmla="*/ 429959 h 451199"/>
                    <a:gd name="connsiteX74" fmla="*/ 1139000 w 2040159"/>
                    <a:gd name="connsiteY74" fmla="*/ 447961 h 451199"/>
                    <a:gd name="connsiteX75" fmla="*/ 1199198 w 2040159"/>
                    <a:gd name="connsiteY75" fmla="*/ 436245 h 451199"/>
                    <a:gd name="connsiteX76" fmla="*/ 1259967 w 2040159"/>
                    <a:gd name="connsiteY76" fmla="*/ 450342 h 451199"/>
                    <a:gd name="connsiteX77" fmla="*/ 1313593 w 2040159"/>
                    <a:gd name="connsiteY77" fmla="*/ 439293 h 451199"/>
                    <a:gd name="connsiteX78" fmla="*/ 1316736 w 2040159"/>
                    <a:gd name="connsiteY78" fmla="*/ 437769 h 451199"/>
                    <a:gd name="connsiteX79" fmla="*/ 1374648 w 2040159"/>
                    <a:gd name="connsiteY79" fmla="*/ 448723 h 451199"/>
                    <a:gd name="connsiteX80" fmla="*/ 1378363 w 2040159"/>
                    <a:gd name="connsiteY80" fmla="*/ 448723 h 451199"/>
                    <a:gd name="connsiteX81" fmla="*/ 1459706 w 2040159"/>
                    <a:gd name="connsiteY81" fmla="*/ 435293 h 451199"/>
                    <a:gd name="connsiteX82" fmla="*/ 1517904 w 2040159"/>
                    <a:gd name="connsiteY82" fmla="*/ 403098 h 451199"/>
                    <a:gd name="connsiteX83" fmla="*/ 1532096 w 2040159"/>
                    <a:gd name="connsiteY83" fmla="*/ 414528 h 451199"/>
                    <a:gd name="connsiteX84" fmla="*/ 1588103 w 2040159"/>
                    <a:gd name="connsiteY84" fmla="*/ 441389 h 451199"/>
                    <a:gd name="connsiteX85" fmla="*/ 1634490 w 2040159"/>
                    <a:gd name="connsiteY85" fmla="*/ 448723 h 451199"/>
                    <a:gd name="connsiteX86" fmla="*/ 1640967 w 2040159"/>
                    <a:gd name="connsiteY86" fmla="*/ 448818 h 451199"/>
                    <a:gd name="connsiteX87" fmla="*/ 1677829 w 2040159"/>
                    <a:gd name="connsiteY87" fmla="*/ 445961 h 451199"/>
                    <a:gd name="connsiteX88" fmla="*/ 1730883 w 2040159"/>
                    <a:gd name="connsiteY88" fmla="*/ 429959 h 451199"/>
                    <a:gd name="connsiteX89" fmla="*/ 1730883 w 2040159"/>
                    <a:gd name="connsiteY89" fmla="*/ 429959 h 451199"/>
                    <a:gd name="connsiteX90" fmla="*/ 1796606 w 2040159"/>
                    <a:gd name="connsiteY90" fmla="*/ 447961 h 451199"/>
                    <a:gd name="connsiteX91" fmla="*/ 1856804 w 2040159"/>
                    <a:gd name="connsiteY91" fmla="*/ 436245 h 451199"/>
                    <a:gd name="connsiteX92" fmla="*/ 1917573 w 2040159"/>
                    <a:gd name="connsiteY92" fmla="*/ 450342 h 451199"/>
                    <a:gd name="connsiteX93" fmla="*/ 1971199 w 2040159"/>
                    <a:gd name="connsiteY93" fmla="*/ 439293 h 451199"/>
                    <a:gd name="connsiteX94" fmla="*/ 2027968 w 2040159"/>
                    <a:gd name="connsiteY94" fmla="*/ 384048 h 451199"/>
                    <a:gd name="connsiteX95" fmla="*/ 2040160 w 2040159"/>
                    <a:gd name="connsiteY95" fmla="*/ 327374 h 451199"/>
                    <a:gd name="connsiteX96" fmla="*/ 2036731 w 2040159"/>
                    <a:gd name="connsiteY96" fmla="*/ 287465 h 45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040159" h="451199">
                      <a:moveTo>
                        <a:pt x="2037112" y="287369"/>
                      </a:moveTo>
                      <a:cubicBezTo>
                        <a:pt x="2034826" y="272987"/>
                        <a:pt x="2030730" y="258604"/>
                        <a:pt x="2024825" y="244507"/>
                      </a:cubicBezTo>
                      <a:cubicBezTo>
                        <a:pt x="2034445" y="220504"/>
                        <a:pt x="2039398" y="195453"/>
                        <a:pt x="2039398" y="169831"/>
                      </a:cubicBezTo>
                      <a:cubicBezTo>
                        <a:pt x="2039398" y="142875"/>
                        <a:pt x="2033778" y="117729"/>
                        <a:pt x="2022634" y="95155"/>
                      </a:cubicBezTo>
                      <a:cubicBezTo>
                        <a:pt x="2011204" y="72104"/>
                        <a:pt x="1995011" y="52673"/>
                        <a:pt x="1974342" y="37529"/>
                      </a:cubicBezTo>
                      <a:cubicBezTo>
                        <a:pt x="1956340" y="24289"/>
                        <a:pt x="1935766" y="14478"/>
                        <a:pt x="1913001" y="8192"/>
                      </a:cubicBezTo>
                      <a:cubicBezTo>
                        <a:pt x="1893094" y="2762"/>
                        <a:pt x="1871948" y="0"/>
                        <a:pt x="1850136" y="0"/>
                      </a:cubicBezTo>
                      <a:lnTo>
                        <a:pt x="1846135" y="0"/>
                      </a:lnTo>
                      <a:cubicBezTo>
                        <a:pt x="1825181" y="0"/>
                        <a:pt x="1805083" y="2477"/>
                        <a:pt x="1786319" y="7334"/>
                      </a:cubicBezTo>
                      <a:cubicBezTo>
                        <a:pt x="1766411" y="12573"/>
                        <a:pt x="1749933" y="19717"/>
                        <a:pt x="1735836" y="28861"/>
                      </a:cubicBezTo>
                      <a:cubicBezTo>
                        <a:pt x="1721644" y="20765"/>
                        <a:pt x="1706975" y="14764"/>
                        <a:pt x="1691926" y="11049"/>
                      </a:cubicBezTo>
                      <a:cubicBezTo>
                        <a:pt x="1675162" y="6858"/>
                        <a:pt x="1658493" y="4763"/>
                        <a:pt x="1642586" y="4763"/>
                      </a:cubicBezTo>
                      <a:cubicBezTo>
                        <a:pt x="1617440" y="4763"/>
                        <a:pt x="1592771" y="9906"/>
                        <a:pt x="1569149" y="20003"/>
                      </a:cubicBezTo>
                      <a:cubicBezTo>
                        <a:pt x="1550670" y="27908"/>
                        <a:pt x="1534382" y="38005"/>
                        <a:pt x="1520381" y="50006"/>
                      </a:cubicBezTo>
                      <a:cubicBezTo>
                        <a:pt x="1505617" y="38100"/>
                        <a:pt x="1489234" y="28099"/>
                        <a:pt x="1471327" y="20574"/>
                      </a:cubicBezTo>
                      <a:cubicBezTo>
                        <a:pt x="1445514" y="9525"/>
                        <a:pt x="1417987" y="4001"/>
                        <a:pt x="1389507" y="4001"/>
                      </a:cubicBezTo>
                      <a:cubicBezTo>
                        <a:pt x="1352931" y="4001"/>
                        <a:pt x="1323213" y="11335"/>
                        <a:pt x="1298734" y="26194"/>
                      </a:cubicBezTo>
                      <a:cubicBezTo>
                        <a:pt x="1285304" y="18574"/>
                        <a:pt x="1270826" y="12478"/>
                        <a:pt x="1255205" y="8192"/>
                      </a:cubicBezTo>
                      <a:cubicBezTo>
                        <a:pt x="1235297" y="2762"/>
                        <a:pt x="1214152" y="0"/>
                        <a:pt x="1192340" y="0"/>
                      </a:cubicBezTo>
                      <a:lnTo>
                        <a:pt x="1188339" y="0"/>
                      </a:lnTo>
                      <a:cubicBezTo>
                        <a:pt x="1167384" y="0"/>
                        <a:pt x="1147286" y="2477"/>
                        <a:pt x="1128522" y="7334"/>
                      </a:cubicBezTo>
                      <a:cubicBezTo>
                        <a:pt x="1108615" y="12573"/>
                        <a:pt x="1092137" y="19717"/>
                        <a:pt x="1078040" y="28861"/>
                      </a:cubicBezTo>
                      <a:cubicBezTo>
                        <a:pt x="1063847" y="20765"/>
                        <a:pt x="1049179" y="14764"/>
                        <a:pt x="1034129" y="11049"/>
                      </a:cubicBezTo>
                      <a:cubicBezTo>
                        <a:pt x="1017365" y="6858"/>
                        <a:pt x="1000697" y="4763"/>
                        <a:pt x="984790" y="4763"/>
                      </a:cubicBezTo>
                      <a:cubicBezTo>
                        <a:pt x="959644" y="4763"/>
                        <a:pt x="934974" y="9906"/>
                        <a:pt x="911352" y="20003"/>
                      </a:cubicBezTo>
                      <a:cubicBezTo>
                        <a:pt x="904113" y="23146"/>
                        <a:pt x="897350" y="26670"/>
                        <a:pt x="890683" y="30385"/>
                      </a:cubicBezTo>
                      <a:cubicBezTo>
                        <a:pt x="868680" y="13049"/>
                        <a:pt x="842296" y="3905"/>
                        <a:pt x="813816" y="3905"/>
                      </a:cubicBezTo>
                      <a:cubicBezTo>
                        <a:pt x="785336" y="3905"/>
                        <a:pt x="760667" y="10859"/>
                        <a:pt x="739426" y="24670"/>
                      </a:cubicBezTo>
                      <a:lnTo>
                        <a:pt x="739426" y="24670"/>
                      </a:lnTo>
                      <a:cubicBezTo>
                        <a:pt x="722948" y="14954"/>
                        <a:pt x="700754" y="7144"/>
                        <a:pt x="671894" y="7144"/>
                      </a:cubicBezTo>
                      <a:cubicBezTo>
                        <a:pt x="665893" y="7144"/>
                        <a:pt x="659035" y="7620"/>
                        <a:pt x="649510" y="8668"/>
                      </a:cubicBezTo>
                      <a:cubicBezTo>
                        <a:pt x="633889" y="10382"/>
                        <a:pt x="619411" y="14478"/>
                        <a:pt x="606647" y="20669"/>
                      </a:cubicBezTo>
                      <a:cubicBezTo>
                        <a:pt x="595598" y="26003"/>
                        <a:pt x="586835" y="31623"/>
                        <a:pt x="579120" y="38195"/>
                      </a:cubicBezTo>
                      <a:lnTo>
                        <a:pt x="576739" y="40291"/>
                      </a:lnTo>
                      <a:lnTo>
                        <a:pt x="574453" y="42577"/>
                      </a:lnTo>
                      <a:cubicBezTo>
                        <a:pt x="573881" y="43148"/>
                        <a:pt x="573215" y="43910"/>
                        <a:pt x="572643" y="44482"/>
                      </a:cubicBezTo>
                      <a:cubicBezTo>
                        <a:pt x="568643" y="41053"/>
                        <a:pt x="564642" y="37719"/>
                        <a:pt x="560261" y="34671"/>
                      </a:cubicBezTo>
                      <a:cubicBezTo>
                        <a:pt x="530733" y="13526"/>
                        <a:pt x="496062" y="2858"/>
                        <a:pt x="457295" y="2858"/>
                      </a:cubicBezTo>
                      <a:cubicBezTo>
                        <a:pt x="438245" y="2858"/>
                        <a:pt x="418243" y="5525"/>
                        <a:pt x="398050" y="10763"/>
                      </a:cubicBezTo>
                      <a:cubicBezTo>
                        <a:pt x="376428" y="16383"/>
                        <a:pt x="358616" y="23622"/>
                        <a:pt x="343662" y="32766"/>
                      </a:cubicBezTo>
                      <a:cubicBezTo>
                        <a:pt x="340328" y="34766"/>
                        <a:pt x="337280" y="37052"/>
                        <a:pt x="334137" y="39243"/>
                      </a:cubicBezTo>
                      <a:cubicBezTo>
                        <a:pt x="326422" y="33052"/>
                        <a:pt x="317945" y="27527"/>
                        <a:pt x="308610" y="22955"/>
                      </a:cubicBezTo>
                      <a:cubicBezTo>
                        <a:pt x="282416" y="10192"/>
                        <a:pt x="252127" y="4001"/>
                        <a:pt x="216218" y="4001"/>
                      </a:cubicBezTo>
                      <a:cubicBezTo>
                        <a:pt x="185166" y="4001"/>
                        <a:pt x="155543" y="10287"/>
                        <a:pt x="128111" y="22860"/>
                      </a:cubicBezTo>
                      <a:cubicBezTo>
                        <a:pt x="100965" y="35243"/>
                        <a:pt x="77248" y="52673"/>
                        <a:pt x="57722" y="74676"/>
                      </a:cubicBezTo>
                      <a:cubicBezTo>
                        <a:pt x="38957" y="95822"/>
                        <a:pt x="24384" y="120301"/>
                        <a:pt x="14478" y="147542"/>
                      </a:cubicBezTo>
                      <a:cubicBezTo>
                        <a:pt x="4858" y="173927"/>
                        <a:pt x="0" y="201930"/>
                        <a:pt x="0" y="230600"/>
                      </a:cubicBezTo>
                      <a:lnTo>
                        <a:pt x="0" y="236125"/>
                      </a:lnTo>
                      <a:cubicBezTo>
                        <a:pt x="381" y="264414"/>
                        <a:pt x="5048" y="291370"/>
                        <a:pt x="13811" y="316135"/>
                      </a:cubicBezTo>
                      <a:cubicBezTo>
                        <a:pt x="23146" y="342519"/>
                        <a:pt x="36576" y="365951"/>
                        <a:pt x="53912" y="385763"/>
                      </a:cubicBezTo>
                      <a:cubicBezTo>
                        <a:pt x="72485" y="407003"/>
                        <a:pt x="94964" y="423482"/>
                        <a:pt x="120872" y="434721"/>
                      </a:cubicBezTo>
                      <a:cubicBezTo>
                        <a:pt x="145923" y="445675"/>
                        <a:pt x="173355" y="451199"/>
                        <a:pt x="202311" y="451199"/>
                      </a:cubicBezTo>
                      <a:lnTo>
                        <a:pt x="209455" y="451199"/>
                      </a:lnTo>
                      <a:cubicBezTo>
                        <a:pt x="232886" y="451199"/>
                        <a:pt x="256032" y="446437"/>
                        <a:pt x="278130" y="437007"/>
                      </a:cubicBezTo>
                      <a:cubicBezTo>
                        <a:pt x="292513" y="430911"/>
                        <a:pt x="305848" y="423005"/>
                        <a:pt x="318040" y="413766"/>
                      </a:cubicBezTo>
                      <a:cubicBezTo>
                        <a:pt x="329851" y="423005"/>
                        <a:pt x="342995" y="430625"/>
                        <a:pt x="357188" y="436340"/>
                      </a:cubicBezTo>
                      <a:cubicBezTo>
                        <a:pt x="376523" y="444056"/>
                        <a:pt x="396907" y="448056"/>
                        <a:pt x="417576" y="448056"/>
                      </a:cubicBezTo>
                      <a:cubicBezTo>
                        <a:pt x="438245" y="448056"/>
                        <a:pt x="458438" y="444913"/>
                        <a:pt x="475964" y="438817"/>
                      </a:cubicBezTo>
                      <a:cubicBezTo>
                        <a:pt x="480632" y="440627"/>
                        <a:pt x="485394" y="442246"/>
                        <a:pt x="490347" y="443579"/>
                      </a:cubicBezTo>
                      <a:cubicBezTo>
                        <a:pt x="503015" y="447104"/>
                        <a:pt x="515874" y="448818"/>
                        <a:pt x="528638" y="448818"/>
                      </a:cubicBezTo>
                      <a:cubicBezTo>
                        <a:pt x="550831" y="448818"/>
                        <a:pt x="571405" y="444246"/>
                        <a:pt x="589979" y="435102"/>
                      </a:cubicBezTo>
                      <a:cubicBezTo>
                        <a:pt x="609124" y="425672"/>
                        <a:pt x="624078" y="411861"/>
                        <a:pt x="634079" y="395383"/>
                      </a:cubicBezTo>
                      <a:cubicBezTo>
                        <a:pt x="647891" y="411004"/>
                        <a:pt x="663512" y="423291"/>
                        <a:pt x="680561" y="431673"/>
                      </a:cubicBezTo>
                      <a:cubicBezTo>
                        <a:pt x="699897" y="441198"/>
                        <a:pt x="719900" y="445961"/>
                        <a:pt x="739997" y="445961"/>
                      </a:cubicBezTo>
                      <a:cubicBezTo>
                        <a:pt x="753428" y="445961"/>
                        <a:pt x="767429" y="443960"/>
                        <a:pt x="781431" y="440150"/>
                      </a:cubicBezTo>
                      <a:cubicBezTo>
                        <a:pt x="800005" y="435007"/>
                        <a:pt x="817626" y="425672"/>
                        <a:pt x="834962" y="411385"/>
                      </a:cubicBezTo>
                      <a:cubicBezTo>
                        <a:pt x="840677" y="406718"/>
                        <a:pt x="846296" y="401384"/>
                        <a:pt x="851916" y="395288"/>
                      </a:cubicBezTo>
                      <a:cubicBezTo>
                        <a:pt x="859060" y="402431"/>
                        <a:pt x="866585" y="408908"/>
                        <a:pt x="874490" y="414528"/>
                      </a:cubicBezTo>
                      <a:cubicBezTo>
                        <a:pt x="892016" y="427101"/>
                        <a:pt x="910971" y="436150"/>
                        <a:pt x="930497" y="441389"/>
                      </a:cubicBezTo>
                      <a:cubicBezTo>
                        <a:pt x="946690" y="445770"/>
                        <a:pt x="962311" y="448247"/>
                        <a:pt x="976884" y="448723"/>
                      </a:cubicBezTo>
                      <a:cubicBezTo>
                        <a:pt x="978980" y="448723"/>
                        <a:pt x="981075" y="448818"/>
                        <a:pt x="983361" y="448818"/>
                      </a:cubicBezTo>
                      <a:cubicBezTo>
                        <a:pt x="994505" y="448818"/>
                        <a:pt x="1006507" y="447865"/>
                        <a:pt x="1020223" y="445961"/>
                      </a:cubicBezTo>
                      <a:cubicBezTo>
                        <a:pt x="1038035" y="443389"/>
                        <a:pt x="1055846" y="437960"/>
                        <a:pt x="1073277" y="429959"/>
                      </a:cubicBezTo>
                      <a:lnTo>
                        <a:pt x="1073277" y="429959"/>
                      </a:lnTo>
                      <a:cubicBezTo>
                        <a:pt x="1092422" y="441960"/>
                        <a:pt x="1114520" y="447961"/>
                        <a:pt x="1139000" y="447961"/>
                      </a:cubicBezTo>
                      <a:cubicBezTo>
                        <a:pt x="1154906" y="447961"/>
                        <a:pt x="1177385" y="446627"/>
                        <a:pt x="1199198" y="436245"/>
                      </a:cubicBezTo>
                      <a:cubicBezTo>
                        <a:pt x="1216724" y="445675"/>
                        <a:pt x="1237107" y="450342"/>
                        <a:pt x="1259967" y="450342"/>
                      </a:cubicBezTo>
                      <a:cubicBezTo>
                        <a:pt x="1278636" y="450342"/>
                        <a:pt x="1296638" y="446627"/>
                        <a:pt x="1313593" y="439293"/>
                      </a:cubicBezTo>
                      <a:cubicBezTo>
                        <a:pt x="1314641" y="438817"/>
                        <a:pt x="1315688" y="438245"/>
                        <a:pt x="1316736" y="437769"/>
                      </a:cubicBezTo>
                      <a:cubicBezTo>
                        <a:pt x="1333691" y="444532"/>
                        <a:pt x="1352931" y="448342"/>
                        <a:pt x="1374648" y="448723"/>
                      </a:cubicBezTo>
                      <a:lnTo>
                        <a:pt x="1378363" y="448723"/>
                      </a:lnTo>
                      <a:cubicBezTo>
                        <a:pt x="1407128" y="448723"/>
                        <a:pt x="1434465" y="444246"/>
                        <a:pt x="1459706" y="435293"/>
                      </a:cubicBezTo>
                      <a:cubicBezTo>
                        <a:pt x="1481138" y="427673"/>
                        <a:pt x="1500664" y="416909"/>
                        <a:pt x="1517904" y="403098"/>
                      </a:cubicBezTo>
                      <a:cubicBezTo>
                        <a:pt x="1522476" y="407194"/>
                        <a:pt x="1527239" y="411004"/>
                        <a:pt x="1532096" y="414528"/>
                      </a:cubicBezTo>
                      <a:cubicBezTo>
                        <a:pt x="1549622" y="427101"/>
                        <a:pt x="1568577" y="436150"/>
                        <a:pt x="1588103" y="441389"/>
                      </a:cubicBezTo>
                      <a:cubicBezTo>
                        <a:pt x="1604296" y="445770"/>
                        <a:pt x="1619917" y="448247"/>
                        <a:pt x="1634490" y="448723"/>
                      </a:cubicBezTo>
                      <a:cubicBezTo>
                        <a:pt x="1636585" y="448723"/>
                        <a:pt x="1638681" y="448818"/>
                        <a:pt x="1640967" y="448818"/>
                      </a:cubicBezTo>
                      <a:cubicBezTo>
                        <a:pt x="1652111" y="448818"/>
                        <a:pt x="1664113" y="447865"/>
                        <a:pt x="1677829" y="445961"/>
                      </a:cubicBezTo>
                      <a:cubicBezTo>
                        <a:pt x="1695641" y="443389"/>
                        <a:pt x="1713452" y="437960"/>
                        <a:pt x="1730883" y="429959"/>
                      </a:cubicBezTo>
                      <a:lnTo>
                        <a:pt x="1730883" y="429959"/>
                      </a:lnTo>
                      <a:cubicBezTo>
                        <a:pt x="1750028" y="441960"/>
                        <a:pt x="1772126" y="447961"/>
                        <a:pt x="1796606" y="447961"/>
                      </a:cubicBezTo>
                      <a:cubicBezTo>
                        <a:pt x="1812512" y="447961"/>
                        <a:pt x="1834991" y="446627"/>
                        <a:pt x="1856804" y="436245"/>
                      </a:cubicBezTo>
                      <a:cubicBezTo>
                        <a:pt x="1874330" y="445675"/>
                        <a:pt x="1894713" y="450342"/>
                        <a:pt x="1917573" y="450342"/>
                      </a:cubicBezTo>
                      <a:cubicBezTo>
                        <a:pt x="1936242" y="450342"/>
                        <a:pt x="1954244" y="446627"/>
                        <a:pt x="1971199" y="439293"/>
                      </a:cubicBezTo>
                      <a:cubicBezTo>
                        <a:pt x="1996631" y="428244"/>
                        <a:pt x="2016252" y="409099"/>
                        <a:pt x="2027968" y="384048"/>
                      </a:cubicBezTo>
                      <a:cubicBezTo>
                        <a:pt x="2036064" y="366713"/>
                        <a:pt x="2040160" y="347663"/>
                        <a:pt x="2040160" y="327374"/>
                      </a:cubicBezTo>
                      <a:cubicBezTo>
                        <a:pt x="2040160" y="315087"/>
                        <a:pt x="2039017" y="302038"/>
                        <a:pt x="2036731" y="287465"/>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34" name="Graphic 25">
                  <a:extLst>
                    <a:ext uri="{FF2B5EF4-FFF2-40B4-BE49-F238E27FC236}">
                      <a16:creationId xmlns:a16="http://schemas.microsoft.com/office/drawing/2014/main" id="{5675718D-4862-5DF2-4E4B-AF0580A347DE}"/>
                    </a:ext>
                  </a:extLst>
                </p:cNvPr>
                <p:cNvGrpSpPr/>
                <p:nvPr/>
              </p:nvGrpSpPr>
              <p:grpSpPr>
                <a:xfrm>
                  <a:off x="1897059" y="5138360"/>
                  <a:ext cx="1868995" cy="279558"/>
                  <a:chOff x="1897059" y="5138360"/>
                  <a:chExt cx="1868995" cy="279558"/>
                </a:xfrm>
                <a:solidFill>
                  <a:schemeClr val="accent3"/>
                </a:solidFill>
              </p:grpSpPr>
              <p:sp>
                <p:nvSpPr>
                  <p:cNvPr id="135" name="Vrije vorm: vorm 134">
                    <a:extLst>
                      <a:ext uri="{FF2B5EF4-FFF2-40B4-BE49-F238E27FC236}">
                        <a16:creationId xmlns:a16="http://schemas.microsoft.com/office/drawing/2014/main" id="{D9603FFA-827A-1953-1CB2-CE213F4F952E}"/>
                      </a:ext>
                    </a:extLst>
                  </p:cNvPr>
                  <p:cNvSpPr/>
                  <p:nvPr/>
                </p:nvSpPr>
                <p:spPr>
                  <a:xfrm>
                    <a:off x="1897059" y="5142169"/>
                    <a:ext cx="249459" cy="275748"/>
                  </a:xfrm>
                  <a:custGeom>
                    <a:avLst/>
                    <a:gdLst>
                      <a:gd name="connsiteX0" fmla="*/ 123825 w 249459"/>
                      <a:gd name="connsiteY0" fmla="*/ 275749 h 275748"/>
                      <a:gd name="connsiteX1" fmla="*/ 116681 w 249459"/>
                      <a:gd name="connsiteY1" fmla="*/ 275749 h 275748"/>
                      <a:gd name="connsiteX2" fmla="*/ 69437 w 249459"/>
                      <a:gd name="connsiteY2" fmla="*/ 266414 h 275748"/>
                      <a:gd name="connsiteX3" fmla="*/ 32766 w 249459"/>
                      <a:gd name="connsiteY3" fmla="*/ 239649 h 275748"/>
                      <a:gd name="connsiteX4" fmla="*/ 8954 w 249459"/>
                      <a:gd name="connsiteY4" fmla="*/ 198025 h 275748"/>
                      <a:gd name="connsiteX5" fmla="*/ 0 w 249459"/>
                      <a:gd name="connsiteY5" fmla="*/ 145256 h 275748"/>
                      <a:gd name="connsiteX6" fmla="*/ 0 w 249459"/>
                      <a:gd name="connsiteY6" fmla="*/ 140875 h 275748"/>
                      <a:gd name="connsiteX7" fmla="*/ 9335 w 249459"/>
                      <a:gd name="connsiteY7" fmla="*/ 87154 h 275748"/>
                      <a:gd name="connsiteX8" fmla="*/ 36100 w 249459"/>
                      <a:gd name="connsiteY8" fmla="*/ 41910 h 275748"/>
                      <a:gd name="connsiteX9" fmla="*/ 77915 w 249459"/>
                      <a:gd name="connsiteY9" fmla="*/ 11144 h 275748"/>
                      <a:gd name="connsiteX10" fmla="*/ 130493 w 249459"/>
                      <a:gd name="connsiteY10" fmla="*/ 0 h 275748"/>
                      <a:gd name="connsiteX11" fmla="*/ 185452 w 249459"/>
                      <a:gd name="connsiteY11" fmla="*/ 10287 h 275748"/>
                      <a:gd name="connsiteX12" fmla="*/ 207074 w 249459"/>
                      <a:gd name="connsiteY12" fmla="*/ 41243 h 275748"/>
                      <a:gd name="connsiteX13" fmla="*/ 202311 w 249459"/>
                      <a:gd name="connsiteY13" fmla="*/ 61913 h 275748"/>
                      <a:gd name="connsiteX14" fmla="*/ 190214 w 249459"/>
                      <a:gd name="connsiteY14" fmla="*/ 74581 h 275748"/>
                      <a:gd name="connsiteX15" fmla="*/ 175355 w 249459"/>
                      <a:gd name="connsiteY15" fmla="*/ 78105 h 275748"/>
                      <a:gd name="connsiteX16" fmla="*/ 159449 w 249459"/>
                      <a:gd name="connsiteY16" fmla="*/ 76486 h 275748"/>
                      <a:gd name="connsiteX17" fmla="*/ 133255 w 249459"/>
                      <a:gd name="connsiteY17" fmla="*/ 75343 h 275748"/>
                      <a:gd name="connsiteX18" fmla="*/ 101727 w 249459"/>
                      <a:gd name="connsiteY18" fmla="*/ 83249 h 275748"/>
                      <a:gd name="connsiteX19" fmla="*/ 80296 w 249459"/>
                      <a:gd name="connsiteY19" fmla="*/ 106680 h 275748"/>
                      <a:gd name="connsiteX20" fmla="*/ 72200 w 249459"/>
                      <a:gd name="connsiteY20" fmla="*/ 145161 h 275748"/>
                      <a:gd name="connsiteX21" fmla="*/ 72200 w 249459"/>
                      <a:gd name="connsiteY21" fmla="*/ 147923 h 275748"/>
                      <a:gd name="connsiteX22" fmla="*/ 79534 w 249459"/>
                      <a:gd name="connsiteY22" fmla="*/ 175070 h 275748"/>
                      <a:gd name="connsiteX23" fmla="*/ 93631 w 249459"/>
                      <a:gd name="connsiteY23" fmla="*/ 193739 h 275748"/>
                      <a:gd name="connsiteX24" fmla="*/ 107156 w 249459"/>
                      <a:gd name="connsiteY24" fmla="*/ 201073 h 275748"/>
                      <a:gd name="connsiteX25" fmla="*/ 118301 w 249459"/>
                      <a:gd name="connsiteY25" fmla="*/ 202692 h 275748"/>
                      <a:gd name="connsiteX26" fmla="*/ 143066 w 249459"/>
                      <a:gd name="connsiteY26" fmla="*/ 195739 h 275748"/>
                      <a:gd name="connsiteX27" fmla="*/ 153162 w 249459"/>
                      <a:gd name="connsiteY27" fmla="*/ 178880 h 275748"/>
                      <a:gd name="connsiteX28" fmla="*/ 124396 w 249459"/>
                      <a:gd name="connsiteY28" fmla="*/ 171736 h 275748"/>
                      <a:gd name="connsiteX29" fmla="*/ 114681 w 249459"/>
                      <a:gd name="connsiteY29" fmla="*/ 148685 h 275748"/>
                      <a:gd name="connsiteX30" fmla="*/ 122206 w 249459"/>
                      <a:gd name="connsiteY30" fmla="*/ 130397 h 275748"/>
                      <a:gd name="connsiteX31" fmla="*/ 132493 w 249459"/>
                      <a:gd name="connsiteY31" fmla="*/ 124206 h 275748"/>
                      <a:gd name="connsiteX32" fmla="*/ 144399 w 249459"/>
                      <a:gd name="connsiteY32" fmla="*/ 121253 h 275748"/>
                      <a:gd name="connsiteX33" fmla="*/ 192405 w 249459"/>
                      <a:gd name="connsiteY33" fmla="*/ 118110 h 275748"/>
                      <a:gd name="connsiteX34" fmla="*/ 199930 w 249459"/>
                      <a:gd name="connsiteY34" fmla="*/ 118110 h 275748"/>
                      <a:gd name="connsiteX35" fmla="*/ 237363 w 249459"/>
                      <a:gd name="connsiteY35" fmla="*/ 125635 h 275748"/>
                      <a:gd name="connsiteX36" fmla="*/ 249460 w 249459"/>
                      <a:gd name="connsiteY36" fmla="*/ 150209 h 275748"/>
                      <a:gd name="connsiteX37" fmla="*/ 245840 w 249459"/>
                      <a:gd name="connsiteY37" fmla="*/ 162497 h 275748"/>
                      <a:gd name="connsiteX38" fmla="*/ 236315 w 249459"/>
                      <a:gd name="connsiteY38" fmla="*/ 171260 h 275748"/>
                      <a:gd name="connsiteX39" fmla="*/ 226409 w 249459"/>
                      <a:gd name="connsiteY39" fmla="*/ 175641 h 275748"/>
                      <a:gd name="connsiteX40" fmla="*/ 218123 w 249459"/>
                      <a:gd name="connsiteY40" fmla="*/ 178784 h 275748"/>
                      <a:gd name="connsiteX41" fmla="*/ 218123 w 249459"/>
                      <a:gd name="connsiteY41" fmla="*/ 185547 h 275748"/>
                      <a:gd name="connsiteX42" fmla="*/ 210407 w 249459"/>
                      <a:gd name="connsiteY42" fmla="*/ 219075 h 275748"/>
                      <a:gd name="connsiteX43" fmla="*/ 189357 w 249459"/>
                      <a:gd name="connsiteY43" fmla="*/ 248222 h 275748"/>
                      <a:gd name="connsiteX44" fmla="*/ 158782 w 249459"/>
                      <a:gd name="connsiteY44" fmla="*/ 268224 h 275748"/>
                      <a:gd name="connsiteX45" fmla="*/ 123634 w 249459"/>
                      <a:gd name="connsiteY45" fmla="*/ 275558 h 2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9459" h="275748">
                        <a:moveTo>
                          <a:pt x="123825" y="275749"/>
                        </a:moveTo>
                        <a:lnTo>
                          <a:pt x="116681" y="275749"/>
                        </a:lnTo>
                        <a:cubicBezTo>
                          <a:pt x="99536" y="275749"/>
                          <a:pt x="83725" y="272606"/>
                          <a:pt x="69437" y="266414"/>
                        </a:cubicBezTo>
                        <a:cubicBezTo>
                          <a:pt x="55150" y="260223"/>
                          <a:pt x="42958" y="251269"/>
                          <a:pt x="32766" y="239649"/>
                        </a:cubicBezTo>
                        <a:cubicBezTo>
                          <a:pt x="22574" y="228029"/>
                          <a:pt x="14669" y="214122"/>
                          <a:pt x="8954" y="198025"/>
                        </a:cubicBezTo>
                        <a:cubicBezTo>
                          <a:pt x="3239" y="181928"/>
                          <a:pt x="286" y="164306"/>
                          <a:pt x="0" y="145256"/>
                        </a:cubicBezTo>
                        <a:lnTo>
                          <a:pt x="0" y="140875"/>
                        </a:lnTo>
                        <a:cubicBezTo>
                          <a:pt x="0" y="122111"/>
                          <a:pt x="3143" y="104204"/>
                          <a:pt x="9335" y="87154"/>
                        </a:cubicBezTo>
                        <a:cubicBezTo>
                          <a:pt x="15526" y="70104"/>
                          <a:pt x="24479" y="55055"/>
                          <a:pt x="36100" y="41910"/>
                        </a:cubicBezTo>
                        <a:cubicBezTo>
                          <a:pt x="47720" y="28861"/>
                          <a:pt x="61722" y="18574"/>
                          <a:pt x="77915" y="11144"/>
                        </a:cubicBezTo>
                        <a:cubicBezTo>
                          <a:pt x="94202" y="3715"/>
                          <a:pt x="111728" y="0"/>
                          <a:pt x="130493" y="0"/>
                        </a:cubicBezTo>
                        <a:cubicBezTo>
                          <a:pt x="152972" y="0"/>
                          <a:pt x="171260" y="3429"/>
                          <a:pt x="185452" y="10287"/>
                        </a:cubicBezTo>
                        <a:cubicBezTo>
                          <a:pt x="199549" y="17145"/>
                          <a:pt x="206788" y="27432"/>
                          <a:pt x="207074" y="41243"/>
                        </a:cubicBezTo>
                        <a:cubicBezTo>
                          <a:pt x="206788" y="48959"/>
                          <a:pt x="205264" y="55817"/>
                          <a:pt x="202311" y="61913"/>
                        </a:cubicBezTo>
                        <a:cubicBezTo>
                          <a:pt x="199358" y="68009"/>
                          <a:pt x="195358" y="72200"/>
                          <a:pt x="190214" y="74581"/>
                        </a:cubicBezTo>
                        <a:cubicBezTo>
                          <a:pt x="185071" y="76962"/>
                          <a:pt x="180118" y="78105"/>
                          <a:pt x="175355" y="78105"/>
                        </a:cubicBezTo>
                        <a:lnTo>
                          <a:pt x="159449" y="76486"/>
                        </a:lnTo>
                        <a:cubicBezTo>
                          <a:pt x="152305" y="75724"/>
                          <a:pt x="143542" y="75343"/>
                          <a:pt x="133255" y="75343"/>
                        </a:cubicBezTo>
                        <a:cubicBezTo>
                          <a:pt x="121063" y="75343"/>
                          <a:pt x="110585" y="78010"/>
                          <a:pt x="101727" y="83249"/>
                        </a:cubicBezTo>
                        <a:cubicBezTo>
                          <a:pt x="92869" y="88583"/>
                          <a:pt x="85725" y="96298"/>
                          <a:pt x="80296" y="106680"/>
                        </a:cubicBezTo>
                        <a:cubicBezTo>
                          <a:pt x="74867" y="117062"/>
                          <a:pt x="72200" y="129826"/>
                          <a:pt x="72200" y="145161"/>
                        </a:cubicBezTo>
                        <a:lnTo>
                          <a:pt x="72200" y="147923"/>
                        </a:lnTo>
                        <a:cubicBezTo>
                          <a:pt x="72771" y="157448"/>
                          <a:pt x="75152" y="166497"/>
                          <a:pt x="79534" y="175070"/>
                        </a:cubicBezTo>
                        <a:cubicBezTo>
                          <a:pt x="83915" y="183642"/>
                          <a:pt x="88583" y="189929"/>
                          <a:pt x="93631" y="193739"/>
                        </a:cubicBezTo>
                        <a:cubicBezTo>
                          <a:pt x="98679" y="197549"/>
                          <a:pt x="103156" y="200025"/>
                          <a:pt x="107156" y="201073"/>
                        </a:cubicBezTo>
                        <a:cubicBezTo>
                          <a:pt x="111157" y="202121"/>
                          <a:pt x="114871" y="202692"/>
                          <a:pt x="118301" y="202692"/>
                        </a:cubicBezTo>
                        <a:cubicBezTo>
                          <a:pt x="128111" y="202692"/>
                          <a:pt x="136303" y="200406"/>
                          <a:pt x="143066" y="195739"/>
                        </a:cubicBezTo>
                        <a:cubicBezTo>
                          <a:pt x="149828" y="191072"/>
                          <a:pt x="153162" y="185452"/>
                          <a:pt x="153162" y="178880"/>
                        </a:cubicBezTo>
                        <a:cubicBezTo>
                          <a:pt x="140208" y="178880"/>
                          <a:pt x="130588" y="176498"/>
                          <a:pt x="124396" y="171736"/>
                        </a:cubicBezTo>
                        <a:cubicBezTo>
                          <a:pt x="118205" y="166973"/>
                          <a:pt x="114967" y="159353"/>
                          <a:pt x="114681" y="148685"/>
                        </a:cubicBezTo>
                        <a:cubicBezTo>
                          <a:pt x="114681" y="141542"/>
                          <a:pt x="117158" y="135446"/>
                          <a:pt x="122206" y="130397"/>
                        </a:cubicBezTo>
                        <a:cubicBezTo>
                          <a:pt x="124587" y="128016"/>
                          <a:pt x="128016" y="126016"/>
                          <a:pt x="132493" y="124206"/>
                        </a:cubicBezTo>
                        <a:cubicBezTo>
                          <a:pt x="136970" y="122492"/>
                          <a:pt x="140970" y="121539"/>
                          <a:pt x="144399" y="121253"/>
                        </a:cubicBezTo>
                        <a:cubicBezTo>
                          <a:pt x="158687" y="119634"/>
                          <a:pt x="174689" y="118586"/>
                          <a:pt x="192405" y="118110"/>
                        </a:cubicBezTo>
                        <a:lnTo>
                          <a:pt x="199930" y="118110"/>
                        </a:lnTo>
                        <a:cubicBezTo>
                          <a:pt x="216884" y="118110"/>
                          <a:pt x="229362" y="120587"/>
                          <a:pt x="237363" y="125635"/>
                        </a:cubicBezTo>
                        <a:cubicBezTo>
                          <a:pt x="245459" y="130683"/>
                          <a:pt x="249460" y="138875"/>
                          <a:pt x="249460" y="150209"/>
                        </a:cubicBezTo>
                        <a:cubicBezTo>
                          <a:pt x="249460" y="154400"/>
                          <a:pt x="248317" y="158496"/>
                          <a:pt x="245840" y="162497"/>
                        </a:cubicBezTo>
                        <a:cubicBezTo>
                          <a:pt x="243459" y="166497"/>
                          <a:pt x="240316" y="169355"/>
                          <a:pt x="236315" y="171260"/>
                        </a:cubicBezTo>
                        <a:cubicBezTo>
                          <a:pt x="234506" y="172307"/>
                          <a:pt x="231172" y="173736"/>
                          <a:pt x="226409" y="175641"/>
                        </a:cubicBezTo>
                        <a:cubicBezTo>
                          <a:pt x="221647" y="177451"/>
                          <a:pt x="218885" y="178594"/>
                          <a:pt x="218123" y="178784"/>
                        </a:cubicBezTo>
                        <a:lnTo>
                          <a:pt x="218123" y="185547"/>
                        </a:lnTo>
                        <a:cubicBezTo>
                          <a:pt x="218123" y="196882"/>
                          <a:pt x="215551" y="208121"/>
                          <a:pt x="210407" y="219075"/>
                        </a:cubicBezTo>
                        <a:cubicBezTo>
                          <a:pt x="205264" y="230029"/>
                          <a:pt x="198215" y="239744"/>
                          <a:pt x="189357" y="248222"/>
                        </a:cubicBezTo>
                        <a:cubicBezTo>
                          <a:pt x="180499" y="256699"/>
                          <a:pt x="170307" y="263366"/>
                          <a:pt x="158782" y="268224"/>
                        </a:cubicBezTo>
                        <a:cubicBezTo>
                          <a:pt x="147257" y="273082"/>
                          <a:pt x="135541" y="275558"/>
                          <a:pt x="123634" y="275558"/>
                        </a:cubicBezTo>
                        <a:close/>
                      </a:path>
                    </a:pathLst>
                  </a:custGeom>
                  <a:grpFill/>
                  <a:ln w="9525"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1CCDEAE0-062A-8928-D7E9-75C3B107E312}"/>
                      </a:ext>
                    </a:extLst>
                  </p:cNvPr>
                  <p:cNvSpPr/>
                  <p:nvPr/>
                </p:nvSpPr>
                <p:spPr>
                  <a:xfrm>
                    <a:off x="2154139" y="5141217"/>
                    <a:ext cx="219837" cy="274510"/>
                  </a:xfrm>
                  <a:custGeom>
                    <a:avLst/>
                    <a:gdLst>
                      <a:gd name="connsiteX0" fmla="*/ 157448 w 219837"/>
                      <a:gd name="connsiteY0" fmla="*/ 266414 h 274510"/>
                      <a:gd name="connsiteX1" fmla="*/ 147733 w 219837"/>
                      <a:gd name="connsiteY1" fmla="*/ 258318 h 274510"/>
                      <a:gd name="connsiteX2" fmla="*/ 140399 w 219837"/>
                      <a:gd name="connsiteY2" fmla="*/ 248603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2 h 274510"/>
                      <a:gd name="connsiteX7" fmla="*/ 5905 w 219837"/>
                      <a:gd name="connsiteY7" fmla="*/ 228600 h 274510"/>
                      <a:gd name="connsiteX8" fmla="*/ 0 w 219837"/>
                      <a:gd name="connsiteY8" fmla="*/ 199835 h 274510"/>
                      <a:gd name="connsiteX9" fmla="*/ 4001 w 219837"/>
                      <a:gd name="connsiteY9" fmla="*/ 172498 h 274510"/>
                      <a:gd name="connsiteX10" fmla="*/ 18098 w 219837"/>
                      <a:gd name="connsiteY10" fmla="*/ 144971 h 274510"/>
                      <a:gd name="connsiteX11" fmla="*/ 44482 w 219837"/>
                      <a:gd name="connsiteY11" fmla="*/ 121730 h 274510"/>
                      <a:gd name="connsiteX12" fmla="*/ 82963 w 219837"/>
                      <a:gd name="connsiteY12" fmla="*/ 105823 h 274510"/>
                      <a:gd name="connsiteX13" fmla="*/ 126968 w 219837"/>
                      <a:gd name="connsiteY13" fmla="*/ 100298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1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1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7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2"/>
                        </a:cubicBezTo>
                        <a:cubicBezTo>
                          <a:pt x="15335" y="245650"/>
                          <a:pt x="9906" y="237744"/>
                          <a:pt x="5905" y="228600"/>
                        </a:cubicBezTo>
                        <a:cubicBezTo>
                          <a:pt x="1905" y="219456"/>
                          <a:pt x="0" y="209931"/>
                          <a:pt x="0" y="199835"/>
                        </a:cubicBezTo>
                        <a:cubicBezTo>
                          <a:pt x="0" y="191357"/>
                          <a:pt x="1333" y="182213"/>
                          <a:pt x="4001" y="172498"/>
                        </a:cubicBezTo>
                        <a:cubicBezTo>
                          <a:pt x="6668" y="162687"/>
                          <a:pt x="11335" y="153543"/>
                          <a:pt x="18098"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336" y="68389"/>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3" y="207359"/>
                          <a:pt x="103251" y="205645"/>
                          <a:pt x="109728" y="202216"/>
                        </a:cubicBezTo>
                        <a:cubicBezTo>
                          <a:pt x="116205" y="198787"/>
                          <a:pt x="121444" y="193929"/>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C6500190-09D1-FF60-5A46-C9C79F115415}"/>
                      </a:ext>
                    </a:extLst>
                  </p:cNvPr>
                  <p:cNvSpPr/>
                  <p:nvPr/>
                </p:nvSpPr>
                <p:spPr>
                  <a:xfrm>
                    <a:off x="2442842" y="5142265"/>
                    <a:ext cx="227361" cy="270510"/>
                  </a:xfrm>
                  <a:custGeom>
                    <a:avLst/>
                    <a:gdLst>
                      <a:gd name="connsiteX0" fmla="*/ 3619 w 227361"/>
                      <a:gd name="connsiteY0" fmla="*/ 13526 h 270510"/>
                      <a:gd name="connsiteX1" fmla="*/ 12573 w 227361"/>
                      <a:gd name="connsiteY1" fmla="*/ 8192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2"/>
                        </a:cubicBezTo>
                        <a:cubicBezTo>
                          <a:pt x="16669" y="6191"/>
                          <a:pt x="21717" y="4858"/>
                          <a:pt x="27623"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0377C95B-539F-F47C-93D1-D2BACEACF9D8}"/>
                      </a:ext>
                    </a:extLst>
                  </p:cNvPr>
                  <p:cNvSpPr/>
                  <p:nvPr/>
                </p:nvSpPr>
                <p:spPr>
                  <a:xfrm>
                    <a:off x="2684396" y="514312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8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5"/>
                        </a:cubicBezTo>
                        <a:cubicBezTo>
                          <a:pt x="192596"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5"/>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79"/>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7"/>
                          <a:pt x="72200" y="8287"/>
                        </a:cubicBezTo>
                        <a:cubicBezTo>
                          <a:pt x="85153" y="2762"/>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5"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3" y="119825"/>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029BD29F-CBA7-91F4-037E-CDA780AE7960}"/>
                      </a:ext>
                    </a:extLst>
                  </p:cNvPr>
                  <p:cNvSpPr/>
                  <p:nvPr/>
                </p:nvSpPr>
                <p:spPr>
                  <a:xfrm>
                    <a:off x="2914996" y="5138360"/>
                    <a:ext cx="193547" cy="278796"/>
                  </a:xfrm>
                  <a:custGeom>
                    <a:avLst/>
                    <a:gdLst>
                      <a:gd name="connsiteX0" fmla="*/ 72009 w 193547"/>
                      <a:gd name="connsiteY0" fmla="*/ 188024 h 278796"/>
                      <a:gd name="connsiteX1" fmla="*/ 71628 w 193547"/>
                      <a:gd name="connsiteY1" fmla="*/ 203930 h 278796"/>
                      <a:gd name="connsiteX2" fmla="*/ 71438 w 193547"/>
                      <a:gd name="connsiteY2" fmla="*/ 221933 h 278796"/>
                      <a:gd name="connsiteX3" fmla="*/ 70675 w 193547"/>
                      <a:gd name="connsiteY3" fmla="*/ 245745 h 278796"/>
                      <a:gd name="connsiteX4" fmla="*/ 68866 w 193547"/>
                      <a:gd name="connsiteY4" fmla="*/ 259461 h 278796"/>
                      <a:gd name="connsiteX5" fmla="*/ 60579 w 193547"/>
                      <a:gd name="connsiteY5" fmla="*/ 272129 h 278796"/>
                      <a:gd name="connsiteX6" fmla="*/ 35623 w 193547"/>
                      <a:gd name="connsiteY6" fmla="*/ 276511 h 278796"/>
                      <a:gd name="connsiteX7" fmla="*/ 15431 w 193547"/>
                      <a:gd name="connsiteY7" fmla="*/ 271558 h 278796"/>
                      <a:gd name="connsiteX8" fmla="*/ 3143 w 193547"/>
                      <a:gd name="connsiteY8" fmla="*/ 256318 h 278796"/>
                      <a:gd name="connsiteX9" fmla="*/ 0 w 193547"/>
                      <a:gd name="connsiteY9" fmla="*/ 229743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3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8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2 h 278796"/>
                      <a:gd name="connsiteX31" fmla="*/ 119825 w 193547"/>
                      <a:gd name="connsiteY31" fmla="*/ 219647 h 278796"/>
                      <a:gd name="connsiteX32" fmla="*/ 110490 w 193547"/>
                      <a:gd name="connsiteY32" fmla="*/ 200216 h 278796"/>
                      <a:gd name="connsiteX33" fmla="*/ 94202 w 193547"/>
                      <a:gd name="connsiteY33" fmla="*/ 186500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675 h 278796"/>
                      <a:gd name="connsiteX38" fmla="*/ 75152 w 193547"/>
                      <a:gd name="connsiteY38" fmla="*/ 112681 h 278796"/>
                      <a:gd name="connsiteX39" fmla="*/ 91440 w 193547"/>
                      <a:gd name="connsiteY39" fmla="*/ 116681 h 278796"/>
                      <a:gd name="connsiteX40" fmla="*/ 109919 w 193547"/>
                      <a:gd name="connsiteY40" fmla="*/ 107728 h 278796"/>
                      <a:gd name="connsiteX41" fmla="*/ 117253 w 193547"/>
                      <a:gd name="connsiteY41" fmla="*/ 86106 h 278796"/>
                      <a:gd name="connsiteX42" fmla="*/ 109919 w 193547"/>
                      <a:gd name="connsiteY42" fmla="*/ 67818 h 278796"/>
                      <a:gd name="connsiteX43" fmla="*/ 91916 w 193547"/>
                      <a:gd name="connsiteY43" fmla="*/ 60293 h 278796"/>
                      <a:gd name="connsiteX44" fmla="*/ 75248 w 193547"/>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8024"/>
                        </a:moveTo>
                        <a:lnTo>
                          <a:pt x="71628" y="203930"/>
                        </a:lnTo>
                        <a:cubicBezTo>
                          <a:pt x="71628" y="206026"/>
                          <a:pt x="71628" y="212027"/>
                          <a:pt x="71438" y="221933"/>
                        </a:cubicBezTo>
                        <a:cubicBezTo>
                          <a:pt x="71342" y="231839"/>
                          <a:pt x="71056" y="239744"/>
                          <a:pt x="70675" y="245745"/>
                        </a:cubicBezTo>
                        <a:cubicBezTo>
                          <a:pt x="70294" y="251650"/>
                          <a:pt x="69723" y="256223"/>
                          <a:pt x="68866" y="259461"/>
                        </a:cubicBezTo>
                        <a:cubicBezTo>
                          <a:pt x="67818" y="264986"/>
                          <a:pt x="65056" y="269272"/>
                          <a:pt x="60579" y="272129"/>
                        </a:cubicBezTo>
                        <a:cubicBezTo>
                          <a:pt x="56102" y="275082"/>
                          <a:pt x="47720" y="276511"/>
                          <a:pt x="35623" y="276511"/>
                        </a:cubicBezTo>
                        <a:cubicBezTo>
                          <a:pt x="27432" y="276511"/>
                          <a:pt x="20669" y="274892"/>
                          <a:pt x="15431"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860"/>
                        </a:cubicBezTo>
                        <a:cubicBezTo>
                          <a:pt x="171831" y="27908"/>
                          <a:pt x="179260"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2" y="276511"/>
                          <a:pt x="132302" y="272034"/>
                        </a:cubicBezTo>
                        <a:cubicBezTo>
                          <a:pt x="126873" y="267557"/>
                          <a:pt x="124206" y="259747"/>
                          <a:pt x="124206" y="248602"/>
                        </a:cubicBezTo>
                        <a:cubicBezTo>
                          <a:pt x="123444" y="239649"/>
                          <a:pt x="121920" y="229934"/>
                          <a:pt x="119825"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69" y="116681"/>
                          <a:pt x="104965" y="113729"/>
                          <a:pt x="109919" y="107728"/>
                        </a:cubicBezTo>
                        <a:cubicBezTo>
                          <a:pt x="114776" y="101822"/>
                          <a:pt x="117253" y="94583"/>
                          <a:pt x="117253" y="86106"/>
                        </a:cubicBezTo>
                        <a:cubicBezTo>
                          <a:pt x="117253" y="78962"/>
                          <a:pt x="114776" y="72866"/>
                          <a:pt x="109919" y="67818"/>
                        </a:cubicBezTo>
                        <a:cubicBezTo>
                          <a:pt x="105061" y="62770"/>
                          <a:pt x="98965" y="60293"/>
                          <a:pt x="91916" y="60293"/>
                        </a:cubicBezTo>
                        <a:cubicBezTo>
                          <a:pt x="84201" y="60293"/>
                          <a:pt x="78677" y="62389"/>
                          <a:pt x="75248" y="66675"/>
                        </a:cubicBezTo>
                        <a:close/>
                      </a:path>
                    </a:pathLst>
                  </a:custGeom>
                  <a:grpFill/>
                  <a:ln w="9525"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786FAE56-5D2C-1709-A2BA-F29C74AF43DF}"/>
                      </a:ext>
                    </a:extLst>
                  </p:cNvPr>
                  <p:cNvSpPr/>
                  <p:nvPr/>
                </p:nvSpPr>
                <p:spPr>
                  <a:xfrm>
                    <a:off x="3136452" y="5142360"/>
                    <a:ext cx="187642" cy="273281"/>
                  </a:xfrm>
                  <a:custGeom>
                    <a:avLst/>
                    <a:gdLst>
                      <a:gd name="connsiteX0" fmla="*/ 16288 w 187642"/>
                      <a:gd name="connsiteY0" fmla="*/ 10668 h 273281"/>
                      <a:gd name="connsiteX1" fmla="*/ 64294 w 187642"/>
                      <a:gd name="connsiteY1" fmla="*/ 0 h 273281"/>
                      <a:gd name="connsiteX2" fmla="*/ 112490 w 187642"/>
                      <a:gd name="connsiteY2" fmla="*/ 9715 h 273281"/>
                      <a:gd name="connsiteX3" fmla="*/ 152114 w 187642"/>
                      <a:gd name="connsiteY3" fmla="*/ 36671 h 273281"/>
                      <a:gd name="connsiteX4" fmla="*/ 178308 w 187642"/>
                      <a:gd name="connsiteY4" fmla="*/ 76771 h 273281"/>
                      <a:gd name="connsiteX5" fmla="*/ 187642 w 187642"/>
                      <a:gd name="connsiteY5" fmla="*/ 124587 h 273281"/>
                      <a:gd name="connsiteX6" fmla="*/ 177737 w 187642"/>
                      <a:gd name="connsiteY6" fmla="*/ 190405 h 273281"/>
                      <a:gd name="connsiteX7" fmla="*/ 149542 w 187642"/>
                      <a:gd name="connsiteY7" fmla="*/ 237363 h 273281"/>
                      <a:gd name="connsiteX8" fmla="*/ 106108 w 187642"/>
                      <a:gd name="connsiteY8" fmla="*/ 264700 h 273281"/>
                      <a:gd name="connsiteX9" fmla="*/ 50768 w 187642"/>
                      <a:gd name="connsiteY9" fmla="*/ 273272 h 273281"/>
                      <a:gd name="connsiteX10" fmla="*/ 20003 w 187642"/>
                      <a:gd name="connsiteY10" fmla="*/ 267081 h 273281"/>
                      <a:gd name="connsiteX11" fmla="*/ 5525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7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5"/>
                        </a:cubicBezTo>
                        <a:cubicBezTo>
                          <a:pt x="127730" y="16192"/>
                          <a:pt x="140875" y="25146"/>
                          <a:pt x="152114" y="36671"/>
                        </a:cubicBezTo>
                        <a:cubicBezTo>
                          <a:pt x="163354" y="48196"/>
                          <a:pt x="172117" y="61532"/>
                          <a:pt x="178308" y="76771"/>
                        </a:cubicBezTo>
                        <a:cubicBezTo>
                          <a:pt x="184499" y="92012"/>
                          <a:pt x="187642" y="107918"/>
                          <a:pt x="187642" y="124587"/>
                        </a:cubicBezTo>
                        <a:cubicBezTo>
                          <a:pt x="187642" y="149447"/>
                          <a:pt x="184309" y="171355"/>
                          <a:pt x="177737" y="190405"/>
                        </a:cubicBezTo>
                        <a:cubicBezTo>
                          <a:pt x="171164" y="209455"/>
                          <a:pt x="161734" y="225076"/>
                          <a:pt x="149542" y="237363"/>
                        </a:cubicBezTo>
                        <a:cubicBezTo>
                          <a:pt x="137350" y="249650"/>
                          <a:pt x="122872" y="258794"/>
                          <a:pt x="106108" y="264700"/>
                        </a:cubicBezTo>
                        <a:cubicBezTo>
                          <a:pt x="89345" y="270605"/>
                          <a:pt x="70866" y="273463"/>
                          <a:pt x="50768" y="273272"/>
                        </a:cubicBezTo>
                        <a:cubicBezTo>
                          <a:pt x="38100" y="272987"/>
                          <a:pt x="27813" y="270986"/>
                          <a:pt x="20003" y="267081"/>
                        </a:cubicBezTo>
                        <a:cubicBezTo>
                          <a:pt x="12192" y="263271"/>
                          <a:pt x="7334" y="258128"/>
                          <a:pt x="5525" y="251841"/>
                        </a:cubicBezTo>
                        <a:cubicBezTo>
                          <a:pt x="1810" y="239459"/>
                          <a:pt x="0" y="213551"/>
                          <a:pt x="0" y="174117"/>
                        </a:cubicBezTo>
                        <a:cubicBezTo>
                          <a:pt x="0" y="108776"/>
                          <a:pt x="667" y="67723"/>
                          <a:pt x="2000" y="50768"/>
                        </a:cubicBezTo>
                        <a:cubicBezTo>
                          <a:pt x="3810" y="29051"/>
                          <a:pt x="8572" y="15716"/>
                          <a:pt x="16288" y="10668"/>
                        </a:cubicBezTo>
                        <a:close/>
                        <a:moveTo>
                          <a:pt x="68199" y="79248"/>
                        </a:moveTo>
                        <a:lnTo>
                          <a:pt x="68580" y="181547"/>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1"/>
                          <a:pt x="108966" y="157734"/>
                        </a:cubicBezTo>
                        <a:cubicBezTo>
                          <a:pt x="113157" y="147733"/>
                          <a:pt x="115348" y="136493"/>
                          <a:pt x="115348" y="124016"/>
                        </a:cubicBezTo>
                        <a:cubicBezTo>
                          <a:pt x="115348" y="110490"/>
                          <a:pt x="112014" y="99251"/>
                          <a:pt x="105251" y="90106"/>
                        </a:cubicBezTo>
                        <a:cubicBezTo>
                          <a:pt x="98488"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41" name="Vrije vorm: vorm 140">
                    <a:extLst>
                      <a:ext uri="{FF2B5EF4-FFF2-40B4-BE49-F238E27FC236}">
                        <a16:creationId xmlns:a16="http://schemas.microsoft.com/office/drawing/2014/main" id="{93E36028-9E24-C39F-957E-13F54F089BAD}"/>
                      </a:ext>
                    </a:extLst>
                  </p:cNvPr>
                  <p:cNvSpPr/>
                  <p:nvPr/>
                </p:nvSpPr>
                <p:spPr>
                  <a:xfrm>
                    <a:off x="3341906" y="514312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1 w 200977"/>
                      <a:gd name="connsiteY13" fmla="*/ 268224 h 272669"/>
                      <a:gd name="connsiteX14" fmla="*/ 51626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1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5"/>
                          <a:pt x="114872" y="272891"/>
                          <a:pt x="107156" y="272606"/>
                        </a:cubicBezTo>
                        <a:cubicBezTo>
                          <a:pt x="98965" y="272320"/>
                          <a:pt x="90011" y="270891"/>
                          <a:pt x="80201" y="268224"/>
                        </a:cubicBezTo>
                        <a:cubicBezTo>
                          <a:pt x="70390" y="265557"/>
                          <a:pt x="60865" y="260985"/>
                          <a:pt x="51626" y="254318"/>
                        </a:cubicBezTo>
                        <a:cubicBezTo>
                          <a:pt x="42386" y="247745"/>
                          <a:pt x="33814" y="238887"/>
                          <a:pt x="25813" y="227933"/>
                        </a:cubicBezTo>
                        <a:cubicBezTo>
                          <a:pt x="17907" y="216979"/>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5" y="173736"/>
                          <a:pt x="91631"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2" y="94393"/>
                        </a:cubicBezTo>
                        <a:cubicBezTo>
                          <a:pt x="78200" y="101251"/>
                          <a:pt x="76962" y="107918"/>
                          <a:pt x="76962" y="114205"/>
                        </a:cubicBezTo>
                        <a:lnTo>
                          <a:pt x="77343" y="120110"/>
                        </a:lnTo>
                        <a:cubicBezTo>
                          <a:pt x="84773" y="119825"/>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142" name="Vrije vorm: vorm 141">
                    <a:extLst>
                      <a:ext uri="{FF2B5EF4-FFF2-40B4-BE49-F238E27FC236}">
                        <a16:creationId xmlns:a16="http://schemas.microsoft.com/office/drawing/2014/main" id="{C6F4208D-A931-BB1A-7E23-D52B54EEEA50}"/>
                      </a:ext>
                    </a:extLst>
                  </p:cNvPr>
                  <p:cNvSpPr/>
                  <p:nvPr/>
                </p:nvSpPr>
                <p:spPr>
                  <a:xfrm>
                    <a:off x="3572507" y="5138360"/>
                    <a:ext cx="193548" cy="278796"/>
                  </a:xfrm>
                  <a:custGeom>
                    <a:avLst/>
                    <a:gdLst>
                      <a:gd name="connsiteX0" fmla="*/ 72009 w 193548"/>
                      <a:gd name="connsiteY0" fmla="*/ 188024 h 278796"/>
                      <a:gd name="connsiteX1" fmla="*/ 71628 w 193548"/>
                      <a:gd name="connsiteY1" fmla="*/ 203930 h 278796"/>
                      <a:gd name="connsiteX2" fmla="*/ 71438 w 193548"/>
                      <a:gd name="connsiteY2" fmla="*/ 221933 h 278796"/>
                      <a:gd name="connsiteX3" fmla="*/ 70675 w 193548"/>
                      <a:gd name="connsiteY3" fmla="*/ 245745 h 278796"/>
                      <a:gd name="connsiteX4" fmla="*/ 68866 w 193548"/>
                      <a:gd name="connsiteY4" fmla="*/ 259461 h 278796"/>
                      <a:gd name="connsiteX5" fmla="*/ 60579 w 193548"/>
                      <a:gd name="connsiteY5" fmla="*/ 272129 h 278796"/>
                      <a:gd name="connsiteX6" fmla="*/ 35624 w 193548"/>
                      <a:gd name="connsiteY6" fmla="*/ 276511 h 278796"/>
                      <a:gd name="connsiteX7" fmla="*/ 15430 w 193548"/>
                      <a:gd name="connsiteY7" fmla="*/ 271558 h 278796"/>
                      <a:gd name="connsiteX8" fmla="*/ 3143 w 193548"/>
                      <a:gd name="connsiteY8" fmla="*/ 256318 h 278796"/>
                      <a:gd name="connsiteX9" fmla="*/ 0 w 193548"/>
                      <a:gd name="connsiteY9" fmla="*/ 229743 h 278796"/>
                      <a:gd name="connsiteX10" fmla="*/ 0 w 193548"/>
                      <a:gd name="connsiteY10" fmla="*/ 72962 h 278796"/>
                      <a:gd name="connsiteX11" fmla="*/ 381 w 193548"/>
                      <a:gd name="connsiteY11" fmla="*/ 51530 h 278796"/>
                      <a:gd name="connsiteX12" fmla="*/ 5334 w 193548"/>
                      <a:gd name="connsiteY12" fmla="*/ 31528 h 278796"/>
                      <a:gd name="connsiteX13" fmla="*/ 19812 w 193548"/>
                      <a:gd name="connsiteY13" fmla="*/ 15907 h 278796"/>
                      <a:gd name="connsiteX14" fmla="*/ 46768 w 193548"/>
                      <a:gd name="connsiteY14" fmla="*/ 4572 h 278796"/>
                      <a:gd name="connsiteX15" fmla="*/ 84868 w 193548"/>
                      <a:gd name="connsiteY15" fmla="*/ 0 h 278796"/>
                      <a:gd name="connsiteX16" fmla="*/ 88868 w 193548"/>
                      <a:gd name="connsiteY16" fmla="*/ 0 h 278796"/>
                      <a:gd name="connsiteX17" fmla="*/ 129159 w 193548"/>
                      <a:gd name="connsiteY17" fmla="*/ 5143 h 278796"/>
                      <a:gd name="connsiteX18" fmla="*/ 162306 w 193548"/>
                      <a:gd name="connsiteY18" fmla="*/ 20860 h 278796"/>
                      <a:gd name="connsiteX19" fmla="*/ 184499 w 193548"/>
                      <a:gd name="connsiteY19" fmla="*/ 47434 h 278796"/>
                      <a:gd name="connsiteX20" fmla="*/ 192405 w 193548"/>
                      <a:gd name="connsiteY20" fmla="*/ 84106 h 278796"/>
                      <a:gd name="connsiteX21" fmla="*/ 183451 w 193548"/>
                      <a:gd name="connsiteY21" fmla="*/ 128111 h 278796"/>
                      <a:gd name="connsiteX22" fmla="*/ 161449 w 193548"/>
                      <a:gd name="connsiteY22" fmla="*/ 159449 h 278796"/>
                      <a:gd name="connsiteX23" fmla="*/ 181070 w 193548"/>
                      <a:gd name="connsiteY23" fmla="*/ 184404 h 278796"/>
                      <a:gd name="connsiteX24" fmla="*/ 191167 w 193548"/>
                      <a:gd name="connsiteY24" fmla="*/ 214979 h 278796"/>
                      <a:gd name="connsiteX25" fmla="*/ 193548 w 193548"/>
                      <a:gd name="connsiteY25" fmla="*/ 241554 h 278796"/>
                      <a:gd name="connsiteX26" fmla="*/ 189357 w 193548"/>
                      <a:gd name="connsiteY26" fmla="*/ 261938 h 278796"/>
                      <a:gd name="connsiteX27" fmla="*/ 176117 w 193548"/>
                      <a:gd name="connsiteY27" fmla="*/ 274796 h 278796"/>
                      <a:gd name="connsiteX28" fmla="*/ 156686 w 193548"/>
                      <a:gd name="connsiteY28" fmla="*/ 278797 h 278796"/>
                      <a:gd name="connsiteX29" fmla="*/ 132302 w 193548"/>
                      <a:gd name="connsiteY29" fmla="*/ 272034 h 278796"/>
                      <a:gd name="connsiteX30" fmla="*/ 124206 w 193548"/>
                      <a:gd name="connsiteY30" fmla="*/ 248602 h 278796"/>
                      <a:gd name="connsiteX31" fmla="*/ 119825 w 193548"/>
                      <a:gd name="connsiteY31" fmla="*/ 219647 h 278796"/>
                      <a:gd name="connsiteX32" fmla="*/ 110490 w 193548"/>
                      <a:gd name="connsiteY32" fmla="*/ 200216 h 278796"/>
                      <a:gd name="connsiteX33" fmla="*/ 94202 w 193548"/>
                      <a:gd name="connsiteY33" fmla="*/ 186500 h 278796"/>
                      <a:gd name="connsiteX34" fmla="*/ 77724 w 193548"/>
                      <a:gd name="connsiteY34" fmla="*/ 182309 h 278796"/>
                      <a:gd name="connsiteX35" fmla="*/ 73914 w 193548"/>
                      <a:gd name="connsiteY35" fmla="*/ 183928 h 278796"/>
                      <a:gd name="connsiteX36" fmla="*/ 72104 w 193548"/>
                      <a:gd name="connsiteY36" fmla="*/ 187928 h 278796"/>
                      <a:gd name="connsiteX37" fmla="*/ 75152 w 193548"/>
                      <a:gd name="connsiteY37" fmla="*/ 66675 h 278796"/>
                      <a:gd name="connsiteX38" fmla="*/ 75152 w 193548"/>
                      <a:gd name="connsiteY38" fmla="*/ 112681 h 278796"/>
                      <a:gd name="connsiteX39" fmla="*/ 91440 w 193548"/>
                      <a:gd name="connsiteY39" fmla="*/ 116681 h 278796"/>
                      <a:gd name="connsiteX40" fmla="*/ 109918 w 193548"/>
                      <a:gd name="connsiteY40" fmla="*/ 107728 h 278796"/>
                      <a:gd name="connsiteX41" fmla="*/ 117253 w 193548"/>
                      <a:gd name="connsiteY41" fmla="*/ 86106 h 278796"/>
                      <a:gd name="connsiteX42" fmla="*/ 109918 w 193548"/>
                      <a:gd name="connsiteY42" fmla="*/ 67818 h 278796"/>
                      <a:gd name="connsiteX43" fmla="*/ 91916 w 193548"/>
                      <a:gd name="connsiteY43" fmla="*/ 60293 h 278796"/>
                      <a:gd name="connsiteX44" fmla="*/ 75247 w 193548"/>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96">
                        <a:moveTo>
                          <a:pt x="72009" y="188024"/>
                        </a:moveTo>
                        <a:lnTo>
                          <a:pt x="71628" y="203930"/>
                        </a:lnTo>
                        <a:cubicBezTo>
                          <a:pt x="71628" y="206026"/>
                          <a:pt x="71628" y="212027"/>
                          <a:pt x="71438" y="221933"/>
                        </a:cubicBezTo>
                        <a:cubicBezTo>
                          <a:pt x="71342" y="231839"/>
                          <a:pt x="71057" y="239744"/>
                          <a:pt x="70675" y="245745"/>
                        </a:cubicBezTo>
                        <a:cubicBezTo>
                          <a:pt x="70295" y="251650"/>
                          <a:pt x="69723" y="256223"/>
                          <a:pt x="68866" y="259461"/>
                        </a:cubicBezTo>
                        <a:cubicBezTo>
                          <a:pt x="67818" y="264986"/>
                          <a:pt x="65056" y="269272"/>
                          <a:pt x="60579" y="272129"/>
                        </a:cubicBezTo>
                        <a:cubicBezTo>
                          <a:pt x="56102" y="275082"/>
                          <a:pt x="47720" y="276511"/>
                          <a:pt x="35624" y="276511"/>
                        </a:cubicBezTo>
                        <a:cubicBezTo>
                          <a:pt x="27432" y="276511"/>
                          <a:pt x="20669" y="274892"/>
                          <a:pt x="15430"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7" y="0"/>
                          <a:pt x="84868" y="0"/>
                        </a:cubicBezTo>
                        <a:lnTo>
                          <a:pt x="88868" y="0"/>
                        </a:lnTo>
                        <a:cubicBezTo>
                          <a:pt x="103156" y="0"/>
                          <a:pt x="116586" y="1715"/>
                          <a:pt x="129159" y="5143"/>
                        </a:cubicBezTo>
                        <a:cubicBezTo>
                          <a:pt x="141732" y="8572"/>
                          <a:pt x="152781" y="13811"/>
                          <a:pt x="162306" y="20860"/>
                        </a:cubicBezTo>
                        <a:cubicBezTo>
                          <a:pt x="171831" y="27908"/>
                          <a:pt x="179261"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2" y="276511"/>
                          <a:pt x="132302" y="272034"/>
                        </a:cubicBezTo>
                        <a:cubicBezTo>
                          <a:pt x="126873" y="267557"/>
                          <a:pt x="124206" y="259747"/>
                          <a:pt x="124206" y="248602"/>
                        </a:cubicBezTo>
                        <a:cubicBezTo>
                          <a:pt x="123444" y="239649"/>
                          <a:pt x="121920" y="229934"/>
                          <a:pt x="119825"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1"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70" y="116681"/>
                          <a:pt x="104966" y="113729"/>
                          <a:pt x="109918" y="107728"/>
                        </a:cubicBezTo>
                        <a:cubicBezTo>
                          <a:pt x="114776" y="101822"/>
                          <a:pt x="117253" y="94583"/>
                          <a:pt x="117253" y="86106"/>
                        </a:cubicBezTo>
                        <a:cubicBezTo>
                          <a:pt x="117253" y="78962"/>
                          <a:pt x="114776" y="72866"/>
                          <a:pt x="109918" y="67818"/>
                        </a:cubicBezTo>
                        <a:cubicBezTo>
                          <a:pt x="105061" y="62770"/>
                          <a:pt x="98965" y="60293"/>
                          <a:pt x="91916" y="60293"/>
                        </a:cubicBezTo>
                        <a:cubicBezTo>
                          <a:pt x="84201" y="60293"/>
                          <a:pt x="78676" y="62389"/>
                          <a:pt x="75247" y="66675"/>
                        </a:cubicBezTo>
                        <a:close/>
                      </a:path>
                    </a:pathLst>
                  </a:custGeom>
                  <a:grpFill/>
                  <a:ln w="9525" cap="flat">
                    <a:noFill/>
                    <a:prstDash val="solid"/>
                    <a:miter/>
                  </a:ln>
                </p:spPr>
                <p:txBody>
                  <a:bodyPr rtlCol="0" anchor="ctr"/>
                  <a:lstStyle/>
                  <a:p>
                    <a:endParaRPr lang="nl-BE"/>
                  </a:p>
                </p:txBody>
              </p:sp>
            </p:grpSp>
          </p:grpSp>
          <p:grpSp>
            <p:nvGrpSpPr>
              <p:cNvPr id="124" name="Groep 123">
                <a:extLst>
                  <a:ext uri="{FF2B5EF4-FFF2-40B4-BE49-F238E27FC236}">
                    <a16:creationId xmlns:a16="http://schemas.microsoft.com/office/drawing/2014/main" id="{A613EE87-F80F-69BD-957C-50A2823E950B}"/>
                  </a:ext>
                </a:extLst>
              </p:cNvPr>
              <p:cNvGrpSpPr/>
              <p:nvPr/>
            </p:nvGrpSpPr>
            <p:grpSpPr>
              <a:xfrm>
                <a:off x="3556706" y="5396517"/>
                <a:ext cx="940750" cy="496302"/>
                <a:chOff x="3098567" y="3715230"/>
                <a:chExt cx="2362290" cy="1246250"/>
              </a:xfrm>
            </p:grpSpPr>
            <p:sp>
              <p:nvSpPr>
                <p:cNvPr id="125" name="Vrije vorm: vorm 124">
                  <a:extLst>
                    <a:ext uri="{FF2B5EF4-FFF2-40B4-BE49-F238E27FC236}">
                      <a16:creationId xmlns:a16="http://schemas.microsoft.com/office/drawing/2014/main" id="{E43508D2-9E7F-6F92-41DD-AD3302858BBF}"/>
                    </a:ext>
                  </a:extLst>
                </p:cNvPr>
                <p:cNvSpPr/>
                <p:nvPr/>
              </p:nvSpPr>
              <p:spPr>
                <a:xfrm>
                  <a:off x="3098567" y="3715230"/>
                  <a:ext cx="2362290" cy="1246250"/>
                </a:xfrm>
                <a:custGeom>
                  <a:avLst/>
                  <a:gdLst>
                    <a:gd name="connsiteX0" fmla="*/ 2360824 w 2362290"/>
                    <a:gd name="connsiteY0" fmla="*/ 459581 h 1246250"/>
                    <a:gd name="connsiteX1" fmla="*/ 2279767 w 2362290"/>
                    <a:gd name="connsiteY1" fmla="*/ 340900 h 1246250"/>
                    <a:gd name="connsiteX2" fmla="*/ 1417087 w 2362290"/>
                    <a:gd name="connsiteY2" fmla="*/ 19812 h 1246250"/>
                    <a:gd name="connsiteX3" fmla="*/ 1394989 w 2362290"/>
                    <a:gd name="connsiteY3" fmla="*/ 12859 h 1246250"/>
                    <a:gd name="connsiteX4" fmla="*/ 1316408 w 2362290"/>
                    <a:gd name="connsiteY4" fmla="*/ 0 h 1246250"/>
                    <a:gd name="connsiteX5" fmla="*/ 1213252 w 2362290"/>
                    <a:gd name="connsiteY5" fmla="*/ 31433 h 1246250"/>
                    <a:gd name="connsiteX6" fmla="*/ 1156007 w 2362290"/>
                    <a:gd name="connsiteY6" fmla="*/ 142304 h 1246250"/>
                    <a:gd name="connsiteX7" fmla="*/ 1174200 w 2362290"/>
                    <a:gd name="connsiteY7" fmla="*/ 275558 h 1246250"/>
                    <a:gd name="connsiteX8" fmla="*/ 1145053 w 2362290"/>
                    <a:gd name="connsiteY8" fmla="*/ 318421 h 1246250"/>
                    <a:gd name="connsiteX9" fmla="*/ 135213 w 2362290"/>
                    <a:gd name="connsiteY9" fmla="*/ 427958 h 1246250"/>
                    <a:gd name="connsiteX10" fmla="*/ 115210 w 2362290"/>
                    <a:gd name="connsiteY10" fmla="*/ 428054 h 1246250"/>
                    <a:gd name="connsiteX11" fmla="*/ 93398 w 2362290"/>
                    <a:gd name="connsiteY11" fmla="*/ 428244 h 1246250"/>
                    <a:gd name="connsiteX12" fmla="*/ 36915 w 2362290"/>
                    <a:gd name="connsiteY12" fmla="*/ 428435 h 1246250"/>
                    <a:gd name="connsiteX13" fmla="*/ 434 w 2362290"/>
                    <a:gd name="connsiteY13" fmla="*/ 471011 h 1246250"/>
                    <a:gd name="connsiteX14" fmla="*/ 8911 w 2362290"/>
                    <a:gd name="connsiteY14" fmla="*/ 526828 h 1246250"/>
                    <a:gd name="connsiteX15" fmla="*/ 10149 w 2362290"/>
                    <a:gd name="connsiteY15" fmla="*/ 536067 h 1246250"/>
                    <a:gd name="connsiteX16" fmla="*/ 12531 w 2362290"/>
                    <a:gd name="connsiteY16" fmla="*/ 552260 h 1246250"/>
                    <a:gd name="connsiteX17" fmla="*/ 152453 w 2362290"/>
                    <a:gd name="connsiteY17" fmla="*/ 997553 h 1246250"/>
                    <a:gd name="connsiteX18" fmla="*/ 209127 w 2362290"/>
                    <a:gd name="connsiteY18" fmla="*/ 1083564 h 1246250"/>
                    <a:gd name="connsiteX19" fmla="*/ 221509 w 2362290"/>
                    <a:gd name="connsiteY19" fmla="*/ 1099661 h 1246250"/>
                    <a:gd name="connsiteX20" fmla="*/ 246274 w 2362290"/>
                    <a:gd name="connsiteY20" fmla="*/ 1113854 h 1246250"/>
                    <a:gd name="connsiteX21" fmla="*/ 266467 w 2362290"/>
                    <a:gd name="connsiteY21" fmla="*/ 1116330 h 1246250"/>
                    <a:gd name="connsiteX22" fmla="*/ 274563 w 2362290"/>
                    <a:gd name="connsiteY22" fmla="*/ 1117378 h 1246250"/>
                    <a:gd name="connsiteX23" fmla="*/ 314473 w 2362290"/>
                    <a:gd name="connsiteY23" fmla="*/ 1122140 h 1246250"/>
                    <a:gd name="connsiteX24" fmla="*/ 431345 w 2362290"/>
                    <a:gd name="connsiteY24" fmla="*/ 1126522 h 1246250"/>
                    <a:gd name="connsiteX25" fmla="*/ 1344221 w 2362290"/>
                    <a:gd name="connsiteY25" fmla="*/ 1049941 h 1246250"/>
                    <a:gd name="connsiteX26" fmla="*/ 1379273 w 2362290"/>
                    <a:gd name="connsiteY26" fmla="*/ 1062038 h 1246250"/>
                    <a:gd name="connsiteX27" fmla="*/ 1437280 w 2362290"/>
                    <a:gd name="connsiteY27" fmla="*/ 1128903 h 1246250"/>
                    <a:gd name="connsiteX28" fmla="*/ 1450806 w 2362290"/>
                    <a:gd name="connsiteY28" fmla="*/ 1145286 h 1246250"/>
                    <a:gd name="connsiteX29" fmla="*/ 1560629 w 2362290"/>
                    <a:gd name="connsiteY29" fmla="*/ 1236631 h 1246250"/>
                    <a:gd name="connsiteX30" fmla="*/ 1614731 w 2362290"/>
                    <a:gd name="connsiteY30" fmla="*/ 1246251 h 1246250"/>
                    <a:gd name="connsiteX31" fmla="*/ 1810279 w 2362290"/>
                    <a:gd name="connsiteY31" fmla="*/ 1113949 h 1246250"/>
                    <a:gd name="connsiteX32" fmla="*/ 1833139 w 2362290"/>
                    <a:gd name="connsiteY32" fmla="*/ 1085755 h 1246250"/>
                    <a:gd name="connsiteX33" fmla="*/ 1890861 w 2362290"/>
                    <a:gd name="connsiteY33" fmla="*/ 1023652 h 1246250"/>
                    <a:gd name="connsiteX34" fmla="*/ 2262241 w 2362290"/>
                    <a:gd name="connsiteY34" fmla="*/ 663702 h 1246250"/>
                    <a:gd name="connsiteX35" fmla="*/ 2360634 w 2362290"/>
                    <a:gd name="connsiteY35" fmla="*/ 459486 h 12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62290" h="1246250">
                      <a:moveTo>
                        <a:pt x="2360824" y="459581"/>
                      </a:moveTo>
                      <a:cubicBezTo>
                        <a:pt x="2356157" y="426530"/>
                        <a:pt x="2338250" y="378905"/>
                        <a:pt x="2279767" y="340900"/>
                      </a:cubicBezTo>
                      <a:cubicBezTo>
                        <a:pt x="2180897" y="276701"/>
                        <a:pt x="1890670" y="168688"/>
                        <a:pt x="1417087" y="19812"/>
                      </a:cubicBezTo>
                      <a:lnTo>
                        <a:pt x="1394989" y="12859"/>
                      </a:lnTo>
                      <a:cubicBezTo>
                        <a:pt x="1368129" y="4286"/>
                        <a:pt x="1341649" y="0"/>
                        <a:pt x="1316408" y="0"/>
                      </a:cubicBezTo>
                      <a:cubicBezTo>
                        <a:pt x="1276974" y="0"/>
                        <a:pt x="1241351" y="10859"/>
                        <a:pt x="1213252" y="31433"/>
                      </a:cubicBezTo>
                      <a:cubicBezTo>
                        <a:pt x="1177438" y="57626"/>
                        <a:pt x="1156578" y="98012"/>
                        <a:pt x="1156007" y="142304"/>
                      </a:cubicBezTo>
                      <a:cubicBezTo>
                        <a:pt x="1155721" y="166878"/>
                        <a:pt x="1164579" y="222790"/>
                        <a:pt x="1174200" y="275558"/>
                      </a:cubicBezTo>
                      <a:cubicBezTo>
                        <a:pt x="1177819" y="295370"/>
                        <a:pt x="1164865" y="314420"/>
                        <a:pt x="1145053" y="318421"/>
                      </a:cubicBezTo>
                      <a:cubicBezTo>
                        <a:pt x="871686" y="373190"/>
                        <a:pt x="313330" y="427292"/>
                        <a:pt x="135213" y="427958"/>
                      </a:cubicBezTo>
                      <a:cubicBezTo>
                        <a:pt x="128831" y="427958"/>
                        <a:pt x="122163" y="427958"/>
                        <a:pt x="115210" y="428054"/>
                      </a:cubicBezTo>
                      <a:cubicBezTo>
                        <a:pt x="108162" y="428054"/>
                        <a:pt x="100923" y="428149"/>
                        <a:pt x="93398" y="428244"/>
                      </a:cubicBezTo>
                      <a:lnTo>
                        <a:pt x="36915" y="428435"/>
                      </a:lnTo>
                      <a:cubicBezTo>
                        <a:pt x="14340" y="428435"/>
                        <a:pt x="-2995" y="448628"/>
                        <a:pt x="434" y="471011"/>
                      </a:cubicBezTo>
                      <a:lnTo>
                        <a:pt x="8911" y="526828"/>
                      </a:lnTo>
                      <a:cubicBezTo>
                        <a:pt x="9387" y="529876"/>
                        <a:pt x="9768" y="533019"/>
                        <a:pt x="10149" y="536067"/>
                      </a:cubicBezTo>
                      <a:cubicBezTo>
                        <a:pt x="10911" y="541496"/>
                        <a:pt x="11578" y="546926"/>
                        <a:pt x="12531" y="552260"/>
                      </a:cubicBezTo>
                      <a:cubicBezTo>
                        <a:pt x="33486" y="681038"/>
                        <a:pt x="68442" y="848011"/>
                        <a:pt x="152453" y="997553"/>
                      </a:cubicBezTo>
                      <a:cubicBezTo>
                        <a:pt x="169503" y="1027843"/>
                        <a:pt x="188553" y="1056799"/>
                        <a:pt x="209127" y="1083564"/>
                      </a:cubicBezTo>
                      <a:lnTo>
                        <a:pt x="221509" y="1099661"/>
                      </a:lnTo>
                      <a:cubicBezTo>
                        <a:pt x="227510" y="1107472"/>
                        <a:pt x="236463" y="1112615"/>
                        <a:pt x="246274" y="1113854"/>
                      </a:cubicBezTo>
                      <a:lnTo>
                        <a:pt x="266467" y="1116330"/>
                      </a:lnTo>
                      <a:lnTo>
                        <a:pt x="274563" y="1117378"/>
                      </a:lnTo>
                      <a:cubicBezTo>
                        <a:pt x="287613" y="1118997"/>
                        <a:pt x="301043" y="1120712"/>
                        <a:pt x="314473" y="1122140"/>
                      </a:cubicBezTo>
                      <a:cubicBezTo>
                        <a:pt x="342762" y="1125093"/>
                        <a:pt x="382005" y="1126522"/>
                        <a:pt x="431345" y="1126522"/>
                      </a:cubicBezTo>
                      <a:cubicBezTo>
                        <a:pt x="664707" y="1126522"/>
                        <a:pt x="1124765" y="1092994"/>
                        <a:pt x="1344221" y="1049941"/>
                      </a:cubicBezTo>
                      <a:cubicBezTo>
                        <a:pt x="1357270" y="1047369"/>
                        <a:pt x="1370510" y="1051941"/>
                        <a:pt x="1379273" y="1062038"/>
                      </a:cubicBezTo>
                      <a:cubicBezTo>
                        <a:pt x="1398609" y="1084326"/>
                        <a:pt x="1417944" y="1106615"/>
                        <a:pt x="1437280" y="1128903"/>
                      </a:cubicBezTo>
                      <a:cubicBezTo>
                        <a:pt x="1441281" y="1133475"/>
                        <a:pt x="1445948" y="1139285"/>
                        <a:pt x="1450806" y="1145286"/>
                      </a:cubicBezTo>
                      <a:cubicBezTo>
                        <a:pt x="1475571" y="1176052"/>
                        <a:pt x="1509575" y="1218057"/>
                        <a:pt x="1560629" y="1236631"/>
                      </a:cubicBezTo>
                      <a:cubicBezTo>
                        <a:pt x="1578250" y="1243013"/>
                        <a:pt x="1596443" y="1246251"/>
                        <a:pt x="1614731" y="1246251"/>
                      </a:cubicBezTo>
                      <a:cubicBezTo>
                        <a:pt x="1707600" y="1246251"/>
                        <a:pt x="1769417" y="1166622"/>
                        <a:pt x="1810279" y="1113949"/>
                      </a:cubicBezTo>
                      <a:cubicBezTo>
                        <a:pt x="1818947" y="1102709"/>
                        <a:pt x="1827234" y="1092137"/>
                        <a:pt x="1833139" y="1085755"/>
                      </a:cubicBezTo>
                      <a:cubicBezTo>
                        <a:pt x="1851427" y="1065848"/>
                        <a:pt x="1870858" y="1044988"/>
                        <a:pt x="1890861" y="1023652"/>
                      </a:cubicBezTo>
                      <a:cubicBezTo>
                        <a:pt x="2014876" y="903351"/>
                        <a:pt x="2226331" y="698183"/>
                        <a:pt x="2262241" y="663702"/>
                      </a:cubicBezTo>
                      <a:cubicBezTo>
                        <a:pt x="2314533" y="613505"/>
                        <a:pt x="2372921" y="544925"/>
                        <a:pt x="2360634" y="459486"/>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6" name="Graphic 4">
                  <a:extLst>
                    <a:ext uri="{FF2B5EF4-FFF2-40B4-BE49-F238E27FC236}">
                      <a16:creationId xmlns:a16="http://schemas.microsoft.com/office/drawing/2014/main" id="{BAB1583C-5BAC-667E-D2C3-7576F70D7597}"/>
                    </a:ext>
                  </a:extLst>
                </p:cNvPr>
                <p:cNvGrpSpPr/>
                <p:nvPr/>
              </p:nvGrpSpPr>
              <p:grpSpPr>
                <a:xfrm>
                  <a:off x="3192442" y="3800888"/>
                  <a:ext cx="2182706" cy="1074982"/>
                  <a:chOff x="3192442" y="3800888"/>
                  <a:chExt cx="2182706" cy="1074982"/>
                </a:xfrm>
              </p:grpSpPr>
              <p:sp>
                <p:nvSpPr>
                  <p:cNvPr id="127" name="Vrije vorm: vorm 126">
                    <a:extLst>
                      <a:ext uri="{FF2B5EF4-FFF2-40B4-BE49-F238E27FC236}">
                        <a16:creationId xmlns:a16="http://schemas.microsoft.com/office/drawing/2014/main" id="{11B33DA5-3FE8-DB7D-4A79-39AC19BC9148}"/>
                      </a:ext>
                    </a:extLst>
                  </p:cNvPr>
                  <p:cNvSpPr/>
                  <p:nvPr/>
                </p:nvSpPr>
                <p:spPr>
                  <a:xfrm>
                    <a:off x="3192442" y="3805925"/>
                    <a:ext cx="2175386" cy="1069946"/>
                  </a:xfrm>
                  <a:custGeom>
                    <a:avLst/>
                    <a:gdLst>
                      <a:gd name="connsiteX0" fmla="*/ 1301496 w 2175386"/>
                      <a:gd name="connsiteY0" fmla="*/ 858947 h 1069946"/>
                      <a:gd name="connsiteX1" fmla="*/ 229648 w 2175386"/>
                      <a:gd name="connsiteY1" fmla="*/ 946196 h 1069946"/>
                      <a:gd name="connsiteX2" fmla="*/ 183452 w 2175386"/>
                      <a:gd name="connsiteY2" fmla="*/ 940672 h 1069946"/>
                      <a:gd name="connsiteX3" fmla="*/ 133445 w 2175386"/>
                      <a:gd name="connsiteY3" fmla="*/ 864853 h 1069946"/>
                      <a:gd name="connsiteX4" fmla="*/ 3429 w 2175386"/>
                      <a:gd name="connsiteY4" fmla="*/ 447753 h 1069946"/>
                      <a:gd name="connsiteX5" fmla="*/ 0 w 2175386"/>
                      <a:gd name="connsiteY5" fmla="*/ 423274 h 1069946"/>
                      <a:gd name="connsiteX6" fmla="*/ 41815 w 2175386"/>
                      <a:gd name="connsiteY6" fmla="*/ 422988 h 1069946"/>
                      <a:gd name="connsiteX7" fmla="*/ 1193102 w 2175386"/>
                      <a:gd name="connsiteY7" fmla="*/ 280303 h 1069946"/>
                      <a:gd name="connsiteX8" fmla="*/ 1157383 w 2175386"/>
                      <a:gd name="connsiteY8" fmla="*/ 53799 h 1069946"/>
                      <a:gd name="connsiteX9" fmla="*/ 1233869 w 2175386"/>
                      <a:gd name="connsiteY9" fmla="*/ 2459 h 1069946"/>
                      <a:gd name="connsiteX10" fmla="*/ 2134934 w 2175386"/>
                      <a:gd name="connsiteY10" fmla="*/ 330405 h 1069946"/>
                      <a:gd name="connsiteX11" fmla="*/ 2167223 w 2175386"/>
                      <a:gd name="connsiteY11" fmla="*/ 426893 h 1069946"/>
                      <a:gd name="connsiteX12" fmla="*/ 2150174 w 2175386"/>
                      <a:gd name="connsiteY12" fmla="*/ 458802 h 1069946"/>
                      <a:gd name="connsiteX13" fmla="*/ 1676495 w 2175386"/>
                      <a:gd name="connsiteY13" fmla="*/ 937147 h 1069946"/>
                      <a:gd name="connsiteX14" fmla="*/ 1496282 w 2175386"/>
                      <a:gd name="connsiteY14" fmla="*/ 1065449 h 1069946"/>
                      <a:gd name="connsiteX15" fmla="*/ 1408462 w 2175386"/>
                      <a:gd name="connsiteY15" fmla="*/ 982105 h 1069946"/>
                      <a:gd name="connsiteX16" fmla="*/ 1301591 w 2175386"/>
                      <a:gd name="connsiteY16" fmla="*/ 858947 h 10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75386" h="1069946">
                        <a:moveTo>
                          <a:pt x="1301496" y="858947"/>
                        </a:moveTo>
                        <a:cubicBezTo>
                          <a:pt x="1132237" y="912668"/>
                          <a:pt x="412433" y="965246"/>
                          <a:pt x="229648" y="946196"/>
                        </a:cubicBezTo>
                        <a:cubicBezTo>
                          <a:pt x="214503" y="944577"/>
                          <a:pt x="198882" y="942577"/>
                          <a:pt x="183452" y="940672"/>
                        </a:cubicBezTo>
                        <a:cubicBezTo>
                          <a:pt x="165068" y="916764"/>
                          <a:pt x="148400" y="891332"/>
                          <a:pt x="133445" y="864853"/>
                        </a:cubicBezTo>
                        <a:cubicBezTo>
                          <a:pt x="61055" y="735979"/>
                          <a:pt x="26575" y="589961"/>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094"/>
                          <a:pt x="1157383" y="53799"/>
                        </a:cubicBezTo>
                        <a:cubicBezTo>
                          <a:pt x="1153573" y="9508"/>
                          <a:pt x="1200150" y="-6685"/>
                          <a:pt x="1233869" y="2459"/>
                        </a:cubicBezTo>
                        <a:cubicBezTo>
                          <a:pt x="1540574" y="85993"/>
                          <a:pt x="1841468" y="195436"/>
                          <a:pt x="2134934" y="330405"/>
                        </a:cubicBezTo>
                        <a:cubicBezTo>
                          <a:pt x="2176939" y="349741"/>
                          <a:pt x="2183416" y="397080"/>
                          <a:pt x="2167223" y="426893"/>
                        </a:cubicBezTo>
                        <a:cubicBezTo>
                          <a:pt x="2165509" y="438228"/>
                          <a:pt x="2160270" y="449277"/>
                          <a:pt x="2150174" y="458802"/>
                        </a:cubicBezTo>
                        <a:cubicBezTo>
                          <a:pt x="1986915" y="612440"/>
                          <a:pt x="1828705" y="771698"/>
                          <a:pt x="1676495" y="937147"/>
                        </a:cubicBezTo>
                        <a:cubicBezTo>
                          <a:pt x="1635442" y="981820"/>
                          <a:pt x="1573911" y="1093643"/>
                          <a:pt x="1496282" y="1065449"/>
                        </a:cubicBezTo>
                        <a:cubicBezTo>
                          <a:pt x="1460278" y="1052400"/>
                          <a:pt x="1432846" y="1010204"/>
                          <a:pt x="1408462" y="982105"/>
                        </a:cubicBezTo>
                        <a:cubicBezTo>
                          <a:pt x="1372838" y="941053"/>
                          <a:pt x="1337215" y="900000"/>
                          <a:pt x="1301591" y="858947"/>
                        </a:cubicBezTo>
                        <a:close/>
                      </a:path>
                    </a:pathLst>
                  </a:custGeom>
                  <a:solidFill>
                    <a:schemeClr val="accent4"/>
                  </a:solid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38EA79C0-5178-B2E5-61DB-F58387CB2A52}"/>
                      </a:ext>
                    </a:extLst>
                  </p:cNvPr>
                  <p:cNvSpPr/>
                  <p:nvPr/>
                </p:nvSpPr>
                <p:spPr>
                  <a:xfrm>
                    <a:off x="3192442" y="3805925"/>
                    <a:ext cx="2173509" cy="539002"/>
                  </a:xfrm>
                  <a:custGeom>
                    <a:avLst/>
                    <a:gdLst>
                      <a:gd name="connsiteX0" fmla="*/ 1707071 w 2173509"/>
                      <a:gd name="connsiteY0" fmla="*/ 229916 h 539002"/>
                      <a:gd name="connsiteX1" fmla="*/ 1531620 w 2173509"/>
                      <a:gd name="connsiteY1" fmla="*/ 230392 h 539002"/>
                      <a:gd name="connsiteX2" fmla="*/ 1382078 w 2173509"/>
                      <a:gd name="connsiteY2" fmla="*/ 292305 h 539002"/>
                      <a:gd name="connsiteX3" fmla="*/ 1233583 w 2173509"/>
                      <a:gd name="connsiteY3" fmla="*/ 353265 h 539002"/>
                      <a:gd name="connsiteX4" fmla="*/ 900779 w 2173509"/>
                      <a:gd name="connsiteY4" fmla="*/ 445848 h 539002"/>
                      <a:gd name="connsiteX5" fmla="*/ 20193 w 2173509"/>
                      <a:gd name="connsiteY5" fmla="*/ 539002 h 539002"/>
                      <a:gd name="connsiteX6" fmla="*/ 3429 w 2173509"/>
                      <a:gd name="connsiteY6" fmla="*/ 447753 h 539002"/>
                      <a:gd name="connsiteX7" fmla="*/ 0 w 2173509"/>
                      <a:gd name="connsiteY7" fmla="*/ 423274 h 539002"/>
                      <a:gd name="connsiteX8" fmla="*/ 41815 w 2173509"/>
                      <a:gd name="connsiteY8" fmla="*/ 422988 h 539002"/>
                      <a:gd name="connsiteX9" fmla="*/ 1193102 w 2173509"/>
                      <a:gd name="connsiteY9" fmla="*/ 280303 h 539002"/>
                      <a:gd name="connsiteX10" fmla="*/ 1157383 w 2173509"/>
                      <a:gd name="connsiteY10" fmla="*/ 53799 h 539002"/>
                      <a:gd name="connsiteX11" fmla="*/ 1233869 w 2173509"/>
                      <a:gd name="connsiteY11" fmla="*/ 2459 h 539002"/>
                      <a:gd name="connsiteX12" fmla="*/ 2134934 w 2173509"/>
                      <a:gd name="connsiteY12" fmla="*/ 330405 h 539002"/>
                      <a:gd name="connsiteX13" fmla="*/ 2173510 w 2173509"/>
                      <a:gd name="connsiteY13" fmla="*/ 377554 h 539002"/>
                      <a:gd name="connsiteX14" fmla="*/ 1885188 w 2173509"/>
                      <a:gd name="connsiteY14" fmla="*/ 271731 h 539002"/>
                      <a:gd name="connsiteX15" fmla="*/ 1707261 w 2173509"/>
                      <a:gd name="connsiteY15" fmla="*/ 230011 h 5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3509" h="539002">
                        <a:moveTo>
                          <a:pt x="1707071" y="229916"/>
                        </a:moveTo>
                        <a:cubicBezTo>
                          <a:pt x="1646492" y="218486"/>
                          <a:pt x="1589627" y="214295"/>
                          <a:pt x="1531620" y="230392"/>
                        </a:cubicBezTo>
                        <a:cubicBezTo>
                          <a:pt x="1479137" y="244966"/>
                          <a:pt x="1430560" y="268588"/>
                          <a:pt x="1382078" y="292305"/>
                        </a:cubicBezTo>
                        <a:cubicBezTo>
                          <a:pt x="1333691" y="316022"/>
                          <a:pt x="1284732" y="335739"/>
                          <a:pt x="1233583" y="353265"/>
                        </a:cubicBezTo>
                        <a:cubicBezTo>
                          <a:pt x="1124903" y="390603"/>
                          <a:pt x="1013555" y="420892"/>
                          <a:pt x="900779" y="445848"/>
                        </a:cubicBezTo>
                        <a:cubicBezTo>
                          <a:pt x="789051" y="470518"/>
                          <a:pt x="134684" y="525953"/>
                          <a:pt x="20193" y="539002"/>
                        </a:cubicBezTo>
                        <a:cubicBezTo>
                          <a:pt x="14002" y="508522"/>
                          <a:pt x="8382" y="478042"/>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189"/>
                          <a:pt x="1157383" y="53799"/>
                        </a:cubicBezTo>
                        <a:cubicBezTo>
                          <a:pt x="1153573" y="9508"/>
                          <a:pt x="1200150" y="-6685"/>
                          <a:pt x="1233869" y="2459"/>
                        </a:cubicBezTo>
                        <a:cubicBezTo>
                          <a:pt x="1540574" y="85993"/>
                          <a:pt x="1841468" y="195436"/>
                          <a:pt x="2134934" y="330405"/>
                        </a:cubicBezTo>
                        <a:cubicBezTo>
                          <a:pt x="2157032" y="340597"/>
                          <a:pt x="2169224" y="358504"/>
                          <a:pt x="2173510" y="377554"/>
                        </a:cubicBezTo>
                        <a:cubicBezTo>
                          <a:pt x="2080165" y="333072"/>
                          <a:pt x="1983010" y="298877"/>
                          <a:pt x="1885188" y="271731"/>
                        </a:cubicBezTo>
                        <a:cubicBezTo>
                          <a:pt x="1826228" y="255348"/>
                          <a:pt x="1766888" y="241251"/>
                          <a:pt x="1707261" y="230011"/>
                        </a:cubicBezTo>
                        <a:close/>
                      </a:path>
                    </a:pathLst>
                  </a:custGeom>
                  <a:solidFill>
                    <a:schemeClr val="bg1">
                      <a:alpha val="43000"/>
                    </a:schemeClr>
                  </a:solid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7EEDA987-E8E3-A826-3D93-3537C6EEABB9}"/>
                      </a:ext>
                    </a:extLst>
                  </p:cNvPr>
                  <p:cNvSpPr/>
                  <p:nvPr/>
                </p:nvSpPr>
                <p:spPr>
                  <a:xfrm>
                    <a:off x="4728124" y="4090249"/>
                    <a:ext cx="575490" cy="135732"/>
                  </a:xfrm>
                  <a:custGeom>
                    <a:avLst/>
                    <a:gdLst>
                      <a:gd name="connsiteX0" fmla="*/ 553817 w 575490"/>
                      <a:gd name="connsiteY0" fmla="*/ 134853 h 135732"/>
                      <a:gd name="connsiteX1" fmla="*/ 21084 w 575490"/>
                      <a:gd name="connsiteY1" fmla="*/ 36936 h 135732"/>
                      <a:gd name="connsiteX2" fmla="*/ 12702 w 575490"/>
                      <a:gd name="connsiteY2" fmla="*/ 1694 h 135732"/>
                      <a:gd name="connsiteX3" fmla="*/ 563342 w 575490"/>
                      <a:gd name="connsiteY3" fmla="*/ 101611 h 135732"/>
                      <a:gd name="connsiteX4" fmla="*/ 553817 w 575490"/>
                      <a:gd name="connsiteY4" fmla="*/ 134853 h 135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490" h="135732">
                        <a:moveTo>
                          <a:pt x="553817" y="134853"/>
                        </a:moveTo>
                        <a:cubicBezTo>
                          <a:pt x="379319" y="80561"/>
                          <a:pt x="199773" y="25125"/>
                          <a:pt x="21084" y="36936"/>
                        </a:cubicBezTo>
                        <a:cubicBezTo>
                          <a:pt x="-538" y="38365"/>
                          <a:pt x="-9110" y="3218"/>
                          <a:pt x="12702" y="1694"/>
                        </a:cubicBezTo>
                        <a:cubicBezTo>
                          <a:pt x="197868" y="-10498"/>
                          <a:pt x="382463" y="45223"/>
                          <a:pt x="563342" y="101611"/>
                        </a:cubicBezTo>
                        <a:cubicBezTo>
                          <a:pt x="584869" y="108279"/>
                          <a:pt x="575344" y="141521"/>
                          <a:pt x="553817" y="134853"/>
                        </a:cubicBezTo>
                        <a:close/>
                      </a:path>
                    </a:pathLst>
                  </a:custGeom>
                  <a:solidFill>
                    <a:schemeClr val="bg1">
                      <a:alpha val="43000"/>
                    </a:schemeClr>
                  </a:solid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578D03BC-869D-CAD5-0310-07B24337C6C6}"/>
                      </a:ext>
                    </a:extLst>
                  </p:cNvPr>
                  <p:cNvSpPr/>
                  <p:nvPr/>
                </p:nvSpPr>
                <p:spPr>
                  <a:xfrm>
                    <a:off x="3225969" y="4161616"/>
                    <a:ext cx="1361939" cy="273329"/>
                  </a:xfrm>
                  <a:custGeom>
                    <a:avLst/>
                    <a:gdLst>
                      <a:gd name="connsiteX0" fmla="*/ 7049 w 1361939"/>
                      <a:gd name="connsiteY0" fmla="*/ 270751 h 273329"/>
                      <a:gd name="connsiteX1" fmla="*/ 0 w 1361939"/>
                      <a:gd name="connsiteY1" fmla="*/ 243224 h 273329"/>
                      <a:gd name="connsiteX2" fmla="*/ 9335 w 1361939"/>
                      <a:gd name="connsiteY2" fmla="*/ 238080 h 273329"/>
                      <a:gd name="connsiteX3" fmla="*/ 1336167 w 1361939"/>
                      <a:gd name="connsiteY3" fmla="*/ 1289 h 273329"/>
                      <a:gd name="connsiteX4" fmla="*/ 1353122 w 1361939"/>
                      <a:gd name="connsiteY4" fmla="*/ 33674 h 273329"/>
                      <a:gd name="connsiteX5" fmla="*/ 17812 w 1361939"/>
                      <a:gd name="connsiteY5" fmla="*/ 273227 h 273329"/>
                      <a:gd name="connsiteX6" fmla="*/ 7144 w 1361939"/>
                      <a:gd name="connsiteY6" fmla="*/ 270656 h 2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939" h="273329">
                        <a:moveTo>
                          <a:pt x="7049" y="270751"/>
                        </a:moveTo>
                        <a:cubicBezTo>
                          <a:pt x="4667" y="261607"/>
                          <a:pt x="2191" y="252463"/>
                          <a:pt x="0" y="243224"/>
                        </a:cubicBezTo>
                        <a:cubicBezTo>
                          <a:pt x="2000" y="240652"/>
                          <a:pt x="4858" y="238556"/>
                          <a:pt x="9335" y="238080"/>
                        </a:cubicBezTo>
                        <a:cubicBezTo>
                          <a:pt x="281273" y="207124"/>
                          <a:pt x="1086517" y="103397"/>
                          <a:pt x="1336167" y="1289"/>
                        </a:cubicBezTo>
                        <a:cubicBezTo>
                          <a:pt x="1355884" y="-6808"/>
                          <a:pt x="1372934" y="25577"/>
                          <a:pt x="1353122" y="33674"/>
                        </a:cubicBezTo>
                        <a:cubicBezTo>
                          <a:pt x="1100804" y="136829"/>
                          <a:pt x="292703" y="241890"/>
                          <a:pt x="17812" y="273227"/>
                        </a:cubicBezTo>
                        <a:cubicBezTo>
                          <a:pt x="13716" y="273704"/>
                          <a:pt x="10192" y="272465"/>
                          <a:pt x="7144" y="270656"/>
                        </a:cubicBezTo>
                        <a:close/>
                      </a:path>
                    </a:pathLst>
                  </a:custGeom>
                  <a:solidFill>
                    <a:schemeClr val="bg1">
                      <a:alpha val="43000"/>
                    </a:schemeClr>
                  </a:solid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D7EA7AE2-BF3C-5448-9A07-285CF8EFA9F7}"/>
                      </a:ext>
                    </a:extLst>
                  </p:cNvPr>
                  <p:cNvSpPr/>
                  <p:nvPr/>
                </p:nvSpPr>
                <p:spPr>
                  <a:xfrm>
                    <a:off x="4622188" y="4321852"/>
                    <a:ext cx="499678" cy="451697"/>
                  </a:xfrm>
                  <a:custGeom>
                    <a:avLst/>
                    <a:gdLst>
                      <a:gd name="connsiteX0" fmla="*/ 493637 w 499678"/>
                      <a:gd name="connsiteY0" fmla="*/ 55650 h 451697"/>
                      <a:gd name="connsiteX1" fmla="*/ 249321 w 499678"/>
                      <a:gd name="connsiteY1" fmla="*/ 299776 h 451697"/>
                      <a:gd name="connsiteX2" fmla="*/ 196647 w 499678"/>
                      <a:gd name="connsiteY2" fmla="*/ 362736 h 451697"/>
                      <a:gd name="connsiteX3" fmla="*/ 149213 w 499678"/>
                      <a:gd name="connsiteY3" fmla="*/ 429792 h 451697"/>
                      <a:gd name="connsiteX4" fmla="*/ 69870 w 499678"/>
                      <a:gd name="connsiteY4" fmla="*/ 445890 h 451697"/>
                      <a:gd name="connsiteX5" fmla="*/ 34151 w 499678"/>
                      <a:gd name="connsiteY5" fmla="*/ 415410 h 451697"/>
                      <a:gd name="connsiteX6" fmla="*/ 24435 w 499678"/>
                      <a:gd name="connsiteY6" fmla="*/ 412647 h 451697"/>
                      <a:gd name="connsiteX7" fmla="*/ 1004 w 499678"/>
                      <a:gd name="connsiteY7" fmla="*/ 366546 h 451697"/>
                      <a:gd name="connsiteX8" fmla="*/ 74537 w 499678"/>
                      <a:gd name="connsiteY8" fmla="*/ 265200 h 451697"/>
                      <a:gd name="connsiteX9" fmla="*/ 195123 w 499678"/>
                      <a:gd name="connsiteY9" fmla="*/ 166902 h 451697"/>
                      <a:gd name="connsiteX10" fmla="*/ 447155 w 499678"/>
                      <a:gd name="connsiteY10" fmla="*/ 2310 h 451697"/>
                      <a:gd name="connsiteX11" fmla="*/ 493446 w 499678"/>
                      <a:gd name="connsiteY11" fmla="*/ 55650 h 451697"/>
                      <a:gd name="connsiteX12" fmla="*/ 131211 w 499678"/>
                      <a:gd name="connsiteY12" fmla="*/ 313206 h 451697"/>
                      <a:gd name="connsiteX13" fmla="*/ 137402 w 499678"/>
                      <a:gd name="connsiteY13" fmla="*/ 322160 h 451697"/>
                      <a:gd name="connsiteX14" fmla="*/ 145879 w 499678"/>
                      <a:gd name="connsiteY14" fmla="*/ 310063 h 451697"/>
                      <a:gd name="connsiteX15" fmla="*/ 165405 w 499678"/>
                      <a:gd name="connsiteY15" fmla="*/ 285489 h 451697"/>
                      <a:gd name="connsiteX16" fmla="*/ 137021 w 499678"/>
                      <a:gd name="connsiteY16" fmla="*/ 308634 h 451697"/>
                      <a:gd name="connsiteX17" fmla="*/ 131306 w 499678"/>
                      <a:gd name="connsiteY17" fmla="*/ 313206 h 451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678" h="451697">
                        <a:moveTo>
                          <a:pt x="493637" y="55650"/>
                        </a:moveTo>
                        <a:cubicBezTo>
                          <a:pt x="422866" y="148614"/>
                          <a:pt x="329045" y="216147"/>
                          <a:pt x="249321" y="299776"/>
                        </a:cubicBezTo>
                        <a:cubicBezTo>
                          <a:pt x="230461" y="319588"/>
                          <a:pt x="212554" y="340257"/>
                          <a:pt x="196647" y="362736"/>
                        </a:cubicBezTo>
                        <a:cubicBezTo>
                          <a:pt x="180931" y="384834"/>
                          <a:pt x="168834" y="411123"/>
                          <a:pt x="149213" y="429792"/>
                        </a:cubicBezTo>
                        <a:cubicBezTo>
                          <a:pt x="128448" y="449700"/>
                          <a:pt x="98826" y="458367"/>
                          <a:pt x="69870" y="445890"/>
                        </a:cubicBezTo>
                        <a:cubicBezTo>
                          <a:pt x="55392" y="439698"/>
                          <a:pt x="42628" y="428745"/>
                          <a:pt x="34151" y="415410"/>
                        </a:cubicBezTo>
                        <a:cubicBezTo>
                          <a:pt x="30912" y="414648"/>
                          <a:pt x="27674" y="413790"/>
                          <a:pt x="24435" y="412647"/>
                        </a:cubicBezTo>
                        <a:cubicBezTo>
                          <a:pt x="5957" y="406266"/>
                          <a:pt x="-3187" y="384072"/>
                          <a:pt x="1004" y="366546"/>
                        </a:cubicBezTo>
                        <a:cubicBezTo>
                          <a:pt x="11672" y="322731"/>
                          <a:pt x="42152" y="291966"/>
                          <a:pt x="74537" y="265200"/>
                        </a:cubicBezTo>
                        <a:cubicBezTo>
                          <a:pt x="114542" y="232149"/>
                          <a:pt x="154833" y="199573"/>
                          <a:pt x="195123" y="166902"/>
                        </a:cubicBezTo>
                        <a:cubicBezTo>
                          <a:pt x="273324" y="103656"/>
                          <a:pt x="354191" y="42125"/>
                          <a:pt x="447155" y="2310"/>
                        </a:cubicBezTo>
                        <a:cubicBezTo>
                          <a:pt x="474968" y="-9596"/>
                          <a:pt x="515259" y="26980"/>
                          <a:pt x="493446" y="55650"/>
                        </a:cubicBezTo>
                        <a:close/>
                        <a:moveTo>
                          <a:pt x="131211" y="313206"/>
                        </a:moveTo>
                        <a:cubicBezTo>
                          <a:pt x="133687" y="315969"/>
                          <a:pt x="135687" y="319017"/>
                          <a:pt x="137402" y="322160"/>
                        </a:cubicBezTo>
                        <a:cubicBezTo>
                          <a:pt x="140164" y="318064"/>
                          <a:pt x="142926" y="313968"/>
                          <a:pt x="145879" y="310063"/>
                        </a:cubicBezTo>
                        <a:cubicBezTo>
                          <a:pt x="152166" y="301681"/>
                          <a:pt x="158738" y="293490"/>
                          <a:pt x="165405" y="285489"/>
                        </a:cubicBezTo>
                        <a:cubicBezTo>
                          <a:pt x="155976" y="293204"/>
                          <a:pt x="146451" y="300919"/>
                          <a:pt x="137021" y="308634"/>
                        </a:cubicBezTo>
                        <a:cubicBezTo>
                          <a:pt x="135116" y="310158"/>
                          <a:pt x="133211" y="311682"/>
                          <a:pt x="131306" y="313206"/>
                        </a:cubicBezTo>
                        <a:close/>
                      </a:path>
                    </a:pathLst>
                  </a:custGeom>
                  <a:solidFill>
                    <a:schemeClr val="bg1">
                      <a:alpha val="43000"/>
                    </a:schemeClr>
                  </a:solidFill>
                  <a:ln w="9525"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BC48BD9B-B468-177C-7360-B1C885CE7269}"/>
                      </a:ext>
                    </a:extLst>
                  </p:cNvPr>
                  <p:cNvSpPr/>
                  <p:nvPr/>
                </p:nvSpPr>
                <p:spPr>
                  <a:xfrm>
                    <a:off x="4340200" y="3800888"/>
                    <a:ext cx="1034947" cy="933116"/>
                  </a:xfrm>
                  <a:custGeom>
                    <a:avLst/>
                    <a:gdLst>
                      <a:gd name="connsiteX0" fmla="*/ 64679 w 1034947"/>
                      <a:gd name="connsiteY0" fmla="*/ 396497 h 933116"/>
                      <a:gd name="connsiteX1" fmla="*/ 76013 w 1034947"/>
                      <a:gd name="connsiteY1" fmla="*/ 402878 h 933116"/>
                      <a:gd name="connsiteX2" fmla="*/ 82205 w 1034947"/>
                      <a:gd name="connsiteY2" fmla="*/ 391258 h 933116"/>
                      <a:gd name="connsiteX3" fmla="*/ 18863 w 1034947"/>
                      <a:gd name="connsiteY3" fmla="*/ 59693 h 933116"/>
                      <a:gd name="connsiteX4" fmla="*/ 33913 w 1034947"/>
                      <a:gd name="connsiteY4" fmla="*/ 31213 h 933116"/>
                      <a:gd name="connsiteX5" fmla="*/ 123448 w 1034947"/>
                      <a:gd name="connsiteY5" fmla="*/ 27593 h 933116"/>
                      <a:gd name="connsiteX6" fmla="*/ 145736 w 1034947"/>
                      <a:gd name="connsiteY6" fmla="*/ 34642 h 933116"/>
                      <a:gd name="connsiteX7" fmla="*/ 982508 w 1034947"/>
                      <a:gd name="connsiteY7" fmla="*/ 343442 h 933116"/>
                      <a:gd name="connsiteX8" fmla="*/ 1015655 w 1034947"/>
                      <a:gd name="connsiteY8" fmla="*/ 387257 h 933116"/>
                      <a:gd name="connsiteX9" fmla="*/ 947837 w 1034947"/>
                      <a:gd name="connsiteY9" fmla="*/ 501367 h 933116"/>
                      <a:gd name="connsiteX10" fmla="*/ 520259 w 1034947"/>
                      <a:gd name="connsiteY10" fmla="*/ 915895 h 933116"/>
                      <a:gd name="connsiteX11" fmla="*/ 520450 w 1034947"/>
                      <a:gd name="connsiteY11" fmla="*/ 929706 h 933116"/>
                      <a:gd name="connsiteX12" fmla="*/ 533690 w 1034947"/>
                      <a:gd name="connsiteY12" fmla="*/ 930754 h 933116"/>
                      <a:gd name="connsiteX13" fmla="*/ 961267 w 1034947"/>
                      <a:gd name="connsiteY13" fmla="*/ 516321 h 933116"/>
                      <a:gd name="connsiteX14" fmla="*/ 1034228 w 1034947"/>
                      <a:gd name="connsiteY14" fmla="*/ 386114 h 933116"/>
                      <a:gd name="connsiteX15" fmla="*/ 991366 w 1034947"/>
                      <a:gd name="connsiteY15" fmla="*/ 327155 h 933116"/>
                      <a:gd name="connsiteX16" fmla="*/ 149642 w 1034947"/>
                      <a:gd name="connsiteY16" fmla="*/ 15973 h 933116"/>
                      <a:gd name="connsiteX17" fmla="*/ 127448 w 1034947"/>
                      <a:gd name="connsiteY17" fmla="*/ 8924 h 933116"/>
                      <a:gd name="connsiteX18" fmla="*/ 22197 w 1034947"/>
                      <a:gd name="connsiteY18" fmla="*/ 14830 h 933116"/>
                      <a:gd name="connsiteX19" fmla="*/ 4 w 1034947"/>
                      <a:gd name="connsiteY19" fmla="*/ 57692 h 933116"/>
                      <a:gd name="connsiteX20" fmla="*/ 64202 w 1034947"/>
                      <a:gd name="connsiteY20" fmla="*/ 395354 h 933116"/>
                      <a:gd name="connsiteX21" fmla="*/ 64583 w 1034947"/>
                      <a:gd name="connsiteY21" fmla="*/ 396497 h 93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34947" h="933116">
                        <a:moveTo>
                          <a:pt x="64679" y="396497"/>
                        </a:moveTo>
                        <a:cubicBezTo>
                          <a:pt x="66584" y="401164"/>
                          <a:pt x="71441" y="403926"/>
                          <a:pt x="76013" y="402878"/>
                        </a:cubicBezTo>
                        <a:cubicBezTo>
                          <a:pt x="80966" y="401735"/>
                          <a:pt x="83729" y="396592"/>
                          <a:pt x="82205" y="391258"/>
                        </a:cubicBezTo>
                        <a:cubicBezTo>
                          <a:pt x="63345" y="326297"/>
                          <a:pt x="18387" y="96935"/>
                          <a:pt x="18863" y="59693"/>
                        </a:cubicBezTo>
                        <a:cubicBezTo>
                          <a:pt x="19054" y="48167"/>
                          <a:pt x="24197" y="38261"/>
                          <a:pt x="33913" y="31213"/>
                        </a:cubicBezTo>
                        <a:cubicBezTo>
                          <a:pt x="52963" y="17211"/>
                          <a:pt x="86491" y="15878"/>
                          <a:pt x="123448" y="27593"/>
                        </a:cubicBezTo>
                        <a:lnTo>
                          <a:pt x="145736" y="34642"/>
                        </a:lnTo>
                        <a:cubicBezTo>
                          <a:pt x="724190" y="216474"/>
                          <a:pt x="920119" y="302961"/>
                          <a:pt x="982508" y="343442"/>
                        </a:cubicBezTo>
                        <a:cubicBezTo>
                          <a:pt x="1002415" y="356396"/>
                          <a:pt x="1013273" y="370684"/>
                          <a:pt x="1015655" y="387257"/>
                        </a:cubicBezTo>
                        <a:cubicBezTo>
                          <a:pt x="1021179" y="425834"/>
                          <a:pt x="979650" y="470887"/>
                          <a:pt x="947837" y="501367"/>
                        </a:cubicBezTo>
                        <a:cubicBezTo>
                          <a:pt x="898878" y="548325"/>
                          <a:pt x="523974" y="912180"/>
                          <a:pt x="520259" y="915895"/>
                        </a:cubicBezTo>
                        <a:cubicBezTo>
                          <a:pt x="516640" y="919419"/>
                          <a:pt x="516735" y="925610"/>
                          <a:pt x="520450" y="929706"/>
                        </a:cubicBezTo>
                        <a:cubicBezTo>
                          <a:pt x="524165" y="933802"/>
                          <a:pt x="530070" y="934278"/>
                          <a:pt x="533690" y="930754"/>
                        </a:cubicBezTo>
                        <a:cubicBezTo>
                          <a:pt x="537500" y="927039"/>
                          <a:pt x="912308" y="563279"/>
                          <a:pt x="961267" y="516321"/>
                        </a:cubicBezTo>
                        <a:cubicBezTo>
                          <a:pt x="998795" y="480317"/>
                          <a:pt x="1040991" y="432977"/>
                          <a:pt x="1034228" y="386114"/>
                        </a:cubicBezTo>
                        <a:cubicBezTo>
                          <a:pt x="1030990" y="363350"/>
                          <a:pt x="1016512" y="343538"/>
                          <a:pt x="991366" y="327155"/>
                        </a:cubicBezTo>
                        <a:cubicBezTo>
                          <a:pt x="927834" y="285911"/>
                          <a:pt x="730286" y="198377"/>
                          <a:pt x="149642" y="15973"/>
                        </a:cubicBezTo>
                        <a:lnTo>
                          <a:pt x="127448" y="8924"/>
                        </a:lnTo>
                        <a:cubicBezTo>
                          <a:pt x="84395" y="-4792"/>
                          <a:pt x="46010" y="-2601"/>
                          <a:pt x="22197" y="14830"/>
                        </a:cubicBezTo>
                        <a:cubicBezTo>
                          <a:pt x="8100" y="25117"/>
                          <a:pt x="194" y="40357"/>
                          <a:pt x="4" y="57692"/>
                        </a:cubicBezTo>
                        <a:cubicBezTo>
                          <a:pt x="-473" y="97126"/>
                          <a:pt x="44581" y="327631"/>
                          <a:pt x="64202" y="395354"/>
                        </a:cubicBezTo>
                        <a:cubicBezTo>
                          <a:pt x="64297" y="395735"/>
                          <a:pt x="64393" y="396116"/>
                          <a:pt x="64583" y="396497"/>
                        </a:cubicBezTo>
                        <a:close/>
                      </a:path>
                    </a:pathLst>
                  </a:custGeom>
                  <a:solidFill>
                    <a:srgbClr val="110F0F"/>
                  </a:solidFill>
                  <a:ln w="9525" cap="flat">
                    <a:noFill/>
                    <a:prstDash val="solid"/>
                    <a:miter/>
                  </a:ln>
                </p:spPr>
                <p:txBody>
                  <a:bodyPr rtlCol="0" anchor="ctr"/>
                  <a:lstStyle/>
                  <a:p>
                    <a:endParaRPr lang="nl-BE"/>
                  </a:p>
                </p:txBody>
              </p:sp>
            </p:grpSp>
          </p:grpSp>
        </p:grpSp>
        <p:sp>
          <p:nvSpPr>
            <p:cNvPr id="122" name="Rechthoek 121">
              <a:hlinkClick r:id="" action="ppaction://hlinkshowjump?jump=nextslide"/>
              <a:extLst>
                <a:ext uri="{FF2B5EF4-FFF2-40B4-BE49-F238E27FC236}">
                  <a16:creationId xmlns:a16="http://schemas.microsoft.com/office/drawing/2014/main" id="{4F88E9DE-E007-8DD6-13B8-C99829F6346F}"/>
                </a:ext>
              </a:extLst>
            </p:cNvPr>
            <p:cNvSpPr/>
            <p:nvPr/>
          </p:nvSpPr>
          <p:spPr>
            <a:xfrm>
              <a:off x="2550878" y="5279720"/>
              <a:ext cx="2002333" cy="72024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114" name="Groep 113">
            <a:extLst>
              <a:ext uri="{FF2B5EF4-FFF2-40B4-BE49-F238E27FC236}">
                <a16:creationId xmlns:a16="http://schemas.microsoft.com/office/drawing/2014/main" id="{147300DB-19C2-2707-5217-954FC21C6D1E}"/>
              </a:ext>
            </a:extLst>
          </p:cNvPr>
          <p:cNvGrpSpPr/>
          <p:nvPr/>
        </p:nvGrpSpPr>
        <p:grpSpPr>
          <a:xfrm>
            <a:off x="10291028" y="6228111"/>
            <a:ext cx="1517000" cy="346079"/>
            <a:chOff x="8896527" y="981860"/>
            <a:chExt cx="2302494" cy="525277"/>
          </a:xfrm>
        </p:grpSpPr>
        <p:grpSp>
          <p:nvGrpSpPr>
            <p:cNvPr id="116" name="Groep 115">
              <a:extLst>
                <a:ext uri="{FF2B5EF4-FFF2-40B4-BE49-F238E27FC236}">
                  <a16:creationId xmlns:a16="http://schemas.microsoft.com/office/drawing/2014/main" id="{2B1953C8-416A-AF77-68D4-18E0A4D0F681}"/>
                </a:ext>
              </a:extLst>
            </p:cNvPr>
            <p:cNvGrpSpPr/>
            <p:nvPr/>
          </p:nvGrpSpPr>
          <p:grpSpPr>
            <a:xfrm>
              <a:off x="8964299" y="997069"/>
              <a:ext cx="2186177" cy="450151"/>
              <a:chOff x="5000434" y="3205162"/>
              <a:chExt cx="2186177" cy="450151"/>
            </a:xfrm>
          </p:grpSpPr>
          <p:sp>
            <p:nvSpPr>
              <p:cNvPr id="144" name="Vrije vorm: vorm 143">
                <a:extLst>
                  <a:ext uri="{FF2B5EF4-FFF2-40B4-BE49-F238E27FC236}">
                    <a16:creationId xmlns:a16="http://schemas.microsoft.com/office/drawing/2014/main" id="{B25F67D7-CBC9-0D0C-8125-63C684F02254}"/>
                  </a:ext>
                </a:extLst>
              </p:cNvPr>
              <p:cNvSpPr/>
              <p:nvPr/>
            </p:nvSpPr>
            <p:spPr>
              <a:xfrm>
                <a:off x="5000434" y="3205162"/>
                <a:ext cx="2186177" cy="450151"/>
              </a:xfrm>
              <a:custGeom>
                <a:avLst/>
                <a:gdLst>
                  <a:gd name="connsiteX0" fmla="*/ 2170938 w 2186177"/>
                  <a:gd name="connsiteY0" fmla="*/ 115824 h 450151"/>
                  <a:gd name="connsiteX1" fmla="*/ 2112645 w 2186177"/>
                  <a:gd name="connsiteY1" fmla="*/ 42577 h 450151"/>
                  <a:gd name="connsiteX2" fmla="*/ 2018157 w 2186177"/>
                  <a:gd name="connsiteY2" fmla="*/ 15431 h 450151"/>
                  <a:gd name="connsiteX3" fmla="*/ 1964722 w 2186177"/>
                  <a:gd name="connsiteY3" fmla="*/ 23717 h 450151"/>
                  <a:gd name="connsiteX4" fmla="*/ 1904714 w 2186177"/>
                  <a:gd name="connsiteY4" fmla="*/ 8668 h 450151"/>
                  <a:gd name="connsiteX5" fmla="*/ 1844802 w 2186177"/>
                  <a:gd name="connsiteY5" fmla="*/ 20860 h 450151"/>
                  <a:gd name="connsiteX6" fmla="*/ 1839182 w 2186177"/>
                  <a:gd name="connsiteY6" fmla="*/ 23813 h 450151"/>
                  <a:gd name="connsiteX7" fmla="*/ 1753648 w 2186177"/>
                  <a:gd name="connsiteY7" fmla="*/ 2762 h 450151"/>
                  <a:gd name="connsiteX8" fmla="*/ 1694402 w 2186177"/>
                  <a:gd name="connsiteY8" fmla="*/ 10668 h 450151"/>
                  <a:gd name="connsiteX9" fmla="*/ 1640015 w 2186177"/>
                  <a:gd name="connsiteY9" fmla="*/ 32671 h 450151"/>
                  <a:gd name="connsiteX10" fmla="*/ 1629823 w 2186177"/>
                  <a:gd name="connsiteY10" fmla="*/ 39624 h 450151"/>
                  <a:gd name="connsiteX11" fmla="*/ 1623441 w 2186177"/>
                  <a:gd name="connsiteY11" fmla="*/ 34576 h 450151"/>
                  <a:gd name="connsiteX12" fmla="*/ 1520476 w 2186177"/>
                  <a:gd name="connsiteY12" fmla="*/ 2762 h 450151"/>
                  <a:gd name="connsiteX13" fmla="*/ 1461230 w 2186177"/>
                  <a:gd name="connsiteY13" fmla="*/ 10668 h 450151"/>
                  <a:gd name="connsiteX14" fmla="*/ 1406842 w 2186177"/>
                  <a:gd name="connsiteY14" fmla="*/ 32671 h 450151"/>
                  <a:gd name="connsiteX15" fmla="*/ 1364075 w 2186177"/>
                  <a:gd name="connsiteY15" fmla="*/ 72295 h 450151"/>
                  <a:gd name="connsiteX16" fmla="*/ 1359027 w 2186177"/>
                  <a:gd name="connsiteY16" fmla="*/ 80201 h 450151"/>
                  <a:gd name="connsiteX17" fmla="*/ 1333310 w 2186177"/>
                  <a:gd name="connsiteY17" fmla="*/ 43910 h 450151"/>
                  <a:gd name="connsiteX18" fmla="*/ 1235202 w 2186177"/>
                  <a:gd name="connsiteY18" fmla="*/ 4382 h 450151"/>
                  <a:gd name="connsiteX19" fmla="*/ 1206341 w 2186177"/>
                  <a:gd name="connsiteY19" fmla="*/ 7239 h 450151"/>
                  <a:gd name="connsiteX20" fmla="*/ 1203770 w 2186177"/>
                  <a:gd name="connsiteY20" fmla="*/ 7811 h 450151"/>
                  <a:gd name="connsiteX21" fmla="*/ 1188053 w 2186177"/>
                  <a:gd name="connsiteY21" fmla="*/ 12668 h 450151"/>
                  <a:gd name="connsiteX22" fmla="*/ 1172718 w 2186177"/>
                  <a:gd name="connsiteY22" fmla="*/ 7334 h 450151"/>
                  <a:gd name="connsiteX23" fmla="*/ 1118140 w 2186177"/>
                  <a:gd name="connsiteY23" fmla="*/ 0 h 450151"/>
                  <a:gd name="connsiteX24" fmla="*/ 986314 w 2186177"/>
                  <a:gd name="connsiteY24" fmla="*/ 33433 h 450151"/>
                  <a:gd name="connsiteX25" fmla="*/ 931164 w 2186177"/>
                  <a:gd name="connsiteY25" fmla="*/ 8192 h 450151"/>
                  <a:gd name="connsiteX26" fmla="*/ 868299 w 2186177"/>
                  <a:gd name="connsiteY26" fmla="*/ 0 h 450151"/>
                  <a:gd name="connsiteX27" fmla="*/ 864299 w 2186177"/>
                  <a:gd name="connsiteY27" fmla="*/ 0 h 450151"/>
                  <a:gd name="connsiteX28" fmla="*/ 804577 w 2186177"/>
                  <a:gd name="connsiteY28" fmla="*/ 7334 h 450151"/>
                  <a:gd name="connsiteX29" fmla="*/ 754094 w 2186177"/>
                  <a:gd name="connsiteY29" fmla="*/ 28861 h 450151"/>
                  <a:gd name="connsiteX30" fmla="*/ 710184 w 2186177"/>
                  <a:gd name="connsiteY30" fmla="*/ 11049 h 450151"/>
                  <a:gd name="connsiteX31" fmla="*/ 660845 w 2186177"/>
                  <a:gd name="connsiteY31" fmla="*/ 4763 h 450151"/>
                  <a:gd name="connsiteX32" fmla="*/ 587407 w 2186177"/>
                  <a:gd name="connsiteY32" fmla="*/ 20003 h 450151"/>
                  <a:gd name="connsiteX33" fmla="*/ 566738 w 2186177"/>
                  <a:gd name="connsiteY33" fmla="*/ 30385 h 450151"/>
                  <a:gd name="connsiteX34" fmla="*/ 489871 w 2186177"/>
                  <a:gd name="connsiteY34" fmla="*/ 3905 h 450151"/>
                  <a:gd name="connsiteX35" fmla="*/ 415481 w 2186177"/>
                  <a:gd name="connsiteY35" fmla="*/ 24670 h 450151"/>
                  <a:gd name="connsiteX36" fmla="*/ 415481 w 2186177"/>
                  <a:gd name="connsiteY36" fmla="*/ 24670 h 450151"/>
                  <a:gd name="connsiteX37" fmla="*/ 347948 w 2186177"/>
                  <a:gd name="connsiteY37" fmla="*/ 7049 h 450151"/>
                  <a:gd name="connsiteX38" fmla="*/ 325565 w 2186177"/>
                  <a:gd name="connsiteY38" fmla="*/ 8573 h 450151"/>
                  <a:gd name="connsiteX39" fmla="*/ 282702 w 2186177"/>
                  <a:gd name="connsiteY39" fmla="*/ 20574 h 450151"/>
                  <a:gd name="connsiteX40" fmla="*/ 279845 w 2186177"/>
                  <a:gd name="connsiteY40" fmla="*/ 22098 h 450151"/>
                  <a:gd name="connsiteX41" fmla="*/ 192119 w 2186177"/>
                  <a:gd name="connsiteY41" fmla="*/ 3524 h 450151"/>
                  <a:gd name="connsiteX42" fmla="*/ 188595 w 2186177"/>
                  <a:gd name="connsiteY42" fmla="*/ 3524 h 450151"/>
                  <a:gd name="connsiteX43" fmla="*/ 125254 w 2186177"/>
                  <a:gd name="connsiteY43" fmla="*/ 15621 h 450151"/>
                  <a:gd name="connsiteX44" fmla="*/ 69342 w 2186177"/>
                  <a:gd name="connsiteY44" fmla="*/ 48482 h 450151"/>
                  <a:gd name="connsiteX45" fmla="*/ 17240 w 2186177"/>
                  <a:gd name="connsiteY45" fmla="*/ 121444 h 450151"/>
                  <a:gd name="connsiteX46" fmla="*/ 0 w 2186177"/>
                  <a:gd name="connsiteY46" fmla="*/ 227267 h 450151"/>
                  <a:gd name="connsiteX47" fmla="*/ 4096 w 2186177"/>
                  <a:gd name="connsiteY47" fmla="*/ 281083 h 450151"/>
                  <a:gd name="connsiteX48" fmla="*/ 12764 w 2186177"/>
                  <a:gd name="connsiteY48" fmla="*/ 319945 h 450151"/>
                  <a:gd name="connsiteX49" fmla="*/ 13335 w 2186177"/>
                  <a:gd name="connsiteY49" fmla="*/ 321755 h 450151"/>
                  <a:gd name="connsiteX50" fmla="*/ 57341 w 2186177"/>
                  <a:gd name="connsiteY50" fmla="*/ 395478 h 450151"/>
                  <a:gd name="connsiteX51" fmla="*/ 142780 w 2186177"/>
                  <a:gd name="connsiteY51" fmla="*/ 443675 h 450151"/>
                  <a:gd name="connsiteX52" fmla="*/ 144494 w 2186177"/>
                  <a:gd name="connsiteY52" fmla="*/ 444056 h 450151"/>
                  <a:gd name="connsiteX53" fmla="*/ 190024 w 2186177"/>
                  <a:gd name="connsiteY53" fmla="*/ 448628 h 450151"/>
                  <a:gd name="connsiteX54" fmla="*/ 262604 w 2186177"/>
                  <a:gd name="connsiteY54" fmla="*/ 433959 h 450151"/>
                  <a:gd name="connsiteX55" fmla="*/ 314611 w 2186177"/>
                  <a:gd name="connsiteY55" fmla="*/ 400050 h 450151"/>
                  <a:gd name="connsiteX56" fmla="*/ 356616 w 2186177"/>
                  <a:gd name="connsiteY56" fmla="*/ 431483 h 450151"/>
                  <a:gd name="connsiteX57" fmla="*/ 416052 w 2186177"/>
                  <a:gd name="connsiteY57" fmla="*/ 445770 h 450151"/>
                  <a:gd name="connsiteX58" fmla="*/ 457486 w 2186177"/>
                  <a:gd name="connsiteY58" fmla="*/ 439960 h 450151"/>
                  <a:gd name="connsiteX59" fmla="*/ 511112 w 2186177"/>
                  <a:gd name="connsiteY59" fmla="*/ 411194 h 450151"/>
                  <a:gd name="connsiteX60" fmla="*/ 528066 w 2186177"/>
                  <a:gd name="connsiteY60" fmla="*/ 395097 h 450151"/>
                  <a:gd name="connsiteX61" fmla="*/ 550640 w 2186177"/>
                  <a:gd name="connsiteY61" fmla="*/ 414338 h 450151"/>
                  <a:gd name="connsiteX62" fmla="*/ 606743 w 2186177"/>
                  <a:gd name="connsiteY62" fmla="*/ 441198 h 450151"/>
                  <a:gd name="connsiteX63" fmla="*/ 653034 w 2186177"/>
                  <a:gd name="connsiteY63" fmla="*/ 448437 h 450151"/>
                  <a:gd name="connsiteX64" fmla="*/ 659511 w 2186177"/>
                  <a:gd name="connsiteY64" fmla="*/ 448532 h 450151"/>
                  <a:gd name="connsiteX65" fmla="*/ 696373 w 2186177"/>
                  <a:gd name="connsiteY65" fmla="*/ 445675 h 450151"/>
                  <a:gd name="connsiteX66" fmla="*/ 749427 w 2186177"/>
                  <a:gd name="connsiteY66" fmla="*/ 429673 h 450151"/>
                  <a:gd name="connsiteX67" fmla="*/ 749427 w 2186177"/>
                  <a:gd name="connsiteY67" fmla="*/ 429673 h 450151"/>
                  <a:gd name="connsiteX68" fmla="*/ 815054 w 2186177"/>
                  <a:gd name="connsiteY68" fmla="*/ 447675 h 450151"/>
                  <a:gd name="connsiteX69" fmla="*/ 875348 w 2186177"/>
                  <a:gd name="connsiteY69" fmla="*/ 435864 h 450151"/>
                  <a:gd name="connsiteX70" fmla="*/ 936022 w 2186177"/>
                  <a:gd name="connsiteY70" fmla="*/ 450056 h 450151"/>
                  <a:gd name="connsiteX71" fmla="*/ 989648 w 2186177"/>
                  <a:gd name="connsiteY71" fmla="*/ 439007 h 450151"/>
                  <a:gd name="connsiteX72" fmla="*/ 991648 w 2186177"/>
                  <a:gd name="connsiteY72" fmla="*/ 438055 h 450151"/>
                  <a:gd name="connsiteX73" fmla="*/ 1005650 w 2186177"/>
                  <a:gd name="connsiteY73" fmla="*/ 442246 h 450151"/>
                  <a:gd name="connsiteX74" fmla="*/ 1064133 w 2186177"/>
                  <a:gd name="connsiteY74" fmla="*/ 450151 h 450151"/>
                  <a:gd name="connsiteX75" fmla="*/ 1192721 w 2186177"/>
                  <a:gd name="connsiteY75" fmla="*/ 419005 h 450151"/>
                  <a:gd name="connsiteX76" fmla="*/ 1209961 w 2186177"/>
                  <a:gd name="connsiteY76" fmla="*/ 428911 h 450151"/>
                  <a:gd name="connsiteX77" fmla="*/ 1297781 w 2186177"/>
                  <a:gd name="connsiteY77" fmla="*/ 448151 h 450151"/>
                  <a:gd name="connsiteX78" fmla="*/ 1402842 w 2186177"/>
                  <a:gd name="connsiteY78" fmla="*/ 427768 h 450151"/>
                  <a:gd name="connsiteX79" fmla="*/ 1420178 w 2186177"/>
                  <a:gd name="connsiteY79" fmla="*/ 436055 h 450151"/>
                  <a:gd name="connsiteX80" fmla="*/ 1480566 w 2186177"/>
                  <a:gd name="connsiteY80" fmla="*/ 447770 h 450151"/>
                  <a:gd name="connsiteX81" fmla="*/ 1538954 w 2186177"/>
                  <a:gd name="connsiteY81" fmla="*/ 438531 h 450151"/>
                  <a:gd name="connsiteX82" fmla="*/ 1553337 w 2186177"/>
                  <a:gd name="connsiteY82" fmla="*/ 443294 h 450151"/>
                  <a:gd name="connsiteX83" fmla="*/ 1591628 w 2186177"/>
                  <a:gd name="connsiteY83" fmla="*/ 448532 h 450151"/>
                  <a:gd name="connsiteX84" fmla="*/ 1651730 w 2186177"/>
                  <a:gd name="connsiteY84" fmla="*/ 435293 h 450151"/>
                  <a:gd name="connsiteX85" fmla="*/ 1653350 w 2186177"/>
                  <a:gd name="connsiteY85" fmla="*/ 436055 h 450151"/>
                  <a:gd name="connsiteX86" fmla="*/ 1713738 w 2186177"/>
                  <a:gd name="connsiteY86" fmla="*/ 447770 h 450151"/>
                  <a:gd name="connsiteX87" fmla="*/ 1772126 w 2186177"/>
                  <a:gd name="connsiteY87" fmla="*/ 438531 h 450151"/>
                  <a:gd name="connsiteX88" fmla="*/ 1786509 w 2186177"/>
                  <a:gd name="connsiteY88" fmla="*/ 443294 h 450151"/>
                  <a:gd name="connsiteX89" fmla="*/ 1824800 w 2186177"/>
                  <a:gd name="connsiteY89" fmla="*/ 448532 h 450151"/>
                  <a:gd name="connsiteX90" fmla="*/ 1875758 w 2186177"/>
                  <a:gd name="connsiteY90" fmla="*/ 439198 h 450151"/>
                  <a:gd name="connsiteX91" fmla="*/ 1916430 w 2186177"/>
                  <a:gd name="connsiteY91" fmla="*/ 446532 h 450151"/>
                  <a:gd name="connsiteX92" fmla="*/ 1985010 w 2186177"/>
                  <a:gd name="connsiteY92" fmla="*/ 427292 h 450151"/>
                  <a:gd name="connsiteX93" fmla="*/ 2052828 w 2186177"/>
                  <a:gd name="connsiteY93" fmla="*/ 446532 h 450151"/>
                  <a:gd name="connsiteX94" fmla="*/ 2167604 w 2186177"/>
                  <a:gd name="connsiteY94" fmla="*/ 355759 h 450151"/>
                  <a:gd name="connsiteX95" fmla="*/ 2186178 w 2186177"/>
                  <a:gd name="connsiteY95" fmla="*/ 208121 h 450151"/>
                  <a:gd name="connsiteX96" fmla="*/ 2186178 w 2186177"/>
                  <a:gd name="connsiteY96" fmla="*/ 203359 h 450151"/>
                  <a:gd name="connsiteX97" fmla="*/ 2170748 w 2186177"/>
                  <a:gd name="connsiteY97" fmla="*/ 115729 h 45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186177" h="450151">
                    <a:moveTo>
                      <a:pt x="2170938" y="115824"/>
                    </a:moveTo>
                    <a:cubicBezTo>
                      <a:pt x="2158460" y="85058"/>
                      <a:pt x="2138839" y="60484"/>
                      <a:pt x="2112645" y="42577"/>
                    </a:cubicBezTo>
                    <a:cubicBezTo>
                      <a:pt x="2086166" y="24575"/>
                      <a:pt x="2054352" y="15431"/>
                      <a:pt x="2018157" y="15431"/>
                    </a:cubicBezTo>
                    <a:cubicBezTo>
                      <a:pt x="2000536" y="15431"/>
                      <a:pt x="1982629" y="18193"/>
                      <a:pt x="1964722" y="23717"/>
                    </a:cubicBezTo>
                    <a:cubicBezTo>
                      <a:pt x="1946339" y="13811"/>
                      <a:pt x="1925955" y="8668"/>
                      <a:pt x="1904714" y="8668"/>
                    </a:cubicBezTo>
                    <a:cubicBezTo>
                      <a:pt x="1881283" y="8668"/>
                      <a:pt x="1861757" y="12668"/>
                      <a:pt x="1844802" y="20860"/>
                    </a:cubicBezTo>
                    <a:cubicBezTo>
                      <a:pt x="1842802" y="21812"/>
                      <a:pt x="1841087" y="22860"/>
                      <a:pt x="1839182" y="23813"/>
                    </a:cubicBezTo>
                    <a:cubicBezTo>
                      <a:pt x="1813655" y="9906"/>
                      <a:pt x="1784985" y="2762"/>
                      <a:pt x="1753648" y="2762"/>
                    </a:cubicBezTo>
                    <a:cubicBezTo>
                      <a:pt x="1734598" y="2762"/>
                      <a:pt x="1714595" y="5429"/>
                      <a:pt x="1694402" y="10668"/>
                    </a:cubicBezTo>
                    <a:cubicBezTo>
                      <a:pt x="1672781" y="16288"/>
                      <a:pt x="1654969" y="23527"/>
                      <a:pt x="1640015" y="32671"/>
                    </a:cubicBezTo>
                    <a:cubicBezTo>
                      <a:pt x="1636490" y="34862"/>
                      <a:pt x="1633157" y="37243"/>
                      <a:pt x="1629823" y="39624"/>
                    </a:cubicBezTo>
                    <a:cubicBezTo>
                      <a:pt x="1627727" y="37910"/>
                      <a:pt x="1625632" y="36195"/>
                      <a:pt x="1623441" y="34576"/>
                    </a:cubicBezTo>
                    <a:cubicBezTo>
                      <a:pt x="1593914" y="13430"/>
                      <a:pt x="1559242" y="2762"/>
                      <a:pt x="1520476" y="2762"/>
                    </a:cubicBezTo>
                    <a:cubicBezTo>
                      <a:pt x="1501426" y="2762"/>
                      <a:pt x="1481423" y="5429"/>
                      <a:pt x="1461230" y="10668"/>
                    </a:cubicBezTo>
                    <a:cubicBezTo>
                      <a:pt x="1439609" y="16288"/>
                      <a:pt x="1421797" y="23527"/>
                      <a:pt x="1406842" y="32671"/>
                    </a:cubicBezTo>
                    <a:cubicBezTo>
                      <a:pt x="1389126" y="43529"/>
                      <a:pt x="1374648" y="56960"/>
                      <a:pt x="1364075" y="72295"/>
                    </a:cubicBezTo>
                    <a:cubicBezTo>
                      <a:pt x="1362266" y="74867"/>
                      <a:pt x="1360646" y="77534"/>
                      <a:pt x="1359027" y="80201"/>
                    </a:cubicBezTo>
                    <a:cubicBezTo>
                      <a:pt x="1352550" y="66866"/>
                      <a:pt x="1344073" y="54578"/>
                      <a:pt x="1333310" y="43910"/>
                    </a:cubicBezTo>
                    <a:cubicBezTo>
                      <a:pt x="1307402" y="18002"/>
                      <a:pt x="1273492" y="4382"/>
                      <a:pt x="1235202" y="4382"/>
                    </a:cubicBezTo>
                    <a:cubicBezTo>
                      <a:pt x="1225582" y="4382"/>
                      <a:pt x="1215866" y="5334"/>
                      <a:pt x="1206341" y="7239"/>
                    </a:cubicBezTo>
                    <a:lnTo>
                      <a:pt x="1203770" y="7811"/>
                    </a:lnTo>
                    <a:cubicBezTo>
                      <a:pt x="1198340" y="9049"/>
                      <a:pt x="1193102" y="10763"/>
                      <a:pt x="1188053" y="12668"/>
                    </a:cubicBezTo>
                    <a:cubicBezTo>
                      <a:pt x="1183100" y="10668"/>
                      <a:pt x="1178052" y="8763"/>
                      <a:pt x="1172718" y="7334"/>
                    </a:cubicBezTo>
                    <a:cubicBezTo>
                      <a:pt x="1155287" y="2477"/>
                      <a:pt x="1136999" y="0"/>
                      <a:pt x="1118140" y="0"/>
                    </a:cubicBezTo>
                    <a:cubicBezTo>
                      <a:pt x="1065562" y="0"/>
                      <a:pt x="1021366" y="11335"/>
                      <a:pt x="986314" y="33433"/>
                    </a:cubicBezTo>
                    <a:cubicBezTo>
                      <a:pt x="969836" y="22384"/>
                      <a:pt x="951357" y="13811"/>
                      <a:pt x="931164" y="8192"/>
                    </a:cubicBezTo>
                    <a:cubicBezTo>
                      <a:pt x="911257" y="2762"/>
                      <a:pt x="890111" y="0"/>
                      <a:pt x="868299" y="0"/>
                    </a:cubicBezTo>
                    <a:lnTo>
                      <a:pt x="864299" y="0"/>
                    </a:lnTo>
                    <a:cubicBezTo>
                      <a:pt x="843248" y="0"/>
                      <a:pt x="823151" y="2477"/>
                      <a:pt x="804577" y="7334"/>
                    </a:cubicBezTo>
                    <a:cubicBezTo>
                      <a:pt x="784670" y="12478"/>
                      <a:pt x="768191" y="19622"/>
                      <a:pt x="754094" y="28861"/>
                    </a:cubicBezTo>
                    <a:cubicBezTo>
                      <a:pt x="739902" y="20765"/>
                      <a:pt x="725234" y="14859"/>
                      <a:pt x="710184" y="11049"/>
                    </a:cubicBezTo>
                    <a:cubicBezTo>
                      <a:pt x="693420" y="6858"/>
                      <a:pt x="676751" y="4763"/>
                      <a:pt x="660845" y="4763"/>
                    </a:cubicBezTo>
                    <a:cubicBezTo>
                      <a:pt x="635794" y="4763"/>
                      <a:pt x="611029" y="9906"/>
                      <a:pt x="587407" y="20003"/>
                    </a:cubicBezTo>
                    <a:cubicBezTo>
                      <a:pt x="580168" y="23146"/>
                      <a:pt x="573405" y="26670"/>
                      <a:pt x="566738" y="30385"/>
                    </a:cubicBezTo>
                    <a:cubicBezTo>
                      <a:pt x="544735" y="13049"/>
                      <a:pt x="518351" y="3905"/>
                      <a:pt x="489871" y="3905"/>
                    </a:cubicBezTo>
                    <a:cubicBezTo>
                      <a:pt x="461391" y="3905"/>
                      <a:pt x="436721" y="10859"/>
                      <a:pt x="415481" y="24670"/>
                    </a:cubicBezTo>
                    <a:lnTo>
                      <a:pt x="415481" y="24670"/>
                    </a:lnTo>
                    <a:cubicBezTo>
                      <a:pt x="399002" y="14954"/>
                      <a:pt x="376809" y="7049"/>
                      <a:pt x="347948" y="7049"/>
                    </a:cubicBezTo>
                    <a:cubicBezTo>
                      <a:pt x="341948" y="7049"/>
                      <a:pt x="335090" y="7525"/>
                      <a:pt x="325565" y="8573"/>
                    </a:cubicBezTo>
                    <a:cubicBezTo>
                      <a:pt x="309944" y="10287"/>
                      <a:pt x="295466" y="14383"/>
                      <a:pt x="282702" y="20574"/>
                    </a:cubicBezTo>
                    <a:cubicBezTo>
                      <a:pt x="281654" y="21050"/>
                      <a:pt x="280797" y="21527"/>
                      <a:pt x="279845" y="22098"/>
                    </a:cubicBezTo>
                    <a:cubicBezTo>
                      <a:pt x="254603" y="9811"/>
                      <a:pt x="225266" y="3524"/>
                      <a:pt x="192119" y="3524"/>
                    </a:cubicBezTo>
                    <a:lnTo>
                      <a:pt x="188595" y="3524"/>
                    </a:lnTo>
                    <a:cubicBezTo>
                      <a:pt x="166973" y="4000"/>
                      <a:pt x="145637" y="8096"/>
                      <a:pt x="125254" y="15621"/>
                    </a:cubicBezTo>
                    <a:cubicBezTo>
                      <a:pt x="104204" y="23432"/>
                      <a:pt x="85439" y="34481"/>
                      <a:pt x="69342" y="48482"/>
                    </a:cubicBezTo>
                    <a:cubicBezTo>
                      <a:pt x="46768" y="68199"/>
                      <a:pt x="29242" y="92774"/>
                      <a:pt x="17240" y="121444"/>
                    </a:cubicBezTo>
                    <a:cubicBezTo>
                      <a:pt x="5620" y="148971"/>
                      <a:pt x="0" y="183642"/>
                      <a:pt x="0" y="227267"/>
                    </a:cubicBezTo>
                    <a:cubicBezTo>
                      <a:pt x="0" y="246412"/>
                      <a:pt x="1429" y="264509"/>
                      <a:pt x="4096" y="281083"/>
                    </a:cubicBezTo>
                    <a:cubicBezTo>
                      <a:pt x="6858" y="297561"/>
                      <a:pt x="9525" y="309944"/>
                      <a:pt x="12764" y="319945"/>
                    </a:cubicBezTo>
                    <a:lnTo>
                      <a:pt x="13335" y="321755"/>
                    </a:lnTo>
                    <a:cubicBezTo>
                      <a:pt x="23146" y="350425"/>
                      <a:pt x="38005" y="375190"/>
                      <a:pt x="57341" y="395478"/>
                    </a:cubicBezTo>
                    <a:cubicBezTo>
                      <a:pt x="79439" y="418719"/>
                      <a:pt x="108204" y="434912"/>
                      <a:pt x="142780" y="443675"/>
                    </a:cubicBezTo>
                    <a:lnTo>
                      <a:pt x="144494" y="444056"/>
                    </a:lnTo>
                    <a:cubicBezTo>
                      <a:pt x="157829" y="447104"/>
                      <a:pt x="172688" y="448628"/>
                      <a:pt x="190024" y="448628"/>
                    </a:cubicBezTo>
                    <a:cubicBezTo>
                      <a:pt x="214789" y="448628"/>
                      <a:pt x="239268" y="443675"/>
                      <a:pt x="262604" y="433959"/>
                    </a:cubicBezTo>
                    <a:cubicBezTo>
                      <a:pt x="281845" y="426053"/>
                      <a:pt x="299276" y="414623"/>
                      <a:pt x="314611" y="400050"/>
                    </a:cubicBezTo>
                    <a:cubicBezTo>
                      <a:pt x="327279" y="413290"/>
                      <a:pt x="341281" y="423958"/>
                      <a:pt x="356616" y="431483"/>
                    </a:cubicBezTo>
                    <a:cubicBezTo>
                      <a:pt x="375952" y="441008"/>
                      <a:pt x="395954" y="445770"/>
                      <a:pt x="416052" y="445770"/>
                    </a:cubicBezTo>
                    <a:cubicBezTo>
                      <a:pt x="429482" y="445770"/>
                      <a:pt x="443484" y="443770"/>
                      <a:pt x="457486" y="439960"/>
                    </a:cubicBezTo>
                    <a:cubicBezTo>
                      <a:pt x="476155" y="434912"/>
                      <a:pt x="493681" y="425482"/>
                      <a:pt x="511112" y="411194"/>
                    </a:cubicBezTo>
                    <a:cubicBezTo>
                      <a:pt x="516827" y="406527"/>
                      <a:pt x="522446" y="401193"/>
                      <a:pt x="528066" y="395097"/>
                    </a:cubicBezTo>
                    <a:cubicBezTo>
                      <a:pt x="535210" y="402241"/>
                      <a:pt x="542735" y="408623"/>
                      <a:pt x="550640" y="414338"/>
                    </a:cubicBezTo>
                    <a:cubicBezTo>
                      <a:pt x="568166" y="426911"/>
                      <a:pt x="587026" y="435959"/>
                      <a:pt x="606743" y="441198"/>
                    </a:cubicBezTo>
                    <a:cubicBezTo>
                      <a:pt x="622935" y="445580"/>
                      <a:pt x="638556" y="448056"/>
                      <a:pt x="653034" y="448437"/>
                    </a:cubicBezTo>
                    <a:cubicBezTo>
                      <a:pt x="655130" y="448437"/>
                      <a:pt x="657225" y="448532"/>
                      <a:pt x="659511" y="448532"/>
                    </a:cubicBezTo>
                    <a:cubicBezTo>
                      <a:pt x="670655" y="448532"/>
                      <a:pt x="682657" y="447580"/>
                      <a:pt x="696373" y="445675"/>
                    </a:cubicBezTo>
                    <a:cubicBezTo>
                      <a:pt x="714185" y="443103"/>
                      <a:pt x="731996" y="437674"/>
                      <a:pt x="749427" y="429673"/>
                    </a:cubicBezTo>
                    <a:lnTo>
                      <a:pt x="749427" y="429673"/>
                    </a:lnTo>
                    <a:cubicBezTo>
                      <a:pt x="768477" y="441674"/>
                      <a:pt x="790575" y="447675"/>
                      <a:pt x="815054" y="447675"/>
                    </a:cubicBezTo>
                    <a:cubicBezTo>
                      <a:pt x="830961" y="447675"/>
                      <a:pt x="853440" y="446342"/>
                      <a:pt x="875348" y="435864"/>
                    </a:cubicBezTo>
                    <a:cubicBezTo>
                      <a:pt x="890111" y="443675"/>
                      <a:pt x="910114" y="450056"/>
                      <a:pt x="936022" y="450056"/>
                    </a:cubicBezTo>
                    <a:cubicBezTo>
                      <a:pt x="954691" y="450056"/>
                      <a:pt x="972788" y="446342"/>
                      <a:pt x="989648" y="439007"/>
                    </a:cubicBezTo>
                    <a:cubicBezTo>
                      <a:pt x="990314" y="438722"/>
                      <a:pt x="990981" y="438341"/>
                      <a:pt x="991648" y="438055"/>
                    </a:cubicBezTo>
                    <a:cubicBezTo>
                      <a:pt x="996125" y="439579"/>
                      <a:pt x="1000792" y="441008"/>
                      <a:pt x="1005650" y="442246"/>
                    </a:cubicBezTo>
                    <a:cubicBezTo>
                      <a:pt x="1025938" y="447485"/>
                      <a:pt x="1045559" y="450151"/>
                      <a:pt x="1064133" y="450151"/>
                    </a:cubicBezTo>
                    <a:cubicBezTo>
                      <a:pt x="1119473" y="450151"/>
                      <a:pt x="1161574" y="438150"/>
                      <a:pt x="1192721" y="419005"/>
                    </a:cubicBezTo>
                    <a:cubicBezTo>
                      <a:pt x="1198245" y="422624"/>
                      <a:pt x="1203960" y="425958"/>
                      <a:pt x="1209961" y="428911"/>
                    </a:cubicBezTo>
                    <a:cubicBezTo>
                      <a:pt x="1235678" y="441674"/>
                      <a:pt x="1265206" y="448151"/>
                      <a:pt x="1297781" y="448151"/>
                    </a:cubicBezTo>
                    <a:cubicBezTo>
                      <a:pt x="1340644" y="448151"/>
                      <a:pt x="1375220" y="441484"/>
                      <a:pt x="1402842" y="427768"/>
                    </a:cubicBezTo>
                    <a:cubicBezTo>
                      <a:pt x="1408462" y="430816"/>
                      <a:pt x="1414177" y="433673"/>
                      <a:pt x="1420178" y="436055"/>
                    </a:cubicBezTo>
                    <a:cubicBezTo>
                      <a:pt x="1439513" y="443770"/>
                      <a:pt x="1459897" y="447770"/>
                      <a:pt x="1480566" y="447770"/>
                    </a:cubicBezTo>
                    <a:cubicBezTo>
                      <a:pt x="1501235" y="447770"/>
                      <a:pt x="1521524" y="444627"/>
                      <a:pt x="1538954" y="438531"/>
                    </a:cubicBezTo>
                    <a:cubicBezTo>
                      <a:pt x="1543621" y="440341"/>
                      <a:pt x="1548384" y="441960"/>
                      <a:pt x="1553337" y="443294"/>
                    </a:cubicBezTo>
                    <a:cubicBezTo>
                      <a:pt x="1566005" y="446818"/>
                      <a:pt x="1578864" y="448532"/>
                      <a:pt x="1591628" y="448532"/>
                    </a:cubicBezTo>
                    <a:cubicBezTo>
                      <a:pt x="1613345" y="448532"/>
                      <a:pt x="1633538" y="444056"/>
                      <a:pt x="1651730" y="435293"/>
                    </a:cubicBezTo>
                    <a:cubicBezTo>
                      <a:pt x="1652302" y="435483"/>
                      <a:pt x="1652778" y="435769"/>
                      <a:pt x="1653350" y="436055"/>
                    </a:cubicBezTo>
                    <a:cubicBezTo>
                      <a:pt x="1672685" y="443770"/>
                      <a:pt x="1693069" y="447770"/>
                      <a:pt x="1713738" y="447770"/>
                    </a:cubicBezTo>
                    <a:cubicBezTo>
                      <a:pt x="1734407" y="447770"/>
                      <a:pt x="1754696" y="444627"/>
                      <a:pt x="1772126" y="438531"/>
                    </a:cubicBezTo>
                    <a:cubicBezTo>
                      <a:pt x="1776794" y="440341"/>
                      <a:pt x="1781556" y="441960"/>
                      <a:pt x="1786509" y="443294"/>
                    </a:cubicBezTo>
                    <a:cubicBezTo>
                      <a:pt x="1799177" y="446818"/>
                      <a:pt x="1812036" y="448532"/>
                      <a:pt x="1824800" y="448532"/>
                    </a:cubicBezTo>
                    <a:cubicBezTo>
                      <a:pt x="1842897" y="448532"/>
                      <a:pt x="1859947" y="445294"/>
                      <a:pt x="1875758" y="439198"/>
                    </a:cubicBezTo>
                    <a:cubicBezTo>
                      <a:pt x="1888998" y="444056"/>
                      <a:pt x="1902714" y="446532"/>
                      <a:pt x="1916430" y="446532"/>
                    </a:cubicBezTo>
                    <a:cubicBezTo>
                      <a:pt x="1941862" y="446532"/>
                      <a:pt x="1965389" y="439865"/>
                      <a:pt x="1985010" y="427292"/>
                    </a:cubicBezTo>
                    <a:cubicBezTo>
                      <a:pt x="2000250" y="437198"/>
                      <a:pt x="2022634" y="446532"/>
                      <a:pt x="2052828" y="446532"/>
                    </a:cubicBezTo>
                    <a:cubicBezTo>
                      <a:pt x="2077498" y="446532"/>
                      <a:pt x="2138077" y="437674"/>
                      <a:pt x="2167604" y="355759"/>
                    </a:cubicBezTo>
                    <a:cubicBezTo>
                      <a:pt x="2179320" y="323279"/>
                      <a:pt x="2185226" y="276320"/>
                      <a:pt x="2186178" y="208121"/>
                    </a:cubicBezTo>
                    <a:lnTo>
                      <a:pt x="2186178" y="203359"/>
                    </a:lnTo>
                    <a:cubicBezTo>
                      <a:pt x="2186178" y="170402"/>
                      <a:pt x="2181035" y="140875"/>
                      <a:pt x="2170748" y="115729"/>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45" name="Graphic 14">
                <a:extLst>
                  <a:ext uri="{FF2B5EF4-FFF2-40B4-BE49-F238E27FC236}">
                    <a16:creationId xmlns:a16="http://schemas.microsoft.com/office/drawing/2014/main" id="{1003589E-FC9C-AC1B-44E1-B988415317B9}"/>
                  </a:ext>
                </a:extLst>
              </p:cNvPr>
              <p:cNvGrpSpPr/>
              <p:nvPr/>
            </p:nvGrpSpPr>
            <p:grpSpPr>
              <a:xfrm>
                <a:off x="5086540" y="3290791"/>
                <a:ext cx="2014346" cy="278892"/>
                <a:chOff x="5086540" y="3290791"/>
                <a:chExt cx="2014346" cy="278892"/>
              </a:xfrm>
              <a:solidFill>
                <a:schemeClr val="accent3"/>
              </a:solidFill>
            </p:grpSpPr>
            <p:sp>
              <p:nvSpPr>
                <p:cNvPr id="146" name="Vrije vorm: vorm 145">
                  <a:extLst>
                    <a:ext uri="{FF2B5EF4-FFF2-40B4-BE49-F238E27FC236}">
                      <a16:creationId xmlns:a16="http://schemas.microsoft.com/office/drawing/2014/main" id="{4292D4F3-0B84-2167-A93B-7CE075BA396C}"/>
                    </a:ext>
                  </a:extLst>
                </p:cNvPr>
                <p:cNvSpPr/>
                <p:nvPr/>
              </p:nvSpPr>
              <p:spPr>
                <a:xfrm>
                  <a:off x="5086540" y="3294411"/>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3" y="273653"/>
                      </a:cubicBezTo>
                      <a:cubicBezTo>
                        <a:pt x="93631" y="273653"/>
                        <a:pt x="84868" y="272891"/>
                        <a:pt x="78010" y="271272"/>
                      </a:cubicBezTo>
                      <a:cubicBezTo>
                        <a:pt x="59245" y="266510"/>
                        <a:pt x="44387" y="258413"/>
                        <a:pt x="33623" y="247079"/>
                      </a:cubicBezTo>
                      <a:cubicBezTo>
                        <a:pt x="22765" y="235744"/>
                        <a:pt x="14478" y="221552"/>
                        <a:pt x="8668" y="204597"/>
                      </a:cubicBezTo>
                      <a:cubicBezTo>
                        <a:pt x="6858"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7"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47" name="Vrije vorm: vorm 146">
                  <a:extLst>
                    <a:ext uri="{FF2B5EF4-FFF2-40B4-BE49-F238E27FC236}">
                      <a16:creationId xmlns:a16="http://schemas.microsoft.com/office/drawing/2014/main" id="{E19B49C4-8703-C03E-6033-8A1D78B2032C}"/>
                    </a:ext>
                  </a:extLst>
                </p:cNvPr>
                <p:cNvSpPr/>
                <p:nvPr/>
              </p:nvSpPr>
              <p:spPr>
                <a:xfrm>
                  <a:off x="5307996" y="3294792"/>
                  <a:ext cx="227361" cy="270510"/>
                </a:xfrm>
                <a:custGeom>
                  <a:avLst/>
                  <a:gdLst>
                    <a:gd name="connsiteX0" fmla="*/ 3620 w 227361"/>
                    <a:gd name="connsiteY0" fmla="*/ 13526 h 270510"/>
                    <a:gd name="connsiteX1" fmla="*/ 12573 w 227361"/>
                    <a:gd name="connsiteY1" fmla="*/ 8192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8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4 w 227361"/>
                    <a:gd name="connsiteY24" fmla="*/ 221742 h 270510"/>
                    <a:gd name="connsiteX25" fmla="*/ 149257 w 227361"/>
                    <a:gd name="connsiteY25" fmla="*/ 255270 h 270510"/>
                    <a:gd name="connsiteX26" fmla="*/ 127254 w 227361"/>
                    <a:gd name="connsiteY26" fmla="*/ 267748 h 270510"/>
                    <a:gd name="connsiteX27" fmla="*/ 108395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2"/>
                      </a:cubicBezTo>
                      <a:cubicBezTo>
                        <a:pt x="16669" y="6191"/>
                        <a:pt x="21717" y="4858"/>
                        <a:pt x="27622" y="4191"/>
                      </a:cubicBezTo>
                      <a:cubicBezTo>
                        <a:pt x="33528" y="3524"/>
                        <a:pt x="37909" y="3239"/>
                        <a:pt x="40481" y="3239"/>
                      </a:cubicBezTo>
                      <a:cubicBezTo>
                        <a:pt x="53149"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6" y="18669"/>
                        <a:pt x="147352" y="11621"/>
                        <a:pt x="154496" y="6953"/>
                      </a:cubicBezTo>
                      <a:cubicBezTo>
                        <a:pt x="161639" y="2286"/>
                        <a:pt x="170878" y="0"/>
                        <a:pt x="182213" y="0"/>
                      </a:cubicBezTo>
                      <a:cubicBezTo>
                        <a:pt x="192500" y="0"/>
                        <a:pt x="201454" y="3524"/>
                        <a:pt x="208978" y="10478"/>
                      </a:cubicBezTo>
                      <a:cubicBezTo>
                        <a:pt x="216503" y="17431"/>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4" y="221742"/>
                      </a:cubicBezTo>
                      <a:cubicBezTo>
                        <a:pt x="166402" y="237649"/>
                        <a:pt x="157163" y="248793"/>
                        <a:pt x="149257" y="255270"/>
                      </a:cubicBezTo>
                      <a:cubicBezTo>
                        <a:pt x="141351" y="261747"/>
                        <a:pt x="134017" y="265938"/>
                        <a:pt x="127254" y="267748"/>
                      </a:cubicBezTo>
                      <a:cubicBezTo>
                        <a:pt x="120491" y="269558"/>
                        <a:pt x="114205" y="270510"/>
                        <a:pt x="108395" y="270510"/>
                      </a:cubicBezTo>
                      <a:cubicBezTo>
                        <a:pt x="101537"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5"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48" name="Vrije vorm: vorm 147">
                  <a:extLst>
                    <a:ext uri="{FF2B5EF4-FFF2-40B4-BE49-F238E27FC236}">
                      <a16:creationId xmlns:a16="http://schemas.microsoft.com/office/drawing/2014/main" id="{91A33C97-C583-3394-3393-61D2D7D5B8A7}"/>
                    </a:ext>
                  </a:extLst>
                </p:cNvPr>
                <p:cNvSpPr/>
                <p:nvPr/>
              </p:nvSpPr>
              <p:spPr>
                <a:xfrm>
                  <a:off x="5549550" y="3295554"/>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5"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5" y="269081"/>
                        <a:pt x="135350" y="270701"/>
                      </a:cubicBezTo>
                      <a:cubicBezTo>
                        <a:pt x="124206" y="272320"/>
                        <a:pt x="114872" y="272987"/>
                        <a:pt x="107156" y="272701"/>
                      </a:cubicBezTo>
                      <a:cubicBezTo>
                        <a:pt x="98965" y="272415"/>
                        <a:pt x="90011" y="270986"/>
                        <a:pt x="80201" y="268319"/>
                      </a:cubicBezTo>
                      <a:cubicBezTo>
                        <a:pt x="70390" y="265652"/>
                        <a:pt x="60865" y="261080"/>
                        <a:pt x="51625" y="254413"/>
                      </a:cubicBezTo>
                      <a:cubicBezTo>
                        <a:pt x="42386" y="247840"/>
                        <a:pt x="33814" y="238982"/>
                        <a:pt x="25813" y="228029"/>
                      </a:cubicBezTo>
                      <a:cubicBezTo>
                        <a:pt x="17907" y="217075"/>
                        <a:pt x="11620" y="203645"/>
                        <a:pt x="6953" y="187738"/>
                      </a:cubicBezTo>
                      <a:cubicBezTo>
                        <a:pt x="2286" y="171831"/>
                        <a:pt x="0" y="155448"/>
                        <a:pt x="0" y="138589"/>
                      </a:cubicBezTo>
                      <a:cubicBezTo>
                        <a:pt x="0" y="122968"/>
                        <a:pt x="1810" y="107633"/>
                        <a:pt x="5524" y="92583"/>
                      </a:cubicBezTo>
                      <a:cubicBezTo>
                        <a:pt x="9239" y="77533"/>
                        <a:pt x="14478" y="64198"/>
                        <a:pt x="21431" y="52483"/>
                      </a:cubicBezTo>
                      <a:cubicBezTo>
                        <a:pt x="25622" y="45339"/>
                        <a:pt x="31909" y="37624"/>
                        <a:pt x="40291" y="29242"/>
                      </a:cubicBezTo>
                      <a:cubicBezTo>
                        <a:pt x="48673" y="20860"/>
                        <a:pt x="59245" y="14002"/>
                        <a:pt x="72199" y="8382"/>
                      </a:cubicBezTo>
                      <a:cubicBezTo>
                        <a:pt x="85153"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5"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49" name="Vrije vorm: vorm 148">
                  <a:extLst>
                    <a:ext uri="{FF2B5EF4-FFF2-40B4-BE49-F238E27FC236}">
                      <a16:creationId xmlns:a16="http://schemas.microsoft.com/office/drawing/2014/main" id="{85C1AB5B-1CE6-A13C-2C27-A24CFEB7DF4A}"/>
                    </a:ext>
                  </a:extLst>
                </p:cNvPr>
                <p:cNvSpPr/>
                <p:nvPr/>
              </p:nvSpPr>
              <p:spPr>
                <a:xfrm>
                  <a:off x="5780150" y="3290887"/>
                  <a:ext cx="193548" cy="278701"/>
                </a:xfrm>
                <a:custGeom>
                  <a:avLst/>
                  <a:gdLst>
                    <a:gd name="connsiteX0" fmla="*/ 72009 w 193548"/>
                    <a:gd name="connsiteY0" fmla="*/ 188024 h 278701"/>
                    <a:gd name="connsiteX1" fmla="*/ 71628 w 193548"/>
                    <a:gd name="connsiteY1" fmla="*/ 203930 h 278701"/>
                    <a:gd name="connsiteX2" fmla="*/ 71438 w 193548"/>
                    <a:gd name="connsiteY2" fmla="*/ 221933 h 278701"/>
                    <a:gd name="connsiteX3" fmla="*/ 70676 w 193548"/>
                    <a:gd name="connsiteY3" fmla="*/ 245745 h 278701"/>
                    <a:gd name="connsiteX4" fmla="*/ 68866 w 193548"/>
                    <a:gd name="connsiteY4" fmla="*/ 259461 h 278701"/>
                    <a:gd name="connsiteX5" fmla="*/ 60579 w 193548"/>
                    <a:gd name="connsiteY5" fmla="*/ 272129 h 278701"/>
                    <a:gd name="connsiteX6" fmla="*/ 35624 w 193548"/>
                    <a:gd name="connsiteY6" fmla="*/ 276511 h 278701"/>
                    <a:gd name="connsiteX7" fmla="*/ 15431 w 193548"/>
                    <a:gd name="connsiteY7" fmla="*/ 271558 h 278701"/>
                    <a:gd name="connsiteX8" fmla="*/ 3143 w 193548"/>
                    <a:gd name="connsiteY8" fmla="*/ 256318 h 278701"/>
                    <a:gd name="connsiteX9" fmla="*/ 0 w 193548"/>
                    <a:gd name="connsiteY9" fmla="*/ 229743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1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152 w 193548"/>
                    <a:gd name="connsiteY37" fmla="*/ 66675 h 278701"/>
                    <a:gd name="connsiteX38" fmla="*/ 75152 w 193548"/>
                    <a:gd name="connsiteY38" fmla="*/ 112681 h 278701"/>
                    <a:gd name="connsiteX39" fmla="*/ 91440 w 193548"/>
                    <a:gd name="connsiteY39" fmla="*/ 116681 h 278701"/>
                    <a:gd name="connsiteX40" fmla="*/ 109919 w 193548"/>
                    <a:gd name="connsiteY40" fmla="*/ 107728 h 278701"/>
                    <a:gd name="connsiteX41" fmla="*/ 117253 w 193548"/>
                    <a:gd name="connsiteY41" fmla="*/ 86106 h 278701"/>
                    <a:gd name="connsiteX42" fmla="*/ 109919 w 193548"/>
                    <a:gd name="connsiteY42" fmla="*/ 67818 h 278701"/>
                    <a:gd name="connsiteX43" fmla="*/ 91916 w 193548"/>
                    <a:gd name="connsiteY43" fmla="*/ 60293 h 278701"/>
                    <a:gd name="connsiteX44" fmla="*/ 75248 w 193548"/>
                    <a:gd name="connsiteY44" fmla="*/ 66675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009" y="188024"/>
                      </a:moveTo>
                      <a:lnTo>
                        <a:pt x="71628" y="203930"/>
                      </a:lnTo>
                      <a:cubicBezTo>
                        <a:pt x="71628" y="206026"/>
                        <a:pt x="71628" y="212027"/>
                        <a:pt x="71438" y="221933"/>
                      </a:cubicBezTo>
                      <a:cubicBezTo>
                        <a:pt x="71342" y="231839"/>
                        <a:pt x="71057" y="239744"/>
                        <a:pt x="70676" y="245745"/>
                      </a:cubicBezTo>
                      <a:cubicBezTo>
                        <a:pt x="70295" y="251650"/>
                        <a:pt x="69723" y="256223"/>
                        <a:pt x="68866" y="259461"/>
                      </a:cubicBezTo>
                      <a:cubicBezTo>
                        <a:pt x="67818" y="264986"/>
                        <a:pt x="65056" y="269272"/>
                        <a:pt x="60579" y="272129"/>
                      </a:cubicBezTo>
                      <a:cubicBezTo>
                        <a:pt x="56102" y="275082"/>
                        <a:pt x="47720" y="276511"/>
                        <a:pt x="35624" y="276511"/>
                      </a:cubicBezTo>
                      <a:cubicBezTo>
                        <a:pt x="27432" y="276511"/>
                        <a:pt x="20669" y="274892"/>
                        <a:pt x="15431" y="271558"/>
                      </a:cubicBezTo>
                      <a:cubicBezTo>
                        <a:pt x="10097"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7"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738" y="58007"/>
                        <a:pt x="192405" y="70294"/>
                        <a:pt x="192405" y="84011"/>
                      </a:cubicBezTo>
                      <a:cubicBezTo>
                        <a:pt x="192405" y="99060"/>
                        <a:pt x="189452" y="113729"/>
                        <a:pt x="183452" y="128016"/>
                      </a:cubicBezTo>
                      <a:cubicBezTo>
                        <a:pt x="177451" y="142304"/>
                        <a:pt x="170212" y="152781"/>
                        <a:pt x="161449" y="159353"/>
                      </a:cubicBezTo>
                      <a:cubicBezTo>
                        <a:pt x="169355" y="165735"/>
                        <a:pt x="175927" y="174022"/>
                        <a:pt x="181070" y="184309"/>
                      </a:cubicBezTo>
                      <a:cubicBezTo>
                        <a:pt x="186214" y="194596"/>
                        <a:pt x="189643" y="204788"/>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2" y="276416"/>
                        <a:pt x="132302" y="271939"/>
                      </a:cubicBezTo>
                      <a:cubicBezTo>
                        <a:pt x="126873" y="267462"/>
                        <a:pt x="124206" y="259651"/>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1" y="182213"/>
                        <a:pt x="75152" y="182785"/>
                        <a:pt x="73914" y="183833"/>
                      </a:cubicBezTo>
                      <a:cubicBezTo>
                        <a:pt x="72771" y="184880"/>
                        <a:pt x="72104" y="186214"/>
                        <a:pt x="72104" y="187833"/>
                      </a:cubicBezTo>
                      <a:close/>
                      <a:moveTo>
                        <a:pt x="75152" y="66675"/>
                      </a:moveTo>
                      <a:lnTo>
                        <a:pt x="75152" y="112681"/>
                      </a:lnTo>
                      <a:cubicBezTo>
                        <a:pt x="80201" y="115348"/>
                        <a:pt x="85630" y="116681"/>
                        <a:pt x="91440" y="116681"/>
                      </a:cubicBezTo>
                      <a:cubicBezTo>
                        <a:pt x="98870" y="116681"/>
                        <a:pt x="104966" y="113729"/>
                        <a:pt x="109919" y="107728"/>
                      </a:cubicBezTo>
                      <a:cubicBezTo>
                        <a:pt x="114776" y="101822"/>
                        <a:pt x="117253" y="94583"/>
                        <a:pt x="117253" y="86106"/>
                      </a:cubicBezTo>
                      <a:cubicBezTo>
                        <a:pt x="117253" y="78962"/>
                        <a:pt x="114776" y="72866"/>
                        <a:pt x="109919" y="67818"/>
                      </a:cubicBezTo>
                      <a:cubicBezTo>
                        <a:pt x="105061" y="62770"/>
                        <a:pt x="98965" y="60293"/>
                        <a:pt x="91916" y="60293"/>
                      </a:cubicBezTo>
                      <a:cubicBezTo>
                        <a:pt x="84201" y="60293"/>
                        <a:pt x="78677" y="62389"/>
                        <a:pt x="75248" y="66675"/>
                      </a:cubicBezTo>
                      <a:close/>
                    </a:path>
                  </a:pathLst>
                </a:custGeom>
                <a:grpFill/>
                <a:ln w="9525" cap="flat">
                  <a:noFill/>
                  <a:prstDash val="solid"/>
                  <a:miter/>
                </a:ln>
              </p:spPr>
              <p:txBody>
                <a:bodyPr rtlCol="0" anchor="ctr"/>
                <a:lstStyle/>
                <a:p>
                  <a:endParaRPr lang="nl-BE"/>
                </a:p>
              </p:txBody>
            </p:sp>
            <p:sp>
              <p:nvSpPr>
                <p:cNvPr id="150" name="Vrije vorm: vorm 149">
                  <a:extLst>
                    <a:ext uri="{FF2B5EF4-FFF2-40B4-BE49-F238E27FC236}">
                      <a16:creationId xmlns:a16="http://schemas.microsoft.com/office/drawing/2014/main" id="{4290DA0D-0F6A-F518-AA9C-360DA0B823F9}"/>
                    </a:ext>
                  </a:extLst>
                </p:cNvPr>
                <p:cNvSpPr/>
                <p:nvPr/>
              </p:nvSpPr>
              <p:spPr>
                <a:xfrm>
                  <a:off x="5989415" y="3290791"/>
                  <a:ext cx="191928" cy="278892"/>
                </a:xfrm>
                <a:custGeom>
                  <a:avLst/>
                  <a:gdLst>
                    <a:gd name="connsiteX0" fmla="*/ 88392 w 191928"/>
                    <a:gd name="connsiteY0" fmla="*/ 89345 h 278892"/>
                    <a:gd name="connsiteX1" fmla="*/ 92583 w 191928"/>
                    <a:gd name="connsiteY1" fmla="*/ 93917 h 278892"/>
                    <a:gd name="connsiteX2" fmla="*/ 102679 w 191928"/>
                    <a:gd name="connsiteY2" fmla="*/ 101441 h 278892"/>
                    <a:gd name="connsiteX3" fmla="*/ 116396 w 191928"/>
                    <a:gd name="connsiteY3" fmla="*/ 110395 h 278892"/>
                    <a:gd name="connsiteX4" fmla="*/ 124492 w 191928"/>
                    <a:gd name="connsiteY4" fmla="*/ 115538 h 278892"/>
                    <a:gd name="connsiteX5" fmla="*/ 131254 w 191928"/>
                    <a:gd name="connsiteY5" fmla="*/ 119920 h 278892"/>
                    <a:gd name="connsiteX6" fmla="*/ 165735 w 191928"/>
                    <a:gd name="connsiteY6" fmla="*/ 144494 h 278892"/>
                    <a:gd name="connsiteX7" fmla="*/ 184785 w 191928"/>
                    <a:gd name="connsiteY7" fmla="*/ 167450 h 278892"/>
                    <a:gd name="connsiteX8" fmla="*/ 191929 w 191928"/>
                    <a:gd name="connsiteY8" fmla="*/ 196787 h 278892"/>
                    <a:gd name="connsiteX9" fmla="*/ 75343 w 191928"/>
                    <a:gd name="connsiteY9" fmla="*/ 278892 h 278892"/>
                    <a:gd name="connsiteX10" fmla="*/ 38291 w 191928"/>
                    <a:gd name="connsiteY10" fmla="*/ 273749 h 278892"/>
                    <a:gd name="connsiteX11" fmla="*/ 9144 w 191928"/>
                    <a:gd name="connsiteY11" fmla="*/ 259652 h 278892"/>
                    <a:gd name="connsiteX12" fmla="*/ 0 w 191928"/>
                    <a:gd name="connsiteY12" fmla="*/ 240792 h 278892"/>
                    <a:gd name="connsiteX13" fmla="*/ 4953 w 191928"/>
                    <a:gd name="connsiteY13" fmla="*/ 221361 h 278892"/>
                    <a:gd name="connsiteX14" fmla="*/ 20193 w 191928"/>
                    <a:gd name="connsiteY14" fmla="*/ 209455 h 278892"/>
                    <a:gd name="connsiteX15" fmla="*/ 58483 w 191928"/>
                    <a:gd name="connsiteY15" fmla="*/ 202502 h 278892"/>
                    <a:gd name="connsiteX16" fmla="*/ 97917 w 191928"/>
                    <a:gd name="connsiteY16" fmla="*/ 197168 h 278892"/>
                    <a:gd name="connsiteX17" fmla="*/ 103823 w 191928"/>
                    <a:gd name="connsiteY17" fmla="*/ 191643 h 278892"/>
                    <a:gd name="connsiteX18" fmla="*/ 103061 w 191928"/>
                    <a:gd name="connsiteY18" fmla="*/ 189452 h 278892"/>
                    <a:gd name="connsiteX19" fmla="*/ 101060 w 191928"/>
                    <a:gd name="connsiteY19" fmla="*/ 187262 h 278892"/>
                    <a:gd name="connsiteX20" fmla="*/ 76486 w 191928"/>
                    <a:gd name="connsiteY20" fmla="*/ 173736 h 278892"/>
                    <a:gd name="connsiteX21" fmla="*/ 22574 w 191928"/>
                    <a:gd name="connsiteY21" fmla="*/ 130112 h 278892"/>
                    <a:gd name="connsiteX22" fmla="*/ 7144 w 191928"/>
                    <a:gd name="connsiteY22" fmla="*/ 82868 h 278892"/>
                    <a:gd name="connsiteX23" fmla="*/ 39433 w 191928"/>
                    <a:gd name="connsiteY23" fmla="*/ 22384 h 278892"/>
                    <a:gd name="connsiteX24" fmla="*/ 129254 w 191928"/>
                    <a:gd name="connsiteY24" fmla="*/ 0 h 278892"/>
                    <a:gd name="connsiteX25" fmla="*/ 160782 w 191928"/>
                    <a:gd name="connsiteY25" fmla="*/ 4191 h 278892"/>
                    <a:gd name="connsiteX26" fmla="*/ 182594 w 191928"/>
                    <a:gd name="connsiteY26" fmla="*/ 18288 h 278892"/>
                    <a:gd name="connsiteX27" fmla="*/ 189548 w 191928"/>
                    <a:gd name="connsiteY27" fmla="*/ 39338 h 278892"/>
                    <a:gd name="connsiteX28" fmla="*/ 180975 w 191928"/>
                    <a:gd name="connsiteY28" fmla="*/ 58960 h 278892"/>
                    <a:gd name="connsiteX29" fmla="*/ 156401 w 191928"/>
                    <a:gd name="connsiteY29" fmla="*/ 71819 h 278892"/>
                    <a:gd name="connsiteX30" fmla="*/ 116586 w 191928"/>
                    <a:gd name="connsiteY30" fmla="*/ 78962 h 278892"/>
                    <a:gd name="connsiteX31" fmla="*/ 90011 w 191928"/>
                    <a:gd name="connsiteY31" fmla="*/ 82963 h 278892"/>
                    <a:gd name="connsiteX32" fmla="*/ 88392 w 191928"/>
                    <a:gd name="connsiteY32" fmla="*/ 84582 h 278892"/>
                    <a:gd name="connsiteX33" fmla="*/ 87630 w 191928"/>
                    <a:gd name="connsiteY33" fmla="*/ 86582 h 278892"/>
                    <a:gd name="connsiteX34" fmla="*/ 88392 w 191928"/>
                    <a:gd name="connsiteY34" fmla="*/ 89345 h 27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2">
                      <a:moveTo>
                        <a:pt x="88392" y="89345"/>
                      </a:moveTo>
                      <a:cubicBezTo>
                        <a:pt x="88964"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9"/>
                      </a:cubicBezTo>
                      <a:cubicBezTo>
                        <a:pt x="24956"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97"/>
                        <a:pt x="39815" y="204216"/>
                        <a:pt x="58483" y="202502"/>
                      </a:cubicBezTo>
                      <a:cubicBezTo>
                        <a:pt x="77153" y="200787"/>
                        <a:pt x="90297" y="198977"/>
                        <a:pt x="97917" y="197168"/>
                      </a:cubicBezTo>
                      <a:cubicBezTo>
                        <a:pt x="101918" y="196406"/>
                        <a:pt x="103823" y="194501"/>
                        <a:pt x="103823" y="191643"/>
                      </a:cubicBezTo>
                      <a:cubicBezTo>
                        <a:pt x="103823" y="191167"/>
                        <a:pt x="103537" y="190405"/>
                        <a:pt x="103061" y="189452"/>
                      </a:cubicBezTo>
                      <a:cubicBezTo>
                        <a:pt x="102489" y="188500"/>
                        <a:pt x="101918" y="187833"/>
                        <a:pt x="101060" y="187262"/>
                      </a:cubicBezTo>
                      <a:lnTo>
                        <a:pt x="76486" y="173736"/>
                      </a:lnTo>
                      <a:cubicBezTo>
                        <a:pt x="50864"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9" y="0"/>
                        <a:pt x="150876" y="1429"/>
                        <a:pt x="160782" y="4191"/>
                      </a:cubicBezTo>
                      <a:cubicBezTo>
                        <a:pt x="170688" y="6953"/>
                        <a:pt x="177927" y="11716"/>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3"/>
                        <a:pt x="116586" y="78962"/>
                      </a:cubicBezTo>
                      <a:cubicBezTo>
                        <a:pt x="100679" y="80867"/>
                        <a:pt x="91821" y="82106"/>
                        <a:pt x="90011" y="82963"/>
                      </a:cubicBezTo>
                      <a:cubicBezTo>
                        <a:pt x="89440" y="83249"/>
                        <a:pt x="88964"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endParaRPr lang="nl-BE"/>
                </a:p>
              </p:txBody>
            </p:sp>
            <p:sp>
              <p:nvSpPr>
                <p:cNvPr id="151" name="Vrije vorm: vorm 150">
                  <a:extLst>
                    <a:ext uri="{FF2B5EF4-FFF2-40B4-BE49-F238E27FC236}">
                      <a16:creationId xmlns:a16="http://schemas.microsoft.com/office/drawing/2014/main" id="{A3AED4DF-AF90-6F3C-EA14-79CCECCB11CB}"/>
                    </a:ext>
                  </a:extLst>
                </p:cNvPr>
                <p:cNvSpPr/>
                <p:nvPr/>
              </p:nvSpPr>
              <p:spPr>
                <a:xfrm>
                  <a:off x="6203822" y="3295268"/>
                  <a:ext cx="189356" cy="272510"/>
                </a:xfrm>
                <a:custGeom>
                  <a:avLst/>
                  <a:gdLst>
                    <a:gd name="connsiteX0" fmla="*/ 20002 w 189356"/>
                    <a:gd name="connsiteY0" fmla="*/ 1143 h 272510"/>
                    <a:gd name="connsiteX1" fmla="*/ 31909 w 189356"/>
                    <a:gd name="connsiteY1" fmla="*/ 0 h 272510"/>
                    <a:gd name="connsiteX2" fmla="*/ 69342 w 189356"/>
                    <a:gd name="connsiteY2" fmla="*/ 14478 h 272510"/>
                    <a:gd name="connsiteX3" fmla="*/ 84201 w 189356"/>
                    <a:gd name="connsiteY3" fmla="*/ 53150 h 272510"/>
                    <a:gd name="connsiteX4" fmla="*/ 84201 w 189356"/>
                    <a:gd name="connsiteY4" fmla="*/ 63437 h 272510"/>
                    <a:gd name="connsiteX5" fmla="*/ 84963 w 189356"/>
                    <a:gd name="connsiteY5" fmla="*/ 176879 h 272510"/>
                    <a:gd name="connsiteX6" fmla="*/ 107156 w 189356"/>
                    <a:gd name="connsiteY6" fmla="*/ 197072 h 272510"/>
                    <a:gd name="connsiteX7" fmla="*/ 128778 w 189356"/>
                    <a:gd name="connsiteY7" fmla="*/ 193262 h 272510"/>
                    <a:gd name="connsiteX8" fmla="*/ 144875 w 189356"/>
                    <a:gd name="connsiteY8" fmla="*/ 189071 h 272510"/>
                    <a:gd name="connsiteX9" fmla="*/ 158782 w 189356"/>
                    <a:gd name="connsiteY9" fmla="*/ 187928 h 272510"/>
                    <a:gd name="connsiteX10" fmla="*/ 175260 w 189356"/>
                    <a:gd name="connsiteY10" fmla="*/ 192119 h 272510"/>
                    <a:gd name="connsiteX11" fmla="*/ 186595 w 189356"/>
                    <a:gd name="connsiteY11" fmla="*/ 203073 h 272510"/>
                    <a:gd name="connsiteX12" fmla="*/ 189357 w 189356"/>
                    <a:gd name="connsiteY12" fmla="*/ 216122 h 272510"/>
                    <a:gd name="connsiteX13" fmla="*/ 166116 w 189356"/>
                    <a:gd name="connsiteY13" fmla="*/ 258604 h 272510"/>
                    <a:gd name="connsiteX14" fmla="*/ 94488 w 189356"/>
                    <a:gd name="connsiteY14" fmla="*/ 272510 h 272510"/>
                    <a:gd name="connsiteX15" fmla="*/ 44672 w 189356"/>
                    <a:gd name="connsiteY15" fmla="*/ 262223 h 272510"/>
                    <a:gd name="connsiteX16" fmla="*/ 12383 w 189356"/>
                    <a:gd name="connsiteY16" fmla="*/ 232315 h 272510"/>
                    <a:gd name="connsiteX17" fmla="*/ 857 w 189356"/>
                    <a:gd name="connsiteY17" fmla="*/ 183356 h 272510"/>
                    <a:gd name="connsiteX18" fmla="*/ 1238 w 189356"/>
                    <a:gd name="connsiteY18" fmla="*/ 171831 h 272510"/>
                    <a:gd name="connsiteX19" fmla="*/ 2000 w 189356"/>
                    <a:gd name="connsiteY19" fmla="*/ 127445 h 272510"/>
                    <a:gd name="connsiteX20" fmla="*/ 0 w 189356"/>
                    <a:gd name="connsiteY20" fmla="*/ 28289 h 272510"/>
                    <a:gd name="connsiteX21" fmla="*/ 4000 w 189356"/>
                    <a:gd name="connsiteY21" fmla="*/ 11049 h 272510"/>
                    <a:gd name="connsiteX22" fmla="*/ 19907 w 189356"/>
                    <a:gd name="connsiteY22" fmla="*/ 1334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510">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6" y="189357"/>
                        <a:pt x="175260" y="192119"/>
                      </a:cubicBezTo>
                      <a:cubicBezTo>
                        <a:pt x="180403" y="194882"/>
                        <a:pt x="184214" y="198501"/>
                        <a:pt x="186595" y="203073"/>
                      </a:cubicBezTo>
                      <a:cubicBezTo>
                        <a:pt x="188405"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2"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4"/>
                      </a:cubicBezTo>
                      <a:close/>
                    </a:path>
                  </a:pathLst>
                </a:custGeom>
                <a:grpFill/>
                <a:ln w="9525" cap="flat">
                  <a:noFill/>
                  <a:prstDash val="solid"/>
                  <a:miter/>
                </a:ln>
              </p:spPr>
              <p:txBody>
                <a:bodyPr rtlCol="0" anchor="ctr"/>
                <a:lstStyle/>
                <a:p>
                  <a:endParaRPr lang="nl-BE"/>
                </a:p>
              </p:txBody>
            </p:sp>
            <p:sp>
              <p:nvSpPr>
                <p:cNvPr id="152" name="Vrije vorm: vorm 151">
                  <a:extLst>
                    <a:ext uri="{FF2B5EF4-FFF2-40B4-BE49-F238E27FC236}">
                      <a16:creationId xmlns:a16="http://schemas.microsoft.com/office/drawing/2014/main" id="{A8FD8F13-062D-7648-E949-316F70E239CA}"/>
                    </a:ext>
                  </a:extLst>
                </p:cNvPr>
                <p:cNvSpPr/>
                <p:nvPr/>
              </p:nvSpPr>
              <p:spPr>
                <a:xfrm>
                  <a:off x="6406229" y="3293744"/>
                  <a:ext cx="219836" cy="274510"/>
                </a:xfrm>
                <a:custGeom>
                  <a:avLst/>
                  <a:gdLst>
                    <a:gd name="connsiteX0" fmla="*/ 157448 w 219836"/>
                    <a:gd name="connsiteY0" fmla="*/ 266414 h 274510"/>
                    <a:gd name="connsiteX1" fmla="*/ 147733 w 219836"/>
                    <a:gd name="connsiteY1" fmla="*/ 258318 h 274510"/>
                    <a:gd name="connsiteX2" fmla="*/ 140398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0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5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0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5" y="32480"/>
                      </a:cubicBezTo>
                      <a:cubicBezTo>
                        <a:pt x="32575" y="26956"/>
                        <a:pt x="38290"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5"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0"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153" name="Vrije vorm: vorm 152">
                  <a:extLst>
                    <a:ext uri="{FF2B5EF4-FFF2-40B4-BE49-F238E27FC236}">
                      <a16:creationId xmlns:a16="http://schemas.microsoft.com/office/drawing/2014/main" id="{966EF9AD-D834-92F8-7293-9F26A2FABB83}"/>
                    </a:ext>
                  </a:extLst>
                </p:cNvPr>
                <p:cNvSpPr/>
                <p:nvPr/>
              </p:nvSpPr>
              <p:spPr>
                <a:xfrm>
                  <a:off x="6639401" y="3293744"/>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3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2 h 274510"/>
                    <a:gd name="connsiteX7" fmla="*/ 5905 w 219837"/>
                    <a:gd name="connsiteY7" fmla="*/ 228600 h 274510"/>
                    <a:gd name="connsiteX8" fmla="*/ 0 w 219837"/>
                    <a:gd name="connsiteY8" fmla="*/ 199835 h 274510"/>
                    <a:gd name="connsiteX9" fmla="*/ 4000 w 219837"/>
                    <a:gd name="connsiteY9" fmla="*/ 172498 h 274510"/>
                    <a:gd name="connsiteX10" fmla="*/ 18097 w 219837"/>
                    <a:gd name="connsiteY10" fmla="*/ 144971 h 274510"/>
                    <a:gd name="connsiteX11" fmla="*/ 44482 w 219837"/>
                    <a:gd name="connsiteY11" fmla="*/ 121730 h 274510"/>
                    <a:gd name="connsiteX12" fmla="*/ 82963 w 219837"/>
                    <a:gd name="connsiteY12" fmla="*/ 105823 h 274510"/>
                    <a:gd name="connsiteX13" fmla="*/ 126968 w 219837"/>
                    <a:gd name="connsiteY13" fmla="*/ 100298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7 h 274510"/>
                    <a:gd name="connsiteX33" fmla="*/ 186118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3"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6"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6"/>
                        <a:pt x="118300" y="156972"/>
                        <a:pt x="110680" y="156972"/>
                      </a:cubicBezTo>
                      <a:close/>
                    </a:path>
                  </a:pathLst>
                </a:custGeom>
                <a:grpFill/>
                <a:ln w="9525" cap="flat">
                  <a:noFill/>
                  <a:prstDash val="solid"/>
                  <a:miter/>
                </a:ln>
              </p:spPr>
              <p:txBody>
                <a:bodyPr rtlCol="0" anchor="ctr"/>
                <a:lstStyle/>
                <a:p>
                  <a:endParaRPr lang="nl-BE"/>
                </a:p>
              </p:txBody>
            </p:sp>
            <p:sp>
              <p:nvSpPr>
                <p:cNvPr id="154" name="Vrije vorm: vorm 153">
                  <a:extLst>
                    <a:ext uri="{FF2B5EF4-FFF2-40B4-BE49-F238E27FC236}">
                      <a16:creationId xmlns:a16="http://schemas.microsoft.com/office/drawing/2014/main" id="{BDD99F66-62CC-13BB-96C3-BD2D549C2B0C}"/>
                    </a:ext>
                  </a:extLst>
                </p:cNvPr>
                <p:cNvSpPr/>
                <p:nvPr/>
              </p:nvSpPr>
              <p:spPr>
                <a:xfrm>
                  <a:off x="6869715" y="3299650"/>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5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509"/>
                        <a:pt x="25432" y="258223"/>
                      </a:cubicBezTo>
                      <a:cubicBezTo>
                        <a:pt x="22289" y="255080"/>
                        <a:pt x="19717" y="250793"/>
                        <a:pt x="17717" y="245555"/>
                      </a:cubicBezTo>
                      <a:cubicBezTo>
                        <a:pt x="15716" y="240316"/>
                        <a:pt x="14383" y="231838"/>
                        <a:pt x="13525" y="220123"/>
                      </a:cubicBezTo>
                      <a:cubicBezTo>
                        <a:pt x="11430" y="187643"/>
                        <a:pt x="9144" y="150019"/>
                        <a:pt x="6763" y="107252"/>
                      </a:cubicBezTo>
                      <a:cubicBezTo>
                        <a:pt x="4382" y="64580"/>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80"/>
                        <a:pt x="198120" y="266414"/>
                        <a:pt x="183547" y="266414"/>
                      </a:cubicBezTo>
                      <a:close/>
                    </a:path>
                  </a:pathLst>
                </a:custGeom>
                <a:grpFill/>
                <a:ln w="9525" cap="flat">
                  <a:noFill/>
                  <a:prstDash val="solid"/>
                  <a:miter/>
                </a:ln>
              </p:spPr>
              <p:txBody>
                <a:bodyPr rtlCol="0" anchor="ctr"/>
                <a:lstStyle/>
                <a:p>
                  <a:endParaRPr lang="nl-BE"/>
                </a:p>
              </p:txBody>
            </p:sp>
          </p:grpSp>
        </p:grpSp>
        <p:sp>
          <p:nvSpPr>
            <p:cNvPr id="143" name="Rechthoek 142">
              <a:hlinkClick r:id="rId12" action="ppaction://hlinksldjump"/>
              <a:extLst>
                <a:ext uri="{FF2B5EF4-FFF2-40B4-BE49-F238E27FC236}">
                  <a16:creationId xmlns:a16="http://schemas.microsoft.com/office/drawing/2014/main" id="{3F644D36-0A9C-C19C-2E72-4B646FC88B8B}"/>
                </a:ext>
              </a:extLst>
            </p:cNvPr>
            <p:cNvSpPr/>
            <p:nvPr/>
          </p:nvSpPr>
          <p:spPr>
            <a:xfrm>
              <a:off x="8896527" y="981860"/>
              <a:ext cx="2302494" cy="525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164" name="!!aanduidingpagina's">
            <a:extLst>
              <a:ext uri="{FF2B5EF4-FFF2-40B4-BE49-F238E27FC236}">
                <a16:creationId xmlns:a16="http://schemas.microsoft.com/office/drawing/2014/main" id="{7D174509-321A-8915-5374-307BC570E6B6}"/>
              </a:ext>
            </a:extLst>
          </p:cNvPr>
          <p:cNvGrpSpPr/>
          <p:nvPr/>
        </p:nvGrpSpPr>
        <p:grpSpPr>
          <a:xfrm>
            <a:off x="5434296" y="6365081"/>
            <a:ext cx="1321489" cy="238218"/>
            <a:chOff x="5054256" y="6365081"/>
            <a:chExt cx="1321489" cy="238218"/>
          </a:xfrm>
        </p:grpSpPr>
        <p:sp>
          <p:nvSpPr>
            <p:cNvPr id="165" name="Ovaal 164">
              <a:extLst>
                <a:ext uri="{FF2B5EF4-FFF2-40B4-BE49-F238E27FC236}">
                  <a16:creationId xmlns:a16="http://schemas.microsoft.com/office/drawing/2014/main" id="{15AB9244-4AF3-D164-69BD-D8B043D37508}"/>
                </a:ext>
              </a:extLst>
            </p:cNvPr>
            <p:cNvSpPr/>
            <p:nvPr/>
          </p:nvSpPr>
          <p:spPr>
            <a:xfrm>
              <a:off x="505425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66" name="Ovaal 165">
              <a:extLst>
                <a:ext uri="{FF2B5EF4-FFF2-40B4-BE49-F238E27FC236}">
                  <a16:creationId xmlns:a16="http://schemas.microsoft.com/office/drawing/2014/main" id="{62345BCC-2223-413C-CBA6-84C234237D0F}"/>
                </a:ext>
              </a:extLst>
            </p:cNvPr>
            <p:cNvSpPr/>
            <p:nvPr/>
          </p:nvSpPr>
          <p:spPr>
            <a:xfrm>
              <a:off x="541534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67" name="Ovaal 166">
              <a:extLst>
                <a:ext uri="{FF2B5EF4-FFF2-40B4-BE49-F238E27FC236}">
                  <a16:creationId xmlns:a16="http://schemas.microsoft.com/office/drawing/2014/main" id="{03BCA181-4CAC-44B5-F320-D59E6C4B98D5}"/>
                </a:ext>
              </a:extLst>
            </p:cNvPr>
            <p:cNvSpPr/>
            <p:nvPr/>
          </p:nvSpPr>
          <p:spPr>
            <a:xfrm>
              <a:off x="577643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68" name="Ovaal 167">
              <a:extLst>
                <a:ext uri="{FF2B5EF4-FFF2-40B4-BE49-F238E27FC236}">
                  <a16:creationId xmlns:a16="http://schemas.microsoft.com/office/drawing/2014/main" id="{04E04F59-B905-736F-1595-9AE8AE873B05}"/>
                </a:ext>
              </a:extLst>
            </p:cNvPr>
            <p:cNvSpPr/>
            <p:nvPr/>
          </p:nvSpPr>
          <p:spPr>
            <a:xfrm>
              <a:off x="6137527"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69" name="Ovaal 168">
              <a:extLst>
                <a:ext uri="{FF2B5EF4-FFF2-40B4-BE49-F238E27FC236}">
                  <a16:creationId xmlns:a16="http://schemas.microsoft.com/office/drawing/2014/main" id="{3FF54FA6-167C-682B-2D20-AB2B1D9203E0}"/>
                </a:ext>
              </a:extLst>
            </p:cNvPr>
            <p:cNvSpPr/>
            <p:nvPr/>
          </p:nvSpPr>
          <p:spPr>
            <a:xfrm>
              <a:off x="508336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70" name="Ovaal 169">
              <a:extLst>
                <a:ext uri="{FF2B5EF4-FFF2-40B4-BE49-F238E27FC236}">
                  <a16:creationId xmlns:a16="http://schemas.microsoft.com/office/drawing/2014/main" id="{10A04522-A750-01F2-9FD2-034485570CC8}"/>
                </a:ext>
              </a:extLst>
            </p:cNvPr>
            <p:cNvSpPr/>
            <p:nvPr/>
          </p:nvSpPr>
          <p:spPr>
            <a:xfrm>
              <a:off x="5444455" y="6394190"/>
              <a:ext cx="180000" cy="180000"/>
            </a:xfrm>
            <a:prstGeom prst="ellipse">
              <a:avLst/>
            </a:prstGeom>
            <a:solidFill>
              <a:srgbClr val="0B88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71" name="Ovaal 170">
              <a:extLst>
                <a:ext uri="{FF2B5EF4-FFF2-40B4-BE49-F238E27FC236}">
                  <a16:creationId xmlns:a16="http://schemas.microsoft.com/office/drawing/2014/main" id="{2A2682B2-8796-3318-A005-1CFFFD22A54F}"/>
                </a:ext>
              </a:extLst>
            </p:cNvPr>
            <p:cNvSpPr/>
            <p:nvPr/>
          </p:nvSpPr>
          <p:spPr>
            <a:xfrm>
              <a:off x="580554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72" name="Ovaal 171">
              <a:extLst>
                <a:ext uri="{FF2B5EF4-FFF2-40B4-BE49-F238E27FC236}">
                  <a16:creationId xmlns:a16="http://schemas.microsoft.com/office/drawing/2014/main" id="{DED47E8D-8251-19A8-3219-ACD14EEDC318}"/>
                </a:ext>
              </a:extLst>
            </p:cNvPr>
            <p:cNvSpPr/>
            <p:nvPr/>
          </p:nvSpPr>
          <p:spPr>
            <a:xfrm>
              <a:off x="6166636"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Tree>
    <p:extLst>
      <p:ext uri="{BB962C8B-B14F-4D97-AF65-F5344CB8AC3E}">
        <p14:creationId xmlns:p14="http://schemas.microsoft.com/office/powerpoint/2010/main" val="305284519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8000"/>
                                  </p:iterate>
                                  <p:childTnLst>
                                    <p:set>
                                      <p:cBhvr>
                                        <p:cTn id="6" dur="1" fill="hold">
                                          <p:stCondLst>
                                            <p:cond delay="0"/>
                                          </p:stCondLst>
                                        </p:cTn>
                                        <p:tgtEl>
                                          <p:spTgt spid="119"/>
                                        </p:tgtEl>
                                        <p:attrNameLst>
                                          <p:attrName>style.visibility</p:attrName>
                                        </p:attrNameLst>
                                      </p:cBhvr>
                                      <p:to>
                                        <p:strVal val="visible"/>
                                      </p:to>
                                    </p:set>
                                    <p:animEffect transition="in" filter="fade">
                                      <p:cBhvr>
                                        <p:cTn id="7" dur="500"/>
                                        <p:tgtEl>
                                          <p:spTgt spid="119"/>
                                        </p:tgtEl>
                                      </p:cBhvr>
                                    </p:animEffect>
                                  </p:childTnLst>
                                </p:cTn>
                              </p:par>
                            </p:childTnLst>
                          </p:cTn>
                        </p:par>
                        <p:par>
                          <p:cTn id="8" fill="hold">
                            <p:stCondLst>
                              <p:cond delay="1700"/>
                            </p:stCondLst>
                            <p:childTnLst>
                              <p:par>
                                <p:cTn id="9" presetID="53" presetClass="entr" presetSubtype="16" fill="hold" nodeType="afterEffect">
                                  <p:stCondLst>
                                    <p:cond delay="0"/>
                                  </p:stCondLst>
                                  <p:childTnLst>
                                    <p:set>
                                      <p:cBhvr>
                                        <p:cTn id="10" dur="1" fill="hold">
                                          <p:stCondLst>
                                            <p:cond delay="0"/>
                                          </p:stCondLst>
                                        </p:cTn>
                                        <p:tgtEl>
                                          <p:spTgt spid="120"/>
                                        </p:tgtEl>
                                        <p:attrNameLst>
                                          <p:attrName>style.visibility</p:attrName>
                                        </p:attrNameLst>
                                      </p:cBhvr>
                                      <p:to>
                                        <p:strVal val="visible"/>
                                      </p:to>
                                    </p:set>
                                    <p:anim calcmode="lin" valueType="num">
                                      <p:cBhvr>
                                        <p:cTn id="11" dur="500" fill="hold"/>
                                        <p:tgtEl>
                                          <p:spTgt spid="120"/>
                                        </p:tgtEl>
                                        <p:attrNameLst>
                                          <p:attrName>ppt_w</p:attrName>
                                        </p:attrNameLst>
                                      </p:cBhvr>
                                      <p:tavLst>
                                        <p:tav tm="0">
                                          <p:val>
                                            <p:fltVal val="0"/>
                                          </p:val>
                                        </p:tav>
                                        <p:tav tm="100000">
                                          <p:val>
                                            <p:strVal val="#ppt_w"/>
                                          </p:val>
                                        </p:tav>
                                      </p:tavLst>
                                    </p:anim>
                                    <p:anim calcmode="lin" valueType="num">
                                      <p:cBhvr>
                                        <p:cTn id="12" dur="500" fill="hold"/>
                                        <p:tgtEl>
                                          <p:spTgt spid="120"/>
                                        </p:tgtEl>
                                        <p:attrNameLst>
                                          <p:attrName>ppt_h</p:attrName>
                                        </p:attrNameLst>
                                      </p:cBhvr>
                                      <p:tavLst>
                                        <p:tav tm="0">
                                          <p:val>
                                            <p:fltVal val="0"/>
                                          </p:val>
                                        </p:tav>
                                        <p:tav tm="100000">
                                          <p:val>
                                            <p:strVal val="#ppt_h"/>
                                          </p:val>
                                        </p:tav>
                                      </p:tavLst>
                                    </p:anim>
                                    <p:animEffect transition="in" filter="fade">
                                      <p:cBhvr>
                                        <p:cTn id="13" dur="500"/>
                                        <p:tgtEl>
                                          <p:spTgt spid="120"/>
                                        </p:tgtEl>
                                      </p:cBhvr>
                                    </p:animEffect>
                                  </p:childTnLst>
                                </p:cTn>
                              </p:par>
                              <p:par>
                                <p:cTn id="14" presetID="53" presetClass="entr" presetSubtype="16" fill="hold" nodeType="withEffect">
                                  <p:stCondLst>
                                    <p:cond delay="0"/>
                                  </p:stCondLst>
                                  <p:childTnLst>
                                    <p:set>
                                      <p:cBhvr>
                                        <p:cTn id="15" dur="1" fill="hold">
                                          <p:stCondLst>
                                            <p:cond delay="0"/>
                                          </p:stCondLst>
                                        </p:cTn>
                                        <p:tgtEl>
                                          <p:spTgt spid="114"/>
                                        </p:tgtEl>
                                        <p:attrNameLst>
                                          <p:attrName>style.visibility</p:attrName>
                                        </p:attrNameLst>
                                      </p:cBhvr>
                                      <p:to>
                                        <p:strVal val="visible"/>
                                      </p:to>
                                    </p:set>
                                    <p:anim calcmode="lin" valueType="num">
                                      <p:cBhvr>
                                        <p:cTn id="16" dur="500" fill="hold"/>
                                        <p:tgtEl>
                                          <p:spTgt spid="114"/>
                                        </p:tgtEl>
                                        <p:attrNameLst>
                                          <p:attrName>ppt_w</p:attrName>
                                        </p:attrNameLst>
                                      </p:cBhvr>
                                      <p:tavLst>
                                        <p:tav tm="0">
                                          <p:val>
                                            <p:fltVal val="0"/>
                                          </p:val>
                                        </p:tav>
                                        <p:tav tm="100000">
                                          <p:val>
                                            <p:strVal val="#ppt_w"/>
                                          </p:val>
                                        </p:tav>
                                      </p:tavLst>
                                    </p:anim>
                                    <p:anim calcmode="lin" valueType="num">
                                      <p:cBhvr>
                                        <p:cTn id="17" dur="500" fill="hold"/>
                                        <p:tgtEl>
                                          <p:spTgt spid="114"/>
                                        </p:tgtEl>
                                        <p:attrNameLst>
                                          <p:attrName>ppt_h</p:attrName>
                                        </p:attrNameLst>
                                      </p:cBhvr>
                                      <p:tavLst>
                                        <p:tav tm="0">
                                          <p:val>
                                            <p:fltVal val="0"/>
                                          </p:val>
                                        </p:tav>
                                        <p:tav tm="100000">
                                          <p:val>
                                            <p:strVal val="#ppt_h"/>
                                          </p:val>
                                        </p:tav>
                                      </p:tavLst>
                                    </p:anim>
                                    <p:animEffect transition="in" filter="fade">
                                      <p:cBhvr>
                                        <p:cTn id="18" dur="500"/>
                                        <p:tgtEl>
                                          <p:spTgt spid="114"/>
                                        </p:tgtEl>
                                      </p:cBhvr>
                                    </p:animEffect>
                                  </p:childTnLst>
                                </p:cTn>
                              </p:par>
                              <p:par>
                                <p:cTn id="19" presetID="6" presetClass="emph" presetSubtype="0" autoRev="1" fill="hold" nodeType="withEffect">
                                  <p:stCondLst>
                                    <p:cond delay="400"/>
                                  </p:stCondLst>
                                  <p:childTnLst>
                                    <p:animScale>
                                      <p:cBhvr>
                                        <p:cTn id="20" dur="200" fill="hold"/>
                                        <p:tgtEl>
                                          <p:spTgt spid="120"/>
                                        </p:tgtEl>
                                      </p:cBhvr>
                                      <p:by x="105000" y="105000"/>
                                    </p:animScale>
                                  </p:childTnLst>
                                </p:cTn>
                              </p:par>
                              <p:par>
                                <p:cTn id="21" presetID="6" presetClass="emph" presetSubtype="0" autoRev="1" fill="hold" nodeType="withEffect">
                                  <p:stCondLst>
                                    <p:cond delay="400"/>
                                  </p:stCondLst>
                                  <p:childTnLst>
                                    <p:animScale>
                                      <p:cBhvr>
                                        <p:cTn id="22" dur="200" fill="hold"/>
                                        <p:tgtEl>
                                          <p:spTgt spid="11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rije vorm: vorm 1">
            <a:extLst>
              <a:ext uri="{FF2B5EF4-FFF2-40B4-BE49-F238E27FC236}">
                <a16:creationId xmlns:a16="http://schemas.microsoft.com/office/drawing/2014/main" id="{A2329037-5F19-BA4E-B9D1-FE187723ACFA}"/>
              </a:ext>
            </a:extLst>
          </p:cNvPr>
          <p:cNvSpPr/>
          <p:nvPr/>
        </p:nvSpPr>
        <p:spPr>
          <a:xfrm>
            <a:off x="-9846" y="-18245"/>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solidFill>
            <a:srgbClr val="F1E3CB">
              <a:alpha val="73000"/>
            </a:srgbClr>
          </a:solidFill>
          <a:ln w="12700" cap="flat">
            <a:noFill/>
            <a:prstDash val="solid"/>
            <a:miter/>
          </a:ln>
        </p:spPr>
        <p:txBody>
          <a:bodyPr rtlCol="0" anchor="ctr"/>
          <a:lstStyle/>
          <a:p>
            <a:endParaRPr lang="nl-BE"/>
          </a:p>
        </p:txBody>
      </p:sp>
      <p:grpSp>
        <p:nvGrpSpPr>
          <p:cNvPr id="58" name="Groep 57">
            <a:extLst>
              <a:ext uri="{FF2B5EF4-FFF2-40B4-BE49-F238E27FC236}">
                <a16:creationId xmlns:a16="http://schemas.microsoft.com/office/drawing/2014/main" id="{54B18295-18A2-F37D-B118-CA2511E62852}"/>
              </a:ext>
            </a:extLst>
          </p:cNvPr>
          <p:cNvGrpSpPr/>
          <p:nvPr/>
        </p:nvGrpSpPr>
        <p:grpSpPr>
          <a:xfrm rot="5400000">
            <a:off x="-3094033" y="1052959"/>
            <a:ext cx="6876250" cy="4733841"/>
            <a:chOff x="0" y="3282810"/>
            <a:chExt cx="12192001" cy="3635290"/>
          </a:xfrm>
        </p:grpSpPr>
        <p:sp>
          <p:nvSpPr>
            <p:cNvPr id="59" name="Vrije vorm: vorm 58">
              <a:extLst>
                <a:ext uri="{FF2B5EF4-FFF2-40B4-BE49-F238E27FC236}">
                  <a16:creationId xmlns:a16="http://schemas.microsoft.com/office/drawing/2014/main" id="{9A3C1D63-6878-C375-014E-AFBCDE22B167}"/>
                </a:ext>
              </a:extLst>
            </p:cNvPr>
            <p:cNvSpPr/>
            <p:nvPr/>
          </p:nvSpPr>
          <p:spPr>
            <a:xfrm>
              <a:off x="0" y="3282810"/>
              <a:ext cx="12192000" cy="1403787"/>
            </a:xfrm>
            <a:custGeom>
              <a:avLst/>
              <a:gdLst>
                <a:gd name="connsiteX0" fmla="*/ 12192000 w 12192000"/>
                <a:gd name="connsiteY0" fmla="*/ 391390 h 1403787"/>
                <a:gd name="connsiteX1" fmla="*/ 12192000 w 12192000"/>
                <a:gd name="connsiteY1" fmla="*/ 1307821 h 1403787"/>
                <a:gd name="connsiteX2" fmla="*/ 11988165 w 12192000"/>
                <a:gd name="connsiteY2" fmla="*/ 1320267 h 1403787"/>
                <a:gd name="connsiteX3" fmla="*/ 11820652 w 12192000"/>
                <a:gd name="connsiteY3" fmla="*/ 1333856 h 1403787"/>
                <a:gd name="connsiteX4" fmla="*/ 11161522 w 12192000"/>
                <a:gd name="connsiteY4" fmla="*/ 1377417 h 1403787"/>
                <a:gd name="connsiteX5" fmla="*/ 11022330 w 12192000"/>
                <a:gd name="connsiteY5" fmla="*/ 1361161 h 1403787"/>
                <a:gd name="connsiteX6" fmla="*/ 10690352 w 12192000"/>
                <a:gd name="connsiteY6" fmla="*/ 1306171 h 1403787"/>
                <a:gd name="connsiteX7" fmla="*/ 10339959 w 12192000"/>
                <a:gd name="connsiteY7" fmla="*/ 1266546 h 1403787"/>
                <a:gd name="connsiteX8" fmla="*/ 8709406 w 12192000"/>
                <a:gd name="connsiteY8" fmla="*/ 1262736 h 1403787"/>
                <a:gd name="connsiteX9" fmla="*/ 7950708 w 12192000"/>
                <a:gd name="connsiteY9" fmla="*/ 1339317 h 1403787"/>
                <a:gd name="connsiteX10" fmla="*/ 7045452 w 12192000"/>
                <a:gd name="connsiteY10" fmla="*/ 1261974 h 1403787"/>
                <a:gd name="connsiteX11" fmla="*/ 6030468 w 12192000"/>
                <a:gd name="connsiteY11" fmla="*/ 1334618 h 1403787"/>
                <a:gd name="connsiteX12" fmla="*/ 4298696 w 12192000"/>
                <a:gd name="connsiteY12" fmla="*/ 1238860 h 1403787"/>
                <a:gd name="connsiteX13" fmla="*/ 3149346 w 12192000"/>
                <a:gd name="connsiteY13" fmla="*/ 1349223 h 1403787"/>
                <a:gd name="connsiteX14" fmla="*/ 1985772 w 12192000"/>
                <a:gd name="connsiteY14" fmla="*/ 1262102 h 1403787"/>
                <a:gd name="connsiteX15" fmla="*/ 1155573 w 12192000"/>
                <a:gd name="connsiteY15" fmla="*/ 1378306 h 1403787"/>
                <a:gd name="connsiteX16" fmla="*/ 4318 w 12192000"/>
                <a:gd name="connsiteY16" fmla="*/ 1367258 h 1403787"/>
                <a:gd name="connsiteX17" fmla="*/ 0 w 12192000"/>
                <a:gd name="connsiteY17" fmla="*/ 1366877 h 1403787"/>
                <a:gd name="connsiteX18" fmla="*/ 0 w 12192000"/>
                <a:gd name="connsiteY18" fmla="*/ 263246 h 1403787"/>
                <a:gd name="connsiteX19" fmla="*/ 4318 w 12192000"/>
                <a:gd name="connsiteY19" fmla="*/ 262230 h 1403787"/>
                <a:gd name="connsiteX20" fmla="*/ 2430145 w 12192000"/>
                <a:gd name="connsiteY20" fmla="*/ 289662 h 1403787"/>
                <a:gd name="connsiteX21" fmla="*/ 2891282 w 12192000"/>
                <a:gd name="connsiteY21" fmla="*/ 401168 h 1403787"/>
                <a:gd name="connsiteX22" fmla="*/ 4898771 w 12192000"/>
                <a:gd name="connsiteY22" fmla="*/ 178537 h 1403787"/>
                <a:gd name="connsiteX23" fmla="*/ 6045581 w 12192000"/>
                <a:gd name="connsiteY23" fmla="*/ 324206 h 1403787"/>
                <a:gd name="connsiteX24" fmla="*/ 6432931 w 12192000"/>
                <a:gd name="connsiteY24" fmla="*/ 229210 h 1403787"/>
                <a:gd name="connsiteX25" fmla="*/ 6563614 w 12192000"/>
                <a:gd name="connsiteY25" fmla="*/ 195301 h 1403787"/>
                <a:gd name="connsiteX26" fmla="*/ 8004557 w 12192000"/>
                <a:gd name="connsiteY26" fmla="*/ 128753 h 1403787"/>
                <a:gd name="connsiteX27" fmla="*/ 9388856 w 12192000"/>
                <a:gd name="connsiteY27" fmla="*/ 286741 h 1403787"/>
                <a:gd name="connsiteX28" fmla="*/ 10523347 w 12192000"/>
                <a:gd name="connsiteY28" fmla="*/ 13437 h 1403787"/>
                <a:gd name="connsiteX29" fmla="*/ 11483467 w 12192000"/>
                <a:gd name="connsiteY29" fmla="*/ 166472 h 1403787"/>
                <a:gd name="connsiteX30" fmla="*/ 11737975 w 12192000"/>
                <a:gd name="connsiteY30" fmla="*/ 317856 h 1403787"/>
                <a:gd name="connsiteX31" fmla="*/ 12192000 w 12192000"/>
                <a:gd name="connsiteY31" fmla="*/ 391390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92000" h="1403787">
                  <a:moveTo>
                    <a:pt x="12192000" y="391390"/>
                  </a:moveTo>
                  <a:lnTo>
                    <a:pt x="12192000" y="1307821"/>
                  </a:lnTo>
                  <a:cubicBezTo>
                    <a:pt x="12123801" y="1311123"/>
                    <a:pt x="12055856" y="1315315"/>
                    <a:pt x="11988165" y="1320267"/>
                  </a:cubicBezTo>
                  <a:cubicBezTo>
                    <a:pt x="11932031" y="1324331"/>
                    <a:pt x="11876151" y="1328903"/>
                    <a:pt x="11820652" y="1333856"/>
                  </a:cubicBezTo>
                  <a:cubicBezTo>
                    <a:pt x="11627612" y="1351128"/>
                    <a:pt x="11375390" y="1388847"/>
                    <a:pt x="11161522" y="1377417"/>
                  </a:cubicBezTo>
                  <a:cubicBezTo>
                    <a:pt x="11112754" y="1374877"/>
                    <a:pt x="11066018" y="1369671"/>
                    <a:pt x="11022330" y="1361161"/>
                  </a:cubicBezTo>
                  <a:cubicBezTo>
                    <a:pt x="10912094" y="1339445"/>
                    <a:pt x="10802239" y="1321537"/>
                    <a:pt x="10690352" y="1306171"/>
                  </a:cubicBezTo>
                  <a:cubicBezTo>
                    <a:pt x="10576306" y="1290549"/>
                    <a:pt x="10460355" y="1277596"/>
                    <a:pt x="10339959" y="1266546"/>
                  </a:cubicBezTo>
                  <a:cubicBezTo>
                    <a:pt x="9802749" y="1217016"/>
                    <a:pt x="9245219" y="1199364"/>
                    <a:pt x="8709406" y="1262736"/>
                  </a:cubicBezTo>
                  <a:cubicBezTo>
                    <a:pt x="8457438" y="1292581"/>
                    <a:pt x="8209281" y="1340079"/>
                    <a:pt x="7950708" y="1339317"/>
                  </a:cubicBezTo>
                  <a:cubicBezTo>
                    <a:pt x="7644257" y="1338428"/>
                    <a:pt x="7351649" y="1269467"/>
                    <a:pt x="7045452" y="1261974"/>
                  </a:cubicBezTo>
                  <a:cubicBezTo>
                    <a:pt x="6703441" y="1253720"/>
                    <a:pt x="6371971" y="1322427"/>
                    <a:pt x="6030468" y="1334618"/>
                  </a:cubicBezTo>
                  <a:cubicBezTo>
                    <a:pt x="5449189" y="1355320"/>
                    <a:pt x="4878959" y="1211683"/>
                    <a:pt x="4298696" y="1238860"/>
                  </a:cubicBezTo>
                  <a:cubicBezTo>
                    <a:pt x="3909568" y="1257021"/>
                    <a:pt x="3540125" y="1351383"/>
                    <a:pt x="3149346" y="1349223"/>
                  </a:cubicBezTo>
                  <a:cubicBezTo>
                    <a:pt x="2756027" y="1347191"/>
                    <a:pt x="2378075" y="1247115"/>
                    <a:pt x="1985772" y="1262102"/>
                  </a:cubicBezTo>
                  <a:cubicBezTo>
                    <a:pt x="1699006" y="1273023"/>
                    <a:pt x="1435354" y="1344271"/>
                    <a:pt x="1155573" y="1378306"/>
                  </a:cubicBezTo>
                  <a:cubicBezTo>
                    <a:pt x="779145" y="1424027"/>
                    <a:pt x="388112" y="1400659"/>
                    <a:pt x="4318" y="1367258"/>
                  </a:cubicBezTo>
                  <a:cubicBezTo>
                    <a:pt x="2921" y="1367130"/>
                    <a:pt x="1397" y="1367003"/>
                    <a:pt x="0" y="1366877"/>
                  </a:cubicBezTo>
                  <a:lnTo>
                    <a:pt x="0" y="263246"/>
                  </a:lnTo>
                  <a:cubicBezTo>
                    <a:pt x="1397" y="262865"/>
                    <a:pt x="2921" y="262611"/>
                    <a:pt x="4318" y="262230"/>
                  </a:cubicBezTo>
                  <a:cubicBezTo>
                    <a:pt x="763524" y="82017"/>
                    <a:pt x="1688211" y="89510"/>
                    <a:pt x="2430145" y="289662"/>
                  </a:cubicBezTo>
                  <a:cubicBezTo>
                    <a:pt x="2581021" y="330302"/>
                    <a:pt x="2726563" y="378690"/>
                    <a:pt x="2891282" y="401168"/>
                  </a:cubicBezTo>
                  <a:cubicBezTo>
                    <a:pt x="3564509" y="493371"/>
                    <a:pt x="4208780" y="128626"/>
                    <a:pt x="4898771" y="178537"/>
                  </a:cubicBezTo>
                  <a:cubicBezTo>
                    <a:pt x="5294249" y="207112"/>
                    <a:pt x="5656707" y="370688"/>
                    <a:pt x="6045581" y="324206"/>
                  </a:cubicBezTo>
                  <a:cubicBezTo>
                    <a:pt x="6185535" y="307442"/>
                    <a:pt x="6307201" y="264771"/>
                    <a:pt x="6432931" y="229210"/>
                  </a:cubicBezTo>
                  <a:cubicBezTo>
                    <a:pt x="6475730" y="217018"/>
                    <a:pt x="6519291" y="205715"/>
                    <a:pt x="6563614" y="195301"/>
                  </a:cubicBezTo>
                  <a:cubicBezTo>
                    <a:pt x="7009893" y="89510"/>
                    <a:pt x="7528560" y="64872"/>
                    <a:pt x="8004557" y="128753"/>
                  </a:cubicBezTo>
                  <a:cubicBezTo>
                    <a:pt x="8467344" y="190984"/>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6"/>
                  </a:cubicBezTo>
                  <a:cubicBezTo>
                    <a:pt x="11865610" y="372212"/>
                    <a:pt x="12025503" y="392532"/>
                    <a:pt x="12192000" y="391390"/>
                  </a:cubicBezTo>
                  <a:close/>
                </a:path>
              </a:pathLst>
            </a:custGeom>
            <a:solidFill>
              <a:srgbClr val="FFFFFF"/>
            </a:solidFill>
            <a:ln w="12700"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D1DE5F47-8432-F27F-776F-4C02807648B9}"/>
                </a:ext>
              </a:extLst>
            </p:cNvPr>
            <p:cNvSpPr/>
            <p:nvPr/>
          </p:nvSpPr>
          <p:spPr>
            <a:xfrm>
              <a:off x="0" y="3405783"/>
              <a:ext cx="12192000" cy="1403787"/>
            </a:xfrm>
            <a:custGeom>
              <a:avLst/>
              <a:gdLst>
                <a:gd name="connsiteX0" fmla="*/ 12192000 w 12192000"/>
                <a:gd name="connsiteY0" fmla="*/ 391389 h 1403787"/>
                <a:gd name="connsiteX1" fmla="*/ 12192000 w 12192000"/>
                <a:gd name="connsiteY1" fmla="*/ 1307821 h 1403787"/>
                <a:gd name="connsiteX2" fmla="*/ 11832463 w 12192000"/>
                <a:gd name="connsiteY2" fmla="*/ 1332840 h 1403787"/>
                <a:gd name="connsiteX3" fmla="*/ 11820652 w 12192000"/>
                <a:gd name="connsiteY3" fmla="*/ 1333857 h 1403787"/>
                <a:gd name="connsiteX4" fmla="*/ 11051540 w 12192000"/>
                <a:gd name="connsiteY4" fmla="*/ 1366241 h 1403787"/>
                <a:gd name="connsiteX5" fmla="*/ 11022330 w 12192000"/>
                <a:gd name="connsiteY5" fmla="*/ 1361161 h 1403787"/>
                <a:gd name="connsiteX6" fmla="*/ 10711053 w 12192000"/>
                <a:gd name="connsiteY6" fmla="*/ 1309091 h 1403787"/>
                <a:gd name="connsiteX7" fmla="*/ 10339959 w 12192000"/>
                <a:gd name="connsiteY7" fmla="*/ 1266546 h 1403787"/>
                <a:gd name="connsiteX8" fmla="*/ 10277348 w 12192000"/>
                <a:gd name="connsiteY8" fmla="*/ 1260958 h 1403787"/>
                <a:gd name="connsiteX9" fmla="*/ 8709406 w 12192000"/>
                <a:gd name="connsiteY9" fmla="*/ 1262736 h 1403787"/>
                <a:gd name="connsiteX10" fmla="*/ 7950708 w 12192000"/>
                <a:gd name="connsiteY10" fmla="*/ 1339317 h 1403787"/>
                <a:gd name="connsiteX11" fmla="*/ 7045452 w 12192000"/>
                <a:gd name="connsiteY11" fmla="*/ 1261975 h 1403787"/>
                <a:gd name="connsiteX12" fmla="*/ 6030468 w 12192000"/>
                <a:gd name="connsiteY12" fmla="*/ 1334619 h 1403787"/>
                <a:gd name="connsiteX13" fmla="*/ 4298696 w 12192000"/>
                <a:gd name="connsiteY13" fmla="*/ 1238860 h 1403787"/>
                <a:gd name="connsiteX14" fmla="*/ 3149346 w 12192000"/>
                <a:gd name="connsiteY14" fmla="*/ 1349223 h 1403787"/>
                <a:gd name="connsiteX15" fmla="*/ 1985772 w 12192000"/>
                <a:gd name="connsiteY15" fmla="*/ 1262101 h 1403787"/>
                <a:gd name="connsiteX16" fmla="*/ 1155573 w 12192000"/>
                <a:gd name="connsiteY16" fmla="*/ 1378307 h 1403787"/>
                <a:gd name="connsiteX17" fmla="*/ 4318 w 12192000"/>
                <a:gd name="connsiteY17" fmla="*/ 1367257 h 1403787"/>
                <a:gd name="connsiteX18" fmla="*/ 0 w 12192000"/>
                <a:gd name="connsiteY18" fmla="*/ 1366876 h 1403787"/>
                <a:gd name="connsiteX19" fmla="*/ 0 w 12192000"/>
                <a:gd name="connsiteY19" fmla="*/ 263246 h 1403787"/>
                <a:gd name="connsiteX20" fmla="*/ 4318 w 12192000"/>
                <a:gd name="connsiteY20" fmla="*/ 262230 h 1403787"/>
                <a:gd name="connsiteX21" fmla="*/ 2430145 w 12192000"/>
                <a:gd name="connsiteY21" fmla="*/ 289662 h 1403787"/>
                <a:gd name="connsiteX22" fmla="*/ 2891282 w 12192000"/>
                <a:gd name="connsiteY22" fmla="*/ 401295 h 1403787"/>
                <a:gd name="connsiteX23" fmla="*/ 4898771 w 12192000"/>
                <a:gd name="connsiteY23" fmla="*/ 178537 h 1403787"/>
                <a:gd name="connsiteX24" fmla="*/ 6045581 w 12192000"/>
                <a:gd name="connsiteY24" fmla="*/ 324207 h 1403787"/>
                <a:gd name="connsiteX25" fmla="*/ 6432931 w 12192000"/>
                <a:gd name="connsiteY25" fmla="*/ 229210 h 1403787"/>
                <a:gd name="connsiteX26" fmla="*/ 6563614 w 12192000"/>
                <a:gd name="connsiteY26" fmla="*/ 195301 h 1403787"/>
                <a:gd name="connsiteX27" fmla="*/ 8004557 w 12192000"/>
                <a:gd name="connsiteY27" fmla="*/ 128753 h 1403787"/>
                <a:gd name="connsiteX28" fmla="*/ 9388856 w 12192000"/>
                <a:gd name="connsiteY28" fmla="*/ 286741 h 1403787"/>
                <a:gd name="connsiteX29" fmla="*/ 10523347 w 12192000"/>
                <a:gd name="connsiteY29" fmla="*/ 13437 h 1403787"/>
                <a:gd name="connsiteX30" fmla="*/ 11483467 w 12192000"/>
                <a:gd name="connsiteY30" fmla="*/ 166472 h 1403787"/>
                <a:gd name="connsiteX31" fmla="*/ 11737975 w 12192000"/>
                <a:gd name="connsiteY31" fmla="*/ 317857 h 1403787"/>
                <a:gd name="connsiteX32" fmla="*/ 12192000 w 12192000"/>
                <a:gd name="connsiteY32" fmla="*/ 391389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1403787">
                  <a:moveTo>
                    <a:pt x="12192000" y="391389"/>
                  </a:moveTo>
                  <a:lnTo>
                    <a:pt x="12192000" y="1307821"/>
                  </a:lnTo>
                  <a:cubicBezTo>
                    <a:pt x="12071350" y="1313536"/>
                    <a:pt x="11951081" y="1322300"/>
                    <a:pt x="11832463" y="1332840"/>
                  </a:cubicBezTo>
                  <a:cubicBezTo>
                    <a:pt x="11828526" y="1333095"/>
                    <a:pt x="11824589" y="1333476"/>
                    <a:pt x="11820652" y="1333857"/>
                  </a:cubicBezTo>
                  <a:cubicBezTo>
                    <a:pt x="11593322" y="1354176"/>
                    <a:pt x="11283823" y="1403071"/>
                    <a:pt x="11051540" y="1366241"/>
                  </a:cubicBezTo>
                  <a:cubicBezTo>
                    <a:pt x="11041634" y="1364717"/>
                    <a:pt x="11031982" y="1363066"/>
                    <a:pt x="11022330" y="1361161"/>
                  </a:cubicBezTo>
                  <a:cubicBezTo>
                    <a:pt x="10918952" y="1340841"/>
                    <a:pt x="10815828" y="1323823"/>
                    <a:pt x="10711053" y="1309091"/>
                  </a:cubicBezTo>
                  <a:cubicBezTo>
                    <a:pt x="10590403" y="1292073"/>
                    <a:pt x="10467594" y="1278357"/>
                    <a:pt x="10339959" y="1266546"/>
                  </a:cubicBezTo>
                  <a:cubicBezTo>
                    <a:pt x="10319131" y="1264641"/>
                    <a:pt x="10298303" y="1262736"/>
                    <a:pt x="10277348" y="1260958"/>
                  </a:cubicBezTo>
                  <a:cubicBezTo>
                    <a:pt x="9759569" y="1215746"/>
                    <a:pt x="9224391" y="1201776"/>
                    <a:pt x="8709406" y="1262736"/>
                  </a:cubicBezTo>
                  <a:cubicBezTo>
                    <a:pt x="8457438" y="1292582"/>
                    <a:pt x="8209281" y="1340079"/>
                    <a:pt x="7950708" y="1339317"/>
                  </a:cubicBezTo>
                  <a:cubicBezTo>
                    <a:pt x="7644257" y="1338428"/>
                    <a:pt x="7351649" y="1269467"/>
                    <a:pt x="7045452" y="1261975"/>
                  </a:cubicBezTo>
                  <a:cubicBezTo>
                    <a:pt x="6703441" y="1253720"/>
                    <a:pt x="6371971" y="1322426"/>
                    <a:pt x="6030468" y="1334619"/>
                  </a:cubicBezTo>
                  <a:cubicBezTo>
                    <a:pt x="5449189" y="1355320"/>
                    <a:pt x="4878959" y="1211809"/>
                    <a:pt x="4298696" y="1238860"/>
                  </a:cubicBezTo>
                  <a:cubicBezTo>
                    <a:pt x="3909568" y="1257021"/>
                    <a:pt x="3540125" y="1351382"/>
                    <a:pt x="3149346" y="1349223"/>
                  </a:cubicBezTo>
                  <a:cubicBezTo>
                    <a:pt x="2756027" y="1347191"/>
                    <a:pt x="2378075" y="1247115"/>
                    <a:pt x="1985772" y="1262101"/>
                  </a:cubicBezTo>
                  <a:cubicBezTo>
                    <a:pt x="1699006" y="1273023"/>
                    <a:pt x="1435354" y="1344270"/>
                    <a:pt x="1155573" y="1378307"/>
                  </a:cubicBezTo>
                  <a:cubicBezTo>
                    <a:pt x="779145" y="1424026"/>
                    <a:pt x="388112" y="1400658"/>
                    <a:pt x="4318" y="1367257"/>
                  </a:cubicBezTo>
                  <a:cubicBezTo>
                    <a:pt x="2921" y="1367130"/>
                    <a:pt x="1397" y="1367003"/>
                    <a:pt x="0" y="1366876"/>
                  </a:cubicBezTo>
                  <a:lnTo>
                    <a:pt x="0" y="263246"/>
                  </a:lnTo>
                  <a:cubicBezTo>
                    <a:pt x="1397" y="262865"/>
                    <a:pt x="2921" y="262611"/>
                    <a:pt x="4318" y="262230"/>
                  </a:cubicBezTo>
                  <a:cubicBezTo>
                    <a:pt x="763524" y="82017"/>
                    <a:pt x="1688211" y="89510"/>
                    <a:pt x="2430145" y="289662"/>
                  </a:cubicBezTo>
                  <a:cubicBezTo>
                    <a:pt x="2581021" y="330302"/>
                    <a:pt x="2726563" y="378689"/>
                    <a:pt x="2891282" y="401295"/>
                  </a:cubicBezTo>
                  <a:cubicBezTo>
                    <a:pt x="3564509" y="493370"/>
                    <a:pt x="4208780" y="128626"/>
                    <a:pt x="4898771" y="178537"/>
                  </a:cubicBezTo>
                  <a:cubicBezTo>
                    <a:pt x="5294249" y="207112"/>
                    <a:pt x="5656707" y="370688"/>
                    <a:pt x="6045581" y="324207"/>
                  </a:cubicBezTo>
                  <a:cubicBezTo>
                    <a:pt x="6185535" y="307442"/>
                    <a:pt x="6307201" y="264770"/>
                    <a:pt x="6432931" y="229210"/>
                  </a:cubicBezTo>
                  <a:cubicBezTo>
                    <a:pt x="6475730" y="217145"/>
                    <a:pt x="6519291" y="205842"/>
                    <a:pt x="6563614" y="195301"/>
                  </a:cubicBezTo>
                  <a:cubicBezTo>
                    <a:pt x="7009893" y="89510"/>
                    <a:pt x="7528560" y="64872"/>
                    <a:pt x="8004557" y="128753"/>
                  </a:cubicBezTo>
                  <a:cubicBezTo>
                    <a:pt x="8467344" y="190983"/>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7"/>
                  </a:cubicBezTo>
                  <a:cubicBezTo>
                    <a:pt x="11865610" y="372212"/>
                    <a:pt x="12025503" y="392532"/>
                    <a:pt x="12192000" y="391389"/>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89909FF3-E9C7-EC7F-5B12-2483220C18B0}"/>
                </a:ext>
              </a:extLst>
            </p:cNvPr>
            <p:cNvSpPr/>
            <p:nvPr/>
          </p:nvSpPr>
          <p:spPr>
            <a:xfrm>
              <a:off x="0" y="4528808"/>
              <a:ext cx="12192000" cy="687574"/>
            </a:xfrm>
            <a:custGeom>
              <a:avLst/>
              <a:gdLst>
                <a:gd name="connsiteX0" fmla="*/ 12192000 w 12192000"/>
                <a:gd name="connsiteY0" fmla="*/ 85863 h 687574"/>
                <a:gd name="connsiteX1" fmla="*/ 12192000 w 12192000"/>
                <a:gd name="connsiteY1" fmla="*/ 308368 h 687574"/>
                <a:gd name="connsiteX2" fmla="*/ 10567162 w 12192000"/>
                <a:gd name="connsiteY2" fmla="*/ 386726 h 687574"/>
                <a:gd name="connsiteX3" fmla="*/ 9785731 w 12192000"/>
                <a:gd name="connsiteY3" fmla="*/ 507503 h 687574"/>
                <a:gd name="connsiteX4" fmla="*/ 9612757 w 12192000"/>
                <a:gd name="connsiteY4" fmla="*/ 511695 h 687574"/>
                <a:gd name="connsiteX5" fmla="*/ 8524875 w 12192000"/>
                <a:gd name="connsiteY5" fmla="*/ 397268 h 687574"/>
                <a:gd name="connsiteX6" fmla="*/ 7703439 w 12192000"/>
                <a:gd name="connsiteY6" fmla="*/ 379869 h 687574"/>
                <a:gd name="connsiteX7" fmla="*/ 7556627 w 12192000"/>
                <a:gd name="connsiteY7" fmla="*/ 407173 h 687574"/>
                <a:gd name="connsiteX8" fmla="*/ 7019163 w 12192000"/>
                <a:gd name="connsiteY8" fmla="*/ 522744 h 687574"/>
                <a:gd name="connsiteX9" fmla="*/ 6596888 w 12192000"/>
                <a:gd name="connsiteY9" fmla="*/ 463434 h 687574"/>
                <a:gd name="connsiteX10" fmla="*/ 6555994 w 12192000"/>
                <a:gd name="connsiteY10" fmla="*/ 457846 h 687574"/>
                <a:gd name="connsiteX11" fmla="*/ 6017641 w 12192000"/>
                <a:gd name="connsiteY11" fmla="*/ 474610 h 687574"/>
                <a:gd name="connsiteX12" fmla="*/ 5548503 w 12192000"/>
                <a:gd name="connsiteY12" fmla="*/ 562876 h 687574"/>
                <a:gd name="connsiteX13" fmla="*/ 5131308 w 12192000"/>
                <a:gd name="connsiteY13" fmla="*/ 504963 h 687574"/>
                <a:gd name="connsiteX14" fmla="*/ 3312922 w 12192000"/>
                <a:gd name="connsiteY14" fmla="*/ 458735 h 687574"/>
                <a:gd name="connsiteX15" fmla="*/ 2437892 w 12192000"/>
                <a:gd name="connsiteY15" fmla="*/ 619645 h 687574"/>
                <a:gd name="connsiteX16" fmla="*/ 4318 w 12192000"/>
                <a:gd name="connsiteY16" fmla="*/ 483882 h 687574"/>
                <a:gd name="connsiteX17" fmla="*/ 0 w 12192000"/>
                <a:gd name="connsiteY17" fmla="*/ 482612 h 687574"/>
                <a:gd name="connsiteX18" fmla="*/ 0 w 12192000"/>
                <a:gd name="connsiteY18" fmla="*/ 145045 h 687574"/>
                <a:gd name="connsiteX19" fmla="*/ 4318 w 12192000"/>
                <a:gd name="connsiteY19" fmla="*/ 145426 h 687574"/>
                <a:gd name="connsiteX20" fmla="*/ 1155573 w 12192000"/>
                <a:gd name="connsiteY20" fmla="*/ 156348 h 687574"/>
                <a:gd name="connsiteX21" fmla="*/ 1985772 w 12192000"/>
                <a:gd name="connsiteY21" fmla="*/ 40144 h 687574"/>
                <a:gd name="connsiteX22" fmla="*/ 3149346 w 12192000"/>
                <a:gd name="connsiteY22" fmla="*/ 127393 h 687574"/>
                <a:gd name="connsiteX23" fmla="*/ 4298696 w 12192000"/>
                <a:gd name="connsiteY23" fmla="*/ 16902 h 687574"/>
                <a:gd name="connsiteX24" fmla="*/ 6030468 w 12192000"/>
                <a:gd name="connsiteY24" fmla="*/ 112660 h 687574"/>
                <a:gd name="connsiteX25" fmla="*/ 7045452 w 12192000"/>
                <a:gd name="connsiteY25" fmla="*/ 40144 h 687574"/>
                <a:gd name="connsiteX26" fmla="*/ 7950708 w 12192000"/>
                <a:gd name="connsiteY26" fmla="*/ 117487 h 687574"/>
                <a:gd name="connsiteX27" fmla="*/ 8709406 w 12192000"/>
                <a:gd name="connsiteY27" fmla="*/ 40906 h 687574"/>
                <a:gd name="connsiteX28" fmla="*/ 10339959 w 12192000"/>
                <a:gd name="connsiteY28" fmla="*/ 44715 h 687574"/>
                <a:gd name="connsiteX29" fmla="*/ 10503535 w 12192000"/>
                <a:gd name="connsiteY29" fmla="*/ 61226 h 687574"/>
                <a:gd name="connsiteX30" fmla="*/ 10934573 w 12192000"/>
                <a:gd name="connsiteY30" fmla="*/ 122694 h 687574"/>
                <a:gd name="connsiteX31" fmla="*/ 11022330 w 12192000"/>
                <a:gd name="connsiteY31" fmla="*/ 139203 h 687574"/>
                <a:gd name="connsiteX32" fmla="*/ 11820652 w 12192000"/>
                <a:gd name="connsiteY32" fmla="*/ 112026 h 687574"/>
                <a:gd name="connsiteX33" fmla="*/ 12192000 w 12192000"/>
                <a:gd name="connsiteY33" fmla="*/ 85863 h 68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00" h="687574">
                  <a:moveTo>
                    <a:pt x="12192000" y="85863"/>
                  </a:moveTo>
                  <a:lnTo>
                    <a:pt x="12192000" y="308368"/>
                  </a:lnTo>
                  <a:cubicBezTo>
                    <a:pt x="11647805" y="271283"/>
                    <a:pt x="11087227" y="296557"/>
                    <a:pt x="10567162" y="386726"/>
                  </a:cubicBezTo>
                  <a:cubicBezTo>
                    <a:pt x="10308844" y="431557"/>
                    <a:pt x="10056749" y="491882"/>
                    <a:pt x="9785731" y="507503"/>
                  </a:cubicBezTo>
                  <a:cubicBezTo>
                    <a:pt x="9728200" y="510806"/>
                    <a:pt x="9670542" y="512076"/>
                    <a:pt x="9612757" y="511695"/>
                  </a:cubicBezTo>
                  <a:cubicBezTo>
                    <a:pt x="9250553" y="509408"/>
                    <a:pt x="8883269" y="441590"/>
                    <a:pt x="8524875" y="397268"/>
                  </a:cubicBezTo>
                  <a:cubicBezTo>
                    <a:pt x="8243316" y="362470"/>
                    <a:pt x="7967219" y="342276"/>
                    <a:pt x="7703439" y="379869"/>
                  </a:cubicBezTo>
                  <a:cubicBezTo>
                    <a:pt x="7654036" y="386853"/>
                    <a:pt x="7605141" y="395870"/>
                    <a:pt x="7556627" y="407173"/>
                  </a:cubicBezTo>
                  <a:cubicBezTo>
                    <a:pt x="7378193" y="448957"/>
                    <a:pt x="7215378" y="521220"/>
                    <a:pt x="7019163" y="522744"/>
                  </a:cubicBezTo>
                  <a:cubicBezTo>
                    <a:pt x="6872478" y="524013"/>
                    <a:pt x="6737604" y="484770"/>
                    <a:pt x="6596888" y="463434"/>
                  </a:cubicBezTo>
                  <a:cubicBezTo>
                    <a:pt x="6583299" y="461402"/>
                    <a:pt x="6569710" y="459497"/>
                    <a:pt x="6555994" y="457846"/>
                  </a:cubicBezTo>
                  <a:cubicBezTo>
                    <a:pt x="6378702" y="435621"/>
                    <a:pt x="6188329" y="441337"/>
                    <a:pt x="6017641" y="474610"/>
                  </a:cubicBezTo>
                  <a:cubicBezTo>
                    <a:pt x="5860923" y="505090"/>
                    <a:pt x="5715889" y="558431"/>
                    <a:pt x="5548503" y="562876"/>
                  </a:cubicBezTo>
                  <a:cubicBezTo>
                    <a:pt x="5403342" y="566558"/>
                    <a:pt x="5266182" y="532776"/>
                    <a:pt x="5131308" y="504963"/>
                  </a:cubicBezTo>
                  <a:cubicBezTo>
                    <a:pt x="4557776" y="386726"/>
                    <a:pt x="3906520" y="370216"/>
                    <a:pt x="3312922" y="458735"/>
                  </a:cubicBezTo>
                  <a:cubicBezTo>
                    <a:pt x="3015234" y="503185"/>
                    <a:pt x="2734056" y="572654"/>
                    <a:pt x="2437892" y="619645"/>
                  </a:cubicBezTo>
                  <a:cubicBezTo>
                    <a:pt x="1636141" y="746518"/>
                    <a:pt x="736092" y="692543"/>
                    <a:pt x="4318" y="483882"/>
                  </a:cubicBezTo>
                  <a:cubicBezTo>
                    <a:pt x="2921" y="483373"/>
                    <a:pt x="1397" y="482993"/>
                    <a:pt x="0" y="482612"/>
                  </a:cubicBezTo>
                  <a:lnTo>
                    <a:pt x="0" y="145045"/>
                  </a:lnTo>
                  <a:cubicBezTo>
                    <a:pt x="1397" y="145172"/>
                    <a:pt x="2921" y="145300"/>
                    <a:pt x="4318" y="145426"/>
                  </a:cubicBezTo>
                  <a:cubicBezTo>
                    <a:pt x="388112" y="178827"/>
                    <a:pt x="779145" y="202069"/>
                    <a:pt x="1155573" y="156348"/>
                  </a:cubicBezTo>
                  <a:cubicBezTo>
                    <a:pt x="1435354" y="122439"/>
                    <a:pt x="1699006" y="51065"/>
                    <a:pt x="1985772" y="40144"/>
                  </a:cubicBezTo>
                  <a:cubicBezTo>
                    <a:pt x="2378075" y="25284"/>
                    <a:pt x="2756027" y="125360"/>
                    <a:pt x="3149346" y="127393"/>
                  </a:cubicBezTo>
                  <a:cubicBezTo>
                    <a:pt x="3540125" y="129425"/>
                    <a:pt x="3909568" y="35063"/>
                    <a:pt x="4298696" y="16902"/>
                  </a:cubicBezTo>
                  <a:cubicBezTo>
                    <a:pt x="4878959" y="-10149"/>
                    <a:pt x="5449189" y="133362"/>
                    <a:pt x="6030468" y="112660"/>
                  </a:cubicBezTo>
                  <a:cubicBezTo>
                    <a:pt x="6371971" y="100595"/>
                    <a:pt x="6703441" y="31888"/>
                    <a:pt x="7045452" y="40144"/>
                  </a:cubicBezTo>
                  <a:cubicBezTo>
                    <a:pt x="7351649" y="47509"/>
                    <a:pt x="7644257" y="116470"/>
                    <a:pt x="7950708" y="117487"/>
                  </a:cubicBezTo>
                  <a:cubicBezTo>
                    <a:pt x="8209281" y="118248"/>
                    <a:pt x="8457438" y="70623"/>
                    <a:pt x="8709406" y="40906"/>
                  </a:cubicBezTo>
                  <a:cubicBezTo>
                    <a:pt x="9245219" y="-22594"/>
                    <a:pt x="9802749" y="-4942"/>
                    <a:pt x="10339959" y="44715"/>
                  </a:cubicBezTo>
                  <a:cubicBezTo>
                    <a:pt x="10395331" y="49795"/>
                    <a:pt x="10449814" y="55257"/>
                    <a:pt x="10503535" y="61226"/>
                  </a:cubicBezTo>
                  <a:cubicBezTo>
                    <a:pt x="10650728" y="77482"/>
                    <a:pt x="10792714" y="97294"/>
                    <a:pt x="10934573" y="122694"/>
                  </a:cubicBezTo>
                  <a:cubicBezTo>
                    <a:pt x="10963783" y="128027"/>
                    <a:pt x="10992993" y="133488"/>
                    <a:pt x="11022330" y="139203"/>
                  </a:cubicBezTo>
                  <a:cubicBezTo>
                    <a:pt x="11257280" y="185304"/>
                    <a:pt x="11583670" y="133107"/>
                    <a:pt x="11820652" y="112026"/>
                  </a:cubicBezTo>
                  <a:cubicBezTo>
                    <a:pt x="11943080" y="101103"/>
                    <a:pt x="12067286" y="91959"/>
                    <a:pt x="12192000" y="85863"/>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C46DAA15-7A95-D7C7-1248-438F3068CDAF}"/>
                </a:ext>
              </a:extLst>
            </p:cNvPr>
            <p:cNvSpPr/>
            <p:nvPr/>
          </p:nvSpPr>
          <p:spPr>
            <a:xfrm>
              <a:off x="0" y="4737374"/>
              <a:ext cx="12192000" cy="1542903"/>
            </a:xfrm>
            <a:custGeom>
              <a:avLst/>
              <a:gdLst>
                <a:gd name="connsiteX0" fmla="*/ 12192000 w 12192000"/>
                <a:gd name="connsiteY0" fmla="*/ 18649 h 1542903"/>
                <a:gd name="connsiteX1" fmla="*/ 12192000 w 12192000"/>
                <a:gd name="connsiteY1" fmla="*/ 1542903 h 1542903"/>
                <a:gd name="connsiteX2" fmla="*/ 0 w 12192000"/>
                <a:gd name="connsiteY2" fmla="*/ 1542903 h 1542903"/>
                <a:gd name="connsiteX3" fmla="*/ 0 w 12192000"/>
                <a:gd name="connsiteY3" fmla="*/ 216261 h 1542903"/>
                <a:gd name="connsiteX4" fmla="*/ 4318 w 12192000"/>
                <a:gd name="connsiteY4" fmla="*/ 217658 h 1542903"/>
                <a:gd name="connsiteX5" fmla="*/ 2437892 w 12192000"/>
                <a:gd name="connsiteY5" fmla="*/ 371582 h 1542903"/>
                <a:gd name="connsiteX6" fmla="*/ 3312922 w 12192000"/>
                <a:gd name="connsiteY6" fmla="*/ 189210 h 1542903"/>
                <a:gd name="connsiteX7" fmla="*/ 5131308 w 12192000"/>
                <a:gd name="connsiteY7" fmla="*/ 241661 h 1542903"/>
                <a:gd name="connsiteX8" fmla="*/ 5548503 w 12192000"/>
                <a:gd name="connsiteY8" fmla="*/ 307320 h 1542903"/>
                <a:gd name="connsiteX9" fmla="*/ 6017641 w 12192000"/>
                <a:gd name="connsiteY9" fmla="*/ 207244 h 1542903"/>
                <a:gd name="connsiteX10" fmla="*/ 6596888 w 12192000"/>
                <a:gd name="connsiteY10" fmla="*/ 194544 h 1542903"/>
                <a:gd name="connsiteX11" fmla="*/ 6746113 w 12192000"/>
                <a:gd name="connsiteY11" fmla="*/ 225151 h 1542903"/>
                <a:gd name="connsiteX12" fmla="*/ 7019163 w 12192000"/>
                <a:gd name="connsiteY12" fmla="*/ 261854 h 1542903"/>
                <a:gd name="connsiteX13" fmla="*/ 7411339 w 12192000"/>
                <a:gd name="connsiteY13" fmla="*/ 175494 h 1542903"/>
                <a:gd name="connsiteX14" fmla="*/ 7556627 w 12192000"/>
                <a:gd name="connsiteY14" fmla="*/ 130663 h 1542903"/>
                <a:gd name="connsiteX15" fmla="*/ 8957564 w 12192000"/>
                <a:gd name="connsiteY15" fmla="*/ 185908 h 1542903"/>
                <a:gd name="connsiteX16" fmla="*/ 9785731 w 12192000"/>
                <a:gd name="connsiteY16" fmla="*/ 244582 h 1542903"/>
                <a:gd name="connsiteX17" fmla="*/ 9926447 w 12192000"/>
                <a:gd name="connsiteY17" fmla="*/ 230993 h 1542903"/>
                <a:gd name="connsiteX18" fmla="*/ 10567162 w 12192000"/>
                <a:gd name="connsiteY18" fmla="*/ 107549 h 1542903"/>
                <a:gd name="connsiteX19" fmla="*/ 11051540 w 12192000"/>
                <a:gd name="connsiteY19" fmla="*/ 34651 h 1542903"/>
                <a:gd name="connsiteX20" fmla="*/ 11832463 w 12192000"/>
                <a:gd name="connsiteY20" fmla="*/ 1250 h 1542903"/>
                <a:gd name="connsiteX21" fmla="*/ 12192000 w 12192000"/>
                <a:gd name="connsiteY21" fmla="*/ 18649 h 154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0" h="1542903">
                  <a:moveTo>
                    <a:pt x="12192000" y="18649"/>
                  </a:moveTo>
                  <a:lnTo>
                    <a:pt x="12192000" y="1542903"/>
                  </a:lnTo>
                  <a:lnTo>
                    <a:pt x="0" y="1542903"/>
                  </a:lnTo>
                  <a:lnTo>
                    <a:pt x="0" y="216261"/>
                  </a:lnTo>
                  <a:cubicBezTo>
                    <a:pt x="1397" y="216769"/>
                    <a:pt x="2921" y="217150"/>
                    <a:pt x="4318" y="217658"/>
                  </a:cubicBezTo>
                  <a:cubicBezTo>
                    <a:pt x="736092" y="454259"/>
                    <a:pt x="1636141" y="515600"/>
                    <a:pt x="2437892" y="371582"/>
                  </a:cubicBezTo>
                  <a:cubicBezTo>
                    <a:pt x="2734056" y="318496"/>
                    <a:pt x="3015234" y="239629"/>
                    <a:pt x="3312922" y="189210"/>
                  </a:cubicBezTo>
                  <a:cubicBezTo>
                    <a:pt x="3906520" y="88880"/>
                    <a:pt x="4557776" y="107676"/>
                    <a:pt x="5131308" y="241661"/>
                  </a:cubicBezTo>
                  <a:cubicBezTo>
                    <a:pt x="5266182" y="273157"/>
                    <a:pt x="5403342" y="311511"/>
                    <a:pt x="5548503" y="307320"/>
                  </a:cubicBezTo>
                  <a:cubicBezTo>
                    <a:pt x="5715889" y="302367"/>
                    <a:pt x="5860923" y="241788"/>
                    <a:pt x="6017641" y="207244"/>
                  </a:cubicBezTo>
                  <a:cubicBezTo>
                    <a:pt x="6201537" y="166604"/>
                    <a:pt x="6408293" y="162032"/>
                    <a:pt x="6596888" y="194544"/>
                  </a:cubicBezTo>
                  <a:cubicBezTo>
                    <a:pt x="6647053" y="203180"/>
                    <a:pt x="6696583" y="214356"/>
                    <a:pt x="6746113" y="225151"/>
                  </a:cubicBezTo>
                  <a:cubicBezTo>
                    <a:pt x="6835394" y="244582"/>
                    <a:pt x="6924802" y="262616"/>
                    <a:pt x="7019163" y="261854"/>
                  </a:cubicBezTo>
                  <a:cubicBezTo>
                    <a:pt x="7161149" y="260584"/>
                    <a:pt x="7285736" y="217277"/>
                    <a:pt x="7411339" y="175494"/>
                  </a:cubicBezTo>
                  <a:cubicBezTo>
                    <a:pt x="7459219" y="159492"/>
                    <a:pt x="7507351" y="143744"/>
                    <a:pt x="7556627" y="130663"/>
                  </a:cubicBezTo>
                  <a:cubicBezTo>
                    <a:pt x="7995920" y="14204"/>
                    <a:pt x="8473821" y="112121"/>
                    <a:pt x="8957564" y="185908"/>
                  </a:cubicBezTo>
                  <a:cubicBezTo>
                    <a:pt x="9233789" y="228199"/>
                    <a:pt x="9511792" y="262489"/>
                    <a:pt x="9785731" y="244582"/>
                  </a:cubicBezTo>
                  <a:cubicBezTo>
                    <a:pt x="9833229" y="241407"/>
                    <a:pt x="9880092" y="236835"/>
                    <a:pt x="9926447" y="230993"/>
                  </a:cubicBezTo>
                  <a:cubicBezTo>
                    <a:pt x="10145268" y="203434"/>
                    <a:pt x="10354056" y="149459"/>
                    <a:pt x="10567162" y="107549"/>
                  </a:cubicBezTo>
                  <a:cubicBezTo>
                    <a:pt x="10725404" y="76434"/>
                    <a:pt x="10887329" y="52177"/>
                    <a:pt x="11051540" y="34651"/>
                  </a:cubicBezTo>
                  <a:cubicBezTo>
                    <a:pt x="11308588" y="7092"/>
                    <a:pt x="11570970" y="-3957"/>
                    <a:pt x="11832463" y="1250"/>
                  </a:cubicBezTo>
                  <a:cubicBezTo>
                    <a:pt x="11952605" y="3663"/>
                    <a:pt x="12072747" y="9378"/>
                    <a:pt x="12192000" y="18649"/>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92EF230A-AADC-A0AC-FC44-EB5F7A9E1563}"/>
                </a:ext>
              </a:extLst>
            </p:cNvPr>
            <p:cNvSpPr/>
            <p:nvPr/>
          </p:nvSpPr>
          <p:spPr>
            <a:xfrm>
              <a:off x="1" y="4420923"/>
              <a:ext cx="12192000" cy="2497177"/>
            </a:xfrm>
            <a:custGeom>
              <a:avLst/>
              <a:gdLst>
                <a:gd name="connsiteX0" fmla="*/ 12192000 w 12192000"/>
                <a:gd name="connsiteY0" fmla="*/ 23472 h 2497177"/>
                <a:gd name="connsiteX1" fmla="*/ 12192000 w 12192000"/>
                <a:gd name="connsiteY1" fmla="*/ 1326492 h 2497177"/>
                <a:gd name="connsiteX2" fmla="*/ 12062206 w 12192000"/>
                <a:gd name="connsiteY2" fmla="*/ 1327127 h 2497177"/>
                <a:gd name="connsiteX3" fmla="*/ 11088370 w 12192000"/>
                <a:gd name="connsiteY3" fmla="*/ 1333096 h 2497177"/>
                <a:gd name="connsiteX4" fmla="*/ 8805672 w 12192000"/>
                <a:gd name="connsiteY4" fmla="*/ 1567411 h 2497177"/>
                <a:gd name="connsiteX5" fmla="*/ 7759319 w 12192000"/>
                <a:gd name="connsiteY5" fmla="*/ 1753974 h 2497177"/>
                <a:gd name="connsiteX6" fmla="*/ 6476873 w 12192000"/>
                <a:gd name="connsiteY6" fmla="*/ 1809600 h 2497177"/>
                <a:gd name="connsiteX7" fmla="*/ 5731383 w 12192000"/>
                <a:gd name="connsiteY7" fmla="*/ 1919455 h 2497177"/>
                <a:gd name="connsiteX8" fmla="*/ 5070983 w 12192000"/>
                <a:gd name="connsiteY8" fmla="*/ 2029691 h 2497177"/>
                <a:gd name="connsiteX9" fmla="*/ 2628138 w 12192000"/>
                <a:gd name="connsiteY9" fmla="*/ 2187806 h 2497177"/>
                <a:gd name="connsiteX10" fmla="*/ 1041781 w 12192000"/>
                <a:gd name="connsiteY10" fmla="*/ 2464793 h 2497177"/>
                <a:gd name="connsiteX11" fmla="*/ 390779 w 12192000"/>
                <a:gd name="connsiteY11" fmla="*/ 2497178 h 2497177"/>
                <a:gd name="connsiteX12" fmla="*/ 0 w 12192000"/>
                <a:gd name="connsiteY12" fmla="*/ 2497178 h 2497177"/>
                <a:gd name="connsiteX13" fmla="*/ 0 w 12192000"/>
                <a:gd name="connsiteY13" fmla="*/ 1537058 h 2497177"/>
                <a:gd name="connsiteX14" fmla="*/ 4318 w 12192000"/>
                <a:gd name="connsiteY14" fmla="*/ 1537439 h 2497177"/>
                <a:gd name="connsiteX15" fmla="*/ 491490 w 12192000"/>
                <a:gd name="connsiteY15" fmla="*/ 1564363 h 2497177"/>
                <a:gd name="connsiteX16" fmla="*/ 3256661 w 12192000"/>
                <a:gd name="connsiteY16" fmla="*/ 1050775 h 2497177"/>
                <a:gd name="connsiteX17" fmla="*/ 4890643 w 12192000"/>
                <a:gd name="connsiteY17" fmla="*/ 1027534 h 2497177"/>
                <a:gd name="connsiteX18" fmla="*/ 5413756 w 12192000"/>
                <a:gd name="connsiteY18" fmla="*/ 876912 h 2497177"/>
                <a:gd name="connsiteX19" fmla="*/ 5589651 w 12192000"/>
                <a:gd name="connsiteY19" fmla="*/ 824334 h 2497177"/>
                <a:gd name="connsiteX20" fmla="*/ 6555994 w 12192000"/>
                <a:gd name="connsiteY20" fmla="*/ 625833 h 2497177"/>
                <a:gd name="connsiteX21" fmla="*/ 6746113 w 12192000"/>
                <a:gd name="connsiteY21" fmla="*/ 601703 h 2497177"/>
                <a:gd name="connsiteX22" fmla="*/ 7411339 w 12192000"/>
                <a:gd name="connsiteY22" fmla="*/ 552046 h 2497177"/>
                <a:gd name="connsiteX23" fmla="*/ 7593076 w 12192000"/>
                <a:gd name="connsiteY23" fmla="*/ 548109 h 2497177"/>
                <a:gd name="connsiteX24" fmla="*/ 7703439 w 12192000"/>
                <a:gd name="connsiteY24" fmla="*/ 547855 h 2497177"/>
                <a:gd name="connsiteX25" fmla="*/ 8524875 w 12192000"/>
                <a:gd name="connsiteY25" fmla="*/ 565254 h 2497177"/>
                <a:gd name="connsiteX26" fmla="*/ 8957564 w 12192000"/>
                <a:gd name="connsiteY26" fmla="*/ 562460 h 2497177"/>
                <a:gd name="connsiteX27" fmla="*/ 9561957 w 12192000"/>
                <a:gd name="connsiteY27" fmla="*/ 502262 h 2497177"/>
                <a:gd name="connsiteX28" fmla="*/ 10277348 w 12192000"/>
                <a:gd name="connsiteY28" fmla="*/ 305920 h 2497177"/>
                <a:gd name="connsiteX29" fmla="*/ 10503535 w 12192000"/>
                <a:gd name="connsiteY29" fmla="*/ 229212 h 2497177"/>
                <a:gd name="connsiteX30" fmla="*/ 10690352 w 12192000"/>
                <a:gd name="connsiteY30" fmla="*/ 169268 h 2497177"/>
                <a:gd name="connsiteX31" fmla="*/ 11095101 w 12192000"/>
                <a:gd name="connsiteY31" fmla="*/ 66271 h 2497177"/>
                <a:gd name="connsiteX32" fmla="*/ 12192000 w 12192000"/>
                <a:gd name="connsiteY32" fmla="*/ 23472 h 249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2497177">
                  <a:moveTo>
                    <a:pt x="12192000" y="23472"/>
                  </a:moveTo>
                  <a:lnTo>
                    <a:pt x="12192000" y="1326492"/>
                  </a:lnTo>
                  <a:cubicBezTo>
                    <a:pt x="12147296" y="1328143"/>
                    <a:pt x="12103989" y="1328524"/>
                    <a:pt x="12062206" y="1327127"/>
                  </a:cubicBezTo>
                  <a:cubicBezTo>
                    <a:pt x="11741531" y="1316332"/>
                    <a:pt x="11426317" y="1320142"/>
                    <a:pt x="11088370" y="1333096"/>
                  </a:cubicBezTo>
                  <a:cubicBezTo>
                    <a:pt x="10326751" y="1362560"/>
                    <a:pt x="9542907" y="1426441"/>
                    <a:pt x="8805672" y="1567411"/>
                  </a:cubicBezTo>
                  <a:cubicBezTo>
                    <a:pt x="8459089" y="1633705"/>
                    <a:pt x="8121143" y="1717017"/>
                    <a:pt x="7759319" y="1753974"/>
                  </a:cubicBezTo>
                  <a:cubicBezTo>
                    <a:pt x="7330059" y="1797789"/>
                    <a:pt x="6906769" y="1772262"/>
                    <a:pt x="6476873" y="1809600"/>
                  </a:cubicBezTo>
                  <a:cubicBezTo>
                    <a:pt x="6222746" y="1831698"/>
                    <a:pt x="5977001" y="1874751"/>
                    <a:pt x="5731383" y="1919455"/>
                  </a:cubicBezTo>
                  <a:cubicBezTo>
                    <a:pt x="5513070" y="1959333"/>
                    <a:pt x="5294884" y="2000481"/>
                    <a:pt x="5070983" y="2029691"/>
                  </a:cubicBezTo>
                  <a:cubicBezTo>
                    <a:pt x="4261612" y="2134974"/>
                    <a:pt x="3434842" y="2076173"/>
                    <a:pt x="2628138" y="2187806"/>
                  </a:cubicBezTo>
                  <a:cubicBezTo>
                    <a:pt x="2087245" y="2262609"/>
                    <a:pt x="1589024" y="2409802"/>
                    <a:pt x="1041781" y="2464793"/>
                  </a:cubicBezTo>
                  <a:cubicBezTo>
                    <a:pt x="824484" y="2486637"/>
                    <a:pt x="607441" y="2493114"/>
                    <a:pt x="390779" y="2497178"/>
                  </a:cubicBezTo>
                  <a:lnTo>
                    <a:pt x="0" y="2497178"/>
                  </a:lnTo>
                  <a:lnTo>
                    <a:pt x="0" y="1537058"/>
                  </a:lnTo>
                  <a:cubicBezTo>
                    <a:pt x="1397" y="1537185"/>
                    <a:pt x="2921" y="1537312"/>
                    <a:pt x="4318" y="1537439"/>
                  </a:cubicBezTo>
                  <a:cubicBezTo>
                    <a:pt x="162306" y="1551917"/>
                    <a:pt x="321310" y="1565506"/>
                    <a:pt x="491490" y="1564363"/>
                  </a:cubicBezTo>
                  <a:cubicBezTo>
                    <a:pt x="1452118" y="1557124"/>
                    <a:pt x="2280920" y="1102210"/>
                    <a:pt x="3256661" y="1050775"/>
                  </a:cubicBezTo>
                  <a:cubicBezTo>
                    <a:pt x="3815715" y="1021311"/>
                    <a:pt x="4355592" y="1130277"/>
                    <a:pt x="4890643" y="1027534"/>
                  </a:cubicBezTo>
                  <a:cubicBezTo>
                    <a:pt x="5083048" y="990450"/>
                    <a:pt x="5244846" y="930506"/>
                    <a:pt x="5413756" y="876912"/>
                  </a:cubicBezTo>
                  <a:cubicBezTo>
                    <a:pt x="5471160" y="858751"/>
                    <a:pt x="5529834" y="841225"/>
                    <a:pt x="5589651" y="824334"/>
                  </a:cubicBezTo>
                  <a:cubicBezTo>
                    <a:pt x="5889244" y="740006"/>
                    <a:pt x="6217920" y="672823"/>
                    <a:pt x="6555994" y="625833"/>
                  </a:cubicBezTo>
                  <a:cubicBezTo>
                    <a:pt x="6618986" y="617070"/>
                    <a:pt x="6682486" y="608942"/>
                    <a:pt x="6746113" y="601703"/>
                  </a:cubicBezTo>
                  <a:cubicBezTo>
                    <a:pt x="6967094" y="576176"/>
                    <a:pt x="7190740" y="559285"/>
                    <a:pt x="7411339" y="552046"/>
                  </a:cubicBezTo>
                  <a:cubicBezTo>
                    <a:pt x="7472172" y="550014"/>
                    <a:pt x="7532751" y="548617"/>
                    <a:pt x="7593076" y="548109"/>
                  </a:cubicBezTo>
                  <a:cubicBezTo>
                    <a:pt x="7629907" y="547728"/>
                    <a:pt x="7666609" y="547728"/>
                    <a:pt x="7703439" y="547855"/>
                  </a:cubicBezTo>
                  <a:cubicBezTo>
                    <a:pt x="7977632" y="548617"/>
                    <a:pt x="8251698" y="561063"/>
                    <a:pt x="8524875" y="565254"/>
                  </a:cubicBezTo>
                  <a:cubicBezTo>
                    <a:pt x="8669528" y="567667"/>
                    <a:pt x="8813800" y="567667"/>
                    <a:pt x="8957564" y="562460"/>
                  </a:cubicBezTo>
                  <a:cubicBezTo>
                    <a:pt x="9160129" y="555348"/>
                    <a:pt x="9361678" y="537949"/>
                    <a:pt x="9561957" y="502262"/>
                  </a:cubicBezTo>
                  <a:cubicBezTo>
                    <a:pt x="9825101" y="455526"/>
                    <a:pt x="10052939" y="382120"/>
                    <a:pt x="10277348" y="305920"/>
                  </a:cubicBezTo>
                  <a:cubicBezTo>
                    <a:pt x="10352786" y="280393"/>
                    <a:pt x="10427716" y="254485"/>
                    <a:pt x="10503535" y="229212"/>
                  </a:cubicBezTo>
                  <a:cubicBezTo>
                    <a:pt x="10565003" y="208638"/>
                    <a:pt x="10627106" y="188445"/>
                    <a:pt x="10690352" y="169268"/>
                  </a:cubicBezTo>
                  <a:cubicBezTo>
                    <a:pt x="10818495" y="130025"/>
                    <a:pt x="10951718" y="94338"/>
                    <a:pt x="11095101" y="66271"/>
                  </a:cubicBezTo>
                  <a:cubicBezTo>
                    <a:pt x="11455273" y="-4468"/>
                    <a:pt x="11861927" y="-18311"/>
                    <a:pt x="12192000" y="23472"/>
                  </a:cubicBezTo>
                  <a:close/>
                </a:path>
              </a:pathLst>
            </a:custGeom>
            <a:solidFill>
              <a:srgbClr val="FFFFFF"/>
            </a:solidFill>
            <a:ln w="12700"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F5D6B719-2564-4BB1-759E-B3824AC7B0B8}"/>
                </a:ext>
              </a:extLst>
            </p:cNvPr>
            <p:cNvSpPr/>
            <p:nvPr/>
          </p:nvSpPr>
          <p:spPr>
            <a:xfrm>
              <a:off x="0" y="4540785"/>
              <a:ext cx="12192000" cy="2317214"/>
            </a:xfrm>
            <a:custGeom>
              <a:avLst/>
              <a:gdLst>
                <a:gd name="connsiteX0" fmla="*/ 12192000 w 12192000"/>
                <a:gd name="connsiteY0" fmla="*/ 19276 h 2317214"/>
                <a:gd name="connsiteX1" fmla="*/ 12192000 w 12192000"/>
                <a:gd name="connsiteY1" fmla="*/ 1327630 h 2317214"/>
                <a:gd name="connsiteX2" fmla="*/ 12140057 w 12192000"/>
                <a:gd name="connsiteY2" fmla="*/ 1327885 h 2317214"/>
                <a:gd name="connsiteX3" fmla="*/ 12098401 w 12192000"/>
                <a:gd name="connsiteY3" fmla="*/ 1327123 h 2317214"/>
                <a:gd name="connsiteX4" fmla="*/ 11124692 w 12192000"/>
                <a:gd name="connsiteY4" fmla="*/ 1333092 h 2317214"/>
                <a:gd name="connsiteX5" fmla="*/ 8841867 w 12192000"/>
                <a:gd name="connsiteY5" fmla="*/ 1567406 h 2317214"/>
                <a:gd name="connsiteX6" fmla="*/ 7919339 w 12192000"/>
                <a:gd name="connsiteY6" fmla="*/ 1739492 h 2317214"/>
                <a:gd name="connsiteX7" fmla="*/ 7795514 w 12192000"/>
                <a:gd name="connsiteY7" fmla="*/ 1753969 h 2317214"/>
                <a:gd name="connsiteX8" fmla="*/ 6513069 w 12192000"/>
                <a:gd name="connsiteY8" fmla="*/ 1809723 h 2317214"/>
                <a:gd name="connsiteX9" fmla="*/ 5107305 w 12192000"/>
                <a:gd name="connsiteY9" fmla="*/ 2029686 h 2317214"/>
                <a:gd name="connsiteX10" fmla="*/ 2664460 w 12192000"/>
                <a:gd name="connsiteY10" fmla="*/ 2187802 h 2317214"/>
                <a:gd name="connsiteX11" fmla="*/ 1954657 w 12192000"/>
                <a:gd name="connsiteY11" fmla="*/ 2317215 h 2317214"/>
                <a:gd name="connsiteX12" fmla="*/ 0 w 12192000"/>
                <a:gd name="connsiteY12" fmla="*/ 2317215 h 2317214"/>
                <a:gd name="connsiteX13" fmla="*/ 0 w 12192000"/>
                <a:gd name="connsiteY13" fmla="*/ 1533624 h 2317214"/>
                <a:gd name="connsiteX14" fmla="*/ 4318 w 12192000"/>
                <a:gd name="connsiteY14" fmla="*/ 1534005 h 2317214"/>
                <a:gd name="connsiteX15" fmla="*/ 527685 w 12192000"/>
                <a:gd name="connsiteY15" fmla="*/ 1564359 h 2317214"/>
                <a:gd name="connsiteX16" fmla="*/ 3292856 w 12192000"/>
                <a:gd name="connsiteY16" fmla="*/ 1050898 h 2317214"/>
                <a:gd name="connsiteX17" fmla="*/ 4926838 w 12192000"/>
                <a:gd name="connsiteY17" fmla="*/ 1027530 h 2317214"/>
                <a:gd name="connsiteX18" fmla="*/ 5449951 w 12192000"/>
                <a:gd name="connsiteY18" fmla="*/ 876907 h 2317214"/>
                <a:gd name="connsiteX19" fmla="*/ 5625973 w 12192000"/>
                <a:gd name="connsiteY19" fmla="*/ 824330 h 2317214"/>
                <a:gd name="connsiteX20" fmla="*/ 7629398 w 12192000"/>
                <a:gd name="connsiteY20" fmla="*/ 548105 h 2317214"/>
                <a:gd name="connsiteX21" fmla="*/ 9598279 w 12192000"/>
                <a:gd name="connsiteY21" fmla="*/ 502385 h 2317214"/>
                <a:gd name="connsiteX22" fmla="*/ 9612757 w 12192000"/>
                <a:gd name="connsiteY22" fmla="*/ 499718 h 2317214"/>
                <a:gd name="connsiteX23" fmla="*/ 9926447 w 12192000"/>
                <a:gd name="connsiteY23" fmla="*/ 427581 h 2317214"/>
                <a:gd name="connsiteX24" fmla="*/ 10711053 w 12192000"/>
                <a:gd name="connsiteY24" fmla="*/ 174090 h 2317214"/>
                <a:gd name="connsiteX25" fmla="*/ 10934573 w 12192000"/>
                <a:gd name="connsiteY25" fmla="*/ 110717 h 2317214"/>
                <a:gd name="connsiteX26" fmla="*/ 11131423 w 12192000"/>
                <a:gd name="connsiteY26" fmla="*/ 66267 h 2317214"/>
                <a:gd name="connsiteX27" fmla="*/ 11161522 w 12192000"/>
                <a:gd name="connsiteY27" fmla="*/ 60551 h 2317214"/>
                <a:gd name="connsiteX28" fmla="*/ 11988165 w 12192000"/>
                <a:gd name="connsiteY28" fmla="*/ 3401 h 2317214"/>
                <a:gd name="connsiteX29" fmla="*/ 12192000 w 12192000"/>
                <a:gd name="connsiteY29" fmla="*/ 19276 h 231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192000" h="2317214">
                  <a:moveTo>
                    <a:pt x="12192000" y="19276"/>
                  </a:moveTo>
                  <a:lnTo>
                    <a:pt x="12192000" y="1327630"/>
                  </a:lnTo>
                  <a:cubicBezTo>
                    <a:pt x="12174347" y="1328011"/>
                    <a:pt x="12157075" y="1328139"/>
                    <a:pt x="12140057" y="1327885"/>
                  </a:cubicBezTo>
                  <a:cubicBezTo>
                    <a:pt x="12125960" y="1327885"/>
                    <a:pt x="12112117" y="1327630"/>
                    <a:pt x="12098401" y="1327123"/>
                  </a:cubicBezTo>
                  <a:cubicBezTo>
                    <a:pt x="11777853" y="1316328"/>
                    <a:pt x="11462639" y="1320137"/>
                    <a:pt x="11124692" y="1333092"/>
                  </a:cubicBezTo>
                  <a:cubicBezTo>
                    <a:pt x="10362946" y="1362555"/>
                    <a:pt x="9579229" y="1426436"/>
                    <a:pt x="8841867" y="1567406"/>
                  </a:cubicBezTo>
                  <a:cubicBezTo>
                    <a:pt x="8535162" y="1626080"/>
                    <a:pt x="8235188" y="1698090"/>
                    <a:pt x="7919339" y="1739492"/>
                  </a:cubicBezTo>
                  <a:cubicBezTo>
                    <a:pt x="7878319" y="1744825"/>
                    <a:pt x="7837044" y="1749779"/>
                    <a:pt x="7795514" y="1753969"/>
                  </a:cubicBezTo>
                  <a:cubicBezTo>
                    <a:pt x="7366382" y="1797911"/>
                    <a:pt x="6943090" y="1772385"/>
                    <a:pt x="6513069" y="1809723"/>
                  </a:cubicBezTo>
                  <a:cubicBezTo>
                    <a:pt x="6032881" y="1851379"/>
                    <a:pt x="5582793" y="1967837"/>
                    <a:pt x="5107305" y="2029686"/>
                  </a:cubicBezTo>
                  <a:cubicBezTo>
                    <a:pt x="4297807" y="2135096"/>
                    <a:pt x="3471164" y="2076296"/>
                    <a:pt x="2664460" y="2187802"/>
                  </a:cubicBezTo>
                  <a:cubicBezTo>
                    <a:pt x="2422017" y="2221330"/>
                    <a:pt x="2188210" y="2269463"/>
                    <a:pt x="1954657" y="2317215"/>
                  </a:cubicBezTo>
                  <a:lnTo>
                    <a:pt x="0" y="2317215"/>
                  </a:lnTo>
                  <a:lnTo>
                    <a:pt x="0" y="1533624"/>
                  </a:lnTo>
                  <a:cubicBezTo>
                    <a:pt x="1397" y="1533752"/>
                    <a:pt x="2921" y="1533879"/>
                    <a:pt x="4318" y="1534005"/>
                  </a:cubicBezTo>
                  <a:cubicBezTo>
                    <a:pt x="174371" y="1549880"/>
                    <a:pt x="344551" y="1565755"/>
                    <a:pt x="527685" y="1564359"/>
                  </a:cubicBezTo>
                  <a:cubicBezTo>
                    <a:pt x="1488440" y="1557119"/>
                    <a:pt x="2317242" y="1102205"/>
                    <a:pt x="3292856" y="1050898"/>
                  </a:cubicBezTo>
                  <a:cubicBezTo>
                    <a:pt x="3852037" y="1021434"/>
                    <a:pt x="4391914" y="1130399"/>
                    <a:pt x="4926838" y="1027530"/>
                  </a:cubicBezTo>
                  <a:cubicBezTo>
                    <a:pt x="5119370" y="990573"/>
                    <a:pt x="5281041" y="930502"/>
                    <a:pt x="5449951" y="876907"/>
                  </a:cubicBezTo>
                  <a:cubicBezTo>
                    <a:pt x="5507482" y="858747"/>
                    <a:pt x="5566029" y="841221"/>
                    <a:pt x="5625973" y="824330"/>
                  </a:cubicBezTo>
                  <a:cubicBezTo>
                    <a:pt x="6229477" y="654530"/>
                    <a:pt x="6950457" y="554328"/>
                    <a:pt x="7629398" y="548105"/>
                  </a:cubicBezTo>
                  <a:cubicBezTo>
                    <a:pt x="8289418" y="542136"/>
                    <a:pt x="8950579" y="617700"/>
                    <a:pt x="9598279" y="502385"/>
                  </a:cubicBezTo>
                  <a:cubicBezTo>
                    <a:pt x="9603105" y="501496"/>
                    <a:pt x="9607931" y="500606"/>
                    <a:pt x="9612757" y="499718"/>
                  </a:cubicBezTo>
                  <a:cubicBezTo>
                    <a:pt x="9722612" y="479779"/>
                    <a:pt x="9826498" y="455141"/>
                    <a:pt x="9926447" y="427581"/>
                  </a:cubicBezTo>
                  <a:cubicBezTo>
                    <a:pt x="10199878" y="352398"/>
                    <a:pt x="10445369" y="255878"/>
                    <a:pt x="10711053" y="174090"/>
                  </a:cubicBezTo>
                  <a:cubicBezTo>
                    <a:pt x="10783697" y="151611"/>
                    <a:pt x="10857865" y="130274"/>
                    <a:pt x="10934573" y="110717"/>
                  </a:cubicBezTo>
                  <a:cubicBezTo>
                    <a:pt x="10998200" y="94461"/>
                    <a:pt x="11063732" y="79601"/>
                    <a:pt x="11131423" y="66267"/>
                  </a:cubicBezTo>
                  <a:cubicBezTo>
                    <a:pt x="11141456" y="64361"/>
                    <a:pt x="11151489" y="62330"/>
                    <a:pt x="11161522" y="60551"/>
                  </a:cubicBezTo>
                  <a:cubicBezTo>
                    <a:pt x="11430127" y="10513"/>
                    <a:pt x="11722227" y="-8409"/>
                    <a:pt x="11988165" y="3401"/>
                  </a:cubicBezTo>
                  <a:cubicBezTo>
                    <a:pt x="12058269" y="6576"/>
                    <a:pt x="12126468" y="11784"/>
                    <a:pt x="12192000" y="19276"/>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117A290C-FC76-13DB-0E1B-A6F28481CE3B}"/>
                </a:ext>
              </a:extLst>
            </p:cNvPr>
            <p:cNvSpPr/>
            <p:nvPr/>
          </p:nvSpPr>
          <p:spPr>
            <a:xfrm>
              <a:off x="1424177" y="5763760"/>
              <a:ext cx="10767822" cy="1094239"/>
            </a:xfrm>
            <a:custGeom>
              <a:avLst/>
              <a:gdLst>
                <a:gd name="connsiteX0" fmla="*/ 10767822 w 10767822"/>
                <a:gd name="connsiteY0" fmla="*/ 6230 h 1094239"/>
                <a:gd name="connsiteX1" fmla="*/ 10767822 w 10767822"/>
                <a:gd name="connsiteY1" fmla="*/ 177172 h 1094239"/>
                <a:gd name="connsiteX2" fmla="*/ 10066909 w 10767822"/>
                <a:gd name="connsiteY2" fmla="*/ 317634 h 1094239"/>
                <a:gd name="connsiteX3" fmla="*/ 9204325 w 10767822"/>
                <a:gd name="connsiteY3" fmla="*/ 516516 h 1094239"/>
                <a:gd name="connsiteX4" fmla="*/ 8997569 w 10767822"/>
                <a:gd name="connsiteY4" fmla="*/ 551314 h 1094239"/>
                <a:gd name="connsiteX5" fmla="*/ 5857875 w 10767822"/>
                <a:gd name="connsiteY5" fmla="*/ 777374 h 1094239"/>
                <a:gd name="connsiteX6" fmla="*/ 5128768 w 10767822"/>
                <a:gd name="connsiteY6" fmla="*/ 970287 h 1094239"/>
                <a:gd name="connsiteX7" fmla="*/ 4526026 w 10767822"/>
                <a:gd name="connsiteY7" fmla="*/ 973208 h 1094239"/>
                <a:gd name="connsiteX8" fmla="*/ 3717544 w 10767822"/>
                <a:gd name="connsiteY8" fmla="*/ 1068839 h 1094239"/>
                <a:gd name="connsiteX9" fmla="*/ 3621659 w 10767822"/>
                <a:gd name="connsiteY9" fmla="*/ 1094239 h 1094239"/>
                <a:gd name="connsiteX10" fmla="*/ 0 w 10767822"/>
                <a:gd name="connsiteY10" fmla="*/ 1094239 h 1094239"/>
                <a:gd name="connsiteX11" fmla="*/ 1220470 w 10767822"/>
                <a:gd name="connsiteY11" fmla="*/ 866909 h 1094239"/>
                <a:gd name="connsiteX12" fmla="*/ 3663315 w 10767822"/>
                <a:gd name="connsiteY12" fmla="*/ 708794 h 1094239"/>
                <a:gd name="connsiteX13" fmla="*/ 4823460 w 10767822"/>
                <a:gd name="connsiteY13" fmla="*/ 516516 h 1094239"/>
                <a:gd name="connsiteX14" fmla="*/ 5069205 w 10767822"/>
                <a:gd name="connsiteY14" fmla="*/ 488830 h 1094239"/>
                <a:gd name="connsiteX15" fmla="*/ 6351652 w 10767822"/>
                <a:gd name="connsiteY15" fmla="*/ 433204 h 1094239"/>
                <a:gd name="connsiteX16" fmla="*/ 7398004 w 10767822"/>
                <a:gd name="connsiteY16" fmla="*/ 246641 h 1094239"/>
                <a:gd name="connsiteX17" fmla="*/ 9680702 w 10767822"/>
                <a:gd name="connsiteY17" fmla="*/ 12326 h 1094239"/>
                <a:gd name="connsiteX18" fmla="*/ 10654538 w 10767822"/>
                <a:gd name="connsiteY18" fmla="*/ 6230 h 1094239"/>
                <a:gd name="connsiteX19" fmla="*/ 10767822 w 10767822"/>
                <a:gd name="connsiteY19" fmla="*/ 6230 h 109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67822" h="1094239">
                  <a:moveTo>
                    <a:pt x="10767822" y="6230"/>
                  </a:moveTo>
                  <a:lnTo>
                    <a:pt x="10767822" y="177172"/>
                  </a:lnTo>
                  <a:cubicBezTo>
                    <a:pt x="10528808" y="217812"/>
                    <a:pt x="10294239" y="264802"/>
                    <a:pt x="10066909" y="317634"/>
                  </a:cubicBezTo>
                  <a:cubicBezTo>
                    <a:pt x="9780016" y="384436"/>
                    <a:pt x="9500997" y="460763"/>
                    <a:pt x="9204325" y="516516"/>
                  </a:cubicBezTo>
                  <a:cubicBezTo>
                    <a:pt x="9136380" y="529343"/>
                    <a:pt x="9067546" y="541027"/>
                    <a:pt x="8997569" y="551314"/>
                  </a:cubicBezTo>
                  <a:cubicBezTo>
                    <a:pt x="7951216" y="704476"/>
                    <a:pt x="6791453" y="516897"/>
                    <a:pt x="5857875" y="777374"/>
                  </a:cubicBezTo>
                  <a:cubicBezTo>
                    <a:pt x="5616448" y="844811"/>
                    <a:pt x="5403088" y="940061"/>
                    <a:pt x="5128768" y="970287"/>
                  </a:cubicBezTo>
                  <a:cubicBezTo>
                    <a:pt x="4923663" y="992894"/>
                    <a:pt x="4727194" y="973844"/>
                    <a:pt x="4526026" y="973208"/>
                  </a:cubicBezTo>
                  <a:cubicBezTo>
                    <a:pt x="4256278" y="972446"/>
                    <a:pt x="3967734" y="1006609"/>
                    <a:pt x="3717544" y="1068839"/>
                  </a:cubicBezTo>
                  <a:cubicBezTo>
                    <a:pt x="3685159" y="1076840"/>
                    <a:pt x="3653282" y="1085476"/>
                    <a:pt x="3621659" y="1094239"/>
                  </a:cubicBezTo>
                  <a:lnTo>
                    <a:pt x="0" y="1094239"/>
                  </a:lnTo>
                  <a:cubicBezTo>
                    <a:pt x="409575" y="1025913"/>
                    <a:pt x="802259" y="924695"/>
                    <a:pt x="1220470" y="866909"/>
                  </a:cubicBezTo>
                  <a:cubicBezTo>
                    <a:pt x="2027301" y="755403"/>
                    <a:pt x="2853944" y="814204"/>
                    <a:pt x="3663315" y="708794"/>
                  </a:cubicBezTo>
                  <a:cubicBezTo>
                    <a:pt x="4056888" y="657613"/>
                    <a:pt x="4433189" y="569094"/>
                    <a:pt x="4823460" y="516516"/>
                  </a:cubicBezTo>
                  <a:cubicBezTo>
                    <a:pt x="4904740" y="505467"/>
                    <a:pt x="4986528" y="496069"/>
                    <a:pt x="5069205" y="488830"/>
                  </a:cubicBezTo>
                  <a:cubicBezTo>
                    <a:pt x="5499228" y="451492"/>
                    <a:pt x="5922391" y="477019"/>
                    <a:pt x="6351652" y="433204"/>
                  </a:cubicBezTo>
                  <a:cubicBezTo>
                    <a:pt x="6713474" y="396247"/>
                    <a:pt x="7051421" y="312935"/>
                    <a:pt x="7398004" y="246641"/>
                  </a:cubicBezTo>
                  <a:cubicBezTo>
                    <a:pt x="8135240" y="105671"/>
                    <a:pt x="8919083" y="41663"/>
                    <a:pt x="9680702" y="12326"/>
                  </a:cubicBezTo>
                  <a:cubicBezTo>
                    <a:pt x="10018649" y="-755"/>
                    <a:pt x="10333863" y="-4438"/>
                    <a:pt x="10654538" y="6230"/>
                  </a:cubicBezTo>
                  <a:cubicBezTo>
                    <a:pt x="10691114" y="7500"/>
                    <a:pt x="10728960" y="7373"/>
                    <a:pt x="10767822" y="6230"/>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E9A37E1E-0503-C373-938C-747BE1107FF3}"/>
                </a:ext>
              </a:extLst>
            </p:cNvPr>
            <p:cNvSpPr/>
            <p:nvPr/>
          </p:nvSpPr>
          <p:spPr>
            <a:xfrm>
              <a:off x="4854447" y="5859271"/>
              <a:ext cx="7337552" cy="998728"/>
            </a:xfrm>
            <a:custGeom>
              <a:avLst/>
              <a:gdLst>
                <a:gd name="connsiteX0" fmla="*/ 7337552 w 7337552"/>
                <a:gd name="connsiteY0" fmla="*/ 0 h 998728"/>
                <a:gd name="connsiteX1" fmla="*/ 7337552 w 7337552"/>
                <a:gd name="connsiteY1" fmla="*/ 998728 h 998728"/>
                <a:gd name="connsiteX2" fmla="*/ 0 w 7337552"/>
                <a:gd name="connsiteY2" fmla="*/ 998728 h 998728"/>
                <a:gd name="connsiteX3" fmla="*/ 275590 w 7337552"/>
                <a:gd name="connsiteY3" fmla="*/ 915162 h 998728"/>
                <a:gd name="connsiteX4" fmla="*/ 1083691 w 7337552"/>
                <a:gd name="connsiteY4" fmla="*/ 818007 h 998728"/>
                <a:gd name="connsiteX5" fmla="*/ 1688084 w 7337552"/>
                <a:gd name="connsiteY5" fmla="*/ 822960 h 998728"/>
                <a:gd name="connsiteX6" fmla="*/ 2414143 w 7337552"/>
                <a:gd name="connsiteY6" fmla="*/ 614807 h 998728"/>
                <a:gd name="connsiteX7" fmla="*/ 5415153 w 7337552"/>
                <a:gd name="connsiteY7" fmla="*/ 421005 h 998728"/>
                <a:gd name="connsiteX8" fmla="*/ 5556377 w 7337552"/>
                <a:gd name="connsiteY8" fmla="*/ 401955 h 998728"/>
                <a:gd name="connsiteX9" fmla="*/ 6622543 w 7337552"/>
                <a:gd name="connsiteY9" fmla="*/ 152273 h 998728"/>
                <a:gd name="connsiteX10" fmla="*/ 7285609 w 7337552"/>
                <a:gd name="connsiteY10" fmla="*/ 9398 h 998728"/>
                <a:gd name="connsiteX11" fmla="*/ 7337552 w 7337552"/>
                <a:gd name="connsiteY11" fmla="*/ 0 h 99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37552" h="998728">
                  <a:moveTo>
                    <a:pt x="7337552" y="0"/>
                  </a:moveTo>
                  <a:lnTo>
                    <a:pt x="7337552" y="998728"/>
                  </a:lnTo>
                  <a:lnTo>
                    <a:pt x="0" y="998728"/>
                  </a:lnTo>
                  <a:cubicBezTo>
                    <a:pt x="91313" y="970535"/>
                    <a:pt x="181356" y="940562"/>
                    <a:pt x="275590" y="915162"/>
                  </a:cubicBezTo>
                  <a:cubicBezTo>
                    <a:pt x="524764" y="848106"/>
                    <a:pt x="813181" y="813435"/>
                    <a:pt x="1083691" y="818007"/>
                  </a:cubicBezTo>
                  <a:cubicBezTo>
                    <a:pt x="1285494" y="821436"/>
                    <a:pt x="1482979" y="845693"/>
                    <a:pt x="1688084" y="822960"/>
                  </a:cubicBezTo>
                  <a:cubicBezTo>
                    <a:pt x="1962277" y="792607"/>
                    <a:pt x="2173733" y="687705"/>
                    <a:pt x="2414143" y="614807"/>
                  </a:cubicBezTo>
                  <a:cubicBezTo>
                    <a:pt x="3301620" y="345440"/>
                    <a:pt x="4407027" y="541401"/>
                    <a:pt x="5415153" y="421005"/>
                  </a:cubicBezTo>
                  <a:cubicBezTo>
                    <a:pt x="5462397" y="415417"/>
                    <a:pt x="5509514" y="409067"/>
                    <a:pt x="5556377" y="401955"/>
                  </a:cubicBezTo>
                  <a:cubicBezTo>
                    <a:pt x="5932044" y="344805"/>
                    <a:pt x="6271134" y="240284"/>
                    <a:pt x="6622543" y="152273"/>
                  </a:cubicBezTo>
                  <a:cubicBezTo>
                    <a:pt x="6837681" y="98425"/>
                    <a:pt x="7059422" y="50800"/>
                    <a:pt x="7285609" y="9398"/>
                  </a:cubicBezTo>
                  <a:cubicBezTo>
                    <a:pt x="7302882" y="6223"/>
                    <a:pt x="7320153" y="3175"/>
                    <a:pt x="7337552" y="0"/>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grpSp>
      <p:sp>
        <p:nvSpPr>
          <p:cNvPr id="55" name="Rechthoek: afgeronde hoeken 54">
            <a:extLst>
              <a:ext uri="{FF2B5EF4-FFF2-40B4-BE49-F238E27FC236}">
                <a16:creationId xmlns:a16="http://schemas.microsoft.com/office/drawing/2014/main" id="{28D83B49-F9DF-C9E7-1088-9FB2E62C426D}"/>
              </a:ext>
            </a:extLst>
          </p:cNvPr>
          <p:cNvSpPr/>
          <p:nvPr/>
        </p:nvSpPr>
        <p:spPr>
          <a:xfrm>
            <a:off x="1520578" y="1073577"/>
            <a:ext cx="4597255" cy="4994314"/>
          </a:xfrm>
          <a:prstGeom prst="roundRect">
            <a:avLst>
              <a:gd name="adj" fmla="val 44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83" name="Groep 82">
            <a:extLst>
              <a:ext uri="{FF2B5EF4-FFF2-40B4-BE49-F238E27FC236}">
                <a16:creationId xmlns:a16="http://schemas.microsoft.com/office/drawing/2014/main" id="{FD007FA2-0BD3-D496-91C3-4D2D634BF01E}"/>
              </a:ext>
            </a:extLst>
          </p:cNvPr>
          <p:cNvGrpSpPr/>
          <p:nvPr/>
        </p:nvGrpSpPr>
        <p:grpSpPr>
          <a:xfrm>
            <a:off x="2550878" y="804760"/>
            <a:ext cx="5662612" cy="481012"/>
            <a:chOff x="2034908" y="1273993"/>
            <a:chExt cx="5662612" cy="481012"/>
          </a:xfrm>
        </p:grpSpPr>
        <p:sp>
          <p:nvSpPr>
            <p:cNvPr id="6" name="Vrije vorm: vorm 5">
              <a:extLst>
                <a:ext uri="{FF2B5EF4-FFF2-40B4-BE49-F238E27FC236}">
                  <a16:creationId xmlns:a16="http://schemas.microsoft.com/office/drawing/2014/main" id="{98BF6E7E-9FC1-5495-02B8-8926B752F333}"/>
                </a:ext>
              </a:extLst>
            </p:cNvPr>
            <p:cNvSpPr/>
            <p:nvPr/>
          </p:nvSpPr>
          <p:spPr>
            <a:xfrm>
              <a:off x="2034908" y="1273993"/>
              <a:ext cx="5662612" cy="481012"/>
            </a:xfrm>
            <a:custGeom>
              <a:avLst/>
              <a:gdLst>
                <a:gd name="connsiteX0" fmla="*/ 5645182 w 5662612"/>
                <a:gd name="connsiteY0" fmla="*/ 98679 h 481012"/>
                <a:gd name="connsiteX1" fmla="*/ 5602510 w 5662612"/>
                <a:gd name="connsiteY1" fmla="*/ 44196 h 481012"/>
                <a:gd name="connsiteX2" fmla="*/ 5544693 w 5662612"/>
                <a:gd name="connsiteY2" fmla="*/ 11049 h 481012"/>
                <a:gd name="connsiteX3" fmla="*/ 5481066 w 5662612"/>
                <a:gd name="connsiteY3" fmla="*/ 0 h 481012"/>
                <a:gd name="connsiteX4" fmla="*/ 5367624 w 5662612"/>
                <a:gd name="connsiteY4" fmla="*/ 29718 h 481012"/>
                <a:gd name="connsiteX5" fmla="*/ 5297424 w 5662612"/>
                <a:gd name="connsiteY5" fmla="*/ 17431 h 481012"/>
                <a:gd name="connsiteX6" fmla="*/ 5178076 w 5662612"/>
                <a:gd name="connsiteY6" fmla="*/ 17431 h 481012"/>
                <a:gd name="connsiteX7" fmla="*/ 5098066 w 5662612"/>
                <a:gd name="connsiteY7" fmla="*/ 30099 h 481012"/>
                <a:gd name="connsiteX8" fmla="*/ 5085969 w 5662612"/>
                <a:gd name="connsiteY8" fmla="*/ 36005 h 481012"/>
                <a:gd name="connsiteX9" fmla="*/ 5024628 w 5662612"/>
                <a:gd name="connsiteY9" fmla="*/ 26194 h 481012"/>
                <a:gd name="connsiteX10" fmla="*/ 4972241 w 5662612"/>
                <a:gd name="connsiteY10" fmla="*/ 33719 h 481012"/>
                <a:gd name="connsiteX11" fmla="*/ 4911186 w 5662612"/>
                <a:gd name="connsiteY11" fmla="*/ 19431 h 481012"/>
                <a:gd name="connsiteX12" fmla="*/ 4864323 w 5662612"/>
                <a:gd name="connsiteY12" fmla="*/ 26003 h 481012"/>
                <a:gd name="connsiteX13" fmla="*/ 4806125 w 5662612"/>
                <a:gd name="connsiteY13" fmla="*/ 14288 h 481012"/>
                <a:gd name="connsiteX14" fmla="*/ 4730115 w 5662612"/>
                <a:gd name="connsiteY14" fmla="*/ 33433 h 481012"/>
                <a:gd name="connsiteX15" fmla="*/ 4639151 w 5662612"/>
                <a:gd name="connsiteY15" fmla="*/ 14288 h 481012"/>
                <a:gd name="connsiteX16" fmla="*/ 4635437 w 5662612"/>
                <a:gd name="connsiteY16" fmla="*/ 14288 h 481012"/>
                <a:gd name="connsiteX17" fmla="*/ 4569048 w 5662612"/>
                <a:gd name="connsiteY17" fmla="*/ 27051 h 481012"/>
                <a:gd name="connsiteX18" fmla="*/ 4535996 w 5662612"/>
                <a:gd name="connsiteY18" fmla="*/ 43053 h 481012"/>
                <a:gd name="connsiteX19" fmla="*/ 4508278 w 5662612"/>
                <a:gd name="connsiteY19" fmla="*/ 28670 h 481012"/>
                <a:gd name="connsiteX20" fmla="*/ 4416362 w 5662612"/>
                <a:gd name="connsiteY20" fmla="*/ 11906 h 481012"/>
                <a:gd name="connsiteX21" fmla="*/ 4339114 w 5662612"/>
                <a:gd name="connsiteY21" fmla="*/ 21431 h 481012"/>
                <a:gd name="connsiteX22" fmla="*/ 4305110 w 5662612"/>
                <a:gd name="connsiteY22" fmla="*/ 36481 h 481012"/>
                <a:gd name="connsiteX23" fmla="*/ 4262438 w 5662612"/>
                <a:gd name="connsiteY23" fmla="*/ 19241 h 481012"/>
                <a:gd name="connsiteX24" fmla="*/ 4197096 w 5662612"/>
                <a:gd name="connsiteY24" fmla="*/ 10763 h 481012"/>
                <a:gd name="connsiteX25" fmla="*/ 4193096 w 5662612"/>
                <a:gd name="connsiteY25" fmla="*/ 10763 h 481012"/>
                <a:gd name="connsiteX26" fmla="*/ 4130993 w 5662612"/>
                <a:gd name="connsiteY26" fmla="*/ 18383 h 481012"/>
                <a:gd name="connsiteX27" fmla="*/ 4082415 w 5662612"/>
                <a:gd name="connsiteY27" fmla="*/ 38195 h 481012"/>
                <a:gd name="connsiteX28" fmla="*/ 4041362 w 5662612"/>
                <a:gd name="connsiteY28" fmla="*/ 22098 h 481012"/>
                <a:gd name="connsiteX29" fmla="*/ 3989737 w 5662612"/>
                <a:gd name="connsiteY29" fmla="*/ 15526 h 481012"/>
                <a:gd name="connsiteX30" fmla="*/ 3912489 w 5662612"/>
                <a:gd name="connsiteY30" fmla="*/ 31528 h 481012"/>
                <a:gd name="connsiteX31" fmla="*/ 3883628 w 5662612"/>
                <a:gd name="connsiteY31" fmla="*/ 46768 h 481012"/>
                <a:gd name="connsiteX32" fmla="*/ 3881628 w 5662612"/>
                <a:gd name="connsiteY32" fmla="*/ 45434 h 481012"/>
                <a:gd name="connsiteX33" fmla="*/ 3821144 w 5662612"/>
                <a:gd name="connsiteY33" fmla="*/ 29813 h 481012"/>
                <a:gd name="connsiteX34" fmla="*/ 3721132 w 5662612"/>
                <a:gd name="connsiteY34" fmla="*/ 60674 h 481012"/>
                <a:gd name="connsiteX35" fmla="*/ 3707225 w 5662612"/>
                <a:gd name="connsiteY35" fmla="*/ 45720 h 481012"/>
                <a:gd name="connsiteX36" fmla="*/ 3624834 w 5662612"/>
                <a:gd name="connsiteY36" fmla="*/ 14764 h 481012"/>
                <a:gd name="connsiteX37" fmla="*/ 3576447 w 5662612"/>
                <a:gd name="connsiteY37" fmla="*/ 22670 h 481012"/>
                <a:gd name="connsiteX38" fmla="*/ 3537776 w 5662612"/>
                <a:gd name="connsiteY38" fmla="*/ 41053 h 481012"/>
                <a:gd name="connsiteX39" fmla="*/ 3432524 w 5662612"/>
                <a:gd name="connsiteY39" fmla="*/ 14288 h 481012"/>
                <a:gd name="connsiteX40" fmla="*/ 3428810 w 5662612"/>
                <a:gd name="connsiteY40" fmla="*/ 14288 h 481012"/>
                <a:gd name="connsiteX41" fmla="*/ 3362420 w 5662612"/>
                <a:gd name="connsiteY41" fmla="*/ 27051 h 481012"/>
                <a:gd name="connsiteX42" fmla="*/ 3329368 w 5662612"/>
                <a:gd name="connsiteY42" fmla="*/ 43053 h 481012"/>
                <a:gd name="connsiteX43" fmla="*/ 3301556 w 5662612"/>
                <a:gd name="connsiteY43" fmla="*/ 28670 h 481012"/>
                <a:gd name="connsiteX44" fmla="*/ 3209639 w 5662612"/>
                <a:gd name="connsiteY44" fmla="*/ 11906 h 481012"/>
                <a:gd name="connsiteX45" fmla="*/ 3132392 w 5662612"/>
                <a:gd name="connsiteY45" fmla="*/ 21431 h 481012"/>
                <a:gd name="connsiteX46" fmla="*/ 3071908 w 5662612"/>
                <a:gd name="connsiteY46" fmla="*/ 57055 h 481012"/>
                <a:gd name="connsiteX47" fmla="*/ 3062288 w 5662612"/>
                <a:gd name="connsiteY47" fmla="*/ 49911 h 481012"/>
                <a:gd name="connsiteX48" fmla="*/ 3001423 w 5662612"/>
                <a:gd name="connsiteY48" fmla="*/ 22003 h 481012"/>
                <a:gd name="connsiteX49" fmla="*/ 2949797 w 5662612"/>
                <a:gd name="connsiteY49" fmla="*/ 15431 h 481012"/>
                <a:gd name="connsiteX50" fmla="*/ 2872645 w 5662612"/>
                <a:gd name="connsiteY50" fmla="*/ 31433 h 481012"/>
                <a:gd name="connsiteX51" fmla="*/ 2832545 w 5662612"/>
                <a:gd name="connsiteY51" fmla="*/ 54293 h 481012"/>
                <a:gd name="connsiteX52" fmla="*/ 2804351 w 5662612"/>
                <a:gd name="connsiteY52" fmla="*/ 40672 h 481012"/>
                <a:gd name="connsiteX53" fmla="*/ 2733866 w 5662612"/>
                <a:gd name="connsiteY53" fmla="*/ 22289 h 481012"/>
                <a:gd name="connsiteX54" fmla="*/ 2659571 w 5662612"/>
                <a:gd name="connsiteY54" fmla="*/ 15812 h 481012"/>
                <a:gd name="connsiteX55" fmla="*/ 2584990 w 5662612"/>
                <a:gd name="connsiteY55" fmla="*/ 31623 h 481012"/>
                <a:gd name="connsiteX56" fmla="*/ 2557367 w 5662612"/>
                <a:gd name="connsiteY56" fmla="*/ 22003 h 481012"/>
                <a:gd name="connsiteX57" fmla="*/ 2505742 w 5662612"/>
                <a:gd name="connsiteY57" fmla="*/ 15431 h 481012"/>
                <a:gd name="connsiteX58" fmla="*/ 2428589 w 5662612"/>
                <a:gd name="connsiteY58" fmla="*/ 31433 h 481012"/>
                <a:gd name="connsiteX59" fmla="*/ 2383346 w 5662612"/>
                <a:gd name="connsiteY59" fmla="*/ 58103 h 481012"/>
                <a:gd name="connsiteX60" fmla="*/ 2338292 w 5662612"/>
                <a:gd name="connsiteY60" fmla="*/ 32004 h 481012"/>
                <a:gd name="connsiteX61" fmla="*/ 2252758 w 5662612"/>
                <a:gd name="connsiteY61" fmla="*/ 14669 h 481012"/>
                <a:gd name="connsiteX62" fmla="*/ 2152555 w 5662612"/>
                <a:gd name="connsiteY62" fmla="*/ 40958 h 481012"/>
                <a:gd name="connsiteX63" fmla="*/ 2149316 w 5662612"/>
                <a:gd name="connsiteY63" fmla="*/ 43244 h 481012"/>
                <a:gd name="connsiteX64" fmla="*/ 2143411 w 5662612"/>
                <a:gd name="connsiteY64" fmla="*/ 39148 h 481012"/>
                <a:gd name="connsiteX65" fmla="*/ 2054447 w 5662612"/>
                <a:gd name="connsiteY65" fmla="*/ 17431 h 481012"/>
                <a:gd name="connsiteX66" fmla="*/ 1935099 w 5662612"/>
                <a:gd name="connsiteY66" fmla="*/ 17431 h 481012"/>
                <a:gd name="connsiteX67" fmla="*/ 1877663 w 5662612"/>
                <a:gd name="connsiteY67" fmla="*/ 22955 h 481012"/>
                <a:gd name="connsiteX68" fmla="*/ 1829943 w 5662612"/>
                <a:gd name="connsiteY68" fmla="*/ 13907 h 481012"/>
                <a:gd name="connsiteX69" fmla="*/ 1764983 w 5662612"/>
                <a:gd name="connsiteY69" fmla="*/ 28575 h 481012"/>
                <a:gd name="connsiteX70" fmla="*/ 1736217 w 5662612"/>
                <a:gd name="connsiteY70" fmla="*/ 46006 h 481012"/>
                <a:gd name="connsiteX71" fmla="*/ 1706213 w 5662612"/>
                <a:gd name="connsiteY71" fmla="*/ 29147 h 481012"/>
                <a:gd name="connsiteX72" fmla="*/ 1642301 w 5662612"/>
                <a:gd name="connsiteY72" fmla="*/ 17050 h 481012"/>
                <a:gd name="connsiteX73" fmla="*/ 1590294 w 5662612"/>
                <a:gd name="connsiteY73" fmla="*/ 29909 h 481012"/>
                <a:gd name="connsiteX74" fmla="*/ 1560957 w 5662612"/>
                <a:gd name="connsiteY74" fmla="*/ 19241 h 481012"/>
                <a:gd name="connsiteX75" fmla="*/ 1495616 w 5662612"/>
                <a:gd name="connsiteY75" fmla="*/ 10763 h 481012"/>
                <a:gd name="connsiteX76" fmla="*/ 1491615 w 5662612"/>
                <a:gd name="connsiteY76" fmla="*/ 10763 h 481012"/>
                <a:gd name="connsiteX77" fmla="*/ 1429417 w 5662612"/>
                <a:gd name="connsiteY77" fmla="*/ 18383 h 481012"/>
                <a:gd name="connsiteX78" fmla="*/ 1380839 w 5662612"/>
                <a:gd name="connsiteY78" fmla="*/ 38195 h 481012"/>
                <a:gd name="connsiteX79" fmla="*/ 1339787 w 5662612"/>
                <a:gd name="connsiteY79" fmla="*/ 22098 h 481012"/>
                <a:gd name="connsiteX80" fmla="*/ 1288161 w 5662612"/>
                <a:gd name="connsiteY80" fmla="*/ 15526 h 481012"/>
                <a:gd name="connsiteX81" fmla="*/ 1211009 w 5662612"/>
                <a:gd name="connsiteY81" fmla="*/ 31528 h 481012"/>
                <a:gd name="connsiteX82" fmla="*/ 1182148 w 5662612"/>
                <a:gd name="connsiteY82" fmla="*/ 46768 h 481012"/>
                <a:gd name="connsiteX83" fmla="*/ 1180148 w 5662612"/>
                <a:gd name="connsiteY83" fmla="*/ 45434 h 481012"/>
                <a:gd name="connsiteX84" fmla="*/ 1119664 w 5662612"/>
                <a:gd name="connsiteY84" fmla="*/ 29718 h 481012"/>
                <a:gd name="connsiteX85" fmla="*/ 1019651 w 5662612"/>
                <a:gd name="connsiteY85" fmla="*/ 60579 h 481012"/>
                <a:gd name="connsiteX86" fmla="*/ 1005745 w 5662612"/>
                <a:gd name="connsiteY86" fmla="*/ 45625 h 481012"/>
                <a:gd name="connsiteX87" fmla="*/ 923354 w 5662612"/>
                <a:gd name="connsiteY87" fmla="*/ 14573 h 481012"/>
                <a:gd name="connsiteX88" fmla="*/ 874967 w 5662612"/>
                <a:gd name="connsiteY88" fmla="*/ 22479 h 481012"/>
                <a:gd name="connsiteX89" fmla="*/ 830104 w 5662612"/>
                <a:gd name="connsiteY89" fmla="*/ 45148 h 481012"/>
                <a:gd name="connsiteX90" fmla="*/ 828294 w 5662612"/>
                <a:gd name="connsiteY90" fmla="*/ 46577 h 481012"/>
                <a:gd name="connsiteX91" fmla="*/ 815912 w 5662612"/>
                <a:gd name="connsiteY91" fmla="*/ 57722 h 481012"/>
                <a:gd name="connsiteX92" fmla="*/ 805434 w 5662612"/>
                <a:gd name="connsiteY92" fmla="*/ 49816 h 481012"/>
                <a:gd name="connsiteX93" fmla="*/ 744569 w 5662612"/>
                <a:gd name="connsiteY93" fmla="*/ 21908 h 481012"/>
                <a:gd name="connsiteX94" fmla="*/ 692944 w 5662612"/>
                <a:gd name="connsiteY94" fmla="*/ 15335 h 481012"/>
                <a:gd name="connsiteX95" fmla="*/ 615791 w 5662612"/>
                <a:gd name="connsiteY95" fmla="*/ 31337 h 481012"/>
                <a:gd name="connsiteX96" fmla="*/ 573215 w 5662612"/>
                <a:gd name="connsiteY96" fmla="*/ 56007 h 481012"/>
                <a:gd name="connsiteX97" fmla="*/ 571405 w 5662612"/>
                <a:gd name="connsiteY97" fmla="*/ 54483 h 481012"/>
                <a:gd name="connsiteX98" fmla="*/ 502063 w 5662612"/>
                <a:gd name="connsiteY98" fmla="*/ 20288 h 481012"/>
                <a:gd name="connsiteX99" fmla="*/ 445103 w 5662612"/>
                <a:gd name="connsiteY99" fmla="*/ 12478 h 481012"/>
                <a:gd name="connsiteX100" fmla="*/ 354902 w 5662612"/>
                <a:gd name="connsiteY100" fmla="*/ 32004 h 481012"/>
                <a:gd name="connsiteX101" fmla="*/ 343281 w 5662612"/>
                <a:gd name="connsiteY101" fmla="*/ 38291 h 481012"/>
                <a:gd name="connsiteX102" fmla="*/ 263843 w 5662612"/>
                <a:gd name="connsiteY102" fmla="*/ 13335 h 481012"/>
                <a:gd name="connsiteX103" fmla="*/ 199549 w 5662612"/>
                <a:gd name="connsiteY103" fmla="*/ 29337 h 481012"/>
                <a:gd name="connsiteX104" fmla="*/ 140113 w 5662612"/>
                <a:gd name="connsiteY104" fmla="*/ 15716 h 481012"/>
                <a:gd name="connsiteX105" fmla="*/ 93821 w 5662612"/>
                <a:gd name="connsiteY105" fmla="*/ 23908 h 481012"/>
                <a:gd name="connsiteX106" fmla="*/ 41529 w 5662612"/>
                <a:gd name="connsiteY106" fmla="*/ 58579 h 481012"/>
                <a:gd name="connsiteX107" fmla="*/ 17621 w 5662612"/>
                <a:gd name="connsiteY107" fmla="*/ 96774 h 481012"/>
                <a:gd name="connsiteX108" fmla="*/ 4096 w 5662612"/>
                <a:gd name="connsiteY108" fmla="*/ 159639 h 481012"/>
                <a:gd name="connsiteX109" fmla="*/ 0 w 5662612"/>
                <a:gd name="connsiteY109" fmla="*/ 239840 h 481012"/>
                <a:gd name="connsiteX110" fmla="*/ 9715 w 5662612"/>
                <a:gd name="connsiteY110" fmla="*/ 343281 h 481012"/>
                <a:gd name="connsiteX111" fmla="*/ 71152 w 5662612"/>
                <a:gd name="connsiteY111" fmla="*/ 450056 h 481012"/>
                <a:gd name="connsiteX112" fmla="*/ 146399 w 5662612"/>
                <a:gd name="connsiteY112" fmla="*/ 474345 h 481012"/>
                <a:gd name="connsiteX113" fmla="*/ 197644 w 5662612"/>
                <a:gd name="connsiteY113" fmla="*/ 463010 h 481012"/>
                <a:gd name="connsiteX114" fmla="*/ 261080 w 5662612"/>
                <a:gd name="connsiteY114" fmla="*/ 476726 h 481012"/>
                <a:gd name="connsiteX115" fmla="*/ 336423 w 5662612"/>
                <a:gd name="connsiteY115" fmla="*/ 451675 h 481012"/>
                <a:gd name="connsiteX116" fmla="*/ 350711 w 5662612"/>
                <a:gd name="connsiteY116" fmla="*/ 459010 h 481012"/>
                <a:gd name="connsiteX117" fmla="*/ 444341 w 5662612"/>
                <a:gd name="connsiteY117" fmla="*/ 478250 h 481012"/>
                <a:gd name="connsiteX118" fmla="*/ 538639 w 5662612"/>
                <a:gd name="connsiteY118" fmla="*/ 456724 h 481012"/>
                <a:gd name="connsiteX119" fmla="*/ 570167 w 5662612"/>
                <a:gd name="connsiteY119" fmla="*/ 436626 h 481012"/>
                <a:gd name="connsiteX120" fmla="*/ 577310 w 5662612"/>
                <a:gd name="connsiteY120" fmla="*/ 442246 h 481012"/>
                <a:gd name="connsiteX121" fmla="*/ 636461 w 5662612"/>
                <a:gd name="connsiteY121" fmla="*/ 470630 h 481012"/>
                <a:gd name="connsiteX122" fmla="*/ 684943 w 5662612"/>
                <a:gd name="connsiteY122" fmla="*/ 478250 h 481012"/>
                <a:gd name="connsiteX123" fmla="*/ 691706 w 5662612"/>
                <a:gd name="connsiteY123" fmla="*/ 478346 h 481012"/>
                <a:gd name="connsiteX124" fmla="*/ 729901 w 5662612"/>
                <a:gd name="connsiteY124" fmla="*/ 475393 h 481012"/>
                <a:gd name="connsiteX125" fmla="*/ 792766 w 5662612"/>
                <a:gd name="connsiteY125" fmla="*/ 455390 h 481012"/>
                <a:gd name="connsiteX126" fmla="*/ 828294 w 5662612"/>
                <a:gd name="connsiteY126" fmla="*/ 431483 h 481012"/>
                <a:gd name="connsiteX127" fmla="*/ 833247 w 5662612"/>
                <a:gd name="connsiteY127" fmla="*/ 435959 h 481012"/>
                <a:gd name="connsiteX128" fmla="*/ 929354 w 5662612"/>
                <a:gd name="connsiteY128" fmla="*/ 473774 h 481012"/>
                <a:gd name="connsiteX129" fmla="*/ 938403 w 5662612"/>
                <a:gd name="connsiteY129" fmla="*/ 474059 h 481012"/>
                <a:gd name="connsiteX130" fmla="*/ 998315 w 5662612"/>
                <a:gd name="connsiteY130" fmla="*/ 461772 h 481012"/>
                <a:gd name="connsiteX131" fmla="*/ 1004888 w 5662612"/>
                <a:gd name="connsiteY131" fmla="*/ 458915 h 481012"/>
                <a:gd name="connsiteX132" fmla="*/ 1014603 w 5662612"/>
                <a:gd name="connsiteY132" fmla="*/ 462820 h 481012"/>
                <a:gd name="connsiteX133" fmla="*/ 1068134 w 5662612"/>
                <a:gd name="connsiteY133" fmla="*/ 472821 h 481012"/>
                <a:gd name="connsiteX134" fmla="*/ 1150811 w 5662612"/>
                <a:gd name="connsiteY134" fmla="*/ 452628 h 481012"/>
                <a:gd name="connsiteX135" fmla="*/ 1170051 w 5662612"/>
                <a:gd name="connsiteY135" fmla="*/ 440436 h 481012"/>
                <a:gd name="connsiteX136" fmla="*/ 1172528 w 5662612"/>
                <a:gd name="connsiteY136" fmla="*/ 442341 h 481012"/>
                <a:gd name="connsiteX137" fmla="*/ 1231678 w 5662612"/>
                <a:gd name="connsiteY137" fmla="*/ 470725 h 481012"/>
                <a:gd name="connsiteX138" fmla="*/ 1280160 w 5662612"/>
                <a:gd name="connsiteY138" fmla="*/ 478346 h 481012"/>
                <a:gd name="connsiteX139" fmla="*/ 1286923 w 5662612"/>
                <a:gd name="connsiteY139" fmla="*/ 478441 h 481012"/>
                <a:gd name="connsiteX140" fmla="*/ 1325118 w 5662612"/>
                <a:gd name="connsiteY140" fmla="*/ 475488 h 481012"/>
                <a:gd name="connsiteX141" fmla="*/ 1376267 w 5662612"/>
                <a:gd name="connsiteY141" fmla="*/ 460820 h 481012"/>
                <a:gd name="connsiteX142" fmla="*/ 1442466 w 5662612"/>
                <a:gd name="connsiteY142" fmla="*/ 477679 h 481012"/>
                <a:gd name="connsiteX143" fmla="*/ 1502474 w 5662612"/>
                <a:gd name="connsiteY143" fmla="*/ 466916 h 481012"/>
                <a:gd name="connsiteX144" fmla="*/ 1563338 w 5662612"/>
                <a:gd name="connsiteY144" fmla="*/ 480060 h 481012"/>
                <a:gd name="connsiteX145" fmla="*/ 1620774 w 5662612"/>
                <a:gd name="connsiteY145" fmla="*/ 468154 h 481012"/>
                <a:gd name="connsiteX146" fmla="*/ 1621917 w 5662612"/>
                <a:gd name="connsiteY146" fmla="*/ 467582 h 481012"/>
                <a:gd name="connsiteX147" fmla="*/ 1628966 w 5662612"/>
                <a:gd name="connsiteY147" fmla="*/ 469868 h 481012"/>
                <a:gd name="connsiteX148" fmla="*/ 1662970 w 5662612"/>
                <a:gd name="connsiteY148" fmla="*/ 474536 h 481012"/>
                <a:gd name="connsiteX149" fmla="*/ 1715929 w 5662612"/>
                <a:gd name="connsiteY149" fmla="*/ 462153 h 481012"/>
                <a:gd name="connsiteX150" fmla="*/ 1743456 w 5662612"/>
                <a:gd name="connsiteY150" fmla="*/ 472154 h 481012"/>
                <a:gd name="connsiteX151" fmla="*/ 1786223 w 5662612"/>
                <a:gd name="connsiteY151" fmla="*/ 478060 h 481012"/>
                <a:gd name="connsiteX152" fmla="*/ 1856994 w 5662612"/>
                <a:gd name="connsiteY152" fmla="*/ 459962 h 481012"/>
                <a:gd name="connsiteX153" fmla="*/ 1886236 w 5662612"/>
                <a:gd name="connsiteY153" fmla="*/ 436340 h 481012"/>
                <a:gd name="connsiteX154" fmla="*/ 1913001 w 5662612"/>
                <a:gd name="connsiteY154" fmla="*/ 458343 h 481012"/>
                <a:gd name="connsiteX155" fmla="*/ 1986915 w 5662612"/>
                <a:gd name="connsiteY155" fmla="*/ 478346 h 481012"/>
                <a:gd name="connsiteX156" fmla="*/ 2109502 w 5662612"/>
                <a:gd name="connsiteY156" fmla="*/ 406146 h 481012"/>
                <a:gd name="connsiteX157" fmla="*/ 2166366 w 5662612"/>
                <a:gd name="connsiteY157" fmla="*/ 462439 h 481012"/>
                <a:gd name="connsiteX158" fmla="*/ 2237804 w 5662612"/>
                <a:gd name="connsiteY158" fmla="*/ 478346 h 481012"/>
                <a:gd name="connsiteX159" fmla="*/ 2241709 w 5662612"/>
                <a:gd name="connsiteY159" fmla="*/ 478346 h 481012"/>
                <a:gd name="connsiteX160" fmla="*/ 2326196 w 5662612"/>
                <a:gd name="connsiteY160" fmla="*/ 464344 h 481012"/>
                <a:gd name="connsiteX161" fmla="*/ 2380964 w 5662612"/>
                <a:gd name="connsiteY161" fmla="*/ 435388 h 481012"/>
                <a:gd name="connsiteX162" fmla="*/ 2389918 w 5662612"/>
                <a:gd name="connsiteY162" fmla="*/ 442436 h 481012"/>
                <a:gd name="connsiteX163" fmla="*/ 2448973 w 5662612"/>
                <a:gd name="connsiteY163" fmla="*/ 470725 h 481012"/>
                <a:gd name="connsiteX164" fmla="*/ 2497455 w 5662612"/>
                <a:gd name="connsiteY164" fmla="*/ 478346 h 481012"/>
                <a:gd name="connsiteX165" fmla="*/ 2504218 w 5662612"/>
                <a:gd name="connsiteY165" fmla="*/ 478441 h 481012"/>
                <a:gd name="connsiteX166" fmla="*/ 2542508 w 5662612"/>
                <a:gd name="connsiteY166" fmla="*/ 475488 h 481012"/>
                <a:gd name="connsiteX167" fmla="*/ 2604992 w 5662612"/>
                <a:gd name="connsiteY167" fmla="*/ 455581 h 481012"/>
                <a:gd name="connsiteX168" fmla="*/ 2696718 w 5662612"/>
                <a:gd name="connsiteY168" fmla="*/ 477965 h 481012"/>
                <a:gd name="connsiteX169" fmla="*/ 2770537 w 5662612"/>
                <a:gd name="connsiteY169" fmla="*/ 470154 h 481012"/>
                <a:gd name="connsiteX170" fmla="*/ 2772918 w 5662612"/>
                <a:gd name="connsiteY170" fmla="*/ 469678 h 481012"/>
                <a:gd name="connsiteX171" fmla="*/ 2775966 w 5662612"/>
                <a:gd name="connsiteY171" fmla="*/ 468916 h 481012"/>
                <a:gd name="connsiteX172" fmla="*/ 2840165 w 5662612"/>
                <a:gd name="connsiteY172" fmla="*/ 446246 h 481012"/>
                <a:gd name="connsiteX173" fmla="*/ 2893219 w 5662612"/>
                <a:gd name="connsiteY173" fmla="*/ 470630 h 481012"/>
                <a:gd name="connsiteX174" fmla="*/ 2941701 w 5662612"/>
                <a:gd name="connsiteY174" fmla="*/ 478250 h 481012"/>
                <a:gd name="connsiteX175" fmla="*/ 2948464 w 5662612"/>
                <a:gd name="connsiteY175" fmla="*/ 478346 h 481012"/>
                <a:gd name="connsiteX176" fmla="*/ 2986659 w 5662612"/>
                <a:gd name="connsiteY176" fmla="*/ 475393 h 481012"/>
                <a:gd name="connsiteX177" fmla="*/ 3049524 w 5662612"/>
                <a:gd name="connsiteY177" fmla="*/ 455390 h 481012"/>
                <a:gd name="connsiteX178" fmla="*/ 3069717 w 5662612"/>
                <a:gd name="connsiteY178" fmla="*/ 443484 h 481012"/>
                <a:gd name="connsiteX179" fmla="*/ 3110198 w 5662612"/>
                <a:gd name="connsiteY179" fmla="*/ 468916 h 481012"/>
                <a:gd name="connsiteX180" fmla="*/ 3167158 w 5662612"/>
                <a:gd name="connsiteY180" fmla="*/ 479203 h 481012"/>
                <a:gd name="connsiteX181" fmla="*/ 3230499 w 5662612"/>
                <a:gd name="connsiteY181" fmla="*/ 463296 h 481012"/>
                <a:gd name="connsiteX182" fmla="*/ 3280124 w 5662612"/>
                <a:gd name="connsiteY182" fmla="*/ 409575 h 481012"/>
                <a:gd name="connsiteX183" fmla="*/ 3290983 w 5662612"/>
                <a:gd name="connsiteY183" fmla="*/ 422339 h 481012"/>
                <a:gd name="connsiteX184" fmla="*/ 3380994 w 5662612"/>
                <a:gd name="connsiteY184" fmla="*/ 473202 h 481012"/>
                <a:gd name="connsiteX185" fmla="*/ 3382899 w 5662612"/>
                <a:gd name="connsiteY185" fmla="*/ 473678 h 481012"/>
                <a:gd name="connsiteX186" fmla="*/ 3430524 w 5662612"/>
                <a:gd name="connsiteY186" fmla="*/ 478536 h 481012"/>
                <a:gd name="connsiteX187" fmla="*/ 3506819 w 5662612"/>
                <a:gd name="connsiteY187" fmla="*/ 463201 h 481012"/>
                <a:gd name="connsiteX188" fmla="*/ 3543300 w 5662612"/>
                <a:gd name="connsiteY188" fmla="*/ 442722 h 481012"/>
                <a:gd name="connsiteX189" fmla="*/ 3630835 w 5662612"/>
                <a:gd name="connsiteY189" fmla="*/ 473964 h 481012"/>
                <a:gd name="connsiteX190" fmla="*/ 3639884 w 5662612"/>
                <a:gd name="connsiteY190" fmla="*/ 474250 h 481012"/>
                <a:gd name="connsiteX191" fmla="*/ 3699796 w 5662612"/>
                <a:gd name="connsiteY191" fmla="*/ 461963 h 481012"/>
                <a:gd name="connsiteX192" fmla="*/ 3706368 w 5662612"/>
                <a:gd name="connsiteY192" fmla="*/ 459105 h 481012"/>
                <a:gd name="connsiteX193" fmla="*/ 3716084 w 5662612"/>
                <a:gd name="connsiteY193" fmla="*/ 463010 h 481012"/>
                <a:gd name="connsiteX194" fmla="*/ 3769614 w 5662612"/>
                <a:gd name="connsiteY194" fmla="*/ 473012 h 481012"/>
                <a:gd name="connsiteX195" fmla="*/ 3852291 w 5662612"/>
                <a:gd name="connsiteY195" fmla="*/ 452819 h 481012"/>
                <a:gd name="connsiteX196" fmla="*/ 3871532 w 5662612"/>
                <a:gd name="connsiteY196" fmla="*/ 440626 h 481012"/>
                <a:gd name="connsiteX197" fmla="*/ 3874008 w 5662612"/>
                <a:gd name="connsiteY197" fmla="*/ 442532 h 481012"/>
                <a:gd name="connsiteX198" fmla="*/ 3933158 w 5662612"/>
                <a:gd name="connsiteY198" fmla="*/ 470916 h 481012"/>
                <a:gd name="connsiteX199" fmla="*/ 3981641 w 5662612"/>
                <a:gd name="connsiteY199" fmla="*/ 478536 h 481012"/>
                <a:gd name="connsiteX200" fmla="*/ 3988403 w 5662612"/>
                <a:gd name="connsiteY200" fmla="*/ 478631 h 481012"/>
                <a:gd name="connsiteX201" fmla="*/ 4026694 w 5662612"/>
                <a:gd name="connsiteY201" fmla="*/ 475679 h 481012"/>
                <a:gd name="connsiteX202" fmla="*/ 4077843 w 5662612"/>
                <a:gd name="connsiteY202" fmla="*/ 461010 h 481012"/>
                <a:gd name="connsiteX203" fmla="*/ 4144042 w 5662612"/>
                <a:gd name="connsiteY203" fmla="*/ 477869 h 481012"/>
                <a:gd name="connsiteX204" fmla="*/ 4204050 w 5662612"/>
                <a:gd name="connsiteY204" fmla="*/ 467106 h 481012"/>
                <a:gd name="connsiteX205" fmla="*/ 4265009 w 5662612"/>
                <a:gd name="connsiteY205" fmla="*/ 480250 h 481012"/>
                <a:gd name="connsiteX206" fmla="*/ 4318731 w 5662612"/>
                <a:gd name="connsiteY206" fmla="*/ 469773 h 481012"/>
                <a:gd name="connsiteX207" fmla="*/ 4373976 w 5662612"/>
                <a:gd name="connsiteY207" fmla="*/ 479489 h 481012"/>
                <a:gd name="connsiteX208" fmla="*/ 4437222 w 5662612"/>
                <a:gd name="connsiteY208" fmla="*/ 463582 h 481012"/>
                <a:gd name="connsiteX209" fmla="*/ 4486847 w 5662612"/>
                <a:gd name="connsiteY209" fmla="*/ 409766 h 481012"/>
                <a:gd name="connsiteX210" fmla="*/ 4497705 w 5662612"/>
                <a:gd name="connsiteY210" fmla="*/ 422529 h 481012"/>
                <a:gd name="connsiteX211" fmla="*/ 4587717 w 5662612"/>
                <a:gd name="connsiteY211" fmla="*/ 473297 h 481012"/>
                <a:gd name="connsiteX212" fmla="*/ 4589622 w 5662612"/>
                <a:gd name="connsiteY212" fmla="*/ 473774 h 481012"/>
                <a:gd name="connsiteX213" fmla="*/ 4637247 w 5662612"/>
                <a:gd name="connsiteY213" fmla="*/ 478631 h 481012"/>
                <a:gd name="connsiteX214" fmla="*/ 4713447 w 5662612"/>
                <a:gd name="connsiteY214" fmla="*/ 463296 h 481012"/>
                <a:gd name="connsiteX215" fmla="*/ 4731544 w 5662612"/>
                <a:gd name="connsiteY215" fmla="*/ 454533 h 481012"/>
                <a:gd name="connsiteX216" fmla="*/ 4755928 w 5662612"/>
                <a:gd name="connsiteY216" fmla="*/ 467487 h 481012"/>
                <a:gd name="connsiteX217" fmla="*/ 4810125 w 5662612"/>
                <a:gd name="connsiteY217" fmla="*/ 477869 h 481012"/>
                <a:gd name="connsiteX218" fmla="*/ 4857750 w 5662612"/>
                <a:gd name="connsiteY218" fmla="*/ 470916 h 481012"/>
                <a:gd name="connsiteX219" fmla="*/ 4871942 w 5662612"/>
                <a:gd name="connsiteY219" fmla="*/ 465773 h 481012"/>
                <a:gd name="connsiteX220" fmla="*/ 4876610 w 5662612"/>
                <a:gd name="connsiteY220" fmla="*/ 467868 h 481012"/>
                <a:gd name="connsiteX221" fmla="*/ 4923187 w 5662612"/>
                <a:gd name="connsiteY221" fmla="*/ 476726 h 481012"/>
                <a:gd name="connsiteX222" fmla="*/ 4991767 w 5662612"/>
                <a:gd name="connsiteY222" fmla="*/ 459105 h 481012"/>
                <a:gd name="connsiteX223" fmla="*/ 5059680 w 5662612"/>
                <a:gd name="connsiteY223" fmla="*/ 476726 h 481012"/>
                <a:gd name="connsiteX224" fmla="*/ 5139595 w 5662612"/>
                <a:gd name="connsiteY224" fmla="*/ 446342 h 481012"/>
                <a:gd name="connsiteX225" fmla="*/ 5156359 w 5662612"/>
                <a:gd name="connsiteY225" fmla="*/ 458724 h 481012"/>
                <a:gd name="connsiteX226" fmla="*/ 5230273 w 5662612"/>
                <a:gd name="connsiteY226" fmla="*/ 478726 h 481012"/>
                <a:gd name="connsiteX227" fmla="*/ 5350669 w 5662612"/>
                <a:gd name="connsiteY227" fmla="*/ 411099 h 481012"/>
                <a:gd name="connsiteX228" fmla="*/ 5382578 w 5662612"/>
                <a:gd name="connsiteY228" fmla="*/ 451675 h 481012"/>
                <a:gd name="connsiteX229" fmla="*/ 5462302 w 5662612"/>
                <a:gd name="connsiteY229" fmla="*/ 481013 h 481012"/>
                <a:gd name="connsiteX230" fmla="*/ 5524405 w 5662612"/>
                <a:gd name="connsiteY230" fmla="*/ 467487 h 481012"/>
                <a:gd name="connsiteX231" fmla="*/ 5583174 w 5662612"/>
                <a:gd name="connsiteY231" fmla="*/ 413099 h 481012"/>
                <a:gd name="connsiteX232" fmla="*/ 5598796 w 5662612"/>
                <a:gd name="connsiteY232" fmla="*/ 352044 h 481012"/>
                <a:gd name="connsiteX233" fmla="*/ 5592699 w 5662612"/>
                <a:gd name="connsiteY233" fmla="*/ 314230 h 481012"/>
                <a:gd name="connsiteX234" fmla="*/ 5594128 w 5662612"/>
                <a:gd name="connsiteY234" fmla="*/ 312992 h 481012"/>
                <a:gd name="connsiteX235" fmla="*/ 5642991 w 5662612"/>
                <a:gd name="connsiteY235" fmla="*/ 253365 h 481012"/>
                <a:gd name="connsiteX236" fmla="*/ 5662613 w 5662612"/>
                <a:gd name="connsiteY236" fmla="*/ 172117 h 481012"/>
                <a:gd name="connsiteX237" fmla="*/ 5645468 w 5662612"/>
                <a:gd name="connsiteY237" fmla="*/ 99060 h 4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5662612" h="481012">
                  <a:moveTo>
                    <a:pt x="5645182" y="98679"/>
                  </a:moveTo>
                  <a:cubicBezTo>
                    <a:pt x="5634704" y="77724"/>
                    <a:pt x="5620322" y="59341"/>
                    <a:pt x="5602510" y="44196"/>
                  </a:cubicBezTo>
                  <a:cubicBezTo>
                    <a:pt x="5585651" y="29813"/>
                    <a:pt x="5566220" y="18669"/>
                    <a:pt x="5544693" y="11049"/>
                  </a:cubicBezTo>
                  <a:cubicBezTo>
                    <a:pt x="5524024" y="3715"/>
                    <a:pt x="5502593" y="0"/>
                    <a:pt x="5481066" y="0"/>
                  </a:cubicBezTo>
                  <a:cubicBezTo>
                    <a:pt x="5437442" y="0"/>
                    <a:pt x="5399056" y="10382"/>
                    <a:pt x="5367624" y="29718"/>
                  </a:cubicBezTo>
                  <a:cubicBezTo>
                    <a:pt x="5347526" y="21527"/>
                    <a:pt x="5324380" y="17431"/>
                    <a:pt x="5297424" y="17431"/>
                  </a:cubicBezTo>
                  <a:lnTo>
                    <a:pt x="5178076" y="17431"/>
                  </a:lnTo>
                  <a:cubicBezTo>
                    <a:pt x="5141976" y="17907"/>
                    <a:pt x="5118068" y="21622"/>
                    <a:pt x="5098066" y="30099"/>
                  </a:cubicBezTo>
                  <a:cubicBezTo>
                    <a:pt x="5093875" y="31909"/>
                    <a:pt x="5089874" y="33909"/>
                    <a:pt x="5085969" y="36005"/>
                  </a:cubicBezTo>
                  <a:cubicBezTo>
                    <a:pt x="5067110" y="29528"/>
                    <a:pt x="5046631" y="26194"/>
                    <a:pt x="5024628" y="26194"/>
                  </a:cubicBezTo>
                  <a:cubicBezTo>
                    <a:pt x="5007293" y="26194"/>
                    <a:pt x="4989672" y="28766"/>
                    <a:pt x="4972241" y="33719"/>
                  </a:cubicBezTo>
                  <a:cubicBezTo>
                    <a:pt x="4953477" y="24289"/>
                    <a:pt x="4932807" y="19431"/>
                    <a:pt x="4911186" y="19431"/>
                  </a:cubicBezTo>
                  <a:cubicBezTo>
                    <a:pt x="4893755" y="19431"/>
                    <a:pt x="4878324" y="21717"/>
                    <a:pt x="4864323" y="26003"/>
                  </a:cubicBezTo>
                  <a:cubicBezTo>
                    <a:pt x="4846225" y="18383"/>
                    <a:pt x="4826794" y="14288"/>
                    <a:pt x="4806125" y="14288"/>
                  </a:cubicBezTo>
                  <a:cubicBezTo>
                    <a:pt x="4778502" y="14288"/>
                    <a:pt x="4753070" y="20765"/>
                    <a:pt x="4730115" y="33433"/>
                  </a:cubicBezTo>
                  <a:cubicBezTo>
                    <a:pt x="4703826" y="20860"/>
                    <a:pt x="4673346" y="14288"/>
                    <a:pt x="4639151" y="14288"/>
                  </a:cubicBezTo>
                  <a:lnTo>
                    <a:pt x="4635437" y="14288"/>
                  </a:lnTo>
                  <a:cubicBezTo>
                    <a:pt x="4612672" y="14859"/>
                    <a:pt x="4590384" y="19050"/>
                    <a:pt x="4569048" y="27051"/>
                  </a:cubicBezTo>
                  <a:cubicBezTo>
                    <a:pt x="4557332" y="31433"/>
                    <a:pt x="4546283" y="36767"/>
                    <a:pt x="4535996" y="43053"/>
                  </a:cubicBezTo>
                  <a:cubicBezTo>
                    <a:pt x="4527328" y="37624"/>
                    <a:pt x="4518089" y="32766"/>
                    <a:pt x="4508278" y="28670"/>
                  </a:cubicBezTo>
                  <a:cubicBezTo>
                    <a:pt x="4481417" y="17526"/>
                    <a:pt x="4450461" y="11906"/>
                    <a:pt x="4416362" y="11906"/>
                  </a:cubicBezTo>
                  <a:cubicBezTo>
                    <a:pt x="4386453" y="11906"/>
                    <a:pt x="4361402" y="14954"/>
                    <a:pt x="4339114" y="21431"/>
                  </a:cubicBezTo>
                  <a:cubicBezTo>
                    <a:pt x="4326922" y="25051"/>
                    <a:pt x="4315587" y="30194"/>
                    <a:pt x="4305110" y="36481"/>
                  </a:cubicBezTo>
                  <a:cubicBezTo>
                    <a:pt x="4291870" y="29242"/>
                    <a:pt x="4277678" y="23432"/>
                    <a:pt x="4262438" y="19241"/>
                  </a:cubicBezTo>
                  <a:cubicBezTo>
                    <a:pt x="4241768" y="13621"/>
                    <a:pt x="4219766" y="10763"/>
                    <a:pt x="4197096" y="10763"/>
                  </a:cubicBezTo>
                  <a:lnTo>
                    <a:pt x="4193096" y="10763"/>
                  </a:lnTo>
                  <a:cubicBezTo>
                    <a:pt x="4171283" y="10763"/>
                    <a:pt x="4150328" y="13335"/>
                    <a:pt x="4130993" y="18383"/>
                  </a:cubicBezTo>
                  <a:cubicBezTo>
                    <a:pt x="4112228" y="23241"/>
                    <a:pt x="4096322" y="29813"/>
                    <a:pt x="4082415" y="38195"/>
                  </a:cubicBezTo>
                  <a:cubicBezTo>
                    <a:pt x="4069080" y="31147"/>
                    <a:pt x="4055364" y="25622"/>
                    <a:pt x="4041362" y="22098"/>
                  </a:cubicBezTo>
                  <a:cubicBezTo>
                    <a:pt x="4023836" y="17717"/>
                    <a:pt x="4006406" y="15526"/>
                    <a:pt x="3989737" y="15526"/>
                  </a:cubicBezTo>
                  <a:cubicBezTo>
                    <a:pt x="3963353" y="15526"/>
                    <a:pt x="3937349" y="20955"/>
                    <a:pt x="3912489" y="31528"/>
                  </a:cubicBezTo>
                  <a:cubicBezTo>
                    <a:pt x="3902202" y="35909"/>
                    <a:pt x="3892677" y="41148"/>
                    <a:pt x="3883628" y="46768"/>
                  </a:cubicBezTo>
                  <a:cubicBezTo>
                    <a:pt x="3882962" y="46292"/>
                    <a:pt x="3882295" y="45815"/>
                    <a:pt x="3881628" y="45434"/>
                  </a:cubicBezTo>
                  <a:cubicBezTo>
                    <a:pt x="3863912" y="35052"/>
                    <a:pt x="3843528" y="29813"/>
                    <a:pt x="3821144" y="29813"/>
                  </a:cubicBezTo>
                  <a:cubicBezTo>
                    <a:pt x="3779806" y="29813"/>
                    <a:pt x="3746278" y="40195"/>
                    <a:pt x="3721132" y="60674"/>
                  </a:cubicBezTo>
                  <a:cubicBezTo>
                    <a:pt x="3716941" y="55340"/>
                    <a:pt x="3712274" y="50387"/>
                    <a:pt x="3707225" y="45720"/>
                  </a:cubicBezTo>
                  <a:cubicBezTo>
                    <a:pt x="3684937" y="25432"/>
                    <a:pt x="3656457" y="14764"/>
                    <a:pt x="3624834" y="14764"/>
                  </a:cubicBezTo>
                  <a:cubicBezTo>
                    <a:pt x="3609213" y="14764"/>
                    <a:pt x="3592925" y="17431"/>
                    <a:pt x="3576447" y="22670"/>
                  </a:cubicBezTo>
                  <a:cubicBezTo>
                    <a:pt x="3561969" y="27337"/>
                    <a:pt x="3549110" y="33528"/>
                    <a:pt x="3537776" y="41053"/>
                  </a:cubicBezTo>
                  <a:cubicBezTo>
                    <a:pt x="3508439" y="23336"/>
                    <a:pt x="3473101" y="14288"/>
                    <a:pt x="3432524" y="14288"/>
                  </a:cubicBezTo>
                  <a:lnTo>
                    <a:pt x="3428810" y="14288"/>
                  </a:lnTo>
                  <a:cubicBezTo>
                    <a:pt x="3406045" y="14859"/>
                    <a:pt x="3383756" y="19050"/>
                    <a:pt x="3362420" y="27051"/>
                  </a:cubicBezTo>
                  <a:cubicBezTo>
                    <a:pt x="3350705" y="31433"/>
                    <a:pt x="3339656" y="36767"/>
                    <a:pt x="3329368" y="43053"/>
                  </a:cubicBezTo>
                  <a:cubicBezTo>
                    <a:pt x="3320701" y="37624"/>
                    <a:pt x="3311462" y="32766"/>
                    <a:pt x="3301556" y="28670"/>
                  </a:cubicBezTo>
                  <a:cubicBezTo>
                    <a:pt x="3274695" y="17526"/>
                    <a:pt x="3243739" y="11906"/>
                    <a:pt x="3209639" y="11906"/>
                  </a:cubicBezTo>
                  <a:cubicBezTo>
                    <a:pt x="3179731" y="11906"/>
                    <a:pt x="3154680" y="14954"/>
                    <a:pt x="3132392" y="21431"/>
                  </a:cubicBezTo>
                  <a:cubicBezTo>
                    <a:pt x="3108960" y="28385"/>
                    <a:pt x="3088577" y="40577"/>
                    <a:pt x="3071908" y="57055"/>
                  </a:cubicBezTo>
                  <a:cubicBezTo>
                    <a:pt x="3068765" y="54578"/>
                    <a:pt x="3065622" y="52197"/>
                    <a:pt x="3062288" y="49911"/>
                  </a:cubicBezTo>
                  <a:cubicBezTo>
                    <a:pt x="3042952" y="36671"/>
                    <a:pt x="3022568" y="27337"/>
                    <a:pt x="3001423" y="22003"/>
                  </a:cubicBezTo>
                  <a:cubicBezTo>
                    <a:pt x="2983897" y="17621"/>
                    <a:pt x="2966466" y="15431"/>
                    <a:pt x="2949797" y="15431"/>
                  </a:cubicBezTo>
                  <a:cubicBezTo>
                    <a:pt x="2923413" y="15431"/>
                    <a:pt x="2897410" y="20860"/>
                    <a:pt x="2872645" y="31433"/>
                  </a:cubicBezTo>
                  <a:cubicBezTo>
                    <a:pt x="2857976" y="37719"/>
                    <a:pt x="2844641" y="45434"/>
                    <a:pt x="2832545" y="54293"/>
                  </a:cubicBezTo>
                  <a:cubicBezTo>
                    <a:pt x="2823591" y="48959"/>
                    <a:pt x="2814161" y="44291"/>
                    <a:pt x="2804351" y="40672"/>
                  </a:cubicBezTo>
                  <a:cubicBezTo>
                    <a:pt x="2783967" y="32861"/>
                    <a:pt x="2760917" y="26765"/>
                    <a:pt x="2733866" y="22289"/>
                  </a:cubicBezTo>
                  <a:cubicBezTo>
                    <a:pt x="2708148" y="18002"/>
                    <a:pt x="2683097" y="15812"/>
                    <a:pt x="2659571" y="15812"/>
                  </a:cubicBezTo>
                  <a:cubicBezTo>
                    <a:pt x="2629757" y="15812"/>
                    <a:pt x="2605183" y="21812"/>
                    <a:pt x="2584990" y="31623"/>
                  </a:cubicBezTo>
                  <a:cubicBezTo>
                    <a:pt x="2575941" y="27718"/>
                    <a:pt x="2566702" y="24384"/>
                    <a:pt x="2557367" y="22003"/>
                  </a:cubicBezTo>
                  <a:cubicBezTo>
                    <a:pt x="2539841" y="17621"/>
                    <a:pt x="2522410" y="15431"/>
                    <a:pt x="2505742" y="15431"/>
                  </a:cubicBezTo>
                  <a:cubicBezTo>
                    <a:pt x="2479358" y="15431"/>
                    <a:pt x="2453354" y="20860"/>
                    <a:pt x="2428589" y="31433"/>
                  </a:cubicBezTo>
                  <a:cubicBezTo>
                    <a:pt x="2411825" y="38672"/>
                    <a:pt x="2396681" y="47625"/>
                    <a:pt x="2383346" y="58103"/>
                  </a:cubicBezTo>
                  <a:cubicBezTo>
                    <a:pt x="2369534" y="47816"/>
                    <a:pt x="2354580" y="38862"/>
                    <a:pt x="2338292" y="32004"/>
                  </a:cubicBezTo>
                  <a:cubicBezTo>
                    <a:pt x="2311241" y="20479"/>
                    <a:pt x="2282476" y="14669"/>
                    <a:pt x="2252758" y="14669"/>
                  </a:cubicBezTo>
                  <a:cubicBezTo>
                    <a:pt x="2212181" y="14669"/>
                    <a:pt x="2179415" y="23336"/>
                    <a:pt x="2152555" y="40958"/>
                  </a:cubicBezTo>
                  <a:cubicBezTo>
                    <a:pt x="2151412" y="41720"/>
                    <a:pt x="2150459" y="42482"/>
                    <a:pt x="2149316" y="43244"/>
                  </a:cubicBezTo>
                  <a:cubicBezTo>
                    <a:pt x="2147316" y="41910"/>
                    <a:pt x="2145506" y="40386"/>
                    <a:pt x="2143411" y="39148"/>
                  </a:cubicBezTo>
                  <a:cubicBezTo>
                    <a:pt x="2119313" y="24575"/>
                    <a:pt x="2090166" y="17431"/>
                    <a:pt x="2054447" y="17431"/>
                  </a:cubicBezTo>
                  <a:lnTo>
                    <a:pt x="1935099" y="17431"/>
                  </a:lnTo>
                  <a:cubicBezTo>
                    <a:pt x="1911477" y="17717"/>
                    <a:pt x="1893189" y="19431"/>
                    <a:pt x="1877663" y="22955"/>
                  </a:cubicBezTo>
                  <a:cubicBezTo>
                    <a:pt x="1862614" y="17050"/>
                    <a:pt x="1846421" y="13907"/>
                    <a:pt x="1829943" y="13907"/>
                  </a:cubicBezTo>
                  <a:cubicBezTo>
                    <a:pt x="1807750" y="13907"/>
                    <a:pt x="1785842" y="18860"/>
                    <a:pt x="1764983" y="28575"/>
                  </a:cubicBezTo>
                  <a:cubicBezTo>
                    <a:pt x="1754600" y="33433"/>
                    <a:pt x="1745075" y="39243"/>
                    <a:pt x="1736217" y="46006"/>
                  </a:cubicBezTo>
                  <a:cubicBezTo>
                    <a:pt x="1727073" y="39148"/>
                    <a:pt x="1716977" y="33528"/>
                    <a:pt x="1706213" y="29147"/>
                  </a:cubicBezTo>
                  <a:cubicBezTo>
                    <a:pt x="1686401" y="21146"/>
                    <a:pt x="1664875" y="17050"/>
                    <a:pt x="1642301" y="17050"/>
                  </a:cubicBezTo>
                  <a:cubicBezTo>
                    <a:pt x="1623917" y="17050"/>
                    <a:pt x="1606106" y="21622"/>
                    <a:pt x="1590294" y="29909"/>
                  </a:cubicBezTo>
                  <a:cubicBezTo>
                    <a:pt x="1580960" y="25718"/>
                    <a:pt x="1571149" y="22098"/>
                    <a:pt x="1560957" y="19241"/>
                  </a:cubicBezTo>
                  <a:cubicBezTo>
                    <a:pt x="1540288" y="13621"/>
                    <a:pt x="1518285" y="10763"/>
                    <a:pt x="1495616" y="10763"/>
                  </a:cubicBezTo>
                  <a:lnTo>
                    <a:pt x="1491615" y="10763"/>
                  </a:lnTo>
                  <a:cubicBezTo>
                    <a:pt x="1469803" y="10763"/>
                    <a:pt x="1448848" y="13335"/>
                    <a:pt x="1429417" y="18383"/>
                  </a:cubicBezTo>
                  <a:cubicBezTo>
                    <a:pt x="1410653" y="23241"/>
                    <a:pt x="1394746" y="29813"/>
                    <a:pt x="1380839" y="38195"/>
                  </a:cubicBezTo>
                  <a:cubicBezTo>
                    <a:pt x="1367504" y="31147"/>
                    <a:pt x="1353788" y="25622"/>
                    <a:pt x="1339787" y="22098"/>
                  </a:cubicBezTo>
                  <a:cubicBezTo>
                    <a:pt x="1322261" y="17717"/>
                    <a:pt x="1304830" y="15526"/>
                    <a:pt x="1288161" y="15526"/>
                  </a:cubicBezTo>
                  <a:cubicBezTo>
                    <a:pt x="1261777" y="15526"/>
                    <a:pt x="1235774" y="20955"/>
                    <a:pt x="1211009" y="31528"/>
                  </a:cubicBezTo>
                  <a:cubicBezTo>
                    <a:pt x="1200722" y="35909"/>
                    <a:pt x="1191197" y="41148"/>
                    <a:pt x="1182148" y="46768"/>
                  </a:cubicBezTo>
                  <a:cubicBezTo>
                    <a:pt x="1181481" y="46387"/>
                    <a:pt x="1180814" y="45911"/>
                    <a:pt x="1180148" y="45434"/>
                  </a:cubicBezTo>
                  <a:cubicBezTo>
                    <a:pt x="1162431" y="35052"/>
                    <a:pt x="1142048" y="29718"/>
                    <a:pt x="1119664" y="29718"/>
                  </a:cubicBezTo>
                  <a:cubicBezTo>
                    <a:pt x="1078325" y="29718"/>
                    <a:pt x="1044702" y="40100"/>
                    <a:pt x="1019651" y="60579"/>
                  </a:cubicBezTo>
                  <a:cubicBezTo>
                    <a:pt x="1015460" y="55245"/>
                    <a:pt x="1010888" y="50292"/>
                    <a:pt x="1005745" y="45625"/>
                  </a:cubicBezTo>
                  <a:cubicBezTo>
                    <a:pt x="983456" y="25337"/>
                    <a:pt x="954977" y="14573"/>
                    <a:pt x="923354" y="14573"/>
                  </a:cubicBezTo>
                  <a:cubicBezTo>
                    <a:pt x="907732" y="14573"/>
                    <a:pt x="891445" y="17240"/>
                    <a:pt x="874967" y="22479"/>
                  </a:cubicBezTo>
                  <a:cubicBezTo>
                    <a:pt x="857917" y="28004"/>
                    <a:pt x="842772" y="35624"/>
                    <a:pt x="830104" y="45148"/>
                  </a:cubicBezTo>
                  <a:lnTo>
                    <a:pt x="828294" y="46577"/>
                  </a:lnTo>
                  <a:cubicBezTo>
                    <a:pt x="823817" y="50102"/>
                    <a:pt x="819722" y="53816"/>
                    <a:pt x="815912" y="57722"/>
                  </a:cubicBezTo>
                  <a:cubicBezTo>
                    <a:pt x="812482" y="54959"/>
                    <a:pt x="809054" y="52292"/>
                    <a:pt x="805434" y="49816"/>
                  </a:cubicBezTo>
                  <a:cubicBezTo>
                    <a:pt x="786098" y="36576"/>
                    <a:pt x="765715" y="27241"/>
                    <a:pt x="744569" y="21908"/>
                  </a:cubicBezTo>
                  <a:cubicBezTo>
                    <a:pt x="727043" y="17526"/>
                    <a:pt x="709613" y="15335"/>
                    <a:pt x="692944" y="15335"/>
                  </a:cubicBezTo>
                  <a:cubicBezTo>
                    <a:pt x="666559" y="15335"/>
                    <a:pt x="640556" y="20765"/>
                    <a:pt x="615791" y="31337"/>
                  </a:cubicBezTo>
                  <a:cubicBezTo>
                    <a:pt x="600075" y="38100"/>
                    <a:pt x="585883" y="46482"/>
                    <a:pt x="573215" y="56007"/>
                  </a:cubicBezTo>
                  <a:cubicBezTo>
                    <a:pt x="572548" y="55531"/>
                    <a:pt x="572072" y="54959"/>
                    <a:pt x="571405" y="54483"/>
                  </a:cubicBezTo>
                  <a:cubicBezTo>
                    <a:pt x="550069" y="38195"/>
                    <a:pt x="526733" y="26670"/>
                    <a:pt x="502063" y="20288"/>
                  </a:cubicBezTo>
                  <a:cubicBezTo>
                    <a:pt x="482060" y="15145"/>
                    <a:pt x="462915" y="12478"/>
                    <a:pt x="445103" y="12478"/>
                  </a:cubicBezTo>
                  <a:cubicBezTo>
                    <a:pt x="412814" y="12478"/>
                    <a:pt x="382524" y="19050"/>
                    <a:pt x="354902" y="32004"/>
                  </a:cubicBezTo>
                  <a:cubicBezTo>
                    <a:pt x="350901" y="33909"/>
                    <a:pt x="347186" y="36100"/>
                    <a:pt x="343281" y="38291"/>
                  </a:cubicBezTo>
                  <a:cubicBezTo>
                    <a:pt x="325469" y="25146"/>
                    <a:pt x="299657" y="13335"/>
                    <a:pt x="263843" y="13335"/>
                  </a:cubicBezTo>
                  <a:cubicBezTo>
                    <a:pt x="240887" y="13335"/>
                    <a:pt x="218980" y="18764"/>
                    <a:pt x="199549" y="29337"/>
                  </a:cubicBezTo>
                  <a:cubicBezTo>
                    <a:pt x="181832" y="20479"/>
                    <a:pt x="161639" y="15716"/>
                    <a:pt x="140113" y="15716"/>
                  </a:cubicBezTo>
                  <a:cubicBezTo>
                    <a:pt x="124968" y="15716"/>
                    <a:pt x="109442" y="18479"/>
                    <a:pt x="93821" y="23908"/>
                  </a:cubicBezTo>
                  <a:cubicBezTo>
                    <a:pt x="73152" y="31147"/>
                    <a:pt x="55531" y="42863"/>
                    <a:pt x="41529" y="58579"/>
                  </a:cubicBezTo>
                  <a:cubicBezTo>
                    <a:pt x="31147" y="70199"/>
                    <a:pt x="23146" y="82963"/>
                    <a:pt x="17621" y="96774"/>
                  </a:cubicBezTo>
                  <a:cubicBezTo>
                    <a:pt x="10763" y="112490"/>
                    <a:pt x="6858" y="131255"/>
                    <a:pt x="4096" y="159639"/>
                  </a:cubicBezTo>
                  <a:cubicBezTo>
                    <a:pt x="1334" y="185356"/>
                    <a:pt x="0" y="212312"/>
                    <a:pt x="0" y="239840"/>
                  </a:cubicBezTo>
                  <a:cubicBezTo>
                    <a:pt x="0" y="278892"/>
                    <a:pt x="3143" y="312611"/>
                    <a:pt x="9715" y="343281"/>
                  </a:cubicBezTo>
                  <a:cubicBezTo>
                    <a:pt x="20574" y="393478"/>
                    <a:pt x="40672" y="428339"/>
                    <a:pt x="71152" y="450056"/>
                  </a:cubicBezTo>
                  <a:cubicBezTo>
                    <a:pt x="93536" y="465963"/>
                    <a:pt x="119634" y="474345"/>
                    <a:pt x="146399" y="474345"/>
                  </a:cubicBezTo>
                  <a:cubicBezTo>
                    <a:pt x="164592" y="474345"/>
                    <a:pt x="182023" y="470345"/>
                    <a:pt x="197644" y="463010"/>
                  </a:cubicBezTo>
                  <a:cubicBezTo>
                    <a:pt x="216122" y="471869"/>
                    <a:pt x="237554" y="476726"/>
                    <a:pt x="261080" y="476726"/>
                  </a:cubicBezTo>
                  <a:cubicBezTo>
                    <a:pt x="289941" y="476726"/>
                    <a:pt x="315754" y="467678"/>
                    <a:pt x="336423" y="451675"/>
                  </a:cubicBezTo>
                  <a:cubicBezTo>
                    <a:pt x="341090" y="454247"/>
                    <a:pt x="345758" y="456724"/>
                    <a:pt x="350711" y="459010"/>
                  </a:cubicBezTo>
                  <a:cubicBezTo>
                    <a:pt x="378428" y="471773"/>
                    <a:pt x="409956" y="478250"/>
                    <a:pt x="444341" y="478250"/>
                  </a:cubicBezTo>
                  <a:cubicBezTo>
                    <a:pt x="478727" y="478250"/>
                    <a:pt x="510254" y="471011"/>
                    <a:pt x="538639" y="456724"/>
                  </a:cubicBezTo>
                  <a:cubicBezTo>
                    <a:pt x="549974" y="451009"/>
                    <a:pt x="560356" y="444151"/>
                    <a:pt x="570167" y="436626"/>
                  </a:cubicBezTo>
                  <a:cubicBezTo>
                    <a:pt x="572548" y="438531"/>
                    <a:pt x="574929" y="440531"/>
                    <a:pt x="577310" y="442246"/>
                  </a:cubicBezTo>
                  <a:cubicBezTo>
                    <a:pt x="595789" y="455486"/>
                    <a:pt x="615696" y="465011"/>
                    <a:pt x="636461" y="470630"/>
                  </a:cubicBezTo>
                  <a:cubicBezTo>
                    <a:pt x="653320" y="475202"/>
                    <a:pt x="669703" y="477774"/>
                    <a:pt x="684943" y="478250"/>
                  </a:cubicBezTo>
                  <a:cubicBezTo>
                    <a:pt x="687134" y="478250"/>
                    <a:pt x="689420" y="478346"/>
                    <a:pt x="691706" y="478346"/>
                  </a:cubicBezTo>
                  <a:cubicBezTo>
                    <a:pt x="703231" y="478346"/>
                    <a:pt x="715709" y="477393"/>
                    <a:pt x="729901" y="475393"/>
                  </a:cubicBezTo>
                  <a:cubicBezTo>
                    <a:pt x="751142" y="472345"/>
                    <a:pt x="772287" y="465582"/>
                    <a:pt x="792766" y="455390"/>
                  </a:cubicBezTo>
                  <a:cubicBezTo>
                    <a:pt x="806101" y="448723"/>
                    <a:pt x="817912" y="440722"/>
                    <a:pt x="828294" y="431483"/>
                  </a:cubicBezTo>
                  <a:cubicBezTo>
                    <a:pt x="829913" y="433007"/>
                    <a:pt x="831532" y="434531"/>
                    <a:pt x="833247" y="435959"/>
                  </a:cubicBezTo>
                  <a:cubicBezTo>
                    <a:pt x="860203" y="458343"/>
                    <a:pt x="893350" y="471392"/>
                    <a:pt x="929354" y="473774"/>
                  </a:cubicBezTo>
                  <a:cubicBezTo>
                    <a:pt x="932402" y="473964"/>
                    <a:pt x="935355" y="474059"/>
                    <a:pt x="938403" y="474059"/>
                  </a:cubicBezTo>
                  <a:cubicBezTo>
                    <a:pt x="958406" y="474059"/>
                    <a:pt x="978599" y="469964"/>
                    <a:pt x="998315" y="461772"/>
                  </a:cubicBezTo>
                  <a:cubicBezTo>
                    <a:pt x="1000506" y="460820"/>
                    <a:pt x="1002697" y="459867"/>
                    <a:pt x="1004888" y="458915"/>
                  </a:cubicBezTo>
                  <a:cubicBezTo>
                    <a:pt x="1008031" y="460343"/>
                    <a:pt x="1011269" y="461582"/>
                    <a:pt x="1014603" y="462820"/>
                  </a:cubicBezTo>
                  <a:cubicBezTo>
                    <a:pt x="1033272" y="469583"/>
                    <a:pt x="1050798" y="472821"/>
                    <a:pt x="1068134" y="472821"/>
                  </a:cubicBezTo>
                  <a:cubicBezTo>
                    <a:pt x="1097947" y="472821"/>
                    <a:pt x="1125760" y="466058"/>
                    <a:pt x="1150811" y="452628"/>
                  </a:cubicBezTo>
                  <a:cubicBezTo>
                    <a:pt x="1157573" y="449009"/>
                    <a:pt x="1163955" y="444913"/>
                    <a:pt x="1170051" y="440436"/>
                  </a:cubicBezTo>
                  <a:cubicBezTo>
                    <a:pt x="1170908" y="441103"/>
                    <a:pt x="1171670" y="441770"/>
                    <a:pt x="1172528" y="442341"/>
                  </a:cubicBezTo>
                  <a:cubicBezTo>
                    <a:pt x="1191006" y="455581"/>
                    <a:pt x="1210913" y="465106"/>
                    <a:pt x="1231678" y="470725"/>
                  </a:cubicBezTo>
                  <a:cubicBezTo>
                    <a:pt x="1248537" y="475298"/>
                    <a:pt x="1264920" y="477869"/>
                    <a:pt x="1280160" y="478346"/>
                  </a:cubicBezTo>
                  <a:cubicBezTo>
                    <a:pt x="1282351" y="478346"/>
                    <a:pt x="1284637" y="478441"/>
                    <a:pt x="1286923" y="478441"/>
                  </a:cubicBezTo>
                  <a:cubicBezTo>
                    <a:pt x="1298448" y="478441"/>
                    <a:pt x="1310926" y="477488"/>
                    <a:pt x="1325118" y="475488"/>
                  </a:cubicBezTo>
                  <a:cubicBezTo>
                    <a:pt x="1342358" y="473012"/>
                    <a:pt x="1359503" y="467963"/>
                    <a:pt x="1376267" y="460820"/>
                  </a:cubicBezTo>
                  <a:cubicBezTo>
                    <a:pt x="1395889" y="471964"/>
                    <a:pt x="1418082" y="477679"/>
                    <a:pt x="1442466" y="477679"/>
                  </a:cubicBezTo>
                  <a:cubicBezTo>
                    <a:pt x="1458373" y="477679"/>
                    <a:pt x="1480376" y="476345"/>
                    <a:pt x="1502474" y="466916"/>
                  </a:cubicBezTo>
                  <a:cubicBezTo>
                    <a:pt x="1517904" y="474345"/>
                    <a:pt x="1538002" y="480060"/>
                    <a:pt x="1563338" y="480060"/>
                  </a:cubicBezTo>
                  <a:cubicBezTo>
                    <a:pt x="1583341" y="480060"/>
                    <a:pt x="1602677" y="476060"/>
                    <a:pt x="1620774" y="468154"/>
                  </a:cubicBezTo>
                  <a:cubicBezTo>
                    <a:pt x="1621155" y="467963"/>
                    <a:pt x="1621536" y="467773"/>
                    <a:pt x="1621917" y="467582"/>
                  </a:cubicBezTo>
                  <a:cubicBezTo>
                    <a:pt x="1624298" y="468344"/>
                    <a:pt x="1626489" y="469201"/>
                    <a:pt x="1628966" y="469868"/>
                  </a:cubicBezTo>
                  <a:cubicBezTo>
                    <a:pt x="1640967" y="473012"/>
                    <a:pt x="1652111" y="474536"/>
                    <a:pt x="1662970" y="474536"/>
                  </a:cubicBezTo>
                  <a:cubicBezTo>
                    <a:pt x="1681829" y="474536"/>
                    <a:pt x="1699832" y="470249"/>
                    <a:pt x="1715929" y="462153"/>
                  </a:cubicBezTo>
                  <a:cubicBezTo>
                    <a:pt x="1724597" y="466154"/>
                    <a:pt x="1733836" y="469583"/>
                    <a:pt x="1743456" y="472154"/>
                  </a:cubicBezTo>
                  <a:cubicBezTo>
                    <a:pt x="1757934" y="476060"/>
                    <a:pt x="1772317" y="478060"/>
                    <a:pt x="1786223" y="478060"/>
                  </a:cubicBezTo>
                  <a:cubicBezTo>
                    <a:pt x="1812227" y="478060"/>
                    <a:pt x="1836134" y="471964"/>
                    <a:pt x="1856994" y="459962"/>
                  </a:cubicBezTo>
                  <a:cubicBezTo>
                    <a:pt x="1868138" y="453581"/>
                    <a:pt x="1877949" y="445580"/>
                    <a:pt x="1886236" y="436340"/>
                  </a:cubicBezTo>
                  <a:cubicBezTo>
                    <a:pt x="1893951" y="444818"/>
                    <a:pt x="1902905" y="452247"/>
                    <a:pt x="1913001" y="458343"/>
                  </a:cubicBezTo>
                  <a:cubicBezTo>
                    <a:pt x="1934813" y="471583"/>
                    <a:pt x="1959674" y="478346"/>
                    <a:pt x="1986915" y="478346"/>
                  </a:cubicBezTo>
                  <a:cubicBezTo>
                    <a:pt x="2052828" y="478346"/>
                    <a:pt x="2091690" y="444341"/>
                    <a:pt x="2109502" y="406146"/>
                  </a:cubicBezTo>
                  <a:cubicBezTo>
                    <a:pt x="2121122" y="430149"/>
                    <a:pt x="2140649" y="449771"/>
                    <a:pt x="2166366" y="462439"/>
                  </a:cubicBezTo>
                  <a:cubicBezTo>
                    <a:pt x="2186750" y="472440"/>
                    <a:pt x="2210562" y="477774"/>
                    <a:pt x="2237804" y="478346"/>
                  </a:cubicBezTo>
                  <a:lnTo>
                    <a:pt x="2241709" y="478346"/>
                  </a:lnTo>
                  <a:cubicBezTo>
                    <a:pt x="2271522" y="478346"/>
                    <a:pt x="2300002" y="473678"/>
                    <a:pt x="2326196" y="464344"/>
                  </a:cubicBezTo>
                  <a:cubicBezTo>
                    <a:pt x="2346103" y="457295"/>
                    <a:pt x="2364391" y="447580"/>
                    <a:pt x="2380964" y="435388"/>
                  </a:cubicBezTo>
                  <a:cubicBezTo>
                    <a:pt x="2383917" y="437769"/>
                    <a:pt x="2386870" y="440246"/>
                    <a:pt x="2389918" y="442436"/>
                  </a:cubicBezTo>
                  <a:cubicBezTo>
                    <a:pt x="2408396" y="455676"/>
                    <a:pt x="2428304" y="465201"/>
                    <a:pt x="2448973" y="470725"/>
                  </a:cubicBezTo>
                  <a:cubicBezTo>
                    <a:pt x="2465832" y="475298"/>
                    <a:pt x="2482310" y="477869"/>
                    <a:pt x="2497455" y="478346"/>
                  </a:cubicBezTo>
                  <a:cubicBezTo>
                    <a:pt x="2499646" y="478346"/>
                    <a:pt x="2501932" y="478441"/>
                    <a:pt x="2504218" y="478441"/>
                  </a:cubicBezTo>
                  <a:cubicBezTo>
                    <a:pt x="2515743" y="478441"/>
                    <a:pt x="2528316" y="477488"/>
                    <a:pt x="2542508" y="475488"/>
                  </a:cubicBezTo>
                  <a:cubicBezTo>
                    <a:pt x="2563654" y="472440"/>
                    <a:pt x="2584704" y="465773"/>
                    <a:pt x="2604992" y="455581"/>
                  </a:cubicBezTo>
                  <a:cubicBezTo>
                    <a:pt x="2629472" y="470630"/>
                    <a:pt x="2659666" y="477965"/>
                    <a:pt x="2696718" y="477965"/>
                  </a:cubicBezTo>
                  <a:cubicBezTo>
                    <a:pt x="2719768" y="477965"/>
                    <a:pt x="2744629" y="475298"/>
                    <a:pt x="2770537" y="470154"/>
                  </a:cubicBezTo>
                  <a:lnTo>
                    <a:pt x="2772918" y="469678"/>
                  </a:lnTo>
                  <a:lnTo>
                    <a:pt x="2775966" y="468916"/>
                  </a:lnTo>
                  <a:cubicBezTo>
                    <a:pt x="2801493" y="462915"/>
                    <a:pt x="2822639" y="455200"/>
                    <a:pt x="2840165" y="446246"/>
                  </a:cubicBezTo>
                  <a:cubicBezTo>
                    <a:pt x="2856929" y="457295"/>
                    <a:pt x="2874740" y="465677"/>
                    <a:pt x="2893219" y="470630"/>
                  </a:cubicBezTo>
                  <a:cubicBezTo>
                    <a:pt x="2910078" y="475202"/>
                    <a:pt x="2926556" y="477774"/>
                    <a:pt x="2941701" y="478250"/>
                  </a:cubicBezTo>
                  <a:cubicBezTo>
                    <a:pt x="2943892" y="478250"/>
                    <a:pt x="2946178" y="478346"/>
                    <a:pt x="2948464" y="478346"/>
                  </a:cubicBezTo>
                  <a:cubicBezTo>
                    <a:pt x="2959989" y="478346"/>
                    <a:pt x="2972467" y="477393"/>
                    <a:pt x="2986659" y="475393"/>
                  </a:cubicBezTo>
                  <a:cubicBezTo>
                    <a:pt x="3007900" y="472345"/>
                    <a:pt x="3029045" y="465582"/>
                    <a:pt x="3049524" y="455390"/>
                  </a:cubicBezTo>
                  <a:cubicBezTo>
                    <a:pt x="3056668" y="451771"/>
                    <a:pt x="3063431" y="447866"/>
                    <a:pt x="3069717" y="443484"/>
                  </a:cubicBezTo>
                  <a:cubicBezTo>
                    <a:pt x="3081147" y="454247"/>
                    <a:pt x="3094768" y="462915"/>
                    <a:pt x="3110198" y="468916"/>
                  </a:cubicBezTo>
                  <a:cubicBezTo>
                    <a:pt x="3127629" y="475679"/>
                    <a:pt x="3146870" y="479203"/>
                    <a:pt x="3167158" y="479203"/>
                  </a:cubicBezTo>
                  <a:cubicBezTo>
                    <a:pt x="3190113" y="479203"/>
                    <a:pt x="3211354" y="473869"/>
                    <a:pt x="3230499" y="463296"/>
                  </a:cubicBezTo>
                  <a:cubicBezTo>
                    <a:pt x="3252216" y="451199"/>
                    <a:pt x="3269171" y="432816"/>
                    <a:pt x="3280124" y="409575"/>
                  </a:cubicBezTo>
                  <a:cubicBezTo>
                    <a:pt x="3283649" y="413957"/>
                    <a:pt x="3287173" y="418338"/>
                    <a:pt x="3290983" y="422339"/>
                  </a:cubicBezTo>
                  <a:cubicBezTo>
                    <a:pt x="3314319" y="446913"/>
                    <a:pt x="3344609" y="463963"/>
                    <a:pt x="3380994" y="473202"/>
                  </a:cubicBezTo>
                  <a:lnTo>
                    <a:pt x="3382899" y="473678"/>
                  </a:lnTo>
                  <a:cubicBezTo>
                    <a:pt x="3396996" y="476917"/>
                    <a:pt x="3412522" y="478536"/>
                    <a:pt x="3430524" y="478536"/>
                  </a:cubicBezTo>
                  <a:cubicBezTo>
                    <a:pt x="3456527" y="478536"/>
                    <a:pt x="3482245" y="473393"/>
                    <a:pt x="3506819" y="463201"/>
                  </a:cubicBezTo>
                  <a:cubicBezTo>
                    <a:pt x="3519773" y="457867"/>
                    <a:pt x="3531965" y="451009"/>
                    <a:pt x="3543300" y="442722"/>
                  </a:cubicBezTo>
                  <a:cubicBezTo>
                    <a:pt x="3568541" y="461010"/>
                    <a:pt x="3598545" y="471869"/>
                    <a:pt x="3630835" y="473964"/>
                  </a:cubicBezTo>
                  <a:cubicBezTo>
                    <a:pt x="3633883" y="474155"/>
                    <a:pt x="3636835" y="474250"/>
                    <a:pt x="3639884" y="474250"/>
                  </a:cubicBezTo>
                  <a:cubicBezTo>
                    <a:pt x="3659886" y="474250"/>
                    <a:pt x="3680079" y="470154"/>
                    <a:pt x="3699796" y="461963"/>
                  </a:cubicBezTo>
                  <a:cubicBezTo>
                    <a:pt x="3701987" y="461010"/>
                    <a:pt x="3704177" y="460058"/>
                    <a:pt x="3706368" y="459105"/>
                  </a:cubicBezTo>
                  <a:cubicBezTo>
                    <a:pt x="3709511" y="460534"/>
                    <a:pt x="3712750" y="461772"/>
                    <a:pt x="3716084" y="463010"/>
                  </a:cubicBezTo>
                  <a:cubicBezTo>
                    <a:pt x="3734753" y="469773"/>
                    <a:pt x="3752279" y="473012"/>
                    <a:pt x="3769614" y="473012"/>
                  </a:cubicBezTo>
                  <a:cubicBezTo>
                    <a:pt x="3799427" y="473012"/>
                    <a:pt x="3827145" y="466249"/>
                    <a:pt x="3852291" y="452819"/>
                  </a:cubicBezTo>
                  <a:cubicBezTo>
                    <a:pt x="3859054" y="449199"/>
                    <a:pt x="3865435" y="445103"/>
                    <a:pt x="3871532" y="440626"/>
                  </a:cubicBezTo>
                  <a:cubicBezTo>
                    <a:pt x="3872389" y="441198"/>
                    <a:pt x="3873151" y="441960"/>
                    <a:pt x="3874008" y="442532"/>
                  </a:cubicBezTo>
                  <a:cubicBezTo>
                    <a:pt x="3892487" y="455771"/>
                    <a:pt x="3912394" y="465296"/>
                    <a:pt x="3933158" y="470916"/>
                  </a:cubicBezTo>
                  <a:cubicBezTo>
                    <a:pt x="3950018" y="475488"/>
                    <a:pt x="3966401" y="478060"/>
                    <a:pt x="3981641" y="478536"/>
                  </a:cubicBezTo>
                  <a:cubicBezTo>
                    <a:pt x="3983831" y="478536"/>
                    <a:pt x="3986117" y="478631"/>
                    <a:pt x="3988403" y="478631"/>
                  </a:cubicBezTo>
                  <a:cubicBezTo>
                    <a:pt x="3999929" y="478631"/>
                    <a:pt x="4012406" y="477679"/>
                    <a:pt x="4026694" y="475679"/>
                  </a:cubicBezTo>
                  <a:cubicBezTo>
                    <a:pt x="4043934" y="473202"/>
                    <a:pt x="4061079" y="468154"/>
                    <a:pt x="4077843" y="461010"/>
                  </a:cubicBezTo>
                  <a:cubicBezTo>
                    <a:pt x="4097465" y="472154"/>
                    <a:pt x="4119658" y="477869"/>
                    <a:pt x="4144042" y="477869"/>
                  </a:cubicBezTo>
                  <a:cubicBezTo>
                    <a:pt x="4159949" y="477869"/>
                    <a:pt x="4181951" y="476536"/>
                    <a:pt x="4204050" y="467106"/>
                  </a:cubicBezTo>
                  <a:cubicBezTo>
                    <a:pt x="4219480" y="474536"/>
                    <a:pt x="4239578" y="480250"/>
                    <a:pt x="4265009" y="480250"/>
                  </a:cubicBezTo>
                  <a:cubicBezTo>
                    <a:pt x="4283678" y="480250"/>
                    <a:pt x="4301681" y="476631"/>
                    <a:pt x="4318731" y="469773"/>
                  </a:cubicBezTo>
                  <a:cubicBezTo>
                    <a:pt x="4335780" y="476155"/>
                    <a:pt x="4354354" y="479489"/>
                    <a:pt x="4373976" y="479489"/>
                  </a:cubicBezTo>
                  <a:cubicBezTo>
                    <a:pt x="4396931" y="479489"/>
                    <a:pt x="4418172" y="474155"/>
                    <a:pt x="4437222" y="463582"/>
                  </a:cubicBezTo>
                  <a:cubicBezTo>
                    <a:pt x="4459034" y="451485"/>
                    <a:pt x="4475988" y="433007"/>
                    <a:pt x="4486847" y="409766"/>
                  </a:cubicBezTo>
                  <a:cubicBezTo>
                    <a:pt x="4490371" y="414147"/>
                    <a:pt x="4493895" y="418529"/>
                    <a:pt x="4497705" y="422529"/>
                  </a:cubicBezTo>
                  <a:cubicBezTo>
                    <a:pt x="4521042" y="447008"/>
                    <a:pt x="4551331" y="464153"/>
                    <a:pt x="4587717" y="473297"/>
                  </a:cubicBezTo>
                  <a:lnTo>
                    <a:pt x="4589622" y="473774"/>
                  </a:lnTo>
                  <a:cubicBezTo>
                    <a:pt x="4603718" y="477012"/>
                    <a:pt x="4619244" y="478631"/>
                    <a:pt x="4637247" y="478631"/>
                  </a:cubicBezTo>
                  <a:cubicBezTo>
                    <a:pt x="4663250" y="478631"/>
                    <a:pt x="4688967" y="473488"/>
                    <a:pt x="4713447" y="463296"/>
                  </a:cubicBezTo>
                  <a:cubicBezTo>
                    <a:pt x="4719638" y="460724"/>
                    <a:pt x="4725639" y="457772"/>
                    <a:pt x="4731544" y="454533"/>
                  </a:cubicBezTo>
                  <a:cubicBezTo>
                    <a:pt x="4739069" y="459581"/>
                    <a:pt x="4747260" y="463963"/>
                    <a:pt x="4755928" y="467487"/>
                  </a:cubicBezTo>
                  <a:cubicBezTo>
                    <a:pt x="4773168" y="474345"/>
                    <a:pt x="4791361" y="477869"/>
                    <a:pt x="4810125" y="477869"/>
                  </a:cubicBezTo>
                  <a:cubicBezTo>
                    <a:pt x="4826223" y="477869"/>
                    <a:pt x="4842225" y="475488"/>
                    <a:pt x="4857750" y="470916"/>
                  </a:cubicBezTo>
                  <a:cubicBezTo>
                    <a:pt x="4862608" y="469487"/>
                    <a:pt x="4867370" y="467678"/>
                    <a:pt x="4871942" y="465773"/>
                  </a:cubicBezTo>
                  <a:cubicBezTo>
                    <a:pt x="4873467" y="466439"/>
                    <a:pt x="4874991" y="467201"/>
                    <a:pt x="4876610" y="467868"/>
                  </a:cubicBezTo>
                  <a:cubicBezTo>
                    <a:pt x="4891754" y="473774"/>
                    <a:pt x="4907376" y="476726"/>
                    <a:pt x="4923187" y="476726"/>
                  </a:cubicBezTo>
                  <a:cubicBezTo>
                    <a:pt x="4948333" y="476726"/>
                    <a:pt x="4971669" y="470630"/>
                    <a:pt x="4991767" y="459105"/>
                  </a:cubicBezTo>
                  <a:cubicBezTo>
                    <a:pt x="5007959" y="468535"/>
                    <a:pt x="5030438" y="476726"/>
                    <a:pt x="5059680" y="476726"/>
                  </a:cubicBezTo>
                  <a:cubicBezTo>
                    <a:pt x="5073301" y="476726"/>
                    <a:pt x="5108067" y="473583"/>
                    <a:pt x="5139595" y="446342"/>
                  </a:cubicBezTo>
                  <a:cubicBezTo>
                    <a:pt x="5144834" y="450818"/>
                    <a:pt x="5150358" y="455009"/>
                    <a:pt x="5156359" y="458724"/>
                  </a:cubicBezTo>
                  <a:cubicBezTo>
                    <a:pt x="5178171" y="471964"/>
                    <a:pt x="5203031" y="478726"/>
                    <a:pt x="5230273" y="478726"/>
                  </a:cubicBezTo>
                  <a:cubicBezTo>
                    <a:pt x="5293519" y="478726"/>
                    <a:pt x="5332000" y="447389"/>
                    <a:pt x="5350669" y="411099"/>
                  </a:cubicBezTo>
                  <a:cubicBezTo>
                    <a:pt x="5358099" y="426530"/>
                    <a:pt x="5368862" y="440436"/>
                    <a:pt x="5382578" y="451675"/>
                  </a:cubicBezTo>
                  <a:cubicBezTo>
                    <a:pt x="5405819" y="470916"/>
                    <a:pt x="5433441" y="481013"/>
                    <a:pt x="5462302" y="481013"/>
                  </a:cubicBezTo>
                  <a:cubicBezTo>
                    <a:pt x="5484114" y="481013"/>
                    <a:pt x="5504974" y="476441"/>
                    <a:pt x="5524405" y="467487"/>
                  </a:cubicBezTo>
                  <a:cubicBezTo>
                    <a:pt x="5550122" y="455676"/>
                    <a:pt x="5570411" y="436817"/>
                    <a:pt x="5583174" y="413099"/>
                  </a:cubicBezTo>
                  <a:cubicBezTo>
                    <a:pt x="5593556" y="393668"/>
                    <a:pt x="5598796" y="373190"/>
                    <a:pt x="5598796" y="352044"/>
                  </a:cubicBezTo>
                  <a:cubicBezTo>
                    <a:pt x="5598796" y="338995"/>
                    <a:pt x="5596700" y="326231"/>
                    <a:pt x="5592699" y="314230"/>
                  </a:cubicBezTo>
                  <a:cubicBezTo>
                    <a:pt x="5593176" y="313849"/>
                    <a:pt x="5593652" y="313373"/>
                    <a:pt x="5594128" y="312992"/>
                  </a:cubicBezTo>
                  <a:cubicBezTo>
                    <a:pt x="5615654" y="294132"/>
                    <a:pt x="5631656" y="274701"/>
                    <a:pt x="5642991" y="253365"/>
                  </a:cubicBezTo>
                  <a:cubicBezTo>
                    <a:pt x="5656040" y="228791"/>
                    <a:pt x="5662613" y="201454"/>
                    <a:pt x="5662613" y="172117"/>
                  </a:cubicBezTo>
                  <a:cubicBezTo>
                    <a:pt x="5662613" y="146399"/>
                    <a:pt x="5656802" y="121825"/>
                    <a:pt x="5645468" y="9906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 name="Graphic 3">
              <a:extLst>
                <a:ext uri="{FF2B5EF4-FFF2-40B4-BE49-F238E27FC236}">
                  <a16:creationId xmlns:a16="http://schemas.microsoft.com/office/drawing/2014/main" id="{AC647D38-C99A-4541-4084-ECE90255FACF}"/>
                </a:ext>
              </a:extLst>
            </p:cNvPr>
            <p:cNvGrpSpPr/>
            <p:nvPr/>
          </p:nvGrpSpPr>
          <p:grpSpPr>
            <a:xfrm>
              <a:off x="2129682" y="1369433"/>
              <a:ext cx="5472493" cy="290131"/>
              <a:chOff x="2129682" y="1369433"/>
              <a:chExt cx="5472493" cy="290131"/>
            </a:xfrm>
            <a:solidFill>
              <a:schemeClr val="accent3"/>
            </a:solidFill>
          </p:grpSpPr>
          <p:sp>
            <p:nvSpPr>
              <p:cNvPr id="8" name="Vrije vorm: vorm 7">
                <a:extLst>
                  <a:ext uri="{FF2B5EF4-FFF2-40B4-BE49-F238E27FC236}">
                    <a16:creationId xmlns:a16="http://schemas.microsoft.com/office/drawing/2014/main" id="{8B614D19-EC86-B185-E179-3EB868F07DED}"/>
                  </a:ext>
                </a:extLst>
              </p:cNvPr>
              <p:cNvSpPr/>
              <p:nvPr/>
            </p:nvSpPr>
            <p:spPr>
              <a:xfrm>
                <a:off x="2129682" y="1382768"/>
                <a:ext cx="207073" cy="272891"/>
              </a:xfrm>
              <a:custGeom>
                <a:avLst/>
                <a:gdLst>
                  <a:gd name="connsiteX0" fmla="*/ 165830 w 207073"/>
                  <a:gd name="connsiteY0" fmla="*/ 272796 h 272891"/>
                  <a:gd name="connsiteX1" fmla="*/ 130112 w 207073"/>
                  <a:gd name="connsiteY1" fmla="*/ 250222 h 272891"/>
                  <a:gd name="connsiteX2" fmla="*/ 126587 w 207073"/>
                  <a:gd name="connsiteY2" fmla="*/ 197072 h 272891"/>
                  <a:gd name="connsiteX3" fmla="*/ 123634 w 207073"/>
                  <a:gd name="connsiteY3" fmla="*/ 173450 h 272891"/>
                  <a:gd name="connsiteX4" fmla="*/ 104013 w 207073"/>
                  <a:gd name="connsiteY4" fmla="*/ 165354 h 272891"/>
                  <a:gd name="connsiteX5" fmla="*/ 82391 w 207073"/>
                  <a:gd name="connsiteY5" fmla="*/ 171069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20 h 272891"/>
                  <a:gd name="connsiteX11" fmla="*/ 30956 w 207073"/>
                  <a:gd name="connsiteY11" fmla="*/ 263557 h 272891"/>
                  <a:gd name="connsiteX12" fmla="*/ 7525 w 207073"/>
                  <a:gd name="connsiteY12" fmla="*/ 214408 h 272891"/>
                  <a:gd name="connsiteX13" fmla="*/ 0 w 207073"/>
                  <a:gd name="connsiteY13" fmla="*/ 131159 h 272891"/>
                  <a:gd name="connsiteX14" fmla="*/ 3620 w 207073"/>
                  <a:gd name="connsiteY14" fmla="*/ 60960 h 272891"/>
                  <a:gd name="connsiteX15" fmla="*/ 10382 w 207073"/>
                  <a:gd name="connsiteY15" fmla="*/ 24860 h 272891"/>
                  <a:gd name="connsiteX16" fmla="*/ 17336 w 207073"/>
                  <a:gd name="connsiteY16" fmla="*/ 13335 h 272891"/>
                  <a:gd name="connsiteX17" fmla="*/ 30194 w 207073"/>
                  <a:gd name="connsiteY17" fmla="*/ 4953 h 272891"/>
                  <a:gd name="connsiteX18" fmla="*/ 44863 w 207073"/>
                  <a:gd name="connsiteY18" fmla="*/ 2191 h 272891"/>
                  <a:gd name="connsiteX19" fmla="*/ 68675 w 207073"/>
                  <a:gd name="connsiteY19" fmla="*/ 11144 h 272891"/>
                  <a:gd name="connsiteX20" fmla="*/ 76581 w 207073"/>
                  <a:gd name="connsiteY20" fmla="*/ 35528 h 272891"/>
                  <a:gd name="connsiteX21" fmla="*/ 76581 w 207073"/>
                  <a:gd name="connsiteY21" fmla="*/ 71628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3 w 207073"/>
                  <a:gd name="connsiteY30" fmla="*/ 0 h 272891"/>
                  <a:gd name="connsiteX31" fmla="*/ 194786 w 207073"/>
                  <a:gd name="connsiteY31" fmla="*/ 9144 h 272891"/>
                  <a:gd name="connsiteX32" fmla="*/ 205931 w 207073"/>
                  <a:gd name="connsiteY32" fmla="*/ 40862 h 272891"/>
                  <a:gd name="connsiteX33" fmla="*/ 207074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96"/>
                    </a:moveTo>
                    <a:cubicBezTo>
                      <a:pt x="144971" y="272796"/>
                      <a:pt x="133064" y="265271"/>
                      <a:pt x="130112" y="250222"/>
                    </a:cubicBezTo>
                    <a:cubicBezTo>
                      <a:pt x="127730" y="238315"/>
                      <a:pt x="126587" y="220599"/>
                      <a:pt x="126587" y="197072"/>
                    </a:cubicBezTo>
                    <a:cubicBezTo>
                      <a:pt x="126587" y="186785"/>
                      <a:pt x="125635" y="178880"/>
                      <a:pt x="123634" y="173450"/>
                    </a:cubicBezTo>
                    <a:cubicBezTo>
                      <a:pt x="121634" y="168021"/>
                      <a:pt x="115062" y="165354"/>
                      <a:pt x="104013" y="165354"/>
                    </a:cubicBezTo>
                    <a:cubicBezTo>
                      <a:pt x="92964" y="165354"/>
                      <a:pt x="85439" y="167259"/>
                      <a:pt x="82391" y="171069"/>
                    </a:cubicBezTo>
                    <a:cubicBezTo>
                      <a:pt x="79343" y="174879"/>
                      <a:pt x="77819" y="180118"/>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20"/>
                      <a:pt x="51149" y="270320"/>
                    </a:cubicBezTo>
                    <a:cubicBezTo>
                      <a:pt x="44006" y="270320"/>
                      <a:pt x="37243" y="268034"/>
                      <a:pt x="30956" y="263557"/>
                    </a:cubicBezTo>
                    <a:cubicBezTo>
                      <a:pt x="20860" y="256413"/>
                      <a:pt x="13145" y="240030"/>
                      <a:pt x="7525" y="214408"/>
                    </a:cubicBezTo>
                    <a:cubicBezTo>
                      <a:pt x="2477" y="190881"/>
                      <a:pt x="0" y="163163"/>
                      <a:pt x="0" y="131159"/>
                    </a:cubicBezTo>
                    <a:cubicBezTo>
                      <a:pt x="0" y="106870"/>
                      <a:pt x="1143" y="83439"/>
                      <a:pt x="3620" y="60960"/>
                    </a:cubicBezTo>
                    <a:cubicBezTo>
                      <a:pt x="5429" y="41910"/>
                      <a:pt x="7715" y="29909"/>
                      <a:pt x="10382" y="24860"/>
                    </a:cubicBezTo>
                    <a:cubicBezTo>
                      <a:pt x="11716" y="20860"/>
                      <a:pt x="14002" y="17050"/>
                      <a:pt x="17336" y="13335"/>
                    </a:cubicBezTo>
                    <a:cubicBezTo>
                      <a:pt x="20669" y="9620"/>
                      <a:pt x="24955" y="6858"/>
                      <a:pt x="30194" y="4953"/>
                    </a:cubicBezTo>
                    <a:cubicBezTo>
                      <a:pt x="35528" y="3143"/>
                      <a:pt x="40386" y="2191"/>
                      <a:pt x="44863" y="2191"/>
                    </a:cubicBezTo>
                    <a:cubicBezTo>
                      <a:pt x="55436" y="2191"/>
                      <a:pt x="63341" y="5143"/>
                      <a:pt x="68675" y="11144"/>
                    </a:cubicBezTo>
                    <a:cubicBezTo>
                      <a:pt x="73914" y="17050"/>
                      <a:pt x="76581" y="25241"/>
                      <a:pt x="76581" y="35528"/>
                    </a:cubicBezTo>
                    <a:lnTo>
                      <a:pt x="76581" y="71628"/>
                    </a:lnTo>
                    <a:cubicBezTo>
                      <a:pt x="76581" y="85916"/>
                      <a:pt x="78486" y="95155"/>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0"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3" y="0"/>
                    </a:cubicBezTo>
                    <a:cubicBezTo>
                      <a:pt x="179927" y="0"/>
                      <a:pt x="188690" y="3048"/>
                      <a:pt x="194786" y="9144"/>
                    </a:cubicBezTo>
                    <a:cubicBezTo>
                      <a:pt x="200882" y="15240"/>
                      <a:pt x="204597" y="25813"/>
                      <a:pt x="205931" y="40862"/>
                    </a:cubicBezTo>
                    <a:cubicBezTo>
                      <a:pt x="206693" y="49625"/>
                      <a:pt x="207074" y="61722"/>
                      <a:pt x="207074" y="77343"/>
                    </a:cubicBezTo>
                    <a:cubicBezTo>
                      <a:pt x="207074" y="103823"/>
                      <a:pt x="206121" y="133064"/>
                      <a:pt x="204121" y="165164"/>
                    </a:cubicBezTo>
                    <a:cubicBezTo>
                      <a:pt x="202121" y="197263"/>
                      <a:pt x="199549" y="222218"/>
                      <a:pt x="196406" y="239935"/>
                    </a:cubicBezTo>
                    <a:cubicBezTo>
                      <a:pt x="192691" y="261842"/>
                      <a:pt x="182499" y="272891"/>
                      <a:pt x="165830" y="272891"/>
                    </a:cubicBezTo>
                    <a:close/>
                  </a:path>
                </a:pathLst>
              </a:custGeom>
              <a:solidFill>
                <a:schemeClr val="accent2"/>
              </a:solidFill>
              <a:ln w="9525" cap="flat">
                <a:noFill/>
                <a:prstDash val="solid"/>
                <a:miter/>
              </a:ln>
            </p:spPr>
            <p:txBody>
              <a:bodyPr rtlCol="0" anchor="ctr"/>
              <a:lstStyle/>
              <a:p>
                <a:endParaRPr lang="nl-BE"/>
              </a:p>
            </p:txBody>
          </p:sp>
          <p:sp>
            <p:nvSpPr>
              <p:cNvPr id="9" name="Vrije vorm: vorm 8">
                <a:extLst>
                  <a:ext uri="{FF2B5EF4-FFF2-40B4-BE49-F238E27FC236}">
                    <a16:creationId xmlns:a16="http://schemas.microsoft.com/office/drawing/2014/main" id="{BCBF2357-C18C-C66C-7098-4AC7E129DC1C}"/>
                  </a:ext>
                </a:extLst>
              </p:cNvPr>
              <p:cNvSpPr/>
              <p:nvPr/>
            </p:nvSpPr>
            <p:spPr>
              <a:xfrm>
                <a:off x="2361807" y="1382006"/>
                <a:ext cx="232790" cy="275177"/>
              </a:xfrm>
              <a:custGeom>
                <a:avLst/>
                <a:gdLst>
                  <a:gd name="connsiteX0" fmla="*/ 213741 w 232790"/>
                  <a:gd name="connsiteY0" fmla="*/ 52673 h 275177"/>
                  <a:gd name="connsiteX1" fmla="*/ 232791 w 232790"/>
                  <a:gd name="connsiteY1" fmla="*/ 138303 h 275177"/>
                  <a:gd name="connsiteX2" fmla="*/ 225838 w 232790"/>
                  <a:gd name="connsiteY2" fmla="*/ 189071 h 275177"/>
                  <a:gd name="connsiteX3" fmla="*/ 204788 w 232790"/>
                  <a:gd name="connsiteY3" fmla="*/ 233077 h 275177"/>
                  <a:gd name="connsiteX4" fmla="*/ 168307 w 232790"/>
                  <a:gd name="connsiteY4" fmla="*/ 263843 h 275177"/>
                  <a:gd name="connsiteX5" fmla="*/ 116967 w 232790"/>
                  <a:gd name="connsiteY5" fmla="*/ 275177 h 275177"/>
                  <a:gd name="connsiteX6" fmla="*/ 63246 w 232790"/>
                  <a:gd name="connsiteY6" fmla="*/ 264700 h 275177"/>
                  <a:gd name="connsiteX7" fmla="*/ 26575 w 232790"/>
                  <a:gd name="connsiteY7" fmla="*/ 235363 h 275177"/>
                  <a:gd name="connsiteX8" fmla="*/ 6382 w 232790"/>
                  <a:gd name="connsiteY8" fmla="*/ 191167 h 275177"/>
                  <a:gd name="connsiteX9" fmla="*/ 0 w 232790"/>
                  <a:gd name="connsiteY9" fmla="*/ 136017 h 275177"/>
                  <a:gd name="connsiteX10" fmla="*/ 7715 w 232790"/>
                  <a:gd name="connsiteY10" fmla="*/ 83249 h 275177"/>
                  <a:gd name="connsiteX11" fmla="*/ 30480 w 232790"/>
                  <a:gd name="connsiteY11" fmla="*/ 39624 h 275177"/>
                  <a:gd name="connsiteX12" fmla="*/ 68008 w 232790"/>
                  <a:gd name="connsiteY12" fmla="*/ 10477 h 275177"/>
                  <a:gd name="connsiteX13" fmla="*/ 117824 w 232790"/>
                  <a:gd name="connsiteY13" fmla="*/ 0 h 275177"/>
                  <a:gd name="connsiteX14" fmla="*/ 150971 w 232790"/>
                  <a:gd name="connsiteY14" fmla="*/ 4763 h 275177"/>
                  <a:gd name="connsiteX15" fmla="*/ 186309 w 232790"/>
                  <a:gd name="connsiteY15" fmla="*/ 22384 h 275177"/>
                  <a:gd name="connsiteX16" fmla="*/ 213836 w 232790"/>
                  <a:gd name="connsiteY16" fmla="*/ 52768 h 275177"/>
                  <a:gd name="connsiteX17" fmla="*/ 157448 w 232790"/>
                  <a:gd name="connsiteY17" fmla="*/ 135922 h 275177"/>
                  <a:gd name="connsiteX18" fmla="*/ 155448 w 232790"/>
                  <a:gd name="connsiteY18" fmla="*/ 107918 h 275177"/>
                  <a:gd name="connsiteX19" fmla="*/ 144113 w 232790"/>
                  <a:gd name="connsiteY19" fmla="*/ 83344 h 275177"/>
                  <a:gd name="connsiteX20" fmla="*/ 118491 w 232790"/>
                  <a:gd name="connsiteY20" fmla="*/ 73628 h 275177"/>
                  <a:gd name="connsiteX21" fmla="*/ 98489 w 232790"/>
                  <a:gd name="connsiteY21" fmla="*/ 80010 h 275177"/>
                  <a:gd name="connsiteX22" fmla="*/ 84201 w 232790"/>
                  <a:gd name="connsiteY22" fmla="*/ 102203 h 275177"/>
                  <a:gd name="connsiteX23" fmla="*/ 79248 w 232790"/>
                  <a:gd name="connsiteY23" fmla="*/ 137065 h 275177"/>
                  <a:gd name="connsiteX24" fmla="*/ 83820 w 232790"/>
                  <a:gd name="connsiteY24" fmla="*/ 166973 h 275177"/>
                  <a:gd name="connsiteX25" fmla="*/ 96488 w 232790"/>
                  <a:gd name="connsiteY25" fmla="*/ 190024 h 275177"/>
                  <a:gd name="connsiteX26" fmla="*/ 116872 w 232790"/>
                  <a:gd name="connsiteY26" fmla="*/ 198596 h 275177"/>
                  <a:gd name="connsiteX27" fmla="*/ 129921 w 232790"/>
                  <a:gd name="connsiteY27" fmla="*/ 196215 h 275177"/>
                  <a:gd name="connsiteX28" fmla="*/ 143446 w 232790"/>
                  <a:gd name="connsiteY28" fmla="*/ 186309 h 275177"/>
                  <a:gd name="connsiteX29" fmla="*/ 153162 w 232790"/>
                  <a:gd name="connsiteY29" fmla="*/ 166116 h 275177"/>
                  <a:gd name="connsiteX30" fmla="*/ 157353 w 232790"/>
                  <a:gd name="connsiteY30" fmla="*/ 135922 h 27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32790" h="275177">
                    <a:moveTo>
                      <a:pt x="213741" y="52673"/>
                    </a:moveTo>
                    <a:cubicBezTo>
                      <a:pt x="226409" y="73057"/>
                      <a:pt x="232791" y="101632"/>
                      <a:pt x="232791" y="138303"/>
                    </a:cubicBezTo>
                    <a:cubicBezTo>
                      <a:pt x="232791" y="155734"/>
                      <a:pt x="230505" y="172688"/>
                      <a:pt x="225838" y="189071"/>
                    </a:cubicBezTo>
                    <a:cubicBezTo>
                      <a:pt x="221171" y="205454"/>
                      <a:pt x="214217" y="220123"/>
                      <a:pt x="204788" y="233077"/>
                    </a:cubicBezTo>
                    <a:cubicBezTo>
                      <a:pt x="195358" y="246031"/>
                      <a:pt x="183261" y="256318"/>
                      <a:pt x="168307" y="263843"/>
                    </a:cubicBezTo>
                    <a:cubicBezTo>
                      <a:pt x="153352" y="271367"/>
                      <a:pt x="136208" y="275177"/>
                      <a:pt x="116967" y="275177"/>
                    </a:cubicBezTo>
                    <a:cubicBezTo>
                      <a:pt x="96298" y="275177"/>
                      <a:pt x="78391" y="271653"/>
                      <a:pt x="63246" y="264700"/>
                    </a:cubicBezTo>
                    <a:cubicBezTo>
                      <a:pt x="48006" y="257651"/>
                      <a:pt x="35814" y="247936"/>
                      <a:pt x="26575" y="235363"/>
                    </a:cubicBezTo>
                    <a:cubicBezTo>
                      <a:pt x="17335" y="222790"/>
                      <a:pt x="10573" y="208026"/>
                      <a:pt x="6382" y="191167"/>
                    </a:cubicBezTo>
                    <a:cubicBezTo>
                      <a:pt x="2191" y="174212"/>
                      <a:pt x="0" y="155829"/>
                      <a:pt x="0" y="136017"/>
                    </a:cubicBezTo>
                    <a:cubicBezTo>
                      <a:pt x="0" y="117539"/>
                      <a:pt x="2572" y="99917"/>
                      <a:pt x="7715" y="83249"/>
                    </a:cubicBezTo>
                    <a:cubicBezTo>
                      <a:pt x="12859" y="66580"/>
                      <a:pt x="20479" y="52006"/>
                      <a:pt x="30480" y="39624"/>
                    </a:cubicBezTo>
                    <a:cubicBezTo>
                      <a:pt x="40481" y="27241"/>
                      <a:pt x="53054" y="17431"/>
                      <a:pt x="68008" y="10477"/>
                    </a:cubicBezTo>
                    <a:cubicBezTo>
                      <a:pt x="82963" y="3429"/>
                      <a:pt x="99536" y="0"/>
                      <a:pt x="117824" y="0"/>
                    </a:cubicBezTo>
                    <a:cubicBezTo>
                      <a:pt x="127635" y="0"/>
                      <a:pt x="138684" y="1619"/>
                      <a:pt x="150971" y="4763"/>
                    </a:cubicBezTo>
                    <a:cubicBezTo>
                      <a:pt x="163259" y="7906"/>
                      <a:pt x="175070" y="13811"/>
                      <a:pt x="186309" y="22384"/>
                    </a:cubicBezTo>
                    <a:cubicBezTo>
                      <a:pt x="197548" y="30956"/>
                      <a:pt x="206693" y="41053"/>
                      <a:pt x="213836" y="52768"/>
                    </a:cubicBezTo>
                    <a:close/>
                    <a:moveTo>
                      <a:pt x="157448" y="135922"/>
                    </a:moveTo>
                    <a:cubicBezTo>
                      <a:pt x="157734" y="127159"/>
                      <a:pt x="157067" y="117919"/>
                      <a:pt x="155448" y="107918"/>
                    </a:cubicBezTo>
                    <a:cubicBezTo>
                      <a:pt x="153829" y="97917"/>
                      <a:pt x="150114" y="89821"/>
                      <a:pt x="144113" y="83344"/>
                    </a:cubicBezTo>
                    <a:cubicBezTo>
                      <a:pt x="138208" y="76867"/>
                      <a:pt x="129635" y="73628"/>
                      <a:pt x="118491" y="73628"/>
                    </a:cubicBezTo>
                    <a:cubicBezTo>
                      <a:pt x="111347" y="73628"/>
                      <a:pt x="104680" y="75724"/>
                      <a:pt x="98489" y="80010"/>
                    </a:cubicBezTo>
                    <a:cubicBezTo>
                      <a:pt x="92297" y="84296"/>
                      <a:pt x="87535" y="91630"/>
                      <a:pt x="84201" y="102203"/>
                    </a:cubicBezTo>
                    <a:cubicBezTo>
                      <a:pt x="80867" y="112776"/>
                      <a:pt x="79248" y="124396"/>
                      <a:pt x="79248" y="137065"/>
                    </a:cubicBezTo>
                    <a:cubicBezTo>
                      <a:pt x="79248" y="147352"/>
                      <a:pt x="80772" y="157353"/>
                      <a:pt x="83820" y="166973"/>
                    </a:cubicBezTo>
                    <a:cubicBezTo>
                      <a:pt x="86868" y="176593"/>
                      <a:pt x="91059" y="184309"/>
                      <a:pt x="96488" y="190024"/>
                    </a:cubicBezTo>
                    <a:cubicBezTo>
                      <a:pt x="101918" y="195739"/>
                      <a:pt x="108680" y="198596"/>
                      <a:pt x="116872" y="198596"/>
                    </a:cubicBezTo>
                    <a:cubicBezTo>
                      <a:pt x="120587" y="198596"/>
                      <a:pt x="124968" y="197834"/>
                      <a:pt x="129921" y="196215"/>
                    </a:cubicBezTo>
                    <a:cubicBezTo>
                      <a:pt x="134969" y="194596"/>
                      <a:pt x="139446" y="191357"/>
                      <a:pt x="143446" y="186309"/>
                    </a:cubicBezTo>
                    <a:cubicBezTo>
                      <a:pt x="147447" y="181261"/>
                      <a:pt x="150686" y="174593"/>
                      <a:pt x="153162" y="166116"/>
                    </a:cubicBezTo>
                    <a:cubicBezTo>
                      <a:pt x="155639" y="157639"/>
                      <a:pt x="157067" y="147638"/>
                      <a:pt x="157353" y="135922"/>
                    </a:cubicBezTo>
                    <a:close/>
                  </a:path>
                </a:pathLst>
              </a:custGeom>
              <a:solidFill>
                <a:schemeClr val="accent2"/>
              </a:solidFill>
              <a:ln w="9525" cap="flat">
                <a:noFill/>
                <a:prstDash val="solid"/>
                <a:miter/>
              </a:ln>
            </p:spPr>
            <p:txBody>
              <a:bodyPr rtlCol="0" anchor="ctr"/>
              <a:lstStyle/>
              <a:p>
                <a:endParaRPr lang="nl-BE"/>
              </a:p>
            </p:txBody>
          </p:sp>
          <p:sp>
            <p:nvSpPr>
              <p:cNvPr id="10" name="Vrije vorm: vorm 9">
                <a:extLst>
                  <a:ext uri="{FF2B5EF4-FFF2-40B4-BE49-F238E27FC236}">
                    <a16:creationId xmlns:a16="http://schemas.microsoft.com/office/drawing/2014/main" id="{50E69AA0-D096-C04C-B57F-B24BC0E55D6B}"/>
                  </a:ext>
                </a:extLst>
              </p:cNvPr>
              <p:cNvSpPr/>
              <p:nvPr/>
            </p:nvSpPr>
            <p:spPr>
              <a:xfrm>
                <a:off x="2615553"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5"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6"/>
                    </a:lnTo>
                    <a:cubicBezTo>
                      <a:pt x="84773" y="119920"/>
                      <a:pt x="93059"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11" name="Vrije vorm: vorm 10">
                <a:extLst>
                  <a:ext uri="{FF2B5EF4-FFF2-40B4-BE49-F238E27FC236}">
                    <a16:creationId xmlns:a16="http://schemas.microsoft.com/office/drawing/2014/main" id="{E9F92E2E-439D-2336-9F37-609DB106B7CD}"/>
                  </a:ext>
                </a:extLst>
              </p:cNvPr>
              <p:cNvSpPr/>
              <p:nvPr/>
            </p:nvSpPr>
            <p:spPr>
              <a:xfrm>
                <a:off x="2892825"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0 w 298608"/>
                  <a:gd name="connsiteY17" fmla="*/ 150400 h 268998"/>
                  <a:gd name="connsiteX18" fmla="*/ 82010 w 298608"/>
                  <a:gd name="connsiteY18" fmla="*/ 164306 h 268998"/>
                  <a:gd name="connsiteX19" fmla="*/ 87725 w 298608"/>
                  <a:gd name="connsiteY19" fmla="*/ 171069 h 268998"/>
                  <a:gd name="connsiteX20" fmla="*/ 89725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4 w 298608"/>
                  <a:gd name="connsiteY24" fmla="*/ 108871 h 268998"/>
                  <a:gd name="connsiteX25" fmla="*/ 133350 w 298608"/>
                  <a:gd name="connsiteY25" fmla="*/ 98965 h 268998"/>
                  <a:gd name="connsiteX26" fmla="*/ 146875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0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4" y="33623"/>
                      <a:pt x="20193" y="18288"/>
                      <a:pt x="28956" y="11430"/>
                    </a:cubicBezTo>
                    <a:cubicBezTo>
                      <a:pt x="33147" y="8287"/>
                      <a:pt x="38767" y="5524"/>
                      <a:pt x="45815" y="3334"/>
                    </a:cubicBezTo>
                    <a:cubicBezTo>
                      <a:pt x="52769"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0" y="144018"/>
                      <a:pt x="80200" y="150400"/>
                    </a:cubicBezTo>
                    <a:cubicBezTo>
                      <a:pt x="80200" y="155162"/>
                      <a:pt x="80772" y="159830"/>
                      <a:pt x="82010" y="164306"/>
                    </a:cubicBezTo>
                    <a:cubicBezTo>
                      <a:pt x="83153" y="168783"/>
                      <a:pt x="85154" y="171069"/>
                      <a:pt x="87725" y="171069"/>
                    </a:cubicBezTo>
                    <a:lnTo>
                      <a:pt x="89725" y="170688"/>
                    </a:lnTo>
                    <a:cubicBezTo>
                      <a:pt x="92107" y="170117"/>
                      <a:pt x="94583" y="168402"/>
                      <a:pt x="97060" y="165545"/>
                    </a:cubicBezTo>
                    <a:cubicBezTo>
                      <a:pt x="99536" y="162592"/>
                      <a:pt x="102870" y="155829"/>
                      <a:pt x="106966" y="145161"/>
                    </a:cubicBezTo>
                    <a:cubicBezTo>
                      <a:pt x="111061" y="134493"/>
                      <a:pt x="114205" y="126683"/>
                      <a:pt x="116300" y="121920"/>
                    </a:cubicBezTo>
                    <a:cubicBezTo>
                      <a:pt x="118396" y="117158"/>
                      <a:pt x="120872" y="112776"/>
                      <a:pt x="123634" y="108871"/>
                    </a:cubicBezTo>
                    <a:cubicBezTo>
                      <a:pt x="126397" y="104870"/>
                      <a:pt x="129635" y="101632"/>
                      <a:pt x="133350" y="98965"/>
                    </a:cubicBezTo>
                    <a:cubicBezTo>
                      <a:pt x="137065" y="96298"/>
                      <a:pt x="141542" y="94964"/>
                      <a:pt x="146875" y="94964"/>
                    </a:cubicBezTo>
                    <a:lnTo>
                      <a:pt x="153257" y="95345"/>
                    </a:lnTo>
                    <a:cubicBezTo>
                      <a:pt x="161734" y="96393"/>
                      <a:pt x="168878" y="101156"/>
                      <a:pt x="174688" y="109633"/>
                    </a:cubicBezTo>
                    <a:cubicBezTo>
                      <a:pt x="177356" y="114110"/>
                      <a:pt x="181070" y="123635"/>
                      <a:pt x="186023" y="138208"/>
                    </a:cubicBezTo>
                    <a:cubicBezTo>
                      <a:pt x="190976" y="152781"/>
                      <a:pt x="194786" y="162497"/>
                      <a:pt x="197739" y="167545"/>
                    </a:cubicBezTo>
                    <a:cubicBezTo>
                      <a:pt x="200692" y="172593"/>
                      <a:pt x="203835" y="175070"/>
                      <a:pt x="207264" y="175070"/>
                    </a:cubicBezTo>
                    <a:cubicBezTo>
                      <a:pt x="209645" y="175070"/>
                      <a:pt x="211836" y="174117"/>
                      <a:pt x="213836" y="172307"/>
                    </a:cubicBezTo>
                    <a:cubicBezTo>
                      <a:pt x="215836"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438"/>
                      <a:pt x="209264" y="66008"/>
                      <a:pt x="209264" y="58007"/>
                    </a:cubicBezTo>
                    <a:cubicBezTo>
                      <a:pt x="209264" y="43720"/>
                      <a:pt x="212979" y="33052"/>
                      <a:pt x="220409" y="25908"/>
                    </a:cubicBezTo>
                    <a:cubicBezTo>
                      <a:pt x="227838" y="18764"/>
                      <a:pt x="241554" y="15240"/>
                      <a:pt x="261652" y="15240"/>
                    </a:cubicBezTo>
                    <a:cubicBezTo>
                      <a:pt x="266986" y="15240"/>
                      <a:pt x="270986" y="16097"/>
                      <a:pt x="273939" y="17812"/>
                    </a:cubicBezTo>
                    <a:cubicBezTo>
                      <a:pt x="276892"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0" y="258985"/>
                    </a:cubicBezTo>
                    <a:cubicBezTo>
                      <a:pt x="236696" y="264890"/>
                      <a:pt x="224219" y="267938"/>
                      <a:pt x="210121" y="267938"/>
                    </a:cubicBezTo>
                    <a:cubicBezTo>
                      <a:pt x="204025" y="267938"/>
                      <a:pt x="196977" y="266510"/>
                      <a:pt x="188881" y="263557"/>
                    </a:cubicBezTo>
                    <a:cubicBezTo>
                      <a:pt x="180784" y="260699"/>
                      <a:pt x="172974" y="255461"/>
                      <a:pt x="165449" y="248126"/>
                    </a:cubicBezTo>
                    <a:cubicBezTo>
                      <a:pt x="157925" y="240697"/>
                      <a:pt x="152114"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12" name="Vrije vorm: vorm 11">
                <a:extLst>
                  <a:ext uri="{FF2B5EF4-FFF2-40B4-BE49-F238E27FC236}">
                    <a16:creationId xmlns:a16="http://schemas.microsoft.com/office/drawing/2014/main" id="{F812A40F-B45C-0B65-21DF-DF775ABA6238}"/>
                  </a:ext>
                </a:extLst>
              </p:cNvPr>
              <p:cNvSpPr/>
              <p:nvPr/>
            </p:nvSpPr>
            <p:spPr>
              <a:xfrm>
                <a:off x="3210865"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4" y="94298"/>
                      <a:pt x="197358" y="103632"/>
                    </a:cubicBezTo>
                    <a:cubicBezTo>
                      <a:pt x="194977" y="112871"/>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2" y="119920"/>
                      <a:pt x="93059" y="117538"/>
                      <a:pt x="102108" y="113062"/>
                    </a:cubicBezTo>
                    <a:cubicBezTo>
                      <a:pt x="111252" y="108585"/>
                      <a:pt x="118586" y="103442"/>
                      <a:pt x="124111" y="97631"/>
                    </a:cubicBezTo>
                    <a:cubicBezTo>
                      <a:pt x="129635" y="91821"/>
                      <a:pt x="132397" y="85725"/>
                      <a:pt x="132397" y="79343"/>
                    </a:cubicBezTo>
                    <a:close/>
                  </a:path>
                </a:pathLst>
              </a:custGeom>
              <a:solidFill>
                <a:schemeClr val="accent2"/>
              </a:solidFill>
              <a:ln w="9525" cap="flat">
                <a:noFill/>
                <a:prstDash val="solid"/>
                <a:miter/>
              </a:ln>
            </p:spPr>
            <p:txBody>
              <a:bodyPr rtlCol="0" anchor="ctr"/>
              <a:lstStyle/>
              <a:p>
                <a:endParaRPr lang="nl-BE"/>
              </a:p>
            </p:txBody>
          </p:sp>
          <p:sp>
            <p:nvSpPr>
              <p:cNvPr id="13" name="Vrije vorm: vorm 12">
                <a:extLst>
                  <a:ext uri="{FF2B5EF4-FFF2-40B4-BE49-F238E27FC236}">
                    <a16:creationId xmlns:a16="http://schemas.microsoft.com/office/drawing/2014/main" id="{7D76D81C-BC2F-BD0A-CFD7-77F1405DC4C9}"/>
                  </a:ext>
                </a:extLst>
              </p:cNvPr>
              <p:cNvSpPr/>
              <p:nvPr/>
            </p:nvSpPr>
            <p:spPr>
              <a:xfrm>
                <a:off x="3441465" y="1380006"/>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3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3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2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3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1"/>
                      <a:pt x="71628" y="211931"/>
                      <a:pt x="71438" y="221837"/>
                    </a:cubicBezTo>
                    <a:cubicBezTo>
                      <a:pt x="71342" y="231743"/>
                      <a:pt x="71056" y="239649"/>
                      <a:pt x="70675" y="245650"/>
                    </a:cubicBezTo>
                    <a:cubicBezTo>
                      <a:pt x="70294" y="251555"/>
                      <a:pt x="69723" y="256127"/>
                      <a:pt x="68866" y="259366"/>
                    </a:cubicBezTo>
                    <a:cubicBezTo>
                      <a:pt x="67818" y="264890"/>
                      <a:pt x="65056"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0" y="36671"/>
                      <a:pt x="184499" y="47339"/>
                    </a:cubicBezTo>
                    <a:cubicBezTo>
                      <a:pt x="189738" y="58007"/>
                      <a:pt x="192405" y="70295"/>
                      <a:pt x="192405" y="84011"/>
                    </a:cubicBezTo>
                    <a:cubicBezTo>
                      <a:pt x="192405" y="99060"/>
                      <a:pt x="189452" y="113728"/>
                      <a:pt x="183451"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3"/>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solidFill>
                <a:schemeClr val="accent2"/>
              </a:solidFill>
              <a:ln w="9525" cap="flat">
                <a:noFill/>
                <a:prstDash val="solid"/>
                <a:miter/>
              </a:ln>
            </p:spPr>
            <p:txBody>
              <a:bodyPr rtlCol="0" anchor="ctr"/>
              <a:lstStyle/>
              <a:p>
                <a:endParaRPr lang="nl-BE"/>
              </a:p>
            </p:txBody>
          </p:sp>
          <p:sp>
            <p:nvSpPr>
              <p:cNvPr id="14" name="Vrije vorm: vorm 13">
                <a:extLst>
                  <a:ext uri="{FF2B5EF4-FFF2-40B4-BE49-F238E27FC236}">
                    <a16:creationId xmlns:a16="http://schemas.microsoft.com/office/drawing/2014/main" id="{10F402EF-9624-ED77-3D11-C0FC753A03D4}"/>
                  </a:ext>
                </a:extLst>
              </p:cNvPr>
              <p:cNvSpPr/>
              <p:nvPr/>
            </p:nvSpPr>
            <p:spPr>
              <a:xfrm>
                <a:off x="3658731" y="1382958"/>
                <a:ext cx="237077" cy="273748"/>
              </a:xfrm>
              <a:custGeom>
                <a:avLst/>
                <a:gdLst>
                  <a:gd name="connsiteX0" fmla="*/ 139160 w 237077"/>
                  <a:gd name="connsiteY0" fmla="*/ 167926 h 273748"/>
                  <a:gd name="connsiteX1" fmla="*/ 156972 w 237077"/>
                  <a:gd name="connsiteY1" fmla="*/ 188309 h 273748"/>
                  <a:gd name="connsiteX2" fmla="*/ 176022 w 237077"/>
                  <a:gd name="connsiteY2" fmla="*/ 207550 h 273748"/>
                  <a:gd name="connsiteX3" fmla="*/ 192691 w 237077"/>
                  <a:gd name="connsiteY3" fmla="*/ 231362 h 273748"/>
                  <a:gd name="connsiteX4" fmla="*/ 197453 w 237077"/>
                  <a:gd name="connsiteY4" fmla="*/ 248412 h 273748"/>
                  <a:gd name="connsiteX5" fmla="*/ 197072 w 237077"/>
                  <a:gd name="connsiteY5" fmla="*/ 251936 h 273748"/>
                  <a:gd name="connsiteX6" fmla="*/ 185738 w 237077"/>
                  <a:gd name="connsiteY6" fmla="*/ 268224 h 273748"/>
                  <a:gd name="connsiteX7" fmla="*/ 162115 w 237077"/>
                  <a:gd name="connsiteY7" fmla="*/ 273749 h 273748"/>
                  <a:gd name="connsiteX8" fmla="*/ 144304 w 237077"/>
                  <a:gd name="connsiteY8" fmla="*/ 271177 h 273748"/>
                  <a:gd name="connsiteX9" fmla="*/ 128016 w 237077"/>
                  <a:gd name="connsiteY9" fmla="*/ 264605 h 273748"/>
                  <a:gd name="connsiteX10" fmla="*/ 112585 w 237077"/>
                  <a:gd name="connsiteY10" fmla="*/ 251555 h 273748"/>
                  <a:gd name="connsiteX11" fmla="*/ 99917 w 237077"/>
                  <a:gd name="connsiteY11" fmla="*/ 234886 h 273748"/>
                  <a:gd name="connsiteX12" fmla="*/ 78105 w 237077"/>
                  <a:gd name="connsiteY12" fmla="*/ 194405 h 273748"/>
                  <a:gd name="connsiteX13" fmla="*/ 72580 w 237077"/>
                  <a:gd name="connsiteY13" fmla="*/ 221361 h 273748"/>
                  <a:gd name="connsiteX14" fmla="*/ 60103 w 237077"/>
                  <a:gd name="connsiteY14" fmla="*/ 257461 h 273748"/>
                  <a:gd name="connsiteX15" fmla="*/ 38862 w 237077"/>
                  <a:gd name="connsiteY15" fmla="*/ 270129 h 273748"/>
                  <a:gd name="connsiteX16" fmla="*/ 28765 w 237077"/>
                  <a:gd name="connsiteY16" fmla="*/ 268510 h 273748"/>
                  <a:gd name="connsiteX17" fmla="*/ 19050 w 237077"/>
                  <a:gd name="connsiteY17" fmla="*/ 264890 h 273748"/>
                  <a:gd name="connsiteX18" fmla="*/ 4953 w 237077"/>
                  <a:gd name="connsiteY18" fmla="*/ 228409 h 273748"/>
                  <a:gd name="connsiteX19" fmla="*/ 0 w 237077"/>
                  <a:gd name="connsiteY19" fmla="*/ 148304 h 273748"/>
                  <a:gd name="connsiteX20" fmla="*/ 1143 w 237077"/>
                  <a:gd name="connsiteY20" fmla="*/ 78486 h 273748"/>
                  <a:gd name="connsiteX21" fmla="*/ 2286 w 237077"/>
                  <a:gd name="connsiteY21" fmla="*/ 26956 h 273748"/>
                  <a:gd name="connsiteX22" fmla="*/ 4096 w 237077"/>
                  <a:gd name="connsiteY22" fmla="*/ 12668 h 273748"/>
                  <a:gd name="connsiteX23" fmla="*/ 9049 w 237077"/>
                  <a:gd name="connsiteY23" fmla="*/ 5525 h 273748"/>
                  <a:gd name="connsiteX24" fmla="*/ 18193 w 237077"/>
                  <a:gd name="connsiteY24" fmla="*/ 3143 h 273748"/>
                  <a:gd name="connsiteX25" fmla="*/ 46387 w 237077"/>
                  <a:gd name="connsiteY25" fmla="*/ 8287 h 273748"/>
                  <a:gd name="connsiteX26" fmla="*/ 66389 w 237077"/>
                  <a:gd name="connsiteY26" fmla="*/ 25908 h 273748"/>
                  <a:gd name="connsiteX27" fmla="*/ 76676 w 237077"/>
                  <a:gd name="connsiteY27" fmla="*/ 55626 h 273748"/>
                  <a:gd name="connsiteX28" fmla="*/ 81248 w 237077"/>
                  <a:gd name="connsiteY28" fmla="*/ 108585 h 273748"/>
                  <a:gd name="connsiteX29" fmla="*/ 81629 w 237077"/>
                  <a:gd name="connsiteY29" fmla="*/ 118491 h 273748"/>
                  <a:gd name="connsiteX30" fmla="*/ 102870 w 237077"/>
                  <a:gd name="connsiteY30" fmla="*/ 110395 h 273748"/>
                  <a:gd name="connsiteX31" fmla="*/ 127254 w 237077"/>
                  <a:gd name="connsiteY31" fmla="*/ 80486 h 273748"/>
                  <a:gd name="connsiteX32" fmla="*/ 143161 w 237077"/>
                  <a:gd name="connsiteY32" fmla="*/ 51340 h 273748"/>
                  <a:gd name="connsiteX33" fmla="*/ 160972 w 237077"/>
                  <a:gd name="connsiteY33" fmla="*/ 21812 h 273748"/>
                  <a:gd name="connsiteX34" fmla="*/ 181165 w 237077"/>
                  <a:gd name="connsiteY34" fmla="*/ 5715 h 273748"/>
                  <a:gd name="connsiteX35" fmla="*/ 205740 w 237077"/>
                  <a:gd name="connsiteY35" fmla="*/ 0 h 273748"/>
                  <a:gd name="connsiteX36" fmla="*/ 222980 w 237077"/>
                  <a:gd name="connsiteY36" fmla="*/ 4572 h 273748"/>
                  <a:gd name="connsiteX37" fmla="*/ 233934 w 237077"/>
                  <a:gd name="connsiteY37" fmla="*/ 17240 h 273748"/>
                  <a:gd name="connsiteX38" fmla="*/ 237077 w 237077"/>
                  <a:gd name="connsiteY38" fmla="*/ 33719 h 273748"/>
                  <a:gd name="connsiteX39" fmla="*/ 226790 w 237077"/>
                  <a:gd name="connsiteY39" fmla="*/ 75914 h 273748"/>
                  <a:gd name="connsiteX40" fmla="*/ 193072 w 237077"/>
                  <a:gd name="connsiteY40" fmla="*/ 123349 h 273748"/>
                  <a:gd name="connsiteX41" fmla="*/ 139160 w 237077"/>
                  <a:gd name="connsiteY41" fmla="*/ 167735 h 273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7077" h="273748">
                    <a:moveTo>
                      <a:pt x="139160" y="167926"/>
                    </a:moveTo>
                    <a:cubicBezTo>
                      <a:pt x="141256" y="172403"/>
                      <a:pt x="147256" y="179261"/>
                      <a:pt x="156972" y="188309"/>
                    </a:cubicBezTo>
                    <a:cubicBezTo>
                      <a:pt x="166783" y="197453"/>
                      <a:pt x="173069" y="203835"/>
                      <a:pt x="176022" y="207550"/>
                    </a:cubicBezTo>
                    <a:cubicBezTo>
                      <a:pt x="183928" y="217075"/>
                      <a:pt x="189547" y="224981"/>
                      <a:pt x="192691" y="231362"/>
                    </a:cubicBezTo>
                    <a:cubicBezTo>
                      <a:pt x="195834" y="237744"/>
                      <a:pt x="197453" y="243364"/>
                      <a:pt x="197453" y="248412"/>
                    </a:cubicBezTo>
                    <a:lnTo>
                      <a:pt x="197072" y="251936"/>
                    </a:lnTo>
                    <a:cubicBezTo>
                      <a:pt x="196025" y="259080"/>
                      <a:pt x="192214" y="264509"/>
                      <a:pt x="185738" y="268224"/>
                    </a:cubicBezTo>
                    <a:cubicBezTo>
                      <a:pt x="179260" y="271939"/>
                      <a:pt x="171355" y="273749"/>
                      <a:pt x="162115" y="273749"/>
                    </a:cubicBezTo>
                    <a:cubicBezTo>
                      <a:pt x="156591" y="273749"/>
                      <a:pt x="150590" y="272891"/>
                      <a:pt x="144304" y="271177"/>
                    </a:cubicBezTo>
                    <a:cubicBezTo>
                      <a:pt x="137922" y="269462"/>
                      <a:pt x="132493" y="267272"/>
                      <a:pt x="128016" y="264605"/>
                    </a:cubicBezTo>
                    <a:cubicBezTo>
                      <a:pt x="122492" y="261176"/>
                      <a:pt x="117348" y="256794"/>
                      <a:pt x="112585" y="251555"/>
                    </a:cubicBezTo>
                    <a:cubicBezTo>
                      <a:pt x="107823" y="246221"/>
                      <a:pt x="103632" y="240697"/>
                      <a:pt x="99917" y="234886"/>
                    </a:cubicBezTo>
                    <a:cubicBezTo>
                      <a:pt x="96202" y="229076"/>
                      <a:pt x="88963" y="215551"/>
                      <a:pt x="78105" y="194405"/>
                    </a:cubicBezTo>
                    <a:cubicBezTo>
                      <a:pt x="77343" y="196786"/>
                      <a:pt x="75438" y="205740"/>
                      <a:pt x="72580" y="221361"/>
                    </a:cubicBezTo>
                    <a:cubicBezTo>
                      <a:pt x="69628" y="236982"/>
                      <a:pt x="65532" y="248984"/>
                      <a:pt x="60103" y="257461"/>
                    </a:cubicBezTo>
                    <a:cubicBezTo>
                      <a:pt x="54673" y="265938"/>
                      <a:pt x="47625" y="270129"/>
                      <a:pt x="38862" y="270129"/>
                    </a:cubicBezTo>
                    <a:cubicBezTo>
                      <a:pt x="36195" y="270129"/>
                      <a:pt x="32861" y="269558"/>
                      <a:pt x="28765" y="268510"/>
                    </a:cubicBezTo>
                    <a:cubicBezTo>
                      <a:pt x="24670" y="267462"/>
                      <a:pt x="21431" y="266224"/>
                      <a:pt x="19050" y="264890"/>
                    </a:cubicBezTo>
                    <a:cubicBezTo>
                      <a:pt x="12954" y="261461"/>
                      <a:pt x="8287" y="249269"/>
                      <a:pt x="4953" y="228409"/>
                    </a:cubicBezTo>
                    <a:cubicBezTo>
                      <a:pt x="1619" y="207550"/>
                      <a:pt x="0" y="180785"/>
                      <a:pt x="0" y="148304"/>
                    </a:cubicBezTo>
                    <a:cubicBezTo>
                      <a:pt x="0" y="140684"/>
                      <a:pt x="381" y="117348"/>
                      <a:pt x="1143" y="78486"/>
                    </a:cubicBezTo>
                    <a:lnTo>
                      <a:pt x="2286" y="26956"/>
                    </a:lnTo>
                    <a:cubicBezTo>
                      <a:pt x="2858" y="20574"/>
                      <a:pt x="3429" y="15812"/>
                      <a:pt x="4096" y="12668"/>
                    </a:cubicBezTo>
                    <a:cubicBezTo>
                      <a:pt x="4763" y="9525"/>
                      <a:pt x="6382" y="7144"/>
                      <a:pt x="9049" y="5525"/>
                    </a:cubicBezTo>
                    <a:cubicBezTo>
                      <a:pt x="11716" y="3905"/>
                      <a:pt x="14764" y="3143"/>
                      <a:pt x="18193" y="3143"/>
                    </a:cubicBezTo>
                    <a:cubicBezTo>
                      <a:pt x="28480" y="3143"/>
                      <a:pt x="37909" y="4858"/>
                      <a:pt x="46387" y="8287"/>
                    </a:cubicBezTo>
                    <a:cubicBezTo>
                      <a:pt x="54864" y="11716"/>
                      <a:pt x="61531" y="17621"/>
                      <a:pt x="66389" y="25908"/>
                    </a:cubicBezTo>
                    <a:cubicBezTo>
                      <a:pt x="71247" y="34290"/>
                      <a:pt x="74676" y="44196"/>
                      <a:pt x="76676" y="55626"/>
                    </a:cubicBezTo>
                    <a:cubicBezTo>
                      <a:pt x="78676" y="67151"/>
                      <a:pt x="80200" y="84773"/>
                      <a:pt x="81248" y="108585"/>
                    </a:cubicBezTo>
                    <a:lnTo>
                      <a:pt x="81629" y="118491"/>
                    </a:lnTo>
                    <a:cubicBezTo>
                      <a:pt x="88487" y="118205"/>
                      <a:pt x="95536" y="115538"/>
                      <a:pt x="102870" y="110395"/>
                    </a:cubicBezTo>
                    <a:cubicBezTo>
                      <a:pt x="110109" y="105251"/>
                      <a:pt x="118300" y="95250"/>
                      <a:pt x="127254" y="80486"/>
                    </a:cubicBezTo>
                    <a:cubicBezTo>
                      <a:pt x="130397" y="75248"/>
                      <a:pt x="135731" y="65437"/>
                      <a:pt x="143161" y="51340"/>
                    </a:cubicBezTo>
                    <a:cubicBezTo>
                      <a:pt x="150590" y="37243"/>
                      <a:pt x="156496" y="27337"/>
                      <a:pt x="160972" y="21812"/>
                    </a:cubicBezTo>
                    <a:cubicBezTo>
                      <a:pt x="166306" y="14954"/>
                      <a:pt x="172974" y="9620"/>
                      <a:pt x="181165" y="5715"/>
                    </a:cubicBezTo>
                    <a:cubicBezTo>
                      <a:pt x="189357" y="1905"/>
                      <a:pt x="197548" y="0"/>
                      <a:pt x="205740" y="0"/>
                    </a:cubicBezTo>
                    <a:cubicBezTo>
                      <a:pt x="212122" y="0"/>
                      <a:pt x="217837" y="1524"/>
                      <a:pt x="222980" y="4572"/>
                    </a:cubicBezTo>
                    <a:cubicBezTo>
                      <a:pt x="228124" y="7620"/>
                      <a:pt x="231743" y="11811"/>
                      <a:pt x="233934" y="17240"/>
                    </a:cubicBezTo>
                    <a:cubicBezTo>
                      <a:pt x="236029" y="22670"/>
                      <a:pt x="237077" y="28194"/>
                      <a:pt x="237077" y="33719"/>
                    </a:cubicBezTo>
                    <a:cubicBezTo>
                      <a:pt x="237077" y="46958"/>
                      <a:pt x="233648" y="61055"/>
                      <a:pt x="226790" y="75914"/>
                    </a:cubicBezTo>
                    <a:cubicBezTo>
                      <a:pt x="219932" y="90869"/>
                      <a:pt x="208693" y="106680"/>
                      <a:pt x="193072" y="123349"/>
                    </a:cubicBezTo>
                    <a:cubicBezTo>
                      <a:pt x="177451" y="140018"/>
                      <a:pt x="159448" y="154781"/>
                      <a:pt x="139160" y="167735"/>
                    </a:cubicBezTo>
                    <a:close/>
                  </a:path>
                </a:pathLst>
              </a:custGeom>
              <a:solidFill>
                <a:schemeClr val="accent2"/>
              </a:solidFill>
              <a:ln w="9525"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2037E41F-0BC3-FEB1-36F4-EBC00C00221B}"/>
                  </a:ext>
                </a:extLst>
              </p:cNvPr>
              <p:cNvSpPr/>
              <p:nvPr/>
            </p:nvSpPr>
            <p:spPr>
              <a:xfrm>
                <a:off x="3904476" y="1386864"/>
                <a:ext cx="237553" cy="270414"/>
              </a:xfrm>
              <a:custGeom>
                <a:avLst/>
                <a:gdLst>
                  <a:gd name="connsiteX0" fmla="*/ 79819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7 w 237553"/>
                  <a:gd name="connsiteY17" fmla="*/ 78867 h 270414"/>
                  <a:gd name="connsiteX18" fmla="*/ 159067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19" y="245745"/>
                    </a:moveTo>
                    <a:cubicBezTo>
                      <a:pt x="78200" y="239935"/>
                      <a:pt x="77438" y="230124"/>
                      <a:pt x="77438" y="216408"/>
                    </a:cubicBezTo>
                    <a:lnTo>
                      <a:pt x="77438" y="204883"/>
                    </a:lnTo>
                    <a:lnTo>
                      <a:pt x="77819" y="160496"/>
                    </a:lnTo>
                    <a:lnTo>
                      <a:pt x="77819" y="79629"/>
                    </a:lnTo>
                    <a:lnTo>
                      <a:pt x="54769" y="78010"/>
                    </a:lnTo>
                    <a:cubicBezTo>
                      <a:pt x="31242" y="76391"/>
                      <a:pt x="16192"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3" y="32861"/>
                    </a:cubicBezTo>
                    <a:cubicBezTo>
                      <a:pt x="237553" y="41624"/>
                      <a:pt x="235934" y="48863"/>
                      <a:pt x="232600" y="54673"/>
                    </a:cubicBezTo>
                    <a:cubicBezTo>
                      <a:pt x="229267" y="60484"/>
                      <a:pt x="223647" y="65246"/>
                      <a:pt x="215741" y="68961"/>
                    </a:cubicBezTo>
                    <a:cubicBezTo>
                      <a:pt x="207550" y="72962"/>
                      <a:pt x="193548" y="75819"/>
                      <a:pt x="173736" y="77724"/>
                    </a:cubicBezTo>
                    <a:lnTo>
                      <a:pt x="159067" y="78867"/>
                    </a:lnTo>
                    <a:lnTo>
                      <a:pt x="159067"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F26AFD96-12F5-F3A5-B93C-F0C7539AE51C}"/>
                  </a:ext>
                </a:extLst>
              </p:cNvPr>
              <p:cNvSpPr/>
              <p:nvPr/>
            </p:nvSpPr>
            <p:spPr>
              <a:xfrm>
                <a:off x="4222991" y="1384006"/>
                <a:ext cx="187642" cy="273281"/>
              </a:xfrm>
              <a:custGeom>
                <a:avLst/>
                <a:gdLst>
                  <a:gd name="connsiteX0" fmla="*/ 16288 w 187642"/>
                  <a:gd name="connsiteY0" fmla="*/ 10668 h 273281"/>
                  <a:gd name="connsiteX1" fmla="*/ 64294 w 187642"/>
                  <a:gd name="connsiteY1" fmla="*/ 0 h 273281"/>
                  <a:gd name="connsiteX2" fmla="*/ 112490 w 187642"/>
                  <a:gd name="connsiteY2" fmla="*/ 9715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8 w 187642"/>
                  <a:gd name="connsiteY8" fmla="*/ 264700 h 273281"/>
                  <a:gd name="connsiteX9" fmla="*/ 50768 w 187642"/>
                  <a:gd name="connsiteY9" fmla="*/ 273272 h 273281"/>
                  <a:gd name="connsiteX10" fmla="*/ 20003 w 187642"/>
                  <a:gd name="connsiteY10" fmla="*/ 267081 h 273281"/>
                  <a:gd name="connsiteX11" fmla="*/ 5525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7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5 h 273281"/>
                  <a:gd name="connsiteX22" fmla="*/ 105251 w 187642"/>
                  <a:gd name="connsiteY22" fmla="*/ 90107 h 273281"/>
                  <a:gd name="connsiteX23" fmla="*/ 75724 w 187642"/>
                  <a:gd name="connsiteY23" fmla="*/ 76390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5"/>
                    </a:cubicBezTo>
                    <a:cubicBezTo>
                      <a:pt x="127730" y="16192"/>
                      <a:pt x="140875" y="25146"/>
                      <a:pt x="152114" y="36671"/>
                    </a:cubicBezTo>
                    <a:cubicBezTo>
                      <a:pt x="163354" y="48197"/>
                      <a:pt x="172117" y="61532"/>
                      <a:pt x="178308" y="76772"/>
                    </a:cubicBezTo>
                    <a:cubicBezTo>
                      <a:pt x="184499" y="92011"/>
                      <a:pt x="187643" y="107918"/>
                      <a:pt x="187643" y="124587"/>
                    </a:cubicBezTo>
                    <a:cubicBezTo>
                      <a:pt x="187643" y="149447"/>
                      <a:pt x="184309" y="171355"/>
                      <a:pt x="177737" y="190405"/>
                    </a:cubicBezTo>
                    <a:cubicBezTo>
                      <a:pt x="171164" y="209455"/>
                      <a:pt x="161735" y="225076"/>
                      <a:pt x="149543" y="237363"/>
                    </a:cubicBezTo>
                    <a:cubicBezTo>
                      <a:pt x="137350" y="249650"/>
                      <a:pt x="122873" y="258794"/>
                      <a:pt x="106108" y="264700"/>
                    </a:cubicBezTo>
                    <a:cubicBezTo>
                      <a:pt x="89345" y="270605"/>
                      <a:pt x="70866" y="273463"/>
                      <a:pt x="50768" y="273272"/>
                    </a:cubicBezTo>
                    <a:cubicBezTo>
                      <a:pt x="38100" y="272987"/>
                      <a:pt x="27813" y="270986"/>
                      <a:pt x="20003" y="267081"/>
                    </a:cubicBezTo>
                    <a:cubicBezTo>
                      <a:pt x="12192" y="263271"/>
                      <a:pt x="7334" y="258128"/>
                      <a:pt x="5525" y="251841"/>
                    </a:cubicBezTo>
                    <a:cubicBezTo>
                      <a:pt x="1810" y="239458"/>
                      <a:pt x="0" y="213455"/>
                      <a:pt x="0" y="174117"/>
                    </a:cubicBezTo>
                    <a:cubicBezTo>
                      <a:pt x="0" y="108775"/>
                      <a:pt x="667" y="67723"/>
                      <a:pt x="2000" y="50768"/>
                    </a:cubicBezTo>
                    <a:cubicBezTo>
                      <a:pt x="3810" y="29051"/>
                      <a:pt x="8573" y="15716"/>
                      <a:pt x="16288" y="10668"/>
                    </a:cubicBezTo>
                    <a:close/>
                    <a:moveTo>
                      <a:pt x="68199" y="79248"/>
                    </a:moveTo>
                    <a:lnTo>
                      <a:pt x="68580" y="181547"/>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1"/>
                      <a:pt x="108966" y="157734"/>
                    </a:cubicBezTo>
                    <a:cubicBezTo>
                      <a:pt x="113157" y="147733"/>
                      <a:pt x="115348" y="136493"/>
                      <a:pt x="115348" y="124015"/>
                    </a:cubicBezTo>
                    <a:cubicBezTo>
                      <a:pt x="115348" y="110490"/>
                      <a:pt x="112014" y="99250"/>
                      <a:pt x="105251" y="90107"/>
                    </a:cubicBezTo>
                    <a:cubicBezTo>
                      <a:pt x="98489" y="80962"/>
                      <a:pt x="88678" y="76390"/>
                      <a:pt x="75724" y="76390"/>
                    </a:cubicBezTo>
                    <a:cubicBezTo>
                      <a:pt x="71723" y="76390"/>
                      <a:pt x="69247" y="77343"/>
                      <a:pt x="68199" y="79153"/>
                    </a:cubicBezTo>
                    <a:close/>
                  </a:path>
                </a:pathLst>
              </a:custGeom>
              <a:solidFill>
                <a:schemeClr val="accent2"/>
              </a:solidFill>
              <a:ln w="9525"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EC244824-011D-15E6-6D5C-6490C19F34CF}"/>
                  </a:ext>
                </a:extLst>
              </p:cNvPr>
              <p:cNvSpPr/>
              <p:nvPr/>
            </p:nvSpPr>
            <p:spPr>
              <a:xfrm>
                <a:off x="4428446"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5"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2"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577" y="20955"/>
                      <a:pt x="59245" y="14002"/>
                      <a:pt x="72200" y="8382"/>
                    </a:cubicBezTo>
                    <a:cubicBezTo>
                      <a:pt x="85153" y="2858"/>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4"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3" y="119920"/>
                      <a:pt x="92964"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B04FC1D5-4509-D1A1-C2C8-42302D2B26F1}"/>
                  </a:ext>
                </a:extLst>
              </p:cNvPr>
              <p:cNvSpPr/>
              <p:nvPr/>
            </p:nvSpPr>
            <p:spPr>
              <a:xfrm>
                <a:off x="4641403" y="1385149"/>
                <a:ext cx="220429" cy="271652"/>
              </a:xfrm>
              <a:custGeom>
                <a:avLst/>
                <a:gdLst>
                  <a:gd name="connsiteX0" fmla="*/ 99177 w 220429"/>
                  <a:gd name="connsiteY0" fmla="*/ 83630 h 271652"/>
                  <a:gd name="connsiteX1" fmla="*/ 86889 w 220429"/>
                  <a:gd name="connsiteY1" fmla="*/ 82487 h 271652"/>
                  <a:gd name="connsiteX2" fmla="*/ 31740 w 220429"/>
                  <a:gd name="connsiteY2" fmla="*/ 72009 h 271652"/>
                  <a:gd name="connsiteX3" fmla="*/ 7546 w 220429"/>
                  <a:gd name="connsiteY3" fmla="*/ 58293 h 271652"/>
                  <a:gd name="connsiteX4" fmla="*/ 21 w 220429"/>
                  <a:gd name="connsiteY4" fmla="*/ 38100 h 271652"/>
                  <a:gd name="connsiteX5" fmla="*/ 1164 w 220429"/>
                  <a:gd name="connsiteY5" fmla="*/ 28194 h 271652"/>
                  <a:gd name="connsiteX6" fmla="*/ 52695 w 220429"/>
                  <a:gd name="connsiteY6" fmla="*/ 0 h 271652"/>
                  <a:gd name="connsiteX7" fmla="*/ 111369 w 220429"/>
                  <a:gd name="connsiteY7" fmla="*/ 5143 h 271652"/>
                  <a:gd name="connsiteX8" fmla="*/ 163756 w 220429"/>
                  <a:gd name="connsiteY8" fmla="*/ 18669 h 271652"/>
                  <a:gd name="connsiteX9" fmla="*/ 185378 w 220429"/>
                  <a:gd name="connsiteY9" fmla="*/ 30766 h 271652"/>
                  <a:gd name="connsiteX10" fmla="*/ 199094 w 220429"/>
                  <a:gd name="connsiteY10" fmla="*/ 47816 h 271652"/>
                  <a:gd name="connsiteX11" fmla="*/ 203095 w 220429"/>
                  <a:gd name="connsiteY11" fmla="*/ 65056 h 271652"/>
                  <a:gd name="connsiteX12" fmla="*/ 191569 w 220429"/>
                  <a:gd name="connsiteY12" fmla="*/ 96393 h 271652"/>
                  <a:gd name="connsiteX13" fmla="*/ 148707 w 220429"/>
                  <a:gd name="connsiteY13" fmla="*/ 147923 h 271652"/>
                  <a:gd name="connsiteX14" fmla="*/ 121751 w 220429"/>
                  <a:gd name="connsiteY14" fmla="*/ 179261 h 271652"/>
                  <a:gd name="connsiteX15" fmla="*/ 104320 w 220429"/>
                  <a:gd name="connsiteY15" fmla="*/ 201073 h 271652"/>
                  <a:gd name="connsiteX16" fmla="*/ 158232 w 220429"/>
                  <a:gd name="connsiteY16" fmla="*/ 185166 h 271652"/>
                  <a:gd name="connsiteX17" fmla="*/ 184425 w 220429"/>
                  <a:gd name="connsiteY17" fmla="*/ 182023 h 271652"/>
                  <a:gd name="connsiteX18" fmla="*/ 219287 w 220429"/>
                  <a:gd name="connsiteY18" fmla="*/ 203073 h 271652"/>
                  <a:gd name="connsiteX19" fmla="*/ 220430 w 220429"/>
                  <a:gd name="connsiteY19" fmla="*/ 212598 h 271652"/>
                  <a:gd name="connsiteX20" fmla="*/ 146706 w 220429"/>
                  <a:gd name="connsiteY20" fmla="*/ 265367 h 271652"/>
                  <a:gd name="connsiteX21" fmla="*/ 145087 w 220429"/>
                  <a:gd name="connsiteY21" fmla="*/ 265748 h 271652"/>
                  <a:gd name="connsiteX22" fmla="*/ 89937 w 220429"/>
                  <a:gd name="connsiteY22" fmla="*/ 271653 h 271652"/>
                  <a:gd name="connsiteX23" fmla="*/ 45075 w 220429"/>
                  <a:gd name="connsiteY23" fmla="*/ 261366 h 271652"/>
                  <a:gd name="connsiteX24" fmla="*/ 22881 w 220429"/>
                  <a:gd name="connsiteY24" fmla="*/ 236411 h 271652"/>
                  <a:gd name="connsiteX25" fmla="*/ 13356 w 220429"/>
                  <a:gd name="connsiteY25" fmla="*/ 209074 h 271652"/>
                  <a:gd name="connsiteX26" fmla="*/ 13356 w 220429"/>
                  <a:gd name="connsiteY26" fmla="*/ 207455 h 271652"/>
                  <a:gd name="connsiteX27" fmla="*/ 13928 w 220429"/>
                  <a:gd name="connsiteY27" fmla="*/ 203263 h 271652"/>
                  <a:gd name="connsiteX28" fmla="*/ 18119 w 220429"/>
                  <a:gd name="connsiteY28" fmla="*/ 191167 h 271652"/>
                  <a:gd name="connsiteX29" fmla="*/ 33549 w 220429"/>
                  <a:gd name="connsiteY29" fmla="*/ 164973 h 271652"/>
                  <a:gd name="connsiteX30" fmla="*/ 57933 w 220429"/>
                  <a:gd name="connsiteY30" fmla="*/ 132493 h 271652"/>
                  <a:gd name="connsiteX31" fmla="*/ 83746 w 220429"/>
                  <a:gd name="connsiteY31" fmla="*/ 101537 h 271652"/>
                  <a:gd name="connsiteX32" fmla="*/ 98986 w 220429"/>
                  <a:gd name="connsiteY32" fmla="*/ 83725 h 27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0429" h="271652">
                    <a:moveTo>
                      <a:pt x="99177" y="83630"/>
                    </a:moveTo>
                    <a:lnTo>
                      <a:pt x="86889" y="82487"/>
                    </a:lnTo>
                    <a:cubicBezTo>
                      <a:pt x="60981" y="78772"/>
                      <a:pt x="42598" y="75248"/>
                      <a:pt x="31740" y="72009"/>
                    </a:cubicBezTo>
                    <a:cubicBezTo>
                      <a:pt x="20881" y="68675"/>
                      <a:pt x="12785" y="64103"/>
                      <a:pt x="7546" y="58293"/>
                    </a:cubicBezTo>
                    <a:cubicBezTo>
                      <a:pt x="2307" y="52483"/>
                      <a:pt x="-264" y="45720"/>
                      <a:pt x="21" y="38100"/>
                    </a:cubicBezTo>
                    <a:cubicBezTo>
                      <a:pt x="21" y="34957"/>
                      <a:pt x="403" y="31623"/>
                      <a:pt x="1164" y="28194"/>
                    </a:cubicBezTo>
                    <a:cubicBezTo>
                      <a:pt x="5641" y="9430"/>
                      <a:pt x="22881" y="0"/>
                      <a:pt x="52695" y="0"/>
                    </a:cubicBezTo>
                    <a:cubicBezTo>
                      <a:pt x="71173" y="0"/>
                      <a:pt x="90795" y="1715"/>
                      <a:pt x="111369" y="5143"/>
                    </a:cubicBezTo>
                    <a:cubicBezTo>
                      <a:pt x="131943" y="8572"/>
                      <a:pt x="149469" y="13049"/>
                      <a:pt x="163756" y="18669"/>
                    </a:cubicBezTo>
                    <a:cubicBezTo>
                      <a:pt x="171662" y="21622"/>
                      <a:pt x="178901" y="25622"/>
                      <a:pt x="185378" y="30766"/>
                    </a:cubicBezTo>
                    <a:cubicBezTo>
                      <a:pt x="191855" y="35909"/>
                      <a:pt x="196427" y="41624"/>
                      <a:pt x="199094" y="47816"/>
                    </a:cubicBezTo>
                    <a:cubicBezTo>
                      <a:pt x="201761" y="54007"/>
                      <a:pt x="203095" y="59817"/>
                      <a:pt x="203095" y="65056"/>
                    </a:cubicBezTo>
                    <a:cubicBezTo>
                      <a:pt x="203095" y="74867"/>
                      <a:pt x="199284" y="85249"/>
                      <a:pt x="191569" y="96393"/>
                    </a:cubicBezTo>
                    <a:lnTo>
                      <a:pt x="148707" y="147923"/>
                    </a:lnTo>
                    <a:cubicBezTo>
                      <a:pt x="140801" y="156115"/>
                      <a:pt x="131752" y="166592"/>
                      <a:pt x="121751" y="179261"/>
                    </a:cubicBezTo>
                    <a:cubicBezTo>
                      <a:pt x="111750" y="191929"/>
                      <a:pt x="105844" y="199263"/>
                      <a:pt x="104320" y="201073"/>
                    </a:cubicBezTo>
                    <a:cubicBezTo>
                      <a:pt x="118894" y="195262"/>
                      <a:pt x="136800" y="189929"/>
                      <a:pt x="158232" y="185166"/>
                    </a:cubicBezTo>
                    <a:cubicBezTo>
                      <a:pt x="167471" y="183071"/>
                      <a:pt x="176234" y="182023"/>
                      <a:pt x="184425" y="182023"/>
                    </a:cubicBezTo>
                    <a:cubicBezTo>
                      <a:pt x="202904" y="182023"/>
                      <a:pt x="214620" y="189071"/>
                      <a:pt x="219287" y="203073"/>
                    </a:cubicBezTo>
                    <a:cubicBezTo>
                      <a:pt x="220049" y="206216"/>
                      <a:pt x="220430" y="209455"/>
                      <a:pt x="220430" y="212598"/>
                    </a:cubicBezTo>
                    <a:cubicBezTo>
                      <a:pt x="220430" y="236411"/>
                      <a:pt x="195855" y="253937"/>
                      <a:pt x="146706" y="265367"/>
                    </a:cubicBezTo>
                    <a:lnTo>
                      <a:pt x="145087" y="265748"/>
                    </a:lnTo>
                    <a:cubicBezTo>
                      <a:pt x="125275" y="269748"/>
                      <a:pt x="106892" y="271653"/>
                      <a:pt x="89937" y="271653"/>
                    </a:cubicBezTo>
                    <a:cubicBezTo>
                      <a:pt x="69078" y="271653"/>
                      <a:pt x="54123" y="268224"/>
                      <a:pt x="45075" y="261366"/>
                    </a:cubicBezTo>
                    <a:cubicBezTo>
                      <a:pt x="36597" y="254794"/>
                      <a:pt x="29168" y="246412"/>
                      <a:pt x="22881" y="236411"/>
                    </a:cubicBezTo>
                    <a:cubicBezTo>
                      <a:pt x="16500" y="226409"/>
                      <a:pt x="13356" y="217265"/>
                      <a:pt x="13356" y="209074"/>
                    </a:cubicBezTo>
                    <a:lnTo>
                      <a:pt x="13356" y="207455"/>
                    </a:lnTo>
                    <a:cubicBezTo>
                      <a:pt x="13356" y="206692"/>
                      <a:pt x="13547" y="205264"/>
                      <a:pt x="13928" y="203263"/>
                    </a:cubicBezTo>
                    <a:cubicBezTo>
                      <a:pt x="14309" y="201263"/>
                      <a:pt x="15738" y="197263"/>
                      <a:pt x="18119" y="191167"/>
                    </a:cubicBezTo>
                    <a:cubicBezTo>
                      <a:pt x="20500" y="185071"/>
                      <a:pt x="25644" y="176403"/>
                      <a:pt x="33549" y="164973"/>
                    </a:cubicBezTo>
                    <a:cubicBezTo>
                      <a:pt x="41455" y="153638"/>
                      <a:pt x="49647" y="142780"/>
                      <a:pt x="57933" y="132493"/>
                    </a:cubicBezTo>
                    <a:cubicBezTo>
                      <a:pt x="66315" y="122206"/>
                      <a:pt x="74888" y="111824"/>
                      <a:pt x="83746" y="101537"/>
                    </a:cubicBezTo>
                    <a:cubicBezTo>
                      <a:pt x="92604" y="91250"/>
                      <a:pt x="97653" y="85249"/>
                      <a:pt x="98986" y="83725"/>
                    </a:cubicBezTo>
                    <a:close/>
                  </a:path>
                </a:pathLst>
              </a:custGeom>
              <a:solidFill>
                <a:schemeClr val="accent2"/>
              </a:solidFill>
              <a:ln w="9525"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9D3EDC02-CA02-CC43-8A00-CF9D9BA35440}"/>
                  </a:ext>
                </a:extLst>
              </p:cNvPr>
              <p:cNvSpPr/>
              <p:nvPr/>
            </p:nvSpPr>
            <p:spPr>
              <a:xfrm>
                <a:off x="4872501" y="1384673"/>
                <a:ext cx="201072" cy="272765"/>
              </a:xfrm>
              <a:custGeom>
                <a:avLst/>
                <a:gdLst>
                  <a:gd name="connsiteX0" fmla="*/ 88963 w 201072"/>
                  <a:gd name="connsiteY0" fmla="*/ 180499 h 272765"/>
                  <a:gd name="connsiteX1" fmla="*/ 96488 w 201072"/>
                  <a:gd name="connsiteY1" fmla="*/ 194405 h 272765"/>
                  <a:gd name="connsiteX2" fmla="*/ 108585 w 201072"/>
                  <a:gd name="connsiteY2" fmla="*/ 200787 h 272765"/>
                  <a:gd name="connsiteX3" fmla="*/ 121920 w 201072"/>
                  <a:gd name="connsiteY3" fmla="*/ 203168 h 272765"/>
                  <a:gd name="connsiteX4" fmla="*/ 173450 w 201072"/>
                  <a:gd name="connsiteY4" fmla="*/ 192500 h 272765"/>
                  <a:gd name="connsiteX5" fmla="*/ 180213 w 201072"/>
                  <a:gd name="connsiteY5" fmla="*/ 191357 h 272765"/>
                  <a:gd name="connsiteX6" fmla="*/ 189738 w 201072"/>
                  <a:gd name="connsiteY6" fmla="*/ 196120 h 272765"/>
                  <a:gd name="connsiteX7" fmla="*/ 196882 w 201072"/>
                  <a:gd name="connsiteY7" fmla="*/ 206407 h 272765"/>
                  <a:gd name="connsiteX8" fmla="*/ 200025 w 201072"/>
                  <a:gd name="connsiteY8" fmla="*/ 218694 h 272765"/>
                  <a:gd name="connsiteX9" fmla="*/ 194500 w 201072"/>
                  <a:gd name="connsiteY9" fmla="*/ 237363 h 272765"/>
                  <a:gd name="connsiteX10" fmla="*/ 169069 w 201072"/>
                  <a:gd name="connsiteY10" fmla="*/ 259747 h 272765"/>
                  <a:gd name="connsiteX11" fmla="*/ 135350 w 201072"/>
                  <a:gd name="connsiteY11" fmla="*/ 270701 h 272765"/>
                  <a:gd name="connsiteX12" fmla="*/ 107156 w 201072"/>
                  <a:gd name="connsiteY12" fmla="*/ 272701 h 272765"/>
                  <a:gd name="connsiteX13" fmla="*/ 80200 w 201072"/>
                  <a:gd name="connsiteY13" fmla="*/ 268319 h 272765"/>
                  <a:gd name="connsiteX14" fmla="*/ 51625 w 201072"/>
                  <a:gd name="connsiteY14" fmla="*/ 254413 h 272765"/>
                  <a:gd name="connsiteX15" fmla="*/ 25813 w 201072"/>
                  <a:gd name="connsiteY15" fmla="*/ 228029 h 272765"/>
                  <a:gd name="connsiteX16" fmla="*/ 6953 w 201072"/>
                  <a:gd name="connsiteY16" fmla="*/ 187738 h 272765"/>
                  <a:gd name="connsiteX17" fmla="*/ 0 w 201072"/>
                  <a:gd name="connsiteY17" fmla="*/ 138589 h 272765"/>
                  <a:gd name="connsiteX18" fmla="*/ 5524 w 201072"/>
                  <a:gd name="connsiteY18" fmla="*/ 92583 h 272765"/>
                  <a:gd name="connsiteX19" fmla="*/ 21431 w 201072"/>
                  <a:gd name="connsiteY19" fmla="*/ 52483 h 272765"/>
                  <a:gd name="connsiteX20" fmla="*/ 40291 w 201072"/>
                  <a:gd name="connsiteY20" fmla="*/ 29242 h 272765"/>
                  <a:gd name="connsiteX21" fmla="*/ 72199 w 201072"/>
                  <a:gd name="connsiteY21" fmla="*/ 8382 h 272765"/>
                  <a:gd name="connsiteX22" fmla="*/ 111823 w 201072"/>
                  <a:gd name="connsiteY22" fmla="*/ 0 h 272765"/>
                  <a:gd name="connsiteX23" fmla="*/ 140398 w 201072"/>
                  <a:gd name="connsiteY23" fmla="*/ 3810 h 272765"/>
                  <a:gd name="connsiteX24" fmla="*/ 170593 w 201072"/>
                  <a:gd name="connsiteY24" fmla="*/ 17907 h 272765"/>
                  <a:gd name="connsiteX25" fmla="*/ 193357 w 201072"/>
                  <a:gd name="connsiteY25" fmla="*/ 44672 h 272765"/>
                  <a:gd name="connsiteX26" fmla="*/ 201073 w 201072"/>
                  <a:gd name="connsiteY26" fmla="*/ 78200 h 272765"/>
                  <a:gd name="connsiteX27" fmla="*/ 197453 w 201072"/>
                  <a:gd name="connsiteY27" fmla="*/ 103632 h 272765"/>
                  <a:gd name="connsiteX28" fmla="*/ 187166 w 201072"/>
                  <a:gd name="connsiteY28" fmla="*/ 127063 h 272765"/>
                  <a:gd name="connsiteX29" fmla="*/ 167926 w 201072"/>
                  <a:gd name="connsiteY29" fmla="*/ 146114 h 272765"/>
                  <a:gd name="connsiteX30" fmla="*/ 135160 w 201072"/>
                  <a:gd name="connsiteY30" fmla="*/ 163925 h 272765"/>
                  <a:gd name="connsiteX31" fmla="*/ 95059 w 201072"/>
                  <a:gd name="connsiteY31" fmla="*/ 173450 h 272765"/>
                  <a:gd name="connsiteX32" fmla="*/ 90488 w 201072"/>
                  <a:gd name="connsiteY32" fmla="*/ 175832 h 272765"/>
                  <a:gd name="connsiteX33" fmla="*/ 88678 w 201072"/>
                  <a:gd name="connsiteY33" fmla="*/ 180594 h 272765"/>
                  <a:gd name="connsiteX34" fmla="*/ 132588 w 201072"/>
                  <a:gd name="connsiteY34" fmla="*/ 79343 h 272765"/>
                  <a:gd name="connsiteX35" fmla="*/ 119063 w 201072"/>
                  <a:gd name="connsiteY35" fmla="*/ 64294 h 272765"/>
                  <a:gd name="connsiteX36" fmla="*/ 103822 w 201072"/>
                  <a:gd name="connsiteY36" fmla="*/ 68294 h 272765"/>
                  <a:gd name="connsiteX37" fmla="*/ 91345 w 201072"/>
                  <a:gd name="connsiteY37" fmla="*/ 77057 h 272765"/>
                  <a:gd name="connsiteX38" fmla="*/ 80677 w 201072"/>
                  <a:gd name="connsiteY38" fmla="*/ 94488 h 272765"/>
                  <a:gd name="connsiteX39" fmla="*/ 77057 w 201072"/>
                  <a:gd name="connsiteY39" fmla="*/ 114300 h 272765"/>
                  <a:gd name="connsiteX40" fmla="*/ 77438 w 201072"/>
                  <a:gd name="connsiteY40" fmla="*/ 120206 h 272765"/>
                  <a:gd name="connsiteX41" fmla="*/ 102203 w 201072"/>
                  <a:gd name="connsiteY41" fmla="*/ 113062 h 272765"/>
                  <a:gd name="connsiteX42" fmla="*/ 124206 w 201072"/>
                  <a:gd name="connsiteY42" fmla="*/ 97631 h 272765"/>
                  <a:gd name="connsiteX43" fmla="*/ 132493 w 201072"/>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1072" h="272765">
                    <a:moveTo>
                      <a:pt x="88963" y="180499"/>
                    </a:moveTo>
                    <a:cubicBezTo>
                      <a:pt x="88963" y="185547"/>
                      <a:pt x="91440" y="190119"/>
                      <a:pt x="96488" y="194405"/>
                    </a:cubicBezTo>
                    <a:cubicBezTo>
                      <a:pt x="99631" y="197072"/>
                      <a:pt x="103727" y="199168"/>
                      <a:pt x="108585" y="200787"/>
                    </a:cubicBezTo>
                    <a:cubicBezTo>
                      <a:pt x="113442" y="202406"/>
                      <a:pt x="117919" y="203168"/>
                      <a:pt x="121920" y="203168"/>
                    </a:cubicBezTo>
                    <a:cubicBezTo>
                      <a:pt x="136969" y="203168"/>
                      <a:pt x="154210" y="199644"/>
                      <a:pt x="173450" y="192500"/>
                    </a:cubicBezTo>
                    <a:cubicBezTo>
                      <a:pt x="175831" y="191738"/>
                      <a:pt x="178117" y="191357"/>
                      <a:pt x="180213" y="191357"/>
                    </a:cubicBezTo>
                    <a:cubicBezTo>
                      <a:pt x="183642" y="191357"/>
                      <a:pt x="186785" y="192977"/>
                      <a:pt x="189738" y="196120"/>
                    </a:cubicBezTo>
                    <a:cubicBezTo>
                      <a:pt x="192596" y="199263"/>
                      <a:pt x="194977" y="202692"/>
                      <a:pt x="196882" y="206407"/>
                    </a:cubicBezTo>
                    <a:cubicBezTo>
                      <a:pt x="198977" y="210598"/>
                      <a:pt x="200025" y="214694"/>
                      <a:pt x="200025" y="218694"/>
                    </a:cubicBezTo>
                    <a:cubicBezTo>
                      <a:pt x="200025" y="225076"/>
                      <a:pt x="198215" y="231267"/>
                      <a:pt x="194500" y="237363"/>
                    </a:cubicBezTo>
                    <a:cubicBezTo>
                      <a:pt x="188976" y="246602"/>
                      <a:pt x="180499"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4" y="92583"/>
                    </a:cubicBezTo>
                    <a:cubicBezTo>
                      <a:pt x="9239" y="77534"/>
                      <a:pt x="14478" y="64199"/>
                      <a:pt x="21431" y="52483"/>
                    </a:cubicBezTo>
                    <a:cubicBezTo>
                      <a:pt x="25622" y="45339"/>
                      <a:pt x="31909" y="37624"/>
                      <a:pt x="40291" y="29242"/>
                    </a:cubicBezTo>
                    <a:cubicBezTo>
                      <a:pt x="48673" y="20860"/>
                      <a:pt x="59246" y="14002"/>
                      <a:pt x="72199" y="8382"/>
                    </a:cubicBezTo>
                    <a:cubicBezTo>
                      <a:pt x="85154" y="2858"/>
                      <a:pt x="98393" y="0"/>
                      <a:pt x="111823" y="0"/>
                    </a:cubicBezTo>
                    <a:cubicBezTo>
                      <a:pt x="120777" y="0"/>
                      <a:pt x="130302" y="1238"/>
                      <a:pt x="140398" y="3810"/>
                    </a:cubicBezTo>
                    <a:cubicBezTo>
                      <a:pt x="150400" y="6286"/>
                      <a:pt x="160496" y="11049"/>
                      <a:pt x="170593" y="17907"/>
                    </a:cubicBezTo>
                    <a:cubicBezTo>
                      <a:pt x="180594" y="24765"/>
                      <a:pt x="188214" y="33719"/>
                      <a:pt x="193357" y="44672"/>
                    </a:cubicBezTo>
                    <a:cubicBezTo>
                      <a:pt x="198501" y="55626"/>
                      <a:pt x="201073" y="66865"/>
                      <a:pt x="201073" y="78200"/>
                    </a:cubicBezTo>
                    <a:cubicBezTo>
                      <a:pt x="201073" y="85915"/>
                      <a:pt x="199930" y="94298"/>
                      <a:pt x="197453" y="103632"/>
                    </a:cubicBezTo>
                    <a:cubicBezTo>
                      <a:pt x="195072" y="112871"/>
                      <a:pt x="191643" y="120682"/>
                      <a:pt x="187166" y="127063"/>
                    </a:cubicBezTo>
                    <a:cubicBezTo>
                      <a:pt x="182975" y="132874"/>
                      <a:pt x="176498" y="139256"/>
                      <a:pt x="167926" y="146114"/>
                    </a:cubicBezTo>
                    <a:cubicBezTo>
                      <a:pt x="159353" y="152972"/>
                      <a:pt x="148399" y="158972"/>
                      <a:pt x="135160" y="163925"/>
                    </a:cubicBezTo>
                    <a:cubicBezTo>
                      <a:pt x="121920" y="168974"/>
                      <a:pt x="108585" y="172117"/>
                      <a:pt x="95059" y="173450"/>
                    </a:cubicBezTo>
                    <a:cubicBezTo>
                      <a:pt x="93250" y="173736"/>
                      <a:pt x="91726" y="174498"/>
                      <a:pt x="90488" y="175832"/>
                    </a:cubicBezTo>
                    <a:cubicBezTo>
                      <a:pt x="89249" y="177165"/>
                      <a:pt x="88678" y="178784"/>
                      <a:pt x="88678"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2963" y="87630"/>
                      <a:pt x="80677" y="94488"/>
                    </a:cubicBezTo>
                    <a:cubicBezTo>
                      <a:pt x="78296" y="101346"/>
                      <a:pt x="77057" y="108013"/>
                      <a:pt x="77057" y="114300"/>
                    </a:cubicBezTo>
                    <a:lnTo>
                      <a:pt x="77438" y="120206"/>
                    </a:lnTo>
                    <a:cubicBezTo>
                      <a:pt x="84867" y="119920"/>
                      <a:pt x="93059"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CF75DD8F-4CA1-D478-A265-F8A5CD48A269}"/>
                  </a:ext>
                </a:extLst>
              </p:cNvPr>
              <p:cNvSpPr/>
              <p:nvPr/>
            </p:nvSpPr>
            <p:spPr>
              <a:xfrm>
                <a:off x="5153965"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49" y="1810"/>
                      <a:pt x="69818" y="0"/>
                      <a:pt x="90488" y="0"/>
                    </a:cubicBezTo>
                    <a:cubicBezTo>
                      <a:pt x="112204" y="0"/>
                      <a:pt x="130683" y="3143"/>
                      <a:pt x="146018" y="9525"/>
                    </a:cubicBezTo>
                    <a:cubicBezTo>
                      <a:pt x="161354" y="15907"/>
                      <a:pt x="173164" y="25051"/>
                      <a:pt x="181546" y="37052"/>
                    </a:cubicBezTo>
                    <a:cubicBezTo>
                      <a:pt x="189833"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436"/>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5DCA6B02-C2D4-F39E-FCCD-752E13714356}"/>
                  </a:ext>
                </a:extLst>
              </p:cNvPr>
              <p:cNvSpPr/>
              <p:nvPr/>
            </p:nvSpPr>
            <p:spPr>
              <a:xfrm>
                <a:off x="5360943"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163 w 211264"/>
                  <a:gd name="connsiteY16" fmla="*/ 13526 h 273653"/>
                  <a:gd name="connsiteX17" fmla="*/ 197453 w 211264"/>
                  <a:gd name="connsiteY17" fmla="*/ 54007 h 273653"/>
                  <a:gd name="connsiteX18" fmla="*/ 108871 w 211264"/>
                  <a:gd name="connsiteY18" fmla="*/ 67532 h 273653"/>
                  <a:gd name="connsiteX19" fmla="*/ 84677 w 211264"/>
                  <a:gd name="connsiteY19" fmla="*/ 84963 h 273653"/>
                  <a:gd name="connsiteX20" fmla="*/ 76295 w 211264"/>
                  <a:gd name="connsiteY20" fmla="*/ 127445 h 273653"/>
                  <a:gd name="connsiteX21" fmla="*/ 84201 w 211264"/>
                  <a:gd name="connsiteY21" fmla="*/ 180404 h 273653"/>
                  <a:gd name="connsiteX22" fmla="*/ 106013 w 211264"/>
                  <a:gd name="connsiteY22" fmla="*/ 197644 h 273653"/>
                  <a:gd name="connsiteX23" fmla="*/ 121444 w 211264"/>
                  <a:gd name="connsiteY23" fmla="*/ 190691 h 273653"/>
                  <a:gd name="connsiteX24" fmla="*/ 133159 w 211264"/>
                  <a:gd name="connsiteY24" fmla="*/ 165068 h 273653"/>
                  <a:gd name="connsiteX25" fmla="*/ 137350 w 211264"/>
                  <a:gd name="connsiteY25" fmla="*/ 123063 h 273653"/>
                  <a:gd name="connsiteX26" fmla="*/ 130207 w 211264"/>
                  <a:gd name="connsiteY26" fmla="*/ 84773 h 273653"/>
                  <a:gd name="connsiteX27" fmla="*/ 108775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763"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163" y="13526"/>
                    </a:cubicBezTo>
                    <a:cubicBezTo>
                      <a:pt x="177546" y="22479"/>
                      <a:pt x="188976" y="36005"/>
                      <a:pt x="197453" y="54007"/>
                    </a:cubicBezTo>
                    <a:close/>
                    <a:moveTo>
                      <a:pt x="108871" y="67532"/>
                    </a:moveTo>
                    <a:cubicBezTo>
                      <a:pt x="98298" y="67532"/>
                      <a:pt x="90202" y="73343"/>
                      <a:pt x="84677" y="84963"/>
                    </a:cubicBezTo>
                    <a:cubicBezTo>
                      <a:pt x="79153" y="96583"/>
                      <a:pt x="76295" y="110776"/>
                      <a:pt x="76295" y="127445"/>
                    </a:cubicBezTo>
                    <a:cubicBezTo>
                      <a:pt x="76295" y="151257"/>
                      <a:pt x="78962" y="168878"/>
                      <a:pt x="84201" y="180404"/>
                    </a:cubicBezTo>
                    <a:cubicBezTo>
                      <a:pt x="89535" y="191929"/>
                      <a:pt x="96774" y="197644"/>
                      <a:pt x="106013" y="197644"/>
                    </a:cubicBezTo>
                    <a:cubicBezTo>
                      <a:pt x="111252" y="197644"/>
                      <a:pt x="116491" y="195358"/>
                      <a:pt x="121444" y="190691"/>
                    </a:cubicBezTo>
                    <a:cubicBezTo>
                      <a:pt x="126492" y="186119"/>
                      <a:pt x="130397" y="177546"/>
                      <a:pt x="133159" y="165068"/>
                    </a:cubicBezTo>
                    <a:cubicBezTo>
                      <a:pt x="135922" y="152686"/>
                      <a:pt x="137350" y="138589"/>
                      <a:pt x="137350" y="123063"/>
                    </a:cubicBezTo>
                    <a:cubicBezTo>
                      <a:pt x="137350" y="109061"/>
                      <a:pt x="134969" y="96298"/>
                      <a:pt x="130207" y="84773"/>
                    </a:cubicBezTo>
                    <a:cubicBezTo>
                      <a:pt x="125444" y="73247"/>
                      <a:pt x="118300" y="67532"/>
                      <a:pt x="108775" y="67532"/>
                    </a:cubicBezTo>
                    <a:close/>
                  </a:path>
                </a:pathLst>
              </a:custGeom>
              <a:solidFill>
                <a:schemeClr val="accent2"/>
              </a:solid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76FD8EA7-547C-2245-3A81-254DC298A110}"/>
                  </a:ext>
                </a:extLst>
              </p:cNvPr>
              <p:cNvSpPr/>
              <p:nvPr/>
            </p:nvSpPr>
            <p:spPr>
              <a:xfrm>
                <a:off x="5594401"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1 w 298608"/>
                  <a:gd name="connsiteY17" fmla="*/ 150400 h 268998"/>
                  <a:gd name="connsiteX18" fmla="*/ 82010 w 298608"/>
                  <a:gd name="connsiteY18" fmla="*/ 164306 h 268998"/>
                  <a:gd name="connsiteX19" fmla="*/ 87725 w 298608"/>
                  <a:gd name="connsiteY19" fmla="*/ 171069 h 268998"/>
                  <a:gd name="connsiteX20" fmla="*/ 89726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5 w 298608"/>
                  <a:gd name="connsiteY24" fmla="*/ 108871 h 268998"/>
                  <a:gd name="connsiteX25" fmla="*/ 133350 w 298608"/>
                  <a:gd name="connsiteY25" fmla="*/ 98965 h 268998"/>
                  <a:gd name="connsiteX26" fmla="*/ 146876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1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5" y="33623"/>
                      <a:pt x="20193" y="18288"/>
                      <a:pt x="28956" y="11430"/>
                    </a:cubicBezTo>
                    <a:cubicBezTo>
                      <a:pt x="33147" y="8287"/>
                      <a:pt x="38862" y="5524"/>
                      <a:pt x="45815" y="3334"/>
                    </a:cubicBezTo>
                    <a:cubicBezTo>
                      <a:pt x="52864"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1" y="144018"/>
                      <a:pt x="80201" y="150400"/>
                    </a:cubicBezTo>
                    <a:cubicBezTo>
                      <a:pt x="80201" y="155162"/>
                      <a:pt x="80772" y="159830"/>
                      <a:pt x="82010" y="164306"/>
                    </a:cubicBezTo>
                    <a:cubicBezTo>
                      <a:pt x="83153" y="168783"/>
                      <a:pt x="85154" y="171069"/>
                      <a:pt x="87725" y="171069"/>
                    </a:cubicBezTo>
                    <a:lnTo>
                      <a:pt x="89726" y="170688"/>
                    </a:lnTo>
                    <a:cubicBezTo>
                      <a:pt x="92107" y="170117"/>
                      <a:pt x="94583" y="168402"/>
                      <a:pt x="97060" y="165545"/>
                    </a:cubicBezTo>
                    <a:cubicBezTo>
                      <a:pt x="99536" y="162592"/>
                      <a:pt x="102870" y="155829"/>
                      <a:pt x="106966" y="145161"/>
                    </a:cubicBezTo>
                    <a:cubicBezTo>
                      <a:pt x="111062" y="134493"/>
                      <a:pt x="114205" y="126683"/>
                      <a:pt x="116300" y="121920"/>
                    </a:cubicBezTo>
                    <a:cubicBezTo>
                      <a:pt x="118396" y="117158"/>
                      <a:pt x="120872" y="112776"/>
                      <a:pt x="123635" y="108871"/>
                    </a:cubicBezTo>
                    <a:cubicBezTo>
                      <a:pt x="126397" y="104870"/>
                      <a:pt x="129635" y="101632"/>
                      <a:pt x="133350" y="98965"/>
                    </a:cubicBezTo>
                    <a:cubicBezTo>
                      <a:pt x="137065" y="96298"/>
                      <a:pt x="141542" y="94964"/>
                      <a:pt x="146876" y="94964"/>
                    </a:cubicBezTo>
                    <a:lnTo>
                      <a:pt x="153257" y="95345"/>
                    </a:lnTo>
                    <a:cubicBezTo>
                      <a:pt x="161735" y="96393"/>
                      <a:pt x="168878" y="101156"/>
                      <a:pt x="174688" y="109633"/>
                    </a:cubicBezTo>
                    <a:cubicBezTo>
                      <a:pt x="177355" y="114110"/>
                      <a:pt x="181070" y="123635"/>
                      <a:pt x="186023" y="138208"/>
                    </a:cubicBezTo>
                    <a:cubicBezTo>
                      <a:pt x="190976" y="152781"/>
                      <a:pt x="194786" y="162497"/>
                      <a:pt x="197739" y="167545"/>
                    </a:cubicBezTo>
                    <a:cubicBezTo>
                      <a:pt x="200596" y="172593"/>
                      <a:pt x="203835" y="175070"/>
                      <a:pt x="207264" y="175070"/>
                    </a:cubicBezTo>
                    <a:cubicBezTo>
                      <a:pt x="209645" y="175070"/>
                      <a:pt x="211836" y="174117"/>
                      <a:pt x="213836" y="172307"/>
                    </a:cubicBezTo>
                    <a:cubicBezTo>
                      <a:pt x="215837"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343"/>
                      <a:pt x="209264" y="66008"/>
                      <a:pt x="209264" y="58007"/>
                    </a:cubicBezTo>
                    <a:cubicBezTo>
                      <a:pt x="209264" y="43720"/>
                      <a:pt x="212979" y="33052"/>
                      <a:pt x="220409" y="25908"/>
                    </a:cubicBezTo>
                    <a:cubicBezTo>
                      <a:pt x="227838" y="18764"/>
                      <a:pt x="241554" y="15240"/>
                      <a:pt x="261652" y="15240"/>
                    </a:cubicBezTo>
                    <a:cubicBezTo>
                      <a:pt x="266891" y="15240"/>
                      <a:pt x="270986" y="16097"/>
                      <a:pt x="273939" y="17812"/>
                    </a:cubicBezTo>
                    <a:cubicBezTo>
                      <a:pt x="276796"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1" y="258985"/>
                    </a:cubicBezTo>
                    <a:cubicBezTo>
                      <a:pt x="236696" y="264890"/>
                      <a:pt x="224219" y="267938"/>
                      <a:pt x="210121" y="267938"/>
                    </a:cubicBezTo>
                    <a:cubicBezTo>
                      <a:pt x="204026" y="267938"/>
                      <a:pt x="196977" y="266510"/>
                      <a:pt x="188881" y="263557"/>
                    </a:cubicBezTo>
                    <a:cubicBezTo>
                      <a:pt x="180785" y="260699"/>
                      <a:pt x="172974" y="255461"/>
                      <a:pt x="165449" y="248126"/>
                    </a:cubicBezTo>
                    <a:cubicBezTo>
                      <a:pt x="157925" y="240697"/>
                      <a:pt x="152210"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21472684-88F2-C5F3-EBF3-14FB2659AEEA}"/>
                  </a:ext>
                </a:extLst>
              </p:cNvPr>
              <p:cNvSpPr/>
              <p:nvPr/>
            </p:nvSpPr>
            <p:spPr>
              <a:xfrm>
                <a:off x="5912345" y="1384673"/>
                <a:ext cx="200977" cy="272765"/>
              </a:xfrm>
              <a:custGeom>
                <a:avLst/>
                <a:gdLst>
                  <a:gd name="connsiteX0" fmla="*/ 88963 w 200977"/>
                  <a:gd name="connsiteY0" fmla="*/ 180499 h 272765"/>
                  <a:gd name="connsiteX1" fmla="*/ 96488 w 200977"/>
                  <a:gd name="connsiteY1" fmla="*/ 194405 h 272765"/>
                  <a:gd name="connsiteX2" fmla="*/ 108585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6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588 w 200977"/>
                  <a:gd name="connsiteY34" fmla="*/ 79343 h 272765"/>
                  <a:gd name="connsiteX35" fmla="*/ 119063 w 200977"/>
                  <a:gd name="connsiteY35" fmla="*/ 64294 h 272765"/>
                  <a:gd name="connsiteX36" fmla="*/ 103822 w 200977"/>
                  <a:gd name="connsiteY36" fmla="*/ 68294 h 272765"/>
                  <a:gd name="connsiteX37" fmla="*/ 91345 w 200977"/>
                  <a:gd name="connsiteY37" fmla="*/ 77057 h 272765"/>
                  <a:gd name="connsiteX38" fmla="*/ 80677 w 200977"/>
                  <a:gd name="connsiteY38" fmla="*/ 94488 h 272765"/>
                  <a:gd name="connsiteX39" fmla="*/ 77057 w 200977"/>
                  <a:gd name="connsiteY39" fmla="*/ 114300 h 272765"/>
                  <a:gd name="connsiteX40" fmla="*/ 77438 w 200977"/>
                  <a:gd name="connsiteY40" fmla="*/ 120206 h 272765"/>
                  <a:gd name="connsiteX41" fmla="*/ 102203 w 200977"/>
                  <a:gd name="connsiteY41" fmla="*/ 113062 h 272765"/>
                  <a:gd name="connsiteX42" fmla="*/ 124206 w 200977"/>
                  <a:gd name="connsiteY42" fmla="*/ 97631 h 272765"/>
                  <a:gd name="connsiteX43" fmla="*/ 132493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963" y="180499"/>
                    </a:moveTo>
                    <a:cubicBezTo>
                      <a:pt x="88963" y="185547"/>
                      <a:pt x="91440" y="190119"/>
                      <a:pt x="96488" y="194405"/>
                    </a:cubicBezTo>
                    <a:cubicBezTo>
                      <a:pt x="99631" y="197072"/>
                      <a:pt x="103727" y="199168"/>
                      <a:pt x="108585" y="200787"/>
                    </a:cubicBezTo>
                    <a:cubicBezTo>
                      <a:pt x="113443" y="202406"/>
                      <a:pt x="117920"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025"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1" y="268319"/>
                    </a:cubicBezTo>
                    <a:cubicBezTo>
                      <a:pt x="70390" y="265652"/>
                      <a:pt x="60865" y="261080"/>
                      <a:pt x="51626" y="254413"/>
                    </a:cubicBezTo>
                    <a:cubicBezTo>
                      <a:pt x="42386" y="247841"/>
                      <a:pt x="33719"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5" y="94298"/>
                      <a:pt x="197358" y="103632"/>
                    </a:cubicBezTo>
                    <a:cubicBezTo>
                      <a:pt x="194881" y="112967"/>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059" y="173736"/>
                      <a:pt x="91630" y="174498"/>
                      <a:pt x="90392" y="175832"/>
                    </a:cubicBezTo>
                    <a:cubicBezTo>
                      <a:pt x="89154" y="177165"/>
                      <a:pt x="88583" y="178784"/>
                      <a:pt x="88583"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3058" y="87630"/>
                      <a:pt x="80677" y="94488"/>
                    </a:cubicBezTo>
                    <a:cubicBezTo>
                      <a:pt x="78296" y="101346"/>
                      <a:pt x="77057" y="108013"/>
                      <a:pt x="77057" y="114300"/>
                    </a:cubicBezTo>
                    <a:lnTo>
                      <a:pt x="77438" y="120206"/>
                    </a:lnTo>
                    <a:cubicBezTo>
                      <a:pt x="84868" y="119920"/>
                      <a:pt x="93154"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B7CE823E-4A89-4C92-DDAF-A090CCF63893}"/>
                  </a:ext>
                </a:extLst>
              </p:cNvPr>
              <p:cNvSpPr/>
              <p:nvPr/>
            </p:nvSpPr>
            <p:spPr>
              <a:xfrm>
                <a:off x="6143041" y="1380006"/>
                <a:ext cx="193548" cy="278701"/>
              </a:xfrm>
              <a:custGeom>
                <a:avLst/>
                <a:gdLst>
                  <a:gd name="connsiteX0" fmla="*/ 72104 w 193548"/>
                  <a:gd name="connsiteY0" fmla="*/ 187928 h 278701"/>
                  <a:gd name="connsiteX1" fmla="*/ 71723 w 193548"/>
                  <a:gd name="connsiteY1" fmla="*/ 203835 h 278701"/>
                  <a:gd name="connsiteX2" fmla="*/ 71533 w 193548"/>
                  <a:gd name="connsiteY2" fmla="*/ 221837 h 278701"/>
                  <a:gd name="connsiteX3" fmla="*/ 70771 w 193548"/>
                  <a:gd name="connsiteY3" fmla="*/ 245650 h 278701"/>
                  <a:gd name="connsiteX4" fmla="*/ 68961 w 193548"/>
                  <a:gd name="connsiteY4" fmla="*/ 259366 h 278701"/>
                  <a:gd name="connsiteX5" fmla="*/ 60579 w 193548"/>
                  <a:gd name="connsiteY5" fmla="*/ 272034 h 278701"/>
                  <a:gd name="connsiteX6" fmla="*/ 35623 w 193548"/>
                  <a:gd name="connsiteY6" fmla="*/ 276416 h 278701"/>
                  <a:gd name="connsiteX7" fmla="*/ 15430 w 193548"/>
                  <a:gd name="connsiteY7" fmla="*/ 271463 h 278701"/>
                  <a:gd name="connsiteX8" fmla="*/ 3143 w 193548"/>
                  <a:gd name="connsiteY8" fmla="*/ 256222 h 278701"/>
                  <a:gd name="connsiteX9" fmla="*/ 0 w 193548"/>
                  <a:gd name="connsiteY9" fmla="*/ 229648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2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247 w 193548"/>
                  <a:gd name="connsiteY37" fmla="*/ 66580 h 278701"/>
                  <a:gd name="connsiteX38" fmla="*/ 75247 w 193548"/>
                  <a:gd name="connsiteY38" fmla="*/ 112586 h 278701"/>
                  <a:gd name="connsiteX39" fmla="*/ 91535 w 193548"/>
                  <a:gd name="connsiteY39" fmla="*/ 116586 h 278701"/>
                  <a:gd name="connsiteX40" fmla="*/ 110014 w 193548"/>
                  <a:gd name="connsiteY40" fmla="*/ 107633 h 278701"/>
                  <a:gd name="connsiteX41" fmla="*/ 117348 w 193548"/>
                  <a:gd name="connsiteY41" fmla="*/ 86011 h 278701"/>
                  <a:gd name="connsiteX42" fmla="*/ 110014 w 193548"/>
                  <a:gd name="connsiteY42" fmla="*/ 67723 h 278701"/>
                  <a:gd name="connsiteX43" fmla="*/ 92012 w 193548"/>
                  <a:gd name="connsiteY43" fmla="*/ 60198 h 278701"/>
                  <a:gd name="connsiteX44" fmla="*/ 75343 w 193548"/>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104" y="187928"/>
                    </a:moveTo>
                    <a:lnTo>
                      <a:pt x="71723" y="203835"/>
                    </a:lnTo>
                    <a:cubicBezTo>
                      <a:pt x="71723" y="205931"/>
                      <a:pt x="71723" y="211931"/>
                      <a:pt x="71533" y="221837"/>
                    </a:cubicBezTo>
                    <a:cubicBezTo>
                      <a:pt x="71342" y="231743"/>
                      <a:pt x="71152" y="239649"/>
                      <a:pt x="70771" y="245650"/>
                    </a:cubicBezTo>
                    <a:cubicBezTo>
                      <a:pt x="70390" y="251555"/>
                      <a:pt x="69818" y="256127"/>
                      <a:pt x="68961" y="259366"/>
                    </a:cubicBezTo>
                    <a:cubicBezTo>
                      <a:pt x="67913" y="264890"/>
                      <a:pt x="65151"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833" y="58007"/>
                      <a:pt x="192405" y="70295"/>
                      <a:pt x="192405" y="84011"/>
                    </a:cubicBezTo>
                    <a:cubicBezTo>
                      <a:pt x="192405" y="99060"/>
                      <a:pt x="189452" y="113728"/>
                      <a:pt x="183452"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247" y="66580"/>
                    </a:moveTo>
                    <a:lnTo>
                      <a:pt x="75247" y="112586"/>
                    </a:lnTo>
                    <a:cubicBezTo>
                      <a:pt x="80296" y="115252"/>
                      <a:pt x="85725" y="116586"/>
                      <a:pt x="91535" y="116586"/>
                    </a:cubicBezTo>
                    <a:cubicBezTo>
                      <a:pt x="98965" y="116586"/>
                      <a:pt x="105061" y="113633"/>
                      <a:pt x="110014" y="107633"/>
                    </a:cubicBezTo>
                    <a:cubicBezTo>
                      <a:pt x="114871" y="101727"/>
                      <a:pt x="117348" y="94488"/>
                      <a:pt x="117348" y="86011"/>
                    </a:cubicBezTo>
                    <a:cubicBezTo>
                      <a:pt x="117348" y="78867"/>
                      <a:pt x="114871" y="72771"/>
                      <a:pt x="110014" y="67723"/>
                    </a:cubicBezTo>
                    <a:cubicBezTo>
                      <a:pt x="105156" y="62674"/>
                      <a:pt x="99155" y="60198"/>
                      <a:pt x="92012" y="60198"/>
                    </a:cubicBezTo>
                    <a:cubicBezTo>
                      <a:pt x="84392" y="60198"/>
                      <a:pt x="78772" y="62294"/>
                      <a:pt x="75343" y="66580"/>
                    </a:cubicBezTo>
                    <a:close/>
                  </a:path>
                </a:pathLst>
              </a:custGeom>
              <a:solidFill>
                <a:schemeClr val="accent2"/>
              </a:solid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15EB0947-957F-6934-9873-7CFD6D48BF2C}"/>
                  </a:ext>
                </a:extLst>
              </p:cNvPr>
              <p:cNvSpPr/>
              <p:nvPr/>
            </p:nvSpPr>
            <p:spPr>
              <a:xfrm>
                <a:off x="6360878"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50" y="1810"/>
                      <a:pt x="69818" y="0"/>
                      <a:pt x="90488" y="0"/>
                    </a:cubicBezTo>
                    <a:cubicBezTo>
                      <a:pt x="112204" y="0"/>
                      <a:pt x="130683" y="3143"/>
                      <a:pt x="146018" y="9525"/>
                    </a:cubicBezTo>
                    <a:cubicBezTo>
                      <a:pt x="161354" y="15907"/>
                      <a:pt x="173165" y="25051"/>
                      <a:pt x="181546" y="37052"/>
                    </a:cubicBezTo>
                    <a:cubicBezTo>
                      <a:pt x="189929"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532"/>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724EF915-46E3-0657-7590-8FECD420B500}"/>
                  </a:ext>
                </a:extLst>
              </p:cNvPr>
              <p:cNvSpPr/>
              <p:nvPr/>
            </p:nvSpPr>
            <p:spPr>
              <a:xfrm>
                <a:off x="6567856"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8 w 211264"/>
                  <a:gd name="connsiteY16" fmla="*/ 13526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0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3"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8" y="13526"/>
                    </a:cubicBezTo>
                    <a:cubicBezTo>
                      <a:pt x="177641" y="22479"/>
                      <a:pt x="189071" y="36005"/>
                      <a:pt x="197548" y="54007"/>
                    </a:cubicBezTo>
                    <a:close/>
                    <a:moveTo>
                      <a:pt x="108871" y="67532"/>
                    </a:moveTo>
                    <a:cubicBezTo>
                      <a:pt x="98298" y="67532"/>
                      <a:pt x="90202" y="73343"/>
                      <a:pt x="84677" y="84963"/>
                    </a:cubicBezTo>
                    <a:cubicBezTo>
                      <a:pt x="79153" y="96583"/>
                      <a:pt x="76390" y="110776"/>
                      <a:pt x="76390" y="127445"/>
                    </a:cubicBezTo>
                    <a:cubicBezTo>
                      <a:pt x="76390" y="151257"/>
                      <a:pt x="79057" y="168878"/>
                      <a:pt x="84296" y="180404"/>
                    </a:cubicBezTo>
                    <a:cubicBezTo>
                      <a:pt x="89535" y="191929"/>
                      <a:pt x="96869" y="197644"/>
                      <a:pt x="106108" y="197644"/>
                    </a:cubicBezTo>
                    <a:cubicBezTo>
                      <a:pt x="111443" y="197644"/>
                      <a:pt x="116586" y="195358"/>
                      <a:pt x="121539" y="190691"/>
                    </a:cubicBezTo>
                    <a:cubicBezTo>
                      <a:pt x="126587" y="186119"/>
                      <a:pt x="130493" y="177546"/>
                      <a:pt x="133255" y="165068"/>
                    </a:cubicBezTo>
                    <a:cubicBezTo>
                      <a:pt x="136017" y="152686"/>
                      <a:pt x="137446" y="138589"/>
                      <a:pt x="137446" y="123063"/>
                    </a:cubicBezTo>
                    <a:cubicBezTo>
                      <a:pt x="137446" y="109061"/>
                      <a:pt x="135064" y="96298"/>
                      <a:pt x="130302" y="84773"/>
                    </a:cubicBezTo>
                    <a:cubicBezTo>
                      <a:pt x="125539" y="73247"/>
                      <a:pt x="118396" y="67532"/>
                      <a:pt x="108871" y="67532"/>
                    </a:cubicBezTo>
                    <a:close/>
                  </a:path>
                </a:pathLst>
              </a:custGeom>
              <a:solidFill>
                <a:schemeClr val="accent2"/>
              </a:solid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7EB2E90C-61CC-4471-15CA-1D7B4691D704}"/>
                  </a:ext>
                </a:extLst>
              </p:cNvPr>
              <p:cNvSpPr/>
              <p:nvPr/>
            </p:nvSpPr>
            <p:spPr>
              <a:xfrm>
                <a:off x="6806934" y="1383530"/>
                <a:ext cx="80105" cy="272891"/>
              </a:xfrm>
              <a:custGeom>
                <a:avLst/>
                <a:gdLst>
                  <a:gd name="connsiteX0" fmla="*/ 80010 w 80105"/>
                  <a:gd name="connsiteY0" fmla="*/ 64675 h 272891"/>
                  <a:gd name="connsiteX1" fmla="*/ 80010 w 80105"/>
                  <a:gd name="connsiteY1" fmla="*/ 77343 h 272891"/>
                  <a:gd name="connsiteX2" fmla="*/ 77629 w 80105"/>
                  <a:gd name="connsiteY2" fmla="*/ 152686 h 272891"/>
                  <a:gd name="connsiteX3" fmla="*/ 74104 w 80105"/>
                  <a:gd name="connsiteY3" fmla="*/ 246698 h 272891"/>
                  <a:gd name="connsiteX4" fmla="*/ 74104 w 80105"/>
                  <a:gd name="connsiteY4" fmla="*/ 261366 h 272891"/>
                  <a:gd name="connsiteX5" fmla="*/ 58198 w 80105"/>
                  <a:gd name="connsiteY5" fmla="*/ 269939 h 272891"/>
                  <a:gd name="connsiteX6" fmla="*/ 38005 w 80105"/>
                  <a:gd name="connsiteY6" fmla="*/ 272891 h 272891"/>
                  <a:gd name="connsiteX7" fmla="*/ 19145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20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4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010" y="64675"/>
                    </a:moveTo>
                    <a:lnTo>
                      <a:pt x="80010" y="77343"/>
                    </a:lnTo>
                    <a:cubicBezTo>
                      <a:pt x="80010" y="92678"/>
                      <a:pt x="79248" y="117824"/>
                      <a:pt x="77629" y="152686"/>
                    </a:cubicBezTo>
                    <a:cubicBezTo>
                      <a:pt x="75247" y="201359"/>
                      <a:pt x="74104" y="232696"/>
                      <a:pt x="74104" y="246698"/>
                    </a:cubicBezTo>
                    <a:lnTo>
                      <a:pt x="74104" y="261366"/>
                    </a:lnTo>
                    <a:cubicBezTo>
                      <a:pt x="70104" y="265081"/>
                      <a:pt x="64865" y="267938"/>
                      <a:pt x="58198" y="269939"/>
                    </a:cubicBezTo>
                    <a:cubicBezTo>
                      <a:pt x="51625" y="271939"/>
                      <a:pt x="44863" y="272891"/>
                      <a:pt x="38005" y="272891"/>
                    </a:cubicBezTo>
                    <a:cubicBezTo>
                      <a:pt x="31147" y="272891"/>
                      <a:pt x="25146" y="271748"/>
                      <a:pt x="19145" y="269272"/>
                    </a:cubicBezTo>
                    <a:cubicBezTo>
                      <a:pt x="13145" y="266795"/>
                      <a:pt x="8763"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20" y="99631"/>
                      <a:pt x="3620" y="85630"/>
                    </a:cubicBezTo>
                    <a:lnTo>
                      <a:pt x="2857" y="23336"/>
                    </a:lnTo>
                    <a:lnTo>
                      <a:pt x="2857" y="7906"/>
                    </a:lnTo>
                    <a:cubicBezTo>
                      <a:pt x="11811" y="2667"/>
                      <a:pt x="22288" y="0"/>
                      <a:pt x="34195" y="0"/>
                    </a:cubicBezTo>
                    <a:cubicBezTo>
                      <a:pt x="43434" y="0"/>
                      <a:pt x="51625" y="1905"/>
                      <a:pt x="58769" y="5524"/>
                    </a:cubicBezTo>
                    <a:cubicBezTo>
                      <a:pt x="65913" y="9239"/>
                      <a:pt x="71056" y="14383"/>
                      <a:pt x="74200" y="20955"/>
                    </a:cubicBezTo>
                    <a:cubicBezTo>
                      <a:pt x="77629" y="28384"/>
                      <a:pt x="79629" y="42863"/>
                      <a:pt x="80105" y="64580"/>
                    </a:cubicBezTo>
                    <a:close/>
                  </a:path>
                </a:pathLst>
              </a:custGeom>
              <a:solidFill>
                <a:schemeClr val="accent2"/>
              </a:solid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E6A9B4FD-2E97-AE99-5984-5F2B65BA5F56}"/>
                  </a:ext>
                </a:extLst>
              </p:cNvPr>
              <p:cNvSpPr/>
              <p:nvPr/>
            </p:nvSpPr>
            <p:spPr>
              <a:xfrm>
                <a:off x="6910661" y="1388673"/>
                <a:ext cx="231171" cy="266509"/>
              </a:xfrm>
              <a:custGeom>
                <a:avLst/>
                <a:gdLst>
                  <a:gd name="connsiteX0" fmla="*/ 183737 w 231171"/>
                  <a:gd name="connsiteY0" fmla="*/ 266510 h 266509"/>
                  <a:gd name="connsiteX1" fmla="*/ 160497 w 231171"/>
                  <a:gd name="connsiteY1" fmla="*/ 259556 h 266509"/>
                  <a:gd name="connsiteX2" fmla="*/ 149352 w 231171"/>
                  <a:gd name="connsiteY2" fmla="*/ 242697 h 266509"/>
                  <a:gd name="connsiteX3" fmla="*/ 146781 w 231171"/>
                  <a:gd name="connsiteY3" fmla="*/ 224028 h 266509"/>
                  <a:gd name="connsiteX4" fmla="*/ 148780 w 231171"/>
                  <a:gd name="connsiteY4" fmla="*/ 164973 h 266509"/>
                  <a:gd name="connsiteX5" fmla="*/ 141447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5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9 w 231171"/>
                  <a:gd name="connsiteY22" fmla="*/ 9906 h 266509"/>
                  <a:gd name="connsiteX23" fmla="*/ 78867 w 231171"/>
                  <a:gd name="connsiteY23" fmla="*/ 37624 h 266509"/>
                  <a:gd name="connsiteX24" fmla="*/ 109824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7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7" y="259556"/>
                    </a:cubicBezTo>
                    <a:cubicBezTo>
                      <a:pt x="154781" y="254889"/>
                      <a:pt x="151066" y="249269"/>
                      <a:pt x="149352" y="242697"/>
                    </a:cubicBezTo>
                    <a:cubicBezTo>
                      <a:pt x="147638" y="236125"/>
                      <a:pt x="146781" y="229838"/>
                      <a:pt x="146781" y="224028"/>
                    </a:cubicBezTo>
                    <a:lnTo>
                      <a:pt x="148780" y="164973"/>
                    </a:lnTo>
                    <a:cubicBezTo>
                      <a:pt x="148780" y="138779"/>
                      <a:pt x="146304" y="120587"/>
                      <a:pt x="141447" y="110395"/>
                    </a:cubicBezTo>
                    <a:cubicBezTo>
                      <a:pt x="136589" y="100203"/>
                      <a:pt x="129064" y="95155"/>
                      <a:pt x="119063" y="95155"/>
                    </a:cubicBezTo>
                    <a:cubicBezTo>
                      <a:pt x="112205" y="95155"/>
                      <a:pt x="105918" y="97536"/>
                      <a:pt x="100393" y="102299"/>
                    </a:cubicBezTo>
                    <a:cubicBezTo>
                      <a:pt x="94869" y="107061"/>
                      <a:pt x="91250" y="114110"/>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2" y="262509"/>
                      <a:pt x="27813" y="260509"/>
                      <a:pt x="25432" y="258223"/>
                    </a:cubicBezTo>
                    <a:cubicBezTo>
                      <a:pt x="22289" y="255080"/>
                      <a:pt x="19717" y="250793"/>
                      <a:pt x="17716" y="245555"/>
                    </a:cubicBezTo>
                    <a:cubicBezTo>
                      <a:pt x="15716" y="240316"/>
                      <a:pt x="14383" y="231839"/>
                      <a:pt x="13525" y="220123"/>
                    </a:cubicBezTo>
                    <a:cubicBezTo>
                      <a:pt x="11430" y="187643"/>
                      <a:pt x="9144" y="150019"/>
                      <a:pt x="6763" y="107251"/>
                    </a:cubicBezTo>
                    <a:cubicBezTo>
                      <a:pt x="4382" y="64579"/>
                      <a:pt x="2096" y="32385"/>
                      <a:pt x="0" y="10668"/>
                    </a:cubicBezTo>
                    <a:cubicBezTo>
                      <a:pt x="3715" y="8287"/>
                      <a:pt x="8001" y="5905"/>
                      <a:pt x="12859" y="3524"/>
                    </a:cubicBezTo>
                    <a:cubicBezTo>
                      <a:pt x="17716" y="1143"/>
                      <a:pt x="25241" y="0"/>
                      <a:pt x="35243" y="0"/>
                    </a:cubicBezTo>
                    <a:cubicBezTo>
                      <a:pt x="45244" y="0"/>
                      <a:pt x="54293" y="3334"/>
                      <a:pt x="62199" y="9906"/>
                    </a:cubicBezTo>
                    <a:cubicBezTo>
                      <a:pt x="70104" y="16478"/>
                      <a:pt x="75724" y="25813"/>
                      <a:pt x="78867" y="37624"/>
                    </a:cubicBezTo>
                    <a:cubicBezTo>
                      <a:pt x="86011" y="28099"/>
                      <a:pt x="96298" y="20574"/>
                      <a:pt x="109824"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7" y="232315"/>
                    </a:cubicBezTo>
                    <a:cubicBezTo>
                      <a:pt x="209455" y="255080"/>
                      <a:pt x="198120" y="266414"/>
                      <a:pt x="183547" y="266414"/>
                    </a:cubicBezTo>
                    <a:close/>
                  </a:path>
                </a:pathLst>
              </a:custGeom>
              <a:solidFill>
                <a:schemeClr val="accent2"/>
              </a:solid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043FB5B6-091D-4D2A-65B2-1FD57133B6AA}"/>
                  </a:ext>
                </a:extLst>
              </p:cNvPr>
              <p:cNvSpPr/>
              <p:nvPr/>
            </p:nvSpPr>
            <p:spPr>
              <a:xfrm>
                <a:off x="7147833" y="1386864"/>
                <a:ext cx="237553" cy="270414"/>
              </a:xfrm>
              <a:custGeom>
                <a:avLst/>
                <a:gdLst>
                  <a:gd name="connsiteX0" fmla="*/ 79820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745"/>
                    </a:moveTo>
                    <a:cubicBezTo>
                      <a:pt x="78200" y="239935"/>
                      <a:pt x="77438" y="230124"/>
                      <a:pt x="77438" y="216408"/>
                    </a:cubicBezTo>
                    <a:lnTo>
                      <a:pt x="77438" y="204883"/>
                    </a:lnTo>
                    <a:lnTo>
                      <a:pt x="77819" y="160496"/>
                    </a:lnTo>
                    <a:lnTo>
                      <a:pt x="77819" y="79629"/>
                    </a:lnTo>
                    <a:lnTo>
                      <a:pt x="54769" y="78010"/>
                    </a:lnTo>
                    <a:cubicBezTo>
                      <a:pt x="31242" y="76391"/>
                      <a:pt x="16193"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4" y="32861"/>
                    </a:cubicBezTo>
                    <a:cubicBezTo>
                      <a:pt x="237554" y="41624"/>
                      <a:pt x="235934" y="48863"/>
                      <a:pt x="232600" y="54673"/>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19"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9B6D4043-5327-A8BD-3862-056848B6DADA}"/>
                  </a:ext>
                </a:extLst>
              </p:cNvPr>
              <p:cNvSpPr/>
              <p:nvPr/>
            </p:nvSpPr>
            <p:spPr>
              <a:xfrm>
                <a:off x="7414533" y="1369433"/>
                <a:ext cx="187642" cy="290131"/>
              </a:xfrm>
              <a:custGeom>
                <a:avLst/>
                <a:gdLst>
                  <a:gd name="connsiteX0" fmla="*/ 96298 w 187642"/>
                  <a:gd name="connsiteY0" fmla="*/ 66484 h 290131"/>
                  <a:gd name="connsiteX1" fmla="*/ 85820 w 187642"/>
                  <a:gd name="connsiteY1" fmla="*/ 67913 h 290131"/>
                  <a:gd name="connsiteX2" fmla="*/ 78105 w 187642"/>
                  <a:gd name="connsiteY2" fmla="*/ 71438 h 290131"/>
                  <a:gd name="connsiteX3" fmla="*/ 60674 w 187642"/>
                  <a:gd name="connsiteY3" fmla="*/ 87535 h 290131"/>
                  <a:gd name="connsiteX4" fmla="*/ 59055 w 187642"/>
                  <a:gd name="connsiteY4" fmla="*/ 89154 h 290131"/>
                  <a:gd name="connsiteX5" fmla="*/ 43624 w 187642"/>
                  <a:gd name="connsiteY5" fmla="*/ 100013 h 290131"/>
                  <a:gd name="connsiteX6" fmla="*/ 26575 w 187642"/>
                  <a:gd name="connsiteY6" fmla="*/ 104584 h 290131"/>
                  <a:gd name="connsiteX7" fmla="*/ 7715 w 187642"/>
                  <a:gd name="connsiteY7" fmla="*/ 96488 h 290131"/>
                  <a:gd name="connsiteX8" fmla="*/ 0 w 187642"/>
                  <a:gd name="connsiteY8" fmla="*/ 76105 h 290131"/>
                  <a:gd name="connsiteX9" fmla="*/ 2762 w 187642"/>
                  <a:gd name="connsiteY9" fmla="*/ 60674 h 290131"/>
                  <a:gd name="connsiteX10" fmla="*/ 101536 w 187642"/>
                  <a:gd name="connsiteY10" fmla="*/ 0 h 290131"/>
                  <a:gd name="connsiteX11" fmla="*/ 133445 w 187642"/>
                  <a:gd name="connsiteY11" fmla="*/ 5524 h 290131"/>
                  <a:gd name="connsiteX12" fmla="*/ 161258 w 187642"/>
                  <a:gd name="connsiteY12" fmla="*/ 21431 h 290131"/>
                  <a:gd name="connsiteX13" fmla="*/ 180499 w 187642"/>
                  <a:gd name="connsiteY13" fmla="*/ 46006 h 290131"/>
                  <a:gd name="connsiteX14" fmla="*/ 187643 w 187642"/>
                  <a:gd name="connsiteY14" fmla="*/ 76581 h 290131"/>
                  <a:gd name="connsiteX15" fmla="*/ 179165 w 187642"/>
                  <a:gd name="connsiteY15" fmla="*/ 113252 h 290131"/>
                  <a:gd name="connsiteX16" fmla="*/ 151829 w 187642"/>
                  <a:gd name="connsiteY16" fmla="*/ 145828 h 290131"/>
                  <a:gd name="connsiteX17" fmla="*/ 128397 w 187642"/>
                  <a:gd name="connsiteY17" fmla="*/ 168878 h 290131"/>
                  <a:gd name="connsiteX18" fmla="*/ 122682 w 187642"/>
                  <a:gd name="connsiteY18" fmla="*/ 180594 h 290131"/>
                  <a:gd name="connsiteX19" fmla="*/ 119539 w 187642"/>
                  <a:gd name="connsiteY19" fmla="*/ 192881 h 290131"/>
                  <a:gd name="connsiteX20" fmla="*/ 117538 w 187642"/>
                  <a:gd name="connsiteY20" fmla="*/ 199263 h 290131"/>
                  <a:gd name="connsiteX21" fmla="*/ 111823 w 187642"/>
                  <a:gd name="connsiteY21" fmla="*/ 206788 h 290131"/>
                  <a:gd name="connsiteX22" fmla="*/ 98488 w 187642"/>
                  <a:gd name="connsiteY22" fmla="*/ 212312 h 290131"/>
                  <a:gd name="connsiteX23" fmla="*/ 92964 w 187642"/>
                  <a:gd name="connsiteY23" fmla="*/ 212693 h 290131"/>
                  <a:gd name="connsiteX24" fmla="*/ 73152 w 187642"/>
                  <a:gd name="connsiteY24" fmla="*/ 208883 h 290131"/>
                  <a:gd name="connsiteX25" fmla="*/ 59627 w 187642"/>
                  <a:gd name="connsiteY25" fmla="*/ 198406 h 290131"/>
                  <a:gd name="connsiteX26" fmla="*/ 56483 w 187642"/>
                  <a:gd name="connsiteY26" fmla="*/ 188881 h 290131"/>
                  <a:gd name="connsiteX27" fmla="*/ 56483 w 187642"/>
                  <a:gd name="connsiteY27" fmla="*/ 186500 h 290131"/>
                  <a:gd name="connsiteX28" fmla="*/ 63627 w 187642"/>
                  <a:gd name="connsiteY28" fmla="*/ 153353 h 290131"/>
                  <a:gd name="connsiteX29" fmla="*/ 94202 w 187642"/>
                  <a:gd name="connsiteY29" fmla="*/ 113919 h 290131"/>
                  <a:gd name="connsiteX30" fmla="*/ 99346 w 187642"/>
                  <a:gd name="connsiteY30" fmla="*/ 108776 h 290131"/>
                  <a:gd name="connsiteX31" fmla="*/ 109823 w 187642"/>
                  <a:gd name="connsiteY31" fmla="*/ 95250 h 290131"/>
                  <a:gd name="connsiteX32" fmla="*/ 114395 w 187642"/>
                  <a:gd name="connsiteY32" fmla="*/ 81725 h 290131"/>
                  <a:gd name="connsiteX33" fmla="*/ 109633 w 187642"/>
                  <a:gd name="connsiteY33" fmla="*/ 71056 h 290131"/>
                  <a:gd name="connsiteX34" fmla="*/ 96583 w 187642"/>
                  <a:gd name="connsiteY34" fmla="*/ 66675 h 290131"/>
                  <a:gd name="connsiteX35" fmla="*/ 75629 w 187642"/>
                  <a:gd name="connsiteY35" fmla="*/ 233458 h 290131"/>
                  <a:gd name="connsiteX36" fmla="*/ 92297 w 187642"/>
                  <a:gd name="connsiteY36" fmla="*/ 229838 h 290131"/>
                  <a:gd name="connsiteX37" fmla="*/ 114300 w 187642"/>
                  <a:gd name="connsiteY37" fmla="*/ 237172 h 290131"/>
                  <a:gd name="connsiteX38" fmla="*/ 123634 w 187642"/>
                  <a:gd name="connsiteY38" fmla="*/ 256413 h 290131"/>
                  <a:gd name="connsiteX39" fmla="*/ 119253 w 187642"/>
                  <a:gd name="connsiteY39" fmla="*/ 272510 h 290131"/>
                  <a:gd name="connsiteX40" fmla="*/ 104584 w 187642"/>
                  <a:gd name="connsiteY40" fmla="*/ 285369 h 290131"/>
                  <a:gd name="connsiteX41" fmla="*/ 82391 w 187642"/>
                  <a:gd name="connsiteY41" fmla="*/ 290132 h 290131"/>
                  <a:gd name="connsiteX42" fmla="*/ 63341 w 187642"/>
                  <a:gd name="connsiteY42" fmla="*/ 282607 h 290131"/>
                  <a:gd name="connsiteX43" fmla="*/ 54197 w 187642"/>
                  <a:gd name="connsiteY43" fmla="*/ 263938 h 290131"/>
                  <a:gd name="connsiteX44" fmla="*/ 60388 w 187642"/>
                  <a:gd name="connsiteY44" fmla="*/ 245459 h 290131"/>
                  <a:gd name="connsiteX45" fmla="*/ 75629 w 187642"/>
                  <a:gd name="connsiteY45" fmla="*/ 233363 h 2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7642" h="290131">
                    <a:moveTo>
                      <a:pt x="96298" y="66484"/>
                    </a:moveTo>
                    <a:cubicBezTo>
                      <a:pt x="92107" y="66484"/>
                      <a:pt x="88582" y="66961"/>
                      <a:pt x="85820" y="67913"/>
                    </a:cubicBezTo>
                    <a:cubicBezTo>
                      <a:pt x="83058" y="68866"/>
                      <a:pt x="80486" y="70009"/>
                      <a:pt x="78105" y="71438"/>
                    </a:cubicBezTo>
                    <a:cubicBezTo>
                      <a:pt x="75724" y="72866"/>
                      <a:pt x="69913" y="78295"/>
                      <a:pt x="60674" y="87535"/>
                    </a:cubicBezTo>
                    <a:lnTo>
                      <a:pt x="59055" y="89154"/>
                    </a:lnTo>
                    <a:cubicBezTo>
                      <a:pt x="54864" y="93345"/>
                      <a:pt x="49625" y="97060"/>
                      <a:pt x="43624" y="100013"/>
                    </a:cubicBezTo>
                    <a:cubicBezTo>
                      <a:pt x="37529" y="103061"/>
                      <a:pt x="31813" y="104584"/>
                      <a:pt x="26575" y="104584"/>
                    </a:cubicBezTo>
                    <a:cubicBezTo>
                      <a:pt x="19145" y="104584"/>
                      <a:pt x="12859" y="101822"/>
                      <a:pt x="7715" y="96488"/>
                    </a:cubicBezTo>
                    <a:cubicBezTo>
                      <a:pt x="2571" y="91059"/>
                      <a:pt x="0" y="84296"/>
                      <a:pt x="0" y="76105"/>
                    </a:cubicBezTo>
                    <a:cubicBezTo>
                      <a:pt x="0" y="71056"/>
                      <a:pt x="952" y="65913"/>
                      <a:pt x="2762" y="60674"/>
                    </a:cubicBezTo>
                    <a:cubicBezTo>
                      <a:pt x="17336" y="20193"/>
                      <a:pt x="50196" y="0"/>
                      <a:pt x="101536" y="0"/>
                    </a:cubicBezTo>
                    <a:cubicBezTo>
                      <a:pt x="112395" y="0"/>
                      <a:pt x="122967" y="1905"/>
                      <a:pt x="133445" y="5524"/>
                    </a:cubicBezTo>
                    <a:cubicBezTo>
                      <a:pt x="143923" y="9239"/>
                      <a:pt x="153162" y="14478"/>
                      <a:pt x="161258" y="21431"/>
                    </a:cubicBezTo>
                    <a:cubicBezTo>
                      <a:pt x="169354" y="28384"/>
                      <a:pt x="175736" y="36481"/>
                      <a:pt x="180499" y="46006"/>
                    </a:cubicBezTo>
                    <a:cubicBezTo>
                      <a:pt x="185261" y="55531"/>
                      <a:pt x="187643" y="65723"/>
                      <a:pt x="187643" y="76581"/>
                    </a:cubicBezTo>
                    <a:cubicBezTo>
                      <a:pt x="187643" y="90297"/>
                      <a:pt x="184785" y="102584"/>
                      <a:pt x="179165" y="113252"/>
                    </a:cubicBezTo>
                    <a:cubicBezTo>
                      <a:pt x="173450" y="123920"/>
                      <a:pt x="164402" y="134779"/>
                      <a:pt x="151829" y="145828"/>
                    </a:cubicBezTo>
                    <a:cubicBezTo>
                      <a:pt x="139255" y="156781"/>
                      <a:pt x="131445" y="164497"/>
                      <a:pt x="128397" y="168878"/>
                    </a:cubicBezTo>
                    <a:cubicBezTo>
                      <a:pt x="125349" y="173260"/>
                      <a:pt x="123444" y="177165"/>
                      <a:pt x="122682" y="180594"/>
                    </a:cubicBezTo>
                    <a:lnTo>
                      <a:pt x="119539" y="192881"/>
                    </a:lnTo>
                    <a:lnTo>
                      <a:pt x="117538" y="199263"/>
                    </a:lnTo>
                    <a:cubicBezTo>
                      <a:pt x="116777" y="201644"/>
                      <a:pt x="114776" y="204121"/>
                      <a:pt x="111823" y="206788"/>
                    </a:cubicBezTo>
                    <a:cubicBezTo>
                      <a:pt x="108775" y="209455"/>
                      <a:pt x="104299" y="211265"/>
                      <a:pt x="98488" y="212312"/>
                    </a:cubicBezTo>
                    <a:lnTo>
                      <a:pt x="92964" y="212693"/>
                    </a:lnTo>
                    <a:cubicBezTo>
                      <a:pt x="85820" y="212693"/>
                      <a:pt x="79248" y="211455"/>
                      <a:pt x="73152" y="208883"/>
                    </a:cubicBezTo>
                    <a:cubicBezTo>
                      <a:pt x="67056" y="206312"/>
                      <a:pt x="62579" y="202883"/>
                      <a:pt x="59627" y="198406"/>
                    </a:cubicBezTo>
                    <a:cubicBezTo>
                      <a:pt x="57531" y="195263"/>
                      <a:pt x="56483" y="192024"/>
                      <a:pt x="56483" y="188881"/>
                    </a:cubicBezTo>
                    <a:lnTo>
                      <a:pt x="56483" y="186500"/>
                    </a:lnTo>
                    <a:cubicBezTo>
                      <a:pt x="56483" y="175355"/>
                      <a:pt x="58864" y="164402"/>
                      <a:pt x="63627" y="153353"/>
                    </a:cubicBezTo>
                    <a:cubicBezTo>
                      <a:pt x="68389" y="142303"/>
                      <a:pt x="78581" y="129254"/>
                      <a:pt x="94202" y="113919"/>
                    </a:cubicBezTo>
                    <a:lnTo>
                      <a:pt x="99346" y="108776"/>
                    </a:lnTo>
                    <a:cubicBezTo>
                      <a:pt x="103346" y="104775"/>
                      <a:pt x="106775" y="100298"/>
                      <a:pt x="109823" y="95250"/>
                    </a:cubicBezTo>
                    <a:cubicBezTo>
                      <a:pt x="112871" y="90202"/>
                      <a:pt x="114395" y="85725"/>
                      <a:pt x="114395" y="81725"/>
                    </a:cubicBezTo>
                    <a:cubicBezTo>
                      <a:pt x="114395" y="77533"/>
                      <a:pt x="112776" y="73914"/>
                      <a:pt x="109633" y="71056"/>
                    </a:cubicBezTo>
                    <a:cubicBezTo>
                      <a:pt x="106489" y="68199"/>
                      <a:pt x="102108" y="66675"/>
                      <a:pt x="96583" y="66675"/>
                    </a:cubicBezTo>
                    <a:close/>
                    <a:moveTo>
                      <a:pt x="75629" y="233458"/>
                    </a:moveTo>
                    <a:cubicBezTo>
                      <a:pt x="80963" y="231076"/>
                      <a:pt x="86487" y="229838"/>
                      <a:pt x="92297" y="229838"/>
                    </a:cubicBezTo>
                    <a:cubicBezTo>
                      <a:pt x="100774" y="229838"/>
                      <a:pt x="108109" y="232315"/>
                      <a:pt x="114300" y="237172"/>
                    </a:cubicBezTo>
                    <a:cubicBezTo>
                      <a:pt x="120491" y="242030"/>
                      <a:pt x="123634" y="248507"/>
                      <a:pt x="123634" y="256413"/>
                    </a:cubicBezTo>
                    <a:cubicBezTo>
                      <a:pt x="123634" y="261747"/>
                      <a:pt x="122205" y="267081"/>
                      <a:pt x="119253" y="272510"/>
                    </a:cubicBezTo>
                    <a:cubicBezTo>
                      <a:pt x="116300" y="277940"/>
                      <a:pt x="111443" y="282226"/>
                      <a:pt x="104584" y="285369"/>
                    </a:cubicBezTo>
                    <a:cubicBezTo>
                      <a:pt x="97727" y="288512"/>
                      <a:pt x="90297" y="290132"/>
                      <a:pt x="82391" y="290132"/>
                    </a:cubicBezTo>
                    <a:cubicBezTo>
                      <a:pt x="75724" y="290132"/>
                      <a:pt x="69437" y="287655"/>
                      <a:pt x="63341" y="282607"/>
                    </a:cubicBezTo>
                    <a:cubicBezTo>
                      <a:pt x="57245" y="277559"/>
                      <a:pt x="54197" y="271367"/>
                      <a:pt x="54197" y="263938"/>
                    </a:cubicBezTo>
                    <a:cubicBezTo>
                      <a:pt x="54197" y="257080"/>
                      <a:pt x="56197" y="250889"/>
                      <a:pt x="60388" y="245459"/>
                    </a:cubicBezTo>
                    <a:cubicBezTo>
                      <a:pt x="64484" y="240030"/>
                      <a:pt x="69532" y="236029"/>
                      <a:pt x="75629" y="233363"/>
                    </a:cubicBezTo>
                    <a:close/>
                  </a:path>
                </a:pathLst>
              </a:custGeom>
              <a:solidFill>
                <a:schemeClr val="accent2"/>
              </a:solidFill>
              <a:ln w="9525" cap="flat">
                <a:noFill/>
                <a:prstDash val="solid"/>
                <a:miter/>
              </a:ln>
            </p:spPr>
            <p:txBody>
              <a:bodyPr rtlCol="0" anchor="ctr"/>
              <a:lstStyle/>
              <a:p>
                <a:endParaRPr lang="nl-BE"/>
              </a:p>
            </p:txBody>
          </p:sp>
        </p:grpSp>
      </p:grpSp>
      <p:grpSp>
        <p:nvGrpSpPr>
          <p:cNvPr id="84" name="Groep 83">
            <a:extLst>
              <a:ext uri="{FF2B5EF4-FFF2-40B4-BE49-F238E27FC236}">
                <a16:creationId xmlns:a16="http://schemas.microsoft.com/office/drawing/2014/main" id="{3E3411A1-BEC9-4D9C-E6BE-9E44CB61C16A}"/>
              </a:ext>
            </a:extLst>
          </p:cNvPr>
          <p:cNvGrpSpPr/>
          <p:nvPr/>
        </p:nvGrpSpPr>
        <p:grpSpPr>
          <a:xfrm rot="21263708">
            <a:off x="13457631" y="1350894"/>
            <a:ext cx="8087957" cy="3175509"/>
            <a:chOff x="2086606" y="1467536"/>
            <a:chExt cx="5925984" cy="2326671"/>
          </a:xfrm>
          <a:effectLst>
            <a:outerShdw blurRad="50800" dist="38100" dir="2700000" algn="tl" rotWithShape="0">
              <a:prstClr val="black">
                <a:alpha val="40000"/>
              </a:prstClr>
            </a:outerShdw>
          </a:effectLst>
        </p:grpSpPr>
        <p:sp>
          <p:nvSpPr>
            <p:cNvPr id="85" name="Vrije vorm: vorm 84">
              <a:extLst>
                <a:ext uri="{FF2B5EF4-FFF2-40B4-BE49-F238E27FC236}">
                  <a16:creationId xmlns:a16="http://schemas.microsoft.com/office/drawing/2014/main" id="{EF1C802C-5571-7168-3EBC-2B0F5D6215C5}"/>
                </a:ext>
              </a:extLst>
            </p:cNvPr>
            <p:cNvSpPr/>
            <p:nvPr/>
          </p:nvSpPr>
          <p:spPr>
            <a:xfrm>
              <a:off x="2086606" y="1467536"/>
              <a:ext cx="5925984" cy="2326671"/>
            </a:xfrm>
            <a:custGeom>
              <a:avLst/>
              <a:gdLst>
                <a:gd name="connsiteX0" fmla="*/ 5787397 w 5925984"/>
                <a:gd name="connsiteY0" fmla="*/ 1520666 h 2326671"/>
                <a:gd name="connsiteX1" fmla="*/ 5769871 w 5925984"/>
                <a:gd name="connsiteY1" fmla="*/ 1509808 h 2326671"/>
                <a:gd name="connsiteX2" fmla="*/ 5782825 w 5925984"/>
                <a:gd name="connsiteY2" fmla="*/ 1503617 h 2326671"/>
                <a:gd name="connsiteX3" fmla="*/ 5892172 w 5925984"/>
                <a:gd name="connsiteY3" fmla="*/ 1405223 h 2326671"/>
                <a:gd name="connsiteX4" fmla="*/ 5923128 w 5925984"/>
                <a:gd name="connsiteY4" fmla="*/ 1297496 h 2326671"/>
                <a:gd name="connsiteX5" fmla="*/ 5902649 w 5925984"/>
                <a:gd name="connsiteY5" fmla="*/ 1213485 h 2326671"/>
                <a:gd name="connsiteX6" fmla="*/ 5866931 w 5925984"/>
                <a:gd name="connsiteY6" fmla="*/ 1161669 h 2326671"/>
                <a:gd name="connsiteX7" fmla="*/ 5870931 w 5925984"/>
                <a:gd name="connsiteY7" fmla="*/ 1156240 h 2326671"/>
                <a:gd name="connsiteX8" fmla="*/ 5913794 w 5925984"/>
                <a:gd name="connsiteY8" fmla="*/ 1061180 h 2326671"/>
                <a:gd name="connsiteX9" fmla="*/ 5925985 w 5925984"/>
                <a:gd name="connsiteY9" fmla="*/ 971360 h 2326671"/>
                <a:gd name="connsiteX10" fmla="*/ 5896267 w 5925984"/>
                <a:gd name="connsiteY10" fmla="*/ 840772 h 2326671"/>
                <a:gd name="connsiteX11" fmla="*/ 5801113 w 5925984"/>
                <a:gd name="connsiteY11" fmla="*/ 729044 h 2326671"/>
                <a:gd name="connsiteX12" fmla="*/ 5691194 w 5925984"/>
                <a:gd name="connsiteY12" fmla="*/ 678371 h 2326671"/>
                <a:gd name="connsiteX13" fmla="*/ 5594801 w 5925984"/>
                <a:gd name="connsiteY13" fmla="*/ 665893 h 2326671"/>
                <a:gd name="connsiteX14" fmla="*/ 5453926 w 5925984"/>
                <a:gd name="connsiteY14" fmla="*/ 695230 h 2326671"/>
                <a:gd name="connsiteX15" fmla="*/ 5372964 w 5925984"/>
                <a:gd name="connsiteY15" fmla="*/ 742093 h 2326671"/>
                <a:gd name="connsiteX16" fmla="*/ 5260188 w 5925984"/>
                <a:gd name="connsiteY16" fmla="*/ 669131 h 2326671"/>
                <a:gd name="connsiteX17" fmla="*/ 5153508 w 5925984"/>
                <a:gd name="connsiteY17" fmla="*/ 654844 h 2326671"/>
                <a:gd name="connsiteX18" fmla="*/ 4874235 w 5925984"/>
                <a:gd name="connsiteY18" fmla="*/ 728948 h 2326671"/>
                <a:gd name="connsiteX19" fmla="*/ 4845374 w 5925984"/>
                <a:gd name="connsiteY19" fmla="*/ 751332 h 2326671"/>
                <a:gd name="connsiteX20" fmla="*/ 4816799 w 5925984"/>
                <a:gd name="connsiteY20" fmla="*/ 727329 h 2326671"/>
                <a:gd name="connsiteX21" fmla="*/ 4699165 w 5925984"/>
                <a:gd name="connsiteY21" fmla="*/ 671227 h 2326671"/>
                <a:gd name="connsiteX22" fmla="*/ 4572959 w 5925984"/>
                <a:gd name="connsiteY22" fmla="*/ 654844 h 2326671"/>
                <a:gd name="connsiteX23" fmla="*/ 4563720 w 5925984"/>
                <a:gd name="connsiteY23" fmla="*/ 654844 h 2326671"/>
                <a:gd name="connsiteX24" fmla="*/ 4443991 w 5925984"/>
                <a:gd name="connsiteY24" fmla="*/ 669512 h 2326671"/>
                <a:gd name="connsiteX25" fmla="*/ 4341026 w 5925984"/>
                <a:gd name="connsiteY25" fmla="*/ 714565 h 2326671"/>
                <a:gd name="connsiteX26" fmla="*/ 4311308 w 5925984"/>
                <a:gd name="connsiteY26" fmla="*/ 739235 h 2326671"/>
                <a:gd name="connsiteX27" fmla="*/ 4297401 w 5925984"/>
                <a:gd name="connsiteY27" fmla="*/ 729044 h 2326671"/>
                <a:gd name="connsiteX28" fmla="*/ 4187482 w 5925984"/>
                <a:gd name="connsiteY28" fmla="*/ 678371 h 2326671"/>
                <a:gd name="connsiteX29" fmla="*/ 4091089 w 5925984"/>
                <a:gd name="connsiteY29" fmla="*/ 665893 h 2326671"/>
                <a:gd name="connsiteX30" fmla="*/ 3950215 w 5925984"/>
                <a:gd name="connsiteY30" fmla="*/ 695230 h 2326671"/>
                <a:gd name="connsiteX31" fmla="*/ 3837248 w 5925984"/>
                <a:gd name="connsiteY31" fmla="*/ 769811 h 2326671"/>
                <a:gd name="connsiteX32" fmla="*/ 3824485 w 5925984"/>
                <a:gd name="connsiteY32" fmla="*/ 783050 h 2326671"/>
                <a:gd name="connsiteX33" fmla="*/ 3746379 w 5925984"/>
                <a:gd name="connsiteY33" fmla="*/ 719138 h 2326671"/>
                <a:gd name="connsiteX34" fmla="*/ 3641986 w 5925984"/>
                <a:gd name="connsiteY34" fmla="*/ 687610 h 2326671"/>
                <a:gd name="connsiteX35" fmla="*/ 3638652 w 5925984"/>
                <a:gd name="connsiteY35" fmla="*/ 687324 h 2326671"/>
                <a:gd name="connsiteX36" fmla="*/ 3608934 w 5925984"/>
                <a:gd name="connsiteY36" fmla="*/ 686181 h 2326671"/>
                <a:gd name="connsiteX37" fmla="*/ 3606553 w 5925984"/>
                <a:gd name="connsiteY37" fmla="*/ 686181 h 2326671"/>
                <a:gd name="connsiteX38" fmla="*/ 3463868 w 5925984"/>
                <a:gd name="connsiteY38" fmla="*/ 722090 h 2326671"/>
                <a:gd name="connsiteX39" fmla="*/ 3452343 w 5925984"/>
                <a:gd name="connsiteY39" fmla="*/ 728853 h 2326671"/>
                <a:gd name="connsiteX40" fmla="*/ 3411861 w 5925984"/>
                <a:gd name="connsiteY40" fmla="*/ 711899 h 2326671"/>
                <a:gd name="connsiteX41" fmla="*/ 3323755 w 5925984"/>
                <a:gd name="connsiteY41" fmla="*/ 697230 h 2326671"/>
                <a:gd name="connsiteX42" fmla="*/ 3216694 w 5925984"/>
                <a:gd name="connsiteY42" fmla="*/ 715518 h 2326671"/>
                <a:gd name="connsiteX43" fmla="*/ 3087916 w 5925984"/>
                <a:gd name="connsiteY43" fmla="*/ 674275 h 2326671"/>
                <a:gd name="connsiteX44" fmla="*/ 2991714 w 5925984"/>
                <a:gd name="connsiteY44" fmla="*/ 694182 h 2326671"/>
                <a:gd name="connsiteX45" fmla="*/ 2936183 w 5925984"/>
                <a:gd name="connsiteY45" fmla="*/ 727615 h 2326671"/>
                <a:gd name="connsiteX46" fmla="*/ 2915228 w 5925984"/>
                <a:gd name="connsiteY46" fmla="*/ 713232 h 2326671"/>
                <a:gd name="connsiteX47" fmla="*/ 2717489 w 5925984"/>
                <a:gd name="connsiteY47" fmla="*/ 663131 h 2326671"/>
                <a:gd name="connsiteX48" fmla="*/ 2711107 w 5925984"/>
                <a:gd name="connsiteY48" fmla="*/ 663131 h 2326671"/>
                <a:gd name="connsiteX49" fmla="*/ 2588616 w 5925984"/>
                <a:gd name="connsiteY49" fmla="*/ 686562 h 2326671"/>
                <a:gd name="connsiteX50" fmla="*/ 2482031 w 5925984"/>
                <a:gd name="connsiteY50" fmla="*/ 749046 h 2326671"/>
                <a:gd name="connsiteX51" fmla="*/ 2455456 w 5925984"/>
                <a:gd name="connsiteY51" fmla="*/ 774859 h 2326671"/>
                <a:gd name="connsiteX52" fmla="*/ 2443931 w 5925984"/>
                <a:gd name="connsiteY52" fmla="*/ 765143 h 2326671"/>
                <a:gd name="connsiteX53" fmla="*/ 2360492 w 5925984"/>
                <a:gd name="connsiteY53" fmla="*/ 718090 h 2326671"/>
                <a:gd name="connsiteX54" fmla="*/ 2215331 w 5925984"/>
                <a:gd name="connsiteY54" fmla="*/ 680466 h 2326671"/>
                <a:gd name="connsiteX55" fmla="*/ 2058645 w 5925984"/>
                <a:gd name="connsiteY55" fmla="*/ 666845 h 2326671"/>
                <a:gd name="connsiteX56" fmla="*/ 1917008 w 5925984"/>
                <a:gd name="connsiteY56" fmla="*/ 698278 h 2326671"/>
                <a:gd name="connsiteX57" fmla="*/ 1784896 w 5925984"/>
                <a:gd name="connsiteY57" fmla="*/ 218504 h 2326671"/>
                <a:gd name="connsiteX58" fmla="*/ 1352556 w 5925984"/>
                <a:gd name="connsiteY58" fmla="*/ 0 h 2326671"/>
                <a:gd name="connsiteX59" fmla="*/ 1097477 w 5925984"/>
                <a:gd name="connsiteY59" fmla="*/ 60865 h 2326671"/>
                <a:gd name="connsiteX60" fmla="*/ 913168 w 5925984"/>
                <a:gd name="connsiteY60" fmla="*/ 226695 h 2326671"/>
                <a:gd name="connsiteX61" fmla="*/ 893642 w 5925984"/>
                <a:gd name="connsiteY61" fmla="*/ 257270 h 2326671"/>
                <a:gd name="connsiteX62" fmla="*/ 804393 w 5925984"/>
                <a:gd name="connsiteY62" fmla="*/ 76200 h 2326671"/>
                <a:gd name="connsiteX63" fmla="*/ 602844 w 5925984"/>
                <a:gd name="connsiteY63" fmla="*/ 7525 h 2326671"/>
                <a:gd name="connsiteX64" fmla="*/ 599700 w 5925984"/>
                <a:gd name="connsiteY64" fmla="*/ 7525 h 2326671"/>
                <a:gd name="connsiteX65" fmla="*/ 559791 w 5925984"/>
                <a:gd name="connsiteY65" fmla="*/ 9525 h 2326671"/>
                <a:gd name="connsiteX66" fmla="*/ 367290 w 5925984"/>
                <a:gd name="connsiteY66" fmla="*/ 107252 h 2326671"/>
                <a:gd name="connsiteX67" fmla="*/ 148215 w 5925984"/>
                <a:gd name="connsiteY67" fmla="*/ 386429 h 2326671"/>
                <a:gd name="connsiteX68" fmla="*/ 16580 w 5925984"/>
                <a:gd name="connsiteY68" fmla="*/ 625221 h 2326671"/>
                <a:gd name="connsiteX69" fmla="*/ 14580 w 5925984"/>
                <a:gd name="connsiteY69" fmla="*/ 630174 h 2326671"/>
                <a:gd name="connsiteX70" fmla="*/ 12960 w 5925984"/>
                <a:gd name="connsiteY70" fmla="*/ 635222 h 2326671"/>
                <a:gd name="connsiteX71" fmla="*/ 12865 w 5925984"/>
                <a:gd name="connsiteY71" fmla="*/ 772668 h 2326671"/>
                <a:gd name="connsiteX72" fmla="*/ 39535 w 5925984"/>
                <a:gd name="connsiteY72" fmla="*/ 820103 h 2326671"/>
                <a:gd name="connsiteX73" fmla="*/ 40773 w 5925984"/>
                <a:gd name="connsiteY73" fmla="*/ 821817 h 2326671"/>
                <a:gd name="connsiteX74" fmla="*/ 160503 w 5925984"/>
                <a:gd name="connsiteY74" fmla="*/ 912305 h 2326671"/>
                <a:gd name="connsiteX75" fmla="*/ 272802 w 5925984"/>
                <a:gd name="connsiteY75" fmla="*/ 939641 h 2326671"/>
                <a:gd name="connsiteX76" fmla="*/ 270326 w 5925984"/>
                <a:gd name="connsiteY76" fmla="*/ 1117854 h 2326671"/>
                <a:gd name="connsiteX77" fmla="*/ 272231 w 5925984"/>
                <a:gd name="connsiteY77" fmla="*/ 1317593 h 2326671"/>
                <a:gd name="connsiteX78" fmla="*/ 272231 w 5925984"/>
                <a:gd name="connsiteY78" fmla="*/ 1324356 h 2326671"/>
                <a:gd name="connsiteX79" fmla="*/ 272421 w 5925984"/>
                <a:gd name="connsiteY79" fmla="*/ 1327880 h 2326671"/>
                <a:gd name="connsiteX80" fmla="*/ 334810 w 5925984"/>
                <a:gd name="connsiteY80" fmla="*/ 1478089 h 2326671"/>
                <a:gd name="connsiteX81" fmla="*/ 292519 w 5925984"/>
                <a:gd name="connsiteY81" fmla="*/ 1499426 h 2326671"/>
                <a:gd name="connsiteX82" fmla="*/ 215843 w 5925984"/>
                <a:gd name="connsiteY82" fmla="*/ 1570006 h 2326671"/>
                <a:gd name="connsiteX83" fmla="*/ 180505 w 5925984"/>
                <a:gd name="connsiteY83" fmla="*/ 1682782 h 2326671"/>
                <a:gd name="connsiteX84" fmla="*/ 214890 w 5925984"/>
                <a:gd name="connsiteY84" fmla="*/ 1802606 h 2326671"/>
                <a:gd name="connsiteX85" fmla="*/ 195364 w 5925984"/>
                <a:gd name="connsiteY85" fmla="*/ 1825181 h 2326671"/>
                <a:gd name="connsiteX86" fmla="*/ 140595 w 5925984"/>
                <a:gd name="connsiteY86" fmla="*/ 1933289 h 2326671"/>
                <a:gd name="connsiteX87" fmla="*/ 127070 w 5925984"/>
                <a:gd name="connsiteY87" fmla="*/ 2029206 h 2326671"/>
                <a:gd name="connsiteX88" fmla="*/ 151168 w 5925984"/>
                <a:gd name="connsiteY88" fmla="*/ 2145411 h 2326671"/>
                <a:gd name="connsiteX89" fmla="*/ 215748 w 5925984"/>
                <a:gd name="connsiteY89" fmla="*/ 2239709 h 2326671"/>
                <a:gd name="connsiteX90" fmla="*/ 312617 w 5925984"/>
                <a:gd name="connsiteY90" fmla="*/ 2302669 h 2326671"/>
                <a:gd name="connsiteX91" fmla="*/ 425012 w 5925984"/>
                <a:gd name="connsiteY91" fmla="*/ 2324481 h 2326671"/>
                <a:gd name="connsiteX92" fmla="*/ 540360 w 5925984"/>
                <a:gd name="connsiteY92" fmla="*/ 2305526 h 2326671"/>
                <a:gd name="connsiteX93" fmla="*/ 562553 w 5925984"/>
                <a:gd name="connsiteY93" fmla="*/ 2296097 h 2326671"/>
                <a:gd name="connsiteX94" fmla="*/ 614083 w 5925984"/>
                <a:gd name="connsiteY94" fmla="*/ 2316861 h 2326671"/>
                <a:gd name="connsiteX95" fmla="*/ 682949 w 5925984"/>
                <a:gd name="connsiteY95" fmla="*/ 2326386 h 2326671"/>
                <a:gd name="connsiteX96" fmla="*/ 792201 w 5925984"/>
                <a:gd name="connsiteY96" fmla="*/ 2302288 h 2326671"/>
                <a:gd name="connsiteX97" fmla="*/ 837349 w 5925984"/>
                <a:gd name="connsiteY97" fmla="*/ 2271046 h 2326671"/>
                <a:gd name="connsiteX98" fmla="*/ 878307 w 5925984"/>
                <a:gd name="connsiteY98" fmla="*/ 2288000 h 2326671"/>
                <a:gd name="connsiteX99" fmla="*/ 1046804 w 5925984"/>
                <a:gd name="connsiteY99" fmla="*/ 2313527 h 2326671"/>
                <a:gd name="connsiteX100" fmla="*/ 1193775 w 5925984"/>
                <a:gd name="connsiteY100" fmla="*/ 2291810 h 2326671"/>
                <a:gd name="connsiteX101" fmla="*/ 1330649 w 5925984"/>
                <a:gd name="connsiteY101" fmla="*/ 2186273 h 2326671"/>
                <a:gd name="connsiteX102" fmla="*/ 1413231 w 5925984"/>
                <a:gd name="connsiteY102" fmla="*/ 2294096 h 2326671"/>
                <a:gd name="connsiteX103" fmla="*/ 1534293 w 5925984"/>
                <a:gd name="connsiteY103" fmla="*/ 2326386 h 2326671"/>
                <a:gd name="connsiteX104" fmla="*/ 1742701 w 5925984"/>
                <a:gd name="connsiteY104" fmla="*/ 2182463 h 2326671"/>
                <a:gd name="connsiteX105" fmla="*/ 1742986 w 5925984"/>
                <a:gd name="connsiteY105" fmla="*/ 2181320 h 2326671"/>
                <a:gd name="connsiteX106" fmla="*/ 1744987 w 5925984"/>
                <a:gd name="connsiteY106" fmla="*/ 2171986 h 2326671"/>
                <a:gd name="connsiteX107" fmla="*/ 1772990 w 5925984"/>
                <a:gd name="connsiteY107" fmla="*/ 2237613 h 2326671"/>
                <a:gd name="connsiteX108" fmla="*/ 1860906 w 5925984"/>
                <a:gd name="connsiteY108" fmla="*/ 2307431 h 2326671"/>
                <a:gd name="connsiteX109" fmla="*/ 1950631 w 5925984"/>
                <a:gd name="connsiteY109" fmla="*/ 2324576 h 2326671"/>
                <a:gd name="connsiteX110" fmla="*/ 2033213 w 5925984"/>
                <a:gd name="connsiteY110" fmla="*/ 2312480 h 2326671"/>
                <a:gd name="connsiteX111" fmla="*/ 2119033 w 5925984"/>
                <a:gd name="connsiteY111" fmla="*/ 2264474 h 2326671"/>
                <a:gd name="connsiteX112" fmla="*/ 2158276 w 5925984"/>
                <a:gd name="connsiteY112" fmla="*/ 2227802 h 2326671"/>
                <a:gd name="connsiteX113" fmla="*/ 2158276 w 5925984"/>
                <a:gd name="connsiteY113" fmla="*/ 2226374 h 2326671"/>
                <a:gd name="connsiteX114" fmla="*/ 2244668 w 5925984"/>
                <a:gd name="connsiteY114" fmla="*/ 2294382 h 2326671"/>
                <a:gd name="connsiteX115" fmla="*/ 2349538 w 5925984"/>
                <a:gd name="connsiteY115" fmla="*/ 2320004 h 2326671"/>
                <a:gd name="connsiteX116" fmla="*/ 2426024 w 5925984"/>
                <a:gd name="connsiteY116" fmla="*/ 2309146 h 2326671"/>
                <a:gd name="connsiteX117" fmla="*/ 2522798 w 5925984"/>
                <a:gd name="connsiteY117" fmla="*/ 2256568 h 2326671"/>
                <a:gd name="connsiteX118" fmla="*/ 2570899 w 5925984"/>
                <a:gd name="connsiteY118" fmla="*/ 2207419 h 2326671"/>
                <a:gd name="connsiteX119" fmla="*/ 2587378 w 5925984"/>
                <a:gd name="connsiteY119" fmla="*/ 2237613 h 2326671"/>
                <a:gd name="connsiteX120" fmla="*/ 2675293 w 5925984"/>
                <a:gd name="connsiteY120" fmla="*/ 2307431 h 2326671"/>
                <a:gd name="connsiteX121" fmla="*/ 2765019 w 5925984"/>
                <a:gd name="connsiteY121" fmla="*/ 2324576 h 2326671"/>
                <a:gd name="connsiteX122" fmla="*/ 2847601 w 5925984"/>
                <a:gd name="connsiteY122" fmla="*/ 2312480 h 2326671"/>
                <a:gd name="connsiteX123" fmla="*/ 2933421 w 5925984"/>
                <a:gd name="connsiteY123" fmla="*/ 2264474 h 2326671"/>
                <a:gd name="connsiteX124" fmla="*/ 2972664 w 5925984"/>
                <a:gd name="connsiteY124" fmla="*/ 2227802 h 2326671"/>
                <a:gd name="connsiteX125" fmla="*/ 2972664 w 5925984"/>
                <a:gd name="connsiteY125" fmla="*/ 2187512 h 2326671"/>
                <a:gd name="connsiteX126" fmla="*/ 3054865 w 5925984"/>
                <a:gd name="connsiteY126" fmla="*/ 2294096 h 2326671"/>
                <a:gd name="connsiteX127" fmla="*/ 3175927 w 5925984"/>
                <a:gd name="connsiteY127" fmla="*/ 2326386 h 2326671"/>
                <a:gd name="connsiteX128" fmla="*/ 3384334 w 5925984"/>
                <a:gd name="connsiteY128" fmla="*/ 2182463 h 2326671"/>
                <a:gd name="connsiteX129" fmla="*/ 3384620 w 5925984"/>
                <a:gd name="connsiteY129" fmla="*/ 2181320 h 2326671"/>
                <a:gd name="connsiteX130" fmla="*/ 3392050 w 5925984"/>
                <a:gd name="connsiteY130" fmla="*/ 2139315 h 2326671"/>
                <a:gd name="connsiteX131" fmla="*/ 3412719 w 5925984"/>
                <a:gd name="connsiteY131" fmla="*/ 2171510 h 2326671"/>
                <a:gd name="connsiteX132" fmla="*/ 3500920 w 5925984"/>
                <a:gd name="connsiteY132" fmla="*/ 2260949 h 2326671"/>
                <a:gd name="connsiteX133" fmla="*/ 3606934 w 5925984"/>
                <a:gd name="connsiteY133" fmla="*/ 2312003 h 2326671"/>
                <a:gd name="connsiteX134" fmla="*/ 3697611 w 5925984"/>
                <a:gd name="connsiteY134" fmla="*/ 2326386 h 2326671"/>
                <a:gd name="connsiteX135" fmla="*/ 3709803 w 5925984"/>
                <a:gd name="connsiteY135" fmla="*/ 2326577 h 2326671"/>
                <a:gd name="connsiteX136" fmla="*/ 3784861 w 5925984"/>
                <a:gd name="connsiteY136" fmla="*/ 2320576 h 2326671"/>
                <a:gd name="connsiteX137" fmla="*/ 3901066 w 5925984"/>
                <a:gd name="connsiteY137" fmla="*/ 2283428 h 2326671"/>
                <a:gd name="connsiteX138" fmla="*/ 3918687 w 5925984"/>
                <a:gd name="connsiteY138" fmla="*/ 2273903 h 2326671"/>
                <a:gd name="connsiteX139" fmla="*/ 3974313 w 5925984"/>
                <a:gd name="connsiteY139" fmla="*/ 2307527 h 2326671"/>
                <a:gd name="connsiteX140" fmla="*/ 4064038 w 5925984"/>
                <a:gd name="connsiteY140" fmla="*/ 2324672 h 2326671"/>
                <a:gd name="connsiteX141" fmla="*/ 4146620 w 5925984"/>
                <a:gd name="connsiteY141" fmla="*/ 2312575 h 2326671"/>
                <a:gd name="connsiteX142" fmla="*/ 4232440 w 5925984"/>
                <a:gd name="connsiteY142" fmla="*/ 2264569 h 2326671"/>
                <a:gd name="connsiteX143" fmla="*/ 4271684 w 5925984"/>
                <a:gd name="connsiteY143" fmla="*/ 2227898 h 2326671"/>
                <a:gd name="connsiteX144" fmla="*/ 4271684 w 5925984"/>
                <a:gd name="connsiteY144" fmla="*/ 2187607 h 2326671"/>
                <a:gd name="connsiteX145" fmla="*/ 4353884 w 5925984"/>
                <a:gd name="connsiteY145" fmla="*/ 2294192 h 2326671"/>
                <a:gd name="connsiteX146" fmla="*/ 4474947 w 5925984"/>
                <a:gd name="connsiteY146" fmla="*/ 2326481 h 2326671"/>
                <a:gd name="connsiteX147" fmla="*/ 4683354 w 5925984"/>
                <a:gd name="connsiteY147" fmla="*/ 2182559 h 2326671"/>
                <a:gd name="connsiteX148" fmla="*/ 4683640 w 5925984"/>
                <a:gd name="connsiteY148" fmla="*/ 2181416 h 2326671"/>
                <a:gd name="connsiteX149" fmla="*/ 4691069 w 5925984"/>
                <a:gd name="connsiteY149" fmla="*/ 2139410 h 2326671"/>
                <a:gd name="connsiteX150" fmla="*/ 4711738 w 5925984"/>
                <a:gd name="connsiteY150" fmla="*/ 2171605 h 2326671"/>
                <a:gd name="connsiteX151" fmla="*/ 4799940 w 5925984"/>
                <a:gd name="connsiteY151" fmla="*/ 2261045 h 2326671"/>
                <a:gd name="connsiteX152" fmla="*/ 4905953 w 5925984"/>
                <a:gd name="connsiteY152" fmla="*/ 2312099 h 2326671"/>
                <a:gd name="connsiteX153" fmla="*/ 4996631 w 5925984"/>
                <a:gd name="connsiteY153" fmla="*/ 2326481 h 2326671"/>
                <a:gd name="connsiteX154" fmla="*/ 5008823 w 5925984"/>
                <a:gd name="connsiteY154" fmla="*/ 2326672 h 2326671"/>
                <a:gd name="connsiteX155" fmla="*/ 5083880 w 5925984"/>
                <a:gd name="connsiteY155" fmla="*/ 2320671 h 2326671"/>
                <a:gd name="connsiteX156" fmla="*/ 5200085 w 5925984"/>
                <a:gd name="connsiteY156" fmla="*/ 2283524 h 2326671"/>
                <a:gd name="connsiteX157" fmla="*/ 5233804 w 5925984"/>
                <a:gd name="connsiteY157" fmla="*/ 2263902 h 2326671"/>
                <a:gd name="connsiteX158" fmla="*/ 5235899 w 5925984"/>
                <a:gd name="connsiteY158" fmla="*/ 2266283 h 2326671"/>
                <a:gd name="connsiteX159" fmla="*/ 5301336 w 5925984"/>
                <a:gd name="connsiteY159" fmla="*/ 2308098 h 2326671"/>
                <a:gd name="connsiteX160" fmla="*/ 5374107 w 5925984"/>
                <a:gd name="connsiteY160" fmla="*/ 2322005 h 2326671"/>
                <a:gd name="connsiteX161" fmla="*/ 5533841 w 5925984"/>
                <a:gd name="connsiteY161" fmla="*/ 2253806 h 2326671"/>
                <a:gd name="connsiteX162" fmla="*/ 5558987 w 5925984"/>
                <a:gd name="connsiteY162" fmla="*/ 2277999 h 2326671"/>
                <a:gd name="connsiteX163" fmla="*/ 5691099 w 5925984"/>
                <a:gd name="connsiteY163" fmla="*/ 2321909 h 2326671"/>
                <a:gd name="connsiteX164" fmla="*/ 5886838 w 5925984"/>
                <a:gd name="connsiteY164" fmla="*/ 2160842 h 2326671"/>
                <a:gd name="connsiteX165" fmla="*/ 5925509 w 5925984"/>
                <a:gd name="connsiteY165" fmla="*/ 1842326 h 2326671"/>
                <a:gd name="connsiteX166" fmla="*/ 5925509 w 5925984"/>
                <a:gd name="connsiteY166" fmla="*/ 1832324 h 2326671"/>
                <a:gd name="connsiteX167" fmla="*/ 5895124 w 5925984"/>
                <a:gd name="connsiteY167" fmla="*/ 1657064 h 2326671"/>
                <a:gd name="connsiteX168" fmla="*/ 5787016 w 5925984"/>
                <a:gd name="connsiteY168" fmla="*/ 1520762 h 232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5925984" h="2326671">
                  <a:moveTo>
                    <a:pt x="5787397" y="1520666"/>
                  </a:moveTo>
                  <a:cubicBezTo>
                    <a:pt x="5781682" y="1516761"/>
                    <a:pt x="5775872" y="1513142"/>
                    <a:pt x="5769871" y="1509808"/>
                  </a:cubicBezTo>
                  <a:cubicBezTo>
                    <a:pt x="5774157" y="1507808"/>
                    <a:pt x="5778538" y="1505807"/>
                    <a:pt x="5782825" y="1503617"/>
                  </a:cubicBezTo>
                  <a:cubicBezTo>
                    <a:pt x="5830545" y="1479804"/>
                    <a:pt x="5867502" y="1446467"/>
                    <a:pt x="5892172" y="1405223"/>
                  </a:cubicBezTo>
                  <a:cubicBezTo>
                    <a:pt x="5912746" y="1371505"/>
                    <a:pt x="5923128" y="1335214"/>
                    <a:pt x="5923128" y="1297496"/>
                  </a:cubicBezTo>
                  <a:cubicBezTo>
                    <a:pt x="5923128" y="1268921"/>
                    <a:pt x="5916270" y="1240727"/>
                    <a:pt x="5902649" y="1213485"/>
                  </a:cubicBezTo>
                  <a:cubicBezTo>
                    <a:pt x="5893315" y="1194816"/>
                    <a:pt x="5881313" y="1177385"/>
                    <a:pt x="5866931" y="1161669"/>
                  </a:cubicBezTo>
                  <a:cubicBezTo>
                    <a:pt x="5867978" y="1160336"/>
                    <a:pt x="5870931" y="1156240"/>
                    <a:pt x="5870931" y="1156240"/>
                  </a:cubicBezTo>
                  <a:cubicBezTo>
                    <a:pt x="5890076" y="1129189"/>
                    <a:pt x="5904459" y="1097185"/>
                    <a:pt x="5913794" y="1061180"/>
                  </a:cubicBezTo>
                  <a:cubicBezTo>
                    <a:pt x="5921890" y="1029653"/>
                    <a:pt x="5925985" y="999458"/>
                    <a:pt x="5925985" y="971360"/>
                  </a:cubicBezTo>
                  <a:cubicBezTo>
                    <a:pt x="5925985" y="926687"/>
                    <a:pt x="5915984" y="882777"/>
                    <a:pt x="5896267" y="840772"/>
                  </a:cubicBezTo>
                  <a:cubicBezTo>
                    <a:pt x="5874836" y="795242"/>
                    <a:pt x="5842832" y="757619"/>
                    <a:pt x="5801113" y="729044"/>
                  </a:cubicBezTo>
                  <a:cubicBezTo>
                    <a:pt x="5765775" y="704850"/>
                    <a:pt x="5728818" y="687800"/>
                    <a:pt x="5691194" y="678371"/>
                  </a:cubicBezTo>
                  <a:cubicBezTo>
                    <a:pt x="5658142" y="670084"/>
                    <a:pt x="5625758" y="665893"/>
                    <a:pt x="5594801" y="665893"/>
                  </a:cubicBezTo>
                  <a:cubicBezTo>
                    <a:pt x="5546795" y="665893"/>
                    <a:pt x="5499361" y="675799"/>
                    <a:pt x="5453926" y="695230"/>
                  </a:cubicBezTo>
                  <a:cubicBezTo>
                    <a:pt x="5423827" y="708088"/>
                    <a:pt x="5396776" y="723900"/>
                    <a:pt x="5372964" y="742093"/>
                  </a:cubicBezTo>
                  <a:cubicBezTo>
                    <a:pt x="5352771" y="716280"/>
                    <a:pt x="5317910" y="685324"/>
                    <a:pt x="5260188" y="669131"/>
                  </a:cubicBezTo>
                  <a:cubicBezTo>
                    <a:pt x="5226374" y="659702"/>
                    <a:pt x="5190560" y="654844"/>
                    <a:pt x="5153508" y="654844"/>
                  </a:cubicBezTo>
                  <a:cubicBezTo>
                    <a:pt x="5039208" y="654844"/>
                    <a:pt x="4945196" y="679799"/>
                    <a:pt x="4874235" y="728948"/>
                  </a:cubicBezTo>
                  <a:cubicBezTo>
                    <a:pt x="4864043" y="735997"/>
                    <a:pt x="4854423" y="743522"/>
                    <a:pt x="4845374" y="751332"/>
                  </a:cubicBezTo>
                  <a:cubicBezTo>
                    <a:pt x="4836421" y="742760"/>
                    <a:pt x="4826896" y="734759"/>
                    <a:pt x="4816799" y="727329"/>
                  </a:cubicBezTo>
                  <a:cubicBezTo>
                    <a:pt x="4782509" y="702088"/>
                    <a:pt x="4742980" y="683228"/>
                    <a:pt x="4699165" y="671227"/>
                  </a:cubicBezTo>
                  <a:cubicBezTo>
                    <a:pt x="4659446" y="660368"/>
                    <a:pt x="4617060" y="654844"/>
                    <a:pt x="4572959" y="654844"/>
                  </a:cubicBezTo>
                  <a:lnTo>
                    <a:pt x="4563720" y="654844"/>
                  </a:lnTo>
                  <a:cubicBezTo>
                    <a:pt x="4521429" y="654844"/>
                    <a:pt x="4481138" y="659797"/>
                    <a:pt x="4443991" y="669512"/>
                  </a:cubicBezTo>
                  <a:cubicBezTo>
                    <a:pt x="4402081" y="680466"/>
                    <a:pt x="4368362" y="695230"/>
                    <a:pt x="4341026" y="714565"/>
                  </a:cubicBezTo>
                  <a:cubicBezTo>
                    <a:pt x="4330262" y="722186"/>
                    <a:pt x="4320356" y="730472"/>
                    <a:pt x="4311308" y="739235"/>
                  </a:cubicBezTo>
                  <a:cubicBezTo>
                    <a:pt x="4306735" y="735711"/>
                    <a:pt x="4302163" y="732282"/>
                    <a:pt x="4297401" y="729044"/>
                  </a:cubicBezTo>
                  <a:cubicBezTo>
                    <a:pt x="4262063" y="704850"/>
                    <a:pt x="4225106" y="687800"/>
                    <a:pt x="4187482" y="678371"/>
                  </a:cubicBezTo>
                  <a:cubicBezTo>
                    <a:pt x="4154431" y="670084"/>
                    <a:pt x="4122045" y="665893"/>
                    <a:pt x="4091089" y="665893"/>
                  </a:cubicBezTo>
                  <a:cubicBezTo>
                    <a:pt x="4043083" y="665893"/>
                    <a:pt x="3995649" y="675799"/>
                    <a:pt x="3950215" y="695230"/>
                  </a:cubicBezTo>
                  <a:cubicBezTo>
                    <a:pt x="3905733" y="714280"/>
                    <a:pt x="3867728" y="739426"/>
                    <a:pt x="3837248" y="769811"/>
                  </a:cubicBezTo>
                  <a:cubicBezTo>
                    <a:pt x="3832771" y="774287"/>
                    <a:pt x="3828580" y="778669"/>
                    <a:pt x="3824485" y="783050"/>
                  </a:cubicBezTo>
                  <a:cubicBezTo>
                    <a:pt x="3801244" y="755713"/>
                    <a:pt x="3775145" y="734187"/>
                    <a:pt x="3746379" y="719138"/>
                  </a:cubicBezTo>
                  <a:cubicBezTo>
                    <a:pt x="3712756" y="701516"/>
                    <a:pt x="3677609" y="690944"/>
                    <a:pt x="3641986" y="687610"/>
                  </a:cubicBezTo>
                  <a:lnTo>
                    <a:pt x="3638652" y="687324"/>
                  </a:lnTo>
                  <a:lnTo>
                    <a:pt x="3608934" y="686181"/>
                  </a:lnTo>
                  <a:lnTo>
                    <a:pt x="3606553" y="686181"/>
                  </a:lnTo>
                  <a:cubicBezTo>
                    <a:pt x="3554641" y="686181"/>
                    <a:pt x="3506635" y="698278"/>
                    <a:pt x="3463868" y="722090"/>
                  </a:cubicBezTo>
                  <a:cubicBezTo>
                    <a:pt x="3459963" y="724281"/>
                    <a:pt x="3456153" y="726472"/>
                    <a:pt x="3452343" y="728853"/>
                  </a:cubicBezTo>
                  <a:cubicBezTo>
                    <a:pt x="3439389" y="722090"/>
                    <a:pt x="3425863" y="716471"/>
                    <a:pt x="3411861" y="711899"/>
                  </a:cubicBezTo>
                  <a:cubicBezTo>
                    <a:pt x="3381572" y="702183"/>
                    <a:pt x="3351854" y="697230"/>
                    <a:pt x="3323755" y="697230"/>
                  </a:cubicBezTo>
                  <a:cubicBezTo>
                    <a:pt x="3285846" y="697230"/>
                    <a:pt x="3249936" y="703421"/>
                    <a:pt x="3216694" y="715518"/>
                  </a:cubicBezTo>
                  <a:cubicBezTo>
                    <a:pt x="3178975" y="688467"/>
                    <a:pt x="3134779" y="674275"/>
                    <a:pt x="3087916" y="674275"/>
                  </a:cubicBezTo>
                  <a:cubicBezTo>
                    <a:pt x="3055341" y="674275"/>
                    <a:pt x="3023051" y="680942"/>
                    <a:pt x="2991714" y="694182"/>
                  </a:cubicBezTo>
                  <a:cubicBezTo>
                    <a:pt x="2971140" y="702850"/>
                    <a:pt x="2952661" y="714089"/>
                    <a:pt x="2936183" y="727615"/>
                  </a:cubicBezTo>
                  <a:cubicBezTo>
                    <a:pt x="2929420" y="722567"/>
                    <a:pt x="2922467" y="717804"/>
                    <a:pt x="2915228" y="713232"/>
                  </a:cubicBezTo>
                  <a:cubicBezTo>
                    <a:pt x="2861888" y="679990"/>
                    <a:pt x="2795403" y="663131"/>
                    <a:pt x="2717489" y="663131"/>
                  </a:cubicBezTo>
                  <a:lnTo>
                    <a:pt x="2711107" y="663131"/>
                  </a:lnTo>
                  <a:cubicBezTo>
                    <a:pt x="2669102" y="664083"/>
                    <a:pt x="2627954" y="671989"/>
                    <a:pt x="2588616" y="686562"/>
                  </a:cubicBezTo>
                  <a:cubicBezTo>
                    <a:pt x="2548230" y="701612"/>
                    <a:pt x="2512511" y="722567"/>
                    <a:pt x="2482031" y="749046"/>
                  </a:cubicBezTo>
                  <a:cubicBezTo>
                    <a:pt x="2472696" y="757238"/>
                    <a:pt x="2463934" y="765905"/>
                    <a:pt x="2455456" y="774859"/>
                  </a:cubicBezTo>
                  <a:cubicBezTo>
                    <a:pt x="2451742" y="771525"/>
                    <a:pt x="2447932" y="768287"/>
                    <a:pt x="2443931" y="765143"/>
                  </a:cubicBezTo>
                  <a:cubicBezTo>
                    <a:pt x="2418880" y="745236"/>
                    <a:pt x="2390782" y="729425"/>
                    <a:pt x="2360492" y="718090"/>
                  </a:cubicBezTo>
                  <a:cubicBezTo>
                    <a:pt x="2319249" y="702183"/>
                    <a:pt x="2271814" y="689801"/>
                    <a:pt x="2215331" y="680466"/>
                  </a:cubicBezTo>
                  <a:cubicBezTo>
                    <a:pt x="2160848" y="671417"/>
                    <a:pt x="2108175" y="666845"/>
                    <a:pt x="2058645" y="666845"/>
                  </a:cubicBezTo>
                  <a:cubicBezTo>
                    <a:pt x="1997304" y="666845"/>
                    <a:pt x="1951393" y="679609"/>
                    <a:pt x="1917008" y="698278"/>
                  </a:cubicBezTo>
                  <a:cubicBezTo>
                    <a:pt x="1909960" y="498729"/>
                    <a:pt x="1865764" y="337471"/>
                    <a:pt x="1784896" y="218504"/>
                  </a:cubicBezTo>
                  <a:cubicBezTo>
                    <a:pt x="1687455" y="75629"/>
                    <a:pt x="1538008" y="0"/>
                    <a:pt x="1352556" y="0"/>
                  </a:cubicBezTo>
                  <a:cubicBezTo>
                    <a:pt x="1258259" y="0"/>
                    <a:pt x="1172439" y="20479"/>
                    <a:pt x="1097477" y="60865"/>
                  </a:cubicBezTo>
                  <a:cubicBezTo>
                    <a:pt x="1023182" y="100870"/>
                    <a:pt x="961174" y="156686"/>
                    <a:pt x="913168" y="226695"/>
                  </a:cubicBezTo>
                  <a:cubicBezTo>
                    <a:pt x="906405" y="236601"/>
                    <a:pt x="899928" y="246888"/>
                    <a:pt x="893642" y="257270"/>
                  </a:cubicBezTo>
                  <a:cubicBezTo>
                    <a:pt x="880021" y="179546"/>
                    <a:pt x="850113" y="118682"/>
                    <a:pt x="804393" y="76200"/>
                  </a:cubicBezTo>
                  <a:cubicBezTo>
                    <a:pt x="755148" y="30671"/>
                    <a:pt x="687330" y="7525"/>
                    <a:pt x="602844" y="7525"/>
                  </a:cubicBezTo>
                  <a:lnTo>
                    <a:pt x="599700" y="7525"/>
                  </a:lnTo>
                  <a:lnTo>
                    <a:pt x="559791" y="9525"/>
                  </a:lnTo>
                  <a:cubicBezTo>
                    <a:pt x="489972" y="12287"/>
                    <a:pt x="425298" y="45053"/>
                    <a:pt x="367290" y="107252"/>
                  </a:cubicBezTo>
                  <a:cubicBezTo>
                    <a:pt x="282613" y="198596"/>
                    <a:pt x="208890" y="292513"/>
                    <a:pt x="148215" y="386429"/>
                  </a:cubicBezTo>
                  <a:cubicBezTo>
                    <a:pt x="86589" y="481965"/>
                    <a:pt x="43536" y="560070"/>
                    <a:pt x="16580" y="625221"/>
                  </a:cubicBezTo>
                  <a:lnTo>
                    <a:pt x="14580" y="630174"/>
                  </a:lnTo>
                  <a:lnTo>
                    <a:pt x="12960" y="635222"/>
                  </a:lnTo>
                  <a:cubicBezTo>
                    <a:pt x="2102" y="669608"/>
                    <a:pt x="-9709" y="721424"/>
                    <a:pt x="12865" y="772668"/>
                  </a:cubicBezTo>
                  <a:cubicBezTo>
                    <a:pt x="21152" y="791718"/>
                    <a:pt x="29915" y="807244"/>
                    <a:pt x="39535" y="820103"/>
                  </a:cubicBezTo>
                  <a:lnTo>
                    <a:pt x="40773" y="821817"/>
                  </a:lnTo>
                  <a:cubicBezTo>
                    <a:pt x="71349" y="861155"/>
                    <a:pt x="111639" y="891635"/>
                    <a:pt x="160503" y="912305"/>
                  </a:cubicBezTo>
                  <a:cubicBezTo>
                    <a:pt x="195555" y="927259"/>
                    <a:pt x="233274" y="936403"/>
                    <a:pt x="272802" y="939641"/>
                  </a:cubicBezTo>
                  <a:cubicBezTo>
                    <a:pt x="271088" y="993362"/>
                    <a:pt x="270326" y="1052894"/>
                    <a:pt x="270326" y="1117854"/>
                  </a:cubicBezTo>
                  <a:lnTo>
                    <a:pt x="272231" y="1317593"/>
                  </a:lnTo>
                  <a:lnTo>
                    <a:pt x="272231" y="1324356"/>
                  </a:lnTo>
                  <a:lnTo>
                    <a:pt x="272421" y="1327880"/>
                  </a:lnTo>
                  <a:cubicBezTo>
                    <a:pt x="275946" y="1388936"/>
                    <a:pt x="297948" y="1440847"/>
                    <a:pt x="334810" y="1478089"/>
                  </a:cubicBezTo>
                  <a:cubicBezTo>
                    <a:pt x="319380" y="1484567"/>
                    <a:pt x="305283" y="1491615"/>
                    <a:pt x="292519" y="1499426"/>
                  </a:cubicBezTo>
                  <a:cubicBezTo>
                    <a:pt x="260325" y="1519238"/>
                    <a:pt x="234512" y="1543050"/>
                    <a:pt x="215843" y="1570006"/>
                  </a:cubicBezTo>
                  <a:cubicBezTo>
                    <a:pt x="192792" y="1603439"/>
                    <a:pt x="180505" y="1642396"/>
                    <a:pt x="180505" y="1682782"/>
                  </a:cubicBezTo>
                  <a:cubicBezTo>
                    <a:pt x="180505" y="1729645"/>
                    <a:pt x="192030" y="1769840"/>
                    <a:pt x="214890" y="1802606"/>
                  </a:cubicBezTo>
                  <a:cubicBezTo>
                    <a:pt x="207937" y="1809941"/>
                    <a:pt x="201460" y="1817465"/>
                    <a:pt x="195364" y="1825181"/>
                  </a:cubicBezTo>
                  <a:cubicBezTo>
                    <a:pt x="169456" y="1858232"/>
                    <a:pt x="150978" y="1894618"/>
                    <a:pt x="140595" y="1933289"/>
                  </a:cubicBezTo>
                  <a:cubicBezTo>
                    <a:pt x="131642" y="1966436"/>
                    <a:pt x="127070" y="1998726"/>
                    <a:pt x="127070" y="2029206"/>
                  </a:cubicBezTo>
                  <a:cubicBezTo>
                    <a:pt x="127070" y="2069497"/>
                    <a:pt x="135166" y="2108549"/>
                    <a:pt x="151168" y="2145411"/>
                  </a:cubicBezTo>
                  <a:cubicBezTo>
                    <a:pt x="166789" y="2181225"/>
                    <a:pt x="188506" y="2212943"/>
                    <a:pt x="215748" y="2239709"/>
                  </a:cubicBezTo>
                  <a:cubicBezTo>
                    <a:pt x="243370" y="2266855"/>
                    <a:pt x="276041" y="2288000"/>
                    <a:pt x="312617" y="2302669"/>
                  </a:cubicBezTo>
                  <a:cubicBezTo>
                    <a:pt x="348717" y="2317147"/>
                    <a:pt x="386531" y="2324481"/>
                    <a:pt x="425012" y="2324481"/>
                  </a:cubicBezTo>
                  <a:cubicBezTo>
                    <a:pt x="467970" y="2324481"/>
                    <a:pt x="506832" y="2318099"/>
                    <a:pt x="540360" y="2305526"/>
                  </a:cubicBezTo>
                  <a:cubicBezTo>
                    <a:pt x="547504" y="2302859"/>
                    <a:pt x="554838" y="2299716"/>
                    <a:pt x="562553" y="2296097"/>
                  </a:cubicBezTo>
                  <a:cubicBezTo>
                    <a:pt x="578079" y="2304764"/>
                    <a:pt x="595414" y="2311718"/>
                    <a:pt x="614083" y="2316861"/>
                  </a:cubicBezTo>
                  <a:cubicBezTo>
                    <a:pt x="637038" y="2323148"/>
                    <a:pt x="660184" y="2326386"/>
                    <a:pt x="682949" y="2326386"/>
                  </a:cubicBezTo>
                  <a:cubicBezTo>
                    <a:pt x="722859" y="2326386"/>
                    <a:pt x="759625" y="2318290"/>
                    <a:pt x="792201" y="2302288"/>
                  </a:cubicBezTo>
                  <a:cubicBezTo>
                    <a:pt x="809441" y="2293811"/>
                    <a:pt x="824490" y="2283238"/>
                    <a:pt x="837349" y="2271046"/>
                  </a:cubicBezTo>
                  <a:cubicBezTo>
                    <a:pt x="850780" y="2277713"/>
                    <a:pt x="864495" y="2283428"/>
                    <a:pt x="878307" y="2288000"/>
                  </a:cubicBezTo>
                  <a:cubicBezTo>
                    <a:pt x="929361" y="2304955"/>
                    <a:pt x="986034" y="2313527"/>
                    <a:pt x="1046804" y="2313527"/>
                  </a:cubicBezTo>
                  <a:cubicBezTo>
                    <a:pt x="1100716" y="2313527"/>
                    <a:pt x="1150150" y="2306193"/>
                    <a:pt x="1193775" y="2291810"/>
                  </a:cubicBezTo>
                  <a:cubicBezTo>
                    <a:pt x="1255116" y="2272284"/>
                    <a:pt x="1301979" y="2235232"/>
                    <a:pt x="1330649" y="2186273"/>
                  </a:cubicBezTo>
                  <a:cubicBezTo>
                    <a:pt x="1344270" y="2231708"/>
                    <a:pt x="1373130" y="2269712"/>
                    <a:pt x="1413231" y="2294096"/>
                  </a:cubicBezTo>
                  <a:cubicBezTo>
                    <a:pt x="1448473" y="2315528"/>
                    <a:pt x="1489240" y="2326386"/>
                    <a:pt x="1534293" y="2326386"/>
                  </a:cubicBezTo>
                  <a:cubicBezTo>
                    <a:pt x="1693742" y="2326386"/>
                    <a:pt x="1734128" y="2216182"/>
                    <a:pt x="1742701" y="2182463"/>
                  </a:cubicBezTo>
                  <a:lnTo>
                    <a:pt x="1742986" y="2181320"/>
                  </a:lnTo>
                  <a:cubicBezTo>
                    <a:pt x="1743748" y="2178368"/>
                    <a:pt x="1744320" y="2175129"/>
                    <a:pt x="1744987" y="2171986"/>
                  </a:cubicBezTo>
                  <a:cubicBezTo>
                    <a:pt x="1749844" y="2194941"/>
                    <a:pt x="1759179" y="2216944"/>
                    <a:pt x="1772990" y="2237613"/>
                  </a:cubicBezTo>
                  <a:cubicBezTo>
                    <a:pt x="1793564" y="2268474"/>
                    <a:pt x="1823949" y="2292668"/>
                    <a:pt x="1860906" y="2307431"/>
                  </a:cubicBezTo>
                  <a:cubicBezTo>
                    <a:pt x="1889385" y="2318766"/>
                    <a:pt x="1919580" y="2324576"/>
                    <a:pt x="1950631" y="2324576"/>
                  </a:cubicBezTo>
                  <a:cubicBezTo>
                    <a:pt x="1978539" y="2324576"/>
                    <a:pt x="2006352" y="2320481"/>
                    <a:pt x="2033213" y="2312480"/>
                  </a:cubicBezTo>
                  <a:cubicBezTo>
                    <a:pt x="2066931" y="2302383"/>
                    <a:pt x="2095888" y="2286191"/>
                    <a:pt x="2119033" y="2264474"/>
                  </a:cubicBezTo>
                  <a:lnTo>
                    <a:pt x="2158276" y="2227802"/>
                  </a:lnTo>
                  <a:lnTo>
                    <a:pt x="2158276" y="2226374"/>
                  </a:lnTo>
                  <a:cubicBezTo>
                    <a:pt x="2184184" y="2255996"/>
                    <a:pt x="2213236" y="2278952"/>
                    <a:pt x="2244668" y="2294382"/>
                  </a:cubicBezTo>
                  <a:cubicBezTo>
                    <a:pt x="2279244" y="2311337"/>
                    <a:pt x="2314486" y="2320004"/>
                    <a:pt x="2349538" y="2320004"/>
                  </a:cubicBezTo>
                  <a:cubicBezTo>
                    <a:pt x="2374113" y="2320004"/>
                    <a:pt x="2399830" y="2316385"/>
                    <a:pt x="2426024" y="2309146"/>
                  </a:cubicBezTo>
                  <a:cubicBezTo>
                    <a:pt x="2458885" y="2300192"/>
                    <a:pt x="2490508" y="2282952"/>
                    <a:pt x="2522798" y="2256568"/>
                  </a:cubicBezTo>
                  <a:cubicBezTo>
                    <a:pt x="2538705" y="2243519"/>
                    <a:pt x="2554516" y="2227326"/>
                    <a:pt x="2570899" y="2207419"/>
                  </a:cubicBezTo>
                  <a:cubicBezTo>
                    <a:pt x="2575471" y="2217706"/>
                    <a:pt x="2580901" y="2227802"/>
                    <a:pt x="2587378" y="2237613"/>
                  </a:cubicBezTo>
                  <a:cubicBezTo>
                    <a:pt x="2607952" y="2268474"/>
                    <a:pt x="2638336" y="2292668"/>
                    <a:pt x="2675293" y="2307431"/>
                  </a:cubicBezTo>
                  <a:cubicBezTo>
                    <a:pt x="2703773" y="2318766"/>
                    <a:pt x="2733967" y="2324576"/>
                    <a:pt x="2765019" y="2324576"/>
                  </a:cubicBezTo>
                  <a:cubicBezTo>
                    <a:pt x="2792927" y="2324576"/>
                    <a:pt x="2820740" y="2320481"/>
                    <a:pt x="2847601" y="2312480"/>
                  </a:cubicBezTo>
                  <a:cubicBezTo>
                    <a:pt x="2881319" y="2302383"/>
                    <a:pt x="2910275" y="2286191"/>
                    <a:pt x="2933421" y="2264474"/>
                  </a:cubicBezTo>
                  <a:lnTo>
                    <a:pt x="2972664" y="2227802"/>
                  </a:lnTo>
                  <a:lnTo>
                    <a:pt x="2972664" y="2187512"/>
                  </a:lnTo>
                  <a:cubicBezTo>
                    <a:pt x="2986475" y="2232374"/>
                    <a:pt x="3015145" y="2269903"/>
                    <a:pt x="3054865" y="2294096"/>
                  </a:cubicBezTo>
                  <a:cubicBezTo>
                    <a:pt x="3090107" y="2315528"/>
                    <a:pt x="3130874" y="2326386"/>
                    <a:pt x="3175927" y="2326386"/>
                  </a:cubicBezTo>
                  <a:cubicBezTo>
                    <a:pt x="3335376" y="2326386"/>
                    <a:pt x="3375762" y="2216182"/>
                    <a:pt x="3384334" y="2182463"/>
                  </a:cubicBezTo>
                  <a:lnTo>
                    <a:pt x="3384620" y="2181320"/>
                  </a:lnTo>
                  <a:cubicBezTo>
                    <a:pt x="3387668" y="2168938"/>
                    <a:pt x="3390049" y="2154936"/>
                    <a:pt x="3392050" y="2139315"/>
                  </a:cubicBezTo>
                  <a:cubicBezTo>
                    <a:pt x="3398527" y="2150555"/>
                    <a:pt x="3405385" y="2161318"/>
                    <a:pt x="3412719" y="2171510"/>
                  </a:cubicBezTo>
                  <a:cubicBezTo>
                    <a:pt x="3439008" y="2207800"/>
                    <a:pt x="3468726" y="2237994"/>
                    <a:pt x="3500920" y="2260949"/>
                  </a:cubicBezTo>
                  <a:cubicBezTo>
                    <a:pt x="3534353" y="2284857"/>
                    <a:pt x="3570072" y="2302002"/>
                    <a:pt x="3606934" y="2312003"/>
                  </a:cubicBezTo>
                  <a:cubicBezTo>
                    <a:pt x="3638842" y="2320671"/>
                    <a:pt x="3669513" y="2325434"/>
                    <a:pt x="3697611" y="2326386"/>
                  </a:cubicBezTo>
                  <a:cubicBezTo>
                    <a:pt x="3701517" y="2326481"/>
                    <a:pt x="3705612" y="2326577"/>
                    <a:pt x="3709803" y="2326577"/>
                  </a:cubicBezTo>
                  <a:cubicBezTo>
                    <a:pt x="3732092" y="2326577"/>
                    <a:pt x="3756667" y="2324576"/>
                    <a:pt x="3784861" y="2320576"/>
                  </a:cubicBezTo>
                  <a:cubicBezTo>
                    <a:pt x="3823723" y="2315051"/>
                    <a:pt x="3862870" y="2302478"/>
                    <a:pt x="3901066" y="2283428"/>
                  </a:cubicBezTo>
                  <a:cubicBezTo>
                    <a:pt x="3907161" y="2280380"/>
                    <a:pt x="3912972" y="2277237"/>
                    <a:pt x="3918687" y="2273903"/>
                  </a:cubicBezTo>
                  <a:cubicBezTo>
                    <a:pt x="3934784" y="2287715"/>
                    <a:pt x="3953453" y="2299145"/>
                    <a:pt x="3974313" y="2307527"/>
                  </a:cubicBezTo>
                  <a:cubicBezTo>
                    <a:pt x="4002793" y="2318861"/>
                    <a:pt x="4032987" y="2324672"/>
                    <a:pt x="4064038" y="2324672"/>
                  </a:cubicBezTo>
                  <a:cubicBezTo>
                    <a:pt x="4091946" y="2324672"/>
                    <a:pt x="4119760" y="2320576"/>
                    <a:pt x="4146620" y="2312575"/>
                  </a:cubicBezTo>
                  <a:cubicBezTo>
                    <a:pt x="4180339" y="2302478"/>
                    <a:pt x="4209295" y="2286286"/>
                    <a:pt x="4232440" y="2264569"/>
                  </a:cubicBezTo>
                  <a:lnTo>
                    <a:pt x="4271684" y="2227898"/>
                  </a:lnTo>
                  <a:lnTo>
                    <a:pt x="4271684" y="2187607"/>
                  </a:lnTo>
                  <a:cubicBezTo>
                    <a:pt x="4285495" y="2232470"/>
                    <a:pt x="4314165" y="2269998"/>
                    <a:pt x="4353884" y="2294192"/>
                  </a:cubicBezTo>
                  <a:cubicBezTo>
                    <a:pt x="4389127" y="2315623"/>
                    <a:pt x="4429894" y="2326481"/>
                    <a:pt x="4474947" y="2326481"/>
                  </a:cubicBezTo>
                  <a:cubicBezTo>
                    <a:pt x="4634395" y="2326481"/>
                    <a:pt x="4674781" y="2216277"/>
                    <a:pt x="4683354" y="2182559"/>
                  </a:cubicBezTo>
                  <a:lnTo>
                    <a:pt x="4683640" y="2181416"/>
                  </a:lnTo>
                  <a:cubicBezTo>
                    <a:pt x="4686688" y="2169033"/>
                    <a:pt x="4689069" y="2155031"/>
                    <a:pt x="4691069" y="2139410"/>
                  </a:cubicBezTo>
                  <a:cubicBezTo>
                    <a:pt x="4697546" y="2150650"/>
                    <a:pt x="4704404" y="2161413"/>
                    <a:pt x="4711738" y="2171605"/>
                  </a:cubicBezTo>
                  <a:cubicBezTo>
                    <a:pt x="4738027" y="2207895"/>
                    <a:pt x="4767745" y="2238089"/>
                    <a:pt x="4799940" y="2261045"/>
                  </a:cubicBezTo>
                  <a:cubicBezTo>
                    <a:pt x="4833373" y="2284952"/>
                    <a:pt x="4869092" y="2302097"/>
                    <a:pt x="4905953" y="2312099"/>
                  </a:cubicBezTo>
                  <a:cubicBezTo>
                    <a:pt x="4937862" y="2320766"/>
                    <a:pt x="4968533" y="2325529"/>
                    <a:pt x="4996631" y="2326481"/>
                  </a:cubicBezTo>
                  <a:cubicBezTo>
                    <a:pt x="5000536" y="2326577"/>
                    <a:pt x="5004632" y="2326672"/>
                    <a:pt x="5008823" y="2326672"/>
                  </a:cubicBezTo>
                  <a:cubicBezTo>
                    <a:pt x="5031112" y="2326672"/>
                    <a:pt x="5055686" y="2324672"/>
                    <a:pt x="5083880" y="2320671"/>
                  </a:cubicBezTo>
                  <a:cubicBezTo>
                    <a:pt x="5122742" y="2315147"/>
                    <a:pt x="5161890" y="2302574"/>
                    <a:pt x="5200085" y="2283524"/>
                  </a:cubicBezTo>
                  <a:cubicBezTo>
                    <a:pt x="5211992" y="2277618"/>
                    <a:pt x="5223231" y="2271046"/>
                    <a:pt x="5233804" y="2263902"/>
                  </a:cubicBezTo>
                  <a:cubicBezTo>
                    <a:pt x="5234566" y="2264664"/>
                    <a:pt x="5235137" y="2265521"/>
                    <a:pt x="5235899" y="2266283"/>
                  </a:cubicBezTo>
                  <a:cubicBezTo>
                    <a:pt x="5253711" y="2284095"/>
                    <a:pt x="5275714" y="2298097"/>
                    <a:pt x="5301336" y="2308098"/>
                  </a:cubicBezTo>
                  <a:cubicBezTo>
                    <a:pt x="5325149" y="2317337"/>
                    <a:pt x="5349628" y="2322005"/>
                    <a:pt x="5374107" y="2322005"/>
                  </a:cubicBezTo>
                  <a:cubicBezTo>
                    <a:pt x="5456213" y="2322005"/>
                    <a:pt x="5506124" y="2285333"/>
                    <a:pt x="5533841" y="2253806"/>
                  </a:cubicBezTo>
                  <a:cubicBezTo>
                    <a:pt x="5541461" y="2262473"/>
                    <a:pt x="5549843" y="2270570"/>
                    <a:pt x="5558987" y="2277999"/>
                  </a:cubicBezTo>
                  <a:cubicBezTo>
                    <a:pt x="5583562" y="2298002"/>
                    <a:pt x="5626519" y="2321909"/>
                    <a:pt x="5691099" y="2321909"/>
                  </a:cubicBezTo>
                  <a:cubicBezTo>
                    <a:pt x="5732532" y="2321909"/>
                    <a:pt x="5834450" y="2306193"/>
                    <a:pt x="5886838" y="2160842"/>
                  </a:cubicBezTo>
                  <a:cubicBezTo>
                    <a:pt x="5911126" y="2093500"/>
                    <a:pt x="5923414" y="1992249"/>
                    <a:pt x="5925509" y="1842326"/>
                  </a:cubicBezTo>
                  <a:lnTo>
                    <a:pt x="5925509" y="1832324"/>
                  </a:lnTo>
                  <a:cubicBezTo>
                    <a:pt x="5925509" y="1765554"/>
                    <a:pt x="5915317" y="1706594"/>
                    <a:pt x="5895124" y="1657064"/>
                  </a:cubicBezTo>
                  <a:cubicBezTo>
                    <a:pt x="5871693" y="1599629"/>
                    <a:pt x="5835308" y="1553718"/>
                    <a:pt x="5787016" y="1520762"/>
                  </a:cubicBezTo>
                  <a:close/>
                </a:path>
              </a:pathLst>
            </a:custGeom>
            <a:solidFill>
              <a:srgbClr val="FFFFFF"/>
            </a:solidFill>
            <a:ln w="9525" cap="flat">
              <a:noFill/>
              <a:prstDash val="solid"/>
              <a:miter/>
            </a:ln>
          </p:spPr>
          <p:txBody>
            <a:bodyPr rtlCol="0" anchor="ctr"/>
            <a:lstStyle/>
            <a:p>
              <a:endParaRPr lang="nl-BE"/>
            </a:p>
          </p:txBody>
        </p:sp>
        <p:grpSp>
          <p:nvGrpSpPr>
            <p:cNvPr id="86" name="Groep 85">
              <a:extLst>
                <a:ext uri="{FF2B5EF4-FFF2-40B4-BE49-F238E27FC236}">
                  <a16:creationId xmlns:a16="http://schemas.microsoft.com/office/drawing/2014/main" id="{954553E2-D2DC-7AF9-85CF-38395AF96979}"/>
                </a:ext>
              </a:extLst>
            </p:cNvPr>
            <p:cNvGrpSpPr/>
            <p:nvPr/>
          </p:nvGrpSpPr>
          <p:grpSpPr>
            <a:xfrm>
              <a:off x="2210386" y="1591361"/>
              <a:ext cx="1670451" cy="1309878"/>
              <a:chOff x="2210386" y="1591361"/>
              <a:chExt cx="1670451" cy="1309878"/>
            </a:xfrm>
          </p:grpSpPr>
          <p:sp>
            <p:nvSpPr>
              <p:cNvPr id="108" name="Vrije vorm: vorm 107">
                <a:extLst>
                  <a:ext uri="{FF2B5EF4-FFF2-40B4-BE49-F238E27FC236}">
                    <a16:creationId xmlns:a16="http://schemas.microsoft.com/office/drawing/2014/main" id="{E14200D3-3291-6E2E-52ED-6B62ED4412FC}"/>
                  </a:ext>
                </a:extLst>
              </p:cNvPr>
              <p:cNvSpPr/>
              <p:nvPr/>
            </p:nvSpPr>
            <p:spPr>
              <a:xfrm>
                <a:off x="2210386" y="1598885"/>
                <a:ext cx="648133" cy="1296733"/>
              </a:xfrm>
              <a:custGeom>
                <a:avLst/>
                <a:gdLst>
                  <a:gd name="connsiteX0" fmla="*/ 518403 w 648133"/>
                  <a:gd name="connsiteY0" fmla="*/ 1293019 h 1296733"/>
                  <a:gd name="connsiteX1" fmla="*/ 439440 w 648133"/>
                  <a:gd name="connsiteY1" fmla="*/ 1296733 h 1296733"/>
                  <a:gd name="connsiteX2" fmla="*/ 322950 w 648133"/>
                  <a:gd name="connsiteY2" fmla="*/ 1276064 h 1296733"/>
                  <a:gd name="connsiteX3" fmla="*/ 272181 w 648133"/>
                  <a:gd name="connsiteY3" fmla="*/ 1189577 h 1296733"/>
                  <a:gd name="connsiteX4" fmla="*/ 272181 w 648133"/>
                  <a:gd name="connsiteY4" fmla="*/ 1185862 h 1296733"/>
                  <a:gd name="connsiteX5" fmla="*/ 270276 w 648133"/>
                  <a:gd name="connsiteY5" fmla="*/ 986695 h 1296733"/>
                  <a:gd name="connsiteX6" fmla="*/ 281516 w 648133"/>
                  <a:gd name="connsiteY6" fmla="*/ 655892 h 1296733"/>
                  <a:gd name="connsiteX7" fmla="*/ 181884 w 648133"/>
                  <a:gd name="connsiteY7" fmla="*/ 685991 h 1296733"/>
                  <a:gd name="connsiteX8" fmla="*/ 85110 w 648133"/>
                  <a:gd name="connsiteY8" fmla="*/ 667226 h 1296733"/>
                  <a:gd name="connsiteX9" fmla="*/ 14625 w 648133"/>
                  <a:gd name="connsiteY9" fmla="*/ 614648 h 1296733"/>
                  <a:gd name="connsiteX10" fmla="*/ 2433 w 648133"/>
                  <a:gd name="connsiteY10" fmla="*/ 592074 h 1296733"/>
                  <a:gd name="connsiteX11" fmla="*/ 7101 w 648133"/>
                  <a:gd name="connsiteY11" fmla="*/ 541306 h 1296733"/>
                  <a:gd name="connsiteX12" fmla="*/ 128354 w 648133"/>
                  <a:gd name="connsiteY12" fmla="*/ 322326 h 1296733"/>
                  <a:gd name="connsiteX13" fmla="*/ 334189 w 648133"/>
                  <a:gd name="connsiteY13" fmla="*/ 60198 h 1296733"/>
                  <a:gd name="connsiteX14" fmla="*/ 441345 w 648133"/>
                  <a:gd name="connsiteY14" fmla="*/ 1905 h 1296733"/>
                  <a:gd name="connsiteX15" fmla="*/ 478969 w 648133"/>
                  <a:gd name="connsiteY15" fmla="*/ 0 h 1296733"/>
                  <a:gd name="connsiteX16" fmla="*/ 596412 w 648133"/>
                  <a:gd name="connsiteY16" fmla="*/ 35719 h 1296733"/>
                  <a:gd name="connsiteX17" fmla="*/ 648133 w 648133"/>
                  <a:gd name="connsiteY17" fmla="*/ 148495 h 1296733"/>
                  <a:gd name="connsiteX18" fmla="*/ 648133 w 648133"/>
                  <a:gd name="connsiteY18" fmla="*/ 590169 h 1296733"/>
                  <a:gd name="connsiteX19" fmla="*/ 623749 w 648133"/>
                  <a:gd name="connsiteY19" fmla="*/ 1123950 h 1296733"/>
                  <a:gd name="connsiteX20" fmla="*/ 588030 w 648133"/>
                  <a:gd name="connsiteY20" fmla="*/ 1242346 h 1296733"/>
                  <a:gd name="connsiteX21" fmla="*/ 518498 w 648133"/>
                  <a:gd name="connsiteY21" fmla="*/ 1293114 h 129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8133" h="1296733">
                    <a:moveTo>
                      <a:pt x="518403" y="1293019"/>
                    </a:moveTo>
                    <a:cubicBezTo>
                      <a:pt x="498305" y="1295495"/>
                      <a:pt x="472016" y="1296733"/>
                      <a:pt x="439440" y="1296733"/>
                    </a:cubicBezTo>
                    <a:cubicBezTo>
                      <a:pt x="393054" y="1296733"/>
                      <a:pt x="354192" y="1289876"/>
                      <a:pt x="322950" y="1276064"/>
                    </a:cubicBezTo>
                    <a:cubicBezTo>
                      <a:pt x="291612" y="1262253"/>
                      <a:pt x="274753" y="1233487"/>
                      <a:pt x="272181" y="1189577"/>
                    </a:cubicBezTo>
                    <a:lnTo>
                      <a:pt x="272181" y="1185862"/>
                    </a:lnTo>
                    <a:lnTo>
                      <a:pt x="270276" y="986695"/>
                    </a:lnTo>
                    <a:cubicBezTo>
                      <a:pt x="270276" y="848868"/>
                      <a:pt x="274086" y="738664"/>
                      <a:pt x="281516" y="655892"/>
                    </a:cubicBezTo>
                    <a:cubicBezTo>
                      <a:pt x="252655" y="675989"/>
                      <a:pt x="219508" y="685991"/>
                      <a:pt x="181884" y="685991"/>
                    </a:cubicBezTo>
                    <a:cubicBezTo>
                      <a:pt x="146832" y="685991"/>
                      <a:pt x="114543" y="679704"/>
                      <a:pt x="85110" y="667226"/>
                    </a:cubicBezTo>
                    <a:cubicBezTo>
                      <a:pt x="55678" y="654749"/>
                      <a:pt x="32151" y="637127"/>
                      <a:pt x="14625" y="614648"/>
                    </a:cubicBezTo>
                    <a:cubicBezTo>
                      <a:pt x="10910" y="609695"/>
                      <a:pt x="6815" y="602171"/>
                      <a:pt x="2433" y="592074"/>
                    </a:cubicBezTo>
                    <a:cubicBezTo>
                      <a:pt x="-1948" y="582073"/>
                      <a:pt x="-424" y="565118"/>
                      <a:pt x="7101" y="541306"/>
                    </a:cubicBezTo>
                    <a:cubicBezTo>
                      <a:pt x="30913" y="483680"/>
                      <a:pt x="71299" y="410718"/>
                      <a:pt x="128354" y="322326"/>
                    </a:cubicBezTo>
                    <a:cubicBezTo>
                      <a:pt x="185313" y="234029"/>
                      <a:pt x="253988" y="146590"/>
                      <a:pt x="334189" y="60198"/>
                    </a:cubicBezTo>
                    <a:cubicBezTo>
                      <a:pt x="369241" y="22574"/>
                      <a:pt x="404960" y="3239"/>
                      <a:pt x="441345" y="1905"/>
                    </a:cubicBezTo>
                    <a:lnTo>
                      <a:pt x="478969" y="0"/>
                    </a:lnTo>
                    <a:cubicBezTo>
                      <a:pt x="531547" y="0"/>
                      <a:pt x="570695" y="11906"/>
                      <a:pt x="596412" y="35719"/>
                    </a:cubicBezTo>
                    <a:cubicBezTo>
                      <a:pt x="622035" y="59531"/>
                      <a:pt x="639275" y="97155"/>
                      <a:pt x="648133" y="148495"/>
                    </a:cubicBezTo>
                    <a:lnTo>
                      <a:pt x="648133" y="590169"/>
                    </a:lnTo>
                    <a:cubicBezTo>
                      <a:pt x="648133" y="780669"/>
                      <a:pt x="639942" y="958501"/>
                      <a:pt x="623749" y="1123950"/>
                    </a:cubicBezTo>
                    <a:cubicBezTo>
                      <a:pt x="618701" y="1171575"/>
                      <a:pt x="606795" y="1211008"/>
                      <a:pt x="588030" y="1242346"/>
                    </a:cubicBezTo>
                    <a:cubicBezTo>
                      <a:pt x="569266" y="1273683"/>
                      <a:pt x="546025" y="1290637"/>
                      <a:pt x="518498" y="1293114"/>
                    </a:cubicBezTo>
                    <a:close/>
                  </a:path>
                </a:pathLst>
              </a:custGeom>
              <a:solidFill>
                <a:schemeClr val="accent1"/>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D34963DF-37D5-8421-DBBC-A3C8BA923BF0}"/>
                  </a:ext>
                </a:extLst>
              </p:cNvPr>
              <p:cNvSpPr/>
              <p:nvPr/>
            </p:nvSpPr>
            <p:spPr>
              <a:xfrm>
                <a:off x="2991964" y="1591361"/>
                <a:ext cx="888873" cy="1309878"/>
              </a:xfrm>
              <a:custGeom>
                <a:avLst/>
                <a:gdLst>
                  <a:gd name="connsiteX0" fmla="*/ 447199 w 888873"/>
                  <a:gd name="connsiteY0" fmla="*/ 0 h 1309878"/>
                  <a:gd name="connsiteX1" fmla="*/ 777050 w 888873"/>
                  <a:gd name="connsiteY1" fmla="*/ 164402 h 1309878"/>
                  <a:gd name="connsiteX2" fmla="*/ 888873 w 888873"/>
                  <a:gd name="connsiteY2" fmla="*/ 631412 h 1309878"/>
                  <a:gd name="connsiteX3" fmla="*/ 874776 w 888873"/>
                  <a:gd name="connsiteY3" fmla="*/ 818388 h 1309878"/>
                  <a:gd name="connsiteX4" fmla="*/ 824008 w 888873"/>
                  <a:gd name="connsiteY4" fmla="*/ 1014794 h 1309878"/>
                  <a:gd name="connsiteX5" fmla="*/ 735711 w 888873"/>
                  <a:gd name="connsiteY5" fmla="*/ 1170813 h 1309878"/>
                  <a:gd name="connsiteX6" fmla="*/ 606076 w 888873"/>
                  <a:gd name="connsiteY6" fmla="*/ 1272254 h 1309878"/>
                  <a:gd name="connsiteX7" fmla="*/ 432245 w 888873"/>
                  <a:gd name="connsiteY7" fmla="*/ 1309878 h 1309878"/>
                  <a:gd name="connsiteX8" fmla="*/ 112776 w 888873"/>
                  <a:gd name="connsiteY8" fmla="*/ 1129475 h 1309878"/>
                  <a:gd name="connsiteX9" fmla="*/ 0 w 888873"/>
                  <a:gd name="connsiteY9" fmla="*/ 582549 h 1309878"/>
                  <a:gd name="connsiteX10" fmla="*/ 27242 w 888873"/>
                  <a:gd name="connsiteY10" fmla="*/ 359855 h 1309878"/>
                  <a:gd name="connsiteX11" fmla="*/ 109919 w 888873"/>
                  <a:gd name="connsiteY11" fmla="*/ 172879 h 1309878"/>
                  <a:gd name="connsiteX12" fmla="*/ 250889 w 888873"/>
                  <a:gd name="connsiteY12" fmla="*/ 46006 h 1309878"/>
                  <a:gd name="connsiteX13" fmla="*/ 447294 w 888873"/>
                  <a:gd name="connsiteY13" fmla="*/ 0 h 1309878"/>
                  <a:gd name="connsiteX14" fmla="*/ 460343 w 888873"/>
                  <a:gd name="connsiteY14" fmla="*/ 349568 h 1309878"/>
                  <a:gd name="connsiteX15" fmla="*/ 375761 w 888873"/>
                  <a:gd name="connsiteY15" fmla="*/ 425672 h 1309878"/>
                  <a:gd name="connsiteX16" fmla="*/ 345662 w 888873"/>
                  <a:gd name="connsiteY16" fmla="*/ 629603 h 1309878"/>
                  <a:gd name="connsiteX17" fmla="*/ 359759 w 888873"/>
                  <a:gd name="connsiteY17" fmla="*/ 805339 h 1309878"/>
                  <a:gd name="connsiteX18" fmla="*/ 398240 w 888873"/>
                  <a:gd name="connsiteY18" fmla="*/ 900208 h 1309878"/>
                  <a:gd name="connsiteX19" fmla="*/ 445199 w 888873"/>
                  <a:gd name="connsiteY19" fmla="*/ 924687 h 1309878"/>
                  <a:gd name="connsiteX20" fmla="*/ 535400 w 888873"/>
                  <a:gd name="connsiteY20" fmla="*/ 852297 h 1309878"/>
                  <a:gd name="connsiteX21" fmla="*/ 559784 w 888873"/>
                  <a:gd name="connsiteY21" fmla="*/ 608933 h 1309878"/>
                  <a:gd name="connsiteX22" fmla="*/ 546640 w 888873"/>
                  <a:gd name="connsiteY22" fmla="*/ 464249 h 1309878"/>
                  <a:gd name="connsiteX23" fmla="*/ 509969 w 888873"/>
                  <a:gd name="connsiteY23" fmla="*/ 375952 h 1309878"/>
                  <a:gd name="connsiteX24" fmla="*/ 460153 w 888873"/>
                  <a:gd name="connsiteY24" fmla="*/ 349663 h 130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8873" h="1309878">
                    <a:moveTo>
                      <a:pt x="447199" y="0"/>
                    </a:moveTo>
                    <a:cubicBezTo>
                      <a:pt x="592550" y="0"/>
                      <a:pt x="702469" y="54864"/>
                      <a:pt x="777050" y="164402"/>
                    </a:cubicBezTo>
                    <a:cubicBezTo>
                      <a:pt x="851630" y="274034"/>
                      <a:pt x="888873" y="429673"/>
                      <a:pt x="888873" y="631412"/>
                    </a:cubicBezTo>
                    <a:cubicBezTo>
                      <a:pt x="888873" y="686562"/>
                      <a:pt x="884206" y="748856"/>
                      <a:pt x="874776" y="818388"/>
                    </a:cubicBezTo>
                    <a:cubicBezTo>
                      <a:pt x="865346" y="887921"/>
                      <a:pt x="848487" y="953453"/>
                      <a:pt x="824008" y="1014794"/>
                    </a:cubicBezTo>
                    <a:cubicBezTo>
                      <a:pt x="799624" y="1076230"/>
                      <a:pt x="770096" y="1128236"/>
                      <a:pt x="735711" y="1170813"/>
                    </a:cubicBezTo>
                    <a:cubicBezTo>
                      <a:pt x="701230" y="1213390"/>
                      <a:pt x="657987" y="1247204"/>
                      <a:pt x="606076" y="1272254"/>
                    </a:cubicBezTo>
                    <a:cubicBezTo>
                      <a:pt x="554069" y="1297305"/>
                      <a:pt x="496157" y="1309878"/>
                      <a:pt x="432245" y="1309878"/>
                    </a:cubicBezTo>
                    <a:cubicBezTo>
                      <a:pt x="294418" y="1309878"/>
                      <a:pt x="187928" y="1249775"/>
                      <a:pt x="112776" y="1129475"/>
                    </a:cubicBezTo>
                    <a:cubicBezTo>
                      <a:pt x="37624" y="1009174"/>
                      <a:pt x="0" y="826865"/>
                      <a:pt x="0" y="582549"/>
                    </a:cubicBezTo>
                    <a:cubicBezTo>
                      <a:pt x="0" y="504920"/>
                      <a:pt x="9049" y="430625"/>
                      <a:pt x="27242" y="359855"/>
                    </a:cubicBezTo>
                    <a:cubicBezTo>
                      <a:pt x="45434" y="289084"/>
                      <a:pt x="72962" y="226695"/>
                      <a:pt x="109919" y="172879"/>
                    </a:cubicBezTo>
                    <a:cubicBezTo>
                      <a:pt x="146876" y="119063"/>
                      <a:pt x="193834" y="76771"/>
                      <a:pt x="250889" y="46006"/>
                    </a:cubicBezTo>
                    <a:cubicBezTo>
                      <a:pt x="307848" y="15335"/>
                      <a:pt x="373380" y="0"/>
                      <a:pt x="447294" y="0"/>
                    </a:cubicBezTo>
                    <a:close/>
                    <a:moveTo>
                      <a:pt x="460343" y="349568"/>
                    </a:moveTo>
                    <a:cubicBezTo>
                      <a:pt x="423958" y="349568"/>
                      <a:pt x="395764" y="374904"/>
                      <a:pt x="375761" y="425672"/>
                    </a:cubicBezTo>
                    <a:cubicBezTo>
                      <a:pt x="355663" y="476441"/>
                      <a:pt x="345662" y="544354"/>
                      <a:pt x="345662" y="629603"/>
                    </a:cubicBezTo>
                    <a:cubicBezTo>
                      <a:pt x="345662" y="699802"/>
                      <a:pt x="350330" y="758381"/>
                      <a:pt x="359759" y="805339"/>
                    </a:cubicBezTo>
                    <a:cubicBezTo>
                      <a:pt x="369189" y="852297"/>
                      <a:pt x="381953" y="884015"/>
                      <a:pt x="398240" y="900208"/>
                    </a:cubicBezTo>
                    <a:cubicBezTo>
                      <a:pt x="414528" y="916496"/>
                      <a:pt x="430149" y="924687"/>
                      <a:pt x="445199" y="924687"/>
                    </a:cubicBezTo>
                    <a:cubicBezTo>
                      <a:pt x="489013" y="924687"/>
                      <a:pt x="519113" y="900589"/>
                      <a:pt x="535400" y="852297"/>
                    </a:cubicBezTo>
                    <a:cubicBezTo>
                      <a:pt x="551688" y="804101"/>
                      <a:pt x="559784" y="722948"/>
                      <a:pt x="559784" y="608933"/>
                    </a:cubicBezTo>
                    <a:cubicBezTo>
                      <a:pt x="559784" y="553784"/>
                      <a:pt x="555403" y="505587"/>
                      <a:pt x="546640" y="464249"/>
                    </a:cubicBezTo>
                    <a:cubicBezTo>
                      <a:pt x="537877" y="422910"/>
                      <a:pt x="525685" y="393478"/>
                      <a:pt x="509969" y="375952"/>
                    </a:cubicBezTo>
                    <a:cubicBezTo>
                      <a:pt x="494252" y="358426"/>
                      <a:pt x="477679" y="349663"/>
                      <a:pt x="460153" y="349663"/>
                    </a:cubicBezTo>
                    <a:close/>
                  </a:path>
                </a:pathLst>
              </a:custGeom>
              <a:solidFill>
                <a:schemeClr val="accent1"/>
              </a:solidFill>
              <a:ln w="9525" cap="flat">
                <a:noFill/>
                <a:prstDash val="solid"/>
                <a:miter/>
              </a:ln>
            </p:spPr>
            <p:txBody>
              <a:bodyPr rtlCol="0" anchor="ctr"/>
              <a:lstStyle/>
              <a:p>
                <a:endParaRPr lang="nl-BE"/>
              </a:p>
            </p:txBody>
          </p:sp>
        </p:grpSp>
        <p:grpSp>
          <p:nvGrpSpPr>
            <p:cNvPr id="87" name="Groep 86">
              <a:extLst>
                <a:ext uri="{FF2B5EF4-FFF2-40B4-BE49-F238E27FC236}">
                  <a16:creationId xmlns:a16="http://schemas.microsoft.com/office/drawing/2014/main" id="{A637FF6E-F03F-3F15-CF58-7398DD1AA330}"/>
                </a:ext>
              </a:extLst>
            </p:cNvPr>
            <p:cNvGrpSpPr/>
            <p:nvPr/>
          </p:nvGrpSpPr>
          <p:grpSpPr>
            <a:xfrm>
              <a:off x="4022531" y="2246300"/>
              <a:ext cx="3866045" cy="647794"/>
              <a:chOff x="4022531" y="2246300"/>
              <a:chExt cx="3866045" cy="647794"/>
            </a:xfrm>
            <a:solidFill>
              <a:schemeClr val="accent2"/>
            </a:solidFill>
          </p:grpSpPr>
          <p:sp>
            <p:nvSpPr>
              <p:cNvPr id="101" name="Vrije vorm: vorm 100">
                <a:extLst>
                  <a:ext uri="{FF2B5EF4-FFF2-40B4-BE49-F238E27FC236}">
                    <a16:creationId xmlns:a16="http://schemas.microsoft.com/office/drawing/2014/main" id="{89C4A7DA-D05E-3E55-1D24-72B2EEF7E7BA}"/>
                  </a:ext>
                </a:extLst>
              </p:cNvPr>
              <p:cNvSpPr/>
              <p:nvPr/>
            </p:nvSpPr>
            <p:spPr>
              <a:xfrm>
                <a:off x="4022531" y="2258301"/>
                <a:ext cx="512293" cy="631317"/>
              </a:xfrm>
              <a:custGeom>
                <a:avLst/>
                <a:gdLst>
                  <a:gd name="connsiteX0" fmla="*/ 230448 w 512293"/>
                  <a:gd name="connsiteY0" fmla="*/ 194405 h 631317"/>
                  <a:gd name="connsiteX1" fmla="*/ 201873 w 512293"/>
                  <a:gd name="connsiteY1" fmla="*/ 191643 h 631317"/>
                  <a:gd name="connsiteX2" fmla="*/ 73762 w 512293"/>
                  <a:gd name="connsiteY2" fmla="*/ 167259 h 631317"/>
                  <a:gd name="connsiteX3" fmla="*/ 17564 w 512293"/>
                  <a:gd name="connsiteY3" fmla="*/ 135446 h 631317"/>
                  <a:gd name="connsiteX4" fmla="*/ 38 w 512293"/>
                  <a:gd name="connsiteY4" fmla="*/ 88487 h 631317"/>
                  <a:gd name="connsiteX5" fmla="*/ 2801 w 512293"/>
                  <a:gd name="connsiteY5" fmla="*/ 65437 h 631317"/>
                  <a:gd name="connsiteX6" fmla="*/ 122625 w 512293"/>
                  <a:gd name="connsiteY6" fmla="*/ 0 h 631317"/>
                  <a:gd name="connsiteX7" fmla="*/ 259023 w 512293"/>
                  <a:gd name="connsiteY7" fmla="*/ 12002 h 631317"/>
                  <a:gd name="connsiteX8" fmla="*/ 380657 w 512293"/>
                  <a:gd name="connsiteY8" fmla="*/ 43339 h 631317"/>
                  <a:gd name="connsiteX9" fmla="*/ 430854 w 512293"/>
                  <a:gd name="connsiteY9" fmla="*/ 71438 h 631317"/>
                  <a:gd name="connsiteX10" fmla="*/ 462668 w 512293"/>
                  <a:gd name="connsiteY10" fmla="*/ 111062 h 631317"/>
                  <a:gd name="connsiteX11" fmla="*/ 471907 w 512293"/>
                  <a:gd name="connsiteY11" fmla="*/ 151162 h 631317"/>
                  <a:gd name="connsiteX12" fmla="*/ 445142 w 512293"/>
                  <a:gd name="connsiteY12" fmla="*/ 223933 h 631317"/>
                  <a:gd name="connsiteX13" fmla="*/ 345605 w 512293"/>
                  <a:gd name="connsiteY13" fmla="*/ 343757 h 631317"/>
                  <a:gd name="connsiteX14" fmla="*/ 282931 w 512293"/>
                  <a:gd name="connsiteY14" fmla="*/ 416528 h 631317"/>
                  <a:gd name="connsiteX15" fmla="*/ 242354 w 512293"/>
                  <a:gd name="connsiteY15" fmla="*/ 467201 h 631317"/>
                  <a:gd name="connsiteX16" fmla="*/ 367703 w 512293"/>
                  <a:gd name="connsiteY16" fmla="*/ 430340 h 631317"/>
                  <a:gd name="connsiteX17" fmla="*/ 428473 w 512293"/>
                  <a:gd name="connsiteY17" fmla="*/ 423005 h 631317"/>
                  <a:gd name="connsiteX18" fmla="*/ 509531 w 512293"/>
                  <a:gd name="connsiteY18" fmla="*/ 471869 h 631317"/>
                  <a:gd name="connsiteX19" fmla="*/ 512293 w 512293"/>
                  <a:gd name="connsiteY19" fmla="*/ 493967 h 631317"/>
                  <a:gd name="connsiteX20" fmla="*/ 340938 w 512293"/>
                  <a:gd name="connsiteY20" fmla="*/ 616553 h 631317"/>
                  <a:gd name="connsiteX21" fmla="*/ 337223 w 512293"/>
                  <a:gd name="connsiteY21" fmla="*/ 617506 h 631317"/>
                  <a:gd name="connsiteX22" fmla="*/ 209112 w 512293"/>
                  <a:gd name="connsiteY22" fmla="*/ 631317 h 631317"/>
                  <a:gd name="connsiteX23" fmla="*/ 105004 w 512293"/>
                  <a:gd name="connsiteY23" fmla="*/ 607314 h 631317"/>
                  <a:gd name="connsiteX24" fmla="*/ 53378 w 512293"/>
                  <a:gd name="connsiteY24" fmla="*/ 549307 h 631317"/>
                  <a:gd name="connsiteX25" fmla="*/ 31280 w 512293"/>
                  <a:gd name="connsiteY25" fmla="*/ 485775 h 631317"/>
                  <a:gd name="connsiteX26" fmla="*/ 31280 w 512293"/>
                  <a:gd name="connsiteY26" fmla="*/ 482060 h 631317"/>
                  <a:gd name="connsiteX27" fmla="*/ 32709 w 512293"/>
                  <a:gd name="connsiteY27" fmla="*/ 472345 h 631317"/>
                  <a:gd name="connsiteX28" fmla="*/ 42425 w 512293"/>
                  <a:gd name="connsiteY28" fmla="*/ 444246 h 631317"/>
                  <a:gd name="connsiteX29" fmla="*/ 78334 w 512293"/>
                  <a:gd name="connsiteY29" fmla="*/ 383477 h 631317"/>
                  <a:gd name="connsiteX30" fmla="*/ 135008 w 512293"/>
                  <a:gd name="connsiteY30" fmla="*/ 307943 h 631317"/>
                  <a:gd name="connsiteX31" fmla="*/ 194920 w 512293"/>
                  <a:gd name="connsiteY31" fmla="*/ 236125 h 631317"/>
                  <a:gd name="connsiteX32" fmla="*/ 230353 w 512293"/>
                  <a:gd name="connsiteY32" fmla="*/ 194691 h 63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2293" h="631317">
                    <a:moveTo>
                      <a:pt x="230448" y="194405"/>
                    </a:moveTo>
                    <a:lnTo>
                      <a:pt x="201873" y="191643"/>
                    </a:lnTo>
                    <a:cubicBezTo>
                      <a:pt x="141675" y="183071"/>
                      <a:pt x="99003" y="174879"/>
                      <a:pt x="73762" y="167259"/>
                    </a:cubicBezTo>
                    <a:cubicBezTo>
                      <a:pt x="48521" y="159544"/>
                      <a:pt x="29852" y="148971"/>
                      <a:pt x="17564" y="135446"/>
                    </a:cubicBezTo>
                    <a:cubicBezTo>
                      <a:pt x="5277" y="121920"/>
                      <a:pt x="-533" y="106299"/>
                      <a:pt x="38" y="88487"/>
                    </a:cubicBezTo>
                    <a:cubicBezTo>
                      <a:pt x="38" y="81153"/>
                      <a:pt x="991" y="73438"/>
                      <a:pt x="2801" y="65437"/>
                    </a:cubicBezTo>
                    <a:cubicBezTo>
                      <a:pt x="13278" y="21812"/>
                      <a:pt x="53188" y="0"/>
                      <a:pt x="122625" y="0"/>
                    </a:cubicBezTo>
                    <a:cubicBezTo>
                      <a:pt x="165583" y="0"/>
                      <a:pt x="211112" y="4001"/>
                      <a:pt x="259023" y="12002"/>
                    </a:cubicBezTo>
                    <a:cubicBezTo>
                      <a:pt x="306934" y="20003"/>
                      <a:pt x="347510" y="30385"/>
                      <a:pt x="380657" y="43339"/>
                    </a:cubicBezTo>
                    <a:cubicBezTo>
                      <a:pt x="399041" y="50102"/>
                      <a:pt x="415805" y="59436"/>
                      <a:pt x="430854" y="71438"/>
                    </a:cubicBezTo>
                    <a:cubicBezTo>
                      <a:pt x="445904" y="83439"/>
                      <a:pt x="456476" y="96679"/>
                      <a:pt x="462668" y="111062"/>
                    </a:cubicBezTo>
                    <a:cubicBezTo>
                      <a:pt x="468764" y="125540"/>
                      <a:pt x="471907" y="138875"/>
                      <a:pt x="471907" y="151162"/>
                    </a:cubicBezTo>
                    <a:cubicBezTo>
                      <a:pt x="471907" y="173927"/>
                      <a:pt x="462953" y="198120"/>
                      <a:pt x="445142" y="223933"/>
                    </a:cubicBezTo>
                    <a:lnTo>
                      <a:pt x="345605" y="343757"/>
                    </a:lnTo>
                    <a:cubicBezTo>
                      <a:pt x="327222" y="362807"/>
                      <a:pt x="306267" y="387096"/>
                      <a:pt x="282931" y="416528"/>
                    </a:cubicBezTo>
                    <a:cubicBezTo>
                      <a:pt x="259595" y="446056"/>
                      <a:pt x="246069" y="462915"/>
                      <a:pt x="242354" y="467201"/>
                    </a:cubicBezTo>
                    <a:cubicBezTo>
                      <a:pt x="276168" y="453676"/>
                      <a:pt x="317888" y="441389"/>
                      <a:pt x="367703" y="430340"/>
                    </a:cubicBezTo>
                    <a:cubicBezTo>
                      <a:pt x="389230" y="425387"/>
                      <a:pt x="409423" y="423005"/>
                      <a:pt x="428473" y="423005"/>
                    </a:cubicBezTo>
                    <a:cubicBezTo>
                      <a:pt x="471431" y="423005"/>
                      <a:pt x="498482" y="439293"/>
                      <a:pt x="509531" y="471869"/>
                    </a:cubicBezTo>
                    <a:cubicBezTo>
                      <a:pt x="511340" y="479203"/>
                      <a:pt x="512293" y="486632"/>
                      <a:pt x="512293" y="493967"/>
                    </a:cubicBezTo>
                    <a:cubicBezTo>
                      <a:pt x="512293" y="549211"/>
                      <a:pt x="455143" y="590074"/>
                      <a:pt x="340938" y="616553"/>
                    </a:cubicBezTo>
                    <a:lnTo>
                      <a:pt x="337223" y="617506"/>
                    </a:lnTo>
                    <a:cubicBezTo>
                      <a:pt x="291123" y="626745"/>
                      <a:pt x="248450" y="631317"/>
                      <a:pt x="209112" y="631317"/>
                    </a:cubicBezTo>
                    <a:cubicBezTo>
                      <a:pt x="160535" y="631317"/>
                      <a:pt x="125864" y="623316"/>
                      <a:pt x="105004" y="607314"/>
                    </a:cubicBezTo>
                    <a:cubicBezTo>
                      <a:pt x="85382" y="591979"/>
                      <a:pt x="68142" y="572643"/>
                      <a:pt x="53378" y="549307"/>
                    </a:cubicBezTo>
                    <a:cubicBezTo>
                      <a:pt x="38615" y="525971"/>
                      <a:pt x="31280" y="504825"/>
                      <a:pt x="31280" y="485775"/>
                    </a:cubicBezTo>
                    <a:lnTo>
                      <a:pt x="31280" y="482060"/>
                    </a:lnTo>
                    <a:cubicBezTo>
                      <a:pt x="31280" y="480251"/>
                      <a:pt x="31757" y="477012"/>
                      <a:pt x="32709" y="472345"/>
                    </a:cubicBezTo>
                    <a:cubicBezTo>
                      <a:pt x="33662" y="467773"/>
                      <a:pt x="36900" y="458343"/>
                      <a:pt x="42425" y="444246"/>
                    </a:cubicBezTo>
                    <a:cubicBezTo>
                      <a:pt x="47949" y="430149"/>
                      <a:pt x="59951" y="409861"/>
                      <a:pt x="78334" y="383477"/>
                    </a:cubicBezTo>
                    <a:cubicBezTo>
                      <a:pt x="96812" y="357092"/>
                      <a:pt x="115672" y="331851"/>
                      <a:pt x="135008" y="307943"/>
                    </a:cubicBezTo>
                    <a:cubicBezTo>
                      <a:pt x="154343" y="284036"/>
                      <a:pt x="174346" y="260033"/>
                      <a:pt x="194920" y="236125"/>
                    </a:cubicBezTo>
                    <a:cubicBezTo>
                      <a:pt x="215494" y="212122"/>
                      <a:pt x="227305" y="198311"/>
                      <a:pt x="230353" y="194691"/>
                    </a:cubicBezTo>
                    <a:close/>
                  </a:path>
                </a:pathLst>
              </a:custGeom>
              <a:grpFill/>
              <a:ln w="9525"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4C1CB108-45BD-0423-5130-C3FDB9F739AA}"/>
                  </a:ext>
                </a:extLst>
              </p:cNvPr>
              <p:cNvSpPr/>
              <p:nvPr/>
            </p:nvSpPr>
            <p:spPr>
              <a:xfrm>
                <a:off x="4557017" y="2254586"/>
                <a:ext cx="491013" cy="635698"/>
              </a:xfrm>
              <a:custGeom>
                <a:avLst/>
                <a:gdLst>
                  <a:gd name="connsiteX0" fmla="*/ 458819 w 491013"/>
                  <a:gd name="connsiteY0" fmla="*/ 125349 h 635698"/>
                  <a:gd name="connsiteX1" fmla="*/ 491014 w 491013"/>
                  <a:gd name="connsiteY1" fmla="*/ 317945 h 635698"/>
                  <a:gd name="connsiteX2" fmla="*/ 470249 w 491013"/>
                  <a:gd name="connsiteY2" fmla="*/ 452438 h 635698"/>
                  <a:gd name="connsiteX3" fmla="*/ 415004 w 491013"/>
                  <a:gd name="connsiteY3" fmla="*/ 556070 h 635698"/>
                  <a:gd name="connsiteX4" fmla="*/ 334804 w 491013"/>
                  <a:gd name="connsiteY4" fmla="*/ 616839 h 635698"/>
                  <a:gd name="connsiteX5" fmla="*/ 242221 w 491013"/>
                  <a:gd name="connsiteY5" fmla="*/ 635699 h 635698"/>
                  <a:gd name="connsiteX6" fmla="*/ 181451 w 491013"/>
                  <a:gd name="connsiteY6" fmla="*/ 630174 h 635698"/>
                  <a:gd name="connsiteX7" fmla="*/ 78296 w 491013"/>
                  <a:gd name="connsiteY7" fmla="*/ 573977 h 635698"/>
                  <a:gd name="connsiteX8" fmla="*/ 20288 w 491013"/>
                  <a:gd name="connsiteY8" fmla="*/ 475393 h 635698"/>
                  <a:gd name="connsiteX9" fmla="*/ 6953 w 491013"/>
                  <a:gd name="connsiteY9" fmla="*/ 413195 h 635698"/>
                  <a:gd name="connsiteX10" fmla="*/ 0 w 491013"/>
                  <a:gd name="connsiteY10" fmla="*/ 320612 h 635698"/>
                  <a:gd name="connsiteX11" fmla="*/ 24384 w 491013"/>
                  <a:gd name="connsiteY11" fmla="*/ 152019 h 635698"/>
                  <a:gd name="connsiteX12" fmla="*/ 93059 w 491013"/>
                  <a:gd name="connsiteY12" fmla="*/ 55245 h 635698"/>
                  <a:gd name="connsiteX13" fmla="*/ 161258 w 491013"/>
                  <a:gd name="connsiteY13" fmla="*/ 15621 h 635698"/>
                  <a:gd name="connsiteX14" fmla="*/ 243269 w 491013"/>
                  <a:gd name="connsiteY14" fmla="*/ 0 h 635698"/>
                  <a:gd name="connsiteX15" fmla="*/ 246983 w 491013"/>
                  <a:gd name="connsiteY15" fmla="*/ 0 h 635698"/>
                  <a:gd name="connsiteX16" fmla="*/ 379190 w 491013"/>
                  <a:gd name="connsiteY16" fmla="*/ 31337 h 635698"/>
                  <a:gd name="connsiteX17" fmla="*/ 458914 w 491013"/>
                  <a:gd name="connsiteY17" fmla="*/ 125349 h 635698"/>
                  <a:gd name="connsiteX18" fmla="*/ 253365 w 491013"/>
                  <a:gd name="connsiteY18" fmla="*/ 156686 h 635698"/>
                  <a:gd name="connsiteX19" fmla="*/ 197168 w 491013"/>
                  <a:gd name="connsiteY19" fmla="*/ 197263 h 635698"/>
                  <a:gd name="connsiteX20" fmla="*/ 177832 w 491013"/>
                  <a:gd name="connsiteY20" fmla="*/ 295847 h 635698"/>
                  <a:gd name="connsiteX21" fmla="*/ 196310 w 491013"/>
                  <a:gd name="connsiteY21" fmla="*/ 418814 h 635698"/>
                  <a:gd name="connsiteX22" fmla="*/ 246983 w 491013"/>
                  <a:gd name="connsiteY22" fmla="*/ 458915 h 635698"/>
                  <a:gd name="connsiteX23" fmla="*/ 282893 w 491013"/>
                  <a:gd name="connsiteY23" fmla="*/ 442817 h 635698"/>
                  <a:gd name="connsiteX24" fmla="*/ 310039 w 491013"/>
                  <a:gd name="connsiteY24" fmla="*/ 383381 h 635698"/>
                  <a:gd name="connsiteX25" fmla="*/ 319754 w 491013"/>
                  <a:gd name="connsiteY25" fmla="*/ 285750 h 635698"/>
                  <a:gd name="connsiteX26" fmla="*/ 303181 w 491013"/>
                  <a:gd name="connsiteY26" fmla="*/ 196882 h 635698"/>
                  <a:gd name="connsiteX27" fmla="*/ 253460 w 491013"/>
                  <a:gd name="connsiteY27" fmla="*/ 156781 h 63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013" h="635698">
                    <a:moveTo>
                      <a:pt x="458819" y="125349"/>
                    </a:moveTo>
                    <a:cubicBezTo>
                      <a:pt x="480346" y="173260"/>
                      <a:pt x="491014" y="237458"/>
                      <a:pt x="491014" y="317945"/>
                    </a:cubicBezTo>
                    <a:cubicBezTo>
                      <a:pt x="491014" y="366427"/>
                      <a:pt x="484156" y="411290"/>
                      <a:pt x="470249" y="452438"/>
                    </a:cubicBezTo>
                    <a:cubicBezTo>
                      <a:pt x="456438" y="493586"/>
                      <a:pt x="437960" y="528161"/>
                      <a:pt x="415004" y="556070"/>
                    </a:cubicBezTo>
                    <a:cubicBezTo>
                      <a:pt x="391954" y="584073"/>
                      <a:pt x="365284" y="604266"/>
                      <a:pt x="334804" y="616839"/>
                    </a:cubicBezTo>
                    <a:cubicBezTo>
                      <a:pt x="304419" y="629412"/>
                      <a:pt x="273558" y="635699"/>
                      <a:pt x="242221" y="635699"/>
                    </a:cubicBezTo>
                    <a:cubicBezTo>
                      <a:pt x="217646" y="635699"/>
                      <a:pt x="197358" y="633889"/>
                      <a:pt x="181451" y="630174"/>
                    </a:cubicBezTo>
                    <a:cubicBezTo>
                      <a:pt x="137827" y="619125"/>
                      <a:pt x="103442" y="600361"/>
                      <a:pt x="78296" y="573977"/>
                    </a:cubicBezTo>
                    <a:cubicBezTo>
                      <a:pt x="53054" y="547592"/>
                      <a:pt x="33719" y="514731"/>
                      <a:pt x="20288" y="475393"/>
                    </a:cubicBezTo>
                    <a:cubicBezTo>
                      <a:pt x="16002" y="461867"/>
                      <a:pt x="11525" y="441198"/>
                      <a:pt x="6953" y="413195"/>
                    </a:cubicBezTo>
                    <a:cubicBezTo>
                      <a:pt x="2381" y="385286"/>
                      <a:pt x="0" y="354425"/>
                      <a:pt x="0" y="320612"/>
                    </a:cubicBezTo>
                    <a:cubicBezTo>
                      <a:pt x="0" y="246888"/>
                      <a:pt x="8096" y="190691"/>
                      <a:pt x="24384" y="152019"/>
                    </a:cubicBezTo>
                    <a:cubicBezTo>
                      <a:pt x="40672" y="113348"/>
                      <a:pt x="63532" y="81058"/>
                      <a:pt x="93059" y="55245"/>
                    </a:cubicBezTo>
                    <a:cubicBezTo>
                      <a:pt x="112109" y="38672"/>
                      <a:pt x="134779" y="25432"/>
                      <a:pt x="161258" y="15621"/>
                    </a:cubicBezTo>
                    <a:cubicBezTo>
                      <a:pt x="187643" y="5810"/>
                      <a:pt x="214979" y="572"/>
                      <a:pt x="243269" y="0"/>
                    </a:cubicBezTo>
                    <a:lnTo>
                      <a:pt x="246983" y="0"/>
                    </a:lnTo>
                    <a:cubicBezTo>
                      <a:pt x="301657" y="0"/>
                      <a:pt x="345758" y="10478"/>
                      <a:pt x="379190" y="31337"/>
                    </a:cubicBezTo>
                    <a:cubicBezTo>
                      <a:pt x="412623" y="52197"/>
                      <a:pt x="439198" y="83534"/>
                      <a:pt x="458914" y="125349"/>
                    </a:cubicBezTo>
                    <a:close/>
                    <a:moveTo>
                      <a:pt x="253365" y="156686"/>
                    </a:moveTo>
                    <a:cubicBezTo>
                      <a:pt x="228791" y="156686"/>
                      <a:pt x="210121" y="170212"/>
                      <a:pt x="197168" y="197263"/>
                    </a:cubicBezTo>
                    <a:cubicBezTo>
                      <a:pt x="184309" y="224314"/>
                      <a:pt x="177832" y="257175"/>
                      <a:pt x="177832" y="295847"/>
                    </a:cubicBezTo>
                    <a:cubicBezTo>
                      <a:pt x="177832" y="351092"/>
                      <a:pt x="183928" y="392144"/>
                      <a:pt x="196310" y="418814"/>
                    </a:cubicBezTo>
                    <a:cubicBezTo>
                      <a:pt x="208597" y="445580"/>
                      <a:pt x="225457" y="458915"/>
                      <a:pt x="246983" y="458915"/>
                    </a:cubicBezTo>
                    <a:cubicBezTo>
                      <a:pt x="259271" y="458915"/>
                      <a:pt x="271272" y="453581"/>
                      <a:pt x="282893" y="442817"/>
                    </a:cubicBezTo>
                    <a:cubicBezTo>
                      <a:pt x="294513" y="432054"/>
                      <a:pt x="303657" y="412242"/>
                      <a:pt x="310039" y="383381"/>
                    </a:cubicBezTo>
                    <a:cubicBezTo>
                      <a:pt x="316516" y="354521"/>
                      <a:pt x="319754" y="321945"/>
                      <a:pt x="319754" y="285750"/>
                    </a:cubicBezTo>
                    <a:cubicBezTo>
                      <a:pt x="319754" y="253175"/>
                      <a:pt x="314230" y="223552"/>
                      <a:pt x="303181" y="196882"/>
                    </a:cubicBezTo>
                    <a:cubicBezTo>
                      <a:pt x="292132" y="170117"/>
                      <a:pt x="275558" y="156781"/>
                      <a:pt x="253460" y="156781"/>
                    </a:cubicBezTo>
                    <a:close/>
                  </a:path>
                </a:pathLst>
              </a:custGeom>
              <a:grpFill/>
              <a:ln w="9525"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5E32E273-1AFC-CB2D-9191-C441AD012E63}"/>
                  </a:ext>
                </a:extLst>
              </p:cNvPr>
              <p:cNvSpPr/>
              <p:nvPr/>
            </p:nvSpPr>
            <p:spPr>
              <a:xfrm>
                <a:off x="5088131" y="2265540"/>
                <a:ext cx="786765" cy="616553"/>
              </a:xfrm>
              <a:custGeom>
                <a:avLst/>
                <a:gdLst>
                  <a:gd name="connsiteX0" fmla="*/ 676847 w 786765"/>
                  <a:gd name="connsiteY0" fmla="*/ 616553 h 616553"/>
                  <a:gd name="connsiteX1" fmla="*/ 614648 w 786765"/>
                  <a:gd name="connsiteY1" fmla="*/ 591217 h 616553"/>
                  <a:gd name="connsiteX2" fmla="*/ 593027 w 786765"/>
                  <a:gd name="connsiteY2" fmla="*/ 527209 h 616553"/>
                  <a:gd name="connsiteX3" fmla="*/ 598551 w 786765"/>
                  <a:gd name="connsiteY3" fmla="*/ 391763 h 616553"/>
                  <a:gd name="connsiteX4" fmla="*/ 598551 w 786765"/>
                  <a:gd name="connsiteY4" fmla="*/ 362236 h 616553"/>
                  <a:gd name="connsiteX5" fmla="*/ 594360 w 786765"/>
                  <a:gd name="connsiteY5" fmla="*/ 299561 h 616553"/>
                  <a:gd name="connsiteX6" fmla="*/ 580072 w 786765"/>
                  <a:gd name="connsiteY6" fmla="*/ 257651 h 616553"/>
                  <a:gd name="connsiteX7" fmla="*/ 550545 w 786765"/>
                  <a:gd name="connsiteY7" fmla="*/ 241554 h 616553"/>
                  <a:gd name="connsiteX8" fmla="*/ 523875 w 786765"/>
                  <a:gd name="connsiteY8" fmla="*/ 250793 h 616553"/>
                  <a:gd name="connsiteX9" fmla="*/ 504539 w 786765"/>
                  <a:gd name="connsiteY9" fmla="*/ 283940 h 616553"/>
                  <a:gd name="connsiteX10" fmla="*/ 497205 w 786765"/>
                  <a:gd name="connsiteY10" fmla="*/ 385286 h 616553"/>
                  <a:gd name="connsiteX11" fmla="*/ 497205 w 786765"/>
                  <a:gd name="connsiteY11" fmla="*/ 435959 h 616553"/>
                  <a:gd name="connsiteX12" fmla="*/ 492633 w 786765"/>
                  <a:gd name="connsiteY12" fmla="*/ 527209 h 616553"/>
                  <a:gd name="connsiteX13" fmla="*/ 471488 w 786765"/>
                  <a:gd name="connsiteY13" fmla="*/ 582454 h 616553"/>
                  <a:gd name="connsiteX14" fmla="*/ 412528 w 786765"/>
                  <a:gd name="connsiteY14" fmla="*/ 607314 h 616553"/>
                  <a:gd name="connsiteX15" fmla="*/ 348520 w 786765"/>
                  <a:gd name="connsiteY15" fmla="*/ 584740 h 616553"/>
                  <a:gd name="connsiteX16" fmla="*/ 325946 w 786765"/>
                  <a:gd name="connsiteY16" fmla="*/ 517017 h 616553"/>
                  <a:gd name="connsiteX17" fmla="*/ 323183 w 786765"/>
                  <a:gd name="connsiteY17" fmla="*/ 440531 h 616553"/>
                  <a:gd name="connsiteX18" fmla="*/ 324136 w 786765"/>
                  <a:gd name="connsiteY18" fmla="*/ 357569 h 616553"/>
                  <a:gd name="connsiteX19" fmla="*/ 310801 w 786765"/>
                  <a:gd name="connsiteY19" fmla="*/ 254794 h 616553"/>
                  <a:gd name="connsiteX20" fmla="*/ 269843 w 786765"/>
                  <a:gd name="connsiteY20" fmla="*/ 229457 h 616553"/>
                  <a:gd name="connsiteX21" fmla="*/ 224219 w 786765"/>
                  <a:gd name="connsiteY21" fmla="*/ 254794 h 616553"/>
                  <a:gd name="connsiteX22" fmla="*/ 208979 w 786765"/>
                  <a:gd name="connsiteY22" fmla="*/ 354806 h 616553"/>
                  <a:gd name="connsiteX23" fmla="*/ 211741 w 786765"/>
                  <a:gd name="connsiteY23" fmla="*/ 474631 h 616553"/>
                  <a:gd name="connsiteX24" fmla="*/ 205264 w 786765"/>
                  <a:gd name="connsiteY24" fmla="*/ 544640 h 616553"/>
                  <a:gd name="connsiteX25" fmla="*/ 188690 w 786765"/>
                  <a:gd name="connsiteY25" fmla="*/ 586550 h 616553"/>
                  <a:gd name="connsiteX26" fmla="*/ 164306 w 786765"/>
                  <a:gd name="connsiteY26" fmla="*/ 608171 h 616553"/>
                  <a:gd name="connsiteX27" fmla="*/ 130683 w 786765"/>
                  <a:gd name="connsiteY27" fmla="*/ 615505 h 616553"/>
                  <a:gd name="connsiteX28" fmla="*/ 114109 w 786765"/>
                  <a:gd name="connsiteY28" fmla="*/ 614553 h 616553"/>
                  <a:gd name="connsiteX29" fmla="*/ 66675 w 786765"/>
                  <a:gd name="connsiteY29" fmla="*/ 599789 h 616553"/>
                  <a:gd name="connsiteX30" fmla="*/ 44101 w 786765"/>
                  <a:gd name="connsiteY30" fmla="*/ 573976 h 616553"/>
                  <a:gd name="connsiteX31" fmla="*/ 28004 w 786765"/>
                  <a:gd name="connsiteY31" fmla="*/ 499777 h 616553"/>
                  <a:gd name="connsiteX32" fmla="*/ 26670 w 786765"/>
                  <a:gd name="connsiteY32" fmla="*/ 453295 h 616553"/>
                  <a:gd name="connsiteX33" fmla="*/ 22098 w 786765"/>
                  <a:gd name="connsiteY33" fmla="*/ 358426 h 616553"/>
                  <a:gd name="connsiteX34" fmla="*/ 11525 w 786765"/>
                  <a:gd name="connsiteY34" fmla="*/ 174593 h 616553"/>
                  <a:gd name="connsiteX35" fmla="*/ 0 w 786765"/>
                  <a:gd name="connsiteY35" fmla="*/ 38671 h 616553"/>
                  <a:gd name="connsiteX36" fmla="*/ 38671 w 786765"/>
                  <a:gd name="connsiteY36" fmla="*/ 10096 h 616553"/>
                  <a:gd name="connsiteX37" fmla="*/ 86582 w 786765"/>
                  <a:gd name="connsiteY37" fmla="*/ 0 h 616553"/>
                  <a:gd name="connsiteX38" fmla="*/ 150114 w 786765"/>
                  <a:gd name="connsiteY38" fmla="*/ 23527 h 616553"/>
                  <a:gd name="connsiteX39" fmla="*/ 183261 w 786765"/>
                  <a:gd name="connsiteY39" fmla="*/ 86677 h 616553"/>
                  <a:gd name="connsiteX40" fmla="*/ 322421 w 786765"/>
                  <a:gd name="connsiteY40" fmla="*/ 23146 h 616553"/>
                  <a:gd name="connsiteX41" fmla="*/ 372618 w 786765"/>
                  <a:gd name="connsiteY41" fmla="*/ 31909 h 616553"/>
                  <a:gd name="connsiteX42" fmla="*/ 422338 w 786765"/>
                  <a:gd name="connsiteY42" fmla="*/ 60484 h 616553"/>
                  <a:gd name="connsiteX43" fmla="*/ 451390 w 786765"/>
                  <a:gd name="connsiteY43" fmla="*/ 98679 h 616553"/>
                  <a:gd name="connsiteX44" fmla="*/ 522827 w 786765"/>
                  <a:gd name="connsiteY44" fmla="*/ 32385 h 616553"/>
                  <a:gd name="connsiteX45" fmla="*/ 605314 w 786765"/>
                  <a:gd name="connsiteY45" fmla="*/ 12097 h 616553"/>
                  <a:gd name="connsiteX46" fmla="*/ 629222 w 786765"/>
                  <a:gd name="connsiteY46" fmla="*/ 13049 h 616553"/>
                  <a:gd name="connsiteX47" fmla="*/ 687705 w 786765"/>
                  <a:gd name="connsiteY47" fmla="*/ 31052 h 616553"/>
                  <a:gd name="connsiteX48" fmla="*/ 741140 w 786765"/>
                  <a:gd name="connsiteY48" fmla="*/ 81248 h 616553"/>
                  <a:gd name="connsiteX49" fmla="*/ 776192 w 786765"/>
                  <a:gd name="connsiteY49" fmla="*/ 166497 h 616553"/>
                  <a:gd name="connsiteX50" fmla="*/ 786765 w 786765"/>
                  <a:gd name="connsiteY50" fmla="*/ 265557 h 616553"/>
                  <a:gd name="connsiteX51" fmla="*/ 746188 w 786765"/>
                  <a:gd name="connsiteY51" fmla="*/ 561308 h 616553"/>
                  <a:gd name="connsiteX52" fmla="*/ 720852 w 786765"/>
                  <a:gd name="connsiteY52" fmla="*/ 603695 h 616553"/>
                  <a:gd name="connsiteX53" fmla="*/ 677132 w 786765"/>
                  <a:gd name="connsiteY53" fmla="*/ 616553 h 616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6765" h="616553">
                    <a:moveTo>
                      <a:pt x="676847" y="616553"/>
                    </a:moveTo>
                    <a:cubicBezTo>
                      <a:pt x="649796" y="616553"/>
                      <a:pt x="629031" y="608076"/>
                      <a:pt x="614648" y="591217"/>
                    </a:cubicBezTo>
                    <a:cubicBezTo>
                      <a:pt x="600170" y="574358"/>
                      <a:pt x="593027" y="553022"/>
                      <a:pt x="593027" y="527209"/>
                    </a:cubicBezTo>
                    <a:lnTo>
                      <a:pt x="598551" y="391763"/>
                    </a:lnTo>
                    <a:lnTo>
                      <a:pt x="598551" y="362236"/>
                    </a:lnTo>
                    <a:cubicBezTo>
                      <a:pt x="598551" y="337661"/>
                      <a:pt x="597217" y="316802"/>
                      <a:pt x="594360" y="299561"/>
                    </a:cubicBezTo>
                    <a:cubicBezTo>
                      <a:pt x="591598" y="282416"/>
                      <a:pt x="586835" y="268415"/>
                      <a:pt x="580072" y="257651"/>
                    </a:cubicBezTo>
                    <a:cubicBezTo>
                      <a:pt x="573310" y="246888"/>
                      <a:pt x="563499" y="241554"/>
                      <a:pt x="550545" y="241554"/>
                    </a:cubicBezTo>
                    <a:cubicBezTo>
                      <a:pt x="540734" y="241554"/>
                      <a:pt x="531781" y="244602"/>
                      <a:pt x="523875" y="250793"/>
                    </a:cubicBezTo>
                    <a:cubicBezTo>
                      <a:pt x="515874" y="256985"/>
                      <a:pt x="509397" y="268034"/>
                      <a:pt x="504539" y="283940"/>
                    </a:cubicBezTo>
                    <a:cubicBezTo>
                      <a:pt x="499586" y="299942"/>
                      <a:pt x="497205" y="333661"/>
                      <a:pt x="497205" y="385286"/>
                    </a:cubicBezTo>
                    <a:lnTo>
                      <a:pt x="497205" y="435959"/>
                    </a:lnTo>
                    <a:cubicBezTo>
                      <a:pt x="497205" y="472250"/>
                      <a:pt x="495681" y="502634"/>
                      <a:pt x="492633" y="527209"/>
                    </a:cubicBezTo>
                    <a:cubicBezTo>
                      <a:pt x="489585" y="551783"/>
                      <a:pt x="482537" y="570167"/>
                      <a:pt x="471488" y="582454"/>
                    </a:cubicBezTo>
                    <a:cubicBezTo>
                      <a:pt x="458629" y="599027"/>
                      <a:pt x="438912" y="607314"/>
                      <a:pt x="412528" y="607314"/>
                    </a:cubicBezTo>
                    <a:cubicBezTo>
                      <a:pt x="382429" y="607314"/>
                      <a:pt x="361093" y="599789"/>
                      <a:pt x="348520" y="584740"/>
                    </a:cubicBezTo>
                    <a:cubicBezTo>
                      <a:pt x="335947" y="569690"/>
                      <a:pt x="328422" y="547116"/>
                      <a:pt x="325946" y="517017"/>
                    </a:cubicBezTo>
                    <a:cubicBezTo>
                      <a:pt x="324136" y="487490"/>
                      <a:pt x="323183" y="462058"/>
                      <a:pt x="323183" y="440531"/>
                    </a:cubicBezTo>
                    <a:lnTo>
                      <a:pt x="324136" y="357569"/>
                    </a:lnTo>
                    <a:cubicBezTo>
                      <a:pt x="324136" y="305943"/>
                      <a:pt x="319659" y="271748"/>
                      <a:pt x="310801" y="254794"/>
                    </a:cubicBezTo>
                    <a:cubicBezTo>
                      <a:pt x="301847" y="237935"/>
                      <a:pt x="288227" y="229457"/>
                      <a:pt x="269843" y="229457"/>
                    </a:cubicBezTo>
                    <a:cubicBezTo>
                      <a:pt x="249555" y="229457"/>
                      <a:pt x="234410" y="237935"/>
                      <a:pt x="224219" y="254794"/>
                    </a:cubicBezTo>
                    <a:cubicBezTo>
                      <a:pt x="214122" y="271653"/>
                      <a:pt x="208979" y="304991"/>
                      <a:pt x="208979" y="354806"/>
                    </a:cubicBezTo>
                    <a:lnTo>
                      <a:pt x="211741" y="474631"/>
                    </a:lnTo>
                    <a:cubicBezTo>
                      <a:pt x="211741" y="502920"/>
                      <a:pt x="209550" y="526256"/>
                      <a:pt x="205264" y="544640"/>
                    </a:cubicBezTo>
                    <a:cubicBezTo>
                      <a:pt x="200978" y="563118"/>
                      <a:pt x="195453" y="577025"/>
                      <a:pt x="188690" y="586550"/>
                    </a:cubicBezTo>
                    <a:cubicBezTo>
                      <a:pt x="181928" y="596075"/>
                      <a:pt x="173831" y="603313"/>
                      <a:pt x="164306" y="608171"/>
                    </a:cubicBezTo>
                    <a:cubicBezTo>
                      <a:pt x="154781" y="613124"/>
                      <a:pt x="143542" y="615505"/>
                      <a:pt x="130683" y="615505"/>
                    </a:cubicBezTo>
                    <a:lnTo>
                      <a:pt x="114109" y="614553"/>
                    </a:lnTo>
                    <a:cubicBezTo>
                      <a:pt x="92583" y="611505"/>
                      <a:pt x="76771" y="606552"/>
                      <a:pt x="66675" y="599789"/>
                    </a:cubicBezTo>
                    <a:cubicBezTo>
                      <a:pt x="56579" y="593026"/>
                      <a:pt x="49054" y="584454"/>
                      <a:pt x="44101" y="573976"/>
                    </a:cubicBezTo>
                    <a:cubicBezTo>
                      <a:pt x="34290" y="553688"/>
                      <a:pt x="28861" y="529019"/>
                      <a:pt x="28004" y="499777"/>
                    </a:cubicBezTo>
                    <a:cubicBezTo>
                      <a:pt x="27051" y="470630"/>
                      <a:pt x="26670" y="455105"/>
                      <a:pt x="26670" y="453295"/>
                    </a:cubicBezTo>
                    <a:cubicBezTo>
                      <a:pt x="23622" y="399288"/>
                      <a:pt x="22098" y="367570"/>
                      <a:pt x="22098" y="358426"/>
                    </a:cubicBezTo>
                    <a:cubicBezTo>
                      <a:pt x="21431" y="322802"/>
                      <a:pt x="17907" y="261556"/>
                      <a:pt x="11525" y="174593"/>
                    </a:cubicBezTo>
                    <a:cubicBezTo>
                      <a:pt x="5048" y="87725"/>
                      <a:pt x="1238" y="42386"/>
                      <a:pt x="0" y="38671"/>
                    </a:cubicBezTo>
                    <a:cubicBezTo>
                      <a:pt x="9811" y="26384"/>
                      <a:pt x="22765" y="16859"/>
                      <a:pt x="38671" y="10096"/>
                    </a:cubicBezTo>
                    <a:cubicBezTo>
                      <a:pt x="54673" y="3334"/>
                      <a:pt x="70580" y="0"/>
                      <a:pt x="86582" y="0"/>
                    </a:cubicBezTo>
                    <a:cubicBezTo>
                      <a:pt x="110585" y="0"/>
                      <a:pt x="131731" y="7810"/>
                      <a:pt x="150114" y="23527"/>
                    </a:cubicBezTo>
                    <a:cubicBezTo>
                      <a:pt x="168497" y="39243"/>
                      <a:pt x="179641" y="60198"/>
                      <a:pt x="183261" y="86677"/>
                    </a:cubicBezTo>
                    <a:cubicBezTo>
                      <a:pt x="219456" y="44291"/>
                      <a:pt x="265843" y="23146"/>
                      <a:pt x="322421" y="23146"/>
                    </a:cubicBezTo>
                    <a:cubicBezTo>
                      <a:pt x="337756" y="23146"/>
                      <a:pt x="354521" y="26098"/>
                      <a:pt x="372618" y="31909"/>
                    </a:cubicBezTo>
                    <a:cubicBezTo>
                      <a:pt x="390715" y="37719"/>
                      <a:pt x="407289" y="47244"/>
                      <a:pt x="422338" y="60484"/>
                    </a:cubicBezTo>
                    <a:cubicBezTo>
                      <a:pt x="437388" y="73723"/>
                      <a:pt x="447104" y="86487"/>
                      <a:pt x="451390" y="98679"/>
                    </a:cubicBezTo>
                    <a:cubicBezTo>
                      <a:pt x="474726" y="68008"/>
                      <a:pt x="498538" y="45815"/>
                      <a:pt x="522827" y="32385"/>
                    </a:cubicBezTo>
                    <a:cubicBezTo>
                      <a:pt x="547116" y="18860"/>
                      <a:pt x="574548" y="12097"/>
                      <a:pt x="605314" y="12097"/>
                    </a:cubicBezTo>
                    <a:lnTo>
                      <a:pt x="629222" y="13049"/>
                    </a:lnTo>
                    <a:cubicBezTo>
                      <a:pt x="648843" y="14859"/>
                      <a:pt x="668369" y="20860"/>
                      <a:pt x="687705" y="31052"/>
                    </a:cubicBezTo>
                    <a:cubicBezTo>
                      <a:pt x="707041" y="41148"/>
                      <a:pt x="724853" y="57912"/>
                      <a:pt x="741140" y="81248"/>
                    </a:cubicBezTo>
                    <a:cubicBezTo>
                      <a:pt x="757428" y="104585"/>
                      <a:pt x="769048" y="132969"/>
                      <a:pt x="776192" y="166497"/>
                    </a:cubicBezTo>
                    <a:cubicBezTo>
                      <a:pt x="783241" y="200025"/>
                      <a:pt x="786765" y="232981"/>
                      <a:pt x="786765" y="265557"/>
                    </a:cubicBezTo>
                    <a:cubicBezTo>
                      <a:pt x="786765" y="392144"/>
                      <a:pt x="773239" y="490728"/>
                      <a:pt x="746188" y="561308"/>
                    </a:cubicBezTo>
                    <a:cubicBezTo>
                      <a:pt x="738854" y="580930"/>
                      <a:pt x="730377" y="595122"/>
                      <a:pt x="720852" y="603695"/>
                    </a:cubicBezTo>
                    <a:cubicBezTo>
                      <a:pt x="711327" y="612267"/>
                      <a:pt x="696754" y="616553"/>
                      <a:pt x="677132" y="616553"/>
                    </a:cubicBezTo>
                    <a:close/>
                  </a:path>
                </a:pathLst>
              </a:custGeom>
              <a:grpFill/>
              <a:ln w="9525"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C5CD1CA1-ABF8-D146-CBB5-F0946AB2E069}"/>
                  </a:ext>
                </a:extLst>
              </p:cNvPr>
              <p:cNvSpPr/>
              <p:nvPr/>
            </p:nvSpPr>
            <p:spPr>
              <a:xfrm>
                <a:off x="5917949" y="2257634"/>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7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1 w 467010"/>
                  <a:gd name="connsiteY40" fmla="*/ 278987 h 633088"/>
                  <a:gd name="connsiteX41" fmla="*/ 237268 w 467010"/>
                  <a:gd name="connsiteY41" fmla="*/ 262414 h 633088"/>
                  <a:gd name="connsiteX42" fmla="*/ 288417 w 467010"/>
                  <a:gd name="connsiteY42" fmla="*/ 226505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199"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81F85489-2389-69C2-D82C-1EB963A99390}"/>
                  </a:ext>
                </a:extLst>
              </p:cNvPr>
              <p:cNvSpPr/>
              <p:nvPr/>
            </p:nvSpPr>
            <p:spPr>
              <a:xfrm>
                <a:off x="6453254" y="2246300"/>
                <a:ext cx="449865" cy="647699"/>
              </a:xfrm>
              <a:custGeom>
                <a:avLst/>
                <a:gdLst>
                  <a:gd name="connsiteX0" fmla="*/ 167640 w 449865"/>
                  <a:gd name="connsiteY0" fmla="*/ 436721 h 647699"/>
                  <a:gd name="connsiteX1" fmla="*/ 166688 w 449865"/>
                  <a:gd name="connsiteY1" fmla="*/ 473583 h 647699"/>
                  <a:gd name="connsiteX2" fmla="*/ 166211 w 449865"/>
                  <a:gd name="connsiteY2" fmla="*/ 515493 h 647699"/>
                  <a:gd name="connsiteX3" fmla="*/ 164401 w 449865"/>
                  <a:gd name="connsiteY3" fmla="*/ 570738 h 647699"/>
                  <a:gd name="connsiteX4" fmla="*/ 160210 w 449865"/>
                  <a:gd name="connsiteY4" fmla="*/ 602552 h 647699"/>
                  <a:gd name="connsiteX5" fmla="*/ 140875 w 449865"/>
                  <a:gd name="connsiteY5" fmla="*/ 632079 h 647699"/>
                  <a:gd name="connsiteX6" fmla="*/ 82867 w 449865"/>
                  <a:gd name="connsiteY6" fmla="*/ 642175 h 647699"/>
                  <a:gd name="connsiteX7" fmla="*/ 35909 w 449865"/>
                  <a:gd name="connsiteY7" fmla="*/ 630650 h 647699"/>
                  <a:gd name="connsiteX8" fmla="*/ 7334 w 449865"/>
                  <a:gd name="connsiteY8" fmla="*/ 595217 h 647699"/>
                  <a:gd name="connsiteX9" fmla="*/ 0 w 449865"/>
                  <a:gd name="connsiteY9" fmla="*/ 533495 h 647699"/>
                  <a:gd name="connsiteX10" fmla="*/ 0 w 449865"/>
                  <a:gd name="connsiteY10" fmla="*/ 169545 h 647699"/>
                  <a:gd name="connsiteX11" fmla="*/ 952 w 449865"/>
                  <a:gd name="connsiteY11" fmla="*/ 119824 h 647699"/>
                  <a:gd name="connsiteX12" fmla="*/ 12478 w 449865"/>
                  <a:gd name="connsiteY12" fmla="*/ 73247 h 647699"/>
                  <a:gd name="connsiteX13" fmla="*/ 46101 w 449865"/>
                  <a:gd name="connsiteY13" fmla="*/ 36862 h 647699"/>
                  <a:gd name="connsiteX14" fmla="*/ 108775 w 449865"/>
                  <a:gd name="connsiteY14" fmla="*/ 10573 h 647699"/>
                  <a:gd name="connsiteX15" fmla="*/ 197263 w 449865"/>
                  <a:gd name="connsiteY15" fmla="*/ 0 h 647699"/>
                  <a:gd name="connsiteX16" fmla="*/ 206502 w 449865"/>
                  <a:gd name="connsiteY16" fmla="*/ 0 h 647699"/>
                  <a:gd name="connsiteX17" fmla="*/ 300038 w 449865"/>
                  <a:gd name="connsiteY17" fmla="*/ 12001 h 647699"/>
                  <a:gd name="connsiteX18" fmla="*/ 376999 w 449865"/>
                  <a:gd name="connsiteY18" fmla="*/ 48387 h 647699"/>
                  <a:gd name="connsiteX19" fmla="*/ 428625 w 449865"/>
                  <a:gd name="connsiteY19" fmla="*/ 110109 h 647699"/>
                  <a:gd name="connsiteX20" fmla="*/ 447104 w 449865"/>
                  <a:gd name="connsiteY20" fmla="*/ 195358 h 647699"/>
                  <a:gd name="connsiteX21" fmla="*/ 426339 w 449865"/>
                  <a:gd name="connsiteY21" fmla="*/ 297656 h 647699"/>
                  <a:gd name="connsiteX22" fmla="*/ 375190 w 449865"/>
                  <a:gd name="connsiteY22" fmla="*/ 370427 h 647699"/>
                  <a:gd name="connsiteX23" fmla="*/ 420814 w 449865"/>
                  <a:gd name="connsiteY23" fmla="*/ 428434 h 647699"/>
                  <a:gd name="connsiteX24" fmla="*/ 444341 w 449865"/>
                  <a:gd name="connsiteY24" fmla="*/ 499396 h 647699"/>
                  <a:gd name="connsiteX25" fmla="*/ 449866 w 449865"/>
                  <a:gd name="connsiteY25" fmla="*/ 561118 h 647699"/>
                  <a:gd name="connsiteX26" fmla="*/ 440150 w 449865"/>
                  <a:gd name="connsiteY26" fmla="*/ 608552 h 647699"/>
                  <a:gd name="connsiteX27" fmla="*/ 409289 w 449865"/>
                  <a:gd name="connsiteY27" fmla="*/ 638461 h 647699"/>
                  <a:gd name="connsiteX28" fmla="*/ 364141 w 449865"/>
                  <a:gd name="connsiteY28" fmla="*/ 647700 h 647699"/>
                  <a:gd name="connsiteX29" fmla="*/ 307467 w 449865"/>
                  <a:gd name="connsiteY29" fmla="*/ 632079 h 647699"/>
                  <a:gd name="connsiteX30" fmla="*/ 288607 w 449865"/>
                  <a:gd name="connsiteY30" fmla="*/ 577691 h 647699"/>
                  <a:gd name="connsiteX31" fmla="*/ 278511 w 449865"/>
                  <a:gd name="connsiteY31" fmla="*/ 510445 h 647699"/>
                  <a:gd name="connsiteX32" fmla="*/ 256889 w 449865"/>
                  <a:gd name="connsiteY32" fmla="*/ 465296 h 647699"/>
                  <a:gd name="connsiteX33" fmla="*/ 219075 w 449865"/>
                  <a:gd name="connsiteY33" fmla="*/ 433483 h 647699"/>
                  <a:gd name="connsiteX34" fmla="*/ 180880 w 449865"/>
                  <a:gd name="connsiteY34" fmla="*/ 423767 h 647699"/>
                  <a:gd name="connsiteX35" fmla="*/ 172117 w 449865"/>
                  <a:gd name="connsiteY35" fmla="*/ 427482 h 647699"/>
                  <a:gd name="connsiteX36" fmla="*/ 167926 w 449865"/>
                  <a:gd name="connsiteY36" fmla="*/ 436721 h 647699"/>
                  <a:gd name="connsiteX37" fmla="*/ 174974 w 449865"/>
                  <a:gd name="connsiteY37" fmla="*/ 154781 h 647699"/>
                  <a:gd name="connsiteX38" fmla="*/ 174974 w 449865"/>
                  <a:gd name="connsiteY38" fmla="*/ 261652 h 647699"/>
                  <a:gd name="connsiteX39" fmla="*/ 212788 w 449865"/>
                  <a:gd name="connsiteY39" fmla="*/ 270891 h 647699"/>
                  <a:gd name="connsiteX40" fmla="*/ 255651 w 449865"/>
                  <a:gd name="connsiteY40" fmla="*/ 250126 h 647699"/>
                  <a:gd name="connsiteX41" fmla="*/ 272701 w 449865"/>
                  <a:gd name="connsiteY41" fmla="*/ 199930 h 647699"/>
                  <a:gd name="connsiteX42" fmla="*/ 255651 w 449865"/>
                  <a:gd name="connsiteY42" fmla="*/ 157544 h 647699"/>
                  <a:gd name="connsiteX43" fmla="*/ 213741 w 449865"/>
                  <a:gd name="connsiteY43" fmla="*/ 140017 h 647699"/>
                  <a:gd name="connsiteX44" fmla="*/ 175069 w 449865"/>
                  <a:gd name="connsiteY44" fmla="*/ 154781 h 64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49865" h="647699">
                    <a:moveTo>
                      <a:pt x="167640" y="436721"/>
                    </a:moveTo>
                    <a:lnTo>
                      <a:pt x="166688" y="473583"/>
                    </a:lnTo>
                    <a:cubicBezTo>
                      <a:pt x="166688" y="478536"/>
                      <a:pt x="166497" y="492443"/>
                      <a:pt x="166211" y="515493"/>
                    </a:cubicBezTo>
                    <a:cubicBezTo>
                      <a:pt x="165925" y="538544"/>
                      <a:pt x="165259" y="556927"/>
                      <a:pt x="164401" y="570738"/>
                    </a:cubicBezTo>
                    <a:cubicBezTo>
                      <a:pt x="163449" y="584549"/>
                      <a:pt x="162115" y="595122"/>
                      <a:pt x="160210" y="602552"/>
                    </a:cubicBezTo>
                    <a:cubicBezTo>
                      <a:pt x="157734" y="615410"/>
                      <a:pt x="151257" y="625316"/>
                      <a:pt x="140875" y="632079"/>
                    </a:cubicBezTo>
                    <a:cubicBezTo>
                      <a:pt x="130397" y="638842"/>
                      <a:pt x="111061" y="642175"/>
                      <a:pt x="82867" y="642175"/>
                    </a:cubicBezTo>
                    <a:cubicBezTo>
                      <a:pt x="63817" y="642175"/>
                      <a:pt x="48196" y="638365"/>
                      <a:pt x="35909" y="630650"/>
                    </a:cubicBezTo>
                    <a:cubicBezTo>
                      <a:pt x="23622" y="622935"/>
                      <a:pt x="14097" y="611124"/>
                      <a:pt x="7334" y="595217"/>
                    </a:cubicBezTo>
                    <a:cubicBezTo>
                      <a:pt x="2381" y="583597"/>
                      <a:pt x="0" y="562928"/>
                      <a:pt x="0" y="533495"/>
                    </a:cubicBezTo>
                    <a:lnTo>
                      <a:pt x="0" y="169545"/>
                    </a:lnTo>
                    <a:lnTo>
                      <a:pt x="952" y="119824"/>
                    </a:lnTo>
                    <a:cubicBezTo>
                      <a:pt x="952" y="102679"/>
                      <a:pt x="4763" y="87154"/>
                      <a:pt x="12478" y="73247"/>
                    </a:cubicBezTo>
                    <a:cubicBezTo>
                      <a:pt x="20193" y="59436"/>
                      <a:pt x="31337" y="47339"/>
                      <a:pt x="46101" y="36862"/>
                    </a:cubicBezTo>
                    <a:cubicBezTo>
                      <a:pt x="60865" y="26384"/>
                      <a:pt x="81724" y="17717"/>
                      <a:pt x="108775" y="10573"/>
                    </a:cubicBezTo>
                    <a:cubicBezTo>
                      <a:pt x="135826" y="3524"/>
                      <a:pt x="165259" y="0"/>
                      <a:pt x="197263" y="0"/>
                    </a:cubicBezTo>
                    <a:lnTo>
                      <a:pt x="206502" y="0"/>
                    </a:lnTo>
                    <a:cubicBezTo>
                      <a:pt x="239649" y="0"/>
                      <a:pt x="270796" y="4000"/>
                      <a:pt x="300038" y="12001"/>
                    </a:cubicBezTo>
                    <a:cubicBezTo>
                      <a:pt x="329184" y="20002"/>
                      <a:pt x="354901" y="32099"/>
                      <a:pt x="376999" y="48387"/>
                    </a:cubicBezTo>
                    <a:cubicBezTo>
                      <a:pt x="399097" y="64675"/>
                      <a:pt x="416338" y="85249"/>
                      <a:pt x="428625" y="110109"/>
                    </a:cubicBezTo>
                    <a:cubicBezTo>
                      <a:pt x="440912" y="134969"/>
                      <a:pt x="447104" y="163449"/>
                      <a:pt x="447104" y="195358"/>
                    </a:cubicBezTo>
                    <a:cubicBezTo>
                      <a:pt x="447104" y="230410"/>
                      <a:pt x="440150" y="264414"/>
                      <a:pt x="426339" y="297656"/>
                    </a:cubicBezTo>
                    <a:cubicBezTo>
                      <a:pt x="412528" y="330803"/>
                      <a:pt x="395478" y="355092"/>
                      <a:pt x="375190" y="370427"/>
                    </a:cubicBezTo>
                    <a:cubicBezTo>
                      <a:pt x="393573" y="385191"/>
                      <a:pt x="408813" y="404527"/>
                      <a:pt x="420814" y="428434"/>
                    </a:cubicBezTo>
                    <a:cubicBezTo>
                      <a:pt x="432816" y="452342"/>
                      <a:pt x="440626" y="476060"/>
                      <a:pt x="444341" y="499396"/>
                    </a:cubicBezTo>
                    <a:cubicBezTo>
                      <a:pt x="448056" y="522732"/>
                      <a:pt x="449866" y="543306"/>
                      <a:pt x="449866" y="561118"/>
                    </a:cubicBezTo>
                    <a:cubicBezTo>
                      <a:pt x="449866" y="578929"/>
                      <a:pt x="446627" y="594741"/>
                      <a:pt x="440150" y="608552"/>
                    </a:cubicBezTo>
                    <a:cubicBezTo>
                      <a:pt x="433673" y="622364"/>
                      <a:pt x="423386" y="632365"/>
                      <a:pt x="409289" y="638461"/>
                    </a:cubicBezTo>
                    <a:cubicBezTo>
                      <a:pt x="395192" y="644652"/>
                      <a:pt x="380143" y="647700"/>
                      <a:pt x="364141" y="647700"/>
                    </a:cubicBezTo>
                    <a:cubicBezTo>
                      <a:pt x="338899" y="647700"/>
                      <a:pt x="320040" y="642461"/>
                      <a:pt x="307467" y="632079"/>
                    </a:cubicBezTo>
                    <a:cubicBezTo>
                      <a:pt x="294894" y="621602"/>
                      <a:pt x="288607" y="603504"/>
                      <a:pt x="288607" y="577691"/>
                    </a:cubicBezTo>
                    <a:cubicBezTo>
                      <a:pt x="286798" y="556832"/>
                      <a:pt x="283369" y="534353"/>
                      <a:pt x="278511" y="510445"/>
                    </a:cubicBezTo>
                    <a:cubicBezTo>
                      <a:pt x="275463" y="495110"/>
                      <a:pt x="268224" y="480060"/>
                      <a:pt x="256889" y="465296"/>
                    </a:cubicBezTo>
                    <a:cubicBezTo>
                      <a:pt x="245554" y="450532"/>
                      <a:pt x="232981" y="439960"/>
                      <a:pt x="219075" y="433483"/>
                    </a:cubicBezTo>
                    <a:cubicBezTo>
                      <a:pt x="205264" y="427006"/>
                      <a:pt x="192500" y="423767"/>
                      <a:pt x="180880" y="423767"/>
                    </a:cubicBezTo>
                    <a:cubicBezTo>
                      <a:pt x="177832" y="423767"/>
                      <a:pt x="174879" y="425005"/>
                      <a:pt x="172117" y="427482"/>
                    </a:cubicBezTo>
                    <a:cubicBezTo>
                      <a:pt x="169354" y="429959"/>
                      <a:pt x="167926" y="433007"/>
                      <a:pt x="167926" y="436721"/>
                    </a:cubicBezTo>
                    <a:close/>
                    <a:moveTo>
                      <a:pt x="174974" y="154781"/>
                    </a:moveTo>
                    <a:lnTo>
                      <a:pt x="174974" y="261652"/>
                    </a:lnTo>
                    <a:cubicBezTo>
                      <a:pt x="186595" y="267843"/>
                      <a:pt x="199263" y="270891"/>
                      <a:pt x="212788" y="270891"/>
                    </a:cubicBezTo>
                    <a:cubicBezTo>
                      <a:pt x="229933" y="270891"/>
                      <a:pt x="244221" y="263938"/>
                      <a:pt x="255651" y="250126"/>
                    </a:cubicBezTo>
                    <a:cubicBezTo>
                      <a:pt x="266986" y="236315"/>
                      <a:pt x="272701" y="219551"/>
                      <a:pt x="272701" y="199930"/>
                    </a:cubicBezTo>
                    <a:cubicBezTo>
                      <a:pt x="272701" y="183356"/>
                      <a:pt x="266986" y="169259"/>
                      <a:pt x="255651" y="157544"/>
                    </a:cubicBezTo>
                    <a:cubicBezTo>
                      <a:pt x="244316" y="145923"/>
                      <a:pt x="230314" y="140017"/>
                      <a:pt x="213741" y="140017"/>
                    </a:cubicBezTo>
                    <a:cubicBezTo>
                      <a:pt x="195929" y="140017"/>
                      <a:pt x="182975" y="144971"/>
                      <a:pt x="175069" y="154781"/>
                    </a:cubicBezTo>
                    <a:close/>
                  </a:path>
                </a:pathLst>
              </a:custGeom>
              <a:grpFill/>
              <a:ln w="9525"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1462694B-ABFD-8D09-02DB-26A9A0ADFCEC}"/>
                  </a:ext>
                </a:extLst>
              </p:cNvPr>
              <p:cNvSpPr/>
              <p:nvPr/>
            </p:nvSpPr>
            <p:spPr>
              <a:xfrm>
                <a:off x="6939791" y="2246490"/>
                <a:ext cx="445865" cy="647604"/>
              </a:xfrm>
              <a:custGeom>
                <a:avLst/>
                <a:gdLst>
                  <a:gd name="connsiteX0" fmla="*/ 205359 w 445865"/>
                  <a:gd name="connsiteY0" fmla="*/ 207169 h 647604"/>
                  <a:gd name="connsiteX1" fmla="*/ 215074 w 445865"/>
                  <a:gd name="connsiteY1" fmla="*/ 217742 h 647604"/>
                  <a:gd name="connsiteX2" fmla="*/ 238601 w 445865"/>
                  <a:gd name="connsiteY2" fmla="*/ 235268 h 647604"/>
                  <a:gd name="connsiteX3" fmla="*/ 270415 w 445865"/>
                  <a:gd name="connsiteY3" fmla="*/ 256032 h 647604"/>
                  <a:gd name="connsiteX4" fmla="*/ 289275 w 445865"/>
                  <a:gd name="connsiteY4" fmla="*/ 268034 h 647604"/>
                  <a:gd name="connsiteX5" fmla="*/ 304895 w 445865"/>
                  <a:gd name="connsiteY5" fmla="*/ 278130 h 647604"/>
                  <a:gd name="connsiteX6" fmla="*/ 385096 w 445865"/>
                  <a:gd name="connsiteY6" fmla="*/ 335280 h 647604"/>
                  <a:gd name="connsiteX7" fmla="*/ 429292 w 445865"/>
                  <a:gd name="connsiteY7" fmla="*/ 388715 h 647604"/>
                  <a:gd name="connsiteX8" fmla="*/ 445866 w 445865"/>
                  <a:gd name="connsiteY8" fmla="*/ 456914 h 647604"/>
                  <a:gd name="connsiteX9" fmla="*/ 174975 w 445865"/>
                  <a:gd name="connsiteY9" fmla="*/ 647605 h 647604"/>
                  <a:gd name="connsiteX10" fmla="*/ 88868 w 445865"/>
                  <a:gd name="connsiteY10" fmla="*/ 635603 h 647604"/>
                  <a:gd name="connsiteX11" fmla="*/ 21146 w 445865"/>
                  <a:gd name="connsiteY11" fmla="*/ 602933 h 647604"/>
                  <a:gd name="connsiteX12" fmla="*/ 0 w 445865"/>
                  <a:gd name="connsiteY12" fmla="*/ 559213 h 647604"/>
                  <a:gd name="connsiteX13" fmla="*/ 11525 w 445865"/>
                  <a:gd name="connsiteY13" fmla="*/ 514064 h 647604"/>
                  <a:gd name="connsiteX14" fmla="*/ 46958 w 445865"/>
                  <a:gd name="connsiteY14" fmla="*/ 486442 h 647604"/>
                  <a:gd name="connsiteX15" fmla="*/ 135826 w 445865"/>
                  <a:gd name="connsiteY15" fmla="*/ 470345 h 647604"/>
                  <a:gd name="connsiteX16" fmla="*/ 227457 w 445865"/>
                  <a:gd name="connsiteY16" fmla="*/ 457867 h 647604"/>
                  <a:gd name="connsiteX17" fmla="*/ 241268 w 445865"/>
                  <a:gd name="connsiteY17" fmla="*/ 445008 h 647604"/>
                  <a:gd name="connsiteX18" fmla="*/ 239458 w 445865"/>
                  <a:gd name="connsiteY18" fmla="*/ 439960 h 647604"/>
                  <a:gd name="connsiteX19" fmla="*/ 234887 w 445865"/>
                  <a:gd name="connsiteY19" fmla="*/ 434912 h 647604"/>
                  <a:gd name="connsiteX20" fmla="*/ 177737 w 445865"/>
                  <a:gd name="connsiteY20" fmla="*/ 403574 h 647604"/>
                  <a:gd name="connsiteX21" fmla="*/ 52388 w 445865"/>
                  <a:gd name="connsiteY21" fmla="*/ 302228 h 647604"/>
                  <a:gd name="connsiteX22" fmla="*/ 16478 w 445865"/>
                  <a:gd name="connsiteY22" fmla="*/ 192596 h 647604"/>
                  <a:gd name="connsiteX23" fmla="*/ 91535 w 445865"/>
                  <a:gd name="connsiteY23" fmla="*/ 52102 h 647604"/>
                  <a:gd name="connsiteX24" fmla="*/ 300228 w 445865"/>
                  <a:gd name="connsiteY24" fmla="*/ 0 h 647604"/>
                  <a:gd name="connsiteX25" fmla="*/ 373475 w 445865"/>
                  <a:gd name="connsiteY25" fmla="*/ 9716 h 647604"/>
                  <a:gd name="connsiteX26" fmla="*/ 424148 w 445865"/>
                  <a:gd name="connsiteY26" fmla="*/ 42386 h 647604"/>
                  <a:gd name="connsiteX27" fmla="*/ 440246 w 445865"/>
                  <a:gd name="connsiteY27" fmla="*/ 91250 h 647604"/>
                  <a:gd name="connsiteX28" fmla="*/ 420433 w 445865"/>
                  <a:gd name="connsiteY28" fmla="*/ 136874 h 647604"/>
                  <a:gd name="connsiteX29" fmla="*/ 363283 w 445865"/>
                  <a:gd name="connsiteY29" fmla="*/ 166783 h 647604"/>
                  <a:gd name="connsiteX30" fmla="*/ 270701 w 445865"/>
                  <a:gd name="connsiteY30" fmla="*/ 183356 h 647604"/>
                  <a:gd name="connsiteX31" fmla="*/ 208978 w 445865"/>
                  <a:gd name="connsiteY31" fmla="*/ 192596 h 647604"/>
                  <a:gd name="connsiteX32" fmla="*/ 205264 w 445865"/>
                  <a:gd name="connsiteY32" fmla="*/ 196310 h 647604"/>
                  <a:gd name="connsiteX33" fmla="*/ 203454 w 445865"/>
                  <a:gd name="connsiteY33" fmla="*/ 200882 h 647604"/>
                  <a:gd name="connsiteX34" fmla="*/ 205264 w 445865"/>
                  <a:gd name="connsiteY34" fmla="*/ 207359 h 64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45865" h="647604">
                    <a:moveTo>
                      <a:pt x="205359" y="207169"/>
                    </a:moveTo>
                    <a:cubicBezTo>
                      <a:pt x="206597" y="209645"/>
                      <a:pt x="209836" y="213170"/>
                      <a:pt x="215074" y="217742"/>
                    </a:cubicBezTo>
                    <a:cubicBezTo>
                      <a:pt x="220313" y="222314"/>
                      <a:pt x="228124" y="228219"/>
                      <a:pt x="238601" y="235268"/>
                    </a:cubicBezTo>
                    <a:cubicBezTo>
                      <a:pt x="249079" y="242316"/>
                      <a:pt x="259651" y="249269"/>
                      <a:pt x="270415" y="256032"/>
                    </a:cubicBezTo>
                    <a:cubicBezTo>
                      <a:pt x="281178" y="262795"/>
                      <a:pt x="287465" y="266795"/>
                      <a:pt x="289275" y="268034"/>
                    </a:cubicBezTo>
                    <a:lnTo>
                      <a:pt x="304895" y="278130"/>
                    </a:lnTo>
                    <a:cubicBezTo>
                      <a:pt x="339947" y="300228"/>
                      <a:pt x="366617" y="319278"/>
                      <a:pt x="385096" y="335280"/>
                    </a:cubicBezTo>
                    <a:cubicBezTo>
                      <a:pt x="403479" y="351282"/>
                      <a:pt x="418243" y="369094"/>
                      <a:pt x="429292" y="388715"/>
                    </a:cubicBezTo>
                    <a:cubicBezTo>
                      <a:pt x="440341" y="408337"/>
                      <a:pt x="445866" y="431102"/>
                      <a:pt x="445866" y="456914"/>
                    </a:cubicBezTo>
                    <a:cubicBezTo>
                      <a:pt x="445866" y="584073"/>
                      <a:pt x="355568" y="647605"/>
                      <a:pt x="174975" y="647605"/>
                    </a:cubicBezTo>
                    <a:cubicBezTo>
                      <a:pt x="148590" y="647605"/>
                      <a:pt x="119824" y="643604"/>
                      <a:pt x="88868" y="635603"/>
                    </a:cubicBezTo>
                    <a:cubicBezTo>
                      <a:pt x="57817" y="627602"/>
                      <a:pt x="35242" y="616744"/>
                      <a:pt x="21146" y="602933"/>
                    </a:cubicBezTo>
                    <a:cubicBezTo>
                      <a:pt x="7048" y="589121"/>
                      <a:pt x="0" y="574548"/>
                      <a:pt x="0" y="559213"/>
                    </a:cubicBezTo>
                    <a:cubicBezTo>
                      <a:pt x="0" y="540830"/>
                      <a:pt x="3810" y="525780"/>
                      <a:pt x="11525" y="514064"/>
                    </a:cubicBezTo>
                    <a:cubicBezTo>
                      <a:pt x="19240" y="502444"/>
                      <a:pt x="31051" y="493205"/>
                      <a:pt x="46958" y="486442"/>
                    </a:cubicBezTo>
                    <a:cubicBezTo>
                      <a:pt x="62960" y="479679"/>
                      <a:pt x="92583" y="474345"/>
                      <a:pt x="135826" y="470345"/>
                    </a:cubicBezTo>
                    <a:cubicBezTo>
                      <a:pt x="179166" y="466344"/>
                      <a:pt x="209645" y="462248"/>
                      <a:pt x="227457" y="457867"/>
                    </a:cubicBezTo>
                    <a:cubicBezTo>
                      <a:pt x="236696" y="456057"/>
                      <a:pt x="241268" y="451771"/>
                      <a:pt x="241268" y="445008"/>
                    </a:cubicBezTo>
                    <a:cubicBezTo>
                      <a:pt x="241268" y="443770"/>
                      <a:pt x="240601" y="442055"/>
                      <a:pt x="239458" y="439960"/>
                    </a:cubicBezTo>
                    <a:cubicBezTo>
                      <a:pt x="238220" y="437769"/>
                      <a:pt x="236696" y="436150"/>
                      <a:pt x="234887" y="434912"/>
                    </a:cubicBezTo>
                    <a:lnTo>
                      <a:pt x="177737" y="403574"/>
                    </a:lnTo>
                    <a:cubicBezTo>
                      <a:pt x="118110" y="368522"/>
                      <a:pt x="76390" y="334804"/>
                      <a:pt x="52388" y="302228"/>
                    </a:cubicBezTo>
                    <a:cubicBezTo>
                      <a:pt x="28480" y="269653"/>
                      <a:pt x="16478" y="233172"/>
                      <a:pt x="16478" y="192596"/>
                    </a:cubicBezTo>
                    <a:cubicBezTo>
                      <a:pt x="16478" y="133636"/>
                      <a:pt x="41529" y="86773"/>
                      <a:pt x="91535" y="52102"/>
                    </a:cubicBezTo>
                    <a:cubicBezTo>
                      <a:pt x="141542" y="17431"/>
                      <a:pt x="211169" y="0"/>
                      <a:pt x="300228" y="0"/>
                    </a:cubicBezTo>
                    <a:cubicBezTo>
                      <a:pt x="326041" y="0"/>
                      <a:pt x="350425" y="3239"/>
                      <a:pt x="373475" y="9716"/>
                    </a:cubicBezTo>
                    <a:cubicBezTo>
                      <a:pt x="396526" y="16193"/>
                      <a:pt x="413385" y="27051"/>
                      <a:pt x="424148" y="42386"/>
                    </a:cubicBezTo>
                    <a:cubicBezTo>
                      <a:pt x="434912" y="57721"/>
                      <a:pt x="440246" y="74009"/>
                      <a:pt x="440246" y="91250"/>
                    </a:cubicBezTo>
                    <a:cubicBezTo>
                      <a:pt x="440246" y="108490"/>
                      <a:pt x="433673" y="123635"/>
                      <a:pt x="420433" y="136874"/>
                    </a:cubicBezTo>
                    <a:cubicBezTo>
                      <a:pt x="407194" y="150114"/>
                      <a:pt x="388144" y="160020"/>
                      <a:pt x="363283" y="166783"/>
                    </a:cubicBezTo>
                    <a:cubicBezTo>
                      <a:pt x="338423" y="173546"/>
                      <a:pt x="307562" y="179070"/>
                      <a:pt x="270701" y="183356"/>
                    </a:cubicBezTo>
                    <a:cubicBezTo>
                      <a:pt x="233839" y="187643"/>
                      <a:pt x="213265" y="190691"/>
                      <a:pt x="208978" y="192596"/>
                    </a:cubicBezTo>
                    <a:cubicBezTo>
                      <a:pt x="207741" y="193167"/>
                      <a:pt x="206502" y="194405"/>
                      <a:pt x="205264" y="196310"/>
                    </a:cubicBezTo>
                    <a:cubicBezTo>
                      <a:pt x="204026" y="198120"/>
                      <a:pt x="203454" y="199644"/>
                      <a:pt x="203454" y="200882"/>
                    </a:cubicBezTo>
                    <a:lnTo>
                      <a:pt x="205264" y="207359"/>
                    </a:lnTo>
                    <a:close/>
                  </a:path>
                </a:pathLst>
              </a:custGeom>
              <a:grpFill/>
              <a:ln w="9525"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7DAFFD8D-FE95-7160-E800-8F30F904AF98}"/>
                  </a:ext>
                </a:extLst>
              </p:cNvPr>
              <p:cNvSpPr/>
              <p:nvPr/>
            </p:nvSpPr>
            <p:spPr>
              <a:xfrm>
                <a:off x="7421565" y="2257634"/>
                <a:ext cx="467011" cy="633088"/>
              </a:xfrm>
              <a:custGeom>
                <a:avLst/>
                <a:gdLst>
                  <a:gd name="connsiteX0" fmla="*/ 206312 w 467011"/>
                  <a:gd name="connsiteY0" fmla="*/ 419005 h 633088"/>
                  <a:gd name="connsiteX1" fmla="*/ 223838 w 467011"/>
                  <a:gd name="connsiteY1" fmla="*/ 451295 h 633088"/>
                  <a:gd name="connsiteX2" fmla="*/ 251936 w 467011"/>
                  <a:gd name="connsiteY2" fmla="*/ 466058 h 633088"/>
                  <a:gd name="connsiteX3" fmla="*/ 282797 w 467011"/>
                  <a:gd name="connsiteY3" fmla="*/ 471583 h 633088"/>
                  <a:gd name="connsiteX4" fmla="*/ 402622 w 467011"/>
                  <a:gd name="connsiteY4" fmla="*/ 446723 h 633088"/>
                  <a:gd name="connsiteX5" fmla="*/ 418243 w 467011"/>
                  <a:gd name="connsiteY5" fmla="*/ 443960 h 633088"/>
                  <a:gd name="connsiteX6" fmla="*/ 440341 w 467011"/>
                  <a:gd name="connsiteY6" fmla="*/ 455009 h 633088"/>
                  <a:gd name="connsiteX7" fmla="*/ 456915 w 467011"/>
                  <a:gd name="connsiteY7" fmla="*/ 479012 h 633088"/>
                  <a:gd name="connsiteX8" fmla="*/ 464248 w 467011"/>
                  <a:gd name="connsiteY8" fmla="*/ 507587 h 633088"/>
                  <a:gd name="connsiteX9" fmla="*/ 451390 w 467011"/>
                  <a:gd name="connsiteY9" fmla="*/ 550926 h 633088"/>
                  <a:gd name="connsiteX10" fmla="*/ 392430 w 467011"/>
                  <a:gd name="connsiteY10" fmla="*/ 603028 h 633088"/>
                  <a:gd name="connsiteX11" fmla="*/ 314135 w 467011"/>
                  <a:gd name="connsiteY11" fmla="*/ 628364 h 633088"/>
                  <a:gd name="connsiteX12" fmla="*/ 248698 w 467011"/>
                  <a:gd name="connsiteY12" fmla="*/ 632936 h 633088"/>
                  <a:gd name="connsiteX13" fmla="*/ 186024 w 467011"/>
                  <a:gd name="connsiteY13" fmla="*/ 622840 h 633088"/>
                  <a:gd name="connsiteX14" fmla="*/ 119729 w 467011"/>
                  <a:gd name="connsiteY14" fmla="*/ 590550 h 633088"/>
                  <a:gd name="connsiteX15" fmla="*/ 59817 w 467011"/>
                  <a:gd name="connsiteY15" fmla="*/ 529304 h 633088"/>
                  <a:gd name="connsiteX16" fmla="*/ 16097 w 467011"/>
                  <a:gd name="connsiteY16" fmla="*/ 435769 h 633088"/>
                  <a:gd name="connsiteX17" fmla="*/ 0 w 467011"/>
                  <a:gd name="connsiteY17" fmla="*/ 321564 h 633088"/>
                  <a:gd name="connsiteX18" fmla="*/ 12859 w 467011"/>
                  <a:gd name="connsiteY18" fmla="*/ 214694 h 633088"/>
                  <a:gd name="connsiteX19" fmla="*/ 49721 w 467011"/>
                  <a:gd name="connsiteY19" fmla="*/ 121634 h 633088"/>
                  <a:gd name="connsiteX20" fmla="*/ 93440 w 467011"/>
                  <a:gd name="connsiteY20" fmla="*/ 67723 h 633088"/>
                  <a:gd name="connsiteX21" fmla="*/ 167640 w 467011"/>
                  <a:gd name="connsiteY21" fmla="*/ 19336 h 633088"/>
                  <a:gd name="connsiteX22" fmla="*/ 259747 w 467011"/>
                  <a:gd name="connsiteY22" fmla="*/ 0 h 633088"/>
                  <a:gd name="connsiteX23" fmla="*/ 326041 w 467011"/>
                  <a:gd name="connsiteY23" fmla="*/ 8763 h 633088"/>
                  <a:gd name="connsiteX24" fmla="*/ 396050 w 467011"/>
                  <a:gd name="connsiteY24" fmla="*/ 41434 h 633088"/>
                  <a:gd name="connsiteX25" fmla="*/ 449009 w 467011"/>
                  <a:gd name="connsiteY25" fmla="*/ 103632 h 633088"/>
                  <a:gd name="connsiteX26" fmla="*/ 467011 w 467011"/>
                  <a:gd name="connsiteY26" fmla="*/ 181451 h 633088"/>
                  <a:gd name="connsiteX27" fmla="*/ 458724 w 467011"/>
                  <a:gd name="connsiteY27" fmla="*/ 240411 h 633088"/>
                  <a:gd name="connsiteX28" fmla="*/ 434816 w 467011"/>
                  <a:gd name="connsiteY28" fmla="*/ 294799 h 633088"/>
                  <a:gd name="connsiteX29" fmla="*/ 390144 w 467011"/>
                  <a:gd name="connsiteY29" fmla="*/ 338995 h 633088"/>
                  <a:gd name="connsiteX30" fmla="*/ 314135 w 467011"/>
                  <a:gd name="connsiteY30" fmla="*/ 380429 h 633088"/>
                  <a:gd name="connsiteX31" fmla="*/ 221075 w 467011"/>
                  <a:gd name="connsiteY31" fmla="*/ 402527 h 633088"/>
                  <a:gd name="connsiteX32" fmla="*/ 210503 w 467011"/>
                  <a:gd name="connsiteY32" fmla="*/ 408051 h 633088"/>
                  <a:gd name="connsiteX33" fmla="*/ 206312 w 467011"/>
                  <a:gd name="connsiteY33" fmla="*/ 419100 h 633088"/>
                  <a:gd name="connsiteX34" fmla="*/ 307657 w 467011"/>
                  <a:gd name="connsiteY34" fmla="*/ 184023 h 633088"/>
                  <a:gd name="connsiteX35" fmla="*/ 276320 w 467011"/>
                  <a:gd name="connsiteY35" fmla="*/ 148971 h 633088"/>
                  <a:gd name="connsiteX36" fmla="*/ 240888 w 467011"/>
                  <a:gd name="connsiteY36" fmla="*/ 158210 h 633088"/>
                  <a:gd name="connsiteX37" fmla="*/ 211836 w 467011"/>
                  <a:gd name="connsiteY37" fmla="*/ 178499 h 633088"/>
                  <a:gd name="connsiteX38" fmla="*/ 186976 w 467011"/>
                  <a:gd name="connsiteY38" fmla="*/ 219075 h 633088"/>
                  <a:gd name="connsiteX39" fmla="*/ 178689 w 467011"/>
                  <a:gd name="connsiteY39" fmla="*/ 265176 h 633088"/>
                  <a:gd name="connsiteX40" fmla="*/ 179641 w 467011"/>
                  <a:gd name="connsiteY40" fmla="*/ 278987 h 633088"/>
                  <a:gd name="connsiteX41" fmla="*/ 237268 w 467011"/>
                  <a:gd name="connsiteY41" fmla="*/ 262414 h 633088"/>
                  <a:gd name="connsiteX42" fmla="*/ 288417 w 467011"/>
                  <a:gd name="connsiteY42" fmla="*/ 226505 h 633088"/>
                  <a:gd name="connsiteX43" fmla="*/ 307753 w 467011"/>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1"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7" y="444913"/>
                      <a:pt x="413385" y="443960"/>
                      <a:pt x="418243" y="443960"/>
                    </a:cubicBezTo>
                    <a:cubicBezTo>
                      <a:pt x="426244" y="443960"/>
                      <a:pt x="433578" y="447675"/>
                      <a:pt x="440341" y="455009"/>
                    </a:cubicBezTo>
                    <a:cubicBezTo>
                      <a:pt x="447104" y="462344"/>
                      <a:pt x="452628" y="470345"/>
                      <a:pt x="456915" y="479012"/>
                    </a:cubicBezTo>
                    <a:cubicBezTo>
                      <a:pt x="461867" y="488823"/>
                      <a:pt x="464248" y="498348"/>
                      <a:pt x="464248" y="507587"/>
                    </a:cubicBezTo>
                    <a:cubicBezTo>
                      <a:pt x="464248" y="522351"/>
                      <a:pt x="459963" y="536734"/>
                      <a:pt x="451390" y="550926"/>
                    </a:cubicBezTo>
                    <a:cubicBezTo>
                      <a:pt x="438531" y="572453"/>
                      <a:pt x="418815" y="589788"/>
                      <a:pt x="392430" y="603028"/>
                    </a:cubicBezTo>
                    <a:cubicBezTo>
                      <a:pt x="366046" y="616268"/>
                      <a:pt x="339947" y="624650"/>
                      <a:pt x="314135" y="628364"/>
                    </a:cubicBezTo>
                    <a:cubicBezTo>
                      <a:pt x="288322" y="632079"/>
                      <a:pt x="266510" y="633603"/>
                      <a:pt x="248698" y="632936"/>
                    </a:cubicBezTo>
                    <a:cubicBezTo>
                      <a:pt x="229648" y="632365"/>
                      <a:pt x="208788" y="628936"/>
                      <a:pt x="186024"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5" y="87058"/>
                      <a:pt x="93440" y="67723"/>
                    </a:cubicBezTo>
                    <a:cubicBezTo>
                      <a:pt x="112776" y="48387"/>
                      <a:pt x="137541" y="32290"/>
                      <a:pt x="167640" y="19336"/>
                    </a:cubicBezTo>
                    <a:cubicBezTo>
                      <a:pt x="197739" y="6477"/>
                      <a:pt x="228410" y="0"/>
                      <a:pt x="259747" y="0"/>
                    </a:cubicBezTo>
                    <a:cubicBezTo>
                      <a:pt x="280607"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200"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8" y="158210"/>
                    </a:cubicBezTo>
                    <a:cubicBezTo>
                      <a:pt x="228886" y="164402"/>
                      <a:pt x="219266"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grpSp>
        <p:grpSp>
          <p:nvGrpSpPr>
            <p:cNvPr id="88" name="Groep 87">
              <a:extLst>
                <a:ext uri="{FF2B5EF4-FFF2-40B4-BE49-F238E27FC236}">
                  <a16:creationId xmlns:a16="http://schemas.microsoft.com/office/drawing/2014/main" id="{0D9FA71D-831F-7DE5-9888-865770AFF47F}"/>
                </a:ext>
              </a:extLst>
            </p:cNvPr>
            <p:cNvGrpSpPr/>
            <p:nvPr/>
          </p:nvGrpSpPr>
          <p:grpSpPr>
            <a:xfrm>
              <a:off x="2337406" y="3032874"/>
              <a:ext cx="5551169" cy="637698"/>
              <a:chOff x="2337406" y="3032874"/>
              <a:chExt cx="5551169" cy="637698"/>
            </a:xfrm>
          </p:grpSpPr>
          <p:sp>
            <p:nvSpPr>
              <p:cNvPr id="89" name="Vrije vorm: vorm 88">
                <a:extLst>
                  <a:ext uri="{FF2B5EF4-FFF2-40B4-BE49-F238E27FC236}">
                    <a16:creationId xmlns:a16="http://schemas.microsoft.com/office/drawing/2014/main" id="{EEEA07CF-66C2-40FB-B27B-A381192AD7A1}"/>
                  </a:ext>
                </a:extLst>
              </p:cNvPr>
              <p:cNvSpPr/>
              <p:nvPr/>
            </p:nvSpPr>
            <p:spPr>
              <a:xfrm>
                <a:off x="2337406" y="3032874"/>
                <a:ext cx="510254" cy="637698"/>
              </a:xfrm>
              <a:custGeom>
                <a:avLst/>
                <a:gdLst>
                  <a:gd name="connsiteX0" fmla="*/ 365855 w 510254"/>
                  <a:gd name="connsiteY0" fmla="*/ 618839 h 637698"/>
                  <a:gd name="connsiteX1" fmla="*/ 343281 w 510254"/>
                  <a:gd name="connsiteY1" fmla="*/ 599980 h 637698"/>
                  <a:gd name="connsiteX2" fmla="*/ 326231 w 510254"/>
                  <a:gd name="connsiteY2" fmla="*/ 577406 h 637698"/>
                  <a:gd name="connsiteX3" fmla="*/ 246031 w 510254"/>
                  <a:gd name="connsiteY3" fmla="*/ 624364 h 637698"/>
                  <a:gd name="connsiteX4" fmla="*/ 174117 w 510254"/>
                  <a:gd name="connsiteY4" fmla="*/ 635413 h 637698"/>
                  <a:gd name="connsiteX5" fmla="*/ 107823 w 510254"/>
                  <a:gd name="connsiteY5" fmla="*/ 622554 h 637698"/>
                  <a:gd name="connsiteX6" fmla="*/ 51626 w 510254"/>
                  <a:gd name="connsiteY6" fmla="*/ 586169 h 637698"/>
                  <a:gd name="connsiteX7" fmla="*/ 13811 w 510254"/>
                  <a:gd name="connsiteY7" fmla="*/ 530924 h 637698"/>
                  <a:gd name="connsiteX8" fmla="*/ 0 w 510254"/>
                  <a:gd name="connsiteY8" fmla="*/ 464153 h 637698"/>
                  <a:gd name="connsiteX9" fmla="*/ 9239 w 510254"/>
                  <a:gd name="connsiteY9" fmla="*/ 400621 h 637698"/>
                  <a:gd name="connsiteX10" fmla="*/ 41910 w 510254"/>
                  <a:gd name="connsiteY10" fmla="*/ 336613 h 637698"/>
                  <a:gd name="connsiteX11" fmla="*/ 103156 w 510254"/>
                  <a:gd name="connsiteY11" fmla="*/ 282702 h 637698"/>
                  <a:gd name="connsiteX12" fmla="*/ 192500 w 510254"/>
                  <a:gd name="connsiteY12" fmla="*/ 245840 h 637698"/>
                  <a:gd name="connsiteX13" fmla="*/ 294799 w 510254"/>
                  <a:gd name="connsiteY13" fmla="*/ 232982 h 637698"/>
                  <a:gd name="connsiteX14" fmla="*/ 279559 w 510254"/>
                  <a:gd name="connsiteY14" fmla="*/ 168497 h 637698"/>
                  <a:gd name="connsiteX15" fmla="*/ 240411 w 510254"/>
                  <a:gd name="connsiteY15" fmla="*/ 152876 h 637698"/>
                  <a:gd name="connsiteX16" fmla="*/ 172688 w 510254"/>
                  <a:gd name="connsiteY16" fmla="*/ 170879 h 637698"/>
                  <a:gd name="connsiteX17" fmla="*/ 110490 w 510254"/>
                  <a:gd name="connsiteY17" fmla="*/ 188881 h 637698"/>
                  <a:gd name="connsiteX18" fmla="*/ 68580 w 510254"/>
                  <a:gd name="connsiteY18" fmla="*/ 170879 h 637698"/>
                  <a:gd name="connsiteX19" fmla="*/ 53340 w 510254"/>
                  <a:gd name="connsiteY19" fmla="*/ 117920 h 637698"/>
                  <a:gd name="connsiteX20" fmla="*/ 66675 w 510254"/>
                  <a:gd name="connsiteY20" fmla="*/ 75533 h 637698"/>
                  <a:gd name="connsiteX21" fmla="*/ 106299 w 510254"/>
                  <a:gd name="connsiteY21" fmla="*/ 40100 h 637698"/>
                  <a:gd name="connsiteX22" fmla="*/ 178594 w 510254"/>
                  <a:gd name="connsiteY22" fmla="*/ 12002 h 637698"/>
                  <a:gd name="connsiteX23" fmla="*/ 266129 w 510254"/>
                  <a:gd name="connsiteY23" fmla="*/ 0 h 637698"/>
                  <a:gd name="connsiteX24" fmla="*/ 389572 w 510254"/>
                  <a:gd name="connsiteY24" fmla="*/ 36862 h 637698"/>
                  <a:gd name="connsiteX25" fmla="*/ 458629 w 510254"/>
                  <a:gd name="connsiteY25" fmla="*/ 136398 h 637698"/>
                  <a:gd name="connsiteX26" fmla="*/ 473393 w 510254"/>
                  <a:gd name="connsiteY26" fmla="*/ 265367 h 637698"/>
                  <a:gd name="connsiteX27" fmla="*/ 471583 w 510254"/>
                  <a:gd name="connsiteY27" fmla="*/ 314230 h 637698"/>
                  <a:gd name="connsiteX28" fmla="*/ 468820 w 510254"/>
                  <a:gd name="connsiteY28" fmla="*/ 422053 h 637698"/>
                  <a:gd name="connsiteX29" fmla="*/ 495491 w 510254"/>
                  <a:gd name="connsiteY29" fmla="*/ 561213 h 637698"/>
                  <a:gd name="connsiteX30" fmla="*/ 503777 w 510254"/>
                  <a:gd name="connsiteY30" fmla="*/ 578263 h 637698"/>
                  <a:gd name="connsiteX31" fmla="*/ 510254 w 510254"/>
                  <a:gd name="connsiteY31" fmla="*/ 597122 h 637698"/>
                  <a:gd name="connsiteX32" fmla="*/ 486728 w 510254"/>
                  <a:gd name="connsiteY32" fmla="*/ 626174 h 637698"/>
                  <a:gd name="connsiteX33" fmla="*/ 431864 w 510254"/>
                  <a:gd name="connsiteY33" fmla="*/ 637699 h 637698"/>
                  <a:gd name="connsiteX34" fmla="*/ 395954 w 510254"/>
                  <a:gd name="connsiteY34" fmla="*/ 632651 h 637698"/>
                  <a:gd name="connsiteX35" fmla="*/ 365570 w 510254"/>
                  <a:gd name="connsiteY35" fmla="*/ 619316 h 637698"/>
                  <a:gd name="connsiteX36" fmla="*/ 257080 w 510254"/>
                  <a:gd name="connsiteY36" fmla="*/ 364522 h 637698"/>
                  <a:gd name="connsiteX37" fmla="*/ 205930 w 510254"/>
                  <a:gd name="connsiteY37" fmla="*/ 375571 h 637698"/>
                  <a:gd name="connsiteX38" fmla="*/ 170878 w 510254"/>
                  <a:gd name="connsiteY38" fmla="*/ 404146 h 637698"/>
                  <a:gd name="connsiteX39" fmla="*/ 160306 w 510254"/>
                  <a:gd name="connsiteY39" fmla="*/ 438245 h 637698"/>
                  <a:gd name="connsiteX40" fmla="*/ 174117 w 510254"/>
                  <a:gd name="connsiteY40" fmla="*/ 469106 h 637698"/>
                  <a:gd name="connsiteX41" fmla="*/ 205454 w 510254"/>
                  <a:gd name="connsiteY41" fmla="*/ 481584 h 637698"/>
                  <a:gd name="connsiteX42" fmla="*/ 254794 w 510254"/>
                  <a:gd name="connsiteY42" fmla="*/ 469583 h 637698"/>
                  <a:gd name="connsiteX43" fmla="*/ 291179 w 510254"/>
                  <a:gd name="connsiteY43" fmla="*/ 435483 h 637698"/>
                  <a:gd name="connsiteX44" fmla="*/ 291179 w 510254"/>
                  <a:gd name="connsiteY44" fmla="*/ 373761 h 637698"/>
                  <a:gd name="connsiteX45" fmla="*/ 257080 w 510254"/>
                  <a:gd name="connsiteY45" fmla="*/ 364522 h 63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0254" h="637698">
                    <a:moveTo>
                      <a:pt x="365855" y="618839"/>
                    </a:moveTo>
                    <a:cubicBezTo>
                      <a:pt x="359664" y="615125"/>
                      <a:pt x="352139" y="608838"/>
                      <a:pt x="343281" y="599980"/>
                    </a:cubicBezTo>
                    <a:cubicBezTo>
                      <a:pt x="334328" y="591122"/>
                      <a:pt x="328708" y="583597"/>
                      <a:pt x="326231" y="577406"/>
                    </a:cubicBezTo>
                    <a:cubicBezTo>
                      <a:pt x="292418" y="601409"/>
                      <a:pt x="265748" y="617030"/>
                      <a:pt x="246031" y="624364"/>
                    </a:cubicBezTo>
                    <a:cubicBezTo>
                      <a:pt x="226314" y="631698"/>
                      <a:pt x="202406" y="635413"/>
                      <a:pt x="174117" y="635413"/>
                    </a:cubicBezTo>
                    <a:cubicBezTo>
                      <a:pt x="151352" y="635413"/>
                      <a:pt x="129254" y="631127"/>
                      <a:pt x="107823" y="622554"/>
                    </a:cubicBezTo>
                    <a:cubicBezTo>
                      <a:pt x="86297" y="613982"/>
                      <a:pt x="67627" y="601790"/>
                      <a:pt x="51626" y="586169"/>
                    </a:cubicBezTo>
                    <a:cubicBezTo>
                      <a:pt x="35623" y="570548"/>
                      <a:pt x="23051" y="552069"/>
                      <a:pt x="13811" y="530924"/>
                    </a:cubicBezTo>
                    <a:cubicBezTo>
                      <a:pt x="4572" y="509778"/>
                      <a:pt x="0" y="487490"/>
                      <a:pt x="0" y="464153"/>
                    </a:cubicBezTo>
                    <a:cubicBezTo>
                      <a:pt x="0" y="444532"/>
                      <a:pt x="3048" y="423291"/>
                      <a:pt x="9239" y="400621"/>
                    </a:cubicBezTo>
                    <a:cubicBezTo>
                      <a:pt x="15335" y="377952"/>
                      <a:pt x="26289" y="356521"/>
                      <a:pt x="41910" y="336613"/>
                    </a:cubicBezTo>
                    <a:cubicBezTo>
                      <a:pt x="57531" y="316706"/>
                      <a:pt x="78010" y="298704"/>
                      <a:pt x="103156" y="282702"/>
                    </a:cubicBezTo>
                    <a:cubicBezTo>
                      <a:pt x="128302" y="266700"/>
                      <a:pt x="158115" y="254413"/>
                      <a:pt x="192500" y="245840"/>
                    </a:cubicBezTo>
                    <a:cubicBezTo>
                      <a:pt x="226886" y="237268"/>
                      <a:pt x="260985" y="232982"/>
                      <a:pt x="294799" y="232982"/>
                    </a:cubicBezTo>
                    <a:cubicBezTo>
                      <a:pt x="294227" y="200406"/>
                      <a:pt x="289084" y="178975"/>
                      <a:pt x="279559" y="168497"/>
                    </a:cubicBezTo>
                    <a:cubicBezTo>
                      <a:pt x="270034" y="158020"/>
                      <a:pt x="256985" y="152876"/>
                      <a:pt x="240411" y="152876"/>
                    </a:cubicBezTo>
                    <a:cubicBezTo>
                      <a:pt x="223838" y="152876"/>
                      <a:pt x="201835" y="158877"/>
                      <a:pt x="172688" y="170879"/>
                    </a:cubicBezTo>
                    <a:cubicBezTo>
                      <a:pt x="143542" y="182880"/>
                      <a:pt x="122777" y="188881"/>
                      <a:pt x="110490" y="188881"/>
                    </a:cubicBezTo>
                    <a:cubicBezTo>
                      <a:pt x="92678" y="188881"/>
                      <a:pt x="78676" y="182880"/>
                      <a:pt x="68580" y="170879"/>
                    </a:cubicBezTo>
                    <a:cubicBezTo>
                      <a:pt x="58483" y="158877"/>
                      <a:pt x="53340" y="141256"/>
                      <a:pt x="53340" y="117920"/>
                    </a:cubicBezTo>
                    <a:cubicBezTo>
                      <a:pt x="53340" y="102584"/>
                      <a:pt x="57817" y="88392"/>
                      <a:pt x="66675" y="75533"/>
                    </a:cubicBezTo>
                    <a:cubicBezTo>
                      <a:pt x="75533" y="62675"/>
                      <a:pt x="88773" y="50863"/>
                      <a:pt x="106299" y="40100"/>
                    </a:cubicBezTo>
                    <a:cubicBezTo>
                      <a:pt x="123825" y="29337"/>
                      <a:pt x="147923" y="20003"/>
                      <a:pt x="178594" y="12002"/>
                    </a:cubicBezTo>
                    <a:cubicBezTo>
                      <a:pt x="209264" y="4000"/>
                      <a:pt x="238506" y="0"/>
                      <a:pt x="266129" y="0"/>
                    </a:cubicBezTo>
                    <a:cubicBezTo>
                      <a:pt x="314039" y="0"/>
                      <a:pt x="355187" y="12287"/>
                      <a:pt x="389572" y="36862"/>
                    </a:cubicBezTo>
                    <a:cubicBezTo>
                      <a:pt x="423958" y="61436"/>
                      <a:pt x="447008" y="94583"/>
                      <a:pt x="458629" y="136398"/>
                    </a:cubicBezTo>
                    <a:cubicBezTo>
                      <a:pt x="468439" y="168974"/>
                      <a:pt x="473393" y="211931"/>
                      <a:pt x="473393" y="265367"/>
                    </a:cubicBezTo>
                    <a:lnTo>
                      <a:pt x="471583" y="314230"/>
                    </a:lnTo>
                    <a:cubicBezTo>
                      <a:pt x="469773" y="347377"/>
                      <a:pt x="468820" y="383286"/>
                      <a:pt x="468820" y="422053"/>
                    </a:cubicBezTo>
                    <a:cubicBezTo>
                      <a:pt x="468820" y="471773"/>
                      <a:pt x="477679" y="518160"/>
                      <a:pt x="495491" y="561213"/>
                    </a:cubicBezTo>
                    <a:cubicBezTo>
                      <a:pt x="496729" y="563690"/>
                      <a:pt x="499491" y="569405"/>
                      <a:pt x="503777" y="578263"/>
                    </a:cubicBezTo>
                    <a:cubicBezTo>
                      <a:pt x="508064" y="587216"/>
                      <a:pt x="510254" y="593503"/>
                      <a:pt x="510254" y="597122"/>
                    </a:cubicBezTo>
                    <a:cubicBezTo>
                      <a:pt x="510254" y="608838"/>
                      <a:pt x="502444" y="618458"/>
                      <a:pt x="486728" y="626174"/>
                    </a:cubicBezTo>
                    <a:cubicBezTo>
                      <a:pt x="471107" y="633889"/>
                      <a:pt x="452818" y="637699"/>
                      <a:pt x="431864" y="637699"/>
                    </a:cubicBezTo>
                    <a:cubicBezTo>
                      <a:pt x="420148" y="637699"/>
                      <a:pt x="408241" y="635984"/>
                      <a:pt x="395954" y="632651"/>
                    </a:cubicBezTo>
                    <a:cubicBezTo>
                      <a:pt x="383667" y="629317"/>
                      <a:pt x="373570" y="624840"/>
                      <a:pt x="365570" y="619316"/>
                    </a:cubicBezTo>
                    <a:close/>
                    <a:moveTo>
                      <a:pt x="257080" y="364522"/>
                    </a:moveTo>
                    <a:cubicBezTo>
                      <a:pt x="239268" y="364522"/>
                      <a:pt x="222218" y="368237"/>
                      <a:pt x="205930" y="375571"/>
                    </a:cubicBezTo>
                    <a:cubicBezTo>
                      <a:pt x="189643" y="382905"/>
                      <a:pt x="177927" y="392430"/>
                      <a:pt x="170878" y="404146"/>
                    </a:cubicBezTo>
                    <a:cubicBezTo>
                      <a:pt x="163830" y="415862"/>
                      <a:pt x="160306" y="427196"/>
                      <a:pt x="160306" y="438245"/>
                    </a:cubicBezTo>
                    <a:cubicBezTo>
                      <a:pt x="160306" y="450533"/>
                      <a:pt x="164878" y="460820"/>
                      <a:pt x="174117" y="469106"/>
                    </a:cubicBezTo>
                    <a:cubicBezTo>
                      <a:pt x="183356" y="477393"/>
                      <a:pt x="193739" y="481584"/>
                      <a:pt x="205454" y="481584"/>
                    </a:cubicBezTo>
                    <a:cubicBezTo>
                      <a:pt x="223266" y="481584"/>
                      <a:pt x="239649" y="477584"/>
                      <a:pt x="254794" y="469583"/>
                    </a:cubicBezTo>
                    <a:cubicBezTo>
                      <a:pt x="269843" y="461582"/>
                      <a:pt x="281940" y="450247"/>
                      <a:pt x="291179" y="435483"/>
                    </a:cubicBezTo>
                    <a:lnTo>
                      <a:pt x="291179" y="373761"/>
                    </a:lnTo>
                    <a:cubicBezTo>
                      <a:pt x="286226" y="367665"/>
                      <a:pt x="274892" y="364522"/>
                      <a:pt x="257080" y="364522"/>
                    </a:cubicBezTo>
                    <a:close/>
                  </a:path>
                </a:pathLst>
              </a:custGeom>
              <a:solidFill>
                <a:schemeClr val="accent4"/>
              </a:solid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76A1462C-F209-E1F6-7CBE-0005A6F9616F}"/>
                  </a:ext>
                </a:extLst>
              </p:cNvPr>
              <p:cNvSpPr/>
              <p:nvPr/>
            </p:nvSpPr>
            <p:spPr>
              <a:xfrm>
                <a:off x="2858805" y="3033350"/>
                <a:ext cx="466153" cy="623887"/>
              </a:xfrm>
              <a:custGeom>
                <a:avLst/>
                <a:gdLst>
                  <a:gd name="connsiteX0" fmla="*/ 423958 w 466153"/>
                  <a:gd name="connsiteY0" fmla="*/ 172403 h 623887"/>
                  <a:gd name="connsiteX1" fmla="*/ 405098 w 466153"/>
                  <a:gd name="connsiteY1" fmla="*/ 179356 h 623887"/>
                  <a:gd name="connsiteX2" fmla="*/ 342424 w 466153"/>
                  <a:gd name="connsiteY2" fmla="*/ 182118 h 623887"/>
                  <a:gd name="connsiteX3" fmla="*/ 273748 w 466153"/>
                  <a:gd name="connsiteY3" fmla="*/ 186309 h 623887"/>
                  <a:gd name="connsiteX4" fmla="*/ 231362 w 466153"/>
                  <a:gd name="connsiteY4" fmla="*/ 205645 h 623887"/>
                  <a:gd name="connsiteX5" fmla="*/ 194500 w 466153"/>
                  <a:gd name="connsiteY5" fmla="*/ 250317 h 623887"/>
                  <a:gd name="connsiteX6" fmla="*/ 179737 w 466153"/>
                  <a:gd name="connsiteY6" fmla="*/ 307943 h 623887"/>
                  <a:gd name="connsiteX7" fmla="*/ 266319 w 466153"/>
                  <a:gd name="connsiteY7" fmla="*/ 434150 h 623887"/>
                  <a:gd name="connsiteX8" fmla="*/ 293942 w 466153"/>
                  <a:gd name="connsiteY8" fmla="*/ 435959 h 623887"/>
                  <a:gd name="connsiteX9" fmla="*/ 393478 w 466153"/>
                  <a:gd name="connsiteY9" fmla="*/ 431387 h 623887"/>
                  <a:gd name="connsiteX10" fmla="*/ 400812 w 466153"/>
                  <a:gd name="connsiteY10" fmla="*/ 431387 h 623887"/>
                  <a:gd name="connsiteX11" fmla="*/ 434911 w 466153"/>
                  <a:gd name="connsiteY11" fmla="*/ 441960 h 623887"/>
                  <a:gd name="connsiteX12" fmla="*/ 458819 w 466153"/>
                  <a:gd name="connsiteY12" fmla="*/ 467773 h 623887"/>
                  <a:gd name="connsiteX13" fmla="*/ 466154 w 466153"/>
                  <a:gd name="connsiteY13" fmla="*/ 500443 h 623887"/>
                  <a:gd name="connsiteX14" fmla="*/ 383191 w 466153"/>
                  <a:gd name="connsiteY14" fmla="*/ 608267 h 623887"/>
                  <a:gd name="connsiteX15" fmla="*/ 274511 w 466153"/>
                  <a:gd name="connsiteY15" fmla="*/ 623888 h 623887"/>
                  <a:gd name="connsiteX16" fmla="*/ 144590 w 466153"/>
                  <a:gd name="connsiteY16" fmla="*/ 604552 h 623887"/>
                  <a:gd name="connsiteX17" fmla="*/ 88868 w 466153"/>
                  <a:gd name="connsiteY17" fmla="*/ 575024 h 623887"/>
                  <a:gd name="connsiteX18" fmla="*/ 39624 w 466153"/>
                  <a:gd name="connsiteY18" fmla="*/ 517874 h 623887"/>
                  <a:gd name="connsiteX19" fmla="*/ 8763 w 466153"/>
                  <a:gd name="connsiteY19" fmla="*/ 433102 h 623887"/>
                  <a:gd name="connsiteX20" fmla="*/ 0 w 466153"/>
                  <a:gd name="connsiteY20" fmla="*/ 344615 h 623887"/>
                  <a:gd name="connsiteX21" fmla="*/ 27623 w 466153"/>
                  <a:gd name="connsiteY21" fmla="*/ 170974 h 623887"/>
                  <a:gd name="connsiteX22" fmla="*/ 112395 w 466153"/>
                  <a:gd name="connsiteY22" fmla="*/ 54388 h 623887"/>
                  <a:gd name="connsiteX23" fmla="*/ 304990 w 466153"/>
                  <a:gd name="connsiteY23" fmla="*/ 0 h 623887"/>
                  <a:gd name="connsiteX24" fmla="*/ 374047 w 466153"/>
                  <a:gd name="connsiteY24" fmla="*/ 10573 h 623887"/>
                  <a:gd name="connsiteX25" fmla="*/ 434816 w 466153"/>
                  <a:gd name="connsiteY25" fmla="*/ 43243 h 623887"/>
                  <a:gd name="connsiteX26" fmla="*/ 455105 w 466153"/>
                  <a:gd name="connsiteY26" fmla="*/ 92964 h 623887"/>
                  <a:gd name="connsiteX27" fmla="*/ 446342 w 466153"/>
                  <a:gd name="connsiteY27" fmla="*/ 144590 h 623887"/>
                  <a:gd name="connsiteX28" fmla="*/ 423767 w 466153"/>
                  <a:gd name="connsiteY28" fmla="*/ 172212 h 62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66153" h="623887">
                    <a:moveTo>
                      <a:pt x="423958" y="172403"/>
                    </a:moveTo>
                    <a:cubicBezTo>
                      <a:pt x="420243" y="175450"/>
                      <a:pt x="413957" y="177737"/>
                      <a:pt x="405098" y="179356"/>
                    </a:cubicBezTo>
                    <a:cubicBezTo>
                      <a:pt x="396145" y="180880"/>
                      <a:pt x="375285" y="181832"/>
                      <a:pt x="342424" y="182118"/>
                    </a:cubicBezTo>
                    <a:cubicBezTo>
                      <a:pt x="309563" y="182404"/>
                      <a:pt x="286703" y="183833"/>
                      <a:pt x="273748" y="186309"/>
                    </a:cubicBezTo>
                    <a:cubicBezTo>
                      <a:pt x="260223" y="188786"/>
                      <a:pt x="246126" y="195263"/>
                      <a:pt x="231362" y="205645"/>
                    </a:cubicBezTo>
                    <a:cubicBezTo>
                      <a:pt x="216598" y="216122"/>
                      <a:pt x="204311" y="230981"/>
                      <a:pt x="194500" y="250317"/>
                    </a:cubicBezTo>
                    <a:cubicBezTo>
                      <a:pt x="184690" y="269653"/>
                      <a:pt x="179737" y="288893"/>
                      <a:pt x="179737" y="307943"/>
                    </a:cubicBezTo>
                    <a:cubicBezTo>
                      <a:pt x="179737" y="384143"/>
                      <a:pt x="208598" y="426149"/>
                      <a:pt x="266319" y="434150"/>
                    </a:cubicBezTo>
                    <a:lnTo>
                      <a:pt x="293942" y="435959"/>
                    </a:lnTo>
                    <a:lnTo>
                      <a:pt x="393478" y="431387"/>
                    </a:lnTo>
                    <a:lnTo>
                      <a:pt x="400812" y="431387"/>
                    </a:lnTo>
                    <a:cubicBezTo>
                      <a:pt x="412432" y="431959"/>
                      <a:pt x="423863" y="435578"/>
                      <a:pt x="434911" y="441960"/>
                    </a:cubicBezTo>
                    <a:cubicBezTo>
                      <a:pt x="445961" y="448342"/>
                      <a:pt x="453962" y="457009"/>
                      <a:pt x="458819" y="467773"/>
                    </a:cubicBezTo>
                    <a:cubicBezTo>
                      <a:pt x="463772" y="478536"/>
                      <a:pt x="466154" y="489395"/>
                      <a:pt x="466154" y="500443"/>
                    </a:cubicBezTo>
                    <a:cubicBezTo>
                      <a:pt x="465487" y="555117"/>
                      <a:pt x="437864" y="591026"/>
                      <a:pt x="383191" y="608267"/>
                    </a:cubicBezTo>
                    <a:cubicBezTo>
                      <a:pt x="351853" y="618744"/>
                      <a:pt x="315659" y="623888"/>
                      <a:pt x="274511" y="623888"/>
                    </a:cubicBezTo>
                    <a:cubicBezTo>
                      <a:pt x="226600" y="623888"/>
                      <a:pt x="183261" y="617411"/>
                      <a:pt x="144590" y="604552"/>
                    </a:cubicBezTo>
                    <a:cubicBezTo>
                      <a:pt x="125540" y="598456"/>
                      <a:pt x="106966" y="588550"/>
                      <a:pt x="88868" y="575024"/>
                    </a:cubicBezTo>
                    <a:cubicBezTo>
                      <a:pt x="70771" y="561499"/>
                      <a:pt x="54292" y="542449"/>
                      <a:pt x="39624" y="517874"/>
                    </a:cubicBezTo>
                    <a:cubicBezTo>
                      <a:pt x="24860" y="493300"/>
                      <a:pt x="14573" y="465011"/>
                      <a:pt x="8763" y="433102"/>
                    </a:cubicBezTo>
                    <a:cubicBezTo>
                      <a:pt x="2953" y="401193"/>
                      <a:pt x="0" y="371666"/>
                      <a:pt x="0" y="344615"/>
                    </a:cubicBezTo>
                    <a:cubicBezTo>
                      <a:pt x="0" y="278321"/>
                      <a:pt x="9239" y="220409"/>
                      <a:pt x="27623" y="170974"/>
                    </a:cubicBezTo>
                    <a:cubicBezTo>
                      <a:pt x="46006" y="121539"/>
                      <a:pt x="74295" y="82677"/>
                      <a:pt x="112395" y="54388"/>
                    </a:cubicBezTo>
                    <a:cubicBezTo>
                      <a:pt x="160877" y="18193"/>
                      <a:pt x="225076" y="0"/>
                      <a:pt x="304990" y="0"/>
                    </a:cubicBezTo>
                    <a:cubicBezTo>
                      <a:pt x="324040" y="0"/>
                      <a:pt x="347091" y="3524"/>
                      <a:pt x="374047" y="10573"/>
                    </a:cubicBezTo>
                    <a:cubicBezTo>
                      <a:pt x="401098" y="17621"/>
                      <a:pt x="421386" y="28575"/>
                      <a:pt x="434816" y="43243"/>
                    </a:cubicBezTo>
                    <a:cubicBezTo>
                      <a:pt x="448342" y="58007"/>
                      <a:pt x="455105" y="74581"/>
                      <a:pt x="455105" y="92964"/>
                    </a:cubicBezTo>
                    <a:cubicBezTo>
                      <a:pt x="455105" y="112586"/>
                      <a:pt x="452152" y="129826"/>
                      <a:pt x="446342" y="144590"/>
                    </a:cubicBezTo>
                    <a:cubicBezTo>
                      <a:pt x="440531" y="159353"/>
                      <a:pt x="433007" y="168497"/>
                      <a:pt x="423767" y="172212"/>
                    </a:cubicBezTo>
                    <a:close/>
                  </a:path>
                </a:pathLst>
              </a:custGeom>
              <a:solidFill>
                <a:schemeClr val="accent4"/>
              </a:solid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3E8953E8-21CB-E617-4DD7-B24A622EEC15}"/>
                  </a:ext>
                </a:extLst>
              </p:cNvPr>
              <p:cNvSpPr/>
              <p:nvPr/>
            </p:nvSpPr>
            <p:spPr>
              <a:xfrm>
                <a:off x="3349151"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3 w 551973"/>
                  <a:gd name="connsiteY19" fmla="*/ 332518 h 628268"/>
                  <a:gd name="connsiteX20" fmla="*/ 370523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5"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3" y="332518"/>
                    </a:lnTo>
                    <a:lnTo>
                      <a:pt x="370523" y="442150"/>
                    </a:lnTo>
                    <a:cubicBezTo>
                      <a:pt x="370523"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F3A2FC7D-FAE5-A25B-66EA-9756855BD65F}"/>
                  </a:ext>
                </a:extLst>
              </p:cNvPr>
              <p:cNvSpPr/>
              <p:nvPr/>
            </p:nvSpPr>
            <p:spPr>
              <a:xfrm>
                <a:off x="3949036"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2"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AEDA0AA1-90EF-582F-DAFB-C4CA3CB5BAC3}"/>
                  </a:ext>
                </a:extLst>
              </p:cNvPr>
              <p:cNvSpPr/>
              <p:nvPr/>
            </p:nvSpPr>
            <p:spPr>
              <a:xfrm>
                <a:off x="4184780" y="3035351"/>
                <a:ext cx="527875" cy="628364"/>
              </a:xfrm>
              <a:custGeom>
                <a:avLst/>
                <a:gdLst>
                  <a:gd name="connsiteX0" fmla="*/ 7334 w 527875"/>
                  <a:gd name="connsiteY0" fmla="*/ 31337 h 628364"/>
                  <a:gd name="connsiteX1" fmla="*/ 28099 w 527875"/>
                  <a:gd name="connsiteY1" fmla="*/ 18859 h 628364"/>
                  <a:gd name="connsiteX2" fmla="*/ 63151 w 527875"/>
                  <a:gd name="connsiteY2" fmla="*/ 9620 h 628364"/>
                  <a:gd name="connsiteX3" fmla="*/ 93059 w 527875"/>
                  <a:gd name="connsiteY3" fmla="*/ 7334 h 628364"/>
                  <a:gd name="connsiteX4" fmla="*/ 162592 w 527875"/>
                  <a:gd name="connsiteY4" fmla="*/ 30861 h 628364"/>
                  <a:gd name="connsiteX5" fmla="*/ 198025 w 527875"/>
                  <a:gd name="connsiteY5" fmla="*/ 103156 h 628364"/>
                  <a:gd name="connsiteX6" fmla="*/ 233077 w 527875"/>
                  <a:gd name="connsiteY6" fmla="*/ 253841 h 628364"/>
                  <a:gd name="connsiteX7" fmla="*/ 267176 w 527875"/>
                  <a:gd name="connsiteY7" fmla="*/ 385096 h 628364"/>
                  <a:gd name="connsiteX8" fmla="*/ 278225 w 527875"/>
                  <a:gd name="connsiteY8" fmla="*/ 394335 h 628364"/>
                  <a:gd name="connsiteX9" fmla="*/ 304514 w 527875"/>
                  <a:gd name="connsiteY9" fmla="*/ 369951 h 628364"/>
                  <a:gd name="connsiteX10" fmla="*/ 334423 w 527875"/>
                  <a:gd name="connsiteY10" fmla="*/ 306800 h 628364"/>
                  <a:gd name="connsiteX11" fmla="*/ 355664 w 527875"/>
                  <a:gd name="connsiteY11" fmla="*/ 225742 h 628364"/>
                  <a:gd name="connsiteX12" fmla="*/ 355664 w 527875"/>
                  <a:gd name="connsiteY12" fmla="*/ 222028 h 628364"/>
                  <a:gd name="connsiteX13" fmla="*/ 341376 w 527875"/>
                  <a:gd name="connsiteY13" fmla="*/ 151543 h 628364"/>
                  <a:gd name="connsiteX14" fmla="*/ 327089 w 527875"/>
                  <a:gd name="connsiteY14" fmla="*/ 81058 h 628364"/>
                  <a:gd name="connsiteX15" fmla="*/ 328041 w 527875"/>
                  <a:gd name="connsiteY15" fmla="*/ 65437 h 628364"/>
                  <a:gd name="connsiteX16" fmla="*/ 358426 w 527875"/>
                  <a:gd name="connsiteY16" fmla="*/ 16097 h 628364"/>
                  <a:gd name="connsiteX17" fmla="*/ 422910 w 527875"/>
                  <a:gd name="connsiteY17" fmla="*/ 0 h 628364"/>
                  <a:gd name="connsiteX18" fmla="*/ 485108 w 527875"/>
                  <a:gd name="connsiteY18" fmla="*/ 24384 h 628364"/>
                  <a:gd name="connsiteX19" fmla="*/ 520541 w 527875"/>
                  <a:gd name="connsiteY19" fmla="*/ 89344 h 628364"/>
                  <a:gd name="connsiteX20" fmla="*/ 527876 w 527875"/>
                  <a:gd name="connsiteY20" fmla="*/ 158401 h 628364"/>
                  <a:gd name="connsiteX21" fmla="*/ 516350 w 527875"/>
                  <a:gd name="connsiteY21" fmla="*/ 263938 h 628364"/>
                  <a:gd name="connsiteX22" fmla="*/ 482727 w 527875"/>
                  <a:gd name="connsiteY22" fmla="*/ 380524 h 628364"/>
                  <a:gd name="connsiteX23" fmla="*/ 451866 w 527875"/>
                  <a:gd name="connsiteY23" fmla="*/ 445960 h 628364"/>
                  <a:gd name="connsiteX24" fmla="*/ 410909 w 527875"/>
                  <a:gd name="connsiteY24" fmla="*/ 515017 h 628364"/>
                  <a:gd name="connsiteX25" fmla="*/ 346424 w 527875"/>
                  <a:gd name="connsiteY25" fmla="*/ 592836 h 628364"/>
                  <a:gd name="connsiteX26" fmla="*/ 295275 w 527875"/>
                  <a:gd name="connsiteY26" fmla="*/ 621887 h 628364"/>
                  <a:gd name="connsiteX27" fmla="*/ 251555 w 527875"/>
                  <a:gd name="connsiteY27" fmla="*/ 628364 h 628364"/>
                  <a:gd name="connsiteX28" fmla="*/ 201359 w 527875"/>
                  <a:gd name="connsiteY28" fmla="*/ 615505 h 628364"/>
                  <a:gd name="connsiteX29" fmla="*/ 151638 w 527875"/>
                  <a:gd name="connsiteY29" fmla="*/ 574929 h 628364"/>
                  <a:gd name="connsiteX30" fmla="*/ 115253 w 527875"/>
                  <a:gd name="connsiteY30" fmla="*/ 516922 h 628364"/>
                  <a:gd name="connsiteX31" fmla="*/ 110681 w 527875"/>
                  <a:gd name="connsiteY31" fmla="*/ 505873 h 628364"/>
                  <a:gd name="connsiteX32" fmla="*/ 62294 w 527875"/>
                  <a:gd name="connsiteY32" fmla="*/ 363093 h 628364"/>
                  <a:gd name="connsiteX33" fmla="*/ 27718 w 527875"/>
                  <a:gd name="connsiteY33" fmla="*/ 229934 h 628364"/>
                  <a:gd name="connsiteX34" fmla="*/ 6477 w 527875"/>
                  <a:gd name="connsiteY34" fmla="*/ 114300 h 628364"/>
                  <a:gd name="connsiteX35" fmla="*/ 0 w 527875"/>
                  <a:gd name="connsiteY35" fmla="*/ 58102 h 628364"/>
                  <a:gd name="connsiteX36" fmla="*/ 7334 w 527875"/>
                  <a:gd name="connsiteY36" fmla="*/ 31337 h 62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27875" h="628364">
                    <a:moveTo>
                      <a:pt x="7334" y="31337"/>
                    </a:moveTo>
                    <a:cubicBezTo>
                      <a:pt x="11621" y="27622"/>
                      <a:pt x="18574" y="23527"/>
                      <a:pt x="28099" y="18859"/>
                    </a:cubicBezTo>
                    <a:cubicBezTo>
                      <a:pt x="37624" y="14288"/>
                      <a:pt x="49244" y="11144"/>
                      <a:pt x="63151" y="9620"/>
                    </a:cubicBezTo>
                    <a:cubicBezTo>
                      <a:pt x="76962" y="8096"/>
                      <a:pt x="86963" y="7334"/>
                      <a:pt x="93059" y="7334"/>
                    </a:cubicBezTo>
                    <a:cubicBezTo>
                      <a:pt x="122587" y="7334"/>
                      <a:pt x="145733" y="15145"/>
                      <a:pt x="162592" y="30861"/>
                    </a:cubicBezTo>
                    <a:cubicBezTo>
                      <a:pt x="179451" y="46482"/>
                      <a:pt x="191262" y="70675"/>
                      <a:pt x="198025" y="103156"/>
                    </a:cubicBezTo>
                    <a:cubicBezTo>
                      <a:pt x="207836" y="148018"/>
                      <a:pt x="219551" y="198215"/>
                      <a:pt x="233077" y="253841"/>
                    </a:cubicBezTo>
                    <a:cubicBezTo>
                      <a:pt x="246602" y="309467"/>
                      <a:pt x="257937" y="353187"/>
                      <a:pt x="267176" y="385096"/>
                    </a:cubicBezTo>
                    <a:cubicBezTo>
                      <a:pt x="269653" y="391287"/>
                      <a:pt x="273272" y="394335"/>
                      <a:pt x="278225" y="394335"/>
                    </a:cubicBezTo>
                    <a:cubicBezTo>
                      <a:pt x="284988" y="393763"/>
                      <a:pt x="293751" y="385572"/>
                      <a:pt x="304514" y="369951"/>
                    </a:cubicBezTo>
                    <a:cubicBezTo>
                      <a:pt x="315278" y="354330"/>
                      <a:pt x="325279" y="333280"/>
                      <a:pt x="334423" y="306800"/>
                    </a:cubicBezTo>
                    <a:cubicBezTo>
                      <a:pt x="347948" y="268700"/>
                      <a:pt x="354997" y="241744"/>
                      <a:pt x="355664" y="225742"/>
                    </a:cubicBezTo>
                    <a:lnTo>
                      <a:pt x="355664" y="222028"/>
                    </a:lnTo>
                    <a:cubicBezTo>
                      <a:pt x="355664" y="206692"/>
                      <a:pt x="350901" y="183166"/>
                      <a:pt x="341376" y="151543"/>
                    </a:cubicBezTo>
                    <a:cubicBezTo>
                      <a:pt x="331851" y="119920"/>
                      <a:pt x="327089" y="96393"/>
                      <a:pt x="327089" y="81058"/>
                    </a:cubicBezTo>
                    <a:lnTo>
                      <a:pt x="328041" y="65437"/>
                    </a:lnTo>
                    <a:cubicBezTo>
                      <a:pt x="331756" y="43339"/>
                      <a:pt x="341852" y="26860"/>
                      <a:pt x="358426" y="16097"/>
                    </a:cubicBezTo>
                    <a:cubicBezTo>
                      <a:pt x="374999" y="5334"/>
                      <a:pt x="396526" y="0"/>
                      <a:pt x="422910" y="0"/>
                    </a:cubicBezTo>
                    <a:cubicBezTo>
                      <a:pt x="446818" y="0"/>
                      <a:pt x="467582" y="8192"/>
                      <a:pt x="485108" y="24384"/>
                    </a:cubicBezTo>
                    <a:cubicBezTo>
                      <a:pt x="502634" y="40672"/>
                      <a:pt x="514445" y="62293"/>
                      <a:pt x="520541" y="89344"/>
                    </a:cubicBezTo>
                    <a:cubicBezTo>
                      <a:pt x="525494" y="108966"/>
                      <a:pt x="527876" y="132017"/>
                      <a:pt x="527876" y="158401"/>
                    </a:cubicBezTo>
                    <a:cubicBezTo>
                      <a:pt x="527876" y="187928"/>
                      <a:pt x="524066" y="223075"/>
                      <a:pt x="516350" y="263938"/>
                    </a:cubicBezTo>
                    <a:cubicBezTo>
                      <a:pt x="508635" y="304800"/>
                      <a:pt x="497491" y="343662"/>
                      <a:pt x="482727" y="380524"/>
                    </a:cubicBezTo>
                    <a:cubicBezTo>
                      <a:pt x="475393" y="398907"/>
                      <a:pt x="465106" y="420719"/>
                      <a:pt x="451866" y="445960"/>
                    </a:cubicBezTo>
                    <a:cubicBezTo>
                      <a:pt x="438626" y="471202"/>
                      <a:pt x="425006" y="494157"/>
                      <a:pt x="410909" y="515017"/>
                    </a:cubicBezTo>
                    <a:cubicBezTo>
                      <a:pt x="386334" y="551878"/>
                      <a:pt x="364808" y="577786"/>
                      <a:pt x="346424" y="592836"/>
                    </a:cubicBezTo>
                    <a:cubicBezTo>
                      <a:pt x="328041" y="607885"/>
                      <a:pt x="310991" y="617601"/>
                      <a:pt x="295275" y="621887"/>
                    </a:cubicBezTo>
                    <a:cubicBezTo>
                      <a:pt x="279654" y="626173"/>
                      <a:pt x="264986" y="628364"/>
                      <a:pt x="251555" y="628364"/>
                    </a:cubicBezTo>
                    <a:cubicBezTo>
                      <a:pt x="235553" y="628364"/>
                      <a:pt x="218885" y="624078"/>
                      <a:pt x="201359" y="615505"/>
                    </a:cubicBezTo>
                    <a:cubicBezTo>
                      <a:pt x="183833" y="606933"/>
                      <a:pt x="167259" y="593407"/>
                      <a:pt x="151638" y="574929"/>
                    </a:cubicBezTo>
                    <a:cubicBezTo>
                      <a:pt x="136017" y="556451"/>
                      <a:pt x="123825" y="537115"/>
                      <a:pt x="115253" y="516922"/>
                    </a:cubicBezTo>
                    <a:lnTo>
                      <a:pt x="110681" y="505873"/>
                    </a:lnTo>
                    <a:cubicBezTo>
                      <a:pt x="92297" y="456724"/>
                      <a:pt x="76105" y="409099"/>
                      <a:pt x="62294" y="363093"/>
                    </a:cubicBezTo>
                    <a:cubicBezTo>
                      <a:pt x="48482" y="316992"/>
                      <a:pt x="36957" y="272701"/>
                      <a:pt x="27718" y="229934"/>
                    </a:cubicBezTo>
                    <a:cubicBezTo>
                      <a:pt x="18479" y="187261"/>
                      <a:pt x="11430" y="148685"/>
                      <a:pt x="6477" y="114300"/>
                    </a:cubicBezTo>
                    <a:cubicBezTo>
                      <a:pt x="2191" y="84201"/>
                      <a:pt x="0" y="65437"/>
                      <a:pt x="0" y="58102"/>
                    </a:cubicBezTo>
                    <a:cubicBezTo>
                      <a:pt x="0" y="45244"/>
                      <a:pt x="2477" y="36290"/>
                      <a:pt x="7334" y="31337"/>
                    </a:cubicBezTo>
                    <a:close/>
                  </a:path>
                </a:pathLst>
              </a:custGeom>
              <a:solidFill>
                <a:schemeClr val="accent4"/>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0FF0D36-DDA7-8C0E-1014-54E9D1919B68}"/>
                  </a:ext>
                </a:extLst>
              </p:cNvPr>
              <p:cNvSpPr/>
              <p:nvPr/>
            </p:nvSpPr>
            <p:spPr>
              <a:xfrm>
                <a:off x="4763519"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8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5"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4"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1" y="21431"/>
                      <a:pt x="164973" y="33433"/>
                      <a:pt x="172308"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51C1BB3D-DEAA-EE8A-DE5E-804C30302CEB}"/>
                  </a:ext>
                </a:extLst>
              </p:cNvPr>
              <p:cNvSpPr/>
              <p:nvPr/>
            </p:nvSpPr>
            <p:spPr>
              <a:xfrm>
                <a:off x="4990976"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92408B7D-3062-E354-0316-B90181D21DD2}"/>
                  </a:ext>
                </a:extLst>
              </p:cNvPr>
              <p:cNvSpPr/>
              <p:nvPr/>
            </p:nvSpPr>
            <p:spPr>
              <a:xfrm>
                <a:off x="5540187" y="3037351"/>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50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4"/>
                      <a:pt x="458724" y="240411"/>
                    </a:cubicBezTo>
                    <a:cubicBezTo>
                      <a:pt x="453200" y="261938"/>
                      <a:pt x="445198" y="280035"/>
                      <a:pt x="434816" y="294799"/>
                    </a:cubicBezTo>
                    <a:cubicBezTo>
                      <a:pt x="425005" y="308324"/>
                      <a:pt x="410051" y="323088"/>
                      <a:pt x="390144" y="338995"/>
                    </a:cubicBezTo>
                    <a:cubicBezTo>
                      <a:pt x="370142"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3" y="198882"/>
                      <a:pt x="307753" y="184118"/>
                    </a:cubicBezTo>
                    <a:close/>
                  </a:path>
                </a:pathLst>
              </a:custGeom>
              <a:solidFill>
                <a:schemeClr val="accent4"/>
              </a:solid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D834AAE8-3AE1-24BC-7857-E71A5016E509}"/>
                  </a:ext>
                </a:extLst>
              </p:cNvPr>
              <p:cNvSpPr/>
              <p:nvPr/>
            </p:nvSpPr>
            <p:spPr>
              <a:xfrm>
                <a:off x="6062634"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3"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8" y="591979"/>
                      <a:pt x="3334" y="581692"/>
                      <a:pt x="2762" y="571214"/>
                    </a:cubicBezTo>
                    <a:cubicBezTo>
                      <a:pt x="953" y="546068"/>
                      <a:pt x="0" y="520255"/>
                      <a:pt x="0" y="493776"/>
                    </a:cubicBezTo>
                    <a:cubicBezTo>
                      <a:pt x="0" y="479012"/>
                      <a:pt x="1524" y="429577"/>
                      <a:pt x="4572" y="345472"/>
                    </a:cubicBezTo>
                    <a:cubicBezTo>
                      <a:pt x="7048" y="280416"/>
                      <a:pt x="8287" y="231553"/>
                      <a:pt x="8287" y="198977"/>
                    </a:cubicBezTo>
                    <a:lnTo>
                      <a:pt x="6477" y="54292"/>
                    </a:lnTo>
                    <a:lnTo>
                      <a:pt x="6477" y="18383"/>
                    </a:lnTo>
                    <a:cubicBezTo>
                      <a:pt x="27337" y="6096"/>
                      <a:pt x="51625" y="0"/>
                      <a:pt x="79248" y="0"/>
                    </a:cubicBezTo>
                    <a:cubicBezTo>
                      <a:pt x="100774" y="0"/>
                      <a:pt x="119824" y="4286"/>
                      <a:pt x="136398" y="12859"/>
                    </a:cubicBezTo>
                    <a:cubicBezTo>
                      <a:pt x="152971"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BFDA34A4-CC15-9209-2483-4B88729E321D}"/>
                  </a:ext>
                </a:extLst>
              </p:cNvPr>
              <p:cNvSpPr/>
              <p:nvPr/>
            </p:nvSpPr>
            <p:spPr>
              <a:xfrm>
                <a:off x="6290091" y="3041732"/>
                <a:ext cx="551973" cy="628268"/>
              </a:xfrm>
              <a:custGeom>
                <a:avLst/>
                <a:gdLst>
                  <a:gd name="connsiteX0" fmla="*/ 185166 w 551973"/>
                  <a:gd name="connsiteY0" fmla="*/ 571309 h 628268"/>
                  <a:gd name="connsiteX1" fmla="*/ 179641 w 551973"/>
                  <a:gd name="connsiteY1" fmla="*/ 503110 h 628268"/>
                  <a:gd name="connsiteX2" fmla="*/ 179641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8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6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1" y="535114"/>
                      <a:pt x="179641" y="503110"/>
                    </a:cubicBezTo>
                    <a:lnTo>
                      <a:pt x="179641"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3" y="6191"/>
                      <a:pt x="520637" y="18383"/>
                    </a:cubicBezTo>
                    <a:cubicBezTo>
                      <a:pt x="540925" y="30671"/>
                      <a:pt x="551307" y="50006"/>
                      <a:pt x="551974" y="76390"/>
                    </a:cubicBezTo>
                    <a:cubicBezTo>
                      <a:pt x="551974" y="96679"/>
                      <a:pt x="548164" y="113538"/>
                      <a:pt x="540448"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3" y="549973"/>
                      <a:pt x="360426" y="577596"/>
                    </a:cubicBezTo>
                    <a:cubicBezTo>
                      <a:pt x="351854" y="611410"/>
                      <a:pt x="322326" y="628269"/>
                      <a:pt x="271939" y="628269"/>
                    </a:cubicBezTo>
                    <a:cubicBezTo>
                      <a:pt x="249841" y="628269"/>
                      <a:pt x="230981" y="623506"/>
                      <a:pt x="215265" y="613981"/>
                    </a:cubicBezTo>
                    <a:cubicBezTo>
                      <a:pt x="199644" y="604456"/>
                      <a:pt x="189643" y="590169"/>
                      <a:pt x="185356" y="571119"/>
                    </a:cubicBezTo>
                    <a:close/>
                  </a:path>
                </a:pathLst>
              </a:custGeom>
              <a:solidFill>
                <a:schemeClr val="accent4"/>
              </a:solidFill>
              <a:ln w="9525"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5E07D542-EB86-7B61-BB48-6672CB16DBBB}"/>
                  </a:ext>
                </a:extLst>
              </p:cNvPr>
              <p:cNvSpPr/>
              <p:nvPr/>
            </p:nvSpPr>
            <p:spPr>
              <a:xfrm>
                <a:off x="6839302" y="3037351"/>
                <a:ext cx="467010" cy="633088"/>
              </a:xfrm>
              <a:custGeom>
                <a:avLst/>
                <a:gdLst>
                  <a:gd name="connsiteX0" fmla="*/ 206312 w 467010"/>
                  <a:gd name="connsiteY0" fmla="*/ 419005 h 633088"/>
                  <a:gd name="connsiteX1" fmla="*/ 223837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8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2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7" y="451295"/>
                    </a:cubicBezTo>
                    <a:cubicBezTo>
                      <a:pt x="231172" y="457486"/>
                      <a:pt x="240601"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3" y="443960"/>
                      <a:pt x="433578" y="447675"/>
                      <a:pt x="440341" y="455009"/>
                    </a:cubicBezTo>
                    <a:cubicBezTo>
                      <a:pt x="447103"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5" y="616268"/>
                      <a:pt x="339947" y="624650"/>
                      <a:pt x="314135" y="628364"/>
                    </a:cubicBezTo>
                    <a:cubicBezTo>
                      <a:pt x="288322" y="632079"/>
                      <a:pt x="266510" y="633603"/>
                      <a:pt x="248698" y="632936"/>
                    </a:cubicBezTo>
                    <a:cubicBezTo>
                      <a:pt x="229648" y="632365"/>
                      <a:pt x="208788" y="628936"/>
                      <a:pt x="186023" y="622840"/>
                    </a:cubicBezTo>
                    <a:cubicBezTo>
                      <a:pt x="163258" y="616744"/>
                      <a:pt x="141160"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8"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8" y="103632"/>
                    </a:cubicBezTo>
                    <a:cubicBezTo>
                      <a:pt x="461010" y="129159"/>
                      <a:pt x="467011" y="155067"/>
                      <a:pt x="467011" y="181451"/>
                    </a:cubicBezTo>
                    <a:cubicBezTo>
                      <a:pt x="467011" y="199263"/>
                      <a:pt x="464248" y="218884"/>
                      <a:pt x="458724" y="240411"/>
                    </a:cubicBezTo>
                    <a:cubicBezTo>
                      <a:pt x="453199" y="261938"/>
                      <a:pt x="445198" y="280035"/>
                      <a:pt x="434816" y="294799"/>
                    </a:cubicBezTo>
                    <a:cubicBezTo>
                      <a:pt x="425005" y="308324"/>
                      <a:pt x="410051" y="323088"/>
                      <a:pt x="390144" y="338995"/>
                    </a:cubicBezTo>
                    <a:cubicBezTo>
                      <a:pt x="370142" y="354997"/>
                      <a:pt x="344805" y="368808"/>
                      <a:pt x="314135" y="380429"/>
                    </a:cubicBezTo>
                    <a:cubicBezTo>
                      <a:pt x="283368" y="392144"/>
                      <a:pt x="252412"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2" y="198882"/>
                      <a:pt x="307752" y="184118"/>
                    </a:cubicBezTo>
                    <a:close/>
                  </a:path>
                </a:pathLst>
              </a:custGeom>
              <a:solidFill>
                <a:schemeClr val="accent4"/>
              </a:solidFill>
              <a:ln w="9525"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5AC5B3F1-C06C-1759-DA67-03D51B97A434}"/>
                  </a:ext>
                </a:extLst>
              </p:cNvPr>
              <p:cNvSpPr/>
              <p:nvPr/>
            </p:nvSpPr>
            <p:spPr>
              <a:xfrm>
                <a:off x="7351461" y="3046495"/>
                <a:ext cx="537114" cy="619125"/>
              </a:xfrm>
              <a:custGeom>
                <a:avLst/>
                <a:gdLst>
                  <a:gd name="connsiteX0" fmla="*/ 426625 w 537114"/>
                  <a:gd name="connsiteY0" fmla="*/ 619030 h 619125"/>
                  <a:gd name="connsiteX1" fmla="*/ 372713 w 537114"/>
                  <a:gd name="connsiteY1" fmla="*/ 602933 h 619125"/>
                  <a:gd name="connsiteX2" fmla="*/ 346900 w 537114"/>
                  <a:gd name="connsiteY2" fmla="*/ 563785 h 619125"/>
                  <a:gd name="connsiteX3" fmla="*/ 340900 w 537114"/>
                  <a:gd name="connsiteY3" fmla="*/ 520446 h 619125"/>
                  <a:gd name="connsiteX4" fmla="*/ 345472 w 537114"/>
                  <a:gd name="connsiteY4" fmla="*/ 383191 h 619125"/>
                  <a:gd name="connsiteX5" fmla="*/ 328422 w 537114"/>
                  <a:gd name="connsiteY5" fmla="*/ 256508 h 619125"/>
                  <a:gd name="connsiteX6" fmla="*/ 276320 w 537114"/>
                  <a:gd name="connsiteY6" fmla="*/ 221075 h 619125"/>
                  <a:gd name="connsiteX7" fmla="*/ 232982 w 537114"/>
                  <a:gd name="connsiteY7" fmla="*/ 237649 h 619125"/>
                  <a:gd name="connsiteX8" fmla="*/ 208121 w 537114"/>
                  <a:gd name="connsiteY8" fmla="*/ 286512 h 619125"/>
                  <a:gd name="connsiteX9" fmla="*/ 203549 w 537114"/>
                  <a:gd name="connsiteY9" fmla="*/ 350996 h 619125"/>
                  <a:gd name="connsiteX10" fmla="*/ 204501 w 537114"/>
                  <a:gd name="connsiteY10" fmla="*/ 465201 h 619125"/>
                  <a:gd name="connsiteX11" fmla="*/ 198025 w 537114"/>
                  <a:gd name="connsiteY11" fmla="*/ 541687 h 619125"/>
                  <a:gd name="connsiteX12" fmla="*/ 176879 w 537114"/>
                  <a:gd name="connsiteY12" fmla="*/ 592360 h 619125"/>
                  <a:gd name="connsiteX13" fmla="*/ 109633 w 537114"/>
                  <a:gd name="connsiteY13" fmla="*/ 619125 h 619125"/>
                  <a:gd name="connsiteX14" fmla="*/ 81534 w 537114"/>
                  <a:gd name="connsiteY14" fmla="*/ 613601 h 619125"/>
                  <a:gd name="connsiteX15" fmla="*/ 58960 w 537114"/>
                  <a:gd name="connsiteY15" fmla="*/ 599789 h 619125"/>
                  <a:gd name="connsiteX16" fmla="*/ 40957 w 537114"/>
                  <a:gd name="connsiteY16" fmla="*/ 570262 h 619125"/>
                  <a:gd name="connsiteX17" fmla="*/ 31242 w 537114"/>
                  <a:gd name="connsiteY17" fmla="*/ 511302 h 619125"/>
                  <a:gd name="connsiteX18" fmla="*/ 15621 w 537114"/>
                  <a:gd name="connsiteY18" fmla="*/ 249174 h 619125"/>
                  <a:gd name="connsiteX19" fmla="*/ 0 w 537114"/>
                  <a:gd name="connsiteY19" fmla="*/ 24860 h 619125"/>
                  <a:gd name="connsiteX20" fmla="*/ 29909 w 537114"/>
                  <a:gd name="connsiteY20" fmla="*/ 8287 h 619125"/>
                  <a:gd name="connsiteX21" fmla="*/ 81915 w 537114"/>
                  <a:gd name="connsiteY21" fmla="*/ 0 h 619125"/>
                  <a:gd name="connsiteX22" fmla="*/ 144589 w 537114"/>
                  <a:gd name="connsiteY22" fmla="*/ 23050 h 619125"/>
                  <a:gd name="connsiteX23" fmla="*/ 183261 w 537114"/>
                  <a:gd name="connsiteY23" fmla="*/ 87535 h 619125"/>
                  <a:gd name="connsiteX24" fmla="*/ 255080 w 537114"/>
                  <a:gd name="connsiteY24" fmla="*/ 35052 h 619125"/>
                  <a:gd name="connsiteX25" fmla="*/ 345377 w 537114"/>
                  <a:gd name="connsiteY25" fmla="*/ 15716 h 619125"/>
                  <a:gd name="connsiteX26" fmla="*/ 452724 w 537114"/>
                  <a:gd name="connsiteY26" fmla="*/ 44291 h 619125"/>
                  <a:gd name="connsiteX27" fmla="*/ 515874 w 537114"/>
                  <a:gd name="connsiteY27" fmla="*/ 124873 h 619125"/>
                  <a:gd name="connsiteX28" fmla="*/ 537115 w 537114"/>
                  <a:gd name="connsiteY28" fmla="*/ 253365 h 619125"/>
                  <a:gd name="connsiteX29" fmla="*/ 537115 w 537114"/>
                  <a:gd name="connsiteY29" fmla="*/ 261652 h 619125"/>
                  <a:gd name="connsiteX30" fmla="*/ 505777 w 537114"/>
                  <a:gd name="connsiteY30" fmla="*/ 539877 h 619125"/>
                  <a:gd name="connsiteX31" fmla="*/ 426530 w 537114"/>
                  <a:gd name="connsiteY31" fmla="*/ 61912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7114" h="619125">
                    <a:moveTo>
                      <a:pt x="426625" y="619030"/>
                    </a:moveTo>
                    <a:cubicBezTo>
                      <a:pt x="403860" y="619030"/>
                      <a:pt x="385953" y="613696"/>
                      <a:pt x="372713" y="602933"/>
                    </a:cubicBezTo>
                    <a:cubicBezTo>
                      <a:pt x="359473" y="592169"/>
                      <a:pt x="350901" y="579120"/>
                      <a:pt x="346900" y="563785"/>
                    </a:cubicBezTo>
                    <a:cubicBezTo>
                      <a:pt x="342900" y="548450"/>
                      <a:pt x="340900" y="533972"/>
                      <a:pt x="340900" y="520446"/>
                    </a:cubicBezTo>
                    <a:lnTo>
                      <a:pt x="345472" y="383191"/>
                    </a:lnTo>
                    <a:cubicBezTo>
                      <a:pt x="345472" y="322421"/>
                      <a:pt x="339757" y="280130"/>
                      <a:pt x="328422" y="256508"/>
                    </a:cubicBezTo>
                    <a:cubicBezTo>
                      <a:pt x="317087" y="232886"/>
                      <a:pt x="299657" y="221075"/>
                      <a:pt x="276320" y="221075"/>
                    </a:cubicBezTo>
                    <a:cubicBezTo>
                      <a:pt x="260318" y="221075"/>
                      <a:pt x="245936" y="226600"/>
                      <a:pt x="232982" y="237649"/>
                    </a:cubicBezTo>
                    <a:cubicBezTo>
                      <a:pt x="220027" y="248698"/>
                      <a:pt x="211836" y="264985"/>
                      <a:pt x="208121" y="286512"/>
                    </a:cubicBezTo>
                    <a:cubicBezTo>
                      <a:pt x="205074" y="304324"/>
                      <a:pt x="203549" y="325850"/>
                      <a:pt x="203549" y="350996"/>
                    </a:cubicBezTo>
                    <a:lnTo>
                      <a:pt x="204501" y="465201"/>
                    </a:lnTo>
                    <a:cubicBezTo>
                      <a:pt x="204501" y="498348"/>
                      <a:pt x="202311" y="523875"/>
                      <a:pt x="198025" y="541687"/>
                    </a:cubicBezTo>
                    <a:cubicBezTo>
                      <a:pt x="193072" y="564451"/>
                      <a:pt x="186024" y="581311"/>
                      <a:pt x="176879" y="592360"/>
                    </a:cubicBezTo>
                    <a:cubicBezTo>
                      <a:pt x="161544" y="610172"/>
                      <a:pt x="139065" y="619125"/>
                      <a:pt x="109633" y="619125"/>
                    </a:cubicBezTo>
                    <a:cubicBezTo>
                      <a:pt x="100393" y="619125"/>
                      <a:pt x="91059" y="617315"/>
                      <a:pt x="81534" y="613601"/>
                    </a:cubicBezTo>
                    <a:cubicBezTo>
                      <a:pt x="72009" y="609886"/>
                      <a:pt x="64484" y="605314"/>
                      <a:pt x="58960" y="599789"/>
                    </a:cubicBezTo>
                    <a:cubicBezTo>
                      <a:pt x="51625" y="592455"/>
                      <a:pt x="45625" y="582644"/>
                      <a:pt x="40957" y="570262"/>
                    </a:cubicBezTo>
                    <a:cubicBezTo>
                      <a:pt x="36386" y="557975"/>
                      <a:pt x="33147" y="538353"/>
                      <a:pt x="31242" y="511302"/>
                    </a:cubicBezTo>
                    <a:cubicBezTo>
                      <a:pt x="26289" y="435769"/>
                      <a:pt x="21145" y="348425"/>
                      <a:pt x="15621" y="249174"/>
                    </a:cubicBezTo>
                    <a:cubicBezTo>
                      <a:pt x="10096" y="150019"/>
                      <a:pt x="4858" y="75152"/>
                      <a:pt x="0" y="24860"/>
                    </a:cubicBezTo>
                    <a:cubicBezTo>
                      <a:pt x="8573" y="19336"/>
                      <a:pt x="18574" y="13811"/>
                      <a:pt x="29909" y="8287"/>
                    </a:cubicBezTo>
                    <a:cubicBezTo>
                      <a:pt x="41243" y="2762"/>
                      <a:pt x="58579" y="0"/>
                      <a:pt x="81915" y="0"/>
                    </a:cubicBezTo>
                    <a:cubicBezTo>
                      <a:pt x="105251" y="0"/>
                      <a:pt x="126111" y="7715"/>
                      <a:pt x="144589" y="23050"/>
                    </a:cubicBezTo>
                    <a:cubicBezTo>
                      <a:pt x="162973" y="38386"/>
                      <a:pt x="175926" y="59912"/>
                      <a:pt x="183261" y="87535"/>
                    </a:cubicBezTo>
                    <a:cubicBezTo>
                      <a:pt x="199834" y="65437"/>
                      <a:pt x="223838" y="47911"/>
                      <a:pt x="255080" y="35052"/>
                    </a:cubicBezTo>
                    <a:cubicBezTo>
                      <a:pt x="286417" y="22193"/>
                      <a:pt x="316516" y="15716"/>
                      <a:pt x="345377" y="15716"/>
                    </a:cubicBezTo>
                    <a:cubicBezTo>
                      <a:pt x="389001" y="15716"/>
                      <a:pt x="424720" y="25241"/>
                      <a:pt x="452724" y="44291"/>
                    </a:cubicBezTo>
                    <a:cubicBezTo>
                      <a:pt x="480632" y="63341"/>
                      <a:pt x="501682" y="90202"/>
                      <a:pt x="515874" y="124873"/>
                    </a:cubicBezTo>
                    <a:cubicBezTo>
                      <a:pt x="529971" y="159544"/>
                      <a:pt x="537115" y="202406"/>
                      <a:pt x="537115" y="253365"/>
                    </a:cubicBezTo>
                    <a:lnTo>
                      <a:pt x="537115" y="261652"/>
                    </a:lnTo>
                    <a:cubicBezTo>
                      <a:pt x="535305" y="394335"/>
                      <a:pt x="524827" y="487109"/>
                      <a:pt x="505777" y="539877"/>
                    </a:cubicBezTo>
                    <a:cubicBezTo>
                      <a:pt x="486727" y="592741"/>
                      <a:pt x="460343" y="619125"/>
                      <a:pt x="426530" y="619125"/>
                    </a:cubicBezTo>
                    <a:close/>
                  </a:path>
                </a:pathLst>
              </a:custGeom>
              <a:solidFill>
                <a:schemeClr val="accent4"/>
              </a:solidFill>
              <a:ln w="9525" cap="flat">
                <a:noFill/>
                <a:prstDash val="solid"/>
                <a:miter/>
              </a:ln>
            </p:spPr>
            <p:txBody>
              <a:bodyPr rtlCol="0" anchor="ctr"/>
              <a:lstStyle/>
              <a:p>
                <a:endParaRPr lang="nl-BE"/>
              </a:p>
            </p:txBody>
          </p:sp>
        </p:grpSp>
      </p:grpSp>
      <p:pic>
        <p:nvPicPr>
          <p:cNvPr id="110" name="Graphic 109">
            <a:extLst>
              <a:ext uri="{FF2B5EF4-FFF2-40B4-BE49-F238E27FC236}">
                <a16:creationId xmlns:a16="http://schemas.microsoft.com/office/drawing/2014/main" id="{E3A08F35-D48C-7293-D771-A4192D452C9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21236401">
            <a:off x="12040775" y="7504576"/>
            <a:ext cx="1738954" cy="1915796"/>
          </a:xfrm>
          <a:prstGeom prst="rect">
            <a:avLst/>
          </a:prstGeom>
          <a:effectLst>
            <a:outerShdw blurRad="50800" dist="38100" dir="2700000" algn="tl" rotWithShape="0">
              <a:prstClr val="black">
                <a:alpha val="40000"/>
              </a:prstClr>
            </a:outerShdw>
          </a:effectLst>
        </p:spPr>
      </p:pic>
      <p:pic>
        <p:nvPicPr>
          <p:cNvPr id="111" name="Graphic 110">
            <a:extLst>
              <a:ext uri="{FF2B5EF4-FFF2-40B4-BE49-F238E27FC236}">
                <a16:creationId xmlns:a16="http://schemas.microsoft.com/office/drawing/2014/main" id="{231BB6C2-C986-ADC9-6550-CC3FE8904B4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638880">
            <a:off x="155703" y="7644554"/>
            <a:ext cx="1728336" cy="915000"/>
          </a:xfrm>
          <a:prstGeom prst="rect">
            <a:avLst/>
          </a:prstGeom>
          <a:effectLst>
            <a:outerShdw blurRad="50800" dist="38100" dir="2700000" algn="tl" rotWithShape="0">
              <a:prstClr val="black">
                <a:alpha val="40000"/>
              </a:prstClr>
            </a:outerShdw>
          </a:effectLst>
        </p:spPr>
      </p:pic>
      <p:pic>
        <p:nvPicPr>
          <p:cNvPr id="112" name="Graphic 111">
            <a:extLst>
              <a:ext uri="{FF2B5EF4-FFF2-40B4-BE49-F238E27FC236}">
                <a16:creationId xmlns:a16="http://schemas.microsoft.com/office/drawing/2014/main" id="{F4644A2A-E13E-B0B7-A444-6811278B9BD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753056">
            <a:off x="12938556" y="-2866880"/>
            <a:ext cx="1645348" cy="996478"/>
          </a:xfrm>
          <a:prstGeom prst="rect">
            <a:avLst/>
          </a:prstGeom>
          <a:effectLst>
            <a:outerShdw blurRad="50800" dist="38100" dir="2700000" algn="tl" rotWithShape="0">
              <a:prstClr val="black">
                <a:alpha val="40000"/>
              </a:prstClr>
            </a:outerShdw>
          </a:effectLst>
        </p:spPr>
      </p:pic>
      <p:pic>
        <p:nvPicPr>
          <p:cNvPr id="113" name="Graphic 112">
            <a:extLst>
              <a:ext uri="{FF2B5EF4-FFF2-40B4-BE49-F238E27FC236}">
                <a16:creationId xmlns:a16="http://schemas.microsoft.com/office/drawing/2014/main" id="{07F8C5AA-C925-5104-0F6C-C009220146D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728668" y="-3508044"/>
            <a:ext cx="1752600" cy="1571625"/>
          </a:xfrm>
          <a:prstGeom prst="rect">
            <a:avLst/>
          </a:prstGeom>
          <a:effectLst>
            <a:outerShdw blurRad="50800" dist="38100" dir="2700000" algn="tl" rotWithShape="0">
              <a:prstClr val="black">
                <a:alpha val="40000"/>
              </a:prstClr>
            </a:outerShdw>
          </a:effectLst>
        </p:spPr>
      </p:pic>
      <p:grpSp>
        <p:nvGrpSpPr>
          <p:cNvPr id="118" name="Groep 117">
            <a:extLst>
              <a:ext uri="{FF2B5EF4-FFF2-40B4-BE49-F238E27FC236}">
                <a16:creationId xmlns:a16="http://schemas.microsoft.com/office/drawing/2014/main" id="{F30B3A27-F8FE-75DA-E903-C570FB68497D}"/>
              </a:ext>
            </a:extLst>
          </p:cNvPr>
          <p:cNvGrpSpPr/>
          <p:nvPr/>
        </p:nvGrpSpPr>
        <p:grpSpPr>
          <a:xfrm>
            <a:off x="3548467" y="1439511"/>
            <a:ext cx="9384328" cy="4811836"/>
            <a:chOff x="1958133" y="2032807"/>
            <a:chExt cx="8063632" cy="4134645"/>
          </a:xfrm>
        </p:grpSpPr>
        <p:pic>
          <p:nvPicPr>
            <p:cNvPr id="115" name="Afbeelding 114">
              <a:extLst>
                <a:ext uri="{FF2B5EF4-FFF2-40B4-BE49-F238E27FC236}">
                  <a16:creationId xmlns:a16="http://schemas.microsoft.com/office/drawing/2014/main" id="{185556F7-6C8D-0B72-D3FC-06BBB534DA1C}"/>
                </a:ext>
              </a:extLst>
            </p:cNvPr>
            <p:cNvPicPr>
              <a:picLocks noChangeAspect="1"/>
            </p:cNvPicPr>
            <p:nvPr/>
          </p:nvPicPr>
          <p:blipFill rotWithShape="1">
            <a:blip r:embed="rId10" cstate="print">
              <a:extLst>
                <a:ext uri="{28A0092B-C50C-407E-A947-70E740481C1C}">
                  <a14:useLocalDpi xmlns:a14="http://schemas.microsoft.com/office/drawing/2010/main"/>
                </a:ext>
              </a:extLst>
            </a:blip>
            <a:srcRect/>
            <a:stretch/>
          </p:blipFill>
          <p:spPr>
            <a:xfrm>
              <a:off x="1958133" y="2032807"/>
              <a:ext cx="8063632" cy="4134645"/>
            </a:xfrm>
            <a:prstGeom prst="rect">
              <a:avLst/>
            </a:prstGeom>
          </p:spPr>
        </p:pic>
        <p:pic>
          <p:nvPicPr>
            <p:cNvPr id="117" name="Afbeelding 116">
              <a:extLst>
                <a:ext uri="{FF2B5EF4-FFF2-40B4-BE49-F238E27FC236}">
                  <a16:creationId xmlns:a16="http://schemas.microsoft.com/office/drawing/2014/main" id="{C71A8BFC-CB77-59DB-CAED-1BA55C5E6B39}"/>
                </a:ext>
              </a:extLst>
            </p:cNvPr>
            <p:cNvPicPr>
              <a:picLocks noChangeAspect="1"/>
            </p:cNvPicPr>
            <p:nvPr/>
          </p:nvPicPr>
          <p:blipFill>
            <a:blip r:embed="rId11">
              <a:extLst>
                <a:ext uri="{28A0092B-C50C-407E-A947-70E740481C1C}">
                  <a14:useLocalDpi xmlns:a14="http://schemas.microsoft.com/office/drawing/2010/main" val="0"/>
                </a:ext>
              </a:extLst>
            </a:blip>
            <a:srcRect/>
            <a:stretch/>
          </p:blipFill>
          <p:spPr>
            <a:xfrm>
              <a:off x="3699146" y="2399479"/>
              <a:ext cx="4759449" cy="2679569"/>
            </a:xfrm>
            <a:prstGeom prst="rect">
              <a:avLst/>
            </a:prstGeom>
          </p:spPr>
        </p:pic>
      </p:grpSp>
      <p:sp>
        <p:nvSpPr>
          <p:cNvPr id="119" name="Tekstvak 118">
            <a:extLst>
              <a:ext uri="{FF2B5EF4-FFF2-40B4-BE49-F238E27FC236}">
                <a16:creationId xmlns:a16="http://schemas.microsoft.com/office/drawing/2014/main" id="{265B58B0-E128-2E6C-5714-6DC78EDE5DE5}"/>
              </a:ext>
            </a:extLst>
          </p:cNvPr>
          <p:cNvSpPr txBox="1"/>
          <p:nvPr/>
        </p:nvSpPr>
        <p:spPr>
          <a:xfrm>
            <a:off x="1738784" y="1547135"/>
            <a:ext cx="3552457" cy="3693319"/>
          </a:xfrm>
          <a:prstGeom prst="rect">
            <a:avLst/>
          </a:prstGeom>
          <a:noFill/>
        </p:spPr>
        <p:txBody>
          <a:bodyPr wrap="square" rtlCol="0">
            <a:spAutoFit/>
          </a:bodyPr>
          <a:lstStyle/>
          <a:p>
            <a:r>
              <a:rPr lang="nl-NL" dirty="0">
                <a:solidFill>
                  <a:srgbClr val="0D9FB3"/>
                </a:solidFill>
              </a:rPr>
              <a:t>Op deze pagina lees je alles over de gekozen activiteit.  </a:t>
            </a:r>
          </a:p>
          <a:p>
            <a:endParaRPr lang="nl-NL" dirty="0">
              <a:solidFill>
                <a:srgbClr val="0D9FB3"/>
              </a:solidFill>
            </a:endParaRPr>
          </a:p>
          <a:p>
            <a:r>
              <a:rPr lang="nl-NL" dirty="0">
                <a:solidFill>
                  <a:srgbClr val="0D9FB3"/>
                </a:solidFill>
              </a:rPr>
              <a:t>Onderaan zie je de data, locatie en link naar de website(s) van de organisatie. Klik erop om naar de website te gaan.</a:t>
            </a:r>
          </a:p>
          <a:p>
            <a:endParaRPr lang="nl-NL" dirty="0">
              <a:solidFill>
                <a:srgbClr val="0D9FB3"/>
              </a:solidFill>
            </a:endParaRPr>
          </a:p>
          <a:p>
            <a:r>
              <a:rPr lang="nl-NL" dirty="0">
                <a:solidFill>
                  <a:srgbClr val="0D9FB3"/>
                </a:solidFill>
              </a:rPr>
              <a:t>Klik rechtsonder om te kijken wie van het Smartpresentations team de activiteit aanbeveelt. </a:t>
            </a:r>
          </a:p>
        </p:txBody>
      </p:sp>
      <p:grpSp>
        <p:nvGrpSpPr>
          <p:cNvPr id="31" name="Groep 30">
            <a:extLst>
              <a:ext uri="{FF2B5EF4-FFF2-40B4-BE49-F238E27FC236}">
                <a16:creationId xmlns:a16="http://schemas.microsoft.com/office/drawing/2014/main" id="{4995BF9D-1619-4F73-6757-F983E156769A}"/>
              </a:ext>
            </a:extLst>
          </p:cNvPr>
          <p:cNvGrpSpPr/>
          <p:nvPr/>
        </p:nvGrpSpPr>
        <p:grpSpPr>
          <a:xfrm>
            <a:off x="9525801" y="4447386"/>
            <a:ext cx="546429" cy="546417"/>
            <a:chOff x="9394716" y="4712412"/>
            <a:chExt cx="546429" cy="546417"/>
          </a:xfrm>
        </p:grpSpPr>
        <p:grpSp>
          <p:nvGrpSpPr>
            <p:cNvPr id="17" name="Graphic 14">
              <a:extLst>
                <a:ext uri="{FF2B5EF4-FFF2-40B4-BE49-F238E27FC236}">
                  <a16:creationId xmlns:a16="http://schemas.microsoft.com/office/drawing/2014/main" id="{C23F4B71-C33B-EDE1-3D70-DF462DB41EAE}"/>
                </a:ext>
              </a:extLst>
            </p:cNvPr>
            <p:cNvGrpSpPr/>
            <p:nvPr/>
          </p:nvGrpSpPr>
          <p:grpSpPr>
            <a:xfrm>
              <a:off x="9394716" y="4712412"/>
              <a:ext cx="546429" cy="546417"/>
              <a:chOff x="9394716" y="4712412"/>
              <a:chExt cx="546429" cy="546417"/>
            </a:xfrm>
            <a:solidFill>
              <a:srgbClr val="FFFFFF"/>
            </a:solidFill>
            <a:effectLst>
              <a:outerShdw blurRad="50800" dist="38100" dir="2700000" algn="tl" rotWithShape="0">
                <a:prstClr val="black">
                  <a:alpha val="40000"/>
                </a:prstClr>
              </a:outerShdw>
            </a:effectLst>
          </p:grpSpPr>
          <p:sp>
            <p:nvSpPr>
              <p:cNvPr id="18" name="Vrije vorm: vorm 17">
                <a:extLst>
                  <a:ext uri="{FF2B5EF4-FFF2-40B4-BE49-F238E27FC236}">
                    <a16:creationId xmlns:a16="http://schemas.microsoft.com/office/drawing/2014/main" id="{66DCFD68-59BB-C267-5526-670EF9A74E48}"/>
                  </a:ext>
                </a:extLst>
              </p:cNvPr>
              <p:cNvSpPr/>
              <p:nvPr/>
            </p:nvSpPr>
            <p:spPr>
              <a:xfrm>
                <a:off x="9566478" y="4884175"/>
                <a:ext cx="374666" cy="374653"/>
              </a:xfrm>
              <a:custGeom>
                <a:avLst/>
                <a:gdLst>
                  <a:gd name="connsiteX0" fmla="*/ 374644 w 374666"/>
                  <a:gd name="connsiteY0" fmla="*/ 158829 h 374653"/>
                  <a:gd name="connsiteX1" fmla="*/ 357508 w 374666"/>
                  <a:gd name="connsiteY1" fmla="*/ 134280 h 374653"/>
                  <a:gd name="connsiteX2" fmla="*/ 38444 w 374666"/>
                  <a:gd name="connsiteY2" fmla="*/ 2130 h 374653"/>
                  <a:gd name="connsiteX3" fmla="*/ 8154 w 374666"/>
                  <a:gd name="connsiteY3" fmla="*/ 8157 h 374653"/>
                  <a:gd name="connsiteX4" fmla="*/ 2131 w 374666"/>
                  <a:gd name="connsiteY4" fmla="*/ 38443 h 374653"/>
                  <a:gd name="connsiteX5" fmla="*/ 134284 w 374666"/>
                  <a:gd name="connsiteY5" fmla="*/ 357500 h 374653"/>
                  <a:gd name="connsiteX6" fmla="*/ 158761 w 374666"/>
                  <a:gd name="connsiteY6" fmla="*/ 374628 h 374653"/>
                  <a:gd name="connsiteX7" fmla="*/ 159963 w 374666"/>
                  <a:gd name="connsiteY7" fmla="*/ 374654 h 374653"/>
                  <a:gd name="connsiteX8" fmla="*/ 184693 w 374666"/>
                  <a:gd name="connsiteY8" fmla="*/ 359541 h 374653"/>
                  <a:gd name="connsiteX9" fmla="*/ 215146 w 374666"/>
                  <a:gd name="connsiteY9" fmla="*/ 300145 h 374653"/>
                  <a:gd name="connsiteX10" fmla="*/ 268295 w 374666"/>
                  <a:gd name="connsiteY10" fmla="*/ 353294 h 374653"/>
                  <a:gd name="connsiteX11" fmla="*/ 287947 w 374666"/>
                  <a:gd name="connsiteY11" fmla="*/ 361434 h 374653"/>
                  <a:gd name="connsiteX12" fmla="*/ 307599 w 374666"/>
                  <a:gd name="connsiteY12" fmla="*/ 353294 h 374653"/>
                  <a:gd name="connsiteX13" fmla="*/ 353295 w 374666"/>
                  <a:gd name="connsiteY13" fmla="*/ 307598 h 374653"/>
                  <a:gd name="connsiteX14" fmla="*/ 361435 w 374666"/>
                  <a:gd name="connsiteY14" fmla="*/ 287946 h 374653"/>
                  <a:gd name="connsiteX15" fmla="*/ 353295 w 374666"/>
                  <a:gd name="connsiteY15" fmla="*/ 268294 h 374653"/>
                  <a:gd name="connsiteX16" fmla="*/ 300146 w 374666"/>
                  <a:gd name="connsiteY16" fmla="*/ 215145 h 374653"/>
                  <a:gd name="connsiteX17" fmla="*/ 359553 w 374666"/>
                  <a:gd name="connsiteY17" fmla="*/ 184692 h 374653"/>
                  <a:gd name="connsiteX18" fmla="*/ 374644 w 374666"/>
                  <a:gd name="connsiteY18" fmla="*/ 158829 h 37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666" h="374653">
                    <a:moveTo>
                      <a:pt x="374644" y="158829"/>
                    </a:moveTo>
                    <a:cubicBezTo>
                      <a:pt x="374206" y="148046"/>
                      <a:pt x="367480" y="138414"/>
                      <a:pt x="357508" y="134280"/>
                    </a:cubicBezTo>
                    <a:lnTo>
                      <a:pt x="38444" y="2130"/>
                    </a:lnTo>
                    <a:cubicBezTo>
                      <a:pt x="28019" y="-2189"/>
                      <a:pt x="16132" y="179"/>
                      <a:pt x="8154" y="8157"/>
                    </a:cubicBezTo>
                    <a:cubicBezTo>
                      <a:pt x="176" y="16135"/>
                      <a:pt x="-2188" y="28022"/>
                      <a:pt x="2131" y="38443"/>
                    </a:cubicBezTo>
                    <a:lnTo>
                      <a:pt x="134284" y="357500"/>
                    </a:lnTo>
                    <a:cubicBezTo>
                      <a:pt x="138404" y="367447"/>
                      <a:pt x="148007" y="374165"/>
                      <a:pt x="158761" y="374628"/>
                    </a:cubicBezTo>
                    <a:cubicBezTo>
                      <a:pt x="159156" y="374647"/>
                      <a:pt x="159561" y="374654"/>
                      <a:pt x="159963" y="374654"/>
                    </a:cubicBezTo>
                    <a:cubicBezTo>
                      <a:pt x="170439" y="374654"/>
                      <a:pt x="179915" y="368862"/>
                      <a:pt x="184693" y="359541"/>
                    </a:cubicBezTo>
                    <a:lnTo>
                      <a:pt x="215146" y="300145"/>
                    </a:lnTo>
                    <a:lnTo>
                      <a:pt x="268295" y="353294"/>
                    </a:lnTo>
                    <a:cubicBezTo>
                      <a:pt x="273544" y="358542"/>
                      <a:pt x="280523" y="361434"/>
                      <a:pt x="287947" y="361434"/>
                    </a:cubicBezTo>
                    <a:cubicBezTo>
                      <a:pt x="295371" y="361434"/>
                      <a:pt x="302350" y="358542"/>
                      <a:pt x="307599" y="353294"/>
                    </a:cubicBezTo>
                    <a:lnTo>
                      <a:pt x="353295" y="307598"/>
                    </a:lnTo>
                    <a:cubicBezTo>
                      <a:pt x="358543" y="302349"/>
                      <a:pt x="361435" y="295370"/>
                      <a:pt x="361435" y="287946"/>
                    </a:cubicBezTo>
                    <a:cubicBezTo>
                      <a:pt x="361435" y="280522"/>
                      <a:pt x="358543" y="273543"/>
                      <a:pt x="353295" y="268294"/>
                    </a:cubicBezTo>
                    <a:lnTo>
                      <a:pt x="300146" y="215145"/>
                    </a:lnTo>
                    <a:lnTo>
                      <a:pt x="359553" y="184692"/>
                    </a:lnTo>
                    <a:cubicBezTo>
                      <a:pt x="369160" y="179766"/>
                      <a:pt x="375082" y="169616"/>
                      <a:pt x="374644" y="158829"/>
                    </a:cubicBezTo>
                    <a:close/>
                  </a:path>
                </a:pathLst>
              </a:custGeom>
              <a:solidFill>
                <a:srgbClr val="FFFFFF"/>
              </a:solidFill>
              <a:ln w="360" cap="flat">
                <a:noFill/>
                <a:prstDash val="solid"/>
                <a:miter/>
              </a:ln>
            </p:spPr>
            <p:txBody>
              <a:bodyPr rtlCol="0" anchor="ctr"/>
              <a:lstStyle/>
              <a:p>
                <a:endParaRPr lang="nl-BE"/>
              </a:p>
            </p:txBody>
          </p:sp>
          <p:sp>
            <p:nvSpPr>
              <p:cNvPr id="19" name="Vrije vorm: vorm 18">
                <a:extLst>
                  <a:ext uri="{FF2B5EF4-FFF2-40B4-BE49-F238E27FC236}">
                    <a16:creationId xmlns:a16="http://schemas.microsoft.com/office/drawing/2014/main" id="{6C96FEB9-C669-9E7B-20A3-519A65D53186}"/>
                  </a:ext>
                </a:extLst>
              </p:cNvPr>
              <p:cNvSpPr/>
              <p:nvPr/>
            </p:nvSpPr>
            <p:spPr>
              <a:xfrm>
                <a:off x="9659867" y="4768637"/>
                <a:ext cx="118057" cy="118058"/>
              </a:xfrm>
              <a:custGeom>
                <a:avLst/>
                <a:gdLst>
                  <a:gd name="connsiteX0" fmla="*/ 27793 w 118057"/>
                  <a:gd name="connsiteY0" fmla="*/ 118059 h 118058"/>
                  <a:gd name="connsiteX1" fmla="*/ 47444 w 118057"/>
                  <a:gd name="connsiteY1" fmla="*/ 109918 h 118058"/>
                  <a:gd name="connsiteX2" fmla="*/ 109932 w 118057"/>
                  <a:gd name="connsiteY2" fmla="*/ 47430 h 118058"/>
                  <a:gd name="connsiteX3" fmla="*/ 109932 w 118057"/>
                  <a:gd name="connsiteY3" fmla="*/ 8127 h 118058"/>
                  <a:gd name="connsiteX4" fmla="*/ 70629 w 118057"/>
                  <a:gd name="connsiteY4" fmla="*/ 8127 h 118058"/>
                  <a:gd name="connsiteX5" fmla="*/ 8141 w 118057"/>
                  <a:gd name="connsiteY5" fmla="*/ 70615 h 118058"/>
                  <a:gd name="connsiteX6" fmla="*/ 0 w 118057"/>
                  <a:gd name="connsiteY6" fmla="*/ 90266 h 118058"/>
                  <a:gd name="connsiteX7" fmla="*/ 8141 w 118057"/>
                  <a:gd name="connsiteY7" fmla="*/ 109918 h 118058"/>
                  <a:gd name="connsiteX8" fmla="*/ 27793 w 118057"/>
                  <a:gd name="connsiteY8" fmla="*/ 118059 h 11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057" h="118058">
                    <a:moveTo>
                      <a:pt x="27793" y="118059"/>
                    </a:moveTo>
                    <a:cubicBezTo>
                      <a:pt x="35217" y="118059"/>
                      <a:pt x="42196" y="115167"/>
                      <a:pt x="47444" y="109918"/>
                    </a:cubicBezTo>
                    <a:lnTo>
                      <a:pt x="109932" y="47430"/>
                    </a:lnTo>
                    <a:cubicBezTo>
                      <a:pt x="120766" y="36593"/>
                      <a:pt x="120766" y="18961"/>
                      <a:pt x="109932" y="8127"/>
                    </a:cubicBezTo>
                    <a:cubicBezTo>
                      <a:pt x="99098" y="-2707"/>
                      <a:pt x="81466" y="-2711"/>
                      <a:pt x="70629" y="8127"/>
                    </a:cubicBezTo>
                    <a:lnTo>
                      <a:pt x="8141" y="70615"/>
                    </a:lnTo>
                    <a:cubicBezTo>
                      <a:pt x="2892" y="75863"/>
                      <a:pt x="0" y="82842"/>
                      <a:pt x="0" y="90266"/>
                    </a:cubicBezTo>
                    <a:cubicBezTo>
                      <a:pt x="0" y="97691"/>
                      <a:pt x="2892" y="104669"/>
                      <a:pt x="8141" y="109918"/>
                    </a:cubicBezTo>
                    <a:cubicBezTo>
                      <a:pt x="13389" y="115167"/>
                      <a:pt x="20368" y="118059"/>
                      <a:pt x="27793" y="118059"/>
                    </a:cubicBezTo>
                    <a:close/>
                  </a:path>
                </a:pathLst>
              </a:custGeom>
              <a:solidFill>
                <a:srgbClr val="FFFFFF"/>
              </a:solidFill>
              <a:ln w="360" cap="flat">
                <a:noFill/>
                <a:prstDash val="solid"/>
                <a:miter/>
              </a:ln>
            </p:spPr>
            <p:txBody>
              <a:bodyPr rtlCol="0" anchor="ctr"/>
              <a:lstStyle/>
              <a:p>
                <a:endParaRPr lang="nl-BE"/>
              </a:p>
            </p:txBody>
          </p:sp>
          <p:sp>
            <p:nvSpPr>
              <p:cNvPr id="20" name="Vrije vorm: vorm 19">
                <a:extLst>
                  <a:ext uri="{FF2B5EF4-FFF2-40B4-BE49-F238E27FC236}">
                    <a16:creationId xmlns:a16="http://schemas.microsoft.com/office/drawing/2014/main" id="{5ED7F281-7948-E3A0-91D7-9A08B8B90A7E}"/>
                  </a:ext>
                </a:extLst>
              </p:cNvPr>
              <p:cNvSpPr/>
              <p:nvPr/>
            </p:nvSpPr>
            <p:spPr>
              <a:xfrm>
                <a:off x="9586639" y="4712412"/>
                <a:ext cx="55585" cy="143954"/>
              </a:xfrm>
              <a:custGeom>
                <a:avLst/>
                <a:gdLst>
                  <a:gd name="connsiteX0" fmla="*/ 27793 w 55585"/>
                  <a:gd name="connsiteY0" fmla="*/ 143954 h 143954"/>
                  <a:gd name="connsiteX1" fmla="*/ 55585 w 55585"/>
                  <a:gd name="connsiteY1" fmla="*/ 116162 h 143954"/>
                  <a:gd name="connsiteX2" fmla="*/ 55585 w 55585"/>
                  <a:gd name="connsiteY2" fmla="*/ 27793 h 143954"/>
                  <a:gd name="connsiteX3" fmla="*/ 27793 w 55585"/>
                  <a:gd name="connsiteY3" fmla="*/ 0 h 143954"/>
                  <a:gd name="connsiteX4" fmla="*/ 0 w 55585"/>
                  <a:gd name="connsiteY4" fmla="*/ 27793 h 143954"/>
                  <a:gd name="connsiteX5" fmla="*/ 0 w 55585"/>
                  <a:gd name="connsiteY5" fmla="*/ 116162 h 143954"/>
                  <a:gd name="connsiteX6" fmla="*/ 27793 w 55585"/>
                  <a:gd name="connsiteY6" fmla="*/ 143954 h 143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85" h="143954">
                    <a:moveTo>
                      <a:pt x="27793" y="143954"/>
                    </a:moveTo>
                    <a:cubicBezTo>
                      <a:pt x="43119" y="143954"/>
                      <a:pt x="55585" y="131488"/>
                      <a:pt x="55585" y="116162"/>
                    </a:cubicBezTo>
                    <a:lnTo>
                      <a:pt x="55585" y="27793"/>
                    </a:lnTo>
                    <a:cubicBezTo>
                      <a:pt x="55585" y="12466"/>
                      <a:pt x="43119" y="0"/>
                      <a:pt x="27793" y="0"/>
                    </a:cubicBezTo>
                    <a:cubicBezTo>
                      <a:pt x="12466" y="0"/>
                      <a:pt x="0" y="12466"/>
                      <a:pt x="0" y="27793"/>
                    </a:cubicBezTo>
                    <a:lnTo>
                      <a:pt x="0" y="116162"/>
                    </a:lnTo>
                    <a:cubicBezTo>
                      <a:pt x="0" y="131488"/>
                      <a:pt x="12466" y="143954"/>
                      <a:pt x="27793" y="143954"/>
                    </a:cubicBezTo>
                    <a:close/>
                  </a:path>
                </a:pathLst>
              </a:custGeom>
              <a:solidFill>
                <a:srgbClr val="FFFFFF"/>
              </a:solidFill>
              <a:ln w="360" cap="flat">
                <a:noFill/>
                <a:prstDash val="solid"/>
                <a:miter/>
              </a:ln>
            </p:spPr>
            <p:txBody>
              <a:bodyPr rtlCol="0" anchor="ctr"/>
              <a:lstStyle/>
              <a:p>
                <a:endParaRPr lang="nl-BE"/>
              </a:p>
            </p:txBody>
          </p:sp>
          <p:sp>
            <p:nvSpPr>
              <p:cNvPr id="21" name="Vrije vorm: vorm 20">
                <a:extLst>
                  <a:ext uri="{FF2B5EF4-FFF2-40B4-BE49-F238E27FC236}">
                    <a16:creationId xmlns:a16="http://schemas.microsoft.com/office/drawing/2014/main" id="{DB671A5B-51A6-3C13-6B07-B927C66E6E0E}"/>
                  </a:ext>
                </a:extLst>
              </p:cNvPr>
              <p:cNvSpPr/>
              <p:nvPr/>
            </p:nvSpPr>
            <p:spPr>
              <a:xfrm>
                <a:off x="9450939" y="4768642"/>
                <a:ext cx="118060" cy="118057"/>
              </a:xfrm>
              <a:custGeom>
                <a:avLst/>
                <a:gdLst>
                  <a:gd name="connsiteX0" fmla="*/ 70616 w 118060"/>
                  <a:gd name="connsiteY0" fmla="*/ 109917 h 118057"/>
                  <a:gd name="connsiteX1" fmla="*/ 90268 w 118060"/>
                  <a:gd name="connsiteY1" fmla="*/ 118058 h 118057"/>
                  <a:gd name="connsiteX2" fmla="*/ 109919 w 118060"/>
                  <a:gd name="connsiteY2" fmla="*/ 109917 h 118057"/>
                  <a:gd name="connsiteX3" fmla="*/ 118060 w 118060"/>
                  <a:gd name="connsiteY3" fmla="*/ 90265 h 118057"/>
                  <a:gd name="connsiteX4" fmla="*/ 109919 w 118060"/>
                  <a:gd name="connsiteY4" fmla="*/ 70613 h 118057"/>
                  <a:gd name="connsiteX5" fmla="*/ 47432 w 118060"/>
                  <a:gd name="connsiteY5" fmla="*/ 8125 h 118057"/>
                  <a:gd name="connsiteX6" fmla="*/ 8128 w 118060"/>
                  <a:gd name="connsiteY6" fmla="*/ 8125 h 118057"/>
                  <a:gd name="connsiteX7" fmla="*/ 8128 w 118060"/>
                  <a:gd name="connsiteY7" fmla="*/ 47429 h 118057"/>
                  <a:gd name="connsiteX8" fmla="*/ 70616 w 118060"/>
                  <a:gd name="connsiteY8" fmla="*/ 109917 h 118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060" h="118057">
                    <a:moveTo>
                      <a:pt x="70616" y="109917"/>
                    </a:moveTo>
                    <a:cubicBezTo>
                      <a:pt x="75865" y="115165"/>
                      <a:pt x="82844" y="118058"/>
                      <a:pt x="90268" y="118058"/>
                    </a:cubicBezTo>
                    <a:cubicBezTo>
                      <a:pt x="97692" y="118058"/>
                      <a:pt x="104671" y="115165"/>
                      <a:pt x="109919" y="109917"/>
                    </a:cubicBezTo>
                    <a:cubicBezTo>
                      <a:pt x="115168" y="104668"/>
                      <a:pt x="118060" y="97689"/>
                      <a:pt x="118060" y="90265"/>
                    </a:cubicBezTo>
                    <a:cubicBezTo>
                      <a:pt x="118060" y="82841"/>
                      <a:pt x="115168" y="75862"/>
                      <a:pt x="109919" y="70613"/>
                    </a:cubicBezTo>
                    <a:lnTo>
                      <a:pt x="47432" y="8125"/>
                    </a:lnTo>
                    <a:cubicBezTo>
                      <a:pt x="36594" y="-2708"/>
                      <a:pt x="18962" y="-2708"/>
                      <a:pt x="8128" y="8125"/>
                    </a:cubicBezTo>
                    <a:cubicBezTo>
                      <a:pt x="-2709" y="18963"/>
                      <a:pt x="-2709" y="36595"/>
                      <a:pt x="8128" y="47429"/>
                    </a:cubicBezTo>
                    <a:lnTo>
                      <a:pt x="70616" y="109917"/>
                    </a:lnTo>
                    <a:close/>
                  </a:path>
                </a:pathLst>
              </a:custGeom>
              <a:solidFill>
                <a:srgbClr val="FFFFFF"/>
              </a:solidFill>
              <a:ln w="360" cap="flat">
                <a:noFill/>
                <a:prstDash val="solid"/>
                <a:miter/>
              </a:ln>
            </p:spPr>
            <p:txBody>
              <a:bodyPr rtlCol="0" anchor="ctr"/>
              <a:lstStyle/>
              <a:p>
                <a:endParaRPr lang="nl-BE"/>
              </a:p>
            </p:txBody>
          </p:sp>
          <p:sp>
            <p:nvSpPr>
              <p:cNvPr id="22" name="Vrije vorm: vorm 21">
                <a:extLst>
                  <a:ext uri="{FF2B5EF4-FFF2-40B4-BE49-F238E27FC236}">
                    <a16:creationId xmlns:a16="http://schemas.microsoft.com/office/drawing/2014/main" id="{43AFEA46-F04E-FC2F-21B7-6BD610CFB07F}"/>
                  </a:ext>
                </a:extLst>
              </p:cNvPr>
              <p:cNvSpPr/>
              <p:nvPr/>
            </p:nvSpPr>
            <p:spPr>
              <a:xfrm>
                <a:off x="9394716" y="4904342"/>
                <a:ext cx="143954" cy="55585"/>
              </a:xfrm>
              <a:custGeom>
                <a:avLst/>
                <a:gdLst>
                  <a:gd name="connsiteX0" fmla="*/ 143954 w 143954"/>
                  <a:gd name="connsiteY0" fmla="*/ 27793 h 55585"/>
                  <a:gd name="connsiteX1" fmla="*/ 116162 w 143954"/>
                  <a:gd name="connsiteY1" fmla="*/ 0 h 55585"/>
                  <a:gd name="connsiteX2" fmla="*/ 27793 w 143954"/>
                  <a:gd name="connsiteY2" fmla="*/ 0 h 55585"/>
                  <a:gd name="connsiteX3" fmla="*/ 0 w 143954"/>
                  <a:gd name="connsiteY3" fmla="*/ 27793 h 55585"/>
                  <a:gd name="connsiteX4" fmla="*/ 27793 w 143954"/>
                  <a:gd name="connsiteY4" fmla="*/ 55585 h 55585"/>
                  <a:gd name="connsiteX5" fmla="*/ 116162 w 143954"/>
                  <a:gd name="connsiteY5" fmla="*/ 55585 h 55585"/>
                  <a:gd name="connsiteX6" fmla="*/ 143954 w 143954"/>
                  <a:gd name="connsiteY6" fmla="*/ 27793 h 5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954" h="55585">
                    <a:moveTo>
                      <a:pt x="143954" y="27793"/>
                    </a:moveTo>
                    <a:cubicBezTo>
                      <a:pt x="143954" y="12466"/>
                      <a:pt x="131488" y="0"/>
                      <a:pt x="116162" y="0"/>
                    </a:cubicBezTo>
                    <a:lnTo>
                      <a:pt x="27793" y="0"/>
                    </a:lnTo>
                    <a:cubicBezTo>
                      <a:pt x="12466" y="0"/>
                      <a:pt x="0" y="12466"/>
                      <a:pt x="0" y="27793"/>
                    </a:cubicBezTo>
                    <a:cubicBezTo>
                      <a:pt x="0" y="43119"/>
                      <a:pt x="12466" y="55585"/>
                      <a:pt x="27793" y="55585"/>
                    </a:cubicBezTo>
                    <a:lnTo>
                      <a:pt x="116162" y="55585"/>
                    </a:lnTo>
                    <a:cubicBezTo>
                      <a:pt x="131488" y="55585"/>
                      <a:pt x="143954" y="43119"/>
                      <a:pt x="143954" y="27793"/>
                    </a:cubicBezTo>
                    <a:close/>
                  </a:path>
                </a:pathLst>
              </a:custGeom>
              <a:solidFill>
                <a:srgbClr val="FFFFFF"/>
              </a:solidFill>
              <a:ln w="360" cap="flat">
                <a:noFill/>
                <a:prstDash val="solid"/>
                <a:miter/>
              </a:ln>
            </p:spPr>
            <p:txBody>
              <a:bodyPr rtlCol="0" anchor="ctr"/>
              <a:lstStyle/>
              <a:p>
                <a:endParaRPr lang="nl-BE"/>
              </a:p>
            </p:txBody>
          </p:sp>
          <p:sp>
            <p:nvSpPr>
              <p:cNvPr id="23" name="Vrije vorm: vorm 22">
                <a:extLst>
                  <a:ext uri="{FF2B5EF4-FFF2-40B4-BE49-F238E27FC236}">
                    <a16:creationId xmlns:a16="http://schemas.microsoft.com/office/drawing/2014/main" id="{3257A33A-143A-6CED-C61F-94870D013579}"/>
                  </a:ext>
                </a:extLst>
              </p:cNvPr>
              <p:cNvSpPr/>
              <p:nvPr/>
            </p:nvSpPr>
            <p:spPr>
              <a:xfrm>
                <a:off x="9450943" y="4977566"/>
                <a:ext cx="118044" cy="118072"/>
              </a:xfrm>
              <a:custGeom>
                <a:avLst/>
                <a:gdLst>
                  <a:gd name="connsiteX0" fmla="*/ 90268 w 118044"/>
                  <a:gd name="connsiteY0" fmla="*/ 0 h 118072"/>
                  <a:gd name="connsiteX1" fmla="*/ 70616 w 118044"/>
                  <a:gd name="connsiteY1" fmla="*/ 8141 h 118072"/>
                  <a:gd name="connsiteX2" fmla="*/ 8128 w 118044"/>
                  <a:gd name="connsiteY2" fmla="*/ 70629 h 118072"/>
                  <a:gd name="connsiteX3" fmla="*/ 8128 w 118044"/>
                  <a:gd name="connsiteY3" fmla="*/ 109932 h 118072"/>
                  <a:gd name="connsiteX4" fmla="*/ 27780 w 118044"/>
                  <a:gd name="connsiteY4" fmla="*/ 118073 h 118072"/>
                  <a:gd name="connsiteX5" fmla="*/ 47432 w 118044"/>
                  <a:gd name="connsiteY5" fmla="*/ 109932 h 118072"/>
                  <a:gd name="connsiteX6" fmla="*/ 109919 w 118044"/>
                  <a:gd name="connsiteY6" fmla="*/ 47444 h 118072"/>
                  <a:gd name="connsiteX7" fmla="*/ 109919 w 118044"/>
                  <a:gd name="connsiteY7" fmla="*/ 8141 h 118072"/>
                  <a:gd name="connsiteX8" fmla="*/ 90264 w 118044"/>
                  <a:gd name="connsiteY8" fmla="*/ 0 h 118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044" h="118072">
                    <a:moveTo>
                      <a:pt x="90268" y="0"/>
                    </a:moveTo>
                    <a:cubicBezTo>
                      <a:pt x="82844" y="0"/>
                      <a:pt x="75865" y="2892"/>
                      <a:pt x="70616" y="8141"/>
                    </a:cubicBezTo>
                    <a:lnTo>
                      <a:pt x="8128" y="70629"/>
                    </a:lnTo>
                    <a:cubicBezTo>
                      <a:pt x="-2709" y="81466"/>
                      <a:pt x="-2709" y="99098"/>
                      <a:pt x="8128" y="109932"/>
                    </a:cubicBezTo>
                    <a:cubicBezTo>
                      <a:pt x="13377" y="115181"/>
                      <a:pt x="20356" y="118073"/>
                      <a:pt x="27780" y="118073"/>
                    </a:cubicBezTo>
                    <a:cubicBezTo>
                      <a:pt x="35204" y="118073"/>
                      <a:pt x="42179" y="115184"/>
                      <a:pt x="47432" y="109932"/>
                    </a:cubicBezTo>
                    <a:lnTo>
                      <a:pt x="109919" y="47444"/>
                    </a:lnTo>
                    <a:cubicBezTo>
                      <a:pt x="120753" y="36607"/>
                      <a:pt x="120753" y="18975"/>
                      <a:pt x="109919" y="8141"/>
                    </a:cubicBezTo>
                    <a:cubicBezTo>
                      <a:pt x="104671" y="2892"/>
                      <a:pt x="97688" y="0"/>
                      <a:pt x="90264" y="0"/>
                    </a:cubicBezTo>
                    <a:close/>
                  </a:path>
                </a:pathLst>
              </a:custGeom>
              <a:solidFill>
                <a:srgbClr val="FFFFFF"/>
              </a:solidFill>
              <a:ln w="360" cap="flat">
                <a:noFill/>
                <a:prstDash val="solid"/>
                <a:miter/>
              </a:ln>
            </p:spPr>
            <p:txBody>
              <a:bodyPr rtlCol="0" anchor="ctr"/>
              <a:lstStyle/>
              <a:p>
                <a:endParaRPr lang="nl-BE"/>
              </a:p>
            </p:txBody>
          </p:sp>
        </p:grpSp>
        <p:grpSp>
          <p:nvGrpSpPr>
            <p:cNvPr id="24" name="Graphic 14">
              <a:extLst>
                <a:ext uri="{FF2B5EF4-FFF2-40B4-BE49-F238E27FC236}">
                  <a16:creationId xmlns:a16="http://schemas.microsoft.com/office/drawing/2014/main" id="{14D8FAC2-878B-1AE8-C784-080DFFC4BB84}"/>
                </a:ext>
              </a:extLst>
            </p:cNvPr>
            <p:cNvGrpSpPr/>
            <p:nvPr/>
          </p:nvGrpSpPr>
          <p:grpSpPr>
            <a:xfrm>
              <a:off x="9415529" y="4733225"/>
              <a:ext cx="504795" cy="504790"/>
              <a:chOff x="9415529" y="4733225"/>
              <a:chExt cx="504795" cy="504790"/>
            </a:xfrm>
            <a:solidFill>
              <a:schemeClr val="tx2"/>
            </a:solidFill>
          </p:grpSpPr>
          <p:sp>
            <p:nvSpPr>
              <p:cNvPr id="25" name="Vrije vorm: vorm 24">
                <a:extLst>
                  <a:ext uri="{FF2B5EF4-FFF2-40B4-BE49-F238E27FC236}">
                    <a16:creationId xmlns:a16="http://schemas.microsoft.com/office/drawing/2014/main" id="{E6D97870-BE62-5D79-5869-A73A19056CFD}"/>
                  </a:ext>
                </a:extLst>
              </p:cNvPr>
              <p:cNvSpPr/>
              <p:nvPr/>
            </p:nvSpPr>
            <p:spPr>
              <a:xfrm>
                <a:off x="9587307" y="4905003"/>
                <a:ext cx="333018" cy="333012"/>
              </a:xfrm>
              <a:custGeom>
                <a:avLst/>
                <a:gdLst>
                  <a:gd name="connsiteX0" fmla="*/ 333016 w 333018"/>
                  <a:gd name="connsiteY0" fmla="*/ 138849 h 333012"/>
                  <a:gd name="connsiteX1" fmla="*/ 328712 w 333018"/>
                  <a:gd name="connsiteY1" fmla="*/ 132684 h 333012"/>
                  <a:gd name="connsiteX2" fmla="*/ 9649 w 333018"/>
                  <a:gd name="connsiteY2" fmla="*/ 530 h 333012"/>
                  <a:gd name="connsiteX3" fmla="*/ 2043 w 333018"/>
                  <a:gd name="connsiteY3" fmla="*/ 2043 h 333012"/>
                  <a:gd name="connsiteX4" fmla="*/ 530 w 333018"/>
                  <a:gd name="connsiteY4" fmla="*/ 9649 h 333012"/>
                  <a:gd name="connsiteX5" fmla="*/ 132684 w 333018"/>
                  <a:gd name="connsiteY5" fmla="*/ 328702 h 333012"/>
                  <a:gd name="connsiteX6" fmla="*/ 138849 w 333018"/>
                  <a:gd name="connsiteY6" fmla="*/ 333006 h 333012"/>
                  <a:gd name="connsiteX7" fmla="*/ 139131 w 333018"/>
                  <a:gd name="connsiteY7" fmla="*/ 333013 h 333012"/>
                  <a:gd name="connsiteX8" fmla="*/ 145339 w 333018"/>
                  <a:gd name="connsiteY8" fmla="*/ 329219 h 333012"/>
                  <a:gd name="connsiteX9" fmla="*/ 188827 w 333018"/>
                  <a:gd name="connsiteY9" fmla="*/ 244401 h 333012"/>
                  <a:gd name="connsiteX10" fmla="*/ 262181 w 333018"/>
                  <a:gd name="connsiteY10" fmla="*/ 317755 h 333012"/>
                  <a:gd name="connsiteX11" fmla="*/ 267115 w 333018"/>
                  <a:gd name="connsiteY11" fmla="*/ 319801 h 333012"/>
                  <a:gd name="connsiteX12" fmla="*/ 272049 w 333018"/>
                  <a:gd name="connsiteY12" fmla="*/ 317755 h 333012"/>
                  <a:gd name="connsiteX13" fmla="*/ 317745 w 333018"/>
                  <a:gd name="connsiteY13" fmla="*/ 272056 h 333012"/>
                  <a:gd name="connsiteX14" fmla="*/ 317745 w 333018"/>
                  <a:gd name="connsiteY14" fmla="*/ 262185 h 333012"/>
                  <a:gd name="connsiteX15" fmla="*/ 244390 w 333018"/>
                  <a:gd name="connsiteY15" fmla="*/ 188834 h 333012"/>
                  <a:gd name="connsiteX16" fmla="*/ 329223 w 333018"/>
                  <a:gd name="connsiteY16" fmla="*/ 145346 h 333012"/>
                  <a:gd name="connsiteX17" fmla="*/ 333013 w 333018"/>
                  <a:gd name="connsiteY17" fmla="*/ 138852 h 333012"/>
                  <a:gd name="connsiteX18" fmla="*/ 229498 w 333018"/>
                  <a:gd name="connsiteY18" fmla="*/ 180780 h 333012"/>
                  <a:gd name="connsiteX19" fmla="*/ 225788 w 333018"/>
                  <a:gd name="connsiteY19" fmla="*/ 185906 h 333012"/>
                  <a:gd name="connsiteX20" fmla="*/ 227746 w 333018"/>
                  <a:gd name="connsiteY20" fmla="*/ 191925 h 333012"/>
                  <a:gd name="connsiteX21" fmla="*/ 302940 w 333018"/>
                  <a:gd name="connsiteY21" fmla="*/ 267115 h 333012"/>
                  <a:gd name="connsiteX22" fmla="*/ 267115 w 333018"/>
                  <a:gd name="connsiteY22" fmla="*/ 302943 h 333012"/>
                  <a:gd name="connsiteX23" fmla="*/ 191922 w 333018"/>
                  <a:gd name="connsiteY23" fmla="*/ 227750 h 333012"/>
                  <a:gd name="connsiteX24" fmla="*/ 185906 w 333018"/>
                  <a:gd name="connsiteY24" fmla="*/ 225792 h 333012"/>
                  <a:gd name="connsiteX25" fmla="*/ 180780 w 333018"/>
                  <a:gd name="connsiteY25" fmla="*/ 229502 h 333012"/>
                  <a:gd name="connsiteX26" fmla="*/ 139808 w 333018"/>
                  <a:gd name="connsiteY26" fmla="*/ 309419 h 333012"/>
                  <a:gd name="connsiteX27" fmla="*/ 19878 w 333018"/>
                  <a:gd name="connsiteY27" fmla="*/ 19871 h 333012"/>
                  <a:gd name="connsiteX28" fmla="*/ 309437 w 333018"/>
                  <a:gd name="connsiteY28" fmla="*/ 139801 h 333012"/>
                  <a:gd name="connsiteX29" fmla="*/ 229506 w 333018"/>
                  <a:gd name="connsiteY29" fmla="*/ 180776 h 33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3018" h="333012">
                    <a:moveTo>
                      <a:pt x="333016" y="138849"/>
                    </a:moveTo>
                    <a:cubicBezTo>
                      <a:pt x="332908" y="136130"/>
                      <a:pt x="331228" y="133723"/>
                      <a:pt x="328712" y="132684"/>
                    </a:cubicBezTo>
                    <a:lnTo>
                      <a:pt x="9649" y="530"/>
                    </a:lnTo>
                    <a:cubicBezTo>
                      <a:pt x="7039" y="-548"/>
                      <a:pt x="4038" y="49"/>
                      <a:pt x="2043" y="2043"/>
                    </a:cubicBezTo>
                    <a:cubicBezTo>
                      <a:pt x="49" y="4038"/>
                      <a:pt x="-548" y="7042"/>
                      <a:pt x="530" y="9649"/>
                    </a:cubicBezTo>
                    <a:lnTo>
                      <a:pt x="132684" y="328702"/>
                    </a:lnTo>
                    <a:cubicBezTo>
                      <a:pt x="133727" y="331214"/>
                      <a:pt x="136130" y="332893"/>
                      <a:pt x="138849" y="333006"/>
                    </a:cubicBezTo>
                    <a:cubicBezTo>
                      <a:pt x="138943" y="333009"/>
                      <a:pt x="139037" y="333013"/>
                      <a:pt x="139131" y="333013"/>
                    </a:cubicBezTo>
                    <a:cubicBezTo>
                      <a:pt x="141741" y="333013"/>
                      <a:pt x="144141" y="331554"/>
                      <a:pt x="145339" y="329219"/>
                    </a:cubicBezTo>
                    <a:lnTo>
                      <a:pt x="188827" y="244401"/>
                    </a:lnTo>
                    <a:lnTo>
                      <a:pt x="262181" y="317755"/>
                    </a:lnTo>
                    <a:cubicBezTo>
                      <a:pt x="263492" y="319066"/>
                      <a:pt x="265265" y="319801"/>
                      <a:pt x="267115" y="319801"/>
                    </a:cubicBezTo>
                    <a:cubicBezTo>
                      <a:pt x="268965" y="319801"/>
                      <a:pt x="270742" y="319066"/>
                      <a:pt x="272049" y="317755"/>
                    </a:cubicBezTo>
                    <a:lnTo>
                      <a:pt x="317745" y="272056"/>
                    </a:lnTo>
                    <a:cubicBezTo>
                      <a:pt x="320470" y="269330"/>
                      <a:pt x="320470" y="264911"/>
                      <a:pt x="317745" y="262185"/>
                    </a:cubicBezTo>
                    <a:lnTo>
                      <a:pt x="244390" y="188834"/>
                    </a:lnTo>
                    <a:lnTo>
                      <a:pt x="329223" y="145346"/>
                    </a:lnTo>
                    <a:cubicBezTo>
                      <a:pt x="331644" y="144105"/>
                      <a:pt x="333121" y="141571"/>
                      <a:pt x="333013" y="138852"/>
                    </a:cubicBezTo>
                    <a:close/>
                    <a:moveTo>
                      <a:pt x="229498" y="180780"/>
                    </a:moveTo>
                    <a:cubicBezTo>
                      <a:pt x="227515" y="181797"/>
                      <a:pt x="226136" y="183705"/>
                      <a:pt x="225788" y="185906"/>
                    </a:cubicBezTo>
                    <a:cubicBezTo>
                      <a:pt x="225441" y="188110"/>
                      <a:pt x="226172" y="190347"/>
                      <a:pt x="227746" y="191925"/>
                    </a:cubicBezTo>
                    <a:lnTo>
                      <a:pt x="302940" y="267115"/>
                    </a:lnTo>
                    <a:lnTo>
                      <a:pt x="267115" y="302943"/>
                    </a:lnTo>
                    <a:lnTo>
                      <a:pt x="191922" y="227750"/>
                    </a:lnTo>
                    <a:cubicBezTo>
                      <a:pt x="190343" y="226172"/>
                      <a:pt x="188106" y="225444"/>
                      <a:pt x="185906" y="225792"/>
                    </a:cubicBezTo>
                    <a:cubicBezTo>
                      <a:pt x="183701" y="226139"/>
                      <a:pt x="181797" y="227518"/>
                      <a:pt x="180780" y="229502"/>
                    </a:cubicBezTo>
                    <a:lnTo>
                      <a:pt x="139808" y="309419"/>
                    </a:lnTo>
                    <a:lnTo>
                      <a:pt x="19878" y="19871"/>
                    </a:lnTo>
                    <a:lnTo>
                      <a:pt x="309437" y="139801"/>
                    </a:lnTo>
                    <a:lnTo>
                      <a:pt x="229506" y="180776"/>
                    </a:lnTo>
                    <a:close/>
                  </a:path>
                </a:pathLst>
              </a:custGeom>
              <a:grpFill/>
              <a:ln w="360" cap="flat">
                <a:noFill/>
                <a:prstDash val="solid"/>
                <a:miter/>
              </a:ln>
            </p:spPr>
            <p:txBody>
              <a:bodyPr rtlCol="0" anchor="ctr"/>
              <a:lstStyle/>
              <a:p>
                <a:endParaRPr lang="nl-BE"/>
              </a:p>
            </p:txBody>
          </p:sp>
          <p:sp>
            <p:nvSpPr>
              <p:cNvPr id="26" name="Vrije vorm: vorm 25">
                <a:extLst>
                  <a:ext uri="{FF2B5EF4-FFF2-40B4-BE49-F238E27FC236}">
                    <a16:creationId xmlns:a16="http://schemas.microsoft.com/office/drawing/2014/main" id="{20F00EA4-30D9-2662-A51A-AED2C4E913DA}"/>
                  </a:ext>
                </a:extLst>
              </p:cNvPr>
              <p:cNvSpPr/>
              <p:nvPr/>
            </p:nvSpPr>
            <p:spPr>
              <a:xfrm>
                <a:off x="9680678" y="4789434"/>
                <a:ext cx="76447" cy="76448"/>
              </a:xfrm>
              <a:custGeom>
                <a:avLst/>
                <a:gdLst>
                  <a:gd name="connsiteX0" fmla="*/ 6982 w 76447"/>
                  <a:gd name="connsiteY0" fmla="*/ 76448 h 76448"/>
                  <a:gd name="connsiteX1" fmla="*/ 11915 w 76447"/>
                  <a:gd name="connsiteY1" fmla="*/ 74403 h 76448"/>
                  <a:gd name="connsiteX2" fmla="*/ 74403 w 76447"/>
                  <a:gd name="connsiteY2" fmla="*/ 11915 h 76448"/>
                  <a:gd name="connsiteX3" fmla="*/ 74403 w 76447"/>
                  <a:gd name="connsiteY3" fmla="*/ 2044 h 76448"/>
                  <a:gd name="connsiteX4" fmla="*/ 64532 w 76447"/>
                  <a:gd name="connsiteY4" fmla="*/ 2044 h 76448"/>
                  <a:gd name="connsiteX5" fmla="*/ 2044 w 76447"/>
                  <a:gd name="connsiteY5" fmla="*/ 64532 h 76448"/>
                  <a:gd name="connsiteX6" fmla="*/ 2044 w 76447"/>
                  <a:gd name="connsiteY6" fmla="*/ 74403 h 76448"/>
                  <a:gd name="connsiteX7" fmla="*/ 6978 w 76447"/>
                  <a:gd name="connsiteY7" fmla="*/ 76448 h 7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47" h="76448">
                    <a:moveTo>
                      <a:pt x="6982" y="76448"/>
                    </a:moveTo>
                    <a:cubicBezTo>
                      <a:pt x="8766" y="76448"/>
                      <a:pt x="10554" y="75768"/>
                      <a:pt x="11915" y="74403"/>
                    </a:cubicBezTo>
                    <a:lnTo>
                      <a:pt x="74403" y="11915"/>
                    </a:lnTo>
                    <a:cubicBezTo>
                      <a:pt x="77129" y="9190"/>
                      <a:pt x="77129" y="4770"/>
                      <a:pt x="74403" y="2044"/>
                    </a:cubicBezTo>
                    <a:cubicBezTo>
                      <a:pt x="71678" y="-681"/>
                      <a:pt x="67262" y="-681"/>
                      <a:pt x="64532" y="2044"/>
                    </a:cubicBezTo>
                    <a:lnTo>
                      <a:pt x="2044" y="64532"/>
                    </a:lnTo>
                    <a:cubicBezTo>
                      <a:pt x="-681" y="67258"/>
                      <a:pt x="-681" y="71678"/>
                      <a:pt x="2044" y="74403"/>
                    </a:cubicBezTo>
                    <a:cubicBezTo>
                      <a:pt x="3405" y="75764"/>
                      <a:pt x="5193" y="76448"/>
                      <a:pt x="6978" y="76448"/>
                    </a:cubicBezTo>
                    <a:close/>
                  </a:path>
                </a:pathLst>
              </a:custGeom>
              <a:grpFill/>
              <a:ln w="360" cap="flat">
                <a:noFill/>
                <a:prstDash val="solid"/>
                <a:miter/>
              </a:ln>
            </p:spPr>
            <p:txBody>
              <a:bodyPr rtlCol="0" anchor="ctr"/>
              <a:lstStyle/>
              <a:p>
                <a:endParaRPr lang="nl-BE"/>
              </a:p>
            </p:txBody>
          </p:sp>
          <p:sp>
            <p:nvSpPr>
              <p:cNvPr id="27" name="Vrije vorm: vorm 26">
                <a:extLst>
                  <a:ext uri="{FF2B5EF4-FFF2-40B4-BE49-F238E27FC236}">
                    <a16:creationId xmlns:a16="http://schemas.microsoft.com/office/drawing/2014/main" id="{5C72A169-ABB7-3E06-56E3-332508F19870}"/>
                  </a:ext>
                </a:extLst>
              </p:cNvPr>
              <p:cNvSpPr/>
              <p:nvPr/>
            </p:nvSpPr>
            <p:spPr>
              <a:xfrm>
                <a:off x="9607453" y="4733225"/>
                <a:ext cx="13957" cy="102327"/>
              </a:xfrm>
              <a:custGeom>
                <a:avLst/>
                <a:gdLst>
                  <a:gd name="connsiteX0" fmla="*/ 6979 w 13957"/>
                  <a:gd name="connsiteY0" fmla="*/ 102327 h 102327"/>
                  <a:gd name="connsiteX1" fmla="*/ 13958 w 13957"/>
                  <a:gd name="connsiteY1" fmla="*/ 95348 h 102327"/>
                  <a:gd name="connsiteX2" fmla="*/ 13958 w 13957"/>
                  <a:gd name="connsiteY2" fmla="*/ 6979 h 102327"/>
                  <a:gd name="connsiteX3" fmla="*/ 6979 w 13957"/>
                  <a:gd name="connsiteY3" fmla="*/ 0 h 102327"/>
                  <a:gd name="connsiteX4" fmla="*/ 0 w 13957"/>
                  <a:gd name="connsiteY4" fmla="*/ 6979 h 102327"/>
                  <a:gd name="connsiteX5" fmla="*/ 0 w 13957"/>
                  <a:gd name="connsiteY5" fmla="*/ 95348 h 102327"/>
                  <a:gd name="connsiteX6" fmla="*/ 6979 w 13957"/>
                  <a:gd name="connsiteY6" fmla="*/ 102327 h 10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57" h="102327">
                    <a:moveTo>
                      <a:pt x="6979" y="102327"/>
                    </a:moveTo>
                    <a:cubicBezTo>
                      <a:pt x="10834" y="102327"/>
                      <a:pt x="13958" y="99203"/>
                      <a:pt x="13958" y="95348"/>
                    </a:cubicBezTo>
                    <a:lnTo>
                      <a:pt x="13958" y="6979"/>
                    </a:lnTo>
                    <a:cubicBezTo>
                      <a:pt x="13958" y="3124"/>
                      <a:pt x="10834" y="0"/>
                      <a:pt x="6979" y="0"/>
                    </a:cubicBezTo>
                    <a:cubicBezTo>
                      <a:pt x="3124" y="0"/>
                      <a:pt x="0" y="3124"/>
                      <a:pt x="0" y="6979"/>
                    </a:cubicBezTo>
                    <a:lnTo>
                      <a:pt x="0" y="95348"/>
                    </a:lnTo>
                    <a:cubicBezTo>
                      <a:pt x="0" y="99203"/>
                      <a:pt x="3124" y="102327"/>
                      <a:pt x="6979" y="102327"/>
                    </a:cubicBezTo>
                    <a:close/>
                  </a:path>
                </a:pathLst>
              </a:custGeom>
              <a:grpFill/>
              <a:ln w="360" cap="flat">
                <a:noFill/>
                <a:prstDash val="solid"/>
                <a:miter/>
              </a:ln>
            </p:spPr>
            <p:txBody>
              <a:bodyPr rtlCol="0" anchor="ctr"/>
              <a:lstStyle/>
              <a:p>
                <a:endParaRPr lang="nl-BE"/>
              </a:p>
            </p:txBody>
          </p:sp>
          <p:sp>
            <p:nvSpPr>
              <p:cNvPr id="28" name="Vrije vorm: vorm 27">
                <a:extLst>
                  <a:ext uri="{FF2B5EF4-FFF2-40B4-BE49-F238E27FC236}">
                    <a16:creationId xmlns:a16="http://schemas.microsoft.com/office/drawing/2014/main" id="{F52C50D9-FC42-C262-43D0-9878DF3B3CB7}"/>
                  </a:ext>
                </a:extLst>
              </p:cNvPr>
              <p:cNvSpPr/>
              <p:nvPr/>
            </p:nvSpPr>
            <p:spPr>
              <a:xfrm>
                <a:off x="9471741" y="4789441"/>
                <a:ext cx="76443" cy="76444"/>
              </a:xfrm>
              <a:custGeom>
                <a:avLst/>
                <a:gdLst>
                  <a:gd name="connsiteX0" fmla="*/ 64532 w 76443"/>
                  <a:gd name="connsiteY0" fmla="*/ 74400 h 76444"/>
                  <a:gd name="connsiteX1" fmla="*/ 69466 w 76443"/>
                  <a:gd name="connsiteY1" fmla="*/ 76445 h 76444"/>
                  <a:gd name="connsiteX2" fmla="*/ 74400 w 76443"/>
                  <a:gd name="connsiteY2" fmla="*/ 74400 h 76444"/>
                  <a:gd name="connsiteX3" fmla="*/ 74400 w 76443"/>
                  <a:gd name="connsiteY3" fmla="*/ 64529 h 76444"/>
                  <a:gd name="connsiteX4" fmla="*/ 11915 w 76443"/>
                  <a:gd name="connsiteY4" fmla="*/ 2044 h 76444"/>
                  <a:gd name="connsiteX5" fmla="*/ 2044 w 76443"/>
                  <a:gd name="connsiteY5" fmla="*/ 2044 h 76444"/>
                  <a:gd name="connsiteX6" fmla="*/ 2044 w 76443"/>
                  <a:gd name="connsiteY6" fmla="*/ 11915 h 76444"/>
                  <a:gd name="connsiteX7" fmla="*/ 64532 w 76443"/>
                  <a:gd name="connsiteY7" fmla="*/ 74403 h 7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43" h="76444">
                    <a:moveTo>
                      <a:pt x="64532" y="74400"/>
                    </a:moveTo>
                    <a:cubicBezTo>
                      <a:pt x="65893" y="75761"/>
                      <a:pt x="67681" y="76445"/>
                      <a:pt x="69466" y="76445"/>
                    </a:cubicBezTo>
                    <a:cubicBezTo>
                      <a:pt x="71250" y="76445"/>
                      <a:pt x="73039" y="75764"/>
                      <a:pt x="74400" y="74400"/>
                    </a:cubicBezTo>
                    <a:cubicBezTo>
                      <a:pt x="77125" y="71674"/>
                      <a:pt x="77125" y="67254"/>
                      <a:pt x="74400" y="64529"/>
                    </a:cubicBezTo>
                    <a:lnTo>
                      <a:pt x="11915" y="2044"/>
                    </a:lnTo>
                    <a:cubicBezTo>
                      <a:pt x="9190" y="-681"/>
                      <a:pt x="4770" y="-681"/>
                      <a:pt x="2044" y="2044"/>
                    </a:cubicBezTo>
                    <a:cubicBezTo>
                      <a:pt x="-681" y="4770"/>
                      <a:pt x="-681" y="9190"/>
                      <a:pt x="2044" y="11915"/>
                    </a:cubicBezTo>
                    <a:lnTo>
                      <a:pt x="64532" y="74403"/>
                    </a:lnTo>
                    <a:close/>
                  </a:path>
                </a:pathLst>
              </a:custGeom>
              <a:grpFill/>
              <a:ln w="360" cap="flat">
                <a:noFill/>
                <a:prstDash val="solid"/>
                <a:miter/>
              </a:ln>
            </p:spPr>
            <p:txBody>
              <a:bodyPr rtlCol="0" anchor="ctr"/>
              <a:lstStyle/>
              <a:p>
                <a:endParaRPr lang="nl-BE"/>
              </a:p>
            </p:txBody>
          </p:sp>
          <p:sp>
            <p:nvSpPr>
              <p:cNvPr id="29" name="Vrije vorm: vorm 28">
                <a:extLst>
                  <a:ext uri="{FF2B5EF4-FFF2-40B4-BE49-F238E27FC236}">
                    <a16:creationId xmlns:a16="http://schemas.microsoft.com/office/drawing/2014/main" id="{74679BA0-395D-86F1-B382-9EE6C3E003A3}"/>
                  </a:ext>
                </a:extLst>
              </p:cNvPr>
              <p:cNvSpPr/>
              <p:nvPr/>
            </p:nvSpPr>
            <p:spPr>
              <a:xfrm>
                <a:off x="9415529" y="4925156"/>
                <a:ext cx="102327" cy="13957"/>
              </a:xfrm>
              <a:custGeom>
                <a:avLst/>
                <a:gdLst>
                  <a:gd name="connsiteX0" fmla="*/ 102327 w 102327"/>
                  <a:gd name="connsiteY0" fmla="*/ 6979 h 13957"/>
                  <a:gd name="connsiteX1" fmla="*/ 95348 w 102327"/>
                  <a:gd name="connsiteY1" fmla="*/ 0 h 13957"/>
                  <a:gd name="connsiteX2" fmla="*/ 6979 w 102327"/>
                  <a:gd name="connsiteY2" fmla="*/ 0 h 13957"/>
                  <a:gd name="connsiteX3" fmla="*/ 0 w 102327"/>
                  <a:gd name="connsiteY3" fmla="*/ 6979 h 13957"/>
                  <a:gd name="connsiteX4" fmla="*/ 6979 w 102327"/>
                  <a:gd name="connsiteY4" fmla="*/ 13958 h 13957"/>
                  <a:gd name="connsiteX5" fmla="*/ 95348 w 102327"/>
                  <a:gd name="connsiteY5" fmla="*/ 13958 h 13957"/>
                  <a:gd name="connsiteX6" fmla="*/ 102327 w 102327"/>
                  <a:gd name="connsiteY6" fmla="*/ 6979 h 1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27" h="13957">
                    <a:moveTo>
                      <a:pt x="102327" y="6979"/>
                    </a:moveTo>
                    <a:cubicBezTo>
                      <a:pt x="102327" y="3124"/>
                      <a:pt x="99203" y="0"/>
                      <a:pt x="95348" y="0"/>
                    </a:cubicBezTo>
                    <a:lnTo>
                      <a:pt x="6979" y="0"/>
                    </a:lnTo>
                    <a:cubicBezTo>
                      <a:pt x="3124" y="0"/>
                      <a:pt x="0" y="3124"/>
                      <a:pt x="0" y="6979"/>
                    </a:cubicBezTo>
                    <a:cubicBezTo>
                      <a:pt x="0" y="10834"/>
                      <a:pt x="3124" y="13958"/>
                      <a:pt x="6979" y="13958"/>
                    </a:cubicBezTo>
                    <a:lnTo>
                      <a:pt x="95348" y="13958"/>
                    </a:lnTo>
                    <a:cubicBezTo>
                      <a:pt x="99203" y="13958"/>
                      <a:pt x="102327" y="10834"/>
                      <a:pt x="102327" y="6979"/>
                    </a:cubicBezTo>
                    <a:close/>
                  </a:path>
                </a:pathLst>
              </a:custGeom>
              <a:grpFill/>
              <a:ln w="360" cap="flat">
                <a:noFill/>
                <a:prstDash val="solid"/>
                <a:miter/>
              </a:ln>
            </p:spPr>
            <p:txBody>
              <a:bodyPr rtlCol="0" anchor="ctr"/>
              <a:lstStyle/>
              <a:p>
                <a:endParaRPr lang="nl-BE"/>
              </a:p>
            </p:txBody>
          </p:sp>
          <p:sp>
            <p:nvSpPr>
              <p:cNvPr id="30" name="Vrije vorm: vorm 29">
                <a:extLst>
                  <a:ext uri="{FF2B5EF4-FFF2-40B4-BE49-F238E27FC236}">
                    <a16:creationId xmlns:a16="http://schemas.microsoft.com/office/drawing/2014/main" id="{E4BDE563-FCED-8528-606D-F6A597ADE577}"/>
                  </a:ext>
                </a:extLst>
              </p:cNvPr>
              <p:cNvSpPr/>
              <p:nvPr/>
            </p:nvSpPr>
            <p:spPr>
              <a:xfrm>
                <a:off x="9471745" y="4998374"/>
                <a:ext cx="76443" cy="76448"/>
              </a:xfrm>
              <a:custGeom>
                <a:avLst/>
                <a:gdLst>
                  <a:gd name="connsiteX0" fmla="*/ 64532 w 76443"/>
                  <a:gd name="connsiteY0" fmla="*/ 2048 h 76448"/>
                  <a:gd name="connsiteX1" fmla="*/ 2044 w 76443"/>
                  <a:gd name="connsiteY1" fmla="*/ 64536 h 76448"/>
                  <a:gd name="connsiteX2" fmla="*/ 2044 w 76443"/>
                  <a:gd name="connsiteY2" fmla="*/ 74403 h 76448"/>
                  <a:gd name="connsiteX3" fmla="*/ 6978 w 76443"/>
                  <a:gd name="connsiteY3" fmla="*/ 76448 h 76448"/>
                  <a:gd name="connsiteX4" fmla="*/ 11912 w 76443"/>
                  <a:gd name="connsiteY4" fmla="*/ 74403 h 76448"/>
                  <a:gd name="connsiteX5" fmla="*/ 74400 w 76443"/>
                  <a:gd name="connsiteY5" fmla="*/ 11915 h 76448"/>
                  <a:gd name="connsiteX6" fmla="*/ 74400 w 76443"/>
                  <a:gd name="connsiteY6" fmla="*/ 2044 h 76448"/>
                  <a:gd name="connsiteX7" fmla="*/ 64529 w 76443"/>
                  <a:gd name="connsiteY7" fmla="*/ 2044 h 7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43" h="76448">
                    <a:moveTo>
                      <a:pt x="64532" y="2048"/>
                    </a:moveTo>
                    <a:lnTo>
                      <a:pt x="2044" y="64536"/>
                    </a:lnTo>
                    <a:cubicBezTo>
                      <a:pt x="-681" y="67262"/>
                      <a:pt x="-681" y="71681"/>
                      <a:pt x="2044" y="74403"/>
                    </a:cubicBezTo>
                    <a:cubicBezTo>
                      <a:pt x="3409" y="75768"/>
                      <a:pt x="5193" y="76448"/>
                      <a:pt x="6978" y="76448"/>
                    </a:cubicBezTo>
                    <a:cubicBezTo>
                      <a:pt x="8763" y="76448"/>
                      <a:pt x="10551" y="75768"/>
                      <a:pt x="11912" y="74403"/>
                    </a:cubicBezTo>
                    <a:lnTo>
                      <a:pt x="74400" y="11915"/>
                    </a:lnTo>
                    <a:cubicBezTo>
                      <a:pt x="77125" y="9190"/>
                      <a:pt x="77125" y="4770"/>
                      <a:pt x="74400" y="2044"/>
                    </a:cubicBezTo>
                    <a:cubicBezTo>
                      <a:pt x="71674" y="-681"/>
                      <a:pt x="67254" y="-681"/>
                      <a:pt x="64529" y="2044"/>
                    </a:cubicBezTo>
                    <a:close/>
                  </a:path>
                </a:pathLst>
              </a:custGeom>
              <a:grpFill/>
              <a:ln w="360" cap="flat">
                <a:noFill/>
                <a:prstDash val="solid"/>
                <a:miter/>
              </a:ln>
            </p:spPr>
            <p:txBody>
              <a:bodyPr rtlCol="0" anchor="ctr"/>
              <a:lstStyle/>
              <a:p>
                <a:endParaRPr lang="nl-BE"/>
              </a:p>
            </p:txBody>
          </p:sp>
        </p:grpSp>
      </p:grpSp>
      <p:grpSp>
        <p:nvGrpSpPr>
          <p:cNvPr id="143" name="Groep 142">
            <a:extLst>
              <a:ext uri="{FF2B5EF4-FFF2-40B4-BE49-F238E27FC236}">
                <a16:creationId xmlns:a16="http://schemas.microsoft.com/office/drawing/2014/main" id="{F2B33FA9-986C-6249-F417-16D3840CEBA1}"/>
              </a:ext>
            </a:extLst>
          </p:cNvPr>
          <p:cNvGrpSpPr/>
          <p:nvPr/>
        </p:nvGrpSpPr>
        <p:grpSpPr>
          <a:xfrm>
            <a:off x="2550878" y="5240454"/>
            <a:ext cx="2002333" cy="720247"/>
            <a:chOff x="2550878" y="5279720"/>
            <a:chExt cx="2002333" cy="720247"/>
          </a:xfrm>
        </p:grpSpPr>
        <p:grpSp>
          <p:nvGrpSpPr>
            <p:cNvPr id="144" name="Groep 143">
              <a:extLst>
                <a:ext uri="{FF2B5EF4-FFF2-40B4-BE49-F238E27FC236}">
                  <a16:creationId xmlns:a16="http://schemas.microsoft.com/office/drawing/2014/main" id="{B4F9695D-9441-419E-6360-6C361939E818}"/>
                </a:ext>
              </a:extLst>
            </p:cNvPr>
            <p:cNvGrpSpPr/>
            <p:nvPr/>
          </p:nvGrpSpPr>
          <p:grpSpPr>
            <a:xfrm>
              <a:off x="2598116" y="5351495"/>
              <a:ext cx="1894439" cy="569124"/>
              <a:chOff x="2603017" y="5323695"/>
              <a:chExt cx="1894439" cy="569124"/>
            </a:xfrm>
          </p:grpSpPr>
          <p:grpSp>
            <p:nvGrpSpPr>
              <p:cNvPr id="146" name="Groep 145">
                <a:extLst>
                  <a:ext uri="{FF2B5EF4-FFF2-40B4-BE49-F238E27FC236}">
                    <a16:creationId xmlns:a16="http://schemas.microsoft.com/office/drawing/2014/main" id="{28DF406D-6F39-B553-E905-AB2D9EEA3A83}"/>
                  </a:ext>
                </a:extLst>
              </p:cNvPr>
              <p:cNvGrpSpPr/>
              <p:nvPr/>
            </p:nvGrpSpPr>
            <p:grpSpPr>
              <a:xfrm>
                <a:off x="2603017" y="5323695"/>
                <a:ext cx="1219390" cy="269678"/>
                <a:chOff x="1811144" y="5052539"/>
                <a:chExt cx="2040159" cy="451199"/>
              </a:xfrm>
            </p:grpSpPr>
            <p:sp>
              <p:nvSpPr>
                <p:cNvPr id="156" name="Vrije vorm: vorm 155">
                  <a:extLst>
                    <a:ext uri="{FF2B5EF4-FFF2-40B4-BE49-F238E27FC236}">
                      <a16:creationId xmlns:a16="http://schemas.microsoft.com/office/drawing/2014/main" id="{2A31E807-44BF-E0DA-96C1-10525C17A2A2}"/>
                    </a:ext>
                  </a:extLst>
                </p:cNvPr>
                <p:cNvSpPr/>
                <p:nvPr/>
              </p:nvSpPr>
              <p:spPr>
                <a:xfrm>
                  <a:off x="1811144" y="5052539"/>
                  <a:ext cx="2040159" cy="451199"/>
                </a:xfrm>
                <a:custGeom>
                  <a:avLst/>
                  <a:gdLst>
                    <a:gd name="connsiteX0" fmla="*/ 2037112 w 2040159"/>
                    <a:gd name="connsiteY0" fmla="*/ 287369 h 451199"/>
                    <a:gd name="connsiteX1" fmla="*/ 2024825 w 2040159"/>
                    <a:gd name="connsiteY1" fmla="*/ 244507 h 451199"/>
                    <a:gd name="connsiteX2" fmla="*/ 2039398 w 2040159"/>
                    <a:gd name="connsiteY2" fmla="*/ 169831 h 451199"/>
                    <a:gd name="connsiteX3" fmla="*/ 2022634 w 2040159"/>
                    <a:gd name="connsiteY3" fmla="*/ 95155 h 451199"/>
                    <a:gd name="connsiteX4" fmla="*/ 1974342 w 2040159"/>
                    <a:gd name="connsiteY4" fmla="*/ 37529 h 451199"/>
                    <a:gd name="connsiteX5" fmla="*/ 1913001 w 2040159"/>
                    <a:gd name="connsiteY5" fmla="*/ 8192 h 451199"/>
                    <a:gd name="connsiteX6" fmla="*/ 1850136 w 2040159"/>
                    <a:gd name="connsiteY6" fmla="*/ 0 h 451199"/>
                    <a:gd name="connsiteX7" fmla="*/ 1846135 w 2040159"/>
                    <a:gd name="connsiteY7" fmla="*/ 0 h 451199"/>
                    <a:gd name="connsiteX8" fmla="*/ 1786319 w 2040159"/>
                    <a:gd name="connsiteY8" fmla="*/ 7334 h 451199"/>
                    <a:gd name="connsiteX9" fmla="*/ 1735836 w 2040159"/>
                    <a:gd name="connsiteY9" fmla="*/ 28861 h 451199"/>
                    <a:gd name="connsiteX10" fmla="*/ 1691926 w 2040159"/>
                    <a:gd name="connsiteY10" fmla="*/ 11049 h 451199"/>
                    <a:gd name="connsiteX11" fmla="*/ 1642586 w 2040159"/>
                    <a:gd name="connsiteY11" fmla="*/ 4763 h 451199"/>
                    <a:gd name="connsiteX12" fmla="*/ 1569149 w 2040159"/>
                    <a:gd name="connsiteY12" fmla="*/ 20003 h 451199"/>
                    <a:gd name="connsiteX13" fmla="*/ 1520381 w 2040159"/>
                    <a:gd name="connsiteY13" fmla="*/ 50006 h 451199"/>
                    <a:gd name="connsiteX14" fmla="*/ 1471327 w 2040159"/>
                    <a:gd name="connsiteY14" fmla="*/ 20574 h 451199"/>
                    <a:gd name="connsiteX15" fmla="*/ 1389507 w 2040159"/>
                    <a:gd name="connsiteY15" fmla="*/ 4001 h 451199"/>
                    <a:gd name="connsiteX16" fmla="*/ 1298734 w 2040159"/>
                    <a:gd name="connsiteY16" fmla="*/ 26194 h 451199"/>
                    <a:gd name="connsiteX17" fmla="*/ 1255205 w 2040159"/>
                    <a:gd name="connsiteY17" fmla="*/ 8192 h 451199"/>
                    <a:gd name="connsiteX18" fmla="*/ 1192340 w 2040159"/>
                    <a:gd name="connsiteY18" fmla="*/ 0 h 451199"/>
                    <a:gd name="connsiteX19" fmla="*/ 1188339 w 2040159"/>
                    <a:gd name="connsiteY19" fmla="*/ 0 h 451199"/>
                    <a:gd name="connsiteX20" fmla="*/ 1128522 w 2040159"/>
                    <a:gd name="connsiteY20" fmla="*/ 7334 h 451199"/>
                    <a:gd name="connsiteX21" fmla="*/ 1078040 w 2040159"/>
                    <a:gd name="connsiteY21" fmla="*/ 28861 h 451199"/>
                    <a:gd name="connsiteX22" fmla="*/ 1034129 w 2040159"/>
                    <a:gd name="connsiteY22" fmla="*/ 11049 h 451199"/>
                    <a:gd name="connsiteX23" fmla="*/ 984790 w 2040159"/>
                    <a:gd name="connsiteY23" fmla="*/ 4763 h 451199"/>
                    <a:gd name="connsiteX24" fmla="*/ 911352 w 2040159"/>
                    <a:gd name="connsiteY24" fmla="*/ 20003 h 451199"/>
                    <a:gd name="connsiteX25" fmla="*/ 890683 w 2040159"/>
                    <a:gd name="connsiteY25" fmla="*/ 30385 h 451199"/>
                    <a:gd name="connsiteX26" fmla="*/ 813816 w 2040159"/>
                    <a:gd name="connsiteY26" fmla="*/ 3905 h 451199"/>
                    <a:gd name="connsiteX27" fmla="*/ 739426 w 2040159"/>
                    <a:gd name="connsiteY27" fmla="*/ 24670 h 451199"/>
                    <a:gd name="connsiteX28" fmla="*/ 739426 w 2040159"/>
                    <a:gd name="connsiteY28" fmla="*/ 24670 h 451199"/>
                    <a:gd name="connsiteX29" fmla="*/ 671894 w 2040159"/>
                    <a:gd name="connsiteY29" fmla="*/ 7144 h 451199"/>
                    <a:gd name="connsiteX30" fmla="*/ 649510 w 2040159"/>
                    <a:gd name="connsiteY30" fmla="*/ 8668 h 451199"/>
                    <a:gd name="connsiteX31" fmla="*/ 606647 w 2040159"/>
                    <a:gd name="connsiteY31" fmla="*/ 20669 h 451199"/>
                    <a:gd name="connsiteX32" fmla="*/ 579120 w 2040159"/>
                    <a:gd name="connsiteY32" fmla="*/ 38195 h 451199"/>
                    <a:gd name="connsiteX33" fmla="*/ 576739 w 2040159"/>
                    <a:gd name="connsiteY33" fmla="*/ 40291 h 451199"/>
                    <a:gd name="connsiteX34" fmla="*/ 574453 w 2040159"/>
                    <a:gd name="connsiteY34" fmla="*/ 42577 h 451199"/>
                    <a:gd name="connsiteX35" fmla="*/ 572643 w 2040159"/>
                    <a:gd name="connsiteY35" fmla="*/ 44482 h 451199"/>
                    <a:gd name="connsiteX36" fmla="*/ 560261 w 2040159"/>
                    <a:gd name="connsiteY36" fmla="*/ 34671 h 451199"/>
                    <a:gd name="connsiteX37" fmla="*/ 457295 w 2040159"/>
                    <a:gd name="connsiteY37" fmla="*/ 2858 h 451199"/>
                    <a:gd name="connsiteX38" fmla="*/ 398050 w 2040159"/>
                    <a:gd name="connsiteY38" fmla="*/ 10763 h 451199"/>
                    <a:gd name="connsiteX39" fmla="*/ 343662 w 2040159"/>
                    <a:gd name="connsiteY39" fmla="*/ 32766 h 451199"/>
                    <a:gd name="connsiteX40" fmla="*/ 334137 w 2040159"/>
                    <a:gd name="connsiteY40" fmla="*/ 39243 h 451199"/>
                    <a:gd name="connsiteX41" fmla="*/ 308610 w 2040159"/>
                    <a:gd name="connsiteY41" fmla="*/ 22955 h 451199"/>
                    <a:gd name="connsiteX42" fmla="*/ 216218 w 2040159"/>
                    <a:gd name="connsiteY42" fmla="*/ 4001 h 451199"/>
                    <a:gd name="connsiteX43" fmla="*/ 128111 w 2040159"/>
                    <a:gd name="connsiteY43" fmla="*/ 22860 h 451199"/>
                    <a:gd name="connsiteX44" fmla="*/ 57722 w 2040159"/>
                    <a:gd name="connsiteY44" fmla="*/ 74676 h 451199"/>
                    <a:gd name="connsiteX45" fmla="*/ 14478 w 2040159"/>
                    <a:gd name="connsiteY45" fmla="*/ 147542 h 451199"/>
                    <a:gd name="connsiteX46" fmla="*/ 0 w 2040159"/>
                    <a:gd name="connsiteY46" fmla="*/ 230600 h 451199"/>
                    <a:gd name="connsiteX47" fmla="*/ 0 w 2040159"/>
                    <a:gd name="connsiteY47" fmla="*/ 236125 h 451199"/>
                    <a:gd name="connsiteX48" fmla="*/ 13811 w 2040159"/>
                    <a:gd name="connsiteY48" fmla="*/ 316135 h 451199"/>
                    <a:gd name="connsiteX49" fmla="*/ 53912 w 2040159"/>
                    <a:gd name="connsiteY49" fmla="*/ 385763 h 451199"/>
                    <a:gd name="connsiteX50" fmla="*/ 120872 w 2040159"/>
                    <a:gd name="connsiteY50" fmla="*/ 434721 h 451199"/>
                    <a:gd name="connsiteX51" fmla="*/ 202311 w 2040159"/>
                    <a:gd name="connsiteY51" fmla="*/ 451199 h 451199"/>
                    <a:gd name="connsiteX52" fmla="*/ 209455 w 2040159"/>
                    <a:gd name="connsiteY52" fmla="*/ 451199 h 451199"/>
                    <a:gd name="connsiteX53" fmla="*/ 278130 w 2040159"/>
                    <a:gd name="connsiteY53" fmla="*/ 437007 h 451199"/>
                    <a:gd name="connsiteX54" fmla="*/ 318040 w 2040159"/>
                    <a:gd name="connsiteY54" fmla="*/ 413766 h 451199"/>
                    <a:gd name="connsiteX55" fmla="*/ 357188 w 2040159"/>
                    <a:gd name="connsiteY55" fmla="*/ 436340 h 451199"/>
                    <a:gd name="connsiteX56" fmla="*/ 417576 w 2040159"/>
                    <a:gd name="connsiteY56" fmla="*/ 448056 h 451199"/>
                    <a:gd name="connsiteX57" fmla="*/ 475964 w 2040159"/>
                    <a:gd name="connsiteY57" fmla="*/ 438817 h 451199"/>
                    <a:gd name="connsiteX58" fmla="*/ 490347 w 2040159"/>
                    <a:gd name="connsiteY58" fmla="*/ 443579 h 451199"/>
                    <a:gd name="connsiteX59" fmla="*/ 528638 w 2040159"/>
                    <a:gd name="connsiteY59" fmla="*/ 448818 h 451199"/>
                    <a:gd name="connsiteX60" fmla="*/ 589979 w 2040159"/>
                    <a:gd name="connsiteY60" fmla="*/ 435102 h 451199"/>
                    <a:gd name="connsiteX61" fmla="*/ 634079 w 2040159"/>
                    <a:gd name="connsiteY61" fmla="*/ 395383 h 451199"/>
                    <a:gd name="connsiteX62" fmla="*/ 680561 w 2040159"/>
                    <a:gd name="connsiteY62" fmla="*/ 431673 h 451199"/>
                    <a:gd name="connsiteX63" fmla="*/ 739997 w 2040159"/>
                    <a:gd name="connsiteY63" fmla="*/ 445961 h 451199"/>
                    <a:gd name="connsiteX64" fmla="*/ 781431 w 2040159"/>
                    <a:gd name="connsiteY64" fmla="*/ 440150 h 451199"/>
                    <a:gd name="connsiteX65" fmla="*/ 834962 w 2040159"/>
                    <a:gd name="connsiteY65" fmla="*/ 411385 h 451199"/>
                    <a:gd name="connsiteX66" fmla="*/ 851916 w 2040159"/>
                    <a:gd name="connsiteY66" fmla="*/ 395288 h 451199"/>
                    <a:gd name="connsiteX67" fmla="*/ 874490 w 2040159"/>
                    <a:gd name="connsiteY67" fmla="*/ 414528 h 451199"/>
                    <a:gd name="connsiteX68" fmla="*/ 930497 w 2040159"/>
                    <a:gd name="connsiteY68" fmla="*/ 441389 h 451199"/>
                    <a:gd name="connsiteX69" fmla="*/ 976884 w 2040159"/>
                    <a:gd name="connsiteY69" fmla="*/ 448723 h 451199"/>
                    <a:gd name="connsiteX70" fmla="*/ 983361 w 2040159"/>
                    <a:gd name="connsiteY70" fmla="*/ 448818 h 451199"/>
                    <a:gd name="connsiteX71" fmla="*/ 1020223 w 2040159"/>
                    <a:gd name="connsiteY71" fmla="*/ 445961 h 451199"/>
                    <a:gd name="connsiteX72" fmla="*/ 1073277 w 2040159"/>
                    <a:gd name="connsiteY72" fmla="*/ 429959 h 451199"/>
                    <a:gd name="connsiteX73" fmla="*/ 1073277 w 2040159"/>
                    <a:gd name="connsiteY73" fmla="*/ 429959 h 451199"/>
                    <a:gd name="connsiteX74" fmla="*/ 1139000 w 2040159"/>
                    <a:gd name="connsiteY74" fmla="*/ 447961 h 451199"/>
                    <a:gd name="connsiteX75" fmla="*/ 1199198 w 2040159"/>
                    <a:gd name="connsiteY75" fmla="*/ 436245 h 451199"/>
                    <a:gd name="connsiteX76" fmla="*/ 1259967 w 2040159"/>
                    <a:gd name="connsiteY76" fmla="*/ 450342 h 451199"/>
                    <a:gd name="connsiteX77" fmla="*/ 1313593 w 2040159"/>
                    <a:gd name="connsiteY77" fmla="*/ 439293 h 451199"/>
                    <a:gd name="connsiteX78" fmla="*/ 1316736 w 2040159"/>
                    <a:gd name="connsiteY78" fmla="*/ 437769 h 451199"/>
                    <a:gd name="connsiteX79" fmla="*/ 1374648 w 2040159"/>
                    <a:gd name="connsiteY79" fmla="*/ 448723 h 451199"/>
                    <a:gd name="connsiteX80" fmla="*/ 1378363 w 2040159"/>
                    <a:gd name="connsiteY80" fmla="*/ 448723 h 451199"/>
                    <a:gd name="connsiteX81" fmla="*/ 1459706 w 2040159"/>
                    <a:gd name="connsiteY81" fmla="*/ 435293 h 451199"/>
                    <a:gd name="connsiteX82" fmla="*/ 1517904 w 2040159"/>
                    <a:gd name="connsiteY82" fmla="*/ 403098 h 451199"/>
                    <a:gd name="connsiteX83" fmla="*/ 1532096 w 2040159"/>
                    <a:gd name="connsiteY83" fmla="*/ 414528 h 451199"/>
                    <a:gd name="connsiteX84" fmla="*/ 1588103 w 2040159"/>
                    <a:gd name="connsiteY84" fmla="*/ 441389 h 451199"/>
                    <a:gd name="connsiteX85" fmla="*/ 1634490 w 2040159"/>
                    <a:gd name="connsiteY85" fmla="*/ 448723 h 451199"/>
                    <a:gd name="connsiteX86" fmla="*/ 1640967 w 2040159"/>
                    <a:gd name="connsiteY86" fmla="*/ 448818 h 451199"/>
                    <a:gd name="connsiteX87" fmla="*/ 1677829 w 2040159"/>
                    <a:gd name="connsiteY87" fmla="*/ 445961 h 451199"/>
                    <a:gd name="connsiteX88" fmla="*/ 1730883 w 2040159"/>
                    <a:gd name="connsiteY88" fmla="*/ 429959 h 451199"/>
                    <a:gd name="connsiteX89" fmla="*/ 1730883 w 2040159"/>
                    <a:gd name="connsiteY89" fmla="*/ 429959 h 451199"/>
                    <a:gd name="connsiteX90" fmla="*/ 1796606 w 2040159"/>
                    <a:gd name="connsiteY90" fmla="*/ 447961 h 451199"/>
                    <a:gd name="connsiteX91" fmla="*/ 1856804 w 2040159"/>
                    <a:gd name="connsiteY91" fmla="*/ 436245 h 451199"/>
                    <a:gd name="connsiteX92" fmla="*/ 1917573 w 2040159"/>
                    <a:gd name="connsiteY92" fmla="*/ 450342 h 451199"/>
                    <a:gd name="connsiteX93" fmla="*/ 1971199 w 2040159"/>
                    <a:gd name="connsiteY93" fmla="*/ 439293 h 451199"/>
                    <a:gd name="connsiteX94" fmla="*/ 2027968 w 2040159"/>
                    <a:gd name="connsiteY94" fmla="*/ 384048 h 451199"/>
                    <a:gd name="connsiteX95" fmla="*/ 2040160 w 2040159"/>
                    <a:gd name="connsiteY95" fmla="*/ 327374 h 451199"/>
                    <a:gd name="connsiteX96" fmla="*/ 2036731 w 2040159"/>
                    <a:gd name="connsiteY96" fmla="*/ 287465 h 45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040159" h="451199">
                      <a:moveTo>
                        <a:pt x="2037112" y="287369"/>
                      </a:moveTo>
                      <a:cubicBezTo>
                        <a:pt x="2034826" y="272987"/>
                        <a:pt x="2030730" y="258604"/>
                        <a:pt x="2024825" y="244507"/>
                      </a:cubicBezTo>
                      <a:cubicBezTo>
                        <a:pt x="2034445" y="220504"/>
                        <a:pt x="2039398" y="195453"/>
                        <a:pt x="2039398" y="169831"/>
                      </a:cubicBezTo>
                      <a:cubicBezTo>
                        <a:pt x="2039398" y="142875"/>
                        <a:pt x="2033778" y="117729"/>
                        <a:pt x="2022634" y="95155"/>
                      </a:cubicBezTo>
                      <a:cubicBezTo>
                        <a:pt x="2011204" y="72104"/>
                        <a:pt x="1995011" y="52673"/>
                        <a:pt x="1974342" y="37529"/>
                      </a:cubicBezTo>
                      <a:cubicBezTo>
                        <a:pt x="1956340" y="24289"/>
                        <a:pt x="1935766" y="14478"/>
                        <a:pt x="1913001" y="8192"/>
                      </a:cubicBezTo>
                      <a:cubicBezTo>
                        <a:pt x="1893094" y="2762"/>
                        <a:pt x="1871948" y="0"/>
                        <a:pt x="1850136" y="0"/>
                      </a:cubicBezTo>
                      <a:lnTo>
                        <a:pt x="1846135" y="0"/>
                      </a:lnTo>
                      <a:cubicBezTo>
                        <a:pt x="1825181" y="0"/>
                        <a:pt x="1805083" y="2477"/>
                        <a:pt x="1786319" y="7334"/>
                      </a:cubicBezTo>
                      <a:cubicBezTo>
                        <a:pt x="1766411" y="12573"/>
                        <a:pt x="1749933" y="19717"/>
                        <a:pt x="1735836" y="28861"/>
                      </a:cubicBezTo>
                      <a:cubicBezTo>
                        <a:pt x="1721644" y="20765"/>
                        <a:pt x="1706975" y="14764"/>
                        <a:pt x="1691926" y="11049"/>
                      </a:cubicBezTo>
                      <a:cubicBezTo>
                        <a:pt x="1675162" y="6858"/>
                        <a:pt x="1658493" y="4763"/>
                        <a:pt x="1642586" y="4763"/>
                      </a:cubicBezTo>
                      <a:cubicBezTo>
                        <a:pt x="1617440" y="4763"/>
                        <a:pt x="1592771" y="9906"/>
                        <a:pt x="1569149" y="20003"/>
                      </a:cubicBezTo>
                      <a:cubicBezTo>
                        <a:pt x="1550670" y="27908"/>
                        <a:pt x="1534382" y="38005"/>
                        <a:pt x="1520381" y="50006"/>
                      </a:cubicBezTo>
                      <a:cubicBezTo>
                        <a:pt x="1505617" y="38100"/>
                        <a:pt x="1489234" y="28099"/>
                        <a:pt x="1471327" y="20574"/>
                      </a:cubicBezTo>
                      <a:cubicBezTo>
                        <a:pt x="1445514" y="9525"/>
                        <a:pt x="1417987" y="4001"/>
                        <a:pt x="1389507" y="4001"/>
                      </a:cubicBezTo>
                      <a:cubicBezTo>
                        <a:pt x="1352931" y="4001"/>
                        <a:pt x="1323213" y="11335"/>
                        <a:pt x="1298734" y="26194"/>
                      </a:cubicBezTo>
                      <a:cubicBezTo>
                        <a:pt x="1285304" y="18574"/>
                        <a:pt x="1270826" y="12478"/>
                        <a:pt x="1255205" y="8192"/>
                      </a:cubicBezTo>
                      <a:cubicBezTo>
                        <a:pt x="1235297" y="2762"/>
                        <a:pt x="1214152" y="0"/>
                        <a:pt x="1192340" y="0"/>
                      </a:cubicBezTo>
                      <a:lnTo>
                        <a:pt x="1188339" y="0"/>
                      </a:lnTo>
                      <a:cubicBezTo>
                        <a:pt x="1167384" y="0"/>
                        <a:pt x="1147286" y="2477"/>
                        <a:pt x="1128522" y="7334"/>
                      </a:cubicBezTo>
                      <a:cubicBezTo>
                        <a:pt x="1108615" y="12573"/>
                        <a:pt x="1092137" y="19717"/>
                        <a:pt x="1078040" y="28861"/>
                      </a:cubicBezTo>
                      <a:cubicBezTo>
                        <a:pt x="1063847" y="20765"/>
                        <a:pt x="1049179" y="14764"/>
                        <a:pt x="1034129" y="11049"/>
                      </a:cubicBezTo>
                      <a:cubicBezTo>
                        <a:pt x="1017365" y="6858"/>
                        <a:pt x="1000697" y="4763"/>
                        <a:pt x="984790" y="4763"/>
                      </a:cubicBezTo>
                      <a:cubicBezTo>
                        <a:pt x="959644" y="4763"/>
                        <a:pt x="934974" y="9906"/>
                        <a:pt x="911352" y="20003"/>
                      </a:cubicBezTo>
                      <a:cubicBezTo>
                        <a:pt x="904113" y="23146"/>
                        <a:pt x="897350" y="26670"/>
                        <a:pt x="890683" y="30385"/>
                      </a:cubicBezTo>
                      <a:cubicBezTo>
                        <a:pt x="868680" y="13049"/>
                        <a:pt x="842296" y="3905"/>
                        <a:pt x="813816" y="3905"/>
                      </a:cubicBezTo>
                      <a:cubicBezTo>
                        <a:pt x="785336" y="3905"/>
                        <a:pt x="760667" y="10859"/>
                        <a:pt x="739426" y="24670"/>
                      </a:cubicBezTo>
                      <a:lnTo>
                        <a:pt x="739426" y="24670"/>
                      </a:lnTo>
                      <a:cubicBezTo>
                        <a:pt x="722948" y="14954"/>
                        <a:pt x="700754" y="7144"/>
                        <a:pt x="671894" y="7144"/>
                      </a:cubicBezTo>
                      <a:cubicBezTo>
                        <a:pt x="665893" y="7144"/>
                        <a:pt x="659035" y="7620"/>
                        <a:pt x="649510" y="8668"/>
                      </a:cubicBezTo>
                      <a:cubicBezTo>
                        <a:pt x="633889" y="10382"/>
                        <a:pt x="619411" y="14478"/>
                        <a:pt x="606647" y="20669"/>
                      </a:cubicBezTo>
                      <a:cubicBezTo>
                        <a:pt x="595598" y="26003"/>
                        <a:pt x="586835" y="31623"/>
                        <a:pt x="579120" y="38195"/>
                      </a:cubicBezTo>
                      <a:lnTo>
                        <a:pt x="576739" y="40291"/>
                      </a:lnTo>
                      <a:lnTo>
                        <a:pt x="574453" y="42577"/>
                      </a:lnTo>
                      <a:cubicBezTo>
                        <a:pt x="573881" y="43148"/>
                        <a:pt x="573215" y="43910"/>
                        <a:pt x="572643" y="44482"/>
                      </a:cubicBezTo>
                      <a:cubicBezTo>
                        <a:pt x="568643" y="41053"/>
                        <a:pt x="564642" y="37719"/>
                        <a:pt x="560261" y="34671"/>
                      </a:cubicBezTo>
                      <a:cubicBezTo>
                        <a:pt x="530733" y="13526"/>
                        <a:pt x="496062" y="2858"/>
                        <a:pt x="457295" y="2858"/>
                      </a:cubicBezTo>
                      <a:cubicBezTo>
                        <a:pt x="438245" y="2858"/>
                        <a:pt x="418243" y="5525"/>
                        <a:pt x="398050" y="10763"/>
                      </a:cubicBezTo>
                      <a:cubicBezTo>
                        <a:pt x="376428" y="16383"/>
                        <a:pt x="358616" y="23622"/>
                        <a:pt x="343662" y="32766"/>
                      </a:cubicBezTo>
                      <a:cubicBezTo>
                        <a:pt x="340328" y="34766"/>
                        <a:pt x="337280" y="37052"/>
                        <a:pt x="334137" y="39243"/>
                      </a:cubicBezTo>
                      <a:cubicBezTo>
                        <a:pt x="326422" y="33052"/>
                        <a:pt x="317945" y="27527"/>
                        <a:pt x="308610" y="22955"/>
                      </a:cubicBezTo>
                      <a:cubicBezTo>
                        <a:pt x="282416" y="10192"/>
                        <a:pt x="252127" y="4001"/>
                        <a:pt x="216218" y="4001"/>
                      </a:cubicBezTo>
                      <a:cubicBezTo>
                        <a:pt x="185166" y="4001"/>
                        <a:pt x="155543" y="10287"/>
                        <a:pt x="128111" y="22860"/>
                      </a:cubicBezTo>
                      <a:cubicBezTo>
                        <a:pt x="100965" y="35243"/>
                        <a:pt x="77248" y="52673"/>
                        <a:pt x="57722" y="74676"/>
                      </a:cubicBezTo>
                      <a:cubicBezTo>
                        <a:pt x="38957" y="95822"/>
                        <a:pt x="24384" y="120301"/>
                        <a:pt x="14478" y="147542"/>
                      </a:cubicBezTo>
                      <a:cubicBezTo>
                        <a:pt x="4858" y="173927"/>
                        <a:pt x="0" y="201930"/>
                        <a:pt x="0" y="230600"/>
                      </a:cubicBezTo>
                      <a:lnTo>
                        <a:pt x="0" y="236125"/>
                      </a:lnTo>
                      <a:cubicBezTo>
                        <a:pt x="381" y="264414"/>
                        <a:pt x="5048" y="291370"/>
                        <a:pt x="13811" y="316135"/>
                      </a:cubicBezTo>
                      <a:cubicBezTo>
                        <a:pt x="23146" y="342519"/>
                        <a:pt x="36576" y="365951"/>
                        <a:pt x="53912" y="385763"/>
                      </a:cubicBezTo>
                      <a:cubicBezTo>
                        <a:pt x="72485" y="407003"/>
                        <a:pt x="94964" y="423482"/>
                        <a:pt x="120872" y="434721"/>
                      </a:cubicBezTo>
                      <a:cubicBezTo>
                        <a:pt x="145923" y="445675"/>
                        <a:pt x="173355" y="451199"/>
                        <a:pt x="202311" y="451199"/>
                      </a:cubicBezTo>
                      <a:lnTo>
                        <a:pt x="209455" y="451199"/>
                      </a:lnTo>
                      <a:cubicBezTo>
                        <a:pt x="232886" y="451199"/>
                        <a:pt x="256032" y="446437"/>
                        <a:pt x="278130" y="437007"/>
                      </a:cubicBezTo>
                      <a:cubicBezTo>
                        <a:pt x="292513" y="430911"/>
                        <a:pt x="305848" y="423005"/>
                        <a:pt x="318040" y="413766"/>
                      </a:cubicBezTo>
                      <a:cubicBezTo>
                        <a:pt x="329851" y="423005"/>
                        <a:pt x="342995" y="430625"/>
                        <a:pt x="357188" y="436340"/>
                      </a:cubicBezTo>
                      <a:cubicBezTo>
                        <a:pt x="376523" y="444056"/>
                        <a:pt x="396907" y="448056"/>
                        <a:pt x="417576" y="448056"/>
                      </a:cubicBezTo>
                      <a:cubicBezTo>
                        <a:pt x="438245" y="448056"/>
                        <a:pt x="458438" y="444913"/>
                        <a:pt x="475964" y="438817"/>
                      </a:cubicBezTo>
                      <a:cubicBezTo>
                        <a:pt x="480632" y="440627"/>
                        <a:pt x="485394" y="442246"/>
                        <a:pt x="490347" y="443579"/>
                      </a:cubicBezTo>
                      <a:cubicBezTo>
                        <a:pt x="503015" y="447104"/>
                        <a:pt x="515874" y="448818"/>
                        <a:pt x="528638" y="448818"/>
                      </a:cubicBezTo>
                      <a:cubicBezTo>
                        <a:pt x="550831" y="448818"/>
                        <a:pt x="571405" y="444246"/>
                        <a:pt x="589979" y="435102"/>
                      </a:cubicBezTo>
                      <a:cubicBezTo>
                        <a:pt x="609124" y="425672"/>
                        <a:pt x="624078" y="411861"/>
                        <a:pt x="634079" y="395383"/>
                      </a:cubicBezTo>
                      <a:cubicBezTo>
                        <a:pt x="647891" y="411004"/>
                        <a:pt x="663512" y="423291"/>
                        <a:pt x="680561" y="431673"/>
                      </a:cubicBezTo>
                      <a:cubicBezTo>
                        <a:pt x="699897" y="441198"/>
                        <a:pt x="719900" y="445961"/>
                        <a:pt x="739997" y="445961"/>
                      </a:cubicBezTo>
                      <a:cubicBezTo>
                        <a:pt x="753428" y="445961"/>
                        <a:pt x="767429" y="443960"/>
                        <a:pt x="781431" y="440150"/>
                      </a:cubicBezTo>
                      <a:cubicBezTo>
                        <a:pt x="800005" y="435007"/>
                        <a:pt x="817626" y="425672"/>
                        <a:pt x="834962" y="411385"/>
                      </a:cubicBezTo>
                      <a:cubicBezTo>
                        <a:pt x="840677" y="406718"/>
                        <a:pt x="846296" y="401384"/>
                        <a:pt x="851916" y="395288"/>
                      </a:cubicBezTo>
                      <a:cubicBezTo>
                        <a:pt x="859060" y="402431"/>
                        <a:pt x="866585" y="408908"/>
                        <a:pt x="874490" y="414528"/>
                      </a:cubicBezTo>
                      <a:cubicBezTo>
                        <a:pt x="892016" y="427101"/>
                        <a:pt x="910971" y="436150"/>
                        <a:pt x="930497" y="441389"/>
                      </a:cubicBezTo>
                      <a:cubicBezTo>
                        <a:pt x="946690" y="445770"/>
                        <a:pt x="962311" y="448247"/>
                        <a:pt x="976884" y="448723"/>
                      </a:cubicBezTo>
                      <a:cubicBezTo>
                        <a:pt x="978980" y="448723"/>
                        <a:pt x="981075" y="448818"/>
                        <a:pt x="983361" y="448818"/>
                      </a:cubicBezTo>
                      <a:cubicBezTo>
                        <a:pt x="994505" y="448818"/>
                        <a:pt x="1006507" y="447865"/>
                        <a:pt x="1020223" y="445961"/>
                      </a:cubicBezTo>
                      <a:cubicBezTo>
                        <a:pt x="1038035" y="443389"/>
                        <a:pt x="1055846" y="437960"/>
                        <a:pt x="1073277" y="429959"/>
                      </a:cubicBezTo>
                      <a:lnTo>
                        <a:pt x="1073277" y="429959"/>
                      </a:lnTo>
                      <a:cubicBezTo>
                        <a:pt x="1092422" y="441960"/>
                        <a:pt x="1114520" y="447961"/>
                        <a:pt x="1139000" y="447961"/>
                      </a:cubicBezTo>
                      <a:cubicBezTo>
                        <a:pt x="1154906" y="447961"/>
                        <a:pt x="1177385" y="446627"/>
                        <a:pt x="1199198" y="436245"/>
                      </a:cubicBezTo>
                      <a:cubicBezTo>
                        <a:pt x="1216724" y="445675"/>
                        <a:pt x="1237107" y="450342"/>
                        <a:pt x="1259967" y="450342"/>
                      </a:cubicBezTo>
                      <a:cubicBezTo>
                        <a:pt x="1278636" y="450342"/>
                        <a:pt x="1296638" y="446627"/>
                        <a:pt x="1313593" y="439293"/>
                      </a:cubicBezTo>
                      <a:cubicBezTo>
                        <a:pt x="1314641" y="438817"/>
                        <a:pt x="1315688" y="438245"/>
                        <a:pt x="1316736" y="437769"/>
                      </a:cubicBezTo>
                      <a:cubicBezTo>
                        <a:pt x="1333691" y="444532"/>
                        <a:pt x="1352931" y="448342"/>
                        <a:pt x="1374648" y="448723"/>
                      </a:cubicBezTo>
                      <a:lnTo>
                        <a:pt x="1378363" y="448723"/>
                      </a:lnTo>
                      <a:cubicBezTo>
                        <a:pt x="1407128" y="448723"/>
                        <a:pt x="1434465" y="444246"/>
                        <a:pt x="1459706" y="435293"/>
                      </a:cubicBezTo>
                      <a:cubicBezTo>
                        <a:pt x="1481138" y="427673"/>
                        <a:pt x="1500664" y="416909"/>
                        <a:pt x="1517904" y="403098"/>
                      </a:cubicBezTo>
                      <a:cubicBezTo>
                        <a:pt x="1522476" y="407194"/>
                        <a:pt x="1527239" y="411004"/>
                        <a:pt x="1532096" y="414528"/>
                      </a:cubicBezTo>
                      <a:cubicBezTo>
                        <a:pt x="1549622" y="427101"/>
                        <a:pt x="1568577" y="436150"/>
                        <a:pt x="1588103" y="441389"/>
                      </a:cubicBezTo>
                      <a:cubicBezTo>
                        <a:pt x="1604296" y="445770"/>
                        <a:pt x="1619917" y="448247"/>
                        <a:pt x="1634490" y="448723"/>
                      </a:cubicBezTo>
                      <a:cubicBezTo>
                        <a:pt x="1636585" y="448723"/>
                        <a:pt x="1638681" y="448818"/>
                        <a:pt x="1640967" y="448818"/>
                      </a:cubicBezTo>
                      <a:cubicBezTo>
                        <a:pt x="1652111" y="448818"/>
                        <a:pt x="1664113" y="447865"/>
                        <a:pt x="1677829" y="445961"/>
                      </a:cubicBezTo>
                      <a:cubicBezTo>
                        <a:pt x="1695641" y="443389"/>
                        <a:pt x="1713452" y="437960"/>
                        <a:pt x="1730883" y="429959"/>
                      </a:cubicBezTo>
                      <a:lnTo>
                        <a:pt x="1730883" y="429959"/>
                      </a:lnTo>
                      <a:cubicBezTo>
                        <a:pt x="1750028" y="441960"/>
                        <a:pt x="1772126" y="447961"/>
                        <a:pt x="1796606" y="447961"/>
                      </a:cubicBezTo>
                      <a:cubicBezTo>
                        <a:pt x="1812512" y="447961"/>
                        <a:pt x="1834991" y="446627"/>
                        <a:pt x="1856804" y="436245"/>
                      </a:cubicBezTo>
                      <a:cubicBezTo>
                        <a:pt x="1874330" y="445675"/>
                        <a:pt x="1894713" y="450342"/>
                        <a:pt x="1917573" y="450342"/>
                      </a:cubicBezTo>
                      <a:cubicBezTo>
                        <a:pt x="1936242" y="450342"/>
                        <a:pt x="1954244" y="446627"/>
                        <a:pt x="1971199" y="439293"/>
                      </a:cubicBezTo>
                      <a:cubicBezTo>
                        <a:pt x="1996631" y="428244"/>
                        <a:pt x="2016252" y="409099"/>
                        <a:pt x="2027968" y="384048"/>
                      </a:cubicBezTo>
                      <a:cubicBezTo>
                        <a:pt x="2036064" y="366713"/>
                        <a:pt x="2040160" y="347663"/>
                        <a:pt x="2040160" y="327374"/>
                      </a:cubicBezTo>
                      <a:cubicBezTo>
                        <a:pt x="2040160" y="315087"/>
                        <a:pt x="2039017" y="302038"/>
                        <a:pt x="2036731" y="287465"/>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57" name="Graphic 25">
                  <a:extLst>
                    <a:ext uri="{FF2B5EF4-FFF2-40B4-BE49-F238E27FC236}">
                      <a16:creationId xmlns:a16="http://schemas.microsoft.com/office/drawing/2014/main" id="{68C25CBC-B64D-DE69-AE52-89CD5262E086}"/>
                    </a:ext>
                  </a:extLst>
                </p:cNvPr>
                <p:cNvGrpSpPr/>
                <p:nvPr/>
              </p:nvGrpSpPr>
              <p:grpSpPr>
                <a:xfrm>
                  <a:off x="1897059" y="5138360"/>
                  <a:ext cx="1868995" cy="279558"/>
                  <a:chOff x="1897059" y="5138360"/>
                  <a:chExt cx="1868995" cy="279558"/>
                </a:xfrm>
                <a:solidFill>
                  <a:schemeClr val="accent3"/>
                </a:solidFill>
              </p:grpSpPr>
              <p:sp>
                <p:nvSpPr>
                  <p:cNvPr id="158" name="Vrije vorm: vorm 157">
                    <a:extLst>
                      <a:ext uri="{FF2B5EF4-FFF2-40B4-BE49-F238E27FC236}">
                        <a16:creationId xmlns:a16="http://schemas.microsoft.com/office/drawing/2014/main" id="{87FF06A2-C164-2CE9-BC2A-B94C1A691668}"/>
                      </a:ext>
                    </a:extLst>
                  </p:cNvPr>
                  <p:cNvSpPr/>
                  <p:nvPr/>
                </p:nvSpPr>
                <p:spPr>
                  <a:xfrm>
                    <a:off x="1897059" y="5142169"/>
                    <a:ext cx="249459" cy="275748"/>
                  </a:xfrm>
                  <a:custGeom>
                    <a:avLst/>
                    <a:gdLst>
                      <a:gd name="connsiteX0" fmla="*/ 123825 w 249459"/>
                      <a:gd name="connsiteY0" fmla="*/ 275749 h 275748"/>
                      <a:gd name="connsiteX1" fmla="*/ 116681 w 249459"/>
                      <a:gd name="connsiteY1" fmla="*/ 275749 h 275748"/>
                      <a:gd name="connsiteX2" fmla="*/ 69437 w 249459"/>
                      <a:gd name="connsiteY2" fmla="*/ 266414 h 275748"/>
                      <a:gd name="connsiteX3" fmla="*/ 32766 w 249459"/>
                      <a:gd name="connsiteY3" fmla="*/ 239649 h 275748"/>
                      <a:gd name="connsiteX4" fmla="*/ 8954 w 249459"/>
                      <a:gd name="connsiteY4" fmla="*/ 198025 h 275748"/>
                      <a:gd name="connsiteX5" fmla="*/ 0 w 249459"/>
                      <a:gd name="connsiteY5" fmla="*/ 145256 h 275748"/>
                      <a:gd name="connsiteX6" fmla="*/ 0 w 249459"/>
                      <a:gd name="connsiteY6" fmla="*/ 140875 h 275748"/>
                      <a:gd name="connsiteX7" fmla="*/ 9335 w 249459"/>
                      <a:gd name="connsiteY7" fmla="*/ 87154 h 275748"/>
                      <a:gd name="connsiteX8" fmla="*/ 36100 w 249459"/>
                      <a:gd name="connsiteY8" fmla="*/ 41910 h 275748"/>
                      <a:gd name="connsiteX9" fmla="*/ 77915 w 249459"/>
                      <a:gd name="connsiteY9" fmla="*/ 11144 h 275748"/>
                      <a:gd name="connsiteX10" fmla="*/ 130493 w 249459"/>
                      <a:gd name="connsiteY10" fmla="*/ 0 h 275748"/>
                      <a:gd name="connsiteX11" fmla="*/ 185452 w 249459"/>
                      <a:gd name="connsiteY11" fmla="*/ 10287 h 275748"/>
                      <a:gd name="connsiteX12" fmla="*/ 207074 w 249459"/>
                      <a:gd name="connsiteY12" fmla="*/ 41243 h 275748"/>
                      <a:gd name="connsiteX13" fmla="*/ 202311 w 249459"/>
                      <a:gd name="connsiteY13" fmla="*/ 61913 h 275748"/>
                      <a:gd name="connsiteX14" fmla="*/ 190214 w 249459"/>
                      <a:gd name="connsiteY14" fmla="*/ 74581 h 275748"/>
                      <a:gd name="connsiteX15" fmla="*/ 175355 w 249459"/>
                      <a:gd name="connsiteY15" fmla="*/ 78105 h 275748"/>
                      <a:gd name="connsiteX16" fmla="*/ 159449 w 249459"/>
                      <a:gd name="connsiteY16" fmla="*/ 76486 h 275748"/>
                      <a:gd name="connsiteX17" fmla="*/ 133255 w 249459"/>
                      <a:gd name="connsiteY17" fmla="*/ 75343 h 275748"/>
                      <a:gd name="connsiteX18" fmla="*/ 101727 w 249459"/>
                      <a:gd name="connsiteY18" fmla="*/ 83249 h 275748"/>
                      <a:gd name="connsiteX19" fmla="*/ 80296 w 249459"/>
                      <a:gd name="connsiteY19" fmla="*/ 106680 h 275748"/>
                      <a:gd name="connsiteX20" fmla="*/ 72200 w 249459"/>
                      <a:gd name="connsiteY20" fmla="*/ 145161 h 275748"/>
                      <a:gd name="connsiteX21" fmla="*/ 72200 w 249459"/>
                      <a:gd name="connsiteY21" fmla="*/ 147923 h 275748"/>
                      <a:gd name="connsiteX22" fmla="*/ 79534 w 249459"/>
                      <a:gd name="connsiteY22" fmla="*/ 175070 h 275748"/>
                      <a:gd name="connsiteX23" fmla="*/ 93631 w 249459"/>
                      <a:gd name="connsiteY23" fmla="*/ 193739 h 275748"/>
                      <a:gd name="connsiteX24" fmla="*/ 107156 w 249459"/>
                      <a:gd name="connsiteY24" fmla="*/ 201073 h 275748"/>
                      <a:gd name="connsiteX25" fmla="*/ 118301 w 249459"/>
                      <a:gd name="connsiteY25" fmla="*/ 202692 h 275748"/>
                      <a:gd name="connsiteX26" fmla="*/ 143066 w 249459"/>
                      <a:gd name="connsiteY26" fmla="*/ 195739 h 275748"/>
                      <a:gd name="connsiteX27" fmla="*/ 153162 w 249459"/>
                      <a:gd name="connsiteY27" fmla="*/ 178880 h 275748"/>
                      <a:gd name="connsiteX28" fmla="*/ 124396 w 249459"/>
                      <a:gd name="connsiteY28" fmla="*/ 171736 h 275748"/>
                      <a:gd name="connsiteX29" fmla="*/ 114681 w 249459"/>
                      <a:gd name="connsiteY29" fmla="*/ 148685 h 275748"/>
                      <a:gd name="connsiteX30" fmla="*/ 122206 w 249459"/>
                      <a:gd name="connsiteY30" fmla="*/ 130397 h 275748"/>
                      <a:gd name="connsiteX31" fmla="*/ 132493 w 249459"/>
                      <a:gd name="connsiteY31" fmla="*/ 124206 h 275748"/>
                      <a:gd name="connsiteX32" fmla="*/ 144399 w 249459"/>
                      <a:gd name="connsiteY32" fmla="*/ 121253 h 275748"/>
                      <a:gd name="connsiteX33" fmla="*/ 192405 w 249459"/>
                      <a:gd name="connsiteY33" fmla="*/ 118110 h 275748"/>
                      <a:gd name="connsiteX34" fmla="*/ 199930 w 249459"/>
                      <a:gd name="connsiteY34" fmla="*/ 118110 h 275748"/>
                      <a:gd name="connsiteX35" fmla="*/ 237363 w 249459"/>
                      <a:gd name="connsiteY35" fmla="*/ 125635 h 275748"/>
                      <a:gd name="connsiteX36" fmla="*/ 249460 w 249459"/>
                      <a:gd name="connsiteY36" fmla="*/ 150209 h 275748"/>
                      <a:gd name="connsiteX37" fmla="*/ 245840 w 249459"/>
                      <a:gd name="connsiteY37" fmla="*/ 162497 h 275748"/>
                      <a:gd name="connsiteX38" fmla="*/ 236315 w 249459"/>
                      <a:gd name="connsiteY38" fmla="*/ 171260 h 275748"/>
                      <a:gd name="connsiteX39" fmla="*/ 226409 w 249459"/>
                      <a:gd name="connsiteY39" fmla="*/ 175641 h 275748"/>
                      <a:gd name="connsiteX40" fmla="*/ 218123 w 249459"/>
                      <a:gd name="connsiteY40" fmla="*/ 178784 h 275748"/>
                      <a:gd name="connsiteX41" fmla="*/ 218123 w 249459"/>
                      <a:gd name="connsiteY41" fmla="*/ 185547 h 275748"/>
                      <a:gd name="connsiteX42" fmla="*/ 210407 w 249459"/>
                      <a:gd name="connsiteY42" fmla="*/ 219075 h 275748"/>
                      <a:gd name="connsiteX43" fmla="*/ 189357 w 249459"/>
                      <a:gd name="connsiteY43" fmla="*/ 248222 h 275748"/>
                      <a:gd name="connsiteX44" fmla="*/ 158782 w 249459"/>
                      <a:gd name="connsiteY44" fmla="*/ 268224 h 275748"/>
                      <a:gd name="connsiteX45" fmla="*/ 123634 w 249459"/>
                      <a:gd name="connsiteY45" fmla="*/ 275558 h 2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9459" h="275748">
                        <a:moveTo>
                          <a:pt x="123825" y="275749"/>
                        </a:moveTo>
                        <a:lnTo>
                          <a:pt x="116681" y="275749"/>
                        </a:lnTo>
                        <a:cubicBezTo>
                          <a:pt x="99536" y="275749"/>
                          <a:pt x="83725" y="272606"/>
                          <a:pt x="69437" y="266414"/>
                        </a:cubicBezTo>
                        <a:cubicBezTo>
                          <a:pt x="55150" y="260223"/>
                          <a:pt x="42958" y="251269"/>
                          <a:pt x="32766" y="239649"/>
                        </a:cubicBezTo>
                        <a:cubicBezTo>
                          <a:pt x="22574" y="228029"/>
                          <a:pt x="14669" y="214122"/>
                          <a:pt x="8954" y="198025"/>
                        </a:cubicBezTo>
                        <a:cubicBezTo>
                          <a:pt x="3239" y="181928"/>
                          <a:pt x="286" y="164306"/>
                          <a:pt x="0" y="145256"/>
                        </a:cubicBezTo>
                        <a:lnTo>
                          <a:pt x="0" y="140875"/>
                        </a:lnTo>
                        <a:cubicBezTo>
                          <a:pt x="0" y="122111"/>
                          <a:pt x="3143" y="104204"/>
                          <a:pt x="9335" y="87154"/>
                        </a:cubicBezTo>
                        <a:cubicBezTo>
                          <a:pt x="15526" y="70104"/>
                          <a:pt x="24479" y="55055"/>
                          <a:pt x="36100" y="41910"/>
                        </a:cubicBezTo>
                        <a:cubicBezTo>
                          <a:pt x="47720" y="28861"/>
                          <a:pt x="61722" y="18574"/>
                          <a:pt x="77915" y="11144"/>
                        </a:cubicBezTo>
                        <a:cubicBezTo>
                          <a:pt x="94202" y="3715"/>
                          <a:pt x="111728" y="0"/>
                          <a:pt x="130493" y="0"/>
                        </a:cubicBezTo>
                        <a:cubicBezTo>
                          <a:pt x="152972" y="0"/>
                          <a:pt x="171260" y="3429"/>
                          <a:pt x="185452" y="10287"/>
                        </a:cubicBezTo>
                        <a:cubicBezTo>
                          <a:pt x="199549" y="17145"/>
                          <a:pt x="206788" y="27432"/>
                          <a:pt x="207074" y="41243"/>
                        </a:cubicBezTo>
                        <a:cubicBezTo>
                          <a:pt x="206788" y="48959"/>
                          <a:pt x="205264" y="55817"/>
                          <a:pt x="202311" y="61913"/>
                        </a:cubicBezTo>
                        <a:cubicBezTo>
                          <a:pt x="199358" y="68009"/>
                          <a:pt x="195358" y="72200"/>
                          <a:pt x="190214" y="74581"/>
                        </a:cubicBezTo>
                        <a:cubicBezTo>
                          <a:pt x="185071" y="76962"/>
                          <a:pt x="180118" y="78105"/>
                          <a:pt x="175355" y="78105"/>
                        </a:cubicBezTo>
                        <a:lnTo>
                          <a:pt x="159449" y="76486"/>
                        </a:lnTo>
                        <a:cubicBezTo>
                          <a:pt x="152305" y="75724"/>
                          <a:pt x="143542" y="75343"/>
                          <a:pt x="133255" y="75343"/>
                        </a:cubicBezTo>
                        <a:cubicBezTo>
                          <a:pt x="121063" y="75343"/>
                          <a:pt x="110585" y="78010"/>
                          <a:pt x="101727" y="83249"/>
                        </a:cubicBezTo>
                        <a:cubicBezTo>
                          <a:pt x="92869" y="88583"/>
                          <a:pt x="85725" y="96298"/>
                          <a:pt x="80296" y="106680"/>
                        </a:cubicBezTo>
                        <a:cubicBezTo>
                          <a:pt x="74867" y="117062"/>
                          <a:pt x="72200" y="129826"/>
                          <a:pt x="72200" y="145161"/>
                        </a:cubicBezTo>
                        <a:lnTo>
                          <a:pt x="72200" y="147923"/>
                        </a:lnTo>
                        <a:cubicBezTo>
                          <a:pt x="72771" y="157448"/>
                          <a:pt x="75152" y="166497"/>
                          <a:pt x="79534" y="175070"/>
                        </a:cubicBezTo>
                        <a:cubicBezTo>
                          <a:pt x="83915" y="183642"/>
                          <a:pt x="88583" y="189929"/>
                          <a:pt x="93631" y="193739"/>
                        </a:cubicBezTo>
                        <a:cubicBezTo>
                          <a:pt x="98679" y="197549"/>
                          <a:pt x="103156" y="200025"/>
                          <a:pt x="107156" y="201073"/>
                        </a:cubicBezTo>
                        <a:cubicBezTo>
                          <a:pt x="111157" y="202121"/>
                          <a:pt x="114871" y="202692"/>
                          <a:pt x="118301" y="202692"/>
                        </a:cubicBezTo>
                        <a:cubicBezTo>
                          <a:pt x="128111" y="202692"/>
                          <a:pt x="136303" y="200406"/>
                          <a:pt x="143066" y="195739"/>
                        </a:cubicBezTo>
                        <a:cubicBezTo>
                          <a:pt x="149828" y="191072"/>
                          <a:pt x="153162" y="185452"/>
                          <a:pt x="153162" y="178880"/>
                        </a:cubicBezTo>
                        <a:cubicBezTo>
                          <a:pt x="140208" y="178880"/>
                          <a:pt x="130588" y="176498"/>
                          <a:pt x="124396" y="171736"/>
                        </a:cubicBezTo>
                        <a:cubicBezTo>
                          <a:pt x="118205" y="166973"/>
                          <a:pt x="114967" y="159353"/>
                          <a:pt x="114681" y="148685"/>
                        </a:cubicBezTo>
                        <a:cubicBezTo>
                          <a:pt x="114681" y="141542"/>
                          <a:pt x="117158" y="135446"/>
                          <a:pt x="122206" y="130397"/>
                        </a:cubicBezTo>
                        <a:cubicBezTo>
                          <a:pt x="124587" y="128016"/>
                          <a:pt x="128016" y="126016"/>
                          <a:pt x="132493" y="124206"/>
                        </a:cubicBezTo>
                        <a:cubicBezTo>
                          <a:pt x="136970" y="122492"/>
                          <a:pt x="140970" y="121539"/>
                          <a:pt x="144399" y="121253"/>
                        </a:cubicBezTo>
                        <a:cubicBezTo>
                          <a:pt x="158687" y="119634"/>
                          <a:pt x="174689" y="118586"/>
                          <a:pt x="192405" y="118110"/>
                        </a:cubicBezTo>
                        <a:lnTo>
                          <a:pt x="199930" y="118110"/>
                        </a:lnTo>
                        <a:cubicBezTo>
                          <a:pt x="216884" y="118110"/>
                          <a:pt x="229362" y="120587"/>
                          <a:pt x="237363" y="125635"/>
                        </a:cubicBezTo>
                        <a:cubicBezTo>
                          <a:pt x="245459" y="130683"/>
                          <a:pt x="249460" y="138875"/>
                          <a:pt x="249460" y="150209"/>
                        </a:cubicBezTo>
                        <a:cubicBezTo>
                          <a:pt x="249460" y="154400"/>
                          <a:pt x="248317" y="158496"/>
                          <a:pt x="245840" y="162497"/>
                        </a:cubicBezTo>
                        <a:cubicBezTo>
                          <a:pt x="243459" y="166497"/>
                          <a:pt x="240316" y="169355"/>
                          <a:pt x="236315" y="171260"/>
                        </a:cubicBezTo>
                        <a:cubicBezTo>
                          <a:pt x="234506" y="172307"/>
                          <a:pt x="231172" y="173736"/>
                          <a:pt x="226409" y="175641"/>
                        </a:cubicBezTo>
                        <a:cubicBezTo>
                          <a:pt x="221647" y="177451"/>
                          <a:pt x="218885" y="178594"/>
                          <a:pt x="218123" y="178784"/>
                        </a:cubicBezTo>
                        <a:lnTo>
                          <a:pt x="218123" y="185547"/>
                        </a:lnTo>
                        <a:cubicBezTo>
                          <a:pt x="218123" y="196882"/>
                          <a:pt x="215551" y="208121"/>
                          <a:pt x="210407" y="219075"/>
                        </a:cubicBezTo>
                        <a:cubicBezTo>
                          <a:pt x="205264" y="230029"/>
                          <a:pt x="198215" y="239744"/>
                          <a:pt x="189357" y="248222"/>
                        </a:cubicBezTo>
                        <a:cubicBezTo>
                          <a:pt x="180499" y="256699"/>
                          <a:pt x="170307" y="263366"/>
                          <a:pt x="158782" y="268224"/>
                        </a:cubicBezTo>
                        <a:cubicBezTo>
                          <a:pt x="147257" y="273082"/>
                          <a:pt x="135541" y="275558"/>
                          <a:pt x="123634" y="275558"/>
                        </a:cubicBezTo>
                        <a:close/>
                      </a:path>
                    </a:pathLst>
                  </a:custGeom>
                  <a:grpFill/>
                  <a:ln w="9525" cap="flat">
                    <a:noFill/>
                    <a:prstDash val="solid"/>
                    <a:miter/>
                  </a:ln>
                </p:spPr>
                <p:txBody>
                  <a:bodyPr rtlCol="0" anchor="ctr"/>
                  <a:lstStyle/>
                  <a:p>
                    <a:endParaRPr lang="nl-BE"/>
                  </a:p>
                </p:txBody>
              </p:sp>
              <p:sp>
                <p:nvSpPr>
                  <p:cNvPr id="159" name="Vrije vorm: vorm 158">
                    <a:extLst>
                      <a:ext uri="{FF2B5EF4-FFF2-40B4-BE49-F238E27FC236}">
                        <a16:creationId xmlns:a16="http://schemas.microsoft.com/office/drawing/2014/main" id="{7DC53A6C-FCC8-70D5-0120-666E764E6A7D}"/>
                      </a:ext>
                    </a:extLst>
                  </p:cNvPr>
                  <p:cNvSpPr/>
                  <p:nvPr/>
                </p:nvSpPr>
                <p:spPr>
                  <a:xfrm>
                    <a:off x="2154139" y="5141217"/>
                    <a:ext cx="219837" cy="274510"/>
                  </a:xfrm>
                  <a:custGeom>
                    <a:avLst/>
                    <a:gdLst>
                      <a:gd name="connsiteX0" fmla="*/ 157448 w 219837"/>
                      <a:gd name="connsiteY0" fmla="*/ 266414 h 274510"/>
                      <a:gd name="connsiteX1" fmla="*/ 147733 w 219837"/>
                      <a:gd name="connsiteY1" fmla="*/ 258318 h 274510"/>
                      <a:gd name="connsiteX2" fmla="*/ 140399 w 219837"/>
                      <a:gd name="connsiteY2" fmla="*/ 248603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2 h 274510"/>
                      <a:gd name="connsiteX7" fmla="*/ 5905 w 219837"/>
                      <a:gd name="connsiteY7" fmla="*/ 228600 h 274510"/>
                      <a:gd name="connsiteX8" fmla="*/ 0 w 219837"/>
                      <a:gd name="connsiteY8" fmla="*/ 199835 h 274510"/>
                      <a:gd name="connsiteX9" fmla="*/ 4001 w 219837"/>
                      <a:gd name="connsiteY9" fmla="*/ 172498 h 274510"/>
                      <a:gd name="connsiteX10" fmla="*/ 18098 w 219837"/>
                      <a:gd name="connsiteY10" fmla="*/ 144971 h 274510"/>
                      <a:gd name="connsiteX11" fmla="*/ 44482 w 219837"/>
                      <a:gd name="connsiteY11" fmla="*/ 121730 h 274510"/>
                      <a:gd name="connsiteX12" fmla="*/ 82963 w 219837"/>
                      <a:gd name="connsiteY12" fmla="*/ 105823 h 274510"/>
                      <a:gd name="connsiteX13" fmla="*/ 126968 w 219837"/>
                      <a:gd name="connsiteY13" fmla="*/ 100298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1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1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7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2"/>
                        </a:cubicBezTo>
                        <a:cubicBezTo>
                          <a:pt x="15335" y="245650"/>
                          <a:pt x="9906" y="237744"/>
                          <a:pt x="5905" y="228600"/>
                        </a:cubicBezTo>
                        <a:cubicBezTo>
                          <a:pt x="1905" y="219456"/>
                          <a:pt x="0" y="209931"/>
                          <a:pt x="0" y="199835"/>
                        </a:cubicBezTo>
                        <a:cubicBezTo>
                          <a:pt x="0" y="191357"/>
                          <a:pt x="1333" y="182213"/>
                          <a:pt x="4001" y="172498"/>
                        </a:cubicBezTo>
                        <a:cubicBezTo>
                          <a:pt x="6668" y="162687"/>
                          <a:pt x="11335" y="153543"/>
                          <a:pt x="18098"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336" y="68389"/>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3" y="207359"/>
                          <a:pt x="103251" y="205645"/>
                          <a:pt x="109728" y="202216"/>
                        </a:cubicBezTo>
                        <a:cubicBezTo>
                          <a:pt x="116205" y="198787"/>
                          <a:pt x="121444" y="193929"/>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endParaRPr lang="nl-BE"/>
                  </a:p>
                </p:txBody>
              </p:sp>
              <p:sp>
                <p:nvSpPr>
                  <p:cNvPr id="160" name="Vrije vorm: vorm 159">
                    <a:extLst>
                      <a:ext uri="{FF2B5EF4-FFF2-40B4-BE49-F238E27FC236}">
                        <a16:creationId xmlns:a16="http://schemas.microsoft.com/office/drawing/2014/main" id="{9A62AEE3-CB00-EE84-0FD2-FFBD5E2AA3C5}"/>
                      </a:ext>
                    </a:extLst>
                  </p:cNvPr>
                  <p:cNvSpPr/>
                  <p:nvPr/>
                </p:nvSpPr>
                <p:spPr>
                  <a:xfrm>
                    <a:off x="2442842" y="5142265"/>
                    <a:ext cx="227361" cy="270510"/>
                  </a:xfrm>
                  <a:custGeom>
                    <a:avLst/>
                    <a:gdLst>
                      <a:gd name="connsiteX0" fmla="*/ 3619 w 227361"/>
                      <a:gd name="connsiteY0" fmla="*/ 13526 h 270510"/>
                      <a:gd name="connsiteX1" fmla="*/ 12573 w 227361"/>
                      <a:gd name="connsiteY1" fmla="*/ 8192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2"/>
                        </a:cubicBezTo>
                        <a:cubicBezTo>
                          <a:pt x="16669" y="6191"/>
                          <a:pt x="21717" y="4858"/>
                          <a:pt x="27623"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61" name="Vrije vorm: vorm 160">
                    <a:extLst>
                      <a:ext uri="{FF2B5EF4-FFF2-40B4-BE49-F238E27FC236}">
                        <a16:creationId xmlns:a16="http://schemas.microsoft.com/office/drawing/2014/main" id="{D31D716D-F1A9-BF27-19F9-9374AA482478}"/>
                      </a:ext>
                    </a:extLst>
                  </p:cNvPr>
                  <p:cNvSpPr/>
                  <p:nvPr/>
                </p:nvSpPr>
                <p:spPr>
                  <a:xfrm>
                    <a:off x="2684396" y="514312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8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5"/>
                        </a:cubicBezTo>
                        <a:cubicBezTo>
                          <a:pt x="192596"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5"/>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79"/>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7"/>
                          <a:pt x="72200" y="8287"/>
                        </a:cubicBezTo>
                        <a:cubicBezTo>
                          <a:pt x="85153" y="2762"/>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5"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3" y="119825"/>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162" name="Vrije vorm: vorm 161">
                    <a:extLst>
                      <a:ext uri="{FF2B5EF4-FFF2-40B4-BE49-F238E27FC236}">
                        <a16:creationId xmlns:a16="http://schemas.microsoft.com/office/drawing/2014/main" id="{FBECCC5B-02F4-7A5B-C4EC-15844B2EA06B}"/>
                      </a:ext>
                    </a:extLst>
                  </p:cNvPr>
                  <p:cNvSpPr/>
                  <p:nvPr/>
                </p:nvSpPr>
                <p:spPr>
                  <a:xfrm>
                    <a:off x="2914996" y="5138360"/>
                    <a:ext cx="193547" cy="278796"/>
                  </a:xfrm>
                  <a:custGeom>
                    <a:avLst/>
                    <a:gdLst>
                      <a:gd name="connsiteX0" fmla="*/ 72009 w 193547"/>
                      <a:gd name="connsiteY0" fmla="*/ 188024 h 278796"/>
                      <a:gd name="connsiteX1" fmla="*/ 71628 w 193547"/>
                      <a:gd name="connsiteY1" fmla="*/ 203930 h 278796"/>
                      <a:gd name="connsiteX2" fmla="*/ 71438 w 193547"/>
                      <a:gd name="connsiteY2" fmla="*/ 221933 h 278796"/>
                      <a:gd name="connsiteX3" fmla="*/ 70675 w 193547"/>
                      <a:gd name="connsiteY3" fmla="*/ 245745 h 278796"/>
                      <a:gd name="connsiteX4" fmla="*/ 68866 w 193547"/>
                      <a:gd name="connsiteY4" fmla="*/ 259461 h 278796"/>
                      <a:gd name="connsiteX5" fmla="*/ 60579 w 193547"/>
                      <a:gd name="connsiteY5" fmla="*/ 272129 h 278796"/>
                      <a:gd name="connsiteX6" fmla="*/ 35623 w 193547"/>
                      <a:gd name="connsiteY6" fmla="*/ 276511 h 278796"/>
                      <a:gd name="connsiteX7" fmla="*/ 15431 w 193547"/>
                      <a:gd name="connsiteY7" fmla="*/ 271558 h 278796"/>
                      <a:gd name="connsiteX8" fmla="*/ 3143 w 193547"/>
                      <a:gd name="connsiteY8" fmla="*/ 256318 h 278796"/>
                      <a:gd name="connsiteX9" fmla="*/ 0 w 193547"/>
                      <a:gd name="connsiteY9" fmla="*/ 229743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3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8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2 h 278796"/>
                      <a:gd name="connsiteX31" fmla="*/ 119825 w 193547"/>
                      <a:gd name="connsiteY31" fmla="*/ 219647 h 278796"/>
                      <a:gd name="connsiteX32" fmla="*/ 110490 w 193547"/>
                      <a:gd name="connsiteY32" fmla="*/ 200216 h 278796"/>
                      <a:gd name="connsiteX33" fmla="*/ 94202 w 193547"/>
                      <a:gd name="connsiteY33" fmla="*/ 186500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675 h 278796"/>
                      <a:gd name="connsiteX38" fmla="*/ 75152 w 193547"/>
                      <a:gd name="connsiteY38" fmla="*/ 112681 h 278796"/>
                      <a:gd name="connsiteX39" fmla="*/ 91440 w 193547"/>
                      <a:gd name="connsiteY39" fmla="*/ 116681 h 278796"/>
                      <a:gd name="connsiteX40" fmla="*/ 109919 w 193547"/>
                      <a:gd name="connsiteY40" fmla="*/ 107728 h 278796"/>
                      <a:gd name="connsiteX41" fmla="*/ 117253 w 193547"/>
                      <a:gd name="connsiteY41" fmla="*/ 86106 h 278796"/>
                      <a:gd name="connsiteX42" fmla="*/ 109919 w 193547"/>
                      <a:gd name="connsiteY42" fmla="*/ 67818 h 278796"/>
                      <a:gd name="connsiteX43" fmla="*/ 91916 w 193547"/>
                      <a:gd name="connsiteY43" fmla="*/ 60293 h 278796"/>
                      <a:gd name="connsiteX44" fmla="*/ 75248 w 193547"/>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8024"/>
                        </a:moveTo>
                        <a:lnTo>
                          <a:pt x="71628" y="203930"/>
                        </a:lnTo>
                        <a:cubicBezTo>
                          <a:pt x="71628" y="206026"/>
                          <a:pt x="71628" y="212027"/>
                          <a:pt x="71438" y="221933"/>
                        </a:cubicBezTo>
                        <a:cubicBezTo>
                          <a:pt x="71342" y="231839"/>
                          <a:pt x="71056" y="239744"/>
                          <a:pt x="70675" y="245745"/>
                        </a:cubicBezTo>
                        <a:cubicBezTo>
                          <a:pt x="70294" y="251650"/>
                          <a:pt x="69723" y="256223"/>
                          <a:pt x="68866" y="259461"/>
                        </a:cubicBezTo>
                        <a:cubicBezTo>
                          <a:pt x="67818" y="264986"/>
                          <a:pt x="65056" y="269272"/>
                          <a:pt x="60579" y="272129"/>
                        </a:cubicBezTo>
                        <a:cubicBezTo>
                          <a:pt x="56102" y="275082"/>
                          <a:pt x="47720" y="276511"/>
                          <a:pt x="35623" y="276511"/>
                        </a:cubicBezTo>
                        <a:cubicBezTo>
                          <a:pt x="27432" y="276511"/>
                          <a:pt x="20669" y="274892"/>
                          <a:pt x="15431"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860"/>
                        </a:cubicBezTo>
                        <a:cubicBezTo>
                          <a:pt x="171831" y="27908"/>
                          <a:pt x="179260"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2" y="276511"/>
                          <a:pt x="132302" y="272034"/>
                        </a:cubicBezTo>
                        <a:cubicBezTo>
                          <a:pt x="126873" y="267557"/>
                          <a:pt x="124206" y="259747"/>
                          <a:pt x="124206" y="248602"/>
                        </a:cubicBezTo>
                        <a:cubicBezTo>
                          <a:pt x="123444" y="239649"/>
                          <a:pt x="121920" y="229934"/>
                          <a:pt x="119825"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69" y="116681"/>
                          <a:pt x="104965" y="113729"/>
                          <a:pt x="109919" y="107728"/>
                        </a:cubicBezTo>
                        <a:cubicBezTo>
                          <a:pt x="114776" y="101822"/>
                          <a:pt x="117253" y="94583"/>
                          <a:pt x="117253" y="86106"/>
                        </a:cubicBezTo>
                        <a:cubicBezTo>
                          <a:pt x="117253" y="78962"/>
                          <a:pt x="114776" y="72866"/>
                          <a:pt x="109919" y="67818"/>
                        </a:cubicBezTo>
                        <a:cubicBezTo>
                          <a:pt x="105061" y="62770"/>
                          <a:pt x="98965" y="60293"/>
                          <a:pt x="91916" y="60293"/>
                        </a:cubicBezTo>
                        <a:cubicBezTo>
                          <a:pt x="84201" y="60293"/>
                          <a:pt x="78677" y="62389"/>
                          <a:pt x="75248" y="66675"/>
                        </a:cubicBezTo>
                        <a:close/>
                      </a:path>
                    </a:pathLst>
                  </a:custGeom>
                  <a:grpFill/>
                  <a:ln w="9525" cap="flat">
                    <a:noFill/>
                    <a:prstDash val="solid"/>
                    <a:miter/>
                  </a:ln>
                </p:spPr>
                <p:txBody>
                  <a:bodyPr rtlCol="0" anchor="ctr"/>
                  <a:lstStyle/>
                  <a:p>
                    <a:endParaRPr lang="nl-BE"/>
                  </a:p>
                </p:txBody>
              </p:sp>
              <p:sp>
                <p:nvSpPr>
                  <p:cNvPr id="163" name="Vrije vorm: vorm 162">
                    <a:extLst>
                      <a:ext uri="{FF2B5EF4-FFF2-40B4-BE49-F238E27FC236}">
                        <a16:creationId xmlns:a16="http://schemas.microsoft.com/office/drawing/2014/main" id="{C8ACAF2B-80AB-9D65-6F5E-1645FBF320EC}"/>
                      </a:ext>
                    </a:extLst>
                  </p:cNvPr>
                  <p:cNvSpPr/>
                  <p:nvPr/>
                </p:nvSpPr>
                <p:spPr>
                  <a:xfrm>
                    <a:off x="3136452" y="5142360"/>
                    <a:ext cx="187642" cy="273281"/>
                  </a:xfrm>
                  <a:custGeom>
                    <a:avLst/>
                    <a:gdLst>
                      <a:gd name="connsiteX0" fmla="*/ 16288 w 187642"/>
                      <a:gd name="connsiteY0" fmla="*/ 10668 h 273281"/>
                      <a:gd name="connsiteX1" fmla="*/ 64294 w 187642"/>
                      <a:gd name="connsiteY1" fmla="*/ 0 h 273281"/>
                      <a:gd name="connsiteX2" fmla="*/ 112490 w 187642"/>
                      <a:gd name="connsiteY2" fmla="*/ 9715 h 273281"/>
                      <a:gd name="connsiteX3" fmla="*/ 152114 w 187642"/>
                      <a:gd name="connsiteY3" fmla="*/ 36671 h 273281"/>
                      <a:gd name="connsiteX4" fmla="*/ 178308 w 187642"/>
                      <a:gd name="connsiteY4" fmla="*/ 76771 h 273281"/>
                      <a:gd name="connsiteX5" fmla="*/ 187642 w 187642"/>
                      <a:gd name="connsiteY5" fmla="*/ 124587 h 273281"/>
                      <a:gd name="connsiteX6" fmla="*/ 177737 w 187642"/>
                      <a:gd name="connsiteY6" fmla="*/ 190405 h 273281"/>
                      <a:gd name="connsiteX7" fmla="*/ 149542 w 187642"/>
                      <a:gd name="connsiteY7" fmla="*/ 237363 h 273281"/>
                      <a:gd name="connsiteX8" fmla="*/ 106108 w 187642"/>
                      <a:gd name="connsiteY8" fmla="*/ 264700 h 273281"/>
                      <a:gd name="connsiteX9" fmla="*/ 50768 w 187642"/>
                      <a:gd name="connsiteY9" fmla="*/ 273272 h 273281"/>
                      <a:gd name="connsiteX10" fmla="*/ 20003 w 187642"/>
                      <a:gd name="connsiteY10" fmla="*/ 267081 h 273281"/>
                      <a:gd name="connsiteX11" fmla="*/ 5525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7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5"/>
                        </a:cubicBezTo>
                        <a:cubicBezTo>
                          <a:pt x="127730" y="16192"/>
                          <a:pt x="140875" y="25146"/>
                          <a:pt x="152114" y="36671"/>
                        </a:cubicBezTo>
                        <a:cubicBezTo>
                          <a:pt x="163354" y="48196"/>
                          <a:pt x="172117" y="61532"/>
                          <a:pt x="178308" y="76771"/>
                        </a:cubicBezTo>
                        <a:cubicBezTo>
                          <a:pt x="184499" y="92012"/>
                          <a:pt x="187642" y="107918"/>
                          <a:pt x="187642" y="124587"/>
                        </a:cubicBezTo>
                        <a:cubicBezTo>
                          <a:pt x="187642" y="149447"/>
                          <a:pt x="184309" y="171355"/>
                          <a:pt x="177737" y="190405"/>
                        </a:cubicBezTo>
                        <a:cubicBezTo>
                          <a:pt x="171164" y="209455"/>
                          <a:pt x="161734" y="225076"/>
                          <a:pt x="149542" y="237363"/>
                        </a:cubicBezTo>
                        <a:cubicBezTo>
                          <a:pt x="137350" y="249650"/>
                          <a:pt x="122872" y="258794"/>
                          <a:pt x="106108" y="264700"/>
                        </a:cubicBezTo>
                        <a:cubicBezTo>
                          <a:pt x="89345" y="270605"/>
                          <a:pt x="70866" y="273463"/>
                          <a:pt x="50768" y="273272"/>
                        </a:cubicBezTo>
                        <a:cubicBezTo>
                          <a:pt x="38100" y="272987"/>
                          <a:pt x="27813" y="270986"/>
                          <a:pt x="20003" y="267081"/>
                        </a:cubicBezTo>
                        <a:cubicBezTo>
                          <a:pt x="12192" y="263271"/>
                          <a:pt x="7334" y="258128"/>
                          <a:pt x="5525" y="251841"/>
                        </a:cubicBezTo>
                        <a:cubicBezTo>
                          <a:pt x="1810" y="239459"/>
                          <a:pt x="0" y="213551"/>
                          <a:pt x="0" y="174117"/>
                        </a:cubicBezTo>
                        <a:cubicBezTo>
                          <a:pt x="0" y="108776"/>
                          <a:pt x="667" y="67723"/>
                          <a:pt x="2000" y="50768"/>
                        </a:cubicBezTo>
                        <a:cubicBezTo>
                          <a:pt x="3810" y="29051"/>
                          <a:pt x="8572" y="15716"/>
                          <a:pt x="16288" y="10668"/>
                        </a:cubicBezTo>
                        <a:close/>
                        <a:moveTo>
                          <a:pt x="68199" y="79248"/>
                        </a:moveTo>
                        <a:lnTo>
                          <a:pt x="68580" y="181547"/>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1"/>
                          <a:pt x="108966" y="157734"/>
                        </a:cubicBezTo>
                        <a:cubicBezTo>
                          <a:pt x="113157" y="147733"/>
                          <a:pt x="115348" y="136493"/>
                          <a:pt x="115348" y="124016"/>
                        </a:cubicBezTo>
                        <a:cubicBezTo>
                          <a:pt x="115348" y="110490"/>
                          <a:pt x="112014" y="99251"/>
                          <a:pt x="105251" y="90106"/>
                        </a:cubicBezTo>
                        <a:cubicBezTo>
                          <a:pt x="98488"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64" name="Vrije vorm: vorm 163">
                    <a:extLst>
                      <a:ext uri="{FF2B5EF4-FFF2-40B4-BE49-F238E27FC236}">
                        <a16:creationId xmlns:a16="http://schemas.microsoft.com/office/drawing/2014/main" id="{93278AAC-5C46-163D-46A3-B69872AF83FC}"/>
                      </a:ext>
                    </a:extLst>
                  </p:cNvPr>
                  <p:cNvSpPr/>
                  <p:nvPr/>
                </p:nvSpPr>
                <p:spPr>
                  <a:xfrm>
                    <a:off x="3341906" y="514312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1 w 200977"/>
                      <a:gd name="connsiteY13" fmla="*/ 268224 h 272669"/>
                      <a:gd name="connsiteX14" fmla="*/ 51626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1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5"/>
                          <a:pt x="114872" y="272891"/>
                          <a:pt x="107156" y="272606"/>
                        </a:cubicBezTo>
                        <a:cubicBezTo>
                          <a:pt x="98965" y="272320"/>
                          <a:pt x="90011" y="270891"/>
                          <a:pt x="80201" y="268224"/>
                        </a:cubicBezTo>
                        <a:cubicBezTo>
                          <a:pt x="70390" y="265557"/>
                          <a:pt x="60865" y="260985"/>
                          <a:pt x="51626" y="254318"/>
                        </a:cubicBezTo>
                        <a:cubicBezTo>
                          <a:pt x="42386" y="247745"/>
                          <a:pt x="33814" y="238887"/>
                          <a:pt x="25813" y="227933"/>
                        </a:cubicBezTo>
                        <a:cubicBezTo>
                          <a:pt x="17907" y="216979"/>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5" y="173736"/>
                          <a:pt x="91631"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2" y="94393"/>
                        </a:cubicBezTo>
                        <a:cubicBezTo>
                          <a:pt x="78200" y="101251"/>
                          <a:pt x="76962" y="107918"/>
                          <a:pt x="76962" y="114205"/>
                        </a:cubicBezTo>
                        <a:lnTo>
                          <a:pt x="77343" y="120110"/>
                        </a:lnTo>
                        <a:cubicBezTo>
                          <a:pt x="84773" y="119825"/>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165" name="Vrije vorm: vorm 164">
                    <a:extLst>
                      <a:ext uri="{FF2B5EF4-FFF2-40B4-BE49-F238E27FC236}">
                        <a16:creationId xmlns:a16="http://schemas.microsoft.com/office/drawing/2014/main" id="{DD86B595-50DE-87F0-BEBA-FE17F7EF693A}"/>
                      </a:ext>
                    </a:extLst>
                  </p:cNvPr>
                  <p:cNvSpPr/>
                  <p:nvPr/>
                </p:nvSpPr>
                <p:spPr>
                  <a:xfrm>
                    <a:off x="3572507" y="5138360"/>
                    <a:ext cx="193548" cy="278796"/>
                  </a:xfrm>
                  <a:custGeom>
                    <a:avLst/>
                    <a:gdLst>
                      <a:gd name="connsiteX0" fmla="*/ 72009 w 193548"/>
                      <a:gd name="connsiteY0" fmla="*/ 188024 h 278796"/>
                      <a:gd name="connsiteX1" fmla="*/ 71628 w 193548"/>
                      <a:gd name="connsiteY1" fmla="*/ 203930 h 278796"/>
                      <a:gd name="connsiteX2" fmla="*/ 71438 w 193548"/>
                      <a:gd name="connsiteY2" fmla="*/ 221933 h 278796"/>
                      <a:gd name="connsiteX3" fmla="*/ 70675 w 193548"/>
                      <a:gd name="connsiteY3" fmla="*/ 245745 h 278796"/>
                      <a:gd name="connsiteX4" fmla="*/ 68866 w 193548"/>
                      <a:gd name="connsiteY4" fmla="*/ 259461 h 278796"/>
                      <a:gd name="connsiteX5" fmla="*/ 60579 w 193548"/>
                      <a:gd name="connsiteY5" fmla="*/ 272129 h 278796"/>
                      <a:gd name="connsiteX6" fmla="*/ 35624 w 193548"/>
                      <a:gd name="connsiteY6" fmla="*/ 276511 h 278796"/>
                      <a:gd name="connsiteX7" fmla="*/ 15430 w 193548"/>
                      <a:gd name="connsiteY7" fmla="*/ 271558 h 278796"/>
                      <a:gd name="connsiteX8" fmla="*/ 3143 w 193548"/>
                      <a:gd name="connsiteY8" fmla="*/ 256318 h 278796"/>
                      <a:gd name="connsiteX9" fmla="*/ 0 w 193548"/>
                      <a:gd name="connsiteY9" fmla="*/ 229743 h 278796"/>
                      <a:gd name="connsiteX10" fmla="*/ 0 w 193548"/>
                      <a:gd name="connsiteY10" fmla="*/ 72962 h 278796"/>
                      <a:gd name="connsiteX11" fmla="*/ 381 w 193548"/>
                      <a:gd name="connsiteY11" fmla="*/ 51530 h 278796"/>
                      <a:gd name="connsiteX12" fmla="*/ 5334 w 193548"/>
                      <a:gd name="connsiteY12" fmla="*/ 31528 h 278796"/>
                      <a:gd name="connsiteX13" fmla="*/ 19812 w 193548"/>
                      <a:gd name="connsiteY13" fmla="*/ 15907 h 278796"/>
                      <a:gd name="connsiteX14" fmla="*/ 46768 w 193548"/>
                      <a:gd name="connsiteY14" fmla="*/ 4572 h 278796"/>
                      <a:gd name="connsiteX15" fmla="*/ 84868 w 193548"/>
                      <a:gd name="connsiteY15" fmla="*/ 0 h 278796"/>
                      <a:gd name="connsiteX16" fmla="*/ 88868 w 193548"/>
                      <a:gd name="connsiteY16" fmla="*/ 0 h 278796"/>
                      <a:gd name="connsiteX17" fmla="*/ 129159 w 193548"/>
                      <a:gd name="connsiteY17" fmla="*/ 5143 h 278796"/>
                      <a:gd name="connsiteX18" fmla="*/ 162306 w 193548"/>
                      <a:gd name="connsiteY18" fmla="*/ 20860 h 278796"/>
                      <a:gd name="connsiteX19" fmla="*/ 184499 w 193548"/>
                      <a:gd name="connsiteY19" fmla="*/ 47434 h 278796"/>
                      <a:gd name="connsiteX20" fmla="*/ 192405 w 193548"/>
                      <a:gd name="connsiteY20" fmla="*/ 84106 h 278796"/>
                      <a:gd name="connsiteX21" fmla="*/ 183451 w 193548"/>
                      <a:gd name="connsiteY21" fmla="*/ 128111 h 278796"/>
                      <a:gd name="connsiteX22" fmla="*/ 161449 w 193548"/>
                      <a:gd name="connsiteY22" fmla="*/ 159449 h 278796"/>
                      <a:gd name="connsiteX23" fmla="*/ 181070 w 193548"/>
                      <a:gd name="connsiteY23" fmla="*/ 184404 h 278796"/>
                      <a:gd name="connsiteX24" fmla="*/ 191167 w 193548"/>
                      <a:gd name="connsiteY24" fmla="*/ 214979 h 278796"/>
                      <a:gd name="connsiteX25" fmla="*/ 193548 w 193548"/>
                      <a:gd name="connsiteY25" fmla="*/ 241554 h 278796"/>
                      <a:gd name="connsiteX26" fmla="*/ 189357 w 193548"/>
                      <a:gd name="connsiteY26" fmla="*/ 261938 h 278796"/>
                      <a:gd name="connsiteX27" fmla="*/ 176117 w 193548"/>
                      <a:gd name="connsiteY27" fmla="*/ 274796 h 278796"/>
                      <a:gd name="connsiteX28" fmla="*/ 156686 w 193548"/>
                      <a:gd name="connsiteY28" fmla="*/ 278797 h 278796"/>
                      <a:gd name="connsiteX29" fmla="*/ 132302 w 193548"/>
                      <a:gd name="connsiteY29" fmla="*/ 272034 h 278796"/>
                      <a:gd name="connsiteX30" fmla="*/ 124206 w 193548"/>
                      <a:gd name="connsiteY30" fmla="*/ 248602 h 278796"/>
                      <a:gd name="connsiteX31" fmla="*/ 119825 w 193548"/>
                      <a:gd name="connsiteY31" fmla="*/ 219647 h 278796"/>
                      <a:gd name="connsiteX32" fmla="*/ 110490 w 193548"/>
                      <a:gd name="connsiteY32" fmla="*/ 200216 h 278796"/>
                      <a:gd name="connsiteX33" fmla="*/ 94202 w 193548"/>
                      <a:gd name="connsiteY33" fmla="*/ 186500 h 278796"/>
                      <a:gd name="connsiteX34" fmla="*/ 77724 w 193548"/>
                      <a:gd name="connsiteY34" fmla="*/ 182309 h 278796"/>
                      <a:gd name="connsiteX35" fmla="*/ 73914 w 193548"/>
                      <a:gd name="connsiteY35" fmla="*/ 183928 h 278796"/>
                      <a:gd name="connsiteX36" fmla="*/ 72104 w 193548"/>
                      <a:gd name="connsiteY36" fmla="*/ 187928 h 278796"/>
                      <a:gd name="connsiteX37" fmla="*/ 75152 w 193548"/>
                      <a:gd name="connsiteY37" fmla="*/ 66675 h 278796"/>
                      <a:gd name="connsiteX38" fmla="*/ 75152 w 193548"/>
                      <a:gd name="connsiteY38" fmla="*/ 112681 h 278796"/>
                      <a:gd name="connsiteX39" fmla="*/ 91440 w 193548"/>
                      <a:gd name="connsiteY39" fmla="*/ 116681 h 278796"/>
                      <a:gd name="connsiteX40" fmla="*/ 109918 w 193548"/>
                      <a:gd name="connsiteY40" fmla="*/ 107728 h 278796"/>
                      <a:gd name="connsiteX41" fmla="*/ 117253 w 193548"/>
                      <a:gd name="connsiteY41" fmla="*/ 86106 h 278796"/>
                      <a:gd name="connsiteX42" fmla="*/ 109918 w 193548"/>
                      <a:gd name="connsiteY42" fmla="*/ 67818 h 278796"/>
                      <a:gd name="connsiteX43" fmla="*/ 91916 w 193548"/>
                      <a:gd name="connsiteY43" fmla="*/ 60293 h 278796"/>
                      <a:gd name="connsiteX44" fmla="*/ 75247 w 193548"/>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96">
                        <a:moveTo>
                          <a:pt x="72009" y="188024"/>
                        </a:moveTo>
                        <a:lnTo>
                          <a:pt x="71628" y="203930"/>
                        </a:lnTo>
                        <a:cubicBezTo>
                          <a:pt x="71628" y="206026"/>
                          <a:pt x="71628" y="212027"/>
                          <a:pt x="71438" y="221933"/>
                        </a:cubicBezTo>
                        <a:cubicBezTo>
                          <a:pt x="71342" y="231839"/>
                          <a:pt x="71057" y="239744"/>
                          <a:pt x="70675" y="245745"/>
                        </a:cubicBezTo>
                        <a:cubicBezTo>
                          <a:pt x="70295" y="251650"/>
                          <a:pt x="69723" y="256223"/>
                          <a:pt x="68866" y="259461"/>
                        </a:cubicBezTo>
                        <a:cubicBezTo>
                          <a:pt x="67818" y="264986"/>
                          <a:pt x="65056" y="269272"/>
                          <a:pt x="60579" y="272129"/>
                        </a:cubicBezTo>
                        <a:cubicBezTo>
                          <a:pt x="56102" y="275082"/>
                          <a:pt x="47720" y="276511"/>
                          <a:pt x="35624" y="276511"/>
                        </a:cubicBezTo>
                        <a:cubicBezTo>
                          <a:pt x="27432" y="276511"/>
                          <a:pt x="20669" y="274892"/>
                          <a:pt x="15430"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7" y="0"/>
                          <a:pt x="84868" y="0"/>
                        </a:cubicBezTo>
                        <a:lnTo>
                          <a:pt x="88868" y="0"/>
                        </a:lnTo>
                        <a:cubicBezTo>
                          <a:pt x="103156" y="0"/>
                          <a:pt x="116586" y="1715"/>
                          <a:pt x="129159" y="5143"/>
                        </a:cubicBezTo>
                        <a:cubicBezTo>
                          <a:pt x="141732" y="8572"/>
                          <a:pt x="152781" y="13811"/>
                          <a:pt x="162306" y="20860"/>
                        </a:cubicBezTo>
                        <a:cubicBezTo>
                          <a:pt x="171831" y="27908"/>
                          <a:pt x="179261"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2" y="276511"/>
                          <a:pt x="132302" y="272034"/>
                        </a:cubicBezTo>
                        <a:cubicBezTo>
                          <a:pt x="126873" y="267557"/>
                          <a:pt x="124206" y="259747"/>
                          <a:pt x="124206" y="248602"/>
                        </a:cubicBezTo>
                        <a:cubicBezTo>
                          <a:pt x="123444" y="239649"/>
                          <a:pt x="121920" y="229934"/>
                          <a:pt x="119825"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1"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70" y="116681"/>
                          <a:pt x="104966" y="113729"/>
                          <a:pt x="109918" y="107728"/>
                        </a:cubicBezTo>
                        <a:cubicBezTo>
                          <a:pt x="114776" y="101822"/>
                          <a:pt x="117253" y="94583"/>
                          <a:pt x="117253" y="86106"/>
                        </a:cubicBezTo>
                        <a:cubicBezTo>
                          <a:pt x="117253" y="78962"/>
                          <a:pt x="114776" y="72866"/>
                          <a:pt x="109918" y="67818"/>
                        </a:cubicBezTo>
                        <a:cubicBezTo>
                          <a:pt x="105061" y="62770"/>
                          <a:pt x="98965" y="60293"/>
                          <a:pt x="91916" y="60293"/>
                        </a:cubicBezTo>
                        <a:cubicBezTo>
                          <a:pt x="84201" y="60293"/>
                          <a:pt x="78676" y="62389"/>
                          <a:pt x="75247" y="66675"/>
                        </a:cubicBezTo>
                        <a:close/>
                      </a:path>
                    </a:pathLst>
                  </a:custGeom>
                  <a:grpFill/>
                  <a:ln w="9525" cap="flat">
                    <a:noFill/>
                    <a:prstDash val="solid"/>
                    <a:miter/>
                  </a:ln>
                </p:spPr>
                <p:txBody>
                  <a:bodyPr rtlCol="0" anchor="ctr"/>
                  <a:lstStyle/>
                  <a:p>
                    <a:endParaRPr lang="nl-BE"/>
                  </a:p>
                </p:txBody>
              </p:sp>
            </p:grpSp>
          </p:grpSp>
          <p:grpSp>
            <p:nvGrpSpPr>
              <p:cNvPr id="147" name="Groep 146">
                <a:extLst>
                  <a:ext uri="{FF2B5EF4-FFF2-40B4-BE49-F238E27FC236}">
                    <a16:creationId xmlns:a16="http://schemas.microsoft.com/office/drawing/2014/main" id="{824813C1-72DD-60EB-9F57-AF7BA011531A}"/>
                  </a:ext>
                </a:extLst>
              </p:cNvPr>
              <p:cNvGrpSpPr/>
              <p:nvPr/>
            </p:nvGrpSpPr>
            <p:grpSpPr>
              <a:xfrm>
                <a:off x="3556706" y="5396517"/>
                <a:ext cx="940750" cy="496302"/>
                <a:chOff x="3098567" y="3715230"/>
                <a:chExt cx="2362290" cy="1246250"/>
              </a:xfrm>
            </p:grpSpPr>
            <p:sp>
              <p:nvSpPr>
                <p:cNvPr id="148" name="Vrije vorm: vorm 147">
                  <a:extLst>
                    <a:ext uri="{FF2B5EF4-FFF2-40B4-BE49-F238E27FC236}">
                      <a16:creationId xmlns:a16="http://schemas.microsoft.com/office/drawing/2014/main" id="{649F565A-9365-BEEF-B89D-467431B721E4}"/>
                    </a:ext>
                  </a:extLst>
                </p:cNvPr>
                <p:cNvSpPr/>
                <p:nvPr/>
              </p:nvSpPr>
              <p:spPr>
                <a:xfrm>
                  <a:off x="3098567" y="3715230"/>
                  <a:ext cx="2362290" cy="1246250"/>
                </a:xfrm>
                <a:custGeom>
                  <a:avLst/>
                  <a:gdLst>
                    <a:gd name="connsiteX0" fmla="*/ 2360824 w 2362290"/>
                    <a:gd name="connsiteY0" fmla="*/ 459581 h 1246250"/>
                    <a:gd name="connsiteX1" fmla="*/ 2279767 w 2362290"/>
                    <a:gd name="connsiteY1" fmla="*/ 340900 h 1246250"/>
                    <a:gd name="connsiteX2" fmla="*/ 1417087 w 2362290"/>
                    <a:gd name="connsiteY2" fmla="*/ 19812 h 1246250"/>
                    <a:gd name="connsiteX3" fmla="*/ 1394989 w 2362290"/>
                    <a:gd name="connsiteY3" fmla="*/ 12859 h 1246250"/>
                    <a:gd name="connsiteX4" fmla="*/ 1316408 w 2362290"/>
                    <a:gd name="connsiteY4" fmla="*/ 0 h 1246250"/>
                    <a:gd name="connsiteX5" fmla="*/ 1213252 w 2362290"/>
                    <a:gd name="connsiteY5" fmla="*/ 31433 h 1246250"/>
                    <a:gd name="connsiteX6" fmla="*/ 1156007 w 2362290"/>
                    <a:gd name="connsiteY6" fmla="*/ 142304 h 1246250"/>
                    <a:gd name="connsiteX7" fmla="*/ 1174200 w 2362290"/>
                    <a:gd name="connsiteY7" fmla="*/ 275558 h 1246250"/>
                    <a:gd name="connsiteX8" fmla="*/ 1145053 w 2362290"/>
                    <a:gd name="connsiteY8" fmla="*/ 318421 h 1246250"/>
                    <a:gd name="connsiteX9" fmla="*/ 135213 w 2362290"/>
                    <a:gd name="connsiteY9" fmla="*/ 427958 h 1246250"/>
                    <a:gd name="connsiteX10" fmla="*/ 115210 w 2362290"/>
                    <a:gd name="connsiteY10" fmla="*/ 428054 h 1246250"/>
                    <a:gd name="connsiteX11" fmla="*/ 93398 w 2362290"/>
                    <a:gd name="connsiteY11" fmla="*/ 428244 h 1246250"/>
                    <a:gd name="connsiteX12" fmla="*/ 36915 w 2362290"/>
                    <a:gd name="connsiteY12" fmla="*/ 428435 h 1246250"/>
                    <a:gd name="connsiteX13" fmla="*/ 434 w 2362290"/>
                    <a:gd name="connsiteY13" fmla="*/ 471011 h 1246250"/>
                    <a:gd name="connsiteX14" fmla="*/ 8911 w 2362290"/>
                    <a:gd name="connsiteY14" fmla="*/ 526828 h 1246250"/>
                    <a:gd name="connsiteX15" fmla="*/ 10149 w 2362290"/>
                    <a:gd name="connsiteY15" fmla="*/ 536067 h 1246250"/>
                    <a:gd name="connsiteX16" fmla="*/ 12531 w 2362290"/>
                    <a:gd name="connsiteY16" fmla="*/ 552260 h 1246250"/>
                    <a:gd name="connsiteX17" fmla="*/ 152453 w 2362290"/>
                    <a:gd name="connsiteY17" fmla="*/ 997553 h 1246250"/>
                    <a:gd name="connsiteX18" fmla="*/ 209127 w 2362290"/>
                    <a:gd name="connsiteY18" fmla="*/ 1083564 h 1246250"/>
                    <a:gd name="connsiteX19" fmla="*/ 221509 w 2362290"/>
                    <a:gd name="connsiteY19" fmla="*/ 1099661 h 1246250"/>
                    <a:gd name="connsiteX20" fmla="*/ 246274 w 2362290"/>
                    <a:gd name="connsiteY20" fmla="*/ 1113854 h 1246250"/>
                    <a:gd name="connsiteX21" fmla="*/ 266467 w 2362290"/>
                    <a:gd name="connsiteY21" fmla="*/ 1116330 h 1246250"/>
                    <a:gd name="connsiteX22" fmla="*/ 274563 w 2362290"/>
                    <a:gd name="connsiteY22" fmla="*/ 1117378 h 1246250"/>
                    <a:gd name="connsiteX23" fmla="*/ 314473 w 2362290"/>
                    <a:gd name="connsiteY23" fmla="*/ 1122140 h 1246250"/>
                    <a:gd name="connsiteX24" fmla="*/ 431345 w 2362290"/>
                    <a:gd name="connsiteY24" fmla="*/ 1126522 h 1246250"/>
                    <a:gd name="connsiteX25" fmla="*/ 1344221 w 2362290"/>
                    <a:gd name="connsiteY25" fmla="*/ 1049941 h 1246250"/>
                    <a:gd name="connsiteX26" fmla="*/ 1379273 w 2362290"/>
                    <a:gd name="connsiteY26" fmla="*/ 1062038 h 1246250"/>
                    <a:gd name="connsiteX27" fmla="*/ 1437280 w 2362290"/>
                    <a:gd name="connsiteY27" fmla="*/ 1128903 h 1246250"/>
                    <a:gd name="connsiteX28" fmla="*/ 1450806 w 2362290"/>
                    <a:gd name="connsiteY28" fmla="*/ 1145286 h 1246250"/>
                    <a:gd name="connsiteX29" fmla="*/ 1560629 w 2362290"/>
                    <a:gd name="connsiteY29" fmla="*/ 1236631 h 1246250"/>
                    <a:gd name="connsiteX30" fmla="*/ 1614731 w 2362290"/>
                    <a:gd name="connsiteY30" fmla="*/ 1246251 h 1246250"/>
                    <a:gd name="connsiteX31" fmla="*/ 1810279 w 2362290"/>
                    <a:gd name="connsiteY31" fmla="*/ 1113949 h 1246250"/>
                    <a:gd name="connsiteX32" fmla="*/ 1833139 w 2362290"/>
                    <a:gd name="connsiteY32" fmla="*/ 1085755 h 1246250"/>
                    <a:gd name="connsiteX33" fmla="*/ 1890861 w 2362290"/>
                    <a:gd name="connsiteY33" fmla="*/ 1023652 h 1246250"/>
                    <a:gd name="connsiteX34" fmla="*/ 2262241 w 2362290"/>
                    <a:gd name="connsiteY34" fmla="*/ 663702 h 1246250"/>
                    <a:gd name="connsiteX35" fmla="*/ 2360634 w 2362290"/>
                    <a:gd name="connsiteY35" fmla="*/ 459486 h 12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62290" h="1246250">
                      <a:moveTo>
                        <a:pt x="2360824" y="459581"/>
                      </a:moveTo>
                      <a:cubicBezTo>
                        <a:pt x="2356157" y="426530"/>
                        <a:pt x="2338250" y="378905"/>
                        <a:pt x="2279767" y="340900"/>
                      </a:cubicBezTo>
                      <a:cubicBezTo>
                        <a:pt x="2180897" y="276701"/>
                        <a:pt x="1890670" y="168688"/>
                        <a:pt x="1417087" y="19812"/>
                      </a:cubicBezTo>
                      <a:lnTo>
                        <a:pt x="1394989" y="12859"/>
                      </a:lnTo>
                      <a:cubicBezTo>
                        <a:pt x="1368129" y="4286"/>
                        <a:pt x="1341649" y="0"/>
                        <a:pt x="1316408" y="0"/>
                      </a:cubicBezTo>
                      <a:cubicBezTo>
                        <a:pt x="1276974" y="0"/>
                        <a:pt x="1241351" y="10859"/>
                        <a:pt x="1213252" y="31433"/>
                      </a:cubicBezTo>
                      <a:cubicBezTo>
                        <a:pt x="1177438" y="57626"/>
                        <a:pt x="1156578" y="98012"/>
                        <a:pt x="1156007" y="142304"/>
                      </a:cubicBezTo>
                      <a:cubicBezTo>
                        <a:pt x="1155721" y="166878"/>
                        <a:pt x="1164579" y="222790"/>
                        <a:pt x="1174200" y="275558"/>
                      </a:cubicBezTo>
                      <a:cubicBezTo>
                        <a:pt x="1177819" y="295370"/>
                        <a:pt x="1164865" y="314420"/>
                        <a:pt x="1145053" y="318421"/>
                      </a:cubicBezTo>
                      <a:cubicBezTo>
                        <a:pt x="871686" y="373190"/>
                        <a:pt x="313330" y="427292"/>
                        <a:pt x="135213" y="427958"/>
                      </a:cubicBezTo>
                      <a:cubicBezTo>
                        <a:pt x="128831" y="427958"/>
                        <a:pt x="122163" y="427958"/>
                        <a:pt x="115210" y="428054"/>
                      </a:cubicBezTo>
                      <a:cubicBezTo>
                        <a:pt x="108162" y="428054"/>
                        <a:pt x="100923" y="428149"/>
                        <a:pt x="93398" y="428244"/>
                      </a:cubicBezTo>
                      <a:lnTo>
                        <a:pt x="36915" y="428435"/>
                      </a:lnTo>
                      <a:cubicBezTo>
                        <a:pt x="14340" y="428435"/>
                        <a:pt x="-2995" y="448628"/>
                        <a:pt x="434" y="471011"/>
                      </a:cubicBezTo>
                      <a:lnTo>
                        <a:pt x="8911" y="526828"/>
                      </a:lnTo>
                      <a:cubicBezTo>
                        <a:pt x="9387" y="529876"/>
                        <a:pt x="9768" y="533019"/>
                        <a:pt x="10149" y="536067"/>
                      </a:cubicBezTo>
                      <a:cubicBezTo>
                        <a:pt x="10911" y="541496"/>
                        <a:pt x="11578" y="546926"/>
                        <a:pt x="12531" y="552260"/>
                      </a:cubicBezTo>
                      <a:cubicBezTo>
                        <a:pt x="33486" y="681038"/>
                        <a:pt x="68442" y="848011"/>
                        <a:pt x="152453" y="997553"/>
                      </a:cubicBezTo>
                      <a:cubicBezTo>
                        <a:pt x="169503" y="1027843"/>
                        <a:pt x="188553" y="1056799"/>
                        <a:pt x="209127" y="1083564"/>
                      </a:cubicBezTo>
                      <a:lnTo>
                        <a:pt x="221509" y="1099661"/>
                      </a:lnTo>
                      <a:cubicBezTo>
                        <a:pt x="227510" y="1107472"/>
                        <a:pt x="236463" y="1112615"/>
                        <a:pt x="246274" y="1113854"/>
                      </a:cubicBezTo>
                      <a:lnTo>
                        <a:pt x="266467" y="1116330"/>
                      </a:lnTo>
                      <a:lnTo>
                        <a:pt x="274563" y="1117378"/>
                      </a:lnTo>
                      <a:cubicBezTo>
                        <a:pt x="287613" y="1118997"/>
                        <a:pt x="301043" y="1120712"/>
                        <a:pt x="314473" y="1122140"/>
                      </a:cubicBezTo>
                      <a:cubicBezTo>
                        <a:pt x="342762" y="1125093"/>
                        <a:pt x="382005" y="1126522"/>
                        <a:pt x="431345" y="1126522"/>
                      </a:cubicBezTo>
                      <a:cubicBezTo>
                        <a:pt x="664707" y="1126522"/>
                        <a:pt x="1124765" y="1092994"/>
                        <a:pt x="1344221" y="1049941"/>
                      </a:cubicBezTo>
                      <a:cubicBezTo>
                        <a:pt x="1357270" y="1047369"/>
                        <a:pt x="1370510" y="1051941"/>
                        <a:pt x="1379273" y="1062038"/>
                      </a:cubicBezTo>
                      <a:cubicBezTo>
                        <a:pt x="1398609" y="1084326"/>
                        <a:pt x="1417944" y="1106615"/>
                        <a:pt x="1437280" y="1128903"/>
                      </a:cubicBezTo>
                      <a:cubicBezTo>
                        <a:pt x="1441281" y="1133475"/>
                        <a:pt x="1445948" y="1139285"/>
                        <a:pt x="1450806" y="1145286"/>
                      </a:cubicBezTo>
                      <a:cubicBezTo>
                        <a:pt x="1475571" y="1176052"/>
                        <a:pt x="1509575" y="1218057"/>
                        <a:pt x="1560629" y="1236631"/>
                      </a:cubicBezTo>
                      <a:cubicBezTo>
                        <a:pt x="1578250" y="1243013"/>
                        <a:pt x="1596443" y="1246251"/>
                        <a:pt x="1614731" y="1246251"/>
                      </a:cubicBezTo>
                      <a:cubicBezTo>
                        <a:pt x="1707600" y="1246251"/>
                        <a:pt x="1769417" y="1166622"/>
                        <a:pt x="1810279" y="1113949"/>
                      </a:cubicBezTo>
                      <a:cubicBezTo>
                        <a:pt x="1818947" y="1102709"/>
                        <a:pt x="1827234" y="1092137"/>
                        <a:pt x="1833139" y="1085755"/>
                      </a:cubicBezTo>
                      <a:cubicBezTo>
                        <a:pt x="1851427" y="1065848"/>
                        <a:pt x="1870858" y="1044988"/>
                        <a:pt x="1890861" y="1023652"/>
                      </a:cubicBezTo>
                      <a:cubicBezTo>
                        <a:pt x="2014876" y="903351"/>
                        <a:pt x="2226331" y="698183"/>
                        <a:pt x="2262241" y="663702"/>
                      </a:cubicBezTo>
                      <a:cubicBezTo>
                        <a:pt x="2314533" y="613505"/>
                        <a:pt x="2372921" y="544925"/>
                        <a:pt x="2360634" y="459486"/>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49" name="Graphic 4">
                  <a:extLst>
                    <a:ext uri="{FF2B5EF4-FFF2-40B4-BE49-F238E27FC236}">
                      <a16:creationId xmlns:a16="http://schemas.microsoft.com/office/drawing/2014/main" id="{BA3FDCE4-50B4-55A1-DEBA-E6CF5D723979}"/>
                    </a:ext>
                  </a:extLst>
                </p:cNvPr>
                <p:cNvGrpSpPr/>
                <p:nvPr/>
              </p:nvGrpSpPr>
              <p:grpSpPr>
                <a:xfrm>
                  <a:off x="3192442" y="3800888"/>
                  <a:ext cx="2182706" cy="1074982"/>
                  <a:chOff x="3192442" y="3800888"/>
                  <a:chExt cx="2182706" cy="1074982"/>
                </a:xfrm>
              </p:grpSpPr>
              <p:sp>
                <p:nvSpPr>
                  <p:cNvPr id="150" name="Vrije vorm: vorm 149">
                    <a:extLst>
                      <a:ext uri="{FF2B5EF4-FFF2-40B4-BE49-F238E27FC236}">
                        <a16:creationId xmlns:a16="http://schemas.microsoft.com/office/drawing/2014/main" id="{1F231EDA-8767-5EB7-5FB1-CC6C3121E60A}"/>
                      </a:ext>
                    </a:extLst>
                  </p:cNvPr>
                  <p:cNvSpPr/>
                  <p:nvPr/>
                </p:nvSpPr>
                <p:spPr>
                  <a:xfrm>
                    <a:off x="3192442" y="3805925"/>
                    <a:ext cx="2175386" cy="1069946"/>
                  </a:xfrm>
                  <a:custGeom>
                    <a:avLst/>
                    <a:gdLst>
                      <a:gd name="connsiteX0" fmla="*/ 1301496 w 2175386"/>
                      <a:gd name="connsiteY0" fmla="*/ 858947 h 1069946"/>
                      <a:gd name="connsiteX1" fmla="*/ 229648 w 2175386"/>
                      <a:gd name="connsiteY1" fmla="*/ 946196 h 1069946"/>
                      <a:gd name="connsiteX2" fmla="*/ 183452 w 2175386"/>
                      <a:gd name="connsiteY2" fmla="*/ 940672 h 1069946"/>
                      <a:gd name="connsiteX3" fmla="*/ 133445 w 2175386"/>
                      <a:gd name="connsiteY3" fmla="*/ 864853 h 1069946"/>
                      <a:gd name="connsiteX4" fmla="*/ 3429 w 2175386"/>
                      <a:gd name="connsiteY4" fmla="*/ 447753 h 1069946"/>
                      <a:gd name="connsiteX5" fmla="*/ 0 w 2175386"/>
                      <a:gd name="connsiteY5" fmla="*/ 423274 h 1069946"/>
                      <a:gd name="connsiteX6" fmla="*/ 41815 w 2175386"/>
                      <a:gd name="connsiteY6" fmla="*/ 422988 h 1069946"/>
                      <a:gd name="connsiteX7" fmla="*/ 1193102 w 2175386"/>
                      <a:gd name="connsiteY7" fmla="*/ 280303 h 1069946"/>
                      <a:gd name="connsiteX8" fmla="*/ 1157383 w 2175386"/>
                      <a:gd name="connsiteY8" fmla="*/ 53799 h 1069946"/>
                      <a:gd name="connsiteX9" fmla="*/ 1233869 w 2175386"/>
                      <a:gd name="connsiteY9" fmla="*/ 2459 h 1069946"/>
                      <a:gd name="connsiteX10" fmla="*/ 2134934 w 2175386"/>
                      <a:gd name="connsiteY10" fmla="*/ 330405 h 1069946"/>
                      <a:gd name="connsiteX11" fmla="*/ 2167223 w 2175386"/>
                      <a:gd name="connsiteY11" fmla="*/ 426893 h 1069946"/>
                      <a:gd name="connsiteX12" fmla="*/ 2150174 w 2175386"/>
                      <a:gd name="connsiteY12" fmla="*/ 458802 h 1069946"/>
                      <a:gd name="connsiteX13" fmla="*/ 1676495 w 2175386"/>
                      <a:gd name="connsiteY13" fmla="*/ 937147 h 1069946"/>
                      <a:gd name="connsiteX14" fmla="*/ 1496282 w 2175386"/>
                      <a:gd name="connsiteY14" fmla="*/ 1065449 h 1069946"/>
                      <a:gd name="connsiteX15" fmla="*/ 1408462 w 2175386"/>
                      <a:gd name="connsiteY15" fmla="*/ 982105 h 1069946"/>
                      <a:gd name="connsiteX16" fmla="*/ 1301591 w 2175386"/>
                      <a:gd name="connsiteY16" fmla="*/ 858947 h 10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75386" h="1069946">
                        <a:moveTo>
                          <a:pt x="1301496" y="858947"/>
                        </a:moveTo>
                        <a:cubicBezTo>
                          <a:pt x="1132237" y="912668"/>
                          <a:pt x="412433" y="965246"/>
                          <a:pt x="229648" y="946196"/>
                        </a:cubicBezTo>
                        <a:cubicBezTo>
                          <a:pt x="214503" y="944577"/>
                          <a:pt x="198882" y="942577"/>
                          <a:pt x="183452" y="940672"/>
                        </a:cubicBezTo>
                        <a:cubicBezTo>
                          <a:pt x="165068" y="916764"/>
                          <a:pt x="148400" y="891332"/>
                          <a:pt x="133445" y="864853"/>
                        </a:cubicBezTo>
                        <a:cubicBezTo>
                          <a:pt x="61055" y="735979"/>
                          <a:pt x="26575" y="589961"/>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094"/>
                          <a:pt x="1157383" y="53799"/>
                        </a:cubicBezTo>
                        <a:cubicBezTo>
                          <a:pt x="1153573" y="9508"/>
                          <a:pt x="1200150" y="-6685"/>
                          <a:pt x="1233869" y="2459"/>
                        </a:cubicBezTo>
                        <a:cubicBezTo>
                          <a:pt x="1540574" y="85993"/>
                          <a:pt x="1841468" y="195436"/>
                          <a:pt x="2134934" y="330405"/>
                        </a:cubicBezTo>
                        <a:cubicBezTo>
                          <a:pt x="2176939" y="349741"/>
                          <a:pt x="2183416" y="397080"/>
                          <a:pt x="2167223" y="426893"/>
                        </a:cubicBezTo>
                        <a:cubicBezTo>
                          <a:pt x="2165509" y="438228"/>
                          <a:pt x="2160270" y="449277"/>
                          <a:pt x="2150174" y="458802"/>
                        </a:cubicBezTo>
                        <a:cubicBezTo>
                          <a:pt x="1986915" y="612440"/>
                          <a:pt x="1828705" y="771698"/>
                          <a:pt x="1676495" y="937147"/>
                        </a:cubicBezTo>
                        <a:cubicBezTo>
                          <a:pt x="1635442" y="981820"/>
                          <a:pt x="1573911" y="1093643"/>
                          <a:pt x="1496282" y="1065449"/>
                        </a:cubicBezTo>
                        <a:cubicBezTo>
                          <a:pt x="1460278" y="1052400"/>
                          <a:pt x="1432846" y="1010204"/>
                          <a:pt x="1408462" y="982105"/>
                        </a:cubicBezTo>
                        <a:cubicBezTo>
                          <a:pt x="1372838" y="941053"/>
                          <a:pt x="1337215" y="900000"/>
                          <a:pt x="1301591" y="858947"/>
                        </a:cubicBezTo>
                        <a:close/>
                      </a:path>
                    </a:pathLst>
                  </a:custGeom>
                  <a:solidFill>
                    <a:schemeClr val="accent4"/>
                  </a:solidFill>
                  <a:ln w="9525" cap="flat">
                    <a:noFill/>
                    <a:prstDash val="solid"/>
                    <a:miter/>
                  </a:ln>
                </p:spPr>
                <p:txBody>
                  <a:bodyPr rtlCol="0" anchor="ctr"/>
                  <a:lstStyle/>
                  <a:p>
                    <a:endParaRPr lang="nl-BE"/>
                  </a:p>
                </p:txBody>
              </p:sp>
              <p:sp>
                <p:nvSpPr>
                  <p:cNvPr id="151" name="Vrije vorm: vorm 150">
                    <a:extLst>
                      <a:ext uri="{FF2B5EF4-FFF2-40B4-BE49-F238E27FC236}">
                        <a16:creationId xmlns:a16="http://schemas.microsoft.com/office/drawing/2014/main" id="{8C36442C-ECE7-5840-1152-436A4FB977BE}"/>
                      </a:ext>
                    </a:extLst>
                  </p:cNvPr>
                  <p:cNvSpPr/>
                  <p:nvPr/>
                </p:nvSpPr>
                <p:spPr>
                  <a:xfrm>
                    <a:off x="3192442" y="3805925"/>
                    <a:ext cx="2173509" cy="539002"/>
                  </a:xfrm>
                  <a:custGeom>
                    <a:avLst/>
                    <a:gdLst>
                      <a:gd name="connsiteX0" fmla="*/ 1707071 w 2173509"/>
                      <a:gd name="connsiteY0" fmla="*/ 229916 h 539002"/>
                      <a:gd name="connsiteX1" fmla="*/ 1531620 w 2173509"/>
                      <a:gd name="connsiteY1" fmla="*/ 230392 h 539002"/>
                      <a:gd name="connsiteX2" fmla="*/ 1382078 w 2173509"/>
                      <a:gd name="connsiteY2" fmla="*/ 292305 h 539002"/>
                      <a:gd name="connsiteX3" fmla="*/ 1233583 w 2173509"/>
                      <a:gd name="connsiteY3" fmla="*/ 353265 h 539002"/>
                      <a:gd name="connsiteX4" fmla="*/ 900779 w 2173509"/>
                      <a:gd name="connsiteY4" fmla="*/ 445848 h 539002"/>
                      <a:gd name="connsiteX5" fmla="*/ 20193 w 2173509"/>
                      <a:gd name="connsiteY5" fmla="*/ 539002 h 539002"/>
                      <a:gd name="connsiteX6" fmla="*/ 3429 w 2173509"/>
                      <a:gd name="connsiteY6" fmla="*/ 447753 h 539002"/>
                      <a:gd name="connsiteX7" fmla="*/ 0 w 2173509"/>
                      <a:gd name="connsiteY7" fmla="*/ 423274 h 539002"/>
                      <a:gd name="connsiteX8" fmla="*/ 41815 w 2173509"/>
                      <a:gd name="connsiteY8" fmla="*/ 422988 h 539002"/>
                      <a:gd name="connsiteX9" fmla="*/ 1193102 w 2173509"/>
                      <a:gd name="connsiteY9" fmla="*/ 280303 h 539002"/>
                      <a:gd name="connsiteX10" fmla="*/ 1157383 w 2173509"/>
                      <a:gd name="connsiteY10" fmla="*/ 53799 h 539002"/>
                      <a:gd name="connsiteX11" fmla="*/ 1233869 w 2173509"/>
                      <a:gd name="connsiteY11" fmla="*/ 2459 h 539002"/>
                      <a:gd name="connsiteX12" fmla="*/ 2134934 w 2173509"/>
                      <a:gd name="connsiteY12" fmla="*/ 330405 h 539002"/>
                      <a:gd name="connsiteX13" fmla="*/ 2173510 w 2173509"/>
                      <a:gd name="connsiteY13" fmla="*/ 377554 h 539002"/>
                      <a:gd name="connsiteX14" fmla="*/ 1885188 w 2173509"/>
                      <a:gd name="connsiteY14" fmla="*/ 271731 h 539002"/>
                      <a:gd name="connsiteX15" fmla="*/ 1707261 w 2173509"/>
                      <a:gd name="connsiteY15" fmla="*/ 230011 h 5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3509" h="539002">
                        <a:moveTo>
                          <a:pt x="1707071" y="229916"/>
                        </a:moveTo>
                        <a:cubicBezTo>
                          <a:pt x="1646492" y="218486"/>
                          <a:pt x="1589627" y="214295"/>
                          <a:pt x="1531620" y="230392"/>
                        </a:cubicBezTo>
                        <a:cubicBezTo>
                          <a:pt x="1479137" y="244966"/>
                          <a:pt x="1430560" y="268588"/>
                          <a:pt x="1382078" y="292305"/>
                        </a:cubicBezTo>
                        <a:cubicBezTo>
                          <a:pt x="1333691" y="316022"/>
                          <a:pt x="1284732" y="335739"/>
                          <a:pt x="1233583" y="353265"/>
                        </a:cubicBezTo>
                        <a:cubicBezTo>
                          <a:pt x="1124903" y="390603"/>
                          <a:pt x="1013555" y="420892"/>
                          <a:pt x="900779" y="445848"/>
                        </a:cubicBezTo>
                        <a:cubicBezTo>
                          <a:pt x="789051" y="470518"/>
                          <a:pt x="134684" y="525953"/>
                          <a:pt x="20193" y="539002"/>
                        </a:cubicBezTo>
                        <a:cubicBezTo>
                          <a:pt x="14002" y="508522"/>
                          <a:pt x="8382" y="478042"/>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189"/>
                          <a:pt x="1157383" y="53799"/>
                        </a:cubicBezTo>
                        <a:cubicBezTo>
                          <a:pt x="1153573" y="9508"/>
                          <a:pt x="1200150" y="-6685"/>
                          <a:pt x="1233869" y="2459"/>
                        </a:cubicBezTo>
                        <a:cubicBezTo>
                          <a:pt x="1540574" y="85993"/>
                          <a:pt x="1841468" y="195436"/>
                          <a:pt x="2134934" y="330405"/>
                        </a:cubicBezTo>
                        <a:cubicBezTo>
                          <a:pt x="2157032" y="340597"/>
                          <a:pt x="2169224" y="358504"/>
                          <a:pt x="2173510" y="377554"/>
                        </a:cubicBezTo>
                        <a:cubicBezTo>
                          <a:pt x="2080165" y="333072"/>
                          <a:pt x="1983010" y="298877"/>
                          <a:pt x="1885188" y="271731"/>
                        </a:cubicBezTo>
                        <a:cubicBezTo>
                          <a:pt x="1826228" y="255348"/>
                          <a:pt x="1766888" y="241251"/>
                          <a:pt x="1707261" y="230011"/>
                        </a:cubicBezTo>
                        <a:close/>
                      </a:path>
                    </a:pathLst>
                  </a:custGeom>
                  <a:solidFill>
                    <a:schemeClr val="bg1">
                      <a:alpha val="43000"/>
                    </a:schemeClr>
                  </a:solidFill>
                  <a:ln w="9525" cap="flat">
                    <a:noFill/>
                    <a:prstDash val="solid"/>
                    <a:miter/>
                  </a:ln>
                </p:spPr>
                <p:txBody>
                  <a:bodyPr rtlCol="0" anchor="ctr"/>
                  <a:lstStyle/>
                  <a:p>
                    <a:endParaRPr lang="nl-BE"/>
                  </a:p>
                </p:txBody>
              </p:sp>
              <p:sp>
                <p:nvSpPr>
                  <p:cNvPr id="152" name="Vrije vorm: vorm 151">
                    <a:extLst>
                      <a:ext uri="{FF2B5EF4-FFF2-40B4-BE49-F238E27FC236}">
                        <a16:creationId xmlns:a16="http://schemas.microsoft.com/office/drawing/2014/main" id="{94AB72E2-C2FF-4AD6-B973-A3CAEB61E75E}"/>
                      </a:ext>
                    </a:extLst>
                  </p:cNvPr>
                  <p:cNvSpPr/>
                  <p:nvPr/>
                </p:nvSpPr>
                <p:spPr>
                  <a:xfrm>
                    <a:off x="4728124" y="4090249"/>
                    <a:ext cx="575490" cy="135732"/>
                  </a:xfrm>
                  <a:custGeom>
                    <a:avLst/>
                    <a:gdLst>
                      <a:gd name="connsiteX0" fmla="*/ 553817 w 575490"/>
                      <a:gd name="connsiteY0" fmla="*/ 134853 h 135732"/>
                      <a:gd name="connsiteX1" fmla="*/ 21084 w 575490"/>
                      <a:gd name="connsiteY1" fmla="*/ 36936 h 135732"/>
                      <a:gd name="connsiteX2" fmla="*/ 12702 w 575490"/>
                      <a:gd name="connsiteY2" fmla="*/ 1694 h 135732"/>
                      <a:gd name="connsiteX3" fmla="*/ 563342 w 575490"/>
                      <a:gd name="connsiteY3" fmla="*/ 101611 h 135732"/>
                      <a:gd name="connsiteX4" fmla="*/ 553817 w 575490"/>
                      <a:gd name="connsiteY4" fmla="*/ 134853 h 135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490" h="135732">
                        <a:moveTo>
                          <a:pt x="553817" y="134853"/>
                        </a:moveTo>
                        <a:cubicBezTo>
                          <a:pt x="379319" y="80561"/>
                          <a:pt x="199773" y="25125"/>
                          <a:pt x="21084" y="36936"/>
                        </a:cubicBezTo>
                        <a:cubicBezTo>
                          <a:pt x="-538" y="38365"/>
                          <a:pt x="-9110" y="3218"/>
                          <a:pt x="12702" y="1694"/>
                        </a:cubicBezTo>
                        <a:cubicBezTo>
                          <a:pt x="197868" y="-10498"/>
                          <a:pt x="382463" y="45223"/>
                          <a:pt x="563342" y="101611"/>
                        </a:cubicBezTo>
                        <a:cubicBezTo>
                          <a:pt x="584869" y="108279"/>
                          <a:pt x="575344" y="141521"/>
                          <a:pt x="553817" y="134853"/>
                        </a:cubicBezTo>
                        <a:close/>
                      </a:path>
                    </a:pathLst>
                  </a:custGeom>
                  <a:solidFill>
                    <a:schemeClr val="bg1">
                      <a:alpha val="43000"/>
                    </a:schemeClr>
                  </a:solidFill>
                  <a:ln w="9525" cap="flat">
                    <a:noFill/>
                    <a:prstDash val="solid"/>
                    <a:miter/>
                  </a:ln>
                </p:spPr>
                <p:txBody>
                  <a:bodyPr rtlCol="0" anchor="ctr"/>
                  <a:lstStyle/>
                  <a:p>
                    <a:endParaRPr lang="nl-BE"/>
                  </a:p>
                </p:txBody>
              </p:sp>
              <p:sp>
                <p:nvSpPr>
                  <p:cNvPr id="153" name="Vrije vorm: vorm 152">
                    <a:extLst>
                      <a:ext uri="{FF2B5EF4-FFF2-40B4-BE49-F238E27FC236}">
                        <a16:creationId xmlns:a16="http://schemas.microsoft.com/office/drawing/2014/main" id="{14B62CDF-D7D4-4DB7-576F-89C9E8B59419}"/>
                      </a:ext>
                    </a:extLst>
                  </p:cNvPr>
                  <p:cNvSpPr/>
                  <p:nvPr/>
                </p:nvSpPr>
                <p:spPr>
                  <a:xfrm>
                    <a:off x="3225969" y="4161616"/>
                    <a:ext cx="1361939" cy="273329"/>
                  </a:xfrm>
                  <a:custGeom>
                    <a:avLst/>
                    <a:gdLst>
                      <a:gd name="connsiteX0" fmla="*/ 7049 w 1361939"/>
                      <a:gd name="connsiteY0" fmla="*/ 270751 h 273329"/>
                      <a:gd name="connsiteX1" fmla="*/ 0 w 1361939"/>
                      <a:gd name="connsiteY1" fmla="*/ 243224 h 273329"/>
                      <a:gd name="connsiteX2" fmla="*/ 9335 w 1361939"/>
                      <a:gd name="connsiteY2" fmla="*/ 238080 h 273329"/>
                      <a:gd name="connsiteX3" fmla="*/ 1336167 w 1361939"/>
                      <a:gd name="connsiteY3" fmla="*/ 1289 h 273329"/>
                      <a:gd name="connsiteX4" fmla="*/ 1353122 w 1361939"/>
                      <a:gd name="connsiteY4" fmla="*/ 33674 h 273329"/>
                      <a:gd name="connsiteX5" fmla="*/ 17812 w 1361939"/>
                      <a:gd name="connsiteY5" fmla="*/ 273227 h 273329"/>
                      <a:gd name="connsiteX6" fmla="*/ 7144 w 1361939"/>
                      <a:gd name="connsiteY6" fmla="*/ 270656 h 2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939" h="273329">
                        <a:moveTo>
                          <a:pt x="7049" y="270751"/>
                        </a:moveTo>
                        <a:cubicBezTo>
                          <a:pt x="4667" y="261607"/>
                          <a:pt x="2191" y="252463"/>
                          <a:pt x="0" y="243224"/>
                        </a:cubicBezTo>
                        <a:cubicBezTo>
                          <a:pt x="2000" y="240652"/>
                          <a:pt x="4858" y="238556"/>
                          <a:pt x="9335" y="238080"/>
                        </a:cubicBezTo>
                        <a:cubicBezTo>
                          <a:pt x="281273" y="207124"/>
                          <a:pt x="1086517" y="103397"/>
                          <a:pt x="1336167" y="1289"/>
                        </a:cubicBezTo>
                        <a:cubicBezTo>
                          <a:pt x="1355884" y="-6808"/>
                          <a:pt x="1372934" y="25577"/>
                          <a:pt x="1353122" y="33674"/>
                        </a:cubicBezTo>
                        <a:cubicBezTo>
                          <a:pt x="1100804" y="136829"/>
                          <a:pt x="292703" y="241890"/>
                          <a:pt x="17812" y="273227"/>
                        </a:cubicBezTo>
                        <a:cubicBezTo>
                          <a:pt x="13716" y="273704"/>
                          <a:pt x="10192" y="272465"/>
                          <a:pt x="7144" y="270656"/>
                        </a:cubicBezTo>
                        <a:close/>
                      </a:path>
                    </a:pathLst>
                  </a:custGeom>
                  <a:solidFill>
                    <a:schemeClr val="bg1">
                      <a:alpha val="43000"/>
                    </a:schemeClr>
                  </a:solidFill>
                  <a:ln w="9525" cap="flat">
                    <a:noFill/>
                    <a:prstDash val="solid"/>
                    <a:miter/>
                  </a:ln>
                </p:spPr>
                <p:txBody>
                  <a:bodyPr rtlCol="0" anchor="ctr"/>
                  <a:lstStyle/>
                  <a:p>
                    <a:endParaRPr lang="nl-BE"/>
                  </a:p>
                </p:txBody>
              </p:sp>
              <p:sp>
                <p:nvSpPr>
                  <p:cNvPr id="154" name="Vrije vorm: vorm 153">
                    <a:extLst>
                      <a:ext uri="{FF2B5EF4-FFF2-40B4-BE49-F238E27FC236}">
                        <a16:creationId xmlns:a16="http://schemas.microsoft.com/office/drawing/2014/main" id="{6023EDD2-43AC-7EEA-9CFA-EE8C428DFAC2}"/>
                      </a:ext>
                    </a:extLst>
                  </p:cNvPr>
                  <p:cNvSpPr/>
                  <p:nvPr/>
                </p:nvSpPr>
                <p:spPr>
                  <a:xfrm>
                    <a:off x="4622188" y="4321852"/>
                    <a:ext cx="499678" cy="451697"/>
                  </a:xfrm>
                  <a:custGeom>
                    <a:avLst/>
                    <a:gdLst>
                      <a:gd name="connsiteX0" fmla="*/ 493637 w 499678"/>
                      <a:gd name="connsiteY0" fmla="*/ 55650 h 451697"/>
                      <a:gd name="connsiteX1" fmla="*/ 249321 w 499678"/>
                      <a:gd name="connsiteY1" fmla="*/ 299776 h 451697"/>
                      <a:gd name="connsiteX2" fmla="*/ 196647 w 499678"/>
                      <a:gd name="connsiteY2" fmla="*/ 362736 h 451697"/>
                      <a:gd name="connsiteX3" fmla="*/ 149213 w 499678"/>
                      <a:gd name="connsiteY3" fmla="*/ 429792 h 451697"/>
                      <a:gd name="connsiteX4" fmla="*/ 69870 w 499678"/>
                      <a:gd name="connsiteY4" fmla="*/ 445890 h 451697"/>
                      <a:gd name="connsiteX5" fmla="*/ 34151 w 499678"/>
                      <a:gd name="connsiteY5" fmla="*/ 415410 h 451697"/>
                      <a:gd name="connsiteX6" fmla="*/ 24435 w 499678"/>
                      <a:gd name="connsiteY6" fmla="*/ 412647 h 451697"/>
                      <a:gd name="connsiteX7" fmla="*/ 1004 w 499678"/>
                      <a:gd name="connsiteY7" fmla="*/ 366546 h 451697"/>
                      <a:gd name="connsiteX8" fmla="*/ 74537 w 499678"/>
                      <a:gd name="connsiteY8" fmla="*/ 265200 h 451697"/>
                      <a:gd name="connsiteX9" fmla="*/ 195123 w 499678"/>
                      <a:gd name="connsiteY9" fmla="*/ 166902 h 451697"/>
                      <a:gd name="connsiteX10" fmla="*/ 447155 w 499678"/>
                      <a:gd name="connsiteY10" fmla="*/ 2310 h 451697"/>
                      <a:gd name="connsiteX11" fmla="*/ 493446 w 499678"/>
                      <a:gd name="connsiteY11" fmla="*/ 55650 h 451697"/>
                      <a:gd name="connsiteX12" fmla="*/ 131211 w 499678"/>
                      <a:gd name="connsiteY12" fmla="*/ 313206 h 451697"/>
                      <a:gd name="connsiteX13" fmla="*/ 137402 w 499678"/>
                      <a:gd name="connsiteY13" fmla="*/ 322160 h 451697"/>
                      <a:gd name="connsiteX14" fmla="*/ 145879 w 499678"/>
                      <a:gd name="connsiteY14" fmla="*/ 310063 h 451697"/>
                      <a:gd name="connsiteX15" fmla="*/ 165405 w 499678"/>
                      <a:gd name="connsiteY15" fmla="*/ 285489 h 451697"/>
                      <a:gd name="connsiteX16" fmla="*/ 137021 w 499678"/>
                      <a:gd name="connsiteY16" fmla="*/ 308634 h 451697"/>
                      <a:gd name="connsiteX17" fmla="*/ 131306 w 499678"/>
                      <a:gd name="connsiteY17" fmla="*/ 313206 h 451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678" h="451697">
                        <a:moveTo>
                          <a:pt x="493637" y="55650"/>
                        </a:moveTo>
                        <a:cubicBezTo>
                          <a:pt x="422866" y="148614"/>
                          <a:pt x="329045" y="216147"/>
                          <a:pt x="249321" y="299776"/>
                        </a:cubicBezTo>
                        <a:cubicBezTo>
                          <a:pt x="230461" y="319588"/>
                          <a:pt x="212554" y="340257"/>
                          <a:pt x="196647" y="362736"/>
                        </a:cubicBezTo>
                        <a:cubicBezTo>
                          <a:pt x="180931" y="384834"/>
                          <a:pt x="168834" y="411123"/>
                          <a:pt x="149213" y="429792"/>
                        </a:cubicBezTo>
                        <a:cubicBezTo>
                          <a:pt x="128448" y="449700"/>
                          <a:pt x="98826" y="458367"/>
                          <a:pt x="69870" y="445890"/>
                        </a:cubicBezTo>
                        <a:cubicBezTo>
                          <a:pt x="55392" y="439698"/>
                          <a:pt x="42628" y="428745"/>
                          <a:pt x="34151" y="415410"/>
                        </a:cubicBezTo>
                        <a:cubicBezTo>
                          <a:pt x="30912" y="414648"/>
                          <a:pt x="27674" y="413790"/>
                          <a:pt x="24435" y="412647"/>
                        </a:cubicBezTo>
                        <a:cubicBezTo>
                          <a:pt x="5957" y="406266"/>
                          <a:pt x="-3187" y="384072"/>
                          <a:pt x="1004" y="366546"/>
                        </a:cubicBezTo>
                        <a:cubicBezTo>
                          <a:pt x="11672" y="322731"/>
                          <a:pt x="42152" y="291966"/>
                          <a:pt x="74537" y="265200"/>
                        </a:cubicBezTo>
                        <a:cubicBezTo>
                          <a:pt x="114542" y="232149"/>
                          <a:pt x="154833" y="199573"/>
                          <a:pt x="195123" y="166902"/>
                        </a:cubicBezTo>
                        <a:cubicBezTo>
                          <a:pt x="273324" y="103656"/>
                          <a:pt x="354191" y="42125"/>
                          <a:pt x="447155" y="2310"/>
                        </a:cubicBezTo>
                        <a:cubicBezTo>
                          <a:pt x="474968" y="-9596"/>
                          <a:pt x="515259" y="26980"/>
                          <a:pt x="493446" y="55650"/>
                        </a:cubicBezTo>
                        <a:close/>
                        <a:moveTo>
                          <a:pt x="131211" y="313206"/>
                        </a:moveTo>
                        <a:cubicBezTo>
                          <a:pt x="133687" y="315969"/>
                          <a:pt x="135687" y="319017"/>
                          <a:pt x="137402" y="322160"/>
                        </a:cubicBezTo>
                        <a:cubicBezTo>
                          <a:pt x="140164" y="318064"/>
                          <a:pt x="142926" y="313968"/>
                          <a:pt x="145879" y="310063"/>
                        </a:cubicBezTo>
                        <a:cubicBezTo>
                          <a:pt x="152166" y="301681"/>
                          <a:pt x="158738" y="293490"/>
                          <a:pt x="165405" y="285489"/>
                        </a:cubicBezTo>
                        <a:cubicBezTo>
                          <a:pt x="155976" y="293204"/>
                          <a:pt x="146451" y="300919"/>
                          <a:pt x="137021" y="308634"/>
                        </a:cubicBezTo>
                        <a:cubicBezTo>
                          <a:pt x="135116" y="310158"/>
                          <a:pt x="133211" y="311682"/>
                          <a:pt x="131306" y="313206"/>
                        </a:cubicBezTo>
                        <a:close/>
                      </a:path>
                    </a:pathLst>
                  </a:custGeom>
                  <a:solidFill>
                    <a:schemeClr val="bg1">
                      <a:alpha val="43000"/>
                    </a:schemeClr>
                  </a:solidFill>
                  <a:ln w="9525" cap="flat">
                    <a:noFill/>
                    <a:prstDash val="solid"/>
                    <a:miter/>
                  </a:ln>
                </p:spPr>
                <p:txBody>
                  <a:bodyPr rtlCol="0" anchor="ctr"/>
                  <a:lstStyle/>
                  <a:p>
                    <a:endParaRPr lang="nl-BE"/>
                  </a:p>
                </p:txBody>
              </p:sp>
              <p:sp>
                <p:nvSpPr>
                  <p:cNvPr id="155" name="Vrije vorm: vorm 154">
                    <a:extLst>
                      <a:ext uri="{FF2B5EF4-FFF2-40B4-BE49-F238E27FC236}">
                        <a16:creationId xmlns:a16="http://schemas.microsoft.com/office/drawing/2014/main" id="{F6BECADA-15F3-3D60-AF91-D08CD4BD9544}"/>
                      </a:ext>
                    </a:extLst>
                  </p:cNvPr>
                  <p:cNvSpPr/>
                  <p:nvPr/>
                </p:nvSpPr>
                <p:spPr>
                  <a:xfrm>
                    <a:off x="4340200" y="3800888"/>
                    <a:ext cx="1034947" cy="933116"/>
                  </a:xfrm>
                  <a:custGeom>
                    <a:avLst/>
                    <a:gdLst>
                      <a:gd name="connsiteX0" fmla="*/ 64679 w 1034947"/>
                      <a:gd name="connsiteY0" fmla="*/ 396497 h 933116"/>
                      <a:gd name="connsiteX1" fmla="*/ 76013 w 1034947"/>
                      <a:gd name="connsiteY1" fmla="*/ 402878 h 933116"/>
                      <a:gd name="connsiteX2" fmla="*/ 82205 w 1034947"/>
                      <a:gd name="connsiteY2" fmla="*/ 391258 h 933116"/>
                      <a:gd name="connsiteX3" fmla="*/ 18863 w 1034947"/>
                      <a:gd name="connsiteY3" fmla="*/ 59693 h 933116"/>
                      <a:gd name="connsiteX4" fmla="*/ 33913 w 1034947"/>
                      <a:gd name="connsiteY4" fmla="*/ 31213 h 933116"/>
                      <a:gd name="connsiteX5" fmla="*/ 123448 w 1034947"/>
                      <a:gd name="connsiteY5" fmla="*/ 27593 h 933116"/>
                      <a:gd name="connsiteX6" fmla="*/ 145736 w 1034947"/>
                      <a:gd name="connsiteY6" fmla="*/ 34642 h 933116"/>
                      <a:gd name="connsiteX7" fmla="*/ 982508 w 1034947"/>
                      <a:gd name="connsiteY7" fmla="*/ 343442 h 933116"/>
                      <a:gd name="connsiteX8" fmla="*/ 1015655 w 1034947"/>
                      <a:gd name="connsiteY8" fmla="*/ 387257 h 933116"/>
                      <a:gd name="connsiteX9" fmla="*/ 947837 w 1034947"/>
                      <a:gd name="connsiteY9" fmla="*/ 501367 h 933116"/>
                      <a:gd name="connsiteX10" fmla="*/ 520259 w 1034947"/>
                      <a:gd name="connsiteY10" fmla="*/ 915895 h 933116"/>
                      <a:gd name="connsiteX11" fmla="*/ 520450 w 1034947"/>
                      <a:gd name="connsiteY11" fmla="*/ 929706 h 933116"/>
                      <a:gd name="connsiteX12" fmla="*/ 533690 w 1034947"/>
                      <a:gd name="connsiteY12" fmla="*/ 930754 h 933116"/>
                      <a:gd name="connsiteX13" fmla="*/ 961267 w 1034947"/>
                      <a:gd name="connsiteY13" fmla="*/ 516321 h 933116"/>
                      <a:gd name="connsiteX14" fmla="*/ 1034228 w 1034947"/>
                      <a:gd name="connsiteY14" fmla="*/ 386114 h 933116"/>
                      <a:gd name="connsiteX15" fmla="*/ 991366 w 1034947"/>
                      <a:gd name="connsiteY15" fmla="*/ 327155 h 933116"/>
                      <a:gd name="connsiteX16" fmla="*/ 149642 w 1034947"/>
                      <a:gd name="connsiteY16" fmla="*/ 15973 h 933116"/>
                      <a:gd name="connsiteX17" fmla="*/ 127448 w 1034947"/>
                      <a:gd name="connsiteY17" fmla="*/ 8924 h 933116"/>
                      <a:gd name="connsiteX18" fmla="*/ 22197 w 1034947"/>
                      <a:gd name="connsiteY18" fmla="*/ 14830 h 933116"/>
                      <a:gd name="connsiteX19" fmla="*/ 4 w 1034947"/>
                      <a:gd name="connsiteY19" fmla="*/ 57692 h 933116"/>
                      <a:gd name="connsiteX20" fmla="*/ 64202 w 1034947"/>
                      <a:gd name="connsiteY20" fmla="*/ 395354 h 933116"/>
                      <a:gd name="connsiteX21" fmla="*/ 64583 w 1034947"/>
                      <a:gd name="connsiteY21" fmla="*/ 396497 h 93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34947" h="933116">
                        <a:moveTo>
                          <a:pt x="64679" y="396497"/>
                        </a:moveTo>
                        <a:cubicBezTo>
                          <a:pt x="66584" y="401164"/>
                          <a:pt x="71441" y="403926"/>
                          <a:pt x="76013" y="402878"/>
                        </a:cubicBezTo>
                        <a:cubicBezTo>
                          <a:pt x="80966" y="401735"/>
                          <a:pt x="83729" y="396592"/>
                          <a:pt x="82205" y="391258"/>
                        </a:cubicBezTo>
                        <a:cubicBezTo>
                          <a:pt x="63345" y="326297"/>
                          <a:pt x="18387" y="96935"/>
                          <a:pt x="18863" y="59693"/>
                        </a:cubicBezTo>
                        <a:cubicBezTo>
                          <a:pt x="19054" y="48167"/>
                          <a:pt x="24197" y="38261"/>
                          <a:pt x="33913" y="31213"/>
                        </a:cubicBezTo>
                        <a:cubicBezTo>
                          <a:pt x="52963" y="17211"/>
                          <a:pt x="86491" y="15878"/>
                          <a:pt x="123448" y="27593"/>
                        </a:cubicBezTo>
                        <a:lnTo>
                          <a:pt x="145736" y="34642"/>
                        </a:lnTo>
                        <a:cubicBezTo>
                          <a:pt x="724190" y="216474"/>
                          <a:pt x="920119" y="302961"/>
                          <a:pt x="982508" y="343442"/>
                        </a:cubicBezTo>
                        <a:cubicBezTo>
                          <a:pt x="1002415" y="356396"/>
                          <a:pt x="1013273" y="370684"/>
                          <a:pt x="1015655" y="387257"/>
                        </a:cubicBezTo>
                        <a:cubicBezTo>
                          <a:pt x="1021179" y="425834"/>
                          <a:pt x="979650" y="470887"/>
                          <a:pt x="947837" y="501367"/>
                        </a:cubicBezTo>
                        <a:cubicBezTo>
                          <a:pt x="898878" y="548325"/>
                          <a:pt x="523974" y="912180"/>
                          <a:pt x="520259" y="915895"/>
                        </a:cubicBezTo>
                        <a:cubicBezTo>
                          <a:pt x="516640" y="919419"/>
                          <a:pt x="516735" y="925610"/>
                          <a:pt x="520450" y="929706"/>
                        </a:cubicBezTo>
                        <a:cubicBezTo>
                          <a:pt x="524165" y="933802"/>
                          <a:pt x="530070" y="934278"/>
                          <a:pt x="533690" y="930754"/>
                        </a:cubicBezTo>
                        <a:cubicBezTo>
                          <a:pt x="537500" y="927039"/>
                          <a:pt x="912308" y="563279"/>
                          <a:pt x="961267" y="516321"/>
                        </a:cubicBezTo>
                        <a:cubicBezTo>
                          <a:pt x="998795" y="480317"/>
                          <a:pt x="1040991" y="432977"/>
                          <a:pt x="1034228" y="386114"/>
                        </a:cubicBezTo>
                        <a:cubicBezTo>
                          <a:pt x="1030990" y="363350"/>
                          <a:pt x="1016512" y="343538"/>
                          <a:pt x="991366" y="327155"/>
                        </a:cubicBezTo>
                        <a:cubicBezTo>
                          <a:pt x="927834" y="285911"/>
                          <a:pt x="730286" y="198377"/>
                          <a:pt x="149642" y="15973"/>
                        </a:cubicBezTo>
                        <a:lnTo>
                          <a:pt x="127448" y="8924"/>
                        </a:lnTo>
                        <a:cubicBezTo>
                          <a:pt x="84395" y="-4792"/>
                          <a:pt x="46010" y="-2601"/>
                          <a:pt x="22197" y="14830"/>
                        </a:cubicBezTo>
                        <a:cubicBezTo>
                          <a:pt x="8100" y="25117"/>
                          <a:pt x="194" y="40357"/>
                          <a:pt x="4" y="57692"/>
                        </a:cubicBezTo>
                        <a:cubicBezTo>
                          <a:pt x="-473" y="97126"/>
                          <a:pt x="44581" y="327631"/>
                          <a:pt x="64202" y="395354"/>
                        </a:cubicBezTo>
                        <a:cubicBezTo>
                          <a:pt x="64297" y="395735"/>
                          <a:pt x="64393" y="396116"/>
                          <a:pt x="64583" y="396497"/>
                        </a:cubicBezTo>
                        <a:close/>
                      </a:path>
                    </a:pathLst>
                  </a:custGeom>
                  <a:solidFill>
                    <a:srgbClr val="110F0F"/>
                  </a:solidFill>
                  <a:ln w="9525" cap="flat">
                    <a:noFill/>
                    <a:prstDash val="solid"/>
                    <a:miter/>
                  </a:ln>
                </p:spPr>
                <p:txBody>
                  <a:bodyPr rtlCol="0" anchor="ctr"/>
                  <a:lstStyle/>
                  <a:p>
                    <a:endParaRPr lang="nl-BE"/>
                  </a:p>
                </p:txBody>
              </p:sp>
            </p:grpSp>
          </p:grpSp>
        </p:grpSp>
        <p:sp>
          <p:nvSpPr>
            <p:cNvPr id="145" name="Rechthoek 144">
              <a:hlinkClick r:id="" action="ppaction://hlinkshowjump?jump=nextslide"/>
              <a:extLst>
                <a:ext uri="{FF2B5EF4-FFF2-40B4-BE49-F238E27FC236}">
                  <a16:creationId xmlns:a16="http://schemas.microsoft.com/office/drawing/2014/main" id="{8EB22ADC-1D93-0771-BB59-D6CE25697A7B}"/>
                </a:ext>
              </a:extLst>
            </p:cNvPr>
            <p:cNvSpPr/>
            <p:nvPr/>
          </p:nvSpPr>
          <p:spPr>
            <a:xfrm>
              <a:off x="2550878" y="5279720"/>
              <a:ext cx="2002333" cy="72024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114" name="Groep 113">
            <a:extLst>
              <a:ext uri="{FF2B5EF4-FFF2-40B4-BE49-F238E27FC236}">
                <a16:creationId xmlns:a16="http://schemas.microsoft.com/office/drawing/2014/main" id="{EC2CE05C-88AC-91AF-25B0-182720BC7E0E}"/>
              </a:ext>
            </a:extLst>
          </p:cNvPr>
          <p:cNvGrpSpPr/>
          <p:nvPr/>
        </p:nvGrpSpPr>
        <p:grpSpPr>
          <a:xfrm>
            <a:off x="10291028" y="6228111"/>
            <a:ext cx="1517000" cy="346079"/>
            <a:chOff x="8896527" y="981860"/>
            <a:chExt cx="2302494" cy="525277"/>
          </a:xfrm>
        </p:grpSpPr>
        <p:grpSp>
          <p:nvGrpSpPr>
            <p:cNvPr id="116" name="Groep 115">
              <a:extLst>
                <a:ext uri="{FF2B5EF4-FFF2-40B4-BE49-F238E27FC236}">
                  <a16:creationId xmlns:a16="http://schemas.microsoft.com/office/drawing/2014/main" id="{E6BE61DA-BAAF-EBB5-787E-B1E3A97B6990}"/>
                </a:ext>
              </a:extLst>
            </p:cNvPr>
            <p:cNvGrpSpPr/>
            <p:nvPr/>
          </p:nvGrpSpPr>
          <p:grpSpPr>
            <a:xfrm>
              <a:off x="8964299" y="997069"/>
              <a:ext cx="2186177" cy="450151"/>
              <a:chOff x="5000434" y="3205162"/>
              <a:chExt cx="2186177" cy="450151"/>
            </a:xfrm>
          </p:grpSpPr>
          <p:sp>
            <p:nvSpPr>
              <p:cNvPr id="121" name="Vrije vorm: vorm 120">
                <a:extLst>
                  <a:ext uri="{FF2B5EF4-FFF2-40B4-BE49-F238E27FC236}">
                    <a16:creationId xmlns:a16="http://schemas.microsoft.com/office/drawing/2014/main" id="{1D99FE4E-3F22-B0B4-7167-69CD71610950}"/>
                  </a:ext>
                </a:extLst>
              </p:cNvPr>
              <p:cNvSpPr/>
              <p:nvPr/>
            </p:nvSpPr>
            <p:spPr>
              <a:xfrm>
                <a:off x="5000434" y="3205162"/>
                <a:ext cx="2186177" cy="450151"/>
              </a:xfrm>
              <a:custGeom>
                <a:avLst/>
                <a:gdLst>
                  <a:gd name="connsiteX0" fmla="*/ 2170938 w 2186177"/>
                  <a:gd name="connsiteY0" fmla="*/ 115824 h 450151"/>
                  <a:gd name="connsiteX1" fmla="*/ 2112645 w 2186177"/>
                  <a:gd name="connsiteY1" fmla="*/ 42577 h 450151"/>
                  <a:gd name="connsiteX2" fmla="*/ 2018157 w 2186177"/>
                  <a:gd name="connsiteY2" fmla="*/ 15431 h 450151"/>
                  <a:gd name="connsiteX3" fmla="*/ 1964722 w 2186177"/>
                  <a:gd name="connsiteY3" fmla="*/ 23717 h 450151"/>
                  <a:gd name="connsiteX4" fmla="*/ 1904714 w 2186177"/>
                  <a:gd name="connsiteY4" fmla="*/ 8668 h 450151"/>
                  <a:gd name="connsiteX5" fmla="*/ 1844802 w 2186177"/>
                  <a:gd name="connsiteY5" fmla="*/ 20860 h 450151"/>
                  <a:gd name="connsiteX6" fmla="*/ 1839182 w 2186177"/>
                  <a:gd name="connsiteY6" fmla="*/ 23813 h 450151"/>
                  <a:gd name="connsiteX7" fmla="*/ 1753648 w 2186177"/>
                  <a:gd name="connsiteY7" fmla="*/ 2762 h 450151"/>
                  <a:gd name="connsiteX8" fmla="*/ 1694402 w 2186177"/>
                  <a:gd name="connsiteY8" fmla="*/ 10668 h 450151"/>
                  <a:gd name="connsiteX9" fmla="*/ 1640015 w 2186177"/>
                  <a:gd name="connsiteY9" fmla="*/ 32671 h 450151"/>
                  <a:gd name="connsiteX10" fmla="*/ 1629823 w 2186177"/>
                  <a:gd name="connsiteY10" fmla="*/ 39624 h 450151"/>
                  <a:gd name="connsiteX11" fmla="*/ 1623441 w 2186177"/>
                  <a:gd name="connsiteY11" fmla="*/ 34576 h 450151"/>
                  <a:gd name="connsiteX12" fmla="*/ 1520476 w 2186177"/>
                  <a:gd name="connsiteY12" fmla="*/ 2762 h 450151"/>
                  <a:gd name="connsiteX13" fmla="*/ 1461230 w 2186177"/>
                  <a:gd name="connsiteY13" fmla="*/ 10668 h 450151"/>
                  <a:gd name="connsiteX14" fmla="*/ 1406842 w 2186177"/>
                  <a:gd name="connsiteY14" fmla="*/ 32671 h 450151"/>
                  <a:gd name="connsiteX15" fmla="*/ 1364075 w 2186177"/>
                  <a:gd name="connsiteY15" fmla="*/ 72295 h 450151"/>
                  <a:gd name="connsiteX16" fmla="*/ 1359027 w 2186177"/>
                  <a:gd name="connsiteY16" fmla="*/ 80201 h 450151"/>
                  <a:gd name="connsiteX17" fmla="*/ 1333310 w 2186177"/>
                  <a:gd name="connsiteY17" fmla="*/ 43910 h 450151"/>
                  <a:gd name="connsiteX18" fmla="*/ 1235202 w 2186177"/>
                  <a:gd name="connsiteY18" fmla="*/ 4382 h 450151"/>
                  <a:gd name="connsiteX19" fmla="*/ 1206341 w 2186177"/>
                  <a:gd name="connsiteY19" fmla="*/ 7239 h 450151"/>
                  <a:gd name="connsiteX20" fmla="*/ 1203770 w 2186177"/>
                  <a:gd name="connsiteY20" fmla="*/ 7811 h 450151"/>
                  <a:gd name="connsiteX21" fmla="*/ 1188053 w 2186177"/>
                  <a:gd name="connsiteY21" fmla="*/ 12668 h 450151"/>
                  <a:gd name="connsiteX22" fmla="*/ 1172718 w 2186177"/>
                  <a:gd name="connsiteY22" fmla="*/ 7334 h 450151"/>
                  <a:gd name="connsiteX23" fmla="*/ 1118140 w 2186177"/>
                  <a:gd name="connsiteY23" fmla="*/ 0 h 450151"/>
                  <a:gd name="connsiteX24" fmla="*/ 986314 w 2186177"/>
                  <a:gd name="connsiteY24" fmla="*/ 33433 h 450151"/>
                  <a:gd name="connsiteX25" fmla="*/ 931164 w 2186177"/>
                  <a:gd name="connsiteY25" fmla="*/ 8192 h 450151"/>
                  <a:gd name="connsiteX26" fmla="*/ 868299 w 2186177"/>
                  <a:gd name="connsiteY26" fmla="*/ 0 h 450151"/>
                  <a:gd name="connsiteX27" fmla="*/ 864299 w 2186177"/>
                  <a:gd name="connsiteY27" fmla="*/ 0 h 450151"/>
                  <a:gd name="connsiteX28" fmla="*/ 804577 w 2186177"/>
                  <a:gd name="connsiteY28" fmla="*/ 7334 h 450151"/>
                  <a:gd name="connsiteX29" fmla="*/ 754094 w 2186177"/>
                  <a:gd name="connsiteY29" fmla="*/ 28861 h 450151"/>
                  <a:gd name="connsiteX30" fmla="*/ 710184 w 2186177"/>
                  <a:gd name="connsiteY30" fmla="*/ 11049 h 450151"/>
                  <a:gd name="connsiteX31" fmla="*/ 660845 w 2186177"/>
                  <a:gd name="connsiteY31" fmla="*/ 4763 h 450151"/>
                  <a:gd name="connsiteX32" fmla="*/ 587407 w 2186177"/>
                  <a:gd name="connsiteY32" fmla="*/ 20003 h 450151"/>
                  <a:gd name="connsiteX33" fmla="*/ 566738 w 2186177"/>
                  <a:gd name="connsiteY33" fmla="*/ 30385 h 450151"/>
                  <a:gd name="connsiteX34" fmla="*/ 489871 w 2186177"/>
                  <a:gd name="connsiteY34" fmla="*/ 3905 h 450151"/>
                  <a:gd name="connsiteX35" fmla="*/ 415481 w 2186177"/>
                  <a:gd name="connsiteY35" fmla="*/ 24670 h 450151"/>
                  <a:gd name="connsiteX36" fmla="*/ 415481 w 2186177"/>
                  <a:gd name="connsiteY36" fmla="*/ 24670 h 450151"/>
                  <a:gd name="connsiteX37" fmla="*/ 347948 w 2186177"/>
                  <a:gd name="connsiteY37" fmla="*/ 7049 h 450151"/>
                  <a:gd name="connsiteX38" fmla="*/ 325565 w 2186177"/>
                  <a:gd name="connsiteY38" fmla="*/ 8573 h 450151"/>
                  <a:gd name="connsiteX39" fmla="*/ 282702 w 2186177"/>
                  <a:gd name="connsiteY39" fmla="*/ 20574 h 450151"/>
                  <a:gd name="connsiteX40" fmla="*/ 279845 w 2186177"/>
                  <a:gd name="connsiteY40" fmla="*/ 22098 h 450151"/>
                  <a:gd name="connsiteX41" fmla="*/ 192119 w 2186177"/>
                  <a:gd name="connsiteY41" fmla="*/ 3524 h 450151"/>
                  <a:gd name="connsiteX42" fmla="*/ 188595 w 2186177"/>
                  <a:gd name="connsiteY42" fmla="*/ 3524 h 450151"/>
                  <a:gd name="connsiteX43" fmla="*/ 125254 w 2186177"/>
                  <a:gd name="connsiteY43" fmla="*/ 15621 h 450151"/>
                  <a:gd name="connsiteX44" fmla="*/ 69342 w 2186177"/>
                  <a:gd name="connsiteY44" fmla="*/ 48482 h 450151"/>
                  <a:gd name="connsiteX45" fmla="*/ 17240 w 2186177"/>
                  <a:gd name="connsiteY45" fmla="*/ 121444 h 450151"/>
                  <a:gd name="connsiteX46" fmla="*/ 0 w 2186177"/>
                  <a:gd name="connsiteY46" fmla="*/ 227267 h 450151"/>
                  <a:gd name="connsiteX47" fmla="*/ 4096 w 2186177"/>
                  <a:gd name="connsiteY47" fmla="*/ 281083 h 450151"/>
                  <a:gd name="connsiteX48" fmla="*/ 12764 w 2186177"/>
                  <a:gd name="connsiteY48" fmla="*/ 319945 h 450151"/>
                  <a:gd name="connsiteX49" fmla="*/ 13335 w 2186177"/>
                  <a:gd name="connsiteY49" fmla="*/ 321755 h 450151"/>
                  <a:gd name="connsiteX50" fmla="*/ 57341 w 2186177"/>
                  <a:gd name="connsiteY50" fmla="*/ 395478 h 450151"/>
                  <a:gd name="connsiteX51" fmla="*/ 142780 w 2186177"/>
                  <a:gd name="connsiteY51" fmla="*/ 443675 h 450151"/>
                  <a:gd name="connsiteX52" fmla="*/ 144494 w 2186177"/>
                  <a:gd name="connsiteY52" fmla="*/ 444056 h 450151"/>
                  <a:gd name="connsiteX53" fmla="*/ 190024 w 2186177"/>
                  <a:gd name="connsiteY53" fmla="*/ 448628 h 450151"/>
                  <a:gd name="connsiteX54" fmla="*/ 262604 w 2186177"/>
                  <a:gd name="connsiteY54" fmla="*/ 433959 h 450151"/>
                  <a:gd name="connsiteX55" fmla="*/ 314611 w 2186177"/>
                  <a:gd name="connsiteY55" fmla="*/ 400050 h 450151"/>
                  <a:gd name="connsiteX56" fmla="*/ 356616 w 2186177"/>
                  <a:gd name="connsiteY56" fmla="*/ 431483 h 450151"/>
                  <a:gd name="connsiteX57" fmla="*/ 416052 w 2186177"/>
                  <a:gd name="connsiteY57" fmla="*/ 445770 h 450151"/>
                  <a:gd name="connsiteX58" fmla="*/ 457486 w 2186177"/>
                  <a:gd name="connsiteY58" fmla="*/ 439960 h 450151"/>
                  <a:gd name="connsiteX59" fmla="*/ 511112 w 2186177"/>
                  <a:gd name="connsiteY59" fmla="*/ 411194 h 450151"/>
                  <a:gd name="connsiteX60" fmla="*/ 528066 w 2186177"/>
                  <a:gd name="connsiteY60" fmla="*/ 395097 h 450151"/>
                  <a:gd name="connsiteX61" fmla="*/ 550640 w 2186177"/>
                  <a:gd name="connsiteY61" fmla="*/ 414338 h 450151"/>
                  <a:gd name="connsiteX62" fmla="*/ 606743 w 2186177"/>
                  <a:gd name="connsiteY62" fmla="*/ 441198 h 450151"/>
                  <a:gd name="connsiteX63" fmla="*/ 653034 w 2186177"/>
                  <a:gd name="connsiteY63" fmla="*/ 448437 h 450151"/>
                  <a:gd name="connsiteX64" fmla="*/ 659511 w 2186177"/>
                  <a:gd name="connsiteY64" fmla="*/ 448532 h 450151"/>
                  <a:gd name="connsiteX65" fmla="*/ 696373 w 2186177"/>
                  <a:gd name="connsiteY65" fmla="*/ 445675 h 450151"/>
                  <a:gd name="connsiteX66" fmla="*/ 749427 w 2186177"/>
                  <a:gd name="connsiteY66" fmla="*/ 429673 h 450151"/>
                  <a:gd name="connsiteX67" fmla="*/ 749427 w 2186177"/>
                  <a:gd name="connsiteY67" fmla="*/ 429673 h 450151"/>
                  <a:gd name="connsiteX68" fmla="*/ 815054 w 2186177"/>
                  <a:gd name="connsiteY68" fmla="*/ 447675 h 450151"/>
                  <a:gd name="connsiteX69" fmla="*/ 875348 w 2186177"/>
                  <a:gd name="connsiteY69" fmla="*/ 435864 h 450151"/>
                  <a:gd name="connsiteX70" fmla="*/ 936022 w 2186177"/>
                  <a:gd name="connsiteY70" fmla="*/ 450056 h 450151"/>
                  <a:gd name="connsiteX71" fmla="*/ 989648 w 2186177"/>
                  <a:gd name="connsiteY71" fmla="*/ 439007 h 450151"/>
                  <a:gd name="connsiteX72" fmla="*/ 991648 w 2186177"/>
                  <a:gd name="connsiteY72" fmla="*/ 438055 h 450151"/>
                  <a:gd name="connsiteX73" fmla="*/ 1005650 w 2186177"/>
                  <a:gd name="connsiteY73" fmla="*/ 442246 h 450151"/>
                  <a:gd name="connsiteX74" fmla="*/ 1064133 w 2186177"/>
                  <a:gd name="connsiteY74" fmla="*/ 450151 h 450151"/>
                  <a:gd name="connsiteX75" fmla="*/ 1192721 w 2186177"/>
                  <a:gd name="connsiteY75" fmla="*/ 419005 h 450151"/>
                  <a:gd name="connsiteX76" fmla="*/ 1209961 w 2186177"/>
                  <a:gd name="connsiteY76" fmla="*/ 428911 h 450151"/>
                  <a:gd name="connsiteX77" fmla="*/ 1297781 w 2186177"/>
                  <a:gd name="connsiteY77" fmla="*/ 448151 h 450151"/>
                  <a:gd name="connsiteX78" fmla="*/ 1402842 w 2186177"/>
                  <a:gd name="connsiteY78" fmla="*/ 427768 h 450151"/>
                  <a:gd name="connsiteX79" fmla="*/ 1420178 w 2186177"/>
                  <a:gd name="connsiteY79" fmla="*/ 436055 h 450151"/>
                  <a:gd name="connsiteX80" fmla="*/ 1480566 w 2186177"/>
                  <a:gd name="connsiteY80" fmla="*/ 447770 h 450151"/>
                  <a:gd name="connsiteX81" fmla="*/ 1538954 w 2186177"/>
                  <a:gd name="connsiteY81" fmla="*/ 438531 h 450151"/>
                  <a:gd name="connsiteX82" fmla="*/ 1553337 w 2186177"/>
                  <a:gd name="connsiteY82" fmla="*/ 443294 h 450151"/>
                  <a:gd name="connsiteX83" fmla="*/ 1591628 w 2186177"/>
                  <a:gd name="connsiteY83" fmla="*/ 448532 h 450151"/>
                  <a:gd name="connsiteX84" fmla="*/ 1651730 w 2186177"/>
                  <a:gd name="connsiteY84" fmla="*/ 435293 h 450151"/>
                  <a:gd name="connsiteX85" fmla="*/ 1653350 w 2186177"/>
                  <a:gd name="connsiteY85" fmla="*/ 436055 h 450151"/>
                  <a:gd name="connsiteX86" fmla="*/ 1713738 w 2186177"/>
                  <a:gd name="connsiteY86" fmla="*/ 447770 h 450151"/>
                  <a:gd name="connsiteX87" fmla="*/ 1772126 w 2186177"/>
                  <a:gd name="connsiteY87" fmla="*/ 438531 h 450151"/>
                  <a:gd name="connsiteX88" fmla="*/ 1786509 w 2186177"/>
                  <a:gd name="connsiteY88" fmla="*/ 443294 h 450151"/>
                  <a:gd name="connsiteX89" fmla="*/ 1824800 w 2186177"/>
                  <a:gd name="connsiteY89" fmla="*/ 448532 h 450151"/>
                  <a:gd name="connsiteX90" fmla="*/ 1875758 w 2186177"/>
                  <a:gd name="connsiteY90" fmla="*/ 439198 h 450151"/>
                  <a:gd name="connsiteX91" fmla="*/ 1916430 w 2186177"/>
                  <a:gd name="connsiteY91" fmla="*/ 446532 h 450151"/>
                  <a:gd name="connsiteX92" fmla="*/ 1985010 w 2186177"/>
                  <a:gd name="connsiteY92" fmla="*/ 427292 h 450151"/>
                  <a:gd name="connsiteX93" fmla="*/ 2052828 w 2186177"/>
                  <a:gd name="connsiteY93" fmla="*/ 446532 h 450151"/>
                  <a:gd name="connsiteX94" fmla="*/ 2167604 w 2186177"/>
                  <a:gd name="connsiteY94" fmla="*/ 355759 h 450151"/>
                  <a:gd name="connsiteX95" fmla="*/ 2186178 w 2186177"/>
                  <a:gd name="connsiteY95" fmla="*/ 208121 h 450151"/>
                  <a:gd name="connsiteX96" fmla="*/ 2186178 w 2186177"/>
                  <a:gd name="connsiteY96" fmla="*/ 203359 h 450151"/>
                  <a:gd name="connsiteX97" fmla="*/ 2170748 w 2186177"/>
                  <a:gd name="connsiteY97" fmla="*/ 115729 h 45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186177" h="450151">
                    <a:moveTo>
                      <a:pt x="2170938" y="115824"/>
                    </a:moveTo>
                    <a:cubicBezTo>
                      <a:pt x="2158460" y="85058"/>
                      <a:pt x="2138839" y="60484"/>
                      <a:pt x="2112645" y="42577"/>
                    </a:cubicBezTo>
                    <a:cubicBezTo>
                      <a:pt x="2086166" y="24575"/>
                      <a:pt x="2054352" y="15431"/>
                      <a:pt x="2018157" y="15431"/>
                    </a:cubicBezTo>
                    <a:cubicBezTo>
                      <a:pt x="2000536" y="15431"/>
                      <a:pt x="1982629" y="18193"/>
                      <a:pt x="1964722" y="23717"/>
                    </a:cubicBezTo>
                    <a:cubicBezTo>
                      <a:pt x="1946339" y="13811"/>
                      <a:pt x="1925955" y="8668"/>
                      <a:pt x="1904714" y="8668"/>
                    </a:cubicBezTo>
                    <a:cubicBezTo>
                      <a:pt x="1881283" y="8668"/>
                      <a:pt x="1861757" y="12668"/>
                      <a:pt x="1844802" y="20860"/>
                    </a:cubicBezTo>
                    <a:cubicBezTo>
                      <a:pt x="1842802" y="21812"/>
                      <a:pt x="1841087" y="22860"/>
                      <a:pt x="1839182" y="23813"/>
                    </a:cubicBezTo>
                    <a:cubicBezTo>
                      <a:pt x="1813655" y="9906"/>
                      <a:pt x="1784985" y="2762"/>
                      <a:pt x="1753648" y="2762"/>
                    </a:cubicBezTo>
                    <a:cubicBezTo>
                      <a:pt x="1734598" y="2762"/>
                      <a:pt x="1714595" y="5429"/>
                      <a:pt x="1694402" y="10668"/>
                    </a:cubicBezTo>
                    <a:cubicBezTo>
                      <a:pt x="1672781" y="16288"/>
                      <a:pt x="1654969" y="23527"/>
                      <a:pt x="1640015" y="32671"/>
                    </a:cubicBezTo>
                    <a:cubicBezTo>
                      <a:pt x="1636490" y="34862"/>
                      <a:pt x="1633157" y="37243"/>
                      <a:pt x="1629823" y="39624"/>
                    </a:cubicBezTo>
                    <a:cubicBezTo>
                      <a:pt x="1627727" y="37910"/>
                      <a:pt x="1625632" y="36195"/>
                      <a:pt x="1623441" y="34576"/>
                    </a:cubicBezTo>
                    <a:cubicBezTo>
                      <a:pt x="1593914" y="13430"/>
                      <a:pt x="1559242" y="2762"/>
                      <a:pt x="1520476" y="2762"/>
                    </a:cubicBezTo>
                    <a:cubicBezTo>
                      <a:pt x="1501426" y="2762"/>
                      <a:pt x="1481423" y="5429"/>
                      <a:pt x="1461230" y="10668"/>
                    </a:cubicBezTo>
                    <a:cubicBezTo>
                      <a:pt x="1439609" y="16288"/>
                      <a:pt x="1421797" y="23527"/>
                      <a:pt x="1406842" y="32671"/>
                    </a:cubicBezTo>
                    <a:cubicBezTo>
                      <a:pt x="1389126" y="43529"/>
                      <a:pt x="1374648" y="56960"/>
                      <a:pt x="1364075" y="72295"/>
                    </a:cubicBezTo>
                    <a:cubicBezTo>
                      <a:pt x="1362266" y="74867"/>
                      <a:pt x="1360646" y="77534"/>
                      <a:pt x="1359027" y="80201"/>
                    </a:cubicBezTo>
                    <a:cubicBezTo>
                      <a:pt x="1352550" y="66866"/>
                      <a:pt x="1344073" y="54578"/>
                      <a:pt x="1333310" y="43910"/>
                    </a:cubicBezTo>
                    <a:cubicBezTo>
                      <a:pt x="1307402" y="18002"/>
                      <a:pt x="1273492" y="4382"/>
                      <a:pt x="1235202" y="4382"/>
                    </a:cubicBezTo>
                    <a:cubicBezTo>
                      <a:pt x="1225582" y="4382"/>
                      <a:pt x="1215866" y="5334"/>
                      <a:pt x="1206341" y="7239"/>
                    </a:cubicBezTo>
                    <a:lnTo>
                      <a:pt x="1203770" y="7811"/>
                    </a:lnTo>
                    <a:cubicBezTo>
                      <a:pt x="1198340" y="9049"/>
                      <a:pt x="1193102" y="10763"/>
                      <a:pt x="1188053" y="12668"/>
                    </a:cubicBezTo>
                    <a:cubicBezTo>
                      <a:pt x="1183100" y="10668"/>
                      <a:pt x="1178052" y="8763"/>
                      <a:pt x="1172718" y="7334"/>
                    </a:cubicBezTo>
                    <a:cubicBezTo>
                      <a:pt x="1155287" y="2477"/>
                      <a:pt x="1136999" y="0"/>
                      <a:pt x="1118140" y="0"/>
                    </a:cubicBezTo>
                    <a:cubicBezTo>
                      <a:pt x="1065562" y="0"/>
                      <a:pt x="1021366" y="11335"/>
                      <a:pt x="986314" y="33433"/>
                    </a:cubicBezTo>
                    <a:cubicBezTo>
                      <a:pt x="969836" y="22384"/>
                      <a:pt x="951357" y="13811"/>
                      <a:pt x="931164" y="8192"/>
                    </a:cubicBezTo>
                    <a:cubicBezTo>
                      <a:pt x="911257" y="2762"/>
                      <a:pt x="890111" y="0"/>
                      <a:pt x="868299" y="0"/>
                    </a:cubicBezTo>
                    <a:lnTo>
                      <a:pt x="864299" y="0"/>
                    </a:lnTo>
                    <a:cubicBezTo>
                      <a:pt x="843248" y="0"/>
                      <a:pt x="823151" y="2477"/>
                      <a:pt x="804577" y="7334"/>
                    </a:cubicBezTo>
                    <a:cubicBezTo>
                      <a:pt x="784670" y="12478"/>
                      <a:pt x="768191" y="19622"/>
                      <a:pt x="754094" y="28861"/>
                    </a:cubicBezTo>
                    <a:cubicBezTo>
                      <a:pt x="739902" y="20765"/>
                      <a:pt x="725234" y="14859"/>
                      <a:pt x="710184" y="11049"/>
                    </a:cubicBezTo>
                    <a:cubicBezTo>
                      <a:pt x="693420" y="6858"/>
                      <a:pt x="676751" y="4763"/>
                      <a:pt x="660845" y="4763"/>
                    </a:cubicBezTo>
                    <a:cubicBezTo>
                      <a:pt x="635794" y="4763"/>
                      <a:pt x="611029" y="9906"/>
                      <a:pt x="587407" y="20003"/>
                    </a:cubicBezTo>
                    <a:cubicBezTo>
                      <a:pt x="580168" y="23146"/>
                      <a:pt x="573405" y="26670"/>
                      <a:pt x="566738" y="30385"/>
                    </a:cubicBezTo>
                    <a:cubicBezTo>
                      <a:pt x="544735" y="13049"/>
                      <a:pt x="518351" y="3905"/>
                      <a:pt x="489871" y="3905"/>
                    </a:cubicBezTo>
                    <a:cubicBezTo>
                      <a:pt x="461391" y="3905"/>
                      <a:pt x="436721" y="10859"/>
                      <a:pt x="415481" y="24670"/>
                    </a:cubicBezTo>
                    <a:lnTo>
                      <a:pt x="415481" y="24670"/>
                    </a:lnTo>
                    <a:cubicBezTo>
                      <a:pt x="399002" y="14954"/>
                      <a:pt x="376809" y="7049"/>
                      <a:pt x="347948" y="7049"/>
                    </a:cubicBezTo>
                    <a:cubicBezTo>
                      <a:pt x="341948" y="7049"/>
                      <a:pt x="335090" y="7525"/>
                      <a:pt x="325565" y="8573"/>
                    </a:cubicBezTo>
                    <a:cubicBezTo>
                      <a:pt x="309944" y="10287"/>
                      <a:pt x="295466" y="14383"/>
                      <a:pt x="282702" y="20574"/>
                    </a:cubicBezTo>
                    <a:cubicBezTo>
                      <a:pt x="281654" y="21050"/>
                      <a:pt x="280797" y="21527"/>
                      <a:pt x="279845" y="22098"/>
                    </a:cubicBezTo>
                    <a:cubicBezTo>
                      <a:pt x="254603" y="9811"/>
                      <a:pt x="225266" y="3524"/>
                      <a:pt x="192119" y="3524"/>
                    </a:cubicBezTo>
                    <a:lnTo>
                      <a:pt x="188595" y="3524"/>
                    </a:lnTo>
                    <a:cubicBezTo>
                      <a:pt x="166973" y="4000"/>
                      <a:pt x="145637" y="8096"/>
                      <a:pt x="125254" y="15621"/>
                    </a:cubicBezTo>
                    <a:cubicBezTo>
                      <a:pt x="104204" y="23432"/>
                      <a:pt x="85439" y="34481"/>
                      <a:pt x="69342" y="48482"/>
                    </a:cubicBezTo>
                    <a:cubicBezTo>
                      <a:pt x="46768" y="68199"/>
                      <a:pt x="29242" y="92774"/>
                      <a:pt x="17240" y="121444"/>
                    </a:cubicBezTo>
                    <a:cubicBezTo>
                      <a:pt x="5620" y="148971"/>
                      <a:pt x="0" y="183642"/>
                      <a:pt x="0" y="227267"/>
                    </a:cubicBezTo>
                    <a:cubicBezTo>
                      <a:pt x="0" y="246412"/>
                      <a:pt x="1429" y="264509"/>
                      <a:pt x="4096" y="281083"/>
                    </a:cubicBezTo>
                    <a:cubicBezTo>
                      <a:pt x="6858" y="297561"/>
                      <a:pt x="9525" y="309944"/>
                      <a:pt x="12764" y="319945"/>
                    </a:cubicBezTo>
                    <a:lnTo>
                      <a:pt x="13335" y="321755"/>
                    </a:lnTo>
                    <a:cubicBezTo>
                      <a:pt x="23146" y="350425"/>
                      <a:pt x="38005" y="375190"/>
                      <a:pt x="57341" y="395478"/>
                    </a:cubicBezTo>
                    <a:cubicBezTo>
                      <a:pt x="79439" y="418719"/>
                      <a:pt x="108204" y="434912"/>
                      <a:pt x="142780" y="443675"/>
                    </a:cubicBezTo>
                    <a:lnTo>
                      <a:pt x="144494" y="444056"/>
                    </a:lnTo>
                    <a:cubicBezTo>
                      <a:pt x="157829" y="447104"/>
                      <a:pt x="172688" y="448628"/>
                      <a:pt x="190024" y="448628"/>
                    </a:cubicBezTo>
                    <a:cubicBezTo>
                      <a:pt x="214789" y="448628"/>
                      <a:pt x="239268" y="443675"/>
                      <a:pt x="262604" y="433959"/>
                    </a:cubicBezTo>
                    <a:cubicBezTo>
                      <a:pt x="281845" y="426053"/>
                      <a:pt x="299276" y="414623"/>
                      <a:pt x="314611" y="400050"/>
                    </a:cubicBezTo>
                    <a:cubicBezTo>
                      <a:pt x="327279" y="413290"/>
                      <a:pt x="341281" y="423958"/>
                      <a:pt x="356616" y="431483"/>
                    </a:cubicBezTo>
                    <a:cubicBezTo>
                      <a:pt x="375952" y="441008"/>
                      <a:pt x="395954" y="445770"/>
                      <a:pt x="416052" y="445770"/>
                    </a:cubicBezTo>
                    <a:cubicBezTo>
                      <a:pt x="429482" y="445770"/>
                      <a:pt x="443484" y="443770"/>
                      <a:pt x="457486" y="439960"/>
                    </a:cubicBezTo>
                    <a:cubicBezTo>
                      <a:pt x="476155" y="434912"/>
                      <a:pt x="493681" y="425482"/>
                      <a:pt x="511112" y="411194"/>
                    </a:cubicBezTo>
                    <a:cubicBezTo>
                      <a:pt x="516827" y="406527"/>
                      <a:pt x="522446" y="401193"/>
                      <a:pt x="528066" y="395097"/>
                    </a:cubicBezTo>
                    <a:cubicBezTo>
                      <a:pt x="535210" y="402241"/>
                      <a:pt x="542735" y="408623"/>
                      <a:pt x="550640" y="414338"/>
                    </a:cubicBezTo>
                    <a:cubicBezTo>
                      <a:pt x="568166" y="426911"/>
                      <a:pt x="587026" y="435959"/>
                      <a:pt x="606743" y="441198"/>
                    </a:cubicBezTo>
                    <a:cubicBezTo>
                      <a:pt x="622935" y="445580"/>
                      <a:pt x="638556" y="448056"/>
                      <a:pt x="653034" y="448437"/>
                    </a:cubicBezTo>
                    <a:cubicBezTo>
                      <a:pt x="655130" y="448437"/>
                      <a:pt x="657225" y="448532"/>
                      <a:pt x="659511" y="448532"/>
                    </a:cubicBezTo>
                    <a:cubicBezTo>
                      <a:pt x="670655" y="448532"/>
                      <a:pt x="682657" y="447580"/>
                      <a:pt x="696373" y="445675"/>
                    </a:cubicBezTo>
                    <a:cubicBezTo>
                      <a:pt x="714185" y="443103"/>
                      <a:pt x="731996" y="437674"/>
                      <a:pt x="749427" y="429673"/>
                    </a:cubicBezTo>
                    <a:lnTo>
                      <a:pt x="749427" y="429673"/>
                    </a:lnTo>
                    <a:cubicBezTo>
                      <a:pt x="768477" y="441674"/>
                      <a:pt x="790575" y="447675"/>
                      <a:pt x="815054" y="447675"/>
                    </a:cubicBezTo>
                    <a:cubicBezTo>
                      <a:pt x="830961" y="447675"/>
                      <a:pt x="853440" y="446342"/>
                      <a:pt x="875348" y="435864"/>
                    </a:cubicBezTo>
                    <a:cubicBezTo>
                      <a:pt x="890111" y="443675"/>
                      <a:pt x="910114" y="450056"/>
                      <a:pt x="936022" y="450056"/>
                    </a:cubicBezTo>
                    <a:cubicBezTo>
                      <a:pt x="954691" y="450056"/>
                      <a:pt x="972788" y="446342"/>
                      <a:pt x="989648" y="439007"/>
                    </a:cubicBezTo>
                    <a:cubicBezTo>
                      <a:pt x="990314" y="438722"/>
                      <a:pt x="990981" y="438341"/>
                      <a:pt x="991648" y="438055"/>
                    </a:cubicBezTo>
                    <a:cubicBezTo>
                      <a:pt x="996125" y="439579"/>
                      <a:pt x="1000792" y="441008"/>
                      <a:pt x="1005650" y="442246"/>
                    </a:cubicBezTo>
                    <a:cubicBezTo>
                      <a:pt x="1025938" y="447485"/>
                      <a:pt x="1045559" y="450151"/>
                      <a:pt x="1064133" y="450151"/>
                    </a:cubicBezTo>
                    <a:cubicBezTo>
                      <a:pt x="1119473" y="450151"/>
                      <a:pt x="1161574" y="438150"/>
                      <a:pt x="1192721" y="419005"/>
                    </a:cubicBezTo>
                    <a:cubicBezTo>
                      <a:pt x="1198245" y="422624"/>
                      <a:pt x="1203960" y="425958"/>
                      <a:pt x="1209961" y="428911"/>
                    </a:cubicBezTo>
                    <a:cubicBezTo>
                      <a:pt x="1235678" y="441674"/>
                      <a:pt x="1265206" y="448151"/>
                      <a:pt x="1297781" y="448151"/>
                    </a:cubicBezTo>
                    <a:cubicBezTo>
                      <a:pt x="1340644" y="448151"/>
                      <a:pt x="1375220" y="441484"/>
                      <a:pt x="1402842" y="427768"/>
                    </a:cubicBezTo>
                    <a:cubicBezTo>
                      <a:pt x="1408462" y="430816"/>
                      <a:pt x="1414177" y="433673"/>
                      <a:pt x="1420178" y="436055"/>
                    </a:cubicBezTo>
                    <a:cubicBezTo>
                      <a:pt x="1439513" y="443770"/>
                      <a:pt x="1459897" y="447770"/>
                      <a:pt x="1480566" y="447770"/>
                    </a:cubicBezTo>
                    <a:cubicBezTo>
                      <a:pt x="1501235" y="447770"/>
                      <a:pt x="1521524" y="444627"/>
                      <a:pt x="1538954" y="438531"/>
                    </a:cubicBezTo>
                    <a:cubicBezTo>
                      <a:pt x="1543621" y="440341"/>
                      <a:pt x="1548384" y="441960"/>
                      <a:pt x="1553337" y="443294"/>
                    </a:cubicBezTo>
                    <a:cubicBezTo>
                      <a:pt x="1566005" y="446818"/>
                      <a:pt x="1578864" y="448532"/>
                      <a:pt x="1591628" y="448532"/>
                    </a:cubicBezTo>
                    <a:cubicBezTo>
                      <a:pt x="1613345" y="448532"/>
                      <a:pt x="1633538" y="444056"/>
                      <a:pt x="1651730" y="435293"/>
                    </a:cubicBezTo>
                    <a:cubicBezTo>
                      <a:pt x="1652302" y="435483"/>
                      <a:pt x="1652778" y="435769"/>
                      <a:pt x="1653350" y="436055"/>
                    </a:cubicBezTo>
                    <a:cubicBezTo>
                      <a:pt x="1672685" y="443770"/>
                      <a:pt x="1693069" y="447770"/>
                      <a:pt x="1713738" y="447770"/>
                    </a:cubicBezTo>
                    <a:cubicBezTo>
                      <a:pt x="1734407" y="447770"/>
                      <a:pt x="1754696" y="444627"/>
                      <a:pt x="1772126" y="438531"/>
                    </a:cubicBezTo>
                    <a:cubicBezTo>
                      <a:pt x="1776794" y="440341"/>
                      <a:pt x="1781556" y="441960"/>
                      <a:pt x="1786509" y="443294"/>
                    </a:cubicBezTo>
                    <a:cubicBezTo>
                      <a:pt x="1799177" y="446818"/>
                      <a:pt x="1812036" y="448532"/>
                      <a:pt x="1824800" y="448532"/>
                    </a:cubicBezTo>
                    <a:cubicBezTo>
                      <a:pt x="1842897" y="448532"/>
                      <a:pt x="1859947" y="445294"/>
                      <a:pt x="1875758" y="439198"/>
                    </a:cubicBezTo>
                    <a:cubicBezTo>
                      <a:pt x="1888998" y="444056"/>
                      <a:pt x="1902714" y="446532"/>
                      <a:pt x="1916430" y="446532"/>
                    </a:cubicBezTo>
                    <a:cubicBezTo>
                      <a:pt x="1941862" y="446532"/>
                      <a:pt x="1965389" y="439865"/>
                      <a:pt x="1985010" y="427292"/>
                    </a:cubicBezTo>
                    <a:cubicBezTo>
                      <a:pt x="2000250" y="437198"/>
                      <a:pt x="2022634" y="446532"/>
                      <a:pt x="2052828" y="446532"/>
                    </a:cubicBezTo>
                    <a:cubicBezTo>
                      <a:pt x="2077498" y="446532"/>
                      <a:pt x="2138077" y="437674"/>
                      <a:pt x="2167604" y="355759"/>
                    </a:cubicBezTo>
                    <a:cubicBezTo>
                      <a:pt x="2179320" y="323279"/>
                      <a:pt x="2185226" y="276320"/>
                      <a:pt x="2186178" y="208121"/>
                    </a:cubicBezTo>
                    <a:lnTo>
                      <a:pt x="2186178" y="203359"/>
                    </a:lnTo>
                    <a:cubicBezTo>
                      <a:pt x="2186178" y="170402"/>
                      <a:pt x="2181035" y="140875"/>
                      <a:pt x="2170748" y="115729"/>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2" name="Graphic 14">
                <a:extLst>
                  <a:ext uri="{FF2B5EF4-FFF2-40B4-BE49-F238E27FC236}">
                    <a16:creationId xmlns:a16="http://schemas.microsoft.com/office/drawing/2014/main" id="{9707FD56-7F4F-EAEF-8C20-4A7E55C133A3}"/>
                  </a:ext>
                </a:extLst>
              </p:cNvPr>
              <p:cNvGrpSpPr/>
              <p:nvPr/>
            </p:nvGrpSpPr>
            <p:grpSpPr>
              <a:xfrm>
                <a:off x="5086540" y="3290791"/>
                <a:ext cx="2014346" cy="278892"/>
                <a:chOff x="5086540" y="3290791"/>
                <a:chExt cx="2014346" cy="278892"/>
              </a:xfrm>
              <a:solidFill>
                <a:schemeClr val="accent3"/>
              </a:solidFill>
            </p:grpSpPr>
            <p:sp>
              <p:nvSpPr>
                <p:cNvPr id="123" name="Vrije vorm: vorm 122">
                  <a:extLst>
                    <a:ext uri="{FF2B5EF4-FFF2-40B4-BE49-F238E27FC236}">
                      <a16:creationId xmlns:a16="http://schemas.microsoft.com/office/drawing/2014/main" id="{5EDD6316-9E79-9E60-8985-759DF7BDC0D3}"/>
                    </a:ext>
                  </a:extLst>
                </p:cNvPr>
                <p:cNvSpPr/>
                <p:nvPr/>
              </p:nvSpPr>
              <p:spPr>
                <a:xfrm>
                  <a:off x="5086540" y="3294411"/>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3" y="273653"/>
                      </a:cubicBezTo>
                      <a:cubicBezTo>
                        <a:pt x="93631" y="273653"/>
                        <a:pt x="84868" y="272891"/>
                        <a:pt x="78010" y="271272"/>
                      </a:cubicBezTo>
                      <a:cubicBezTo>
                        <a:pt x="59245" y="266510"/>
                        <a:pt x="44387" y="258413"/>
                        <a:pt x="33623" y="247079"/>
                      </a:cubicBezTo>
                      <a:cubicBezTo>
                        <a:pt x="22765" y="235744"/>
                        <a:pt x="14478" y="221552"/>
                        <a:pt x="8668" y="204597"/>
                      </a:cubicBezTo>
                      <a:cubicBezTo>
                        <a:pt x="6858"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7"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24" name="Vrije vorm: vorm 123">
                  <a:extLst>
                    <a:ext uri="{FF2B5EF4-FFF2-40B4-BE49-F238E27FC236}">
                      <a16:creationId xmlns:a16="http://schemas.microsoft.com/office/drawing/2014/main" id="{D6143A47-D9C4-B1FF-9176-AA8375D6E696}"/>
                    </a:ext>
                  </a:extLst>
                </p:cNvPr>
                <p:cNvSpPr/>
                <p:nvPr/>
              </p:nvSpPr>
              <p:spPr>
                <a:xfrm>
                  <a:off x="5307996" y="3294792"/>
                  <a:ext cx="227361" cy="270510"/>
                </a:xfrm>
                <a:custGeom>
                  <a:avLst/>
                  <a:gdLst>
                    <a:gd name="connsiteX0" fmla="*/ 3620 w 227361"/>
                    <a:gd name="connsiteY0" fmla="*/ 13526 h 270510"/>
                    <a:gd name="connsiteX1" fmla="*/ 12573 w 227361"/>
                    <a:gd name="connsiteY1" fmla="*/ 8192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8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4 w 227361"/>
                    <a:gd name="connsiteY24" fmla="*/ 221742 h 270510"/>
                    <a:gd name="connsiteX25" fmla="*/ 149257 w 227361"/>
                    <a:gd name="connsiteY25" fmla="*/ 255270 h 270510"/>
                    <a:gd name="connsiteX26" fmla="*/ 127254 w 227361"/>
                    <a:gd name="connsiteY26" fmla="*/ 267748 h 270510"/>
                    <a:gd name="connsiteX27" fmla="*/ 108395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2"/>
                      </a:cubicBezTo>
                      <a:cubicBezTo>
                        <a:pt x="16669" y="6191"/>
                        <a:pt x="21717" y="4858"/>
                        <a:pt x="27622" y="4191"/>
                      </a:cubicBezTo>
                      <a:cubicBezTo>
                        <a:pt x="33528" y="3524"/>
                        <a:pt x="37909" y="3239"/>
                        <a:pt x="40481" y="3239"/>
                      </a:cubicBezTo>
                      <a:cubicBezTo>
                        <a:pt x="53149"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6" y="18669"/>
                        <a:pt x="147352" y="11621"/>
                        <a:pt x="154496" y="6953"/>
                      </a:cubicBezTo>
                      <a:cubicBezTo>
                        <a:pt x="161639" y="2286"/>
                        <a:pt x="170878" y="0"/>
                        <a:pt x="182213" y="0"/>
                      </a:cubicBezTo>
                      <a:cubicBezTo>
                        <a:pt x="192500" y="0"/>
                        <a:pt x="201454" y="3524"/>
                        <a:pt x="208978" y="10478"/>
                      </a:cubicBezTo>
                      <a:cubicBezTo>
                        <a:pt x="216503" y="17431"/>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4" y="221742"/>
                      </a:cubicBezTo>
                      <a:cubicBezTo>
                        <a:pt x="166402" y="237649"/>
                        <a:pt x="157163" y="248793"/>
                        <a:pt x="149257" y="255270"/>
                      </a:cubicBezTo>
                      <a:cubicBezTo>
                        <a:pt x="141351" y="261747"/>
                        <a:pt x="134017" y="265938"/>
                        <a:pt x="127254" y="267748"/>
                      </a:cubicBezTo>
                      <a:cubicBezTo>
                        <a:pt x="120491" y="269558"/>
                        <a:pt x="114205" y="270510"/>
                        <a:pt x="108395" y="270510"/>
                      </a:cubicBezTo>
                      <a:cubicBezTo>
                        <a:pt x="101537"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5"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25" name="Vrije vorm: vorm 124">
                  <a:extLst>
                    <a:ext uri="{FF2B5EF4-FFF2-40B4-BE49-F238E27FC236}">
                      <a16:creationId xmlns:a16="http://schemas.microsoft.com/office/drawing/2014/main" id="{DFCF8F66-0700-6BDE-2E97-456D8A0E24B1}"/>
                    </a:ext>
                  </a:extLst>
                </p:cNvPr>
                <p:cNvSpPr/>
                <p:nvPr/>
              </p:nvSpPr>
              <p:spPr>
                <a:xfrm>
                  <a:off x="5549550" y="3295554"/>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5"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5" y="269081"/>
                        <a:pt x="135350" y="270701"/>
                      </a:cubicBezTo>
                      <a:cubicBezTo>
                        <a:pt x="124206" y="272320"/>
                        <a:pt x="114872" y="272987"/>
                        <a:pt x="107156" y="272701"/>
                      </a:cubicBezTo>
                      <a:cubicBezTo>
                        <a:pt x="98965" y="272415"/>
                        <a:pt x="90011" y="270986"/>
                        <a:pt x="80201" y="268319"/>
                      </a:cubicBezTo>
                      <a:cubicBezTo>
                        <a:pt x="70390" y="265652"/>
                        <a:pt x="60865" y="261080"/>
                        <a:pt x="51625" y="254413"/>
                      </a:cubicBezTo>
                      <a:cubicBezTo>
                        <a:pt x="42386" y="247840"/>
                        <a:pt x="33814" y="238982"/>
                        <a:pt x="25813" y="228029"/>
                      </a:cubicBezTo>
                      <a:cubicBezTo>
                        <a:pt x="17907" y="217075"/>
                        <a:pt x="11620" y="203645"/>
                        <a:pt x="6953" y="187738"/>
                      </a:cubicBezTo>
                      <a:cubicBezTo>
                        <a:pt x="2286" y="171831"/>
                        <a:pt x="0" y="155448"/>
                        <a:pt x="0" y="138589"/>
                      </a:cubicBezTo>
                      <a:cubicBezTo>
                        <a:pt x="0" y="122968"/>
                        <a:pt x="1810" y="107633"/>
                        <a:pt x="5524" y="92583"/>
                      </a:cubicBezTo>
                      <a:cubicBezTo>
                        <a:pt x="9239" y="77533"/>
                        <a:pt x="14478" y="64198"/>
                        <a:pt x="21431" y="52483"/>
                      </a:cubicBezTo>
                      <a:cubicBezTo>
                        <a:pt x="25622" y="45339"/>
                        <a:pt x="31909" y="37624"/>
                        <a:pt x="40291" y="29242"/>
                      </a:cubicBezTo>
                      <a:cubicBezTo>
                        <a:pt x="48673" y="20860"/>
                        <a:pt x="59245" y="14002"/>
                        <a:pt x="72199" y="8382"/>
                      </a:cubicBezTo>
                      <a:cubicBezTo>
                        <a:pt x="85153"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5"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26" name="Vrije vorm: vorm 125">
                  <a:extLst>
                    <a:ext uri="{FF2B5EF4-FFF2-40B4-BE49-F238E27FC236}">
                      <a16:creationId xmlns:a16="http://schemas.microsoft.com/office/drawing/2014/main" id="{D8EB7964-2C7C-FA17-A095-492B6C14DD4A}"/>
                    </a:ext>
                  </a:extLst>
                </p:cNvPr>
                <p:cNvSpPr/>
                <p:nvPr/>
              </p:nvSpPr>
              <p:spPr>
                <a:xfrm>
                  <a:off x="5780150" y="3290887"/>
                  <a:ext cx="193548" cy="278701"/>
                </a:xfrm>
                <a:custGeom>
                  <a:avLst/>
                  <a:gdLst>
                    <a:gd name="connsiteX0" fmla="*/ 72009 w 193548"/>
                    <a:gd name="connsiteY0" fmla="*/ 188024 h 278701"/>
                    <a:gd name="connsiteX1" fmla="*/ 71628 w 193548"/>
                    <a:gd name="connsiteY1" fmla="*/ 203930 h 278701"/>
                    <a:gd name="connsiteX2" fmla="*/ 71438 w 193548"/>
                    <a:gd name="connsiteY2" fmla="*/ 221933 h 278701"/>
                    <a:gd name="connsiteX3" fmla="*/ 70676 w 193548"/>
                    <a:gd name="connsiteY3" fmla="*/ 245745 h 278701"/>
                    <a:gd name="connsiteX4" fmla="*/ 68866 w 193548"/>
                    <a:gd name="connsiteY4" fmla="*/ 259461 h 278701"/>
                    <a:gd name="connsiteX5" fmla="*/ 60579 w 193548"/>
                    <a:gd name="connsiteY5" fmla="*/ 272129 h 278701"/>
                    <a:gd name="connsiteX6" fmla="*/ 35624 w 193548"/>
                    <a:gd name="connsiteY6" fmla="*/ 276511 h 278701"/>
                    <a:gd name="connsiteX7" fmla="*/ 15431 w 193548"/>
                    <a:gd name="connsiteY7" fmla="*/ 271558 h 278701"/>
                    <a:gd name="connsiteX8" fmla="*/ 3143 w 193548"/>
                    <a:gd name="connsiteY8" fmla="*/ 256318 h 278701"/>
                    <a:gd name="connsiteX9" fmla="*/ 0 w 193548"/>
                    <a:gd name="connsiteY9" fmla="*/ 229743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1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152 w 193548"/>
                    <a:gd name="connsiteY37" fmla="*/ 66675 h 278701"/>
                    <a:gd name="connsiteX38" fmla="*/ 75152 w 193548"/>
                    <a:gd name="connsiteY38" fmla="*/ 112681 h 278701"/>
                    <a:gd name="connsiteX39" fmla="*/ 91440 w 193548"/>
                    <a:gd name="connsiteY39" fmla="*/ 116681 h 278701"/>
                    <a:gd name="connsiteX40" fmla="*/ 109919 w 193548"/>
                    <a:gd name="connsiteY40" fmla="*/ 107728 h 278701"/>
                    <a:gd name="connsiteX41" fmla="*/ 117253 w 193548"/>
                    <a:gd name="connsiteY41" fmla="*/ 86106 h 278701"/>
                    <a:gd name="connsiteX42" fmla="*/ 109919 w 193548"/>
                    <a:gd name="connsiteY42" fmla="*/ 67818 h 278701"/>
                    <a:gd name="connsiteX43" fmla="*/ 91916 w 193548"/>
                    <a:gd name="connsiteY43" fmla="*/ 60293 h 278701"/>
                    <a:gd name="connsiteX44" fmla="*/ 75248 w 193548"/>
                    <a:gd name="connsiteY44" fmla="*/ 66675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009" y="188024"/>
                      </a:moveTo>
                      <a:lnTo>
                        <a:pt x="71628" y="203930"/>
                      </a:lnTo>
                      <a:cubicBezTo>
                        <a:pt x="71628" y="206026"/>
                        <a:pt x="71628" y="212027"/>
                        <a:pt x="71438" y="221933"/>
                      </a:cubicBezTo>
                      <a:cubicBezTo>
                        <a:pt x="71342" y="231839"/>
                        <a:pt x="71057" y="239744"/>
                        <a:pt x="70676" y="245745"/>
                      </a:cubicBezTo>
                      <a:cubicBezTo>
                        <a:pt x="70295" y="251650"/>
                        <a:pt x="69723" y="256223"/>
                        <a:pt x="68866" y="259461"/>
                      </a:cubicBezTo>
                      <a:cubicBezTo>
                        <a:pt x="67818" y="264986"/>
                        <a:pt x="65056" y="269272"/>
                        <a:pt x="60579" y="272129"/>
                      </a:cubicBezTo>
                      <a:cubicBezTo>
                        <a:pt x="56102" y="275082"/>
                        <a:pt x="47720" y="276511"/>
                        <a:pt x="35624" y="276511"/>
                      </a:cubicBezTo>
                      <a:cubicBezTo>
                        <a:pt x="27432" y="276511"/>
                        <a:pt x="20669" y="274892"/>
                        <a:pt x="15431" y="271558"/>
                      </a:cubicBezTo>
                      <a:cubicBezTo>
                        <a:pt x="10097"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7"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738" y="58007"/>
                        <a:pt x="192405" y="70294"/>
                        <a:pt x="192405" y="84011"/>
                      </a:cubicBezTo>
                      <a:cubicBezTo>
                        <a:pt x="192405" y="99060"/>
                        <a:pt x="189452" y="113729"/>
                        <a:pt x="183452" y="128016"/>
                      </a:cubicBezTo>
                      <a:cubicBezTo>
                        <a:pt x="177451" y="142304"/>
                        <a:pt x="170212" y="152781"/>
                        <a:pt x="161449" y="159353"/>
                      </a:cubicBezTo>
                      <a:cubicBezTo>
                        <a:pt x="169355" y="165735"/>
                        <a:pt x="175927" y="174022"/>
                        <a:pt x="181070" y="184309"/>
                      </a:cubicBezTo>
                      <a:cubicBezTo>
                        <a:pt x="186214" y="194596"/>
                        <a:pt x="189643" y="204788"/>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2" y="276416"/>
                        <a:pt x="132302" y="271939"/>
                      </a:cubicBezTo>
                      <a:cubicBezTo>
                        <a:pt x="126873" y="267462"/>
                        <a:pt x="124206" y="259651"/>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1" y="182213"/>
                        <a:pt x="75152" y="182785"/>
                        <a:pt x="73914" y="183833"/>
                      </a:cubicBezTo>
                      <a:cubicBezTo>
                        <a:pt x="72771" y="184880"/>
                        <a:pt x="72104" y="186214"/>
                        <a:pt x="72104" y="187833"/>
                      </a:cubicBezTo>
                      <a:close/>
                      <a:moveTo>
                        <a:pt x="75152" y="66675"/>
                      </a:moveTo>
                      <a:lnTo>
                        <a:pt x="75152" y="112681"/>
                      </a:lnTo>
                      <a:cubicBezTo>
                        <a:pt x="80201" y="115348"/>
                        <a:pt x="85630" y="116681"/>
                        <a:pt x="91440" y="116681"/>
                      </a:cubicBezTo>
                      <a:cubicBezTo>
                        <a:pt x="98870" y="116681"/>
                        <a:pt x="104966" y="113729"/>
                        <a:pt x="109919" y="107728"/>
                      </a:cubicBezTo>
                      <a:cubicBezTo>
                        <a:pt x="114776" y="101822"/>
                        <a:pt x="117253" y="94583"/>
                        <a:pt x="117253" y="86106"/>
                      </a:cubicBezTo>
                      <a:cubicBezTo>
                        <a:pt x="117253" y="78962"/>
                        <a:pt x="114776" y="72866"/>
                        <a:pt x="109919" y="67818"/>
                      </a:cubicBezTo>
                      <a:cubicBezTo>
                        <a:pt x="105061" y="62770"/>
                        <a:pt x="98965" y="60293"/>
                        <a:pt x="91916" y="60293"/>
                      </a:cubicBezTo>
                      <a:cubicBezTo>
                        <a:pt x="84201" y="60293"/>
                        <a:pt x="78677" y="62389"/>
                        <a:pt x="75248" y="66675"/>
                      </a:cubicBezTo>
                      <a:close/>
                    </a:path>
                  </a:pathLst>
                </a:custGeom>
                <a:grpFill/>
                <a:ln w="9525" cap="flat">
                  <a:noFill/>
                  <a:prstDash val="solid"/>
                  <a:miter/>
                </a:ln>
              </p:spPr>
              <p:txBody>
                <a:bodyPr rtlCol="0" anchor="ctr"/>
                <a:lstStyle/>
                <a:p>
                  <a:endParaRPr lang="nl-BE"/>
                </a:p>
              </p:txBody>
            </p:sp>
            <p:sp>
              <p:nvSpPr>
                <p:cNvPr id="127" name="Vrije vorm: vorm 126">
                  <a:extLst>
                    <a:ext uri="{FF2B5EF4-FFF2-40B4-BE49-F238E27FC236}">
                      <a16:creationId xmlns:a16="http://schemas.microsoft.com/office/drawing/2014/main" id="{C5216667-BFAA-3241-ED9E-9E3CE0FE8690}"/>
                    </a:ext>
                  </a:extLst>
                </p:cNvPr>
                <p:cNvSpPr/>
                <p:nvPr/>
              </p:nvSpPr>
              <p:spPr>
                <a:xfrm>
                  <a:off x="5989415" y="3290791"/>
                  <a:ext cx="191928" cy="278892"/>
                </a:xfrm>
                <a:custGeom>
                  <a:avLst/>
                  <a:gdLst>
                    <a:gd name="connsiteX0" fmla="*/ 88392 w 191928"/>
                    <a:gd name="connsiteY0" fmla="*/ 89345 h 278892"/>
                    <a:gd name="connsiteX1" fmla="*/ 92583 w 191928"/>
                    <a:gd name="connsiteY1" fmla="*/ 93917 h 278892"/>
                    <a:gd name="connsiteX2" fmla="*/ 102679 w 191928"/>
                    <a:gd name="connsiteY2" fmla="*/ 101441 h 278892"/>
                    <a:gd name="connsiteX3" fmla="*/ 116396 w 191928"/>
                    <a:gd name="connsiteY3" fmla="*/ 110395 h 278892"/>
                    <a:gd name="connsiteX4" fmla="*/ 124492 w 191928"/>
                    <a:gd name="connsiteY4" fmla="*/ 115538 h 278892"/>
                    <a:gd name="connsiteX5" fmla="*/ 131254 w 191928"/>
                    <a:gd name="connsiteY5" fmla="*/ 119920 h 278892"/>
                    <a:gd name="connsiteX6" fmla="*/ 165735 w 191928"/>
                    <a:gd name="connsiteY6" fmla="*/ 144494 h 278892"/>
                    <a:gd name="connsiteX7" fmla="*/ 184785 w 191928"/>
                    <a:gd name="connsiteY7" fmla="*/ 167450 h 278892"/>
                    <a:gd name="connsiteX8" fmla="*/ 191929 w 191928"/>
                    <a:gd name="connsiteY8" fmla="*/ 196787 h 278892"/>
                    <a:gd name="connsiteX9" fmla="*/ 75343 w 191928"/>
                    <a:gd name="connsiteY9" fmla="*/ 278892 h 278892"/>
                    <a:gd name="connsiteX10" fmla="*/ 38291 w 191928"/>
                    <a:gd name="connsiteY10" fmla="*/ 273749 h 278892"/>
                    <a:gd name="connsiteX11" fmla="*/ 9144 w 191928"/>
                    <a:gd name="connsiteY11" fmla="*/ 259652 h 278892"/>
                    <a:gd name="connsiteX12" fmla="*/ 0 w 191928"/>
                    <a:gd name="connsiteY12" fmla="*/ 240792 h 278892"/>
                    <a:gd name="connsiteX13" fmla="*/ 4953 w 191928"/>
                    <a:gd name="connsiteY13" fmla="*/ 221361 h 278892"/>
                    <a:gd name="connsiteX14" fmla="*/ 20193 w 191928"/>
                    <a:gd name="connsiteY14" fmla="*/ 209455 h 278892"/>
                    <a:gd name="connsiteX15" fmla="*/ 58483 w 191928"/>
                    <a:gd name="connsiteY15" fmla="*/ 202502 h 278892"/>
                    <a:gd name="connsiteX16" fmla="*/ 97917 w 191928"/>
                    <a:gd name="connsiteY16" fmla="*/ 197168 h 278892"/>
                    <a:gd name="connsiteX17" fmla="*/ 103823 w 191928"/>
                    <a:gd name="connsiteY17" fmla="*/ 191643 h 278892"/>
                    <a:gd name="connsiteX18" fmla="*/ 103061 w 191928"/>
                    <a:gd name="connsiteY18" fmla="*/ 189452 h 278892"/>
                    <a:gd name="connsiteX19" fmla="*/ 101060 w 191928"/>
                    <a:gd name="connsiteY19" fmla="*/ 187262 h 278892"/>
                    <a:gd name="connsiteX20" fmla="*/ 76486 w 191928"/>
                    <a:gd name="connsiteY20" fmla="*/ 173736 h 278892"/>
                    <a:gd name="connsiteX21" fmla="*/ 22574 w 191928"/>
                    <a:gd name="connsiteY21" fmla="*/ 130112 h 278892"/>
                    <a:gd name="connsiteX22" fmla="*/ 7144 w 191928"/>
                    <a:gd name="connsiteY22" fmla="*/ 82868 h 278892"/>
                    <a:gd name="connsiteX23" fmla="*/ 39433 w 191928"/>
                    <a:gd name="connsiteY23" fmla="*/ 22384 h 278892"/>
                    <a:gd name="connsiteX24" fmla="*/ 129254 w 191928"/>
                    <a:gd name="connsiteY24" fmla="*/ 0 h 278892"/>
                    <a:gd name="connsiteX25" fmla="*/ 160782 w 191928"/>
                    <a:gd name="connsiteY25" fmla="*/ 4191 h 278892"/>
                    <a:gd name="connsiteX26" fmla="*/ 182594 w 191928"/>
                    <a:gd name="connsiteY26" fmla="*/ 18288 h 278892"/>
                    <a:gd name="connsiteX27" fmla="*/ 189548 w 191928"/>
                    <a:gd name="connsiteY27" fmla="*/ 39338 h 278892"/>
                    <a:gd name="connsiteX28" fmla="*/ 180975 w 191928"/>
                    <a:gd name="connsiteY28" fmla="*/ 58960 h 278892"/>
                    <a:gd name="connsiteX29" fmla="*/ 156401 w 191928"/>
                    <a:gd name="connsiteY29" fmla="*/ 71819 h 278892"/>
                    <a:gd name="connsiteX30" fmla="*/ 116586 w 191928"/>
                    <a:gd name="connsiteY30" fmla="*/ 78962 h 278892"/>
                    <a:gd name="connsiteX31" fmla="*/ 90011 w 191928"/>
                    <a:gd name="connsiteY31" fmla="*/ 82963 h 278892"/>
                    <a:gd name="connsiteX32" fmla="*/ 88392 w 191928"/>
                    <a:gd name="connsiteY32" fmla="*/ 84582 h 278892"/>
                    <a:gd name="connsiteX33" fmla="*/ 87630 w 191928"/>
                    <a:gd name="connsiteY33" fmla="*/ 86582 h 278892"/>
                    <a:gd name="connsiteX34" fmla="*/ 88392 w 191928"/>
                    <a:gd name="connsiteY34" fmla="*/ 89345 h 27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2">
                      <a:moveTo>
                        <a:pt x="88392" y="89345"/>
                      </a:moveTo>
                      <a:cubicBezTo>
                        <a:pt x="88964"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9"/>
                      </a:cubicBezTo>
                      <a:cubicBezTo>
                        <a:pt x="24956"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97"/>
                        <a:pt x="39815" y="204216"/>
                        <a:pt x="58483" y="202502"/>
                      </a:cubicBezTo>
                      <a:cubicBezTo>
                        <a:pt x="77153" y="200787"/>
                        <a:pt x="90297" y="198977"/>
                        <a:pt x="97917" y="197168"/>
                      </a:cubicBezTo>
                      <a:cubicBezTo>
                        <a:pt x="101918" y="196406"/>
                        <a:pt x="103823" y="194501"/>
                        <a:pt x="103823" y="191643"/>
                      </a:cubicBezTo>
                      <a:cubicBezTo>
                        <a:pt x="103823" y="191167"/>
                        <a:pt x="103537" y="190405"/>
                        <a:pt x="103061" y="189452"/>
                      </a:cubicBezTo>
                      <a:cubicBezTo>
                        <a:pt x="102489" y="188500"/>
                        <a:pt x="101918" y="187833"/>
                        <a:pt x="101060" y="187262"/>
                      </a:cubicBezTo>
                      <a:lnTo>
                        <a:pt x="76486" y="173736"/>
                      </a:lnTo>
                      <a:cubicBezTo>
                        <a:pt x="50864"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9" y="0"/>
                        <a:pt x="150876" y="1429"/>
                        <a:pt x="160782" y="4191"/>
                      </a:cubicBezTo>
                      <a:cubicBezTo>
                        <a:pt x="170688" y="6953"/>
                        <a:pt x="177927" y="11716"/>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3"/>
                        <a:pt x="116586" y="78962"/>
                      </a:cubicBezTo>
                      <a:cubicBezTo>
                        <a:pt x="100679" y="80867"/>
                        <a:pt x="91821" y="82106"/>
                        <a:pt x="90011" y="82963"/>
                      </a:cubicBezTo>
                      <a:cubicBezTo>
                        <a:pt x="89440" y="83249"/>
                        <a:pt x="88964"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9A95EC10-70A8-91CB-4914-A6B4594C43A4}"/>
                    </a:ext>
                  </a:extLst>
                </p:cNvPr>
                <p:cNvSpPr/>
                <p:nvPr/>
              </p:nvSpPr>
              <p:spPr>
                <a:xfrm>
                  <a:off x="6203822" y="3295268"/>
                  <a:ext cx="189356" cy="272510"/>
                </a:xfrm>
                <a:custGeom>
                  <a:avLst/>
                  <a:gdLst>
                    <a:gd name="connsiteX0" fmla="*/ 20002 w 189356"/>
                    <a:gd name="connsiteY0" fmla="*/ 1143 h 272510"/>
                    <a:gd name="connsiteX1" fmla="*/ 31909 w 189356"/>
                    <a:gd name="connsiteY1" fmla="*/ 0 h 272510"/>
                    <a:gd name="connsiteX2" fmla="*/ 69342 w 189356"/>
                    <a:gd name="connsiteY2" fmla="*/ 14478 h 272510"/>
                    <a:gd name="connsiteX3" fmla="*/ 84201 w 189356"/>
                    <a:gd name="connsiteY3" fmla="*/ 53150 h 272510"/>
                    <a:gd name="connsiteX4" fmla="*/ 84201 w 189356"/>
                    <a:gd name="connsiteY4" fmla="*/ 63437 h 272510"/>
                    <a:gd name="connsiteX5" fmla="*/ 84963 w 189356"/>
                    <a:gd name="connsiteY5" fmla="*/ 176879 h 272510"/>
                    <a:gd name="connsiteX6" fmla="*/ 107156 w 189356"/>
                    <a:gd name="connsiteY6" fmla="*/ 197072 h 272510"/>
                    <a:gd name="connsiteX7" fmla="*/ 128778 w 189356"/>
                    <a:gd name="connsiteY7" fmla="*/ 193262 h 272510"/>
                    <a:gd name="connsiteX8" fmla="*/ 144875 w 189356"/>
                    <a:gd name="connsiteY8" fmla="*/ 189071 h 272510"/>
                    <a:gd name="connsiteX9" fmla="*/ 158782 w 189356"/>
                    <a:gd name="connsiteY9" fmla="*/ 187928 h 272510"/>
                    <a:gd name="connsiteX10" fmla="*/ 175260 w 189356"/>
                    <a:gd name="connsiteY10" fmla="*/ 192119 h 272510"/>
                    <a:gd name="connsiteX11" fmla="*/ 186595 w 189356"/>
                    <a:gd name="connsiteY11" fmla="*/ 203073 h 272510"/>
                    <a:gd name="connsiteX12" fmla="*/ 189357 w 189356"/>
                    <a:gd name="connsiteY12" fmla="*/ 216122 h 272510"/>
                    <a:gd name="connsiteX13" fmla="*/ 166116 w 189356"/>
                    <a:gd name="connsiteY13" fmla="*/ 258604 h 272510"/>
                    <a:gd name="connsiteX14" fmla="*/ 94488 w 189356"/>
                    <a:gd name="connsiteY14" fmla="*/ 272510 h 272510"/>
                    <a:gd name="connsiteX15" fmla="*/ 44672 w 189356"/>
                    <a:gd name="connsiteY15" fmla="*/ 262223 h 272510"/>
                    <a:gd name="connsiteX16" fmla="*/ 12383 w 189356"/>
                    <a:gd name="connsiteY16" fmla="*/ 232315 h 272510"/>
                    <a:gd name="connsiteX17" fmla="*/ 857 w 189356"/>
                    <a:gd name="connsiteY17" fmla="*/ 183356 h 272510"/>
                    <a:gd name="connsiteX18" fmla="*/ 1238 w 189356"/>
                    <a:gd name="connsiteY18" fmla="*/ 171831 h 272510"/>
                    <a:gd name="connsiteX19" fmla="*/ 2000 w 189356"/>
                    <a:gd name="connsiteY19" fmla="*/ 127445 h 272510"/>
                    <a:gd name="connsiteX20" fmla="*/ 0 w 189356"/>
                    <a:gd name="connsiteY20" fmla="*/ 28289 h 272510"/>
                    <a:gd name="connsiteX21" fmla="*/ 4000 w 189356"/>
                    <a:gd name="connsiteY21" fmla="*/ 11049 h 272510"/>
                    <a:gd name="connsiteX22" fmla="*/ 19907 w 189356"/>
                    <a:gd name="connsiteY22" fmla="*/ 1334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510">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6" y="189357"/>
                        <a:pt x="175260" y="192119"/>
                      </a:cubicBezTo>
                      <a:cubicBezTo>
                        <a:pt x="180403" y="194882"/>
                        <a:pt x="184214" y="198501"/>
                        <a:pt x="186595" y="203073"/>
                      </a:cubicBezTo>
                      <a:cubicBezTo>
                        <a:pt x="188405"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2"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4"/>
                      </a:cubicBezTo>
                      <a:close/>
                    </a:path>
                  </a:pathLst>
                </a:custGeom>
                <a:grp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3E846F70-5F8E-98F8-5F56-128138EC6896}"/>
                    </a:ext>
                  </a:extLst>
                </p:cNvPr>
                <p:cNvSpPr/>
                <p:nvPr/>
              </p:nvSpPr>
              <p:spPr>
                <a:xfrm>
                  <a:off x="6406229" y="3293744"/>
                  <a:ext cx="219836" cy="274510"/>
                </a:xfrm>
                <a:custGeom>
                  <a:avLst/>
                  <a:gdLst>
                    <a:gd name="connsiteX0" fmla="*/ 157448 w 219836"/>
                    <a:gd name="connsiteY0" fmla="*/ 266414 h 274510"/>
                    <a:gd name="connsiteX1" fmla="*/ 147733 w 219836"/>
                    <a:gd name="connsiteY1" fmla="*/ 258318 h 274510"/>
                    <a:gd name="connsiteX2" fmla="*/ 140398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0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5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0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5" y="32480"/>
                      </a:cubicBezTo>
                      <a:cubicBezTo>
                        <a:pt x="32575" y="26956"/>
                        <a:pt x="38290"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5"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0"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4D928D81-E820-826E-4BAB-AB015FC992A9}"/>
                    </a:ext>
                  </a:extLst>
                </p:cNvPr>
                <p:cNvSpPr/>
                <p:nvPr/>
              </p:nvSpPr>
              <p:spPr>
                <a:xfrm>
                  <a:off x="6639401" y="3293744"/>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3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2 h 274510"/>
                    <a:gd name="connsiteX7" fmla="*/ 5905 w 219837"/>
                    <a:gd name="connsiteY7" fmla="*/ 228600 h 274510"/>
                    <a:gd name="connsiteX8" fmla="*/ 0 w 219837"/>
                    <a:gd name="connsiteY8" fmla="*/ 199835 h 274510"/>
                    <a:gd name="connsiteX9" fmla="*/ 4000 w 219837"/>
                    <a:gd name="connsiteY9" fmla="*/ 172498 h 274510"/>
                    <a:gd name="connsiteX10" fmla="*/ 18097 w 219837"/>
                    <a:gd name="connsiteY10" fmla="*/ 144971 h 274510"/>
                    <a:gd name="connsiteX11" fmla="*/ 44482 w 219837"/>
                    <a:gd name="connsiteY11" fmla="*/ 121730 h 274510"/>
                    <a:gd name="connsiteX12" fmla="*/ 82963 w 219837"/>
                    <a:gd name="connsiteY12" fmla="*/ 105823 h 274510"/>
                    <a:gd name="connsiteX13" fmla="*/ 126968 w 219837"/>
                    <a:gd name="connsiteY13" fmla="*/ 100298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7 h 274510"/>
                    <a:gd name="connsiteX33" fmla="*/ 186118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3"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6"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6"/>
                        <a:pt x="118300" y="156972"/>
                        <a:pt x="110680" y="156972"/>
                      </a:cubicBezTo>
                      <a:close/>
                    </a:path>
                  </a:pathLst>
                </a:custGeom>
                <a:grp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8D9B2504-5602-1A35-A99D-7C22884E7BD8}"/>
                    </a:ext>
                  </a:extLst>
                </p:cNvPr>
                <p:cNvSpPr/>
                <p:nvPr/>
              </p:nvSpPr>
              <p:spPr>
                <a:xfrm>
                  <a:off x="6869715" y="3299650"/>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5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509"/>
                        <a:pt x="25432" y="258223"/>
                      </a:cubicBezTo>
                      <a:cubicBezTo>
                        <a:pt x="22289" y="255080"/>
                        <a:pt x="19717" y="250793"/>
                        <a:pt x="17717" y="245555"/>
                      </a:cubicBezTo>
                      <a:cubicBezTo>
                        <a:pt x="15716" y="240316"/>
                        <a:pt x="14383" y="231838"/>
                        <a:pt x="13525" y="220123"/>
                      </a:cubicBezTo>
                      <a:cubicBezTo>
                        <a:pt x="11430" y="187643"/>
                        <a:pt x="9144" y="150019"/>
                        <a:pt x="6763" y="107252"/>
                      </a:cubicBezTo>
                      <a:cubicBezTo>
                        <a:pt x="4382" y="64580"/>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80"/>
                        <a:pt x="198120" y="266414"/>
                        <a:pt x="183547" y="266414"/>
                      </a:cubicBezTo>
                      <a:close/>
                    </a:path>
                  </a:pathLst>
                </a:custGeom>
                <a:grpFill/>
                <a:ln w="9525" cap="flat">
                  <a:noFill/>
                  <a:prstDash val="solid"/>
                  <a:miter/>
                </a:ln>
              </p:spPr>
              <p:txBody>
                <a:bodyPr rtlCol="0" anchor="ctr"/>
                <a:lstStyle/>
                <a:p>
                  <a:endParaRPr lang="nl-BE"/>
                </a:p>
              </p:txBody>
            </p:sp>
          </p:grpSp>
        </p:grpSp>
        <p:sp>
          <p:nvSpPr>
            <p:cNvPr id="120" name="Rechthoek 119">
              <a:hlinkClick r:id="rId12" action="ppaction://hlinksldjump"/>
              <a:extLst>
                <a:ext uri="{FF2B5EF4-FFF2-40B4-BE49-F238E27FC236}">
                  <a16:creationId xmlns:a16="http://schemas.microsoft.com/office/drawing/2014/main" id="{C21B0C7E-9D25-FAB7-20D3-F7AA0B95283A}"/>
                </a:ext>
              </a:extLst>
            </p:cNvPr>
            <p:cNvSpPr/>
            <p:nvPr/>
          </p:nvSpPr>
          <p:spPr>
            <a:xfrm>
              <a:off x="8896527" y="981860"/>
              <a:ext cx="2302494" cy="525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132" name="!!aanduidingpagina's">
            <a:extLst>
              <a:ext uri="{FF2B5EF4-FFF2-40B4-BE49-F238E27FC236}">
                <a16:creationId xmlns:a16="http://schemas.microsoft.com/office/drawing/2014/main" id="{D43C7638-EDFF-22EE-F468-88C6A90AFEB6}"/>
              </a:ext>
            </a:extLst>
          </p:cNvPr>
          <p:cNvGrpSpPr/>
          <p:nvPr/>
        </p:nvGrpSpPr>
        <p:grpSpPr>
          <a:xfrm>
            <a:off x="5434296" y="6365081"/>
            <a:ext cx="1321489" cy="238218"/>
            <a:chOff x="5054256" y="6365081"/>
            <a:chExt cx="1321489" cy="238218"/>
          </a:xfrm>
        </p:grpSpPr>
        <p:sp>
          <p:nvSpPr>
            <p:cNvPr id="133" name="Ovaal 132">
              <a:extLst>
                <a:ext uri="{FF2B5EF4-FFF2-40B4-BE49-F238E27FC236}">
                  <a16:creationId xmlns:a16="http://schemas.microsoft.com/office/drawing/2014/main" id="{4E2E9E97-6CFE-395A-B28A-0EF8BE647C39}"/>
                </a:ext>
              </a:extLst>
            </p:cNvPr>
            <p:cNvSpPr/>
            <p:nvPr/>
          </p:nvSpPr>
          <p:spPr>
            <a:xfrm>
              <a:off x="505425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34" name="Ovaal 133">
              <a:extLst>
                <a:ext uri="{FF2B5EF4-FFF2-40B4-BE49-F238E27FC236}">
                  <a16:creationId xmlns:a16="http://schemas.microsoft.com/office/drawing/2014/main" id="{97B10148-6D59-C9CF-E790-9FBDD2D91210}"/>
                </a:ext>
              </a:extLst>
            </p:cNvPr>
            <p:cNvSpPr/>
            <p:nvPr/>
          </p:nvSpPr>
          <p:spPr>
            <a:xfrm>
              <a:off x="541534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35" name="Ovaal 134">
              <a:extLst>
                <a:ext uri="{FF2B5EF4-FFF2-40B4-BE49-F238E27FC236}">
                  <a16:creationId xmlns:a16="http://schemas.microsoft.com/office/drawing/2014/main" id="{9EE23AC9-747C-D642-27D6-B0A24867046B}"/>
                </a:ext>
              </a:extLst>
            </p:cNvPr>
            <p:cNvSpPr/>
            <p:nvPr/>
          </p:nvSpPr>
          <p:spPr>
            <a:xfrm>
              <a:off x="577643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36" name="Ovaal 135">
              <a:extLst>
                <a:ext uri="{FF2B5EF4-FFF2-40B4-BE49-F238E27FC236}">
                  <a16:creationId xmlns:a16="http://schemas.microsoft.com/office/drawing/2014/main" id="{4ECEFEB4-288C-8A44-8D42-109F07077E16}"/>
                </a:ext>
              </a:extLst>
            </p:cNvPr>
            <p:cNvSpPr/>
            <p:nvPr/>
          </p:nvSpPr>
          <p:spPr>
            <a:xfrm>
              <a:off x="6137527"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37" name="Ovaal 136">
              <a:extLst>
                <a:ext uri="{FF2B5EF4-FFF2-40B4-BE49-F238E27FC236}">
                  <a16:creationId xmlns:a16="http://schemas.microsoft.com/office/drawing/2014/main" id="{762FB2AA-924D-7937-E65C-4181B90207AE}"/>
                </a:ext>
              </a:extLst>
            </p:cNvPr>
            <p:cNvSpPr/>
            <p:nvPr/>
          </p:nvSpPr>
          <p:spPr>
            <a:xfrm>
              <a:off x="508336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38" name="Ovaal 137">
              <a:extLst>
                <a:ext uri="{FF2B5EF4-FFF2-40B4-BE49-F238E27FC236}">
                  <a16:creationId xmlns:a16="http://schemas.microsoft.com/office/drawing/2014/main" id="{E09B44CB-BDE0-5C9E-23DE-D8116E4CDAE9}"/>
                </a:ext>
              </a:extLst>
            </p:cNvPr>
            <p:cNvSpPr/>
            <p:nvPr/>
          </p:nvSpPr>
          <p:spPr>
            <a:xfrm>
              <a:off x="544445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39" name="Ovaal 138">
              <a:extLst>
                <a:ext uri="{FF2B5EF4-FFF2-40B4-BE49-F238E27FC236}">
                  <a16:creationId xmlns:a16="http://schemas.microsoft.com/office/drawing/2014/main" id="{E28A3BFF-AD17-BF82-74D5-5969D59BD313}"/>
                </a:ext>
              </a:extLst>
            </p:cNvPr>
            <p:cNvSpPr/>
            <p:nvPr/>
          </p:nvSpPr>
          <p:spPr>
            <a:xfrm>
              <a:off x="5805545" y="6394190"/>
              <a:ext cx="180000" cy="180000"/>
            </a:xfrm>
            <a:prstGeom prst="ellipse">
              <a:avLst/>
            </a:prstGeom>
            <a:solidFill>
              <a:srgbClr val="0B88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40" name="Ovaal 139">
              <a:extLst>
                <a:ext uri="{FF2B5EF4-FFF2-40B4-BE49-F238E27FC236}">
                  <a16:creationId xmlns:a16="http://schemas.microsoft.com/office/drawing/2014/main" id="{D0D085F0-FC35-2103-592D-386647B476B7}"/>
                </a:ext>
              </a:extLst>
            </p:cNvPr>
            <p:cNvSpPr/>
            <p:nvPr/>
          </p:nvSpPr>
          <p:spPr>
            <a:xfrm>
              <a:off x="6166636"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Tree>
    <p:extLst>
      <p:ext uri="{BB962C8B-B14F-4D97-AF65-F5344CB8AC3E}">
        <p14:creationId xmlns:p14="http://schemas.microsoft.com/office/powerpoint/2010/main" val="363961534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8000"/>
                                  </p:iterate>
                                  <p:childTnLst>
                                    <p:set>
                                      <p:cBhvr>
                                        <p:cTn id="6" dur="1" fill="hold">
                                          <p:stCondLst>
                                            <p:cond delay="0"/>
                                          </p:stCondLst>
                                        </p:cTn>
                                        <p:tgtEl>
                                          <p:spTgt spid="119"/>
                                        </p:tgtEl>
                                        <p:attrNameLst>
                                          <p:attrName>style.visibility</p:attrName>
                                        </p:attrNameLst>
                                      </p:cBhvr>
                                      <p:to>
                                        <p:strVal val="visible"/>
                                      </p:to>
                                    </p:set>
                                    <p:animEffect transition="in" filter="fade">
                                      <p:cBhvr>
                                        <p:cTn id="7" dur="500"/>
                                        <p:tgtEl>
                                          <p:spTgt spid="119"/>
                                        </p:tgtEl>
                                      </p:cBhvr>
                                    </p:animEffect>
                                  </p:childTnLst>
                                </p:cTn>
                              </p:par>
                              <p:par>
                                <p:cTn id="8" presetID="53" presetClass="entr" presetSubtype="16" fill="hold" nodeType="withEffect">
                                  <p:stCondLst>
                                    <p:cond delay="1000"/>
                                  </p:stCondLst>
                                  <p:childTnLst>
                                    <p:set>
                                      <p:cBhvr>
                                        <p:cTn id="9" dur="1" fill="hold">
                                          <p:stCondLst>
                                            <p:cond delay="0"/>
                                          </p:stCondLst>
                                        </p:cTn>
                                        <p:tgtEl>
                                          <p:spTgt spid="31"/>
                                        </p:tgtEl>
                                        <p:attrNameLst>
                                          <p:attrName>style.visibility</p:attrName>
                                        </p:attrNameLst>
                                      </p:cBhvr>
                                      <p:to>
                                        <p:strVal val="visible"/>
                                      </p:to>
                                    </p:set>
                                    <p:anim calcmode="lin" valueType="num">
                                      <p:cBhvr>
                                        <p:cTn id="10" dur="500" fill="hold"/>
                                        <p:tgtEl>
                                          <p:spTgt spid="31"/>
                                        </p:tgtEl>
                                        <p:attrNameLst>
                                          <p:attrName>ppt_w</p:attrName>
                                        </p:attrNameLst>
                                      </p:cBhvr>
                                      <p:tavLst>
                                        <p:tav tm="0">
                                          <p:val>
                                            <p:fltVal val="0"/>
                                          </p:val>
                                        </p:tav>
                                        <p:tav tm="100000">
                                          <p:val>
                                            <p:strVal val="#ppt_w"/>
                                          </p:val>
                                        </p:tav>
                                      </p:tavLst>
                                    </p:anim>
                                    <p:anim calcmode="lin" valueType="num">
                                      <p:cBhvr>
                                        <p:cTn id="11" dur="500" fill="hold"/>
                                        <p:tgtEl>
                                          <p:spTgt spid="31"/>
                                        </p:tgtEl>
                                        <p:attrNameLst>
                                          <p:attrName>ppt_h</p:attrName>
                                        </p:attrNameLst>
                                      </p:cBhvr>
                                      <p:tavLst>
                                        <p:tav tm="0">
                                          <p:val>
                                            <p:fltVal val="0"/>
                                          </p:val>
                                        </p:tav>
                                        <p:tav tm="100000">
                                          <p:val>
                                            <p:strVal val="#ppt_h"/>
                                          </p:val>
                                        </p:tav>
                                      </p:tavLst>
                                    </p:anim>
                                    <p:animEffect transition="in" filter="fade">
                                      <p:cBhvr>
                                        <p:cTn id="12" dur="500"/>
                                        <p:tgtEl>
                                          <p:spTgt spid="31"/>
                                        </p:tgtEl>
                                      </p:cBhvr>
                                    </p:animEffect>
                                  </p:childTnLst>
                                </p:cTn>
                              </p:par>
                              <p:par>
                                <p:cTn id="13" presetID="26" presetClass="emph" presetSubtype="0" repeatCount="3000" fill="hold" nodeType="withEffect">
                                  <p:stCondLst>
                                    <p:cond delay="1400"/>
                                  </p:stCondLst>
                                  <p:childTnLst>
                                    <p:animEffect transition="out" filter="fade">
                                      <p:cBhvr>
                                        <p:cTn id="14" dur="1000" tmFilter="0, 0; .2, .5; .8, .5; 1, 0"/>
                                        <p:tgtEl>
                                          <p:spTgt spid="31"/>
                                        </p:tgtEl>
                                      </p:cBhvr>
                                    </p:animEffect>
                                    <p:animScale>
                                      <p:cBhvr>
                                        <p:cTn id="15" dur="500" autoRev="1" fill="hold"/>
                                        <p:tgtEl>
                                          <p:spTgt spid="31"/>
                                        </p:tgtEl>
                                      </p:cBhvr>
                                      <p:by x="105000" y="105000"/>
                                    </p:animScale>
                                  </p:childTnLst>
                                </p:cTn>
                              </p:par>
                              <p:par>
                                <p:cTn id="16" presetID="53" presetClass="entr" presetSubtype="16" fill="hold" nodeType="withEffect">
                                  <p:stCondLst>
                                    <p:cond delay="2750"/>
                                  </p:stCondLst>
                                  <p:childTnLst>
                                    <p:set>
                                      <p:cBhvr>
                                        <p:cTn id="17" dur="1" fill="hold">
                                          <p:stCondLst>
                                            <p:cond delay="0"/>
                                          </p:stCondLst>
                                        </p:cTn>
                                        <p:tgtEl>
                                          <p:spTgt spid="143"/>
                                        </p:tgtEl>
                                        <p:attrNameLst>
                                          <p:attrName>style.visibility</p:attrName>
                                        </p:attrNameLst>
                                      </p:cBhvr>
                                      <p:to>
                                        <p:strVal val="visible"/>
                                      </p:to>
                                    </p:set>
                                    <p:anim calcmode="lin" valueType="num">
                                      <p:cBhvr>
                                        <p:cTn id="18" dur="500" fill="hold"/>
                                        <p:tgtEl>
                                          <p:spTgt spid="143"/>
                                        </p:tgtEl>
                                        <p:attrNameLst>
                                          <p:attrName>ppt_w</p:attrName>
                                        </p:attrNameLst>
                                      </p:cBhvr>
                                      <p:tavLst>
                                        <p:tav tm="0">
                                          <p:val>
                                            <p:fltVal val="0"/>
                                          </p:val>
                                        </p:tav>
                                        <p:tav tm="100000">
                                          <p:val>
                                            <p:strVal val="#ppt_w"/>
                                          </p:val>
                                        </p:tav>
                                      </p:tavLst>
                                    </p:anim>
                                    <p:anim calcmode="lin" valueType="num">
                                      <p:cBhvr>
                                        <p:cTn id="19" dur="500" fill="hold"/>
                                        <p:tgtEl>
                                          <p:spTgt spid="143"/>
                                        </p:tgtEl>
                                        <p:attrNameLst>
                                          <p:attrName>ppt_h</p:attrName>
                                        </p:attrNameLst>
                                      </p:cBhvr>
                                      <p:tavLst>
                                        <p:tav tm="0">
                                          <p:val>
                                            <p:fltVal val="0"/>
                                          </p:val>
                                        </p:tav>
                                        <p:tav tm="100000">
                                          <p:val>
                                            <p:strVal val="#ppt_h"/>
                                          </p:val>
                                        </p:tav>
                                      </p:tavLst>
                                    </p:anim>
                                    <p:animEffect transition="in" filter="fade">
                                      <p:cBhvr>
                                        <p:cTn id="20" dur="500"/>
                                        <p:tgtEl>
                                          <p:spTgt spid="143"/>
                                        </p:tgtEl>
                                      </p:cBhvr>
                                    </p:animEffect>
                                  </p:childTnLst>
                                </p:cTn>
                              </p:par>
                              <p:par>
                                <p:cTn id="21" presetID="53" presetClass="entr" presetSubtype="16" fill="hold" nodeType="withEffect">
                                  <p:stCondLst>
                                    <p:cond delay="2750"/>
                                  </p:stCondLst>
                                  <p:childTnLst>
                                    <p:set>
                                      <p:cBhvr>
                                        <p:cTn id="22" dur="1" fill="hold">
                                          <p:stCondLst>
                                            <p:cond delay="0"/>
                                          </p:stCondLst>
                                        </p:cTn>
                                        <p:tgtEl>
                                          <p:spTgt spid="114"/>
                                        </p:tgtEl>
                                        <p:attrNameLst>
                                          <p:attrName>style.visibility</p:attrName>
                                        </p:attrNameLst>
                                      </p:cBhvr>
                                      <p:to>
                                        <p:strVal val="visible"/>
                                      </p:to>
                                    </p:set>
                                    <p:anim calcmode="lin" valueType="num">
                                      <p:cBhvr>
                                        <p:cTn id="23" dur="500" fill="hold"/>
                                        <p:tgtEl>
                                          <p:spTgt spid="114"/>
                                        </p:tgtEl>
                                        <p:attrNameLst>
                                          <p:attrName>ppt_w</p:attrName>
                                        </p:attrNameLst>
                                      </p:cBhvr>
                                      <p:tavLst>
                                        <p:tav tm="0">
                                          <p:val>
                                            <p:fltVal val="0"/>
                                          </p:val>
                                        </p:tav>
                                        <p:tav tm="100000">
                                          <p:val>
                                            <p:strVal val="#ppt_w"/>
                                          </p:val>
                                        </p:tav>
                                      </p:tavLst>
                                    </p:anim>
                                    <p:anim calcmode="lin" valueType="num">
                                      <p:cBhvr>
                                        <p:cTn id="24" dur="500" fill="hold"/>
                                        <p:tgtEl>
                                          <p:spTgt spid="114"/>
                                        </p:tgtEl>
                                        <p:attrNameLst>
                                          <p:attrName>ppt_h</p:attrName>
                                        </p:attrNameLst>
                                      </p:cBhvr>
                                      <p:tavLst>
                                        <p:tav tm="0">
                                          <p:val>
                                            <p:fltVal val="0"/>
                                          </p:val>
                                        </p:tav>
                                        <p:tav tm="100000">
                                          <p:val>
                                            <p:strVal val="#ppt_h"/>
                                          </p:val>
                                        </p:tav>
                                      </p:tavLst>
                                    </p:anim>
                                    <p:animEffect transition="in" filter="fade">
                                      <p:cBhvr>
                                        <p:cTn id="25" dur="500"/>
                                        <p:tgtEl>
                                          <p:spTgt spid="114"/>
                                        </p:tgtEl>
                                      </p:cBhvr>
                                    </p:animEffect>
                                  </p:childTnLst>
                                </p:cTn>
                              </p:par>
                              <p:par>
                                <p:cTn id="26" presetID="6" presetClass="emph" presetSubtype="0" autoRev="1" fill="hold" nodeType="withEffect">
                                  <p:stCondLst>
                                    <p:cond delay="3250"/>
                                  </p:stCondLst>
                                  <p:childTnLst>
                                    <p:animScale>
                                      <p:cBhvr>
                                        <p:cTn id="27" dur="200" fill="hold"/>
                                        <p:tgtEl>
                                          <p:spTgt spid="143"/>
                                        </p:tgtEl>
                                      </p:cBhvr>
                                      <p:by x="105000" y="105000"/>
                                    </p:animScale>
                                  </p:childTnLst>
                                </p:cTn>
                              </p:par>
                              <p:par>
                                <p:cTn id="28" presetID="6" presetClass="emph" presetSubtype="0" autoRev="1" fill="hold" nodeType="withEffect">
                                  <p:stCondLst>
                                    <p:cond delay="3250"/>
                                  </p:stCondLst>
                                  <p:childTnLst>
                                    <p:animScale>
                                      <p:cBhvr>
                                        <p:cTn id="29" dur="200" fill="hold"/>
                                        <p:tgtEl>
                                          <p:spTgt spid="11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rije vorm: vorm 1">
            <a:extLst>
              <a:ext uri="{FF2B5EF4-FFF2-40B4-BE49-F238E27FC236}">
                <a16:creationId xmlns:a16="http://schemas.microsoft.com/office/drawing/2014/main" id="{A2329037-5F19-BA4E-B9D1-FE187723ACFA}"/>
              </a:ext>
            </a:extLst>
          </p:cNvPr>
          <p:cNvSpPr/>
          <p:nvPr/>
        </p:nvSpPr>
        <p:spPr>
          <a:xfrm>
            <a:off x="-9846" y="-18245"/>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solidFill>
            <a:srgbClr val="F1E3CB">
              <a:alpha val="73000"/>
            </a:srgbClr>
          </a:solidFill>
          <a:ln w="12700" cap="flat">
            <a:noFill/>
            <a:prstDash val="solid"/>
            <a:miter/>
          </a:ln>
        </p:spPr>
        <p:txBody>
          <a:bodyPr rtlCol="0" anchor="ctr"/>
          <a:lstStyle/>
          <a:p>
            <a:endParaRPr lang="nl-BE"/>
          </a:p>
        </p:txBody>
      </p:sp>
      <p:grpSp>
        <p:nvGrpSpPr>
          <p:cNvPr id="58" name="Groep 57">
            <a:extLst>
              <a:ext uri="{FF2B5EF4-FFF2-40B4-BE49-F238E27FC236}">
                <a16:creationId xmlns:a16="http://schemas.microsoft.com/office/drawing/2014/main" id="{54B18295-18A2-F37D-B118-CA2511E62852}"/>
              </a:ext>
            </a:extLst>
          </p:cNvPr>
          <p:cNvGrpSpPr/>
          <p:nvPr/>
        </p:nvGrpSpPr>
        <p:grpSpPr>
          <a:xfrm rot="5400000">
            <a:off x="-3094033" y="1052959"/>
            <a:ext cx="6876250" cy="4733841"/>
            <a:chOff x="0" y="3282810"/>
            <a:chExt cx="12192001" cy="3635290"/>
          </a:xfrm>
        </p:grpSpPr>
        <p:sp>
          <p:nvSpPr>
            <p:cNvPr id="59" name="Vrije vorm: vorm 58">
              <a:extLst>
                <a:ext uri="{FF2B5EF4-FFF2-40B4-BE49-F238E27FC236}">
                  <a16:creationId xmlns:a16="http://schemas.microsoft.com/office/drawing/2014/main" id="{9A3C1D63-6878-C375-014E-AFBCDE22B167}"/>
                </a:ext>
              </a:extLst>
            </p:cNvPr>
            <p:cNvSpPr/>
            <p:nvPr/>
          </p:nvSpPr>
          <p:spPr>
            <a:xfrm>
              <a:off x="0" y="3282810"/>
              <a:ext cx="12192000" cy="1403787"/>
            </a:xfrm>
            <a:custGeom>
              <a:avLst/>
              <a:gdLst>
                <a:gd name="connsiteX0" fmla="*/ 12192000 w 12192000"/>
                <a:gd name="connsiteY0" fmla="*/ 391390 h 1403787"/>
                <a:gd name="connsiteX1" fmla="*/ 12192000 w 12192000"/>
                <a:gd name="connsiteY1" fmla="*/ 1307821 h 1403787"/>
                <a:gd name="connsiteX2" fmla="*/ 11988165 w 12192000"/>
                <a:gd name="connsiteY2" fmla="*/ 1320267 h 1403787"/>
                <a:gd name="connsiteX3" fmla="*/ 11820652 w 12192000"/>
                <a:gd name="connsiteY3" fmla="*/ 1333856 h 1403787"/>
                <a:gd name="connsiteX4" fmla="*/ 11161522 w 12192000"/>
                <a:gd name="connsiteY4" fmla="*/ 1377417 h 1403787"/>
                <a:gd name="connsiteX5" fmla="*/ 11022330 w 12192000"/>
                <a:gd name="connsiteY5" fmla="*/ 1361161 h 1403787"/>
                <a:gd name="connsiteX6" fmla="*/ 10690352 w 12192000"/>
                <a:gd name="connsiteY6" fmla="*/ 1306171 h 1403787"/>
                <a:gd name="connsiteX7" fmla="*/ 10339959 w 12192000"/>
                <a:gd name="connsiteY7" fmla="*/ 1266546 h 1403787"/>
                <a:gd name="connsiteX8" fmla="*/ 8709406 w 12192000"/>
                <a:gd name="connsiteY8" fmla="*/ 1262736 h 1403787"/>
                <a:gd name="connsiteX9" fmla="*/ 7950708 w 12192000"/>
                <a:gd name="connsiteY9" fmla="*/ 1339317 h 1403787"/>
                <a:gd name="connsiteX10" fmla="*/ 7045452 w 12192000"/>
                <a:gd name="connsiteY10" fmla="*/ 1261974 h 1403787"/>
                <a:gd name="connsiteX11" fmla="*/ 6030468 w 12192000"/>
                <a:gd name="connsiteY11" fmla="*/ 1334618 h 1403787"/>
                <a:gd name="connsiteX12" fmla="*/ 4298696 w 12192000"/>
                <a:gd name="connsiteY12" fmla="*/ 1238860 h 1403787"/>
                <a:gd name="connsiteX13" fmla="*/ 3149346 w 12192000"/>
                <a:gd name="connsiteY13" fmla="*/ 1349223 h 1403787"/>
                <a:gd name="connsiteX14" fmla="*/ 1985772 w 12192000"/>
                <a:gd name="connsiteY14" fmla="*/ 1262102 h 1403787"/>
                <a:gd name="connsiteX15" fmla="*/ 1155573 w 12192000"/>
                <a:gd name="connsiteY15" fmla="*/ 1378306 h 1403787"/>
                <a:gd name="connsiteX16" fmla="*/ 4318 w 12192000"/>
                <a:gd name="connsiteY16" fmla="*/ 1367258 h 1403787"/>
                <a:gd name="connsiteX17" fmla="*/ 0 w 12192000"/>
                <a:gd name="connsiteY17" fmla="*/ 1366877 h 1403787"/>
                <a:gd name="connsiteX18" fmla="*/ 0 w 12192000"/>
                <a:gd name="connsiteY18" fmla="*/ 263246 h 1403787"/>
                <a:gd name="connsiteX19" fmla="*/ 4318 w 12192000"/>
                <a:gd name="connsiteY19" fmla="*/ 262230 h 1403787"/>
                <a:gd name="connsiteX20" fmla="*/ 2430145 w 12192000"/>
                <a:gd name="connsiteY20" fmla="*/ 289662 h 1403787"/>
                <a:gd name="connsiteX21" fmla="*/ 2891282 w 12192000"/>
                <a:gd name="connsiteY21" fmla="*/ 401168 h 1403787"/>
                <a:gd name="connsiteX22" fmla="*/ 4898771 w 12192000"/>
                <a:gd name="connsiteY22" fmla="*/ 178537 h 1403787"/>
                <a:gd name="connsiteX23" fmla="*/ 6045581 w 12192000"/>
                <a:gd name="connsiteY23" fmla="*/ 324206 h 1403787"/>
                <a:gd name="connsiteX24" fmla="*/ 6432931 w 12192000"/>
                <a:gd name="connsiteY24" fmla="*/ 229210 h 1403787"/>
                <a:gd name="connsiteX25" fmla="*/ 6563614 w 12192000"/>
                <a:gd name="connsiteY25" fmla="*/ 195301 h 1403787"/>
                <a:gd name="connsiteX26" fmla="*/ 8004557 w 12192000"/>
                <a:gd name="connsiteY26" fmla="*/ 128753 h 1403787"/>
                <a:gd name="connsiteX27" fmla="*/ 9388856 w 12192000"/>
                <a:gd name="connsiteY27" fmla="*/ 286741 h 1403787"/>
                <a:gd name="connsiteX28" fmla="*/ 10523347 w 12192000"/>
                <a:gd name="connsiteY28" fmla="*/ 13437 h 1403787"/>
                <a:gd name="connsiteX29" fmla="*/ 11483467 w 12192000"/>
                <a:gd name="connsiteY29" fmla="*/ 166472 h 1403787"/>
                <a:gd name="connsiteX30" fmla="*/ 11737975 w 12192000"/>
                <a:gd name="connsiteY30" fmla="*/ 317856 h 1403787"/>
                <a:gd name="connsiteX31" fmla="*/ 12192000 w 12192000"/>
                <a:gd name="connsiteY31" fmla="*/ 391390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92000" h="1403787">
                  <a:moveTo>
                    <a:pt x="12192000" y="391390"/>
                  </a:moveTo>
                  <a:lnTo>
                    <a:pt x="12192000" y="1307821"/>
                  </a:lnTo>
                  <a:cubicBezTo>
                    <a:pt x="12123801" y="1311123"/>
                    <a:pt x="12055856" y="1315315"/>
                    <a:pt x="11988165" y="1320267"/>
                  </a:cubicBezTo>
                  <a:cubicBezTo>
                    <a:pt x="11932031" y="1324331"/>
                    <a:pt x="11876151" y="1328903"/>
                    <a:pt x="11820652" y="1333856"/>
                  </a:cubicBezTo>
                  <a:cubicBezTo>
                    <a:pt x="11627612" y="1351128"/>
                    <a:pt x="11375390" y="1388847"/>
                    <a:pt x="11161522" y="1377417"/>
                  </a:cubicBezTo>
                  <a:cubicBezTo>
                    <a:pt x="11112754" y="1374877"/>
                    <a:pt x="11066018" y="1369671"/>
                    <a:pt x="11022330" y="1361161"/>
                  </a:cubicBezTo>
                  <a:cubicBezTo>
                    <a:pt x="10912094" y="1339445"/>
                    <a:pt x="10802239" y="1321537"/>
                    <a:pt x="10690352" y="1306171"/>
                  </a:cubicBezTo>
                  <a:cubicBezTo>
                    <a:pt x="10576306" y="1290549"/>
                    <a:pt x="10460355" y="1277596"/>
                    <a:pt x="10339959" y="1266546"/>
                  </a:cubicBezTo>
                  <a:cubicBezTo>
                    <a:pt x="9802749" y="1217016"/>
                    <a:pt x="9245219" y="1199364"/>
                    <a:pt x="8709406" y="1262736"/>
                  </a:cubicBezTo>
                  <a:cubicBezTo>
                    <a:pt x="8457438" y="1292581"/>
                    <a:pt x="8209281" y="1340079"/>
                    <a:pt x="7950708" y="1339317"/>
                  </a:cubicBezTo>
                  <a:cubicBezTo>
                    <a:pt x="7644257" y="1338428"/>
                    <a:pt x="7351649" y="1269467"/>
                    <a:pt x="7045452" y="1261974"/>
                  </a:cubicBezTo>
                  <a:cubicBezTo>
                    <a:pt x="6703441" y="1253720"/>
                    <a:pt x="6371971" y="1322427"/>
                    <a:pt x="6030468" y="1334618"/>
                  </a:cubicBezTo>
                  <a:cubicBezTo>
                    <a:pt x="5449189" y="1355320"/>
                    <a:pt x="4878959" y="1211683"/>
                    <a:pt x="4298696" y="1238860"/>
                  </a:cubicBezTo>
                  <a:cubicBezTo>
                    <a:pt x="3909568" y="1257021"/>
                    <a:pt x="3540125" y="1351383"/>
                    <a:pt x="3149346" y="1349223"/>
                  </a:cubicBezTo>
                  <a:cubicBezTo>
                    <a:pt x="2756027" y="1347191"/>
                    <a:pt x="2378075" y="1247115"/>
                    <a:pt x="1985772" y="1262102"/>
                  </a:cubicBezTo>
                  <a:cubicBezTo>
                    <a:pt x="1699006" y="1273023"/>
                    <a:pt x="1435354" y="1344271"/>
                    <a:pt x="1155573" y="1378306"/>
                  </a:cubicBezTo>
                  <a:cubicBezTo>
                    <a:pt x="779145" y="1424027"/>
                    <a:pt x="388112" y="1400659"/>
                    <a:pt x="4318" y="1367258"/>
                  </a:cubicBezTo>
                  <a:cubicBezTo>
                    <a:pt x="2921" y="1367130"/>
                    <a:pt x="1397" y="1367003"/>
                    <a:pt x="0" y="1366877"/>
                  </a:cubicBezTo>
                  <a:lnTo>
                    <a:pt x="0" y="263246"/>
                  </a:lnTo>
                  <a:cubicBezTo>
                    <a:pt x="1397" y="262865"/>
                    <a:pt x="2921" y="262611"/>
                    <a:pt x="4318" y="262230"/>
                  </a:cubicBezTo>
                  <a:cubicBezTo>
                    <a:pt x="763524" y="82017"/>
                    <a:pt x="1688211" y="89510"/>
                    <a:pt x="2430145" y="289662"/>
                  </a:cubicBezTo>
                  <a:cubicBezTo>
                    <a:pt x="2581021" y="330302"/>
                    <a:pt x="2726563" y="378690"/>
                    <a:pt x="2891282" y="401168"/>
                  </a:cubicBezTo>
                  <a:cubicBezTo>
                    <a:pt x="3564509" y="493371"/>
                    <a:pt x="4208780" y="128626"/>
                    <a:pt x="4898771" y="178537"/>
                  </a:cubicBezTo>
                  <a:cubicBezTo>
                    <a:pt x="5294249" y="207112"/>
                    <a:pt x="5656707" y="370688"/>
                    <a:pt x="6045581" y="324206"/>
                  </a:cubicBezTo>
                  <a:cubicBezTo>
                    <a:pt x="6185535" y="307442"/>
                    <a:pt x="6307201" y="264771"/>
                    <a:pt x="6432931" y="229210"/>
                  </a:cubicBezTo>
                  <a:cubicBezTo>
                    <a:pt x="6475730" y="217018"/>
                    <a:pt x="6519291" y="205715"/>
                    <a:pt x="6563614" y="195301"/>
                  </a:cubicBezTo>
                  <a:cubicBezTo>
                    <a:pt x="7009893" y="89510"/>
                    <a:pt x="7528560" y="64872"/>
                    <a:pt x="8004557" y="128753"/>
                  </a:cubicBezTo>
                  <a:cubicBezTo>
                    <a:pt x="8467344" y="190984"/>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6"/>
                  </a:cubicBezTo>
                  <a:cubicBezTo>
                    <a:pt x="11865610" y="372212"/>
                    <a:pt x="12025503" y="392532"/>
                    <a:pt x="12192000" y="391390"/>
                  </a:cubicBezTo>
                  <a:close/>
                </a:path>
              </a:pathLst>
            </a:custGeom>
            <a:solidFill>
              <a:srgbClr val="FFFFFF"/>
            </a:solidFill>
            <a:ln w="12700"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D1DE5F47-8432-F27F-776F-4C02807648B9}"/>
                </a:ext>
              </a:extLst>
            </p:cNvPr>
            <p:cNvSpPr/>
            <p:nvPr/>
          </p:nvSpPr>
          <p:spPr>
            <a:xfrm>
              <a:off x="0" y="3405783"/>
              <a:ext cx="12192000" cy="1403787"/>
            </a:xfrm>
            <a:custGeom>
              <a:avLst/>
              <a:gdLst>
                <a:gd name="connsiteX0" fmla="*/ 12192000 w 12192000"/>
                <a:gd name="connsiteY0" fmla="*/ 391389 h 1403787"/>
                <a:gd name="connsiteX1" fmla="*/ 12192000 w 12192000"/>
                <a:gd name="connsiteY1" fmla="*/ 1307821 h 1403787"/>
                <a:gd name="connsiteX2" fmla="*/ 11832463 w 12192000"/>
                <a:gd name="connsiteY2" fmla="*/ 1332840 h 1403787"/>
                <a:gd name="connsiteX3" fmla="*/ 11820652 w 12192000"/>
                <a:gd name="connsiteY3" fmla="*/ 1333857 h 1403787"/>
                <a:gd name="connsiteX4" fmla="*/ 11051540 w 12192000"/>
                <a:gd name="connsiteY4" fmla="*/ 1366241 h 1403787"/>
                <a:gd name="connsiteX5" fmla="*/ 11022330 w 12192000"/>
                <a:gd name="connsiteY5" fmla="*/ 1361161 h 1403787"/>
                <a:gd name="connsiteX6" fmla="*/ 10711053 w 12192000"/>
                <a:gd name="connsiteY6" fmla="*/ 1309091 h 1403787"/>
                <a:gd name="connsiteX7" fmla="*/ 10339959 w 12192000"/>
                <a:gd name="connsiteY7" fmla="*/ 1266546 h 1403787"/>
                <a:gd name="connsiteX8" fmla="*/ 10277348 w 12192000"/>
                <a:gd name="connsiteY8" fmla="*/ 1260958 h 1403787"/>
                <a:gd name="connsiteX9" fmla="*/ 8709406 w 12192000"/>
                <a:gd name="connsiteY9" fmla="*/ 1262736 h 1403787"/>
                <a:gd name="connsiteX10" fmla="*/ 7950708 w 12192000"/>
                <a:gd name="connsiteY10" fmla="*/ 1339317 h 1403787"/>
                <a:gd name="connsiteX11" fmla="*/ 7045452 w 12192000"/>
                <a:gd name="connsiteY11" fmla="*/ 1261975 h 1403787"/>
                <a:gd name="connsiteX12" fmla="*/ 6030468 w 12192000"/>
                <a:gd name="connsiteY12" fmla="*/ 1334619 h 1403787"/>
                <a:gd name="connsiteX13" fmla="*/ 4298696 w 12192000"/>
                <a:gd name="connsiteY13" fmla="*/ 1238860 h 1403787"/>
                <a:gd name="connsiteX14" fmla="*/ 3149346 w 12192000"/>
                <a:gd name="connsiteY14" fmla="*/ 1349223 h 1403787"/>
                <a:gd name="connsiteX15" fmla="*/ 1985772 w 12192000"/>
                <a:gd name="connsiteY15" fmla="*/ 1262101 h 1403787"/>
                <a:gd name="connsiteX16" fmla="*/ 1155573 w 12192000"/>
                <a:gd name="connsiteY16" fmla="*/ 1378307 h 1403787"/>
                <a:gd name="connsiteX17" fmla="*/ 4318 w 12192000"/>
                <a:gd name="connsiteY17" fmla="*/ 1367257 h 1403787"/>
                <a:gd name="connsiteX18" fmla="*/ 0 w 12192000"/>
                <a:gd name="connsiteY18" fmla="*/ 1366876 h 1403787"/>
                <a:gd name="connsiteX19" fmla="*/ 0 w 12192000"/>
                <a:gd name="connsiteY19" fmla="*/ 263246 h 1403787"/>
                <a:gd name="connsiteX20" fmla="*/ 4318 w 12192000"/>
                <a:gd name="connsiteY20" fmla="*/ 262230 h 1403787"/>
                <a:gd name="connsiteX21" fmla="*/ 2430145 w 12192000"/>
                <a:gd name="connsiteY21" fmla="*/ 289662 h 1403787"/>
                <a:gd name="connsiteX22" fmla="*/ 2891282 w 12192000"/>
                <a:gd name="connsiteY22" fmla="*/ 401295 h 1403787"/>
                <a:gd name="connsiteX23" fmla="*/ 4898771 w 12192000"/>
                <a:gd name="connsiteY23" fmla="*/ 178537 h 1403787"/>
                <a:gd name="connsiteX24" fmla="*/ 6045581 w 12192000"/>
                <a:gd name="connsiteY24" fmla="*/ 324207 h 1403787"/>
                <a:gd name="connsiteX25" fmla="*/ 6432931 w 12192000"/>
                <a:gd name="connsiteY25" fmla="*/ 229210 h 1403787"/>
                <a:gd name="connsiteX26" fmla="*/ 6563614 w 12192000"/>
                <a:gd name="connsiteY26" fmla="*/ 195301 h 1403787"/>
                <a:gd name="connsiteX27" fmla="*/ 8004557 w 12192000"/>
                <a:gd name="connsiteY27" fmla="*/ 128753 h 1403787"/>
                <a:gd name="connsiteX28" fmla="*/ 9388856 w 12192000"/>
                <a:gd name="connsiteY28" fmla="*/ 286741 h 1403787"/>
                <a:gd name="connsiteX29" fmla="*/ 10523347 w 12192000"/>
                <a:gd name="connsiteY29" fmla="*/ 13437 h 1403787"/>
                <a:gd name="connsiteX30" fmla="*/ 11483467 w 12192000"/>
                <a:gd name="connsiteY30" fmla="*/ 166472 h 1403787"/>
                <a:gd name="connsiteX31" fmla="*/ 11737975 w 12192000"/>
                <a:gd name="connsiteY31" fmla="*/ 317857 h 1403787"/>
                <a:gd name="connsiteX32" fmla="*/ 12192000 w 12192000"/>
                <a:gd name="connsiteY32" fmla="*/ 391389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1403787">
                  <a:moveTo>
                    <a:pt x="12192000" y="391389"/>
                  </a:moveTo>
                  <a:lnTo>
                    <a:pt x="12192000" y="1307821"/>
                  </a:lnTo>
                  <a:cubicBezTo>
                    <a:pt x="12071350" y="1313536"/>
                    <a:pt x="11951081" y="1322300"/>
                    <a:pt x="11832463" y="1332840"/>
                  </a:cubicBezTo>
                  <a:cubicBezTo>
                    <a:pt x="11828526" y="1333095"/>
                    <a:pt x="11824589" y="1333476"/>
                    <a:pt x="11820652" y="1333857"/>
                  </a:cubicBezTo>
                  <a:cubicBezTo>
                    <a:pt x="11593322" y="1354176"/>
                    <a:pt x="11283823" y="1403071"/>
                    <a:pt x="11051540" y="1366241"/>
                  </a:cubicBezTo>
                  <a:cubicBezTo>
                    <a:pt x="11041634" y="1364717"/>
                    <a:pt x="11031982" y="1363066"/>
                    <a:pt x="11022330" y="1361161"/>
                  </a:cubicBezTo>
                  <a:cubicBezTo>
                    <a:pt x="10918952" y="1340841"/>
                    <a:pt x="10815828" y="1323823"/>
                    <a:pt x="10711053" y="1309091"/>
                  </a:cubicBezTo>
                  <a:cubicBezTo>
                    <a:pt x="10590403" y="1292073"/>
                    <a:pt x="10467594" y="1278357"/>
                    <a:pt x="10339959" y="1266546"/>
                  </a:cubicBezTo>
                  <a:cubicBezTo>
                    <a:pt x="10319131" y="1264641"/>
                    <a:pt x="10298303" y="1262736"/>
                    <a:pt x="10277348" y="1260958"/>
                  </a:cubicBezTo>
                  <a:cubicBezTo>
                    <a:pt x="9759569" y="1215746"/>
                    <a:pt x="9224391" y="1201776"/>
                    <a:pt x="8709406" y="1262736"/>
                  </a:cubicBezTo>
                  <a:cubicBezTo>
                    <a:pt x="8457438" y="1292582"/>
                    <a:pt x="8209281" y="1340079"/>
                    <a:pt x="7950708" y="1339317"/>
                  </a:cubicBezTo>
                  <a:cubicBezTo>
                    <a:pt x="7644257" y="1338428"/>
                    <a:pt x="7351649" y="1269467"/>
                    <a:pt x="7045452" y="1261975"/>
                  </a:cubicBezTo>
                  <a:cubicBezTo>
                    <a:pt x="6703441" y="1253720"/>
                    <a:pt x="6371971" y="1322426"/>
                    <a:pt x="6030468" y="1334619"/>
                  </a:cubicBezTo>
                  <a:cubicBezTo>
                    <a:pt x="5449189" y="1355320"/>
                    <a:pt x="4878959" y="1211809"/>
                    <a:pt x="4298696" y="1238860"/>
                  </a:cubicBezTo>
                  <a:cubicBezTo>
                    <a:pt x="3909568" y="1257021"/>
                    <a:pt x="3540125" y="1351382"/>
                    <a:pt x="3149346" y="1349223"/>
                  </a:cubicBezTo>
                  <a:cubicBezTo>
                    <a:pt x="2756027" y="1347191"/>
                    <a:pt x="2378075" y="1247115"/>
                    <a:pt x="1985772" y="1262101"/>
                  </a:cubicBezTo>
                  <a:cubicBezTo>
                    <a:pt x="1699006" y="1273023"/>
                    <a:pt x="1435354" y="1344270"/>
                    <a:pt x="1155573" y="1378307"/>
                  </a:cubicBezTo>
                  <a:cubicBezTo>
                    <a:pt x="779145" y="1424026"/>
                    <a:pt x="388112" y="1400658"/>
                    <a:pt x="4318" y="1367257"/>
                  </a:cubicBezTo>
                  <a:cubicBezTo>
                    <a:pt x="2921" y="1367130"/>
                    <a:pt x="1397" y="1367003"/>
                    <a:pt x="0" y="1366876"/>
                  </a:cubicBezTo>
                  <a:lnTo>
                    <a:pt x="0" y="263246"/>
                  </a:lnTo>
                  <a:cubicBezTo>
                    <a:pt x="1397" y="262865"/>
                    <a:pt x="2921" y="262611"/>
                    <a:pt x="4318" y="262230"/>
                  </a:cubicBezTo>
                  <a:cubicBezTo>
                    <a:pt x="763524" y="82017"/>
                    <a:pt x="1688211" y="89510"/>
                    <a:pt x="2430145" y="289662"/>
                  </a:cubicBezTo>
                  <a:cubicBezTo>
                    <a:pt x="2581021" y="330302"/>
                    <a:pt x="2726563" y="378689"/>
                    <a:pt x="2891282" y="401295"/>
                  </a:cubicBezTo>
                  <a:cubicBezTo>
                    <a:pt x="3564509" y="493370"/>
                    <a:pt x="4208780" y="128626"/>
                    <a:pt x="4898771" y="178537"/>
                  </a:cubicBezTo>
                  <a:cubicBezTo>
                    <a:pt x="5294249" y="207112"/>
                    <a:pt x="5656707" y="370688"/>
                    <a:pt x="6045581" y="324207"/>
                  </a:cubicBezTo>
                  <a:cubicBezTo>
                    <a:pt x="6185535" y="307442"/>
                    <a:pt x="6307201" y="264770"/>
                    <a:pt x="6432931" y="229210"/>
                  </a:cubicBezTo>
                  <a:cubicBezTo>
                    <a:pt x="6475730" y="217145"/>
                    <a:pt x="6519291" y="205842"/>
                    <a:pt x="6563614" y="195301"/>
                  </a:cubicBezTo>
                  <a:cubicBezTo>
                    <a:pt x="7009893" y="89510"/>
                    <a:pt x="7528560" y="64872"/>
                    <a:pt x="8004557" y="128753"/>
                  </a:cubicBezTo>
                  <a:cubicBezTo>
                    <a:pt x="8467344" y="190983"/>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7"/>
                  </a:cubicBezTo>
                  <a:cubicBezTo>
                    <a:pt x="11865610" y="372212"/>
                    <a:pt x="12025503" y="392532"/>
                    <a:pt x="12192000" y="391389"/>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89909FF3-E9C7-EC7F-5B12-2483220C18B0}"/>
                </a:ext>
              </a:extLst>
            </p:cNvPr>
            <p:cNvSpPr/>
            <p:nvPr/>
          </p:nvSpPr>
          <p:spPr>
            <a:xfrm>
              <a:off x="0" y="4528808"/>
              <a:ext cx="12192000" cy="687574"/>
            </a:xfrm>
            <a:custGeom>
              <a:avLst/>
              <a:gdLst>
                <a:gd name="connsiteX0" fmla="*/ 12192000 w 12192000"/>
                <a:gd name="connsiteY0" fmla="*/ 85863 h 687574"/>
                <a:gd name="connsiteX1" fmla="*/ 12192000 w 12192000"/>
                <a:gd name="connsiteY1" fmla="*/ 308368 h 687574"/>
                <a:gd name="connsiteX2" fmla="*/ 10567162 w 12192000"/>
                <a:gd name="connsiteY2" fmla="*/ 386726 h 687574"/>
                <a:gd name="connsiteX3" fmla="*/ 9785731 w 12192000"/>
                <a:gd name="connsiteY3" fmla="*/ 507503 h 687574"/>
                <a:gd name="connsiteX4" fmla="*/ 9612757 w 12192000"/>
                <a:gd name="connsiteY4" fmla="*/ 511695 h 687574"/>
                <a:gd name="connsiteX5" fmla="*/ 8524875 w 12192000"/>
                <a:gd name="connsiteY5" fmla="*/ 397268 h 687574"/>
                <a:gd name="connsiteX6" fmla="*/ 7703439 w 12192000"/>
                <a:gd name="connsiteY6" fmla="*/ 379869 h 687574"/>
                <a:gd name="connsiteX7" fmla="*/ 7556627 w 12192000"/>
                <a:gd name="connsiteY7" fmla="*/ 407173 h 687574"/>
                <a:gd name="connsiteX8" fmla="*/ 7019163 w 12192000"/>
                <a:gd name="connsiteY8" fmla="*/ 522744 h 687574"/>
                <a:gd name="connsiteX9" fmla="*/ 6596888 w 12192000"/>
                <a:gd name="connsiteY9" fmla="*/ 463434 h 687574"/>
                <a:gd name="connsiteX10" fmla="*/ 6555994 w 12192000"/>
                <a:gd name="connsiteY10" fmla="*/ 457846 h 687574"/>
                <a:gd name="connsiteX11" fmla="*/ 6017641 w 12192000"/>
                <a:gd name="connsiteY11" fmla="*/ 474610 h 687574"/>
                <a:gd name="connsiteX12" fmla="*/ 5548503 w 12192000"/>
                <a:gd name="connsiteY12" fmla="*/ 562876 h 687574"/>
                <a:gd name="connsiteX13" fmla="*/ 5131308 w 12192000"/>
                <a:gd name="connsiteY13" fmla="*/ 504963 h 687574"/>
                <a:gd name="connsiteX14" fmla="*/ 3312922 w 12192000"/>
                <a:gd name="connsiteY14" fmla="*/ 458735 h 687574"/>
                <a:gd name="connsiteX15" fmla="*/ 2437892 w 12192000"/>
                <a:gd name="connsiteY15" fmla="*/ 619645 h 687574"/>
                <a:gd name="connsiteX16" fmla="*/ 4318 w 12192000"/>
                <a:gd name="connsiteY16" fmla="*/ 483882 h 687574"/>
                <a:gd name="connsiteX17" fmla="*/ 0 w 12192000"/>
                <a:gd name="connsiteY17" fmla="*/ 482612 h 687574"/>
                <a:gd name="connsiteX18" fmla="*/ 0 w 12192000"/>
                <a:gd name="connsiteY18" fmla="*/ 145045 h 687574"/>
                <a:gd name="connsiteX19" fmla="*/ 4318 w 12192000"/>
                <a:gd name="connsiteY19" fmla="*/ 145426 h 687574"/>
                <a:gd name="connsiteX20" fmla="*/ 1155573 w 12192000"/>
                <a:gd name="connsiteY20" fmla="*/ 156348 h 687574"/>
                <a:gd name="connsiteX21" fmla="*/ 1985772 w 12192000"/>
                <a:gd name="connsiteY21" fmla="*/ 40144 h 687574"/>
                <a:gd name="connsiteX22" fmla="*/ 3149346 w 12192000"/>
                <a:gd name="connsiteY22" fmla="*/ 127393 h 687574"/>
                <a:gd name="connsiteX23" fmla="*/ 4298696 w 12192000"/>
                <a:gd name="connsiteY23" fmla="*/ 16902 h 687574"/>
                <a:gd name="connsiteX24" fmla="*/ 6030468 w 12192000"/>
                <a:gd name="connsiteY24" fmla="*/ 112660 h 687574"/>
                <a:gd name="connsiteX25" fmla="*/ 7045452 w 12192000"/>
                <a:gd name="connsiteY25" fmla="*/ 40144 h 687574"/>
                <a:gd name="connsiteX26" fmla="*/ 7950708 w 12192000"/>
                <a:gd name="connsiteY26" fmla="*/ 117487 h 687574"/>
                <a:gd name="connsiteX27" fmla="*/ 8709406 w 12192000"/>
                <a:gd name="connsiteY27" fmla="*/ 40906 h 687574"/>
                <a:gd name="connsiteX28" fmla="*/ 10339959 w 12192000"/>
                <a:gd name="connsiteY28" fmla="*/ 44715 h 687574"/>
                <a:gd name="connsiteX29" fmla="*/ 10503535 w 12192000"/>
                <a:gd name="connsiteY29" fmla="*/ 61226 h 687574"/>
                <a:gd name="connsiteX30" fmla="*/ 10934573 w 12192000"/>
                <a:gd name="connsiteY30" fmla="*/ 122694 h 687574"/>
                <a:gd name="connsiteX31" fmla="*/ 11022330 w 12192000"/>
                <a:gd name="connsiteY31" fmla="*/ 139203 h 687574"/>
                <a:gd name="connsiteX32" fmla="*/ 11820652 w 12192000"/>
                <a:gd name="connsiteY32" fmla="*/ 112026 h 687574"/>
                <a:gd name="connsiteX33" fmla="*/ 12192000 w 12192000"/>
                <a:gd name="connsiteY33" fmla="*/ 85863 h 68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00" h="687574">
                  <a:moveTo>
                    <a:pt x="12192000" y="85863"/>
                  </a:moveTo>
                  <a:lnTo>
                    <a:pt x="12192000" y="308368"/>
                  </a:lnTo>
                  <a:cubicBezTo>
                    <a:pt x="11647805" y="271283"/>
                    <a:pt x="11087227" y="296557"/>
                    <a:pt x="10567162" y="386726"/>
                  </a:cubicBezTo>
                  <a:cubicBezTo>
                    <a:pt x="10308844" y="431557"/>
                    <a:pt x="10056749" y="491882"/>
                    <a:pt x="9785731" y="507503"/>
                  </a:cubicBezTo>
                  <a:cubicBezTo>
                    <a:pt x="9728200" y="510806"/>
                    <a:pt x="9670542" y="512076"/>
                    <a:pt x="9612757" y="511695"/>
                  </a:cubicBezTo>
                  <a:cubicBezTo>
                    <a:pt x="9250553" y="509408"/>
                    <a:pt x="8883269" y="441590"/>
                    <a:pt x="8524875" y="397268"/>
                  </a:cubicBezTo>
                  <a:cubicBezTo>
                    <a:pt x="8243316" y="362470"/>
                    <a:pt x="7967219" y="342276"/>
                    <a:pt x="7703439" y="379869"/>
                  </a:cubicBezTo>
                  <a:cubicBezTo>
                    <a:pt x="7654036" y="386853"/>
                    <a:pt x="7605141" y="395870"/>
                    <a:pt x="7556627" y="407173"/>
                  </a:cubicBezTo>
                  <a:cubicBezTo>
                    <a:pt x="7378193" y="448957"/>
                    <a:pt x="7215378" y="521220"/>
                    <a:pt x="7019163" y="522744"/>
                  </a:cubicBezTo>
                  <a:cubicBezTo>
                    <a:pt x="6872478" y="524013"/>
                    <a:pt x="6737604" y="484770"/>
                    <a:pt x="6596888" y="463434"/>
                  </a:cubicBezTo>
                  <a:cubicBezTo>
                    <a:pt x="6583299" y="461402"/>
                    <a:pt x="6569710" y="459497"/>
                    <a:pt x="6555994" y="457846"/>
                  </a:cubicBezTo>
                  <a:cubicBezTo>
                    <a:pt x="6378702" y="435621"/>
                    <a:pt x="6188329" y="441337"/>
                    <a:pt x="6017641" y="474610"/>
                  </a:cubicBezTo>
                  <a:cubicBezTo>
                    <a:pt x="5860923" y="505090"/>
                    <a:pt x="5715889" y="558431"/>
                    <a:pt x="5548503" y="562876"/>
                  </a:cubicBezTo>
                  <a:cubicBezTo>
                    <a:pt x="5403342" y="566558"/>
                    <a:pt x="5266182" y="532776"/>
                    <a:pt x="5131308" y="504963"/>
                  </a:cubicBezTo>
                  <a:cubicBezTo>
                    <a:pt x="4557776" y="386726"/>
                    <a:pt x="3906520" y="370216"/>
                    <a:pt x="3312922" y="458735"/>
                  </a:cubicBezTo>
                  <a:cubicBezTo>
                    <a:pt x="3015234" y="503185"/>
                    <a:pt x="2734056" y="572654"/>
                    <a:pt x="2437892" y="619645"/>
                  </a:cubicBezTo>
                  <a:cubicBezTo>
                    <a:pt x="1636141" y="746518"/>
                    <a:pt x="736092" y="692543"/>
                    <a:pt x="4318" y="483882"/>
                  </a:cubicBezTo>
                  <a:cubicBezTo>
                    <a:pt x="2921" y="483373"/>
                    <a:pt x="1397" y="482993"/>
                    <a:pt x="0" y="482612"/>
                  </a:cubicBezTo>
                  <a:lnTo>
                    <a:pt x="0" y="145045"/>
                  </a:lnTo>
                  <a:cubicBezTo>
                    <a:pt x="1397" y="145172"/>
                    <a:pt x="2921" y="145300"/>
                    <a:pt x="4318" y="145426"/>
                  </a:cubicBezTo>
                  <a:cubicBezTo>
                    <a:pt x="388112" y="178827"/>
                    <a:pt x="779145" y="202069"/>
                    <a:pt x="1155573" y="156348"/>
                  </a:cubicBezTo>
                  <a:cubicBezTo>
                    <a:pt x="1435354" y="122439"/>
                    <a:pt x="1699006" y="51065"/>
                    <a:pt x="1985772" y="40144"/>
                  </a:cubicBezTo>
                  <a:cubicBezTo>
                    <a:pt x="2378075" y="25284"/>
                    <a:pt x="2756027" y="125360"/>
                    <a:pt x="3149346" y="127393"/>
                  </a:cubicBezTo>
                  <a:cubicBezTo>
                    <a:pt x="3540125" y="129425"/>
                    <a:pt x="3909568" y="35063"/>
                    <a:pt x="4298696" y="16902"/>
                  </a:cubicBezTo>
                  <a:cubicBezTo>
                    <a:pt x="4878959" y="-10149"/>
                    <a:pt x="5449189" y="133362"/>
                    <a:pt x="6030468" y="112660"/>
                  </a:cubicBezTo>
                  <a:cubicBezTo>
                    <a:pt x="6371971" y="100595"/>
                    <a:pt x="6703441" y="31888"/>
                    <a:pt x="7045452" y="40144"/>
                  </a:cubicBezTo>
                  <a:cubicBezTo>
                    <a:pt x="7351649" y="47509"/>
                    <a:pt x="7644257" y="116470"/>
                    <a:pt x="7950708" y="117487"/>
                  </a:cubicBezTo>
                  <a:cubicBezTo>
                    <a:pt x="8209281" y="118248"/>
                    <a:pt x="8457438" y="70623"/>
                    <a:pt x="8709406" y="40906"/>
                  </a:cubicBezTo>
                  <a:cubicBezTo>
                    <a:pt x="9245219" y="-22594"/>
                    <a:pt x="9802749" y="-4942"/>
                    <a:pt x="10339959" y="44715"/>
                  </a:cubicBezTo>
                  <a:cubicBezTo>
                    <a:pt x="10395331" y="49795"/>
                    <a:pt x="10449814" y="55257"/>
                    <a:pt x="10503535" y="61226"/>
                  </a:cubicBezTo>
                  <a:cubicBezTo>
                    <a:pt x="10650728" y="77482"/>
                    <a:pt x="10792714" y="97294"/>
                    <a:pt x="10934573" y="122694"/>
                  </a:cubicBezTo>
                  <a:cubicBezTo>
                    <a:pt x="10963783" y="128027"/>
                    <a:pt x="10992993" y="133488"/>
                    <a:pt x="11022330" y="139203"/>
                  </a:cubicBezTo>
                  <a:cubicBezTo>
                    <a:pt x="11257280" y="185304"/>
                    <a:pt x="11583670" y="133107"/>
                    <a:pt x="11820652" y="112026"/>
                  </a:cubicBezTo>
                  <a:cubicBezTo>
                    <a:pt x="11943080" y="101103"/>
                    <a:pt x="12067286" y="91959"/>
                    <a:pt x="12192000" y="85863"/>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C46DAA15-7A95-D7C7-1248-438F3068CDAF}"/>
                </a:ext>
              </a:extLst>
            </p:cNvPr>
            <p:cNvSpPr/>
            <p:nvPr/>
          </p:nvSpPr>
          <p:spPr>
            <a:xfrm>
              <a:off x="0" y="4737374"/>
              <a:ext cx="12192000" cy="1542903"/>
            </a:xfrm>
            <a:custGeom>
              <a:avLst/>
              <a:gdLst>
                <a:gd name="connsiteX0" fmla="*/ 12192000 w 12192000"/>
                <a:gd name="connsiteY0" fmla="*/ 18649 h 1542903"/>
                <a:gd name="connsiteX1" fmla="*/ 12192000 w 12192000"/>
                <a:gd name="connsiteY1" fmla="*/ 1542903 h 1542903"/>
                <a:gd name="connsiteX2" fmla="*/ 0 w 12192000"/>
                <a:gd name="connsiteY2" fmla="*/ 1542903 h 1542903"/>
                <a:gd name="connsiteX3" fmla="*/ 0 w 12192000"/>
                <a:gd name="connsiteY3" fmla="*/ 216261 h 1542903"/>
                <a:gd name="connsiteX4" fmla="*/ 4318 w 12192000"/>
                <a:gd name="connsiteY4" fmla="*/ 217658 h 1542903"/>
                <a:gd name="connsiteX5" fmla="*/ 2437892 w 12192000"/>
                <a:gd name="connsiteY5" fmla="*/ 371582 h 1542903"/>
                <a:gd name="connsiteX6" fmla="*/ 3312922 w 12192000"/>
                <a:gd name="connsiteY6" fmla="*/ 189210 h 1542903"/>
                <a:gd name="connsiteX7" fmla="*/ 5131308 w 12192000"/>
                <a:gd name="connsiteY7" fmla="*/ 241661 h 1542903"/>
                <a:gd name="connsiteX8" fmla="*/ 5548503 w 12192000"/>
                <a:gd name="connsiteY8" fmla="*/ 307320 h 1542903"/>
                <a:gd name="connsiteX9" fmla="*/ 6017641 w 12192000"/>
                <a:gd name="connsiteY9" fmla="*/ 207244 h 1542903"/>
                <a:gd name="connsiteX10" fmla="*/ 6596888 w 12192000"/>
                <a:gd name="connsiteY10" fmla="*/ 194544 h 1542903"/>
                <a:gd name="connsiteX11" fmla="*/ 6746113 w 12192000"/>
                <a:gd name="connsiteY11" fmla="*/ 225151 h 1542903"/>
                <a:gd name="connsiteX12" fmla="*/ 7019163 w 12192000"/>
                <a:gd name="connsiteY12" fmla="*/ 261854 h 1542903"/>
                <a:gd name="connsiteX13" fmla="*/ 7411339 w 12192000"/>
                <a:gd name="connsiteY13" fmla="*/ 175494 h 1542903"/>
                <a:gd name="connsiteX14" fmla="*/ 7556627 w 12192000"/>
                <a:gd name="connsiteY14" fmla="*/ 130663 h 1542903"/>
                <a:gd name="connsiteX15" fmla="*/ 8957564 w 12192000"/>
                <a:gd name="connsiteY15" fmla="*/ 185908 h 1542903"/>
                <a:gd name="connsiteX16" fmla="*/ 9785731 w 12192000"/>
                <a:gd name="connsiteY16" fmla="*/ 244582 h 1542903"/>
                <a:gd name="connsiteX17" fmla="*/ 9926447 w 12192000"/>
                <a:gd name="connsiteY17" fmla="*/ 230993 h 1542903"/>
                <a:gd name="connsiteX18" fmla="*/ 10567162 w 12192000"/>
                <a:gd name="connsiteY18" fmla="*/ 107549 h 1542903"/>
                <a:gd name="connsiteX19" fmla="*/ 11051540 w 12192000"/>
                <a:gd name="connsiteY19" fmla="*/ 34651 h 1542903"/>
                <a:gd name="connsiteX20" fmla="*/ 11832463 w 12192000"/>
                <a:gd name="connsiteY20" fmla="*/ 1250 h 1542903"/>
                <a:gd name="connsiteX21" fmla="*/ 12192000 w 12192000"/>
                <a:gd name="connsiteY21" fmla="*/ 18649 h 154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0" h="1542903">
                  <a:moveTo>
                    <a:pt x="12192000" y="18649"/>
                  </a:moveTo>
                  <a:lnTo>
                    <a:pt x="12192000" y="1542903"/>
                  </a:lnTo>
                  <a:lnTo>
                    <a:pt x="0" y="1542903"/>
                  </a:lnTo>
                  <a:lnTo>
                    <a:pt x="0" y="216261"/>
                  </a:lnTo>
                  <a:cubicBezTo>
                    <a:pt x="1397" y="216769"/>
                    <a:pt x="2921" y="217150"/>
                    <a:pt x="4318" y="217658"/>
                  </a:cubicBezTo>
                  <a:cubicBezTo>
                    <a:pt x="736092" y="454259"/>
                    <a:pt x="1636141" y="515600"/>
                    <a:pt x="2437892" y="371582"/>
                  </a:cubicBezTo>
                  <a:cubicBezTo>
                    <a:pt x="2734056" y="318496"/>
                    <a:pt x="3015234" y="239629"/>
                    <a:pt x="3312922" y="189210"/>
                  </a:cubicBezTo>
                  <a:cubicBezTo>
                    <a:pt x="3906520" y="88880"/>
                    <a:pt x="4557776" y="107676"/>
                    <a:pt x="5131308" y="241661"/>
                  </a:cubicBezTo>
                  <a:cubicBezTo>
                    <a:pt x="5266182" y="273157"/>
                    <a:pt x="5403342" y="311511"/>
                    <a:pt x="5548503" y="307320"/>
                  </a:cubicBezTo>
                  <a:cubicBezTo>
                    <a:pt x="5715889" y="302367"/>
                    <a:pt x="5860923" y="241788"/>
                    <a:pt x="6017641" y="207244"/>
                  </a:cubicBezTo>
                  <a:cubicBezTo>
                    <a:pt x="6201537" y="166604"/>
                    <a:pt x="6408293" y="162032"/>
                    <a:pt x="6596888" y="194544"/>
                  </a:cubicBezTo>
                  <a:cubicBezTo>
                    <a:pt x="6647053" y="203180"/>
                    <a:pt x="6696583" y="214356"/>
                    <a:pt x="6746113" y="225151"/>
                  </a:cubicBezTo>
                  <a:cubicBezTo>
                    <a:pt x="6835394" y="244582"/>
                    <a:pt x="6924802" y="262616"/>
                    <a:pt x="7019163" y="261854"/>
                  </a:cubicBezTo>
                  <a:cubicBezTo>
                    <a:pt x="7161149" y="260584"/>
                    <a:pt x="7285736" y="217277"/>
                    <a:pt x="7411339" y="175494"/>
                  </a:cubicBezTo>
                  <a:cubicBezTo>
                    <a:pt x="7459219" y="159492"/>
                    <a:pt x="7507351" y="143744"/>
                    <a:pt x="7556627" y="130663"/>
                  </a:cubicBezTo>
                  <a:cubicBezTo>
                    <a:pt x="7995920" y="14204"/>
                    <a:pt x="8473821" y="112121"/>
                    <a:pt x="8957564" y="185908"/>
                  </a:cubicBezTo>
                  <a:cubicBezTo>
                    <a:pt x="9233789" y="228199"/>
                    <a:pt x="9511792" y="262489"/>
                    <a:pt x="9785731" y="244582"/>
                  </a:cubicBezTo>
                  <a:cubicBezTo>
                    <a:pt x="9833229" y="241407"/>
                    <a:pt x="9880092" y="236835"/>
                    <a:pt x="9926447" y="230993"/>
                  </a:cubicBezTo>
                  <a:cubicBezTo>
                    <a:pt x="10145268" y="203434"/>
                    <a:pt x="10354056" y="149459"/>
                    <a:pt x="10567162" y="107549"/>
                  </a:cubicBezTo>
                  <a:cubicBezTo>
                    <a:pt x="10725404" y="76434"/>
                    <a:pt x="10887329" y="52177"/>
                    <a:pt x="11051540" y="34651"/>
                  </a:cubicBezTo>
                  <a:cubicBezTo>
                    <a:pt x="11308588" y="7092"/>
                    <a:pt x="11570970" y="-3957"/>
                    <a:pt x="11832463" y="1250"/>
                  </a:cubicBezTo>
                  <a:cubicBezTo>
                    <a:pt x="11952605" y="3663"/>
                    <a:pt x="12072747" y="9378"/>
                    <a:pt x="12192000" y="18649"/>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92EF230A-AADC-A0AC-FC44-EB5F7A9E1563}"/>
                </a:ext>
              </a:extLst>
            </p:cNvPr>
            <p:cNvSpPr/>
            <p:nvPr/>
          </p:nvSpPr>
          <p:spPr>
            <a:xfrm>
              <a:off x="1" y="4420923"/>
              <a:ext cx="12192000" cy="2497177"/>
            </a:xfrm>
            <a:custGeom>
              <a:avLst/>
              <a:gdLst>
                <a:gd name="connsiteX0" fmla="*/ 12192000 w 12192000"/>
                <a:gd name="connsiteY0" fmla="*/ 23472 h 2497177"/>
                <a:gd name="connsiteX1" fmla="*/ 12192000 w 12192000"/>
                <a:gd name="connsiteY1" fmla="*/ 1326492 h 2497177"/>
                <a:gd name="connsiteX2" fmla="*/ 12062206 w 12192000"/>
                <a:gd name="connsiteY2" fmla="*/ 1327127 h 2497177"/>
                <a:gd name="connsiteX3" fmla="*/ 11088370 w 12192000"/>
                <a:gd name="connsiteY3" fmla="*/ 1333096 h 2497177"/>
                <a:gd name="connsiteX4" fmla="*/ 8805672 w 12192000"/>
                <a:gd name="connsiteY4" fmla="*/ 1567411 h 2497177"/>
                <a:gd name="connsiteX5" fmla="*/ 7759319 w 12192000"/>
                <a:gd name="connsiteY5" fmla="*/ 1753974 h 2497177"/>
                <a:gd name="connsiteX6" fmla="*/ 6476873 w 12192000"/>
                <a:gd name="connsiteY6" fmla="*/ 1809600 h 2497177"/>
                <a:gd name="connsiteX7" fmla="*/ 5731383 w 12192000"/>
                <a:gd name="connsiteY7" fmla="*/ 1919455 h 2497177"/>
                <a:gd name="connsiteX8" fmla="*/ 5070983 w 12192000"/>
                <a:gd name="connsiteY8" fmla="*/ 2029691 h 2497177"/>
                <a:gd name="connsiteX9" fmla="*/ 2628138 w 12192000"/>
                <a:gd name="connsiteY9" fmla="*/ 2187806 h 2497177"/>
                <a:gd name="connsiteX10" fmla="*/ 1041781 w 12192000"/>
                <a:gd name="connsiteY10" fmla="*/ 2464793 h 2497177"/>
                <a:gd name="connsiteX11" fmla="*/ 390779 w 12192000"/>
                <a:gd name="connsiteY11" fmla="*/ 2497178 h 2497177"/>
                <a:gd name="connsiteX12" fmla="*/ 0 w 12192000"/>
                <a:gd name="connsiteY12" fmla="*/ 2497178 h 2497177"/>
                <a:gd name="connsiteX13" fmla="*/ 0 w 12192000"/>
                <a:gd name="connsiteY13" fmla="*/ 1537058 h 2497177"/>
                <a:gd name="connsiteX14" fmla="*/ 4318 w 12192000"/>
                <a:gd name="connsiteY14" fmla="*/ 1537439 h 2497177"/>
                <a:gd name="connsiteX15" fmla="*/ 491490 w 12192000"/>
                <a:gd name="connsiteY15" fmla="*/ 1564363 h 2497177"/>
                <a:gd name="connsiteX16" fmla="*/ 3256661 w 12192000"/>
                <a:gd name="connsiteY16" fmla="*/ 1050775 h 2497177"/>
                <a:gd name="connsiteX17" fmla="*/ 4890643 w 12192000"/>
                <a:gd name="connsiteY17" fmla="*/ 1027534 h 2497177"/>
                <a:gd name="connsiteX18" fmla="*/ 5413756 w 12192000"/>
                <a:gd name="connsiteY18" fmla="*/ 876912 h 2497177"/>
                <a:gd name="connsiteX19" fmla="*/ 5589651 w 12192000"/>
                <a:gd name="connsiteY19" fmla="*/ 824334 h 2497177"/>
                <a:gd name="connsiteX20" fmla="*/ 6555994 w 12192000"/>
                <a:gd name="connsiteY20" fmla="*/ 625833 h 2497177"/>
                <a:gd name="connsiteX21" fmla="*/ 6746113 w 12192000"/>
                <a:gd name="connsiteY21" fmla="*/ 601703 h 2497177"/>
                <a:gd name="connsiteX22" fmla="*/ 7411339 w 12192000"/>
                <a:gd name="connsiteY22" fmla="*/ 552046 h 2497177"/>
                <a:gd name="connsiteX23" fmla="*/ 7593076 w 12192000"/>
                <a:gd name="connsiteY23" fmla="*/ 548109 h 2497177"/>
                <a:gd name="connsiteX24" fmla="*/ 7703439 w 12192000"/>
                <a:gd name="connsiteY24" fmla="*/ 547855 h 2497177"/>
                <a:gd name="connsiteX25" fmla="*/ 8524875 w 12192000"/>
                <a:gd name="connsiteY25" fmla="*/ 565254 h 2497177"/>
                <a:gd name="connsiteX26" fmla="*/ 8957564 w 12192000"/>
                <a:gd name="connsiteY26" fmla="*/ 562460 h 2497177"/>
                <a:gd name="connsiteX27" fmla="*/ 9561957 w 12192000"/>
                <a:gd name="connsiteY27" fmla="*/ 502262 h 2497177"/>
                <a:gd name="connsiteX28" fmla="*/ 10277348 w 12192000"/>
                <a:gd name="connsiteY28" fmla="*/ 305920 h 2497177"/>
                <a:gd name="connsiteX29" fmla="*/ 10503535 w 12192000"/>
                <a:gd name="connsiteY29" fmla="*/ 229212 h 2497177"/>
                <a:gd name="connsiteX30" fmla="*/ 10690352 w 12192000"/>
                <a:gd name="connsiteY30" fmla="*/ 169268 h 2497177"/>
                <a:gd name="connsiteX31" fmla="*/ 11095101 w 12192000"/>
                <a:gd name="connsiteY31" fmla="*/ 66271 h 2497177"/>
                <a:gd name="connsiteX32" fmla="*/ 12192000 w 12192000"/>
                <a:gd name="connsiteY32" fmla="*/ 23472 h 249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2497177">
                  <a:moveTo>
                    <a:pt x="12192000" y="23472"/>
                  </a:moveTo>
                  <a:lnTo>
                    <a:pt x="12192000" y="1326492"/>
                  </a:lnTo>
                  <a:cubicBezTo>
                    <a:pt x="12147296" y="1328143"/>
                    <a:pt x="12103989" y="1328524"/>
                    <a:pt x="12062206" y="1327127"/>
                  </a:cubicBezTo>
                  <a:cubicBezTo>
                    <a:pt x="11741531" y="1316332"/>
                    <a:pt x="11426317" y="1320142"/>
                    <a:pt x="11088370" y="1333096"/>
                  </a:cubicBezTo>
                  <a:cubicBezTo>
                    <a:pt x="10326751" y="1362560"/>
                    <a:pt x="9542907" y="1426441"/>
                    <a:pt x="8805672" y="1567411"/>
                  </a:cubicBezTo>
                  <a:cubicBezTo>
                    <a:pt x="8459089" y="1633705"/>
                    <a:pt x="8121143" y="1717017"/>
                    <a:pt x="7759319" y="1753974"/>
                  </a:cubicBezTo>
                  <a:cubicBezTo>
                    <a:pt x="7330059" y="1797789"/>
                    <a:pt x="6906769" y="1772262"/>
                    <a:pt x="6476873" y="1809600"/>
                  </a:cubicBezTo>
                  <a:cubicBezTo>
                    <a:pt x="6222746" y="1831698"/>
                    <a:pt x="5977001" y="1874751"/>
                    <a:pt x="5731383" y="1919455"/>
                  </a:cubicBezTo>
                  <a:cubicBezTo>
                    <a:pt x="5513070" y="1959333"/>
                    <a:pt x="5294884" y="2000481"/>
                    <a:pt x="5070983" y="2029691"/>
                  </a:cubicBezTo>
                  <a:cubicBezTo>
                    <a:pt x="4261612" y="2134974"/>
                    <a:pt x="3434842" y="2076173"/>
                    <a:pt x="2628138" y="2187806"/>
                  </a:cubicBezTo>
                  <a:cubicBezTo>
                    <a:pt x="2087245" y="2262609"/>
                    <a:pt x="1589024" y="2409802"/>
                    <a:pt x="1041781" y="2464793"/>
                  </a:cubicBezTo>
                  <a:cubicBezTo>
                    <a:pt x="824484" y="2486637"/>
                    <a:pt x="607441" y="2493114"/>
                    <a:pt x="390779" y="2497178"/>
                  </a:cubicBezTo>
                  <a:lnTo>
                    <a:pt x="0" y="2497178"/>
                  </a:lnTo>
                  <a:lnTo>
                    <a:pt x="0" y="1537058"/>
                  </a:lnTo>
                  <a:cubicBezTo>
                    <a:pt x="1397" y="1537185"/>
                    <a:pt x="2921" y="1537312"/>
                    <a:pt x="4318" y="1537439"/>
                  </a:cubicBezTo>
                  <a:cubicBezTo>
                    <a:pt x="162306" y="1551917"/>
                    <a:pt x="321310" y="1565506"/>
                    <a:pt x="491490" y="1564363"/>
                  </a:cubicBezTo>
                  <a:cubicBezTo>
                    <a:pt x="1452118" y="1557124"/>
                    <a:pt x="2280920" y="1102210"/>
                    <a:pt x="3256661" y="1050775"/>
                  </a:cubicBezTo>
                  <a:cubicBezTo>
                    <a:pt x="3815715" y="1021311"/>
                    <a:pt x="4355592" y="1130277"/>
                    <a:pt x="4890643" y="1027534"/>
                  </a:cubicBezTo>
                  <a:cubicBezTo>
                    <a:pt x="5083048" y="990450"/>
                    <a:pt x="5244846" y="930506"/>
                    <a:pt x="5413756" y="876912"/>
                  </a:cubicBezTo>
                  <a:cubicBezTo>
                    <a:pt x="5471160" y="858751"/>
                    <a:pt x="5529834" y="841225"/>
                    <a:pt x="5589651" y="824334"/>
                  </a:cubicBezTo>
                  <a:cubicBezTo>
                    <a:pt x="5889244" y="740006"/>
                    <a:pt x="6217920" y="672823"/>
                    <a:pt x="6555994" y="625833"/>
                  </a:cubicBezTo>
                  <a:cubicBezTo>
                    <a:pt x="6618986" y="617070"/>
                    <a:pt x="6682486" y="608942"/>
                    <a:pt x="6746113" y="601703"/>
                  </a:cubicBezTo>
                  <a:cubicBezTo>
                    <a:pt x="6967094" y="576176"/>
                    <a:pt x="7190740" y="559285"/>
                    <a:pt x="7411339" y="552046"/>
                  </a:cubicBezTo>
                  <a:cubicBezTo>
                    <a:pt x="7472172" y="550014"/>
                    <a:pt x="7532751" y="548617"/>
                    <a:pt x="7593076" y="548109"/>
                  </a:cubicBezTo>
                  <a:cubicBezTo>
                    <a:pt x="7629907" y="547728"/>
                    <a:pt x="7666609" y="547728"/>
                    <a:pt x="7703439" y="547855"/>
                  </a:cubicBezTo>
                  <a:cubicBezTo>
                    <a:pt x="7977632" y="548617"/>
                    <a:pt x="8251698" y="561063"/>
                    <a:pt x="8524875" y="565254"/>
                  </a:cubicBezTo>
                  <a:cubicBezTo>
                    <a:pt x="8669528" y="567667"/>
                    <a:pt x="8813800" y="567667"/>
                    <a:pt x="8957564" y="562460"/>
                  </a:cubicBezTo>
                  <a:cubicBezTo>
                    <a:pt x="9160129" y="555348"/>
                    <a:pt x="9361678" y="537949"/>
                    <a:pt x="9561957" y="502262"/>
                  </a:cubicBezTo>
                  <a:cubicBezTo>
                    <a:pt x="9825101" y="455526"/>
                    <a:pt x="10052939" y="382120"/>
                    <a:pt x="10277348" y="305920"/>
                  </a:cubicBezTo>
                  <a:cubicBezTo>
                    <a:pt x="10352786" y="280393"/>
                    <a:pt x="10427716" y="254485"/>
                    <a:pt x="10503535" y="229212"/>
                  </a:cubicBezTo>
                  <a:cubicBezTo>
                    <a:pt x="10565003" y="208638"/>
                    <a:pt x="10627106" y="188445"/>
                    <a:pt x="10690352" y="169268"/>
                  </a:cubicBezTo>
                  <a:cubicBezTo>
                    <a:pt x="10818495" y="130025"/>
                    <a:pt x="10951718" y="94338"/>
                    <a:pt x="11095101" y="66271"/>
                  </a:cubicBezTo>
                  <a:cubicBezTo>
                    <a:pt x="11455273" y="-4468"/>
                    <a:pt x="11861927" y="-18311"/>
                    <a:pt x="12192000" y="23472"/>
                  </a:cubicBezTo>
                  <a:close/>
                </a:path>
              </a:pathLst>
            </a:custGeom>
            <a:solidFill>
              <a:srgbClr val="FFFFFF"/>
            </a:solidFill>
            <a:ln w="12700"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F5D6B719-2564-4BB1-759E-B3824AC7B0B8}"/>
                </a:ext>
              </a:extLst>
            </p:cNvPr>
            <p:cNvSpPr/>
            <p:nvPr/>
          </p:nvSpPr>
          <p:spPr>
            <a:xfrm>
              <a:off x="0" y="4540785"/>
              <a:ext cx="12192000" cy="2317214"/>
            </a:xfrm>
            <a:custGeom>
              <a:avLst/>
              <a:gdLst>
                <a:gd name="connsiteX0" fmla="*/ 12192000 w 12192000"/>
                <a:gd name="connsiteY0" fmla="*/ 19276 h 2317214"/>
                <a:gd name="connsiteX1" fmla="*/ 12192000 w 12192000"/>
                <a:gd name="connsiteY1" fmla="*/ 1327630 h 2317214"/>
                <a:gd name="connsiteX2" fmla="*/ 12140057 w 12192000"/>
                <a:gd name="connsiteY2" fmla="*/ 1327885 h 2317214"/>
                <a:gd name="connsiteX3" fmla="*/ 12098401 w 12192000"/>
                <a:gd name="connsiteY3" fmla="*/ 1327123 h 2317214"/>
                <a:gd name="connsiteX4" fmla="*/ 11124692 w 12192000"/>
                <a:gd name="connsiteY4" fmla="*/ 1333092 h 2317214"/>
                <a:gd name="connsiteX5" fmla="*/ 8841867 w 12192000"/>
                <a:gd name="connsiteY5" fmla="*/ 1567406 h 2317214"/>
                <a:gd name="connsiteX6" fmla="*/ 7919339 w 12192000"/>
                <a:gd name="connsiteY6" fmla="*/ 1739492 h 2317214"/>
                <a:gd name="connsiteX7" fmla="*/ 7795514 w 12192000"/>
                <a:gd name="connsiteY7" fmla="*/ 1753969 h 2317214"/>
                <a:gd name="connsiteX8" fmla="*/ 6513069 w 12192000"/>
                <a:gd name="connsiteY8" fmla="*/ 1809723 h 2317214"/>
                <a:gd name="connsiteX9" fmla="*/ 5107305 w 12192000"/>
                <a:gd name="connsiteY9" fmla="*/ 2029686 h 2317214"/>
                <a:gd name="connsiteX10" fmla="*/ 2664460 w 12192000"/>
                <a:gd name="connsiteY10" fmla="*/ 2187802 h 2317214"/>
                <a:gd name="connsiteX11" fmla="*/ 1954657 w 12192000"/>
                <a:gd name="connsiteY11" fmla="*/ 2317215 h 2317214"/>
                <a:gd name="connsiteX12" fmla="*/ 0 w 12192000"/>
                <a:gd name="connsiteY12" fmla="*/ 2317215 h 2317214"/>
                <a:gd name="connsiteX13" fmla="*/ 0 w 12192000"/>
                <a:gd name="connsiteY13" fmla="*/ 1533624 h 2317214"/>
                <a:gd name="connsiteX14" fmla="*/ 4318 w 12192000"/>
                <a:gd name="connsiteY14" fmla="*/ 1534005 h 2317214"/>
                <a:gd name="connsiteX15" fmla="*/ 527685 w 12192000"/>
                <a:gd name="connsiteY15" fmla="*/ 1564359 h 2317214"/>
                <a:gd name="connsiteX16" fmla="*/ 3292856 w 12192000"/>
                <a:gd name="connsiteY16" fmla="*/ 1050898 h 2317214"/>
                <a:gd name="connsiteX17" fmla="*/ 4926838 w 12192000"/>
                <a:gd name="connsiteY17" fmla="*/ 1027530 h 2317214"/>
                <a:gd name="connsiteX18" fmla="*/ 5449951 w 12192000"/>
                <a:gd name="connsiteY18" fmla="*/ 876907 h 2317214"/>
                <a:gd name="connsiteX19" fmla="*/ 5625973 w 12192000"/>
                <a:gd name="connsiteY19" fmla="*/ 824330 h 2317214"/>
                <a:gd name="connsiteX20" fmla="*/ 7629398 w 12192000"/>
                <a:gd name="connsiteY20" fmla="*/ 548105 h 2317214"/>
                <a:gd name="connsiteX21" fmla="*/ 9598279 w 12192000"/>
                <a:gd name="connsiteY21" fmla="*/ 502385 h 2317214"/>
                <a:gd name="connsiteX22" fmla="*/ 9612757 w 12192000"/>
                <a:gd name="connsiteY22" fmla="*/ 499718 h 2317214"/>
                <a:gd name="connsiteX23" fmla="*/ 9926447 w 12192000"/>
                <a:gd name="connsiteY23" fmla="*/ 427581 h 2317214"/>
                <a:gd name="connsiteX24" fmla="*/ 10711053 w 12192000"/>
                <a:gd name="connsiteY24" fmla="*/ 174090 h 2317214"/>
                <a:gd name="connsiteX25" fmla="*/ 10934573 w 12192000"/>
                <a:gd name="connsiteY25" fmla="*/ 110717 h 2317214"/>
                <a:gd name="connsiteX26" fmla="*/ 11131423 w 12192000"/>
                <a:gd name="connsiteY26" fmla="*/ 66267 h 2317214"/>
                <a:gd name="connsiteX27" fmla="*/ 11161522 w 12192000"/>
                <a:gd name="connsiteY27" fmla="*/ 60551 h 2317214"/>
                <a:gd name="connsiteX28" fmla="*/ 11988165 w 12192000"/>
                <a:gd name="connsiteY28" fmla="*/ 3401 h 2317214"/>
                <a:gd name="connsiteX29" fmla="*/ 12192000 w 12192000"/>
                <a:gd name="connsiteY29" fmla="*/ 19276 h 231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192000" h="2317214">
                  <a:moveTo>
                    <a:pt x="12192000" y="19276"/>
                  </a:moveTo>
                  <a:lnTo>
                    <a:pt x="12192000" y="1327630"/>
                  </a:lnTo>
                  <a:cubicBezTo>
                    <a:pt x="12174347" y="1328011"/>
                    <a:pt x="12157075" y="1328139"/>
                    <a:pt x="12140057" y="1327885"/>
                  </a:cubicBezTo>
                  <a:cubicBezTo>
                    <a:pt x="12125960" y="1327885"/>
                    <a:pt x="12112117" y="1327630"/>
                    <a:pt x="12098401" y="1327123"/>
                  </a:cubicBezTo>
                  <a:cubicBezTo>
                    <a:pt x="11777853" y="1316328"/>
                    <a:pt x="11462639" y="1320137"/>
                    <a:pt x="11124692" y="1333092"/>
                  </a:cubicBezTo>
                  <a:cubicBezTo>
                    <a:pt x="10362946" y="1362555"/>
                    <a:pt x="9579229" y="1426436"/>
                    <a:pt x="8841867" y="1567406"/>
                  </a:cubicBezTo>
                  <a:cubicBezTo>
                    <a:pt x="8535162" y="1626080"/>
                    <a:pt x="8235188" y="1698090"/>
                    <a:pt x="7919339" y="1739492"/>
                  </a:cubicBezTo>
                  <a:cubicBezTo>
                    <a:pt x="7878319" y="1744825"/>
                    <a:pt x="7837044" y="1749779"/>
                    <a:pt x="7795514" y="1753969"/>
                  </a:cubicBezTo>
                  <a:cubicBezTo>
                    <a:pt x="7366382" y="1797911"/>
                    <a:pt x="6943090" y="1772385"/>
                    <a:pt x="6513069" y="1809723"/>
                  </a:cubicBezTo>
                  <a:cubicBezTo>
                    <a:pt x="6032881" y="1851379"/>
                    <a:pt x="5582793" y="1967837"/>
                    <a:pt x="5107305" y="2029686"/>
                  </a:cubicBezTo>
                  <a:cubicBezTo>
                    <a:pt x="4297807" y="2135096"/>
                    <a:pt x="3471164" y="2076296"/>
                    <a:pt x="2664460" y="2187802"/>
                  </a:cubicBezTo>
                  <a:cubicBezTo>
                    <a:pt x="2422017" y="2221330"/>
                    <a:pt x="2188210" y="2269463"/>
                    <a:pt x="1954657" y="2317215"/>
                  </a:cubicBezTo>
                  <a:lnTo>
                    <a:pt x="0" y="2317215"/>
                  </a:lnTo>
                  <a:lnTo>
                    <a:pt x="0" y="1533624"/>
                  </a:lnTo>
                  <a:cubicBezTo>
                    <a:pt x="1397" y="1533752"/>
                    <a:pt x="2921" y="1533879"/>
                    <a:pt x="4318" y="1534005"/>
                  </a:cubicBezTo>
                  <a:cubicBezTo>
                    <a:pt x="174371" y="1549880"/>
                    <a:pt x="344551" y="1565755"/>
                    <a:pt x="527685" y="1564359"/>
                  </a:cubicBezTo>
                  <a:cubicBezTo>
                    <a:pt x="1488440" y="1557119"/>
                    <a:pt x="2317242" y="1102205"/>
                    <a:pt x="3292856" y="1050898"/>
                  </a:cubicBezTo>
                  <a:cubicBezTo>
                    <a:pt x="3852037" y="1021434"/>
                    <a:pt x="4391914" y="1130399"/>
                    <a:pt x="4926838" y="1027530"/>
                  </a:cubicBezTo>
                  <a:cubicBezTo>
                    <a:pt x="5119370" y="990573"/>
                    <a:pt x="5281041" y="930502"/>
                    <a:pt x="5449951" y="876907"/>
                  </a:cubicBezTo>
                  <a:cubicBezTo>
                    <a:pt x="5507482" y="858747"/>
                    <a:pt x="5566029" y="841221"/>
                    <a:pt x="5625973" y="824330"/>
                  </a:cubicBezTo>
                  <a:cubicBezTo>
                    <a:pt x="6229477" y="654530"/>
                    <a:pt x="6950457" y="554328"/>
                    <a:pt x="7629398" y="548105"/>
                  </a:cubicBezTo>
                  <a:cubicBezTo>
                    <a:pt x="8289418" y="542136"/>
                    <a:pt x="8950579" y="617700"/>
                    <a:pt x="9598279" y="502385"/>
                  </a:cubicBezTo>
                  <a:cubicBezTo>
                    <a:pt x="9603105" y="501496"/>
                    <a:pt x="9607931" y="500606"/>
                    <a:pt x="9612757" y="499718"/>
                  </a:cubicBezTo>
                  <a:cubicBezTo>
                    <a:pt x="9722612" y="479779"/>
                    <a:pt x="9826498" y="455141"/>
                    <a:pt x="9926447" y="427581"/>
                  </a:cubicBezTo>
                  <a:cubicBezTo>
                    <a:pt x="10199878" y="352398"/>
                    <a:pt x="10445369" y="255878"/>
                    <a:pt x="10711053" y="174090"/>
                  </a:cubicBezTo>
                  <a:cubicBezTo>
                    <a:pt x="10783697" y="151611"/>
                    <a:pt x="10857865" y="130274"/>
                    <a:pt x="10934573" y="110717"/>
                  </a:cubicBezTo>
                  <a:cubicBezTo>
                    <a:pt x="10998200" y="94461"/>
                    <a:pt x="11063732" y="79601"/>
                    <a:pt x="11131423" y="66267"/>
                  </a:cubicBezTo>
                  <a:cubicBezTo>
                    <a:pt x="11141456" y="64361"/>
                    <a:pt x="11151489" y="62330"/>
                    <a:pt x="11161522" y="60551"/>
                  </a:cubicBezTo>
                  <a:cubicBezTo>
                    <a:pt x="11430127" y="10513"/>
                    <a:pt x="11722227" y="-8409"/>
                    <a:pt x="11988165" y="3401"/>
                  </a:cubicBezTo>
                  <a:cubicBezTo>
                    <a:pt x="12058269" y="6576"/>
                    <a:pt x="12126468" y="11784"/>
                    <a:pt x="12192000" y="19276"/>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117A290C-FC76-13DB-0E1B-A6F28481CE3B}"/>
                </a:ext>
              </a:extLst>
            </p:cNvPr>
            <p:cNvSpPr/>
            <p:nvPr/>
          </p:nvSpPr>
          <p:spPr>
            <a:xfrm>
              <a:off x="1424177" y="5763760"/>
              <a:ext cx="10767822" cy="1094239"/>
            </a:xfrm>
            <a:custGeom>
              <a:avLst/>
              <a:gdLst>
                <a:gd name="connsiteX0" fmla="*/ 10767822 w 10767822"/>
                <a:gd name="connsiteY0" fmla="*/ 6230 h 1094239"/>
                <a:gd name="connsiteX1" fmla="*/ 10767822 w 10767822"/>
                <a:gd name="connsiteY1" fmla="*/ 177172 h 1094239"/>
                <a:gd name="connsiteX2" fmla="*/ 10066909 w 10767822"/>
                <a:gd name="connsiteY2" fmla="*/ 317634 h 1094239"/>
                <a:gd name="connsiteX3" fmla="*/ 9204325 w 10767822"/>
                <a:gd name="connsiteY3" fmla="*/ 516516 h 1094239"/>
                <a:gd name="connsiteX4" fmla="*/ 8997569 w 10767822"/>
                <a:gd name="connsiteY4" fmla="*/ 551314 h 1094239"/>
                <a:gd name="connsiteX5" fmla="*/ 5857875 w 10767822"/>
                <a:gd name="connsiteY5" fmla="*/ 777374 h 1094239"/>
                <a:gd name="connsiteX6" fmla="*/ 5128768 w 10767822"/>
                <a:gd name="connsiteY6" fmla="*/ 970287 h 1094239"/>
                <a:gd name="connsiteX7" fmla="*/ 4526026 w 10767822"/>
                <a:gd name="connsiteY7" fmla="*/ 973208 h 1094239"/>
                <a:gd name="connsiteX8" fmla="*/ 3717544 w 10767822"/>
                <a:gd name="connsiteY8" fmla="*/ 1068839 h 1094239"/>
                <a:gd name="connsiteX9" fmla="*/ 3621659 w 10767822"/>
                <a:gd name="connsiteY9" fmla="*/ 1094239 h 1094239"/>
                <a:gd name="connsiteX10" fmla="*/ 0 w 10767822"/>
                <a:gd name="connsiteY10" fmla="*/ 1094239 h 1094239"/>
                <a:gd name="connsiteX11" fmla="*/ 1220470 w 10767822"/>
                <a:gd name="connsiteY11" fmla="*/ 866909 h 1094239"/>
                <a:gd name="connsiteX12" fmla="*/ 3663315 w 10767822"/>
                <a:gd name="connsiteY12" fmla="*/ 708794 h 1094239"/>
                <a:gd name="connsiteX13" fmla="*/ 4823460 w 10767822"/>
                <a:gd name="connsiteY13" fmla="*/ 516516 h 1094239"/>
                <a:gd name="connsiteX14" fmla="*/ 5069205 w 10767822"/>
                <a:gd name="connsiteY14" fmla="*/ 488830 h 1094239"/>
                <a:gd name="connsiteX15" fmla="*/ 6351652 w 10767822"/>
                <a:gd name="connsiteY15" fmla="*/ 433204 h 1094239"/>
                <a:gd name="connsiteX16" fmla="*/ 7398004 w 10767822"/>
                <a:gd name="connsiteY16" fmla="*/ 246641 h 1094239"/>
                <a:gd name="connsiteX17" fmla="*/ 9680702 w 10767822"/>
                <a:gd name="connsiteY17" fmla="*/ 12326 h 1094239"/>
                <a:gd name="connsiteX18" fmla="*/ 10654538 w 10767822"/>
                <a:gd name="connsiteY18" fmla="*/ 6230 h 1094239"/>
                <a:gd name="connsiteX19" fmla="*/ 10767822 w 10767822"/>
                <a:gd name="connsiteY19" fmla="*/ 6230 h 109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67822" h="1094239">
                  <a:moveTo>
                    <a:pt x="10767822" y="6230"/>
                  </a:moveTo>
                  <a:lnTo>
                    <a:pt x="10767822" y="177172"/>
                  </a:lnTo>
                  <a:cubicBezTo>
                    <a:pt x="10528808" y="217812"/>
                    <a:pt x="10294239" y="264802"/>
                    <a:pt x="10066909" y="317634"/>
                  </a:cubicBezTo>
                  <a:cubicBezTo>
                    <a:pt x="9780016" y="384436"/>
                    <a:pt x="9500997" y="460763"/>
                    <a:pt x="9204325" y="516516"/>
                  </a:cubicBezTo>
                  <a:cubicBezTo>
                    <a:pt x="9136380" y="529343"/>
                    <a:pt x="9067546" y="541027"/>
                    <a:pt x="8997569" y="551314"/>
                  </a:cubicBezTo>
                  <a:cubicBezTo>
                    <a:pt x="7951216" y="704476"/>
                    <a:pt x="6791453" y="516897"/>
                    <a:pt x="5857875" y="777374"/>
                  </a:cubicBezTo>
                  <a:cubicBezTo>
                    <a:pt x="5616448" y="844811"/>
                    <a:pt x="5403088" y="940061"/>
                    <a:pt x="5128768" y="970287"/>
                  </a:cubicBezTo>
                  <a:cubicBezTo>
                    <a:pt x="4923663" y="992894"/>
                    <a:pt x="4727194" y="973844"/>
                    <a:pt x="4526026" y="973208"/>
                  </a:cubicBezTo>
                  <a:cubicBezTo>
                    <a:pt x="4256278" y="972446"/>
                    <a:pt x="3967734" y="1006609"/>
                    <a:pt x="3717544" y="1068839"/>
                  </a:cubicBezTo>
                  <a:cubicBezTo>
                    <a:pt x="3685159" y="1076840"/>
                    <a:pt x="3653282" y="1085476"/>
                    <a:pt x="3621659" y="1094239"/>
                  </a:cubicBezTo>
                  <a:lnTo>
                    <a:pt x="0" y="1094239"/>
                  </a:lnTo>
                  <a:cubicBezTo>
                    <a:pt x="409575" y="1025913"/>
                    <a:pt x="802259" y="924695"/>
                    <a:pt x="1220470" y="866909"/>
                  </a:cubicBezTo>
                  <a:cubicBezTo>
                    <a:pt x="2027301" y="755403"/>
                    <a:pt x="2853944" y="814204"/>
                    <a:pt x="3663315" y="708794"/>
                  </a:cubicBezTo>
                  <a:cubicBezTo>
                    <a:pt x="4056888" y="657613"/>
                    <a:pt x="4433189" y="569094"/>
                    <a:pt x="4823460" y="516516"/>
                  </a:cubicBezTo>
                  <a:cubicBezTo>
                    <a:pt x="4904740" y="505467"/>
                    <a:pt x="4986528" y="496069"/>
                    <a:pt x="5069205" y="488830"/>
                  </a:cubicBezTo>
                  <a:cubicBezTo>
                    <a:pt x="5499228" y="451492"/>
                    <a:pt x="5922391" y="477019"/>
                    <a:pt x="6351652" y="433204"/>
                  </a:cubicBezTo>
                  <a:cubicBezTo>
                    <a:pt x="6713474" y="396247"/>
                    <a:pt x="7051421" y="312935"/>
                    <a:pt x="7398004" y="246641"/>
                  </a:cubicBezTo>
                  <a:cubicBezTo>
                    <a:pt x="8135240" y="105671"/>
                    <a:pt x="8919083" y="41663"/>
                    <a:pt x="9680702" y="12326"/>
                  </a:cubicBezTo>
                  <a:cubicBezTo>
                    <a:pt x="10018649" y="-755"/>
                    <a:pt x="10333863" y="-4438"/>
                    <a:pt x="10654538" y="6230"/>
                  </a:cubicBezTo>
                  <a:cubicBezTo>
                    <a:pt x="10691114" y="7500"/>
                    <a:pt x="10728960" y="7373"/>
                    <a:pt x="10767822" y="6230"/>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E9A37E1E-0503-C373-938C-747BE1107FF3}"/>
                </a:ext>
              </a:extLst>
            </p:cNvPr>
            <p:cNvSpPr/>
            <p:nvPr/>
          </p:nvSpPr>
          <p:spPr>
            <a:xfrm>
              <a:off x="4854447" y="5859271"/>
              <a:ext cx="7337552" cy="998728"/>
            </a:xfrm>
            <a:custGeom>
              <a:avLst/>
              <a:gdLst>
                <a:gd name="connsiteX0" fmla="*/ 7337552 w 7337552"/>
                <a:gd name="connsiteY0" fmla="*/ 0 h 998728"/>
                <a:gd name="connsiteX1" fmla="*/ 7337552 w 7337552"/>
                <a:gd name="connsiteY1" fmla="*/ 998728 h 998728"/>
                <a:gd name="connsiteX2" fmla="*/ 0 w 7337552"/>
                <a:gd name="connsiteY2" fmla="*/ 998728 h 998728"/>
                <a:gd name="connsiteX3" fmla="*/ 275590 w 7337552"/>
                <a:gd name="connsiteY3" fmla="*/ 915162 h 998728"/>
                <a:gd name="connsiteX4" fmla="*/ 1083691 w 7337552"/>
                <a:gd name="connsiteY4" fmla="*/ 818007 h 998728"/>
                <a:gd name="connsiteX5" fmla="*/ 1688084 w 7337552"/>
                <a:gd name="connsiteY5" fmla="*/ 822960 h 998728"/>
                <a:gd name="connsiteX6" fmla="*/ 2414143 w 7337552"/>
                <a:gd name="connsiteY6" fmla="*/ 614807 h 998728"/>
                <a:gd name="connsiteX7" fmla="*/ 5415153 w 7337552"/>
                <a:gd name="connsiteY7" fmla="*/ 421005 h 998728"/>
                <a:gd name="connsiteX8" fmla="*/ 5556377 w 7337552"/>
                <a:gd name="connsiteY8" fmla="*/ 401955 h 998728"/>
                <a:gd name="connsiteX9" fmla="*/ 6622543 w 7337552"/>
                <a:gd name="connsiteY9" fmla="*/ 152273 h 998728"/>
                <a:gd name="connsiteX10" fmla="*/ 7285609 w 7337552"/>
                <a:gd name="connsiteY10" fmla="*/ 9398 h 998728"/>
                <a:gd name="connsiteX11" fmla="*/ 7337552 w 7337552"/>
                <a:gd name="connsiteY11" fmla="*/ 0 h 99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37552" h="998728">
                  <a:moveTo>
                    <a:pt x="7337552" y="0"/>
                  </a:moveTo>
                  <a:lnTo>
                    <a:pt x="7337552" y="998728"/>
                  </a:lnTo>
                  <a:lnTo>
                    <a:pt x="0" y="998728"/>
                  </a:lnTo>
                  <a:cubicBezTo>
                    <a:pt x="91313" y="970535"/>
                    <a:pt x="181356" y="940562"/>
                    <a:pt x="275590" y="915162"/>
                  </a:cubicBezTo>
                  <a:cubicBezTo>
                    <a:pt x="524764" y="848106"/>
                    <a:pt x="813181" y="813435"/>
                    <a:pt x="1083691" y="818007"/>
                  </a:cubicBezTo>
                  <a:cubicBezTo>
                    <a:pt x="1285494" y="821436"/>
                    <a:pt x="1482979" y="845693"/>
                    <a:pt x="1688084" y="822960"/>
                  </a:cubicBezTo>
                  <a:cubicBezTo>
                    <a:pt x="1962277" y="792607"/>
                    <a:pt x="2173733" y="687705"/>
                    <a:pt x="2414143" y="614807"/>
                  </a:cubicBezTo>
                  <a:cubicBezTo>
                    <a:pt x="3301620" y="345440"/>
                    <a:pt x="4407027" y="541401"/>
                    <a:pt x="5415153" y="421005"/>
                  </a:cubicBezTo>
                  <a:cubicBezTo>
                    <a:pt x="5462397" y="415417"/>
                    <a:pt x="5509514" y="409067"/>
                    <a:pt x="5556377" y="401955"/>
                  </a:cubicBezTo>
                  <a:cubicBezTo>
                    <a:pt x="5932044" y="344805"/>
                    <a:pt x="6271134" y="240284"/>
                    <a:pt x="6622543" y="152273"/>
                  </a:cubicBezTo>
                  <a:cubicBezTo>
                    <a:pt x="6837681" y="98425"/>
                    <a:pt x="7059422" y="50800"/>
                    <a:pt x="7285609" y="9398"/>
                  </a:cubicBezTo>
                  <a:cubicBezTo>
                    <a:pt x="7302882" y="6223"/>
                    <a:pt x="7320153" y="3175"/>
                    <a:pt x="7337552" y="0"/>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grpSp>
      <p:sp>
        <p:nvSpPr>
          <p:cNvPr id="55" name="Rechthoek: afgeronde hoeken 54">
            <a:extLst>
              <a:ext uri="{FF2B5EF4-FFF2-40B4-BE49-F238E27FC236}">
                <a16:creationId xmlns:a16="http://schemas.microsoft.com/office/drawing/2014/main" id="{28D83B49-F9DF-C9E7-1088-9FB2E62C426D}"/>
              </a:ext>
            </a:extLst>
          </p:cNvPr>
          <p:cNvSpPr/>
          <p:nvPr/>
        </p:nvSpPr>
        <p:spPr>
          <a:xfrm>
            <a:off x="1520578" y="1068917"/>
            <a:ext cx="4597255" cy="4994314"/>
          </a:xfrm>
          <a:prstGeom prst="roundRect">
            <a:avLst>
              <a:gd name="adj" fmla="val 44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83" name="Groep 82">
            <a:extLst>
              <a:ext uri="{FF2B5EF4-FFF2-40B4-BE49-F238E27FC236}">
                <a16:creationId xmlns:a16="http://schemas.microsoft.com/office/drawing/2014/main" id="{FD007FA2-0BD3-D496-91C3-4D2D634BF01E}"/>
              </a:ext>
            </a:extLst>
          </p:cNvPr>
          <p:cNvGrpSpPr/>
          <p:nvPr/>
        </p:nvGrpSpPr>
        <p:grpSpPr>
          <a:xfrm>
            <a:off x="2550878" y="800100"/>
            <a:ext cx="5662612" cy="481012"/>
            <a:chOff x="2034908" y="1273993"/>
            <a:chExt cx="5662612" cy="481012"/>
          </a:xfrm>
        </p:grpSpPr>
        <p:sp>
          <p:nvSpPr>
            <p:cNvPr id="6" name="Vrije vorm: vorm 5">
              <a:extLst>
                <a:ext uri="{FF2B5EF4-FFF2-40B4-BE49-F238E27FC236}">
                  <a16:creationId xmlns:a16="http://schemas.microsoft.com/office/drawing/2014/main" id="{98BF6E7E-9FC1-5495-02B8-8926B752F333}"/>
                </a:ext>
              </a:extLst>
            </p:cNvPr>
            <p:cNvSpPr/>
            <p:nvPr/>
          </p:nvSpPr>
          <p:spPr>
            <a:xfrm>
              <a:off x="2034908" y="1273993"/>
              <a:ext cx="5662612" cy="481012"/>
            </a:xfrm>
            <a:custGeom>
              <a:avLst/>
              <a:gdLst>
                <a:gd name="connsiteX0" fmla="*/ 5645182 w 5662612"/>
                <a:gd name="connsiteY0" fmla="*/ 98679 h 481012"/>
                <a:gd name="connsiteX1" fmla="*/ 5602510 w 5662612"/>
                <a:gd name="connsiteY1" fmla="*/ 44196 h 481012"/>
                <a:gd name="connsiteX2" fmla="*/ 5544693 w 5662612"/>
                <a:gd name="connsiteY2" fmla="*/ 11049 h 481012"/>
                <a:gd name="connsiteX3" fmla="*/ 5481066 w 5662612"/>
                <a:gd name="connsiteY3" fmla="*/ 0 h 481012"/>
                <a:gd name="connsiteX4" fmla="*/ 5367624 w 5662612"/>
                <a:gd name="connsiteY4" fmla="*/ 29718 h 481012"/>
                <a:gd name="connsiteX5" fmla="*/ 5297424 w 5662612"/>
                <a:gd name="connsiteY5" fmla="*/ 17431 h 481012"/>
                <a:gd name="connsiteX6" fmla="*/ 5178076 w 5662612"/>
                <a:gd name="connsiteY6" fmla="*/ 17431 h 481012"/>
                <a:gd name="connsiteX7" fmla="*/ 5098066 w 5662612"/>
                <a:gd name="connsiteY7" fmla="*/ 30099 h 481012"/>
                <a:gd name="connsiteX8" fmla="*/ 5085969 w 5662612"/>
                <a:gd name="connsiteY8" fmla="*/ 36005 h 481012"/>
                <a:gd name="connsiteX9" fmla="*/ 5024628 w 5662612"/>
                <a:gd name="connsiteY9" fmla="*/ 26194 h 481012"/>
                <a:gd name="connsiteX10" fmla="*/ 4972241 w 5662612"/>
                <a:gd name="connsiteY10" fmla="*/ 33719 h 481012"/>
                <a:gd name="connsiteX11" fmla="*/ 4911186 w 5662612"/>
                <a:gd name="connsiteY11" fmla="*/ 19431 h 481012"/>
                <a:gd name="connsiteX12" fmla="*/ 4864323 w 5662612"/>
                <a:gd name="connsiteY12" fmla="*/ 26003 h 481012"/>
                <a:gd name="connsiteX13" fmla="*/ 4806125 w 5662612"/>
                <a:gd name="connsiteY13" fmla="*/ 14288 h 481012"/>
                <a:gd name="connsiteX14" fmla="*/ 4730115 w 5662612"/>
                <a:gd name="connsiteY14" fmla="*/ 33433 h 481012"/>
                <a:gd name="connsiteX15" fmla="*/ 4639151 w 5662612"/>
                <a:gd name="connsiteY15" fmla="*/ 14288 h 481012"/>
                <a:gd name="connsiteX16" fmla="*/ 4635437 w 5662612"/>
                <a:gd name="connsiteY16" fmla="*/ 14288 h 481012"/>
                <a:gd name="connsiteX17" fmla="*/ 4569048 w 5662612"/>
                <a:gd name="connsiteY17" fmla="*/ 27051 h 481012"/>
                <a:gd name="connsiteX18" fmla="*/ 4535996 w 5662612"/>
                <a:gd name="connsiteY18" fmla="*/ 43053 h 481012"/>
                <a:gd name="connsiteX19" fmla="*/ 4508278 w 5662612"/>
                <a:gd name="connsiteY19" fmla="*/ 28670 h 481012"/>
                <a:gd name="connsiteX20" fmla="*/ 4416362 w 5662612"/>
                <a:gd name="connsiteY20" fmla="*/ 11906 h 481012"/>
                <a:gd name="connsiteX21" fmla="*/ 4339114 w 5662612"/>
                <a:gd name="connsiteY21" fmla="*/ 21431 h 481012"/>
                <a:gd name="connsiteX22" fmla="*/ 4305110 w 5662612"/>
                <a:gd name="connsiteY22" fmla="*/ 36481 h 481012"/>
                <a:gd name="connsiteX23" fmla="*/ 4262438 w 5662612"/>
                <a:gd name="connsiteY23" fmla="*/ 19241 h 481012"/>
                <a:gd name="connsiteX24" fmla="*/ 4197096 w 5662612"/>
                <a:gd name="connsiteY24" fmla="*/ 10763 h 481012"/>
                <a:gd name="connsiteX25" fmla="*/ 4193096 w 5662612"/>
                <a:gd name="connsiteY25" fmla="*/ 10763 h 481012"/>
                <a:gd name="connsiteX26" fmla="*/ 4130993 w 5662612"/>
                <a:gd name="connsiteY26" fmla="*/ 18383 h 481012"/>
                <a:gd name="connsiteX27" fmla="*/ 4082415 w 5662612"/>
                <a:gd name="connsiteY27" fmla="*/ 38195 h 481012"/>
                <a:gd name="connsiteX28" fmla="*/ 4041362 w 5662612"/>
                <a:gd name="connsiteY28" fmla="*/ 22098 h 481012"/>
                <a:gd name="connsiteX29" fmla="*/ 3989737 w 5662612"/>
                <a:gd name="connsiteY29" fmla="*/ 15526 h 481012"/>
                <a:gd name="connsiteX30" fmla="*/ 3912489 w 5662612"/>
                <a:gd name="connsiteY30" fmla="*/ 31528 h 481012"/>
                <a:gd name="connsiteX31" fmla="*/ 3883628 w 5662612"/>
                <a:gd name="connsiteY31" fmla="*/ 46768 h 481012"/>
                <a:gd name="connsiteX32" fmla="*/ 3881628 w 5662612"/>
                <a:gd name="connsiteY32" fmla="*/ 45434 h 481012"/>
                <a:gd name="connsiteX33" fmla="*/ 3821144 w 5662612"/>
                <a:gd name="connsiteY33" fmla="*/ 29813 h 481012"/>
                <a:gd name="connsiteX34" fmla="*/ 3721132 w 5662612"/>
                <a:gd name="connsiteY34" fmla="*/ 60674 h 481012"/>
                <a:gd name="connsiteX35" fmla="*/ 3707225 w 5662612"/>
                <a:gd name="connsiteY35" fmla="*/ 45720 h 481012"/>
                <a:gd name="connsiteX36" fmla="*/ 3624834 w 5662612"/>
                <a:gd name="connsiteY36" fmla="*/ 14764 h 481012"/>
                <a:gd name="connsiteX37" fmla="*/ 3576447 w 5662612"/>
                <a:gd name="connsiteY37" fmla="*/ 22670 h 481012"/>
                <a:gd name="connsiteX38" fmla="*/ 3537776 w 5662612"/>
                <a:gd name="connsiteY38" fmla="*/ 41053 h 481012"/>
                <a:gd name="connsiteX39" fmla="*/ 3432524 w 5662612"/>
                <a:gd name="connsiteY39" fmla="*/ 14288 h 481012"/>
                <a:gd name="connsiteX40" fmla="*/ 3428810 w 5662612"/>
                <a:gd name="connsiteY40" fmla="*/ 14288 h 481012"/>
                <a:gd name="connsiteX41" fmla="*/ 3362420 w 5662612"/>
                <a:gd name="connsiteY41" fmla="*/ 27051 h 481012"/>
                <a:gd name="connsiteX42" fmla="*/ 3329368 w 5662612"/>
                <a:gd name="connsiteY42" fmla="*/ 43053 h 481012"/>
                <a:gd name="connsiteX43" fmla="*/ 3301556 w 5662612"/>
                <a:gd name="connsiteY43" fmla="*/ 28670 h 481012"/>
                <a:gd name="connsiteX44" fmla="*/ 3209639 w 5662612"/>
                <a:gd name="connsiteY44" fmla="*/ 11906 h 481012"/>
                <a:gd name="connsiteX45" fmla="*/ 3132392 w 5662612"/>
                <a:gd name="connsiteY45" fmla="*/ 21431 h 481012"/>
                <a:gd name="connsiteX46" fmla="*/ 3071908 w 5662612"/>
                <a:gd name="connsiteY46" fmla="*/ 57055 h 481012"/>
                <a:gd name="connsiteX47" fmla="*/ 3062288 w 5662612"/>
                <a:gd name="connsiteY47" fmla="*/ 49911 h 481012"/>
                <a:gd name="connsiteX48" fmla="*/ 3001423 w 5662612"/>
                <a:gd name="connsiteY48" fmla="*/ 22003 h 481012"/>
                <a:gd name="connsiteX49" fmla="*/ 2949797 w 5662612"/>
                <a:gd name="connsiteY49" fmla="*/ 15431 h 481012"/>
                <a:gd name="connsiteX50" fmla="*/ 2872645 w 5662612"/>
                <a:gd name="connsiteY50" fmla="*/ 31433 h 481012"/>
                <a:gd name="connsiteX51" fmla="*/ 2832545 w 5662612"/>
                <a:gd name="connsiteY51" fmla="*/ 54293 h 481012"/>
                <a:gd name="connsiteX52" fmla="*/ 2804351 w 5662612"/>
                <a:gd name="connsiteY52" fmla="*/ 40672 h 481012"/>
                <a:gd name="connsiteX53" fmla="*/ 2733866 w 5662612"/>
                <a:gd name="connsiteY53" fmla="*/ 22289 h 481012"/>
                <a:gd name="connsiteX54" fmla="*/ 2659571 w 5662612"/>
                <a:gd name="connsiteY54" fmla="*/ 15812 h 481012"/>
                <a:gd name="connsiteX55" fmla="*/ 2584990 w 5662612"/>
                <a:gd name="connsiteY55" fmla="*/ 31623 h 481012"/>
                <a:gd name="connsiteX56" fmla="*/ 2557367 w 5662612"/>
                <a:gd name="connsiteY56" fmla="*/ 22003 h 481012"/>
                <a:gd name="connsiteX57" fmla="*/ 2505742 w 5662612"/>
                <a:gd name="connsiteY57" fmla="*/ 15431 h 481012"/>
                <a:gd name="connsiteX58" fmla="*/ 2428589 w 5662612"/>
                <a:gd name="connsiteY58" fmla="*/ 31433 h 481012"/>
                <a:gd name="connsiteX59" fmla="*/ 2383346 w 5662612"/>
                <a:gd name="connsiteY59" fmla="*/ 58103 h 481012"/>
                <a:gd name="connsiteX60" fmla="*/ 2338292 w 5662612"/>
                <a:gd name="connsiteY60" fmla="*/ 32004 h 481012"/>
                <a:gd name="connsiteX61" fmla="*/ 2252758 w 5662612"/>
                <a:gd name="connsiteY61" fmla="*/ 14669 h 481012"/>
                <a:gd name="connsiteX62" fmla="*/ 2152555 w 5662612"/>
                <a:gd name="connsiteY62" fmla="*/ 40958 h 481012"/>
                <a:gd name="connsiteX63" fmla="*/ 2149316 w 5662612"/>
                <a:gd name="connsiteY63" fmla="*/ 43244 h 481012"/>
                <a:gd name="connsiteX64" fmla="*/ 2143411 w 5662612"/>
                <a:gd name="connsiteY64" fmla="*/ 39148 h 481012"/>
                <a:gd name="connsiteX65" fmla="*/ 2054447 w 5662612"/>
                <a:gd name="connsiteY65" fmla="*/ 17431 h 481012"/>
                <a:gd name="connsiteX66" fmla="*/ 1935099 w 5662612"/>
                <a:gd name="connsiteY66" fmla="*/ 17431 h 481012"/>
                <a:gd name="connsiteX67" fmla="*/ 1877663 w 5662612"/>
                <a:gd name="connsiteY67" fmla="*/ 22955 h 481012"/>
                <a:gd name="connsiteX68" fmla="*/ 1829943 w 5662612"/>
                <a:gd name="connsiteY68" fmla="*/ 13907 h 481012"/>
                <a:gd name="connsiteX69" fmla="*/ 1764983 w 5662612"/>
                <a:gd name="connsiteY69" fmla="*/ 28575 h 481012"/>
                <a:gd name="connsiteX70" fmla="*/ 1736217 w 5662612"/>
                <a:gd name="connsiteY70" fmla="*/ 46006 h 481012"/>
                <a:gd name="connsiteX71" fmla="*/ 1706213 w 5662612"/>
                <a:gd name="connsiteY71" fmla="*/ 29147 h 481012"/>
                <a:gd name="connsiteX72" fmla="*/ 1642301 w 5662612"/>
                <a:gd name="connsiteY72" fmla="*/ 17050 h 481012"/>
                <a:gd name="connsiteX73" fmla="*/ 1590294 w 5662612"/>
                <a:gd name="connsiteY73" fmla="*/ 29909 h 481012"/>
                <a:gd name="connsiteX74" fmla="*/ 1560957 w 5662612"/>
                <a:gd name="connsiteY74" fmla="*/ 19241 h 481012"/>
                <a:gd name="connsiteX75" fmla="*/ 1495616 w 5662612"/>
                <a:gd name="connsiteY75" fmla="*/ 10763 h 481012"/>
                <a:gd name="connsiteX76" fmla="*/ 1491615 w 5662612"/>
                <a:gd name="connsiteY76" fmla="*/ 10763 h 481012"/>
                <a:gd name="connsiteX77" fmla="*/ 1429417 w 5662612"/>
                <a:gd name="connsiteY77" fmla="*/ 18383 h 481012"/>
                <a:gd name="connsiteX78" fmla="*/ 1380839 w 5662612"/>
                <a:gd name="connsiteY78" fmla="*/ 38195 h 481012"/>
                <a:gd name="connsiteX79" fmla="*/ 1339787 w 5662612"/>
                <a:gd name="connsiteY79" fmla="*/ 22098 h 481012"/>
                <a:gd name="connsiteX80" fmla="*/ 1288161 w 5662612"/>
                <a:gd name="connsiteY80" fmla="*/ 15526 h 481012"/>
                <a:gd name="connsiteX81" fmla="*/ 1211009 w 5662612"/>
                <a:gd name="connsiteY81" fmla="*/ 31528 h 481012"/>
                <a:gd name="connsiteX82" fmla="*/ 1182148 w 5662612"/>
                <a:gd name="connsiteY82" fmla="*/ 46768 h 481012"/>
                <a:gd name="connsiteX83" fmla="*/ 1180148 w 5662612"/>
                <a:gd name="connsiteY83" fmla="*/ 45434 h 481012"/>
                <a:gd name="connsiteX84" fmla="*/ 1119664 w 5662612"/>
                <a:gd name="connsiteY84" fmla="*/ 29718 h 481012"/>
                <a:gd name="connsiteX85" fmla="*/ 1019651 w 5662612"/>
                <a:gd name="connsiteY85" fmla="*/ 60579 h 481012"/>
                <a:gd name="connsiteX86" fmla="*/ 1005745 w 5662612"/>
                <a:gd name="connsiteY86" fmla="*/ 45625 h 481012"/>
                <a:gd name="connsiteX87" fmla="*/ 923354 w 5662612"/>
                <a:gd name="connsiteY87" fmla="*/ 14573 h 481012"/>
                <a:gd name="connsiteX88" fmla="*/ 874967 w 5662612"/>
                <a:gd name="connsiteY88" fmla="*/ 22479 h 481012"/>
                <a:gd name="connsiteX89" fmla="*/ 830104 w 5662612"/>
                <a:gd name="connsiteY89" fmla="*/ 45148 h 481012"/>
                <a:gd name="connsiteX90" fmla="*/ 828294 w 5662612"/>
                <a:gd name="connsiteY90" fmla="*/ 46577 h 481012"/>
                <a:gd name="connsiteX91" fmla="*/ 815912 w 5662612"/>
                <a:gd name="connsiteY91" fmla="*/ 57722 h 481012"/>
                <a:gd name="connsiteX92" fmla="*/ 805434 w 5662612"/>
                <a:gd name="connsiteY92" fmla="*/ 49816 h 481012"/>
                <a:gd name="connsiteX93" fmla="*/ 744569 w 5662612"/>
                <a:gd name="connsiteY93" fmla="*/ 21908 h 481012"/>
                <a:gd name="connsiteX94" fmla="*/ 692944 w 5662612"/>
                <a:gd name="connsiteY94" fmla="*/ 15335 h 481012"/>
                <a:gd name="connsiteX95" fmla="*/ 615791 w 5662612"/>
                <a:gd name="connsiteY95" fmla="*/ 31337 h 481012"/>
                <a:gd name="connsiteX96" fmla="*/ 573215 w 5662612"/>
                <a:gd name="connsiteY96" fmla="*/ 56007 h 481012"/>
                <a:gd name="connsiteX97" fmla="*/ 571405 w 5662612"/>
                <a:gd name="connsiteY97" fmla="*/ 54483 h 481012"/>
                <a:gd name="connsiteX98" fmla="*/ 502063 w 5662612"/>
                <a:gd name="connsiteY98" fmla="*/ 20288 h 481012"/>
                <a:gd name="connsiteX99" fmla="*/ 445103 w 5662612"/>
                <a:gd name="connsiteY99" fmla="*/ 12478 h 481012"/>
                <a:gd name="connsiteX100" fmla="*/ 354902 w 5662612"/>
                <a:gd name="connsiteY100" fmla="*/ 32004 h 481012"/>
                <a:gd name="connsiteX101" fmla="*/ 343281 w 5662612"/>
                <a:gd name="connsiteY101" fmla="*/ 38291 h 481012"/>
                <a:gd name="connsiteX102" fmla="*/ 263843 w 5662612"/>
                <a:gd name="connsiteY102" fmla="*/ 13335 h 481012"/>
                <a:gd name="connsiteX103" fmla="*/ 199549 w 5662612"/>
                <a:gd name="connsiteY103" fmla="*/ 29337 h 481012"/>
                <a:gd name="connsiteX104" fmla="*/ 140113 w 5662612"/>
                <a:gd name="connsiteY104" fmla="*/ 15716 h 481012"/>
                <a:gd name="connsiteX105" fmla="*/ 93821 w 5662612"/>
                <a:gd name="connsiteY105" fmla="*/ 23908 h 481012"/>
                <a:gd name="connsiteX106" fmla="*/ 41529 w 5662612"/>
                <a:gd name="connsiteY106" fmla="*/ 58579 h 481012"/>
                <a:gd name="connsiteX107" fmla="*/ 17621 w 5662612"/>
                <a:gd name="connsiteY107" fmla="*/ 96774 h 481012"/>
                <a:gd name="connsiteX108" fmla="*/ 4096 w 5662612"/>
                <a:gd name="connsiteY108" fmla="*/ 159639 h 481012"/>
                <a:gd name="connsiteX109" fmla="*/ 0 w 5662612"/>
                <a:gd name="connsiteY109" fmla="*/ 239840 h 481012"/>
                <a:gd name="connsiteX110" fmla="*/ 9715 w 5662612"/>
                <a:gd name="connsiteY110" fmla="*/ 343281 h 481012"/>
                <a:gd name="connsiteX111" fmla="*/ 71152 w 5662612"/>
                <a:gd name="connsiteY111" fmla="*/ 450056 h 481012"/>
                <a:gd name="connsiteX112" fmla="*/ 146399 w 5662612"/>
                <a:gd name="connsiteY112" fmla="*/ 474345 h 481012"/>
                <a:gd name="connsiteX113" fmla="*/ 197644 w 5662612"/>
                <a:gd name="connsiteY113" fmla="*/ 463010 h 481012"/>
                <a:gd name="connsiteX114" fmla="*/ 261080 w 5662612"/>
                <a:gd name="connsiteY114" fmla="*/ 476726 h 481012"/>
                <a:gd name="connsiteX115" fmla="*/ 336423 w 5662612"/>
                <a:gd name="connsiteY115" fmla="*/ 451675 h 481012"/>
                <a:gd name="connsiteX116" fmla="*/ 350711 w 5662612"/>
                <a:gd name="connsiteY116" fmla="*/ 459010 h 481012"/>
                <a:gd name="connsiteX117" fmla="*/ 444341 w 5662612"/>
                <a:gd name="connsiteY117" fmla="*/ 478250 h 481012"/>
                <a:gd name="connsiteX118" fmla="*/ 538639 w 5662612"/>
                <a:gd name="connsiteY118" fmla="*/ 456724 h 481012"/>
                <a:gd name="connsiteX119" fmla="*/ 570167 w 5662612"/>
                <a:gd name="connsiteY119" fmla="*/ 436626 h 481012"/>
                <a:gd name="connsiteX120" fmla="*/ 577310 w 5662612"/>
                <a:gd name="connsiteY120" fmla="*/ 442246 h 481012"/>
                <a:gd name="connsiteX121" fmla="*/ 636461 w 5662612"/>
                <a:gd name="connsiteY121" fmla="*/ 470630 h 481012"/>
                <a:gd name="connsiteX122" fmla="*/ 684943 w 5662612"/>
                <a:gd name="connsiteY122" fmla="*/ 478250 h 481012"/>
                <a:gd name="connsiteX123" fmla="*/ 691706 w 5662612"/>
                <a:gd name="connsiteY123" fmla="*/ 478346 h 481012"/>
                <a:gd name="connsiteX124" fmla="*/ 729901 w 5662612"/>
                <a:gd name="connsiteY124" fmla="*/ 475393 h 481012"/>
                <a:gd name="connsiteX125" fmla="*/ 792766 w 5662612"/>
                <a:gd name="connsiteY125" fmla="*/ 455390 h 481012"/>
                <a:gd name="connsiteX126" fmla="*/ 828294 w 5662612"/>
                <a:gd name="connsiteY126" fmla="*/ 431483 h 481012"/>
                <a:gd name="connsiteX127" fmla="*/ 833247 w 5662612"/>
                <a:gd name="connsiteY127" fmla="*/ 435959 h 481012"/>
                <a:gd name="connsiteX128" fmla="*/ 929354 w 5662612"/>
                <a:gd name="connsiteY128" fmla="*/ 473774 h 481012"/>
                <a:gd name="connsiteX129" fmla="*/ 938403 w 5662612"/>
                <a:gd name="connsiteY129" fmla="*/ 474059 h 481012"/>
                <a:gd name="connsiteX130" fmla="*/ 998315 w 5662612"/>
                <a:gd name="connsiteY130" fmla="*/ 461772 h 481012"/>
                <a:gd name="connsiteX131" fmla="*/ 1004888 w 5662612"/>
                <a:gd name="connsiteY131" fmla="*/ 458915 h 481012"/>
                <a:gd name="connsiteX132" fmla="*/ 1014603 w 5662612"/>
                <a:gd name="connsiteY132" fmla="*/ 462820 h 481012"/>
                <a:gd name="connsiteX133" fmla="*/ 1068134 w 5662612"/>
                <a:gd name="connsiteY133" fmla="*/ 472821 h 481012"/>
                <a:gd name="connsiteX134" fmla="*/ 1150811 w 5662612"/>
                <a:gd name="connsiteY134" fmla="*/ 452628 h 481012"/>
                <a:gd name="connsiteX135" fmla="*/ 1170051 w 5662612"/>
                <a:gd name="connsiteY135" fmla="*/ 440436 h 481012"/>
                <a:gd name="connsiteX136" fmla="*/ 1172528 w 5662612"/>
                <a:gd name="connsiteY136" fmla="*/ 442341 h 481012"/>
                <a:gd name="connsiteX137" fmla="*/ 1231678 w 5662612"/>
                <a:gd name="connsiteY137" fmla="*/ 470725 h 481012"/>
                <a:gd name="connsiteX138" fmla="*/ 1280160 w 5662612"/>
                <a:gd name="connsiteY138" fmla="*/ 478346 h 481012"/>
                <a:gd name="connsiteX139" fmla="*/ 1286923 w 5662612"/>
                <a:gd name="connsiteY139" fmla="*/ 478441 h 481012"/>
                <a:gd name="connsiteX140" fmla="*/ 1325118 w 5662612"/>
                <a:gd name="connsiteY140" fmla="*/ 475488 h 481012"/>
                <a:gd name="connsiteX141" fmla="*/ 1376267 w 5662612"/>
                <a:gd name="connsiteY141" fmla="*/ 460820 h 481012"/>
                <a:gd name="connsiteX142" fmla="*/ 1442466 w 5662612"/>
                <a:gd name="connsiteY142" fmla="*/ 477679 h 481012"/>
                <a:gd name="connsiteX143" fmla="*/ 1502474 w 5662612"/>
                <a:gd name="connsiteY143" fmla="*/ 466916 h 481012"/>
                <a:gd name="connsiteX144" fmla="*/ 1563338 w 5662612"/>
                <a:gd name="connsiteY144" fmla="*/ 480060 h 481012"/>
                <a:gd name="connsiteX145" fmla="*/ 1620774 w 5662612"/>
                <a:gd name="connsiteY145" fmla="*/ 468154 h 481012"/>
                <a:gd name="connsiteX146" fmla="*/ 1621917 w 5662612"/>
                <a:gd name="connsiteY146" fmla="*/ 467582 h 481012"/>
                <a:gd name="connsiteX147" fmla="*/ 1628966 w 5662612"/>
                <a:gd name="connsiteY147" fmla="*/ 469868 h 481012"/>
                <a:gd name="connsiteX148" fmla="*/ 1662970 w 5662612"/>
                <a:gd name="connsiteY148" fmla="*/ 474536 h 481012"/>
                <a:gd name="connsiteX149" fmla="*/ 1715929 w 5662612"/>
                <a:gd name="connsiteY149" fmla="*/ 462153 h 481012"/>
                <a:gd name="connsiteX150" fmla="*/ 1743456 w 5662612"/>
                <a:gd name="connsiteY150" fmla="*/ 472154 h 481012"/>
                <a:gd name="connsiteX151" fmla="*/ 1786223 w 5662612"/>
                <a:gd name="connsiteY151" fmla="*/ 478060 h 481012"/>
                <a:gd name="connsiteX152" fmla="*/ 1856994 w 5662612"/>
                <a:gd name="connsiteY152" fmla="*/ 459962 h 481012"/>
                <a:gd name="connsiteX153" fmla="*/ 1886236 w 5662612"/>
                <a:gd name="connsiteY153" fmla="*/ 436340 h 481012"/>
                <a:gd name="connsiteX154" fmla="*/ 1913001 w 5662612"/>
                <a:gd name="connsiteY154" fmla="*/ 458343 h 481012"/>
                <a:gd name="connsiteX155" fmla="*/ 1986915 w 5662612"/>
                <a:gd name="connsiteY155" fmla="*/ 478346 h 481012"/>
                <a:gd name="connsiteX156" fmla="*/ 2109502 w 5662612"/>
                <a:gd name="connsiteY156" fmla="*/ 406146 h 481012"/>
                <a:gd name="connsiteX157" fmla="*/ 2166366 w 5662612"/>
                <a:gd name="connsiteY157" fmla="*/ 462439 h 481012"/>
                <a:gd name="connsiteX158" fmla="*/ 2237804 w 5662612"/>
                <a:gd name="connsiteY158" fmla="*/ 478346 h 481012"/>
                <a:gd name="connsiteX159" fmla="*/ 2241709 w 5662612"/>
                <a:gd name="connsiteY159" fmla="*/ 478346 h 481012"/>
                <a:gd name="connsiteX160" fmla="*/ 2326196 w 5662612"/>
                <a:gd name="connsiteY160" fmla="*/ 464344 h 481012"/>
                <a:gd name="connsiteX161" fmla="*/ 2380964 w 5662612"/>
                <a:gd name="connsiteY161" fmla="*/ 435388 h 481012"/>
                <a:gd name="connsiteX162" fmla="*/ 2389918 w 5662612"/>
                <a:gd name="connsiteY162" fmla="*/ 442436 h 481012"/>
                <a:gd name="connsiteX163" fmla="*/ 2448973 w 5662612"/>
                <a:gd name="connsiteY163" fmla="*/ 470725 h 481012"/>
                <a:gd name="connsiteX164" fmla="*/ 2497455 w 5662612"/>
                <a:gd name="connsiteY164" fmla="*/ 478346 h 481012"/>
                <a:gd name="connsiteX165" fmla="*/ 2504218 w 5662612"/>
                <a:gd name="connsiteY165" fmla="*/ 478441 h 481012"/>
                <a:gd name="connsiteX166" fmla="*/ 2542508 w 5662612"/>
                <a:gd name="connsiteY166" fmla="*/ 475488 h 481012"/>
                <a:gd name="connsiteX167" fmla="*/ 2604992 w 5662612"/>
                <a:gd name="connsiteY167" fmla="*/ 455581 h 481012"/>
                <a:gd name="connsiteX168" fmla="*/ 2696718 w 5662612"/>
                <a:gd name="connsiteY168" fmla="*/ 477965 h 481012"/>
                <a:gd name="connsiteX169" fmla="*/ 2770537 w 5662612"/>
                <a:gd name="connsiteY169" fmla="*/ 470154 h 481012"/>
                <a:gd name="connsiteX170" fmla="*/ 2772918 w 5662612"/>
                <a:gd name="connsiteY170" fmla="*/ 469678 h 481012"/>
                <a:gd name="connsiteX171" fmla="*/ 2775966 w 5662612"/>
                <a:gd name="connsiteY171" fmla="*/ 468916 h 481012"/>
                <a:gd name="connsiteX172" fmla="*/ 2840165 w 5662612"/>
                <a:gd name="connsiteY172" fmla="*/ 446246 h 481012"/>
                <a:gd name="connsiteX173" fmla="*/ 2893219 w 5662612"/>
                <a:gd name="connsiteY173" fmla="*/ 470630 h 481012"/>
                <a:gd name="connsiteX174" fmla="*/ 2941701 w 5662612"/>
                <a:gd name="connsiteY174" fmla="*/ 478250 h 481012"/>
                <a:gd name="connsiteX175" fmla="*/ 2948464 w 5662612"/>
                <a:gd name="connsiteY175" fmla="*/ 478346 h 481012"/>
                <a:gd name="connsiteX176" fmla="*/ 2986659 w 5662612"/>
                <a:gd name="connsiteY176" fmla="*/ 475393 h 481012"/>
                <a:gd name="connsiteX177" fmla="*/ 3049524 w 5662612"/>
                <a:gd name="connsiteY177" fmla="*/ 455390 h 481012"/>
                <a:gd name="connsiteX178" fmla="*/ 3069717 w 5662612"/>
                <a:gd name="connsiteY178" fmla="*/ 443484 h 481012"/>
                <a:gd name="connsiteX179" fmla="*/ 3110198 w 5662612"/>
                <a:gd name="connsiteY179" fmla="*/ 468916 h 481012"/>
                <a:gd name="connsiteX180" fmla="*/ 3167158 w 5662612"/>
                <a:gd name="connsiteY180" fmla="*/ 479203 h 481012"/>
                <a:gd name="connsiteX181" fmla="*/ 3230499 w 5662612"/>
                <a:gd name="connsiteY181" fmla="*/ 463296 h 481012"/>
                <a:gd name="connsiteX182" fmla="*/ 3280124 w 5662612"/>
                <a:gd name="connsiteY182" fmla="*/ 409575 h 481012"/>
                <a:gd name="connsiteX183" fmla="*/ 3290983 w 5662612"/>
                <a:gd name="connsiteY183" fmla="*/ 422339 h 481012"/>
                <a:gd name="connsiteX184" fmla="*/ 3380994 w 5662612"/>
                <a:gd name="connsiteY184" fmla="*/ 473202 h 481012"/>
                <a:gd name="connsiteX185" fmla="*/ 3382899 w 5662612"/>
                <a:gd name="connsiteY185" fmla="*/ 473678 h 481012"/>
                <a:gd name="connsiteX186" fmla="*/ 3430524 w 5662612"/>
                <a:gd name="connsiteY186" fmla="*/ 478536 h 481012"/>
                <a:gd name="connsiteX187" fmla="*/ 3506819 w 5662612"/>
                <a:gd name="connsiteY187" fmla="*/ 463201 h 481012"/>
                <a:gd name="connsiteX188" fmla="*/ 3543300 w 5662612"/>
                <a:gd name="connsiteY188" fmla="*/ 442722 h 481012"/>
                <a:gd name="connsiteX189" fmla="*/ 3630835 w 5662612"/>
                <a:gd name="connsiteY189" fmla="*/ 473964 h 481012"/>
                <a:gd name="connsiteX190" fmla="*/ 3639884 w 5662612"/>
                <a:gd name="connsiteY190" fmla="*/ 474250 h 481012"/>
                <a:gd name="connsiteX191" fmla="*/ 3699796 w 5662612"/>
                <a:gd name="connsiteY191" fmla="*/ 461963 h 481012"/>
                <a:gd name="connsiteX192" fmla="*/ 3706368 w 5662612"/>
                <a:gd name="connsiteY192" fmla="*/ 459105 h 481012"/>
                <a:gd name="connsiteX193" fmla="*/ 3716084 w 5662612"/>
                <a:gd name="connsiteY193" fmla="*/ 463010 h 481012"/>
                <a:gd name="connsiteX194" fmla="*/ 3769614 w 5662612"/>
                <a:gd name="connsiteY194" fmla="*/ 473012 h 481012"/>
                <a:gd name="connsiteX195" fmla="*/ 3852291 w 5662612"/>
                <a:gd name="connsiteY195" fmla="*/ 452819 h 481012"/>
                <a:gd name="connsiteX196" fmla="*/ 3871532 w 5662612"/>
                <a:gd name="connsiteY196" fmla="*/ 440626 h 481012"/>
                <a:gd name="connsiteX197" fmla="*/ 3874008 w 5662612"/>
                <a:gd name="connsiteY197" fmla="*/ 442532 h 481012"/>
                <a:gd name="connsiteX198" fmla="*/ 3933158 w 5662612"/>
                <a:gd name="connsiteY198" fmla="*/ 470916 h 481012"/>
                <a:gd name="connsiteX199" fmla="*/ 3981641 w 5662612"/>
                <a:gd name="connsiteY199" fmla="*/ 478536 h 481012"/>
                <a:gd name="connsiteX200" fmla="*/ 3988403 w 5662612"/>
                <a:gd name="connsiteY200" fmla="*/ 478631 h 481012"/>
                <a:gd name="connsiteX201" fmla="*/ 4026694 w 5662612"/>
                <a:gd name="connsiteY201" fmla="*/ 475679 h 481012"/>
                <a:gd name="connsiteX202" fmla="*/ 4077843 w 5662612"/>
                <a:gd name="connsiteY202" fmla="*/ 461010 h 481012"/>
                <a:gd name="connsiteX203" fmla="*/ 4144042 w 5662612"/>
                <a:gd name="connsiteY203" fmla="*/ 477869 h 481012"/>
                <a:gd name="connsiteX204" fmla="*/ 4204050 w 5662612"/>
                <a:gd name="connsiteY204" fmla="*/ 467106 h 481012"/>
                <a:gd name="connsiteX205" fmla="*/ 4265009 w 5662612"/>
                <a:gd name="connsiteY205" fmla="*/ 480250 h 481012"/>
                <a:gd name="connsiteX206" fmla="*/ 4318731 w 5662612"/>
                <a:gd name="connsiteY206" fmla="*/ 469773 h 481012"/>
                <a:gd name="connsiteX207" fmla="*/ 4373976 w 5662612"/>
                <a:gd name="connsiteY207" fmla="*/ 479489 h 481012"/>
                <a:gd name="connsiteX208" fmla="*/ 4437222 w 5662612"/>
                <a:gd name="connsiteY208" fmla="*/ 463582 h 481012"/>
                <a:gd name="connsiteX209" fmla="*/ 4486847 w 5662612"/>
                <a:gd name="connsiteY209" fmla="*/ 409766 h 481012"/>
                <a:gd name="connsiteX210" fmla="*/ 4497705 w 5662612"/>
                <a:gd name="connsiteY210" fmla="*/ 422529 h 481012"/>
                <a:gd name="connsiteX211" fmla="*/ 4587717 w 5662612"/>
                <a:gd name="connsiteY211" fmla="*/ 473297 h 481012"/>
                <a:gd name="connsiteX212" fmla="*/ 4589622 w 5662612"/>
                <a:gd name="connsiteY212" fmla="*/ 473774 h 481012"/>
                <a:gd name="connsiteX213" fmla="*/ 4637247 w 5662612"/>
                <a:gd name="connsiteY213" fmla="*/ 478631 h 481012"/>
                <a:gd name="connsiteX214" fmla="*/ 4713447 w 5662612"/>
                <a:gd name="connsiteY214" fmla="*/ 463296 h 481012"/>
                <a:gd name="connsiteX215" fmla="*/ 4731544 w 5662612"/>
                <a:gd name="connsiteY215" fmla="*/ 454533 h 481012"/>
                <a:gd name="connsiteX216" fmla="*/ 4755928 w 5662612"/>
                <a:gd name="connsiteY216" fmla="*/ 467487 h 481012"/>
                <a:gd name="connsiteX217" fmla="*/ 4810125 w 5662612"/>
                <a:gd name="connsiteY217" fmla="*/ 477869 h 481012"/>
                <a:gd name="connsiteX218" fmla="*/ 4857750 w 5662612"/>
                <a:gd name="connsiteY218" fmla="*/ 470916 h 481012"/>
                <a:gd name="connsiteX219" fmla="*/ 4871942 w 5662612"/>
                <a:gd name="connsiteY219" fmla="*/ 465773 h 481012"/>
                <a:gd name="connsiteX220" fmla="*/ 4876610 w 5662612"/>
                <a:gd name="connsiteY220" fmla="*/ 467868 h 481012"/>
                <a:gd name="connsiteX221" fmla="*/ 4923187 w 5662612"/>
                <a:gd name="connsiteY221" fmla="*/ 476726 h 481012"/>
                <a:gd name="connsiteX222" fmla="*/ 4991767 w 5662612"/>
                <a:gd name="connsiteY222" fmla="*/ 459105 h 481012"/>
                <a:gd name="connsiteX223" fmla="*/ 5059680 w 5662612"/>
                <a:gd name="connsiteY223" fmla="*/ 476726 h 481012"/>
                <a:gd name="connsiteX224" fmla="*/ 5139595 w 5662612"/>
                <a:gd name="connsiteY224" fmla="*/ 446342 h 481012"/>
                <a:gd name="connsiteX225" fmla="*/ 5156359 w 5662612"/>
                <a:gd name="connsiteY225" fmla="*/ 458724 h 481012"/>
                <a:gd name="connsiteX226" fmla="*/ 5230273 w 5662612"/>
                <a:gd name="connsiteY226" fmla="*/ 478726 h 481012"/>
                <a:gd name="connsiteX227" fmla="*/ 5350669 w 5662612"/>
                <a:gd name="connsiteY227" fmla="*/ 411099 h 481012"/>
                <a:gd name="connsiteX228" fmla="*/ 5382578 w 5662612"/>
                <a:gd name="connsiteY228" fmla="*/ 451675 h 481012"/>
                <a:gd name="connsiteX229" fmla="*/ 5462302 w 5662612"/>
                <a:gd name="connsiteY229" fmla="*/ 481013 h 481012"/>
                <a:gd name="connsiteX230" fmla="*/ 5524405 w 5662612"/>
                <a:gd name="connsiteY230" fmla="*/ 467487 h 481012"/>
                <a:gd name="connsiteX231" fmla="*/ 5583174 w 5662612"/>
                <a:gd name="connsiteY231" fmla="*/ 413099 h 481012"/>
                <a:gd name="connsiteX232" fmla="*/ 5598796 w 5662612"/>
                <a:gd name="connsiteY232" fmla="*/ 352044 h 481012"/>
                <a:gd name="connsiteX233" fmla="*/ 5592699 w 5662612"/>
                <a:gd name="connsiteY233" fmla="*/ 314230 h 481012"/>
                <a:gd name="connsiteX234" fmla="*/ 5594128 w 5662612"/>
                <a:gd name="connsiteY234" fmla="*/ 312992 h 481012"/>
                <a:gd name="connsiteX235" fmla="*/ 5642991 w 5662612"/>
                <a:gd name="connsiteY235" fmla="*/ 253365 h 481012"/>
                <a:gd name="connsiteX236" fmla="*/ 5662613 w 5662612"/>
                <a:gd name="connsiteY236" fmla="*/ 172117 h 481012"/>
                <a:gd name="connsiteX237" fmla="*/ 5645468 w 5662612"/>
                <a:gd name="connsiteY237" fmla="*/ 99060 h 4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5662612" h="481012">
                  <a:moveTo>
                    <a:pt x="5645182" y="98679"/>
                  </a:moveTo>
                  <a:cubicBezTo>
                    <a:pt x="5634704" y="77724"/>
                    <a:pt x="5620322" y="59341"/>
                    <a:pt x="5602510" y="44196"/>
                  </a:cubicBezTo>
                  <a:cubicBezTo>
                    <a:pt x="5585651" y="29813"/>
                    <a:pt x="5566220" y="18669"/>
                    <a:pt x="5544693" y="11049"/>
                  </a:cubicBezTo>
                  <a:cubicBezTo>
                    <a:pt x="5524024" y="3715"/>
                    <a:pt x="5502593" y="0"/>
                    <a:pt x="5481066" y="0"/>
                  </a:cubicBezTo>
                  <a:cubicBezTo>
                    <a:pt x="5437442" y="0"/>
                    <a:pt x="5399056" y="10382"/>
                    <a:pt x="5367624" y="29718"/>
                  </a:cubicBezTo>
                  <a:cubicBezTo>
                    <a:pt x="5347526" y="21527"/>
                    <a:pt x="5324380" y="17431"/>
                    <a:pt x="5297424" y="17431"/>
                  </a:cubicBezTo>
                  <a:lnTo>
                    <a:pt x="5178076" y="17431"/>
                  </a:lnTo>
                  <a:cubicBezTo>
                    <a:pt x="5141976" y="17907"/>
                    <a:pt x="5118068" y="21622"/>
                    <a:pt x="5098066" y="30099"/>
                  </a:cubicBezTo>
                  <a:cubicBezTo>
                    <a:pt x="5093875" y="31909"/>
                    <a:pt x="5089874" y="33909"/>
                    <a:pt x="5085969" y="36005"/>
                  </a:cubicBezTo>
                  <a:cubicBezTo>
                    <a:pt x="5067110" y="29528"/>
                    <a:pt x="5046631" y="26194"/>
                    <a:pt x="5024628" y="26194"/>
                  </a:cubicBezTo>
                  <a:cubicBezTo>
                    <a:pt x="5007293" y="26194"/>
                    <a:pt x="4989672" y="28766"/>
                    <a:pt x="4972241" y="33719"/>
                  </a:cubicBezTo>
                  <a:cubicBezTo>
                    <a:pt x="4953477" y="24289"/>
                    <a:pt x="4932807" y="19431"/>
                    <a:pt x="4911186" y="19431"/>
                  </a:cubicBezTo>
                  <a:cubicBezTo>
                    <a:pt x="4893755" y="19431"/>
                    <a:pt x="4878324" y="21717"/>
                    <a:pt x="4864323" y="26003"/>
                  </a:cubicBezTo>
                  <a:cubicBezTo>
                    <a:pt x="4846225" y="18383"/>
                    <a:pt x="4826794" y="14288"/>
                    <a:pt x="4806125" y="14288"/>
                  </a:cubicBezTo>
                  <a:cubicBezTo>
                    <a:pt x="4778502" y="14288"/>
                    <a:pt x="4753070" y="20765"/>
                    <a:pt x="4730115" y="33433"/>
                  </a:cubicBezTo>
                  <a:cubicBezTo>
                    <a:pt x="4703826" y="20860"/>
                    <a:pt x="4673346" y="14288"/>
                    <a:pt x="4639151" y="14288"/>
                  </a:cubicBezTo>
                  <a:lnTo>
                    <a:pt x="4635437" y="14288"/>
                  </a:lnTo>
                  <a:cubicBezTo>
                    <a:pt x="4612672" y="14859"/>
                    <a:pt x="4590384" y="19050"/>
                    <a:pt x="4569048" y="27051"/>
                  </a:cubicBezTo>
                  <a:cubicBezTo>
                    <a:pt x="4557332" y="31433"/>
                    <a:pt x="4546283" y="36767"/>
                    <a:pt x="4535996" y="43053"/>
                  </a:cubicBezTo>
                  <a:cubicBezTo>
                    <a:pt x="4527328" y="37624"/>
                    <a:pt x="4518089" y="32766"/>
                    <a:pt x="4508278" y="28670"/>
                  </a:cubicBezTo>
                  <a:cubicBezTo>
                    <a:pt x="4481417" y="17526"/>
                    <a:pt x="4450461" y="11906"/>
                    <a:pt x="4416362" y="11906"/>
                  </a:cubicBezTo>
                  <a:cubicBezTo>
                    <a:pt x="4386453" y="11906"/>
                    <a:pt x="4361402" y="14954"/>
                    <a:pt x="4339114" y="21431"/>
                  </a:cubicBezTo>
                  <a:cubicBezTo>
                    <a:pt x="4326922" y="25051"/>
                    <a:pt x="4315587" y="30194"/>
                    <a:pt x="4305110" y="36481"/>
                  </a:cubicBezTo>
                  <a:cubicBezTo>
                    <a:pt x="4291870" y="29242"/>
                    <a:pt x="4277678" y="23432"/>
                    <a:pt x="4262438" y="19241"/>
                  </a:cubicBezTo>
                  <a:cubicBezTo>
                    <a:pt x="4241768" y="13621"/>
                    <a:pt x="4219766" y="10763"/>
                    <a:pt x="4197096" y="10763"/>
                  </a:cubicBezTo>
                  <a:lnTo>
                    <a:pt x="4193096" y="10763"/>
                  </a:lnTo>
                  <a:cubicBezTo>
                    <a:pt x="4171283" y="10763"/>
                    <a:pt x="4150328" y="13335"/>
                    <a:pt x="4130993" y="18383"/>
                  </a:cubicBezTo>
                  <a:cubicBezTo>
                    <a:pt x="4112228" y="23241"/>
                    <a:pt x="4096322" y="29813"/>
                    <a:pt x="4082415" y="38195"/>
                  </a:cubicBezTo>
                  <a:cubicBezTo>
                    <a:pt x="4069080" y="31147"/>
                    <a:pt x="4055364" y="25622"/>
                    <a:pt x="4041362" y="22098"/>
                  </a:cubicBezTo>
                  <a:cubicBezTo>
                    <a:pt x="4023836" y="17717"/>
                    <a:pt x="4006406" y="15526"/>
                    <a:pt x="3989737" y="15526"/>
                  </a:cubicBezTo>
                  <a:cubicBezTo>
                    <a:pt x="3963353" y="15526"/>
                    <a:pt x="3937349" y="20955"/>
                    <a:pt x="3912489" y="31528"/>
                  </a:cubicBezTo>
                  <a:cubicBezTo>
                    <a:pt x="3902202" y="35909"/>
                    <a:pt x="3892677" y="41148"/>
                    <a:pt x="3883628" y="46768"/>
                  </a:cubicBezTo>
                  <a:cubicBezTo>
                    <a:pt x="3882962" y="46292"/>
                    <a:pt x="3882295" y="45815"/>
                    <a:pt x="3881628" y="45434"/>
                  </a:cubicBezTo>
                  <a:cubicBezTo>
                    <a:pt x="3863912" y="35052"/>
                    <a:pt x="3843528" y="29813"/>
                    <a:pt x="3821144" y="29813"/>
                  </a:cubicBezTo>
                  <a:cubicBezTo>
                    <a:pt x="3779806" y="29813"/>
                    <a:pt x="3746278" y="40195"/>
                    <a:pt x="3721132" y="60674"/>
                  </a:cubicBezTo>
                  <a:cubicBezTo>
                    <a:pt x="3716941" y="55340"/>
                    <a:pt x="3712274" y="50387"/>
                    <a:pt x="3707225" y="45720"/>
                  </a:cubicBezTo>
                  <a:cubicBezTo>
                    <a:pt x="3684937" y="25432"/>
                    <a:pt x="3656457" y="14764"/>
                    <a:pt x="3624834" y="14764"/>
                  </a:cubicBezTo>
                  <a:cubicBezTo>
                    <a:pt x="3609213" y="14764"/>
                    <a:pt x="3592925" y="17431"/>
                    <a:pt x="3576447" y="22670"/>
                  </a:cubicBezTo>
                  <a:cubicBezTo>
                    <a:pt x="3561969" y="27337"/>
                    <a:pt x="3549110" y="33528"/>
                    <a:pt x="3537776" y="41053"/>
                  </a:cubicBezTo>
                  <a:cubicBezTo>
                    <a:pt x="3508439" y="23336"/>
                    <a:pt x="3473101" y="14288"/>
                    <a:pt x="3432524" y="14288"/>
                  </a:cubicBezTo>
                  <a:lnTo>
                    <a:pt x="3428810" y="14288"/>
                  </a:lnTo>
                  <a:cubicBezTo>
                    <a:pt x="3406045" y="14859"/>
                    <a:pt x="3383756" y="19050"/>
                    <a:pt x="3362420" y="27051"/>
                  </a:cubicBezTo>
                  <a:cubicBezTo>
                    <a:pt x="3350705" y="31433"/>
                    <a:pt x="3339656" y="36767"/>
                    <a:pt x="3329368" y="43053"/>
                  </a:cubicBezTo>
                  <a:cubicBezTo>
                    <a:pt x="3320701" y="37624"/>
                    <a:pt x="3311462" y="32766"/>
                    <a:pt x="3301556" y="28670"/>
                  </a:cubicBezTo>
                  <a:cubicBezTo>
                    <a:pt x="3274695" y="17526"/>
                    <a:pt x="3243739" y="11906"/>
                    <a:pt x="3209639" y="11906"/>
                  </a:cubicBezTo>
                  <a:cubicBezTo>
                    <a:pt x="3179731" y="11906"/>
                    <a:pt x="3154680" y="14954"/>
                    <a:pt x="3132392" y="21431"/>
                  </a:cubicBezTo>
                  <a:cubicBezTo>
                    <a:pt x="3108960" y="28385"/>
                    <a:pt x="3088577" y="40577"/>
                    <a:pt x="3071908" y="57055"/>
                  </a:cubicBezTo>
                  <a:cubicBezTo>
                    <a:pt x="3068765" y="54578"/>
                    <a:pt x="3065622" y="52197"/>
                    <a:pt x="3062288" y="49911"/>
                  </a:cubicBezTo>
                  <a:cubicBezTo>
                    <a:pt x="3042952" y="36671"/>
                    <a:pt x="3022568" y="27337"/>
                    <a:pt x="3001423" y="22003"/>
                  </a:cubicBezTo>
                  <a:cubicBezTo>
                    <a:pt x="2983897" y="17621"/>
                    <a:pt x="2966466" y="15431"/>
                    <a:pt x="2949797" y="15431"/>
                  </a:cubicBezTo>
                  <a:cubicBezTo>
                    <a:pt x="2923413" y="15431"/>
                    <a:pt x="2897410" y="20860"/>
                    <a:pt x="2872645" y="31433"/>
                  </a:cubicBezTo>
                  <a:cubicBezTo>
                    <a:pt x="2857976" y="37719"/>
                    <a:pt x="2844641" y="45434"/>
                    <a:pt x="2832545" y="54293"/>
                  </a:cubicBezTo>
                  <a:cubicBezTo>
                    <a:pt x="2823591" y="48959"/>
                    <a:pt x="2814161" y="44291"/>
                    <a:pt x="2804351" y="40672"/>
                  </a:cubicBezTo>
                  <a:cubicBezTo>
                    <a:pt x="2783967" y="32861"/>
                    <a:pt x="2760917" y="26765"/>
                    <a:pt x="2733866" y="22289"/>
                  </a:cubicBezTo>
                  <a:cubicBezTo>
                    <a:pt x="2708148" y="18002"/>
                    <a:pt x="2683097" y="15812"/>
                    <a:pt x="2659571" y="15812"/>
                  </a:cubicBezTo>
                  <a:cubicBezTo>
                    <a:pt x="2629757" y="15812"/>
                    <a:pt x="2605183" y="21812"/>
                    <a:pt x="2584990" y="31623"/>
                  </a:cubicBezTo>
                  <a:cubicBezTo>
                    <a:pt x="2575941" y="27718"/>
                    <a:pt x="2566702" y="24384"/>
                    <a:pt x="2557367" y="22003"/>
                  </a:cubicBezTo>
                  <a:cubicBezTo>
                    <a:pt x="2539841" y="17621"/>
                    <a:pt x="2522410" y="15431"/>
                    <a:pt x="2505742" y="15431"/>
                  </a:cubicBezTo>
                  <a:cubicBezTo>
                    <a:pt x="2479358" y="15431"/>
                    <a:pt x="2453354" y="20860"/>
                    <a:pt x="2428589" y="31433"/>
                  </a:cubicBezTo>
                  <a:cubicBezTo>
                    <a:pt x="2411825" y="38672"/>
                    <a:pt x="2396681" y="47625"/>
                    <a:pt x="2383346" y="58103"/>
                  </a:cubicBezTo>
                  <a:cubicBezTo>
                    <a:pt x="2369534" y="47816"/>
                    <a:pt x="2354580" y="38862"/>
                    <a:pt x="2338292" y="32004"/>
                  </a:cubicBezTo>
                  <a:cubicBezTo>
                    <a:pt x="2311241" y="20479"/>
                    <a:pt x="2282476" y="14669"/>
                    <a:pt x="2252758" y="14669"/>
                  </a:cubicBezTo>
                  <a:cubicBezTo>
                    <a:pt x="2212181" y="14669"/>
                    <a:pt x="2179415" y="23336"/>
                    <a:pt x="2152555" y="40958"/>
                  </a:cubicBezTo>
                  <a:cubicBezTo>
                    <a:pt x="2151412" y="41720"/>
                    <a:pt x="2150459" y="42482"/>
                    <a:pt x="2149316" y="43244"/>
                  </a:cubicBezTo>
                  <a:cubicBezTo>
                    <a:pt x="2147316" y="41910"/>
                    <a:pt x="2145506" y="40386"/>
                    <a:pt x="2143411" y="39148"/>
                  </a:cubicBezTo>
                  <a:cubicBezTo>
                    <a:pt x="2119313" y="24575"/>
                    <a:pt x="2090166" y="17431"/>
                    <a:pt x="2054447" y="17431"/>
                  </a:cubicBezTo>
                  <a:lnTo>
                    <a:pt x="1935099" y="17431"/>
                  </a:lnTo>
                  <a:cubicBezTo>
                    <a:pt x="1911477" y="17717"/>
                    <a:pt x="1893189" y="19431"/>
                    <a:pt x="1877663" y="22955"/>
                  </a:cubicBezTo>
                  <a:cubicBezTo>
                    <a:pt x="1862614" y="17050"/>
                    <a:pt x="1846421" y="13907"/>
                    <a:pt x="1829943" y="13907"/>
                  </a:cubicBezTo>
                  <a:cubicBezTo>
                    <a:pt x="1807750" y="13907"/>
                    <a:pt x="1785842" y="18860"/>
                    <a:pt x="1764983" y="28575"/>
                  </a:cubicBezTo>
                  <a:cubicBezTo>
                    <a:pt x="1754600" y="33433"/>
                    <a:pt x="1745075" y="39243"/>
                    <a:pt x="1736217" y="46006"/>
                  </a:cubicBezTo>
                  <a:cubicBezTo>
                    <a:pt x="1727073" y="39148"/>
                    <a:pt x="1716977" y="33528"/>
                    <a:pt x="1706213" y="29147"/>
                  </a:cubicBezTo>
                  <a:cubicBezTo>
                    <a:pt x="1686401" y="21146"/>
                    <a:pt x="1664875" y="17050"/>
                    <a:pt x="1642301" y="17050"/>
                  </a:cubicBezTo>
                  <a:cubicBezTo>
                    <a:pt x="1623917" y="17050"/>
                    <a:pt x="1606106" y="21622"/>
                    <a:pt x="1590294" y="29909"/>
                  </a:cubicBezTo>
                  <a:cubicBezTo>
                    <a:pt x="1580960" y="25718"/>
                    <a:pt x="1571149" y="22098"/>
                    <a:pt x="1560957" y="19241"/>
                  </a:cubicBezTo>
                  <a:cubicBezTo>
                    <a:pt x="1540288" y="13621"/>
                    <a:pt x="1518285" y="10763"/>
                    <a:pt x="1495616" y="10763"/>
                  </a:cubicBezTo>
                  <a:lnTo>
                    <a:pt x="1491615" y="10763"/>
                  </a:lnTo>
                  <a:cubicBezTo>
                    <a:pt x="1469803" y="10763"/>
                    <a:pt x="1448848" y="13335"/>
                    <a:pt x="1429417" y="18383"/>
                  </a:cubicBezTo>
                  <a:cubicBezTo>
                    <a:pt x="1410653" y="23241"/>
                    <a:pt x="1394746" y="29813"/>
                    <a:pt x="1380839" y="38195"/>
                  </a:cubicBezTo>
                  <a:cubicBezTo>
                    <a:pt x="1367504" y="31147"/>
                    <a:pt x="1353788" y="25622"/>
                    <a:pt x="1339787" y="22098"/>
                  </a:cubicBezTo>
                  <a:cubicBezTo>
                    <a:pt x="1322261" y="17717"/>
                    <a:pt x="1304830" y="15526"/>
                    <a:pt x="1288161" y="15526"/>
                  </a:cubicBezTo>
                  <a:cubicBezTo>
                    <a:pt x="1261777" y="15526"/>
                    <a:pt x="1235774" y="20955"/>
                    <a:pt x="1211009" y="31528"/>
                  </a:cubicBezTo>
                  <a:cubicBezTo>
                    <a:pt x="1200722" y="35909"/>
                    <a:pt x="1191197" y="41148"/>
                    <a:pt x="1182148" y="46768"/>
                  </a:cubicBezTo>
                  <a:cubicBezTo>
                    <a:pt x="1181481" y="46387"/>
                    <a:pt x="1180814" y="45911"/>
                    <a:pt x="1180148" y="45434"/>
                  </a:cubicBezTo>
                  <a:cubicBezTo>
                    <a:pt x="1162431" y="35052"/>
                    <a:pt x="1142048" y="29718"/>
                    <a:pt x="1119664" y="29718"/>
                  </a:cubicBezTo>
                  <a:cubicBezTo>
                    <a:pt x="1078325" y="29718"/>
                    <a:pt x="1044702" y="40100"/>
                    <a:pt x="1019651" y="60579"/>
                  </a:cubicBezTo>
                  <a:cubicBezTo>
                    <a:pt x="1015460" y="55245"/>
                    <a:pt x="1010888" y="50292"/>
                    <a:pt x="1005745" y="45625"/>
                  </a:cubicBezTo>
                  <a:cubicBezTo>
                    <a:pt x="983456" y="25337"/>
                    <a:pt x="954977" y="14573"/>
                    <a:pt x="923354" y="14573"/>
                  </a:cubicBezTo>
                  <a:cubicBezTo>
                    <a:pt x="907732" y="14573"/>
                    <a:pt x="891445" y="17240"/>
                    <a:pt x="874967" y="22479"/>
                  </a:cubicBezTo>
                  <a:cubicBezTo>
                    <a:pt x="857917" y="28004"/>
                    <a:pt x="842772" y="35624"/>
                    <a:pt x="830104" y="45148"/>
                  </a:cubicBezTo>
                  <a:lnTo>
                    <a:pt x="828294" y="46577"/>
                  </a:lnTo>
                  <a:cubicBezTo>
                    <a:pt x="823817" y="50102"/>
                    <a:pt x="819722" y="53816"/>
                    <a:pt x="815912" y="57722"/>
                  </a:cubicBezTo>
                  <a:cubicBezTo>
                    <a:pt x="812482" y="54959"/>
                    <a:pt x="809054" y="52292"/>
                    <a:pt x="805434" y="49816"/>
                  </a:cubicBezTo>
                  <a:cubicBezTo>
                    <a:pt x="786098" y="36576"/>
                    <a:pt x="765715" y="27241"/>
                    <a:pt x="744569" y="21908"/>
                  </a:cubicBezTo>
                  <a:cubicBezTo>
                    <a:pt x="727043" y="17526"/>
                    <a:pt x="709613" y="15335"/>
                    <a:pt x="692944" y="15335"/>
                  </a:cubicBezTo>
                  <a:cubicBezTo>
                    <a:pt x="666559" y="15335"/>
                    <a:pt x="640556" y="20765"/>
                    <a:pt x="615791" y="31337"/>
                  </a:cubicBezTo>
                  <a:cubicBezTo>
                    <a:pt x="600075" y="38100"/>
                    <a:pt x="585883" y="46482"/>
                    <a:pt x="573215" y="56007"/>
                  </a:cubicBezTo>
                  <a:cubicBezTo>
                    <a:pt x="572548" y="55531"/>
                    <a:pt x="572072" y="54959"/>
                    <a:pt x="571405" y="54483"/>
                  </a:cubicBezTo>
                  <a:cubicBezTo>
                    <a:pt x="550069" y="38195"/>
                    <a:pt x="526733" y="26670"/>
                    <a:pt x="502063" y="20288"/>
                  </a:cubicBezTo>
                  <a:cubicBezTo>
                    <a:pt x="482060" y="15145"/>
                    <a:pt x="462915" y="12478"/>
                    <a:pt x="445103" y="12478"/>
                  </a:cubicBezTo>
                  <a:cubicBezTo>
                    <a:pt x="412814" y="12478"/>
                    <a:pt x="382524" y="19050"/>
                    <a:pt x="354902" y="32004"/>
                  </a:cubicBezTo>
                  <a:cubicBezTo>
                    <a:pt x="350901" y="33909"/>
                    <a:pt x="347186" y="36100"/>
                    <a:pt x="343281" y="38291"/>
                  </a:cubicBezTo>
                  <a:cubicBezTo>
                    <a:pt x="325469" y="25146"/>
                    <a:pt x="299657" y="13335"/>
                    <a:pt x="263843" y="13335"/>
                  </a:cubicBezTo>
                  <a:cubicBezTo>
                    <a:pt x="240887" y="13335"/>
                    <a:pt x="218980" y="18764"/>
                    <a:pt x="199549" y="29337"/>
                  </a:cubicBezTo>
                  <a:cubicBezTo>
                    <a:pt x="181832" y="20479"/>
                    <a:pt x="161639" y="15716"/>
                    <a:pt x="140113" y="15716"/>
                  </a:cubicBezTo>
                  <a:cubicBezTo>
                    <a:pt x="124968" y="15716"/>
                    <a:pt x="109442" y="18479"/>
                    <a:pt x="93821" y="23908"/>
                  </a:cubicBezTo>
                  <a:cubicBezTo>
                    <a:pt x="73152" y="31147"/>
                    <a:pt x="55531" y="42863"/>
                    <a:pt x="41529" y="58579"/>
                  </a:cubicBezTo>
                  <a:cubicBezTo>
                    <a:pt x="31147" y="70199"/>
                    <a:pt x="23146" y="82963"/>
                    <a:pt x="17621" y="96774"/>
                  </a:cubicBezTo>
                  <a:cubicBezTo>
                    <a:pt x="10763" y="112490"/>
                    <a:pt x="6858" y="131255"/>
                    <a:pt x="4096" y="159639"/>
                  </a:cubicBezTo>
                  <a:cubicBezTo>
                    <a:pt x="1334" y="185356"/>
                    <a:pt x="0" y="212312"/>
                    <a:pt x="0" y="239840"/>
                  </a:cubicBezTo>
                  <a:cubicBezTo>
                    <a:pt x="0" y="278892"/>
                    <a:pt x="3143" y="312611"/>
                    <a:pt x="9715" y="343281"/>
                  </a:cubicBezTo>
                  <a:cubicBezTo>
                    <a:pt x="20574" y="393478"/>
                    <a:pt x="40672" y="428339"/>
                    <a:pt x="71152" y="450056"/>
                  </a:cubicBezTo>
                  <a:cubicBezTo>
                    <a:pt x="93536" y="465963"/>
                    <a:pt x="119634" y="474345"/>
                    <a:pt x="146399" y="474345"/>
                  </a:cubicBezTo>
                  <a:cubicBezTo>
                    <a:pt x="164592" y="474345"/>
                    <a:pt x="182023" y="470345"/>
                    <a:pt x="197644" y="463010"/>
                  </a:cubicBezTo>
                  <a:cubicBezTo>
                    <a:pt x="216122" y="471869"/>
                    <a:pt x="237554" y="476726"/>
                    <a:pt x="261080" y="476726"/>
                  </a:cubicBezTo>
                  <a:cubicBezTo>
                    <a:pt x="289941" y="476726"/>
                    <a:pt x="315754" y="467678"/>
                    <a:pt x="336423" y="451675"/>
                  </a:cubicBezTo>
                  <a:cubicBezTo>
                    <a:pt x="341090" y="454247"/>
                    <a:pt x="345758" y="456724"/>
                    <a:pt x="350711" y="459010"/>
                  </a:cubicBezTo>
                  <a:cubicBezTo>
                    <a:pt x="378428" y="471773"/>
                    <a:pt x="409956" y="478250"/>
                    <a:pt x="444341" y="478250"/>
                  </a:cubicBezTo>
                  <a:cubicBezTo>
                    <a:pt x="478727" y="478250"/>
                    <a:pt x="510254" y="471011"/>
                    <a:pt x="538639" y="456724"/>
                  </a:cubicBezTo>
                  <a:cubicBezTo>
                    <a:pt x="549974" y="451009"/>
                    <a:pt x="560356" y="444151"/>
                    <a:pt x="570167" y="436626"/>
                  </a:cubicBezTo>
                  <a:cubicBezTo>
                    <a:pt x="572548" y="438531"/>
                    <a:pt x="574929" y="440531"/>
                    <a:pt x="577310" y="442246"/>
                  </a:cubicBezTo>
                  <a:cubicBezTo>
                    <a:pt x="595789" y="455486"/>
                    <a:pt x="615696" y="465011"/>
                    <a:pt x="636461" y="470630"/>
                  </a:cubicBezTo>
                  <a:cubicBezTo>
                    <a:pt x="653320" y="475202"/>
                    <a:pt x="669703" y="477774"/>
                    <a:pt x="684943" y="478250"/>
                  </a:cubicBezTo>
                  <a:cubicBezTo>
                    <a:pt x="687134" y="478250"/>
                    <a:pt x="689420" y="478346"/>
                    <a:pt x="691706" y="478346"/>
                  </a:cubicBezTo>
                  <a:cubicBezTo>
                    <a:pt x="703231" y="478346"/>
                    <a:pt x="715709" y="477393"/>
                    <a:pt x="729901" y="475393"/>
                  </a:cubicBezTo>
                  <a:cubicBezTo>
                    <a:pt x="751142" y="472345"/>
                    <a:pt x="772287" y="465582"/>
                    <a:pt x="792766" y="455390"/>
                  </a:cubicBezTo>
                  <a:cubicBezTo>
                    <a:pt x="806101" y="448723"/>
                    <a:pt x="817912" y="440722"/>
                    <a:pt x="828294" y="431483"/>
                  </a:cubicBezTo>
                  <a:cubicBezTo>
                    <a:pt x="829913" y="433007"/>
                    <a:pt x="831532" y="434531"/>
                    <a:pt x="833247" y="435959"/>
                  </a:cubicBezTo>
                  <a:cubicBezTo>
                    <a:pt x="860203" y="458343"/>
                    <a:pt x="893350" y="471392"/>
                    <a:pt x="929354" y="473774"/>
                  </a:cubicBezTo>
                  <a:cubicBezTo>
                    <a:pt x="932402" y="473964"/>
                    <a:pt x="935355" y="474059"/>
                    <a:pt x="938403" y="474059"/>
                  </a:cubicBezTo>
                  <a:cubicBezTo>
                    <a:pt x="958406" y="474059"/>
                    <a:pt x="978599" y="469964"/>
                    <a:pt x="998315" y="461772"/>
                  </a:cubicBezTo>
                  <a:cubicBezTo>
                    <a:pt x="1000506" y="460820"/>
                    <a:pt x="1002697" y="459867"/>
                    <a:pt x="1004888" y="458915"/>
                  </a:cubicBezTo>
                  <a:cubicBezTo>
                    <a:pt x="1008031" y="460343"/>
                    <a:pt x="1011269" y="461582"/>
                    <a:pt x="1014603" y="462820"/>
                  </a:cubicBezTo>
                  <a:cubicBezTo>
                    <a:pt x="1033272" y="469583"/>
                    <a:pt x="1050798" y="472821"/>
                    <a:pt x="1068134" y="472821"/>
                  </a:cubicBezTo>
                  <a:cubicBezTo>
                    <a:pt x="1097947" y="472821"/>
                    <a:pt x="1125760" y="466058"/>
                    <a:pt x="1150811" y="452628"/>
                  </a:cubicBezTo>
                  <a:cubicBezTo>
                    <a:pt x="1157573" y="449009"/>
                    <a:pt x="1163955" y="444913"/>
                    <a:pt x="1170051" y="440436"/>
                  </a:cubicBezTo>
                  <a:cubicBezTo>
                    <a:pt x="1170908" y="441103"/>
                    <a:pt x="1171670" y="441770"/>
                    <a:pt x="1172528" y="442341"/>
                  </a:cubicBezTo>
                  <a:cubicBezTo>
                    <a:pt x="1191006" y="455581"/>
                    <a:pt x="1210913" y="465106"/>
                    <a:pt x="1231678" y="470725"/>
                  </a:cubicBezTo>
                  <a:cubicBezTo>
                    <a:pt x="1248537" y="475298"/>
                    <a:pt x="1264920" y="477869"/>
                    <a:pt x="1280160" y="478346"/>
                  </a:cubicBezTo>
                  <a:cubicBezTo>
                    <a:pt x="1282351" y="478346"/>
                    <a:pt x="1284637" y="478441"/>
                    <a:pt x="1286923" y="478441"/>
                  </a:cubicBezTo>
                  <a:cubicBezTo>
                    <a:pt x="1298448" y="478441"/>
                    <a:pt x="1310926" y="477488"/>
                    <a:pt x="1325118" y="475488"/>
                  </a:cubicBezTo>
                  <a:cubicBezTo>
                    <a:pt x="1342358" y="473012"/>
                    <a:pt x="1359503" y="467963"/>
                    <a:pt x="1376267" y="460820"/>
                  </a:cubicBezTo>
                  <a:cubicBezTo>
                    <a:pt x="1395889" y="471964"/>
                    <a:pt x="1418082" y="477679"/>
                    <a:pt x="1442466" y="477679"/>
                  </a:cubicBezTo>
                  <a:cubicBezTo>
                    <a:pt x="1458373" y="477679"/>
                    <a:pt x="1480376" y="476345"/>
                    <a:pt x="1502474" y="466916"/>
                  </a:cubicBezTo>
                  <a:cubicBezTo>
                    <a:pt x="1517904" y="474345"/>
                    <a:pt x="1538002" y="480060"/>
                    <a:pt x="1563338" y="480060"/>
                  </a:cubicBezTo>
                  <a:cubicBezTo>
                    <a:pt x="1583341" y="480060"/>
                    <a:pt x="1602677" y="476060"/>
                    <a:pt x="1620774" y="468154"/>
                  </a:cubicBezTo>
                  <a:cubicBezTo>
                    <a:pt x="1621155" y="467963"/>
                    <a:pt x="1621536" y="467773"/>
                    <a:pt x="1621917" y="467582"/>
                  </a:cubicBezTo>
                  <a:cubicBezTo>
                    <a:pt x="1624298" y="468344"/>
                    <a:pt x="1626489" y="469201"/>
                    <a:pt x="1628966" y="469868"/>
                  </a:cubicBezTo>
                  <a:cubicBezTo>
                    <a:pt x="1640967" y="473012"/>
                    <a:pt x="1652111" y="474536"/>
                    <a:pt x="1662970" y="474536"/>
                  </a:cubicBezTo>
                  <a:cubicBezTo>
                    <a:pt x="1681829" y="474536"/>
                    <a:pt x="1699832" y="470249"/>
                    <a:pt x="1715929" y="462153"/>
                  </a:cubicBezTo>
                  <a:cubicBezTo>
                    <a:pt x="1724597" y="466154"/>
                    <a:pt x="1733836" y="469583"/>
                    <a:pt x="1743456" y="472154"/>
                  </a:cubicBezTo>
                  <a:cubicBezTo>
                    <a:pt x="1757934" y="476060"/>
                    <a:pt x="1772317" y="478060"/>
                    <a:pt x="1786223" y="478060"/>
                  </a:cubicBezTo>
                  <a:cubicBezTo>
                    <a:pt x="1812227" y="478060"/>
                    <a:pt x="1836134" y="471964"/>
                    <a:pt x="1856994" y="459962"/>
                  </a:cubicBezTo>
                  <a:cubicBezTo>
                    <a:pt x="1868138" y="453581"/>
                    <a:pt x="1877949" y="445580"/>
                    <a:pt x="1886236" y="436340"/>
                  </a:cubicBezTo>
                  <a:cubicBezTo>
                    <a:pt x="1893951" y="444818"/>
                    <a:pt x="1902905" y="452247"/>
                    <a:pt x="1913001" y="458343"/>
                  </a:cubicBezTo>
                  <a:cubicBezTo>
                    <a:pt x="1934813" y="471583"/>
                    <a:pt x="1959674" y="478346"/>
                    <a:pt x="1986915" y="478346"/>
                  </a:cubicBezTo>
                  <a:cubicBezTo>
                    <a:pt x="2052828" y="478346"/>
                    <a:pt x="2091690" y="444341"/>
                    <a:pt x="2109502" y="406146"/>
                  </a:cubicBezTo>
                  <a:cubicBezTo>
                    <a:pt x="2121122" y="430149"/>
                    <a:pt x="2140649" y="449771"/>
                    <a:pt x="2166366" y="462439"/>
                  </a:cubicBezTo>
                  <a:cubicBezTo>
                    <a:pt x="2186750" y="472440"/>
                    <a:pt x="2210562" y="477774"/>
                    <a:pt x="2237804" y="478346"/>
                  </a:cubicBezTo>
                  <a:lnTo>
                    <a:pt x="2241709" y="478346"/>
                  </a:lnTo>
                  <a:cubicBezTo>
                    <a:pt x="2271522" y="478346"/>
                    <a:pt x="2300002" y="473678"/>
                    <a:pt x="2326196" y="464344"/>
                  </a:cubicBezTo>
                  <a:cubicBezTo>
                    <a:pt x="2346103" y="457295"/>
                    <a:pt x="2364391" y="447580"/>
                    <a:pt x="2380964" y="435388"/>
                  </a:cubicBezTo>
                  <a:cubicBezTo>
                    <a:pt x="2383917" y="437769"/>
                    <a:pt x="2386870" y="440246"/>
                    <a:pt x="2389918" y="442436"/>
                  </a:cubicBezTo>
                  <a:cubicBezTo>
                    <a:pt x="2408396" y="455676"/>
                    <a:pt x="2428304" y="465201"/>
                    <a:pt x="2448973" y="470725"/>
                  </a:cubicBezTo>
                  <a:cubicBezTo>
                    <a:pt x="2465832" y="475298"/>
                    <a:pt x="2482310" y="477869"/>
                    <a:pt x="2497455" y="478346"/>
                  </a:cubicBezTo>
                  <a:cubicBezTo>
                    <a:pt x="2499646" y="478346"/>
                    <a:pt x="2501932" y="478441"/>
                    <a:pt x="2504218" y="478441"/>
                  </a:cubicBezTo>
                  <a:cubicBezTo>
                    <a:pt x="2515743" y="478441"/>
                    <a:pt x="2528316" y="477488"/>
                    <a:pt x="2542508" y="475488"/>
                  </a:cubicBezTo>
                  <a:cubicBezTo>
                    <a:pt x="2563654" y="472440"/>
                    <a:pt x="2584704" y="465773"/>
                    <a:pt x="2604992" y="455581"/>
                  </a:cubicBezTo>
                  <a:cubicBezTo>
                    <a:pt x="2629472" y="470630"/>
                    <a:pt x="2659666" y="477965"/>
                    <a:pt x="2696718" y="477965"/>
                  </a:cubicBezTo>
                  <a:cubicBezTo>
                    <a:pt x="2719768" y="477965"/>
                    <a:pt x="2744629" y="475298"/>
                    <a:pt x="2770537" y="470154"/>
                  </a:cubicBezTo>
                  <a:lnTo>
                    <a:pt x="2772918" y="469678"/>
                  </a:lnTo>
                  <a:lnTo>
                    <a:pt x="2775966" y="468916"/>
                  </a:lnTo>
                  <a:cubicBezTo>
                    <a:pt x="2801493" y="462915"/>
                    <a:pt x="2822639" y="455200"/>
                    <a:pt x="2840165" y="446246"/>
                  </a:cubicBezTo>
                  <a:cubicBezTo>
                    <a:pt x="2856929" y="457295"/>
                    <a:pt x="2874740" y="465677"/>
                    <a:pt x="2893219" y="470630"/>
                  </a:cubicBezTo>
                  <a:cubicBezTo>
                    <a:pt x="2910078" y="475202"/>
                    <a:pt x="2926556" y="477774"/>
                    <a:pt x="2941701" y="478250"/>
                  </a:cubicBezTo>
                  <a:cubicBezTo>
                    <a:pt x="2943892" y="478250"/>
                    <a:pt x="2946178" y="478346"/>
                    <a:pt x="2948464" y="478346"/>
                  </a:cubicBezTo>
                  <a:cubicBezTo>
                    <a:pt x="2959989" y="478346"/>
                    <a:pt x="2972467" y="477393"/>
                    <a:pt x="2986659" y="475393"/>
                  </a:cubicBezTo>
                  <a:cubicBezTo>
                    <a:pt x="3007900" y="472345"/>
                    <a:pt x="3029045" y="465582"/>
                    <a:pt x="3049524" y="455390"/>
                  </a:cubicBezTo>
                  <a:cubicBezTo>
                    <a:pt x="3056668" y="451771"/>
                    <a:pt x="3063431" y="447866"/>
                    <a:pt x="3069717" y="443484"/>
                  </a:cubicBezTo>
                  <a:cubicBezTo>
                    <a:pt x="3081147" y="454247"/>
                    <a:pt x="3094768" y="462915"/>
                    <a:pt x="3110198" y="468916"/>
                  </a:cubicBezTo>
                  <a:cubicBezTo>
                    <a:pt x="3127629" y="475679"/>
                    <a:pt x="3146870" y="479203"/>
                    <a:pt x="3167158" y="479203"/>
                  </a:cubicBezTo>
                  <a:cubicBezTo>
                    <a:pt x="3190113" y="479203"/>
                    <a:pt x="3211354" y="473869"/>
                    <a:pt x="3230499" y="463296"/>
                  </a:cubicBezTo>
                  <a:cubicBezTo>
                    <a:pt x="3252216" y="451199"/>
                    <a:pt x="3269171" y="432816"/>
                    <a:pt x="3280124" y="409575"/>
                  </a:cubicBezTo>
                  <a:cubicBezTo>
                    <a:pt x="3283649" y="413957"/>
                    <a:pt x="3287173" y="418338"/>
                    <a:pt x="3290983" y="422339"/>
                  </a:cubicBezTo>
                  <a:cubicBezTo>
                    <a:pt x="3314319" y="446913"/>
                    <a:pt x="3344609" y="463963"/>
                    <a:pt x="3380994" y="473202"/>
                  </a:cubicBezTo>
                  <a:lnTo>
                    <a:pt x="3382899" y="473678"/>
                  </a:lnTo>
                  <a:cubicBezTo>
                    <a:pt x="3396996" y="476917"/>
                    <a:pt x="3412522" y="478536"/>
                    <a:pt x="3430524" y="478536"/>
                  </a:cubicBezTo>
                  <a:cubicBezTo>
                    <a:pt x="3456527" y="478536"/>
                    <a:pt x="3482245" y="473393"/>
                    <a:pt x="3506819" y="463201"/>
                  </a:cubicBezTo>
                  <a:cubicBezTo>
                    <a:pt x="3519773" y="457867"/>
                    <a:pt x="3531965" y="451009"/>
                    <a:pt x="3543300" y="442722"/>
                  </a:cubicBezTo>
                  <a:cubicBezTo>
                    <a:pt x="3568541" y="461010"/>
                    <a:pt x="3598545" y="471869"/>
                    <a:pt x="3630835" y="473964"/>
                  </a:cubicBezTo>
                  <a:cubicBezTo>
                    <a:pt x="3633883" y="474155"/>
                    <a:pt x="3636835" y="474250"/>
                    <a:pt x="3639884" y="474250"/>
                  </a:cubicBezTo>
                  <a:cubicBezTo>
                    <a:pt x="3659886" y="474250"/>
                    <a:pt x="3680079" y="470154"/>
                    <a:pt x="3699796" y="461963"/>
                  </a:cubicBezTo>
                  <a:cubicBezTo>
                    <a:pt x="3701987" y="461010"/>
                    <a:pt x="3704177" y="460058"/>
                    <a:pt x="3706368" y="459105"/>
                  </a:cubicBezTo>
                  <a:cubicBezTo>
                    <a:pt x="3709511" y="460534"/>
                    <a:pt x="3712750" y="461772"/>
                    <a:pt x="3716084" y="463010"/>
                  </a:cubicBezTo>
                  <a:cubicBezTo>
                    <a:pt x="3734753" y="469773"/>
                    <a:pt x="3752279" y="473012"/>
                    <a:pt x="3769614" y="473012"/>
                  </a:cubicBezTo>
                  <a:cubicBezTo>
                    <a:pt x="3799427" y="473012"/>
                    <a:pt x="3827145" y="466249"/>
                    <a:pt x="3852291" y="452819"/>
                  </a:cubicBezTo>
                  <a:cubicBezTo>
                    <a:pt x="3859054" y="449199"/>
                    <a:pt x="3865435" y="445103"/>
                    <a:pt x="3871532" y="440626"/>
                  </a:cubicBezTo>
                  <a:cubicBezTo>
                    <a:pt x="3872389" y="441198"/>
                    <a:pt x="3873151" y="441960"/>
                    <a:pt x="3874008" y="442532"/>
                  </a:cubicBezTo>
                  <a:cubicBezTo>
                    <a:pt x="3892487" y="455771"/>
                    <a:pt x="3912394" y="465296"/>
                    <a:pt x="3933158" y="470916"/>
                  </a:cubicBezTo>
                  <a:cubicBezTo>
                    <a:pt x="3950018" y="475488"/>
                    <a:pt x="3966401" y="478060"/>
                    <a:pt x="3981641" y="478536"/>
                  </a:cubicBezTo>
                  <a:cubicBezTo>
                    <a:pt x="3983831" y="478536"/>
                    <a:pt x="3986117" y="478631"/>
                    <a:pt x="3988403" y="478631"/>
                  </a:cubicBezTo>
                  <a:cubicBezTo>
                    <a:pt x="3999929" y="478631"/>
                    <a:pt x="4012406" y="477679"/>
                    <a:pt x="4026694" y="475679"/>
                  </a:cubicBezTo>
                  <a:cubicBezTo>
                    <a:pt x="4043934" y="473202"/>
                    <a:pt x="4061079" y="468154"/>
                    <a:pt x="4077843" y="461010"/>
                  </a:cubicBezTo>
                  <a:cubicBezTo>
                    <a:pt x="4097465" y="472154"/>
                    <a:pt x="4119658" y="477869"/>
                    <a:pt x="4144042" y="477869"/>
                  </a:cubicBezTo>
                  <a:cubicBezTo>
                    <a:pt x="4159949" y="477869"/>
                    <a:pt x="4181951" y="476536"/>
                    <a:pt x="4204050" y="467106"/>
                  </a:cubicBezTo>
                  <a:cubicBezTo>
                    <a:pt x="4219480" y="474536"/>
                    <a:pt x="4239578" y="480250"/>
                    <a:pt x="4265009" y="480250"/>
                  </a:cubicBezTo>
                  <a:cubicBezTo>
                    <a:pt x="4283678" y="480250"/>
                    <a:pt x="4301681" y="476631"/>
                    <a:pt x="4318731" y="469773"/>
                  </a:cubicBezTo>
                  <a:cubicBezTo>
                    <a:pt x="4335780" y="476155"/>
                    <a:pt x="4354354" y="479489"/>
                    <a:pt x="4373976" y="479489"/>
                  </a:cubicBezTo>
                  <a:cubicBezTo>
                    <a:pt x="4396931" y="479489"/>
                    <a:pt x="4418172" y="474155"/>
                    <a:pt x="4437222" y="463582"/>
                  </a:cubicBezTo>
                  <a:cubicBezTo>
                    <a:pt x="4459034" y="451485"/>
                    <a:pt x="4475988" y="433007"/>
                    <a:pt x="4486847" y="409766"/>
                  </a:cubicBezTo>
                  <a:cubicBezTo>
                    <a:pt x="4490371" y="414147"/>
                    <a:pt x="4493895" y="418529"/>
                    <a:pt x="4497705" y="422529"/>
                  </a:cubicBezTo>
                  <a:cubicBezTo>
                    <a:pt x="4521042" y="447008"/>
                    <a:pt x="4551331" y="464153"/>
                    <a:pt x="4587717" y="473297"/>
                  </a:cubicBezTo>
                  <a:lnTo>
                    <a:pt x="4589622" y="473774"/>
                  </a:lnTo>
                  <a:cubicBezTo>
                    <a:pt x="4603718" y="477012"/>
                    <a:pt x="4619244" y="478631"/>
                    <a:pt x="4637247" y="478631"/>
                  </a:cubicBezTo>
                  <a:cubicBezTo>
                    <a:pt x="4663250" y="478631"/>
                    <a:pt x="4688967" y="473488"/>
                    <a:pt x="4713447" y="463296"/>
                  </a:cubicBezTo>
                  <a:cubicBezTo>
                    <a:pt x="4719638" y="460724"/>
                    <a:pt x="4725639" y="457772"/>
                    <a:pt x="4731544" y="454533"/>
                  </a:cubicBezTo>
                  <a:cubicBezTo>
                    <a:pt x="4739069" y="459581"/>
                    <a:pt x="4747260" y="463963"/>
                    <a:pt x="4755928" y="467487"/>
                  </a:cubicBezTo>
                  <a:cubicBezTo>
                    <a:pt x="4773168" y="474345"/>
                    <a:pt x="4791361" y="477869"/>
                    <a:pt x="4810125" y="477869"/>
                  </a:cubicBezTo>
                  <a:cubicBezTo>
                    <a:pt x="4826223" y="477869"/>
                    <a:pt x="4842225" y="475488"/>
                    <a:pt x="4857750" y="470916"/>
                  </a:cubicBezTo>
                  <a:cubicBezTo>
                    <a:pt x="4862608" y="469487"/>
                    <a:pt x="4867370" y="467678"/>
                    <a:pt x="4871942" y="465773"/>
                  </a:cubicBezTo>
                  <a:cubicBezTo>
                    <a:pt x="4873467" y="466439"/>
                    <a:pt x="4874991" y="467201"/>
                    <a:pt x="4876610" y="467868"/>
                  </a:cubicBezTo>
                  <a:cubicBezTo>
                    <a:pt x="4891754" y="473774"/>
                    <a:pt x="4907376" y="476726"/>
                    <a:pt x="4923187" y="476726"/>
                  </a:cubicBezTo>
                  <a:cubicBezTo>
                    <a:pt x="4948333" y="476726"/>
                    <a:pt x="4971669" y="470630"/>
                    <a:pt x="4991767" y="459105"/>
                  </a:cubicBezTo>
                  <a:cubicBezTo>
                    <a:pt x="5007959" y="468535"/>
                    <a:pt x="5030438" y="476726"/>
                    <a:pt x="5059680" y="476726"/>
                  </a:cubicBezTo>
                  <a:cubicBezTo>
                    <a:pt x="5073301" y="476726"/>
                    <a:pt x="5108067" y="473583"/>
                    <a:pt x="5139595" y="446342"/>
                  </a:cubicBezTo>
                  <a:cubicBezTo>
                    <a:pt x="5144834" y="450818"/>
                    <a:pt x="5150358" y="455009"/>
                    <a:pt x="5156359" y="458724"/>
                  </a:cubicBezTo>
                  <a:cubicBezTo>
                    <a:pt x="5178171" y="471964"/>
                    <a:pt x="5203031" y="478726"/>
                    <a:pt x="5230273" y="478726"/>
                  </a:cubicBezTo>
                  <a:cubicBezTo>
                    <a:pt x="5293519" y="478726"/>
                    <a:pt x="5332000" y="447389"/>
                    <a:pt x="5350669" y="411099"/>
                  </a:cubicBezTo>
                  <a:cubicBezTo>
                    <a:pt x="5358099" y="426530"/>
                    <a:pt x="5368862" y="440436"/>
                    <a:pt x="5382578" y="451675"/>
                  </a:cubicBezTo>
                  <a:cubicBezTo>
                    <a:pt x="5405819" y="470916"/>
                    <a:pt x="5433441" y="481013"/>
                    <a:pt x="5462302" y="481013"/>
                  </a:cubicBezTo>
                  <a:cubicBezTo>
                    <a:pt x="5484114" y="481013"/>
                    <a:pt x="5504974" y="476441"/>
                    <a:pt x="5524405" y="467487"/>
                  </a:cubicBezTo>
                  <a:cubicBezTo>
                    <a:pt x="5550122" y="455676"/>
                    <a:pt x="5570411" y="436817"/>
                    <a:pt x="5583174" y="413099"/>
                  </a:cubicBezTo>
                  <a:cubicBezTo>
                    <a:pt x="5593556" y="393668"/>
                    <a:pt x="5598796" y="373190"/>
                    <a:pt x="5598796" y="352044"/>
                  </a:cubicBezTo>
                  <a:cubicBezTo>
                    <a:pt x="5598796" y="338995"/>
                    <a:pt x="5596700" y="326231"/>
                    <a:pt x="5592699" y="314230"/>
                  </a:cubicBezTo>
                  <a:cubicBezTo>
                    <a:pt x="5593176" y="313849"/>
                    <a:pt x="5593652" y="313373"/>
                    <a:pt x="5594128" y="312992"/>
                  </a:cubicBezTo>
                  <a:cubicBezTo>
                    <a:pt x="5615654" y="294132"/>
                    <a:pt x="5631656" y="274701"/>
                    <a:pt x="5642991" y="253365"/>
                  </a:cubicBezTo>
                  <a:cubicBezTo>
                    <a:pt x="5656040" y="228791"/>
                    <a:pt x="5662613" y="201454"/>
                    <a:pt x="5662613" y="172117"/>
                  </a:cubicBezTo>
                  <a:cubicBezTo>
                    <a:pt x="5662613" y="146399"/>
                    <a:pt x="5656802" y="121825"/>
                    <a:pt x="5645468" y="9906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 name="Graphic 3">
              <a:extLst>
                <a:ext uri="{FF2B5EF4-FFF2-40B4-BE49-F238E27FC236}">
                  <a16:creationId xmlns:a16="http://schemas.microsoft.com/office/drawing/2014/main" id="{AC647D38-C99A-4541-4084-ECE90255FACF}"/>
                </a:ext>
              </a:extLst>
            </p:cNvPr>
            <p:cNvGrpSpPr/>
            <p:nvPr/>
          </p:nvGrpSpPr>
          <p:grpSpPr>
            <a:xfrm>
              <a:off x="2129682" y="1369433"/>
              <a:ext cx="5472493" cy="290131"/>
              <a:chOff x="2129682" y="1369433"/>
              <a:chExt cx="5472493" cy="290131"/>
            </a:xfrm>
            <a:solidFill>
              <a:schemeClr val="accent3"/>
            </a:solidFill>
          </p:grpSpPr>
          <p:sp>
            <p:nvSpPr>
              <p:cNvPr id="8" name="Vrije vorm: vorm 7">
                <a:extLst>
                  <a:ext uri="{FF2B5EF4-FFF2-40B4-BE49-F238E27FC236}">
                    <a16:creationId xmlns:a16="http://schemas.microsoft.com/office/drawing/2014/main" id="{8B614D19-EC86-B185-E179-3EB868F07DED}"/>
                  </a:ext>
                </a:extLst>
              </p:cNvPr>
              <p:cNvSpPr/>
              <p:nvPr/>
            </p:nvSpPr>
            <p:spPr>
              <a:xfrm>
                <a:off x="2129682" y="1382768"/>
                <a:ext cx="207073" cy="272891"/>
              </a:xfrm>
              <a:custGeom>
                <a:avLst/>
                <a:gdLst>
                  <a:gd name="connsiteX0" fmla="*/ 165830 w 207073"/>
                  <a:gd name="connsiteY0" fmla="*/ 272796 h 272891"/>
                  <a:gd name="connsiteX1" fmla="*/ 130112 w 207073"/>
                  <a:gd name="connsiteY1" fmla="*/ 250222 h 272891"/>
                  <a:gd name="connsiteX2" fmla="*/ 126587 w 207073"/>
                  <a:gd name="connsiteY2" fmla="*/ 197072 h 272891"/>
                  <a:gd name="connsiteX3" fmla="*/ 123634 w 207073"/>
                  <a:gd name="connsiteY3" fmla="*/ 173450 h 272891"/>
                  <a:gd name="connsiteX4" fmla="*/ 104013 w 207073"/>
                  <a:gd name="connsiteY4" fmla="*/ 165354 h 272891"/>
                  <a:gd name="connsiteX5" fmla="*/ 82391 w 207073"/>
                  <a:gd name="connsiteY5" fmla="*/ 171069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20 h 272891"/>
                  <a:gd name="connsiteX11" fmla="*/ 30956 w 207073"/>
                  <a:gd name="connsiteY11" fmla="*/ 263557 h 272891"/>
                  <a:gd name="connsiteX12" fmla="*/ 7525 w 207073"/>
                  <a:gd name="connsiteY12" fmla="*/ 214408 h 272891"/>
                  <a:gd name="connsiteX13" fmla="*/ 0 w 207073"/>
                  <a:gd name="connsiteY13" fmla="*/ 131159 h 272891"/>
                  <a:gd name="connsiteX14" fmla="*/ 3620 w 207073"/>
                  <a:gd name="connsiteY14" fmla="*/ 60960 h 272891"/>
                  <a:gd name="connsiteX15" fmla="*/ 10382 w 207073"/>
                  <a:gd name="connsiteY15" fmla="*/ 24860 h 272891"/>
                  <a:gd name="connsiteX16" fmla="*/ 17336 w 207073"/>
                  <a:gd name="connsiteY16" fmla="*/ 13335 h 272891"/>
                  <a:gd name="connsiteX17" fmla="*/ 30194 w 207073"/>
                  <a:gd name="connsiteY17" fmla="*/ 4953 h 272891"/>
                  <a:gd name="connsiteX18" fmla="*/ 44863 w 207073"/>
                  <a:gd name="connsiteY18" fmla="*/ 2191 h 272891"/>
                  <a:gd name="connsiteX19" fmla="*/ 68675 w 207073"/>
                  <a:gd name="connsiteY19" fmla="*/ 11144 h 272891"/>
                  <a:gd name="connsiteX20" fmla="*/ 76581 w 207073"/>
                  <a:gd name="connsiteY20" fmla="*/ 35528 h 272891"/>
                  <a:gd name="connsiteX21" fmla="*/ 76581 w 207073"/>
                  <a:gd name="connsiteY21" fmla="*/ 71628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3 w 207073"/>
                  <a:gd name="connsiteY30" fmla="*/ 0 h 272891"/>
                  <a:gd name="connsiteX31" fmla="*/ 194786 w 207073"/>
                  <a:gd name="connsiteY31" fmla="*/ 9144 h 272891"/>
                  <a:gd name="connsiteX32" fmla="*/ 205931 w 207073"/>
                  <a:gd name="connsiteY32" fmla="*/ 40862 h 272891"/>
                  <a:gd name="connsiteX33" fmla="*/ 207074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96"/>
                    </a:moveTo>
                    <a:cubicBezTo>
                      <a:pt x="144971" y="272796"/>
                      <a:pt x="133064" y="265271"/>
                      <a:pt x="130112" y="250222"/>
                    </a:cubicBezTo>
                    <a:cubicBezTo>
                      <a:pt x="127730" y="238315"/>
                      <a:pt x="126587" y="220599"/>
                      <a:pt x="126587" y="197072"/>
                    </a:cubicBezTo>
                    <a:cubicBezTo>
                      <a:pt x="126587" y="186785"/>
                      <a:pt x="125635" y="178880"/>
                      <a:pt x="123634" y="173450"/>
                    </a:cubicBezTo>
                    <a:cubicBezTo>
                      <a:pt x="121634" y="168021"/>
                      <a:pt x="115062" y="165354"/>
                      <a:pt x="104013" y="165354"/>
                    </a:cubicBezTo>
                    <a:cubicBezTo>
                      <a:pt x="92964" y="165354"/>
                      <a:pt x="85439" y="167259"/>
                      <a:pt x="82391" y="171069"/>
                    </a:cubicBezTo>
                    <a:cubicBezTo>
                      <a:pt x="79343" y="174879"/>
                      <a:pt x="77819" y="180118"/>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20"/>
                      <a:pt x="51149" y="270320"/>
                    </a:cubicBezTo>
                    <a:cubicBezTo>
                      <a:pt x="44006" y="270320"/>
                      <a:pt x="37243" y="268034"/>
                      <a:pt x="30956" y="263557"/>
                    </a:cubicBezTo>
                    <a:cubicBezTo>
                      <a:pt x="20860" y="256413"/>
                      <a:pt x="13145" y="240030"/>
                      <a:pt x="7525" y="214408"/>
                    </a:cubicBezTo>
                    <a:cubicBezTo>
                      <a:pt x="2477" y="190881"/>
                      <a:pt x="0" y="163163"/>
                      <a:pt x="0" y="131159"/>
                    </a:cubicBezTo>
                    <a:cubicBezTo>
                      <a:pt x="0" y="106870"/>
                      <a:pt x="1143" y="83439"/>
                      <a:pt x="3620" y="60960"/>
                    </a:cubicBezTo>
                    <a:cubicBezTo>
                      <a:pt x="5429" y="41910"/>
                      <a:pt x="7715" y="29909"/>
                      <a:pt x="10382" y="24860"/>
                    </a:cubicBezTo>
                    <a:cubicBezTo>
                      <a:pt x="11716" y="20860"/>
                      <a:pt x="14002" y="17050"/>
                      <a:pt x="17336" y="13335"/>
                    </a:cubicBezTo>
                    <a:cubicBezTo>
                      <a:pt x="20669" y="9620"/>
                      <a:pt x="24955" y="6858"/>
                      <a:pt x="30194" y="4953"/>
                    </a:cubicBezTo>
                    <a:cubicBezTo>
                      <a:pt x="35528" y="3143"/>
                      <a:pt x="40386" y="2191"/>
                      <a:pt x="44863" y="2191"/>
                    </a:cubicBezTo>
                    <a:cubicBezTo>
                      <a:pt x="55436" y="2191"/>
                      <a:pt x="63341" y="5143"/>
                      <a:pt x="68675" y="11144"/>
                    </a:cubicBezTo>
                    <a:cubicBezTo>
                      <a:pt x="73914" y="17050"/>
                      <a:pt x="76581" y="25241"/>
                      <a:pt x="76581" y="35528"/>
                    </a:cubicBezTo>
                    <a:lnTo>
                      <a:pt x="76581" y="71628"/>
                    </a:lnTo>
                    <a:cubicBezTo>
                      <a:pt x="76581" y="85916"/>
                      <a:pt x="78486" y="95155"/>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0"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3" y="0"/>
                    </a:cubicBezTo>
                    <a:cubicBezTo>
                      <a:pt x="179927" y="0"/>
                      <a:pt x="188690" y="3048"/>
                      <a:pt x="194786" y="9144"/>
                    </a:cubicBezTo>
                    <a:cubicBezTo>
                      <a:pt x="200882" y="15240"/>
                      <a:pt x="204597" y="25813"/>
                      <a:pt x="205931" y="40862"/>
                    </a:cubicBezTo>
                    <a:cubicBezTo>
                      <a:pt x="206693" y="49625"/>
                      <a:pt x="207074" y="61722"/>
                      <a:pt x="207074" y="77343"/>
                    </a:cubicBezTo>
                    <a:cubicBezTo>
                      <a:pt x="207074" y="103823"/>
                      <a:pt x="206121" y="133064"/>
                      <a:pt x="204121" y="165164"/>
                    </a:cubicBezTo>
                    <a:cubicBezTo>
                      <a:pt x="202121" y="197263"/>
                      <a:pt x="199549" y="222218"/>
                      <a:pt x="196406" y="239935"/>
                    </a:cubicBezTo>
                    <a:cubicBezTo>
                      <a:pt x="192691" y="261842"/>
                      <a:pt x="182499" y="272891"/>
                      <a:pt x="165830" y="272891"/>
                    </a:cubicBezTo>
                    <a:close/>
                  </a:path>
                </a:pathLst>
              </a:custGeom>
              <a:solidFill>
                <a:schemeClr val="accent2"/>
              </a:solidFill>
              <a:ln w="9525" cap="flat">
                <a:noFill/>
                <a:prstDash val="solid"/>
                <a:miter/>
              </a:ln>
            </p:spPr>
            <p:txBody>
              <a:bodyPr rtlCol="0" anchor="ctr"/>
              <a:lstStyle/>
              <a:p>
                <a:endParaRPr lang="nl-BE"/>
              </a:p>
            </p:txBody>
          </p:sp>
          <p:sp>
            <p:nvSpPr>
              <p:cNvPr id="9" name="Vrije vorm: vorm 8">
                <a:extLst>
                  <a:ext uri="{FF2B5EF4-FFF2-40B4-BE49-F238E27FC236}">
                    <a16:creationId xmlns:a16="http://schemas.microsoft.com/office/drawing/2014/main" id="{BCBF2357-C18C-C66C-7098-4AC7E129DC1C}"/>
                  </a:ext>
                </a:extLst>
              </p:cNvPr>
              <p:cNvSpPr/>
              <p:nvPr/>
            </p:nvSpPr>
            <p:spPr>
              <a:xfrm>
                <a:off x="2361807" y="1382006"/>
                <a:ext cx="232790" cy="275177"/>
              </a:xfrm>
              <a:custGeom>
                <a:avLst/>
                <a:gdLst>
                  <a:gd name="connsiteX0" fmla="*/ 213741 w 232790"/>
                  <a:gd name="connsiteY0" fmla="*/ 52673 h 275177"/>
                  <a:gd name="connsiteX1" fmla="*/ 232791 w 232790"/>
                  <a:gd name="connsiteY1" fmla="*/ 138303 h 275177"/>
                  <a:gd name="connsiteX2" fmla="*/ 225838 w 232790"/>
                  <a:gd name="connsiteY2" fmla="*/ 189071 h 275177"/>
                  <a:gd name="connsiteX3" fmla="*/ 204788 w 232790"/>
                  <a:gd name="connsiteY3" fmla="*/ 233077 h 275177"/>
                  <a:gd name="connsiteX4" fmla="*/ 168307 w 232790"/>
                  <a:gd name="connsiteY4" fmla="*/ 263843 h 275177"/>
                  <a:gd name="connsiteX5" fmla="*/ 116967 w 232790"/>
                  <a:gd name="connsiteY5" fmla="*/ 275177 h 275177"/>
                  <a:gd name="connsiteX6" fmla="*/ 63246 w 232790"/>
                  <a:gd name="connsiteY6" fmla="*/ 264700 h 275177"/>
                  <a:gd name="connsiteX7" fmla="*/ 26575 w 232790"/>
                  <a:gd name="connsiteY7" fmla="*/ 235363 h 275177"/>
                  <a:gd name="connsiteX8" fmla="*/ 6382 w 232790"/>
                  <a:gd name="connsiteY8" fmla="*/ 191167 h 275177"/>
                  <a:gd name="connsiteX9" fmla="*/ 0 w 232790"/>
                  <a:gd name="connsiteY9" fmla="*/ 136017 h 275177"/>
                  <a:gd name="connsiteX10" fmla="*/ 7715 w 232790"/>
                  <a:gd name="connsiteY10" fmla="*/ 83249 h 275177"/>
                  <a:gd name="connsiteX11" fmla="*/ 30480 w 232790"/>
                  <a:gd name="connsiteY11" fmla="*/ 39624 h 275177"/>
                  <a:gd name="connsiteX12" fmla="*/ 68008 w 232790"/>
                  <a:gd name="connsiteY12" fmla="*/ 10477 h 275177"/>
                  <a:gd name="connsiteX13" fmla="*/ 117824 w 232790"/>
                  <a:gd name="connsiteY13" fmla="*/ 0 h 275177"/>
                  <a:gd name="connsiteX14" fmla="*/ 150971 w 232790"/>
                  <a:gd name="connsiteY14" fmla="*/ 4763 h 275177"/>
                  <a:gd name="connsiteX15" fmla="*/ 186309 w 232790"/>
                  <a:gd name="connsiteY15" fmla="*/ 22384 h 275177"/>
                  <a:gd name="connsiteX16" fmla="*/ 213836 w 232790"/>
                  <a:gd name="connsiteY16" fmla="*/ 52768 h 275177"/>
                  <a:gd name="connsiteX17" fmla="*/ 157448 w 232790"/>
                  <a:gd name="connsiteY17" fmla="*/ 135922 h 275177"/>
                  <a:gd name="connsiteX18" fmla="*/ 155448 w 232790"/>
                  <a:gd name="connsiteY18" fmla="*/ 107918 h 275177"/>
                  <a:gd name="connsiteX19" fmla="*/ 144113 w 232790"/>
                  <a:gd name="connsiteY19" fmla="*/ 83344 h 275177"/>
                  <a:gd name="connsiteX20" fmla="*/ 118491 w 232790"/>
                  <a:gd name="connsiteY20" fmla="*/ 73628 h 275177"/>
                  <a:gd name="connsiteX21" fmla="*/ 98489 w 232790"/>
                  <a:gd name="connsiteY21" fmla="*/ 80010 h 275177"/>
                  <a:gd name="connsiteX22" fmla="*/ 84201 w 232790"/>
                  <a:gd name="connsiteY22" fmla="*/ 102203 h 275177"/>
                  <a:gd name="connsiteX23" fmla="*/ 79248 w 232790"/>
                  <a:gd name="connsiteY23" fmla="*/ 137065 h 275177"/>
                  <a:gd name="connsiteX24" fmla="*/ 83820 w 232790"/>
                  <a:gd name="connsiteY24" fmla="*/ 166973 h 275177"/>
                  <a:gd name="connsiteX25" fmla="*/ 96488 w 232790"/>
                  <a:gd name="connsiteY25" fmla="*/ 190024 h 275177"/>
                  <a:gd name="connsiteX26" fmla="*/ 116872 w 232790"/>
                  <a:gd name="connsiteY26" fmla="*/ 198596 h 275177"/>
                  <a:gd name="connsiteX27" fmla="*/ 129921 w 232790"/>
                  <a:gd name="connsiteY27" fmla="*/ 196215 h 275177"/>
                  <a:gd name="connsiteX28" fmla="*/ 143446 w 232790"/>
                  <a:gd name="connsiteY28" fmla="*/ 186309 h 275177"/>
                  <a:gd name="connsiteX29" fmla="*/ 153162 w 232790"/>
                  <a:gd name="connsiteY29" fmla="*/ 166116 h 275177"/>
                  <a:gd name="connsiteX30" fmla="*/ 157353 w 232790"/>
                  <a:gd name="connsiteY30" fmla="*/ 135922 h 27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32790" h="275177">
                    <a:moveTo>
                      <a:pt x="213741" y="52673"/>
                    </a:moveTo>
                    <a:cubicBezTo>
                      <a:pt x="226409" y="73057"/>
                      <a:pt x="232791" y="101632"/>
                      <a:pt x="232791" y="138303"/>
                    </a:cubicBezTo>
                    <a:cubicBezTo>
                      <a:pt x="232791" y="155734"/>
                      <a:pt x="230505" y="172688"/>
                      <a:pt x="225838" y="189071"/>
                    </a:cubicBezTo>
                    <a:cubicBezTo>
                      <a:pt x="221171" y="205454"/>
                      <a:pt x="214217" y="220123"/>
                      <a:pt x="204788" y="233077"/>
                    </a:cubicBezTo>
                    <a:cubicBezTo>
                      <a:pt x="195358" y="246031"/>
                      <a:pt x="183261" y="256318"/>
                      <a:pt x="168307" y="263843"/>
                    </a:cubicBezTo>
                    <a:cubicBezTo>
                      <a:pt x="153352" y="271367"/>
                      <a:pt x="136208" y="275177"/>
                      <a:pt x="116967" y="275177"/>
                    </a:cubicBezTo>
                    <a:cubicBezTo>
                      <a:pt x="96298" y="275177"/>
                      <a:pt x="78391" y="271653"/>
                      <a:pt x="63246" y="264700"/>
                    </a:cubicBezTo>
                    <a:cubicBezTo>
                      <a:pt x="48006" y="257651"/>
                      <a:pt x="35814" y="247936"/>
                      <a:pt x="26575" y="235363"/>
                    </a:cubicBezTo>
                    <a:cubicBezTo>
                      <a:pt x="17335" y="222790"/>
                      <a:pt x="10573" y="208026"/>
                      <a:pt x="6382" y="191167"/>
                    </a:cubicBezTo>
                    <a:cubicBezTo>
                      <a:pt x="2191" y="174212"/>
                      <a:pt x="0" y="155829"/>
                      <a:pt x="0" y="136017"/>
                    </a:cubicBezTo>
                    <a:cubicBezTo>
                      <a:pt x="0" y="117539"/>
                      <a:pt x="2572" y="99917"/>
                      <a:pt x="7715" y="83249"/>
                    </a:cubicBezTo>
                    <a:cubicBezTo>
                      <a:pt x="12859" y="66580"/>
                      <a:pt x="20479" y="52006"/>
                      <a:pt x="30480" y="39624"/>
                    </a:cubicBezTo>
                    <a:cubicBezTo>
                      <a:pt x="40481" y="27241"/>
                      <a:pt x="53054" y="17431"/>
                      <a:pt x="68008" y="10477"/>
                    </a:cubicBezTo>
                    <a:cubicBezTo>
                      <a:pt x="82963" y="3429"/>
                      <a:pt x="99536" y="0"/>
                      <a:pt x="117824" y="0"/>
                    </a:cubicBezTo>
                    <a:cubicBezTo>
                      <a:pt x="127635" y="0"/>
                      <a:pt x="138684" y="1619"/>
                      <a:pt x="150971" y="4763"/>
                    </a:cubicBezTo>
                    <a:cubicBezTo>
                      <a:pt x="163259" y="7906"/>
                      <a:pt x="175070" y="13811"/>
                      <a:pt x="186309" y="22384"/>
                    </a:cubicBezTo>
                    <a:cubicBezTo>
                      <a:pt x="197548" y="30956"/>
                      <a:pt x="206693" y="41053"/>
                      <a:pt x="213836" y="52768"/>
                    </a:cubicBezTo>
                    <a:close/>
                    <a:moveTo>
                      <a:pt x="157448" y="135922"/>
                    </a:moveTo>
                    <a:cubicBezTo>
                      <a:pt x="157734" y="127159"/>
                      <a:pt x="157067" y="117919"/>
                      <a:pt x="155448" y="107918"/>
                    </a:cubicBezTo>
                    <a:cubicBezTo>
                      <a:pt x="153829" y="97917"/>
                      <a:pt x="150114" y="89821"/>
                      <a:pt x="144113" y="83344"/>
                    </a:cubicBezTo>
                    <a:cubicBezTo>
                      <a:pt x="138208" y="76867"/>
                      <a:pt x="129635" y="73628"/>
                      <a:pt x="118491" y="73628"/>
                    </a:cubicBezTo>
                    <a:cubicBezTo>
                      <a:pt x="111347" y="73628"/>
                      <a:pt x="104680" y="75724"/>
                      <a:pt x="98489" y="80010"/>
                    </a:cubicBezTo>
                    <a:cubicBezTo>
                      <a:pt x="92297" y="84296"/>
                      <a:pt x="87535" y="91630"/>
                      <a:pt x="84201" y="102203"/>
                    </a:cubicBezTo>
                    <a:cubicBezTo>
                      <a:pt x="80867" y="112776"/>
                      <a:pt x="79248" y="124396"/>
                      <a:pt x="79248" y="137065"/>
                    </a:cubicBezTo>
                    <a:cubicBezTo>
                      <a:pt x="79248" y="147352"/>
                      <a:pt x="80772" y="157353"/>
                      <a:pt x="83820" y="166973"/>
                    </a:cubicBezTo>
                    <a:cubicBezTo>
                      <a:pt x="86868" y="176593"/>
                      <a:pt x="91059" y="184309"/>
                      <a:pt x="96488" y="190024"/>
                    </a:cubicBezTo>
                    <a:cubicBezTo>
                      <a:pt x="101918" y="195739"/>
                      <a:pt x="108680" y="198596"/>
                      <a:pt x="116872" y="198596"/>
                    </a:cubicBezTo>
                    <a:cubicBezTo>
                      <a:pt x="120587" y="198596"/>
                      <a:pt x="124968" y="197834"/>
                      <a:pt x="129921" y="196215"/>
                    </a:cubicBezTo>
                    <a:cubicBezTo>
                      <a:pt x="134969" y="194596"/>
                      <a:pt x="139446" y="191357"/>
                      <a:pt x="143446" y="186309"/>
                    </a:cubicBezTo>
                    <a:cubicBezTo>
                      <a:pt x="147447" y="181261"/>
                      <a:pt x="150686" y="174593"/>
                      <a:pt x="153162" y="166116"/>
                    </a:cubicBezTo>
                    <a:cubicBezTo>
                      <a:pt x="155639" y="157639"/>
                      <a:pt x="157067" y="147638"/>
                      <a:pt x="157353" y="135922"/>
                    </a:cubicBezTo>
                    <a:close/>
                  </a:path>
                </a:pathLst>
              </a:custGeom>
              <a:solidFill>
                <a:schemeClr val="accent2"/>
              </a:solidFill>
              <a:ln w="9525" cap="flat">
                <a:noFill/>
                <a:prstDash val="solid"/>
                <a:miter/>
              </a:ln>
            </p:spPr>
            <p:txBody>
              <a:bodyPr rtlCol="0" anchor="ctr"/>
              <a:lstStyle/>
              <a:p>
                <a:endParaRPr lang="nl-BE"/>
              </a:p>
            </p:txBody>
          </p:sp>
          <p:sp>
            <p:nvSpPr>
              <p:cNvPr id="10" name="Vrije vorm: vorm 9">
                <a:extLst>
                  <a:ext uri="{FF2B5EF4-FFF2-40B4-BE49-F238E27FC236}">
                    <a16:creationId xmlns:a16="http://schemas.microsoft.com/office/drawing/2014/main" id="{50E69AA0-D096-C04C-B57F-B24BC0E55D6B}"/>
                  </a:ext>
                </a:extLst>
              </p:cNvPr>
              <p:cNvSpPr/>
              <p:nvPr/>
            </p:nvSpPr>
            <p:spPr>
              <a:xfrm>
                <a:off x="2615553"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5"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6"/>
                    </a:lnTo>
                    <a:cubicBezTo>
                      <a:pt x="84773" y="119920"/>
                      <a:pt x="93059"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11" name="Vrije vorm: vorm 10">
                <a:extLst>
                  <a:ext uri="{FF2B5EF4-FFF2-40B4-BE49-F238E27FC236}">
                    <a16:creationId xmlns:a16="http://schemas.microsoft.com/office/drawing/2014/main" id="{E9F92E2E-439D-2336-9F37-609DB106B7CD}"/>
                  </a:ext>
                </a:extLst>
              </p:cNvPr>
              <p:cNvSpPr/>
              <p:nvPr/>
            </p:nvSpPr>
            <p:spPr>
              <a:xfrm>
                <a:off x="2892825"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0 w 298608"/>
                  <a:gd name="connsiteY17" fmla="*/ 150400 h 268998"/>
                  <a:gd name="connsiteX18" fmla="*/ 82010 w 298608"/>
                  <a:gd name="connsiteY18" fmla="*/ 164306 h 268998"/>
                  <a:gd name="connsiteX19" fmla="*/ 87725 w 298608"/>
                  <a:gd name="connsiteY19" fmla="*/ 171069 h 268998"/>
                  <a:gd name="connsiteX20" fmla="*/ 89725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4 w 298608"/>
                  <a:gd name="connsiteY24" fmla="*/ 108871 h 268998"/>
                  <a:gd name="connsiteX25" fmla="*/ 133350 w 298608"/>
                  <a:gd name="connsiteY25" fmla="*/ 98965 h 268998"/>
                  <a:gd name="connsiteX26" fmla="*/ 146875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0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4" y="33623"/>
                      <a:pt x="20193" y="18288"/>
                      <a:pt x="28956" y="11430"/>
                    </a:cubicBezTo>
                    <a:cubicBezTo>
                      <a:pt x="33147" y="8287"/>
                      <a:pt x="38767" y="5524"/>
                      <a:pt x="45815" y="3334"/>
                    </a:cubicBezTo>
                    <a:cubicBezTo>
                      <a:pt x="52769"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0" y="144018"/>
                      <a:pt x="80200" y="150400"/>
                    </a:cubicBezTo>
                    <a:cubicBezTo>
                      <a:pt x="80200" y="155162"/>
                      <a:pt x="80772" y="159830"/>
                      <a:pt x="82010" y="164306"/>
                    </a:cubicBezTo>
                    <a:cubicBezTo>
                      <a:pt x="83153" y="168783"/>
                      <a:pt x="85154" y="171069"/>
                      <a:pt x="87725" y="171069"/>
                    </a:cubicBezTo>
                    <a:lnTo>
                      <a:pt x="89725" y="170688"/>
                    </a:lnTo>
                    <a:cubicBezTo>
                      <a:pt x="92107" y="170117"/>
                      <a:pt x="94583" y="168402"/>
                      <a:pt x="97060" y="165545"/>
                    </a:cubicBezTo>
                    <a:cubicBezTo>
                      <a:pt x="99536" y="162592"/>
                      <a:pt x="102870" y="155829"/>
                      <a:pt x="106966" y="145161"/>
                    </a:cubicBezTo>
                    <a:cubicBezTo>
                      <a:pt x="111061" y="134493"/>
                      <a:pt x="114205" y="126683"/>
                      <a:pt x="116300" y="121920"/>
                    </a:cubicBezTo>
                    <a:cubicBezTo>
                      <a:pt x="118396" y="117158"/>
                      <a:pt x="120872" y="112776"/>
                      <a:pt x="123634" y="108871"/>
                    </a:cubicBezTo>
                    <a:cubicBezTo>
                      <a:pt x="126397" y="104870"/>
                      <a:pt x="129635" y="101632"/>
                      <a:pt x="133350" y="98965"/>
                    </a:cubicBezTo>
                    <a:cubicBezTo>
                      <a:pt x="137065" y="96298"/>
                      <a:pt x="141542" y="94964"/>
                      <a:pt x="146875" y="94964"/>
                    </a:cubicBezTo>
                    <a:lnTo>
                      <a:pt x="153257" y="95345"/>
                    </a:lnTo>
                    <a:cubicBezTo>
                      <a:pt x="161734" y="96393"/>
                      <a:pt x="168878" y="101156"/>
                      <a:pt x="174688" y="109633"/>
                    </a:cubicBezTo>
                    <a:cubicBezTo>
                      <a:pt x="177356" y="114110"/>
                      <a:pt x="181070" y="123635"/>
                      <a:pt x="186023" y="138208"/>
                    </a:cubicBezTo>
                    <a:cubicBezTo>
                      <a:pt x="190976" y="152781"/>
                      <a:pt x="194786" y="162497"/>
                      <a:pt x="197739" y="167545"/>
                    </a:cubicBezTo>
                    <a:cubicBezTo>
                      <a:pt x="200692" y="172593"/>
                      <a:pt x="203835" y="175070"/>
                      <a:pt x="207264" y="175070"/>
                    </a:cubicBezTo>
                    <a:cubicBezTo>
                      <a:pt x="209645" y="175070"/>
                      <a:pt x="211836" y="174117"/>
                      <a:pt x="213836" y="172307"/>
                    </a:cubicBezTo>
                    <a:cubicBezTo>
                      <a:pt x="215836"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438"/>
                      <a:pt x="209264" y="66008"/>
                      <a:pt x="209264" y="58007"/>
                    </a:cubicBezTo>
                    <a:cubicBezTo>
                      <a:pt x="209264" y="43720"/>
                      <a:pt x="212979" y="33052"/>
                      <a:pt x="220409" y="25908"/>
                    </a:cubicBezTo>
                    <a:cubicBezTo>
                      <a:pt x="227838" y="18764"/>
                      <a:pt x="241554" y="15240"/>
                      <a:pt x="261652" y="15240"/>
                    </a:cubicBezTo>
                    <a:cubicBezTo>
                      <a:pt x="266986" y="15240"/>
                      <a:pt x="270986" y="16097"/>
                      <a:pt x="273939" y="17812"/>
                    </a:cubicBezTo>
                    <a:cubicBezTo>
                      <a:pt x="276892"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0" y="258985"/>
                    </a:cubicBezTo>
                    <a:cubicBezTo>
                      <a:pt x="236696" y="264890"/>
                      <a:pt x="224219" y="267938"/>
                      <a:pt x="210121" y="267938"/>
                    </a:cubicBezTo>
                    <a:cubicBezTo>
                      <a:pt x="204025" y="267938"/>
                      <a:pt x="196977" y="266510"/>
                      <a:pt x="188881" y="263557"/>
                    </a:cubicBezTo>
                    <a:cubicBezTo>
                      <a:pt x="180784" y="260699"/>
                      <a:pt x="172974" y="255461"/>
                      <a:pt x="165449" y="248126"/>
                    </a:cubicBezTo>
                    <a:cubicBezTo>
                      <a:pt x="157925" y="240697"/>
                      <a:pt x="152114"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12" name="Vrije vorm: vorm 11">
                <a:extLst>
                  <a:ext uri="{FF2B5EF4-FFF2-40B4-BE49-F238E27FC236}">
                    <a16:creationId xmlns:a16="http://schemas.microsoft.com/office/drawing/2014/main" id="{F812A40F-B45C-0B65-21DF-DF775ABA6238}"/>
                  </a:ext>
                </a:extLst>
              </p:cNvPr>
              <p:cNvSpPr/>
              <p:nvPr/>
            </p:nvSpPr>
            <p:spPr>
              <a:xfrm>
                <a:off x="3210865"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1"/>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4" y="94298"/>
                      <a:pt x="197358" y="103632"/>
                    </a:cubicBezTo>
                    <a:cubicBezTo>
                      <a:pt x="194977" y="112871"/>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2" y="119920"/>
                      <a:pt x="93059" y="117538"/>
                      <a:pt x="102108" y="113062"/>
                    </a:cubicBezTo>
                    <a:cubicBezTo>
                      <a:pt x="111252" y="108585"/>
                      <a:pt x="118586" y="103442"/>
                      <a:pt x="124111" y="97631"/>
                    </a:cubicBezTo>
                    <a:cubicBezTo>
                      <a:pt x="129635" y="91821"/>
                      <a:pt x="132397" y="85725"/>
                      <a:pt x="132397" y="79343"/>
                    </a:cubicBezTo>
                    <a:close/>
                  </a:path>
                </a:pathLst>
              </a:custGeom>
              <a:solidFill>
                <a:schemeClr val="accent2"/>
              </a:solidFill>
              <a:ln w="9525" cap="flat">
                <a:noFill/>
                <a:prstDash val="solid"/>
                <a:miter/>
              </a:ln>
            </p:spPr>
            <p:txBody>
              <a:bodyPr rtlCol="0" anchor="ctr"/>
              <a:lstStyle/>
              <a:p>
                <a:endParaRPr lang="nl-BE"/>
              </a:p>
            </p:txBody>
          </p:sp>
          <p:sp>
            <p:nvSpPr>
              <p:cNvPr id="13" name="Vrije vorm: vorm 12">
                <a:extLst>
                  <a:ext uri="{FF2B5EF4-FFF2-40B4-BE49-F238E27FC236}">
                    <a16:creationId xmlns:a16="http://schemas.microsoft.com/office/drawing/2014/main" id="{7D76D81C-BC2F-BD0A-CFD7-77F1405DC4C9}"/>
                  </a:ext>
                </a:extLst>
              </p:cNvPr>
              <p:cNvSpPr/>
              <p:nvPr/>
            </p:nvSpPr>
            <p:spPr>
              <a:xfrm>
                <a:off x="3441465" y="1380006"/>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3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3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2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3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1"/>
                      <a:pt x="71628" y="211931"/>
                      <a:pt x="71438" y="221837"/>
                    </a:cubicBezTo>
                    <a:cubicBezTo>
                      <a:pt x="71342" y="231743"/>
                      <a:pt x="71056" y="239649"/>
                      <a:pt x="70675" y="245650"/>
                    </a:cubicBezTo>
                    <a:cubicBezTo>
                      <a:pt x="70294" y="251555"/>
                      <a:pt x="69723" y="256127"/>
                      <a:pt x="68866" y="259366"/>
                    </a:cubicBezTo>
                    <a:cubicBezTo>
                      <a:pt x="67818" y="264890"/>
                      <a:pt x="65056"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0" y="36671"/>
                      <a:pt x="184499" y="47339"/>
                    </a:cubicBezTo>
                    <a:cubicBezTo>
                      <a:pt x="189738" y="58007"/>
                      <a:pt x="192405" y="70295"/>
                      <a:pt x="192405" y="84011"/>
                    </a:cubicBezTo>
                    <a:cubicBezTo>
                      <a:pt x="192405" y="99060"/>
                      <a:pt x="189452" y="113728"/>
                      <a:pt x="183451"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3"/>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solidFill>
                <a:schemeClr val="accent2"/>
              </a:solidFill>
              <a:ln w="9525" cap="flat">
                <a:noFill/>
                <a:prstDash val="solid"/>
                <a:miter/>
              </a:ln>
            </p:spPr>
            <p:txBody>
              <a:bodyPr rtlCol="0" anchor="ctr"/>
              <a:lstStyle/>
              <a:p>
                <a:endParaRPr lang="nl-BE"/>
              </a:p>
            </p:txBody>
          </p:sp>
          <p:sp>
            <p:nvSpPr>
              <p:cNvPr id="14" name="Vrije vorm: vorm 13">
                <a:extLst>
                  <a:ext uri="{FF2B5EF4-FFF2-40B4-BE49-F238E27FC236}">
                    <a16:creationId xmlns:a16="http://schemas.microsoft.com/office/drawing/2014/main" id="{10F402EF-9624-ED77-3D11-C0FC753A03D4}"/>
                  </a:ext>
                </a:extLst>
              </p:cNvPr>
              <p:cNvSpPr/>
              <p:nvPr/>
            </p:nvSpPr>
            <p:spPr>
              <a:xfrm>
                <a:off x="3658731" y="1382958"/>
                <a:ext cx="237077" cy="273748"/>
              </a:xfrm>
              <a:custGeom>
                <a:avLst/>
                <a:gdLst>
                  <a:gd name="connsiteX0" fmla="*/ 139160 w 237077"/>
                  <a:gd name="connsiteY0" fmla="*/ 167926 h 273748"/>
                  <a:gd name="connsiteX1" fmla="*/ 156972 w 237077"/>
                  <a:gd name="connsiteY1" fmla="*/ 188309 h 273748"/>
                  <a:gd name="connsiteX2" fmla="*/ 176022 w 237077"/>
                  <a:gd name="connsiteY2" fmla="*/ 207550 h 273748"/>
                  <a:gd name="connsiteX3" fmla="*/ 192691 w 237077"/>
                  <a:gd name="connsiteY3" fmla="*/ 231362 h 273748"/>
                  <a:gd name="connsiteX4" fmla="*/ 197453 w 237077"/>
                  <a:gd name="connsiteY4" fmla="*/ 248412 h 273748"/>
                  <a:gd name="connsiteX5" fmla="*/ 197072 w 237077"/>
                  <a:gd name="connsiteY5" fmla="*/ 251936 h 273748"/>
                  <a:gd name="connsiteX6" fmla="*/ 185738 w 237077"/>
                  <a:gd name="connsiteY6" fmla="*/ 268224 h 273748"/>
                  <a:gd name="connsiteX7" fmla="*/ 162115 w 237077"/>
                  <a:gd name="connsiteY7" fmla="*/ 273749 h 273748"/>
                  <a:gd name="connsiteX8" fmla="*/ 144304 w 237077"/>
                  <a:gd name="connsiteY8" fmla="*/ 271177 h 273748"/>
                  <a:gd name="connsiteX9" fmla="*/ 128016 w 237077"/>
                  <a:gd name="connsiteY9" fmla="*/ 264605 h 273748"/>
                  <a:gd name="connsiteX10" fmla="*/ 112585 w 237077"/>
                  <a:gd name="connsiteY10" fmla="*/ 251555 h 273748"/>
                  <a:gd name="connsiteX11" fmla="*/ 99917 w 237077"/>
                  <a:gd name="connsiteY11" fmla="*/ 234886 h 273748"/>
                  <a:gd name="connsiteX12" fmla="*/ 78105 w 237077"/>
                  <a:gd name="connsiteY12" fmla="*/ 194405 h 273748"/>
                  <a:gd name="connsiteX13" fmla="*/ 72580 w 237077"/>
                  <a:gd name="connsiteY13" fmla="*/ 221361 h 273748"/>
                  <a:gd name="connsiteX14" fmla="*/ 60103 w 237077"/>
                  <a:gd name="connsiteY14" fmla="*/ 257461 h 273748"/>
                  <a:gd name="connsiteX15" fmla="*/ 38862 w 237077"/>
                  <a:gd name="connsiteY15" fmla="*/ 270129 h 273748"/>
                  <a:gd name="connsiteX16" fmla="*/ 28765 w 237077"/>
                  <a:gd name="connsiteY16" fmla="*/ 268510 h 273748"/>
                  <a:gd name="connsiteX17" fmla="*/ 19050 w 237077"/>
                  <a:gd name="connsiteY17" fmla="*/ 264890 h 273748"/>
                  <a:gd name="connsiteX18" fmla="*/ 4953 w 237077"/>
                  <a:gd name="connsiteY18" fmla="*/ 228409 h 273748"/>
                  <a:gd name="connsiteX19" fmla="*/ 0 w 237077"/>
                  <a:gd name="connsiteY19" fmla="*/ 148304 h 273748"/>
                  <a:gd name="connsiteX20" fmla="*/ 1143 w 237077"/>
                  <a:gd name="connsiteY20" fmla="*/ 78486 h 273748"/>
                  <a:gd name="connsiteX21" fmla="*/ 2286 w 237077"/>
                  <a:gd name="connsiteY21" fmla="*/ 26956 h 273748"/>
                  <a:gd name="connsiteX22" fmla="*/ 4096 w 237077"/>
                  <a:gd name="connsiteY22" fmla="*/ 12668 h 273748"/>
                  <a:gd name="connsiteX23" fmla="*/ 9049 w 237077"/>
                  <a:gd name="connsiteY23" fmla="*/ 5525 h 273748"/>
                  <a:gd name="connsiteX24" fmla="*/ 18193 w 237077"/>
                  <a:gd name="connsiteY24" fmla="*/ 3143 h 273748"/>
                  <a:gd name="connsiteX25" fmla="*/ 46387 w 237077"/>
                  <a:gd name="connsiteY25" fmla="*/ 8287 h 273748"/>
                  <a:gd name="connsiteX26" fmla="*/ 66389 w 237077"/>
                  <a:gd name="connsiteY26" fmla="*/ 25908 h 273748"/>
                  <a:gd name="connsiteX27" fmla="*/ 76676 w 237077"/>
                  <a:gd name="connsiteY27" fmla="*/ 55626 h 273748"/>
                  <a:gd name="connsiteX28" fmla="*/ 81248 w 237077"/>
                  <a:gd name="connsiteY28" fmla="*/ 108585 h 273748"/>
                  <a:gd name="connsiteX29" fmla="*/ 81629 w 237077"/>
                  <a:gd name="connsiteY29" fmla="*/ 118491 h 273748"/>
                  <a:gd name="connsiteX30" fmla="*/ 102870 w 237077"/>
                  <a:gd name="connsiteY30" fmla="*/ 110395 h 273748"/>
                  <a:gd name="connsiteX31" fmla="*/ 127254 w 237077"/>
                  <a:gd name="connsiteY31" fmla="*/ 80486 h 273748"/>
                  <a:gd name="connsiteX32" fmla="*/ 143161 w 237077"/>
                  <a:gd name="connsiteY32" fmla="*/ 51340 h 273748"/>
                  <a:gd name="connsiteX33" fmla="*/ 160972 w 237077"/>
                  <a:gd name="connsiteY33" fmla="*/ 21812 h 273748"/>
                  <a:gd name="connsiteX34" fmla="*/ 181165 w 237077"/>
                  <a:gd name="connsiteY34" fmla="*/ 5715 h 273748"/>
                  <a:gd name="connsiteX35" fmla="*/ 205740 w 237077"/>
                  <a:gd name="connsiteY35" fmla="*/ 0 h 273748"/>
                  <a:gd name="connsiteX36" fmla="*/ 222980 w 237077"/>
                  <a:gd name="connsiteY36" fmla="*/ 4572 h 273748"/>
                  <a:gd name="connsiteX37" fmla="*/ 233934 w 237077"/>
                  <a:gd name="connsiteY37" fmla="*/ 17240 h 273748"/>
                  <a:gd name="connsiteX38" fmla="*/ 237077 w 237077"/>
                  <a:gd name="connsiteY38" fmla="*/ 33719 h 273748"/>
                  <a:gd name="connsiteX39" fmla="*/ 226790 w 237077"/>
                  <a:gd name="connsiteY39" fmla="*/ 75914 h 273748"/>
                  <a:gd name="connsiteX40" fmla="*/ 193072 w 237077"/>
                  <a:gd name="connsiteY40" fmla="*/ 123349 h 273748"/>
                  <a:gd name="connsiteX41" fmla="*/ 139160 w 237077"/>
                  <a:gd name="connsiteY41" fmla="*/ 167735 h 273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7077" h="273748">
                    <a:moveTo>
                      <a:pt x="139160" y="167926"/>
                    </a:moveTo>
                    <a:cubicBezTo>
                      <a:pt x="141256" y="172403"/>
                      <a:pt x="147256" y="179261"/>
                      <a:pt x="156972" y="188309"/>
                    </a:cubicBezTo>
                    <a:cubicBezTo>
                      <a:pt x="166783" y="197453"/>
                      <a:pt x="173069" y="203835"/>
                      <a:pt x="176022" y="207550"/>
                    </a:cubicBezTo>
                    <a:cubicBezTo>
                      <a:pt x="183928" y="217075"/>
                      <a:pt x="189547" y="224981"/>
                      <a:pt x="192691" y="231362"/>
                    </a:cubicBezTo>
                    <a:cubicBezTo>
                      <a:pt x="195834" y="237744"/>
                      <a:pt x="197453" y="243364"/>
                      <a:pt x="197453" y="248412"/>
                    </a:cubicBezTo>
                    <a:lnTo>
                      <a:pt x="197072" y="251936"/>
                    </a:lnTo>
                    <a:cubicBezTo>
                      <a:pt x="196025" y="259080"/>
                      <a:pt x="192214" y="264509"/>
                      <a:pt x="185738" y="268224"/>
                    </a:cubicBezTo>
                    <a:cubicBezTo>
                      <a:pt x="179260" y="271939"/>
                      <a:pt x="171355" y="273749"/>
                      <a:pt x="162115" y="273749"/>
                    </a:cubicBezTo>
                    <a:cubicBezTo>
                      <a:pt x="156591" y="273749"/>
                      <a:pt x="150590" y="272891"/>
                      <a:pt x="144304" y="271177"/>
                    </a:cubicBezTo>
                    <a:cubicBezTo>
                      <a:pt x="137922" y="269462"/>
                      <a:pt x="132493" y="267272"/>
                      <a:pt x="128016" y="264605"/>
                    </a:cubicBezTo>
                    <a:cubicBezTo>
                      <a:pt x="122492" y="261176"/>
                      <a:pt x="117348" y="256794"/>
                      <a:pt x="112585" y="251555"/>
                    </a:cubicBezTo>
                    <a:cubicBezTo>
                      <a:pt x="107823" y="246221"/>
                      <a:pt x="103632" y="240697"/>
                      <a:pt x="99917" y="234886"/>
                    </a:cubicBezTo>
                    <a:cubicBezTo>
                      <a:pt x="96202" y="229076"/>
                      <a:pt x="88963" y="215551"/>
                      <a:pt x="78105" y="194405"/>
                    </a:cubicBezTo>
                    <a:cubicBezTo>
                      <a:pt x="77343" y="196786"/>
                      <a:pt x="75438" y="205740"/>
                      <a:pt x="72580" y="221361"/>
                    </a:cubicBezTo>
                    <a:cubicBezTo>
                      <a:pt x="69628" y="236982"/>
                      <a:pt x="65532" y="248984"/>
                      <a:pt x="60103" y="257461"/>
                    </a:cubicBezTo>
                    <a:cubicBezTo>
                      <a:pt x="54673" y="265938"/>
                      <a:pt x="47625" y="270129"/>
                      <a:pt x="38862" y="270129"/>
                    </a:cubicBezTo>
                    <a:cubicBezTo>
                      <a:pt x="36195" y="270129"/>
                      <a:pt x="32861" y="269558"/>
                      <a:pt x="28765" y="268510"/>
                    </a:cubicBezTo>
                    <a:cubicBezTo>
                      <a:pt x="24670" y="267462"/>
                      <a:pt x="21431" y="266224"/>
                      <a:pt x="19050" y="264890"/>
                    </a:cubicBezTo>
                    <a:cubicBezTo>
                      <a:pt x="12954" y="261461"/>
                      <a:pt x="8287" y="249269"/>
                      <a:pt x="4953" y="228409"/>
                    </a:cubicBezTo>
                    <a:cubicBezTo>
                      <a:pt x="1619" y="207550"/>
                      <a:pt x="0" y="180785"/>
                      <a:pt x="0" y="148304"/>
                    </a:cubicBezTo>
                    <a:cubicBezTo>
                      <a:pt x="0" y="140684"/>
                      <a:pt x="381" y="117348"/>
                      <a:pt x="1143" y="78486"/>
                    </a:cubicBezTo>
                    <a:lnTo>
                      <a:pt x="2286" y="26956"/>
                    </a:lnTo>
                    <a:cubicBezTo>
                      <a:pt x="2858" y="20574"/>
                      <a:pt x="3429" y="15812"/>
                      <a:pt x="4096" y="12668"/>
                    </a:cubicBezTo>
                    <a:cubicBezTo>
                      <a:pt x="4763" y="9525"/>
                      <a:pt x="6382" y="7144"/>
                      <a:pt x="9049" y="5525"/>
                    </a:cubicBezTo>
                    <a:cubicBezTo>
                      <a:pt x="11716" y="3905"/>
                      <a:pt x="14764" y="3143"/>
                      <a:pt x="18193" y="3143"/>
                    </a:cubicBezTo>
                    <a:cubicBezTo>
                      <a:pt x="28480" y="3143"/>
                      <a:pt x="37909" y="4858"/>
                      <a:pt x="46387" y="8287"/>
                    </a:cubicBezTo>
                    <a:cubicBezTo>
                      <a:pt x="54864" y="11716"/>
                      <a:pt x="61531" y="17621"/>
                      <a:pt x="66389" y="25908"/>
                    </a:cubicBezTo>
                    <a:cubicBezTo>
                      <a:pt x="71247" y="34290"/>
                      <a:pt x="74676" y="44196"/>
                      <a:pt x="76676" y="55626"/>
                    </a:cubicBezTo>
                    <a:cubicBezTo>
                      <a:pt x="78676" y="67151"/>
                      <a:pt x="80200" y="84773"/>
                      <a:pt x="81248" y="108585"/>
                    </a:cubicBezTo>
                    <a:lnTo>
                      <a:pt x="81629" y="118491"/>
                    </a:lnTo>
                    <a:cubicBezTo>
                      <a:pt x="88487" y="118205"/>
                      <a:pt x="95536" y="115538"/>
                      <a:pt x="102870" y="110395"/>
                    </a:cubicBezTo>
                    <a:cubicBezTo>
                      <a:pt x="110109" y="105251"/>
                      <a:pt x="118300" y="95250"/>
                      <a:pt x="127254" y="80486"/>
                    </a:cubicBezTo>
                    <a:cubicBezTo>
                      <a:pt x="130397" y="75248"/>
                      <a:pt x="135731" y="65437"/>
                      <a:pt x="143161" y="51340"/>
                    </a:cubicBezTo>
                    <a:cubicBezTo>
                      <a:pt x="150590" y="37243"/>
                      <a:pt x="156496" y="27337"/>
                      <a:pt x="160972" y="21812"/>
                    </a:cubicBezTo>
                    <a:cubicBezTo>
                      <a:pt x="166306" y="14954"/>
                      <a:pt x="172974" y="9620"/>
                      <a:pt x="181165" y="5715"/>
                    </a:cubicBezTo>
                    <a:cubicBezTo>
                      <a:pt x="189357" y="1905"/>
                      <a:pt x="197548" y="0"/>
                      <a:pt x="205740" y="0"/>
                    </a:cubicBezTo>
                    <a:cubicBezTo>
                      <a:pt x="212122" y="0"/>
                      <a:pt x="217837" y="1524"/>
                      <a:pt x="222980" y="4572"/>
                    </a:cubicBezTo>
                    <a:cubicBezTo>
                      <a:pt x="228124" y="7620"/>
                      <a:pt x="231743" y="11811"/>
                      <a:pt x="233934" y="17240"/>
                    </a:cubicBezTo>
                    <a:cubicBezTo>
                      <a:pt x="236029" y="22670"/>
                      <a:pt x="237077" y="28194"/>
                      <a:pt x="237077" y="33719"/>
                    </a:cubicBezTo>
                    <a:cubicBezTo>
                      <a:pt x="237077" y="46958"/>
                      <a:pt x="233648" y="61055"/>
                      <a:pt x="226790" y="75914"/>
                    </a:cubicBezTo>
                    <a:cubicBezTo>
                      <a:pt x="219932" y="90869"/>
                      <a:pt x="208693" y="106680"/>
                      <a:pt x="193072" y="123349"/>
                    </a:cubicBezTo>
                    <a:cubicBezTo>
                      <a:pt x="177451" y="140018"/>
                      <a:pt x="159448" y="154781"/>
                      <a:pt x="139160" y="167735"/>
                    </a:cubicBezTo>
                    <a:close/>
                  </a:path>
                </a:pathLst>
              </a:custGeom>
              <a:solidFill>
                <a:schemeClr val="accent2"/>
              </a:solidFill>
              <a:ln w="9525"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2037E41F-0BC3-FEB1-36F4-EBC00C00221B}"/>
                  </a:ext>
                </a:extLst>
              </p:cNvPr>
              <p:cNvSpPr/>
              <p:nvPr/>
            </p:nvSpPr>
            <p:spPr>
              <a:xfrm>
                <a:off x="3904476" y="1386864"/>
                <a:ext cx="237553" cy="270414"/>
              </a:xfrm>
              <a:custGeom>
                <a:avLst/>
                <a:gdLst>
                  <a:gd name="connsiteX0" fmla="*/ 79819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7 w 237553"/>
                  <a:gd name="connsiteY17" fmla="*/ 78867 h 270414"/>
                  <a:gd name="connsiteX18" fmla="*/ 159067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19" y="245745"/>
                    </a:moveTo>
                    <a:cubicBezTo>
                      <a:pt x="78200" y="239935"/>
                      <a:pt x="77438" y="230124"/>
                      <a:pt x="77438" y="216408"/>
                    </a:cubicBezTo>
                    <a:lnTo>
                      <a:pt x="77438" y="204883"/>
                    </a:lnTo>
                    <a:lnTo>
                      <a:pt x="77819" y="160496"/>
                    </a:lnTo>
                    <a:lnTo>
                      <a:pt x="77819" y="79629"/>
                    </a:lnTo>
                    <a:lnTo>
                      <a:pt x="54769" y="78010"/>
                    </a:lnTo>
                    <a:cubicBezTo>
                      <a:pt x="31242" y="76391"/>
                      <a:pt x="16192"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3" y="32861"/>
                    </a:cubicBezTo>
                    <a:cubicBezTo>
                      <a:pt x="237553" y="41624"/>
                      <a:pt x="235934" y="48863"/>
                      <a:pt x="232600" y="54673"/>
                    </a:cubicBezTo>
                    <a:cubicBezTo>
                      <a:pt x="229267" y="60484"/>
                      <a:pt x="223647" y="65246"/>
                      <a:pt x="215741" y="68961"/>
                    </a:cubicBezTo>
                    <a:cubicBezTo>
                      <a:pt x="207550" y="72962"/>
                      <a:pt x="193548" y="75819"/>
                      <a:pt x="173736" y="77724"/>
                    </a:cubicBezTo>
                    <a:lnTo>
                      <a:pt x="159067" y="78867"/>
                    </a:lnTo>
                    <a:lnTo>
                      <a:pt x="159067"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F26AFD96-12F5-F3A5-B93C-F0C7539AE51C}"/>
                  </a:ext>
                </a:extLst>
              </p:cNvPr>
              <p:cNvSpPr/>
              <p:nvPr/>
            </p:nvSpPr>
            <p:spPr>
              <a:xfrm>
                <a:off x="4222991" y="1384006"/>
                <a:ext cx="187642" cy="273281"/>
              </a:xfrm>
              <a:custGeom>
                <a:avLst/>
                <a:gdLst>
                  <a:gd name="connsiteX0" fmla="*/ 16288 w 187642"/>
                  <a:gd name="connsiteY0" fmla="*/ 10668 h 273281"/>
                  <a:gd name="connsiteX1" fmla="*/ 64294 w 187642"/>
                  <a:gd name="connsiteY1" fmla="*/ 0 h 273281"/>
                  <a:gd name="connsiteX2" fmla="*/ 112490 w 187642"/>
                  <a:gd name="connsiteY2" fmla="*/ 9715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8 w 187642"/>
                  <a:gd name="connsiteY8" fmla="*/ 264700 h 273281"/>
                  <a:gd name="connsiteX9" fmla="*/ 50768 w 187642"/>
                  <a:gd name="connsiteY9" fmla="*/ 273272 h 273281"/>
                  <a:gd name="connsiteX10" fmla="*/ 20003 w 187642"/>
                  <a:gd name="connsiteY10" fmla="*/ 267081 h 273281"/>
                  <a:gd name="connsiteX11" fmla="*/ 5525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7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5 h 273281"/>
                  <a:gd name="connsiteX22" fmla="*/ 105251 w 187642"/>
                  <a:gd name="connsiteY22" fmla="*/ 90107 h 273281"/>
                  <a:gd name="connsiteX23" fmla="*/ 75724 w 187642"/>
                  <a:gd name="connsiteY23" fmla="*/ 76390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5"/>
                    </a:cubicBezTo>
                    <a:cubicBezTo>
                      <a:pt x="127730" y="16192"/>
                      <a:pt x="140875" y="25146"/>
                      <a:pt x="152114" y="36671"/>
                    </a:cubicBezTo>
                    <a:cubicBezTo>
                      <a:pt x="163354" y="48197"/>
                      <a:pt x="172117" y="61532"/>
                      <a:pt x="178308" y="76772"/>
                    </a:cubicBezTo>
                    <a:cubicBezTo>
                      <a:pt x="184499" y="92011"/>
                      <a:pt x="187643" y="107918"/>
                      <a:pt x="187643" y="124587"/>
                    </a:cubicBezTo>
                    <a:cubicBezTo>
                      <a:pt x="187643" y="149447"/>
                      <a:pt x="184309" y="171355"/>
                      <a:pt x="177737" y="190405"/>
                    </a:cubicBezTo>
                    <a:cubicBezTo>
                      <a:pt x="171164" y="209455"/>
                      <a:pt x="161735" y="225076"/>
                      <a:pt x="149543" y="237363"/>
                    </a:cubicBezTo>
                    <a:cubicBezTo>
                      <a:pt x="137350" y="249650"/>
                      <a:pt x="122873" y="258794"/>
                      <a:pt x="106108" y="264700"/>
                    </a:cubicBezTo>
                    <a:cubicBezTo>
                      <a:pt x="89345" y="270605"/>
                      <a:pt x="70866" y="273463"/>
                      <a:pt x="50768" y="273272"/>
                    </a:cubicBezTo>
                    <a:cubicBezTo>
                      <a:pt x="38100" y="272987"/>
                      <a:pt x="27813" y="270986"/>
                      <a:pt x="20003" y="267081"/>
                    </a:cubicBezTo>
                    <a:cubicBezTo>
                      <a:pt x="12192" y="263271"/>
                      <a:pt x="7334" y="258128"/>
                      <a:pt x="5525" y="251841"/>
                    </a:cubicBezTo>
                    <a:cubicBezTo>
                      <a:pt x="1810" y="239458"/>
                      <a:pt x="0" y="213455"/>
                      <a:pt x="0" y="174117"/>
                    </a:cubicBezTo>
                    <a:cubicBezTo>
                      <a:pt x="0" y="108775"/>
                      <a:pt x="667" y="67723"/>
                      <a:pt x="2000" y="50768"/>
                    </a:cubicBezTo>
                    <a:cubicBezTo>
                      <a:pt x="3810" y="29051"/>
                      <a:pt x="8573" y="15716"/>
                      <a:pt x="16288" y="10668"/>
                    </a:cubicBezTo>
                    <a:close/>
                    <a:moveTo>
                      <a:pt x="68199" y="79248"/>
                    </a:moveTo>
                    <a:lnTo>
                      <a:pt x="68580" y="181547"/>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1"/>
                      <a:pt x="108966" y="157734"/>
                    </a:cubicBezTo>
                    <a:cubicBezTo>
                      <a:pt x="113157" y="147733"/>
                      <a:pt x="115348" y="136493"/>
                      <a:pt x="115348" y="124015"/>
                    </a:cubicBezTo>
                    <a:cubicBezTo>
                      <a:pt x="115348" y="110490"/>
                      <a:pt x="112014" y="99250"/>
                      <a:pt x="105251" y="90107"/>
                    </a:cubicBezTo>
                    <a:cubicBezTo>
                      <a:pt x="98489" y="80962"/>
                      <a:pt x="88678" y="76390"/>
                      <a:pt x="75724" y="76390"/>
                    </a:cubicBezTo>
                    <a:cubicBezTo>
                      <a:pt x="71723" y="76390"/>
                      <a:pt x="69247" y="77343"/>
                      <a:pt x="68199" y="79153"/>
                    </a:cubicBezTo>
                    <a:close/>
                  </a:path>
                </a:pathLst>
              </a:custGeom>
              <a:solidFill>
                <a:schemeClr val="accent2"/>
              </a:solidFill>
              <a:ln w="9525"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EC244824-011D-15E6-6D5C-6490C19F34CF}"/>
                  </a:ext>
                </a:extLst>
              </p:cNvPr>
              <p:cNvSpPr/>
              <p:nvPr/>
            </p:nvSpPr>
            <p:spPr>
              <a:xfrm>
                <a:off x="4428446" y="1384673"/>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8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1 w 200977"/>
                  <a:gd name="connsiteY29" fmla="*/ 146114 h 272765"/>
                  <a:gd name="connsiteX30" fmla="*/ 135065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7"/>
                      <a:pt x="189643" y="196120"/>
                    </a:cubicBezTo>
                    <a:cubicBezTo>
                      <a:pt x="192595"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2"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577" y="20955"/>
                      <a:pt x="59245" y="14002"/>
                      <a:pt x="72200" y="8382"/>
                    </a:cubicBezTo>
                    <a:cubicBezTo>
                      <a:pt x="85153" y="2858"/>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7" y="66865"/>
                      <a:pt x="200977" y="78200"/>
                    </a:cubicBezTo>
                    <a:cubicBezTo>
                      <a:pt x="200977" y="85915"/>
                      <a:pt x="199834"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6"/>
                    </a:lnTo>
                    <a:cubicBezTo>
                      <a:pt x="84773" y="119920"/>
                      <a:pt x="92964" y="117538"/>
                      <a:pt x="102108" y="113062"/>
                    </a:cubicBezTo>
                    <a:cubicBezTo>
                      <a:pt x="111252" y="108585"/>
                      <a:pt x="118586" y="103442"/>
                      <a:pt x="124111" y="97631"/>
                    </a:cubicBezTo>
                    <a:cubicBezTo>
                      <a:pt x="129635" y="91821"/>
                      <a:pt x="132398" y="85725"/>
                      <a:pt x="132398" y="79343"/>
                    </a:cubicBezTo>
                    <a:close/>
                  </a:path>
                </a:pathLst>
              </a:custGeom>
              <a:solidFill>
                <a:schemeClr val="accent2"/>
              </a:solid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B04FC1D5-4509-D1A1-C2C8-42302D2B26F1}"/>
                  </a:ext>
                </a:extLst>
              </p:cNvPr>
              <p:cNvSpPr/>
              <p:nvPr/>
            </p:nvSpPr>
            <p:spPr>
              <a:xfrm>
                <a:off x="4641403" y="1385149"/>
                <a:ext cx="220429" cy="271652"/>
              </a:xfrm>
              <a:custGeom>
                <a:avLst/>
                <a:gdLst>
                  <a:gd name="connsiteX0" fmla="*/ 99177 w 220429"/>
                  <a:gd name="connsiteY0" fmla="*/ 83630 h 271652"/>
                  <a:gd name="connsiteX1" fmla="*/ 86889 w 220429"/>
                  <a:gd name="connsiteY1" fmla="*/ 82487 h 271652"/>
                  <a:gd name="connsiteX2" fmla="*/ 31740 w 220429"/>
                  <a:gd name="connsiteY2" fmla="*/ 72009 h 271652"/>
                  <a:gd name="connsiteX3" fmla="*/ 7546 w 220429"/>
                  <a:gd name="connsiteY3" fmla="*/ 58293 h 271652"/>
                  <a:gd name="connsiteX4" fmla="*/ 21 w 220429"/>
                  <a:gd name="connsiteY4" fmla="*/ 38100 h 271652"/>
                  <a:gd name="connsiteX5" fmla="*/ 1164 w 220429"/>
                  <a:gd name="connsiteY5" fmla="*/ 28194 h 271652"/>
                  <a:gd name="connsiteX6" fmla="*/ 52695 w 220429"/>
                  <a:gd name="connsiteY6" fmla="*/ 0 h 271652"/>
                  <a:gd name="connsiteX7" fmla="*/ 111369 w 220429"/>
                  <a:gd name="connsiteY7" fmla="*/ 5143 h 271652"/>
                  <a:gd name="connsiteX8" fmla="*/ 163756 w 220429"/>
                  <a:gd name="connsiteY8" fmla="*/ 18669 h 271652"/>
                  <a:gd name="connsiteX9" fmla="*/ 185378 w 220429"/>
                  <a:gd name="connsiteY9" fmla="*/ 30766 h 271652"/>
                  <a:gd name="connsiteX10" fmla="*/ 199094 w 220429"/>
                  <a:gd name="connsiteY10" fmla="*/ 47816 h 271652"/>
                  <a:gd name="connsiteX11" fmla="*/ 203095 w 220429"/>
                  <a:gd name="connsiteY11" fmla="*/ 65056 h 271652"/>
                  <a:gd name="connsiteX12" fmla="*/ 191569 w 220429"/>
                  <a:gd name="connsiteY12" fmla="*/ 96393 h 271652"/>
                  <a:gd name="connsiteX13" fmla="*/ 148707 w 220429"/>
                  <a:gd name="connsiteY13" fmla="*/ 147923 h 271652"/>
                  <a:gd name="connsiteX14" fmla="*/ 121751 w 220429"/>
                  <a:gd name="connsiteY14" fmla="*/ 179261 h 271652"/>
                  <a:gd name="connsiteX15" fmla="*/ 104320 w 220429"/>
                  <a:gd name="connsiteY15" fmla="*/ 201073 h 271652"/>
                  <a:gd name="connsiteX16" fmla="*/ 158232 w 220429"/>
                  <a:gd name="connsiteY16" fmla="*/ 185166 h 271652"/>
                  <a:gd name="connsiteX17" fmla="*/ 184425 w 220429"/>
                  <a:gd name="connsiteY17" fmla="*/ 182023 h 271652"/>
                  <a:gd name="connsiteX18" fmla="*/ 219287 w 220429"/>
                  <a:gd name="connsiteY18" fmla="*/ 203073 h 271652"/>
                  <a:gd name="connsiteX19" fmla="*/ 220430 w 220429"/>
                  <a:gd name="connsiteY19" fmla="*/ 212598 h 271652"/>
                  <a:gd name="connsiteX20" fmla="*/ 146706 w 220429"/>
                  <a:gd name="connsiteY20" fmla="*/ 265367 h 271652"/>
                  <a:gd name="connsiteX21" fmla="*/ 145087 w 220429"/>
                  <a:gd name="connsiteY21" fmla="*/ 265748 h 271652"/>
                  <a:gd name="connsiteX22" fmla="*/ 89937 w 220429"/>
                  <a:gd name="connsiteY22" fmla="*/ 271653 h 271652"/>
                  <a:gd name="connsiteX23" fmla="*/ 45075 w 220429"/>
                  <a:gd name="connsiteY23" fmla="*/ 261366 h 271652"/>
                  <a:gd name="connsiteX24" fmla="*/ 22881 w 220429"/>
                  <a:gd name="connsiteY24" fmla="*/ 236411 h 271652"/>
                  <a:gd name="connsiteX25" fmla="*/ 13356 w 220429"/>
                  <a:gd name="connsiteY25" fmla="*/ 209074 h 271652"/>
                  <a:gd name="connsiteX26" fmla="*/ 13356 w 220429"/>
                  <a:gd name="connsiteY26" fmla="*/ 207455 h 271652"/>
                  <a:gd name="connsiteX27" fmla="*/ 13928 w 220429"/>
                  <a:gd name="connsiteY27" fmla="*/ 203263 h 271652"/>
                  <a:gd name="connsiteX28" fmla="*/ 18119 w 220429"/>
                  <a:gd name="connsiteY28" fmla="*/ 191167 h 271652"/>
                  <a:gd name="connsiteX29" fmla="*/ 33549 w 220429"/>
                  <a:gd name="connsiteY29" fmla="*/ 164973 h 271652"/>
                  <a:gd name="connsiteX30" fmla="*/ 57933 w 220429"/>
                  <a:gd name="connsiteY30" fmla="*/ 132493 h 271652"/>
                  <a:gd name="connsiteX31" fmla="*/ 83746 w 220429"/>
                  <a:gd name="connsiteY31" fmla="*/ 101537 h 271652"/>
                  <a:gd name="connsiteX32" fmla="*/ 98986 w 220429"/>
                  <a:gd name="connsiteY32" fmla="*/ 83725 h 27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0429" h="271652">
                    <a:moveTo>
                      <a:pt x="99177" y="83630"/>
                    </a:moveTo>
                    <a:lnTo>
                      <a:pt x="86889" y="82487"/>
                    </a:lnTo>
                    <a:cubicBezTo>
                      <a:pt x="60981" y="78772"/>
                      <a:pt x="42598" y="75248"/>
                      <a:pt x="31740" y="72009"/>
                    </a:cubicBezTo>
                    <a:cubicBezTo>
                      <a:pt x="20881" y="68675"/>
                      <a:pt x="12785" y="64103"/>
                      <a:pt x="7546" y="58293"/>
                    </a:cubicBezTo>
                    <a:cubicBezTo>
                      <a:pt x="2307" y="52483"/>
                      <a:pt x="-264" y="45720"/>
                      <a:pt x="21" y="38100"/>
                    </a:cubicBezTo>
                    <a:cubicBezTo>
                      <a:pt x="21" y="34957"/>
                      <a:pt x="403" y="31623"/>
                      <a:pt x="1164" y="28194"/>
                    </a:cubicBezTo>
                    <a:cubicBezTo>
                      <a:pt x="5641" y="9430"/>
                      <a:pt x="22881" y="0"/>
                      <a:pt x="52695" y="0"/>
                    </a:cubicBezTo>
                    <a:cubicBezTo>
                      <a:pt x="71173" y="0"/>
                      <a:pt x="90795" y="1715"/>
                      <a:pt x="111369" y="5143"/>
                    </a:cubicBezTo>
                    <a:cubicBezTo>
                      <a:pt x="131943" y="8572"/>
                      <a:pt x="149469" y="13049"/>
                      <a:pt x="163756" y="18669"/>
                    </a:cubicBezTo>
                    <a:cubicBezTo>
                      <a:pt x="171662" y="21622"/>
                      <a:pt x="178901" y="25622"/>
                      <a:pt x="185378" y="30766"/>
                    </a:cubicBezTo>
                    <a:cubicBezTo>
                      <a:pt x="191855" y="35909"/>
                      <a:pt x="196427" y="41624"/>
                      <a:pt x="199094" y="47816"/>
                    </a:cubicBezTo>
                    <a:cubicBezTo>
                      <a:pt x="201761" y="54007"/>
                      <a:pt x="203095" y="59817"/>
                      <a:pt x="203095" y="65056"/>
                    </a:cubicBezTo>
                    <a:cubicBezTo>
                      <a:pt x="203095" y="74867"/>
                      <a:pt x="199284" y="85249"/>
                      <a:pt x="191569" y="96393"/>
                    </a:cubicBezTo>
                    <a:lnTo>
                      <a:pt x="148707" y="147923"/>
                    </a:lnTo>
                    <a:cubicBezTo>
                      <a:pt x="140801" y="156115"/>
                      <a:pt x="131752" y="166592"/>
                      <a:pt x="121751" y="179261"/>
                    </a:cubicBezTo>
                    <a:cubicBezTo>
                      <a:pt x="111750" y="191929"/>
                      <a:pt x="105844" y="199263"/>
                      <a:pt x="104320" y="201073"/>
                    </a:cubicBezTo>
                    <a:cubicBezTo>
                      <a:pt x="118894" y="195262"/>
                      <a:pt x="136800" y="189929"/>
                      <a:pt x="158232" y="185166"/>
                    </a:cubicBezTo>
                    <a:cubicBezTo>
                      <a:pt x="167471" y="183071"/>
                      <a:pt x="176234" y="182023"/>
                      <a:pt x="184425" y="182023"/>
                    </a:cubicBezTo>
                    <a:cubicBezTo>
                      <a:pt x="202904" y="182023"/>
                      <a:pt x="214620" y="189071"/>
                      <a:pt x="219287" y="203073"/>
                    </a:cubicBezTo>
                    <a:cubicBezTo>
                      <a:pt x="220049" y="206216"/>
                      <a:pt x="220430" y="209455"/>
                      <a:pt x="220430" y="212598"/>
                    </a:cubicBezTo>
                    <a:cubicBezTo>
                      <a:pt x="220430" y="236411"/>
                      <a:pt x="195855" y="253937"/>
                      <a:pt x="146706" y="265367"/>
                    </a:cubicBezTo>
                    <a:lnTo>
                      <a:pt x="145087" y="265748"/>
                    </a:lnTo>
                    <a:cubicBezTo>
                      <a:pt x="125275" y="269748"/>
                      <a:pt x="106892" y="271653"/>
                      <a:pt x="89937" y="271653"/>
                    </a:cubicBezTo>
                    <a:cubicBezTo>
                      <a:pt x="69078" y="271653"/>
                      <a:pt x="54123" y="268224"/>
                      <a:pt x="45075" y="261366"/>
                    </a:cubicBezTo>
                    <a:cubicBezTo>
                      <a:pt x="36597" y="254794"/>
                      <a:pt x="29168" y="246412"/>
                      <a:pt x="22881" y="236411"/>
                    </a:cubicBezTo>
                    <a:cubicBezTo>
                      <a:pt x="16500" y="226409"/>
                      <a:pt x="13356" y="217265"/>
                      <a:pt x="13356" y="209074"/>
                    </a:cubicBezTo>
                    <a:lnTo>
                      <a:pt x="13356" y="207455"/>
                    </a:lnTo>
                    <a:cubicBezTo>
                      <a:pt x="13356" y="206692"/>
                      <a:pt x="13547" y="205264"/>
                      <a:pt x="13928" y="203263"/>
                    </a:cubicBezTo>
                    <a:cubicBezTo>
                      <a:pt x="14309" y="201263"/>
                      <a:pt x="15738" y="197263"/>
                      <a:pt x="18119" y="191167"/>
                    </a:cubicBezTo>
                    <a:cubicBezTo>
                      <a:pt x="20500" y="185071"/>
                      <a:pt x="25644" y="176403"/>
                      <a:pt x="33549" y="164973"/>
                    </a:cubicBezTo>
                    <a:cubicBezTo>
                      <a:pt x="41455" y="153638"/>
                      <a:pt x="49647" y="142780"/>
                      <a:pt x="57933" y="132493"/>
                    </a:cubicBezTo>
                    <a:cubicBezTo>
                      <a:pt x="66315" y="122206"/>
                      <a:pt x="74888" y="111824"/>
                      <a:pt x="83746" y="101537"/>
                    </a:cubicBezTo>
                    <a:cubicBezTo>
                      <a:pt x="92604" y="91250"/>
                      <a:pt x="97653" y="85249"/>
                      <a:pt x="98986" y="83725"/>
                    </a:cubicBezTo>
                    <a:close/>
                  </a:path>
                </a:pathLst>
              </a:custGeom>
              <a:solidFill>
                <a:schemeClr val="accent2"/>
              </a:solidFill>
              <a:ln w="9525"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9D3EDC02-CA02-CC43-8A00-CF9D9BA35440}"/>
                  </a:ext>
                </a:extLst>
              </p:cNvPr>
              <p:cNvSpPr/>
              <p:nvPr/>
            </p:nvSpPr>
            <p:spPr>
              <a:xfrm>
                <a:off x="4872501" y="1384673"/>
                <a:ext cx="201072" cy="272765"/>
              </a:xfrm>
              <a:custGeom>
                <a:avLst/>
                <a:gdLst>
                  <a:gd name="connsiteX0" fmla="*/ 88963 w 201072"/>
                  <a:gd name="connsiteY0" fmla="*/ 180499 h 272765"/>
                  <a:gd name="connsiteX1" fmla="*/ 96488 w 201072"/>
                  <a:gd name="connsiteY1" fmla="*/ 194405 h 272765"/>
                  <a:gd name="connsiteX2" fmla="*/ 108585 w 201072"/>
                  <a:gd name="connsiteY2" fmla="*/ 200787 h 272765"/>
                  <a:gd name="connsiteX3" fmla="*/ 121920 w 201072"/>
                  <a:gd name="connsiteY3" fmla="*/ 203168 h 272765"/>
                  <a:gd name="connsiteX4" fmla="*/ 173450 w 201072"/>
                  <a:gd name="connsiteY4" fmla="*/ 192500 h 272765"/>
                  <a:gd name="connsiteX5" fmla="*/ 180213 w 201072"/>
                  <a:gd name="connsiteY5" fmla="*/ 191357 h 272765"/>
                  <a:gd name="connsiteX6" fmla="*/ 189738 w 201072"/>
                  <a:gd name="connsiteY6" fmla="*/ 196120 h 272765"/>
                  <a:gd name="connsiteX7" fmla="*/ 196882 w 201072"/>
                  <a:gd name="connsiteY7" fmla="*/ 206407 h 272765"/>
                  <a:gd name="connsiteX8" fmla="*/ 200025 w 201072"/>
                  <a:gd name="connsiteY8" fmla="*/ 218694 h 272765"/>
                  <a:gd name="connsiteX9" fmla="*/ 194500 w 201072"/>
                  <a:gd name="connsiteY9" fmla="*/ 237363 h 272765"/>
                  <a:gd name="connsiteX10" fmla="*/ 169069 w 201072"/>
                  <a:gd name="connsiteY10" fmla="*/ 259747 h 272765"/>
                  <a:gd name="connsiteX11" fmla="*/ 135350 w 201072"/>
                  <a:gd name="connsiteY11" fmla="*/ 270701 h 272765"/>
                  <a:gd name="connsiteX12" fmla="*/ 107156 w 201072"/>
                  <a:gd name="connsiteY12" fmla="*/ 272701 h 272765"/>
                  <a:gd name="connsiteX13" fmla="*/ 80200 w 201072"/>
                  <a:gd name="connsiteY13" fmla="*/ 268319 h 272765"/>
                  <a:gd name="connsiteX14" fmla="*/ 51625 w 201072"/>
                  <a:gd name="connsiteY14" fmla="*/ 254413 h 272765"/>
                  <a:gd name="connsiteX15" fmla="*/ 25813 w 201072"/>
                  <a:gd name="connsiteY15" fmla="*/ 228029 h 272765"/>
                  <a:gd name="connsiteX16" fmla="*/ 6953 w 201072"/>
                  <a:gd name="connsiteY16" fmla="*/ 187738 h 272765"/>
                  <a:gd name="connsiteX17" fmla="*/ 0 w 201072"/>
                  <a:gd name="connsiteY17" fmla="*/ 138589 h 272765"/>
                  <a:gd name="connsiteX18" fmla="*/ 5524 w 201072"/>
                  <a:gd name="connsiteY18" fmla="*/ 92583 h 272765"/>
                  <a:gd name="connsiteX19" fmla="*/ 21431 w 201072"/>
                  <a:gd name="connsiteY19" fmla="*/ 52483 h 272765"/>
                  <a:gd name="connsiteX20" fmla="*/ 40291 w 201072"/>
                  <a:gd name="connsiteY20" fmla="*/ 29242 h 272765"/>
                  <a:gd name="connsiteX21" fmla="*/ 72199 w 201072"/>
                  <a:gd name="connsiteY21" fmla="*/ 8382 h 272765"/>
                  <a:gd name="connsiteX22" fmla="*/ 111823 w 201072"/>
                  <a:gd name="connsiteY22" fmla="*/ 0 h 272765"/>
                  <a:gd name="connsiteX23" fmla="*/ 140398 w 201072"/>
                  <a:gd name="connsiteY23" fmla="*/ 3810 h 272765"/>
                  <a:gd name="connsiteX24" fmla="*/ 170593 w 201072"/>
                  <a:gd name="connsiteY24" fmla="*/ 17907 h 272765"/>
                  <a:gd name="connsiteX25" fmla="*/ 193357 w 201072"/>
                  <a:gd name="connsiteY25" fmla="*/ 44672 h 272765"/>
                  <a:gd name="connsiteX26" fmla="*/ 201073 w 201072"/>
                  <a:gd name="connsiteY26" fmla="*/ 78200 h 272765"/>
                  <a:gd name="connsiteX27" fmla="*/ 197453 w 201072"/>
                  <a:gd name="connsiteY27" fmla="*/ 103632 h 272765"/>
                  <a:gd name="connsiteX28" fmla="*/ 187166 w 201072"/>
                  <a:gd name="connsiteY28" fmla="*/ 127063 h 272765"/>
                  <a:gd name="connsiteX29" fmla="*/ 167926 w 201072"/>
                  <a:gd name="connsiteY29" fmla="*/ 146114 h 272765"/>
                  <a:gd name="connsiteX30" fmla="*/ 135160 w 201072"/>
                  <a:gd name="connsiteY30" fmla="*/ 163925 h 272765"/>
                  <a:gd name="connsiteX31" fmla="*/ 95059 w 201072"/>
                  <a:gd name="connsiteY31" fmla="*/ 173450 h 272765"/>
                  <a:gd name="connsiteX32" fmla="*/ 90488 w 201072"/>
                  <a:gd name="connsiteY32" fmla="*/ 175832 h 272765"/>
                  <a:gd name="connsiteX33" fmla="*/ 88678 w 201072"/>
                  <a:gd name="connsiteY33" fmla="*/ 180594 h 272765"/>
                  <a:gd name="connsiteX34" fmla="*/ 132588 w 201072"/>
                  <a:gd name="connsiteY34" fmla="*/ 79343 h 272765"/>
                  <a:gd name="connsiteX35" fmla="*/ 119063 w 201072"/>
                  <a:gd name="connsiteY35" fmla="*/ 64294 h 272765"/>
                  <a:gd name="connsiteX36" fmla="*/ 103822 w 201072"/>
                  <a:gd name="connsiteY36" fmla="*/ 68294 h 272765"/>
                  <a:gd name="connsiteX37" fmla="*/ 91345 w 201072"/>
                  <a:gd name="connsiteY37" fmla="*/ 77057 h 272765"/>
                  <a:gd name="connsiteX38" fmla="*/ 80677 w 201072"/>
                  <a:gd name="connsiteY38" fmla="*/ 94488 h 272765"/>
                  <a:gd name="connsiteX39" fmla="*/ 77057 w 201072"/>
                  <a:gd name="connsiteY39" fmla="*/ 114300 h 272765"/>
                  <a:gd name="connsiteX40" fmla="*/ 77438 w 201072"/>
                  <a:gd name="connsiteY40" fmla="*/ 120206 h 272765"/>
                  <a:gd name="connsiteX41" fmla="*/ 102203 w 201072"/>
                  <a:gd name="connsiteY41" fmla="*/ 113062 h 272765"/>
                  <a:gd name="connsiteX42" fmla="*/ 124206 w 201072"/>
                  <a:gd name="connsiteY42" fmla="*/ 97631 h 272765"/>
                  <a:gd name="connsiteX43" fmla="*/ 132493 w 201072"/>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1072" h="272765">
                    <a:moveTo>
                      <a:pt x="88963" y="180499"/>
                    </a:moveTo>
                    <a:cubicBezTo>
                      <a:pt x="88963" y="185547"/>
                      <a:pt x="91440" y="190119"/>
                      <a:pt x="96488" y="194405"/>
                    </a:cubicBezTo>
                    <a:cubicBezTo>
                      <a:pt x="99631" y="197072"/>
                      <a:pt x="103727" y="199168"/>
                      <a:pt x="108585" y="200787"/>
                    </a:cubicBezTo>
                    <a:cubicBezTo>
                      <a:pt x="113442" y="202406"/>
                      <a:pt x="117919" y="203168"/>
                      <a:pt x="121920" y="203168"/>
                    </a:cubicBezTo>
                    <a:cubicBezTo>
                      <a:pt x="136969" y="203168"/>
                      <a:pt x="154210" y="199644"/>
                      <a:pt x="173450" y="192500"/>
                    </a:cubicBezTo>
                    <a:cubicBezTo>
                      <a:pt x="175831" y="191738"/>
                      <a:pt x="178117" y="191357"/>
                      <a:pt x="180213" y="191357"/>
                    </a:cubicBezTo>
                    <a:cubicBezTo>
                      <a:pt x="183642" y="191357"/>
                      <a:pt x="186785" y="192977"/>
                      <a:pt x="189738" y="196120"/>
                    </a:cubicBezTo>
                    <a:cubicBezTo>
                      <a:pt x="192596" y="199263"/>
                      <a:pt x="194977" y="202692"/>
                      <a:pt x="196882" y="206407"/>
                    </a:cubicBezTo>
                    <a:cubicBezTo>
                      <a:pt x="198977" y="210598"/>
                      <a:pt x="200025" y="214694"/>
                      <a:pt x="200025" y="218694"/>
                    </a:cubicBezTo>
                    <a:cubicBezTo>
                      <a:pt x="200025" y="225076"/>
                      <a:pt x="198215" y="231267"/>
                      <a:pt x="194500" y="237363"/>
                    </a:cubicBezTo>
                    <a:cubicBezTo>
                      <a:pt x="188976" y="246602"/>
                      <a:pt x="180499"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745"/>
                      <a:pt x="33814" y="238982"/>
                      <a:pt x="25813" y="228029"/>
                    </a:cubicBezTo>
                    <a:cubicBezTo>
                      <a:pt x="17907" y="217075"/>
                      <a:pt x="11621" y="203645"/>
                      <a:pt x="6953" y="187738"/>
                    </a:cubicBezTo>
                    <a:cubicBezTo>
                      <a:pt x="2286" y="171831"/>
                      <a:pt x="0" y="155448"/>
                      <a:pt x="0" y="138589"/>
                    </a:cubicBezTo>
                    <a:cubicBezTo>
                      <a:pt x="0" y="122968"/>
                      <a:pt x="1810" y="107633"/>
                      <a:pt x="5524" y="92583"/>
                    </a:cubicBezTo>
                    <a:cubicBezTo>
                      <a:pt x="9239" y="77534"/>
                      <a:pt x="14478" y="64199"/>
                      <a:pt x="21431" y="52483"/>
                    </a:cubicBezTo>
                    <a:cubicBezTo>
                      <a:pt x="25622" y="45339"/>
                      <a:pt x="31909" y="37624"/>
                      <a:pt x="40291" y="29242"/>
                    </a:cubicBezTo>
                    <a:cubicBezTo>
                      <a:pt x="48673" y="20860"/>
                      <a:pt x="59246" y="14002"/>
                      <a:pt x="72199" y="8382"/>
                    </a:cubicBezTo>
                    <a:cubicBezTo>
                      <a:pt x="85154" y="2858"/>
                      <a:pt x="98393" y="0"/>
                      <a:pt x="111823" y="0"/>
                    </a:cubicBezTo>
                    <a:cubicBezTo>
                      <a:pt x="120777" y="0"/>
                      <a:pt x="130302" y="1238"/>
                      <a:pt x="140398" y="3810"/>
                    </a:cubicBezTo>
                    <a:cubicBezTo>
                      <a:pt x="150400" y="6286"/>
                      <a:pt x="160496" y="11049"/>
                      <a:pt x="170593" y="17907"/>
                    </a:cubicBezTo>
                    <a:cubicBezTo>
                      <a:pt x="180594" y="24765"/>
                      <a:pt x="188214" y="33719"/>
                      <a:pt x="193357" y="44672"/>
                    </a:cubicBezTo>
                    <a:cubicBezTo>
                      <a:pt x="198501" y="55626"/>
                      <a:pt x="201073" y="66865"/>
                      <a:pt x="201073" y="78200"/>
                    </a:cubicBezTo>
                    <a:cubicBezTo>
                      <a:pt x="201073" y="85915"/>
                      <a:pt x="199930" y="94298"/>
                      <a:pt x="197453" y="103632"/>
                    </a:cubicBezTo>
                    <a:cubicBezTo>
                      <a:pt x="195072" y="112871"/>
                      <a:pt x="191643" y="120682"/>
                      <a:pt x="187166" y="127063"/>
                    </a:cubicBezTo>
                    <a:cubicBezTo>
                      <a:pt x="182975" y="132874"/>
                      <a:pt x="176498" y="139256"/>
                      <a:pt x="167926" y="146114"/>
                    </a:cubicBezTo>
                    <a:cubicBezTo>
                      <a:pt x="159353" y="152972"/>
                      <a:pt x="148399" y="158972"/>
                      <a:pt x="135160" y="163925"/>
                    </a:cubicBezTo>
                    <a:cubicBezTo>
                      <a:pt x="121920" y="168974"/>
                      <a:pt x="108585" y="172117"/>
                      <a:pt x="95059" y="173450"/>
                    </a:cubicBezTo>
                    <a:cubicBezTo>
                      <a:pt x="93250" y="173736"/>
                      <a:pt x="91726" y="174498"/>
                      <a:pt x="90488" y="175832"/>
                    </a:cubicBezTo>
                    <a:cubicBezTo>
                      <a:pt x="89249" y="177165"/>
                      <a:pt x="88678" y="178784"/>
                      <a:pt x="88678"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2963" y="87630"/>
                      <a:pt x="80677" y="94488"/>
                    </a:cubicBezTo>
                    <a:cubicBezTo>
                      <a:pt x="78296" y="101346"/>
                      <a:pt x="77057" y="108013"/>
                      <a:pt x="77057" y="114300"/>
                    </a:cubicBezTo>
                    <a:lnTo>
                      <a:pt x="77438" y="120206"/>
                    </a:lnTo>
                    <a:cubicBezTo>
                      <a:pt x="84867" y="119920"/>
                      <a:pt x="93059"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CF75DD8F-4CA1-D478-A265-F8A5CD48A269}"/>
                  </a:ext>
                </a:extLst>
              </p:cNvPr>
              <p:cNvSpPr/>
              <p:nvPr/>
            </p:nvSpPr>
            <p:spPr>
              <a:xfrm>
                <a:off x="5153965"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49" y="1810"/>
                      <a:pt x="69818" y="0"/>
                      <a:pt x="90488" y="0"/>
                    </a:cubicBezTo>
                    <a:cubicBezTo>
                      <a:pt x="112204" y="0"/>
                      <a:pt x="130683" y="3143"/>
                      <a:pt x="146018" y="9525"/>
                    </a:cubicBezTo>
                    <a:cubicBezTo>
                      <a:pt x="161354" y="15907"/>
                      <a:pt x="173164" y="25051"/>
                      <a:pt x="181546" y="37052"/>
                    </a:cubicBezTo>
                    <a:cubicBezTo>
                      <a:pt x="189833"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436"/>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5DCA6B02-C2D4-F39E-FCCD-752E13714356}"/>
                  </a:ext>
                </a:extLst>
              </p:cNvPr>
              <p:cNvSpPr/>
              <p:nvPr/>
            </p:nvSpPr>
            <p:spPr>
              <a:xfrm>
                <a:off x="5360943"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163 w 211264"/>
                  <a:gd name="connsiteY16" fmla="*/ 13526 h 273653"/>
                  <a:gd name="connsiteX17" fmla="*/ 197453 w 211264"/>
                  <a:gd name="connsiteY17" fmla="*/ 54007 h 273653"/>
                  <a:gd name="connsiteX18" fmla="*/ 108871 w 211264"/>
                  <a:gd name="connsiteY18" fmla="*/ 67532 h 273653"/>
                  <a:gd name="connsiteX19" fmla="*/ 84677 w 211264"/>
                  <a:gd name="connsiteY19" fmla="*/ 84963 h 273653"/>
                  <a:gd name="connsiteX20" fmla="*/ 76295 w 211264"/>
                  <a:gd name="connsiteY20" fmla="*/ 127445 h 273653"/>
                  <a:gd name="connsiteX21" fmla="*/ 84201 w 211264"/>
                  <a:gd name="connsiteY21" fmla="*/ 180404 h 273653"/>
                  <a:gd name="connsiteX22" fmla="*/ 106013 w 211264"/>
                  <a:gd name="connsiteY22" fmla="*/ 197644 h 273653"/>
                  <a:gd name="connsiteX23" fmla="*/ 121444 w 211264"/>
                  <a:gd name="connsiteY23" fmla="*/ 190691 h 273653"/>
                  <a:gd name="connsiteX24" fmla="*/ 133159 w 211264"/>
                  <a:gd name="connsiteY24" fmla="*/ 165068 h 273653"/>
                  <a:gd name="connsiteX25" fmla="*/ 137350 w 211264"/>
                  <a:gd name="connsiteY25" fmla="*/ 123063 h 273653"/>
                  <a:gd name="connsiteX26" fmla="*/ 130207 w 211264"/>
                  <a:gd name="connsiteY26" fmla="*/ 84773 h 273653"/>
                  <a:gd name="connsiteX27" fmla="*/ 108775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763"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163" y="13526"/>
                    </a:cubicBezTo>
                    <a:cubicBezTo>
                      <a:pt x="177546" y="22479"/>
                      <a:pt x="188976" y="36005"/>
                      <a:pt x="197453" y="54007"/>
                    </a:cubicBezTo>
                    <a:close/>
                    <a:moveTo>
                      <a:pt x="108871" y="67532"/>
                    </a:moveTo>
                    <a:cubicBezTo>
                      <a:pt x="98298" y="67532"/>
                      <a:pt x="90202" y="73343"/>
                      <a:pt x="84677" y="84963"/>
                    </a:cubicBezTo>
                    <a:cubicBezTo>
                      <a:pt x="79153" y="96583"/>
                      <a:pt x="76295" y="110776"/>
                      <a:pt x="76295" y="127445"/>
                    </a:cubicBezTo>
                    <a:cubicBezTo>
                      <a:pt x="76295" y="151257"/>
                      <a:pt x="78962" y="168878"/>
                      <a:pt x="84201" y="180404"/>
                    </a:cubicBezTo>
                    <a:cubicBezTo>
                      <a:pt x="89535" y="191929"/>
                      <a:pt x="96774" y="197644"/>
                      <a:pt x="106013" y="197644"/>
                    </a:cubicBezTo>
                    <a:cubicBezTo>
                      <a:pt x="111252" y="197644"/>
                      <a:pt x="116491" y="195358"/>
                      <a:pt x="121444" y="190691"/>
                    </a:cubicBezTo>
                    <a:cubicBezTo>
                      <a:pt x="126492" y="186119"/>
                      <a:pt x="130397" y="177546"/>
                      <a:pt x="133159" y="165068"/>
                    </a:cubicBezTo>
                    <a:cubicBezTo>
                      <a:pt x="135922" y="152686"/>
                      <a:pt x="137350" y="138589"/>
                      <a:pt x="137350" y="123063"/>
                    </a:cubicBezTo>
                    <a:cubicBezTo>
                      <a:pt x="137350" y="109061"/>
                      <a:pt x="134969" y="96298"/>
                      <a:pt x="130207" y="84773"/>
                    </a:cubicBezTo>
                    <a:cubicBezTo>
                      <a:pt x="125444" y="73247"/>
                      <a:pt x="118300" y="67532"/>
                      <a:pt x="108775" y="67532"/>
                    </a:cubicBezTo>
                    <a:close/>
                  </a:path>
                </a:pathLst>
              </a:custGeom>
              <a:solidFill>
                <a:schemeClr val="accent2"/>
              </a:solid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76FD8EA7-547C-2245-3A81-254DC298A110}"/>
                  </a:ext>
                </a:extLst>
              </p:cNvPr>
              <p:cNvSpPr/>
              <p:nvPr/>
            </p:nvSpPr>
            <p:spPr>
              <a:xfrm>
                <a:off x="5594401" y="1383911"/>
                <a:ext cx="298608" cy="268998"/>
              </a:xfrm>
              <a:custGeom>
                <a:avLst/>
                <a:gdLst>
                  <a:gd name="connsiteX0" fmla="*/ 147923 w 298608"/>
                  <a:gd name="connsiteY0" fmla="*/ 223266 h 268998"/>
                  <a:gd name="connsiteX1" fmla="*/ 129921 w 298608"/>
                  <a:gd name="connsiteY1" fmla="*/ 247079 h 268998"/>
                  <a:gd name="connsiteX2" fmla="*/ 103537 w 298608"/>
                  <a:gd name="connsiteY2" fmla="*/ 263938 h 268998"/>
                  <a:gd name="connsiteX3" fmla="*/ 76962 w 298608"/>
                  <a:gd name="connsiteY3" fmla="*/ 268891 h 268998"/>
                  <a:gd name="connsiteX4" fmla="*/ 35719 w 298608"/>
                  <a:gd name="connsiteY4" fmla="*/ 252794 h 268998"/>
                  <a:gd name="connsiteX5" fmla="*/ 9144 w 298608"/>
                  <a:gd name="connsiteY5" fmla="*/ 208979 h 268998"/>
                  <a:gd name="connsiteX6" fmla="*/ 0 w 298608"/>
                  <a:gd name="connsiteY6" fmla="*/ 132779 h 268998"/>
                  <a:gd name="connsiteX7" fmla="*/ 7906 w 298608"/>
                  <a:gd name="connsiteY7" fmla="*/ 57245 h 268998"/>
                  <a:gd name="connsiteX8" fmla="*/ 28956 w 298608"/>
                  <a:gd name="connsiteY8" fmla="*/ 11430 h 268998"/>
                  <a:gd name="connsiteX9" fmla="*/ 45815 w 298608"/>
                  <a:gd name="connsiteY9" fmla="*/ 3334 h 268998"/>
                  <a:gd name="connsiteX10" fmla="*/ 65056 w 298608"/>
                  <a:gd name="connsiteY10" fmla="*/ 0 h 268998"/>
                  <a:gd name="connsiteX11" fmla="*/ 83344 w 298608"/>
                  <a:gd name="connsiteY11" fmla="*/ 6191 h 268998"/>
                  <a:gd name="connsiteX12" fmla="*/ 92107 w 298608"/>
                  <a:gd name="connsiteY12" fmla="*/ 21622 h 268998"/>
                  <a:gd name="connsiteX13" fmla="*/ 94107 w 298608"/>
                  <a:gd name="connsiteY13" fmla="*/ 38862 h 268998"/>
                  <a:gd name="connsiteX14" fmla="*/ 88583 w 298608"/>
                  <a:gd name="connsiteY14" fmla="*/ 88011 h 268998"/>
                  <a:gd name="connsiteX15" fmla="*/ 85630 w 298608"/>
                  <a:gd name="connsiteY15" fmla="*/ 103727 h 268998"/>
                  <a:gd name="connsiteX16" fmla="*/ 81629 w 298608"/>
                  <a:gd name="connsiteY16" fmla="*/ 129540 h 268998"/>
                  <a:gd name="connsiteX17" fmla="*/ 80201 w 298608"/>
                  <a:gd name="connsiteY17" fmla="*/ 150400 h 268998"/>
                  <a:gd name="connsiteX18" fmla="*/ 82010 w 298608"/>
                  <a:gd name="connsiteY18" fmla="*/ 164306 h 268998"/>
                  <a:gd name="connsiteX19" fmla="*/ 87725 w 298608"/>
                  <a:gd name="connsiteY19" fmla="*/ 171069 h 268998"/>
                  <a:gd name="connsiteX20" fmla="*/ 89726 w 298608"/>
                  <a:gd name="connsiteY20" fmla="*/ 170688 h 268998"/>
                  <a:gd name="connsiteX21" fmla="*/ 97060 w 298608"/>
                  <a:gd name="connsiteY21" fmla="*/ 165545 h 268998"/>
                  <a:gd name="connsiteX22" fmla="*/ 106966 w 298608"/>
                  <a:gd name="connsiteY22" fmla="*/ 145161 h 268998"/>
                  <a:gd name="connsiteX23" fmla="*/ 116300 w 298608"/>
                  <a:gd name="connsiteY23" fmla="*/ 121920 h 268998"/>
                  <a:gd name="connsiteX24" fmla="*/ 123635 w 298608"/>
                  <a:gd name="connsiteY24" fmla="*/ 108871 h 268998"/>
                  <a:gd name="connsiteX25" fmla="*/ 133350 w 298608"/>
                  <a:gd name="connsiteY25" fmla="*/ 98965 h 268998"/>
                  <a:gd name="connsiteX26" fmla="*/ 146876 w 298608"/>
                  <a:gd name="connsiteY26" fmla="*/ 94964 h 268998"/>
                  <a:gd name="connsiteX27" fmla="*/ 153257 w 298608"/>
                  <a:gd name="connsiteY27" fmla="*/ 95345 h 268998"/>
                  <a:gd name="connsiteX28" fmla="*/ 174688 w 298608"/>
                  <a:gd name="connsiteY28" fmla="*/ 109633 h 268998"/>
                  <a:gd name="connsiteX29" fmla="*/ 186023 w 298608"/>
                  <a:gd name="connsiteY29" fmla="*/ 138208 h 268998"/>
                  <a:gd name="connsiteX30" fmla="*/ 197739 w 298608"/>
                  <a:gd name="connsiteY30" fmla="*/ 167545 h 268998"/>
                  <a:gd name="connsiteX31" fmla="*/ 207264 w 298608"/>
                  <a:gd name="connsiteY31" fmla="*/ 175070 h 268998"/>
                  <a:gd name="connsiteX32" fmla="*/ 213836 w 298608"/>
                  <a:gd name="connsiteY32" fmla="*/ 172307 h 268998"/>
                  <a:gd name="connsiteX33" fmla="*/ 217837 w 298608"/>
                  <a:gd name="connsiteY33" fmla="*/ 162782 h 268998"/>
                  <a:gd name="connsiteX34" fmla="*/ 218599 w 298608"/>
                  <a:gd name="connsiteY34" fmla="*/ 147923 h 268998"/>
                  <a:gd name="connsiteX35" fmla="*/ 218408 w 298608"/>
                  <a:gd name="connsiteY35" fmla="*/ 138970 h 268998"/>
                  <a:gd name="connsiteX36" fmla="*/ 213836 w 298608"/>
                  <a:gd name="connsiteY36" fmla="*/ 98298 h 268998"/>
                  <a:gd name="connsiteX37" fmla="*/ 209264 w 298608"/>
                  <a:gd name="connsiteY37" fmla="*/ 58007 h 268998"/>
                  <a:gd name="connsiteX38" fmla="*/ 220409 w 298608"/>
                  <a:gd name="connsiteY38" fmla="*/ 25908 h 268998"/>
                  <a:gd name="connsiteX39" fmla="*/ 261652 w 298608"/>
                  <a:gd name="connsiteY39" fmla="*/ 15240 h 268998"/>
                  <a:gd name="connsiteX40" fmla="*/ 273939 w 298608"/>
                  <a:gd name="connsiteY40" fmla="*/ 17812 h 268998"/>
                  <a:gd name="connsiteX41" fmla="*/ 280321 w 298608"/>
                  <a:gd name="connsiteY41" fmla="*/ 26765 h 268998"/>
                  <a:gd name="connsiteX42" fmla="*/ 291846 w 298608"/>
                  <a:gd name="connsiteY42" fmla="*/ 77152 h 268998"/>
                  <a:gd name="connsiteX43" fmla="*/ 298609 w 298608"/>
                  <a:gd name="connsiteY43" fmla="*/ 138589 h 268998"/>
                  <a:gd name="connsiteX44" fmla="*/ 298609 w 298608"/>
                  <a:gd name="connsiteY44" fmla="*/ 144113 h 268998"/>
                  <a:gd name="connsiteX45" fmla="*/ 292894 w 298608"/>
                  <a:gd name="connsiteY45" fmla="*/ 193929 h 268998"/>
                  <a:gd name="connsiteX46" fmla="*/ 275844 w 298608"/>
                  <a:gd name="connsiteY46" fmla="*/ 233363 h 268998"/>
                  <a:gd name="connsiteX47" fmla="*/ 247841 w 298608"/>
                  <a:gd name="connsiteY47" fmla="*/ 258985 h 268998"/>
                  <a:gd name="connsiteX48" fmla="*/ 210121 w 298608"/>
                  <a:gd name="connsiteY48" fmla="*/ 267938 h 268998"/>
                  <a:gd name="connsiteX49" fmla="*/ 188881 w 298608"/>
                  <a:gd name="connsiteY49" fmla="*/ 263557 h 268998"/>
                  <a:gd name="connsiteX50" fmla="*/ 165449 w 298608"/>
                  <a:gd name="connsiteY50" fmla="*/ 248126 h 268998"/>
                  <a:gd name="connsiteX51" fmla="*/ 148209 w 298608"/>
                  <a:gd name="connsiteY51" fmla="*/ 223552 h 268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98608" h="268998">
                    <a:moveTo>
                      <a:pt x="147923" y="223266"/>
                    </a:moveTo>
                    <a:cubicBezTo>
                      <a:pt x="144209" y="231743"/>
                      <a:pt x="138208" y="239649"/>
                      <a:pt x="129921" y="247079"/>
                    </a:cubicBezTo>
                    <a:cubicBezTo>
                      <a:pt x="121634" y="254508"/>
                      <a:pt x="112776" y="260128"/>
                      <a:pt x="103537" y="263938"/>
                    </a:cubicBezTo>
                    <a:cubicBezTo>
                      <a:pt x="94298" y="267748"/>
                      <a:pt x="85439" y="269462"/>
                      <a:pt x="76962" y="268891"/>
                    </a:cubicBezTo>
                    <a:cubicBezTo>
                      <a:pt x="61055" y="267843"/>
                      <a:pt x="47339" y="262509"/>
                      <a:pt x="35719" y="252794"/>
                    </a:cubicBezTo>
                    <a:cubicBezTo>
                      <a:pt x="24098" y="243173"/>
                      <a:pt x="15240" y="228505"/>
                      <a:pt x="9144" y="208979"/>
                    </a:cubicBezTo>
                    <a:cubicBezTo>
                      <a:pt x="3048" y="189452"/>
                      <a:pt x="0" y="164021"/>
                      <a:pt x="0" y="132779"/>
                    </a:cubicBezTo>
                    <a:cubicBezTo>
                      <a:pt x="0" y="106109"/>
                      <a:pt x="2667" y="80867"/>
                      <a:pt x="7906" y="57245"/>
                    </a:cubicBezTo>
                    <a:cubicBezTo>
                      <a:pt x="13145" y="33623"/>
                      <a:pt x="20193" y="18288"/>
                      <a:pt x="28956" y="11430"/>
                    </a:cubicBezTo>
                    <a:cubicBezTo>
                      <a:pt x="33147" y="8287"/>
                      <a:pt x="38862" y="5524"/>
                      <a:pt x="45815" y="3334"/>
                    </a:cubicBezTo>
                    <a:cubicBezTo>
                      <a:pt x="52864" y="1048"/>
                      <a:pt x="59246" y="0"/>
                      <a:pt x="65056" y="0"/>
                    </a:cubicBezTo>
                    <a:cubicBezTo>
                      <a:pt x="72771" y="0"/>
                      <a:pt x="78772" y="2000"/>
                      <a:pt x="83344" y="6191"/>
                    </a:cubicBezTo>
                    <a:cubicBezTo>
                      <a:pt x="87821" y="10287"/>
                      <a:pt x="90773" y="15430"/>
                      <a:pt x="92107" y="21622"/>
                    </a:cubicBezTo>
                    <a:cubicBezTo>
                      <a:pt x="93440" y="27813"/>
                      <a:pt x="94107" y="33623"/>
                      <a:pt x="94107" y="38862"/>
                    </a:cubicBezTo>
                    <a:cubicBezTo>
                      <a:pt x="94107" y="48387"/>
                      <a:pt x="92297" y="64770"/>
                      <a:pt x="88583" y="88011"/>
                    </a:cubicBezTo>
                    <a:cubicBezTo>
                      <a:pt x="88297" y="88773"/>
                      <a:pt x="87344" y="94012"/>
                      <a:pt x="85630" y="103727"/>
                    </a:cubicBezTo>
                    <a:cubicBezTo>
                      <a:pt x="83915" y="113348"/>
                      <a:pt x="82582" y="122015"/>
                      <a:pt x="81629" y="129540"/>
                    </a:cubicBezTo>
                    <a:cubicBezTo>
                      <a:pt x="80677" y="137065"/>
                      <a:pt x="80201" y="144018"/>
                      <a:pt x="80201" y="150400"/>
                    </a:cubicBezTo>
                    <a:cubicBezTo>
                      <a:pt x="80201" y="155162"/>
                      <a:pt x="80772" y="159830"/>
                      <a:pt x="82010" y="164306"/>
                    </a:cubicBezTo>
                    <a:cubicBezTo>
                      <a:pt x="83153" y="168783"/>
                      <a:pt x="85154" y="171069"/>
                      <a:pt x="87725" y="171069"/>
                    </a:cubicBezTo>
                    <a:lnTo>
                      <a:pt x="89726" y="170688"/>
                    </a:lnTo>
                    <a:cubicBezTo>
                      <a:pt x="92107" y="170117"/>
                      <a:pt x="94583" y="168402"/>
                      <a:pt x="97060" y="165545"/>
                    </a:cubicBezTo>
                    <a:cubicBezTo>
                      <a:pt x="99536" y="162592"/>
                      <a:pt x="102870" y="155829"/>
                      <a:pt x="106966" y="145161"/>
                    </a:cubicBezTo>
                    <a:cubicBezTo>
                      <a:pt x="111062" y="134493"/>
                      <a:pt x="114205" y="126683"/>
                      <a:pt x="116300" y="121920"/>
                    </a:cubicBezTo>
                    <a:cubicBezTo>
                      <a:pt x="118396" y="117158"/>
                      <a:pt x="120872" y="112776"/>
                      <a:pt x="123635" y="108871"/>
                    </a:cubicBezTo>
                    <a:cubicBezTo>
                      <a:pt x="126397" y="104870"/>
                      <a:pt x="129635" y="101632"/>
                      <a:pt x="133350" y="98965"/>
                    </a:cubicBezTo>
                    <a:cubicBezTo>
                      <a:pt x="137065" y="96298"/>
                      <a:pt x="141542" y="94964"/>
                      <a:pt x="146876" y="94964"/>
                    </a:cubicBezTo>
                    <a:lnTo>
                      <a:pt x="153257" y="95345"/>
                    </a:lnTo>
                    <a:cubicBezTo>
                      <a:pt x="161735" y="96393"/>
                      <a:pt x="168878" y="101156"/>
                      <a:pt x="174688" y="109633"/>
                    </a:cubicBezTo>
                    <a:cubicBezTo>
                      <a:pt x="177355" y="114110"/>
                      <a:pt x="181070" y="123635"/>
                      <a:pt x="186023" y="138208"/>
                    </a:cubicBezTo>
                    <a:cubicBezTo>
                      <a:pt x="190976" y="152781"/>
                      <a:pt x="194786" y="162497"/>
                      <a:pt x="197739" y="167545"/>
                    </a:cubicBezTo>
                    <a:cubicBezTo>
                      <a:pt x="200596" y="172593"/>
                      <a:pt x="203835" y="175070"/>
                      <a:pt x="207264" y="175070"/>
                    </a:cubicBezTo>
                    <a:cubicBezTo>
                      <a:pt x="209645" y="175070"/>
                      <a:pt x="211836" y="174117"/>
                      <a:pt x="213836" y="172307"/>
                    </a:cubicBezTo>
                    <a:cubicBezTo>
                      <a:pt x="215837" y="170498"/>
                      <a:pt x="217170" y="167259"/>
                      <a:pt x="217837" y="162782"/>
                    </a:cubicBezTo>
                    <a:cubicBezTo>
                      <a:pt x="218504" y="158306"/>
                      <a:pt x="218789" y="153353"/>
                      <a:pt x="218599" y="147923"/>
                    </a:cubicBezTo>
                    <a:cubicBezTo>
                      <a:pt x="218504" y="142494"/>
                      <a:pt x="218408" y="139541"/>
                      <a:pt x="218408" y="138970"/>
                    </a:cubicBezTo>
                    <a:cubicBezTo>
                      <a:pt x="218408" y="130778"/>
                      <a:pt x="216884" y="117253"/>
                      <a:pt x="213836" y="98298"/>
                    </a:cubicBezTo>
                    <a:cubicBezTo>
                      <a:pt x="210788" y="79343"/>
                      <a:pt x="209264" y="66008"/>
                      <a:pt x="209264" y="58007"/>
                    </a:cubicBezTo>
                    <a:cubicBezTo>
                      <a:pt x="209264" y="43720"/>
                      <a:pt x="212979" y="33052"/>
                      <a:pt x="220409" y="25908"/>
                    </a:cubicBezTo>
                    <a:cubicBezTo>
                      <a:pt x="227838" y="18764"/>
                      <a:pt x="241554" y="15240"/>
                      <a:pt x="261652" y="15240"/>
                    </a:cubicBezTo>
                    <a:cubicBezTo>
                      <a:pt x="266891" y="15240"/>
                      <a:pt x="270986" y="16097"/>
                      <a:pt x="273939" y="17812"/>
                    </a:cubicBezTo>
                    <a:cubicBezTo>
                      <a:pt x="276796" y="19526"/>
                      <a:pt x="278987" y="22479"/>
                      <a:pt x="280321" y="26765"/>
                    </a:cubicBezTo>
                    <a:cubicBezTo>
                      <a:pt x="284321" y="39719"/>
                      <a:pt x="288131" y="56483"/>
                      <a:pt x="291846" y="77152"/>
                    </a:cubicBezTo>
                    <a:cubicBezTo>
                      <a:pt x="295561" y="97822"/>
                      <a:pt x="297752" y="118300"/>
                      <a:pt x="298609" y="138589"/>
                    </a:cubicBezTo>
                    <a:lnTo>
                      <a:pt x="298609" y="144113"/>
                    </a:lnTo>
                    <a:cubicBezTo>
                      <a:pt x="298609" y="162116"/>
                      <a:pt x="296704" y="178689"/>
                      <a:pt x="292894" y="193929"/>
                    </a:cubicBezTo>
                    <a:cubicBezTo>
                      <a:pt x="289084" y="209169"/>
                      <a:pt x="283369" y="222314"/>
                      <a:pt x="275844" y="233363"/>
                    </a:cubicBezTo>
                    <a:cubicBezTo>
                      <a:pt x="268319" y="244507"/>
                      <a:pt x="258985" y="252984"/>
                      <a:pt x="247841" y="258985"/>
                    </a:cubicBezTo>
                    <a:cubicBezTo>
                      <a:pt x="236696" y="264890"/>
                      <a:pt x="224219" y="267938"/>
                      <a:pt x="210121" y="267938"/>
                    </a:cubicBezTo>
                    <a:cubicBezTo>
                      <a:pt x="204026" y="267938"/>
                      <a:pt x="196977" y="266510"/>
                      <a:pt x="188881" y="263557"/>
                    </a:cubicBezTo>
                    <a:cubicBezTo>
                      <a:pt x="180785" y="260699"/>
                      <a:pt x="172974" y="255461"/>
                      <a:pt x="165449" y="248126"/>
                    </a:cubicBezTo>
                    <a:cubicBezTo>
                      <a:pt x="157925" y="240697"/>
                      <a:pt x="152210" y="232505"/>
                      <a:pt x="148209" y="223552"/>
                    </a:cubicBezTo>
                    <a:close/>
                  </a:path>
                </a:pathLst>
              </a:custGeom>
              <a:solidFill>
                <a:schemeClr val="accent2"/>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21472684-88F2-C5F3-EBF3-14FB2659AEEA}"/>
                  </a:ext>
                </a:extLst>
              </p:cNvPr>
              <p:cNvSpPr/>
              <p:nvPr/>
            </p:nvSpPr>
            <p:spPr>
              <a:xfrm>
                <a:off x="5912345" y="1384673"/>
                <a:ext cx="200977" cy="272765"/>
              </a:xfrm>
              <a:custGeom>
                <a:avLst/>
                <a:gdLst>
                  <a:gd name="connsiteX0" fmla="*/ 88963 w 200977"/>
                  <a:gd name="connsiteY0" fmla="*/ 180499 h 272765"/>
                  <a:gd name="connsiteX1" fmla="*/ 96488 w 200977"/>
                  <a:gd name="connsiteY1" fmla="*/ 194405 h 272765"/>
                  <a:gd name="connsiteX2" fmla="*/ 108585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6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588 w 200977"/>
                  <a:gd name="connsiteY34" fmla="*/ 79343 h 272765"/>
                  <a:gd name="connsiteX35" fmla="*/ 119063 w 200977"/>
                  <a:gd name="connsiteY35" fmla="*/ 64294 h 272765"/>
                  <a:gd name="connsiteX36" fmla="*/ 103822 w 200977"/>
                  <a:gd name="connsiteY36" fmla="*/ 68294 h 272765"/>
                  <a:gd name="connsiteX37" fmla="*/ 91345 w 200977"/>
                  <a:gd name="connsiteY37" fmla="*/ 77057 h 272765"/>
                  <a:gd name="connsiteX38" fmla="*/ 80677 w 200977"/>
                  <a:gd name="connsiteY38" fmla="*/ 94488 h 272765"/>
                  <a:gd name="connsiteX39" fmla="*/ 77057 w 200977"/>
                  <a:gd name="connsiteY39" fmla="*/ 114300 h 272765"/>
                  <a:gd name="connsiteX40" fmla="*/ 77438 w 200977"/>
                  <a:gd name="connsiteY40" fmla="*/ 120206 h 272765"/>
                  <a:gd name="connsiteX41" fmla="*/ 102203 w 200977"/>
                  <a:gd name="connsiteY41" fmla="*/ 113062 h 272765"/>
                  <a:gd name="connsiteX42" fmla="*/ 124206 w 200977"/>
                  <a:gd name="connsiteY42" fmla="*/ 97631 h 272765"/>
                  <a:gd name="connsiteX43" fmla="*/ 132493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963" y="180499"/>
                    </a:moveTo>
                    <a:cubicBezTo>
                      <a:pt x="88963" y="185547"/>
                      <a:pt x="91440" y="190119"/>
                      <a:pt x="96488" y="194405"/>
                    </a:cubicBezTo>
                    <a:cubicBezTo>
                      <a:pt x="99631" y="197072"/>
                      <a:pt x="103727" y="199168"/>
                      <a:pt x="108585" y="200787"/>
                    </a:cubicBezTo>
                    <a:cubicBezTo>
                      <a:pt x="113443" y="202406"/>
                      <a:pt x="117920"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025"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1" y="268319"/>
                    </a:cubicBezTo>
                    <a:cubicBezTo>
                      <a:pt x="70390" y="265652"/>
                      <a:pt x="60865" y="261080"/>
                      <a:pt x="51626" y="254413"/>
                    </a:cubicBezTo>
                    <a:cubicBezTo>
                      <a:pt x="42386" y="247841"/>
                      <a:pt x="33719" y="238982"/>
                      <a:pt x="25813" y="228029"/>
                    </a:cubicBezTo>
                    <a:cubicBezTo>
                      <a:pt x="17907" y="217075"/>
                      <a:pt x="11621" y="203645"/>
                      <a:pt x="6953" y="187738"/>
                    </a:cubicBezTo>
                    <a:cubicBezTo>
                      <a:pt x="2286" y="171831"/>
                      <a:pt x="0" y="155448"/>
                      <a:pt x="0" y="138589"/>
                    </a:cubicBezTo>
                    <a:cubicBezTo>
                      <a:pt x="0" y="122968"/>
                      <a:pt x="1810" y="107633"/>
                      <a:pt x="5525" y="92583"/>
                    </a:cubicBezTo>
                    <a:cubicBezTo>
                      <a:pt x="9239" y="77534"/>
                      <a:pt x="14478" y="64199"/>
                      <a:pt x="21431" y="52483"/>
                    </a:cubicBezTo>
                    <a:cubicBezTo>
                      <a:pt x="25622" y="45339"/>
                      <a:pt x="31909" y="37624"/>
                      <a:pt x="40291" y="29242"/>
                    </a:cubicBezTo>
                    <a:cubicBezTo>
                      <a:pt x="48673" y="20860"/>
                      <a:pt x="59246" y="14002"/>
                      <a:pt x="72200" y="8382"/>
                    </a:cubicBezTo>
                    <a:cubicBezTo>
                      <a:pt x="85154"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5" y="94298"/>
                      <a:pt x="197358" y="103632"/>
                    </a:cubicBezTo>
                    <a:cubicBezTo>
                      <a:pt x="194881" y="112967"/>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059" y="173736"/>
                      <a:pt x="91630" y="174498"/>
                      <a:pt x="90392" y="175832"/>
                    </a:cubicBezTo>
                    <a:cubicBezTo>
                      <a:pt x="89154" y="177165"/>
                      <a:pt x="88583" y="178784"/>
                      <a:pt x="88583" y="180594"/>
                    </a:cubicBezTo>
                    <a:close/>
                    <a:moveTo>
                      <a:pt x="132588" y="79343"/>
                    </a:moveTo>
                    <a:cubicBezTo>
                      <a:pt x="132588" y="69342"/>
                      <a:pt x="128111" y="64294"/>
                      <a:pt x="119063" y="64294"/>
                    </a:cubicBezTo>
                    <a:cubicBezTo>
                      <a:pt x="114014" y="64294"/>
                      <a:pt x="108966" y="65627"/>
                      <a:pt x="103822" y="68294"/>
                    </a:cubicBezTo>
                    <a:cubicBezTo>
                      <a:pt x="98679" y="70961"/>
                      <a:pt x="94488" y="73819"/>
                      <a:pt x="91345" y="77057"/>
                    </a:cubicBezTo>
                    <a:cubicBezTo>
                      <a:pt x="86582" y="81820"/>
                      <a:pt x="83058" y="87630"/>
                      <a:pt x="80677" y="94488"/>
                    </a:cubicBezTo>
                    <a:cubicBezTo>
                      <a:pt x="78296" y="101346"/>
                      <a:pt x="77057" y="108013"/>
                      <a:pt x="77057" y="114300"/>
                    </a:cubicBezTo>
                    <a:lnTo>
                      <a:pt x="77438" y="120206"/>
                    </a:lnTo>
                    <a:cubicBezTo>
                      <a:pt x="84868" y="119920"/>
                      <a:pt x="93154" y="117538"/>
                      <a:pt x="102203" y="113062"/>
                    </a:cubicBezTo>
                    <a:cubicBezTo>
                      <a:pt x="111347" y="108585"/>
                      <a:pt x="118681" y="103442"/>
                      <a:pt x="124206" y="97631"/>
                    </a:cubicBezTo>
                    <a:cubicBezTo>
                      <a:pt x="129730" y="91821"/>
                      <a:pt x="132493" y="85725"/>
                      <a:pt x="132493" y="79343"/>
                    </a:cubicBezTo>
                    <a:close/>
                  </a:path>
                </a:pathLst>
              </a:custGeom>
              <a:solidFill>
                <a:schemeClr val="accent2"/>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B7CE823E-4A89-4C92-DDAF-A090CCF63893}"/>
                  </a:ext>
                </a:extLst>
              </p:cNvPr>
              <p:cNvSpPr/>
              <p:nvPr/>
            </p:nvSpPr>
            <p:spPr>
              <a:xfrm>
                <a:off x="6143041" y="1380006"/>
                <a:ext cx="193548" cy="278701"/>
              </a:xfrm>
              <a:custGeom>
                <a:avLst/>
                <a:gdLst>
                  <a:gd name="connsiteX0" fmla="*/ 72104 w 193548"/>
                  <a:gd name="connsiteY0" fmla="*/ 187928 h 278701"/>
                  <a:gd name="connsiteX1" fmla="*/ 71723 w 193548"/>
                  <a:gd name="connsiteY1" fmla="*/ 203835 h 278701"/>
                  <a:gd name="connsiteX2" fmla="*/ 71533 w 193548"/>
                  <a:gd name="connsiteY2" fmla="*/ 221837 h 278701"/>
                  <a:gd name="connsiteX3" fmla="*/ 70771 w 193548"/>
                  <a:gd name="connsiteY3" fmla="*/ 245650 h 278701"/>
                  <a:gd name="connsiteX4" fmla="*/ 68961 w 193548"/>
                  <a:gd name="connsiteY4" fmla="*/ 259366 h 278701"/>
                  <a:gd name="connsiteX5" fmla="*/ 60579 w 193548"/>
                  <a:gd name="connsiteY5" fmla="*/ 272034 h 278701"/>
                  <a:gd name="connsiteX6" fmla="*/ 35623 w 193548"/>
                  <a:gd name="connsiteY6" fmla="*/ 276416 h 278701"/>
                  <a:gd name="connsiteX7" fmla="*/ 15430 w 193548"/>
                  <a:gd name="connsiteY7" fmla="*/ 271463 h 278701"/>
                  <a:gd name="connsiteX8" fmla="*/ 3143 w 193548"/>
                  <a:gd name="connsiteY8" fmla="*/ 256222 h 278701"/>
                  <a:gd name="connsiteX9" fmla="*/ 0 w 193548"/>
                  <a:gd name="connsiteY9" fmla="*/ 229648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2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247 w 193548"/>
                  <a:gd name="connsiteY37" fmla="*/ 66580 h 278701"/>
                  <a:gd name="connsiteX38" fmla="*/ 75247 w 193548"/>
                  <a:gd name="connsiteY38" fmla="*/ 112586 h 278701"/>
                  <a:gd name="connsiteX39" fmla="*/ 91535 w 193548"/>
                  <a:gd name="connsiteY39" fmla="*/ 116586 h 278701"/>
                  <a:gd name="connsiteX40" fmla="*/ 110014 w 193548"/>
                  <a:gd name="connsiteY40" fmla="*/ 107633 h 278701"/>
                  <a:gd name="connsiteX41" fmla="*/ 117348 w 193548"/>
                  <a:gd name="connsiteY41" fmla="*/ 86011 h 278701"/>
                  <a:gd name="connsiteX42" fmla="*/ 110014 w 193548"/>
                  <a:gd name="connsiteY42" fmla="*/ 67723 h 278701"/>
                  <a:gd name="connsiteX43" fmla="*/ 92012 w 193548"/>
                  <a:gd name="connsiteY43" fmla="*/ 60198 h 278701"/>
                  <a:gd name="connsiteX44" fmla="*/ 75343 w 193548"/>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104" y="187928"/>
                    </a:moveTo>
                    <a:lnTo>
                      <a:pt x="71723" y="203835"/>
                    </a:lnTo>
                    <a:cubicBezTo>
                      <a:pt x="71723" y="205931"/>
                      <a:pt x="71723" y="211931"/>
                      <a:pt x="71533" y="221837"/>
                    </a:cubicBezTo>
                    <a:cubicBezTo>
                      <a:pt x="71342" y="231743"/>
                      <a:pt x="71152" y="239649"/>
                      <a:pt x="70771" y="245650"/>
                    </a:cubicBezTo>
                    <a:cubicBezTo>
                      <a:pt x="70390" y="251555"/>
                      <a:pt x="69818" y="256127"/>
                      <a:pt x="68961" y="259366"/>
                    </a:cubicBezTo>
                    <a:cubicBezTo>
                      <a:pt x="67913" y="264890"/>
                      <a:pt x="65151"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833" y="58007"/>
                      <a:pt x="192405" y="70295"/>
                      <a:pt x="192405" y="84011"/>
                    </a:cubicBezTo>
                    <a:cubicBezTo>
                      <a:pt x="192405" y="99060"/>
                      <a:pt x="189452" y="113728"/>
                      <a:pt x="183452" y="128016"/>
                    </a:cubicBezTo>
                    <a:cubicBezTo>
                      <a:pt x="177451" y="142304"/>
                      <a:pt x="170212" y="152781"/>
                      <a:pt x="161449" y="159353"/>
                    </a:cubicBezTo>
                    <a:cubicBezTo>
                      <a:pt x="169354" y="165735"/>
                      <a:pt x="175927" y="174022"/>
                      <a:pt x="181070" y="184309"/>
                    </a:cubicBezTo>
                    <a:cubicBezTo>
                      <a:pt x="186214" y="194596"/>
                      <a:pt x="189643" y="204788"/>
                      <a:pt x="191167" y="214884"/>
                    </a:cubicBezTo>
                    <a:cubicBezTo>
                      <a:pt x="192786" y="224981"/>
                      <a:pt x="193548" y="233839"/>
                      <a:pt x="193548" y="241459"/>
                    </a:cubicBezTo>
                    <a:cubicBezTo>
                      <a:pt x="193548" y="249079"/>
                      <a:pt x="192119" y="255937"/>
                      <a:pt x="189357" y="261842"/>
                    </a:cubicBezTo>
                    <a:cubicBezTo>
                      <a:pt x="186595" y="267748"/>
                      <a:pt x="182118" y="272129"/>
                      <a:pt x="176117" y="274701"/>
                    </a:cubicBezTo>
                    <a:cubicBezTo>
                      <a:pt x="170021" y="277368"/>
                      <a:pt x="163544" y="278702"/>
                      <a:pt x="156686" y="278702"/>
                    </a:cubicBezTo>
                    <a:cubicBezTo>
                      <a:pt x="145828" y="278702"/>
                      <a:pt x="137731" y="276416"/>
                      <a:pt x="132302" y="271939"/>
                    </a:cubicBezTo>
                    <a:cubicBezTo>
                      <a:pt x="126873" y="267462"/>
                      <a:pt x="124206" y="259652"/>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247" y="66580"/>
                    </a:moveTo>
                    <a:lnTo>
                      <a:pt x="75247" y="112586"/>
                    </a:lnTo>
                    <a:cubicBezTo>
                      <a:pt x="80296" y="115252"/>
                      <a:pt x="85725" y="116586"/>
                      <a:pt x="91535" y="116586"/>
                    </a:cubicBezTo>
                    <a:cubicBezTo>
                      <a:pt x="98965" y="116586"/>
                      <a:pt x="105061" y="113633"/>
                      <a:pt x="110014" y="107633"/>
                    </a:cubicBezTo>
                    <a:cubicBezTo>
                      <a:pt x="114871" y="101727"/>
                      <a:pt x="117348" y="94488"/>
                      <a:pt x="117348" y="86011"/>
                    </a:cubicBezTo>
                    <a:cubicBezTo>
                      <a:pt x="117348" y="78867"/>
                      <a:pt x="114871" y="72771"/>
                      <a:pt x="110014" y="67723"/>
                    </a:cubicBezTo>
                    <a:cubicBezTo>
                      <a:pt x="105156" y="62674"/>
                      <a:pt x="99155" y="60198"/>
                      <a:pt x="92012" y="60198"/>
                    </a:cubicBezTo>
                    <a:cubicBezTo>
                      <a:pt x="84392" y="60198"/>
                      <a:pt x="78772" y="62294"/>
                      <a:pt x="75343" y="66580"/>
                    </a:cubicBezTo>
                    <a:close/>
                  </a:path>
                </a:pathLst>
              </a:custGeom>
              <a:solidFill>
                <a:schemeClr val="accent2"/>
              </a:solid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15EB0947-957F-6934-9873-7CFD6D48BF2C}"/>
                  </a:ext>
                </a:extLst>
              </p:cNvPr>
              <p:cNvSpPr/>
              <p:nvPr/>
            </p:nvSpPr>
            <p:spPr>
              <a:xfrm>
                <a:off x="6360878" y="1381053"/>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5 h 276986"/>
                  <a:gd name="connsiteX3" fmla="*/ 80391 w 194024"/>
                  <a:gd name="connsiteY3" fmla="*/ 234887 h 276986"/>
                  <a:gd name="connsiteX4" fmla="*/ 75629 w 194024"/>
                  <a:gd name="connsiteY4" fmla="*/ 259461 h 276986"/>
                  <a:gd name="connsiteX5" fmla="*/ 64961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50 h 276986"/>
                  <a:gd name="connsiteX12" fmla="*/ 762 w 194024"/>
                  <a:gd name="connsiteY12" fmla="*/ 62675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6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300 h 276986"/>
                  <a:gd name="connsiteX23" fmla="*/ 116967 w 194024"/>
                  <a:gd name="connsiteY23" fmla="*/ 102775 h 276986"/>
                  <a:gd name="connsiteX24" fmla="*/ 124301 w 194024"/>
                  <a:gd name="connsiteY24" fmla="*/ 84106 h 276986"/>
                  <a:gd name="connsiteX25" fmla="*/ 117729 w 194024"/>
                  <a:gd name="connsiteY25" fmla="*/ 66104 h 276986"/>
                  <a:gd name="connsiteX26" fmla="*/ 102108 w 194024"/>
                  <a:gd name="connsiteY26" fmla="*/ 59150 h 276986"/>
                  <a:gd name="connsiteX27" fmla="*/ 87821 w 194024"/>
                  <a:gd name="connsiteY27" fmla="*/ 61722 h 276986"/>
                  <a:gd name="connsiteX28" fmla="*/ 77534 w 194024"/>
                  <a:gd name="connsiteY28" fmla="*/ 68294 h 276986"/>
                  <a:gd name="connsiteX29" fmla="*/ 77534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5"/>
                    </a:lnTo>
                    <a:cubicBezTo>
                      <a:pt x="81534" y="209264"/>
                      <a:pt x="81153" y="222218"/>
                      <a:pt x="80391" y="234887"/>
                    </a:cubicBezTo>
                    <a:cubicBezTo>
                      <a:pt x="79629" y="244888"/>
                      <a:pt x="78010" y="253175"/>
                      <a:pt x="75629" y="259461"/>
                    </a:cubicBezTo>
                    <a:cubicBezTo>
                      <a:pt x="73247" y="265843"/>
                      <a:pt x="69723" y="270320"/>
                      <a:pt x="64961" y="272987"/>
                    </a:cubicBezTo>
                    <a:cubicBezTo>
                      <a:pt x="60198" y="275654"/>
                      <a:pt x="54483" y="276987"/>
                      <a:pt x="47911" y="276987"/>
                    </a:cubicBezTo>
                    <a:cubicBezTo>
                      <a:pt x="39434" y="276987"/>
                      <a:pt x="32004" y="275749"/>
                      <a:pt x="25527" y="273177"/>
                    </a:cubicBezTo>
                    <a:cubicBezTo>
                      <a:pt x="19050" y="270701"/>
                      <a:pt x="14383" y="266891"/>
                      <a:pt x="11430" y="261842"/>
                    </a:cubicBezTo>
                    <a:cubicBezTo>
                      <a:pt x="4572" y="249650"/>
                      <a:pt x="1143" y="226124"/>
                      <a:pt x="1143" y="191262"/>
                    </a:cubicBezTo>
                    <a:lnTo>
                      <a:pt x="381" y="136874"/>
                    </a:lnTo>
                    <a:lnTo>
                      <a:pt x="0" y="91250"/>
                    </a:lnTo>
                    <a:cubicBezTo>
                      <a:pt x="0" y="80105"/>
                      <a:pt x="286" y="70580"/>
                      <a:pt x="762" y="62675"/>
                    </a:cubicBezTo>
                    <a:cubicBezTo>
                      <a:pt x="1524" y="50006"/>
                      <a:pt x="5239" y="38195"/>
                      <a:pt x="11906" y="27337"/>
                    </a:cubicBezTo>
                    <a:cubicBezTo>
                      <a:pt x="18479" y="16478"/>
                      <a:pt x="28004" y="9239"/>
                      <a:pt x="40481" y="5524"/>
                    </a:cubicBezTo>
                    <a:cubicBezTo>
                      <a:pt x="53150" y="1810"/>
                      <a:pt x="69818" y="0"/>
                      <a:pt x="90488" y="0"/>
                    </a:cubicBezTo>
                    <a:cubicBezTo>
                      <a:pt x="112204" y="0"/>
                      <a:pt x="130683" y="3143"/>
                      <a:pt x="146018" y="9525"/>
                    </a:cubicBezTo>
                    <a:cubicBezTo>
                      <a:pt x="161354" y="15907"/>
                      <a:pt x="173165" y="25051"/>
                      <a:pt x="181546" y="37052"/>
                    </a:cubicBezTo>
                    <a:cubicBezTo>
                      <a:pt x="189929" y="49054"/>
                      <a:pt x="194024" y="64198"/>
                      <a:pt x="194024" y="82487"/>
                    </a:cubicBezTo>
                    <a:cubicBezTo>
                      <a:pt x="194024" y="112395"/>
                      <a:pt x="185928" y="135255"/>
                      <a:pt x="169640" y="151257"/>
                    </a:cubicBezTo>
                    <a:cubicBezTo>
                      <a:pt x="153353" y="167259"/>
                      <a:pt x="129826" y="175260"/>
                      <a:pt x="98870" y="175260"/>
                    </a:cubicBezTo>
                    <a:lnTo>
                      <a:pt x="82201" y="174879"/>
                    </a:lnTo>
                    <a:close/>
                    <a:moveTo>
                      <a:pt x="97346" y="110300"/>
                    </a:moveTo>
                    <a:cubicBezTo>
                      <a:pt x="105537" y="110300"/>
                      <a:pt x="112109" y="107823"/>
                      <a:pt x="116967" y="102775"/>
                    </a:cubicBezTo>
                    <a:cubicBezTo>
                      <a:pt x="121825" y="97727"/>
                      <a:pt x="124301" y="91535"/>
                      <a:pt x="124301" y="84106"/>
                    </a:cubicBezTo>
                    <a:cubicBezTo>
                      <a:pt x="124301" y="76676"/>
                      <a:pt x="122111" y="70676"/>
                      <a:pt x="117729" y="66104"/>
                    </a:cubicBezTo>
                    <a:cubicBezTo>
                      <a:pt x="113347" y="61532"/>
                      <a:pt x="108109" y="59150"/>
                      <a:pt x="102108" y="59150"/>
                    </a:cubicBezTo>
                    <a:cubicBezTo>
                      <a:pt x="97346" y="59150"/>
                      <a:pt x="92583" y="60008"/>
                      <a:pt x="87821" y="61722"/>
                    </a:cubicBezTo>
                    <a:cubicBezTo>
                      <a:pt x="83058" y="63437"/>
                      <a:pt x="79629" y="65627"/>
                      <a:pt x="77534" y="68294"/>
                    </a:cubicBezTo>
                    <a:lnTo>
                      <a:pt x="77534" y="106394"/>
                    </a:lnTo>
                    <a:cubicBezTo>
                      <a:pt x="83344" y="109061"/>
                      <a:pt x="89916" y="110395"/>
                      <a:pt x="97346" y="110395"/>
                    </a:cubicBezTo>
                    <a:close/>
                  </a:path>
                </a:pathLst>
              </a:custGeom>
              <a:solidFill>
                <a:schemeClr val="accent2"/>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724EF915-46E3-0657-7590-8FECD420B500}"/>
                  </a:ext>
                </a:extLst>
              </p:cNvPr>
              <p:cNvSpPr/>
              <p:nvPr/>
            </p:nvSpPr>
            <p:spPr>
              <a:xfrm>
                <a:off x="6567856" y="1383435"/>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8 w 211264"/>
                  <a:gd name="connsiteY16" fmla="*/ 13526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0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3"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8" y="13526"/>
                    </a:cubicBezTo>
                    <a:cubicBezTo>
                      <a:pt x="177641" y="22479"/>
                      <a:pt x="189071" y="36005"/>
                      <a:pt x="197548" y="54007"/>
                    </a:cubicBezTo>
                    <a:close/>
                    <a:moveTo>
                      <a:pt x="108871" y="67532"/>
                    </a:moveTo>
                    <a:cubicBezTo>
                      <a:pt x="98298" y="67532"/>
                      <a:pt x="90202" y="73343"/>
                      <a:pt x="84677" y="84963"/>
                    </a:cubicBezTo>
                    <a:cubicBezTo>
                      <a:pt x="79153" y="96583"/>
                      <a:pt x="76390" y="110776"/>
                      <a:pt x="76390" y="127445"/>
                    </a:cubicBezTo>
                    <a:cubicBezTo>
                      <a:pt x="76390" y="151257"/>
                      <a:pt x="79057" y="168878"/>
                      <a:pt x="84296" y="180404"/>
                    </a:cubicBezTo>
                    <a:cubicBezTo>
                      <a:pt x="89535" y="191929"/>
                      <a:pt x="96869" y="197644"/>
                      <a:pt x="106108" y="197644"/>
                    </a:cubicBezTo>
                    <a:cubicBezTo>
                      <a:pt x="111443" y="197644"/>
                      <a:pt x="116586" y="195358"/>
                      <a:pt x="121539" y="190691"/>
                    </a:cubicBezTo>
                    <a:cubicBezTo>
                      <a:pt x="126587" y="186119"/>
                      <a:pt x="130493" y="177546"/>
                      <a:pt x="133255" y="165068"/>
                    </a:cubicBezTo>
                    <a:cubicBezTo>
                      <a:pt x="136017" y="152686"/>
                      <a:pt x="137446" y="138589"/>
                      <a:pt x="137446" y="123063"/>
                    </a:cubicBezTo>
                    <a:cubicBezTo>
                      <a:pt x="137446" y="109061"/>
                      <a:pt x="135064" y="96298"/>
                      <a:pt x="130302" y="84773"/>
                    </a:cubicBezTo>
                    <a:cubicBezTo>
                      <a:pt x="125539" y="73247"/>
                      <a:pt x="118396" y="67532"/>
                      <a:pt x="108871" y="67532"/>
                    </a:cubicBezTo>
                    <a:close/>
                  </a:path>
                </a:pathLst>
              </a:custGeom>
              <a:solidFill>
                <a:schemeClr val="accent2"/>
              </a:solid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7EB2E90C-61CC-4471-15CA-1D7B4691D704}"/>
                  </a:ext>
                </a:extLst>
              </p:cNvPr>
              <p:cNvSpPr/>
              <p:nvPr/>
            </p:nvSpPr>
            <p:spPr>
              <a:xfrm>
                <a:off x="6806934" y="1383530"/>
                <a:ext cx="80105" cy="272891"/>
              </a:xfrm>
              <a:custGeom>
                <a:avLst/>
                <a:gdLst>
                  <a:gd name="connsiteX0" fmla="*/ 80010 w 80105"/>
                  <a:gd name="connsiteY0" fmla="*/ 64675 h 272891"/>
                  <a:gd name="connsiteX1" fmla="*/ 80010 w 80105"/>
                  <a:gd name="connsiteY1" fmla="*/ 77343 h 272891"/>
                  <a:gd name="connsiteX2" fmla="*/ 77629 w 80105"/>
                  <a:gd name="connsiteY2" fmla="*/ 152686 h 272891"/>
                  <a:gd name="connsiteX3" fmla="*/ 74104 w 80105"/>
                  <a:gd name="connsiteY3" fmla="*/ 246698 h 272891"/>
                  <a:gd name="connsiteX4" fmla="*/ 74104 w 80105"/>
                  <a:gd name="connsiteY4" fmla="*/ 261366 h 272891"/>
                  <a:gd name="connsiteX5" fmla="*/ 58198 w 80105"/>
                  <a:gd name="connsiteY5" fmla="*/ 269939 h 272891"/>
                  <a:gd name="connsiteX6" fmla="*/ 38005 w 80105"/>
                  <a:gd name="connsiteY6" fmla="*/ 272891 h 272891"/>
                  <a:gd name="connsiteX7" fmla="*/ 19145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20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4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010" y="64675"/>
                    </a:moveTo>
                    <a:lnTo>
                      <a:pt x="80010" y="77343"/>
                    </a:lnTo>
                    <a:cubicBezTo>
                      <a:pt x="80010" y="92678"/>
                      <a:pt x="79248" y="117824"/>
                      <a:pt x="77629" y="152686"/>
                    </a:cubicBezTo>
                    <a:cubicBezTo>
                      <a:pt x="75247" y="201359"/>
                      <a:pt x="74104" y="232696"/>
                      <a:pt x="74104" y="246698"/>
                    </a:cubicBezTo>
                    <a:lnTo>
                      <a:pt x="74104" y="261366"/>
                    </a:lnTo>
                    <a:cubicBezTo>
                      <a:pt x="70104" y="265081"/>
                      <a:pt x="64865" y="267938"/>
                      <a:pt x="58198" y="269939"/>
                    </a:cubicBezTo>
                    <a:cubicBezTo>
                      <a:pt x="51625" y="271939"/>
                      <a:pt x="44863" y="272891"/>
                      <a:pt x="38005" y="272891"/>
                    </a:cubicBezTo>
                    <a:cubicBezTo>
                      <a:pt x="31147" y="272891"/>
                      <a:pt x="25146" y="271748"/>
                      <a:pt x="19145" y="269272"/>
                    </a:cubicBezTo>
                    <a:cubicBezTo>
                      <a:pt x="13145" y="266795"/>
                      <a:pt x="8763"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20" y="99631"/>
                      <a:pt x="3620" y="85630"/>
                    </a:cubicBezTo>
                    <a:lnTo>
                      <a:pt x="2857" y="23336"/>
                    </a:lnTo>
                    <a:lnTo>
                      <a:pt x="2857" y="7906"/>
                    </a:lnTo>
                    <a:cubicBezTo>
                      <a:pt x="11811" y="2667"/>
                      <a:pt x="22288" y="0"/>
                      <a:pt x="34195" y="0"/>
                    </a:cubicBezTo>
                    <a:cubicBezTo>
                      <a:pt x="43434" y="0"/>
                      <a:pt x="51625" y="1905"/>
                      <a:pt x="58769" y="5524"/>
                    </a:cubicBezTo>
                    <a:cubicBezTo>
                      <a:pt x="65913" y="9239"/>
                      <a:pt x="71056" y="14383"/>
                      <a:pt x="74200" y="20955"/>
                    </a:cubicBezTo>
                    <a:cubicBezTo>
                      <a:pt x="77629" y="28384"/>
                      <a:pt x="79629" y="42863"/>
                      <a:pt x="80105" y="64580"/>
                    </a:cubicBezTo>
                    <a:close/>
                  </a:path>
                </a:pathLst>
              </a:custGeom>
              <a:solidFill>
                <a:schemeClr val="accent2"/>
              </a:solid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E6A9B4FD-2E97-AE99-5984-5F2B65BA5F56}"/>
                  </a:ext>
                </a:extLst>
              </p:cNvPr>
              <p:cNvSpPr/>
              <p:nvPr/>
            </p:nvSpPr>
            <p:spPr>
              <a:xfrm>
                <a:off x="6910661" y="1388673"/>
                <a:ext cx="231171" cy="266509"/>
              </a:xfrm>
              <a:custGeom>
                <a:avLst/>
                <a:gdLst>
                  <a:gd name="connsiteX0" fmla="*/ 183737 w 231171"/>
                  <a:gd name="connsiteY0" fmla="*/ 266510 h 266509"/>
                  <a:gd name="connsiteX1" fmla="*/ 160497 w 231171"/>
                  <a:gd name="connsiteY1" fmla="*/ 259556 h 266509"/>
                  <a:gd name="connsiteX2" fmla="*/ 149352 w 231171"/>
                  <a:gd name="connsiteY2" fmla="*/ 242697 h 266509"/>
                  <a:gd name="connsiteX3" fmla="*/ 146781 w 231171"/>
                  <a:gd name="connsiteY3" fmla="*/ 224028 h 266509"/>
                  <a:gd name="connsiteX4" fmla="*/ 148780 w 231171"/>
                  <a:gd name="connsiteY4" fmla="*/ 164973 h 266509"/>
                  <a:gd name="connsiteX5" fmla="*/ 141447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5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9 w 231171"/>
                  <a:gd name="connsiteY22" fmla="*/ 9906 h 266509"/>
                  <a:gd name="connsiteX23" fmla="*/ 78867 w 231171"/>
                  <a:gd name="connsiteY23" fmla="*/ 37624 h 266509"/>
                  <a:gd name="connsiteX24" fmla="*/ 109824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7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7" y="259556"/>
                    </a:cubicBezTo>
                    <a:cubicBezTo>
                      <a:pt x="154781" y="254889"/>
                      <a:pt x="151066" y="249269"/>
                      <a:pt x="149352" y="242697"/>
                    </a:cubicBezTo>
                    <a:cubicBezTo>
                      <a:pt x="147638" y="236125"/>
                      <a:pt x="146781" y="229838"/>
                      <a:pt x="146781" y="224028"/>
                    </a:cubicBezTo>
                    <a:lnTo>
                      <a:pt x="148780" y="164973"/>
                    </a:lnTo>
                    <a:cubicBezTo>
                      <a:pt x="148780" y="138779"/>
                      <a:pt x="146304" y="120587"/>
                      <a:pt x="141447" y="110395"/>
                    </a:cubicBezTo>
                    <a:cubicBezTo>
                      <a:pt x="136589" y="100203"/>
                      <a:pt x="129064" y="95155"/>
                      <a:pt x="119063" y="95155"/>
                    </a:cubicBezTo>
                    <a:cubicBezTo>
                      <a:pt x="112205" y="95155"/>
                      <a:pt x="105918" y="97536"/>
                      <a:pt x="100393" y="102299"/>
                    </a:cubicBezTo>
                    <a:cubicBezTo>
                      <a:pt x="94869" y="107061"/>
                      <a:pt x="91250" y="114110"/>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2" y="262509"/>
                      <a:pt x="27813" y="260509"/>
                      <a:pt x="25432" y="258223"/>
                    </a:cubicBezTo>
                    <a:cubicBezTo>
                      <a:pt x="22289" y="255080"/>
                      <a:pt x="19717" y="250793"/>
                      <a:pt x="17716" y="245555"/>
                    </a:cubicBezTo>
                    <a:cubicBezTo>
                      <a:pt x="15716" y="240316"/>
                      <a:pt x="14383" y="231839"/>
                      <a:pt x="13525" y="220123"/>
                    </a:cubicBezTo>
                    <a:cubicBezTo>
                      <a:pt x="11430" y="187643"/>
                      <a:pt x="9144" y="150019"/>
                      <a:pt x="6763" y="107251"/>
                    </a:cubicBezTo>
                    <a:cubicBezTo>
                      <a:pt x="4382" y="64579"/>
                      <a:pt x="2096" y="32385"/>
                      <a:pt x="0" y="10668"/>
                    </a:cubicBezTo>
                    <a:cubicBezTo>
                      <a:pt x="3715" y="8287"/>
                      <a:pt x="8001" y="5905"/>
                      <a:pt x="12859" y="3524"/>
                    </a:cubicBezTo>
                    <a:cubicBezTo>
                      <a:pt x="17716" y="1143"/>
                      <a:pt x="25241" y="0"/>
                      <a:pt x="35243" y="0"/>
                    </a:cubicBezTo>
                    <a:cubicBezTo>
                      <a:pt x="45244" y="0"/>
                      <a:pt x="54293" y="3334"/>
                      <a:pt x="62199" y="9906"/>
                    </a:cubicBezTo>
                    <a:cubicBezTo>
                      <a:pt x="70104" y="16478"/>
                      <a:pt x="75724" y="25813"/>
                      <a:pt x="78867" y="37624"/>
                    </a:cubicBezTo>
                    <a:cubicBezTo>
                      <a:pt x="86011" y="28099"/>
                      <a:pt x="96298" y="20574"/>
                      <a:pt x="109824"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7" y="232315"/>
                    </a:cubicBezTo>
                    <a:cubicBezTo>
                      <a:pt x="209455" y="255080"/>
                      <a:pt x="198120" y="266414"/>
                      <a:pt x="183547" y="266414"/>
                    </a:cubicBezTo>
                    <a:close/>
                  </a:path>
                </a:pathLst>
              </a:custGeom>
              <a:solidFill>
                <a:schemeClr val="accent2"/>
              </a:solid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043FB5B6-091D-4D2A-65B2-1FD57133B6AA}"/>
                  </a:ext>
                </a:extLst>
              </p:cNvPr>
              <p:cNvSpPr/>
              <p:nvPr/>
            </p:nvSpPr>
            <p:spPr>
              <a:xfrm>
                <a:off x="7147833" y="1386864"/>
                <a:ext cx="237553" cy="270414"/>
              </a:xfrm>
              <a:custGeom>
                <a:avLst/>
                <a:gdLst>
                  <a:gd name="connsiteX0" fmla="*/ 79820 w 237553"/>
                  <a:gd name="connsiteY0" fmla="*/ 245745 h 270414"/>
                  <a:gd name="connsiteX1" fmla="*/ 77438 w 237553"/>
                  <a:gd name="connsiteY1" fmla="*/ 216408 h 270414"/>
                  <a:gd name="connsiteX2" fmla="*/ 77438 w 237553"/>
                  <a:gd name="connsiteY2" fmla="*/ 204883 h 270414"/>
                  <a:gd name="connsiteX3" fmla="*/ 77819 w 237553"/>
                  <a:gd name="connsiteY3" fmla="*/ 160496 h 270414"/>
                  <a:gd name="connsiteX4" fmla="*/ 77819 w 237553"/>
                  <a:gd name="connsiteY4" fmla="*/ 79629 h 270414"/>
                  <a:gd name="connsiteX5" fmla="*/ 54769 w 237553"/>
                  <a:gd name="connsiteY5" fmla="*/ 78010 h 270414"/>
                  <a:gd name="connsiteX6" fmla="*/ 9715 w 237553"/>
                  <a:gd name="connsiteY6" fmla="*/ 65532 h 270414"/>
                  <a:gd name="connsiteX7" fmla="*/ 0 w 237553"/>
                  <a:gd name="connsiteY7" fmla="*/ 41148 h 270414"/>
                  <a:gd name="connsiteX8" fmla="*/ 5334 w 237553"/>
                  <a:gd name="connsiteY8" fmla="*/ 18383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745"/>
                    </a:moveTo>
                    <a:cubicBezTo>
                      <a:pt x="78200" y="239935"/>
                      <a:pt x="77438" y="230124"/>
                      <a:pt x="77438" y="216408"/>
                    </a:cubicBezTo>
                    <a:lnTo>
                      <a:pt x="77438" y="204883"/>
                    </a:lnTo>
                    <a:lnTo>
                      <a:pt x="77819" y="160496"/>
                    </a:lnTo>
                    <a:lnTo>
                      <a:pt x="77819" y="79629"/>
                    </a:lnTo>
                    <a:lnTo>
                      <a:pt x="54769" y="78010"/>
                    </a:lnTo>
                    <a:cubicBezTo>
                      <a:pt x="31242" y="76391"/>
                      <a:pt x="16193" y="72295"/>
                      <a:pt x="9715" y="65532"/>
                    </a:cubicBezTo>
                    <a:cubicBezTo>
                      <a:pt x="3238" y="58769"/>
                      <a:pt x="0" y="50673"/>
                      <a:pt x="0" y="41148"/>
                    </a:cubicBezTo>
                    <a:cubicBezTo>
                      <a:pt x="0" y="31623"/>
                      <a:pt x="1810" y="24003"/>
                      <a:pt x="5334" y="18383"/>
                    </a:cubicBezTo>
                    <a:cubicBezTo>
                      <a:pt x="8858" y="12668"/>
                      <a:pt x="14478" y="8287"/>
                      <a:pt x="22003" y="5143"/>
                    </a:cubicBezTo>
                    <a:cubicBezTo>
                      <a:pt x="29527" y="2000"/>
                      <a:pt x="44291" y="286"/>
                      <a:pt x="66199" y="0"/>
                    </a:cubicBezTo>
                    <a:lnTo>
                      <a:pt x="184404" y="0"/>
                    </a:lnTo>
                    <a:cubicBezTo>
                      <a:pt x="202120" y="0"/>
                      <a:pt x="215360" y="2667"/>
                      <a:pt x="224028" y="7906"/>
                    </a:cubicBezTo>
                    <a:cubicBezTo>
                      <a:pt x="232791" y="13240"/>
                      <a:pt x="237268" y="21526"/>
                      <a:pt x="237554" y="32861"/>
                    </a:cubicBezTo>
                    <a:cubicBezTo>
                      <a:pt x="237554" y="41624"/>
                      <a:pt x="235934" y="48863"/>
                      <a:pt x="232600" y="54673"/>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19"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solidFill>
                <a:schemeClr val="accent2"/>
              </a:solid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9B6D4043-5327-A8BD-3862-056848B6DADA}"/>
                  </a:ext>
                </a:extLst>
              </p:cNvPr>
              <p:cNvSpPr/>
              <p:nvPr/>
            </p:nvSpPr>
            <p:spPr>
              <a:xfrm>
                <a:off x="7414533" y="1369433"/>
                <a:ext cx="187642" cy="290131"/>
              </a:xfrm>
              <a:custGeom>
                <a:avLst/>
                <a:gdLst>
                  <a:gd name="connsiteX0" fmla="*/ 96298 w 187642"/>
                  <a:gd name="connsiteY0" fmla="*/ 66484 h 290131"/>
                  <a:gd name="connsiteX1" fmla="*/ 85820 w 187642"/>
                  <a:gd name="connsiteY1" fmla="*/ 67913 h 290131"/>
                  <a:gd name="connsiteX2" fmla="*/ 78105 w 187642"/>
                  <a:gd name="connsiteY2" fmla="*/ 71438 h 290131"/>
                  <a:gd name="connsiteX3" fmla="*/ 60674 w 187642"/>
                  <a:gd name="connsiteY3" fmla="*/ 87535 h 290131"/>
                  <a:gd name="connsiteX4" fmla="*/ 59055 w 187642"/>
                  <a:gd name="connsiteY4" fmla="*/ 89154 h 290131"/>
                  <a:gd name="connsiteX5" fmla="*/ 43624 w 187642"/>
                  <a:gd name="connsiteY5" fmla="*/ 100013 h 290131"/>
                  <a:gd name="connsiteX6" fmla="*/ 26575 w 187642"/>
                  <a:gd name="connsiteY6" fmla="*/ 104584 h 290131"/>
                  <a:gd name="connsiteX7" fmla="*/ 7715 w 187642"/>
                  <a:gd name="connsiteY7" fmla="*/ 96488 h 290131"/>
                  <a:gd name="connsiteX8" fmla="*/ 0 w 187642"/>
                  <a:gd name="connsiteY8" fmla="*/ 76105 h 290131"/>
                  <a:gd name="connsiteX9" fmla="*/ 2762 w 187642"/>
                  <a:gd name="connsiteY9" fmla="*/ 60674 h 290131"/>
                  <a:gd name="connsiteX10" fmla="*/ 101536 w 187642"/>
                  <a:gd name="connsiteY10" fmla="*/ 0 h 290131"/>
                  <a:gd name="connsiteX11" fmla="*/ 133445 w 187642"/>
                  <a:gd name="connsiteY11" fmla="*/ 5524 h 290131"/>
                  <a:gd name="connsiteX12" fmla="*/ 161258 w 187642"/>
                  <a:gd name="connsiteY12" fmla="*/ 21431 h 290131"/>
                  <a:gd name="connsiteX13" fmla="*/ 180499 w 187642"/>
                  <a:gd name="connsiteY13" fmla="*/ 46006 h 290131"/>
                  <a:gd name="connsiteX14" fmla="*/ 187643 w 187642"/>
                  <a:gd name="connsiteY14" fmla="*/ 76581 h 290131"/>
                  <a:gd name="connsiteX15" fmla="*/ 179165 w 187642"/>
                  <a:gd name="connsiteY15" fmla="*/ 113252 h 290131"/>
                  <a:gd name="connsiteX16" fmla="*/ 151829 w 187642"/>
                  <a:gd name="connsiteY16" fmla="*/ 145828 h 290131"/>
                  <a:gd name="connsiteX17" fmla="*/ 128397 w 187642"/>
                  <a:gd name="connsiteY17" fmla="*/ 168878 h 290131"/>
                  <a:gd name="connsiteX18" fmla="*/ 122682 w 187642"/>
                  <a:gd name="connsiteY18" fmla="*/ 180594 h 290131"/>
                  <a:gd name="connsiteX19" fmla="*/ 119539 w 187642"/>
                  <a:gd name="connsiteY19" fmla="*/ 192881 h 290131"/>
                  <a:gd name="connsiteX20" fmla="*/ 117538 w 187642"/>
                  <a:gd name="connsiteY20" fmla="*/ 199263 h 290131"/>
                  <a:gd name="connsiteX21" fmla="*/ 111823 w 187642"/>
                  <a:gd name="connsiteY21" fmla="*/ 206788 h 290131"/>
                  <a:gd name="connsiteX22" fmla="*/ 98488 w 187642"/>
                  <a:gd name="connsiteY22" fmla="*/ 212312 h 290131"/>
                  <a:gd name="connsiteX23" fmla="*/ 92964 w 187642"/>
                  <a:gd name="connsiteY23" fmla="*/ 212693 h 290131"/>
                  <a:gd name="connsiteX24" fmla="*/ 73152 w 187642"/>
                  <a:gd name="connsiteY24" fmla="*/ 208883 h 290131"/>
                  <a:gd name="connsiteX25" fmla="*/ 59627 w 187642"/>
                  <a:gd name="connsiteY25" fmla="*/ 198406 h 290131"/>
                  <a:gd name="connsiteX26" fmla="*/ 56483 w 187642"/>
                  <a:gd name="connsiteY26" fmla="*/ 188881 h 290131"/>
                  <a:gd name="connsiteX27" fmla="*/ 56483 w 187642"/>
                  <a:gd name="connsiteY27" fmla="*/ 186500 h 290131"/>
                  <a:gd name="connsiteX28" fmla="*/ 63627 w 187642"/>
                  <a:gd name="connsiteY28" fmla="*/ 153353 h 290131"/>
                  <a:gd name="connsiteX29" fmla="*/ 94202 w 187642"/>
                  <a:gd name="connsiteY29" fmla="*/ 113919 h 290131"/>
                  <a:gd name="connsiteX30" fmla="*/ 99346 w 187642"/>
                  <a:gd name="connsiteY30" fmla="*/ 108776 h 290131"/>
                  <a:gd name="connsiteX31" fmla="*/ 109823 w 187642"/>
                  <a:gd name="connsiteY31" fmla="*/ 95250 h 290131"/>
                  <a:gd name="connsiteX32" fmla="*/ 114395 w 187642"/>
                  <a:gd name="connsiteY32" fmla="*/ 81725 h 290131"/>
                  <a:gd name="connsiteX33" fmla="*/ 109633 w 187642"/>
                  <a:gd name="connsiteY33" fmla="*/ 71056 h 290131"/>
                  <a:gd name="connsiteX34" fmla="*/ 96583 w 187642"/>
                  <a:gd name="connsiteY34" fmla="*/ 66675 h 290131"/>
                  <a:gd name="connsiteX35" fmla="*/ 75629 w 187642"/>
                  <a:gd name="connsiteY35" fmla="*/ 233458 h 290131"/>
                  <a:gd name="connsiteX36" fmla="*/ 92297 w 187642"/>
                  <a:gd name="connsiteY36" fmla="*/ 229838 h 290131"/>
                  <a:gd name="connsiteX37" fmla="*/ 114300 w 187642"/>
                  <a:gd name="connsiteY37" fmla="*/ 237172 h 290131"/>
                  <a:gd name="connsiteX38" fmla="*/ 123634 w 187642"/>
                  <a:gd name="connsiteY38" fmla="*/ 256413 h 290131"/>
                  <a:gd name="connsiteX39" fmla="*/ 119253 w 187642"/>
                  <a:gd name="connsiteY39" fmla="*/ 272510 h 290131"/>
                  <a:gd name="connsiteX40" fmla="*/ 104584 w 187642"/>
                  <a:gd name="connsiteY40" fmla="*/ 285369 h 290131"/>
                  <a:gd name="connsiteX41" fmla="*/ 82391 w 187642"/>
                  <a:gd name="connsiteY41" fmla="*/ 290132 h 290131"/>
                  <a:gd name="connsiteX42" fmla="*/ 63341 w 187642"/>
                  <a:gd name="connsiteY42" fmla="*/ 282607 h 290131"/>
                  <a:gd name="connsiteX43" fmla="*/ 54197 w 187642"/>
                  <a:gd name="connsiteY43" fmla="*/ 263938 h 290131"/>
                  <a:gd name="connsiteX44" fmla="*/ 60388 w 187642"/>
                  <a:gd name="connsiteY44" fmla="*/ 245459 h 290131"/>
                  <a:gd name="connsiteX45" fmla="*/ 75629 w 187642"/>
                  <a:gd name="connsiteY45" fmla="*/ 233363 h 29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7642" h="290131">
                    <a:moveTo>
                      <a:pt x="96298" y="66484"/>
                    </a:moveTo>
                    <a:cubicBezTo>
                      <a:pt x="92107" y="66484"/>
                      <a:pt x="88582" y="66961"/>
                      <a:pt x="85820" y="67913"/>
                    </a:cubicBezTo>
                    <a:cubicBezTo>
                      <a:pt x="83058" y="68866"/>
                      <a:pt x="80486" y="70009"/>
                      <a:pt x="78105" y="71438"/>
                    </a:cubicBezTo>
                    <a:cubicBezTo>
                      <a:pt x="75724" y="72866"/>
                      <a:pt x="69913" y="78295"/>
                      <a:pt x="60674" y="87535"/>
                    </a:cubicBezTo>
                    <a:lnTo>
                      <a:pt x="59055" y="89154"/>
                    </a:lnTo>
                    <a:cubicBezTo>
                      <a:pt x="54864" y="93345"/>
                      <a:pt x="49625" y="97060"/>
                      <a:pt x="43624" y="100013"/>
                    </a:cubicBezTo>
                    <a:cubicBezTo>
                      <a:pt x="37529" y="103061"/>
                      <a:pt x="31813" y="104584"/>
                      <a:pt x="26575" y="104584"/>
                    </a:cubicBezTo>
                    <a:cubicBezTo>
                      <a:pt x="19145" y="104584"/>
                      <a:pt x="12859" y="101822"/>
                      <a:pt x="7715" y="96488"/>
                    </a:cubicBezTo>
                    <a:cubicBezTo>
                      <a:pt x="2571" y="91059"/>
                      <a:pt x="0" y="84296"/>
                      <a:pt x="0" y="76105"/>
                    </a:cubicBezTo>
                    <a:cubicBezTo>
                      <a:pt x="0" y="71056"/>
                      <a:pt x="952" y="65913"/>
                      <a:pt x="2762" y="60674"/>
                    </a:cubicBezTo>
                    <a:cubicBezTo>
                      <a:pt x="17336" y="20193"/>
                      <a:pt x="50196" y="0"/>
                      <a:pt x="101536" y="0"/>
                    </a:cubicBezTo>
                    <a:cubicBezTo>
                      <a:pt x="112395" y="0"/>
                      <a:pt x="122967" y="1905"/>
                      <a:pt x="133445" y="5524"/>
                    </a:cubicBezTo>
                    <a:cubicBezTo>
                      <a:pt x="143923" y="9239"/>
                      <a:pt x="153162" y="14478"/>
                      <a:pt x="161258" y="21431"/>
                    </a:cubicBezTo>
                    <a:cubicBezTo>
                      <a:pt x="169354" y="28384"/>
                      <a:pt x="175736" y="36481"/>
                      <a:pt x="180499" y="46006"/>
                    </a:cubicBezTo>
                    <a:cubicBezTo>
                      <a:pt x="185261" y="55531"/>
                      <a:pt x="187643" y="65723"/>
                      <a:pt x="187643" y="76581"/>
                    </a:cubicBezTo>
                    <a:cubicBezTo>
                      <a:pt x="187643" y="90297"/>
                      <a:pt x="184785" y="102584"/>
                      <a:pt x="179165" y="113252"/>
                    </a:cubicBezTo>
                    <a:cubicBezTo>
                      <a:pt x="173450" y="123920"/>
                      <a:pt x="164402" y="134779"/>
                      <a:pt x="151829" y="145828"/>
                    </a:cubicBezTo>
                    <a:cubicBezTo>
                      <a:pt x="139255" y="156781"/>
                      <a:pt x="131445" y="164497"/>
                      <a:pt x="128397" y="168878"/>
                    </a:cubicBezTo>
                    <a:cubicBezTo>
                      <a:pt x="125349" y="173260"/>
                      <a:pt x="123444" y="177165"/>
                      <a:pt x="122682" y="180594"/>
                    </a:cubicBezTo>
                    <a:lnTo>
                      <a:pt x="119539" y="192881"/>
                    </a:lnTo>
                    <a:lnTo>
                      <a:pt x="117538" y="199263"/>
                    </a:lnTo>
                    <a:cubicBezTo>
                      <a:pt x="116777" y="201644"/>
                      <a:pt x="114776" y="204121"/>
                      <a:pt x="111823" y="206788"/>
                    </a:cubicBezTo>
                    <a:cubicBezTo>
                      <a:pt x="108775" y="209455"/>
                      <a:pt x="104299" y="211265"/>
                      <a:pt x="98488" y="212312"/>
                    </a:cubicBezTo>
                    <a:lnTo>
                      <a:pt x="92964" y="212693"/>
                    </a:lnTo>
                    <a:cubicBezTo>
                      <a:pt x="85820" y="212693"/>
                      <a:pt x="79248" y="211455"/>
                      <a:pt x="73152" y="208883"/>
                    </a:cubicBezTo>
                    <a:cubicBezTo>
                      <a:pt x="67056" y="206312"/>
                      <a:pt x="62579" y="202883"/>
                      <a:pt x="59627" y="198406"/>
                    </a:cubicBezTo>
                    <a:cubicBezTo>
                      <a:pt x="57531" y="195263"/>
                      <a:pt x="56483" y="192024"/>
                      <a:pt x="56483" y="188881"/>
                    </a:cubicBezTo>
                    <a:lnTo>
                      <a:pt x="56483" y="186500"/>
                    </a:lnTo>
                    <a:cubicBezTo>
                      <a:pt x="56483" y="175355"/>
                      <a:pt x="58864" y="164402"/>
                      <a:pt x="63627" y="153353"/>
                    </a:cubicBezTo>
                    <a:cubicBezTo>
                      <a:pt x="68389" y="142303"/>
                      <a:pt x="78581" y="129254"/>
                      <a:pt x="94202" y="113919"/>
                    </a:cubicBezTo>
                    <a:lnTo>
                      <a:pt x="99346" y="108776"/>
                    </a:lnTo>
                    <a:cubicBezTo>
                      <a:pt x="103346" y="104775"/>
                      <a:pt x="106775" y="100298"/>
                      <a:pt x="109823" y="95250"/>
                    </a:cubicBezTo>
                    <a:cubicBezTo>
                      <a:pt x="112871" y="90202"/>
                      <a:pt x="114395" y="85725"/>
                      <a:pt x="114395" y="81725"/>
                    </a:cubicBezTo>
                    <a:cubicBezTo>
                      <a:pt x="114395" y="77533"/>
                      <a:pt x="112776" y="73914"/>
                      <a:pt x="109633" y="71056"/>
                    </a:cubicBezTo>
                    <a:cubicBezTo>
                      <a:pt x="106489" y="68199"/>
                      <a:pt x="102108" y="66675"/>
                      <a:pt x="96583" y="66675"/>
                    </a:cubicBezTo>
                    <a:close/>
                    <a:moveTo>
                      <a:pt x="75629" y="233458"/>
                    </a:moveTo>
                    <a:cubicBezTo>
                      <a:pt x="80963" y="231076"/>
                      <a:pt x="86487" y="229838"/>
                      <a:pt x="92297" y="229838"/>
                    </a:cubicBezTo>
                    <a:cubicBezTo>
                      <a:pt x="100774" y="229838"/>
                      <a:pt x="108109" y="232315"/>
                      <a:pt x="114300" y="237172"/>
                    </a:cubicBezTo>
                    <a:cubicBezTo>
                      <a:pt x="120491" y="242030"/>
                      <a:pt x="123634" y="248507"/>
                      <a:pt x="123634" y="256413"/>
                    </a:cubicBezTo>
                    <a:cubicBezTo>
                      <a:pt x="123634" y="261747"/>
                      <a:pt x="122205" y="267081"/>
                      <a:pt x="119253" y="272510"/>
                    </a:cubicBezTo>
                    <a:cubicBezTo>
                      <a:pt x="116300" y="277940"/>
                      <a:pt x="111443" y="282226"/>
                      <a:pt x="104584" y="285369"/>
                    </a:cubicBezTo>
                    <a:cubicBezTo>
                      <a:pt x="97727" y="288512"/>
                      <a:pt x="90297" y="290132"/>
                      <a:pt x="82391" y="290132"/>
                    </a:cubicBezTo>
                    <a:cubicBezTo>
                      <a:pt x="75724" y="290132"/>
                      <a:pt x="69437" y="287655"/>
                      <a:pt x="63341" y="282607"/>
                    </a:cubicBezTo>
                    <a:cubicBezTo>
                      <a:pt x="57245" y="277559"/>
                      <a:pt x="54197" y="271367"/>
                      <a:pt x="54197" y="263938"/>
                    </a:cubicBezTo>
                    <a:cubicBezTo>
                      <a:pt x="54197" y="257080"/>
                      <a:pt x="56197" y="250889"/>
                      <a:pt x="60388" y="245459"/>
                    </a:cubicBezTo>
                    <a:cubicBezTo>
                      <a:pt x="64484" y="240030"/>
                      <a:pt x="69532" y="236029"/>
                      <a:pt x="75629" y="233363"/>
                    </a:cubicBezTo>
                    <a:close/>
                  </a:path>
                </a:pathLst>
              </a:custGeom>
              <a:solidFill>
                <a:schemeClr val="accent2"/>
              </a:solidFill>
              <a:ln w="9525" cap="flat">
                <a:noFill/>
                <a:prstDash val="solid"/>
                <a:miter/>
              </a:ln>
            </p:spPr>
            <p:txBody>
              <a:bodyPr rtlCol="0" anchor="ctr"/>
              <a:lstStyle/>
              <a:p>
                <a:endParaRPr lang="nl-BE"/>
              </a:p>
            </p:txBody>
          </p:sp>
        </p:grpSp>
      </p:grpSp>
      <p:grpSp>
        <p:nvGrpSpPr>
          <p:cNvPr id="84" name="Groep 83">
            <a:extLst>
              <a:ext uri="{FF2B5EF4-FFF2-40B4-BE49-F238E27FC236}">
                <a16:creationId xmlns:a16="http://schemas.microsoft.com/office/drawing/2014/main" id="{3E3411A1-BEC9-4D9C-E6BE-9E44CB61C16A}"/>
              </a:ext>
            </a:extLst>
          </p:cNvPr>
          <p:cNvGrpSpPr/>
          <p:nvPr/>
        </p:nvGrpSpPr>
        <p:grpSpPr>
          <a:xfrm rot="21263708">
            <a:off x="13457631" y="1350894"/>
            <a:ext cx="8087957" cy="3175509"/>
            <a:chOff x="2086606" y="1467536"/>
            <a:chExt cx="5925984" cy="2326671"/>
          </a:xfrm>
          <a:effectLst>
            <a:outerShdw blurRad="50800" dist="38100" dir="2700000" algn="tl" rotWithShape="0">
              <a:prstClr val="black">
                <a:alpha val="40000"/>
              </a:prstClr>
            </a:outerShdw>
          </a:effectLst>
        </p:grpSpPr>
        <p:sp>
          <p:nvSpPr>
            <p:cNvPr id="85" name="Vrije vorm: vorm 84">
              <a:extLst>
                <a:ext uri="{FF2B5EF4-FFF2-40B4-BE49-F238E27FC236}">
                  <a16:creationId xmlns:a16="http://schemas.microsoft.com/office/drawing/2014/main" id="{EF1C802C-5571-7168-3EBC-2B0F5D6215C5}"/>
                </a:ext>
              </a:extLst>
            </p:cNvPr>
            <p:cNvSpPr/>
            <p:nvPr/>
          </p:nvSpPr>
          <p:spPr>
            <a:xfrm>
              <a:off x="2086606" y="1467536"/>
              <a:ext cx="5925984" cy="2326671"/>
            </a:xfrm>
            <a:custGeom>
              <a:avLst/>
              <a:gdLst>
                <a:gd name="connsiteX0" fmla="*/ 5787397 w 5925984"/>
                <a:gd name="connsiteY0" fmla="*/ 1520666 h 2326671"/>
                <a:gd name="connsiteX1" fmla="*/ 5769871 w 5925984"/>
                <a:gd name="connsiteY1" fmla="*/ 1509808 h 2326671"/>
                <a:gd name="connsiteX2" fmla="*/ 5782825 w 5925984"/>
                <a:gd name="connsiteY2" fmla="*/ 1503617 h 2326671"/>
                <a:gd name="connsiteX3" fmla="*/ 5892172 w 5925984"/>
                <a:gd name="connsiteY3" fmla="*/ 1405223 h 2326671"/>
                <a:gd name="connsiteX4" fmla="*/ 5923128 w 5925984"/>
                <a:gd name="connsiteY4" fmla="*/ 1297496 h 2326671"/>
                <a:gd name="connsiteX5" fmla="*/ 5902649 w 5925984"/>
                <a:gd name="connsiteY5" fmla="*/ 1213485 h 2326671"/>
                <a:gd name="connsiteX6" fmla="*/ 5866931 w 5925984"/>
                <a:gd name="connsiteY6" fmla="*/ 1161669 h 2326671"/>
                <a:gd name="connsiteX7" fmla="*/ 5870931 w 5925984"/>
                <a:gd name="connsiteY7" fmla="*/ 1156240 h 2326671"/>
                <a:gd name="connsiteX8" fmla="*/ 5913794 w 5925984"/>
                <a:gd name="connsiteY8" fmla="*/ 1061180 h 2326671"/>
                <a:gd name="connsiteX9" fmla="*/ 5925985 w 5925984"/>
                <a:gd name="connsiteY9" fmla="*/ 971360 h 2326671"/>
                <a:gd name="connsiteX10" fmla="*/ 5896267 w 5925984"/>
                <a:gd name="connsiteY10" fmla="*/ 840772 h 2326671"/>
                <a:gd name="connsiteX11" fmla="*/ 5801113 w 5925984"/>
                <a:gd name="connsiteY11" fmla="*/ 729044 h 2326671"/>
                <a:gd name="connsiteX12" fmla="*/ 5691194 w 5925984"/>
                <a:gd name="connsiteY12" fmla="*/ 678371 h 2326671"/>
                <a:gd name="connsiteX13" fmla="*/ 5594801 w 5925984"/>
                <a:gd name="connsiteY13" fmla="*/ 665893 h 2326671"/>
                <a:gd name="connsiteX14" fmla="*/ 5453926 w 5925984"/>
                <a:gd name="connsiteY14" fmla="*/ 695230 h 2326671"/>
                <a:gd name="connsiteX15" fmla="*/ 5372964 w 5925984"/>
                <a:gd name="connsiteY15" fmla="*/ 742093 h 2326671"/>
                <a:gd name="connsiteX16" fmla="*/ 5260188 w 5925984"/>
                <a:gd name="connsiteY16" fmla="*/ 669131 h 2326671"/>
                <a:gd name="connsiteX17" fmla="*/ 5153508 w 5925984"/>
                <a:gd name="connsiteY17" fmla="*/ 654844 h 2326671"/>
                <a:gd name="connsiteX18" fmla="*/ 4874235 w 5925984"/>
                <a:gd name="connsiteY18" fmla="*/ 728948 h 2326671"/>
                <a:gd name="connsiteX19" fmla="*/ 4845374 w 5925984"/>
                <a:gd name="connsiteY19" fmla="*/ 751332 h 2326671"/>
                <a:gd name="connsiteX20" fmla="*/ 4816799 w 5925984"/>
                <a:gd name="connsiteY20" fmla="*/ 727329 h 2326671"/>
                <a:gd name="connsiteX21" fmla="*/ 4699165 w 5925984"/>
                <a:gd name="connsiteY21" fmla="*/ 671227 h 2326671"/>
                <a:gd name="connsiteX22" fmla="*/ 4572959 w 5925984"/>
                <a:gd name="connsiteY22" fmla="*/ 654844 h 2326671"/>
                <a:gd name="connsiteX23" fmla="*/ 4563720 w 5925984"/>
                <a:gd name="connsiteY23" fmla="*/ 654844 h 2326671"/>
                <a:gd name="connsiteX24" fmla="*/ 4443991 w 5925984"/>
                <a:gd name="connsiteY24" fmla="*/ 669512 h 2326671"/>
                <a:gd name="connsiteX25" fmla="*/ 4341026 w 5925984"/>
                <a:gd name="connsiteY25" fmla="*/ 714565 h 2326671"/>
                <a:gd name="connsiteX26" fmla="*/ 4311308 w 5925984"/>
                <a:gd name="connsiteY26" fmla="*/ 739235 h 2326671"/>
                <a:gd name="connsiteX27" fmla="*/ 4297401 w 5925984"/>
                <a:gd name="connsiteY27" fmla="*/ 729044 h 2326671"/>
                <a:gd name="connsiteX28" fmla="*/ 4187482 w 5925984"/>
                <a:gd name="connsiteY28" fmla="*/ 678371 h 2326671"/>
                <a:gd name="connsiteX29" fmla="*/ 4091089 w 5925984"/>
                <a:gd name="connsiteY29" fmla="*/ 665893 h 2326671"/>
                <a:gd name="connsiteX30" fmla="*/ 3950215 w 5925984"/>
                <a:gd name="connsiteY30" fmla="*/ 695230 h 2326671"/>
                <a:gd name="connsiteX31" fmla="*/ 3837248 w 5925984"/>
                <a:gd name="connsiteY31" fmla="*/ 769811 h 2326671"/>
                <a:gd name="connsiteX32" fmla="*/ 3824485 w 5925984"/>
                <a:gd name="connsiteY32" fmla="*/ 783050 h 2326671"/>
                <a:gd name="connsiteX33" fmla="*/ 3746379 w 5925984"/>
                <a:gd name="connsiteY33" fmla="*/ 719138 h 2326671"/>
                <a:gd name="connsiteX34" fmla="*/ 3641986 w 5925984"/>
                <a:gd name="connsiteY34" fmla="*/ 687610 h 2326671"/>
                <a:gd name="connsiteX35" fmla="*/ 3638652 w 5925984"/>
                <a:gd name="connsiteY35" fmla="*/ 687324 h 2326671"/>
                <a:gd name="connsiteX36" fmla="*/ 3608934 w 5925984"/>
                <a:gd name="connsiteY36" fmla="*/ 686181 h 2326671"/>
                <a:gd name="connsiteX37" fmla="*/ 3606553 w 5925984"/>
                <a:gd name="connsiteY37" fmla="*/ 686181 h 2326671"/>
                <a:gd name="connsiteX38" fmla="*/ 3463868 w 5925984"/>
                <a:gd name="connsiteY38" fmla="*/ 722090 h 2326671"/>
                <a:gd name="connsiteX39" fmla="*/ 3452343 w 5925984"/>
                <a:gd name="connsiteY39" fmla="*/ 728853 h 2326671"/>
                <a:gd name="connsiteX40" fmla="*/ 3411861 w 5925984"/>
                <a:gd name="connsiteY40" fmla="*/ 711899 h 2326671"/>
                <a:gd name="connsiteX41" fmla="*/ 3323755 w 5925984"/>
                <a:gd name="connsiteY41" fmla="*/ 697230 h 2326671"/>
                <a:gd name="connsiteX42" fmla="*/ 3216694 w 5925984"/>
                <a:gd name="connsiteY42" fmla="*/ 715518 h 2326671"/>
                <a:gd name="connsiteX43" fmla="*/ 3087916 w 5925984"/>
                <a:gd name="connsiteY43" fmla="*/ 674275 h 2326671"/>
                <a:gd name="connsiteX44" fmla="*/ 2991714 w 5925984"/>
                <a:gd name="connsiteY44" fmla="*/ 694182 h 2326671"/>
                <a:gd name="connsiteX45" fmla="*/ 2936183 w 5925984"/>
                <a:gd name="connsiteY45" fmla="*/ 727615 h 2326671"/>
                <a:gd name="connsiteX46" fmla="*/ 2915228 w 5925984"/>
                <a:gd name="connsiteY46" fmla="*/ 713232 h 2326671"/>
                <a:gd name="connsiteX47" fmla="*/ 2717489 w 5925984"/>
                <a:gd name="connsiteY47" fmla="*/ 663131 h 2326671"/>
                <a:gd name="connsiteX48" fmla="*/ 2711107 w 5925984"/>
                <a:gd name="connsiteY48" fmla="*/ 663131 h 2326671"/>
                <a:gd name="connsiteX49" fmla="*/ 2588616 w 5925984"/>
                <a:gd name="connsiteY49" fmla="*/ 686562 h 2326671"/>
                <a:gd name="connsiteX50" fmla="*/ 2482031 w 5925984"/>
                <a:gd name="connsiteY50" fmla="*/ 749046 h 2326671"/>
                <a:gd name="connsiteX51" fmla="*/ 2455456 w 5925984"/>
                <a:gd name="connsiteY51" fmla="*/ 774859 h 2326671"/>
                <a:gd name="connsiteX52" fmla="*/ 2443931 w 5925984"/>
                <a:gd name="connsiteY52" fmla="*/ 765143 h 2326671"/>
                <a:gd name="connsiteX53" fmla="*/ 2360492 w 5925984"/>
                <a:gd name="connsiteY53" fmla="*/ 718090 h 2326671"/>
                <a:gd name="connsiteX54" fmla="*/ 2215331 w 5925984"/>
                <a:gd name="connsiteY54" fmla="*/ 680466 h 2326671"/>
                <a:gd name="connsiteX55" fmla="*/ 2058645 w 5925984"/>
                <a:gd name="connsiteY55" fmla="*/ 666845 h 2326671"/>
                <a:gd name="connsiteX56" fmla="*/ 1917008 w 5925984"/>
                <a:gd name="connsiteY56" fmla="*/ 698278 h 2326671"/>
                <a:gd name="connsiteX57" fmla="*/ 1784896 w 5925984"/>
                <a:gd name="connsiteY57" fmla="*/ 218504 h 2326671"/>
                <a:gd name="connsiteX58" fmla="*/ 1352556 w 5925984"/>
                <a:gd name="connsiteY58" fmla="*/ 0 h 2326671"/>
                <a:gd name="connsiteX59" fmla="*/ 1097477 w 5925984"/>
                <a:gd name="connsiteY59" fmla="*/ 60865 h 2326671"/>
                <a:gd name="connsiteX60" fmla="*/ 913168 w 5925984"/>
                <a:gd name="connsiteY60" fmla="*/ 226695 h 2326671"/>
                <a:gd name="connsiteX61" fmla="*/ 893642 w 5925984"/>
                <a:gd name="connsiteY61" fmla="*/ 257270 h 2326671"/>
                <a:gd name="connsiteX62" fmla="*/ 804393 w 5925984"/>
                <a:gd name="connsiteY62" fmla="*/ 76200 h 2326671"/>
                <a:gd name="connsiteX63" fmla="*/ 602844 w 5925984"/>
                <a:gd name="connsiteY63" fmla="*/ 7525 h 2326671"/>
                <a:gd name="connsiteX64" fmla="*/ 599700 w 5925984"/>
                <a:gd name="connsiteY64" fmla="*/ 7525 h 2326671"/>
                <a:gd name="connsiteX65" fmla="*/ 559791 w 5925984"/>
                <a:gd name="connsiteY65" fmla="*/ 9525 h 2326671"/>
                <a:gd name="connsiteX66" fmla="*/ 367290 w 5925984"/>
                <a:gd name="connsiteY66" fmla="*/ 107252 h 2326671"/>
                <a:gd name="connsiteX67" fmla="*/ 148215 w 5925984"/>
                <a:gd name="connsiteY67" fmla="*/ 386429 h 2326671"/>
                <a:gd name="connsiteX68" fmla="*/ 16580 w 5925984"/>
                <a:gd name="connsiteY68" fmla="*/ 625221 h 2326671"/>
                <a:gd name="connsiteX69" fmla="*/ 14580 w 5925984"/>
                <a:gd name="connsiteY69" fmla="*/ 630174 h 2326671"/>
                <a:gd name="connsiteX70" fmla="*/ 12960 w 5925984"/>
                <a:gd name="connsiteY70" fmla="*/ 635222 h 2326671"/>
                <a:gd name="connsiteX71" fmla="*/ 12865 w 5925984"/>
                <a:gd name="connsiteY71" fmla="*/ 772668 h 2326671"/>
                <a:gd name="connsiteX72" fmla="*/ 39535 w 5925984"/>
                <a:gd name="connsiteY72" fmla="*/ 820103 h 2326671"/>
                <a:gd name="connsiteX73" fmla="*/ 40773 w 5925984"/>
                <a:gd name="connsiteY73" fmla="*/ 821817 h 2326671"/>
                <a:gd name="connsiteX74" fmla="*/ 160503 w 5925984"/>
                <a:gd name="connsiteY74" fmla="*/ 912305 h 2326671"/>
                <a:gd name="connsiteX75" fmla="*/ 272802 w 5925984"/>
                <a:gd name="connsiteY75" fmla="*/ 939641 h 2326671"/>
                <a:gd name="connsiteX76" fmla="*/ 270326 w 5925984"/>
                <a:gd name="connsiteY76" fmla="*/ 1117854 h 2326671"/>
                <a:gd name="connsiteX77" fmla="*/ 272231 w 5925984"/>
                <a:gd name="connsiteY77" fmla="*/ 1317593 h 2326671"/>
                <a:gd name="connsiteX78" fmla="*/ 272231 w 5925984"/>
                <a:gd name="connsiteY78" fmla="*/ 1324356 h 2326671"/>
                <a:gd name="connsiteX79" fmla="*/ 272421 w 5925984"/>
                <a:gd name="connsiteY79" fmla="*/ 1327880 h 2326671"/>
                <a:gd name="connsiteX80" fmla="*/ 334810 w 5925984"/>
                <a:gd name="connsiteY80" fmla="*/ 1478089 h 2326671"/>
                <a:gd name="connsiteX81" fmla="*/ 292519 w 5925984"/>
                <a:gd name="connsiteY81" fmla="*/ 1499426 h 2326671"/>
                <a:gd name="connsiteX82" fmla="*/ 215843 w 5925984"/>
                <a:gd name="connsiteY82" fmla="*/ 1570006 h 2326671"/>
                <a:gd name="connsiteX83" fmla="*/ 180505 w 5925984"/>
                <a:gd name="connsiteY83" fmla="*/ 1682782 h 2326671"/>
                <a:gd name="connsiteX84" fmla="*/ 214890 w 5925984"/>
                <a:gd name="connsiteY84" fmla="*/ 1802606 h 2326671"/>
                <a:gd name="connsiteX85" fmla="*/ 195364 w 5925984"/>
                <a:gd name="connsiteY85" fmla="*/ 1825181 h 2326671"/>
                <a:gd name="connsiteX86" fmla="*/ 140595 w 5925984"/>
                <a:gd name="connsiteY86" fmla="*/ 1933289 h 2326671"/>
                <a:gd name="connsiteX87" fmla="*/ 127070 w 5925984"/>
                <a:gd name="connsiteY87" fmla="*/ 2029206 h 2326671"/>
                <a:gd name="connsiteX88" fmla="*/ 151168 w 5925984"/>
                <a:gd name="connsiteY88" fmla="*/ 2145411 h 2326671"/>
                <a:gd name="connsiteX89" fmla="*/ 215748 w 5925984"/>
                <a:gd name="connsiteY89" fmla="*/ 2239709 h 2326671"/>
                <a:gd name="connsiteX90" fmla="*/ 312617 w 5925984"/>
                <a:gd name="connsiteY90" fmla="*/ 2302669 h 2326671"/>
                <a:gd name="connsiteX91" fmla="*/ 425012 w 5925984"/>
                <a:gd name="connsiteY91" fmla="*/ 2324481 h 2326671"/>
                <a:gd name="connsiteX92" fmla="*/ 540360 w 5925984"/>
                <a:gd name="connsiteY92" fmla="*/ 2305526 h 2326671"/>
                <a:gd name="connsiteX93" fmla="*/ 562553 w 5925984"/>
                <a:gd name="connsiteY93" fmla="*/ 2296097 h 2326671"/>
                <a:gd name="connsiteX94" fmla="*/ 614083 w 5925984"/>
                <a:gd name="connsiteY94" fmla="*/ 2316861 h 2326671"/>
                <a:gd name="connsiteX95" fmla="*/ 682949 w 5925984"/>
                <a:gd name="connsiteY95" fmla="*/ 2326386 h 2326671"/>
                <a:gd name="connsiteX96" fmla="*/ 792201 w 5925984"/>
                <a:gd name="connsiteY96" fmla="*/ 2302288 h 2326671"/>
                <a:gd name="connsiteX97" fmla="*/ 837349 w 5925984"/>
                <a:gd name="connsiteY97" fmla="*/ 2271046 h 2326671"/>
                <a:gd name="connsiteX98" fmla="*/ 878307 w 5925984"/>
                <a:gd name="connsiteY98" fmla="*/ 2288000 h 2326671"/>
                <a:gd name="connsiteX99" fmla="*/ 1046804 w 5925984"/>
                <a:gd name="connsiteY99" fmla="*/ 2313527 h 2326671"/>
                <a:gd name="connsiteX100" fmla="*/ 1193775 w 5925984"/>
                <a:gd name="connsiteY100" fmla="*/ 2291810 h 2326671"/>
                <a:gd name="connsiteX101" fmla="*/ 1330649 w 5925984"/>
                <a:gd name="connsiteY101" fmla="*/ 2186273 h 2326671"/>
                <a:gd name="connsiteX102" fmla="*/ 1413231 w 5925984"/>
                <a:gd name="connsiteY102" fmla="*/ 2294096 h 2326671"/>
                <a:gd name="connsiteX103" fmla="*/ 1534293 w 5925984"/>
                <a:gd name="connsiteY103" fmla="*/ 2326386 h 2326671"/>
                <a:gd name="connsiteX104" fmla="*/ 1742701 w 5925984"/>
                <a:gd name="connsiteY104" fmla="*/ 2182463 h 2326671"/>
                <a:gd name="connsiteX105" fmla="*/ 1742986 w 5925984"/>
                <a:gd name="connsiteY105" fmla="*/ 2181320 h 2326671"/>
                <a:gd name="connsiteX106" fmla="*/ 1744987 w 5925984"/>
                <a:gd name="connsiteY106" fmla="*/ 2171986 h 2326671"/>
                <a:gd name="connsiteX107" fmla="*/ 1772990 w 5925984"/>
                <a:gd name="connsiteY107" fmla="*/ 2237613 h 2326671"/>
                <a:gd name="connsiteX108" fmla="*/ 1860906 w 5925984"/>
                <a:gd name="connsiteY108" fmla="*/ 2307431 h 2326671"/>
                <a:gd name="connsiteX109" fmla="*/ 1950631 w 5925984"/>
                <a:gd name="connsiteY109" fmla="*/ 2324576 h 2326671"/>
                <a:gd name="connsiteX110" fmla="*/ 2033213 w 5925984"/>
                <a:gd name="connsiteY110" fmla="*/ 2312480 h 2326671"/>
                <a:gd name="connsiteX111" fmla="*/ 2119033 w 5925984"/>
                <a:gd name="connsiteY111" fmla="*/ 2264474 h 2326671"/>
                <a:gd name="connsiteX112" fmla="*/ 2158276 w 5925984"/>
                <a:gd name="connsiteY112" fmla="*/ 2227802 h 2326671"/>
                <a:gd name="connsiteX113" fmla="*/ 2158276 w 5925984"/>
                <a:gd name="connsiteY113" fmla="*/ 2226374 h 2326671"/>
                <a:gd name="connsiteX114" fmla="*/ 2244668 w 5925984"/>
                <a:gd name="connsiteY114" fmla="*/ 2294382 h 2326671"/>
                <a:gd name="connsiteX115" fmla="*/ 2349538 w 5925984"/>
                <a:gd name="connsiteY115" fmla="*/ 2320004 h 2326671"/>
                <a:gd name="connsiteX116" fmla="*/ 2426024 w 5925984"/>
                <a:gd name="connsiteY116" fmla="*/ 2309146 h 2326671"/>
                <a:gd name="connsiteX117" fmla="*/ 2522798 w 5925984"/>
                <a:gd name="connsiteY117" fmla="*/ 2256568 h 2326671"/>
                <a:gd name="connsiteX118" fmla="*/ 2570899 w 5925984"/>
                <a:gd name="connsiteY118" fmla="*/ 2207419 h 2326671"/>
                <a:gd name="connsiteX119" fmla="*/ 2587378 w 5925984"/>
                <a:gd name="connsiteY119" fmla="*/ 2237613 h 2326671"/>
                <a:gd name="connsiteX120" fmla="*/ 2675293 w 5925984"/>
                <a:gd name="connsiteY120" fmla="*/ 2307431 h 2326671"/>
                <a:gd name="connsiteX121" fmla="*/ 2765019 w 5925984"/>
                <a:gd name="connsiteY121" fmla="*/ 2324576 h 2326671"/>
                <a:gd name="connsiteX122" fmla="*/ 2847601 w 5925984"/>
                <a:gd name="connsiteY122" fmla="*/ 2312480 h 2326671"/>
                <a:gd name="connsiteX123" fmla="*/ 2933421 w 5925984"/>
                <a:gd name="connsiteY123" fmla="*/ 2264474 h 2326671"/>
                <a:gd name="connsiteX124" fmla="*/ 2972664 w 5925984"/>
                <a:gd name="connsiteY124" fmla="*/ 2227802 h 2326671"/>
                <a:gd name="connsiteX125" fmla="*/ 2972664 w 5925984"/>
                <a:gd name="connsiteY125" fmla="*/ 2187512 h 2326671"/>
                <a:gd name="connsiteX126" fmla="*/ 3054865 w 5925984"/>
                <a:gd name="connsiteY126" fmla="*/ 2294096 h 2326671"/>
                <a:gd name="connsiteX127" fmla="*/ 3175927 w 5925984"/>
                <a:gd name="connsiteY127" fmla="*/ 2326386 h 2326671"/>
                <a:gd name="connsiteX128" fmla="*/ 3384334 w 5925984"/>
                <a:gd name="connsiteY128" fmla="*/ 2182463 h 2326671"/>
                <a:gd name="connsiteX129" fmla="*/ 3384620 w 5925984"/>
                <a:gd name="connsiteY129" fmla="*/ 2181320 h 2326671"/>
                <a:gd name="connsiteX130" fmla="*/ 3392050 w 5925984"/>
                <a:gd name="connsiteY130" fmla="*/ 2139315 h 2326671"/>
                <a:gd name="connsiteX131" fmla="*/ 3412719 w 5925984"/>
                <a:gd name="connsiteY131" fmla="*/ 2171510 h 2326671"/>
                <a:gd name="connsiteX132" fmla="*/ 3500920 w 5925984"/>
                <a:gd name="connsiteY132" fmla="*/ 2260949 h 2326671"/>
                <a:gd name="connsiteX133" fmla="*/ 3606934 w 5925984"/>
                <a:gd name="connsiteY133" fmla="*/ 2312003 h 2326671"/>
                <a:gd name="connsiteX134" fmla="*/ 3697611 w 5925984"/>
                <a:gd name="connsiteY134" fmla="*/ 2326386 h 2326671"/>
                <a:gd name="connsiteX135" fmla="*/ 3709803 w 5925984"/>
                <a:gd name="connsiteY135" fmla="*/ 2326577 h 2326671"/>
                <a:gd name="connsiteX136" fmla="*/ 3784861 w 5925984"/>
                <a:gd name="connsiteY136" fmla="*/ 2320576 h 2326671"/>
                <a:gd name="connsiteX137" fmla="*/ 3901066 w 5925984"/>
                <a:gd name="connsiteY137" fmla="*/ 2283428 h 2326671"/>
                <a:gd name="connsiteX138" fmla="*/ 3918687 w 5925984"/>
                <a:gd name="connsiteY138" fmla="*/ 2273903 h 2326671"/>
                <a:gd name="connsiteX139" fmla="*/ 3974313 w 5925984"/>
                <a:gd name="connsiteY139" fmla="*/ 2307527 h 2326671"/>
                <a:gd name="connsiteX140" fmla="*/ 4064038 w 5925984"/>
                <a:gd name="connsiteY140" fmla="*/ 2324672 h 2326671"/>
                <a:gd name="connsiteX141" fmla="*/ 4146620 w 5925984"/>
                <a:gd name="connsiteY141" fmla="*/ 2312575 h 2326671"/>
                <a:gd name="connsiteX142" fmla="*/ 4232440 w 5925984"/>
                <a:gd name="connsiteY142" fmla="*/ 2264569 h 2326671"/>
                <a:gd name="connsiteX143" fmla="*/ 4271684 w 5925984"/>
                <a:gd name="connsiteY143" fmla="*/ 2227898 h 2326671"/>
                <a:gd name="connsiteX144" fmla="*/ 4271684 w 5925984"/>
                <a:gd name="connsiteY144" fmla="*/ 2187607 h 2326671"/>
                <a:gd name="connsiteX145" fmla="*/ 4353884 w 5925984"/>
                <a:gd name="connsiteY145" fmla="*/ 2294192 h 2326671"/>
                <a:gd name="connsiteX146" fmla="*/ 4474947 w 5925984"/>
                <a:gd name="connsiteY146" fmla="*/ 2326481 h 2326671"/>
                <a:gd name="connsiteX147" fmla="*/ 4683354 w 5925984"/>
                <a:gd name="connsiteY147" fmla="*/ 2182559 h 2326671"/>
                <a:gd name="connsiteX148" fmla="*/ 4683640 w 5925984"/>
                <a:gd name="connsiteY148" fmla="*/ 2181416 h 2326671"/>
                <a:gd name="connsiteX149" fmla="*/ 4691069 w 5925984"/>
                <a:gd name="connsiteY149" fmla="*/ 2139410 h 2326671"/>
                <a:gd name="connsiteX150" fmla="*/ 4711738 w 5925984"/>
                <a:gd name="connsiteY150" fmla="*/ 2171605 h 2326671"/>
                <a:gd name="connsiteX151" fmla="*/ 4799940 w 5925984"/>
                <a:gd name="connsiteY151" fmla="*/ 2261045 h 2326671"/>
                <a:gd name="connsiteX152" fmla="*/ 4905953 w 5925984"/>
                <a:gd name="connsiteY152" fmla="*/ 2312099 h 2326671"/>
                <a:gd name="connsiteX153" fmla="*/ 4996631 w 5925984"/>
                <a:gd name="connsiteY153" fmla="*/ 2326481 h 2326671"/>
                <a:gd name="connsiteX154" fmla="*/ 5008823 w 5925984"/>
                <a:gd name="connsiteY154" fmla="*/ 2326672 h 2326671"/>
                <a:gd name="connsiteX155" fmla="*/ 5083880 w 5925984"/>
                <a:gd name="connsiteY155" fmla="*/ 2320671 h 2326671"/>
                <a:gd name="connsiteX156" fmla="*/ 5200085 w 5925984"/>
                <a:gd name="connsiteY156" fmla="*/ 2283524 h 2326671"/>
                <a:gd name="connsiteX157" fmla="*/ 5233804 w 5925984"/>
                <a:gd name="connsiteY157" fmla="*/ 2263902 h 2326671"/>
                <a:gd name="connsiteX158" fmla="*/ 5235899 w 5925984"/>
                <a:gd name="connsiteY158" fmla="*/ 2266283 h 2326671"/>
                <a:gd name="connsiteX159" fmla="*/ 5301336 w 5925984"/>
                <a:gd name="connsiteY159" fmla="*/ 2308098 h 2326671"/>
                <a:gd name="connsiteX160" fmla="*/ 5374107 w 5925984"/>
                <a:gd name="connsiteY160" fmla="*/ 2322005 h 2326671"/>
                <a:gd name="connsiteX161" fmla="*/ 5533841 w 5925984"/>
                <a:gd name="connsiteY161" fmla="*/ 2253806 h 2326671"/>
                <a:gd name="connsiteX162" fmla="*/ 5558987 w 5925984"/>
                <a:gd name="connsiteY162" fmla="*/ 2277999 h 2326671"/>
                <a:gd name="connsiteX163" fmla="*/ 5691099 w 5925984"/>
                <a:gd name="connsiteY163" fmla="*/ 2321909 h 2326671"/>
                <a:gd name="connsiteX164" fmla="*/ 5886838 w 5925984"/>
                <a:gd name="connsiteY164" fmla="*/ 2160842 h 2326671"/>
                <a:gd name="connsiteX165" fmla="*/ 5925509 w 5925984"/>
                <a:gd name="connsiteY165" fmla="*/ 1842326 h 2326671"/>
                <a:gd name="connsiteX166" fmla="*/ 5925509 w 5925984"/>
                <a:gd name="connsiteY166" fmla="*/ 1832324 h 2326671"/>
                <a:gd name="connsiteX167" fmla="*/ 5895124 w 5925984"/>
                <a:gd name="connsiteY167" fmla="*/ 1657064 h 2326671"/>
                <a:gd name="connsiteX168" fmla="*/ 5787016 w 5925984"/>
                <a:gd name="connsiteY168" fmla="*/ 1520762 h 232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5925984" h="2326671">
                  <a:moveTo>
                    <a:pt x="5787397" y="1520666"/>
                  </a:moveTo>
                  <a:cubicBezTo>
                    <a:pt x="5781682" y="1516761"/>
                    <a:pt x="5775872" y="1513142"/>
                    <a:pt x="5769871" y="1509808"/>
                  </a:cubicBezTo>
                  <a:cubicBezTo>
                    <a:pt x="5774157" y="1507808"/>
                    <a:pt x="5778538" y="1505807"/>
                    <a:pt x="5782825" y="1503617"/>
                  </a:cubicBezTo>
                  <a:cubicBezTo>
                    <a:pt x="5830545" y="1479804"/>
                    <a:pt x="5867502" y="1446467"/>
                    <a:pt x="5892172" y="1405223"/>
                  </a:cubicBezTo>
                  <a:cubicBezTo>
                    <a:pt x="5912746" y="1371505"/>
                    <a:pt x="5923128" y="1335214"/>
                    <a:pt x="5923128" y="1297496"/>
                  </a:cubicBezTo>
                  <a:cubicBezTo>
                    <a:pt x="5923128" y="1268921"/>
                    <a:pt x="5916270" y="1240727"/>
                    <a:pt x="5902649" y="1213485"/>
                  </a:cubicBezTo>
                  <a:cubicBezTo>
                    <a:pt x="5893315" y="1194816"/>
                    <a:pt x="5881313" y="1177385"/>
                    <a:pt x="5866931" y="1161669"/>
                  </a:cubicBezTo>
                  <a:cubicBezTo>
                    <a:pt x="5867978" y="1160336"/>
                    <a:pt x="5870931" y="1156240"/>
                    <a:pt x="5870931" y="1156240"/>
                  </a:cubicBezTo>
                  <a:cubicBezTo>
                    <a:pt x="5890076" y="1129189"/>
                    <a:pt x="5904459" y="1097185"/>
                    <a:pt x="5913794" y="1061180"/>
                  </a:cubicBezTo>
                  <a:cubicBezTo>
                    <a:pt x="5921890" y="1029653"/>
                    <a:pt x="5925985" y="999458"/>
                    <a:pt x="5925985" y="971360"/>
                  </a:cubicBezTo>
                  <a:cubicBezTo>
                    <a:pt x="5925985" y="926687"/>
                    <a:pt x="5915984" y="882777"/>
                    <a:pt x="5896267" y="840772"/>
                  </a:cubicBezTo>
                  <a:cubicBezTo>
                    <a:pt x="5874836" y="795242"/>
                    <a:pt x="5842832" y="757619"/>
                    <a:pt x="5801113" y="729044"/>
                  </a:cubicBezTo>
                  <a:cubicBezTo>
                    <a:pt x="5765775" y="704850"/>
                    <a:pt x="5728818" y="687800"/>
                    <a:pt x="5691194" y="678371"/>
                  </a:cubicBezTo>
                  <a:cubicBezTo>
                    <a:pt x="5658142" y="670084"/>
                    <a:pt x="5625758" y="665893"/>
                    <a:pt x="5594801" y="665893"/>
                  </a:cubicBezTo>
                  <a:cubicBezTo>
                    <a:pt x="5546795" y="665893"/>
                    <a:pt x="5499361" y="675799"/>
                    <a:pt x="5453926" y="695230"/>
                  </a:cubicBezTo>
                  <a:cubicBezTo>
                    <a:pt x="5423827" y="708088"/>
                    <a:pt x="5396776" y="723900"/>
                    <a:pt x="5372964" y="742093"/>
                  </a:cubicBezTo>
                  <a:cubicBezTo>
                    <a:pt x="5352771" y="716280"/>
                    <a:pt x="5317910" y="685324"/>
                    <a:pt x="5260188" y="669131"/>
                  </a:cubicBezTo>
                  <a:cubicBezTo>
                    <a:pt x="5226374" y="659702"/>
                    <a:pt x="5190560" y="654844"/>
                    <a:pt x="5153508" y="654844"/>
                  </a:cubicBezTo>
                  <a:cubicBezTo>
                    <a:pt x="5039208" y="654844"/>
                    <a:pt x="4945196" y="679799"/>
                    <a:pt x="4874235" y="728948"/>
                  </a:cubicBezTo>
                  <a:cubicBezTo>
                    <a:pt x="4864043" y="735997"/>
                    <a:pt x="4854423" y="743522"/>
                    <a:pt x="4845374" y="751332"/>
                  </a:cubicBezTo>
                  <a:cubicBezTo>
                    <a:pt x="4836421" y="742760"/>
                    <a:pt x="4826896" y="734759"/>
                    <a:pt x="4816799" y="727329"/>
                  </a:cubicBezTo>
                  <a:cubicBezTo>
                    <a:pt x="4782509" y="702088"/>
                    <a:pt x="4742980" y="683228"/>
                    <a:pt x="4699165" y="671227"/>
                  </a:cubicBezTo>
                  <a:cubicBezTo>
                    <a:pt x="4659446" y="660368"/>
                    <a:pt x="4617060" y="654844"/>
                    <a:pt x="4572959" y="654844"/>
                  </a:cubicBezTo>
                  <a:lnTo>
                    <a:pt x="4563720" y="654844"/>
                  </a:lnTo>
                  <a:cubicBezTo>
                    <a:pt x="4521429" y="654844"/>
                    <a:pt x="4481138" y="659797"/>
                    <a:pt x="4443991" y="669512"/>
                  </a:cubicBezTo>
                  <a:cubicBezTo>
                    <a:pt x="4402081" y="680466"/>
                    <a:pt x="4368362" y="695230"/>
                    <a:pt x="4341026" y="714565"/>
                  </a:cubicBezTo>
                  <a:cubicBezTo>
                    <a:pt x="4330262" y="722186"/>
                    <a:pt x="4320356" y="730472"/>
                    <a:pt x="4311308" y="739235"/>
                  </a:cubicBezTo>
                  <a:cubicBezTo>
                    <a:pt x="4306735" y="735711"/>
                    <a:pt x="4302163" y="732282"/>
                    <a:pt x="4297401" y="729044"/>
                  </a:cubicBezTo>
                  <a:cubicBezTo>
                    <a:pt x="4262063" y="704850"/>
                    <a:pt x="4225106" y="687800"/>
                    <a:pt x="4187482" y="678371"/>
                  </a:cubicBezTo>
                  <a:cubicBezTo>
                    <a:pt x="4154431" y="670084"/>
                    <a:pt x="4122045" y="665893"/>
                    <a:pt x="4091089" y="665893"/>
                  </a:cubicBezTo>
                  <a:cubicBezTo>
                    <a:pt x="4043083" y="665893"/>
                    <a:pt x="3995649" y="675799"/>
                    <a:pt x="3950215" y="695230"/>
                  </a:cubicBezTo>
                  <a:cubicBezTo>
                    <a:pt x="3905733" y="714280"/>
                    <a:pt x="3867728" y="739426"/>
                    <a:pt x="3837248" y="769811"/>
                  </a:cubicBezTo>
                  <a:cubicBezTo>
                    <a:pt x="3832771" y="774287"/>
                    <a:pt x="3828580" y="778669"/>
                    <a:pt x="3824485" y="783050"/>
                  </a:cubicBezTo>
                  <a:cubicBezTo>
                    <a:pt x="3801244" y="755713"/>
                    <a:pt x="3775145" y="734187"/>
                    <a:pt x="3746379" y="719138"/>
                  </a:cubicBezTo>
                  <a:cubicBezTo>
                    <a:pt x="3712756" y="701516"/>
                    <a:pt x="3677609" y="690944"/>
                    <a:pt x="3641986" y="687610"/>
                  </a:cubicBezTo>
                  <a:lnTo>
                    <a:pt x="3638652" y="687324"/>
                  </a:lnTo>
                  <a:lnTo>
                    <a:pt x="3608934" y="686181"/>
                  </a:lnTo>
                  <a:lnTo>
                    <a:pt x="3606553" y="686181"/>
                  </a:lnTo>
                  <a:cubicBezTo>
                    <a:pt x="3554641" y="686181"/>
                    <a:pt x="3506635" y="698278"/>
                    <a:pt x="3463868" y="722090"/>
                  </a:cubicBezTo>
                  <a:cubicBezTo>
                    <a:pt x="3459963" y="724281"/>
                    <a:pt x="3456153" y="726472"/>
                    <a:pt x="3452343" y="728853"/>
                  </a:cubicBezTo>
                  <a:cubicBezTo>
                    <a:pt x="3439389" y="722090"/>
                    <a:pt x="3425863" y="716471"/>
                    <a:pt x="3411861" y="711899"/>
                  </a:cubicBezTo>
                  <a:cubicBezTo>
                    <a:pt x="3381572" y="702183"/>
                    <a:pt x="3351854" y="697230"/>
                    <a:pt x="3323755" y="697230"/>
                  </a:cubicBezTo>
                  <a:cubicBezTo>
                    <a:pt x="3285846" y="697230"/>
                    <a:pt x="3249936" y="703421"/>
                    <a:pt x="3216694" y="715518"/>
                  </a:cubicBezTo>
                  <a:cubicBezTo>
                    <a:pt x="3178975" y="688467"/>
                    <a:pt x="3134779" y="674275"/>
                    <a:pt x="3087916" y="674275"/>
                  </a:cubicBezTo>
                  <a:cubicBezTo>
                    <a:pt x="3055341" y="674275"/>
                    <a:pt x="3023051" y="680942"/>
                    <a:pt x="2991714" y="694182"/>
                  </a:cubicBezTo>
                  <a:cubicBezTo>
                    <a:pt x="2971140" y="702850"/>
                    <a:pt x="2952661" y="714089"/>
                    <a:pt x="2936183" y="727615"/>
                  </a:cubicBezTo>
                  <a:cubicBezTo>
                    <a:pt x="2929420" y="722567"/>
                    <a:pt x="2922467" y="717804"/>
                    <a:pt x="2915228" y="713232"/>
                  </a:cubicBezTo>
                  <a:cubicBezTo>
                    <a:pt x="2861888" y="679990"/>
                    <a:pt x="2795403" y="663131"/>
                    <a:pt x="2717489" y="663131"/>
                  </a:cubicBezTo>
                  <a:lnTo>
                    <a:pt x="2711107" y="663131"/>
                  </a:lnTo>
                  <a:cubicBezTo>
                    <a:pt x="2669102" y="664083"/>
                    <a:pt x="2627954" y="671989"/>
                    <a:pt x="2588616" y="686562"/>
                  </a:cubicBezTo>
                  <a:cubicBezTo>
                    <a:pt x="2548230" y="701612"/>
                    <a:pt x="2512511" y="722567"/>
                    <a:pt x="2482031" y="749046"/>
                  </a:cubicBezTo>
                  <a:cubicBezTo>
                    <a:pt x="2472696" y="757238"/>
                    <a:pt x="2463934" y="765905"/>
                    <a:pt x="2455456" y="774859"/>
                  </a:cubicBezTo>
                  <a:cubicBezTo>
                    <a:pt x="2451742" y="771525"/>
                    <a:pt x="2447932" y="768287"/>
                    <a:pt x="2443931" y="765143"/>
                  </a:cubicBezTo>
                  <a:cubicBezTo>
                    <a:pt x="2418880" y="745236"/>
                    <a:pt x="2390782" y="729425"/>
                    <a:pt x="2360492" y="718090"/>
                  </a:cubicBezTo>
                  <a:cubicBezTo>
                    <a:pt x="2319249" y="702183"/>
                    <a:pt x="2271814" y="689801"/>
                    <a:pt x="2215331" y="680466"/>
                  </a:cubicBezTo>
                  <a:cubicBezTo>
                    <a:pt x="2160848" y="671417"/>
                    <a:pt x="2108175" y="666845"/>
                    <a:pt x="2058645" y="666845"/>
                  </a:cubicBezTo>
                  <a:cubicBezTo>
                    <a:pt x="1997304" y="666845"/>
                    <a:pt x="1951393" y="679609"/>
                    <a:pt x="1917008" y="698278"/>
                  </a:cubicBezTo>
                  <a:cubicBezTo>
                    <a:pt x="1909960" y="498729"/>
                    <a:pt x="1865764" y="337471"/>
                    <a:pt x="1784896" y="218504"/>
                  </a:cubicBezTo>
                  <a:cubicBezTo>
                    <a:pt x="1687455" y="75629"/>
                    <a:pt x="1538008" y="0"/>
                    <a:pt x="1352556" y="0"/>
                  </a:cubicBezTo>
                  <a:cubicBezTo>
                    <a:pt x="1258259" y="0"/>
                    <a:pt x="1172439" y="20479"/>
                    <a:pt x="1097477" y="60865"/>
                  </a:cubicBezTo>
                  <a:cubicBezTo>
                    <a:pt x="1023182" y="100870"/>
                    <a:pt x="961174" y="156686"/>
                    <a:pt x="913168" y="226695"/>
                  </a:cubicBezTo>
                  <a:cubicBezTo>
                    <a:pt x="906405" y="236601"/>
                    <a:pt x="899928" y="246888"/>
                    <a:pt x="893642" y="257270"/>
                  </a:cubicBezTo>
                  <a:cubicBezTo>
                    <a:pt x="880021" y="179546"/>
                    <a:pt x="850113" y="118682"/>
                    <a:pt x="804393" y="76200"/>
                  </a:cubicBezTo>
                  <a:cubicBezTo>
                    <a:pt x="755148" y="30671"/>
                    <a:pt x="687330" y="7525"/>
                    <a:pt x="602844" y="7525"/>
                  </a:cubicBezTo>
                  <a:lnTo>
                    <a:pt x="599700" y="7525"/>
                  </a:lnTo>
                  <a:lnTo>
                    <a:pt x="559791" y="9525"/>
                  </a:lnTo>
                  <a:cubicBezTo>
                    <a:pt x="489972" y="12287"/>
                    <a:pt x="425298" y="45053"/>
                    <a:pt x="367290" y="107252"/>
                  </a:cubicBezTo>
                  <a:cubicBezTo>
                    <a:pt x="282613" y="198596"/>
                    <a:pt x="208890" y="292513"/>
                    <a:pt x="148215" y="386429"/>
                  </a:cubicBezTo>
                  <a:cubicBezTo>
                    <a:pt x="86589" y="481965"/>
                    <a:pt x="43536" y="560070"/>
                    <a:pt x="16580" y="625221"/>
                  </a:cubicBezTo>
                  <a:lnTo>
                    <a:pt x="14580" y="630174"/>
                  </a:lnTo>
                  <a:lnTo>
                    <a:pt x="12960" y="635222"/>
                  </a:lnTo>
                  <a:cubicBezTo>
                    <a:pt x="2102" y="669608"/>
                    <a:pt x="-9709" y="721424"/>
                    <a:pt x="12865" y="772668"/>
                  </a:cubicBezTo>
                  <a:cubicBezTo>
                    <a:pt x="21152" y="791718"/>
                    <a:pt x="29915" y="807244"/>
                    <a:pt x="39535" y="820103"/>
                  </a:cubicBezTo>
                  <a:lnTo>
                    <a:pt x="40773" y="821817"/>
                  </a:lnTo>
                  <a:cubicBezTo>
                    <a:pt x="71349" y="861155"/>
                    <a:pt x="111639" y="891635"/>
                    <a:pt x="160503" y="912305"/>
                  </a:cubicBezTo>
                  <a:cubicBezTo>
                    <a:pt x="195555" y="927259"/>
                    <a:pt x="233274" y="936403"/>
                    <a:pt x="272802" y="939641"/>
                  </a:cubicBezTo>
                  <a:cubicBezTo>
                    <a:pt x="271088" y="993362"/>
                    <a:pt x="270326" y="1052894"/>
                    <a:pt x="270326" y="1117854"/>
                  </a:cubicBezTo>
                  <a:lnTo>
                    <a:pt x="272231" y="1317593"/>
                  </a:lnTo>
                  <a:lnTo>
                    <a:pt x="272231" y="1324356"/>
                  </a:lnTo>
                  <a:lnTo>
                    <a:pt x="272421" y="1327880"/>
                  </a:lnTo>
                  <a:cubicBezTo>
                    <a:pt x="275946" y="1388936"/>
                    <a:pt x="297948" y="1440847"/>
                    <a:pt x="334810" y="1478089"/>
                  </a:cubicBezTo>
                  <a:cubicBezTo>
                    <a:pt x="319380" y="1484567"/>
                    <a:pt x="305283" y="1491615"/>
                    <a:pt x="292519" y="1499426"/>
                  </a:cubicBezTo>
                  <a:cubicBezTo>
                    <a:pt x="260325" y="1519238"/>
                    <a:pt x="234512" y="1543050"/>
                    <a:pt x="215843" y="1570006"/>
                  </a:cubicBezTo>
                  <a:cubicBezTo>
                    <a:pt x="192792" y="1603439"/>
                    <a:pt x="180505" y="1642396"/>
                    <a:pt x="180505" y="1682782"/>
                  </a:cubicBezTo>
                  <a:cubicBezTo>
                    <a:pt x="180505" y="1729645"/>
                    <a:pt x="192030" y="1769840"/>
                    <a:pt x="214890" y="1802606"/>
                  </a:cubicBezTo>
                  <a:cubicBezTo>
                    <a:pt x="207937" y="1809941"/>
                    <a:pt x="201460" y="1817465"/>
                    <a:pt x="195364" y="1825181"/>
                  </a:cubicBezTo>
                  <a:cubicBezTo>
                    <a:pt x="169456" y="1858232"/>
                    <a:pt x="150978" y="1894618"/>
                    <a:pt x="140595" y="1933289"/>
                  </a:cubicBezTo>
                  <a:cubicBezTo>
                    <a:pt x="131642" y="1966436"/>
                    <a:pt x="127070" y="1998726"/>
                    <a:pt x="127070" y="2029206"/>
                  </a:cubicBezTo>
                  <a:cubicBezTo>
                    <a:pt x="127070" y="2069497"/>
                    <a:pt x="135166" y="2108549"/>
                    <a:pt x="151168" y="2145411"/>
                  </a:cubicBezTo>
                  <a:cubicBezTo>
                    <a:pt x="166789" y="2181225"/>
                    <a:pt x="188506" y="2212943"/>
                    <a:pt x="215748" y="2239709"/>
                  </a:cubicBezTo>
                  <a:cubicBezTo>
                    <a:pt x="243370" y="2266855"/>
                    <a:pt x="276041" y="2288000"/>
                    <a:pt x="312617" y="2302669"/>
                  </a:cubicBezTo>
                  <a:cubicBezTo>
                    <a:pt x="348717" y="2317147"/>
                    <a:pt x="386531" y="2324481"/>
                    <a:pt x="425012" y="2324481"/>
                  </a:cubicBezTo>
                  <a:cubicBezTo>
                    <a:pt x="467970" y="2324481"/>
                    <a:pt x="506832" y="2318099"/>
                    <a:pt x="540360" y="2305526"/>
                  </a:cubicBezTo>
                  <a:cubicBezTo>
                    <a:pt x="547504" y="2302859"/>
                    <a:pt x="554838" y="2299716"/>
                    <a:pt x="562553" y="2296097"/>
                  </a:cubicBezTo>
                  <a:cubicBezTo>
                    <a:pt x="578079" y="2304764"/>
                    <a:pt x="595414" y="2311718"/>
                    <a:pt x="614083" y="2316861"/>
                  </a:cubicBezTo>
                  <a:cubicBezTo>
                    <a:pt x="637038" y="2323148"/>
                    <a:pt x="660184" y="2326386"/>
                    <a:pt x="682949" y="2326386"/>
                  </a:cubicBezTo>
                  <a:cubicBezTo>
                    <a:pt x="722859" y="2326386"/>
                    <a:pt x="759625" y="2318290"/>
                    <a:pt x="792201" y="2302288"/>
                  </a:cubicBezTo>
                  <a:cubicBezTo>
                    <a:pt x="809441" y="2293811"/>
                    <a:pt x="824490" y="2283238"/>
                    <a:pt x="837349" y="2271046"/>
                  </a:cubicBezTo>
                  <a:cubicBezTo>
                    <a:pt x="850780" y="2277713"/>
                    <a:pt x="864495" y="2283428"/>
                    <a:pt x="878307" y="2288000"/>
                  </a:cubicBezTo>
                  <a:cubicBezTo>
                    <a:pt x="929361" y="2304955"/>
                    <a:pt x="986034" y="2313527"/>
                    <a:pt x="1046804" y="2313527"/>
                  </a:cubicBezTo>
                  <a:cubicBezTo>
                    <a:pt x="1100716" y="2313527"/>
                    <a:pt x="1150150" y="2306193"/>
                    <a:pt x="1193775" y="2291810"/>
                  </a:cubicBezTo>
                  <a:cubicBezTo>
                    <a:pt x="1255116" y="2272284"/>
                    <a:pt x="1301979" y="2235232"/>
                    <a:pt x="1330649" y="2186273"/>
                  </a:cubicBezTo>
                  <a:cubicBezTo>
                    <a:pt x="1344270" y="2231708"/>
                    <a:pt x="1373130" y="2269712"/>
                    <a:pt x="1413231" y="2294096"/>
                  </a:cubicBezTo>
                  <a:cubicBezTo>
                    <a:pt x="1448473" y="2315528"/>
                    <a:pt x="1489240" y="2326386"/>
                    <a:pt x="1534293" y="2326386"/>
                  </a:cubicBezTo>
                  <a:cubicBezTo>
                    <a:pt x="1693742" y="2326386"/>
                    <a:pt x="1734128" y="2216182"/>
                    <a:pt x="1742701" y="2182463"/>
                  </a:cubicBezTo>
                  <a:lnTo>
                    <a:pt x="1742986" y="2181320"/>
                  </a:lnTo>
                  <a:cubicBezTo>
                    <a:pt x="1743748" y="2178368"/>
                    <a:pt x="1744320" y="2175129"/>
                    <a:pt x="1744987" y="2171986"/>
                  </a:cubicBezTo>
                  <a:cubicBezTo>
                    <a:pt x="1749844" y="2194941"/>
                    <a:pt x="1759179" y="2216944"/>
                    <a:pt x="1772990" y="2237613"/>
                  </a:cubicBezTo>
                  <a:cubicBezTo>
                    <a:pt x="1793564" y="2268474"/>
                    <a:pt x="1823949" y="2292668"/>
                    <a:pt x="1860906" y="2307431"/>
                  </a:cubicBezTo>
                  <a:cubicBezTo>
                    <a:pt x="1889385" y="2318766"/>
                    <a:pt x="1919580" y="2324576"/>
                    <a:pt x="1950631" y="2324576"/>
                  </a:cubicBezTo>
                  <a:cubicBezTo>
                    <a:pt x="1978539" y="2324576"/>
                    <a:pt x="2006352" y="2320481"/>
                    <a:pt x="2033213" y="2312480"/>
                  </a:cubicBezTo>
                  <a:cubicBezTo>
                    <a:pt x="2066931" y="2302383"/>
                    <a:pt x="2095888" y="2286191"/>
                    <a:pt x="2119033" y="2264474"/>
                  </a:cubicBezTo>
                  <a:lnTo>
                    <a:pt x="2158276" y="2227802"/>
                  </a:lnTo>
                  <a:lnTo>
                    <a:pt x="2158276" y="2226374"/>
                  </a:lnTo>
                  <a:cubicBezTo>
                    <a:pt x="2184184" y="2255996"/>
                    <a:pt x="2213236" y="2278952"/>
                    <a:pt x="2244668" y="2294382"/>
                  </a:cubicBezTo>
                  <a:cubicBezTo>
                    <a:pt x="2279244" y="2311337"/>
                    <a:pt x="2314486" y="2320004"/>
                    <a:pt x="2349538" y="2320004"/>
                  </a:cubicBezTo>
                  <a:cubicBezTo>
                    <a:pt x="2374113" y="2320004"/>
                    <a:pt x="2399830" y="2316385"/>
                    <a:pt x="2426024" y="2309146"/>
                  </a:cubicBezTo>
                  <a:cubicBezTo>
                    <a:pt x="2458885" y="2300192"/>
                    <a:pt x="2490508" y="2282952"/>
                    <a:pt x="2522798" y="2256568"/>
                  </a:cubicBezTo>
                  <a:cubicBezTo>
                    <a:pt x="2538705" y="2243519"/>
                    <a:pt x="2554516" y="2227326"/>
                    <a:pt x="2570899" y="2207419"/>
                  </a:cubicBezTo>
                  <a:cubicBezTo>
                    <a:pt x="2575471" y="2217706"/>
                    <a:pt x="2580901" y="2227802"/>
                    <a:pt x="2587378" y="2237613"/>
                  </a:cubicBezTo>
                  <a:cubicBezTo>
                    <a:pt x="2607952" y="2268474"/>
                    <a:pt x="2638336" y="2292668"/>
                    <a:pt x="2675293" y="2307431"/>
                  </a:cubicBezTo>
                  <a:cubicBezTo>
                    <a:pt x="2703773" y="2318766"/>
                    <a:pt x="2733967" y="2324576"/>
                    <a:pt x="2765019" y="2324576"/>
                  </a:cubicBezTo>
                  <a:cubicBezTo>
                    <a:pt x="2792927" y="2324576"/>
                    <a:pt x="2820740" y="2320481"/>
                    <a:pt x="2847601" y="2312480"/>
                  </a:cubicBezTo>
                  <a:cubicBezTo>
                    <a:pt x="2881319" y="2302383"/>
                    <a:pt x="2910275" y="2286191"/>
                    <a:pt x="2933421" y="2264474"/>
                  </a:cubicBezTo>
                  <a:lnTo>
                    <a:pt x="2972664" y="2227802"/>
                  </a:lnTo>
                  <a:lnTo>
                    <a:pt x="2972664" y="2187512"/>
                  </a:lnTo>
                  <a:cubicBezTo>
                    <a:pt x="2986475" y="2232374"/>
                    <a:pt x="3015145" y="2269903"/>
                    <a:pt x="3054865" y="2294096"/>
                  </a:cubicBezTo>
                  <a:cubicBezTo>
                    <a:pt x="3090107" y="2315528"/>
                    <a:pt x="3130874" y="2326386"/>
                    <a:pt x="3175927" y="2326386"/>
                  </a:cubicBezTo>
                  <a:cubicBezTo>
                    <a:pt x="3335376" y="2326386"/>
                    <a:pt x="3375762" y="2216182"/>
                    <a:pt x="3384334" y="2182463"/>
                  </a:cubicBezTo>
                  <a:lnTo>
                    <a:pt x="3384620" y="2181320"/>
                  </a:lnTo>
                  <a:cubicBezTo>
                    <a:pt x="3387668" y="2168938"/>
                    <a:pt x="3390049" y="2154936"/>
                    <a:pt x="3392050" y="2139315"/>
                  </a:cubicBezTo>
                  <a:cubicBezTo>
                    <a:pt x="3398527" y="2150555"/>
                    <a:pt x="3405385" y="2161318"/>
                    <a:pt x="3412719" y="2171510"/>
                  </a:cubicBezTo>
                  <a:cubicBezTo>
                    <a:pt x="3439008" y="2207800"/>
                    <a:pt x="3468726" y="2237994"/>
                    <a:pt x="3500920" y="2260949"/>
                  </a:cubicBezTo>
                  <a:cubicBezTo>
                    <a:pt x="3534353" y="2284857"/>
                    <a:pt x="3570072" y="2302002"/>
                    <a:pt x="3606934" y="2312003"/>
                  </a:cubicBezTo>
                  <a:cubicBezTo>
                    <a:pt x="3638842" y="2320671"/>
                    <a:pt x="3669513" y="2325434"/>
                    <a:pt x="3697611" y="2326386"/>
                  </a:cubicBezTo>
                  <a:cubicBezTo>
                    <a:pt x="3701517" y="2326481"/>
                    <a:pt x="3705612" y="2326577"/>
                    <a:pt x="3709803" y="2326577"/>
                  </a:cubicBezTo>
                  <a:cubicBezTo>
                    <a:pt x="3732092" y="2326577"/>
                    <a:pt x="3756667" y="2324576"/>
                    <a:pt x="3784861" y="2320576"/>
                  </a:cubicBezTo>
                  <a:cubicBezTo>
                    <a:pt x="3823723" y="2315051"/>
                    <a:pt x="3862870" y="2302478"/>
                    <a:pt x="3901066" y="2283428"/>
                  </a:cubicBezTo>
                  <a:cubicBezTo>
                    <a:pt x="3907161" y="2280380"/>
                    <a:pt x="3912972" y="2277237"/>
                    <a:pt x="3918687" y="2273903"/>
                  </a:cubicBezTo>
                  <a:cubicBezTo>
                    <a:pt x="3934784" y="2287715"/>
                    <a:pt x="3953453" y="2299145"/>
                    <a:pt x="3974313" y="2307527"/>
                  </a:cubicBezTo>
                  <a:cubicBezTo>
                    <a:pt x="4002793" y="2318861"/>
                    <a:pt x="4032987" y="2324672"/>
                    <a:pt x="4064038" y="2324672"/>
                  </a:cubicBezTo>
                  <a:cubicBezTo>
                    <a:pt x="4091946" y="2324672"/>
                    <a:pt x="4119760" y="2320576"/>
                    <a:pt x="4146620" y="2312575"/>
                  </a:cubicBezTo>
                  <a:cubicBezTo>
                    <a:pt x="4180339" y="2302478"/>
                    <a:pt x="4209295" y="2286286"/>
                    <a:pt x="4232440" y="2264569"/>
                  </a:cubicBezTo>
                  <a:lnTo>
                    <a:pt x="4271684" y="2227898"/>
                  </a:lnTo>
                  <a:lnTo>
                    <a:pt x="4271684" y="2187607"/>
                  </a:lnTo>
                  <a:cubicBezTo>
                    <a:pt x="4285495" y="2232470"/>
                    <a:pt x="4314165" y="2269998"/>
                    <a:pt x="4353884" y="2294192"/>
                  </a:cubicBezTo>
                  <a:cubicBezTo>
                    <a:pt x="4389127" y="2315623"/>
                    <a:pt x="4429894" y="2326481"/>
                    <a:pt x="4474947" y="2326481"/>
                  </a:cubicBezTo>
                  <a:cubicBezTo>
                    <a:pt x="4634395" y="2326481"/>
                    <a:pt x="4674781" y="2216277"/>
                    <a:pt x="4683354" y="2182559"/>
                  </a:cubicBezTo>
                  <a:lnTo>
                    <a:pt x="4683640" y="2181416"/>
                  </a:lnTo>
                  <a:cubicBezTo>
                    <a:pt x="4686688" y="2169033"/>
                    <a:pt x="4689069" y="2155031"/>
                    <a:pt x="4691069" y="2139410"/>
                  </a:cubicBezTo>
                  <a:cubicBezTo>
                    <a:pt x="4697546" y="2150650"/>
                    <a:pt x="4704404" y="2161413"/>
                    <a:pt x="4711738" y="2171605"/>
                  </a:cubicBezTo>
                  <a:cubicBezTo>
                    <a:pt x="4738027" y="2207895"/>
                    <a:pt x="4767745" y="2238089"/>
                    <a:pt x="4799940" y="2261045"/>
                  </a:cubicBezTo>
                  <a:cubicBezTo>
                    <a:pt x="4833373" y="2284952"/>
                    <a:pt x="4869092" y="2302097"/>
                    <a:pt x="4905953" y="2312099"/>
                  </a:cubicBezTo>
                  <a:cubicBezTo>
                    <a:pt x="4937862" y="2320766"/>
                    <a:pt x="4968533" y="2325529"/>
                    <a:pt x="4996631" y="2326481"/>
                  </a:cubicBezTo>
                  <a:cubicBezTo>
                    <a:pt x="5000536" y="2326577"/>
                    <a:pt x="5004632" y="2326672"/>
                    <a:pt x="5008823" y="2326672"/>
                  </a:cubicBezTo>
                  <a:cubicBezTo>
                    <a:pt x="5031112" y="2326672"/>
                    <a:pt x="5055686" y="2324672"/>
                    <a:pt x="5083880" y="2320671"/>
                  </a:cubicBezTo>
                  <a:cubicBezTo>
                    <a:pt x="5122742" y="2315147"/>
                    <a:pt x="5161890" y="2302574"/>
                    <a:pt x="5200085" y="2283524"/>
                  </a:cubicBezTo>
                  <a:cubicBezTo>
                    <a:pt x="5211992" y="2277618"/>
                    <a:pt x="5223231" y="2271046"/>
                    <a:pt x="5233804" y="2263902"/>
                  </a:cubicBezTo>
                  <a:cubicBezTo>
                    <a:pt x="5234566" y="2264664"/>
                    <a:pt x="5235137" y="2265521"/>
                    <a:pt x="5235899" y="2266283"/>
                  </a:cubicBezTo>
                  <a:cubicBezTo>
                    <a:pt x="5253711" y="2284095"/>
                    <a:pt x="5275714" y="2298097"/>
                    <a:pt x="5301336" y="2308098"/>
                  </a:cubicBezTo>
                  <a:cubicBezTo>
                    <a:pt x="5325149" y="2317337"/>
                    <a:pt x="5349628" y="2322005"/>
                    <a:pt x="5374107" y="2322005"/>
                  </a:cubicBezTo>
                  <a:cubicBezTo>
                    <a:pt x="5456213" y="2322005"/>
                    <a:pt x="5506124" y="2285333"/>
                    <a:pt x="5533841" y="2253806"/>
                  </a:cubicBezTo>
                  <a:cubicBezTo>
                    <a:pt x="5541461" y="2262473"/>
                    <a:pt x="5549843" y="2270570"/>
                    <a:pt x="5558987" y="2277999"/>
                  </a:cubicBezTo>
                  <a:cubicBezTo>
                    <a:pt x="5583562" y="2298002"/>
                    <a:pt x="5626519" y="2321909"/>
                    <a:pt x="5691099" y="2321909"/>
                  </a:cubicBezTo>
                  <a:cubicBezTo>
                    <a:pt x="5732532" y="2321909"/>
                    <a:pt x="5834450" y="2306193"/>
                    <a:pt x="5886838" y="2160842"/>
                  </a:cubicBezTo>
                  <a:cubicBezTo>
                    <a:pt x="5911126" y="2093500"/>
                    <a:pt x="5923414" y="1992249"/>
                    <a:pt x="5925509" y="1842326"/>
                  </a:cubicBezTo>
                  <a:lnTo>
                    <a:pt x="5925509" y="1832324"/>
                  </a:lnTo>
                  <a:cubicBezTo>
                    <a:pt x="5925509" y="1765554"/>
                    <a:pt x="5915317" y="1706594"/>
                    <a:pt x="5895124" y="1657064"/>
                  </a:cubicBezTo>
                  <a:cubicBezTo>
                    <a:pt x="5871693" y="1599629"/>
                    <a:pt x="5835308" y="1553718"/>
                    <a:pt x="5787016" y="1520762"/>
                  </a:cubicBezTo>
                  <a:close/>
                </a:path>
              </a:pathLst>
            </a:custGeom>
            <a:solidFill>
              <a:srgbClr val="FFFFFF"/>
            </a:solidFill>
            <a:ln w="9525" cap="flat">
              <a:noFill/>
              <a:prstDash val="solid"/>
              <a:miter/>
            </a:ln>
          </p:spPr>
          <p:txBody>
            <a:bodyPr rtlCol="0" anchor="ctr"/>
            <a:lstStyle/>
            <a:p>
              <a:endParaRPr lang="nl-BE"/>
            </a:p>
          </p:txBody>
        </p:sp>
        <p:grpSp>
          <p:nvGrpSpPr>
            <p:cNvPr id="86" name="Groep 85">
              <a:extLst>
                <a:ext uri="{FF2B5EF4-FFF2-40B4-BE49-F238E27FC236}">
                  <a16:creationId xmlns:a16="http://schemas.microsoft.com/office/drawing/2014/main" id="{954553E2-D2DC-7AF9-85CF-38395AF96979}"/>
                </a:ext>
              </a:extLst>
            </p:cNvPr>
            <p:cNvGrpSpPr/>
            <p:nvPr/>
          </p:nvGrpSpPr>
          <p:grpSpPr>
            <a:xfrm>
              <a:off x="2210386" y="1591361"/>
              <a:ext cx="1670451" cy="1309878"/>
              <a:chOff x="2210386" y="1591361"/>
              <a:chExt cx="1670451" cy="1309878"/>
            </a:xfrm>
          </p:grpSpPr>
          <p:sp>
            <p:nvSpPr>
              <p:cNvPr id="108" name="Vrije vorm: vorm 107">
                <a:extLst>
                  <a:ext uri="{FF2B5EF4-FFF2-40B4-BE49-F238E27FC236}">
                    <a16:creationId xmlns:a16="http://schemas.microsoft.com/office/drawing/2014/main" id="{E14200D3-3291-6E2E-52ED-6B62ED4412FC}"/>
                  </a:ext>
                </a:extLst>
              </p:cNvPr>
              <p:cNvSpPr/>
              <p:nvPr/>
            </p:nvSpPr>
            <p:spPr>
              <a:xfrm>
                <a:off x="2210386" y="1598885"/>
                <a:ext cx="648133" cy="1296733"/>
              </a:xfrm>
              <a:custGeom>
                <a:avLst/>
                <a:gdLst>
                  <a:gd name="connsiteX0" fmla="*/ 518403 w 648133"/>
                  <a:gd name="connsiteY0" fmla="*/ 1293019 h 1296733"/>
                  <a:gd name="connsiteX1" fmla="*/ 439440 w 648133"/>
                  <a:gd name="connsiteY1" fmla="*/ 1296733 h 1296733"/>
                  <a:gd name="connsiteX2" fmla="*/ 322950 w 648133"/>
                  <a:gd name="connsiteY2" fmla="*/ 1276064 h 1296733"/>
                  <a:gd name="connsiteX3" fmla="*/ 272181 w 648133"/>
                  <a:gd name="connsiteY3" fmla="*/ 1189577 h 1296733"/>
                  <a:gd name="connsiteX4" fmla="*/ 272181 w 648133"/>
                  <a:gd name="connsiteY4" fmla="*/ 1185862 h 1296733"/>
                  <a:gd name="connsiteX5" fmla="*/ 270276 w 648133"/>
                  <a:gd name="connsiteY5" fmla="*/ 986695 h 1296733"/>
                  <a:gd name="connsiteX6" fmla="*/ 281516 w 648133"/>
                  <a:gd name="connsiteY6" fmla="*/ 655892 h 1296733"/>
                  <a:gd name="connsiteX7" fmla="*/ 181884 w 648133"/>
                  <a:gd name="connsiteY7" fmla="*/ 685991 h 1296733"/>
                  <a:gd name="connsiteX8" fmla="*/ 85110 w 648133"/>
                  <a:gd name="connsiteY8" fmla="*/ 667226 h 1296733"/>
                  <a:gd name="connsiteX9" fmla="*/ 14625 w 648133"/>
                  <a:gd name="connsiteY9" fmla="*/ 614648 h 1296733"/>
                  <a:gd name="connsiteX10" fmla="*/ 2433 w 648133"/>
                  <a:gd name="connsiteY10" fmla="*/ 592074 h 1296733"/>
                  <a:gd name="connsiteX11" fmla="*/ 7101 w 648133"/>
                  <a:gd name="connsiteY11" fmla="*/ 541306 h 1296733"/>
                  <a:gd name="connsiteX12" fmla="*/ 128354 w 648133"/>
                  <a:gd name="connsiteY12" fmla="*/ 322326 h 1296733"/>
                  <a:gd name="connsiteX13" fmla="*/ 334189 w 648133"/>
                  <a:gd name="connsiteY13" fmla="*/ 60198 h 1296733"/>
                  <a:gd name="connsiteX14" fmla="*/ 441345 w 648133"/>
                  <a:gd name="connsiteY14" fmla="*/ 1905 h 1296733"/>
                  <a:gd name="connsiteX15" fmla="*/ 478969 w 648133"/>
                  <a:gd name="connsiteY15" fmla="*/ 0 h 1296733"/>
                  <a:gd name="connsiteX16" fmla="*/ 596412 w 648133"/>
                  <a:gd name="connsiteY16" fmla="*/ 35719 h 1296733"/>
                  <a:gd name="connsiteX17" fmla="*/ 648133 w 648133"/>
                  <a:gd name="connsiteY17" fmla="*/ 148495 h 1296733"/>
                  <a:gd name="connsiteX18" fmla="*/ 648133 w 648133"/>
                  <a:gd name="connsiteY18" fmla="*/ 590169 h 1296733"/>
                  <a:gd name="connsiteX19" fmla="*/ 623749 w 648133"/>
                  <a:gd name="connsiteY19" fmla="*/ 1123950 h 1296733"/>
                  <a:gd name="connsiteX20" fmla="*/ 588030 w 648133"/>
                  <a:gd name="connsiteY20" fmla="*/ 1242346 h 1296733"/>
                  <a:gd name="connsiteX21" fmla="*/ 518498 w 648133"/>
                  <a:gd name="connsiteY21" fmla="*/ 1293114 h 129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8133" h="1296733">
                    <a:moveTo>
                      <a:pt x="518403" y="1293019"/>
                    </a:moveTo>
                    <a:cubicBezTo>
                      <a:pt x="498305" y="1295495"/>
                      <a:pt x="472016" y="1296733"/>
                      <a:pt x="439440" y="1296733"/>
                    </a:cubicBezTo>
                    <a:cubicBezTo>
                      <a:pt x="393054" y="1296733"/>
                      <a:pt x="354192" y="1289876"/>
                      <a:pt x="322950" y="1276064"/>
                    </a:cubicBezTo>
                    <a:cubicBezTo>
                      <a:pt x="291612" y="1262253"/>
                      <a:pt x="274753" y="1233487"/>
                      <a:pt x="272181" y="1189577"/>
                    </a:cubicBezTo>
                    <a:lnTo>
                      <a:pt x="272181" y="1185862"/>
                    </a:lnTo>
                    <a:lnTo>
                      <a:pt x="270276" y="986695"/>
                    </a:lnTo>
                    <a:cubicBezTo>
                      <a:pt x="270276" y="848868"/>
                      <a:pt x="274086" y="738664"/>
                      <a:pt x="281516" y="655892"/>
                    </a:cubicBezTo>
                    <a:cubicBezTo>
                      <a:pt x="252655" y="675989"/>
                      <a:pt x="219508" y="685991"/>
                      <a:pt x="181884" y="685991"/>
                    </a:cubicBezTo>
                    <a:cubicBezTo>
                      <a:pt x="146832" y="685991"/>
                      <a:pt x="114543" y="679704"/>
                      <a:pt x="85110" y="667226"/>
                    </a:cubicBezTo>
                    <a:cubicBezTo>
                      <a:pt x="55678" y="654749"/>
                      <a:pt x="32151" y="637127"/>
                      <a:pt x="14625" y="614648"/>
                    </a:cubicBezTo>
                    <a:cubicBezTo>
                      <a:pt x="10910" y="609695"/>
                      <a:pt x="6815" y="602171"/>
                      <a:pt x="2433" y="592074"/>
                    </a:cubicBezTo>
                    <a:cubicBezTo>
                      <a:pt x="-1948" y="582073"/>
                      <a:pt x="-424" y="565118"/>
                      <a:pt x="7101" y="541306"/>
                    </a:cubicBezTo>
                    <a:cubicBezTo>
                      <a:pt x="30913" y="483680"/>
                      <a:pt x="71299" y="410718"/>
                      <a:pt x="128354" y="322326"/>
                    </a:cubicBezTo>
                    <a:cubicBezTo>
                      <a:pt x="185313" y="234029"/>
                      <a:pt x="253988" y="146590"/>
                      <a:pt x="334189" y="60198"/>
                    </a:cubicBezTo>
                    <a:cubicBezTo>
                      <a:pt x="369241" y="22574"/>
                      <a:pt x="404960" y="3239"/>
                      <a:pt x="441345" y="1905"/>
                    </a:cubicBezTo>
                    <a:lnTo>
                      <a:pt x="478969" y="0"/>
                    </a:lnTo>
                    <a:cubicBezTo>
                      <a:pt x="531547" y="0"/>
                      <a:pt x="570695" y="11906"/>
                      <a:pt x="596412" y="35719"/>
                    </a:cubicBezTo>
                    <a:cubicBezTo>
                      <a:pt x="622035" y="59531"/>
                      <a:pt x="639275" y="97155"/>
                      <a:pt x="648133" y="148495"/>
                    </a:cubicBezTo>
                    <a:lnTo>
                      <a:pt x="648133" y="590169"/>
                    </a:lnTo>
                    <a:cubicBezTo>
                      <a:pt x="648133" y="780669"/>
                      <a:pt x="639942" y="958501"/>
                      <a:pt x="623749" y="1123950"/>
                    </a:cubicBezTo>
                    <a:cubicBezTo>
                      <a:pt x="618701" y="1171575"/>
                      <a:pt x="606795" y="1211008"/>
                      <a:pt x="588030" y="1242346"/>
                    </a:cubicBezTo>
                    <a:cubicBezTo>
                      <a:pt x="569266" y="1273683"/>
                      <a:pt x="546025" y="1290637"/>
                      <a:pt x="518498" y="1293114"/>
                    </a:cubicBezTo>
                    <a:close/>
                  </a:path>
                </a:pathLst>
              </a:custGeom>
              <a:solidFill>
                <a:schemeClr val="accent1"/>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D34963DF-37D5-8421-DBBC-A3C8BA923BF0}"/>
                  </a:ext>
                </a:extLst>
              </p:cNvPr>
              <p:cNvSpPr/>
              <p:nvPr/>
            </p:nvSpPr>
            <p:spPr>
              <a:xfrm>
                <a:off x="2991964" y="1591361"/>
                <a:ext cx="888873" cy="1309878"/>
              </a:xfrm>
              <a:custGeom>
                <a:avLst/>
                <a:gdLst>
                  <a:gd name="connsiteX0" fmla="*/ 447199 w 888873"/>
                  <a:gd name="connsiteY0" fmla="*/ 0 h 1309878"/>
                  <a:gd name="connsiteX1" fmla="*/ 777050 w 888873"/>
                  <a:gd name="connsiteY1" fmla="*/ 164402 h 1309878"/>
                  <a:gd name="connsiteX2" fmla="*/ 888873 w 888873"/>
                  <a:gd name="connsiteY2" fmla="*/ 631412 h 1309878"/>
                  <a:gd name="connsiteX3" fmla="*/ 874776 w 888873"/>
                  <a:gd name="connsiteY3" fmla="*/ 818388 h 1309878"/>
                  <a:gd name="connsiteX4" fmla="*/ 824008 w 888873"/>
                  <a:gd name="connsiteY4" fmla="*/ 1014794 h 1309878"/>
                  <a:gd name="connsiteX5" fmla="*/ 735711 w 888873"/>
                  <a:gd name="connsiteY5" fmla="*/ 1170813 h 1309878"/>
                  <a:gd name="connsiteX6" fmla="*/ 606076 w 888873"/>
                  <a:gd name="connsiteY6" fmla="*/ 1272254 h 1309878"/>
                  <a:gd name="connsiteX7" fmla="*/ 432245 w 888873"/>
                  <a:gd name="connsiteY7" fmla="*/ 1309878 h 1309878"/>
                  <a:gd name="connsiteX8" fmla="*/ 112776 w 888873"/>
                  <a:gd name="connsiteY8" fmla="*/ 1129475 h 1309878"/>
                  <a:gd name="connsiteX9" fmla="*/ 0 w 888873"/>
                  <a:gd name="connsiteY9" fmla="*/ 582549 h 1309878"/>
                  <a:gd name="connsiteX10" fmla="*/ 27242 w 888873"/>
                  <a:gd name="connsiteY10" fmla="*/ 359855 h 1309878"/>
                  <a:gd name="connsiteX11" fmla="*/ 109919 w 888873"/>
                  <a:gd name="connsiteY11" fmla="*/ 172879 h 1309878"/>
                  <a:gd name="connsiteX12" fmla="*/ 250889 w 888873"/>
                  <a:gd name="connsiteY12" fmla="*/ 46006 h 1309878"/>
                  <a:gd name="connsiteX13" fmla="*/ 447294 w 888873"/>
                  <a:gd name="connsiteY13" fmla="*/ 0 h 1309878"/>
                  <a:gd name="connsiteX14" fmla="*/ 460343 w 888873"/>
                  <a:gd name="connsiteY14" fmla="*/ 349568 h 1309878"/>
                  <a:gd name="connsiteX15" fmla="*/ 375761 w 888873"/>
                  <a:gd name="connsiteY15" fmla="*/ 425672 h 1309878"/>
                  <a:gd name="connsiteX16" fmla="*/ 345662 w 888873"/>
                  <a:gd name="connsiteY16" fmla="*/ 629603 h 1309878"/>
                  <a:gd name="connsiteX17" fmla="*/ 359759 w 888873"/>
                  <a:gd name="connsiteY17" fmla="*/ 805339 h 1309878"/>
                  <a:gd name="connsiteX18" fmla="*/ 398240 w 888873"/>
                  <a:gd name="connsiteY18" fmla="*/ 900208 h 1309878"/>
                  <a:gd name="connsiteX19" fmla="*/ 445199 w 888873"/>
                  <a:gd name="connsiteY19" fmla="*/ 924687 h 1309878"/>
                  <a:gd name="connsiteX20" fmla="*/ 535400 w 888873"/>
                  <a:gd name="connsiteY20" fmla="*/ 852297 h 1309878"/>
                  <a:gd name="connsiteX21" fmla="*/ 559784 w 888873"/>
                  <a:gd name="connsiteY21" fmla="*/ 608933 h 1309878"/>
                  <a:gd name="connsiteX22" fmla="*/ 546640 w 888873"/>
                  <a:gd name="connsiteY22" fmla="*/ 464249 h 1309878"/>
                  <a:gd name="connsiteX23" fmla="*/ 509969 w 888873"/>
                  <a:gd name="connsiteY23" fmla="*/ 375952 h 1309878"/>
                  <a:gd name="connsiteX24" fmla="*/ 460153 w 888873"/>
                  <a:gd name="connsiteY24" fmla="*/ 349663 h 130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8873" h="1309878">
                    <a:moveTo>
                      <a:pt x="447199" y="0"/>
                    </a:moveTo>
                    <a:cubicBezTo>
                      <a:pt x="592550" y="0"/>
                      <a:pt x="702469" y="54864"/>
                      <a:pt x="777050" y="164402"/>
                    </a:cubicBezTo>
                    <a:cubicBezTo>
                      <a:pt x="851630" y="274034"/>
                      <a:pt x="888873" y="429673"/>
                      <a:pt x="888873" y="631412"/>
                    </a:cubicBezTo>
                    <a:cubicBezTo>
                      <a:pt x="888873" y="686562"/>
                      <a:pt x="884206" y="748856"/>
                      <a:pt x="874776" y="818388"/>
                    </a:cubicBezTo>
                    <a:cubicBezTo>
                      <a:pt x="865346" y="887921"/>
                      <a:pt x="848487" y="953453"/>
                      <a:pt x="824008" y="1014794"/>
                    </a:cubicBezTo>
                    <a:cubicBezTo>
                      <a:pt x="799624" y="1076230"/>
                      <a:pt x="770096" y="1128236"/>
                      <a:pt x="735711" y="1170813"/>
                    </a:cubicBezTo>
                    <a:cubicBezTo>
                      <a:pt x="701230" y="1213390"/>
                      <a:pt x="657987" y="1247204"/>
                      <a:pt x="606076" y="1272254"/>
                    </a:cubicBezTo>
                    <a:cubicBezTo>
                      <a:pt x="554069" y="1297305"/>
                      <a:pt x="496157" y="1309878"/>
                      <a:pt x="432245" y="1309878"/>
                    </a:cubicBezTo>
                    <a:cubicBezTo>
                      <a:pt x="294418" y="1309878"/>
                      <a:pt x="187928" y="1249775"/>
                      <a:pt x="112776" y="1129475"/>
                    </a:cubicBezTo>
                    <a:cubicBezTo>
                      <a:pt x="37624" y="1009174"/>
                      <a:pt x="0" y="826865"/>
                      <a:pt x="0" y="582549"/>
                    </a:cubicBezTo>
                    <a:cubicBezTo>
                      <a:pt x="0" y="504920"/>
                      <a:pt x="9049" y="430625"/>
                      <a:pt x="27242" y="359855"/>
                    </a:cubicBezTo>
                    <a:cubicBezTo>
                      <a:pt x="45434" y="289084"/>
                      <a:pt x="72962" y="226695"/>
                      <a:pt x="109919" y="172879"/>
                    </a:cubicBezTo>
                    <a:cubicBezTo>
                      <a:pt x="146876" y="119063"/>
                      <a:pt x="193834" y="76771"/>
                      <a:pt x="250889" y="46006"/>
                    </a:cubicBezTo>
                    <a:cubicBezTo>
                      <a:pt x="307848" y="15335"/>
                      <a:pt x="373380" y="0"/>
                      <a:pt x="447294" y="0"/>
                    </a:cubicBezTo>
                    <a:close/>
                    <a:moveTo>
                      <a:pt x="460343" y="349568"/>
                    </a:moveTo>
                    <a:cubicBezTo>
                      <a:pt x="423958" y="349568"/>
                      <a:pt x="395764" y="374904"/>
                      <a:pt x="375761" y="425672"/>
                    </a:cubicBezTo>
                    <a:cubicBezTo>
                      <a:pt x="355663" y="476441"/>
                      <a:pt x="345662" y="544354"/>
                      <a:pt x="345662" y="629603"/>
                    </a:cubicBezTo>
                    <a:cubicBezTo>
                      <a:pt x="345662" y="699802"/>
                      <a:pt x="350330" y="758381"/>
                      <a:pt x="359759" y="805339"/>
                    </a:cubicBezTo>
                    <a:cubicBezTo>
                      <a:pt x="369189" y="852297"/>
                      <a:pt x="381953" y="884015"/>
                      <a:pt x="398240" y="900208"/>
                    </a:cubicBezTo>
                    <a:cubicBezTo>
                      <a:pt x="414528" y="916496"/>
                      <a:pt x="430149" y="924687"/>
                      <a:pt x="445199" y="924687"/>
                    </a:cubicBezTo>
                    <a:cubicBezTo>
                      <a:pt x="489013" y="924687"/>
                      <a:pt x="519113" y="900589"/>
                      <a:pt x="535400" y="852297"/>
                    </a:cubicBezTo>
                    <a:cubicBezTo>
                      <a:pt x="551688" y="804101"/>
                      <a:pt x="559784" y="722948"/>
                      <a:pt x="559784" y="608933"/>
                    </a:cubicBezTo>
                    <a:cubicBezTo>
                      <a:pt x="559784" y="553784"/>
                      <a:pt x="555403" y="505587"/>
                      <a:pt x="546640" y="464249"/>
                    </a:cubicBezTo>
                    <a:cubicBezTo>
                      <a:pt x="537877" y="422910"/>
                      <a:pt x="525685" y="393478"/>
                      <a:pt x="509969" y="375952"/>
                    </a:cubicBezTo>
                    <a:cubicBezTo>
                      <a:pt x="494252" y="358426"/>
                      <a:pt x="477679" y="349663"/>
                      <a:pt x="460153" y="349663"/>
                    </a:cubicBezTo>
                    <a:close/>
                  </a:path>
                </a:pathLst>
              </a:custGeom>
              <a:solidFill>
                <a:schemeClr val="accent1"/>
              </a:solidFill>
              <a:ln w="9525" cap="flat">
                <a:noFill/>
                <a:prstDash val="solid"/>
                <a:miter/>
              </a:ln>
            </p:spPr>
            <p:txBody>
              <a:bodyPr rtlCol="0" anchor="ctr"/>
              <a:lstStyle/>
              <a:p>
                <a:endParaRPr lang="nl-BE"/>
              </a:p>
            </p:txBody>
          </p:sp>
        </p:grpSp>
        <p:grpSp>
          <p:nvGrpSpPr>
            <p:cNvPr id="87" name="Groep 86">
              <a:extLst>
                <a:ext uri="{FF2B5EF4-FFF2-40B4-BE49-F238E27FC236}">
                  <a16:creationId xmlns:a16="http://schemas.microsoft.com/office/drawing/2014/main" id="{A637FF6E-F03F-3F15-CF58-7398DD1AA330}"/>
                </a:ext>
              </a:extLst>
            </p:cNvPr>
            <p:cNvGrpSpPr/>
            <p:nvPr/>
          </p:nvGrpSpPr>
          <p:grpSpPr>
            <a:xfrm>
              <a:off x="4022531" y="2246300"/>
              <a:ext cx="3866045" cy="647794"/>
              <a:chOff x="4022531" y="2246300"/>
              <a:chExt cx="3866045" cy="647794"/>
            </a:xfrm>
            <a:solidFill>
              <a:schemeClr val="accent2"/>
            </a:solidFill>
          </p:grpSpPr>
          <p:sp>
            <p:nvSpPr>
              <p:cNvPr id="101" name="Vrije vorm: vorm 100">
                <a:extLst>
                  <a:ext uri="{FF2B5EF4-FFF2-40B4-BE49-F238E27FC236}">
                    <a16:creationId xmlns:a16="http://schemas.microsoft.com/office/drawing/2014/main" id="{89C4A7DA-D05E-3E55-1D24-72B2EEF7E7BA}"/>
                  </a:ext>
                </a:extLst>
              </p:cNvPr>
              <p:cNvSpPr/>
              <p:nvPr/>
            </p:nvSpPr>
            <p:spPr>
              <a:xfrm>
                <a:off x="4022531" y="2258301"/>
                <a:ext cx="512293" cy="631317"/>
              </a:xfrm>
              <a:custGeom>
                <a:avLst/>
                <a:gdLst>
                  <a:gd name="connsiteX0" fmla="*/ 230448 w 512293"/>
                  <a:gd name="connsiteY0" fmla="*/ 194405 h 631317"/>
                  <a:gd name="connsiteX1" fmla="*/ 201873 w 512293"/>
                  <a:gd name="connsiteY1" fmla="*/ 191643 h 631317"/>
                  <a:gd name="connsiteX2" fmla="*/ 73762 w 512293"/>
                  <a:gd name="connsiteY2" fmla="*/ 167259 h 631317"/>
                  <a:gd name="connsiteX3" fmla="*/ 17564 w 512293"/>
                  <a:gd name="connsiteY3" fmla="*/ 135446 h 631317"/>
                  <a:gd name="connsiteX4" fmla="*/ 38 w 512293"/>
                  <a:gd name="connsiteY4" fmla="*/ 88487 h 631317"/>
                  <a:gd name="connsiteX5" fmla="*/ 2801 w 512293"/>
                  <a:gd name="connsiteY5" fmla="*/ 65437 h 631317"/>
                  <a:gd name="connsiteX6" fmla="*/ 122625 w 512293"/>
                  <a:gd name="connsiteY6" fmla="*/ 0 h 631317"/>
                  <a:gd name="connsiteX7" fmla="*/ 259023 w 512293"/>
                  <a:gd name="connsiteY7" fmla="*/ 12002 h 631317"/>
                  <a:gd name="connsiteX8" fmla="*/ 380657 w 512293"/>
                  <a:gd name="connsiteY8" fmla="*/ 43339 h 631317"/>
                  <a:gd name="connsiteX9" fmla="*/ 430854 w 512293"/>
                  <a:gd name="connsiteY9" fmla="*/ 71438 h 631317"/>
                  <a:gd name="connsiteX10" fmla="*/ 462668 w 512293"/>
                  <a:gd name="connsiteY10" fmla="*/ 111062 h 631317"/>
                  <a:gd name="connsiteX11" fmla="*/ 471907 w 512293"/>
                  <a:gd name="connsiteY11" fmla="*/ 151162 h 631317"/>
                  <a:gd name="connsiteX12" fmla="*/ 445142 w 512293"/>
                  <a:gd name="connsiteY12" fmla="*/ 223933 h 631317"/>
                  <a:gd name="connsiteX13" fmla="*/ 345605 w 512293"/>
                  <a:gd name="connsiteY13" fmla="*/ 343757 h 631317"/>
                  <a:gd name="connsiteX14" fmla="*/ 282931 w 512293"/>
                  <a:gd name="connsiteY14" fmla="*/ 416528 h 631317"/>
                  <a:gd name="connsiteX15" fmla="*/ 242354 w 512293"/>
                  <a:gd name="connsiteY15" fmla="*/ 467201 h 631317"/>
                  <a:gd name="connsiteX16" fmla="*/ 367703 w 512293"/>
                  <a:gd name="connsiteY16" fmla="*/ 430340 h 631317"/>
                  <a:gd name="connsiteX17" fmla="*/ 428473 w 512293"/>
                  <a:gd name="connsiteY17" fmla="*/ 423005 h 631317"/>
                  <a:gd name="connsiteX18" fmla="*/ 509531 w 512293"/>
                  <a:gd name="connsiteY18" fmla="*/ 471869 h 631317"/>
                  <a:gd name="connsiteX19" fmla="*/ 512293 w 512293"/>
                  <a:gd name="connsiteY19" fmla="*/ 493967 h 631317"/>
                  <a:gd name="connsiteX20" fmla="*/ 340938 w 512293"/>
                  <a:gd name="connsiteY20" fmla="*/ 616553 h 631317"/>
                  <a:gd name="connsiteX21" fmla="*/ 337223 w 512293"/>
                  <a:gd name="connsiteY21" fmla="*/ 617506 h 631317"/>
                  <a:gd name="connsiteX22" fmla="*/ 209112 w 512293"/>
                  <a:gd name="connsiteY22" fmla="*/ 631317 h 631317"/>
                  <a:gd name="connsiteX23" fmla="*/ 105004 w 512293"/>
                  <a:gd name="connsiteY23" fmla="*/ 607314 h 631317"/>
                  <a:gd name="connsiteX24" fmla="*/ 53378 w 512293"/>
                  <a:gd name="connsiteY24" fmla="*/ 549307 h 631317"/>
                  <a:gd name="connsiteX25" fmla="*/ 31280 w 512293"/>
                  <a:gd name="connsiteY25" fmla="*/ 485775 h 631317"/>
                  <a:gd name="connsiteX26" fmla="*/ 31280 w 512293"/>
                  <a:gd name="connsiteY26" fmla="*/ 482060 h 631317"/>
                  <a:gd name="connsiteX27" fmla="*/ 32709 w 512293"/>
                  <a:gd name="connsiteY27" fmla="*/ 472345 h 631317"/>
                  <a:gd name="connsiteX28" fmla="*/ 42425 w 512293"/>
                  <a:gd name="connsiteY28" fmla="*/ 444246 h 631317"/>
                  <a:gd name="connsiteX29" fmla="*/ 78334 w 512293"/>
                  <a:gd name="connsiteY29" fmla="*/ 383477 h 631317"/>
                  <a:gd name="connsiteX30" fmla="*/ 135008 w 512293"/>
                  <a:gd name="connsiteY30" fmla="*/ 307943 h 631317"/>
                  <a:gd name="connsiteX31" fmla="*/ 194920 w 512293"/>
                  <a:gd name="connsiteY31" fmla="*/ 236125 h 631317"/>
                  <a:gd name="connsiteX32" fmla="*/ 230353 w 512293"/>
                  <a:gd name="connsiteY32" fmla="*/ 194691 h 63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2293" h="631317">
                    <a:moveTo>
                      <a:pt x="230448" y="194405"/>
                    </a:moveTo>
                    <a:lnTo>
                      <a:pt x="201873" y="191643"/>
                    </a:lnTo>
                    <a:cubicBezTo>
                      <a:pt x="141675" y="183071"/>
                      <a:pt x="99003" y="174879"/>
                      <a:pt x="73762" y="167259"/>
                    </a:cubicBezTo>
                    <a:cubicBezTo>
                      <a:pt x="48521" y="159544"/>
                      <a:pt x="29852" y="148971"/>
                      <a:pt x="17564" y="135446"/>
                    </a:cubicBezTo>
                    <a:cubicBezTo>
                      <a:pt x="5277" y="121920"/>
                      <a:pt x="-533" y="106299"/>
                      <a:pt x="38" y="88487"/>
                    </a:cubicBezTo>
                    <a:cubicBezTo>
                      <a:pt x="38" y="81153"/>
                      <a:pt x="991" y="73438"/>
                      <a:pt x="2801" y="65437"/>
                    </a:cubicBezTo>
                    <a:cubicBezTo>
                      <a:pt x="13278" y="21812"/>
                      <a:pt x="53188" y="0"/>
                      <a:pt x="122625" y="0"/>
                    </a:cubicBezTo>
                    <a:cubicBezTo>
                      <a:pt x="165583" y="0"/>
                      <a:pt x="211112" y="4001"/>
                      <a:pt x="259023" y="12002"/>
                    </a:cubicBezTo>
                    <a:cubicBezTo>
                      <a:pt x="306934" y="20003"/>
                      <a:pt x="347510" y="30385"/>
                      <a:pt x="380657" y="43339"/>
                    </a:cubicBezTo>
                    <a:cubicBezTo>
                      <a:pt x="399041" y="50102"/>
                      <a:pt x="415805" y="59436"/>
                      <a:pt x="430854" y="71438"/>
                    </a:cubicBezTo>
                    <a:cubicBezTo>
                      <a:pt x="445904" y="83439"/>
                      <a:pt x="456476" y="96679"/>
                      <a:pt x="462668" y="111062"/>
                    </a:cubicBezTo>
                    <a:cubicBezTo>
                      <a:pt x="468764" y="125540"/>
                      <a:pt x="471907" y="138875"/>
                      <a:pt x="471907" y="151162"/>
                    </a:cubicBezTo>
                    <a:cubicBezTo>
                      <a:pt x="471907" y="173927"/>
                      <a:pt x="462953" y="198120"/>
                      <a:pt x="445142" y="223933"/>
                    </a:cubicBezTo>
                    <a:lnTo>
                      <a:pt x="345605" y="343757"/>
                    </a:lnTo>
                    <a:cubicBezTo>
                      <a:pt x="327222" y="362807"/>
                      <a:pt x="306267" y="387096"/>
                      <a:pt x="282931" y="416528"/>
                    </a:cubicBezTo>
                    <a:cubicBezTo>
                      <a:pt x="259595" y="446056"/>
                      <a:pt x="246069" y="462915"/>
                      <a:pt x="242354" y="467201"/>
                    </a:cubicBezTo>
                    <a:cubicBezTo>
                      <a:pt x="276168" y="453676"/>
                      <a:pt x="317888" y="441389"/>
                      <a:pt x="367703" y="430340"/>
                    </a:cubicBezTo>
                    <a:cubicBezTo>
                      <a:pt x="389230" y="425387"/>
                      <a:pt x="409423" y="423005"/>
                      <a:pt x="428473" y="423005"/>
                    </a:cubicBezTo>
                    <a:cubicBezTo>
                      <a:pt x="471431" y="423005"/>
                      <a:pt x="498482" y="439293"/>
                      <a:pt x="509531" y="471869"/>
                    </a:cubicBezTo>
                    <a:cubicBezTo>
                      <a:pt x="511340" y="479203"/>
                      <a:pt x="512293" y="486632"/>
                      <a:pt x="512293" y="493967"/>
                    </a:cubicBezTo>
                    <a:cubicBezTo>
                      <a:pt x="512293" y="549211"/>
                      <a:pt x="455143" y="590074"/>
                      <a:pt x="340938" y="616553"/>
                    </a:cubicBezTo>
                    <a:lnTo>
                      <a:pt x="337223" y="617506"/>
                    </a:lnTo>
                    <a:cubicBezTo>
                      <a:pt x="291123" y="626745"/>
                      <a:pt x="248450" y="631317"/>
                      <a:pt x="209112" y="631317"/>
                    </a:cubicBezTo>
                    <a:cubicBezTo>
                      <a:pt x="160535" y="631317"/>
                      <a:pt x="125864" y="623316"/>
                      <a:pt x="105004" y="607314"/>
                    </a:cubicBezTo>
                    <a:cubicBezTo>
                      <a:pt x="85382" y="591979"/>
                      <a:pt x="68142" y="572643"/>
                      <a:pt x="53378" y="549307"/>
                    </a:cubicBezTo>
                    <a:cubicBezTo>
                      <a:pt x="38615" y="525971"/>
                      <a:pt x="31280" y="504825"/>
                      <a:pt x="31280" y="485775"/>
                    </a:cubicBezTo>
                    <a:lnTo>
                      <a:pt x="31280" y="482060"/>
                    </a:lnTo>
                    <a:cubicBezTo>
                      <a:pt x="31280" y="480251"/>
                      <a:pt x="31757" y="477012"/>
                      <a:pt x="32709" y="472345"/>
                    </a:cubicBezTo>
                    <a:cubicBezTo>
                      <a:pt x="33662" y="467773"/>
                      <a:pt x="36900" y="458343"/>
                      <a:pt x="42425" y="444246"/>
                    </a:cubicBezTo>
                    <a:cubicBezTo>
                      <a:pt x="47949" y="430149"/>
                      <a:pt x="59951" y="409861"/>
                      <a:pt x="78334" y="383477"/>
                    </a:cubicBezTo>
                    <a:cubicBezTo>
                      <a:pt x="96812" y="357092"/>
                      <a:pt x="115672" y="331851"/>
                      <a:pt x="135008" y="307943"/>
                    </a:cubicBezTo>
                    <a:cubicBezTo>
                      <a:pt x="154343" y="284036"/>
                      <a:pt x="174346" y="260033"/>
                      <a:pt x="194920" y="236125"/>
                    </a:cubicBezTo>
                    <a:cubicBezTo>
                      <a:pt x="215494" y="212122"/>
                      <a:pt x="227305" y="198311"/>
                      <a:pt x="230353" y="194691"/>
                    </a:cubicBezTo>
                    <a:close/>
                  </a:path>
                </a:pathLst>
              </a:custGeom>
              <a:grpFill/>
              <a:ln w="9525"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4C1CB108-45BD-0423-5130-C3FDB9F739AA}"/>
                  </a:ext>
                </a:extLst>
              </p:cNvPr>
              <p:cNvSpPr/>
              <p:nvPr/>
            </p:nvSpPr>
            <p:spPr>
              <a:xfrm>
                <a:off x="4557017" y="2254586"/>
                <a:ext cx="491013" cy="635698"/>
              </a:xfrm>
              <a:custGeom>
                <a:avLst/>
                <a:gdLst>
                  <a:gd name="connsiteX0" fmla="*/ 458819 w 491013"/>
                  <a:gd name="connsiteY0" fmla="*/ 125349 h 635698"/>
                  <a:gd name="connsiteX1" fmla="*/ 491014 w 491013"/>
                  <a:gd name="connsiteY1" fmla="*/ 317945 h 635698"/>
                  <a:gd name="connsiteX2" fmla="*/ 470249 w 491013"/>
                  <a:gd name="connsiteY2" fmla="*/ 452438 h 635698"/>
                  <a:gd name="connsiteX3" fmla="*/ 415004 w 491013"/>
                  <a:gd name="connsiteY3" fmla="*/ 556070 h 635698"/>
                  <a:gd name="connsiteX4" fmla="*/ 334804 w 491013"/>
                  <a:gd name="connsiteY4" fmla="*/ 616839 h 635698"/>
                  <a:gd name="connsiteX5" fmla="*/ 242221 w 491013"/>
                  <a:gd name="connsiteY5" fmla="*/ 635699 h 635698"/>
                  <a:gd name="connsiteX6" fmla="*/ 181451 w 491013"/>
                  <a:gd name="connsiteY6" fmla="*/ 630174 h 635698"/>
                  <a:gd name="connsiteX7" fmla="*/ 78296 w 491013"/>
                  <a:gd name="connsiteY7" fmla="*/ 573977 h 635698"/>
                  <a:gd name="connsiteX8" fmla="*/ 20288 w 491013"/>
                  <a:gd name="connsiteY8" fmla="*/ 475393 h 635698"/>
                  <a:gd name="connsiteX9" fmla="*/ 6953 w 491013"/>
                  <a:gd name="connsiteY9" fmla="*/ 413195 h 635698"/>
                  <a:gd name="connsiteX10" fmla="*/ 0 w 491013"/>
                  <a:gd name="connsiteY10" fmla="*/ 320612 h 635698"/>
                  <a:gd name="connsiteX11" fmla="*/ 24384 w 491013"/>
                  <a:gd name="connsiteY11" fmla="*/ 152019 h 635698"/>
                  <a:gd name="connsiteX12" fmla="*/ 93059 w 491013"/>
                  <a:gd name="connsiteY12" fmla="*/ 55245 h 635698"/>
                  <a:gd name="connsiteX13" fmla="*/ 161258 w 491013"/>
                  <a:gd name="connsiteY13" fmla="*/ 15621 h 635698"/>
                  <a:gd name="connsiteX14" fmla="*/ 243269 w 491013"/>
                  <a:gd name="connsiteY14" fmla="*/ 0 h 635698"/>
                  <a:gd name="connsiteX15" fmla="*/ 246983 w 491013"/>
                  <a:gd name="connsiteY15" fmla="*/ 0 h 635698"/>
                  <a:gd name="connsiteX16" fmla="*/ 379190 w 491013"/>
                  <a:gd name="connsiteY16" fmla="*/ 31337 h 635698"/>
                  <a:gd name="connsiteX17" fmla="*/ 458914 w 491013"/>
                  <a:gd name="connsiteY17" fmla="*/ 125349 h 635698"/>
                  <a:gd name="connsiteX18" fmla="*/ 253365 w 491013"/>
                  <a:gd name="connsiteY18" fmla="*/ 156686 h 635698"/>
                  <a:gd name="connsiteX19" fmla="*/ 197168 w 491013"/>
                  <a:gd name="connsiteY19" fmla="*/ 197263 h 635698"/>
                  <a:gd name="connsiteX20" fmla="*/ 177832 w 491013"/>
                  <a:gd name="connsiteY20" fmla="*/ 295847 h 635698"/>
                  <a:gd name="connsiteX21" fmla="*/ 196310 w 491013"/>
                  <a:gd name="connsiteY21" fmla="*/ 418814 h 635698"/>
                  <a:gd name="connsiteX22" fmla="*/ 246983 w 491013"/>
                  <a:gd name="connsiteY22" fmla="*/ 458915 h 635698"/>
                  <a:gd name="connsiteX23" fmla="*/ 282893 w 491013"/>
                  <a:gd name="connsiteY23" fmla="*/ 442817 h 635698"/>
                  <a:gd name="connsiteX24" fmla="*/ 310039 w 491013"/>
                  <a:gd name="connsiteY24" fmla="*/ 383381 h 635698"/>
                  <a:gd name="connsiteX25" fmla="*/ 319754 w 491013"/>
                  <a:gd name="connsiteY25" fmla="*/ 285750 h 635698"/>
                  <a:gd name="connsiteX26" fmla="*/ 303181 w 491013"/>
                  <a:gd name="connsiteY26" fmla="*/ 196882 h 635698"/>
                  <a:gd name="connsiteX27" fmla="*/ 253460 w 491013"/>
                  <a:gd name="connsiteY27" fmla="*/ 156781 h 63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013" h="635698">
                    <a:moveTo>
                      <a:pt x="458819" y="125349"/>
                    </a:moveTo>
                    <a:cubicBezTo>
                      <a:pt x="480346" y="173260"/>
                      <a:pt x="491014" y="237458"/>
                      <a:pt x="491014" y="317945"/>
                    </a:cubicBezTo>
                    <a:cubicBezTo>
                      <a:pt x="491014" y="366427"/>
                      <a:pt x="484156" y="411290"/>
                      <a:pt x="470249" y="452438"/>
                    </a:cubicBezTo>
                    <a:cubicBezTo>
                      <a:pt x="456438" y="493586"/>
                      <a:pt x="437960" y="528161"/>
                      <a:pt x="415004" y="556070"/>
                    </a:cubicBezTo>
                    <a:cubicBezTo>
                      <a:pt x="391954" y="584073"/>
                      <a:pt x="365284" y="604266"/>
                      <a:pt x="334804" y="616839"/>
                    </a:cubicBezTo>
                    <a:cubicBezTo>
                      <a:pt x="304419" y="629412"/>
                      <a:pt x="273558" y="635699"/>
                      <a:pt x="242221" y="635699"/>
                    </a:cubicBezTo>
                    <a:cubicBezTo>
                      <a:pt x="217646" y="635699"/>
                      <a:pt x="197358" y="633889"/>
                      <a:pt x="181451" y="630174"/>
                    </a:cubicBezTo>
                    <a:cubicBezTo>
                      <a:pt x="137827" y="619125"/>
                      <a:pt x="103442" y="600361"/>
                      <a:pt x="78296" y="573977"/>
                    </a:cubicBezTo>
                    <a:cubicBezTo>
                      <a:pt x="53054" y="547592"/>
                      <a:pt x="33719" y="514731"/>
                      <a:pt x="20288" y="475393"/>
                    </a:cubicBezTo>
                    <a:cubicBezTo>
                      <a:pt x="16002" y="461867"/>
                      <a:pt x="11525" y="441198"/>
                      <a:pt x="6953" y="413195"/>
                    </a:cubicBezTo>
                    <a:cubicBezTo>
                      <a:pt x="2381" y="385286"/>
                      <a:pt x="0" y="354425"/>
                      <a:pt x="0" y="320612"/>
                    </a:cubicBezTo>
                    <a:cubicBezTo>
                      <a:pt x="0" y="246888"/>
                      <a:pt x="8096" y="190691"/>
                      <a:pt x="24384" y="152019"/>
                    </a:cubicBezTo>
                    <a:cubicBezTo>
                      <a:pt x="40672" y="113348"/>
                      <a:pt x="63532" y="81058"/>
                      <a:pt x="93059" y="55245"/>
                    </a:cubicBezTo>
                    <a:cubicBezTo>
                      <a:pt x="112109" y="38672"/>
                      <a:pt x="134779" y="25432"/>
                      <a:pt x="161258" y="15621"/>
                    </a:cubicBezTo>
                    <a:cubicBezTo>
                      <a:pt x="187643" y="5810"/>
                      <a:pt x="214979" y="572"/>
                      <a:pt x="243269" y="0"/>
                    </a:cubicBezTo>
                    <a:lnTo>
                      <a:pt x="246983" y="0"/>
                    </a:lnTo>
                    <a:cubicBezTo>
                      <a:pt x="301657" y="0"/>
                      <a:pt x="345758" y="10478"/>
                      <a:pt x="379190" y="31337"/>
                    </a:cubicBezTo>
                    <a:cubicBezTo>
                      <a:pt x="412623" y="52197"/>
                      <a:pt x="439198" y="83534"/>
                      <a:pt x="458914" y="125349"/>
                    </a:cubicBezTo>
                    <a:close/>
                    <a:moveTo>
                      <a:pt x="253365" y="156686"/>
                    </a:moveTo>
                    <a:cubicBezTo>
                      <a:pt x="228791" y="156686"/>
                      <a:pt x="210121" y="170212"/>
                      <a:pt x="197168" y="197263"/>
                    </a:cubicBezTo>
                    <a:cubicBezTo>
                      <a:pt x="184309" y="224314"/>
                      <a:pt x="177832" y="257175"/>
                      <a:pt x="177832" y="295847"/>
                    </a:cubicBezTo>
                    <a:cubicBezTo>
                      <a:pt x="177832" y="351092"/>
                      <a:pt x="183928" y="392144"/>
                      <a:pt x="196310" y="418814"/>
                    </a:cubicBezTo>
                    <a:cubicBezTo>
                      <a:pt x="208597" y="445580"/>
                      <a:pt x="225457" y="458915"/>
                      <a:pt x="246983" y="458915"/>
                    </a:cubicBezTo>
                    <a:cubicBezTo>
                      <a:pt x="259271" y="458915"/>
                      <a:pt x="271272" y="453581"/>
                      <a:pt x="282893" y="442817"/>
                    </a:cubicBezTo>
                    <a:cubicBezTo>
                      <a:pt x="294513" y="432054"/>
                      <a:pt x="303657" y="412242"/>
                      <a:pt x="310039" y="383381"/>
                    </a:cubicBezTo>
                    <a:cubicBezTo>
                      <a:pt x="316516" y="354521"/>
                      <a:pt x="319754" y="321945"/>
                      <a:pt x="319754" y="285750"/>
                    </a:cubicBezTo>
                    <a:cubicBezTo>
                      <a:pt x="319754" y="253175"/>
                      <a:pt x="314230" y="223552"/>
                      <a:pt x="303181" y="196882"/>
                    </a:cubicBezTo>
                    <a:cubicBezTo>
                      <a:pt x="292132" y="170117"/>
                      <a:pt x="275558" y="156781"/>
                      <a:pt x="253460" y="156781"/>
                    </a:cubicBezTo>
                    <a:close/>
                  </a:path>
                </a:pathLst>
              </a:custGeom>
              <a:grpFill/>
              <a:ln w="9525"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5E32E273-1AFC-CB2D-9191-C441AD012E63}"/>
                  </a:ext>
                </a:extLst>
              </p:cNvPr>
              <p:cNvSpPr/>
              <p:nvPr/>
            </p:nvSpPr>
            <p:spPr>
              <a:xfrm>
                <a:off x="5088131" y="2265540"/>
                <a:ext cx="786765" cy="616553"/>
              </a:xfrm>
              <a:custGeom>
                <a:avLst/>
                <a:gdLst>
                  <a:gd name="connsiteX0" fmla="*/ 676847 w 786765"/>
                  <a:gd name="connsiteY0" fmla="*/ 616553 h 616553"/>
                  <a:gd name="connsiteX1" fmla="*/ 614648 w 786765"/>
                  <a:gd name="connsiteY1" fmla="*/ 591217 h 616553"/>
                  <a:gd name="connsiteX2" fmla="*/ 593027 w 786765"/>
                  <a:gd name="connsiteY2" fmla="*/ 527209 h 616553"/>
                  <a:gd name="connsiteX3" fmla="*/ 598551 w 786765"/>
                  <a:gd name="connsiteY3" fmla="*/ 391763 h 616553"/>
                  <a:gd name="connsiteX4" fmla="*/ 598551 w 786765"/>
                  <a:gd name="connsiteY4" fmla="*/ 362236 h 616553"/>
                  <a:gd name="connsiteX5" fmla="*/ 594360 w 786765"/>
                  <a:gd name="connsiteY5" fmla="*/ 299561 h 616553"/>
                  <a:gd name="connsiteX6" fmla="*/ 580072 w 786765"/>
                  <a:gd name="connsiteY6" fmla="*/ 257651 h 616553"/>
                  <a:gd name="connsiteX7" fmla="*/ 550545 w 786765"/>
                  <a:gd name="connsiteY7" fmla="*/ 241554 h 616553"/>
                  <a:gd name="connsiteX8" fmla="*/ 523875 w 786765"/>
                  <a:gd name="connsiteY8" fmla="*/ 250793 h 616553"/>
                  <a:gd name="connsiteX9" fmla="*/ 504539 w 786765"/>
                  <a:gd name="connsiteY9" fmla="*/ 283940 h 616553"/>
                  <a:gd name="connsiteX10" fmla="*/ 497205 w 786765"/>
                  <a:gd name="connsiteY10" fmla="*/ 385286 h 616553"/>
                  <a:gd name="connsiteX11" fmla="*/ 497205 w 786765"/>
                  <a:gd name="connsiteY11" fmla="*/ 435959 h 616553"/>
                  <a:gd name="connsiteX12" fmla="*/ 492633 w 786765"/>
                  <a:gd name="connsiteY12" fmla="*/ 527209 h 616553"/>
                  <a:gd name="connsiteX13" fmla="*/ 471488 w 786765"/>
                  <a:gd name="connsiteY13" fmla="*/ 582454 h 616553"/>
                  <a:gd name="connsiteX14" fmla="*/ 412528 w 786765"/>
                  <a:gd name="connsiteY14" fmla="*/ 607314 h 616553"/>
                  <a:gd name="connsiteX15" fmla="*/ 348520 w 786765"/>
                  <a:gd name="connsiteY15" fmla="*/ 584740 h 616553"/>
                  <a:gd name="connsiteX16" fmla="*/ 325946 w 786765"/>
                  <a:gd name="connsiteY16" fmla="*/ 517017 h 616553"/>
                  <a:gd name="connsiteX17" fmla="*/ 323183 w 786765"/>
                  <a:gd name="connsiteY17" fmla="*/ 440531 h 616553"/>
                  <a:gd name="connsiteX18" fmla="*/ 324136 w 786765"/>
                  <a:gd name="connsiteY18" fmla="*/ 357569 h 616553"/>
                  <a:gd name="connsiteX19" fmla="*/ 310801 w 786765"/>
                  <a:gd name="connsiteY19" fmla="*/ 254794 h 616553"/>
                  <a:gd name="connsiteX20" fmla="*/ 269843 w 786765"/>
                  <a:gd name="connsiteY20" fmla="*/ 229457 h 616553"/>
                  <a:gd name="connsiteX21" fmla="*/ 224219 w 786765"/>
                  <a:gd name="connsiteY21" fmla="*/ 254794 h 616553"/>
                  <a:gd name="connsiteX22" fmla="*/ 208979 w 786765"/>
                  <a:gd name="connsiteY22" fmla="*/ 354806 h 616553"/>
                  <a:gd name="connsiteX23" fmla="*/ 211741 w 786765"/>
                  <a:gd name="connsiteY23" fmla="*/ 474631 h 616553"/>
                  <a:gd name="connsiteX24" fmla="*/ 205264 w 786765"/>
                  <a:gd name="connsiteY24" fmla="*/ 544640 h 616553"/>
                  <a:gd name="connsiteX25" fmla="*/ 188690 w 786765"/>
                  <a:gd name="connsiteY25" fmla="*/ 586550 h 616553"/>
                  <a:gd name="connsiteX26" fmla="*/ 164306 w 786765"/>
                  <a:gd name="connsiteY26" fmla="*/ 608171 h 616553"/>
                  <a:gd name="connsiteX27" fmla="*/ 130683 w 786765"/>
                  <a:gd name="connsiteY27" fmla="*/ 615505 h 616553"/>
                  <a:gd name="connsiteX28" fmla="*/ 114109 w 786765"/>
                  <a:gd name="connsiteY28" fmla="*/ 614553 h 616553"/>
                  <a:gd name="connsiteX29" fmla="*/ 66675 w 786765"/>
                  <a:gd name="connsiteY29" fmla="*/ 599789 h 616553"/>
                  <a:gd name="connsiteX30" fmla="*/ 44101 w 786765"/>
                  <a:gd name="connsiteY30" fmla="*/ 573976 h 616553"/>
                  <a:gd name="connsiteX31" fmla="*/ 28004 w 786765"/>
                  <a:gd name="connsiteY31" fmla="*/ 499777 h 616553"/>
                  <a:gd name="connsiteX32" fmla="*/ 26670 w 786765"/>
                  <a:gd name="connsiteY32" fmla="*/ 453295 h 616553"/>
                  <a:gd name="connsiteX33" fmla="*/ 22098 w 786765"/>
                  <a:gd name="connsiteY33" fmla="*/ 358426 h 616553"/>
                  <a:gd name="connsiteX34" fmla="*/ 11525 w 786765"/>
                  <a:gd name="connsiteY34" fmla="*/ 174593 h 616553"/>
                  <a:gd name="connsiteX35" fmla="*/ 0 w 786765"/>
                  <a:gd name="connsiteY35" fmla="*/ 38671 h 616553"/>
                  <a:gd name="connsiteX36" fmla="*/ 38671 w 786765"/>
                  <a:gd name="connsiteY36" fmla="*/ 10096 h 616553"/>
                  <a:gd name="connsiteX37" fmla="*/ 86582 w 786765"/>
                  <a:gd name="connsiteY37" fmla="*/ 0 h 616553"/>
                  <a:gd name="connsiteX38" fmla="*/ 150114 w 786765"/>
                  <a:gd name="connsiteY38" fmla="*/ 23527 h 616553"/>
                  <a:gd name="connsiteX39" fmla="*/ 183261 w 786765"/>
                  <a:gd name="connsiteY39" fmla="*/ 86677 h 616553"/>
                  <a:gd name="connsiteX40" fmla="*/ 322421 w 786765"/>
                  <a:gd name="connsiteY40" fmla="*/ 23146 h 616553"/>
                  <a:gd name="connsiteX41" fmla="*/ 372618 w 786765"/>
                  <a:gd name="connsiteY41" fmla="*/ 31909 h 616553"/>
                  <a:gd name="connsiteX42" fmla="*/ 422338 w 786765"/>
                  <a:gd name="connsiteY42" fmla="*/ 60484 h 616553"/>
                  <a:gd name="connsiteX43" fmla="*/ 451390 w 786765"/>
                  <a:gd name="connsiteY43" fmla="*/ 98679 h 616553"/>
                  <a:gd name="connsiteX44" fmla="*/ 522827 w 786765"/>
                  <a:gd name="connsiteY44" fmla="*/ 32385 h 616553"/>
                  <a:gd name="connsiteX45" fmla="*/ 605314 w 786765"/>
                  <a:gd name="connsiteY45" fmla="*/ 12097 h 616553"/>
                  <a:gd name="connsiteX46" fmla="*/ 629222 w 786765"/>
                  <a:gd name="connsiteY46" fmla="*/ 13049 h 616553"/>
                  <a:gd name="connsiteX47" fmla="*/ 687705 w 786765"/>
                  <a:gd name="connsiteY47" fmla="*/ 31052 h 616553"/>
                  <a:gd name="connsiteX48" fmla="*/ 741140 w 786765"/>
                  <a:gd name="connsiteY48" fmla="*/ 81248 h 616553"/>
                  <a:gd name="connsiteX49" fmla="*/ 776192 w 786765"/>
                  <a:gd name="connsiteY49" fmla="*/ 166497 h 616553"/>
                  <a:gd name="connsiteX50" fmla="*/ 786765 w 786765"/>
                  <a:gd name="connsiteY50" fmla="*/ 265557 h 616553"/>
                  <a:gd name="connsiteX51" fmla="*/ 746188 w 786765"/>
                  <a:gd name="connsiteY51" fmla="*/ 561308 h 616553"/>
                  <a:gd name="connsiteX52" fmla="*/ 720852 w 786765"/>
                  <a:gd name="connsiteY52" fmla="*/ 603695 h 616553"/>
                  <a:gd name="connsiteX53" fmla="*/ 677132 w 786765"/>
                  <a:gd name="connsiteY53" fmla="*/ 616553 h 616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6765" h="616553">
                    <a:moveTo>
                      <a:pt x="676847" y="616553"/>
                    </a:moveTo>
                    <a:cubicBezTo>
                      <a:pt x="649796" y="616553"/>
                      <a:pt x="629031" y="608076"/>
                      <a:pt x="614648" y="591217"/>
                    </a:cubicBezTo>
                    <a:cubicBezTo>
                      <a:pt x="600170" y="574358"/>
                      <a:pt x="593027" y="553022"/>
                      <a:pt x="593027" y="527209"/>
                    </a:cubicBezTo>
                    <a:lnTo>
                      <a:pt x="598551" y="391763"/>
                    </a:lnTo>
                    <a:lnTo>
                      <a:pt x="598551" y="362236"/>
                    </a:lnTo>
                    <a:cubicBezTo>
                      <a:pt x="598551" y="337661"/>
                      <a:pt x="597217" y="316802"/>
                      <a:pt x="594360" y="299561"/>
                    </a:cubicBezTo>
                    <a:cubicBezTo>
                      <a:pt x="591598" y="282416"/>
                      <a:pt x="586835" y="268415"/>
                      <a:pt x="580072" y="257651"/>
                    </a:cubicBezTo>
                    <a:cubicBezTo>
                      <a:pt x="573310" y="246888"/>
                      <a:pt x="563499" y="241554"/>
                      <a:pt x="550545" y="241554"/>
                    </a:cubicBezTo>
                    <a:cubicBezTo>
                      <a:pt x="540734" y="241554"/>
                      <a:pt x="531781" y="244602"/>
                      <a:pt x="523875" y="250793"/>
                    </a:cubicBezTo>
                    <a:cubicBezTo>
                      <a:pt x="515874" y="256985"/>
                      <a:pt x="509397" y="268034"/>
                      <a:pt x="504539" y="283940"/>
                    </a:cubicBezTo>
                    <a:cubicBezTo>
                      <a:pt x="499586" y="299942"/>
                      <a:pt x="497205" y="333661"/>
                      <a:pt x="497205" y="385286"/>
                    </a:cubicBezTo>
                    <a:lnTo>
                      <a:pt x="497205" y="435959"/>
                    </a:lnTo>
                    <a:cubicBezTo>
                      <a:pt x="497205" y="472250"/>
                      <a:pt x="495681" y="502634"/>
                      <a:pt x="492633" y="527209"/>
                    </a:cubicBezTo>
                    <a:cubicBezTo>
                      <a:pt x="489585" y="551783"/>
                      <a:pt x="482537" y="570167"/>
                      <a:pt x="471488" y="582454"/>
                    </a:cubicBezTo>
                    <a:cubicBezTo>
                      <a:pt x="458629" y="599027"/>
                      <a:pt x="438912" y="607314"/>
                      <a:pt x="412528" y="607314"/>
                    </a:cubicBezTo>
                    <a:cubicBezTo>
                      <a:pt x="382429" y="607314"/>
                      <a:pt x="361093" y="599789"/>
                      <a:pt x="348520" y="584740"/>
                    </a:cubicBezTo>
                    <a:cubicBezTo>
                      <a:pt x="335947" y="569690"/>
                      <a:pt x="328422" y="547116"/>
                      <a:pt x="325946" y="517017"/>
                    </a:cubicBezTo>
                    <a:cubicBezTo>
                      <a:pt x="324136" y="487490"/>
                      <a:pt x="323183" y="462058"/>
                      <a:pt x="323183" y="440531"/>
                    </a:cubicBezTo>
                    <a:lnTo>
                      <a:pt x="324136" y="357569"/>
                    </a:lnTo>
                    <a:cubicBezTo>
                      <a:pt x="324136" y="305943"/>
                      <a:pt x="319659" y="271748"/>
                      <a:pt x="310801" y="254794"/>
                    </a:cubicBezTo>
                    <a:cubicBezTo>
                      <a:pt x="301847" y="237935"/>
                      <a:pt x="288227" y="229457"/>
                      <a:pt x="269843" y="229457"/>
                    </a:cubicBezTo>
                    <a:cubicBezTo>
                      <a:pt x="249555" y="229457"/>
                      <a:pt x="234410" y="237935"/>
                      <a:pt x="224219" y="254794"/>
                    </a:cubicBezTo>
                    <a:cubicBezTo>
                      <a:pt x="214122" y="271653"/>
                      <a:pt x="208979" y="304991"/>
                      <a:pt x="208979" y="354806"/>
                    </a:cubicBezTo>
                    <a:lnTo>
                      <a:pt x="211741" y="474631"/>
                    </a:lnTo>
                    <a:cubicBezTo>
                      <a:pt x="211741" y="502920"/>
                      <a:pt x="209550" y="526256"/>
                      <a:pt x="205264" y="544640"/>
                    </a:cubicBezTo>
                    <a:cubicBezTo>
                      <a:pt x="200978" y="563118"/>
                      <a:pt x="195453" y="577025"/>
                      <a:pt x="188690" y="586550"/>
                    </a:cubicBezTo>
                    <a:cubicBezTo>
                      <a:pt x="181928" y="596075"/>
                      <a:pt x="173831" y="603313"/>
                      <a:pt x="164306" y="608171"/>
                    </a:cubicBezTo>
                    <a:cubicBezTo>
                      <a:pt x="154781" y="613124"/>
                      <a:pt x="143542" y="615505"/>
                      <a:pt x="130683" y="615505"/>
                    </a:cubicBezTo>
                    <a:lnTo>
                      <a:pt x="114109" y="614553"/>
                    </a:lnTo>
                    <a:cubicBezTo>
                      <a:pt x="92583" y="611505"/>
                      <a:pt x="76771" y="606552"/>
                      <a:pt x="66675" y="599789"/>
                    </a:cubicBezTo>
                    <a:cubicBezTo>
                      <a:pt x="56579" y="593026"/>
                      <a:pt x="49054" y="584454"/>
                      <a:pt x="44101" y="573976"/>
                    </a:cubicBezTo>
                    <a:cubicBezTo>
                      <a:pt x="34290" y="553688"/>
                      <a:pt x="28861" y="529019"/>
                      <a:pt x="28004" y="499777"/>
                    </a:cubicBezTo>
                    <a:cubicBezTo>
                      <a:pt x="27051" y="470630"/>
                      <a:pt x="26670" y="455105"/>
                      <a:pt x="26670" y="453295"/>
                    </a:cubicBezTo>
                    <a:cubicBezTo>
                      <a:pt x="23622" y="399288"/>
                      <a:pt x="22098" y="367570"/>
                      <a:pt x="22098" y="358426"/>
                    </a:cubicBezTo>
                    <a:cubicBezTo>
                      <a:pt x="21431" y="322802"/>
                      <a:pt x="17907" y="261556"/>
                      <a:pt x="11525" y="174593"/>
                    </a:cubicBezTo>
                    <a:cubicBezTo>
                      <a:pt x="5048" y="87725"/>
                      <a:pt x="1238" y="42386"/>
                      <a:pt x="0" y="38671"/>
                    </a:cubicBezTo>
                    <a:cubicBezTo>
                      <a:pt x="9811" y="26384"/>
                      <a:pt x="22765" y="16859"/>
                      <a:pt x="38671" y="10096"/>
                    </a:cubicBezTo>
                    <a:cubicBezTo>
                      <a:pt x="54673" y="3334"/>
                      <a:pt x="70580" y="0"/>
                      <a:pt x="86582" y="0"/>
                    </a:cubicBezTo>
                    <a:cubicBezTo>
                      <a:pt x="110585" y="0"/>
                      <a:pt x="131731" y="7810"/>
                      <a:pt x="150114" y="23527"/>
                    </a:cubicBezTo>
                    <a:cubicBezTo>
                      <a:pt x="168497" y="39243"/>
                      <a:pt x="179641" y="60198"/>
                      <a:pt x="183261" y="86677"/>
                    </a:cubicBezTo>
                    <a:cubicBezTo>
                      <a:pt x="219456" y="44291"/>
                      <a:pt x="265843" y="23146"/>
                      <a:pt x="322421" y="23146"/>
                    </a:cubicBezTo>
                    <a:cubicBezTo>
                      <a:pt x="337756" y="23146"/>
                      <a:pt x="354521" y="26098"/>
                      <a:pt x="372618" y="31909"/>
                    </a:cubicBezTo>
                    <a:cubicBezTo>
                      <a:pt x="390715" y="37719"/>
                      <a:pt x="407289" y="47244"/>
                      <a:pt x="422338" y="60484"/>
                    </a:cubicBezTo>
                    <a:cubicBezTo>
                      <a:pt x="437388" y="73723"/>
                      <a:pt x="447104" y="86487"/>
                      <a:pt x="451390" y="98679"/>
                    </a:cubicBezTo>
                    <a:cubicBezTo>
                      <a:pt x="474726" y="68008"/>
                      <a:pt x="498538" y="45815"/>
                      <a:pt x="522827" y="32385"/>
                    </a:cubicBezTo>
                    <a:cubicBezTo>
                      <a:pt x="547116" y="18860"/>
                      <a:pt x="574548" y="12097"/>
                      <a:pt x="605314" y="12097"/>
                    </a:cubicBezTo>
                    <a:lnTo>
                      <a:pt x="629222" y="13049"/>
                    </a:lnTo>
                    <a:cubicBezTo>
                      <a:pt x="648843" y="14859"/>
                      <a:pt x="668369" y="20860"/>
                      <a:pt x="687705" y="31052"/>
                    </a:cubicBezTo>
                    <a:cubicBezTo>
                      <a:pt x="707041" y="41148"/>
                      <a:pt x="724853" y="57912"/>
                      <a:pt x="741140" y="81248"/>
                    </a:cubicBezTo>
                    <a:cubicBezTo>
                      <a:pt x="757428" y="104585"/>
                      <a:pt x="769048" y="132969"/>
                      <a:pt x="776192" y="166497"/>
                    </a:cubicBezTo>
                    <a:cubicBezTo>
                      <a:pt x="783241" y="200025"/>
                      <a:pt x="786765" y="232981"/>
                      <a:pt x="786765" y="265557"/>
                    </a:cubicBezTo>
                    <a:cubicBezTo>
                      <a:pt x="786765" y="392144"/>
                      <a:pt x="773239" y="490728"/>
                      <a:pt x="746188" y="561308"/>
                    </a:cubicBezTo>
                    <a:cubicBezTo>
                      <a:pt x="738854" y="580930"/>
                      <a:pt x="730377" y="595122"/>
                      <a:pt x="720852" y="603695"/>
                    </a:cubicBezTo>
                    <a:cubicBezTo>
                      <a:pt x="711327" y="612267"/>
                      <a:pt x="696754" y="616553"/>
                      <a:pt x="677132" y="616553"/>
                    </a:cubicBezTo>
                    <a:close/>
                  </a:path>
                </a:pathLst>
              </a:custGeom>
              <a:grpFill/>
              <a:ln w="9525"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C5CD1CA1-ABF8-D146-CBB5-F0946AB2E069}"/>
                  </a:ext>
                </a:extLst>
              </p:cNvPr>
              <p:cNvSpPr/>
              <p:nvPr/>
            </p:nvSpPr>
            <p:spPr>
              <a:xfrm>
                <a:off x="5917949" y="2257634"/>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7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1 w 467010"/>
                  <a:gd name="connsiteY40" fmla="*/ 278987 h 633088"/>
                  <a:gd name="connsiteX41" fmla="*/ 237268 w 467010"/>
                  <a:gd name="connsiteY41" fmla="*/ 262414 h 633088"/>
                  <a:gd name="connsiteX42" fmla="*/ 288417 w 467010"/>
                  <a:gd name="connsiteY42" fmla="*/ 226505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199"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81F85489-2389-69C2-D82C-1EB963A99390}"/>
                  </a:ext>
                </a:extLst>
              </p:cNvPr>
              <p:cNvSpPr/>
              <p:nvPr/>
            </p:nvSpPr>
            <p:spPr>
              <a:xfrm>
                <a:off x="6453254" y="2246300"/>
                <a:ext cx="449865" cy="647699"/>
              </a:xfrm>
              <a:custGeom>
                <a:avLst/>
                <a:gdLst>
                  <a:gd name="connsiteX0" fmla="*/ 167640 w 449865"/>
                  <a:gd name="connsiteY0" fmla="*/ 436721 h 647699"/>
                  <a:gd name="connsiteX1" fmla="*/ 166688 w 449865"/>
                  <a:gd name="connsiteY1" fmla="*/ 473583 h 647699"/>
                  <a:gd name="connsiteX2" fmla="*/ 166211 w 449865"/>
                  <a:gd name="connsiteY2" fmla="*/ 515493 h 647699"/>
                  <a:gd name="connsiteX3" fmla="*/ 164401 w 449865"/>
                  <a:gd name="connsiteY3" fmla="*/ 570738 h 647699"/>
                  <a:gd name="connsiteX4" fmla="*/ 160210 w 449865"/>
                  <a:gd name="connsiteY4" fmla="*/ 602552 h 647699"/>
                  <a:gd name="connsiteX5" fmla="*/ 140875 w 449865"/>
                  <a:gd name="connsiteY5" fmla="*/ 632079 h 647699"/>
                  <a:gd name="connsiteX6" fmla="*/ 82867 w 449865"/>
                  <a:gd name="connsiteY6" fmla="*/ 642175 h 647699"/>
                  <a:gd name="connsiteX7" fmla="*/ 35909 w 449865"/>
                  <a:gd name="connsiteY7" fmla="*/ 630650 h 647699"/>
                  <a:gd name="connsiteX8" fmla="*/ 7334 w 449865"/>
                  <a:gd name="connsiteY8" fmla="*/ 595217 h 647699"/>
                  <a:gd name="connsiteX9" fmla="*/ 0 w 449865"/>
                  <a:gd name="connsiteY9" fmla="*/ 533495 h 647699"/>
                  <a:gd name="connsiteX10" fmla="*/ 0 w 449865"/>
                  <a:gd name="connsiteY10" fmla="*/ 169545 h 647699"/>
                  <a:gd name="connsiteX11" fmla="*/ 952 w 449865"/>
                  <a:gd name="connsiteY11" fmla="*/ 119824 h 647699"/>
                  <a:gd name="connsiteX12" fmla="*/ 12478 w 449865"/>
                  <a:gd name="connsiteY12" fmla="*/ 73247 h 647699"/>
                  <a:gd name="connsiteX13" fmla="*/ 46101 w 449865"/>
                  <a:gd name="connsiteY13" fmla="*/ 36862 h 647699"/>
                  <a:gd name="connsiteX14" fmla="*/ 108775 w 449865"/>
                  <a:gd name="connsiteY14" fmla="*/ 10573 h 647699"/>
                  <a:gd name="connsiteX15" fmla="*/ 197263 w 449865"/>
                  <a:gd name="connsiteY15" fmla="*/ 0 h 647699"/>
                  <a:gd name="connsiteX16" fmla="*/ 206502 w 449865"/>
                  <a:gd name="connsiteY16" fmla="*/ 0 h 647699"/>
                  <a:gd name="connsiteX17" fmla="*/ 300038 w 449865"/>
                  <a:gd name="connsiteY17" fmla="*/ 12001 h 647699"/>
                  <a:gd name="connsiteX18" fmla="*/ 376999 w 449865"/>
                  <a:gd name="connsiteY18" fmla="*/ 48387 h 647699"/>
                  <a:gd name="connsiteX19" fmla="*/ 428625 w 449865"/>
                  <a:gd name="connsiteY19" fmla="*/ 110109 h 647699"/>
                  <a:gd name="connsiteX20" fmla="*/ 447104 w 449865"/>
                  <a:gd name="connsiteY20" fmla="*/ 195358 h 647699"/>
                  <a:gd name="connsiteX21" fmla="*/ 426339 w 449865"/>
                  <a:gd name="connsiteY21" fmla="*/ 297656 h 647699"/>
                  <a:gd name="connsiteX22" fmla="*/ 375190 w 449865"/>
                  <a:gd name="connsiteY22" fmla="*/ 370427 h 647699"/>
                  <a:gd name="connsiteX23" fmla="*/ 420814 w 449865"/>
                  <a:gd name="connsiteY23" fmla="*/ 428434 h 647699"/>
                  <a:gd name="connsiteX24" fmla="*/ 444341 w 449865"/>
                  <a:gd name="connsiteY24" fmla="*/ 499396 h 647699"/>
                  <a:gd name="connsiteX25" fmla="*/ 449866 w 449865"/>
                  <a:gd name="connsiteY25" fmla="*/ 561118 h 647699"/>
                  <a:gd name="connsiteX26" fmla="*/ 440150 w 449865"/>
                  <a:gd name="connsiteY26" fmla="*/ 608552 h 647699"/>
                  <a:gd name="connsiteX27" fmla="*/ 409289 w 449865"/>
                  <a:gd name="connsiteY27" fmla="*/ 638461 h 647699"/>
                  <a:gd name="connsiteX28" fmla="*/ 364141 w 449865"/>
                  <a:gd name="connsiteY28" fmla="*/ 647700 h 647699"/>
                  <a:gd name="connsiteX29" fmla="*/ 307467 w 449865"/>
                  <a:gd name="connsiteY29" fmla="*/ 632079 h 647699"/>
                  <a:gd name="connsiteX30" fmla="*/ 288607 w 449865"/>
                  <a:gd name="connsiteY30" fmla="*/ 577691 h 647699"/>
                  <a:gd name="connsiteX31" fmla="*/ 278511 w 449865"/>
                  <a:gd name="connsiteY31" fmla="*/ 510445 h 647699"/>
                  <a:gd name="connsiteX32" fmla="*/ 256889 w 449865"/>
                  <a:gd name="connsiteY32" fmla="*/ 465296 h 647699"/>
                  <a:gd name="connsiteX33" fmla="*/ 219075 w 449865"/>
                  <a:gd name="connsiteY33" fmla="*/ 433483 h 647699"/>
                  <a:gd name="connsiteX34" fmla="*/ 180880 w 449865"/>
                  <a:gd name="connsiteY34" fmla="*/ 423767 h 647699"/>
                  <a:gd name="connsiteX35" fmla="*/ 172117 w 449865"/>
                  <a:gd name="connsiteY35" fmla="*/ 427482 h 647699"/>
                  <a:gd name="connsiteX36" fmla="*/ 167926 w 449865"/>
                  <a:gd name="connsiteY36" fmla="*/ 436721 h 647699"/>
                  <a:gd name="connsiteX37" fmla="*/ 174974 w 449865"/>
                  <a:gd name="connsiteY37" fmla="*/ 154781 h 647699"/>
                  <a:gd name="connsiteX38" fmla="*/ 174974 w 449865"/>
                  <a:gd name="connsiteY38" fmla="*/ 261652 h 647699"/>
                  <a:gd name="connsiteX39" fmla="*/ 212788 w 449865"/>
                  <a:gd name="connsiteY39" fmla="*/ 270891 h 647699"/>
                  <a:gd name="connsiteX40" fmla="*/ 255651 w 449865"/>
                  <a:gd name="connsiteY40" fmla="*/ 250126 h 647699"/>
                  <a:gd name="connsiteX41" fmla="*/ 272701 w 449865"/>
                  <a:gd name="connsiteY41" fmla="*/ 199930 h 647699"/>
                  <a:gd name="connsiteX42" fmla="*/ 255651 w 449865"/>
                  <a:gd name="connsiteY42" fmla="*/ 157544 h 647699"/>
                  <a:gd name="connsiteX43" fmla="*/ 213741 w 449865"/>
                  <a:gd name="connsiteY43" fmla="*/ 140017 h 647699"/>
                  <a:gd name="connsiteX44" fmla="*/ 175069 w 449865"/>
                  <a:gd name="connsiteY44" fmla="*/ 154781 h 64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49865" h="647699">
                    <a:moveTo>
                      <a:pt x="167640" y="436721"/>
                    </a:moveTo>
                    <a:lnTo>
                      <a:pt x="166688" y="473583"/>
                    </a:lnTo>
                    <a:cubicBezTo>
                      <a:pt x="166688" y="478536"/>
                      <a:pt x="166497" y="492443"/>
                      <a:pt x="166211" y="515493"/>
                    </a:cubicBezTo>
                    <a:cubicBezTo>
                      <a:pt x="165925" y="538544"/>
                      <a:pt x="165259" y="556927"/>
                      <a:pt x="164401" y="570738"/>
                    </a:cubicBezTo>
                    <a:cubicBezTo>
                      <a:pt x="163449" y="584549"/>
                      <a:pt x="162115" y="595122"/>
                      <a:pt x="160210" y="602552"/>
                    </a:cubicBezTo>
                    <a:cubicBezTo>
                      <a:pt x="157734" y="615410"/>
                      <a:pt x="151257" y="625316"/>
                      <a:pt x="140875" y="632079"/>
                    </a:cubicBezTo>
                    <a:cubicBezTo>
                      <a:pt x="130397" y="638842"/>
                      <a:pt x="111061" y="642175"/>
                      <a:pt x="82867" y="642175"/>
                    </a:cubicBezTo>
                    <a:cubicBezTo>
                      <a:pt x="63817" y="642175"/>
                      <a:pt x="48196" y="638365"/>
                      <a:pt x="35909" y="630650"/>
                    </a:cubicBezTo>
                    <a:cubicBezTo>
                      <a:pt x="23622" y="622935"/>
                      <a:pt x="14097" y="611124"/>
                      <a:pt x="7334" y="595217"/>
                    </a:cubicBezTo>
                    <a:cubicBezTo>
                      <a:pt x="2381" y="583597"/>
                      <a:pt x="0" y="562928"/>
                      <a:pt x="0" y="533495"/>
                    </a:cubicBezTo>
                    <a:lnTo>
                      <a:pt x="0" y="169545"/>
                    </a:lnTo>
                    <a:lnTo>
                      <a:pt x="952" y="119824"/>
                    </a:lnTo>
                    <a:cubicBezTo>
                      <a:pt x="952" y="102679"/>
                      <a:pt x="4763" y="87154"/>
                      <a:pt x="12478" y="73247"/>
                    </a:cubicBezTo>
                    <a:cubicBezTo>
                      <a:pt x="20193" y="59436"/>
                      <a:pt x="31337" y="47339"/>
                      <a:pt x="46101" y="36862"/>
                    </a:cubicBezTo>
                    <a:cubicBezTo>
                      <a:pt x="60865" y="26384"/>
                      <a:pt x="81724" y="17717"/>
                      <a:pt x="108775" y="10573"/>
                    </a:cubicBezTo>
                    <a:cubicBezTo>
                      <a:pt x="135826" y="3524"/>
                      <a:pt x="165259" y="0"/>
                      <a:pt x="197263" y="0"/>
                    </a:cubicBezTo>
                    <a:lnTo>
                      <a:pt x="206502" y="0"/>
                    </a:lnTo>
                    <a:cubicBezTo>
                      <a:pt x="239649" y="0"/>
                      <a:pt x="270796" y="4000"/>
                      <a:pt x="300038" y="12001"/>
                    </a:cubicBezTo>
                    <a:cubicBezTo>
                      <a:pt x="329184" y="20002"/>
                      <a:pt x="354901" y="32099"/>
                      <a:pt x="376999" y="48387"/>
                    </a:cubicBezTo>
                    <a:cubicBezTo>
                      <a:pt x="399097" y="64675"/>
                      <a:pt x="416338" y="85249"/>
                      <a:pt x="428625" y="110109"/>
                    </a:cubicBezTo>
                    <a:cubicBezTo>
                      <a:pt x="440912" y="134969"/>
                      <a:pt x="447104" y="163449"/>
                      <a:pt x="447104" y="195358"/>
                    </a:cubicBezTo>
                    <a:cubicBezTo>
                      <a:pt x="447104" y="230410"/>
                      <a:pt x="440150" y="264414"/>
                      <a:pt x="426339" y="297656"/>
                    </a:cubicBezTo>
                    <a:cubicBezTo>
                      <a:pt x="412528" y="330803"/>
                      <a:pt x="395478" y="355092"/>
                      <a:pt x="375190" y="370427"/>
                    </a:cubicBezTo>
                    <a:cubicBezTo>
                      <a:pt x="393573" y="385191"/>
                      <a:pt x="408813" y="404527"/>
                      <a:pt x="420814" y="428434"/>
                    </a:cubicBezTo>
                    <a:cubicBezTo>
                      <a:pt x="432816" y="452342"/>
                      <a:pt x="440626" y="476060"/>
                      <a:pt x="444341" y="499396"/>
                    </a:cubicBezTo>
                    <a:cubicBezTo>
                      <a:pt x="448056" y="522732"/>
                      <a:pt x="449866" y="543306"/>
                      <a:pt x="449866" y="561118"/>
                    </a:cubicBezTo>
                    <a:cubicBezTo>
                      <a:pt x="449866" y="578929"/>
                      <a:pt x="446627" y="594741"/>
                      <a:pt x="440150" y="608552"/>
                    </a:cubicBezTo>
                    <a:cubicBezTo>
                      <a:pt x="433673" y="622364"/>
                      <a:pt x="423386" y="632365"/>
                      <a:pt x="409289" y="638461"/>
                    </a:cubicBezTo>
                    <a:cubicBezTo>
                      <a:pt x="395192" y="644652"/>
                      <a:pt x="380143" y="647700"/>
                      <a:pt x="364141" y="647700"/>
                    </a:cubicBezTo>
                    <a:cubicBezTo>
                      <a:pt x="338899" y="647700"/>
                      <a:pt x="320040" y="642461"/>
                      <a:pt x="307467" y="632079"/>
                    </a:cubicBezTo>
                    <a:cubicBezTo>
                      <a:pt x="294894" y="621602"/>
                      <a:pt x="288607" y="603504"/>
                      <a:pt x="288607" y="577691"/>
                    </a:cubicBezTo>
                    <a:cubicBezTo>
                      <a:pt x="286798" y="556832"/>
                      <a:pt x="283369" y="534353"/>
                      <a:pt x="278511" y="510445"/>
                    </a:cubicBezTo>
                    <a:cubicBezTo>
                      <a:pt x="275463" y="495110"/>
                      <a:pt x="268224" y="480060"/>
                      <a:pt x="256889" y="465296"/>
                    </a:cubicBezTo>
                    <a:cubicBezTo>
                      <a:pt x="245554" y="450532"/>
                      <a:pt x="232981" y="439960"/>
                      <a:pt x="219075" y="433483"/>
                    </a:cubicBezTo>
                    <a:cubicBezTo>
                      <a:pt x="205264" y="427006"/>
                      <a:pt x="192500" y="423767"/>
                      <a:pt x="180880" y="423767"/>
                    </a:cubicBezTo>
                    <a:cubicBezTo>
                      <a:pt x="177832" y="423767"/>
                      <a:pt x="174879" y="425005"/>
                      <a:pt x="172117" y="427482"/>
                    </a:cubicBezTo>
                    <a:cubicBezTo>
                      <a:pt x="169354" y="429959"/>
                      <a:pt x="167926" y="433007"/>
                      <a:pt x="167926" y="436721"/>
                    </a:cubicBezTo>
                    <a:close/>
                    <a:moveTo>
                      <a:pt x="174974" y="154781"/>
                    </a:moveTo>
                    <a:lnTo>
                      <a:pt x="174974" y="261652"/>
                    </a:lnTo>
                    <a:cubicBezTo>
                      <a:pt x="186595" y="267843"/>
                      <a:pt x="199263" y="270891"/>
                      <a:pt x="212788" y="270891"/>
                    </a:cubicBezTo>
                    <a:cubicBezTo>
                      <a:pt x="229933" y="270891"/>
                      <a:pt x="244221" y="263938"/>
                      <a:pt x="255651" y="250126"/>
                    </a:cubicBezTo>
                    <a:cubicBezTo>
                      <a:pt x="266986" y="236315"/>
                      <a:pt x="272701" y="219551"/>
                      <a:pt x="272701" y="199930"/>
                    </a:cubicBezTo>
                    <a:cubicBezTo>
                      <a:pt x="272701" y="183356"/>
                      <a:pt x="266986" y="169259"/>
                      <a:pt x="255651" y="157544"/>
                    </a:cubicBezTo>
                    <a:cubicBezTo>
                      <a:pt x="244316" y="145923"/>
                      <a:pt x="230314" y="140017"/>
                      <a:pt x="213741" y="140017"/>
                    </a:cubicBezTo>
                    <a:cubicBezTo>
                      <a:pt x="195929" y="140017"/>
                      <a:pt x="182975" y="144971"/>
                      <a:pt x="175069" y="154781"/>
                    </a:cubicBezTo>
                    <a:close/>
                  </a:path>
                </a:pathLst>
              </a:custGeom>
              <a:grpFill/>
              <a:ln w="9525"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1462694B-ABFD-8D09-02DB-26A9A0ADFCEC}"/>
                  </a:ext>
                </a:extLst>
              </p:cNvPr>
              <p:cNvSpPr/>
              <p:nvPr/>
            </p:nvSpPr>
            <p:spPr>
              <a:xfrm>
                <a:off x="6939791" y="2246490"/>
                <a:ext cx="445865" cy="647604"/>
              </a:xfrm>
              <a:custGeom>
                <a:avLst/>
                <a:gdLst>
                  <a:gd name="connsiteX0" fmla="*/ 205359 w 445865"/>
                  <a:gd name="connsiteY0" fmla="*/ 207169 h 647604"/>
                  <a:gd name="connsiteX1" fmla="*/ 215074 w 445865"/>
                  <a:gd name="connsiteY1" fmla="*/ 217742 h 647604"/>
                  <a:gd name="connsiteX2" fmla="*/ 238601 w 445865"/>
                  <a:gd name="connsiteY2" fmla="*/ 235268 h 647604"/>
                  <a:gd name="connsiteX3" fmla="*/ 270415 w 445865"/>
                  <a:gd name="connsiteY3" fmla="*/ 256032 h 647604"/>
                  <a:gd name="connsiteX4" fmla="*/ 289275 w 445865"/>
                  <a:gd name="connsiteY4" fmla="*/ 268034 h 647604"/>
                  <a:gd name="connsiteX5" fmla="*/ 304895 w 445865"/>
                  <a:gd name="connsiteY5" fmla="*/ 278130 h 647604"/>
                  <a:gd name="connsiteX6" fmla="*/ 385096 w 445865"/>
                  <a:gd name="connsiteY6" fmla="*/ 335280 h 647604"/>
                  <a:gd name="connsiteX7" fmla="*/ 429292 w 445865"/>
                  <a:gd name="connsiteY7" fmla="*/ 388715 h 647604"/>
                  <a:gd name="connsiteX8" fmla="*/ 445866 w 445865"/>
                  <a:gd name="connsiteY8" fmla="*/ 456914 h 647604"/>
                  <a:gd name="connsiteX9" fmla="*/ 174975 w 445865"/>
                  <a:gd name="connsiteY9" fmla="*/ 647605 h 647604"/>
                  <a:gd name="connsiteX10" fmla="*/ 88868 w 445865"/>
                  <a:gd name="connsiteY10" fmla="*/ 635603 h 647604"/>
                  <a:gd name="connsiteX11" fmla="*/ 21146 w 445865"/>
                  <a:gd name="connsiteY11" fmla="*/ 602933 h 647604"/>
                  <a:gd name="connsiteX12" fmla="*/ 0 w 445865"/>
                  <a:gd name="connsiteY12" fmla="*/ 559213 h 647604"/>
                  <a:gd name="connsiteX13" fmla="*/ 11525 w 445865"/>
                  <a:gd name="connsiteY13" fmla="*/ 514064 h 647604"/>
                  <a:gd name="connsiteX14" fmla="*/ 46958 w 445865"/>
                  <a:gd name="connsiteY14" fmla="*/ 486442 h 647604"/>
                  <a:gd name="connsiteX15" fmla="*/ 135826 w 445865"/>
                  <a:gd name="connsiteY15" fmla="*/ 470345 h 647604"/>
                  <a:gd name="connsiteX16" fmla="*/ 227457 w 445865"/>
                  <a:gd name="connsiteY16" fmla="*/ 457867 h 647604"/>
                  <a:gd name="connsiteX17" fmla="*/ 241268 w 445865"/>
                  <a:gd name="connsiteY17" fmla="*/ 445008 h 647604"/>
                  <a:gd name="connsiteX18" fmla="*/ 239458 w 445865"/>
                  <a:gd name="connsiteY18" fmla="*/ 439960 h 647604"/>
                  <a:gd name="connsiteX19" fmla="*/ 234887 w 445865"/>
                  <a:gd name="connsiteY19" fmla="*/ 434912 h 647604"/>
                  <a:gd name="connsiteX20" fmla="*/ 177737 w 445865"/>
                  <a:gd name="connsiteY20" fmla="*/ 403574 h 647604"/>
                  <a:gd name="connsiteX21" fmla="*/ 52388 w 445865"/>
                  <a:gd name="connsiteY21" fmla="*/ 302228 h 647604"/>
                  <a:gd name="connsiteX22" fmla="*/ 16478 w 445865"/>
                  <a:gd name="connsiteY22" fmla="*/ 192596 h 647604"/>
                  <a:gd name="connsiteX23" fmla="*/ 91535 w 445865"/>
                  <a:gd name="connsiteY23" fmla="*/ 52102 h 647604"/>
                  <a:gd name="connsiteX24" fmla="*/ 300228 w 445865"/>
                  <a:gd name="connsiteY24" fmla="*/ 0 h 647604"/>
                  <a:gd name="connsiteX25" fmla="*/ 373475 w 445865"/>
                  <a:gd name="connsiteY25" fmla="*/ 9716 h 647604"/>
                  <a:gd name="connsiteX26" fmla="*/ 424148 w 445865"/>
                  <a:gd name="connsiteY26" fmla="*/ 42386 h 647604"/>
                  <a:gd name="connsiteX27" fmla="*/ 440246 w 445865"/>
                  <a:gd name="connsiteY27" fmla="*/ 91250 h 647604"/>
                  <a:gd name="connsiteX28" fmla="*/ 420433 w 445865"/>
                  <a:gd name="connsiteY28" fmla="*/ 136874 h 647604"/>
                  <a:gd name="connsiteX29" fmla="*/ 363283 w 445865"/>
                  <a:gd name="connsiteY29" fmla="*/ 166783 h 647604"/>
                  <a:gd name="connsiteX30" fmla="*/ 270701 w 445865"/>
                  <a:gd name="connsiteY30" fmla="*/ 183356 h 647604"/>
                  <a:gd name="connsiteX31" fmla="*/ 208978 w 445865"/>
                  <a:gd name="connsiteY31" fmla="*/ 192596 h 647604"/>
                  <a:gd name="connsiteX32" fmla="*/ 205264 w 445865"/>
                  <a:gd name="connsiteY32" fmla="*/ 196310 h 647604"/>
                  <a:gd name="connsiteX33" fmla="*/ 203454 w 445865"/>
                  <a:gd name="connsiteY33" fmla="*/ 200882 h 647604"/>
                  <a:gd name="connsiteX34" fmla="*/ 205264 w 445865"/>
                  <a:gd name="connsiteY34" fmla="*/ 207359 h 64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45865" h="647604">
                    <a:moveTo>
                      <a:pt x="205359" y="207169"/>
                    </a:moveTo>
                    <a:cubicBezTo>
                      <a:pt x="206597" y="209645"/>
                      <a:pt x="209836" y="213170"/>
                      <a:pt x="215074" y="217742"/>
                    </a:cubicBezTo>
                    <a:cubicBezTo>
                      <a:pt x="220313" y="222314"/>
                      <a:pt x="228124" y="228219"/>
                      <a:pt x="238601" y="235268"/>
                    </a:cubicBezTo>
                    <a:cubicBezTo>
                      <a:pt x="249079" y="242316"/>
                      <a:pt x="259651" y="249269"/>
                      <a:pt x="270415" y="256032"/>
                    </a:cubicBezTo>
                    <a:cubicBezTo>
                      <a:pt x="281178" y="262795"/>
                      <a:pt x="287465" y="266795"/>
                      <a:pt x="289275" y="268034"/>
                    </a:cubicBezTo>
                    <a:lnTo>
                      <a:pt x="304895" y="278130"/>
                    </a:lnTo>
                    <a:cubicBezTo>
                      <a:pt x="339947" y="300228"/>
                      <a:pt x="366617" y="319278"/>
                      <a:pt x="385096" y="335280"/>
                    </a:cubicBezTo>
                    <a:cubicBezTo>
                      <a:pt x="403479" y="351282"/>
                      <a:pt x="418243" y="369094"/>
                      <a:pt x="429292" y="388715"/>
                    </a:cubicBezTo>
                    <a:cubicBezTo>
                      <a:pt x="440341" y="408337"/>
                      <a:pt x="445866" y="431102"/>
                      <a:pt x="445866" y="456914"/>
                    </a:cubicBezTo>
                    <a:cubicBezTo>
                      <a:pt x="445866" y="584073"/>
                      <a:pt x="355568" y="647605"/>
                      <a:pt x="174975" y="647605"/>
                    </a:cubicBezTo>
                    <a:cubicBezTo>
                      <a:pt x="148590" y="647605"/>
                      <a:pt x="119824" y="643604"/>
                      <a:pt x="88868" y="635603"/>
                    </a:cubicBezTo>
                    <a:cubicBezTo>
                      <a:pt x="57817" y="627602"/>
                      <a:pt x="35242" y="616744"/>
                      <a:pt x="21146" y="602933"/>
                    </a:cubicBezTo>
                    <a:cubicBezTo>
                      <a:pt x="7048" y="589121"/>
                      <a:pt x="0" y="574548"/>
                      <a:pt x="0" y="559213"/>
                    </a:cubicBezTo>
                    <a:cubicBezTo>
                      <a:pt x="0" y="540830"/>
                      <a:pt x="3810" y="525780"/>
                      <a:pt x="11525" y="514064"/>
                    </a:cubicBezTo>
                    <a:cubicBezTo>
                      <a:pt x="19240" y="502444"/>
                      <a:pt x="31051" y="493205"/>
                      <a:pt x="46958" y="486442"/>
                    </a:cubicBezTo>
                    <a:cubicBezTo>
                      <a:pt x="62960" y="479679"/>
                      <a:pt x="92583" y="474345"/>
                      <a:pt x="135826" y="470345"/>
                    </a:cubicBezTo>
                    <a:cubicBezTo>
                      <a:pt x="179166" y="466344"/>
                      <a:pt x="209645" y="462248"/>
                      <a:pt x="227457" y="457867"/>
                    </a:cubicBezTo>
                    <a:cubicBezTo>
                      <a:pt x="236696" y="456057"/>
                      <a:pt x="241268" y="451771"/>
                      <a:pt x="241268" y="445008"/>
                    </a:cubicBezTo>
                    <a:cubicBezTo>
                      <a:pt x="241268" y="443770"/>
                      <a:pt x="240601" y="442055"/>
                      <a:pt x="239458" y="439960"/>
                    </a:cubicBezTo>
                    <a:cubicBezTo>
                      <a:pt x="238220" y="437769"/>
                      <a:pt x="236696" y="436150"/>
                      <a:pt x="234887" y="434912"/>
                    </a:cubicBezTo>
                    <a:lnTo>
                      <a:pt x="177737" y="403574"/>
                    </a:lnTo>
                    <a:cubicBezTo>
                      <a:pt x="118110" y="368522"/>
                      <a:pt x="76390" y="334804"/>
                      <a:pt x="52388" y="302228"/>
                    </a:cubicBezTo>
                    <a:cubicBezTo>
                      <a:pt x="28480" y="269653"/>
                      <a:pt x="16478" y="233172"/>
                      <a:pt x="16478" y="192596"/>
                    </a:cubicBezTo>
                    <a:cubicBezTo>
                      <a:pt x="16478" y="133636"/>
                      <a:pt x="41529" y="86773"/>
                      <a:pt x="91535" y="52102"/>
                    </a:cubicBezTo>
                    <a:cubicBezTo>
                      <a:pt x="141542" y="17431"/>
                      <a:pt x="211169" y="0"/>
                      <a:pt x="300228" y="0"/>
                    </a:cubicBezTo>
                    <a:cubicBezTo>
                      <a:pt x="326041" y="0"/>
                      <a:pt x="350425" y="3239"/>
                      <a:pt x="373475" y="9716"/>
                    </a:cubicBezTo>
                    <a:cubicBezTo>
                      <a:pt x="396526" y="16193"/>
                      <a:pt x="413385" y="27051"/>
                      <a:pt x="424148" y="42386"/>
                    </a:cubicBezTo>
                    <a:cubicBezTo>
                      <a:pt x="434912" y="57721"/>
                      <a:pt x="440246" y="74009"/>
                      <a:pt x="440246" y="91250"/>
                    </a:cubicBezTo>
                    <a:cubicBezTo>
                      <a:pt x="440246" y="108490"/>
                      <a:pt x="433673" y="123635"/>
                      <a:pt x="420433" y="136874"/>
                    </a:cubicBezTo>
                    <a:cubicBezTo>
                      <a:pt x="407194" y="150114"/>
                      <a:pt x="388144" y="160020"/>
                      <a:pt x="363283" y="166783"/>
                    </a:cubicBezTo>
                    <a:cubicBezTo>
                      <a:pt x="338423" y="173546"/>
                      <a:pt x="307562" y="179070"/>
                      <a:pt x="270701" y="183356"/>
                    </a:cubicBezTo>
                    <a:cubicBezTo>
                      <a:pt x="233839" y="187643"/>
                      <a:pt x="213265" y="190691"/>
                      <a:pt x="208978" y="192596"/>
                    </a:cubicBezTo>
                    <a:cubicBezTo>
                      <a:pt x="207741" y="193167"/>
                      <a:pt x="206502" y="194405"/>
                      <a:pt x="205264" y="196310"/>
                    </a:cubicBezTo>
                    <a:cubicBezTo>
                      <a:pt x="204026" y="198120"/>
                      <a:pt x="203454" y="199644"/>
                      <a:pt x="203454" y="200882"/>
                    </a:cubicBezTo>
                    <a:lnTo>
                      <a:pt x="205264" y="207359"/>
                    </a:lnTo>
                    <a:close/>
                  </a:path>
                </a:pathLst>
              </a:custGeom>
              <a:grpFill/>
              <a:ln w="9525"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7DAFFD8D-FE95-7160-E800-8F30F904AF98}"/>
                  </a:ext>
                </a:extLst>
              </p:cNvPr>
              <p:cNvSpPr/>
              <p:nvPr/>
            </p:nvSpPr>
            <p:spPr>
              <a:xfrm>
                <a:off x="7421565" y="2257634"/>
                <a:ext cx="467011" cy="633088"/>
              </a:xfrm>
              <a:custGeom>
                <a:avLst/>
                <a:gdLst>
                  <a:gd name="connsiteX0" fmla="*/ 206312 w 467011"/>
                  <a:gd name="connsiteY0" fmla="*/ 419005 h 633088"/>
                  <a:gd name="connsiteX1" fmla="*/ 223838 w 467011"/>
                  <a:gd name="connsiteY1" fmla="*/ 451295 h 633088"/>
                  <a:gd name="connsiteX2" fmla="*/ 251936 w 467011"/>
                  <a:gd name="connsiteY2" fmla="*/ 466058 h 633088"/>
                  <a:gd name="connsiteX3" fmla="*/ 282797 w 467011"/>
                  <a:gd name="connsiteY3" fmla="*/ 471583 h 633088"/>
                  <a:gd name="connsiteX4" fmla="*/ 402622 w 467011"/>
                  <a:gd name="connsiteY4" fmla="*/ 446723 h 633088"/>
                  <a:gd name="connsiteX5" fmla="*/ 418243 w 467011"/>
                  <a:gd name="connsiteY5" fmla="*/ 443960 h 633088"/>
                  <a:gd name="connsiteX6" fmla="*/ 440341 w 467011"/>
                  <a:gd name="connsiteY6" fmla="*/ 455009 h 633088"/>
                  <a:gd name="connsiteX7" fmla="*/ 456915 w 467011"/>
                  <a:gd name="connsiteY7" fmla="*/ 479012 h 633088"/>
                  <a:gd name="connsiteX8" fmla="*/ 464248 w 467011"/>
                  <a:gd name="connsiteY8" fmla="*/ 507587 h 633088"/>
                  <a:gd name="connsiteX9" fmla="*/ 451390 w 467011"/>
                  <a:gd name="connsiteY9" fmla="*/ 550926 h 633088"/>
                  <a:gd name="connsiteX10" fmla="*/ 392430 w 467011"/>
                  <a:gd name="connsiteY10" fmla="*/ 603028 h 633088"/>
                  <a:gd name="connsiteX11" fmla="*/ 314135 w 467011"/>
                  <a:gd name="connsiteY11" fmla="*/ 628364 h 633088"/>
                  <a:gd name="connsiteX12" fmla="*/ 248698 w 467011"/>
                  <a:gd name="connsiteY12" fmla="*/ 632936 h 633088"/>
                  <a:gd name="connsiteX13" fmla="*/ 186024 w 467011"/>
                  <a:gd name="connsiteY13" fmla="*/ 622840 h 633088"/>
                  <a:gd name="connsiteX14" fmla="*/ 119729 w 467011"/>
                  <a:gd name="connsiteY14" fmla="*/ 590550 h 633088"/>
                  <a:gd name="connsiteX15" fmla="*/ 59817 w 467011"/>
                  <a:gd name="connsiteY15" fmla="*/ 529304 h 633088"/>
                  <a:gd name="connsiteX16" fmla="*/ 16097 w 467011"/>
                  <a:gd name="connsiteY16" fmla="*/ 435769 h 633088"/>
                  <a:gd name="connsiteX17" fmla="*/ 0 w 467011"/>
                  <a:gd name="connsiteY17" fmla="*/ 321564 h 633088"/>
                  <a:gd name="connsiteX18" fmla="*/ 12859 w 467011"/>
                  <a:gd name="connsiteY18" fmla="*/ 214694 h 633088"/>
                  <a:gd name="connsiteX19" fmla="*/ 49721 w 467011"/>
                  <a:gd name="connsiteY19" fmla="*/ 121634 h 633088"/>
                  <a:gd name="connsiteX20" fmla="*/ 93440 w 467011"/>
                  <a:gd name="connsiteY20" fmla="*/ 67723 h 633088"/>
                  <a:gd name="connsiteX21" fmla="*/ 167640 w 467011"/>
                  <a:gd name="connsiteY21" fmla="*/ 19336 h 633088"/>
                  <a:gd name="connsiteX22" fmla="*/ 259747 w 467011"/>
                  <a:gd name="connsiteY22" fmla="*/ 0 h 633088"/>
                  <a:gd name="connsiteX23" fmla="*/ 326041 w 467011"/>
                  <a:gd name="connsiteY23" fmla="*/ 8763 h 633088"/>
                  <a:gd name="connsiteX24" fmla="*/ 396050 w 467011"/>
                  <a:gd name="connsiteY24" fmla="*/ 41434 h 633088"/>
                  <a:gd name="connsiteX25" fmla="*/ 449009 w 467011"/>
                  <a:gd name="connsiteY25" fmla="*/ 103632 h 633088"/>
                  <a:gd name="connsiteX26" fmla="*/ 467011 w 467011"/>
                  <a:gd name="connsiteY26" fmla="*/ 181451 h 633088"/>
                  <a:gd name="connsiteX27" fmla="*/ 458724 w 467011"/>
                  <a:gd name="connsiteY27" fmla="*/ 240411 h 633088"/>
                  <a:gd name="connsiteX28" fmla="*/ 434816 w 467011"/>
                  <a:gd name="connsiteY28" fmla="*/ 294799 h 633088"/>
                  <a:gd name="connsiteX29" fmla="*/ 390144 w 467011"/>
                  <a:gd name="connsiteY29" fmla="*/ 338995 h 633088"/>
                  <a:gd name="connsiteX30" fmla="*/ 314135 w 467011"/>
                  <a:gd name="connsiteY30" fmla="*/ 380429 h 633088"/>
                  <a:gd name="connsiteX31" fmla="*/ 221075 w 467011"/>
                  <a:gd name="connsiteY31" fmla="*/ 402527 h 633088"/>
                  <a:gd name="connsiteX32" fmla="*/ 210503 w 467011"/>
                  <a:gd name="connsiteY32" fmla="*/ 408051 h 633088"/>
                  <a:gd name="connsiteX33" fmla="*/ 206312 w 467011"/>
                  <a:gd name="connsiteY33" fmla="*/ 419100 h 633088"/>
                  <a:gd name="connsiteX34" fmla="*/ 307657 w 467011"/>
                  <a:gd name="connsiteY34" fmla="*/ 184023 h 633088"/>
                  <a:gd name="connsiteX35" fmla="*/ 276320 w 467011"/>
                  <a:gd name="connsiteY35" fmla="*/ 148971 h 633088"/>
                  <a:gd name="connsiteX36" fmla="*/ 240888 w 467011"/>
                  <a:gd name="connsiteY36" fmla="*/ 158210 h 633088"/>
                  <a:gd name="connsiteX37" fmla="*/ 211836 w 467011"/>
                  <a:gd name="connsiteY37" fmla="*/ 178499 h 633088"/>
                  <a:gd name="connsiteX38" fmla="*/ 186976 w 467011"/>
                  <a:gd name="connsiteY38" fmla="*/ 219075 h 633088"/>
                  <a:gd name="connsiteX39" fmla="*/ 178689 w 467011"/>
                  <a:gd name="connsiteY39" fmla="*/ 265176 h 633088"/>
                  <a:gd name="connsiteX40" fmla="*/ 179641 w 467011"/>
                  <a:gd name="connsiteY40" fmla="*/ 278987 h 633088"/>
                  <a:gd name="connsiteX41" fmla="*/ 237268 w 467011"/>
                  <a:gd name="connsiteY41" fmla="*/ 262414 h 633088"/>
                  <a:gd name="connsiteX42" fmla="*/ 288417 w 467011"/>
                  <a:gd name="connsiteY42" fmla="*/ 226505 h 633088"/>
                  <a:gd name="connsiteX43" fmla="*/ 307753 w 467011"/>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1"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7" y="444913"/>
                      <a:pt x="413385" y="443960"/>
                      <a:pt x="418243" y="443960"/>
                    </a:cubicBezTo>
                    <a:cubicBezTo>
                      <a:pt x="426244" y="443960"/>
                      <a:pt x="433578" y="447675"/>
                      <a:pt x="440341" y="455009"/>
                    </a:cubicBezTo>
                    <a:cubicBezTo>
                      <a:pt x="447104" y="462344"/>
                      <a:pt x="452628" y="470345"/>
                      <a:pt x="456915" y="479012"/>
                    </a:cubicBezTo>
                    <a:cubicBezTo>
                      <a:pt x="461867" y="488823"/>
                      <a:pt x="464248" y="498348"/>
                      <a:pt x="464248" y="507587"/>
                    </a:cubicBezTo>
                    <a:cubicBezTo>
                      <a:pt x="464248" y="522351"/>
                      <a:pt x="459963" y="536734"/>
                      <a:pt x="451390" y="550926"/>
                    </a:cubicBezTo>
                    <a:cubicBezTo>
                      <a:pt x="438531" y="572453"/>
                      <a:pt x="418815" y="589788"/>
                      <a:pt x="392430" y="603028"/>
                    </a:cubicBezTo>
                    <a:cubicBezTo>
                      <a:pt x="366046" y="616268"/>
                      <a:pt x="339947" y="624650"/>
                      <a:pt x="314135" y="628364"/>
                    </a:cubicBezTo>
                    <a:cubicBezTo>
                      <a:pt x="288322" y="632079"/>
                      <a:pt x="266510" y="633603"/>
                      <a:pt x="248698" y="632936"/>
                    </a:cubicBezTo>
                    <a:cubicBezTo>
                      <a:pt x="229648" y="632365"/>
                      <a:pt x="208788" y="628936"/>
                      <a:pt x="186024" y="622840"/>
                    </a:cubicBezTo>
                    <a:cubicBezTo>
                      <a:pt x="163259" y="616744"/>
                      <a:pt x="141161" y="605981"/>
                      <a:pt x="119729" y="590550"/>
                    </a:cubicBezTo>
                    <a:cubicBezTo>
                      <a:pt x="98203" y="575215"/>
                      <a:pt x="78296" y="554736"/>
                      <a:pt x="59817" y="529304"/>
                    </a:cubicBezTo>
                    <a:cubicBezTo>
                      <a:pt x="41434" y="503777"/>
                      <a:pt x="26765" y="472631"/>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5" y="87058"/>
                      <a:pt x="93440" y="67723"/>
                    </a:cubicBezTo>
                    <a:cubicBezTo>
                      <a:pt x="112776" y="48387"/>
                      <a:pt x="137541" y="32290"/>
                      <a:pt x="167640" y="19336"/>
                    </a:cubicBezTo>
                    <a:cubicBezTo>
                      <a:pt x="197739" y="6477"/>
                      <a:pt x="228410" y="0"/>
                      <a:pt x="259747" y="0"/>
                    </a:cubicBezTo>
                    <a:cubicBezTo>
                      <a:pt x="280607"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5"/>
                      <a:pt x="458724" y="240411"/>
                    </a:cubicBezTo>
                    <a:cubicBezTo>
                      <a:pt x="453200" y="261938"/>
                      <a:pt x="445198" y="280035"/>
                      <a:pt x="434816" y="294799"/>
                    </a:cubicBezTo>
                    <a:cubicBezTo>
                      <a:pt x="425005" y="308324"/>
                      <a:pt x="410051" y="323088"/>
                      <a:pt x="390144" y="338995"/>
                    </a:cubicBezTo>
                    <a:cubicBezTo>
                      <a:pt x="370141"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7" y="184023"/>
                    </a:moveTo>
                    <a:cubicBezTo>
                      <a:pt x="307657" y="160687"/>
                      <a:pt x="297180" y="148971"/>
                      <a:pt x="276320" y="148971"/>
                    </a:cubicBezTo>
                    <a:cubicBezTo>
                      <a:pt x="264605" y="148971"/>
                      <a:pt x="252794" y="152019"/>
                      <a:pt x="240888" y="158210"/>
                    </a:cubicBezTo>
                    <a:cubicBezTo>
                      <a:pt x="228886" y="164402"/>
                      <a:pt x="219266" y="171069"/>
                      <a:pt x="211836" y="178499"/>
                    </a:cubicBezTo>
                    <a:cubicBezTo>
                      <a:pt x="200787" y="189548"/>
                      <a:pt x="192500" y="203073"/>
                      <a:pt x="186976" y="219075"/>
                    </a:cubicBezTo>
                    <a:cubicBezTo>
                      <a:pt x="181451" y="235077"/>
                      <a:pt x="178689" y="250412"/>
                      <a:pt x="178689" y="265176"/>
                    </a:cubicBezTo>
                    <a:lnTo>
                      <a:pt x="179641" y="278987"/>
                    </a:lnTo>
                    <a:cubicBezTo>
                      <a:pt x="196787" y="278416"/>
                      <a:pt x="216027" y="272891"/>
                      <a:pt x="237268" y="262414"/>
                    </a:cubicBezTo>
                    <a:cubicBezTo>
                      <a:pt x="258413" y="251936"/>
                      <a:pt x="275463" y="240030"/>
                      <a:pt x="288417" y="226505"/>
                    </a:cubicBezTo>
                    <a:cubicBezTo>
                      <a:pt x="301276" y="212979"/>
                      <a:pt x="307753" y="198882"/>
                      <a:pt x="307753" y="184118"/>
                    </a:cubicBezTo>
                    <a:close/>
                  </a:path>
                </a:pathLst>
              </a:custGeom>
              <a:grpFill/>
              <a:ln w="9525" cap="flat">
                <a:noFill/>
                <a:prstDash val="solid"/>
                <a:miter/>
              </a:ln>
            </p:spPr>
            <p:txBody>
              <a:bodyPr rtlCol="0" anchor="ctr"/>
              <a:lstStyle/>
              <a:p>
                <a:endParaRPr lang="nl-BE"/>
              </a:p>
            </p:txBody>
          </p:sp>
        </p:grpSp>
        <p:grpSp>
          <p:nvGrpSpPr>
            <p:cNvPr id="88" name="Groep 87">
              <a:extLst>
                <a:ext uri="{FF2B5EF4-FFF2-40B4-BE49-F238E27FC236}">
                  <a16:creationId xmlns:a16="http://schemas.microsoft.com/office/drawing/2014/main" id="{0D9FA71D-831F-7DE5-9888-865770AFF47F}"/>
                </a:ext>
              </a:extLst>
            </p:cNvPr>
            <p:cNvGrpSpPr/>
            <p:nvPr/>
          </p:nvGrpSpPr>
          <p:grpSpPr>
            <a:xfrm>
              <a:off x="2337406" y="3032874"/>
              <a:ext cx="5551169" cy="637698"/>
              <a:chOff x="2337406" y="3032874"/>
              <a:chExt cx="5551169" cy="637698"/>
            </a:xfrm>
          </p:grpSpPr>
          <p:sp>
            <p:nvSpPr>
              <p:cNvPr id="89" name="Vrije vorm: vorm 88">
                <a:extLst>
                  <a:ext uri="{FF2B5EF4-FFF2-40B4-BE49-F238E27FC236}">
                    <a16:creationId xmlns:a16="http://schemas.microsoft.com/office/drawing/2014/main" id="{EEEA07CF-66C2-40FB-B27B-A381192AD7A1}"/>
                  </a:ext>
                </a:extLst>
              </p:cNvPr>
              <p:cNvSpPr/>
              <p:nvPr/>
            </p:nvSpPr>
            <p:spPr>
              <a:xfrm>
                <a:off x="2337406" y="3032874"/>
                <a:ext cx="510254" cy="637698"/>
              </a:xfrm>
              <a:custGeom>
                <a:avLst/>
                <a:gdLst>
                  <a:gd name="connsiteX0" fmla="*/ 365855 w 510254"/>
                  <a:gd name="connsiteY0" fmla="*/ 618839 h 637698"/>
                  <a:gd name="connsiteX1" fmla="*/ 343281 w 510254"/>
                  <a:gd name="connsiteY1" fmla="*/ 599980 h 637698"/>
                  <a:gd name="connsiteX2" fmla="*/ 326231 w 510254"/>
                  <a:gd name="connsiteY2" fmla="*/ 577406 h 637698"/>
                  <a:gd name="connsiteX3" fmla="*/ 246031 w 510254"/>
                  <a:gd name="connsiteY3" fmla="*/ 624364 h 637698"/>
                  <a:gd name="connsiteX4" fmla="*/ 174117 w 510254"/>
                  <a:gd name="connsiteY4" fmla="*/ 635413 h 637698"/>
                  <a:gd name="connsiteX5" fmla="*/ 107823 w 510254"/>
                  <a:gd name="connsiteY5" fmla="*/ 622554 h 637698"/>
                  <a:gd name="connsiteX6" fmla="*/ 51626 w 510254"/>
                  <a:gd name="connsiteY6" fmla="*/ 586169 h 637698"/>
                  <a:gd name="connsiteX7" fmla="*/ 13811 w 510254"/>
                  <a:gd name="connsiteY7" fmla="*/ 530924 h 637698"/>
                  <a:gd name="connsiteX8" fmla="*/ 0 w 510254"/>
                  <a:gd name="connsiteY8" fmla="*/ 464153 h 637698"/>
                  <a:gd name="connsiteX9" fmla="*/ 9239 w 510254"/>
                  <a:gd name="connsiteY9" fmla="*/ 400621 h 637698"/>
                  <a:gd name="connsiteX10" fmla="*/ 41910 w 510254"/>
                  <a:gd name="connsiteY10" fmla="*/ 336613 h 637698"/>
                  <a:gd name="connsiteX11" fmla="*/ 103156 w 510254"/>
                  <a:gd name="connsiteY11" fmla="*/ 282702 h 637698"/>
                  <a:gd name="connsiteX12" fmla="*/ 192500 w 510254"/>
                  <a:gd name="connsiteY12" fmla="*/ 245840 h 637698"/>
                  <a:gd name="connsiteX13" fmla="*/ 294799 w 510254"/>
                  <a:gd name="connsiteY13" fmla="*/ 232982 h 637698"/>
                  <a:gd name="connsiteX14" fmla="*/ 279559 w 510254"/>
                  <a:gd name="connsiteY14" fmla="*/ 168497 h 637698"/>
                  <a:gd name="connsiteX15" fmla="*/ 240411 w 510254"/>
                  <a:gd name="connsiteY15" fmla="*/ 152876 h 637698"/>
                  <a:gd name="connsiteX16" fmla="*/ 172688 w 510254"/>
                  <a:gd name="connsiteY16" fmla="*/ 170879 h 637698"/>
                  <a:gd name="connsiteX17" fmla="*/ 110490 w 510254"/>
                  <a:gd name="connsiteY17" fmla="*/ 188881 h 637698"/>
                  <a:gd name="connsiteX18" fmla="*/ 68580 w 510254"/>
                  <a:gd name="connsiteY18" fmla="*/ 170879 h 637698"/>
                  <a:gd name="connsiteX19" fmla="*/ 53340 w 510254"/>
                  <a:gd name="connsiteY19" fmla="*/ 117920 h 637698"/>
                  <a:gd name="connsiteX20" fmla="*/ 66675 w 510254"/>
                  <a:gd name="connsiteY20" fmla="*/ 75533 h 637698"/>
                  <a:gd name="connsiteX21" fmla="*/ 106299 w 510254"/>
                  <a:gd name="connsiteY21" fmla="*/ 40100 h 637698"/>
                  <a:gd name="connsiteX22" fmla="*/ 178594 w 510254"/>
                  <a:gd name="connsiteY22" fmla="*/ 12002 h 637698"/>
                  <a:gd name="connsiteX23" fmla="*/ 266129 w 510254"/>
                  <a:gd name="connsiteY23" fmla="*/ 0 h 637698"/>
                  <a:gd name="connsiteX24" fmla="*/ 389572 w 510254"/>
                  <a:gd name="connsiteY24" fmla="*/ 36862 h 637698"/>
                  <a:gd name="connsiteX25" fmla="*/ 458629 w 510254"/>
                  <a:gd name="connsiteY25" fmla="*/ 136398 h 637698"/>
                  <a:gd name="connsiteX26" fmla="*/ 473393 w 510254"/>
                  <a:gd name="connsiteY26" fmla="*/ 265367 h 637698"/>
                  <a:gd name="connsiteX27" fmla="*/ 471583 w 510254"/>
                  <a:gd name="connsiteY27" fmla="*/ 314230 h 637698"/>
                  <a:gd name="connsiteX28" fmla="*/ 468820 w 510254"/>
                  <a:gd name="connsiteY28" fmla="*/ 422053 h 637698"/>
                  <a:gd name="connsiteX29" fmla="*/ 495491 w 510254"/>
                  <a:gd name="connsiteY29" fmla="*/ 561213 h 637698"/>
                  <a:gd name="connsiteX30" fmla="*/ 503777 w 510254"/>
                  <a:gd name="connsiteY30" fmla="*/ 578263 h 637698"/>
                  <a:gd name="connsiteX31" fmla="*/ 510254 w 510254"/>
                  <a:gd name="connsiteY31" fmla="*/ 597122 h 637698"/>
                  <a:gd name="connsiteX32" fmla="*/ 486728 w 510254"/>
                  <a:gd name="connsiteY32" fmla="*/ 626174 h 637698"/>
                  <a:gd name="connsiteX33" fmla="*/ 431864 w 510254"/>
                  <a:gd name="connsiteY33" fmla="*/ 637699 h 637698"/>
                  <a:gd name="connsiteX34" fmla="*/ 395954 w 510254"/>
                  <a:gd name="connsiteY34" fmla="*/ 632651 h 637698"/>
                  <a:gd name="connsiteX35" fmla="*/ 365570 w 510254"/>
                  <a:gd name="connsiteY35" fmla="*/ 619316 h 637698"/>
                  <a:gd name="connsiteX36" fmla="*/ 257080 w 510254"/>
                  <a:gd name="connsiteY36" fmla="*/ 364522 h 637698"/>
                  <a:gd name="connsiteX37" fmla="*/ 205930 w 510254"/>
                  <a:gd name="connsiteY37" fmla="*/ 375571 h 637698"/>
                  <a:gd name="connsiteX38" fmla="*/ 170878 w 510254"/>
                  <a:gd name="connsiteY38" fmla="*/ 404146 h 637698"/>
                  <a:gd name="connsiteX39" fmla="*/ 160306 w 510254"/>
                  <a:gd name="connsiteY39" fmla="*/ 438245 h 637698"/>
                  <a:gd name="connsiteX40" fmla="*/ 174117 w 510254"/>
                  <a:gd name="connsiteY40" fmla="*/ 469106 h 637698"/>
                  <a:gd name="connsiteX41" fmla="*/ 205454 w 510254"/>
                  <a:gd name="connsiteY41" fmla="*/ 481584 h 637698"/>
                  <a:gd name="connsiteX42" fmla="*/ 254794 w 510254"/>
                  <a:gd name="connsiteY42" fmla="*/ 469583 h 637698"/>
                  <a:gd name="connsiteX43" fmla="*/ 291179 w 510254"/>
                  <a:gd name="connsiteY43" fmla="*/ 435483 h 637698"/>
                  <a:gd name="connsiteX44" fmla="*/ 291179 w 510254"/>
                  <a:gd name="connsiteY44" fmla="*/ 373761 h 637698"/>
                  <a:gd name="connsiteX45" fmla="*/ 257080 w 510254"/>
                  <a:gd name="connsiteY45" fmla="*/ 364522 h 63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0254" h="637698">
                    <a:moveTo>
                      <a:pt x="365855" y="618839"/>
                    </a:moveTo>
                    <a:cubicBezTo>
                      <a:pt x="359664" y="615125"/>
                      <a:pt x="352139" y="608838"/>
                      <a:pt x="343281" y="599980"/>
                    </a:cubicBezTo>
                    <a:cubicBezTo>
                      <a:pt x="334328" y="591122"/>
                      <a:pt x="328708" y="583597"/>
                      <a:pt x="326231" y="577406"/>
                    </a:cubicBezTo>
                    <a:cubicBezTo>
                      <a:pt x="292418" y="601409"/>
                      <a:pt x="265748" y="617030"/>
                      <a:pt x="246031" y="624364"/>
                    </a:cubicBezTo>
                    <a:cubicBezTo>
                      <a:pt x="226314" y="631698"/>
                      <a:pt x="202406" y="635413"/>
                      <a:pt x="174117" y="635413"/>
                    </a:cubicBezTo>
                    <a:cubicBezTo>
                      <a:pt x="151352" y="635413"/>
                      <a:pt x="129254" y="631127"/>
                      <a:pt x="107823" y="622554"/>
                    </a:cubicBezTo>
                    <a:cubicBezTo>
                      <a:pt x="86297" y="613982"/>
                      <a:pt x="67627" y="601790"/>
                      <a:pt x="51626" y="586169"/>
                    </a:cubicBezTo>
                    <a:cubicBezTo>
                      <a:pt x="35623" y="570548"/>
                      <a:pt x="23051" y="552069"/>
                      <a:pt x="13811" y="530924"/>
                    </a:cubicBezTo>
                    <a:cubicBezTo>
                      <a:pt x="4572" y="509778"/>
                      <a:pt x="0" y="487490"/>
                      <a:pt x="0" y="464153"/>
                    </a:cubicBezTo>
                    <a:cubicBezTo>
                      <a:pt x="0" y="444532"/>
                      <a:pt x="3048" y="423291"/>
                      <a:pt x="9239" y="400621"/>
                    </a:cubicBezTo>
                    <a:cubicBezTo>
                      <a:pt x="15335" y="377952"/>
                      <a:pt x="26289" y="356521"/>
                      <a:pt x="41910" y="336613"/>
                    </a:cubicBezTo>
                    <a:cubicBezTo>
                      <a:pt x="57531" y="316706"/>
                      <a:pt x="78010" y="298704"/>
                      <a:pt x="103156" y="282702"/>
                    </a:cubicBezTo>
                    <a:cubicBezTo>
                      <a:pt x="128302" y="266700"/>
                      <a:pt x="158115" y="254413"/>
                      <a:pt x="192500" y="245840"/>
                    </a:cubicBezTo>
                    <a:cubicBezTo>
                      <a:pt x="226886" y="237268"/>
                      <a:pt x="260985" y="232982"/>
                      <a:pt x="294799" y="232982"/>
                    </a:cubicBezTo>
                    <a:cubicBezTo>
                      <a:pt x="294227" y="200406"/>
                      <a:pt x="289084" y="178975"/>
                      <a:pt x="279559" y="168497"/>
                    </a:cubicBezTo>
                    <a:cubicBezTo>
                      <a:pt x="270034" y="158020"/>
                      <a:pt x="256985" y="152876"/>
                      <a:pt x="240411" y="152876"/>
                    </a:cubicBezTo>
                    <a:cubicBezTo>
                      <a:pt x="223838" y="152876"/>
                      <a:pt x="201835" y="158877"/>
                      <a:pt x="172688" y="170879"/>
                    </a:cubicBezTo>
                    <a:cubicBezTo>
                      <a:pt x="143542" y="182880"/>
                      <a:pt x="122777" y="188881"/>
                      <a:pt x="110490" y="188881"/>
                    </a:cubicBezTo>
                    <a:cubicBezTo>
                      <a:pt x="92678" y="188881"/>
                      <a:pt x="78676" y="182880"/>
                      <a:pt x="68580" y="170879"/>
                    </a:cubicBezTo>
                    <a:cubicBezTo>
                      <a:pt x="58483" y="158877"/>
                      <a:pt x="53340" y="141256"/>
                      <a:pt x="53340" y="117920"/>
                    </a:cubicBezTo>
                    <a:cubicBezTo>
                      <a:pt x="53340" y="102584"/>
                      <a:pt x="57817" y="88392"/>
                      <a:pt x="66675" y="75533"/>
                    </a:cubicBezTo>
                    <a:cubicBezTo>
                      <a:pt x="75533" y="62675"/>
                      <a:pt x="88773" y="50863"/>
                      <a:pt x="106299" y="40100"/>
                    </a:cubicBezTo>
                    <a:cubicBezTo>
                      <a:pt x="123825" y="29337"/>
                      <a:pt x="147923" y="20003"/>
                      <a:pt x="178594" y="12002"/>
                    </a:cubicBezTo>
                    <a:cubicBezTo>
                      <a:pt x="209264" y="4000"/>
                      <a:pt x="238506" y="0"/>
                      <a:pt x="266129" y="0"/>
                    </a:cubicBezTo>
                    <a:cubicBezTo>
                      <a:pt x="314039" y="0"/>
                      <a:pt x="355187" y="12287"/>
                      <a:pt x="389572" y="36862"/>
                    </a:cubicBezTo>
                    <a:cubicBezTo>
                      <a:pt x="423958" y="61436"/>
                      <a:pt x="447008" y="94583"/>
                      <a:pt x="458629" y="136398"/>
                    </a:cubicBezTo>
                    <a:cubicBezTo>
                      <a:pt x="468439" y="168974"/>
                      <a:pt x="473393" y="211931"/>
                      <a:pt x="473393" y="265367"/>
                    </a:cubicBezTo>
                    <a:lnTo>
                      <a:pt x="471583" y="314230"/>
                    </a:lnTo>
                    <a:cubicBezTo>
                      <a:pt x="469773" y="347377"/>
                      <a:pt x="468820" y="383286"/>
                      <a:pt x="468820" y="422053"/>
                    </a:cubicBezTo>
                    <a:cubicBezTo>
                      <a:pt x="468820" y="471773"/>
                      <a:pt x="477679" y="518160"/>
                      <a:pt x="495491" y="561213"/>
                    </a:cubicBezTo>
                    <a:cubicBezTo>
                      <a:pt x="496729" y="563690"/>
                      <a:pt x="499491" y="569405"/>
                      <a:pt x="503777" y="578263"/>
                    </a:cubicBezTo>
                    <a:cubicBezTo>
                      <a:pt x="508064" y="587216"/>
                      <a:pt x="510254" y="593503"/>
                      <a:pt x="510254" y="597122"/>
                    </a:cubicBezTo>
                    <a:cubicBezTo>
                      <a:pt x="510254" y="608838"/>
                      <a:pt x="502444" y="618458"/>
                      <a:pt x="486728" y="626174"/>
                    </a:cubicBezTo>
                    <a:cubicBezTo>
                      <a:pt x="471107" y="633889"/>
                      <a:pt x="452818" y="637699"/>
                      <a:pt x="431864" y="637699"/>
                    </a:cubicBezTo>
                    <a:cubicBezTo>
                      <a:pt x="420148" y="637699"/>
                      <a:pt x="408241" y="635984"/>
                      <a:pt x="395954" y="632651"/>
                    </a:cubicBezTo>
                    <a:cubicBezTo>
                      <a:pt x="383667" y="629317"/>
                      <a:pt x="373570" y="624840"/>
                      <a:pt x="365570" y="619316"/>
                    </a:cubicBezTo>
                    <a:close/>
                    <a:moveTo>
                      <a:pt x="257080" y="364522"/>
                    </a:moveTo>
                    <a:cubicBezTo>
                      <a:pt x="239268" y="364522"/>
                      <a:pt x="222218" y="368237"/>
                      <a:pt x="205930" y="375571"/>
                    </a:cubicBezTo>
                    <a:cubicBezTo>
                      <a:pt x="189643" y="382905"/>
                      <a:pt x="177927" y="392430"/>
                      <a:pt x="170878" y="404146"/>
                    </a:cubicBezTo>
                    <a:cubicBezTo>
                      <a:pt x="163830" y="415862"/>
                      <a:pt x="160306" y="427196"/>
                      <a:pt x="160306" y="438245"/>
                    </a:cubicBezTo>
                    <a:cubicBezTo>
                      <a:pt x="160306" y="450533"/>
                      <a:pt x="164878" y="460820"/>
                      <a:pt x="174117" y="469106"/>
                    </a:cubicBezTo>
                    <a:cubicBezTo>
                      <a:pt x="183356" y="477393"/>
                      <a:pt x="193739" y="481584"/>
                      <a:pt x="205454" y="481584"/>
                    </a:cubicBezTo>
                    <a:cubicBezTo>
                      <a:pt x="223266" y="481584"/>
                      <a:pt x="239649" y="477584"/>
                      <a:pt x="254794" y="469583"/>
                    </a:cubicBezTo>
                    <a:cubicBezTo>
                      <a:pt x="269843" y="461582"/>
                      <a:pt x="281940" y="450247"/>
                      <a:pt x="291179" y="435483"/>
                    </a:cubicBezTo>
                    <a:lnTo>
                      <a:pt x="291179" y="373761"/>
                    </a:lnTo>
                    <a:cubicBezTo>
                      <a:pt x="286226" y="367665"/>
                      <a:pt x="274892" y="364522"/>
                      <a:pt x="257080" y="364522"/>
                    </a:cubicBezTo>
                    <a:close/>
                  </a:path>
                </a:pathLst>
              </a:custGeom>
              <a:solidFill>
                <a:schemeClr val="accent4"/>
              </a:solid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76A1462C-F209-E1F6-7CBE-0005A6F9616F}"/>
                  </a:ext>
                </a:extLst>
              </p:cNvPr>
              <p:cNvSpPr/>
              <p:nvPr/>
            </p:nvSpPr>
            <p:spPr>
              <a:xfrm>
                <a:off x="2858805" y="3033350"/>
                <a:ext cx="466153" cy="623887"/>
              </a:xfrm>
              <a:custGeom>
                <a:avLst/>
                <a:gdLst>
                  <a:gd name="connsiteX0" fmla="*/ 423958 w 466153"/>
                  <a:gd name="connsiteY0" fmla="*/ 172403 h 623887"/>
                  <a:gd name="connsiteX1" fmla="*/ 405098 w 466153"/>
                  <a:gd name="connsiteY1" fmla="*/ 179356 h 623887"/>
                  <a:gd name="connsiteX2" fmla="*/ 342424 w 466153"/>
                  <a:gd name="connsiteY2" fmla="*/ 182118 h 623887"/>
                  <a:gd name="connsiteX3" fmla="*/ 273748 w 466153"/>
                  <a:gd name="connsiteY3" fmla="*/ 186309 h 623887"/>
                  <a:gd name="connsiteX4" fmla="*/ 231362 w 466153"/>
                  <a:gd name="connsiteY4" fmla="*/ 205645 h 623887"/>
                  <a:gd name="connsiteX5" fmla="*/ 194500 w 466153"/>
                  <a:gd name="connsiteY5" fmla="*/ 250317 h 623887"/>
                  <a:gd name="connsiteX6" fmla="*/ 179737 w 466153"/>
                  <a:gd name="connsiteY6" fmla="*/ 307943 h 623887"/>
                  <a:gd name="connsiteX7" fmla="*/ 266319 w 466153"/>
                  <a:gd name="connsiteY7" fmla="*/ 434150 h 623887"/>
                  <a:gd name="connsiteX8" fmla="*/ 293942 w 466153"/>
                  <a:gd name="connsiteY8" fmla="*/ 435959 h 623887"/>
                  <a:gd name="connsiteX9" fmla="*/ 393478 w 466153"/>
                  <a:gd name="connsiteY9" fmla="*/ 431387 h 623887"/>
                  <a:gd name="connsiteX10" fmla="*/ 400812 w 466153"/>
                  <a:gd name="connsiteY10" fmla="*/ 431387 h 623887"/>
                  <a:gd name="connsiteX11" fmla="*/ 434911 w 466153"/>
                  <a:gd name="connsiteY11" fmla="*/ 441960 h 623887"/>
                  <a:gd name="connsiteX12" fmla="*/ 458819 w 466153"/>
                  <a:gd name="connsiteY12" fmla="*/ 467773 h 623887"/>
                  <a:gd name="connsiteX13" fmla="*/ 466154 w 466153"/>
                  <a:gd name="connsiteY13" fmla="*/ 500443 h 623887"/>
                  <a:gd name="connsiteX14" fmla="*/ 383191 w 466153"/>
                  <a:gd name="connsiteY14" fmla="*/ 608267 h 623887"/>
                  <a:gd name="connsiteX15" fmla="*/ 274511 w 466153"/>
                  <a:gd name="connsiteY15" fmla="*/ 623888 h 623887"/>
                  <a:gd name="connsiteX16" fmla="*/ 144590 w 466153"/>
                  <a:gd name="connsiteY16" fmla="*/ 604552 h 623887"/>
                  <a:gd name="connsiteX17" fmla="*/ 88868 w 466153"/>
                  <a:gd name="connsiteY17" fmla="*/ 575024 h 623887"/>
                  <a:gd name="connsiteX18" fmla="*/ 39624 w 466153"/>
                  <a:gd name="connsiteY18" fmla="*/ 517874 h 623887"/>
                  <a:gd name="connsiteX19" fmla="*/ 8763 w 466153"/>
                  <a:gd name="connsiteY19" fmla="*/ 433102 h 623887"/>
                  <a:gd name="connsiteX20" fmla="*/ 0 w 466153"/>
                  <a:gd name="connsiteY20" fmla="*/ 344615 h 623887"/>
                  <a:gd name="connsiteX21" fmla="*/ 27623 w 466153"/>
                  <a:gd name="connsiteY21" fmla="*/ 170974 h 623887"/>
                  <a:gd name="connsiteX22" fmla="*/ 112395 w 466153"/>
                  <a:gd name="connsiteY22" fmla="*/ 54388 h 623887"/>
                  <a:gd name="connsiteX23" fmla="*/ 304990 w 466153"/>
                  <a:gd name="connsiteY23" fmla="*/ 0 h 623887"/>
                  <a:gd name="connsiteX24" fmla="*/ 374047 w 466153"/>
                  <a:gd name="connsiteY24" fmla="*/ 10573 h 623887"/>
                  <a:gd name="connsiteX25" fmla="*/ 434816 w 466153"/>
                  <a:gd name="connsiteY25" fmla="*/ 43243 h 623887"/>
                  <a:gd name="connsiteX26" fmla="*/ 455105 w 466153"/>
                  <a:gd name="connsiteY26" fmla="*/ 92964 h 623887"/>
                  <a:gd name="connsiteX27" fmla="*/ 446342 w 466153"/>
                  <a:gd name="connsiteY27" fmla="*/ 144590 h 623887"/>
                  <a:gd name="connsiteX28" fmla="*/ 423767 w 466153"/>
                  <a:gd name="connsiteY28" fmla="*/ 172212 h 62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66153" h="623887">
                    <a:moveTo>
                      <a:pt x="423958" y="172403"/>
                    </a:moveTo>
                    <a:cubicBezTo>
                      <a:pt x="420243" y="175450"/>
                      <a:pt x="413957" y="177737"/>
                      <a:pt x="405098" y="179356"/>
                    </a:cubicBezTo>
                    <a:cubicBezTo>
                      <a:pt x="396145" y="180880"/>
                      <a:pt x="375285" y="181832"/>
                      <a:pt x="342424" y="182118"/>
                    </a:cubicBezTo>
                    <a:cubicBezTo>
                      <a:pt x="309563" y="182404"/>
                      <a:pt x="286703" y="183833"/>
                      <a:pt x="273748" y="186309"/>
                    </a:cubicBezTo>
                    <a:cubicBezTo>
                      <a:pt x="260223" y="188786"/>
                      <a:pt x="246126" y="195263"/>
                      <a:pt x="231362" y="205645"/>
                    </a:cubicBezTo>
                    <a:cubicBezTo>
                      <a:pt x="216598" y="216122"/>
                      <a:pt x="204311" y="230981"/>
                      <a:pt x="194500" y="250317"/>
                    </a:cubicBezTo>
                    <a:cubicBezTo>
                      <a:pt x="184690" y="269653"/>
                      <a:pt x="179737" y="288893"/>
                      <a:pt x="179737" y="307943"/>
                    </a:cubicBezTo>
                    <a:cubicBezTo>
                      <a:pt x="179737" y="384143"/>
                      <a:pt x="208598" y="426149"/>
                      <a:pt x="266319" y="434150"/>
                    </a:cubicBezTo>
                    <a:lnTo>
                      <a:pt x="293942" y="435959"/>
                    </a:lnTo>
                    <a:lnTo>
                      <a:pt x="393478" y="431387"/>
                    </a:lnTo>
                    <a:lnTo>
                      <a:pt x="400812" y="431387"/>
                    </a:lnTo>
                    <a:cubicBezTo>
                      <a:pt x="412432" y="431959"/>
                      <a:pt x="423863" y="435578"/>
                      <a:pt x="434911" y="441960"/>
                    </a:cubicBezTo>
                    <a:cubicBezTo>
                      <a:pt x="445961" y="448342"/>
                      <a:pt x="453962" y="457009"/>
                      <a:pt x="458819" y="467773"/>
                    </a:cubicBezTo>
                    <a:cubicBezTo>
                      <a:pt x="463772" y="478536"/>
                      <a:pt x="466154" y="489395"/>
                      <a:pt x="466154" y="500443"/>
                    </a:cubicBezTo>
                    <a:cubicBezTo>
                      <a:pt x="465487" y="555117"/>
                      <a:pt x="437864" y="591026"/>
                      <a:pt x="383191" y="608267"/>
                    </a:cubicBezTo>
                    <a:cubicBezTo>
                      <a:pt x="351853" y="618744"/>
                      <a:pt x="315659" y="623888"/>
                      <a:pt x="274511" y="623888"/>
                    </a:cubicBezTo>
                    <a:cubicBezTo>
                      <a:pt x="226600" y="623888"/>
                      <a:pt x="183261" y="617411"/>
                      <a:pt x="144590" y="604552"/>
                    </a:cubicBezTo>
                    <a:cubicBezTo>
                      <a:pt x="125540" y="598456"/>
                      <a:pt x="106966" y="588550"/>
                      <a:pt x="88868" y="575024"/>
                    </a:cubicBezTo>
                    <a:cubicBezTo>
                      <a:pt x="70771" y="561499"/>
                      <a:pt x="54292" y="542449"/>
                      <a:pt x="39624" y="517874"/>
                    </a:cubicBezTo>
                    <a:cubicBezTo>
                      <a:pt x="24860" y="493300"/>
                      <a:pt x="14573" y="465011"/>
                      <a:pt x="8763" y="433102"/>
                    </a:cubicBezTo>
                    <a:cubicBezTo>
                      <a:pt x="2953" y="401193"/>
                      <a:pt x="0" y="371666"/>
                      <a:pt x="0" y="344615"/>
                    </a:cubicBezTo>
                    <a:cubicBezTo>
                      <a:pt x="0" y="278321"/>
                      <a:pt x="9239" y="220409"/>
                      <a:pt x="27623" y="170974"/>
                    </a:cubicBezTo>
                    <a:cubicBezTo>
                      <a:pt x="46006" y="121539"/>
                      <a:pt x="74295" y="82677"/>
                      <a:pt x="112395" y="54388"/>
                    </a:cubicBezTo>
                    <a:cubicBezTo>
                      <a:pt x="160877" y="18193"/>
                      <a:pt x="225076" y="0"/>
                      <a:pt x="304990" y="0"/>
                    </a:cubicBezTo>
                    <a:cubicBezTo>
                      <a:pt x="324040" y="0"/>
                      <a:pt x="347091" y="3524"/>
                      <a:pt x="374047" y="10573"/>
                    </a:cubicBezTo>
                    <a:cubicBezTo>
                      <a:pt x="401098" y="17621"/>
                      <a:pt x="421386" y="28575"/>
                      <a:pt x="434816" y="43243"/>
                    </a:cubicBezTo>
                    <a:cubicBezTo>
                      <a:pt x="448342" y="58007"/>
                      <a:pt x="455105" y="74581"/>
                      <a:pt x="455105" y="92964"/>
                    </a:cubicBezTo>
                    <a:cubicBezTo>
                      <a:pt x="455105" y="112586"/>
                      <a:pt x="452152" y="129826"/>
                      <a:pt x="446342" y="144590"/>
                    </a:cubicBezTo>
                    <a:cubicBezTo>
                      <a:pt x="440531" y="159353"/>
                      <a:pt x="433007" y="168497"/>
                      <a:pt x="423767" y="172212"/>
                    </a:cubicBezTo>
                    <a:close/>
                  </a:path>
                </a:pathLst>
              </a:custGeom>
              <a:solidFill>
                <a:schemeClr val="accent4"/>
              </a:solid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3E8953E8-21CB-E617-4DD7-B24A622EEC15}"/>
                  </a:ext>
                </a:extLst>
              </p:cNvPr>
              <p:cNvSpPr/>
              <p:nvPr/>
            </p:nvSpPr>
            <p:spPr>
              <a:xfrm>
                <a:off x="3349151"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3 w 551973"/>
                  <a:gd name="connsiteY19" fmla="*/ 332518 h 628268"/>
                  <a:gd name="connsiteX20" fmla="*/ 370523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5"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3" y="332518"/>
                    </a:lnTo>
                    <a:lnTo>
                      <a:pt x="370523" y="442150"/>
                    </a:lnTo>
                    <a:cubicBezTo>
                      <a:pt x="370523"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F3A2FC7D-FAE5-A25B-66EA-9756855BD65F}"/>
                  </a:ext>
                </a:extLst>
              </p:cNvPr>
              <p:cNvSpPr/>
              <p:nvPr/>
            </p:nvSpPr>
            <p:spPr>
              <a:xfrm>
                <a:off x="3949036"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2"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AEDA0AA1-90EF-582F-DAFB-C4CA3CB5BAC3}"/>
                  </a:ext>
                </a:extLst>
              </p:cNvPr>
              <p:cNvSpPr/>
              <p:nvPr/>
            </p:nvSpPr>
            <p:spPr>
              <a:xfrm>
                <a:off x="4184780" y="3035351"/>
                <a:ext cx="527875" cy="628364"/>
              </a:xfrm>
              <a:custGeom>
                <a:avLst/>
                <a:gdLst>
                  <a:gd name="connsiteX0" fmla="*/ 7334 w 527875"/>
                  <a:gd name="connsiteY0" fmla="*/ 31337 h 628364"/>
                  <a:gd name="connsiteX1" fmla="*/ 28099 w 527875"/>
                  <a:gd name="connsiteY1" fmla="*/ 18859 h 628364"/>
                  <a:gd name="connsiteX2" fmla="*/ 63151 w 527875"/>
                  <a:gd name="connsiteY2" fmla="*/ 9620 h 628364"/>
                  <a:gd name="connsiteX3" fmla="*/ 93059 w 527875"/>
                  <a:gd name="connsiteY3" fmla="*/ 7334 h 628364"/>
                  <a:gd name="connsiteX4" fmla="*/ 162592 w 527875"/>
                  <a:gd name="connsiteY4" fmla="*/ 30861 h 628364"/>
                  <a:gd name="connsiteX5" fmla="*/ 198025 w 527875"/>
                  <a:gd name="connsiteY5" fmla="*/ 103156 h 628364"/>
                  <a:gd name="connsiteX6" fmla="*/ 233077 w 527875"/>
                  <a:gd name="connsiteY6" fmla="*/ 253841 h 628364"/>
                  <a:gd name="connsiteX7" fmla="*/ 267176 w 527875"/>
                  <a:gd name="connsiteY7" fmla="*/ 385096 h 628364"/>
                  <a:gd name="connsiteX8" fmla="*/ 278225 w 527875"/>
                  <a:gd name="connsiteY8" fmla="*/ 394335 h 628364"/>
                  <a:gd name="connsiteX9" fmla="*/ 304514 w 527875"/>
                  <a:gd name="connsiteY9" fmla="*/ 369951 h 628364"/>
                  <a:gd name="connsiteX10" fmla="*/ 334423 w 527875"/>
                  <a:gd name="connsiteY10" fmla="*/ 306800 h 628364"/>
                  <a:gd name="connsiteX11" fmla="*/ 355664 w 527875"/>
                  <a:gd name="connsiteY11" fmla="*/ 225742 h 628364"/>
                  <a:gd name="connsiteX12" fmla="*/ 355664 w 527875"/>
                  <a:gd name="connsiteY12" fmla="*/ 222028 h 628364"/>
                  <a:gd name="connsiteX13" fmla="*/ 341376 w 527875"/>
                  <a:gd name="connsiteY13" fmla="*/ 151543 h 628364"/>
                  <a:gd name="connsiteX14" fmla="*/ 327089 w 527875"/>
                  <a:gd name="connsiteY14" fmla="*/ 81058 h 628364"/>
                  <a:gd name="connsiteX15" fmla="*/ 328041 w 527875"/>
                  <a:gd name="connsiteY15" fmla="*/ 65437 h 628364"/>
                  <a:gd name="connsiteX16" fmla="*/ 358426 w 527875"/>
                  <a:gd name="connsiteY16" fmla="*/ 16097 h 628364"/>
                  <a:gd name="connsiteX17" fmla="*/ 422910 w 527875"/>
                  <a:gd name="connsiteY17" fmla="*/ 0 h 628364"/>
                  <a:gd name="connsiteX18" fmla="*/ 485108 w 527875"/>
                  <a:gd name="connsiteY18" fmla="*/ 24384 h 628364"/>
                  <a:gd name="connsiteX19" fmla="*/ 520541 w 527875"/>
                  <a:gd name="connsiteY19" fmla="*/ 89344 h 628364"/>
                  <a:gd name="connsiteX20" fmla="*/ 527876 w 527875"/>
                  <a:gd name="connsiteY20" fmla="*/ 158401 h 628364"/>
                  <a:gd name="connsiteX21" fmla="*/ 516350 w 527875"/>
                  <a:gd name="connsiteY21" fmla="*/ 263938 h 628364"/>
                  <a:gd name="connsiteX22" fmla="*/ 482727 w 527875"/>
                  <a:gd name="connsiteY22" fmla="*/ 380524 h 628364"/>
                  <a:gd name="connsiteX23" fmla="*/ 451866 w 527875"/>
                  <a:gd name="connsiteY23" fmla="*/ 445960 h 628364"/>
                  <a:gd name="connsiteX24" fmla="*/ 410909 w 527875"/>
                  <a:gd name="connsiteY24" fmla="*/ 515017 h 628364"/>
                  <a:gd name="connsiteX25" fmla="*/ 346424 w 527875"/>
                  <a:gd name="connsiteY25" fmla="*/ 592836 h 628364"/>
                  <a:gd name="connsiteX26" fmla="*/ 295275 w 527875"/>
                  <a:gd name="connsiteY26" fmla="*/ 621887 h 628364"/>
                  <a:gd name="connsiteX27" fmla="*/ 251555 w 527875"/>
                  <a:gd name="connsiteY27" fmla="*/ 628364 h 628364"/>
                  <a:gd name="connsiteX28" fmla="*/ 201359 w 527875"/>
                  <a:gd name="connsiteY28" fmla="*/ 615505 h 628364"/>
                  <a:gd name="connsiteX29" fmla="*/ 151638 w 527875"/>
                  <a:gd name="connsiteY29" fmla="*/ 574929 h 628364"/>
                  <a:gd name="connsiteX30" fmla="*/ 115253 w 527875"/>
                  <a:gd name="connsiteY30" fmla="*/ 516922 h 628364"/>
                  <a:gd name="connsiteX31" fmla="*/ 110681 w 527875"/>
                  <a:gd name="connsiteY31" fmla="*/ 505873 h 628364"/>
                  <a:gd name="connsiteX32" fmla="*/ 62294 w 527875"/>
                  <a:gd name="connsiteY32" fmla="*/ 363093 h 628364"/>
                  <a:gd name="connsiteX33" fmla="*/ 27718 w 527875"/>
                  <a:gd name="connsiteY33" fmla="*/ 229934 h 628364"/>
                  <a:gd name="connsiteX34" fmla="*/ 6477 w 527875"/>
                  <a:gd name="connsiteY34" fmla="*/ 114300 h 628364"/>
                  <a:gd name="connsiteX35" fmla="*/ 0 w 527875"/>
                  <a:gd name="connsiteY35" fmla="*/ 58102 h 628364"/>
                  <a:gd name="connsiteX36" fmla="*/ 7334 w 527875"/>
                  <a:gd name="connsiteY36" fmla="*/ 31337 h 62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27875" h="628364">
                    <a:moveTo>
                      <a:pt x="7334" y="31337"/>
                    </a:moveTo>
                    <a:cubicBezTo>
                      <a:pt x="11621" y="27622"/>
                      <a:pt x="18574" y="23527"/>
                      <a:pt x="28099" y="18859"/>
                    </a:cubicBezTo>
                    <a:cubicBezTo>
                      <a:pt x="37624" y="14288"/>
                      <a:pt x="49244" y="11144"/>
                      <a:pt x="63151" y="9620"/>
                    </a:cubicBezTo>
                    <a:cubicBezTo>
                      <a:pt x="76962" y="8096"/>
                      <a:pt x="86963" y="7334"/>
                      <a:pt x="93059" y="7334"/>
                    </a:cubicBezTo>
                    <a:cubicBezTo>
                      <a:pt x="122587" y="7334"/>
                      <a:pt x="145733" y="15145"/>
                      <a:pt x="162592" y="30861"/>
                    </a:cubicBezTo>
                    <a:cubicBezTo>
                      <a:pt x="179451" y="46482"/>
                      <a:pt x="191262" y="70675"/>
                      <a:pt x="198025" y="103156"/>
                    </a:cubicBezTo>
                    <a:cubicBezTo>
                      <a:pt x="207836" y="148018"/>
                      <a:pt x="219551" y="198215"/>
                      <a:pt x="233077" y="253841"/>
                    </a:cubicBezTo>
                    <a:cubicBezTo>
                      <a:pt x="246602" y="309467"/>
                      <a:pt x="257937" y="353187"/>
                      <a:pt x="267176" y="385096"/>
                    </a:cubicBezTo>
                    <a:cubicBezTo>
                      <a:pt x="269653" y="391287"/>
                      <a:pt x="273272" y="394335"/>
                      <a:pt x="278225" y="394335"/>
                    </a:cubicBezTo>
                    <a:cubicBezTo>
                      <a:pt x="284988" y="393763"/>
                      <a:pt x="293751" y="385572"/>
                      <a:pt x="304514" y="369951"/>
                    </a:cubicBezTo>
                    <a:cubicBezTo>
                      <a:pt x="315278" y="354330"/>
                      <a:pt x="325279" y="333280"/>
                      <a:pt x="334423" y="306800"/>
                    </a:cubicBezTo>
                    <a:cubicBezTo>
                      <a:pt x="347948" y="268700"/>
                      <a:pt x="354997" y="241744"/>
                      <a:pt x="355664" y="225742"/>
                    </a:cubicBezTo>
                    <a:lnTo>
                      <a:pt x="355664" y="222028"/>
                    </a:lnTo>
                    <a:cubicBezTo>
                      <a:pt x="355664" y="206692"/>
                      <a:pt x="350901" y="183166"/>
                      <a:pt x="341376" y="151543"/>
                    </a:cubicBezTo>
                    <a:cubicBezTo>
                      <a:pt x="331851" y="119920"/>
                      <a:pt x="327089" y="96393"/>
                      <a:pt x="327089" y="81058"/>
                    </a:cubicBezTo>
                    <a:lnTo>
                      <a:pt x="328041" y="65437"/>
                    </a:lnTo>
                    <a:cubicBezTo>
                      <a:pt x="331756" y="43339"/>
                      <a:pt x="341852" y="26860"/>
                      <a:pt x="358426" y="16097"/>
                    </a:cubicBezTo>
                    <a:cubicBezTo>
                      <a:pt x="374999" y="5334"/>
                      <a:pt x="396526" y="0"/>
                      <a:pt x="422910" y="0"/>
                    </a:cubicBezTo>
                    <a:cubicBezTo>
                      <a:pt x="446818" y="0"/>
                      <a:pt x="467582" y="8192"/>
                      <a:pt x="485108" y="24384"/>
                    </a:cubicBezTo>
                    <a:cubicBezTo>
                      <a:pt x="502634" y="40672"/>
                      <a:pt x="514445" y="62293"/>
                      <a:pt x="520541" y="89344"/>
                    </a:cubicBezTo>
                    <a:cubicBezTo>
                      <a:pt x="525494" y="108966"/>
                      <a:pt x="527876" y="132017"/>
                      <a:pt x="527876" y="158401"/>
                    </a:cubicBezTo>
                    <a:cubicBezTo>
                      <a:pt x="527876" y="187928"/>
                      <a:pt x="524066" y="223075"/>
                      <a:pt x="516350" y="263938"/>
                    </a:cubicBezTo>
                    <a:cubicBezTo>
                      <a:pt x="508635" y="304800"/>
                      <a:pt x="497491" y="343662"/>
                      <a:pt x="482727" y="380524"/>
                    </a:cubicBezTo>
                    <a:cubicBezTo>
                      <a:pt x="475393" y="398907"/>
                      <a:pt x="465106" y="420719"/>
                      <a:pt x="451866" y="445960"/>
                    </a:cubicBezTo>
                    <a:cubicBezTo>
                      <a:pt x="438626" y="471202"/>
                      <a:pt x="425006" y="494157"/>
                      <a:pt x="410909" y="515017"/>
                    </a:cubicBezTo>
                    <a:cubicBezTo>
                      <a:pt x="386334" y="551878"/>
                      <a:pt x="364808" y="577786"/>
                      <a:pt x="346424" y="592836"/>
                    </a:cubicBezTo>
                    <a:cubicBezTo>
                      <a:pt x="328041" y="607885"/>
                      <a:pt x="310991" y="617601"/>
                      <a:pt x="295275" y="621887"/>
                    </a:cubicBezTo>
                    <a:cubicBezTo>
                      <a:pt x="279654" y="626173"/>
                      <a:pt x="264986" y="628364"/>
                      <a:pt x="251555" y="628364"/>
                    </a:cubicBezTo>
                    <a:cubicBezTo>
                      <a:pt x="235553" y="628364"/>
                      <a:pt x="218885" y="624078"/>
                      <a:pt x="201359" y="615505"/>
                    </a:cubicBezTo>
                    <a:cubicBezTo>
                      <a:pt x="183833" y="606933"/>
                      <a:pt x="167259" y="593407"/>
                      <a:pt x="151638" y="574929"/>
                    </a:cubicBezTo>
                    <a:cubicBezTo>
                      <a:pt x="136017" y="556451"/>
                      <a:pt x="123825" y="537115"/>
                      <a:pt x="115253" y="516922"/>
                    </a:cubicBezTo>
                    <a:lnTo>
                      <a:pt x="110681" y="505873"/>
                    </a:lnTo>
                    <a:cubicBezTo>
                      <a:pt x="92297" y="456724"/>
                      <a:pt x="76105" y="409099"/>
                      <a:pt x="62294" y="363093"/>
                    </a:cubicBezTo>
                    <a:cubicBezTo>
                      <a:pt x="48482" y="316992"/>
                      <a:pt x="36957" y="272701"/>
                      <a:pt x="27718" y="229934"/>
                    </a:cubicBezTo>
                    <a:cubicBezTo>
                      <a:pt x="18479" y="187261"/>
                      <a:pt x="11430" y="148685"/>
                      <a:pt x="6477" y="114300"/>
                    </a:cubicBezTo>
                    <a:cubicBezTo>
                      <a:pt x="2191" y="84201"/>
                      <a:pt x="0" y="65437"/>
                      <a:pt x="0" y="58102"/>
                    </a:cubicBezTo>
                    <a:cubicBezTo>
                      <a:pt x="0" y="45244"/>
                      <a:pt x="2477" y="36290"/>
                      <a:pt x="7334" y="31337"/>
                    </a:cubicBezTo>
                    <a:close/>
                  </a:path>
                </a:pathLst>
              </a:custGeom>
              <a:solidFill>
                <a:schemeClr val="accent4"/>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0FF0D36-DDA7-8C0E-1014-54E9D1919B68}"/>
                  </a:ext>
                </a:extLst>
              </p:cNvPr>
              <p:cNvSpPr/>
              <p:nvPr/>
            </p:nvSpPr>
            <p:spPr>
              <a:xfrm>
                <a:off x="4763519"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8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4" y="273558"/>
                      <a:pt x="180499" y="354616"/>
                    </a:cubicBezTo>
                    <a:cubicBezTo>
                      <a:pt x="174975"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4" y="631126"/>
                      <a:pt x="44672" y="625602"/>
                    </a:cubicBezTo>
                    <a:cubicBezTo>
                      <a:pt x="30861" y="620077"/>
                      <a:pt x="20574" y="612267"/>
                      <a:pt x="13811" y="602075"/>
                    </a:cubicBezTo>
                    <a:cubicBezTo>
                      <a:pt x="7049" y="591979"/>
                      <a:pt x="3334" y="581692"/>
                      <a:pt x="2762" y="571214"/>
                    </a:cubicBezTo>
                    <a:cubicBezTo>
                      <a:pt x="953" y="546068"/>
                      <a:pt x="0" y="520255"/>
                      <a:pt x="0" y="493776"/>
                    </a:cubicBezTo>
                    <a:cubicBezTo>
                      <a:pt x="0" y="479012"/>
                      <a:pt x="1524" y="429577"/>
                      <a:pt x="4572" y="345472"/>
                    </a:cubicBezTo>
                    <a:cubicBezTo>
                      <a:pt x="7049" y="280416"/>
                      <a:pt x="8287" y="231553"/>
                      <a:pt x="8287" y="198977"/>
                    </a:cubicBezTo>
                    <a:lnTo>
                      <a:pt x="6477" y="54292"/>
                    </a:lnTo>
                    <a:lnTo>
                      <a:pt x="6477" y="18383"/>
                    </a:lnTo>
                    <a:cubicBezTo>
                      <a:pt x="27337" y="6096"/>
                      <a:pt x="51626" y="0"/>
                      <a:pt x="79248" y="0"/>
                    </a:cubicBezTo>
                    <a:cubicBezTo>
                      <a:pt x="100775" y="0"/>
                      <a:pt x="119825" y="4286"/>
                      <a:pt x="136398" y="12859"/>
                    </a:cubicBezTo>
                    <a:cubicBezTo>
                      <a:pt x="152971" y="21431"/>
                      <a:pt x="164973" y="33433"/>
                      <a:pt x="172308"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51C1BB3D-DEAA-EE8A-DE5E-804C30302CEB}"/>
                  </a:ext>
                </a:extLst>
              </p:cNvPr>
              <p:cNvSpPr/>
              <p:nvPr/>
            </p:nvSpPr>
            <p:spPr>
              <a:xfrm>
                <a:off x="4990976" y="3041732"/>
                <a:ext cx="551973" cy="628268"/>
              </a:xfrm>
              <a:custGeom>
                <a:avLst/>
                <a:gdLst>
                  <a:gd name="connsiteX0" fmla="*/ 185166 w 551973"/>
                  <a:gd name="connsiteY0" fmla="*/ 571309 h 628268"/>
                  <a:gd name="connsiteX1" fmla="*/ 179642 w 551973"/>
                  <a:gd name="connsiteY1" fmla="*/ 503110 h 628268"/>
                  <a:gd name="connsiteX2" fmla="*/ 179642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9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7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2" y="535114"/>
                      <a:pt x="179642" y="503110"/>
                    </a:cubicBezTo>
                    <a:lnTo>
                      <a:pt x="179642"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4" y="6191"/>
                      <a:pt x="520637" y="18383"/>
                    </a:cubicBezTo>
                    <a:cubicBezTo>
                      <a:pt x="540925" y="30671"/>
                      <a:pt x="551307" y="50006"/>
                      <a:pt x="551974" y="76390"/>
                    </a:cubicBezTo>
                    <a:cubicBezTo>
                      <a:pt x="551974" y="96679"/>
                      <a:pt x="548164" y="113538"/>
                      <a:pt x="540449"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4" y="549973"/>
                      <a:pt x="360426" y="577596"/>
                    </a:cubicBezTo>
                    <a:cubicBezTo>
                      <a:pt x="351854" y="611410"/>
                      <a:pt x="322326" y="628269"/>
                      <a:pt x="271939" y="628269"/>
                    </a:cubicBezTo>
                    <a:cubicBezTo>
                      <a:pt x="249841" y="628269"/>
                      <a:pt x="230981" y="623506"/>
                      <a:pt x="215265" y="613981"/>
                    </a:cubicBezTo>
                    <a:cubicBezTo>
                      <a:pt x="199644" y="604456"/>
                      <a:pt x="189643" y="590169"/>
                      <a:pt x="185357" y="571119"/>
                    </a:cubicBezTo>
                    <a:close/>
                  </a:path>
                </a:pathLst>
              </a:custGeom>
              <a:solidFill>
                <a:schemeClr val="accent4"/>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92408B7D-3062-E354-0316-B90181D21DD2}"/>
                  </a:ext>
                </a:extLst>
              </p:cNvPr>
              <p:cNvSpPr/>
              <p:nvPr/>
            </p:nvSpPr>
            <p:spPr>
              <a:xfrm>
                <a:off x="5540187" y="3037351"/>
                <a:ext cx="467010" cy="633088"/>
              </a:xfrm>
              <a:custGeom>
                <a:avLst/>
                <a:gdLst>
                  <a:gd name="connsiteX0" fmla="*/ 206312 w 467010"/>
                  <a:gd name="connsiteY0" fmla="*/ 419005 h 633088"/>
                  <a:gd name="connsiteX1" fmla="*/ 223838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50 w 467010"/>
                  <a:gd name="connsiteY24" fmla="*/ 41434 h 633088"/>
                  <a:gd name="connsiteX25" fmla="*/ 449009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3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8" y="451295"/>
                    </a:cubicBezTo>
                    <a:cubicBezTo>
                      <a:pt x="231172" y="457486"/>
                      <a:pt x="240602"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4" y="443960"/>
                      <a:pt x="433578" y="447675"/>
                      <a:pt x="440341" y="455009"/>
                    </a:cubicBezTo>
                    <a:cubicBezTo>
                      <a:pt x="447104"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6" y="616268"/>
                      <a:pt x="339947" y="624650"/>
                      <a:pt x="314135" y="628364"/>
                    </a:cubicBezTo>
                    <a:cubicBezTo>
                      <a:pt x="288322" y="632079"/>
                      <a:pt x="266510" y="633603"/>
                      <a:pt x="248698" y="632936"/>
                    </a:cubicBezTo>
                    <a:cubicBezTo>
                      <a:pt x="229648" y="632365"/>
                      <a:pt x="208788" y="628936"/>
                      <a:pt x="186023" y="622840"/>
                    </a:cubicBezTo>
                    <a:cubicBezTo>
                      <a:pt x="163259" y="616744"/>
                      <a:pt x="141161"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9"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50" y="41434"/>
                    </a:cubicBezTo>
                    <a:cubicBezTo>
                      <a:pt x="419386" y="57436"/>
                      <a:pt x="437007" y="78105"/>
                      <a:pt x="449009" y="103632"/>
                    </a:cubicBezTo>
                    <a:cubicBezTo>
                      <a:pt x="461010" y="129159"/>
                      <a:pt x="467011" y="155067"/>
                      <a:pt x="467011" y="181451"/>
                    </a:cubicBezTo>
                    <a:cubicBezTo>
                      <a:pt x="467011" y="199263"/>
                      <a:pt x="464248" y="218884"/>
                      <a:pt x="458724" y="240411"/>
                    </a:cubicBezTo>
                    <a:cubicBezTo>
                      <a:pt x="453200" y="261938"/>
                      <a:pt x="445198" y="280035"/>
                      <a:pt x="434816" y="294799"/>
                    </a:cubicBezTo>
                    <a:cubicBezTo>
                      <a:pt x="425005" y="308324"/>
                      <a:pt x="410051" y="323088"/>
                      <a:pt x="390144" y="338995"/>
                    </a:cubicBezTo>
                    <a:cubicBezTo>
                      <a:pt x="370142" y="354997"/>
                      <a:pt x="344805" y="368808"/>
                      <a:pt x="314135" y="380429"/>
                    </a:cubicBezTo>
                    <a:cubicBezTo>
                      <a:pt x="283369" y="392144"/>
                      <a:pt x="252413"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3" y="198882"/>
                      <a:pt x="307753" y="184118"/>
                    </a:cubicBezTo>
                    <a:close/>
                  </a:path>
                </a:pathLst>
              </a:custGeom>
              <a:solidFill>
                <a:schemeClr val="accent4"/>
              </a:solid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D834AAE8-3AE1-24BC-7857-E71A5016E509}"/>
                  </a:ext>
                </a:extLst>
              </p:cNvPr>
              <p:cNvSpPr/>
              <p:nvPr/>
            </p:nvSpPr>
            <p:spPr>
              <a:xfrm>
                <a:off x="6062634" y="3034589"/>
                <a:ext cx="186118" cy="633888"/>
              </a:xfrm>
              <a:custGeom>
                <a:avLst/>
                <a:gdLst>
                  <a:gd name="connsiteX0" fmla="*/ 186023 w 186118"/>
                  <a:gd name="connsiteY0" fmla="*/ 150019 h 633888"/>
                  <a:gd name="connsiteX1" fmla="*/ 186023 w 186118"/>
                  <a:gd name="connsiteY1" fmla="*/ 179546 h 633888"/>
                  <a:gd name="connsiteX2" fmla="*/ 180499 w 186118"/>
                  <a:gd name="connsiteY2" fmla="*/ 354616 h 633888"/>
                  <a:gd name="connsiteX3" fmla="*/ 172212 w 186118"/>
                  <a:gd name="connsiteY3" fmla="*/ 573024 h 633888"/>
                  <a:gd name="connsiteX4" fmla="*/ 172212 w 186118"/>
                  <a:gd name="connsiteY4" fmla="*/ 607123 h 633888"/>
                  <a:gd name="connsiteX5" fmla="*/ 135350 w 186118"/>
                  <a:gd name="connsiteY5" fmla="*/ 626935 h 633888"/>
                  <a:gd name="connsiteX6" fmla="*/ 88392 w 186118"/>
                  <a:gd name="connsiteY6" fmla="*/ 633889 h 633888"/>
                  <a:gd name="connsiteX7" fmla="*/ 44672 w 186118"/>
                  <a:gd name="connsiteY7" fmla="*/ 625602 h 633888"/>
                  <a:gd name="connsiteX8" fmla="*/ 13811 w 186118"/>
                  <a:gd name="connsiteY8" fmla="*/ 602075 h 633888"/>
                  <a:gd name="connsiteX9" fmla="*/ 2762 w 186118"/>
                  <a:gd name="connsiteY9" fmla="*/ 571214 h 633888"/>
                  <a:gd name="connsiteX10" fmla="*/ 0 w 186118"/>
                  <a:gd name="connsiteY10" fmla="*/ 493776 h 633888"/>
                  <a:gd name="connsiteX11" fmla="*/ 4572 w 186118"/>
                  <a:gd name="connsiteY11" fmla="*/ 345472 h 633888"/>
                  <a:gd name="connsiteX12" fmla="*/ 8287 w 186118"/>
                  <a:gd name="connsiteY12" fmla="*/ 198977 h 633888"/>
                  <a:gd name="connsiteX13" fmla="*/ 6477 w 186118"/>
                  <a:gd name="connsiteY13" fmla="*/ 54292 h 633888"/>
                  <a:gd name="connsiteX14" fmla="*/ 6477 w 186118"/>
                  <a:gd name="connsiteY14" fmla="*/ 18383 h 633888"/>
                  <a:gd name="connsiteX15" fmla="*/ 79248 w 186118"/>
                  <a:gd name="connsiteY15" fmla="*/ 0 h 633888"/>
                  <a:gd name="connsiteX16" fmla="*/ 136398 w 186118"/>
                  <a:gd name="connsiteY16" fmla="*/ 12859 h 633888"/>
                  <a:gd name="connsiteX17" fmla="*/ 172307 w 186118"/>
                  <a:gd name="connsiteY17" fmla="*/ 48768 h 633888"/>
                  <a:gd name="connsiteX18" fmla="*/ 186119 w 186118"/>
                  <a:gd name="connsiteY18" fmla="*/ 150114 h 6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18" h="633888">
                    <a:moveTo>
                      <a:pt x="186023" y="150019"/>
                    </a:moveTo>
                    <a:lnTo>
                      <a:pt x="186023" y="179546"/>
                    </a:lnTo>
                    <a:cubicBezTo>
                      <a:pt x="186023" y="215170"/>
                      <a:pt x="184213" y="273558"/>
                      <a:pt x="180499" y="354616"/>
                    </a:cubicBezTo>
                    <a:cubicBezTo>
                      <a:pt x="174974" y="467677"/>
                      <a:pt x="172212" y="540448"/>
                      <a:pt x="172212" y="573024"/>
                    </a:cubicBezTo>
                    <a:lnTo>
                      <a:pt x="172212" y="607123"/>
                    </a:lnTo>
                    <a:cubicBezTo>
                      <a:pt x="162973" y="615696"/>
                      <a:pt x="150686" y="622363"/>
                      <a:pt x="135350" y="626935"/>
                    </a:cubicBezTo>
                    <a:cubicBezTo>
                      <a:pt x="120015" y="631508"/>
                      <a:pt x="104299" y="633889"/>
                      <a:pt x="88392" y="633889"/>
                    </a:cubicBezTo>
                    <a:cubicBezTo>
                      <a:pt x="72485" y="633889"/>
                      <a:pt x="58483" y="631126"/>
                      <a:pt x="44672" y="625602"/>
                    </a:cubicBezTo>
                    <a:cubicBezTo>
                      <a:pt x="30861" y="620077"/>
                      <a:pt x="20574" y="612267"/>
                      <a:pt x="13811" y="602075"/>
                    </a:cubicBezTo>
                    <a:cubicBezTo>
                      <a:pt x="7048" y="591979"/>
                      <a:pt x="3334" y="581692"/>
                      <a:pt x="2762" y="571214"/>
                    </a:cubicBezTo>
                    <a:cubicBezTo>
                      <a:pt x="953" y="546068"/>
                      <a:pt x="0" y="520255"/>
                      <a:pt x="0" y="493776"/>
                    </a:cubicBezTo>
                    <a:cubicBezTo>
                      <a:pt x="0" y="479012"/>
                      <a:pt x="1524" y="429577"/>
                      <a:pt x="4572" y="345472"/>
                    </a:cubicBezTo>
                    <a:cubicBezTo>
                      <a:pt x="7048" y="280416"/>
                      <a:pt x="8287" y="231553"/>
                      <a:pt x="8287" y="198977"/>
                    </a:cubicBezTo>
                    <a:lnTo>
                      <a:pt x="6477" y="54292"/>
                    </a:lnTo>
                    <a:lnTo>
                      <a:pt x="6477" y="18383"/>
                    </a:lnTo>
                    <a:cubicBezTo>
                      <a:pt x="27337" y="6096"/>
                      <a:pt x="51625" y="0"/>
                      <a:pt x="79248" y="0"/>
                    </a:cubicBezTo>
                    <a:cubicBezTo>
                      <a:pt x="100774" y="0"/>
                      <a:pt x="119824" y="4286"/>
                      <a:pt x="136398" y="12859"/>
                    </a:cubicBezTo>
                    <a:cubicBezTo>
                      <a:pt x="152971" y="21431"/>
                      <a:pt x="164973" y="33433"/>
                      <a:pt x="172307" y="48768"/>
                    </a:cubicBezTo>
                    <a:cubicBezTo>
                      <a:pt x="180308" y="66008"/>
                      <a:pt x="184880" y="99727"/>
                      <a:pt x="186119" y="150114"/>
                    </a:cubicBezTo>
                    <a:close/>
                  </a:path>
                </a:pathLst>
              </a:custGeom>
              <a:solidFill>
                <a:schemeClr val="accent4"/>
              </a:solid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BFDA34A4-CC15-9209-2483-4B88729E321D}"/>
                  </a:ext>
                </a:extLst>
              </p:cNvPr>
              <p:cNvSpPr/>
              <p:nvPr/>
            </p:nvSpPr>
            <p:spPr>
              <a:xfrm>
                <a:off x="6290091" y="3041732"/>
                <a:ext cx="551973" cy="628268"/>
              </a:xfrm>
              <a:custGeom>
                <a:avLst/>
                <a:gdLst>
                  <a:gd name="connsiteX0" fmla="*/ 185166 w 551973"/>
                  <a:gd name="connsiteY0" fmla="*/ 571309 h 628268"/>
                  <a:gd name="connsiteX1" fmla="*/ 179641 w 551973"/>
                  <a:gd name="connsiteY1" fmla="*/ 503110 h 628268"/>
                  <a:gd name="connsiteX2" fmla="*/ 179641 w 551973"/>
                  <a:gd name="connsiteY2" fmla="*/ 476345 h 628268"/>
                  <a:gd name="connsiteX3" fmla="*/ 180594 w 551973"/>
                  <a:gd name="connsiteY3" fmla="*/ 373189 h 628268"/>
                  <a:gd name="connsiteX4" fmla="*/ 180594 w 551973"/>
                  <a:gd name="connsiteY4" fmla="*/ 185261 h 628268"/>
                  <a:gd name="connsiteX5" fmla="*/ 127159 w 551973"/>
                  <a:gd name="connsiteY5" fmla="*/ 181546 h 628268"/>
                  <a:gd name="connsiteX6" fmla="*/ 22574 w 551973"/>
                  <a:gd name="connsiteY6" fmla="*/ 152495 h 628268"/>
                  <a:gd name="connsiteX7" fmla="*/ 0 w 551973"/>
                  <a:gd name="connsiteY7" fmla="*/ 95821 h 628268"/>
                  <a:gd name="connsiteX8" fmla="*/ 12478 w 551973"/>
                  <a:gd name="connsiteY8" fmla="*/ 42863 h 628268"/>
                  <a:gd name="connsiteX9" fmla="*/ 51149 w 551973"/>
                  <a:gd name="connsiteY9" fmla="*/ 12001 h 628268"/>
                  <a:gd name="connsiteX10" fmla="*/ 153924 w 551973"/>
                  <a:gd name="connsiteY10" fmla="*/ 0 h 628268"/>
                  <a:gd name="connsiteX11" fmla="*/ 428530 w 551973"/>
                  <a:gd name="connsiteY11" fmla="*/ 0 h 628268"/>
                  <a:gd name="connsiteX12" fmla="*/ 520637 w 551973"/>
                  <a:gd name="connsiteY12" fmla="*/ 18383 h 628268"/>
                  <a:gd name="connsiteX13" fmla="*/ 551974 w 551973"/>
                  <a:gd name="connsiteY13" fmla="*/ 76390 h 628268"/>
                  <a:gd name="connsiteX14" fmla="*/ 540448 w 551973"/>
                  <a:gd name="connsiteY14" fmla="*/ 127063 h 628268"/>
                  <a:gd name="connsiteX15" fmla="*/ 501301 w 551973"/>
                  <a:gd name="connsiteY15" fmla="*/ 160210 h 628268"/>
                  <a:gd name="connsiteX16" fmla="*/ 403670 w 551973"/>
                  <a:gd name="connsiteY16" fmla="*/ 180499 h 628268"/>
                  <a:gd name="connsiteX17" fmla="*/ 369570 w 551973"/>
                  <a:gd name="connsiteY17" fmla="*/ 183261 h 628268"/>
                  <a:gd name="connsiteX18" fmla="*/ 369570 w 551973"/>
                  <a:gd name="connsiteY18" fmla="*/ 285559 h 628268"/>
                  <a:gd name="connsiteX19" fmla="*/ 370522 w 551973"/>
                  <a:gd name="connsiteY19" fmla="*/ 332518 h 628268"/>
                  <a:gd name="connsiteX20" fmla="*/ 370522 w 551973"/>
                  <a:gd name="connsiteY20" fmla="*/ 442150 h 628268"/>
                  <a:gd name="connsiteX21" fmla="*/ 360426 w 551973"/>
                  <a:gd name="connsiteY21" fmla="*/ 577596 h 628268"/>
                  <a:gd name="connsiteX22" fmla="*/ 271939 w 551973"/>
                  <a:gd name="connsiteY22" fmla="*/ 628269 h 628268"/>
                  <a:gd name="connsiteX23" fmla="*/ 215265 w 551973"/>
                  <a:gd name="connsiteY23" fmla="*/ 613981 h 628268"/>
                  <a:gd name="connsiteX24" fmla="*/ 185356 w 551973"/>
                  <a:gd name="connsiteY24" fmla="*/ 571119 h 6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1973" h="628268">
                    <a:moveTo>
                      <a:pt x="185166" y="571309"/>
                    </a:moveTo>
                    <a:cubicBezTo>
                      <a:pt x="181451" y="557784"/>
                      <a:pt x="179641" y="535114"/>
                      <a:pt x="179641" y="503110"/>
                    </a:cubicBezTo>
                    <a:lnTo>
                      <a:pt x="179641" y="476345"/>
                    </a:lnTo>
                    <a:lnTo>
                      <a:pt x="180594" y="373189"/>
                    </a:lnTo>
                    <a:lnTo>
                      <a:pt x="180594" y="185261"/>
                    </a:lnTo>
                    <a:lnTo>
                      <a:pt x="127159" y="181546"/>
                    </a:lnTo>
                    <a:cubicBezTo>
                      <a:pt x="72485" y="177832"/>
                      <a:pt x="37624" y="168211"/>
                      <a:pt x="22574" y="152495"/>
                    </a:cubicBezTo>
                    <a:cubicBezTo>
                      <a:pt x="7525" y="136874"/>
                      <a:pt x="0" y="117919"/>
                      <a:pt x="0" y="95821"/>
                    </a:cubicBezTo>
                    <a:cubicBezTo>
                      <a:pt x="0" y="73723"/>
                      <a:pt x="4191" y="56102"/>
                      <a:pt x="12478" y="42863"/>
                    </a:cubicBezTo>
                    <a:cubicBezTo>
                      <a:pt x="20764" y="29623"/>
                      <a:pt x="33623" y="19336"/>
                      <a:pt x="51149" y="12001"/>
                    </a:cubicBezTo>
                    <a:cubicBezTo>
                      <a:pt x="68675" y="4667"/>
                      <a:pt x="102870" y="667"/>
                      <a:pt x="153924" y="0"/>
                    </a:cubicBezTo>
                    <a:lnTo>
                      <a:pt x="428530" y="0"/>
                    </a:lnTo>
                    <a:cubicBezTo>
                      <a:pt x="469678" y="0"/>
                      <a:pt x="500443" y="6191"/>
                      <a:pt x="520637" y="18383"/>
                    </a:cubicBezTo>
                    <a:cubicBezTo>
                      <a:pt x="540925" y="30671"/>
                      <a:pt x="551307" y="50006"/>
                      <a:pt x="551974" y="76390"/>
                    </a:cubicBezTo>
                    <a:cubicBezTo>
                      <a:pt x="551974" y="96679"/>
                      <a:pt x="548164" y="113538"/>
                      <a:pt x="540448" y="127063"/>
                    </a:cubicBezTo>
                    <a:cubicBezTo>
                      <a:pt x="532733" y="140589"/>
                      <a:pt x="519684" y="151638"/>
                      <a:pt x="501301" y="160210"/>
                    </a:cubicBezTo>
                    <a:cubicBezTo>
                      <a:pt x="482251" y="169450"/>
                      <a:pt x="449675" y="176213"/>
                      <a:pt x="403670" y="180499"/>
                    </a:cubicBezTo>
                    <a:lnTo>
                      <a:pt x="369570" y="183261"/>
                    </a:lnTo>
                    <a:lnTo>
                      <a:pt x="369570" y="285559"/>
                    </a:lnTo>
                    <a:lnTo>
                      <a:pt x="370522" y="332518"/>
                    </a:lnTo>
                    <a:lnTo>
                      <a:pt x="370522" y="442150"/>
                    </a:lnTo>
                    <a:cubicBezTo>
                      <a:pt x="370522" y="504825"/>
                      <a:pt x="367093" y="549973"/>
                      <a:pt x="360426" y="577596"/>
                    </a:cubicBezTo>
                    <a:cubicBezTo>
                      <a:pt x="351854" y="611410"/>
                      <a:pt x="322326" y="628269"/>
                      <a:pt x="271939" y="628269"/>
                    </a:cubicBezTo>
                    <a:cubicBezTo>
                      <a:pt x="249841" y="628269"/>
                      <a:pt x="230981" y="623506"/>
                      <a:pt x="215265" y="613981"/>
                    </a:cubicBezTo>
                    <a:cubicBezTo>
                      <a:pt x="199644" y="604456"/>
                      <a:pt x="189643" y="590169"/>
                      <a:pt x="185356" y="571119"/>
                    </a:cubicBezTo>
                    <a:close/>
                  </a:path>
                </a:pathLst>
              </a:custGeom>
              <a:solidFill>
                <a:schemeClr val="accent4"/>
              </a:solidFill>
              <a:ln w="9525"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5E07D542-EB86-7B61-BB48-6672CB16DBBB}"/>
                  </a:ext>
                </a:extLst>
              </p:cNvPr>
              <p:cNvSpPr/>
              <p:nvPr/>
            </p:nvSpPr>
            <p:spPr>
              <a:xfrm>
                <a:off x="6839302" y="3037351"/>
                <a:ext cx="467010" cy="633088"/>
              </a:xfrm>
              <a:custGeom>
                <a:avLst/>
                <a:gdLst>
                  <a:gd name="connsiteX0" fmla="*/ 206312 w 467010"/>
                  <a:gd name="connsiteY0" fmla="*/ 419005 h 633088"/>
                  <a:gd name="connsiteX1" fmla="*/ 223837 w 467010"/>
                  <a:gd name="connsiteY1" fmla="*/ 451295 h 633088"/>
                  <a:gd name="connsiteX2" fmla="*/ 251936 w 467010"/>
                  <a:gd name="connsiteY2" fmla="*/ 466058 h 633088"/>
                  <a:gd name="connsiteX3" fmla="*/ 282797 w 467010"/>
                  <a:gd name="connsiteY3" fmla="*/ 471583 h 633088"/>
                  <a:gd name="connsiteX4" fmla="*/ 402622 w 467010"/>
                  <a:gd name="connsiteY4" fmla="*/ 446723 h 633088"/>
                  <a:gd name="connsiteX5" fmla="*/ 418243 w 467010"/>
                  <a:gd name="connsiteY5" fmla="*/ 443960 h 633088"/>
                  <a:gd name="connsiteX6" fmla="*/ 440341 w 467010"/>
                  <a:gd name="connsiteY6" fmla="*/ 455009 h 633088"/>
                  <a:gd name="connsiteX7" fmla="*/ 456914 w 467010"/>
                  <a:gd name="connsiteY7" fmla="*/ 479012 h 633088"/>
                  <a:gd name="connsiteX8" fmla="*/ 464248 w 467010"/>
                  <a:gd name="connsiteY8" fmla="*/ 507587 h 633088"/>
                  <a:gd name="connsiteX9" fmla="*/ 451390 w 467010"/>
                  <a:gd name="connsiteY9" fmla="*/ 550926 h 633088"/>
                  <a:gd name="connsiteX10" fmla="*/ 392430 w 467010"/>
                  <a:gd name="connsiteY10" fmla="*/ 603028 h 633088"/>
                  <a:gd name="connsiteX11" fmla="*/ 314135 w 467010"/>
                  <a:gd name="connsiteY11" fmla="*/ 628364 h 633088"/>
                  <a:gd name="connsiteX12" fmla="*/ 248698 w 467010"/>
                  <a:gd name="connsiteY12" fmla="*/ 632936 h 633088"/>
                  <a:gd name="connsiteX13" fmla="*/ 186023 w 467010"/>
                  <a:gd name="connsiteY13" fmla="*/ 622840 h 633088"/>
                  <a:gd name="connsiteX14" fmla="*/ 119729 w 467010"/>
                  <a:gd name="connsiteY14" fmla="*/ 590550 h 633088"/>
                  <a:gd name="connsiteX15" fmla="*/ 59817 w 467010"/>
                  <a:gd name="connsiteY15" fmla="*/ 529304 h 633088"/>
                  <a:gd name="connsiteX16" fmla="*/ 16097 w 467010"/>
                  <a:gd name="connsiteY16" fmla="*/ 435769 h 633088"/>
                  <a:gd name="connsiteX17" fmla="*/ 0 w 467010"/>
                  <a:gd name="connsiteY17" fmla="*/ 321564 h 633088"/>
                  <a:gd name="connsiteX18" fmla="*/ 12859 w 467010"/>
                  <a:gd name="connsiteY18" fmla="*/ 214694 h 633088"/>
                  <a:gd name="connsiteX19" fmla="*/ 49721 w 467010"/>
                  <a:gd name="connsiteY19" fmla="*/ 121634 h 633088"/>
                  <a:gd name="connsiteX20" fmla="*/ 93440 w 467010"/>
                  <a:gd name="connsiteY20" fmla="*/ 67723 h 633088"/>
                  <a:gd name="connsiteX21" fmla="*/ 167640 w 467010"/>
                  <a:gd name="connsiteY21" fmla="*/ 19336 h 633088"/>
                  <a:gd name="connsiteX22" fmla="*/ 259747 w 467010"/>
                  <a:gd name="connsiteY22" fmla="*/ 0 h 633088"/>
                  <a:gd name="connsiteX23" fmla="*/ 326041 w 467010"/>
                  <a:gd name="connsiteY23" fmla="*/ 8763 h 633088"/>
                  <a:gd name="connsiteX24" fmla="*/ 396049 w 467010"/>
                  <a:gd name="connsiteY24" fmla="*/ 41434 h 633088"/>
                  <a:gd name="connsiteX25" fmla="*/ 449008 w 467010"/>
                  <a:gd name="connsiteY25" fmla="*/ 103632 h 633088"/>
                  <a:gd name="connsiteX26" fmla="*/ 467011 w 467010"/>
                  <a:gd name="connsiteY26" fmla="*/ 181451 h 633088"/>
                  <a:gd name="connsiteX27" fmla="*/ 458724 w 467010"/>
                  <a:gd name="connsiteY27" fmla="*/ 240411 h 633088"/>
                  <a:gd name="connsiteX28" fmla="*/ 434816 w 467010"/>
                  <a:gd name="connsiteY28" fmla="*/ 294799 h 633088"/>
                  <a:gd name="connsiteX29" fmla="*/ 390144 w 467010"/>
                  <a:gd name="connsiteY29" fmla="*/ 338995 h 633088"/>
                  <a:gd name="connsiteX30" fmla="*/ 314135 w 467010"/>
                  <a:gd name="connsiteY30" fmla="*/ 380429 h 633088"/>
                  <a:gd name="connsiteX31" fmla="*/ 221075 w 467010"/>
                  <a:gd name="connsiteY31" fmla="*/ 402527 h 633088"/>
                  <a:gd name="connsiteX32" fmla="*/ 210503 w 467010"/>
                  <a:gd name="connsiteY32" fmla="*/ 408051 h 633088"/>
                  <a:gd name="connsiteX33" fmla="*/ 206312 w 467010"/>
                  <a:gd name="connsiteY33" fmla="*/ 419100 h 633088"/>
                  <a:gd name="connsiteX34" fmla="*/ 307658 w 467010"/>
                  <a:gd name="connsiteY34" fmla="*/ 184023 h 633088"/>
                  <a:gd name="connsiteX35" fmla="*/ 276320 w 467010"/>
                  <a:gd name="connsiteY35" fmla="*/ 148971 h 633088"/>
                  <a:gd name="connsiteX36" fmla="*/ 240887 w 467010"/>
                  <a:gd name="connsiteY36" fmla="*/ 158210 h 633088"/>
                  <a:gd name="connsiteX37" fmla="*/ 211836 w 467010"/>
                  <a:gd name="connsiteY37" fmla="*/ 178499 h 633088"/>
                  <a:gd name="connsiteX38" fmla="*/ 186976 w 467010"/>
                  <a:gd name="connsiteY38" fmla="*/ 219075 h 633088"/>
                  <a:gd name="connsiteX39" fmla="*/ 178689 w 467010"/>
                  <a:gd name="connsiteY39" fmla="*/ 265176 h 633088"/>
                  <a:gd name="connsiteX40" fmla="*/ 179642 w 467010"/>
                  <a:gd name="connsiteY40" fmla="*/ 278987 h 633088"/>
                  <a:gd name="connsiteX41" fmla="*/ 237268 w 467010"/>
                  <a:gd name="connsiteY41" fmla="*/ 262414 h 633088"/>
                  <a:gd name="connsiteX42" fmla="*/ 288417 w 467010"/>
                  <a:gd name="connsiteY42" fmla="*/ 226504 h 633088"/>
                  <a:gd name="connsiteX43" fmla="*/ 307752 w 467010"/>
                  <a:gd name="connsiteY43" fmla="*/ 184118 h 63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7010" h="633088">
                    <a:moveTo>
                      <a:pt x="206312" y="419005"/>
                    </a:moveTo>
                    <a:cubicBezTo>
                      <a:pt x="206312" y="430721"/>
                      <a:pt x="212122" y="441388"/>
                      <a:pt x="223837" y="451295"/>
                    </a:cubicBezTo>
                    <a:cubicBezTo>
                      <a:pt x="231172" y="457486"/>
                      <a:pt x="240601" y="462344"/>
                      <a:pt x="251936" y="466058"/>
                    </a:cubicBezTo>
                    <a:cubicBezTo>
                      <a:pt x="263271" y="469773"/>
                      <a:pt x="273558" y="471583"/>
                      <a:pt x="282797" y="471583"/>
                    </a:cubicBezTo>
                    <a:cubicBezTo>
                      <a:pt x="317849" y="471583"/>
                      <a:pt x="357759" y="463296"/>
                      <a:pt x="402622" y="446723"/>
                    </a:cubicBezTo>
                    <a:cubicBezTo>
                      <a:pt x="408146" y="444913"/>
                      <a:pt x="413385" y="443960"/>
                      <a:pt x="418243" y="443960"/>
                    </a:cubicBezTo>
                    <a:cubicBezTo>
                      <a:pt x="426243" y="443960"/>
                      <a:pt x="433578" y="447675"/>
                      <a:pt x="440341" y="455009"/>
                    </a:cubicBezTo>
                    <a:cubicBezTo>
                      <a:pt x="447103" y="462344"/>
                      <a:pt x="452628" y="470345"/>
                      <a:pt x="456914" y="479012"/>
                    </a:cubicBezTo>
                    <a:cubicBezTo>
                      <a:pt x="461867" y="488823"/>
                      <a:pt x="464248" y="498348"/>
                      <a:pt x="464248" y="507587"/>
                    </a:cubicBezTo>
                    <a:cubicBezTo>
                      <a:pt x="464248" y="522351"/>
                      <a:pt x="459962" y="536734"/>
                      <a:pt x="451390" y="550926"/>
                    </a:cubicBezTo>
                    <a:cubicBezTo>
                      <a:pt x="438531" y="572453"/>
                      <a:pt x="418814" y="589788"/>
                      <a:pt x="392430" y="603028"/>
                    </a:cubicBezTo>
                    <a:cubicBezTo>
                      <a:pt x="366045" y="616268"/>
                      <a:pt x="339947" y="624650"/>
                      <a:pt x="314135" y="628364"/>
                    </a:cubicBezTo>
                    <a:cubicBezTo>
                      <a:pt x="288322" y="632079"/>
                      <a:pt x="266510" y="633603"/>
                      <a:pt x="248698" y="632936"/>
                    </a:cubicBezTo>
                    <a:cubicBezTo>
                      <a:pt x="229648" y="632365"/>
                      <a:pt x="208788" y="628936"/>
                      <a:pt x="186023" y="622840"/>
                    </a:cubicBezTo>
                    <a:cubicBezTo>
                      <a:pt x="163258" y="616744"/>
                      <a:pt x="141160" y="605980"/>
                      <a:pt x="119729" y="590550"/>
                    </a:cubicBezTo>
                    <a:cubicBezTo>
                      <a:pt x="98203" y="575215"/>
                      <a:pt x="78296" y="554736"/>
                      <a:pt x="59817" y="529304"/>
                    </a:cubicBezTo>
                    <a:cubicBezTo>
                      <a:pt x="41434" y="503777"/>
                      <a:pt x="26765" y="472630"/>
                      <a:pt x="16097" y="435769"/>
                    </a:cubicBezTo>
                    <a:cubicBezTo>
                      <a:pt x="5334" y="398907"/>
                      <a:pt x="0" y="360807"/>
                      <a:pt x="0" y="321564"/>
                    </a:cubicBezTo>
                    <a:cubicBezTo>
                      <a:pt x="0" y="285369"/>
                      <a:pt x="4286" y="249650"/>
                      <a:pt x="12859" y="214694"/>
                    </a:cubicBezTo>
                    <a:cubicBezTo>
                      <a:pt x="21431" y="179642"/>
                      <a:pt x="33718" y="148685"/>
                      <a:pt x="49721" y="121634"/>
                    </a:cubicBezTo>
                    <a:cubicBezTo>
                      <a:pt x="59531" y="105061"/>
                      <a:pt x="74104" y="87058"/>
                      <a:pt x="93440" y="67723"/>
                    </a:cubicBezTo>
                    <a:cubicBezTo>
                      <a:pt x="112776" y="48387"/>
                      <a:pt x="137541" y="32290"/>
                      <a:pt x="167640" y="19336"/>
                    </a:cubicBezTo>
                    <a:cubicBezTo>
                      <a:pt x="197739" y="6477"/>
                      <a:pt x="228410" y="0"/>
                      <a:pt x="259747" y="0"/>
                    </a:cubicBezTo>
                    <a:cubicBezTo>
                      <a:pt x="280606" y="0"/>
                      <a:pt x="302705" y="2953"/>
                      <a:pt x="326041" y="8763"/>
                    </a:cubicBezTo>
                    <a:cubicBezTo>
                      <a:pt x="349377" y="14573"/>
                      <a:pt x="372713" y="25527"/>
                      <a:pt x="396049" y="41434"/>
                    </a:cubicBezTo>
                    <a:cubicBezTo>
                      <a:pt x="419386" y="57436"/>
                      <a:pt x="437007" y="78105"/>
                      <a:pt x="449008" y="103632"/>
                    </a:cubicBezTo>
                    <a:cubicBezTo>
                      <a:pt x="461010" y="129159"/>
                      <a:pt x="467011" y="155067"/>
                      <a:pt x="467011" y="181451"/>
                    </a:cubicBezTo>
                    <a:cubicBezTo>
                      <a:pt x="467011" y="199263"/>
                      <a:pt x="464248" y="218884"/>
                      <a:pt x="458724" y="240411"/>
                    </a:cubicBezTo>
                    <a:cubicBezTo>
                      <a:pt x="453199" y="261938"/>
                      <a:pt x="445198" y="280035"/>
                      <a:pt x="434816" y="294799"/>
                    </a:cubicBezTo>
                    <a:cubicBezTo>
                      <a:pt x="425005" y="308324"/>
                      <a:pt x="410051" y="323088"/>
                      <a:pt x="390144" y="338995"/>
                    </a:cubicBezTo>
                    <a:cubicBezTo>
                      <a:pt x="370142" y="354997"/>
                      <a:pt x="344805" y="368808"/>
                      <a:pt x="314135" y="380429"/>
                    </a:cubicBezTo>
                    <a:cubicBezTo>
                      <a:pt x="283368" y="392144"/>
                      <a:pt x="252412" y="399479"/>
                      <a:pt x="221075" y="402527"/>
                    </a:cubicBezTo>
                    <a:cubicBezTo>
                      <a:pt x="216789" y="403098"/>
                      <a:pt x="213265" y="405003"/>
                      <a:pt x="210503" y="408051"/>
                    </a:cubicBezTo>
                    <a:cubicBezTo>
                      <a:pt x="207740" y="411099"/>
                      <a:pt x="206312" y="414814"/>
                      <a:pt x="206312" y="419100"/>
                    </a:cubicBezTo>
                    <a:close/>
                    <a:moveTo>
                      <a:pt x="307658" y="184023"/>
                    </a:moveTo>
                    <a:cubicBezTo>
                      <a:pt x="307658" y="160687"/>
                      <a:pt x="297180" y="148971"/>
                      <a:pt x="276320" y="148971"/>
                    </a:cubicBezTo>
                    <a:cubicBezTo>
                      <a:pt x="264605" y="148971"/>
                      <a:pt x="252794" y="152019"/>
                      <a:pt x="240887" y="158210"/>
                    </a:cubicBezTo>
                    <a:cubicBezTo>
                      <a:pt x="228886" y="164402"/>
                      <a:pt x="219265" y="171069"/>
                      <a:pt x="211836" y="178499"/>
                    </a:cubicBezTo>
                    <a:cubicBezTo>
                      <a:pt x="200787" y="189548"/>
                      <a:pt x="192500" y="203073"/>
                      <a:pt x="186976" y="219075"/>
                    </a:cubicBezTo>
                    <a:cubicBezTo>
                      <a:pt x="181451" y="235077"/>
                      <a:pt x="178689" y="250412"/>
                      <a:pt x="178689" y="265176"/>
                    </a:cubicBezTo>
                    <a:lnTo>
                      <a:pt x="179642" y="278987"/>
                    </a:lnTo>
                    <a:cubicBezTo>
                      <a:pt x="196787" y="278416"/>
                      <a:pt x="216027" y="272891"/>
                      <a:pt x="237268" y="262414"/>
                    </a:cubicBezTo>
                    <a:cubicBezTo>
                      <a:pt x="258413" y="251936"/>
                      <a:pt x="275463" y="240030"/>
                      <a:pt x="288417" y="226504"/>
                    </a:cubicBezTo>
                    <a:cubicBezTo>
                      <a:pt x="301276" y="212979"/>
                      <a:pt x="307752" y="198882"/>
                      <a:pt x="307752" y="184118"/>
                    </a:cubicBezTo>
                    <a:close/>
                  </a:path>
                </a:pathLst>
              </a:custGeom>
              <a:solidFill>
                <a:schemeClr val="accent4"/>
              </a:solidFill>
              <a:ln w="9525"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5AC5B3F1-C06C-1759-DA67-03D51B97A434}"/>
                  </a:ext>
                </a:extLst>
              </p:cNvPr>
              <p:cNvSpPr/>
              <p:nvPr/>
            </p:nvSpPr>
            <p:spPr>
              <a:xfrm>
                <a:off x="7351461" y="3046495"/>
                <a:ext cx="537114" cy="619125"/>
              </a:xfrm>
              <a:custGeom>
                <a:avLst/>
                <a:gdLst>
                  <a:gd name="connsiteX0" fmla="*/ 426625 w 537114"/>
                  <a:gd name="connsiteY0" fmla="*/ 619030 h 619125"/>
                  <a:gd name="connsiteX1" fmla="*/ 372713 w 537114"/>
                  <a:gd name="connsiteY1" fmla="*/ 602933 h 619125"/>
                  <a:gd name="connsiteX2" fmla="*/ 346900 w 537114"/>
                  <a:gd name="connsiteY2" fmla="*/ 563785 h 619125"/>
                  <a:gd name="connsiteX3" fmla="*/ 340900 w 537114"/>
                  <a:gd name="connsiteY3" fmla="*/ 520446 h 619125"/>
                  <a:gd name="connsiteX4" fmla="*/ 345472 w 537114"/>
                  <a:gd name="connsiteY4" fmla="*/ 383191 h 619125"/>
                  <a:gd name="connsiteX5" fmla="*/ 328422 w 537114"/>
                  <a:gd name="connsiteY5" fmla="*/ 256508 h 619125"/>
                  <a:gd name="connsiteX6" fmla="*/ 276320 w 537114"/>
                  <a:gd name="connsiteY6" fmla="*/ 221075 h 619125"/>
                  <a:gd name="connsiteX7" fmla="*/ 232982 w 537114"/>
                  <a:gd name="connsiteY7" fmla="*/ 237649 h 619125"/>
                  <a:gd name="connsiteX8" fmla="*/ 208121 w 537114"/>
                  <a:gd name="connsiteY8" fmla="*/ 286512 h 619125"/>
                  <a:gd name="connsiteX9" fmla="*/ 203549 w 537114"/>
                  <a:gd name="connsiteY9" fmla="*/ 350996 h 619125"/>
                  <a:gd name="connsiteX10" fmla="*/ 204501 w 537114"/>
                  <a:gd name="connsiteY10" fmla="*/ 465201 h 619125"/>
                  <a:gd name="connsiteX11" fmla="*/ 198025 w 537114"/>
                  <a:gd name="connsiteY11" fmla="*/ 541687 h 619125"/>
                  <a:gd name="connsiteX12" fmla="*/ 176879 w 537114"/>
                  <a:gd name="connsiteY12" fmla="*/ 592360 h 619125"/>
                  <a:gd name="connsiteX13" fmla="*/ 109633 w 537114"/>
                  <a:gd name="connsiteY13" fmla="*/ 619125 h 619125"/>
                  <a:gd name="connsiteX14" fmla="*/ 81534 w 537114"/>
                  <a:gd name="connsiteY14" fmla="*/ 613601 h 619125"/>
                  <a:gd name="connsiteX15" fmla="*/ 58960 w 537114"/>
                  <a:gd name="connsiteY15" fmla="*/ 599789 h 619125"/>
                  <a:gd name="connsiteX16" fmla="*/ 40957 w 537114"/>
                  <a:gd name="connsiteY16" fmla="*/ 570262 h 619125"/>
                  <a:gd name="connsiteX17" fmla="*/ 31242 w 537114"/>
                  <a:gd name="connsiteY17" fmla="*/ 511302 h 619125"/>
                  <a:gd name="connsiteX18" fmla="*/ 15621 w 537114"/>
                  <a:gd name="connsiteY18" fmla="*/ 249174 h 619125"/>
                  <a:gd name="connsiteX19" fmla="*/ 0 w 537114"/>
                  <a:gd name="connsiteY19" fmla="*/ 24860 h 619125"/>
                  <a:gd name="connsiteX20" fmla="*/ 29909 w 537114"/>
                  <a:gd name="connsiteY20" fmla="*/ 8287 h 619125"/>
                  <a:gd name="connsiteX21" fmla="*/ 81915 w 537114"/>
                  <a:gd name="connsiteY21" fmla="*/ 0 h 619125"/>
                  <a:gd name="connsiteX22" fmla="*/ 144589 w 537114"/>
                  <a:gd name="connsiteY22" fmla="*/ 23050 h 619125"/>
                  <a:gd name="connsiteX23" fmla="*/ 183261 w 537114"/>
                  <a:gd name="connsiteY23" fmla="*/ 87535 h 619125"/>
                  <a:gd name="connsiteX24" fmla="*/ 255080 w 537114"/>
                  <a:gd name="connsiteY24" fmla="*/ 35052 h 619125"/>
                  <a:gd name="connsiteX25" fmla="*/ 345377 w 537114"/>
                  <a:gd name="connsiteY25" fmla="*/ 15716 h 619125"/>
                  <a:gd name="connsiteX26" fmla="*/ 452724 w 537114"/>
                  <a:gd name="connsiteY26" fmla="*/ 44291 h 619125"/>
                  <a:gd name="connsiteX27" fmla="*/ 515874 w 537114"/>
                  <a:gd name="connsiteY27" fmla="*/ 124873 h 619125"/>
                  <a:gd name="connsiteX28" fmla="*/ 537115 w 537114"/>
                  <a:gd name="connsiteY28" fmla="*/ 253365 h 619125"/>
                  <a:gd name="connsiteX29" fmla="*/ 537115 w 537114"/>
                  <a:gd name="connsiteY29" fmla="*/ 261652 h 619125"/>
                  <a:gd name="connsiteX30" fmla="*/ 505777 w 537114"/>
                  <a:gd name="connsiteY30" fmla="*/ 539877 h 619125"/>
                  <a:gd name="connsiteX31" fmla="*/ 426530 w 537114"/>
                  <a:gd name="connsiteY31" fmla="*/ 61912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7114" h="619125">
                    <a:moveTo>
                      <a:pt x="426625" y="619030"/>
                    </a:moveTo>
                    <a:cubicBezTo>
                      <a:pt x="403860" y="619030"/>
                      <a:pt x="385953" y="613696"/>
                      <a:pt x="372713" y="602933"/>
                    </a:cubicBezTo>
                    <a:cubicBezTo>
                      <a:pt x="359473" y="592169"/>
                      <a:pt x="350901" y="579120"/>
                      <a:pt x="346900" y="563785"/>
                    </a:cubicBezTo>
                    <a:cubicBezTo>
                      <a:pt x="342900" y="548450"/>
                      <a:pt x="340900" y="533972"/>
                      <a:pt x="340900" y="520446"/>
                    </a:cubicBezTo>
                    <a:lnTo>
                      <a:pt x="345472" y="383191"/>
                    </a:lnTo>
                    <a:cubicBezTo>
                      <a:pt x="345472" y="322421"/>
                      <a:pt x="339757" y="280130"/>
                      <a:pt x="328422" y="256508"/>
                    </a:cubicBezTo>
                    <a:cubicBezTo>
                      <a:pt x="317087" y="232886"/>
                      <a:pt x="299657" y="221075"/>
                      <a:pt x="276320" y="221075"/>
                    </a:cubicBezTo>
                    <a:cubicBezTo>
                      <a:pt x="260318" y="221075"/>
                      <a:pt x="245936" y="226600"/>
                      <a:pt x="232982" y="237649"/>
                    </a:cubicBezTo>
                    <a:cubicBezTo>
                      <a:pt x="220027" y="248698"/>
                      <a:pt x="211836" y="264985"/>
                      <a:pt x="208121" y="286512"/>
                    </a:cubicBezTo>
                    <a:cubicBezTo>
                      <a:pt x="205074" y="304324"/>
                      <a:pt x="203549" y="325850"/>
                      <a:pt x="203549" y="350996"/>
                    </a:cubicBezTo>
                    <a:lnTo>
                      <a:pt x="204501" y="465201"/>
                    </a:lnTo>
                    <a:cubicBezTo>
                      <a:pt x="204501" y="498348"/>
                      <a:pt x="202311" y="523875"/>
                      <a:pt x="198025" y="541687"/>
                    </a:cubicBezTo>
                    <a:cubicBezTo>
                      <a:pt x="193072" y="564451"/>
                      <a:pt x="186024" y="581311"/>
                      <a:pt x="176879" y="592360"/>
                    </a:cubicBezTo>
                    <a:cubicBezTo>
                      <a:pt x="161544" y="610172"/>
                      <a:pt x="139065" y="619125"/>
                      <a:pt x="109633" y="619125"/>
                    </a:cubicBezTo>
                    <a:cubicBezTo>
                      <a:pt x="100393" y="619125"/>
                      <a:pt x="91059" y="617315"/>
                      <a:pt x="81534" y="613601"/>
                    </a:cubicBezTo>
                    <a:cubicBezTo>
                      <a:pt x="72009" y="609886"/>
                      <a:pt x="64484" y="605314"/>
                      <a:pt x="58960" y="599789"/>
                    </a:cubicBezTo>
                    <a:cubicBezTo>
                      <a:pt x="51625" y="592455"/>
                      <a:pt x="45625" y="582644"/>
                      <a:pt x="40957" y="570262"/>
                    </a:cubicBezTo>
                    <a:cubicBezTo>
                      <a:pt x="36386" y="557975"/>
                      <a:pt x="33147" y="538353"/>
                      <a:pt x="31242" y="511302"/>
                    </a:cubicBezTo>
                    <a:cubicBezTo>
                      <a:pt x="26289" y="435769"/>
                      <a:pt x="21145" y="348425"/>
                      <a:pt x="15621" y="249174"/>
                    </a:cubicBezTo>
                    <a:cubicBezTo>
                      <a:pt x="10096" y="150019"/>
                      <a:pt x="4858" y="75152"/>
                      <a:pt x="0" y="24860"/>
                    </a:cubicBezTo>
                    <a:cubicBezTo>
                      <a:pt x="8573" y="19336"/>
                      <a:pt x="18574" y="13811"/>
                      <a:pt x="29909" y="8287"/>
                    </a:cubicBezTo>
                    <a:cubicBezTo>
                      <a:pt x="41243" y="2762"/>
                      <a:pt x="58579" y="0"/>
                      <a:pt x="81915" y="0"/>
                    </a:cubicBezTo>
                    <a:cubicBezTo>
                      <a:pt x="105251" y="0"/>
                      <a:pt x="126111" y="7715"/>
                      <a:pt x="144589" y="23050"/>
                    </a:cubicBezTo>
                    <a:cubicBezTo>
                      <a:pt x="162973" y="38386"/>
                      <a:pt x="175926" y="59912"/>
                      <a:pt x="183261" y="87535"/>
                    </a:cubicBezTo>
                    <a:cubicBezTo>
                      <a:pt x="199834" y="65437"/>
                      <a:pt x="223838" y="47911"/>
                      <a:pt x="255080" y="35052"/>
                    </a:cubicBezTo>
                    <a:cubicBezTo>
                      <a:pt x="286417" y="22193"/>
                      <a:pt x="316516" y="15716"/>
                      <a:pt x="345377" y="15716"/>
                    </a:cubicBezTo>
                    <a:cubicBezTo>
                      <a:pt x="389001" y="15716"/>
                      <a:pt x="424720" y="25241"/>
                      <a:pt x="452724" y="44291"/>
                    </a:cubicBezTo>
                    <a:cubicBezTo>
                      <a:pt x="480632" y="63341"/>
                      <a:pt x="501682" y="90202"/>
                      <a:pt x="515874" y="124873"/>
                    </a:cubicBezTo>
                    <a:cubicBezTo>
                      <a:pt x="529971" y="159544"/>
                      <a:pt x="537115" y="202406"/>
                      <a:pt x="537115" y="253365"/>
                    </a:cubicBezTo>
                    <a:lnTo>
                      <a:pt x="537115" y="261652"/>
                    </a:lnTo>
                    <a:cubicBezTo>
                      <a:pt x="535305" y="394335"/>
                      <a:pt x="524827" y="487109"/>
                      <a:pt x="505777" y="539877"/>
                    </a:cubicBezTo>
                    <a:cubicBezTo>
                      <a:pt x="486727" y="592741"/>
                      <a:pt x="460343" y="619125"/>
                      <a:pt x="426530" y="619125"/>
                    </a:cubicBezTo>
                    <a:close/>
                  </a:path>
                </a:pathLst>
              </a:custGeom>
              <a:solidFill>
                <a:schemeClr val="accent4"/>
              </a:solidFill>
              <a:ln w="9525" cap="flat">
                <a:noFill/>
                <a:prstDash val="solid"/>
                <a:miter/>
              </a:ln>
            </p:spPr>
            <p:txBody>
              <a:bodyPr rtlCol="0" anchor="ctr"/>
              <a:lstStyle/>
              <a:p>
                <a:endParaRPr lang="nl-BE"/>
              </a:p>
            </p:txBody>
          </p:sp>
        </p:grpSp>
      </p:grpSp>
      <p:pic>
        <p:nvPicPr>
          <p:cNvPr id="110" name="Graphic 109">
            <a:extLst>
              <a:ext uri="{FF2B5EF4-FFF2-40B4-BE49-F238E27FC236}">
                <a16:creationId xmlns:a16="http://schemas.microsoft.com/office/drawing/2014/main" id="{E3A08F35-D48C-7293-D771-A4192D452C9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21236401">
            <a:off x="12040775" y="7504576"/>
            <a:ext cx="1738954" cy="1915796"/>
          </a:xfrm>
          <a:prstGeom prst="rect">
            <a:avLst/>
          </a:prstGeom>
          <a:effectLst>
            <a:outerShdw blurRad="50800" dist="38100" dir="2700000" algn="tl" rotWithShape="0">
              <a:prstClr val="black">
                <a:alpha val="40000"/>
              </a:prstClr>
            </a:outerShdw>
          </a:effectLst>
        </p:spPr>
      </p:pic>
      <p:pic>
        <p:nvPicPr>
          <p:cNvPr id="111" name="Graphic 110">
            <a:extLst>
              <a:ext uri="{FF2B5EF4-FFF2-40B4-BE49-F238E27FC236}">
                <a16:creationId xmlns:a16="http://schemas.microsoft.com/office/drawing/2014/main" id="{231BB6C2-C986-ADC9-6550-CC3FE8904B4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638880">
            <a:off x="155703" y="7644554"/>
            <a:ext cx="1728336" cy="915000"/>
          </a:xfrm>
          <a:prstGeom prst="rect">
            <a:avLst/>
          </a:prstGeom>
          <a:effectLst>
            <a:outerShdw blurRad="50800" dist="38100" dir="2700000" algn="tl" rotWithShape="0">
              <a:prstClr val="black">
                <a:alpha val="40000"/>
              </a:prstClr>
            </a:outerShdw>
          </a:effectLst>
        </p:spPr>
      </p:pic>
      <p:pic>
        <p:nvPicPr>
          <p:cNvPr id="112" name="Graphic 111">
            <a:extLst>
              <a:ext uri="{FF2B5EF4-FFF2-40B4-BE49-F238E27FC236}">
                <a16:creationId xmlns:a16="http://schemas.microsoft.com/office/drawing/2014/main" id="{F4644A2A-E13E-B0B7-A444-6811278B9BD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753056">
            <a:off x="12938556" y="-2866880"/>
            <a:ext cx="1645348" cy="996478"/>
          </a:xfrm>
          <a:prstGeom prst="rect">
            <a:avLst/>
          </a:prstGeom>
          <a:effectLst>
            <a:outerShdw blurRad="50800" dist="38100" dir="2700000" algn="tl" rotWithShape="0">
              <a:prstClr val="black">
                <a:alpha val="40000"/>
              </a:prstClr>
            </a:outerShdw>
          </a:effectLst>
        </p:spPr>
      </p:pic>
      <p:pic>
        <p:nvPicPr>
          <p:cNvPr id="113" name="Graphic 112">
            <a:extLst>
              <a:ext uri="{FF2B5EF4-FFF2-40B4-BE49-F238E27FC236}">
                <a16:creationId xmlns:a16="http://schemas.microsoft.com/office/drawing/2014/main" id="{07F8C5AA-C925-5104-0F6C-C009220146D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728668" y="-3508044"/>
            <a:ext cx="1752600" cy="1571625"/>
          </a:xfrm>
          <a:prstGeom prst="rect">
            <a:avLst/>
          </a:prstGeom>
          <a:effectLst>
            <a:outerShdw blurRad="50800" dist="38100" dir="2700000" algn="tl" rotWithShape="0">
              <a:prstClr val="black">
                <a:alpha val="40000"/>
              </a:prstClr>
            </a:outerShdw>
          </a:effectLst>
        </p:spPr>
      </p:pic>
      <p:grpSp>
        <p:nvGrpSpPr>
          <p:cNvPr id="118" name="Groep 117">
            <a:extLst>
              <a:ext uri="{FF2B5EF4-FFF2-40B4-BE49-F238E27FC236}">
                <a16:creationId xmlns:a16="http://schemas.microsoft.com/office/drawing/2014/main" id="{F30B3A27-F8FE-75DA-E903-C570FB68497D}"/>
              </a:ext>
            </a:extLst>
          </p:cNvPr>
          <p:cNvGrpSpPr/>
          <p:nvPr/>
        </p:nvGrpSpPr>
        <p:grpSpPr>
          <a:xfrm>
            <a:off x="3548467" y="1434851"/>
            <a:ext cx="9384328" cy="4811836"/>
            <a:chOff x="1958133" y="2032807"/>
            <a:chExt cx="8063632" cy="4134645"/>
          </a:xfrm>
        </p:grpSpPr>
        <p:pic>
          <p:nvPicPr>
            <p:cNvPr id="115" name="Afbeelding 114">
              <a:extLst>
                <a:ext uri="{FF2B5EF4-FFF2-40B4-BE49-F238E27FC236}">
                  <a16:creationId xmlns:a16="http://schemas.microsoft.com/office/drawing/2014/main" id="{185556F7-6C8D-0B72-D3FC-06BBB534DA1C}"/>
                </a:ext>
              </a:extLst>
            </p:cNvPr>
            <p:cNvPicPr>
              <a:picLocks noChangeAspect="1"/>
            </p:cNvPicPr>
            <p:nvPr/>
          </p:nvPicPr>
          <p:blipFill rotWithShape="1">
            <a:blip r:embed="rId10" cstate="print">
              <a:extLst>
                <a:ext uri="{28A0092B-C50C-407E-A947-70E740481C1C}">
                  <a14:useLocalDpi xmlns:a14="http://schemas.microsoft.com/office/drawing/2010/main"/>
                </a:ext>
              </a:extLst>
            </a:blip>
            <a:srcRect/>
            <a:stretch/>
          </p:blipFill>
          <p:spPr>
            <a:xfrm>
              <a:off x="1958133" y="2032807"/>
              <a:ext cx="8063632" cy="4134645"/>
            </a:xfrm>
            <a:prstGeom prst="rect">
              <a:avLst/>
            </a:prstGeom>
          </p:spPr>
        </p:pic>
        <p:pic>
          <p:nvPicPr>
            <p:cNvPr id="117" name="Afbeelding 116">
              <a:extLst>
                <a:ext uri="{FF2B5EF4-FFF2-40B4-BE49-F238E27FC236}">
                  <a16:creationId xmlns:a16="http://schemas.microsoft.com/office/drawing/2014/main" id="{C71A8BFC-CB77-59DB-CAED-1BA55C5E6B39}"/>
                </a:ext>
              </a:extLst>
            </p:cNvPr>
            <p:cNvPicPr>
              <a:picLocks noChangeAspect="1"/>
            </p:cNvPicPr>
            <p:nvPr/>
          </p:nvPicPr>
          <p:blipFill>
            <a:blip r:embed="rId11">
              <a:extLst>
                <a:ext uri="{28A0092B-C50C-407E-A947-70E740481C1C}">
                  <a14:useLocalDpi xmlns:a14="http://schemas.microsoft.com/office/drawing/2010/main" val="0"/>
                </a:ext>
              </a:extLst>
            </a:blip>
            <a:srcRect/>
            <a:stretch/>
          </p:blipFill>
          <p:spPr>
            <a:xfrm>
              <a:off x="3699147" y="2399479"/>
              <a:ext cx="4759447" cy="2679568"/>
            </a:xfrm>
            <a:prstGeom prst="rect">
              <a:avLst/>
            </a:prstGeom>
          </p:spPr>
        </p:pic>
      </p:grpSp>
      <p:sp>
        <p:nvSpPr>
          <p:cNvPr id="119" name="Tekstvak 118">
            <a:extLst>
              <a:ext uri="{FF2B5EF4-FFF2-40B4-BE49-F238E27FC236}">
                <a16:creationId xmlns:a16="http://schemas.microsoft.com/office/drawing/2014/main" id="{265B58B0-E128-2E6C-5714-6DC78EDE5DE5}"/>
              </a:ext>
            </a:extLst>
          </p:cNvPr>
          <p:cNvSpPr txBox="1"/>
          <p:nvPr/>
        </p:nvSpPr>
        <p:spPr>
          <a:xfrm>
            <a:off x="1892314" y="1571283"/>
            <a:ext cx="3247859" cy="3416320"/>
          </a:xfrm>
          <a:prstGeom prst="rect">
            <a:avLst/>
          </a:prstGeom>
          <a:noFill/>
        </p:spPr>
        <p:txBody>
          <a:bodyPr wrap="square" rtlCol="0">
            <a:spAutoFit/>
          </a:bodyPr>
          <a:lstStyle/>
          <a:p>
            <a:r>
              <a:rPr lang="nl-NL" dirty="0">
                <a:solidFill>
                  <a:srgbClr val="0D9FB3"/>
                </a:solidFill>
              </a:rPr>
              <a:t>Op de tweede pagina van de activiteit lees je de motivatie van een van de teamleden. </a:t>
            </a:r>
          </a:p>
          <a:p>
            <a:endParaRPr lang="nl-NL" dirty="0">
              <a:solidFill>
                <a:srgbClr val="0D9FB3"/>
              </a:solidFill>
            </a:endParaRPr>
          </a:p>
          <a:p>
            <a:r>
              <a:rPr lang="nl-NL" dirty="0">
                <a:solidFill>
                  <a:srgbClr val="0D9FB3"/>
                </a:solidFill>
              </a:rPr>
              <a:t>Klik op het pijltje linksonder om terug naar het overzicht te gaan.</a:t>
            </a:r>
          </a:p>
          <a:p>
            <a:endParaRPr lang="nl-NL" dirty="0">
              <a:solidFill>
                <a:srgbClr val="0D9FB3"/>
              </a:solidFill>
            </a:endParaRPr>
          </a:p>
          <a:p>
            <a:r>
              <a:rPr lang="nl-NL" b="1" dirty="0">
                <a:solidFill>
                  <a:srgbClr val="0D9FB3"/>
                </a:solidFill>
              </a:rPr>
              <a:t>Heb je alle activiteiten bekeken? Deel je zomer via de knop rechtsboven!</a:t>
            </a:r>
          </a:p>
        </p:txBody>
      </p:sp>
      <p:grpSp>
        <p:nvGrpSpPr>
          <p:cNvPr id="4" name="Groep 3">
            <a:extLst>
              <a:ext uri="{FF2B5EF4-FFF2-40B4-BE49-F238E27FC236}">
                <a16:creationId xmlns:a16="http://schemas.microsoft.com/office/drawing/2014/main" id="{20D35240-34B0-9521-6339-DD10341C30C3}"/>
              </a:ext>
            </a:extLst>
          </p:cNvPr>
          <p:cNvGrpSpPr/>
          <p:nvPr/>
        </p:nvGrpSpPr>
        <p:grpSpPr>
          <a:xfrm>
            <a:off x="2715456" y="5124035"/>
            <a:ext cx="1693723" cy="720247"/>
            <a:chOff x="2859488" y="5148408"/>
            <a:chExt cx="1693723" cy="720247"/>
          </a:xfrm>
        </p:grpSpPr>
        <p:grpSp>
          <p:nvGrpSpPr>
            <p:cNvPr id="3" name="Groep 2">
              <a:extLst>
                <a:ext uri="{FF2B5EF4-FFF2-40B4-BE49-F238E27FC236}">
                  <a16:creationId xmlns:a16="http://schemas.microsoft.com/office/drawing/2014/main" id="{AF82F338-51F0-83B8-FB32-47E4A99FC4E6}"/>
                </a:ext>
              </a:extLst>
            </p:cNvPr>
            <p:cNvGrpSpPr/>
            <p:nvPr/>
          </p:nvGrpSpPr>
          <p:grpSpPr>
            <a:xfrm>
              <a:off x="2917215" y="5261521"/>
              <a:ext cx="1575340" cy="527786"/>
              <a:chOff x="2917215" y="5261521"/>
              <a:chExt cx="1575340" cy="527786"/>
            </a:xfrm>
          </p:grpSpPr>
          <p:grpSp>
            <p:nvGrpSpPr>
              <p:cNvPr id="124" name="Groep 123">
                <a:extLst>
                  <a:ext uri="{FF2B5EF4-FFF2-40B4-BE49-F238E27FC236}">
                    <a16:creationId xmlns:a16="http://schemas.microsoft.com/office/drawing/2014/main" id="{F2B3F2D3-C14C-417B-A1D4-5C249693D4FA}"/>
                  </a:ext>
                </a:extLst>
              </p:cNvPr>
              <p:cNvGrpSpPr/>
              <p:nvPr/>
            </p:nvGrpSpPr>
            <p:grpSpPr>
              <a:xfrm>
                <a:off x="3551805" y="5293005"/>
                <a:ext cx="940750" cy="496302"/>
                <a:chOff x="3098567" y="3715230"/>
                <a:chExt cx="2362290" cy="1246250"/>
              </a:xfrm>
            </p:grpSpPr>
            <p:sp>
              <p:nvSpPr>
                <p:cNvPr id="125" name="Vrije vorm: vorm 124">
                  <a:extLst>
                    <a:ext uri="{FF2B5EF4-FFF2-40B4-BE49-F238E27FC236}">
                      <a16:creationId xmlns:a16="http://schemas.microsoft.com/office/drawing/2014/main" id="{926447B9-A1CB-B5D8-8171-FB945C09F0E1}"/>
                    </a:ext>
                  </a:extLst>
                </p:cNvPr>
                <p:cNvSpPr/>
                <p:nvPr/>
              </p:nvSpPr>
              <p:spPr>
                <a:xfrm>
                  <a:off x="3098567" y="3715230"/>
                  <a:ext cx="2362290" cy="1246250"/>
                </a:xfrm>
                <a:custGeom>
                  <a:avLst/>
                  <a:gdLst>
                    <a:gd name="connsiteX0" fmla="*/ 2360824 w 2362290"/>
                    <a:gd name="connsiteY0" fmla="*/ 459581 h 1246250"/>
                    <a:gd name="connsiteX1" fmla="*/ 2279767 w 2362290"/>
                    <a:gd name="connsiteY1" fmla="*/ 340900 h 1246250"/>
                    <a:gd name="connsiteX2" fmla="*/ 1417087 w 2362290"/>
                    <a:gd name="connsiteY2" fmla="*/ 19812 h 1246250"/>
                    <a:gd name="connsiteX3" fmla="*/ 1394989 w 2362290"/>
                    <a:gd name="connsiteY3" fmla="*/ 12859 h 1246250"/>
                    <a:gd name="connsiteX4" fmla="*/ 1316408 w 2362290"/>
                    <a:gd name="connsiteY4" fmla="*/ 0 h 1246250"/>
                    <a:gd name="connsiteX5" fmla="*/ 1213252 w 2362290"/>
                    <a:gd name="connsiteY5" fmla="*/ 31433 h 1246250"/>
                    <a:gd name="connsiteX6" fmla="*/ 1156007 w 2362290"/>
                    <a:gd name="connsiteY6" fmla="*/ 142304 h 1246250"/>
                    <a:gd name="connsiteX7" fmla="*/ 1174200 w 2362290"/>
                    <a:gd name="connsiteY7" fmla="*/ 275558 h 1246250"/>
                    <a:gd name="connsiteX8" fmla="*/ 1145053 w 2362290"/>
                    <a:gd name="connsiteY8" fmla="*/ 318421 h 1246250"/>
                    <a:gd name="connsiteX9" fmla="*/ 135213 w 2362290"/>
                    <a:gd name="connsiteY9" fmla="*/ 427958 h 1246250"/>
                    <a:gd name="connsiteX10" fmla="*/ 115210 w 2362290"/>
                    <a:gd name="connsiteY10" fmla="*/ 428054 h 1246250"/>
                    <a:gd name="connsiteX11" fmla="*/ 93398 w 2362290"/>
                    <a:gd name="connsiteY11" fmla="*/ 428244 h 1246250"/>
                    <a:gd name="connsiteX12" fmla="*/ 36915 w 2362290"/>
                    <a:gd name="connsiteY12" fmla="*/ 428435 h 1246250"/>
                    <a:gd name="connsiteX13" fmla="*/ 434 w 2362290"/>
                    <a:gd name="connsiteY13" fmla="*/ 471011 h 1246250"/>
                    <a:gd name="connsiteX14" fmla="*/ 8911 w 2362290"/>
                    <a:gd name="connsiteY14" fmla="*/ 526828 h 1246250"/>
                    <a:gd name="connsiteX15" fmla="*/ 10149 w 2362290"/>
                    <a:gd name="connsiteY15" fmla="*/ 536067 h 1246250"/>
                    <a:gd name="connsiteX16" fmla="*/ 12531 w 2362290"/>
                    <a:gd name="connsiteY16" fmla="*/ 552260 h 1246250"/>
                    <a:gd name="connsiteX17" fmla="*/ 152453 w 2362290"/>
                    <a:gd name="connsiteY17" fmla="*/ 997553 h 1246250"/>
                    <a:gd name="connsiteX18" fmla="*/ 209127 w 2362290"/>
                    <a:gd name="connsiteY18" fmla="*/ 1083564 h 1246250"/>
                    <a:gd name="connsiteX19" fmla="*/ 221509 w 2362290"/>
                    <a:gd name="connsiteY19" fmla="*/ 1099661 h 1246250"/>
                    <a:gd name="connsiteX20" fmla="*/ 246274 w 2362290"/>
                    <a:gd name="connsiteY20" fmla="*/ 1113854 h 1246250"/>
                    <a:gd name="connsiteX21" fmla="*/ 266467 w 2362290"/>
                    <a:gd name="connsiteY21" fmla="*/ 1116330 h 1246250"/>
                    <a:gd name="connsiteX22" fmla="*/ 274563 w 2362290"/>
                    <a:gd name="connsiteY22" fmla="*/ 1117378 h 1246250"/>
                    <a:gd name="connsiteX23" fmla="*/ 314473 w 2362290"/>
                    <a:gd name="connsiteY23" fmla="*/ 1122140 h 1246250"/>
                    <a:gd name="connsiteX24" fmla="*/ 431345 w 2362290"/>
                    <a:gd name="connsiteY24" fmla="*/ 1126522 h 1246250"/>
                    <a:gd name="connsiteX25" fmla="*/ 1344221 w 2362290"/>
                    <a:gd name="connsiteY25" fmla="*/ 1049941 h 1246250"/>
                    <a:gd name="connsiteX26" fmla="*/ 1379273 w 2362290"/>
                    <a:gd name="connsiteY26" fmla="*/ 1062038 h 1246250"/>
                    <a:gd name="connsiteX27" fmla="*/ 1437280 w 2362290"/>
                    <a:gd name="connsiteY27" fmla="*/ 1128903 h 1246250"/>
                    <a:gd name="connsiteX28" fmla="*/ 1450806 w 2362290"/>
                    <a:gd name="connsiteY28" fmla="*/ 1145286 h 1246250"/>
                    <a:gd name="connsiteX29" fmla="*/ 1560629 w 2362290"/>
                    <a:gd name="connsiteY29" fmla="*/ 1236631 h 1246250"/>
                    <a:gd name="connsiteX30" fmla="*/ 1614731 w 2362290"/>
                    <a:gd name="connsiteY30" fmla="*/ 1246251 h 1246250"/>
                    <a:gd name="connsiteX31" fmla="*/ 1810279 w 2362290"/>
                    <a:gd name="connsiteY31" fmla="*/ 1113949 h 1246250"/>
                    <a:gd name="connsiteX32" fmla="*/ 1833139 w 2362290"/>
                    <a:gd name="connsiteY32" fmla="*/ 1085755 h 1246250"/>
                    <a:gd name="connsiteX33" fmla="*/ 1890861 w 2362290"/>
                    <a:gd name="connsiteY33" fmla="*/ 1023652 h 1246250"/>
                    <a:gd name="connsiteX34" fmla="*/ 2262241 w 2362290"/>
                    <a:gd name="connsiteY34" fmla="*/ 663702 h 1246250"/>
                    <a:gd name="connsiteX35" fmla="*/ 2360634 w 2362290"/>
                    <a:gd name="connsiteY35" fmla="*/ 459486 h 12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362290" h="1246250">
                      <a:moveTo>
                        <a:pt x="2360824" y="459581"/>
                      </a:moveTo>
                      <a:cubicBezTo>
                        <a:pt x="2356157" y="426530"/>
                        <a:pt x="2338250" y="378905"/>
                        <a:pt x="2279767" y="340900"/>
                      </a:cubicBezTo>
                      <a:cubicBezTo>
                        <a:pt x="2180897" y="276701"/>
                        <a:pt x="1890670" y="168688"/>
                        <a:pt x="1417087" y="19812"/>
                      </a:cubicBezTo>
                      <a:lnTo>
                        <a:pt x="1394989" y="12859"/>
                      </a:lnTo>
                      <a:cubicBezTo>
                        <a:pt x="1368129" y="4286"/>
                        <a:pt x="1341649" y="0"/>
                        <a:pt x="1316408" y="0"/>
                      </a:cubicBezTo>
                      <a:cubicBezTo>
                        <a:pt x="1276974" y="0"/>
                        <a:pt x="1241351" y="10859"/>
                        <a:pt x="1213252" y="31433"/>
                      </a:cubicBezTo>
                      <a:cubicBezTo>
                        <a:pt x="1177438" y="57626"/>
                        <a:pt x="1156578" y="98012"/>
                        <a:pt x="1156007" y="142304"/>
                      </a:cubicBezTo>
                      <a:cubicBezTo>
                        <a:pt x="1155721" y="166878"/>
                        <a:pt x="1164579" y="222790"/>
                        <a:pt x="1174200" y="275558"/>
                      </a:cubicBezTo>
                      <a:cubicBezTo>
                        <a:pt x="1177819" y="295370"/>
                        <a:pt x="1164865" y="314420"/>
                        <a:pt x="1145053" y="318421"/>
                      </a:cubicBezTo>
                      <a:cubicBezTo>
                        <a:pt x="871686" y="373190"/>
                        <a:pt x="313330" y="427292"/>
                        <a:pt x="135213" y="427958"/>
                      </a:cubicBezTo>
                      <a:cubicBezTo>
                        <a:pt x="128831" y="427958"/>
                        <a:pt x="122163" y="427958"/>
                        <a:pt x="115210" y="428054"/>
                      </a:cubicBezTo>
                      <a:cubicBezTo>
                        <a:pt x="108162" y="428054"/>
                        <a:pt x="100923" y="428149"/>
                        <a:pt x="93398" y="428244"/>
                      </a:cubicBezTo>
                      <a:lnTo>
                        <a:pt x="36915" y="428435"/>
                      </a:lnTo>
                      <a:cubicBezTo>
                        <a:pt x="14340" y="428435"/>
                        <a:pt x="-2995" y="448628"/>
                        <a:pt x="434" y="471011"/>
                      </a:cubicBezTo>
                      <a:lnTo>
                        <a:pt x="8911" y="526828"/>
                      </a:lnTo>
                      <a:cubicBezTo>
                        <a:pt x="9387" y="529876"/>
                        <a:pt x="9768" y="533019"/>
                        <a:pt x="10149" y="536067"/>
                      </a:cubicBezTo>
                      <a:cubicBezTo>
                        <a:pt x="10911" y="541496"/>
                        <a:pt x="11578" y="546926"/>
                        <a:pt x="12531" y="552260"/>
                      </a:cubicBezTo>
                      <a:cubicBezTo>
                        <a:pt x="33486" y="681038"/>
                        <a:pt x="68442" y="848011"/>
                        <a:pt x="152453" y="997553"/>
                      </a:cubicBezTo>
                      <a:cubicBezTo>
                        <a:pt x="169503" y="1027843"/>
                        <a:pt x="188553" y="1056799"/>
                        <a:pt x="209127" y="1083564"/>
                      </a:cubicBezTo>
                      <a:lnTo>
                        <a:pt x="221509" y="1099661"/>
                      </a:lnTo>
                      <a:cubicBezTo>
                        <a:pt x="227510" y="1107472"/>
                        <a:pt x="236463" y="1112615"/>
                        <a:pt x="246274" y="1113854"/>
                      </a:cubicBezTo>
                      <a:lnTo>
                        <a:pt x="266467" y="1116330"/>
                      </a:lnTo>
                      <a:lnTo>
                        <a:pt x="274563" y="1117378"/>
                      </a:lnTo>
                      <a:cubicBezTo>
                        <a:pt x="287613" y="1118997"/>
                        <a:pt x="301043" y="1120712"/>
                        <a:pt x="314473" y="1122140"/>
                      </a:cubicBezTo>
                      <a:cubicBezTo>
                        <a:pt x="342762" y="1125093"/>
                        <a:pt x="382005" y="1126522"/>
                        <a:pt x="431345" y="1126522"/>
                      </a:cubicBezTo>
                      <a:cubicBezTo>
                        <a:pt x="664707" y="1126522"/>
                        <a:pt x="1124765" y="1092994"/>
                        <a:pt x="1344221" y="1049941"/>
                      </a:cubicBezTo>
                      <a:cubicBezTo>
                        <a:pt x="1357270" y="1047369"/>
                        <a:pt x="1370510" y="1051941"/>
                        <a:pt x="1379273" y="1062038"/>
                      </a:cubicBezTo>
                      <a:cubicBezTo>
                        <a:pt x="1398609" y="1084326"/>
                        <a:pt x="1417944" y="1106615"/>
                        <a:pt x="1437280" y="1128903"/>
                      </a:cubicBezTo>
                      <a:cubicBezTo>
                        <a:pt x="1441281" y="1133475"/>
                        <a:pt x="1445948" y="1139285"/>
                        <a:pt x="1450806" y="1145286"/>
                      </a:cubicBezTo>
                      <a:cubicBezTo>
                        <a:pt x="1475571" y="1176052"/>
                        <a:pt x="1509575" y="1218057"/>
                        <a:pt x="1560629" y="1236631"/>
                      </a:cubicBezTo>
                      <a:cubicBezTo>
                        <a:pt x="1578250" y="1243013"/>
                        <a:pt x="1596443" y="1246251"/>
                        <a:pt x="1614731" y="1246251"/>
                      </a:cubicBezTo>
                      <a:cubicBezTo>
                        <a:pt x="1707600" y="1246251"/>
                        <a:pt x="1769417" y="1166622"/>
                        <a:pt x="1810279" y="1113949"/>
                      </a:cubicBezTo>
                      <a:cubicBezTo>
                        <a:pt x="1818947" y="1102709"/>
                        <a:pt x="1827234" y="1092137"/>
                        <a:pt x="1833139" y="1085755"/>
                      </a:cubicBezTo>
                      <a:cubicBezTo>
                        <a:pt x="1851427" y="1065848"/>
                        <a:pt x="1870858" y="1044988"/>
                        <a:pt x="1890861" y="1023652"/>
                      </a:cubicBezTo>
                      <a:cubicBezTo>
                        <a:pt x="2014876" y="903351"/>
                        <a:pt x="2226331" y="698183"/>
                        <a:pt x="2262241" y="663702"/>
                      </a:cubicBezTo>
                      <a:cubicBezTo>
                        <a:pt x="2314533" y="613505"/>
                        <a:pt x="2372921" y="544925"/>
                        <a:pt x="2360634" y="459486"/>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6" name="Graphic 4">
                  <a:extLst>
                    <a:ext uri="{FF2B5EF4-FFF2-40B4-BE49-F238E27FC236}">
                      <a16:creationId xmlns:a16="http://schemas.microsoft.com/office/drawing/2014/main" id="{7DEDEA8A-5993-CFE7-89CB-61E1667D2929}"/>
                    </a:ext>
                  </a:extLst>
                </p:cNvPr>
                <p:cNvGrpSpPr/>
                <p:nvPr/>
              </p:nvGrpSpPr>
              <p:grpSpPr>
                <a:xfrm>
                  <a:off x="3192442" y="3800888"/>
                  <a:ext cx="2182706" cy="1074982"/>
                  <a:chOff x="3192442" y="3800888"/>
                  <a:chExt cx="2182706" cy="1074982"/>
                </a:xfrm>
              </p:grpSpPr>
              <p:sp>
                <p:nvSpPr>
                  <p:cNvPr id="127" name="Vrije vorm: vorm 126">
                    <a:extLst>
                      <a:ext uri="{FF2B5EF4-FFF2-40B4-BE49-F238E27FC236}">
                        <a16:creationId xmlns:a16="http://schemas.microsoft.com/office/drawing/2014/main" id="{928FD862-FFC3-C800-A214-9D289C14F5AE}"/>
                      </a:ext>
                    </a:extLst>
                  </p:cNvPr>
                  <p:cNvSpPr/>
                  <p:nvPr/>
                </p:nvSpPr>
                <p:spPr>
                  <a:xfrm>
                    <a:off x="3192442" y="3805925"/>
                    <a:ext cx="2175386" cy="1069946"/>
                  </a:xfrm>
                  <a:custGeom>
                    <a:avLst/>
                    <a:gdLst>
                      <a:gd name="connsiteX0" fmla="*/ 1301496 w 2175386"/>
                      <a:gd name="connsiteY0" fmla="*/ 858947 h 1069946"/>
                      <a:gd name="connsiteX1" fmla="*/ 229648 w 2175386"/>
                      <a:gd name="connsiteY1" fmla="*/ 946196 h 1069946"/>
                      <a:gd name="connsiteX2" fmla="*/ 183452 w 2175386"/>
                      <a:gd name="connsiteY2" fmla="*/ 940672 h 1069946"/>
                      <a:gd name="connsiteX3" fmla="*/ 133445 w 2175386"/>
                      <a:gd name="connsiteY3" fmla="*/ 864853 h 1069946"/>
                      <a:gd name="connsiteX4" fmla="*/ 3429 w 2175386"/>
                      <a:gd name="connsiteY4" fmla="*/ 447753 h 1069946"/>
                      <a:gd name="connsiteX5" fmla="*/ 0 w 2175386"/>
                      <a:gd name="connsiteY5" fmla="*/ 423274 h 1069946"/>
                      <a:gd name="connsiteX6" fmla="*/ 41815 w 2175386"/>
                      <a:gd name="connsiteY6" fmla="*/ 422988 h 1069946"/>
                      <a:gd name="connsiteX7" fmla="*/ 1193102 w 2175386"/>
                      <a:gd name="connsiteY7" fmla="*/ 280303 h 1069946"/>
                      <a:gd name="connsiteX8" fmla="*/ 1157383 w 2175386"/>
                      <a:gd name="connsiteY8" fmla="*/ 53799 h 1069946"/>
                      <a:gd name="connsiteX9" fmla="*/ 1233869 w 2175386"/>
                      <a:gd name="connsiteY9" fmla="*/ 2459 h 1069946"/>
                      <a:gd name="connsiteX10" fmla="*/ 2134934 w 2175386"/>
                      <a:gd name="connsiteY10" fmla="*/ 330405 h 1069946"/>
                      <a:gd name="connsiteX11" fmla="*/ 2167223 w 2175386"/>
                      <a:gd name="connsiteY11" fmla="*/ 426893 h 1069946"/>
                      <a:gd name="connsiteX12" fmla="*/ 2150174 w 2175386"/>
                      <a:gd name="connsiteY12" fmla="*/ 458802 h 1069946"/>
                      <a:gd name="connsiteX13" fmla="*/ 1676495 w 2175386"/>
                      <a:gd name="connsiteY13" fmla="*/ 937147 h 1069946"/>
                      <a:gd name="connsiteX14" fmla="*/ 1496282 w 2175386"/>
                      <a:gd name="connsiteY14" fmla="*/ 1065449 h 1069946"/>
                      <a:gd name="connsiteX15" fmla="*/ 1408462 w 2175386"/>
                      <a:gd name="connsiteY15" fmla="*/ 982105 h 1069946"/>
                      <a:gd name="connsiteX16" fmla="*/ 1301591 w 2175386"/>
                      <a:gd name="connsiteY16" fmla="*/ 858947 h 10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75386" h="1069946">
                        <a:moveTo>
                          <a:pt x="1301496" y="858947"/>
                        </a:moveTo>
                        <a:cubicBezTo>
                          <a:pt x="1132237" y="912668"/>
                          <a:pt x="412433" y="965246"/>
                          <a:pt x="229648" y="946196"/>
                        </a:cubicBezTo>
                        <a:cubicBezTo>
                          <a:pt x="214503" y="944577"/>
                          <a:pt x="198882" y="942577"/>
                          <a:pt x="183452" y="940672"/>
                        </a:cubicBezTo>
                        <a:cubicBezTo>
                          <a:pt x="165068" y="916764"/>
                          <a:pt x="148400" y="891332"/>
                          <a:pt x="133445" y="864853"/>
                        </a:cubicBezTo>
                        <a:cubicBezTo>
                          <a:pt x="61055" y="735979"/>
                          <a:pt x="26575" y="589961"/>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094"/>
                          <a:pt x="1157383" y="53799"/>
                        </a:cubicBezTo>
                        <a:cubicBezTo>
                          <a:pt x="1153573" y="9508"/>
                          <a:pt x="1200150" y="-6685"/>
                          <a:pt x="1233869" y="2459"/>
                        </a:cubicBezTo>
                        <a:cubicBezTo>
                          <a:pt x="1540574" y="85993"/>
                          <a:pt x="1841468" y="195436"/>
                          <a:pt x="2134934" y="330405"/>
                        </a:cubicBezTo>
                        <a:cubicBezTo>
                          <a:pt x="2176939" y="349741"/>
                          <a:pt x="2183416" y="397080"/>
                          <a:pt x="2167223" y="426893"/>
                        </a:cubicBezTo>
                        <a:cubicBezTo>
                          <a:pt x="2165509" y="438228"/>
                          <a:pt x="2160270" y="449277"/>
                          <a:pt x="2150174" y="458802"/>
                        </a:cubicBezTo>
                        <a:cubicBezTo>
                          <a:pt x="1986915" y="612440"/>
                          <a:pt x="1828705" y="771698"/>
                          <a:pt x="1676495" y="937147"/>
                        </a:cubicBezTo>
                        <a:cubicBezTo>
                          <a:pt x="1635442" y="981820"/>
                          <a:pt x="1573911" y="1093643"/>
                          <a:pt x="1496282" y="1065449"/>
                        </a:cubicBezTo>
                        <a:cubicBezTo>
                          <a:pt x="1460278" y="1052400"/>
                          <a:pt x="1432846" y="1010204"/>
                          <a:pt x="1408462" y="982105"/>
                        </a:cubicBezTo>
                        <a:cubicBezTo>
                          <a:pt x="1372838" y="941053"/>
                          <a:pt x="1337215" y="900000"/>
                          <a:pt x="1301591" y="858947"/>
                        </a:cubicBezTo>
                        <a:close/>
                      </a:path>
                    </a:pathLst>
                  </a:custGeom>
                  <a:solidFill>
                    <a:schemeClr val="accent4"/>
                  </a:solid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C99A50F8-D4DF-4ABB-7B0D-F8345680A10B}"/>
                      </a:ext>
                    </a:extLst>
                  </p:cNvPr>
                  <p:cNvSpPr/>
                  <p:nvPr/>
                </p:nvSpPr>
                <p:spPr>
                  <a:xfrm>
                    <a:off x="3192442" y="3805925"/>
                    <a:ext cx="2173509" cy="539002"/>
                  </a:xfrm>
                  <a:custGeom>
                    <a:avLst/>
                    <a:gdLst>
                      <a:gd name="connsiteX0" fmla="*/ 1707071 w 2173509"/>
                      <a:gd name="connsiteY0" fmla="*/ 229916 h 539002"/>
                      <a:gd name="connsiteX1" fmla="*/ 1531620 w 2173509"/>
                      <a:gd name="connsiteY1" fmla="*/ 230392 h 539002"/>
                      <a:gd name="connsiteX2" fmla="*/ 1382078 w 2173509"/>
                      <a:gd name="connsiteY2" fmla="*/ 292305 h 539002"/>
                      <a:gd name="connsiteX3" fmla="*/ 1233583 w 2173509"/>
                      <a:gd name="connsiteY3" fmla="*/ 353265 h 539002"/>
                      <a:gd name="connsiteX4" fmla="*/ 900779 w 2173509"/>
                      <a:gd name="connsiteY4" fmla="*/ 445848 h 539002"/>
                      <a:gd name="connsiteX5" fmla="*/ 20193 w 2173509"/>
                      <a:gd name="connsiteY5" fmla="*/ 539002 h 539002"/>
                      <a:gd name="connsiteX6" fmla="*/ 3429 w 2173509"/>
                      <a:gd name="connsiteY6" fmla="*/ 447753 h 539002"/>
                      <a:gd name="connsiteX7" fmla="*/ 0 w 2173509"/>
                      <a:gd name="connsiteY7" fmla="*/ 423274 h 539002"/>
                      <a:gd name="connsiteX8" fmla="*/ 41815 w 2173509"/>
                      <a:gd name="connsiteY8" fmla="*/ 422988 h 539002"/>
                      <a:gd name="connsiteX9" fmla="*/ 1193102 w 2173509"/>
                      <a:gd name="connsiteY9" fmla="*/ 280303 h 539002"/>
                      <a:gd name="connsiteX10" fmla="*/ 1157383 w 2173509"/>
                      <a:gd name="connsiteY10" fmla="*/ 53799 h 539002"/>
                      <a:gd name="connsiteX11" fmla="*/ 1233869 w 2173509"/>
                      <a:gd name="connsiteY11" fmla="*/ 2459 h 539002"/>
                      <a:gd name="connsiteX12" fmla="*/ 2134934 w 2173509"/>
                      <a:gd name="connsiteY12" fmla="*/ 330405 h 539002"/>
                      <a:gd name="connsiteX13" fmla="*/ 2173510 w 2173509"/>
                      <a:gd name="connsiteY13" fmla="*/ 377554 h 539002"/>
                      <a:gd name="connsiteX14" fmla="*/ 1885188 w 2173509"/>
                      <a:gd name="connsiteY14" fmla="*/ 271731 h 539002"/>
                      <a:gd name="connsiteX15" fmla="*/ 1707261 w 2173509"/>
                      <a:gd name="connsiteY15" fmla="*/ 230011 h 5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3509" h="539002">
                        <a:moveTo>
                          <a:pt x="1707071" y="229916"/>
                        </a:moveTo>
                        <a:cubicBezTo>
                          <a:pt x="1646492" y="218486"/>
                          <a:pt x="1589627" y="214295"/>
                          <a:pt x="1531620" y="230392"/>
                        </a:cubicBezTo>
                        <a:cubicBezTo>
                          <a:pt x="1479137" y="244966"/>
                          <a:pt x="1430560" y="268588"/>
                          <a:pt x="1382078" y="292305"/>
                        </a:cubicBezTo>
                        <a:cubicBezTo>
                          <a:pt x="1333691" y="316022"/>
                          <a:pt x="1284732" y="335739"/>
                          <a:pt x="1233583" y="353265"/>
                        </a:cubicBezTo>
                        <a:cubicBezTo>
                          <a:pt x="1124903" y="390603"/>
                          <a:pt x="1013555" y="420892"/>
                          <a:pt x="900779" y="445848"/>
                        </a:cubicBezTo>
                        <a:cubicBezTo>
                          <a:pt x="789051" y="470518"/>
                          <a:pt x="134684" y="525953"/>
                          <a:pt x="20193" y="539002"/>
                        </a:cubicBezTo>
                        <a:cubicBezTo>
                          <a:pt x="14002" y="508522"/>
                          <a:pt x="8382" y="478042"/>
                          <a:pt x="3429" y="447753"/>
                        </a:cubicBezTo>
                        <a:cubicBezTo>
                          <a:pt x="2096" y="439561"/>
                          <a:pt x="1238" y="431370"/>
                          <a:pt x="0" y="423274"/>
                        </a:cubicBezTo>
                        <a:cubicBezTo>
                          <a:pt x="14859" y="423274"/>
                          <a:pt x="28956" y="422988"/>
                          <a:pt x="41815" y="422988"/>
                        </a:cubicBezTo>
                        <a:cubicBezTo>
                          <a:pt x="251936" y="422226"/>
                          <a:pt x="999077" y="348026"/>
                          <a:pt x="1193102" y="280303"/>
                        </a:cubicBezTo>
                        <a:cubicBezTo>
                          <a:pt x="1175576" y="205246"/>
                          <a:pt x="1163860" y="130189"/>
                          <a:pt x="1157383" y="53799"/>
                        </a:cubicBezTo>
                        <a:cubicBezTo>
                          <a:pt x="1153573" y="9508"/>
                          <a:pt x="1200150" y="-6685"/>
                          <a:pt x="1233869" y="2459"/>
                        </a:cubicBezTo>
                        <a:cubicBezTo>
                          <a:pt x="1540574" y="85993"/>
                          <a:pt x="1841468" y="195436"/>
                          <a:pt x="2134934" y="330405"/>
                        </a:cubicBezTo>
                        <a:cubicBezTo>
                          <a:pt x="2157032" y="340597"/>
                          <a:pt x="2169224" y="358504"/>
                          <a:pt x="2173510" y="377554"/>
                        </a:cubicBezTo>
                        <a:cubicBezTo>
                          <a:pt x="2080165" y="333072"/>
                          <a:pt x="1983010" y="298877"/>
                          <a:pt x="1885188" y="271731"/>
                        </a:cubicBezTo>
                        <a:cubicBezTo>
                          <a:pt x="1826228" y="255348"/>
                          <a:pt x="1766888" y="241251"/>
                          <a:pt x="1707261" y="230011"/>
                        </a:cubicBezTo>
                        <a:close/>
                      </a:path>
                    </a:pathLst>
                  </a:custGeom>
                  <a:solidFill>
                    <a:schemeClr val="bg1">
                      <a:alpha val="43000"/>
                    </a:schemeClr>
                  </a:solid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28AAD136-29AB-03D4-5A10-336F1C6E4793}"/>
                      </a:ext>
                    </a:extLst>
                  </p:cNvPr>
                  <p:cNvSpPr/>
                  <p:nvPr/>
                </p:nvSpPr>
                <p:spPr>
                  <a:xfrm>
                    <a:off x="4728124" y="4090249"/>
                    <a:ext cx="575490" cy="135732"/>
                  </a:xfrm>
                  <a:custGeom>
                    <a:avLst/>
                    <a:gdLst>
                      <a:gd name="connsiteX0" fmla="*/ 553817 w 575490"/>
                      <a:gd name="connsiteY0" fmla="*/ 134853 h 135732"/>
                      <a:gd name="connsiteX1" fmla="*/ 21084 w 575490"/>
                      <a:gd name="connsiteY1" fmla="*/ 36936 h 135732"/>
                      <a:gd name="connsiteX2" fmla="*/ 12702 w 575490"/>
                      <a:gd name="connsiteY2" fmla="*/ 1694 h 135732"/>
                      <a:gd name="connsiteX3" fmla="*/ 563342 w 575490"/>
                      <a:gd name="connsiteY3" fmla="*/ 101611 h 135732"/>
                      <a:gd name="connsiteX4" fmla="*/ 553817 w 575490"/>
                      <a:gd name="connsiteY4" fmla="*/ 134853 h 135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490" h="135732">
                        <a:moveTo>
                          <a:pt x="553817" y="134853"/>
                        </a:moveTo>
                        <a:cubicBezTo>
                          <a:pt x="379319" y="80561"/>
                          <a:pt x="199773" y="25125"/>
                          <a:pt x="21084" y="36936"/>
                        </a:cubicBezTo>
                        <a:cubicBezTo>
                          <a:pt x="-538" y="38365"/>
                          <a:pt x="-9110" y="3218"/>
                          <a:pt x="12702" y="1694"/>
                        </a:cubicBezTo>
                        <a:cubicBezTo>
                          <a:pt x="197868" y="-10498"/>
                          <a:pt x="382463" y="45223"/>
                          <a:pt x="563342" y="101611"/>
                        </a:cubicBezTo>
                        <a:cubicBezTo>
                          <a:pt x="584869" y="108279"/>
                          <a:pt x="575344" y="141521"/>
                          <a:pt x="553817" y="134853"/>
                        </a:cubicBezTo>
                        <a:close/>
                      </a:path>
                    </a:pathLst>
                  </a:custGeom>
                  <a:solidFill>
                    <a:schemeClr val="bg1">
                      <a:alpha val="43000"/>
                    </a:schemeClr>
                  </a:solid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0CC09199-97AD-00D9-5C8A-39C5C220C103}"/>
                      </a:ext>
                    </a:extLst>
                  </p:cNvPr>
                  <p:cNvSpPr/>
                  <p:nvPr/>
                </p:nvSpPr>
                <p:spPr>
                  <a:xfrm>
                    <a:off x="3225969" y="4161616"/>
                    <a:ext cx="1361939" cy="273329"/>
                  </a:xfrm>
                  <a:custGeom>
                    <a:avLst/>
                    <a:gdLst>
                      <a:gd name="connsiteX0" fmla="*/ 7049 w 1361939"/>
                      <a:gd name="connsiteY0" fmla="*/ 270751 h 273329"/>
                      <a:gd name="connsiteX1" fmla="*/ 0 w 1361939"/>
                      <a:gd name="connsiteY1" fmla="*/ 243224 h 273329"/>
                      <a:gd name="connsiteX2" fmla="*/ 9335 w 1361939"/>
                      <a:gd name="connsiteY2" fmla="*/ 238080 h 273329"/>
                      <a:gd name="connsiteX3" fmla="*/ 1336167 w 1361939"/>
                      <a:gd name="connsiteY3" fmla="*/ 1289 h 273329"/>
                      <a:gd name="connsiteX4" fmla="*/ 1353122 w 1361939"/>
                      <a:gd name="connsiteY4" fmla="*/ 33674 h 273329"/>
                      <a:gd name="connsiteX5" fmla="*/ 17812 w 1361939"/>
                      <a:gd name="connsiteY5" fmla="*/ 273227 h 273329"/>
                      <a:gd name="connsiteX6" fmla="*/ 7144 w 1361939"/>
                      <a:gd name="connsiteY6" fmla="*/ 270656 h 27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939" h="273329">
                        <a:moveTo>
                          <a:pt x="7049" y="270751"/>
                        </a:moveTo>
                        <a:cubicBezTo>
                          <a:pt x="4667" y="261607"/>
                          <a:pt x="2191" y="252463"/>
                          <a:pt x="0" y="243224"/>
                        </a:cubicBezTo>
                        <a:cubicBezTo>
                          <a:pt x="2000" y="240652"/>
                          <a:pt x="4858" y="238556"/>
                          <a:pt x="9335" y="238080"/>
                        </a:cubicBezTo>
                        <a:cubicBezTo>
                          <a:pt x="281273" y="207124"/>
                          <a:pt x="1086517" y="103397"/>
                          <a:pt x="1336167" y="1289"/>
                        </a:cubicBezTo>
                        <a:cubicBezTo>
                          <a:pt x="1355884" y="-6808"/>
                          <a:pt x="1372934" y="25577"/>
                          <a:pt x="1353122" y="33674"/>
                        </a:cubicBezTo>
                        <a:cubicBezTo>
                          <a:pt x="1100804" y="136829"/>
                          <a:pt x="292703" y="241890"/>
                          <a:pt x="17812" y="273227"/>
                        </a:cubicBezTo>
                        <a:cubicBezTo>
                          <a:pt x="13716" y="273704"/>
                          <a:pt x="10192" y="272465"/>
                          <a:pt x="7144" y="270656"/>
                        </a:cubicBezTo>
                        <a:close/>
                      </a:path>
                    </a:pathLst>
                  </a:custGeom>
                  <a:solidFill>
                    <a:schemeClr val="bg1">
                      <a:alpha val="43000"/>
                    </a:schemeClr>
                  </a:solid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7A10957D-7870-36D5-2783-E7884B1A8B8A}"/>
                      </a:ext>
                    </a:extLst>
                  </p:cNvPr>
                  <p:cNvSpPr/>
                  <p:nvPr/>
                </p:nvSpPr>
                <p:spPr>
                  <a:xfrm>
                    <a:off x="4622188" y="4321852"/>
                    <a:ext cx="499678" cy="451697"/>
                  </a:xfrm>
                  <a:custGeom>
                    <a:avLst/>
                    <a:gdLst>
                      <a:gd name="connsiteX0" fmla="*/ 493637 w 499678"/>
                      <a:gd name="connsiteY0" fmla="*/ 55650 h 451697"/>
                      <a:gd name="connsiteX1" fmla="*/ 249321 w 499678"/>
                      <a:gd name="connsiteY1" fmla="*/ 299776 h 451697"/>
                      <a:gd name="connsiteX2" fmla="*/ 196647 w 499678"/>
                      <a:gd name="connsiteY2" fmla="*/ 362736 h 451697"/>
                      <a:gd name="connsiteX3" fmla="*/ 149213 w 499678"/>
                      <a:gd name="connsiteY3" fmla="*/ 429792 h 451697"/>
                      <a:gd name="connsiteX4" fmla="*/ 69870 w 499678"/>
                      <a:gd name="connsiteY4" fmla="*/ 445890 h 451697"/>
                      <a:gd name="connsiteX5" fmla="*/ 34151 w 499678"/>
                      <a:gd name="connsiteY5" fmla="*/ 415410 h 451697"/>
                      <a:gd name="connsiteX6" fmla="*/ 24435 w 499678"/>
                      <a:gd name="connsiteY6" fmla="*/ 412647 h 451697"/>
                      <a:gd name="connsiteX7" fmla="*/ 1004 w 499678"/>
                      <a:gd name="connsiteY7" fmla="*/ 366546 h 451697"/>
                      <a:gd name="connsiteX8" fmla="*/ 74537 w 499678"/>
                      <a:gd name="connsiteY8" fmla="*/ 265200 h 451697"/>
                      <a:gd name="connsiteX9" fmla="*/ 195123 w 499678"/>
                      <a:gd name="connsiteY9" fmla="*/ 166902 h 451697"/>
                      <a:gd name="connsiteX10" fmla="*/ 447155 w 499678"/>
                      <a:gd name="connsiteY10" fmla="*/ 2310 h 451697"/>
                      <a:gd name="connsiteX11" fmla="*/ 493446 w 499678"/>
                      <a:gd name="connsiteY11" fmla="*/ 55650 h 451697"/>
                      <a:gd name="connsiteX12" fmla="*/ 131211 w 499678"/>
                      <a:gd name="connsiteY12" fmla="*/ 313206 h 451697"/>
                      <a:gd name="connsiteX13" fmla="*/ 137402 w 499678"/>
                      <a:gd name="connsiteY13" fmla="*/ 322160 h 451697"/>
                      <a:gd name="connsiteX14" fmla="*/ 145879 w 499678"/>
                      <a:gd name="connsiteY14" fmla="*/ 310063 h 451697"/>
                      <a:gd name="connsiteX15" fmla="*/ 165405 w 499678"/>
                      <a:gd name="connsiteY15" fmla="*/ 285489 h 451697"/>
                      <a:gd name="connsiteX16" fmla="*/ 137021 w 499678"/>
                      <a:gd name="connsiteY16" fmla="*/ 308634 h 451697"/>
                      <a:gd name="connsiteX17" fmla="*/ 131306 w 499678"/>
                      <a:gd name="connsiteY17" fmla="*/ 313206 h 451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678" h="451697">
                        <a:moveTo>
                          <a:pt x="493637" y="55650"/>
                        </a:moveTo>
                        <a:cubicBezTo>
                          <a:pt x="422866" y="148614"/>
                          <a:pt x="329045" y="216147"/>
                          <a:pt x="249321" y="299776"/>
                        </a:cubicBezTo>
                        <a:cubicBezTo>
                          <a:pt x="230461" y="319588"/>
                          <a:pt x="212554" y="340257"/>
                          <a:pt x="196647" y="362736"/>
                        </a:cubicBezTo>
                        <a:cubicBezTo>
                          <a:pt x="180931" y="384834"/>
                          <a:pt x="168834" y="411123"/>
                          <a:pt x="149213" y="429792"/>
                        </a:cubicBezTo>
                        <a:cubicBezTo>
                          <a:pt x="128448" y="449700"/>
                          <a:pt x="98826" y="458367"/>
                          <a:pt x="69870" y="445890"/>
                        </a:cubicBezTo>
                        <a:cubicBezTo>
                          <a:pt x="55392" y="439698"/>
                          <a:pt x="42628" y="428745"/>
                          <a:pt x="34151" y="415410"/>
                        </a:cubicBezTo>
                        <a:cubicBezTo>
                          <a:pt x="30912" y="414648"/>
                          <a:pt x="27674" y="413790"/>
                          <a:pt x="24435" y="412647"/>
                        </a:cubicBezTo>
                        <a:cubicBezTo>
                          <a:pt x="5957" y="406266"/>
                          <a:pt x="-3187" y="384072"/>
                          <a:pt x="1004" y="366546"/>
                        </a:cubicBezTo>
                        <a:cubicBezTo>
                          <a:pt x="11672" y="322731"/>
                          <a:pt x="42152" y="291966"/>
                          <a:pt x="74537" y="265200"/>
                        </a:cubicBezTo>
                        <a:cubicBezTo>
                          <a:pt x="114542" y="232149"/>
                          <a:pt x="154833" y="199573"/>
                          <a:pt x="195123" y="166902"/>
                        </a:cubicBezTo>
                        <a:cubicBezTo>
                          <a:pt x="273324" y="103656"/>
                          <a:pt x="354191" y="42125"/>
                          <a:pt x="447155" y="2310"/>
                        </a:cubicBezTo>
                        <a:cubicBezTo>
                          <a:pt x="474968" y="-9596"/>
                          <a:pt x="515259" y="26980"/>
                          <a:pt x="493446" y="55650"/>
                        </a:cubicBezTo>
                        <a:close/>
                        <a:moveTo>
                          <a:pt x="131211" y="313206"/>
                        </a:moveTo>
                        <a:cubicBezTo>
                          <a:pt x="133687" y="315969"/>
                          <a:pt x="135687" y="319017"/>
                          <a:pt x="137402" y="322160"/>
                        </a:cubicBezTo>
                        <a:cubicBezTo>
                          <a:pt x="140164" y="318064"/>
                          <a:pt x="142926" y="313968"/>
                          <a:pt x="145879" y="310063"/>
                        </a:cubicBezTo>
                        <a:cubicBezTo>
                          <a:pt x="152166" y="301681"/>
                          <a:pt x="158738" y="293490"/>
                          <a:pt x="165405" y="285489"/>
                        </a:cubicBezTo>
                        <a:cubicBezTo>
                          <a:pt x="155976" y="293204"/>
                          <a:pt x="146451" y="300919"/>
                          <a:pt x="137021" y="308634"/>
                        </a:cubicBezTo>
                        <a:cubicBezTo>
                          <a:pt x="135116" y="310158"/>
                          <a:pt x="133211" y="311682"/>
                          <a:pt x="131306" y="313206"/>
                        </a:cubicBezTo>
                        <a:close/>
                      </a:path>
                    </a:pathLst>
                  </a:custGeom>
                  <a:solidFill>
                    <a:schemeClr val="bg1">
                      <a:alpha val="43000"/>
                    </a:schemeClr>
                  </a:solidFill>
                  <a:ln w="9525"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98E5494A-C272-4863-449F-D2D7F10BC9AE}"/>
                      </a:ext>
                    </a:extLst>
                  </p:cNvPr>
                  <p:cNvSpPr/>
                  <p:nvPr/>
                </p:nvSpPr>
                <p:spPr>
                  <a:xfrm>
                    <a:off x="4340200" y="3800888"/>
                    <a:ext cx="1034947" cy="933116"/>
                  </a:xfrm>
                  <a:custGeom>
                    <a:avLst/>
                    <a:gdLst>
                      <a:gd name="connsiteX0" fmla="*/ 64679 w 1034947"/>
                      <a:gd name="connsiteY0" fmla="*/ 396497 h 933116"/>
                      <a:gd name="connsiteX1" fmla="*/ 76013 w 1034947"/>
                      <a:gd name="connsiteY1" fmla="*/ 402878 h 933116"/>
                      <a:gd name="connsiteX2" fmla="*/ 82205 w 1034947"/>
                      <a:gd name="connsiteY2" fmla="*/ 391258 h 933116"/>
                      <a:gd name="connsiteX3" fmla="*/ 18863 w 1034947"/>
                      <a:gd name="connsiteY3" fmla="*/ 59693 h 933116"/>
                      <a:gd name="connsiteX4" fmla="*/ 33913 w 1034947"/>
                      <a:gd name="connsiteY4" fmla="*/ 31213 h 933116"/>
                      <a:gd name="connsiteX5" fmla="*/ 123448 w 1034947"/>
                      <a:gd name="connsiteY5" fmla="*/ 27593 h 933116"/>
                      <a:gd name="connsiteX6" fmla="*/ 145736 w 1034947"/>
                      <a:gd name="connsiteY6" fmla="*/ 34642 h 933116"/>
                      <a:gd name="connsiteX7" fmla="*/ 982508 w 1034947"/>
                      <a:gd name="connsiteY7" fmla="*/ 343442 h 933116"/>
                      <a:gd name="connsiteX8" fmla="*/ 1015655 w 1034947"/>
                      <a:gd name="connsiteY8" fmla="*/ 387257 h 933116"/>
                      <a:gd name="connsiteX9" fmla="*/ 947837 w 1034947"/>
                      <a:gd name="connsiteY9" fmla="*/ 501367 h 933116"/>
                      <a:gd name="connsiteX10" fmla="*/ 520259 w 1034947"/>
                      <a:gd name="connsiteY10" fmla="*/ 915895 h 933116"/>
                      <a:gd name="connsiteX11" fmla="*/ 520450 w 1034947"/>
                      <a:gd name="connsiteY11" fmla="*/ 929706 h 933116"/>
                      <a:gd name="connsiteX12" fmla="*/ 533690 w 1034947"/>
                      <a:gd name="connsiteY12" fmla="*/ 930754 h 933116"/>
                      <a:gd name="connsiteX13" fmla="*/ 961267 w 1034947"/>
                      <a:gd name="connsiteY13" fmla="*/ 516321 h 933116"/>
                      <a:gd name="connsiteX14" fmla="*/ 1034228 w 1034947"/>
                      <a:gd name="connsiteY14" fmla="*/ 386114 h 933116"/>
                      <a:gd name="connsiteX15" fmla="*/ 991366 w 1034947"/>
                      <a:gd name="connsiteY15" fmla="*/ 327155 h 933116"/>
                      <a:gd name="connsiteX16" fmla="*/ 149642 w 1034947"/>
                      <a:gd name="connsiteY16" fmla="*/ 15973 h 933116"/>
                      <a:gd name="connsiteX17" fmla="*/ 127448 w 1034947"/>
                      <a:gd name="connsiteY17" fmla="*/ 8924 h 933116"/>
                      <a:gd name="connsiteX18" fmla="*/ 22197 w 1034947"/>
                      <a:gd name="connsiteY18" fmla="*/ 14830 h 933116"/>
                      <a:gd name="connsiteX19" fmla="*/ 4 w 1034947"/>
                      <a:gd name="connsiteY19" fmla="*/ 57692 h 933116"/>
                      <a:gd name="connsiteX20" fmla="*/ 64202 w 1034947"/>
                      <a:gd name="connsiteY20" fmla="*/ 395354 h 933116"/>
                      <a:gd name="connsiteX21" fmla="*/ 64583 w 1034947"/>
                      <a:gd name="connsiteY21" fmla="*/ 396497 h 93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34947" h="933116">
                        <a:moveTo>
                          <a:pt x="64679" y="396497"/>
                        </a:moveTo>
                        <a:cubicBezTo>
                          <a:pt x="66584" y="401164"/>
                          <a:pt x="71441" y="403926"/>
                          <a:pt x="76013" y="402878"/>
                        </a:cubicBezTo>
                        <a:cubicBezTo>
                          <a:pt x="80966" y="401735"/>
                          <a:pt x="83729" y="396592"/>
                          <a:pt x="82205" y="391258"/>
                        </a:cubicBezTo>
                        <a:cubicBezTo>
                          <a:pt x="63345" y="326297"/>
                          <a:pt x="18387" y="96935"/>
                          <a:pt x="18863" y="59693"/>
                        </a:cubicBezTo>
                        <a:cubicBezTo>
                          <a:pt x="19054" y="48167"/>
                          <a:pt x="24197" y="38261"/>
                          <a:pt x="33913" y="31213"/>
                        </a:cubicBezTo>
                        <a:cubicBezTo>
                          <a:pt x="52963" y="17211"/>
                          <a:pt x="86491" y="15878"/>
                          <a:pt x="123448" y="27593"/>
                        </a:cubicBezTo>
                        <a:lnTo>
                          <a:pt x="145736" y="34642"/>
                        </a:lnTo>
                        <a:cubicBezTo>
                          <a:pt x="724190" y="216474"/>
                          <a:pt x="920119" y="302961"/>
                          <a:pt x="982508" y="343442"/>
                        </a:cubicBezTo>
                        <a:cubicBezTo>
                          <a:pt x="1002415" y="356396"/>
                          <a:pt x="1013273" y="370684"/>
                          <a:pt x="1015655" y="387257"/>
                        </a:cubicBezTo>
                        <a:cubicBezTo>
                          <a:pt x="1021179" y="425834"/>
                          <a:pt x="979650" y="470887"/>
                          <a:pt x="947837" y="501367"/>
                        </a:cubicBezTo>
                        <a:cubicBezTo>
                          <a:pt x="898878" y="548325"/>
                          <a:pt x="523974" y="912180"/>
                          <a:pt x="520259" y="915895"/>
                        </a:cubicBezTo>
                        <a:cubicBezTo>
                          <a:pt x="516640" y="919419"/>
                          <a:pt x="516735" y="925610"/>
                          <a:pt x="520450" y="929706"/>
                        </a:cubicBezTo>
                        <a:cubicBezTo>
                          <a:pt x="524165" y="933802"/>
                          <a:pt x="530070" y="934278"/>
                          <a:pt x="533690" y="930754"/>
                        </a:cubicBezTo>
                        <a:cubicBezTo>
                          <a:pt x="537500" y="927039"/>
                          <a:pt x="912308" y="563279"/>
                          <a:pt x="961267" y="516321"/>
                        </a:cubicBezTo>
                        <a:cubicBezTo>
                          <a:pt x="998795" y="480317"/>
                          <a:pt x="1040991" y="432977"/>
                          <a:pt x="1034228" y="386114"/>
                        </a:cubicBezTo>
                        <a:cubicBezTo>
                          <a:pt x="1030990" y="363350"/>
                          <a:pt x="1016512" y="343538"/>
                          <a:pt x="991366" y="327155"/>
                        </a:cubicBezTo>
                        <a:cubicBezTo>
                          <a:pt x="927834" y="285911"/>
                          <a:pt x="730286" y="198377"/>
                          <a:pt x="149642" y="15973"/>
                        </a:cubicBezTo>
                        <a:lnTo>
                          <a:pt x="127448" y="8924"/>
                        </a:lnTo>
                        <a:cubicBezTo>
                          <a:pt x="84395" y="-4792"/>
                          <a:pt x="46010" y="-2601"/>
                          <a:pt x="22197" y="14830"/>
                        </a:cubicBezTo>
                        <a:cubicBezTo>
                          <a:pt x="8100" y="25117"/>
                          <a:pt x="194" y="40357"/>
                          <a:pt x="4" y="57692"/>
                        </a:cubicBezTo>
                        <a:cubicBezTo>
                          <a:pt x="-473" y="97126"/>
                          <a:pt x="44581" y="327631"/>
                          <a:pt x="64202" y="395354"/>
                        </a:cubicBezTo>
                        <a:cubicBezTo>
                          <a:pt x="64297" y="395735"/>
                          <a:pt x="64393" y="396116"/>
                          <a:pt x="64583" y="396497"/>
                        </a:cubicBezTo>
                        <a:close/>
                      </a:path>
                    </a:pathLst>
                  </a:custGeom>
                  <a:solidFill>
                    <a:srgbClr val="110F0F"/>
                  </a:solidFill>
                  <a:ln w="9525" cap="flat">
                    <a:noFill/>
                    <a:prstDash val="solid"/>
                    <a:miter/>
                  </a:ln>
                </p:spPr>
                <p:txBody>
                  <a:bodyPr rtlCol="0" anchor="ctr"/>
                  <a:lstStyle/>
                  <a:p>
                    <a:endParaRPr lang="nl-BE"/>
                  </a:p>
                </p:txBody>
              </p:sp>
            </p:grpSp>
          </p:grpSp>
          <p:grpSp>
            <p:nvGrpSpPr>
              <p:cNvPr id="114" name="Groep 113">
                <a:extLst>
                  <a:ext uri="{FF2B5EF4-FFF2-40B4-BE49-F238E27FC236}">
                    <a16:creationId xmlns:a16="http://schemas.microsoft.com/office/drawing/2014/main" id="{E29D6442-E5E5-C668-B463-8601F5B2CA80}"/>
                  </a:ext>
                </a:extLst>
              </p:cNvPr>
              <p:cNvGrpSpPr/>
              <p:nvPr/>
            </p:nvGrpSpPr>
            <p:grpSpPr>
              <a:xfrm>
                <a:off x="2917215" y="5261521"/>
                <a:ext cx="877002" cy="340804"/>
                <a:chOff x="5722026" y="5508427"/>
                <a:chExt cx="1771708" cy="688487"/>
              </a:xfrm>
            </p:grpSpPr>
            <p:grpSp>
              <p:nvGrpSpPr>
                <p:cNvPr id="116" name="Groep 115">
                  <a:extLst>
                    <a:ext uri="{FF2B5EF4-FFF2-40B4-BE49-F238E27FC236}">
                      <a16:creationId xmlns:a16="http://schemas.microsoft.com/office/drawing/2014/main" id="{4D8FB0F4-63BF-15B2-9391-18C8904B72A7}"/>
                    </a:ext>
                  </a:extLst>
                </p:cNvPr>
                <p:cNvGrpSpPr/>
                <p:nvPr/>
              </p:nvGrpSpPr>
              <p:grpSpPr>
                <a:xfrm>
                  <a:off x="5754710" y="5535828"/>
                  <a:ext cx="1686484" cy="588028"/>
                  <a:chOff x="5909697" y="5604671"/>
                  <a:chExt cx="1291590" cy="450341"/>
                </a:xfrm>
              </p:grpSpPr>
              <p:sp>
                <p:nvSpPr>
                  <p:cNvPr id="144" name="Vrije vorm: vorm 143">
                    <a:extLst>
                      <a:ext uri="{FF2B5EF4-FFF2-40B4-BE49-F238E27FC236}">
                        <a16:creationId xmlns:a16="http://schemas.microsoft.com/office/drawing/2014/main" id="{83A59023-8DC3-59C7-8D40-1AB923896792}"/>
                      </a:ext>
                    </a:extLst>
                  </p:cNvPr>
                  <p:cNvSpPr/>
                  <p:nvPr/>
                </p:nvSpPr>
                <p:spPr>
                  <a:xfrm>
                    <a:off x="5909697" y="5604671"/>
                    <a:ext cx="1291590" cy="450341"/>
                  </a:xfrm>
                  <a:custGeom>
                    <a:avLst/>
                    <a:gdLst>
                      <a:gd name="connsiteX0" fmla="*/ 1291304 w 1291590"/>
                      <a:gd name="connsiteY0" fmla="*/ 123349 h 450341"/>
                      <a:gd name="connsiteX1" fmla="*/ 1236536 w 1291590"/>
                      <a:gd name="connsiteY1" fmla="*/ 27051 h 450341"/>
                      <a:gd name="connsiteX2" fmla="*/ 1152430 w 1291590"/>
                      <a:gd name="connsiteY2" fmla="*/ 6668 h 450341"/>
                      <a:gd name="connsiteX3" fmla="*/ 1033177 w 1291590"/>
                      <a:gd name="connsiteY3" fmla="*/ 6668 h 450341"/>
                      <a:gd name="connsiteX4" fmla="*/ 956786 w 1291590"/>
                      <a:gd name="connsiteY4" fmla="*/ 18574 h 450341"/>
                      <a:gd name="connsiteX5" fmla="*/ 950881 w 1291590"/>
                      <a:gd name="connsiteY5" fmla="*/ 21336 h 450341"/>
                      <a:gd name="connsiteX6" fmla="*/ 916305 w 1291590"/>
                      <a:gd name="connsiteY6" fmla="*/ 8192 h 450341"/>
                      <a:gd name="connsiteX7" fmla="*/ 853440 w 1291590"/>
                      <a:gd name="connsiteY7" fmla="*/ 0 h 450341"/>
                      <a:gd name="connsiteX8" fmla="*/ 849440 w 1291590"/>
                      <a:gd name="connsiteY8" fmla="*/ 0 h 450341"/>
                      <a:gd name="connsiteX9" fmla="*/ 789623 w 1291590"/>
                      <a:gd name="connsiteY9" fmla="*/ 7334 h 450341"/>
                      <a:gd name="connsiteX10" fmla="*/ 734854 w 1291590"/>
                      <a:gd name="connsiteY10" fmla="*/ 31623 h 450341"/>
                      <a:gd name="connsiteX11" fmla="*/ 636461 w 1291590"/>
                      <a:gd name="connsiteY11" fmla="*/ 2762 h 450341"/>
                      <a:gd name="connsiteX12" fmla="*/ 577215 w 1291590"/>
                      <a:gd name="connsiteY12" fmla="*/ 10668 h 450341"/>
                      <a:gd name="connsiteX13" fmla="*/ 546449 w 1291590"/>
                      <a:gd name="connsiteY13" fmla="*/ 20860 h 450341"/>
                      <a:gd name="connsiteX14" fmla="*/ 474250 w 1291590"/>
                      <a:gd name="connsiteY14" fmla="*/ 6763 h 450341"/>
                      <a:gd name="connsiteX15" fmla="*/ 354997 w 1291590"/>
                      <a:gd name="connsiteY15" fmla="*/ 6763 h 450341"/>
                      <a:gd name="connsiteX16" fmla="*/ 289655 w 1291590"/>
                      <a:gd name="connsiteY16" fmla="*/ 14669 h 450341"/>
                      <a:gd name="connsiteX17" fmla="*/ 269558 w 1291590"/>
                      <a:gd name="connsiteY17" fmla="*/ 7334 h 450341"/>
                      <a:gd name="connsiteX18" fmla="*/ 214884 w 1291590"/>
                      <a:gd name="connsiteY18" fmla="*/ 0 h 450341"/>
                      <a:gd name="connsiteX19" fmla="*/ 76200 w 1291590"/>
                      <a:gd name="connsiteY19" fmla="*/ 37719 h 450341"/>
                      <a:gd name="connsiteX20" fmla="*/ 7049 w 1291590"/>
                      <a:gd name="connsiteY20" fmla="*/ 168593 h 450341"/>
                      <a:gd name="connsiteX21" fmla="*/ 27623 w 1291590"/>
                      <a:gd name="connsiteY21" fmla="*/ 248507 h 450341"/>
                      <a:gd name="connsiteX22" fmla="*/ 19050 w 1291590"/>
                      <a:gd name="connsiteY22" fmla="*/ 259937 h 450341"/>
                      <a:gd name="connsiteX23" fmla="*/ 0 w 1291590"/>
                      <a:gd name="connsiteY23" fmla="*/ 326517 h 450341"/>
                      <a:gd name="connsiteX24" fmla="*/ 34862 w 1291590"/>
                      <a:gd name="connsiteY24" fmla="*/ 406622 h 450341"/>
                      <a:gd name="connsiteX25" fmla="*/ 102584 w 1291590"/>
                      <a:gd name="connsiteY25" fmla="*/ 442436 h 450341"/>
                      <a:gd name="connsiteX26" fmla="*/ 161068 w 1291590"/>
                      <a:gd name="connsiteY26" fmla="*/ 450342 h 450341"/>
                      <a:gd name="connsiteX27" fmla="*/ 309277 w 1291590"/>
                      <a:gd name="connsiteY27" fmla="*/ 405003 h 450341"/>
                      <a:gd name="connsiteX28" fmla="*/ 338042 w 1291590"/>
                      <a:gd name="connsiteY28" fmla="*/ 430149 h 450341"/>
                      <a:gd name="connsiteX29" fmla="*/ 407003 w 1291590"/>
                      <a:gd name="connsiteY29" fmla="*/ 448818 h 450341"/>
                      <a:gd name="connsiteX30" fmla="*/ 498348 w 1291590"/>
                      <a:gd name="connsiteY30" fmla="*/ 414433 h 450341"/>
                      <a:gd name="connsiteX31" fmla="*/ 536543 w 1291590"/>
                      <a:gd name="connsiteY31" fmla="*/ 436245 h 450341"/>
                      <a:gd name="connsiteX32" fmla="*/ 596932 w 1291590"/>
                      <a:gd name="connsiteY32" fmla="*/ 447961 h 450341"/>
                      <a:gd name="connsiteX33" fmla="*/ 655320 w 1291590"/>
                      <a:gd name="connsiteY33" fmla="*/ 438722 h 450341"/>
                      <a:gd name="connsiteX34" fmla="*/ 669703 w 1291590"/>
                      <a:gd name="connsiteY34" fmla="*/ 443484 h 450341"/>
                      <a:gd name="connsiteX35" fmla="*/ 707993 w 1291590"/>
                      <a:gd name="connsiteY35" fmla="*/ 448723 h 450341"/>
                      <a:gd name="connsiteX36" fmla="*/ 756380 w 1291590"/>
                      <a:gd name="connsiteY36" fmla="*/ 440436 h 450341"/>
                      <a:gd name="connsiteX37" fmla="*/ 800481 w 1291590"/>
                      <a:gd name="connsiteY37" fmla="*/ 447961 h 450341"/>
                      <a:gd name="connsiteX38" fmla="*/ 860679 w 1291590"/>
                      <a:gd name="connsiteY38" fmla="*/ 436245 h 450341"/>
                      <a:gd name="connsiteX39" fmla="*/ 921449 w 1291590"/>
                      <a:gd name="connsiteY39" fmla="*/ 450342 h 450341"/>
                      <a:gd name="connsiteX40" fmla="*/ 975074 w 1291590"/>
                      <a:gd name="connsiteY40" fmla="*/ 439293 h 450341"/>
                      <a:gd name="connsiteX41" fmla="*/ 1003840 w 1291590"/>
                      <a:gd name="connsiteY41" fmla="*/ 421196 h 450341"/>
                      <a:gd name="connsiteX42" fmla="*/ 1016318 w 1291590"/>
                      <a:gd name="connsiteY42" fmla="*/ 430149 h 450341"/>
                      <a:gd name="connsiteX43" fmla="*/ 1085279 w 1291590"/>
                      <a:gd name="connsiteY43" fmla="*/ 448818 h 450341"/>
                      <a:gd name="connsiteX44" fmla="*/ 1206627 w 1291590"/>
                      <a:gd name="connsiteY44" fmla="*/ 361664 h 450341"/>
                      <a:gd name="connsiteX45" fmla="*/ 1213485 w 1291590"/>
                      <a:gd name="connsiteY45" fmla="*/ 282988 h 450341"/>
                      <a:gd name="connsiteX46" fmla="*/ 1213485 w 1291590"/>
                      <a:gd name="connsiteY46" fmla="*/ 242316 h 450341"/>
                      <a:gd name="connsiteX47" fmla="*/ 1220819 w 1291590"/>
                      <a:gd name="connsiteY47" fmla="*/ 239078 h 450341"/>
                      <a:gd name="connsiteX48" fmla="*/ 1275493 w 1291590"/>
                      <a:gd name="connsiteY48" fmla="*/ 189738 h 450341"/>
                      <a:gd name="connsiteX49" fmla="*/ 1291590 w 1291590"/>
                      <a:gd name="connsiteY49" fmla="*/ 125635 h 450341"/>
                      <a:gd name="connsiteX50" fmla="*/ 1291590 w 1291590"/>
                      <a:gd name="connsiteY50" fmla="*/ 123634 h 450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291590" h="450341">
                        <a:moveTo>
                          <a:pt x="1291304" y="123349"/>
                        </a:moveTo>
                        <a:cubicBezTo>
                          <a:pt x="1290352" y="82677"/>
                          <a:pt x="1270349" y="47625"/>
                          <a:pt x="1236536" y="27051"/>
                        </a:cubicBezTo>
                        <a:cubicBezTo>
                          <a:pt x="1213961" y="13335"/>
                          <a:pt x="1186434" y="6668"/>
                          <a:pt x="1152430" y="6668"/>
                        </a:cubicBezTo>
                        <a:lnTo>
                          <a:pt x="1033177" y="6668"/>
                        </a:lnTo>
                        <a:cubicBezTo>
                          <a:pt x="998315" y="7144"/>
                          <a:pt x="975455" y="10668"/>
                          <a:pt x="956786" y="18574"/>
                        </a:cubicBezTo>
                        <a:cubicBezTo>
                          <a:pt x="954786" y="19431"/>
                          <a:pt x="952786" y="20384"/>
                          <a:pt x="950881" y="21336"/>
                        </a:cubicBezTo>
                        <a:cubicBezTo>
                          <a:pt x="940022" y="16002"/>
                          <a:pt x="928497" y="11525"/>
                          <a:pt x="916305" y="8192"/>
                        </a:cubicBezTo>
                        <a:cubicBezTo>
                          <a:pt x="896398" y="2762"/>
                          <a:pt x="875252" y="0"/>
                          <a:pt x="853440" y="0"/>
                        </a:cubicBezTo>
                        <a:lnTo>
                          <a:pt x="849440" y="0"/>
                        </a:lnTo>
                        <a:cubicBezTo>
                          <a:pt x="828485" y="0"/>
                          <a:pt x="808387" y="2477"/>
                          <a:pt x="789623" y="7334"/>
                        </a:cubicBezTo>
                        <a:cubicBezTo>
                          <a:pt x="767715" y="13049"/>
                          <a:pt x="749808" y="20955"/>
                          <a:pt x="734854" y="31623"/>
                        </a:cubicBezTo>
                        <a:cubicBezTo>
                          <a:pt x="706279" y="12573"/>
                          <a:pt x="673227" y="2762"/>
                          <a:pt x="636461" y="2762"/>
                        </a:cubicBezTo>
                        <a:cubicBezTo>
                          <a:pt x="617411" y="2762"/>
                          <a:pt x="597408" y="5429"/>
                          <a:pt x="577215" y="10668"/>
                        </a:cubicBezTo>
                        <a:cubicBezTo>
                          <a:pt x="565976" y="13621"/>
                          <a:pt x="555784" y="16955"/>
                          <a:pt x="546449" y="20860"/>
                        </a:cubicBezTo>
                        <a:cubicBezTo>
                          <a:pt x="526256" y="11430"/>
                          <a:pt x="502539" y="6763"/>
                          <a:pt x="474250" y="6763"/>
                        </a:cubicBezTo>
                        <a:lnTo>
                          <a:pt x="354997" y="6763"/>
                        </a:lnTo>
                        <a:cubicBezTo>
                          <a:pt x="326708" y="7144"/>
                          <a:pt x="306324" y="9620"/>
                          <a:pt x="289655" y="14669"/>
                        </a:cubicBezTo>
                        <a:cubicBezTo>
                          <a:pt x="283274" y="11716"/>
                          <a:pt x="276606" y="9239"/>
                          <a:pt x="269558" y="7334"/>
                        </a:cubicBezTo>
                        <a:cubicBezTo>
                          <a:pt x="252127" y="2477"/>
                          <a:pt x="233744" y="0"/>
                          <a:pt x="214884" y="0"/>
                        </a:cubicBezTo>
                        <a:cubicBezTo>
                          <a:pt x="158972" y="0"/>
                          <a:pt x="112300" y="12668"/>
                          <a:pt x="76200" y="37719"/>
                        </a:cubicBezTo>
                        <a:cubicBezTo>
                          <a:pt x="31623" y="68580"/>
                          <a:pt x="7049" y="115157"/>
                          <a:pt x="7049" y="168593"/>
                        </a:cubicBezTo>
                        <a:cubicBezTo>
                          <a:pt x="7049" y="196882"/>
                          <a:pt x="14097" y="224123"/>
                          <a:pt x="27623" y="248507"/>
                        </a:cubicBezTo>
                        <a:cubicBezTo>
                          <a:pt x="24479" y="252127"/>
                          <a:pt x="21622" y="255937"/>
                          <a:pt x="19050" y="259937"/>
                        </a:cubicBezTo>
                        <a:cubicBezTo>
                          <a:pt x="6382" y="279178"/>
                          <a:pt x="0" y="301562"/>
                          <a:pt x="0" y="326517"/>
                        </a:cubicBezTo>
                        <a:cubicBezTo>
                          <a:pt x="0" y="356235"/>
                          <a:pt x="12382" y="384620"/>
                          <a:pt x="34862" y="406622"/>
                        </a:cubicBezTo>
                        <a:cubicBezTo>
                          <a:pt x="52006" y="423386"/>
                          <a:pt x="74200" y="435197"/>
                          <a:pt x="102584" y="442436"/>
                        </a:cubicBezTo>
                        <a:cubicBezTo>
                          <a:pt x="122873" y="447675"/>
                          <a:pt x="142494" y="450342"/>
                          <a:pt x="161068" y="450342"/>
                        </a:cubicBezTo>
                        <a:cubicBezTo>
                          <a:pt x="229076" y="450342"/>
                          <a:pt x="277082" y="432245"/>
                          <a:pt x="309277" y="405003"/>
                        </a:cubicBezTo>
                        <a:cubicBezTo>
                          <a:pt x="317278" y="414814"/>
                          <a:pt x="326898" y="423386"/>
                          <a:pt x="338042" y="430149"/>
                        </a:cubicBezTo>
                        <a:cubicBezTo>
                          <a:pt x="358331" y="442532"/>
                          <a:pt x="381572" y="448818"/>
                          <a:pt x="407003" y="448818"/>
                        </a:cubicBezTo>
                        <a:cubicBezTo>
                          <a:pt x="448342" y="448818"/>
                          <a:pt x="478250" y="434531"/>
                          <a:pt x="498348" y="414433"/>
                        </a:cubicBezTo>
                        <a:cubicBezTo>
                          <a:pt x="509969" y="423386"/>
                          <a:pt x="522637" y="430721"/>
                          <a:pt x="536543" y="436245"/>
                        </a:cubicBezTo>
                        <a:cubicBezTo>
                          <a:pt x="555879" y="443960"/>
                          <a:pt x="576263" y="447961"/>
                          <a:pt x="596932" y="447961"/>
                        </a:cubicBezTo>
                        <a:cubicBezTo>
                          <a:pt x="617601" y="447961"/>
                          <a:pt x="637794" y="444818"/>
                          <a:pt x="655320" y="438722"/>
                        </a:cubicBezTo>
                        <a:cubicBezTo>
                          <a:pt x="659987" y="440531"/>
                          <a:pt x="664750" y="442150"/>
                          <a:pt x="669703" y="443484"/>
                        </a:cubicBezTo>
                        <a:cubicBezTo>
                          <a:pt x="682371" y="447008"/>
                          <a:pt x="695230" y="448723"/>
                          <a:pt x="707993" y="448723"/>
                        </a:cubicBezTo>
                        <a:cubicBezTo>
                          <a:pt x="725138" y="448723"/>
                          <a:pt x="741331" y="445865"/>
                          <a:pt x="756380" y="440436"/>
                        </a:cubicBezTo>
                        <a:cubicBezTo>
                          <a:pt x="770001" y="445389"/>
                          <a:pt x="784670" y="447961"/>
                          <a:pt x="800481" y="447961"/>
                        </a:cubicBezTo>
                        <a:cubicBezTo>
                          <a:pt x="816293" y="447961"/>
                          <a:pt x="838867" y="446627"/>
                          <a:pt x="860679" y="436245"/>
                        </a:cubicBezTo>
                        <a:cubicBezTo>
                          <a:pt x="878205" y="445675"/>
                          <a:pt x="898589" y="450342"/>
                          <a:pt x="921449" y="450342"/>
                        </a:cubicBezTo>
                        <a:cubicBezTo>
                          <a:pt x="940118" y="450342"/>
                          <a:pt x="958120" y="446627"/>
                          <a:pt x="975074" y="439293"/>
                        </a:cubicBezTo>
                        <a:cubicBezTo>
                          <a:pt x="985742" y="434626"/>
                          <a:pt x="995363" y="428530"/>
                          <a:pt x="1003840" y="421196"/>
                        </a:cubicBezTo>
                        <a:cubicBezTo>
                          <a:pt x="1007840" y="424434"/>
                          <a:pt x="1011936" y="427482"/>
                          <a:pt x="1016318" y="430149"/>
                        </a:cubicBezTo>
                        <a:cubicBezTo>
                          <a:pt x="1036606" y="442532"/>
                          <a:pt x="1059847" y="448818"/>
                          <a:pt x="1085279" y="448818"/>
                        </a:cubicBezTo>
                        <a:cubicBezTo>
                          <a:pt x="1158335" y="448818"/>
                          <a:pt x="1195769" y="404241"/>
                          <a:pt x="1206627" y="361664"/>
                        </a:cubicBezTo>
                        <a:cubicBezTo>
                          <a:pt x="1211294" y="342614"/>
                          <a:pt x="1213485" y="317659"/>
                          <a:pt x="1213485" y="282988"/>
                        </a:cubicBezTo>
                        <a:lnTo>
                          <a:pt x="1213485" y="242316"/>
                        </a:lnTo>
                        <a:cubicBezTo>
                          <a:pt x="1216057" y="241268"/>
                          <a:pt x="1218438" y="240221"/>
                          <a:pt x="1220819" y="239078"/>
                        </a:cubicBezTo>
                        <a:cubicBezTo>
                          <a:pt x="1244537" y="227933"/>
                          <a:pt x="1263396" y="210884"/>
                          <a:pt x="1275493" y="189738"/>
                        </a:cubicBezTo>
                        <a:cubicBezTo>
                          <a:pt x="1286161" y="170879"/>
                          <a:pt x="1291590" y="149257"/>
                          <a:pt x="1291590" y="125635"/>
                        </a:cubicBezTo>
                        <a:lnTo>
                          <a:pt x="1291590" y="123634"/>
                        </a:ln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45" name="Graphic 2">
                    <a:extLst>
                      <a:ext uri="{FF2B5EF4-FFF2-40B4-BE49-F238E27FC236}">
                        <a16:creationId xmlns:a16="http://schemas.microsoft.com/office/drawing/2014/main" id="{FD465BA9-1E9F-32F4-D6E0-8091B9390DD4}"/>
                      </a:ext>
                    </a:extLst>
                  </p:cNvPr>
                  <p:cNvGrpSpPr/>
                  <p:nvPr/>
                </p:nvGrpSpPr>
                <p:grpSpPr>
                  <a:xfrm>
                    <a:off x="5995422" y="5690300"/>
                    <a:ext cx="1119758" cy="278892"/>
                    <a:chOff x="5995422" y="5690300"/>
                    <a:chExt cx="1119758" cy="278892"/>
                  </a:xfrm>
                  <a:solidFill>
                    <a:schemeClr val="accent3"/>
                  </a:solidFill>
                </p:grpSpPr>
                <p:sp>
                  <p:nvSpPr>
                    <p:cNvPr id="146" name="Vrije vorm: vorm 145">
                      <a:extLst>
                        <a:ext uri="{FF2B5EF4-FFF2-40B4-BE49-F238E27FC236}">
                          <a16:creationId xmlns:a16="http://schemas.microsoft.com/office/drawing/2014/main" id="{03817F59-1F19-5508-DEB8-A7E7BFA52FA5}"/>
                        </a:ext>
                      </a:extLst>
                    </p:cNvPr>
                    <p:cNvSpPr/>
                    <p:nvPr/>
                  </p:nvSpPr>
                  <p:spPr>
                    <a:xfrm>
                      <a:off x="5995422" y="5690300"/>
                      <a:ext cx="191928" cy="278892"/>
                    </a:xfrm>
                    <a:custGeom>
                      <a:avLst/>
                      <a:gdLst>
                        <a:gd name="connsiteX0" fmla="*/ 88392 w 191928"/>
                        <a:gd name="connsiteY0" fmla="*/ 89345 h 278892"/>
                        <a:gd name="connsiteX1" fmla="*/ 92583 w 191928"/>
                        <a:gd name="connsiteY1" fmla="*/ 93917 h 278892"/>
                        <a:gd name="connsiteX2" fmla="*/ 102680 w 191928"/>
                        <a:gd name="connsiteY2" fmla="*/ 101441 h 278892"/>
                        <a:gd name="connsiteX3" fmla="*/ 116395 w 191928"/>
                        <a:gd name="connsiteY3" fmla="*/ 110395 h 278892"/>
                        <a:gd name="connsiteX4" fmla="*/ 124492 w 191928"/>
                        <a:gd name="connsiteY4" fmla="*/ 115538 h 278892"/>
                        <a:gd name="connsiteX5" fmla="*/ 131255 w 191928"/>
                        <a:gd name="connsiteY5" fmla="*/ 119920 h 278892"/>
                        <a:gd name="connsiteX6" fmla="*/ 165735 w 191928"/>
                        <a:gd name="connsiteY6" fmla="*/ 144494 h 278892"/>
                        <a:gd name="connsiteX7" fmla="*/ 184785 w 191928"/>
                        <a:gd name="connsiteY7" fmla="*/ 167450 h 278892"/>
                        <a:gd name="connsiteX8" fmla="*/ 191929 w 191928"/>
                        <a:gd name="connsiteY8" fmla="*/ 196787 h 278892"/>
                        <a:gd name="connsiteX9" fmla="*/ 75343 w 191928"/>
                        <a:gd name="connsiteY9" fmla="*/ 278892 h 278892"/>
                        <a:gd name="connsiteX10" fmla="*/ 38290 w 191928"/>
                        <a:gd name="connsiteY10" fmla="*/ 273749 h 278892"/>
                        <a:gd name="connsiteX11" fmla="*/ 9144 w 191928"/>
                        <a:gd name="connsiteY11" fmla="*/ 259652 h 278892"/>
                        <a:gd name="connsiteX12" fmla="*/ 0 w 191928"/>
                        <a:gd name="connsiteY12" fmla="*/ 240792 h 278892"/>
                        <a:gd name="connsiteX13" fmla="*/ 4953 w 191928"/>
                        <a:gd name="connsiteY13" fmla="*/ 221361 h 278892"/>
                        <a:gd name="connsiteX14" fmla="*/ 20193 w 191928"/>
                        <a:gd name="connsiteY14" fmla="*/ 209455 h 278892"/>
                        <a:gd name="connsiteX15" fmla="*/ 58483 w 191928"/>
                        <a:gd name="connsiteY15" fmla="*/ 202502 h 278892"/>
                        <a:gd name="connsiteX16" fmla="*/ 97917 w 191928"/>
                        <a:gd name="connsiteY16" fmla="*/ 197168 h 278892"/>
                        <a:gd name="connsiteX17" fmla="*/ 103823 w 191928"/>
                        <a:gd name="connsiteY17" fmla="*/ 191643 h 278892"/>
                        <a:gd name="connsiteX18" fmla="*/ 103061 w 191928"/>
                        <a:gd name="connsiteY18" fmla="*/ 189452 h 278892"/>
                        <a:gd name="connsiteX19" fmla="*/ 101060 w 191928"/>
                        <a:gd name="connsiteY19" fmla="*/ 187262 h 278892"/>
                        <a:gd name="connsiteX20" fmla="*/ 76486 w 191928"/>
                        <a:gd name="connsiteY20" fmla="*/ 173736 h 278892"/>
                        <a:gd name="connsiteX21" fmla="*/ 22574 w 191928"/>
                        <a:gd name="connsiteY21" fmla="*/ 130112 h 278892"/>
                        <a:gd name="connsiteX22" fmla="*/ 7144 w 191928"/>
                        <a:gd name="connsiteY22" fmla="*/ 82868 h 278892"/>
                        <a:gd name="connsiteX23" fmla="*/ 39433 w 191928"/>
                        <a:gd name="connsiteY23" fmla="*/ 22384 h 278892"/>
                        <a:gd name="connsiteX24" fmla="*/ 129254 w 191928"/>
                        <a:gd name="connsiteY24" fmla="*/ 0 h 278892"/>
                        <a:gd name="connsiteX25" fmla="*/ 160782 w 191928"/>
                        <a:gd name="connsiteY25" fmla="*/ 4191 h 278892"/>
                        <a:gd name="connsiteX26" fmla="*/ 182594 w 191928"/>
                        <a:gd name="connsiteY26" fmla="*/ 18288 h 278892"/>
                        <a:gd name="connsiteX27" fmla="*/ 189548 w 191928"/>
                        <a:gd name="connsiteY27" fmla="*/ 39338 h 278892"/>
                        <a:gd name="connsiteX28" fmla="*/ 180975 w 191928"/>
                        <a:gd name="connsiteY28" fmla="*/ 58960 h 278892"/>
                        <a:gd name="connsiteX29" fmla="*/ 156401 w 191928"/>
                        <a:gd name="connsiteY29" fmla="*/ 71819 h 278892"/>
                        <a:gd name="connsiteX30" fmla="*/ 116586 w 191928"/>
                        <a:gd name="connsiteY30" fmla="*/ 78962 h 278892"/>
                        <a:gd name="connsiteX31" fmla="*/ 90011 w 191928"/>
                        <a:gd name="connsiteY31" fmla="*/ 82963 h 278892"/>
                        <a:gd name="connsiteX32" fmla="*/ 88392 w 191928"/>
                        <a:gd name="connsiteY32" fmla="*/ 84582 h 278892"/>
                        <a:gd name="connsiteX33" fmla="*/ 87630 w 191928"/>
                        <a:gd name="connsiteY33" fmla="*/ 86582 h 278892"/>
                        <a:gd name="connsiteX34" fmla="*/ 88392 w 191928"/>
                        <a:gd name="connsiteY34" fmla="*/ 89345 h 27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2">
                          <a:moveTo>
                            <a:pt x="88392" y="89345"/>
                          </a:moveTo>
                          <a:cubicBezTo>
                            <a:pt x="88964" y="90392"/>
                            <a:pt x="90297" y="91916"/>
                            <a:pt x="92583" y="93917"/>
                          </a:cubicBezTo>
                          <a:cubicBezTo>
                            <a:pt x="94869" y="95917"/>
                            <a:pt x="98203" y="98393"/>
                            <a:pt x="102680" y="101441"/>
                          </a:cubicBezTo>
                          <a:cubicBezTo>
                            <a:pt x="107156" y="104489"/>
                            <a:pt x="111728" y="107442"/>
                            <a:pt x="116395" y="110395"/>
                          </a:cubicBezTo>
                          <a:cubicBezTo>
                            <a:pt x="121063" y="113348"/>
                            <a:pt x="123730" y="115062"/>
                            <a:pt x="124492" y="115538"/>
                          </a:cubicBezTo>
                          <a:lnTo>
                            <a:pt x="131255"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0" y="273749"/>
                          </a:cubicBezTo>
                          <a:cubicBezTo>
                            <a:pt x="24955"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4" y="204216"/>
                            <a:pt x="58483" y="202502"/>
                          </a:cubicBezTo>
                          <a:cubicBezTo>
                            <a:pt x="77153" y="200787"/>
                            <a:pt x="90297" y="198977"/>
                            <a:pt x="97917" y="197168"/>
                          </a:cubicBezTo>
                          <a:cubicBezTo>
                            <a:pt x="101917" y="196406"/>
                            <a:pt x="103823" y="194501"/>
                            <a:pt x="103823" y="191643"/>
                          </a:cubicBezTo>
                          <a:cubicBezTo>
                            <a:pt x="103823" y="191072"/>
                            <a:pt x="103537" y="190405"/>
                            <a:pt x="103061" y="189452"/>
                          </a:cubicBezTo>
                          <a:cubicBezTo>
                            <a:pt x="102489" y="188500"/>
                            <a:pt x="101917" y="187833"/>
                            <a:pt x="101060" y="187262"/>
                          </a:cubicBezTo>
                          <a:lnTo>
                            <a:pt x="76486" y="173736"/>
                          </a:lnTo>
                          <a:cubicBezTo>
                            <a:pt x="50864"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8" y="68961"/>
                            <a:pt x="156401" y="71819"/>
                          </a:cubicBezTo>
                          <a:cubicBezTo>
                            <a:pt x="145733" y="74771"/>
                            <a:pt x="132398" y="77153"/>
                            <a:pt x="116586" y="78962"/>
                          </a:cubicBezTo>
                          <a:cubicBezTo>
                            <a:pt x="100679" y="80772"/>
                            <a:pt x="91821" y="82106"/>
                            <a:pt x="90011" y="82963"/>
                          </a:cubicBezTo>
                          <a:cubicBezTo>
                            <a:pt x="89440" y="83249"/>
                            <a:pt x="88964" y="83725"/>
                            <a:pt x="88392" y="84582"/>
                          </a:cubicBezTo>
                          <a:cubicBezTo>
                            <a:pt x="87820" y="85344"/>
                            <a:pt x="87630" y="86011"/>
                            <a:pt x="87630" y="86582"/>
                          </a:cubicBezTo>
                          <a:lnTo>
                            <a:pt x="88392" y="89345"/>
                          </a:lnTo>
                          <a:close/>
                        </a:path>
                      </a:pathLst>
                    </a:custGeom>
                    <a:grpFill/>
                    <a:ln w="9525" cap="flat">
                      <a:noFill/>
                      <a:prstDash val="solid"/>
                      <a:miter/>
                    </a:ln>
                  </p:spPr>
                  <p:txBody>
                    <a:bodyPr rtlCol="0" anchor="ctr"/>
                    <a:lstStyle/>
                    <a:p>
                      <a:endParaRPr lang="nl-BE"/>
                    </a:p>
                  </p:txBody>
                </p:sp>
                <p:sp>
                  <p:nvSpPr>
                    <p:cNvPr id="147" name="Vrije vorm: vorm 146">
                      <a:extLst>
                        <a:ext uri="{FF2B5EF4-FFF2-40B4-BE49-F238E27FC236}">
                          <a16:creationId xmlns:a16="http://schemas.microsoft.com/office/drawing/2014/main" id="{5922452B-28FD-3F9A-AA40-804A646EAEA2}"/>
                        </a:ext>
                      </a:extLst>
                    </p:cNvPr>
                    <p:cNvSpPr/>
                    <p:nvPr/>
                  </p:nvSpPr>
                  <p:spPr>
                    <a:xfrm>
                      <a:off x="6199447" y="5697158"/>
                      <a:ext cx="237553" cy="270414"/>
                    </a:xfrm>
                    <a:custGeom>
                      <a:avLst/>
                      <a:gdLst>
                        <a:gd name="connsiteX0" fmla="*/ 79820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8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840"/>
                          </a:moveTo>
                          <a:cubicBezTo>
                            <a:pt x="78200" y="240030"/>
                            <a:pt x="77438" y="230219"/>
                            <a:pt x="77438" y="216503"/>
                          </a:cubicBezTo>
                          <a:lnTo>
                            <a:pt x="77438" y="204978"/>
                          </a:lnTo>
                          <a:lnTo>
                            <a:pt x="77819" y="160592"/>
                          </a:lnTo>
                          <a:lnTo>
                            <a:pt x="77819" y="79724"/>
                          </a:lnTo>
                          <a:lnTo>
                            <a:pt x="54769" y="78105"/>
                          </a:lnTo>
                          <a:cubicBezTo>
                            <a:pt x="31242" y="76486"/>
                            <a:pt x="16193" y="72390"/>
                            <a:pt x="9716" y="65627"/>
                          </a:cubicBezTo>
                          <a:cubicBezTo>
                            <a:pt x="3239" y="58865"/>
                            <a:pt x="0" y="50768"/>
                            <a:pt x="0" y="41243"/>
                          </a:cubicBezTo>
                          <a:cubicBezTo>
                            <a:pt x="0" y="31718"/>
                            <a:pt x="1810" y="24098"/>
                            <a:pt x="5334" y="18478"/>
                          </a:cubicBezTo>
                          <a:cubicBezTo>
                            <a:pt x="8858" y="12764"/>
                            <a:pt x="14478" y="8382"/>
                            <a:pt x="22003" y="5143"/>
                          </a:cubicBezTo>
                          <a:cubicBezTo>
                            <a:pt x="29527" y="1905"/>
                            <a:pt x="44291" y="286"/>
                            <a:pt x="66199" y="0"/>
                          </a:cubicBezTo>
                          <a:lnTo>
                            <a:pt x="184404" y="0"/>
                          </a:lnTo>
                          <a:cubicBezTo>
                            <a:pt x="202121" y="0"/>
                            <a:pt x="215360" y="2667"/>
                            <a:pt x="224028" y="7906"/>
                          </a:cubicBezTo>
                          <a:cubicBezTo>
                            <a:pt x="232791" y="13240"/>
                            <a:pt x="237268" y="21527"/>
                            <a:pt x="237553" y="32861"/>
                          </a:cubicBezTo>
                          <a:cubicBezTo>
                            <a:pt x="237553" y="41624"/>
                            <a:pt x="235934" y="48863"/>
                            <a:pt x="232600" y="54673"/>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grpFill/>
                    <a:ln w="9525" cap="flat">
                      <a:noFill/>
                      <a:prstDash val="solid"/>
                      <a:miter/>
                    </a:ln>
                  </p:spPr>
                  <p:txBody>
                    <a:bodyPr rtlCol="0" anchor="ctr"/>
                    <a:lstStyle/>
                    <a:p>
                      <a:endParaRPr lang="nl-BE"/>
                    </a:p>
                  </p:txBody>
                </p:sp>
                <p:sp>
                  <p:nvSpPr>
                    <p:cNvPr id="148" name="Vrije vorm: vorm 147">
                      <a:extLst>
                        <a:ext uri="{FF2B5EF4-FFF2-40B4-BE49-F238E27FC236}">
                          <a16:creationId xmlns:a16="http://schemas.microsoft.com/office/drawing/2014/main" id="{88D3AB68-E8BE-57CC-ACCC-3143C126A1B6}"/>
                        </a:ext>
                      </a:extLst>
                    </p:cNvPr>
                    <p:cNvSpPr/>
                    <p:nvPr/>
                  </p:nvSpPr>
                  <p:spPr>
                    <a:xfrm>
                      <a:off x="6431571" y="5693253"/>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1 w 219836"/>
                        <a:gd name="connsiteY9" fmla="*/ 172498 h 274510"/>
                        <a:gd name="connsiteX10" fmla="*/ 18098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2"/>
                          </a:cubicBezTo>
                          <a:cubicBezTo>
                            <a:pt x="15335" y="245650"/>
                            <a:pt x="9906" y="237744"/>
                            <a:pt x="5905" y="228600"/>
                          </a:cubicBezTo>
                          <a:cubicBezTo>
                            <a:pt x="1905" y="219456"/>
                            <a:pt x="0" y="209931"/>
                            <a:pt x="0" y="199835"/>
                          </a:cubicBezTo>
                          <a:cubicBezTo>
                            <a:pt x="0" y="191357"/>
                            <a:pt x="1333" y="182213"/>
                            <a:pt x="4001" y="172498"/>
                          </a:cubicBezTo>
                          <a:cubicBezTo>
                            <a:pt x="6668" y="162687"/>
                            <a:pt x="11335" y="153543"/>
                            <a:pt x="18098"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336" y="68389"/>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5"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3" y="207359"/>
                            <a:pt x="103251" y="205645"/>
                            <a:pt x="109728" y="202216"/>
                          </a:cubicBezTo>
                          <a:cubicBezTo>
                            <a:pt x="116205" y="198787"/>
                            <a:pt x="121444" y="193929"/>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endParaRPr lang="nl-BE"/>
                    </a:p>
                  </p:txBody>
                </p:sp>
                <p:sp>
                  <p:nvSpPr>
                    <p:cNvPr id="149" name="Vrije vorm: vorm 148">
                      <a:extLst>
                        <a:ext uri="{FF2B5EF4-FFF2-40B4-BE49-F238E27FC236}">
                          <a16:creationId xmlns:a16="http://schemas.microsoft.com/office/drawing/2014/main" id="{087A51B2-D84F-8D55-14E8-A7343248FB0D}"/>
                        </a:ext>
                      </a:extLst>
                    </p:cNvPr>
                    <p:cNvSpPr/>
                    <p:nvPr/>
                  </p:nvSpPr>
                  <p:spPr>
                    <a:xfrm>
                      <a:off x="6674459" y="5690396"/>
                      <a:ext cx="193547" cy="278796"/>
                    </a:xfrm>
                    <a:custGeom>
                      <a:avLst/>
                      <a:gdLst>
                        <a:gd name="connsiteX0" fmla="*/ 72009 w 193547"/>
                        <a:gd name="connsiteY0" fmla="*/ 188024 h 278796"/>
                        <a:gd name="connsiteX1" fmla="*/ 71628 w 193547"/>
                        <a:gd name="connsiteY1" fmla="*/ 203930 h 278796"/>
                        <a:gd name="connsiteX2" fmla="*/ 71438 w 193547"/>
                        <a:gd name="connsiteY2" fmla="*/ 221933 h 278796"/>
                        <a:gd name="connsiteX3" fmla="*/ 70675 w 193547"/>
                        <a:gd name="connsiteY3" fmla="*/ 245745 h 278796"/>
                        <a:gd name="connsiteX4" fmla="*/ 68866 w 193547"/>
                        <a:gd name="connsiteY4" fmla="*/ 259461 h 278796"/>
                        <a:gd name="connsiteX5" fmla="*/ 60579 w 193547"/>
                        <a:gd name="connsiteY5" fmla="*/ 272129 h 278796"/>
                        <a:gd name="connsiteX6" fmla="*/ 35623 w 193547"/>
                        <a:gd name="connsiteY6" fmla="*/ 276511 h 278796"/>
                        <a:gd name="connsiteX7" fmla="*/ 15430 w 193547"/>
                        <a:gd name="connsiteY7" fmla="*/ 271558 h 278796"/>
                        <a:gd name="connsiteX8" fmla="*/ 3143 w 193547"/>
                        <a:gd name="connsiteY8" fmla="*/ 256318 h 278796"/>
                        <a:gd name="connsiteX9" fmla="*/ 0 w 193547"/>
                        <a:gd name="connsiteY9" fmla="*/ 229743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3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8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2 h 278796"/>
                        <a:gd name="connsiteX31" fmla="*/ 119824 w 193547"/>
                        <a:gd name="connsiteY31" fmla="*/ 219647 h 278796"/>
                        <a:gd name="connsiteX32" fmla="*/ 110490 w 193547"/>
                        <a:gd name="connsiteY32" fmla="*/ 200216 h 278796"/>
                        <a:gd name="connsiteX33" fmla="*/ 94202 w 193547"/>
                        <a:gd name="connsiteY33" fmla="*/ 186500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675 h 278796"/>
                        <a:gd name="connsiteX38" fmla="*/ 75152 w 193547"/>
                        <a:gd name="connsiteY38" fmla="*/ 112681 h 278796"/>
                        <a:gd name="connsiteX39" fmla="*/ 91440 w 193547"/>
                        <a:gd name="connsiteY39" fmla="*/ 116681 h 278796"/>
                        <a:gd name="connsiteX40" fmla="*/ 109918 w 193547"/>
                        <a:gd name="connsiteY40" fmla="*/ 107728 h 278796"/>
                        <a:gd name="connsiteX41" fmla="*/ 117253 w 193547"/>
                        <a:gd name="connsiteY41" fmla="*/ 86106 h 278796"/>
                        <a:gd name="connsiteX42" fmla="*/ 109918 w 193547"/>
                        <a:gd name="connsiteY42" fmla="*/ 67818 h 278796"/>
                        <a:gd name="connsiteX43" fmla="*/ 91916 w 193547"/>
                        <a:gd name="connsiteY43" fmla="*/ 60293 h 278796"/>
                        <a:gd name="connsiteX44" fmla="*/ 75247 w 193547"/>
                        <a:gd name="connsiteY44" fmla="*/ 66675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8024"/>
                          </a:moveTo>
                          <a:lnTo>
                            <a:pt x="71628" y="203930"/>
                          </a:lnTo>
                          <a:cubicBezTo>
                            <a:pt x="71628" y="206026"/>
                            <a:pt x="71628" y="212027"/>
                            <a:pt x="71438" y="221933"/>
                          </a:cubicBezTo>
                          <a:cubicBezTo>
                            <a:pt x="71342" y="231839"/>
                            <a:pt x="71056" y="239744"/>
                            <a:pt x="70675" y="245745"/>
                          </a:cubicBezTo>
                          <a:cubicBezTo>
                            <a:pt x="70294" y="251650"/>
                            <a:pt x="69723" y="256223"/>
                            <a:pt x="68866" y="259461"/>
                          </a:cubicBezTo>
                          <a:cubicBezTo>
                            <a:pt x="67818" y="264986"/>
                            <a:pt x="65056" y="269272"/>
                            <a:pt x="60579" y="272129"/>
                          </a:cubicBezTo>
                          <a:cubicBezTo>
                            <a:pt x="56102" y="275082"/>
                            <a:pt x="47720" y="276511"/>
                            <a:pt x="35623" y="276511"/>
                          </a:cubicBezTo>
                          <a:cubicBezTo>
                            <a:pt x="27432" y="276511"/>
                            <a:pt x="20669" y="274892"/>
                            <a:pt x="15430" y="271558"/>
                          </a:cubicBezTo>
                          <a:cubicBezTo>
                            <a:pt x="10096"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860"/>
                          </a:cubicBezTo>
                          <a:cubicBezTo>
                            <a:pt x="171831" y="27908"/>
                            <a:pt x="179261" y="36766"/>
                            <a:pt x="184499" y="47434"/>
                          </a:cubicBezTo>
                          <a:cubicBezTo>
                            <a:pt x="189738" y="58103"/>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1" y="276511"/>
                            <a:pt x="132302" y="272034"/>
                          </a:cubicBezTo>
                          <a:cubicBezTo>
                            <a:pt x="126873" y="267557"/>
                            <a:pt x="124206" y="259747"/>
                            <a:pt x="124206" y="248602"/>
                          </a:cubicBezTo>
                          <a:cubicBezTo>
                            <a:pt x="123444" y="239649"/>
                            <a:pt x="121920" y="229934"/>
                            <a:pt x="119824" y="219647"/>
                          </a:cubicBezTo>
                          <a:cubicBezTo>
                            <a:pt x="118491" y="213074"/>
                            <a:pt x="115348" y="206597"/>
                            <a:pt x="110490" y="200216"/>
                          </a:cubicBezTo>
                          <a:cubicBezTo>
                            <a:pt x="105632" y="193834"/>
                            <a:pt x="100203" y="189262"/>
                            <a:pt x="94202" y="186500"/>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675"/>
                          </a:moveTo>
                          <a:lnTo>
                            <a:pt x="75152" y="112681"/>
                          </a:lnTo>
                          <a:cubicBezTo>
                            <a:pt x="80200" y="115348"/>
                            <a:pt x="85630" y="116681"/>
                            <a:pt x="91440" y="116681"/>
                          </a:cubicBezTo>
                          <a:cubicBezTo>
                            <a:pt x="98869" y="116681"/>
                            <a:pt x="104965" y="113729"/>
                            <a:pt x="109918" y="107728"/>
                          </a:cubicBezTo>
                          <a:cubicBezTo>
                            <a:pt x="114776" y="101822"/>
                            <a:pt x="117253" y="94583"/>
                            <a:pt x="117253" y="86106"/>
                          </a:cubicBezTo>
                          <a:cubicBezTo>
                            <a:pt x="117253" y="78962"/>
                            <a:pt x="114776" y="72866"/>
                            <a:pt x="109918" y="67818"/>
                          </a:cubicBezTo>
                          <a:cubicBezTo>
                            <a:pt x="105061" y="62770"/>
                            <a:pt x="98965" y="60293"/>
                            <a:pt x="91916" y="60293"/>
                          </a:cubicBezTo>
                          <a:cubicBezTo>
                            <a:pt x="84201" y="60293"/>
                            <a:pt x="78676" y="62389"/>
                            <a:pt x="75247" y="66675"/>
                          </a:cubicBezTo>
                          <a:close/>
                        </a:path>
                      </a:pathLst>
                    </a:custGeom>
                    <a:grpFill/>
                    <a:ln w="9525" cap="flat">
                      <a:noFill/>
                      <a:prstDash val="solid"/>
                      <a:miter/>
                    </a:ln>
                  </p:spPr>
                  <p:txBody>
                    <a:bodyPr rtlCol="0" anchor="ctr"/>
                    <a:lstStyle/>
                    <a:p>
                      <a:endParaRPr lang="nl-BE"/>
                    </a:p>
                  </p:txBody>
                </p:sp>
                <p:sp>
                  <p:nvSpPr>
                    <p:cNvPr id="150" name="Vrije vorm: vorm 149">
                      <a:extLst>
                        <a:ext uri="{FF2B5EF4-FFF2-40B4-BE49-F238E27FC236}">
                          <a16:creationId xmlns:a16="http://schemas.microsoft.com/office/drawing/2014/main" id="{5681A09A-450A-0DA8-E831-D86B4A78682C}"/>
                        </a:ext>
                      </a:extLst>
                    </p:cNvPr>
                    <p:cNvSpPr/>
                    <p:nvPr/>
                  </p:nvSpPr>
                  <p:spPr>
                    <a:xfrm>
                      <a:off x="6877627" y="5697158"/>
                      <a:ext cx="237553" cy="270414"/>
                    </a:xfrm>
                    <a:custGeom>
                      <a:avLst/>
                      <a:gdLst>
                        <a:gd name="connsiteX0" fmla="*/ 79820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8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1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9 w 237553"/>
                        <a:gd name="connsiteY19" fmla="*/ 143066 h 270414"/>
                        <a:gd name="connsiteX20" fmla="*/ 159449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840"/>
                          </a:moveTo>
                          <a:cubicBezTo>
                            <a:pt x="78200" y="240030"/>
                            <a:pt x="77438" y="230219"/>
                            <a:pt x="77438" y="216503"/>
                          </a:cubicBezTo>
                          <a:lnTo>
                            <a:pt x="77438" y="204978"/>
                          </a:lnTo>
                          <a:lnTo>
                            <a:pt x="77819" y="160592"/>
                          </a:lnTo>
                          <a:lnTo>
                            <a:pt x="77819" y="79724"/>
                          </a:lnTo>
                          <a:lnTo>
                            <a:pt x="54769" y="78105"/>
                          </a:lnTo>
                          <a:cubicBezTo>
                            <a:pt x="31242" y="76486"/>
                            <a:pt x="16193" y="72390"/>
                            <a:pt x="9716" y="65627"/>
                          </a:cubicBezTo>
                          <a:cubicBezTo>
                            <a:pt x="3239" y="58865"/>
                            <a:pt x="0" y="50768"/>
                            <a:pt x="0" y="41243"/>
                          </a:cubicBezTo>
                          <a:cubicBezTo>
                            <a:pt x="0" y="31718"/>
                            <a:pt x="1810" y="24098"/>
                            <a:pt x="5334" y="18478"/>
                          </a:cubicBezTo>
                          <a:cubicBezTo>
                            <a:pt x="8858" y="12764"/>
                            <a:pt x="14478" y="8382"/>
                            <a:pt x="22003" y="5143"/>
                          </a:cubicBezTo>
                          <a:cubicBezTo>
                            <a:pt x="29528" y="1905"/>
                            <a:pt x="44291" y="286"/>
                            <a:pt x="66199" y="0"/>
                          </a:cubicBezTo>
                          <a:lnTo>
                            <a:pt x="184404" y="0"/>
                          </a:lnTo>
                          <a:cubicBezTo>
                            <a:pt x="202121" y="0"/>
                            <a:pt x="215360" y="2667"/>
                            <a:pt x="224028" y="7906"/>
                          </a:cubicBezTo>
                          <a:cubicBezTo>
                            <a:pt x="232791" y="13240"/>
                            <a:pt x="237268" y="21527"/>
                            <a:pt x="237554" y="32861"/>
                          </a:cubicBezTo>
                          <a:cubicBezTo>
                            <a:pt x="237554" y="41624"/>
                            <a:pt x="235934" y="48863"/>
                            <a:pt x="232601" y="54673"/>
                          </a:cubicBezTo>
                          <a:cubicBezTo>
                            <a:pt x="229267" y="60484"/>
                            <a:pt x="223647" y="65246"/>
                            <a:pt x="215741" y="68961"/>
                          </a:cubicBezTo>
                          <a:cubicBezTo>
                            <a:pt x="207550" y="72962"/>
                            <a:pt x="193548" y="75819"/>
                            <a:pt x="173736" y="77724"/>
                          </a:cubicBezTo>
                          <a:lnTo>
                            <a:pt x="159068" y="78867"/>
                          </a:lnTo>
                          <a:lnTo>
                            <a:pt x="159068" y="122873"/>
                          </a:lnTo>
                          <a:lnTo>
                            <a:pt x="159449" y="143066"/>
                          </a:lnTo>
                          <a:lnTo>
                            <a:pt x="159449" y="190310"/>
                          </a:lnTo>
                          <a:cubicBezTo>
                            <a:pt x="159449" y="217265"/>
                            <a:pt x="158020" y="236696"/>
                            <a:pt x="155067" y="248603"/>
                          </a:cubicBezTo>
                          <a:cubicBezTo>
                            <a:pt x="151352" y="263176"/>
                            <a:pt x="138684" y="270415"/>
                            <a:pt x="116967" y="270415"/>
                          </a:cubicBezTo>
                          <a:cubicBezTo>
                            <a:pt x="107442" y="270415"/>
                            <a:pt x="99346" y="268415"/>
                            <a:pt x="92583" y="264224"/>
                          </a:cubicBezTo>
                          <a:cubicBezTo>
                            <a:pt x="85820" y="260128"/>
                            <a:pt x="81534" y="253936"/>
                            <a:pt x="79724" y="245745"/>
                          </a:cubicBezTo>
                          <a:close/>
                        </a:path>
                      </a:pathLst>
                    </a:custGeom>
                    <a:grpFill/>
                    <a:ln w="9525" cap="flat">
                      <a:noFill/>
                      <a:prstDash val="solid"/>
                      <a:miter/>
                    </a:ln>
                  </p:spPr>
                  <p:txBody>
                    <a:bodyPr rtlCol="0" anchor="ctr"/>
                    <a:lstStyle/>
                    <a:p>
                      <a:endParaRPr lang="nl-BE"/>
                    </a:p>
                  </p:txBody>
                </p:sp>
              </p:grpSp>
            </p:grpSp>
            <p:sp>
              <p:nvSpPr>
                <p:cNvPr id="143" name="Rechthoek 142">
                  <a:hlinkClick r:id="" action="ppaction://hlinkshowjump?jump=nextslide"/>
                  <a:extLst>
                    <a:ext uri="{FF2B5EF4-FFF2-40B4-BE49-F238E27FC236}">
                      <a16:creationId xmlns:a16="http://schemas.microsoft.com/office/drawing/2014/main" id="{97D2DDE1-4173-28E5-B4A6-470EFE9B2CE2}"/>
                    </a:ext>
                  </a:extLst>
                </p:cNvPr>
                <p:cNvSpPr/>
                <p:nvPr/>
              </p:nvSpPr>
              <p:spPr>
                <a:xfrm>
                  <a:off x="5722026" y="5508427"/>
                  <a:ext cx="1771708" cy="688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sp>
          <p:nvSpPr>
            <p:cNvPr id="174" name="Rechthoek 173">
              <a:hlinkClick r:id="" action="ppaction://hlinkshowjump?jump=nextslide"/>
              <a:extLst>
                <a:ext uri="{FF2B5EF4-FFF2-40B4-BE49-F238E27FC236}">
                  <a16:creationId xmlns:a16="http://schemas.microsoft.com/office/drawing/2014/main" id="{09337D6C-772D-86D2-7FD2-6A41759B9344}"/>
                </a:ext>
              </a:extLst>
            </p:cNvPr>
            <p:cNvSpPr/>
            <p:nvPr/>
          </p:nvSpPr>
          <p:spPr>
            <a:xfrm>
              <a:off x="2859488" y="5148408"/>
              <a:ext cx="1693723" cy="72024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175" name="Groep 174">
            <a:extLst>
              <a:ext uri="{FF2B5EF4-FFF2-40B4-BE49-F238E27FC236}">
                <a16:creationId xmlns:a16="http://schemas.microsoft.com/office/drawing/2014/main" id="{A7593FDA-0685-9BF1-2F24-31D38B5AADCA}"/>
              </a:ext>
            </a:extLst>
          </p:cNvPr>
          <p:cNvGrpSpPr/>
          <p:nvPr/>
        </p:nvGrpSpPr>
        <p:grpSpPr>
          <a:xfrm>
            <a:off x="10291028" y="6228111"/>
            <a:ext cx="1517000" cy="346079"/>
            <a:chOff x="8896527" y="981860"/>
            <a:chExt cx="2302494" cy="525277"/>
          </a:xfrm>
        </p:grpSpPr>
        <p:grpSp>
          <p:nvGrpSpPr>
            <p:cNvPr id="176" name="Groep 175">
              <a:extLst>
                <a:ext uri="{FF2B5EF4-FFF2-40B4-BE49-F238E27FC236}">
                  <a16:creationId xmlns:a16="http://schemas.microsoft.com/office/drawing/2014/main" id="{1268B70C-0C45-3FC9-BE36-BCD643D21632}"/>
                </a:ext>
              </a:extLst>
            </p:cNvPr>
            <p:cNvGrpSpPr/>
            <p:nvPr/>
          </p:nvGrpSpPr>
          <p:grpSpPr>
            <a:xfrm>
              <a:off x="8964299" y="997069"/>
              <a:ext cx="2186177" cy="450151"/>
              <a:chOff x="5000434" y="3205162"/>
              <a:chExt cx="2186177" cy="450151"/>
            </a:xfrm>
          </p:grpSpPr>
          <p:sp>
            <p:nvSpPr>
              <p:cNvPr id="178" name="Vrije vorm: vorm 177">
                <a:extLst>
                  <a:ext uri="{FF2B5EF4-FFF2-40B4-BE49-F238E27FC236}">
                    <a16:creationId xmlns:a16="http://schemas.microsoft.com/office/drawing/2014/main" id="{C16BA8B2-93C8-FF8C-E747-E193962C8ECE}"/>
                  </a:ext>
                </a:extLst>
              </p:cNvPr>
              <p:cNvSpPr/>
              <p:nvPr/>
            </p:nvSpPr>
            <p:spPr>
              <a:xfrm>
                <a:off x="5000434" y="3205162"/>
                <a:ext cx="2186177" cy="450151"/>
              </a:xfrm>
              <a:custGeom>
                <a:avLst/>
                <a:gdLst>
                  <a:gd name="connsiteX0" fmla="*/ 2170938 w 2186177"/>
                  <a:gd name="connsiteY0" fmla="*/ 115824 h 450151"/>
                  <a:gd name="connsiteX1" fmla="*/ 2112645 w 2186177"/>
                  <a:gd name="connsiteY1" fmla="*/ 42577 h 450151"/>
                  <a:gd name="connsiteX2" fmla="*/ 2018157 w 2186177"/>
                  <a:gd name="connsiteY2" fmla="*/ 15431 h 450151"/>
                  <a:gd name="connsiteX3" fmla="*/ 1964722 w 2186177"/>
                  <a:gd name="connsiteY3" fmla="*/ 23717 h 450151"/>
                  <a:gd name="connsiteX4" fmla="*/ 1904714 w 2186177"/>
                  <a:gd name="connsiteY4" fmla="*/ 8668 h 450151"/>
                  <a:gd name="connsiteX5" fmla="*/ 1844802 w 2186177"/>
                  <a:gd name="connsiteY5" fmla="*/ 20860 h 450151"/>
                  <a:gd name="connsiteX6" fmla="*/ 1839182 w 2186177"/>
                  <a:gd name="connsiteY6" fmla="*/ 23813 h 450151"/>
                  <a:gd name="connsiteX7" fmla="*/ 1753648 w 2186177"/>
                  <a:gd name="connsiteY7" fmla="*/ 2762 h 450151"/>
                  <a:gd name="connsiteX8" fmla="*/ 1694402 w 2186177"/>
                  <a:gd name="connsiteY8" fmla="*/ 10668 h 450151"/>
                  <a:gd name="connsiteX9" fmla="*/ 1640015 w 2186177"/>
                  <a:gd name="connsiteY9" fmla="*/ 32671 h 450151"/>
                  <a:gd name="connsiteX10" fmla="*/ 1629823 w 2186177"/>
                  <a:gd name="connsiteY10" fmla="*/ 39624 h 450151"/>
                  <a:gd name="connsiteX11" fmla="*/ 1623441 w 2186177"/>
                  <a:gd name="connsiteY11" fmla="*/ 34576 h 450151"/>
                  <a:gd name="connsiteX12" fmla="*/ 1520476 w 2186177"/>
                  <a:gd name="connsiteY12" fmla="*/ 2762 h 450151"/>
                  <a:gd name="connsiteX13" fmla="*/ 1461230 w 2186177"/>
                  <a:gd name="connsiteY13" fmla="*/ 10668 h 450151"/>
                  <a:gd name="connsiteX14" fmla="*/ 1406842 w 2186177"/>
                  <a:gd name="connsiteY14" fmla="*/ 32671 h 450151"/>
                  <a:gd name="connsiteX15" fmla="*/ 1364075 w 2186177"/>
                  <a:gd name="connsiteY15" fmla="*/ 72295 h 450151"/>
                  <a:gd name="connsiteX16" fmla="*/ 1359027 w 2186177"/>
                  <a:gd name="connsiteY16" fmla="*/ 80201 h 450151"/>
                  <a:gd name="connsiteX17" fmla="*/ 1333310 w 2186177"/>
                  <a:gd name="connsiteY17" fmla="*/ 43910 h 450151"/>
                  <a:gd name="connsiteX18" fmla="*/ 1235202 w 2186177"/>
                  <a:gd name="connsiteY18" fmla="*/ 4382 h 450151"/>
                  <a:gd name="connsiteX19" fmla="*/ 1206341 w 2186177"/>
                  <a:gd name="connsiteY19" fmla="*/ 7239 h 450151"/>
                  <a:gd name="connsiteX20" fmla="*/ 1203770 w 2186177"/>
                  <a:gd name="connsiteY20" fmla="*/ 7811 h 450151"/>
                  <a:gd name="connsiteX21" fmla="*/ 1188053 w 2186177"/>
                  <a:gd name="connsiteY21" fmla="*/ 12668 h 450151"/>
                  <a:gd name="connsiteX22" fmla="*/ 1172718 w 2186177"/>
                  <a:gd name="connsiteY22" fmla="*/ 7334 h 450151"/>
                  <a:gd name="connsiteX23" fmla="*/ 1118140 w 2186177"/>
                  <a:gd name="connsiteY23" fmla="*/ 0 h 450151"/>
                  <a:gd name="connsiteX24" fmla="*/ 986314 w 2186177"/>
                  <a:gd name="connsiteY24" fmla="*/ 33433 h 450151"/>
                  <a:gd name="connsiteX25" fmla="*/ 931164 w 2186177"/>
                  <a:gd name="connsiteY25" fmla="*/ 8192 h 450151"/>
                  <a:gd name="connsiteX26" fmla="*/ 868299 w 2186177"/>
                  <a:gd name="connsiteY26" fmla="*/ 0 h 450151"/>
                  <a:gd name="connsiteX27" fmla="*/ 864299 w 2186177"/>
                  <a:gd name="connsiteY27" fmla="*/ 0 h 450151"/>
                  <a:gd name="connsiteX28" fmla="*/ 804577 w 2186177"/>
                  <a:gd name="connsiteY28" fmla="*/ 7334 h 450151"/>
                  <a:gd name="connsiteX29" fmla="*/ 754094 w 2186177"/>
                  <a:gd name="connsiteY29" fmla="*/ 28861 h 450151"/>
                  <a:gd name="connsiteX30" fmla="*/ 710184 w 2186177"/>
                  <a:gd name="connsiteY30" fmla="*/ 11049 h 450151"/>
                  <a:gd name="connsiteX31" fmla="*/ 660845 w 2186177"/>
                  <a:gd name="connsiteY31" fmla="*/ 4763 h 450151"/>
                  <a:gd name="connsiteX32" fmla="*/ 587407 w 2186177"/>
                  <a:gd name="connsiteY32" fmla="*/ 20003 h 450151"/>
                  <a:gd name="connsiteX33" fmla="*/ 566738 w 2186177"/>
                  <a:gd name="connsiteY33" fmla="*/ 30385 h 450151"/>
                  <a:gd name="connsiteX34" fmla="*/ 489871 w 2186177"/>
                  <a:gd name="connsiteY34" fmla="*/ 3905 h 450151"/>
                  <a:gd name="connsiteX35" fmla="*/ 415481 w 2186177"/>
                  <a:gd name="connsiteY35" fmla="*/ 24670 h 450151"/>
                  <a:gd name="connsiteX36" fmla="*/ 415481 w 2186177"/>
                  <a:gd name="connsiteY36" fmla="*/ 24670 h 450151"/>
                  <a:gd name="connsiteX37" fmla="*/ 347948 w 2186177"/>
                  <a:gd name="connsiteY37" fmla="*/ 7049 h 450151"/>
                  <a:gd name="connsiteX38" fmla="*/ 325565 w 2186177"/>
                  <a:gd name="connsiteY38" fmla="*/ 8573 h 450151"/>
                  <a:gd name="connsiteX39" fmla="*/ 282702 w 2186177"/>
                  <a:gd name="connsiteY39" fmla="*/ 20574 h 450151"/>
                  <a:gd name="connsiteX40" fmla="*/ 279845 w 2186177"/>
                  <a:gd name="connsiteY40" fmla="*/ 22098 h 450151"/>
                  <a:gd name="connsiteX41" fmla="*/ 192119 w 2186177"/>
                  <a:gd name="connsiteY41" fmla="*/ 3524 h 450151"/>
                  <a:gd name="connsiteX42" fmla="*/ 188595 w 2186177"/>
                  <a:gd name="connsiteY42" fmla="*/ 3524 h 450151"/>
                  <a:gd name="connsiteX43" fmla="*/ 125254 w 2186177"/>
                  <a:gd name="connsiteY43" fmla="*/ 15621 h 450151"/>
                  <a:gd name="connsiteX44" fmla="*/ 69342 w 2186177"/>
                  <a:gd name="connsiteY44" fmla="*/ 48482 h 450151"/>
                  <a:gd name="connsiteX45" fmla="*/ 17240 w 2186177"/>
                  <a:gd name="connsiteY45" fmla="*/ 121444 h 450151"/>
                  <a:gd name="connsiteX46" fmla="*/ 0 w 2186177"/>
                  <a:gd name="connsiteY46" fmla="*/ 227267 h 450151"/>
                  <a:gd name="connsiteX47" fmla="*/ 4096 w 2186177"/>
                  <a:gd name="connsiteY47" fmla="*/ 281083 h 450151"/>
                  <a:gd name="connsiteX48" fmla="*/ 12764 w 2186177"/>
                  <a:gd name="connsiteY48" fmla="*/ 319945 h 450151"/>
                  <a:gd name="connsiteX49" fmla="*/ 13335 w 2186177"/>
                  <a:gd name="connsiteY49" fmla="*/ 321755 h 450151"/>
                  <a:gd name="connsiteX50" fmla="*/ 57341 w 2186177"/>
                  <a:gd name="connsiteY50" fmla="*/ 395478 h 450151"/>
                  <a:gd name="connsiteX51" fmla="*/ 142780 w 2186177"/>
                  <a:gd name="connsiteY51" fmla="*/ 443675 h 450151"/>
                  <a:gd name="connsiteX52" fmla="*/ 144494 w 2186177"/>
                  <a:gd name="connsiteY52" fmla="*/ 444056 h 450151"/>
                  <a:gd name="connsiteX53" fmla="*/ 190024 w 2186177"/>
                  <a:gd name="connsiteY53" fmla="*/ 448628 h 450151"/>
                  <a:gd name="connsiteX54" fmla="*/ 262604 w 2186177"/>
                  <a:gd name="connsiteY54" fmla="*/ 433959 h 450151"/>
                  <a:gd name="connsiteX55" fmla="*/ 314611 w 2186177"/>
                  <a:gd name="connsiteY55" fmla="*/ 400050 h 450151"/>
                  <a:gd name="connsiteX56" fmla="*/ 356616 w 2186177"/>
                  <a:gd name="connsiteY56" fmla="*/ 431483 h 450151"/>
                  <a:gd name="connsiteX57" fmla="*/ 416052 w 2186177"/>
                  <a:gd name="connsiteY57" fmla="*/ 445770 h 450151"/>
                  <a:gd name="connsiteX58" fmla="*/ 457486 w 2186177"/>
                  <a:gd name="connsiteY58" fmla="*/ 439960 h 450151"/>
                  <a:gd name="connsiteX59" fmla="*/ 511112 w 2186177"/>
                  <a:gd name="connsiteY59" fmla="*/ 411194 h 450151"/>
                  <a:gd name="connsiteX60" fmla="*/ 528066 w 2186177"/>
                  <a:gd name="connsiteY60" fmla="*/ 395097 h 450151"/>
                  <a:gd name="connsiteX61" fmla="*/ 550640 w 2186177"/>
                  <a:gd name="connsiteY61" fmla="*/ 414338 h 450151"/>
                  <a:gd name="connsiteX62" fmla="*/ 606743 w 2186177"/>
                  <a:gd name="connsiteY62" fmla="*/ 441198 h 450151"/>
                  <a:gd name="connsiteX63" fmla="*/ 653034 w 2186177"/>
                  <a:gd name="connsiteY63" fmla="*/ 448437 h 450151"/>
                  <a:gd name="connsiteX64" fmla="*/ 659511 w 2186177"/>
                  <a:gd name="connsiteY64" fmla="*/ 448532 h 450151"/>
                  <a:gd name="connsiteX65" fmla="*/ 696373 w 2186177"/>
                  <a:gd name="connsiteY65" fmla="*/ 445675 h 450151"/>
                  <a:gd name="connsiteX66" fmla="*/ 749427 w 2186177"/>
                  <a:gd name="connsiteY66" fmla="*/ 429673 h 450151"/>
                  <a:gd name="connsiteX67" fmla="*/ 749427 w 2186177"/>
                  <a:gd name="connsiteY67" fmla="*/ 429673 h 450151"/>
                  <a:gd name="connsiteX68" fmla="*/ 815054 w 2186177"/>
                  <a:gd name="connsiteY68" fmla="*/ 447675 h 450151"/>
                  <a:gd name="connsiteX69" fmla="*/ 875348 w 2186177"/>
                  <a:gd name="connsiteY69" fmla="*/ 435864 h 450151"/>
                  <a:gd name="connsiteX70" fmla="*/ 936022 w 2186177"/>
                  <a:gd name="connsiteY70" fmla="*/ 450056 h 450151"/>
                  <a:gd name="connsiteX71" fmla="*/ 989648 w 2186177"/>
                  <a:gd name="connsiteY71" fmla="*/ 439007 h 450151"/>
                  <a:gd name="connsiteX72" fmla="*/ 991648 w 2186177"/>
                  <a:gd name="connsiteY72" fmla="*/ 438055 h 450151"/>
                  <a:gd name="connsiteX73" fmla="*/ 1005650 w 2186177"/>
                  <a:gd name="connsiteY73" fmla="*/ 442246 h 450151"/>
                  <a:gd name="connsiteX74" fmla="*/ 1064133 w 2186177"/>
                  <a:gd name="connsiteY74" fmla="*/ 450151 h 450151"/>
                  <a:gd name="connsiteX75" fmla="*/ 1192721 w 2186177"/>
                  <a:gd name="connsiteY75" fmla="*/ 419005 h 450151"/>
                  <a:gd name="connsiteX76" fmla="*/ 1209961 w 2186177"/>
                  <a:gd name="connsiteY76" fmla="*/ 428911 h 450151"/>
                  <a:gd name="connsiteX77" fmla="*/ 1297781 w 2186177"/>
                  <a:gd name="connsiteY77" fmla="*/ 448151 h 450151"/>
                  <a:gd name="connsiteX78" fmla="*/ 1402842 w 2186177"/>
                  <a:gd name="connsiteY78" fmla="*/ 427768 h 450151"/>
                  <a:gd name="connsiteX79" fmla="*/ 1420178 w 2186177"/>
                  <a:gd name="connsiteY79" fmla="*/ 436055 h 450151"/>
                  <a:gd name="connsiteX80" fmla="*/ 1480566 w 2186177"/>
                  <a:gd name="connsiteY80" fmla="*/ 447770 h 450151"/>
                  <a:gd name="connsiteX81" fmla="*/ 1538954 w 2186177"/>
                  <a:gd name="connsiteY81" fmla="*/ 438531 h 450151"/>
                  <a:gd name="connsiteX82" fmla="*/ 1553337 w 2186177"/>
                  <a:gd name="connsiteY82" fmla="*/ 443294 h 450151"/>
                  <a:gd name="connsiteX83" fmla="*/ 1591628 w 2186177"/>
                  <a:gd name="connsiteY83" fmla="*/ 448532 h 450151"/>
                  <a:gd name="connsiteX84" fmla="*/ 1651730 w 2186177"/>
                  <a:gd name="connsiteY84" fmla="*/ 435293 h 450151"/>
                  <a:gd name="connsiteX85" fmla="*/ 1653350 w 2186177"/>
                  <a:gd name="connsiteY85" fmla="*/ 436055 h 450151"/>
                  <a:gd name="connsiteX86" fmla="*/ 1713738 w 2186177"/>
                  <a:gd name="connsiteY86" fmla="*/ 447770 h 450151"/>
                  <a:gd name="connsiteX87" fmla="*/ 1772126 w 2186177"/>
                  <a:gd name="connsiteY87" fmla="*/ 438531 h 450151"/>
                  <a:gd name="connsiteX88" fmla="*/ 1786509 w 2186177"/>
                  <a:gd name="connsiteY88" fmla="*/ 443294 h 450151"/>
                  <a:gd name="connsiteX89" fmla="*/ 1824800 w 2186177"/>
                  <a:gd name="connsiteY89" fmla="*/ 448532 h 450151"/>
                  <a:gd name="connsiteX90" fmla="*/ 1875758 w 2186177"/>
                  <a:gd name="connsiteY90" fmla="*/ 439198 h 450151"/>
                  <a:gd name="connsiteX91" fmla="*/ 1916430 w 2186177"/>
                  <a:gd name="connsiteY91" fmla="*/ 446532 h 450151"/>
                  <a:gd name="connsiteX92" fmla="*/ 1985010 w 2186177"/>
                  <a:gd name="connsiteY92" fmla="*/ 427292 h 450151"/>
                  <a:gd name="connsiteX93" fmla="*/ 2052828 w 2186177"/>
                  <a:gd name="connsiteY93" fmla="*/ 446532 h 450151"/>
                  <a:gd name="connsiteX94" fmla="*/ 2167604 w 2186177"/>
                  <a:gd name="connsiteY94" fmla="*/ 355759 h 450151"/>
                  <a:gd name="connsiteX95" fmla="*/ 2186178 w 2186177"/>
                  <a:gd name="connsiteY95" fmla="*/ 208121 h 450151"/>
                  <a:gd name="connsiteX96" fmla="*/ 2186178 w 2186177"/>
                  <a:gd name="connsiteY96" fmla="*/ 203359 h 450151"/>
                  <a:gd name="connsiteX97" fmla="*/ 2170748 w 2186177"/>
                  <a:gd name="connsiteY97" fmla="*/ 115729 h 45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186177" h="450151">
                    <a:moveTo>
                      <a:pt x="2170938" y="115824"/>
                    </a:moveTo>
                    <a:cubicBezTo>
                      <a:pt x="2158460" y="85058"/>
                      <a:pt x="2138839" y="60484"/>
                      <a:pt x="2112645" y="42577"/>
                    </a:cubicBezTo>
                    <a:cubicBezTo>
                      <a:pt x="2086166" y="24575"/>
                      <a:pt x="2054352" y="15431"/>
                      <a:pt x="2018157" y="15431"/>
                    </a:cubicBezTo>
                    <a:cubicBezTo>
                      <a:pt x="2000536" y="15431"/>
                      <a:pt x="1982629" y="18193"/>
                      <a:pt x="1964722" y="23717"/>
                    </a:cubicBezTo>
                    <a:cubicBezTo>
                      <a:pt x="1946339" y="13811"/>
                      <a:pt x="1925955" y="8668"/>
                      <a:pt x="1904714" y="8668"/>
                    </a:cubicBezTo>
                    <a:cubicBezTo>
                      <a:pt x="1881283" y="8668"/>
                      <a:pt x="1861757" y="12668"/>
                      <a:pt x="1844802" y="20860"/>
                    </a:cubicBezTo>
                    <a:cubicBezTo>
                      <a:pt x="1842802" y="21812"/>
                      <a:pt x="1841087" y="22860"/>
                      <a:pt x="1839182" y="23813"/>
                    </a:cubicBezTo>
                    <a:cubicBezTo>
                      <a:pt x="1813655" y="9906"/>
                      <a:pt x="1784985" y="2762"/>
                      <a:pt x="1753648" y="2762"/>
                    </a:cubicBezTo>
                    <a:cubicBezTo>
                      <a:pt x="1734598" y="2762"/>
                      <a:pt x="1714595" y="5429"/>
                      <a:pt x="1694402" y="10668"/>
                    </a:cubicBezTo>
                    <a:cubicBezTo>
                      <a:pt x="1672781" y="16288"/>
                      <a:pt x="1654969" y="23527"/>
                      <a:pt x="1640015" y="32671"/>
                    </a:cubicBezTo>
                    <a:cubicBezTo>
                      <a:pt x="1636490" y="34862"/>
                      <a:pt x="1633157" y="37243"/>
                      <a:pt x="1629823" y="39624"/>
                    </a:cubicBezTo>
                    <a:cubicBezTo>
                      <a:pt x="1627727" y="37910"/>
                      <a:pt x="1625632" y="36195"/>
                      <a:pt x="1623441" y="34576"/>
                    </a:cubicBezTo>
                    <a:cubicBezTo>
                      <a:pt x="1593914" y="13430"/>
                      <a:pt x="1559242" y="2762"/>
                      <a:pt x="1520476" y="2762"/>
                    </a:cubicBezTo>
                    <a:cubicBezTo>
                      <a:pt x="1501426" y="2762"/>
                      <a:pt x="1481423" y="5429"/>
                      <a:pt x="1461230" y="10668"/>
                    </a:cubicBezTo>
                    <a:cubicBezTo>
                      <a:pt x="1439609" y="16288"/>
                      <a:pt x="1421797" y="23527"/>
                      <a:pt x="1406842" y="32671"/>
                    </a:cubicBezTo>
                    <a:cubicBezTo>
                      <a:pt x="1389126" y="43529"/>
                      <a:pt x="1374648" y="56960"/>
                      <a:pt x="1364075" y="72295"/>
                    </a:cubicBezTo>
                    <a:cubicBezTo>
                      <a:pt x="1362266" y="74867"/>
                      <a:pt x="1360646" y="77534"/>
                      <a:pt x="1359027" y="80201"/>
                    </a:cubicBezTo>
                    <a:cubicBezTo>
                      <a:pt x="1352550" y="66866"/>
                      <a:pt x="1344073" y="54578"/>
                      <a:pt x="1333310" y="43910"/>
                    </a:cubicBezTo>
                    <a:cubicBezTo>
                      <a:pt x="1307402" y="18002"/>
                      <a:pt x="1273492" y="4382"/>
                      <a:pt x="1235202" y="4382"/>
                    </a:cubicBezTo>
                    <a:cubicBezTo>
                      <a:pt x="1225582" y="4382"/>
                      <a:pt x="1215866" y="5334"/>
                      <a:pt x="1206341" y="7239"/>
                    </a:cubicBezTo>
                    <a:lnTo>
                      <a:pt x="1203770" y="7811"/>
                    </a:lnTo>
                    <a:cubicBezTo>
                      <a:pt x="1198340" y="9049"/>
                      <a:pt x="1193102" y="10763"/>
                      <a:pt x="1188053" y="12668"/>
                    </a:cubicBezTo>
                    <a:cubicBezTo>
                      <a:pt x="1183100" y="10668"/>
                      <a:pt x="1178052" y="8763"/>
                      <a:pt x="1172718" y="7334"/>
                    </a:cubicBezTo>
                    <a:cubicBezTo>
                      <a:pt x="1155287" y="2477"/>
                      <a:pt x="1136999" y="0"/>
                      <a:pt x="1118140" y="0"/>
                    </a:cubicBezTo>
                    <a:cubicBezTo>
                      <a:pt x="1065562" y="0"/>
                      <a:pt x="1021366" y="11335"/>
                      <a:pt x="986314" y="33433"/>
                    </a:cubicBezTo>
                    <a:cubicBezTo>
                      <a:pt x="969836" y="22384"/>
                      <a:pt x="951357" y="13811"/>
                      <a:pt x="931164" y="8192"/>
                    </a:cubicBezTo>
                    <a:cubicBezTo>
                      <a:pt x="911257" y="2762"/>
                      <a:pt x="890111" y="0"/>
                      <a:pt x="868299" y="0"/>
                    </a:cubicBezTo>
                    <a:lnTo>
                      <a:pt x="864299" y="0"/>
                    </a:lnTo>
                    <a:cubicBezTo>
                      <a:pt x="843248" y="0"/>
                      <a:pt x="823151" y="2477"/>
                      <a:pt x="804577" y="7334"/>
                    </a:cubicBezTo>
                    <a:cubicBezTo>
                      <a:pt x="784670" y="12478"/>
                      <a:pt x="768191" y="19622"/>
                      <a:pt x="754094" y="28861"/>
                    </a:cubicBezTo>
                    <a:cubicBezTo>
                      <a:pt x="739902" y="20765"/>
                      <a:pt x="725234" y="14859"/>
                      <a:pt x="710184" y="11049"/>
                    </a:cubicBezTo>
                    <a:cubicBezTo>
                      <a:pt x="693420" y="6858"/>
                      <a:pt x="676751" y="4763"/>
                      <a:pt x="660845" y="4763"/>
                    </a:cubicBezTo>
                    <a:cubicBezTo>
                      <a:pt x="635794" y="4763"/>
                      <a:pt x="611029" y="9906"/>
                      <a:pt x="587407" y="20003"/>
                    </a:cubicBezTo>
                    <a:cubicBezTo>
                      <a:pt x="580168" y="23146"/>
                      <a:pt x="573405" y="26670"/>
                      <a:pt x="566738" y="30385"/>
                    </a:cubicBezTo>
                    <a:cubicBezTo>
                      <a:pt x="544735" y="13049"/>
                      <a:pt x="518351" y="3905"/>
                      <a:pt x="489871" y="3905"/>
                    </a:cubicBezTo>
                    <a:cubicBezTo>
                      <a:pt x="461391" y="3905"/>
                      <a:pt x="436721" y="10859"/>
                      <a:pt x="415481" y="24670"/>
                    </a:cubicBezTo>
                    <a:lnTo>
                      <a:pt x="415481" y="24670"/>
                    </a:lnTo>
                    <a:cubicBezTo>
                      <a:pt x="399002" y="14954"/>
                      <a:pt x="376809" y="7049"/>
                      <a:pt x="347948" y="7049"/>
                    </a:cubicBezTo>
                    <a:cubicBezTo>
                      <a:pt x="341948" y="7049"/>
                      <a:pt x="335090" y="7525"/>
                      <a:pt x="325565" y="8573"/>
                    </a:cubicBezTo>
                    <a:cubicBezTo>
                      <a:pt x="309944" y="10287"/>
                      <a:pt x="295466" y="14383"/>
                      <a:pt x="282702" y="20574"/>
                    </a:cubicBezTo>
                    <a:cubicBezTo>
                      <a:pt x="281654" y="21050"/>
                      <a:pt x="280797" y="21527"/>
                      <a:pt x="279845" y="22098"/>
                    </a:cubicBezTo>
                    <a:cubicBezTo>
                      <a:pt x="254603" y="9811"/>
                      <a:pt x="225266" y="3524"/>
                      <a:pt x="192119" y="3524"/>
                    </a:cubicBezTo>
                    <a:lnTo>
                      <a:pt x="188595" y="3524"/>
                    </a:lnTo>
                    <a:cubicBezTo>
                      <a:pt x="166973" y="4000"/>
                      <a:pt x="145637" y="8096"/>
                      <a:pt x="125254" y="15621"/>
                    </a:cubicBezTo>
                    <a:cubicBezTo>
                      <a:pt x="104204" y="23432"/>
                      <a:pt x="85439" y="34481"/>
                      <a:pt x="69342" y="48482"/>
                    </a:cubicBezTo>
                    <a:cubicBezTo>
                      <a:pt x="46768" y="68199"/>
                      <a:pt x="29242" y="92774"/>
                      <a:pt x="17240" y="121444"/>
                    </a:cubicBezTo>
                    <a:cubicBezTo>
                      <a:pt x="5620" y="148971"/>
                      <a:pt x="0" y="183642"/>
                      <a:pt x="0" y="227267"/>
                    </a:cubicBezTo>
                    <a:cubicBezTo>
                      <a:pt x="0" y="246412"/>
                      <a:pt x="1429" y="264509"/>
                      <a:pt x="4096" y="281083"/>
                    </a:cubicBezTo>
                    <a:cubicBezTo>
                      <a:pt x="6858" y="297561"/>
                      <a:pt x="9525" y="309944"/>
                      <a:pt x="12764" y="319945"/>
                    </a:cubicBezTo>
                    <a:lnTo>
                      <a:pt x="13335" y="321755"/>
                    </a:lnTo>
                    <a:cubicBezTo>
                      <a:pt x="23146" y="350425"/>
                      <a:pt x="38005" y="375190"/>
                      <a:pt x="57341" y="395478"/>
                    </a:cubicBezTo>
                    <a:cubicBezTo>
                      <a:pt x="79439" y="418719"/>
                      <a:pt x="108204" y="434912"/>
                      <a:pt x="142780" y="443675"/>
                    </a:cubicBezTo>
                    <a:lnTo>
                      <a:pt x="144494" y="444056"/>
                    </a:lnTo>
                    <a:cubicBezTo>
                      <a:pt x="157829" y="447104"/>
                      <a:pt x="172688" y="448628"/>
                      <a:pt x="190024" y="448628"/>
                    </a:cubicBezTo>
                    <a:cubicBezTo>
                      <a:pt x="214789" y="448628"/>
                      <a:pt x="239268" y="443675"/>
                      <a:pt x="262604" y="433959"/>
                    </a:cubicBezTo>
                    <a:cubicBezTo>
                      <a:pt x="281845" y="426053"/>
                      <a:pt x="299276" y="414623"/>
                      <a:pt x="314611" y="400050"/>
                    </a:cubicBezTo>
                    <a:cubicBezTo>
                      <a:pt x="327279" y="413290"/>
                      <a:pt x="341281" y="423958"/>
                      <a:pt x="356616" y="431483"/>
                    </a:cubicBezTo>
                    <a:cubicBezTo>
                      <a:pt x="375952" y="441008"/>
                      <a:pt x="395954" y="445770"/>
                      <a:pt x="416052" y="445770"/>
                    </a:cubicBezTo>
                    <a:cubicBezTo>
                      <a:pt x="429482" y="445770"/>
                      <a:pt x="443484" y="443770"/>
                      <a:pt x="457486" y="439960"/>
                    </a:cubicBezTo>
                    <a:cubicBezTo>
                      <a:pt x="476155" y="434912"/>
                      <a:pt x="493681" y="425482"/>
                      <a:pt x="511112" y="411194"/>
                    </a:cubicBezTo>
                    <a:cubicBezTo>
                      <a:pt x="516827" y="406527"/>
                      <a:pt x="522446" y="401193"/>
                      <a:pt x="528066" y="395097"/>
                    </a:cubicBezTo>
                    <a:cubicBezTo>
                      <a:pt x="535210" y="402241"/>
                      <a:pt x="542735" y="408623"/>
                      <a:pt x="550640" y="414338"/>
                    </a:cubicBezTo>
                    <a:cubicBezTo>
                      <a:pt x="568166" y="426911"/>
                      <a:pt x="587026" y="435959"/>
                      <a:pt x="606743" y="441198"/>
                    </a:cubicBezTo>
                    <a:cubicBezTo>
                      <a:pt x="622935" y="445580"/>
                      <a:pt x="638556" y="448056"/>
                      <a:pt x="653034" y="448437"/>
                    </a:cubicBezTo>
                    <a:cubicBezTo>
                      <a:pt x="655130" y="448437"/>
                      <a:pt x="657225" y="448532"/>
                      <a:pt x="659511" y="448532"/>
                    </a:cubicBezTo>
                    <a:cubicBezTo>
                      <a:pt x="670655" y="448532"/>
                      <a:pt x="682657" y="447580"/>
                      <a:pt x="696373" y="445675"/>
                    </a:cubicBezTo>
                    <a:cubicBezTo>
                      <a:pt x="714185" y="443103"/>
                      <a:pt x="731996" y="437674"/>
                      <a:pt x="749427" y="429673"/>
                    </a:cubicBezTo>
                    <a:lnTo>
                      <a:pt x="749427" y="429673"/>
                    </a:lnTo>
                    <a:cubicBezTo>
                      <a:pt x="768477" y="441674"/>
                      <a:pt x="790575" y="447675"/>
                      <a:pt x="815054" y="447675"/>
                    </a:cubicBezTo>
                    <a:cubicBezTo>
                      <a:pt x="830961" y="447675"/>
                      <a:pt x="853440" y="446342"/>
                      <a:pt x="875348" y="435864"/>
                    </a:cubicBezTo>
                    <a:cubicBezTo>
                      <a:pt x="890111" y="443675"/>
                      <a:pt x="910114" y="450056"/>
                      <a:pt x="936022" y="450056"/>
                    </a:cubicBezTo>
                    <a:cubicBezTo>
                      <a:pt x="954691" y="450056"/>
                      <a:pt x="972788" y="446342"/>
                      <a:pt x="989648" y="439007"/>
                    </a:cubicBezTo>
                    <a:cubicBezTo>
                      <a:pt x="990314" y="438722"/>
                      <a:pt x="990981" y="438341"/>
                      <a:pt x="991648" y="438055"/>
                    </a:cubicBezTo>
                    <a:cubicBezTo>
                      <a:pt x="996125" y="439579"/>
                      <a:pt x="1000792" y="441008"/>
                      <a:pt x="1005650" y="442246"/>
                    </a:cubicBezTo>
                    <a:cubicBezTo>
                      <a:pt x="1025938" y="447485"/>
                      <a:pt x="1045559" y="450151"/>
                      <a:pt x="1064133" y="450151"/>
                    </a:cubicBezTo>
                    <a:cubicBezTo>
                      <a:pt x="1119473" y="450151"/>
                      <a:pt x="1161574" y="438150"/>
                      <a:pt x="1192721" y="419005"/>
                    </a:cubicBezTo>
                    <a:cubicBezTo>
                      <a:pt x="1198245" y="422624"/>
                      <a:pt x="1203960" y="425958"/>
                      <a:pt x="1209961" y="428911"/>
                    </a:cubicBezTo>
                    <a:cubicBezTo>
                      <a:pt x="1235678" y="441674"/>
                      <a:pt x="1265206" y="448151"/>
                      <a:pt x="1297781" y="448151"/>
                    </a:cubicBezTo>
                    <a:cubicBezTo>
                      <a:pt x="1340644" y="448151"/>
                      <a:pt x="1375220" y="441484"/>
                      <a:pt x="1402842" y="427768"/>
                    </a:cubicBezTo>
                    <a:cubicBezTo>
                      <a:pt x="1408462" y="430816"/>
                      <a:pt x="1414177" y="433673"/>
                      <a:pt x="1420178" y="436055"/>
                    </a:cubicBezTo>
                    <a:cubicBezTo>
                      <a:pt x="1439513" y="443770"/>
                      <a:pt x="1459897" y="447770"/>
                      <a:pt x="1480566" y="447770"/>
                    </a:cubicBezTo>
                    <a:cubicBezTo>
                      <a:pt x="1501235" y="447770"/>
                      <a:pt x="1521524" y="444627"/>
                      <a:pt x="1538954" y="438531"/>
                    </a:cubicBezTo>
                    <a:cubicBezTo>
                      <a:pt x="1543621" y="440341"/>
                      <a:pt x="1548384" y="441960"/>
                      <a:pt x="1553337" y="443294"/>
                    </a:cubicBezTo>
                    <a:cubicBezTo>
                      <a:pt x="1566005" y="446818"/>
                      <a:pt x="1578864" y="448532"/>
                      <a:pt x="1591628" y="448532"/>
                    </a:cubicBezTo>
                    <a:cubicBezTo>
                      <a:pt x="1613345" y="448532"/>
                      <a:pt x="1633538" y="444056"/>
                      <a:pt x="1651730" y="435293"/>
                    </a:cubicBezTo>
                    <a:cubicBezTo>
                      <a:pt x="1652302" y="435483"/>
                      <a:pt x="1652778" y="435769"/>
                      <a:pt x="1653350" y="436055"/>
                    </a:cubicBezTo>
                    <a:cubicBezTo>
                      <a:pt x="1672685" y="443770"/>
                      <a:pt x="1693069" y="447770"/>
                      <a:pt x="1713738" y="447770"/>
                    </a:cubicBezTo>
                    <a:cubicBezTo>
                      <a:pt x="1734407" y="447770"/>
                      <a:pt x="1754696" y="444627"/>
                      <a:pt x="1772126" y="438531"/>
                    </a:cubicBezTo>
                    <a:cubicBezTo>
                      <a:pt x="1776794" y="440341"/>
                      <a:pt x="1781556" y="441960"/>
                      <a:pt x="1786509" y="443294"/>
                    </a:cubicBezTo>
                    <a:cubicBezTo>
                      <a:pt x="1799177" y="446818"/>
                      <a:pt x="1812036" y="448532"/>
                      <a:pt x="1824800" y="448532"/>
                    </a:cubicBezTo>
                    <a:cubicBezTo>
                      <a:pt x="1842897" y="448532"/>
                      <a:pt x="1859947" y="445294"/>
                      <a:pt x="1875758" y="439198"/>
                    </a:cubicBezTo>
                    <a:cubicBezTo>
                      <a:pt x="1888998" y="444056"/>
                      <a:pt x="1902714" y="446532"/>
                      <a:pt x="1916430" y="446532"/>
                    </a:cubicBezTo>
                    <a:cubicBezTo>
                      <a:pt x="1941862" y="446532"/>
                      <a:pt x="1965389" y="439865"/>
                      <a:pt x="1985010" y="427292"/>
                    </a:cubicBezTo>
                    <a:cubicBezTo>
                      <a:pt x="2000250" y="437198"/>
                      <a:pt x="2022634" y="446532"/>
                      <a:pt x="2052828" y="446532"/>
                    </a:cubicBezTo>
                    <a:cubicBezTo>
                      <a:pt x="2077498" y="446532"/>
                      <a:pt x="2138077" y="437674"/>
                      <a:pt x="2167604" y="355759"/>
                    </a:cubicBezTo>
                    <a:cubicBezTo>
                      <a:pt x="2179320" y="323279"/>
                      <a:pt x="2185226" y="276320"/>
                      <a:pt x="2186178" y="208121"/>
                    </a:cubicBezTo>
                    <a:lnTo>
                      <a:pt x="2186178" y="203359"/>
                    </a:lnTo>
                    <a:cubicBezTo>
                      <a:pt x="2186178" y="170402"/>
                      <a:pt x="2181035" y="140875"/>
                      <a:pt x="2170748" y="115729"/>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79" name="Graphic 14">
                <a:extLst>
                  <a:ext uri="{FF2B5EF4-FFF2-40B4-BE49-F238E27FC236}">
                    <a16:creationId xmlns:a16="http://schemas.microsoft.com/office/drawing/2014/main" id="{F15E7B26-938A-ADEC-12FE-55FFCBEA61F0}"/>
                  </a:ext>
                </a:extLst>
              </p:cNvPr>
              <p:cNvGrpSpPr/>
              <p:nvPr/>
            </p:nvGrpSpPr>
            <p:grpSpPr>
              <a:xfrm>
                <a:off x="5086540" y="3290791"/>
                <a:ext cx="2014346" cy="278892"/>
                <a:chOff x="5086540" y="3290791"/>
                <a:chExt cx="2014346" cy="278892"/>
              </a:xfrm>
              <a:solidFill>
                <a:schemeClr val="accent3"/>
              </a:solidFill>
            </p:grpSpPr>
            <p:sp>
              <p:nvSpPr>
                <p:cNvPr id="180" name="Vrije vorm: vorm 179">
                  <a:extLst>
                    <a:ext uri="{FF2B5EF4-FFF2-40B4-BE49-F238E27FC236}">
                      <a16:creationId xmlns:a16="http://schemas.microsoft.com/office/drawing/2014/main" id="{4E2CAF82-0215-870C-CD56-1AF15D392B08}"/>
                    </a:ext>
                  </a:extLst>
                </p:cNvPr>
                <p:cNvSpPr/>
                <p:nvPr/>
              </p:nvSpPr>
              <p:spPr>
                <a:xfrm>
                  <a:off x="5086540" y="3294411"/>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3" y="273653"/>
                      </a:cubicBezTo>
                      <a:cubicBezTo>
                        <a:pt x="93631" y="273653"/>
                        <a:pt x="84868" y="272891"/>
                        <a:pt x="78010" y="271272"/>
                      </a:cubicBezTo>
                      <a:cubicBezTo>
                        <a:pt x="59245" y="266510"/>
                        <a:pt x="44387" y="258413"/>
                        <a:pt x="33623" y="247079"/>
                      </a:cubicBezTo>
                      <a:cubicBezTo>
                        <a:pt x="22765" y="235744"/>
                        <a:pt x="14478" y="221552"/>
                        <a:pt x="8668" y="204597"/>
                      </a:cubicBezTo>
                      <a:cubicBezTo>
                        <a:pt x="6858"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7"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81" name="Vrije vorm: vorm 180">
                  <a:extLst>
                    <a:ext uri="{FF2B5EF4-FFF2-40B4-BE49-F238E27FC236}">
                      <a16:creationId xmlns:a16="http://schemas.microsoft.com/office/drawing/2014/main" id="{D3944287-B389-8F81-014B-32879081B943}"/>
                    </a:ext>
                  </a:extLst>
                </p:cNvPr>
                <p:cNvSpPr/>
                <p:nvPr/>
              </p:nvSpPr>
              <p:spPr>
                <a:xfrm>
                  <a:off x="5307996" y="3294792"/>
                  <a:ext cx="227361" cy="270510"/>
                </a:xfrm>
                <a:custGeom>
                  <a:avLst/>
                  <a:gdLst>
                    <a:gd name="connsiteX0" fmla="*/ 3620 w 227361"/>
                    <a:gd name="connsiteY0" fmla="*/ 13526 h 270510"/>
                    <a:gd name="connsiteX1" fmla="*/ 12573 w 227361"/>
                    <a:gd name="connsiteY1" fmla="*/ 8192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8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4 w 227361"/>
                    <a:gd name="connsiteY24" fmla="*/ 221742 h 270510"/>
                    <a:gd name="connsiteX25" fmla="*/ 149257 w 227361"/>
                    <a:gd name="connsiteY25" fmla="*/ 255270 h 270510"/>
                    <a:gd name="connsiteX26" fmla="*/ 127254 w 227361"/>
                    <a:gd name="connsiteY26" fmla="*/ 267748 h 270510"/>
                    <a:gd name="connsiteX27" fmla="*/ 108395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2"/>
                      </a:cubicBezTo>
                      <a:cubicBezTo>
                        <a:pt x="16669" y="6191"/>
                        <a:pt x="21717" y="4858"/>
                        <a:pt x="27622" y="4191"/>
                      </a:cubicBezTo>
                      <a:cubicBezTo>
                        <a:pt x="33528" y="3524"/>
                        <a:pt x="37909" y="3239"/>
                        <a:pt x="40481" y="3239"/>
                      </a:cubicBezTo>
                      <a:cubicBezTo>
                        <a:pt x="53149"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6" y="18669"/>
                        <a:pt x="147352" y="11621"/>
                        <a:pt x="154496" y="6953"/>
                      </a:cubicBezTo>
                      <a:cubicBezTo>
                        <a:pt x="161639" y="2286"/>
                        <a:pt x="170878" y="0"/>
                        <a:pt x="182213" y="0"/>
                      </a:cubicBezTo>
                      <a:cubicBezTo>
                        <a:pt x="192500" y="0"/>
                        <a:pt x="201454" y="3524"/>
                        <a:pt x="208978" y="10478"/>
                      </a:cubicBezTo>
                      <a:cubicBezTo>
                        <a:pt x="216503" y="17431"/>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4" y="221742"/>
                      </a:cubicBezTo>
                      <a:cubicBezTo>
                        <a:pt x="166402" y="237649"/>
                        <a:pt x="157163" y="248793"/>
                        <a:pt x="149257" y="255270"/>
                      </a:cubicBezTo>
                      <a:cubicBezTo>
                        <a:pt x="141351" y="261747"/>
                        <a:pt x="134017" y="265938"/>
                        <a:pt x="127254" y="267748"/>
                      </a:cubicBezTo>
                      <a:cubicBezTo>
                        <a:pt x="120491" y="269558"/>
                        <a:pt x="114205" y="270510"/>
                        <a:pt x="108395" y="270510"/>
                      </a:cubicBezTo>
                      <a:cubicBezTo>
                        <a:pt x="101537"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5"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82" name="Vrije vorm: vorm 181">
                  <a:extLst>
                    <a:ext uri="{FF2B5EF4-FFF2-40B4-BE49-F238E27FC236}">
                      <a16:creationId xmlns:a16="http://schemas.microsoft.com/office/drawing/2014/main" id="{183202B0-F552-9247-AD1A-24C5E421D276}"/>
                    </a:ext>
                  </a:extLst>
                </p:cNvPr>
                <p:cNvSpPr/>
                <p:nvPr/>
              </p:nvSpPr>
              <p:spPr>
                <a:xfrm>
                  <a:off x="5549550" y="3295554"/>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1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5"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5" y="269081"/>
                        <a:pt x="135350" y="270701"/>
                      </a:cubicBezTo>
                      <a:cubicBezTo>
                        <a:pt x="124206" y="272320"/>
                        <a:pt x="114872" y="272987"/>
                        <a:pt x="107156" y="272701"/>
                      </a:cubicBezTo>
                      <a:cubicBezTo>
                        <a:pt x="98965" y="272415"/>
                        <a:pt x="90011" y="270986"/>
                        <a:pt x="80201" y="268319"/>
                      </a:cubicBezTo>
                      <a:cubicBezTo>
                        <a:pt x="70390" y="265652"/>
                        <a:pt x="60865" y="261080"/>
                        <a:pt x="51625" y="254413"/>
                      </a:cubicBezTo>
                      <a:cubicBezTo>
                        <a:pt x="42386" y="247840"/>
                        <a:pt x="33814" y="238982"/>
                        <a:pt x="25813" y="228029"/>
                      </a:cubicBezTo>
                      <a:cubicBezTo>
                        <a:pt x="17907" y="217075"/>
                        <a:pt x="11620" y="203645"/>
                        <a:pt x="6953" y="187738"/>
                      </a:cubicBezTo>
                      <a:cubicBezTo>
                        <a:pt x="2286" y="171831"/>
                        <a:pt x="0" y="155448"/>
                        <a:pt x="0" y="138589"/>
                      </a:cubicBezTo>
                      <a:cubicBezTo>
                        <a:pt x="0" y="122968"/>
                        <a:pt x="1810" y="107633"/>
                        <a:pt x="5524" y="92583"/>
                      </a:cubicBezTo>
                      <a:cubicBezTo>
                        <a:pt x="9239" y="77533"/>
                        <a:pt x="14478" y="64198"/>
                        <a:pt x="21431" y="52483"/>
                      </a:cubicBezTo>
                      <a:cubicBezTo>
                        <a:pt x="25622" y="45339"/>
                        <a:pt x="31909" y="37624"/>
                        <a:pt x="40291" y="29242"/>
                      </a:cubicBezTo>
                      <a:cubicBezTo>
                        <a:pt x="48673" y="20860"/>
                        <a:pt x="59245" y="14002"/>
                        <a:pt x="72199" y="8382"/>
                      </a:cubicBezTo>
                      <a:cubicBezTo>
                        <a:pt x="85153"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5"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83" name="Vrije vorm: vorm 182">
                  <a:extLst>
                    <a:ext uri="{FF2B5EF4-FFF2-40B4-BE49-F238E27FC236}">
                      <a16:creationId xmlns:a16="http://schemas.microsoft.com/office/drawing/2014/main" id="{B1B01962-E93B-8B60-486E-A3E43A987997}"/>
                    </a:ext>
                  </a:extLst>
                </p:cNvPr>
                <p:cNvSpPr/>
                <p:nvPr/>
              </p:nvSpPr>
              <p:spPr>
                <a:xfrm>
                  <a:off x="5780150" y="3290887"/>
                  <a:ext cx="193548" cy="278701"/>
                </a:xfrm>
                <a:custGeom>
                  <a:avLst/>
                  <a:gdLst>
                    <a:gd name="connsiteX0" fmla="*/ 72009 w 193548"/>
                    <a:gd name="connsiteY0" fmla="*/ 188024 h 278701"/>
                    <a:gd name="connsiteX1" fmla="*/ 71628 w 193548"/>
                    <a:gd name="connsiteY1" fmla="*/ 203930 h 278701"/>
                    <a:gd name="connsiteX2" fmla="*/ 71438 w 193548"/>
                    <a:gd name="connsiteY2" fmla="*/ 221933 h 278701"/>
                    <a:gd name="connsiteX3" fmla="*/ 70676 w 193548"/>
                    <a:gd name="connsiteY3" fmla="*/ 245745 h 278701"/>
                    <a:gd name="connsiteX4" fmla="*/ 68866 w 193548"/>
                    <a:gd name="connsiteY4" fmla="*/ 259461 h 278701"/>
                    <a:gd name="connsiteX5" fmla="*/ 60579 w 193548"/>
                    <a:gd name="connsiteY5" fmla="*/ 272129 h 278701"/>
                    <a:gd name="connsiteX6" fmla="*/ 35624 w 193548"/>
                    <a:gd name="connsiteY6" fmla="*/ 276511 h 278701"/>
                    <a:gd name="connsiteX7" fmla="*/ 15431 w 193548"/>
                    <a:gd name="connsiteY7" fmla="*/ 271558 h 278701"/>
                    <a:gd name="connsiteX8" fmla="*/ 3143 w 193548"/>
                    <a:gd name="connsiteY8" fmla="*/ 256318 h 278701"/>
                    <a:gd name="connsiteX9" fmla="*/ 0 w 193548"/>
                    <a:gd name="connsiteY9" fmla="*/ 229743 h 278701"/>
                    <a:gd name="connsiteX10" fmla="*/ 0 w 193548"/>
                    <a:gd name="connsiteY10" fmla="*/ 72962 h 278701"/>
                    <a:gd name="connsiteX11" fmla="*/ 381 w 193548"/>
                    <a:gd name="connsiteY11" fmla="*/ 51530 h 278701"/>
                    <a:gd name="connsiteX12" fmla="*/ 5334 w 193548"/>
                    <a:gd name="connsiteY12" fmla="*/ 31528 h 278701"/>
                    <a:gd name="connsiteX13" fmla="*/ 19812 w 193548"/>
                    <a:gd name="connsiteY13" fmla="*/ 15907 h 278701"/>
                    <a:gd name="connsiteX14" fmla="*/ 46768 w 193548"/>
                    <a:gd name="connsiteY14" fmla="*/ 4572 h 278701"/>
                    <a:gd name="connsiteX15" fmla="*/ 84868 w 193548"/>
                    <a:gd name="connsiteY15" fmla="*/ 0 h 278701"/>
                    <a:gd name="connsiteX16" fmla="*/ 88868 w 193548"/>
                    <a:gd name="connsiteY16" fmla="*/ 0 h 278701"/>
                    <a:gd name="connsiteX17" fmla="*/ 129159 w 193548"/>
                    <a:gd name="connsiteY17" fmla="*/ 5143 h 278701"/>
                    <a:gd name="connsiteX18" fmla="*/ 162306 w 193548"/>
                    <a:gd name="connsiteY18" fmla="*/ 20765 h 278701"/>
                    <a:gd name="connsiteX19" fmla="*/ 184499 w 193548"/>
                    <a:gd name="connsiteY19" fmla="*/ 47339 h 278701"/>
                    <a:gd name="connsiteX20" fmla="*/ 192405 w 193548"/>
                    <a:gd name="connsiteY20" fmla="*/ 84011 h 278701"/>
                    <a:gd name="connsiteX21" fmla="*/ 183452 w 193548"/>
                    <a:gd name="connsiteY21" fmla="*/ 128016 h 278701"/>
                    <a:gd name="connsiteX22" fmla="*/ 161449 w 193548"/>
                    <a:gd name="connsiteY22" fmla="*/ 159353 h 278701"/>
                    <a:gd name="connsiteX23" fmla="*/ 181070 w 193548"/>
                    <a:gd name="connsiteY23" fmla="*/ 184309 h 278701"/>
                    <a:gd name="connsiteX24" fmla="*/ 191167 w 193548"/>
                    <a:gd name="connsiteY24" fmla="*/ 214884 h 278701"/>
                    <a:gd name="connsiteX25" fmla="*/ 193548 w 193548"/>
                    <a:gd name="connsiteY25" fmla="*/ 241459 h 278701"/>
                    <a:gd name="connsiteX26" fmla="*/ 189357 w 193548"/>
                    <a:gd name="connsiteY26" fmla="*/ 261842 h 278701"/>
                    <a:gd name="connsiteX27" fmla="*/ 176117 w 193548"/>
                    <a:gd name="connsiteY27" fmla="*/ 274701 h 278701"/>
                    <a:gd name="connsiteX28" fmla="*/ 156686 w 193548"/>
                    <a:gd name="connsiteY28" fmla="*/ 278701 h 278701"/>
                    <a:gd name="connsiteX29" fmla="*/ 132302 w 193548"/>
                    <a:gd name="connsiteY29" fmla="*/ 271939 h 278701"/>
                    <a:gd name="connsiteX30" fmla="*/ 124206 w 193548"/>
                    <a:gd name="connsiteY30" fmla="*/ 248507 h 278701"/>
                    <a:gd name="connsiteX31" fmla="*/ 119825 w 193548"/>
                    <a:gd name="connsiteY31" fmla="*/ 219551 h 278701"/>
                    <a:gd name="connsiteX32" fmla="*/ 110490 w 193548"/>
                    <a:gd name="connsiteY32" fmla="*/ 200120 h 278701"/>
                    <a:gd name="connsiteX33" fmla="*/ 94202 w 193548"/>
                    <a:gd name="connsiteY33" fmla="*/ 186404 h 278701"/>
                    <a:gd name="connsiteX34" fmla="*/ 77724 w 193548"/>
                    <a:gd name="connsiteY34" fmla="*/ 182213 h 278701"/>
                    <a:gd name="connsiteX35" fmla="*/ 73914 w 193548"/>
                    <a:gd name="connsiteY35" fmla="*/ 183833 h 278701"/>
                    <a:gd name="connsiteX36" fmla="*/ 72104 w 193548"/>
                    <a:gd name="connsiteY36" fmla="*/ 187833 h 278701"/>
                    <a:gd name="connsiteX37" fmla="*/ 75152 w 193548"/>
                    <a:gd name="connsiteY37" fmla="*/ 66675 h 278701"/>
                    <a:gd name="connsiteX38" fmla="*/ 75152 w 193548"/>
                    <a:gd name="connsiteY38" fmla="*/ 112681 h 278701"/>
                    <a:gd name="connsiteX39" fmla="*/ 91440 w 193548"/>
                    <a:gd name="connsiteY39" fmla="*/ 116681 h 278701"/>
                    <a:gd name="connsiteX40" fmla="*/ 109919 w 193548"/>
                    <a:gd name="connsiteY40" fmla="*/ 107728 h 278701"/>
                    <a:gd name="connsiteX41" fmla="*/ 117253 w 193548"/>
                    <a:gd name="connsiteY41" fmla="*/ 86106 h 278701"/>
                    <a:gd name="connsiteX42" fmla="*/ 109919 w 193548"/>
                    <a:gd name="connsiteY42" fmla="*/ 67818 h 278701"/>
                    <a:gd name="connsiteX43" fmla="*/ 91916 w 193548"/>
                    <a:gd name="connsiteY43" fmla="*/ 60293 h 278701"/>
                    <a:gd name="connsiteX44" fmla="*/ 75248 w 193548"/>
                    <a:gd name="connsiteY44" fmla="*/ 66675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01">
                      <a:moveTo>
                        <a:pt x="72009" y="188024"/>
                      </a:moveTo>
                      <a:lnTo>
                        <a:pt x="71628" y="203930"/>
                      </a:lnTo>
                      <a:cubicBezTo>
                        <a:pt x="71628" y="206026"/>
                        <a:pt x="71628" y="212027"/>
                        <a:pt x="71438" y="221933"/>
                      </a:cubicBezTo>
                      <a:cubicBezTo>
                        <a:pt x="71342" y="231839"/>
                        <a:pt x="71057" y="239744"/>
                        <a:pt x="70676" y="245745"/>
                      </a:cubicBezTo>
                      <a:cubicBezTo>
                        <a:pt x="70295" y="251650"/>
                        <a:pt x="69723" y="256223"/>
                        <a:pt x="68866" y="259461"/>
                      </a:cubicBezTo>
                      <a:cubicBezTo>
                        <a:pt x="67818" y="264986"/>
                        <a:pt x="65056" y="269272"/>
                        <a:pt x="60579" y="272129"/>
                      </a:cubicBezTo>
                      <a:cubicBezTo>
                        <a:pt x="56102" y="275082"/>
                        <a:pt x="47720" y="276511"/>
                        <a:pt x="35624" y="276511"/>
                      </a:cubicBezTo>
                      <a:cubicBezTo>
                        <a:pt x="27432" y="276511"/>
                        <a:pt x="20669" y="274892"/>
                        <a:pt x="15431" y="271558"/>
                      </a:cubicBezTo>
                      <a:cubicBezTo>
                        <a:pt x="10097" y="268224"/>
                        <a:pt x="6001" y="263176"/>
                        <a:pt x="3143" y="256318"/>
                      </a:cubicBezTo>
                      <a:cubicBezTo>
                        <a:pt x="1048" y="251270"/>
                        <a:pt x="0" y="242411"/>
                        <a:pt x="0" y="229743"/>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7" y="0"/>
                        <a:pt x="84868" y="0"/>
                      </a:cubicBezTo>
                      <a:lnTo>
                        <a:pt x="88868" y="0"/>
                      </a:lnTo>
                      <a:cubicBezTo>
                        <a:pt x="103156" y="0"/>
                        <a:pt x="116586" y="1715"/>
                        <a:pt x="129159" y="5143"/>
                      </a:cubicBezTo>
                      <a:cubicBezTo>
                        <a:pt x="141732" y="8572"/>
                        <a:pt x="152781" y="13811"/>
                        <a:pt x="162306" y="20765"/>
                      </a:cubicBezTo>
                      <a:cubicBezTo>
                        <a:pt x="171831" y="27813"/>
                        <a:pt x="179261" y="36671"/>
                        <a:pt x="184499" y="47339"/>
                      </a:cubicBezTo>
                      <a:cubicBezTo>
                        <a:pt x="189738" y="58007"/>
                        <a:pt x="192405" y="70294"/>
                        <a:pt x="192405" y="84011"/>
                      </a:cubicBezTo>
                      <a:cubicBezTo>
                        <a:pt x="192405" y="99060"/>
                        <a:pt x="189452" y="113729"/>
                        <a:pt x="183452" y="128016"/>
                      </a:cubicBezTo>
                      <a:cubicBezTo>
                        <a:pt x="177451" y="142304"/>
                        <a:pt x="170212" y="152781"/>
                        <a:pt x="161449" y="159353"/>
                      </a:cubicBezTo>
                      <a:cubicBezTo>
                        <a:pt x="169355" y="165735"/>
                        <a:pt x="175927" y="174022"/>
                        <a:pt x="181070" y="184309"/>
                      </a:cubicBezTo>
                      <a:cubicBezTo>
                        <a:pt x="186214" y="194596"/>
                        <a:pt x="189643" y="204788"/>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2" y="276416"/>
                        <a:pt x="132302" y="271939"/>
                      </a:cubicBezTo>
                      <a:cubicBezTo>
                        <a:pt x="126873" y="267462"/>
                        <a:pt x="124206" y="259651"/>
                        <a:pt x="124206" y="248507"/>
                      </a:cubicBezTo>
                      <a:cubicBezTo>
                        <a:pt x="123444" y="239554"/>
                        <a:pt x="121920" y="229838"/>
                        <a:pt x="119825"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1" y="182213"/>
                        <a:pt x="75152" y="182785"/>
                        <a:pt x="73914" y="183833"/>
                      </a:cubicBezTo>
                      <a:cubicBezTo>
                        <a:pt x="72771" y="184880"/>
                        <a:pt x="72104" y="186214"/>
                        <a:pt x="72104" y="187833"/>
                      </a:cubicBezTo>
                      <a:close/>
                      <a:moveTo>
                        <a:pt x="75152" y="66675"/>
                      </a:moveTo>
                      <a:lnTo>
                        <a:pt x="75152" y="112681"/>
                      </a:lnTo>
                      <a:cubicBezTo>
                        <a:pt x="80201" y="115348"/>
                        <a:pt x="85630" y="116681"/>
                        <a:pt x="91440" y="116681"/>
                      </a:cubicBezTo>
                      <a:cubicBezTo>
                        <a:pt x="98870" y="116681"/>
                        <a:pt x="104966" y="113729"/>
                        <a:pt x="109919" y="107728"/>
                      </a:cubicBezTo>
                      <a:cubicBezTo>
                        <a:pt x="114776" y="101822"/>
                        <a:pt x="117253" y="94583"/>
                        <a:pt x="117253" y="86106"/>
                      </a:cubicBezTo>
                      <a:cubicBezTo>
                        <a:pt x="117253" y="78962"/>
                        <a:pt x="114776" y="72866"/>
                        <a:pt x="109919" y="67818"/>
                      </a:cubicBezTo>
                      <a:cubicBezTo>
                        <a:pt x="105061" y="62770"/>
                        <a:pt x="98965" y="60293"/>
                        <a:pt x="91916" y="60293"/>
                      </a:cubicBezTo>
                      <a:cubicBezTo>
                        <a:pt x="84201" y="60293"/>
                        <a:pt x="78677" y="62389"/>
                        <a:pt x="75248" y="66675"/>
                      </a:cubicBezTo>
                      <a:close/>
                    </a:path>
                  </a:pathLst>
                </a:custGeom>
                <a:grpFill/>
                <a:ln w="9525" cap="flat">
                  <a:noFill/>
                  <a:prstDash val="solid"/>
                  <a:miter/>
                </a:ln>
              </p:spPr>
              <p:txBody>
                <a:bodyPr rtlCol="0" anchor="ctr"/>
                <a:lstStyle/>
                <a:p>
                  <a:endParaRPr lang="nl-BE"/>
                </a:p>
              </p:txBody>
            </p:sp>
            <p:sp>
              <p:nvSpPr>
                <p:cNvPr id="184" name="Vrije vorm: vorm 183">
                  <a:extLst>
                    <a:ext uri="{FF2B5EF4-FFF2-40B4-BE49-F238E27FC236}">
                      <a16:creationId xmlns:a16="http://schemas.microsoft.com/office/drawing/2014/main" id="{C2FA69C6-0533-E8AC-6FBE-62C34A0A0D8F}"/>
                    </a:ext>
                  </a:extLst>
                </p:cNvPr>
                <p:cNvSpPr/>
                <p:nvPr/>
              </p:nvSpPr>
              <p:spPr>
                <a:xfrm>
                  <a:off x="5989415" y="3290791"/>
                  <a:ext cx="191928" cy="278892"/>
                </a:xfrm>
                <a:custGeom>
                  <a:avLst/>
                  <a:gdLst>
                    <a:gd name="connsiteX0" fmla="*/ 88392 w 191928"/>
                    <a:gd name="connsiteY0" fmla="*/ 89345 h 278892"/>
                    <a:gd name="connsiteX1" fmla="*/ 92583 w 191928"/>
                    <a:gd name="connsiteY1" fmla="*/ 93917 h 278892"/>
                    <a:gd name="connsiteX2" fmla="*/ 102679 w 191928"/>
                    <a:gd name="connsiteY2" fmla="*/ 101441 h 278892"/>
                    <a:gd name="connsiteX3" fmla="*/ 116396 w 191928"/>
                    <a:gd name="connsiteY3" fmla="*/ 110395 h 278892"/>
                    <a:gd name="connsiteX4" fmla="*/ 124492 w 191928"/>
                    <a:gd name="connsiteY4" fmla="*/ 115538 h 278892"/>
                    <a:gd name="connsiteX5" fmla="*/ 131254 w 191928"/>
                    <a:gd name="connsiteY5" fmla="*/ 119920 h 278892"/>
                    <a:gd name="connsiteX6" fmla="*/ 165735 w 191928"/>
                    <a:gd name="connsiteY6" fmla="*/ 144494 h 278892"/>
                    <a:gd name="connsiteX7" fmla="*/ 184785 w 191928"/>
                    <a:gd name="connsiteY7" fmla="*/ 167450 h 278892"/>
                    <a:gd name="connsiteX8" fmla="*/ 191929 w 191928"/>
                    <a:gd name="connsiteY8" fmla="*/ 196787 h 278892"/>
                    <a:gd name="connsiteX9" fmla="*/ 75343 w 191928"/>
                    <a:gd name="connsiteY9" fmla="*/ 278892 h 278892"/>
                    <a:gd name="connsiteX10" fmla="*/ 38291 w 191928"/>
                    <a:gd name="connsiteY10" fmla="*/ 273749 h 278892"/>
                    <a:gd name="connsiteX11" fmla="*/ 9144 w 191928"/>
                    <a:gd name="connsiteY11" fmla="*/ 259652 h 278892"/>
                    <a:gd name="connsiteX12" fmla="*/ 0 w 191928"/>
                    <a:gd name="connsiteY12" fmla="*/ 240792 h 278892"/>
                    <a:gd name="connsiteX13" fmla="*/ 4953 w 191928"/>
                    <a:gd name="connsiteY13" fmla="*/ 221361 h 278892"/>
                    <a:gd name="connsiteX14" fmla="*/ 20193 w 191928"/>
                    <a:gd name="connsiteY14" fmla="*/ 209455 h 278892"/>
                    <a:gd name="connsiteX15" fmla="*/ 58483 w 191928"/>
                    <a:gd name="connsiteY15" fmla="*/ 202502 h 278892"/>
                    <a:gd name="connsiteX16" fmla="*/ 97917 w 191928"/>
                    <a:gd name="connsiteY16" fmla="*/ 197168 h 278892"/>
                    <a:gd name="connsiteX17" fmla="*/ 103823 w 191928"/>
                    <a:gd name="connsiteY17" fmla="*/ 191643 h 278892"/>
                    <a:gd name="connsiteX18" fmla="*/ 103061 w 191928"/>
                    <a:gd name="connsiteY18" fmla="*/ 189452 h 278892"/>
                    <a:gd name="connsiteX19" fmla="*/ 101060 w 191928"/>
                    <a:gd name="connsiteY19" fmla="*/ 187262 h 278892"/>
                    <a:gd name="connsiteX20" fmla="*/ 76486 w 191928"/>
                    <a:gd name="connsiteY20" fmla="*/ 173736 h 278892"/>
                    <a:gd name="connsiteX21" fmla="*/ 22574 w 191928"/>
                    <a:gd name="connsiteY21" fmla="*/ 130112 h 278892"/>
                    <a:gd name="connsiteX22" fmla="*/ 7144 w 191928"/>
                    <a:gd name="connsiteY22" fmla="*/ 82868 h 278892"/>
                    <a:gd name="connsiteX23" fmla="*/ 39433 w 191928"/>
                    <a:gd name="connsiteY23" fmla="*/ 22384 h 278892"/>
                    <a:gd name="connsiteX24" fmla="*/ 129254 w 191928"/>
                    <a:gd name="connsiteY24" fmla="*/ 0 h 278892"/>
                    <a:gd name="connsiteX25" fmla="*/ 160782 w 191928"/>
                    <a:gd name="connsiteY25" fmla="*/ 4191 h 278892"/>
                    <a:gd name="connsiteX26" fmla="*/ 182594 w 191928"/>
                    <a:gd name="connsiteY26" fmla="*/ 18288 h 278892"/>
                    <a:gd name="connsiteX27" fmla="*/ 189548 w 191928"/>
                    <a:gd name="connsiteY27" fmla="*/ 39338 h 278892"/>
                    <a:gd name="connsiteX28" fmla="*/ 180975 w 191928"/>
                    <a:gd name="connsiteY28" fmla="*/ 58960 h 278892"/>
                    <a:gd name="connsiteX29" fmla="*/ 156401 w 191928"/>
                    <a:gd name="connsiteY29" fmla="*/ 71819 h 278892"/>
                    <a:gd name="connsiteX30" fmla="*/ 116586 w 191928"/>
                    <a:gd name="connsiteY30" fmla="*/ 78962 h 278892"/>
                    <a:gd name="connsiteX31" fmla="*/ 90011 w 191928"/>
                    <a:gd name="connsiteY31" fmla="*/ 82963 h 278892"/>
                    <a:gd name="connsiteX32" fmla="*/ 88392 w 191928"/>
                    <a:gd name="connsiteY32" fmla="*/ 84582 h 278892"/>
                    <a:gd name="connsiteX33" fmla="*/ 87630 w 191928"/>
                    <a:gd name="connsiteY33" fmla="*/ 86582 h 278892"/>
                    <a:gd name="connsiteX34" fmla="*/ 88392 w 191928"/>
                    <a:gd name="connsiteY34" fmla="*/ 89345 h 27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2">
                      <a:moveTo>
                        <a:pt x="88392" y="89345"/>
                      </a:moveTo>
                      <a:cubicBezTo>
                        <a:pt x="88964"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9"/>
                      </a:cubicBezTo>
                      <a:cubicBezTo>
                        <a:pt x="24956"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97"/>
                        <a:pt x="39815" y="204216"/>
                        <a:pt x="58483" y="202502"/>
                      </a:cubicBezTo>
                      <a:cubicBezTo>
                        <a:pt x="77153" y="200787"/>
                        <a:pt x="90297" y="198977"/>
                        <a:pt x="97917" y="197168"/>
                      </a:cubicBezTo>
                      <a:cubicBezTo>
                        <a:pt x="101918" y="196406"/>
                        <a:pt x="103823" y="194501"/>
                        <a:pt x="103823" y="191643"/>
                      </a:cubicBezTo>
                      <a:cubicBezTo>
                        <a:pt x="103823" y="191167"/>
                        <a:pt x="103537" y="190405"/>
                        <a:pt x="103061" y="189452"/>
                      </a:cubicBezTo>
                      <a:cubicBezTo>
                        <a:pt x="102489" y="188500"/>
                        <a:pt x="101918" y="187833"/>
                        <a:pt x="101060" y="187262"/>
                      </a:cubicBezTo>
                      <a:lnTo>
                        <a:pt x="76486" y="173736"/>
                      </a:lnTo>
                      <a:cubicBezTo>
                        <a:pt x="50864"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9" y="0"/>
                        <a:pt x="150876" y="1429"/>
                        <a:pt x="160782" y="4191"/>
                      </a:cubicBezTo>
                      <a:cubicBezTo>
                        <a:pt x="170688" y="6953"/>
                        <a:pt x="177927" y="11716"/>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3"/>
                        <a:pt x="116586" y="78962"/>
                      </a:cubicBezTo>
                      <a:cubicBezTo>
                        <a:pt x="100679" y="80867"/>
                        <a:pt x="91821" y="82106"/>
                        <a:pt x="90011" y="82963"/>
                      </a:cubicBezTo>
                      <a:cubicBezTo>
                        <a:pt x="89440" y="83249"/>
                        <a:pt x="88964"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endParaRPr lang="nl-BE"/>
                </a:p>
              </p:txBody>
            </p:sp>
            <p:sp>
              <p:nvSpPr>
                <p:cNvPr id="185" name="Vrije vorm: vorm 184">
                  <a:extLst>
                    <a:ext uri="{FF2B5EF4-FFF2-40B4-BE49-F238E27FC236}">
                      <a16:creationId xmlns:a16="http://schemas.microsoft.com/office/drawing/2014/main" id="{CEA9213D-CD92-A413-D3FB-969B60212E7C}"/>
                    </a:ext>
                  </a:extLst>
                </p:cNvPr>
                <p:cNvSpPr/>
                <p:nvPr/>
              </p:nvSpPr>
              <p:spPr>
                <a:xfrm>
                  <a:off x="6203822" y="3295268"/>
                  <a:ext cx="189356" cy="272510"/>
                </a:xfrm>
                <a:custGeom>
                  <a:avLst/>
                  <a:gdLst>
                    <a:gd name="connsiteX0" fmla="*/ 20002 w 189356"/>
                    <a:gd name="connsiteY0" fmla="*/ 1143 h 272510"/>
                    <a:gd name="connsiteX1" fmla="*/ 31909 w 189356"/>
                    <a:gd name="connsiteY1" fmla="*/ 0 h 272510"/>
                    <a:gd name="connsiteX2" fmla="*/ 69342 w 189356"/>
                    <a:gd name="connsiteY2" fmla="*/ 14478 h 272510"/>
                    <a:gd name="connsiteX3" fmla="*/ 84201 w 189356"/>
                    <a:gd name="connsiteY3" fmla="*/ 53150 h 272510"/>
                    <a:gd name="connsiteX4" fmla="*/ 84201 w 189356"/>
                    <a:gd name="connsiteY4" fmla="*/ 63437 h 272510"/>
                    <a:gd name="connsiteX5" fmla="*/ 84963 w 189356"/>
                    <a:gd name="connsiteY5" fmla="*/ 176879 h 272510"/>
                    <a:gd name="connsiteX6" fmla="*/ 107156 w 189356"/>
                    <a:gd name="connsiteY6" fmla="*/ 197072 h 272510"/>
                    <a:gd name="connsiteX7" fmla="*/ 128778 w 189356"/>
                    <a:gd name="connsiteY7" fmla="*/ 193262 h 272510"/>
                    <a:gd name="connsiteX8" fmla="*/ 144875 w 189356"/>
                    <a:gd name="connsiteY8" fmla="*/ 189071 h 272510"/>
                    <a:gd name="connsiteX9" fmla="*/ 158782 w 189356"/>
                    <a:gd name="connsiteY9" fmla="*/ 187928 h 272510"/>
                    <a:gd name="connsiteX10" fmla="*/ 175260 w 189356"/>
                    <a:gd name="connsiteY10" fmla="*/ 192119 h 272510"/>
                    <a:gd name="connsiteX11" fmla="*/ 186595 w 189356"/>
                    <a:gd name="connsiteY11" fmla="*/ 203073 h 272510"/>
                    <a:gd name="connsiteX12" fmla="*/ 189357 w 189356"/>
                    <a:gd name="connsiteY12" fmla="*/ 216122 h 272510"/>
                    <a:gd name="connsiteX13" fmla="*/ 166116 w 189356"/>
                    <a:gd name="connsiteY13" fmla="*/ 258604 h 272510"/>
                    <a:gd name="connsiteX14" fmla="*/ 94488 w 189356"/>
                    <a:gd name="connsiteY14" fmla="*/ 272510 h 272510"/>
                    <a:gd name="connsiteX15" fmla="*/ 44672 w 189356"/>
                    <a:gd name="connsiteY15" fmla="*/ 262223 h 272510"/>
                    <a:gd name="connsiteX16" fmla="*/ 12383 w 189356"/>
                    <a:gd name="connsiteY16" fmla="*/ 232315 h 272510"/>
                    <a:gd name="connsiteX17" fmla="*/ 857 w 189356"/>
                    <a:gd name="connsiteY17" fmla="*/ 183356 h 272510"/>
                    <a:gd name="connsiteX18" fmla="*/ 1238 w 189356"/>
                    <a:gd name="connsiteY18" fmla="*/ 171831 h 272510"/>
                    <a:gd name="connsiteX19" fmla="*/ 2000 w 189356"/>
                    <a:gd name="connsiteY19" fmla="*/ 127445 h 272510"/>
                    <a:gd name="connsiteX20" fmla="*/ 0 w 189356"/>
                    <a:gd name="connsiteY20" fmla="*/ 28289 h 272510"/>
                    <a:gd name="connsiteX21" fmla="*/ 4000 w 189356"/>
                    <a:gd name="connsiteY21" fmla="*/ 11049 h 272510"/>
                    <a:gd name="connsiteX22" fmla="*/ 19907 w 189356"/>
                    <a:gd name="connsiteY22" fmla="*/ 1334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510">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6" y="189357"/>
                        <a:pt x="175260" y="192119"/>
                      </a:cubicBezTo>
                      <a:cubicBezTo>
                        <a:pt x="180403" y="194882"/>
                        <a:pt x="184214" y="198501"/>
                        <a:pt x="186595" y="203073"/>
                      </a:cubicBezTo>
                      <a:cubicBezTo>
                        <a:pt x="188405"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2"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4"/>
                      </a:cubicBezTo>
                      <a:close/>
                    </a:path>
                  </a:pathLst>
                </a:custGeom>
                <a:grpFill/>
                <a:ln w="9525" cap="flat">
                  <a:noFill/>
                  <a:prstDash val="solid"/>
                  <a:miter/>
                </a:ln>
              </p:spPr>
              <p:txBody>
                <a:bodyPr rtlCol="0" anchor="ctr"/>
                <a:lstStyle/>
                <a:p>
                  <a:endParaRPr lang="nl-BE"/>
                </a:p>
              </p:txBody>
            </p:sp>
            <p:sp>
              <p:nvSpPr>
                <p:cNvPr id="186" name="Vrije vorm: vorm 185">
                  <a:extLst>
                    <a:ext uri="{FF2B5EF4-FFF2-40B4-BE49-F238E27FC236}">
                      <a16:creationId xmlns:a16="http://schemas.microsoft.com/office/drawing/2014/main" id="{64D0C807-3134-436D-4331-4A014812E649}"/>
                    </a:ext>
                  </a:extLst>
                </p:cNvPr>
                <p:cNvSpPr/>
                <p:nvPr/>
              </p:nvSpPr>
              <p:spPr>
                <a:xfrm>
                  <a:off x="6406229" y="3293744"/>
                  <a:ext cx="219836" cy="274510"/>
                </a:xfrm>
                <a:custGeom>
                  <a:avLst/>
                  <a:gdLst>
                    <a:gd name="connsiteX0" fmla="*/ 157448 w 219836"/>
                    <a:gd name="connsiteY0" fmla="*/ 266414 h 274510"/>
                    <a:gd name="connsiteX1" fmla="*/ 147733 w 219836"/>
                    <a:gd name="connsiteY1" fmla="*/ 258318 h 274510"/>
                    <a:gd name="connsiteX2" fmla="*/ 140398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0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5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0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5" y="32480"/>
                      </a:cubicBezTo>
                      <a:cubicBezTo>
                        <a:pt x="32575" y="26956"/>
                        <a:pt x="38290"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5"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0"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187" name="Vrije vorm: vorm 186">
                  <a:extLst>
                    <a:ext uri="{FF2B5EF4-FFF2-40B4-BE49-F238E27FC236}">
                      <a16:creationId xmlns:a16="http://schemas.microsoft.com/office/drawing/2014/main" id="{4CEDA88F-3962-1289-0276-73CCF5DDFA8D}"/>
                    </a:ext>
                  </a:extLst>
                </p:cNvPr>
                <p:cNvSpPr/>
                <p:nvPr/>
              </p:nvSpPr>
              <p:spPr>
                <a:xfrm>
                  <a:off x="6639401" y="3293744"/>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3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2 h 274510"/>
                    <a:gd name="connsiteX7" fmla="*/ 5905 w 219837"/>
                    <a:gd name="connsiteY7" fmla="*/ 228600 h 274510"/>
                    <a:gd name="connsiteX8" fmla="*/ 0 w 219837"/>
                    <a:gd name="connsiteY8" fmla="*/ 199835 h 274510"/>
                    <a:gd name="connsiteX9" fmla="*/ 4000 w 219837"/>
                    <a:gd name="connsiteY9" fmla="*/ 172498 h 274510"/>
                    <a:gd name="connsiteX10" fmla="*/ 18097 w 219837"/>
                    <a:gd name="connsiteY10" fmla="*/ 144971 h 274510"/>
                    <a:gd name="connsiteX11" fmla="*/ 44482 w 219837"/>
                    <a:gd name="connsiteY11" fmla="*/ 121730 h 274510"/>
                    <a:gd name="connsiteX12" fmla="*/ 82963 w 219837"/>
                    <a:gd name="connsiteY12" fmla="*/ 105823 h 274510"/>
                    <a:gd name="connsiteX13" fmla="*/ 126968 w 219837"/>
                    <a:gd name="connsiteY13" fmla="*/ 100298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7 h 274510"/>
                    <a:gd name="connsiteX33" fmla="*/ 186118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3"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6" y="40767"/>
                        <a:pt x="197548"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6"/>
                        <a:pt x="118300" y="156972"/>
                        <a:pt x="110680" y="156972"/>
                      </a:cubicBezTo>
                      <a:close/>
                    </a:path>
                  </a:pathLst>
                </a:custGeom>
                <a:grpFill/>
                <a:ln w="9525" cap="flat">
                  <a:noFill/>
                  <a:prstDash val="solid"/>
                  <a:miter/>
                </a:ln>
              </p:spPr>
              <p:txBody>
                <a:bodyPr rtlCol="0" anchor="ctr"/>
                <a:lstStyle/>
                <a:p>
                  <a:endParaRPr lang="nl-BE"/>
                </a:p>
              </p:txBody>
            </p:sp>
            <p:sp>
              <p:nvSpPr>
                <p:cNvPr id="188" name="Vrije vorm: vorm 187">
                  <a:extLst>
                    <a:ext uri="{FF2B5EF4-FFF2-40B4-BE49-F238E27FC236}">
                      <a16:creationId xmlns:a16="http://schemas.microsoft.com/office/drawing/2014/main" id="{AA54211B-B72E-1D55-D35C-315D8CADF159}"/>
                    </a:ext>
                  </a:extLst>
                </p:cNvPr>
                <p:cNvSpPr/>
                <p:nvPr/>
              </p:nvSpPr>
              <p:spPr>
                <a:xfrm>
                  <a:off x="6869715" y="3299650"/>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5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509"/>
                        <a:pt x="25432" y="258223"/>
                      </a:cubicBezTo>
                      <a:cubicBezTo>
                        <a:pt x="22289" y="255080"/>
                        <a:pt x="19717" y="250793"/>
                        <a:pt x="17717" y="245555"/>
                      </a:cubicBezTo>
                      <a:cubicBezTo>
                        <a:pt x="15716" y="240316"/>
                        <a:pt x="14383" y="231838"/>
                        <a:pt x="13525" y="220123"/>
                      </a:cubicBezTo>
                      <a:cubicBezTo>
                        <a:pt x="11430" y="187643"/>
                        <a:pt x="9144" y="150019"/>
                        <a:pt x="6763" y="107252"/>
                      </a:cubicBezTo>
                      <a:cubicBezTo>
                        <a:pt x="4382" y="64580"/>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80"/>
                        <a:pt x="198120" y="266414"/>
                        <a:pt x="183547" y="266414"/>
                      </a:cubicBezTo>
                      <a:close/>
                    </a:path>
                  </a:pathLst>
                </a:custGeom>
                <a:grpFill/>
                <a:ln w="9525" cap="flat">
                  <a:noFill/>
                  <a:prstDash val="solid"/>
                  <a:miter/>
                </a:ln>
              </p:spPr>
              <p:txBody>
                <a:bodyPr rtlCol="0" anchor="ctr"/>
                <a:lstStyle/>
                <a:p>
                  <a:endParaRPr lang="nl-BE"/>
                </a:p>
              </p:txBody>
            </p:sp>
          </p:grpSp>
        </p:grpSp>
        <p:sp>
          <p:nvSpPr>
            <p:cNvPr id="177" name="Rechthoek 176">
              <a:hlinkClick r:id="rId12" action="ppaction://hlinksldjump"/>
              <a:extLst>
                <a:ext uri="{FF2B5EF4-FFF2-40B4-BE49-F238E27FC236}">
                  <a16:creationId xmlns:a16="http://schemas.microsoft.com/office/drawing/2014/main" id="{4EAFC96A-D619-C647-5E6E-0F83498F2385}"/>
                </a:ext>
              </a:extLst>
            </p:cNvPr>
            <p:cNvSpPr/>
            <p:nvPr/>
          </p:nvSpPr>
          <p:spPr>
            <a:xfrm>
              <a:off x="8896527" y="981860"/>
              <a:ext cx="2302494" cy="5252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grpSp>
      <p:grpSp>
        <p:nvGrpSpPr>
          <p:cNvPr id="189" name="!!aanduidingpagina's">
            <a:extLst>
              <a:ext uri="{FF2B5EF4-FFF2-40B4-BE49-F238E27FC236}">
                <a16:creationId xmlns:a16="http://schemas.microsoft.com/office/drawing/2014/main" id="{345DE110-7FD6-D28D-BD64-E0EB549B21DB}"/>
              </a:ext>
            </a:extLst>
          </p:cNvPr>
          <p:cNvGrpSpPr/>
          <p:nvPr/>
        </p:nvGrpSpPr>
        <p:grpSpPr>
          <a:xfrm>
            <a:off x="5434296" y="6365081"/>
            <a:ext cx="1321489" cy="238218"/>
            <a:chOff x="5054256" y="6365081"/>
            <a:chExt cx="1321489" cy="238218"/>
          </a:xfrm>
        </p:grpSpPr>
        <p:sp>
          <p:nvSpPr>
            <p:cNvPr id="190" name="Ovaal 189">
              <a:extLst>
                <a:ext uri="{FF2B5EF4-FFF2-40B4-BE49-F238E27FC236}">
                  <a16:creationId xmlns:a16="http://schemas.microsoft.com/office/drawing/2014/main" id="{8671574A-E55B-EB01-4F3C-E259897E8FC5}"/>
                </a:ext>
              </a:extLst>
            </p:cNvPr>
            <p:cNvSpPr/>
            <p:nvPr/>
          </p:nvSpPr>
          <p:spPr>
            <a:xfrm>
              <a:off x="505425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91" name="Ovaal 190">
              <a:extLst>
                <a:ext uri="{FF2B5EF4-FFF2-40B4-BE49-F238E27FC236}">
                  <a16:creationId xmlns:a16="http://schemas.microsoft.com/office/drawing/2014/main" id="{C9F9CCA3-91BA-EEB1-645A-8A717C4293B1}"/>
                </a:ext>
              </a:extLst>
            </p:cNvPr>
            <p:cNvSpPr/>
            <p:nvPr/>
          </p:nvSpPr>
          <p:spPr>
            <a:xfrm>
              <a:off x="541534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92" name="Ovaal 191">
              <a:extLst>
                <a:ext uri="{FF2B5EF4-FFF2-40B4-BE49-F238E27FC236}">
                  <a16:creationId xmlns:a16="http://schemas.microsoft.com/office/drawing/2014/main" id="{4DA99D88-8C18-AF68-E75F-409B7445E72F}"/>
                </a:ext>
              </a:extLst>
            </p:cNvPr>
            <p:cNvSpPr/>
            <p:nvPr/>
          </p:nvSpPr>
          <p:spPr>
            <a:xfrm>
              <a:off x="5776436"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93" name="Ovaal 192">
              <a:extLst>
                <a:ext uri="{FF2B5EF4-FFF2-40B4-BE49-F238E27FC236}">
                  <a16:creationId xmlns:a16="http://schemas.microsoft.com/office/drawing/2014/main" id="{291040E7-C4F4-BD8E-9205-04C21AA07273}"/>
                </a:ext>
              </a:extLst>
            </p:cNvPr>
            <p:cNvSpPr/>
            <p:nvPr/>
          </p:nvSpPr>
          <p:spPr>
            <a:xfrm>
              <a:off x="6137527" y="6365081"/>
              <a:ext cx="238218" cy="238218"/>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94" name="Ovaal 193">
              <a:extLst>
                <a:ext uri="{FF2B5EF4-FFF2-40B4-BE49-F238E27FC236}">
                  <a16:creationId xmlns:a16="http://schemas.microsoft.com/office/drawing/2014/main" id="{1095B812-7E76-BC1A-C4BC-E60AB8056796}"/>
                </a:ext>
              </a:extLst>
            </p:cNvPr>
            <p:cNvSpPr/>
            <p:nvPr/>
          </p:nvSpPr>
          <p:spPr>
            <a:xfrm>
              <a:off x="508336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95" name="Ovaal 194">
              <a:extLst>
                <a:ext uri="{FF2B5EF4-FFF2-40B4-BE49-F238E27FC236}">
                  <a16:creationId xmlns:a16="http://schemas.microsoft.com/office/drawing/2014/main" id="{1985D38C-4065-9176-FA91-D1A3FEBBA6AB}"/>
                </a:ext>
              </a:extLst>
            </p:cNvPr>
            <p:cNvSpPr/>
            <p:nvPr/>
          </p:nvSpPr>
          <p:spPr>
            <a:xfrm>
              <a:off x="544445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96" name="Ovaal 195">
              <a:extLst>
                <a:ext uri="{FF2B5EF4-FFF2-40B4-BE49-F238E27FC236}">
                  <a16:creationId xmlns:a16="http://schemas.microsoft.com/office/drawing/2014/main" id="{EFCB047B-B475-7C62-AC21-B1D8438A28A8}"/>
                </a:ext>
              </a:extLst>
            </p:cNvPr>
            <p:cNvSpPr/>
            <p:nvPr/>
          </p:nvSpPr>
          <p:spPr>
            <a:xfrm>
              <a:off x="5805545" y="6394190"/>
              <a:ext cx="180000" cy="180000"/>
            </a:xfrm>
            <a:prstGeom prst="ellipse">
              <a:avLst/>
            </a:prstGeom>
            <a:solidFill>
              <a:srgbClr val="B8F2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97" name="Ovaal 196">
              <a:extLst>
                <a:ext uri="{FF2B5EF4-FFF2-40B4-BE49-F238E27FC236}">
                  <a16:creationId xmlns:a16="http://schemas.microsoft.com/office/drawing/2014/main" id="{E16A1072-4A14-A418-DBB7-D5585754C11B}"/>
                </a:ext>
              </a:extLst>
            </p:cNvPr>
            <p:cNvSpPr/>
            <p:nvPr/>
          </p:nvSpPr>
          <p:spPr>
            <a:xfrm>
              <a:off x="6166636" y="6394190"/>
              <a:ext cx="180000" cy="180000"/>
            </a:xfrm>
            <a:prstGeom prst="ellipse">
              <a:avLst/>
            </a:prstGeom>
            <a:solidFill>
              <a:srgbClr val="0B88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Tree>
    <p:extLst>
      <p:ext uri="{BB962C8B-B14F-4D97-AF65-F5344CB8AC3E}">
        <p14:creationId xmlns:p14="http://schemas.microsoft.com/office/powerpoint/2010/main" val="348279143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8000"/>
                                  </p:iterate>
                                  <p:childTnLst>
                                    <p:set>
                                      <p:cBhvr>
                                        <p:cTn id="6" dur="1" fill="hold">
                                          <p:stCondLst>
                                            <p:cond delay="0"/>
                                          </p:stCondLst>
                                        </p:cTn>
                                        <p:tgtEl>
                                          <p:spTgt spid="119"/>
                                        </p:tgtEl>
                                        <p:attrNameLst>
                                          <p:attrName>style.visibility</p:attrName>
                                        </p:attrNameLst>
                                      </p:cBhvr>
                                      <p:to>
                                        <p:strVal val="visible"/>
                                      </p:to>
                                    </p:set>
                                    <p:animEffect transition="in" filter="fade">
                                      <p:cBhvr>
                                        <p:cTn id="7" dur="500"/>
                                        <p:tgtEl>
                                          <p:spTgt spid="119"/>
                                        </p:tgtEl>
                                      </p:cBhvr>
                                    </p:animEffect>
                                  </p:childTnLst>
                                </p:cTn>
                              </p:par>
                            </p:childTnLst>
                          </p:cTn>
                        </p:par>
                        <p:par>
                          <p:cTn id="8" fill="hold">
                            <p:stCondLst>
                              <p:cond delay="222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par>
                                <p:cTn id="14" presetID="53" presetClass="entr" presetSubtype="16" fill="hold" nodeType="withEffect">
                                  <p:stCondLst>
                                    <p:cond delay="0"/>
                                  </p:stCondLst>
                                  <p:childTnLst>
                                    <p:set>
                                      <p:cBhvr>
                                        <p:cTn id="15" dur="1" fill="hold">
                                          <p:stCondLst>
                                            <p:cond delay="0"/>
                                          </p:stCondLst>
                                        </p:cTn>
                                        <p:tgtEl>
                                          <p:spTgt spid="175"/>
                                        </p:tgtEl>
                                        <p:attrNameLst>
                                          <p:attrName>style.visibility</p:attrName>
                                        </p:attrNameLst>
                                      </p:cBhvr>
                                      <p:to>
                                        <p:strVal val="visible"/>
                                      </p:to>
                                    </p:set>
                                    <p:anim calcmode="lin" valueType="num">
                                      <p:cBhvr>
                                        <p:cTn id="16" dur="500" fill="hold"/>
                                        <p:tgtEl>
                                          <p:spTgt spid="175"/>
                                        </p:tgtEl>
                                        <p:attrNameLst>
                                          <p:attrName>ppt_w</p:attrName>
                                        </p:attrNameLst>
                                      </p:cBhvr>
                                      <p:tavLst>
                                        <p:tav tm="0">
                                          <p:val>
                                            <p:fltVal val="0"/>
                                          </p:val>
                                        </p:tav>
                                        <p:tav tm="100000">
                                          <p:val>
                                            <p:strVal val="#ppt_w"/>
                                          </p:val>
                                        </p:tav>
                                      </p:tavLst>
                                    </p:anim>
                                    <p:anim calcmode="lin" valueType="num">
                                      <p:cBhvr>
                                        <p:cTn id="17" dur="500" fill="hold"/>
                                        <p:tgtEl>
                                          <p:spTgt spid="175"/>
                                        </p:tgtEl>
                                        <p:attrNameLst>
                                          <p:attrName>ppt_h</p:attrName>
                                        </p:attrNameLst>
                                      </p:cBhvr>
                                      <p:tavLst>
                                        <p:tav tm="0">
                                          <p:val>
                                            <p:fltVal val="0"/>
                                          </p:val>
                                        </p:tav>
                                        <p:tav tm="100000">
                                          <p:val>
                                            <p:strVal val="#ppt_h"/>
                                          </p:val>
                                        </p:tav>
                                      </p:tavLst>
                                    </p:anim>
                                    <p:animEffect transition="in" filter="fade">
                                      <p:cBhvr>
                                        <p:cTn id="18" dur="500"/>
                                        <p:tgtEl>
                                          <p:spTgt spid="175"/>
                                        </p:tgtEl>
                                      </p:cBhvr>
                                    </p:animEffect>
                                  </p:childTnLst>
                                </p:cTn>
                              </p:par>
                              <p:par>
                                <p:cTn id="19" presetID="6" presetClass="emph" presetSubtype="0" autoRev="1" fill="hold" nodeType="withEffect">
                                  <p:stCondLst>
                                    <p:cond delay="400"/>
                                  </p:stCondLst>
                                  <p:childTnLst>
                                    <p:animScale>
                                      <p:cBhvr>
                                        <p:cTn id="20" dur="200" fill="hold"/>
                                        <p:tgtEl>
                                          <p:spTgt spid="4"/>
                                        </p:tgtEl>
                                      </p:cBhvr>
                                      <p:by x="105000" y="105000"/>
                                    </p:animScale>
                                  </p:childTnLst>
                                </p:cTn>
                              </p:par>
                              <p:par>
                                <p:cTn id="21" presetID="6" presetClass="emph" presetSubtype="0" autoRev="1" fill="hold" nodeType="withEffect">
                                  <p:stCondLst>
                                    <p:cond delay="400"/>
                                  </p:stCondLst>
                                  <p:childTnLst>
                                    <p:animScale>
                                      <p:cBhvr>
                                        <p:cTn id="22" dur="200" fill="hold"/>
                                        <p:tgtEl>
                                          <p:spTgt spid="17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21F6E9D1-CAAC-4C72-6F7F-74CDE29C4FF8}"/>
              </a:ext>
            </a:extLst>
          </p:cNvPr>
          <p:cNvSpPr/>
          <p:nvPr/>
        </p:nvSpPr>
        <p:spPr>
          <a:xfrm>
            <a:off x="205946" y="197708"/>
            <a:ext cx="11780108" cy="6462584"/>
          </a:xfrm>
          <a:prstGeom prst="rect">
            <a:avLst/>
          </a:prstGeom>
          <a:solidFill>
            <a:srgbClr val="BAE8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pic>
        <p:nvPicPr>
          <p:cNvPr id="43" name="!!achtergrond_elemnt">
            <a:extLst>
              <a:ext uri="{FF2B5EF4-FFF2-40B4-BE49-F238E27FC236}">
                <a16:creationId xmlns:a16="http://schemas.microsoft.com/office/drawing/2014/main" id="{1FA09B49-37E3-7479-A586-C4D8576B445A}"/>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8620" t="18851" r="5099" b="17921"/>
          <a:stretch/>
        </p:blipFill>
        <p:spPr>
          <a:xfrm>
            <a:off x="0" y="49634"/>
            <a:ext cx="12601306" cy="7197634"/>
          </a:xfrm>
          <a:prstGeom prst="rect">
            <a:avLst/>
          </a:prstGeom>
        </p:spPr>
      </p:pic>
      <p:grpSp>
        <p:nvGrpSpPr>
          <p:cNvPr id="15" name="!!strand">
            <a:extLst>
              <a:ext uri="{FF2B5EF4-FFF2-40B4-BE49-F238E27FC236}">
                <a16:creationId xmlns:a16="http://schemas.microsoft.com/office/drawing/2014/main" id="{18528C56-A490-C9AF-ACD5-3998EDD91256}"/>
              </a:ext>
            </a:extLst>
          </p:cNvPr>
          <p:cNvGrpSpPr/>
          <p:nvPr/>
        </p:nvGrpSpPr>
        <p:grpSpPr>
          <a:xfrm>
            <a:off x="205946" y="4796135"/>
            <a:ext cx="11791437" cy="1872883"/>
            <a:chOff x="2853383" y="4796135"/>
            <a:chExt cx="9144000" cy="1872883"/>
          </a:xfrm>
        </p:grpSpPr>
        <p:sp>
          <p:nvSpPr>
            <p:cNvPr id="12" name="Vrije vorm: vorm 11">
              <a:extLst>
                <a:ext uri="{FF2B5EF4-FFF2-40B4-BE49-F238E27FC236}">
                  <a16:creationId xmlns:a16="http://schemas.microsoft.com/office/drawing/2014/main" id="{09FABA44-8F5A-1178-2314-8A400681E21F}"/>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solidFill>
              <a:srgbClr val="FFFFFF"/>
            </a:solidFill>
            <a:ln w="9525" cap="flat">
              <a:noFill/>
              <a:prstDash val="solid"/>
              <a:miter/>
            </a:ln>
          </p:spPr>
          <p:txBody>
            <a:bodyPr rtlCol="0" anchor="ctr"/>
            <a:lstStyle/>
            <a:p>
              <a:endParaRPr lang="nl-BE"/>
            </a:p>
          </p:txBody>
        </p:sp>
        <p:sp>
          <p:nvSpPr>
            <p:cNvPr id="13" name="Vrije vorm: vorm 12">
              <a:extLst>
                <a:ext uri="{FF2B5EF4-FFF2-40B4-BE49-F238E27FC236}">
                  <a16:creationId xmlns:a16="http://schemas.microsoft.com/office/drawing/2014/main" id="{2A4F3989-B8DE-67C6-0516-E994A24FCFBB}"/>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solidFill>
              <a:srgbClr val="F1E3CB"/>
            </a:solidFill>
            <a:ln w="9525" cap="flat">
              <a:noFill/>
              <a:prstDash val="solid"/>
              <a:miter/>
            </a:ln>
          </p:spPr>
          <p:txBody>
            <a:bodyPr rtlCol="0" anchor="ctr"/>
            <a:lstStyle/>
            <a:p>
              <a:endParaRPr lang="nl-BE"/>
            </a:p>
          </p:txBody>
        </p:sp>
      </p:grpSp>
      <p:sp>
        <p:nvSpPr>
          <p:cNvPr id="36" name="!!goodtimes_bol2">
            <a:extLst>
              <a:ext uri="{FF2B5EF4-FFF2-40B4-BE49-F238E27FC236}">
                <a16:creationId xmlns:a16="http://schemas.microsoft.com/office/drawing/2014/main" id="{D723F7B9-E70D-07E2-9334-ABE5DC12F414}"/>
              </a:ext>
            </a:extLst>
          </p:cNvPr>
          <p:cNvSpPr/>
          <p:nvPr/>
        </p:nvSpPr>
        <p:spPr>
          <a:xfrm>
            <a:off x="845540" y="2188101"/>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35" name="!!goodtimes_bol1">
            <a:extLst>
              <a:ext uri="{FF2B5EF4-FFF2-40B4-BE49-F238E27FC236}">
                <a16:creationId xmlns:a16="http://schemas.microsoft.com/office/drawing/2014/main" id="{BB5239DD-08DD-11A1-285D-145DBCD56E68}"/>
              </a:ext>
            </a:extLst>
          </p:cNvPr>
          <p:cNvSpPr/>
          <p:nvPr/>
        </p:nvSpPr>
        <p:spPr>
          <a:xfrm rot="14561146">
            <a:off x="2305114" y="2147013"/>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4" name="!!goodtimes">
            <a:extLst>
              <a:ext uri="{FF2B5EF4-FFF2-40B4-BE49-F238E27FC236}">
                <a16:creationId xmlns:a16="http://schemas.microsoft.com/office/drawing/2014/main" id="{B861CD89-57FC-D612-E32D-2DB176B8C191}"/>
              </a:ext>
            </a:extLst>
          </p:cNvPr>
          <p:cNvSpPr/>
          <p:nvPr/>
        </p:nvSpPr>
        <p:spPr>
          <a:xfrm>
            <a:off x="1453394" y="2897386"/>
            <a:ext cx="2526816" cy="621993"/>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#GOODTIMES</a:t>
            </a:r>
            <a:endParaRPr lang="nl-BE" sz="2400" dirty="0">
              <a:solidFill>
                <a:srgbClr val="F37B4B"/>
              </a:solidFill>
              <a:latin typeface="Montserrat ExtraBold" panose="00000900000000000000" pitchFamily="2" charset="0"/>
            </a:endParaRPr>
          </a:p>
        </p:txBody>
      </p:sp>
      <p:pic>
        <p:nvPicPr>
          <p:cNvPr id="25" name="!!ijsje">
            <a:extLst>
              <a:ext uri="{FF2B5EF4-FFF2-40B4-BE49-F238E27FC236}">
                <a16:creationId xmlns:a16="http://schemas.microsoft.com/office/drawing/2014/main" id="{6770E42C-1C2B-38C6-1706-0754E3787E9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1191034">
            <a:off x="760282" y="1776524"/>
            <a:ext cx="1134160" cy="1563766"/>
          </a:xfrm>
          <a:prstGeom prst="rect">
            <a:avLst/>
          </a:prstGeom>
          <a:effectLst>
            <a:outerShdw blurRad="50800" dist="38100" dir="2700000" algn="tl" rotWithShape="0">
              <a:prstClr val="black">
                <a:alpha val="40000"/>
              </a:prstClr>
            </a:outerShdw>
          </a:effectLst>
        </p:spPr>
      </p:pic>
      <p:sp>
        <p:nvSpPr>
          <p:cNvPr id="46" name="!!actief_bol2">
            <a:extLst>
              <a:ext uri="{FF2B5EF4-FFF2-40B4-BE49-F238E27FC236}">
                <a16:creationId xmlns:a16="http://schemas.microsoft.com/office/drawing/2014/main" id="{8CDE3D2A-B132-77E9-C376-D849E6877FDF}"/>
              </a:ext>
            </a:extLst>
          </p:cNvPr>
          <p:cNvSpPr/>
          <p:nvPr/>
        </p:nvSpPr>
        <p:spPr>
          <a:xfrm>
            <a:off x="1840186" y="5000115"/>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47" name="!!actief_bol1">
            <a:extLst>
              <a:ext uri="{FF2B5EF4-FFF2-40B4-BE49-F238E27FC236}">
                <a16:creationId xmlns:a16="http://schemas.microsoft.com/office/drawing/2014/main" id="{A949FD05-E3AF-F121-461B-FEC1762901AC}"/>
              </a:ext>
            </a:extLst>
          </p:cNvPr>
          <p:cNvSpPr/>
          <p:nvPr/>
        </p:nvSpPr>
        <p:spPr>
          <a:xfrm>
            <a:off x="1122970" y="4935082"/>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7" name="!!actiefbuiten">
            <a:extLst>
              <a:ext uri="{FF2B5EF4-FFF2-40B4-BE49-F238E27FC236}">
                <a16:creationId xmlns:a16="http://schemas.microsoft.com/office/drawing/2014/main" id="{41B88486-95EE-729D-03AE-85C6B3B1CA3C}"/>
              </a:ext>
            </a:extLst>
          </p:cNvPr>
          <p:cNvSpPr/>
          <p:nvPr/>
        </p:nvSpPr>
        <p:spPr>
          <a:xfrm>
            <a:off x="872435" y="5309203"/>
            <a:ext cx="2860586" cy="622800"/>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#ACTIEFBUITEN</a:t>
            </a:r>
            <a:endParaRPr lang="nl-BE" sz="2400" dirty="0">
              <a:solidFill>
                <a:srgbClr val="F37B4B"/>
              </a:solidFill>
              <a:latin typeface="Montserrat ExtraBold" panose="00000900000000000000" pitchFamily="2" charset="0"/>
            </a:endParaRPr>
          </a:p>
        </p:txBody>
      </p:sp>
      <p:pic>
        <p:nvPicPr>
          <p:cNvPr id="29" name="!!palmboom">
            <a:extLst>
              <a:ext uri="{FF2B5EF4-FFF2-40B4-BE49-F238E27FC236}">
                <a16:creationId xmlns:a16="http://schemas.microsoft.com/office/drawing/2014/main" id="{203EC77E-71F5-FDFE-730F-69E28B31D7F0}"/>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333459" y="4631246"/>
            <a:ext cx="1323924" cy="1348594"/>
          </a:xfrm>
          <a:prstGeom prst="rect">
            <a:avLst/>
          </a:prstGeom>
          <a:effectLst>
            <a:outerShdw blurRad="50800" dist="38100" dir="2700000" algn="tl" rotWithShape="0">
              <a:prstClr val="black">
                <a:alpha val="40000"/>
              </a:prstClr>
            </a:outerShdw>
          </a:effectLst>
        </p:spPr>
      </p:pic>
      <p:pic>
        <p:nvPicPr>
          <p:cNvPr id="42" name="!!camera">
            <a:extLst>
              <a:ext uri="{FF2B5EF4-FFF2-40B4-BE49-F238E27FC236}">
                <a16:creationId xmlns:a16="http://schemas.microsoft.com/office/drawing/2014/main" id="{9AE3F6AA-44A3-0667-BE05-80728F98710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598151" y="4382552"/>
            <a:ext cx="1157528" cy="1032389"/>
          </a:xfrm>
          <a:prstGeom prst="rect">
            <a:avLst/>
          </a:prstGeom>
          <a:effectLst>
            <a:outerShdw blurRad="50800" dist="38100" dir="2700000" algn="tl" rotWithShape="0">
              <a:prstClr val="black">
                <a:alpha val="40000"/>
              </a:prstClr>
            </a:outerShdw>
          </a:effectLst>
        </p:spPr>
      </p:pic>
      <p:pic>
        <p:nvPicPr>
          <p:cNvPr id="49" name="!!cocktail">
            <a:extLst>
              <a:ext uri="{FF2B5EF4-FFF2-40B4-BE49-F238E27FC236}">
                <a16:creationId xmlns:a16="http://schemas.microsoft.com/office/drawing/2014/main" id="{F52D4549-B9FA-25BF-F570-F9F0AA43754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rot="21163524">
            <a:off x="1923281" y="1308555"/>
            <a:ext cx="788703" cy="1708857"/>
          </a:xfrm>
          <a:prstGeom prst="rect">
            <a:avLst/>
          </a:prstGeom>
          <a:effectLst>
            <a:outerShdw blurRad="50800" dist="38100" dir="2700000" algn="tl" rotWithShape="0">
              <a:prstClr val="black">
                <a:alpha val="40000"/>
              </a:prstClr>
            </a:outerShdw>
          </a:effectLst>
        </p:spPr>
      </p:pic>
      <p:sp>
        <p:nvSpPr>
          <p:cNvPr id="53" name="!!chillax_bol2">
            <a:extLst>
              <a:ext uri="{FF2B5EF4-FFF2-40B4-BE49-F238E27FC236}">
                <a16:creationId xmlns:a16="http://schemas.microsoft.com/office/drawing/2014/main" id="{087D126F-B8D2-7FE4-4A66-E0BA8A6EA434}"/>
              </a:ext>
            </a:extLst>
          </p:cNvPr>
          <p:cNvSpPr/>
          <p:nvPr/>
        </p:nvSpPr>
        <p:spPr>
          <a:xfrm>
            <a:off x="10048082" y="2105121"/>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54" name="!!chillax_bol1">
            <a:extLst>
              <a:ext uri="{FF2B5EF4-FFF2-40B4-BE49-F238E27FC236}">
                <a16:creationId xmlns:a16="http://schemas.microsoft.com/office/drawing/2014/main" id="{E65CD441-0DC6-6EC1-6BCC-0F60BD341145}"/>
              </a:ext>
            </a:extLst>
          </p:cNvPr>
          <p:cNvSpPr/>
          <p:nvPr/>
        </p:nvSpPr>
        <p:spPr>
          <a:xfrm>
            <a:off x="8851873" y="2895764"/>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6" name="!!chillax">
            <a:extLst>
              <a:ext uri="{FF2B5EF4-FFF2-40B4-BE49-F238E27FC236}">
                <a16:creationId xmlns:a16="http://schemas.microsoft.com/office/drawing/2014/main" id="{7EFC531C-D0F2-A208-A909-9839707A6B9C}"/>
              </a:ext>
            </a:extLst>
          </p:cNvPr>
          <p:cNvSpPr/>
          <p:nvPr/>
        </p:nvSpPr>
        <p:spPr>
          <a:xfrm>
            <a:off x="9032626" y="2850589"/>
            <a:ext cx="2285965" cy="537518"/>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#CHILLAX</a:t>
            </a:r>
            <a:endParaRPr lang="nl-BE" sz="2400" dirty="0">
              <a:solidFill>
                <a:srgbClr val="F37B4B"/>
              </a:solidFill>
              <a:latin typeface="Montserrat ExtraBold" panose="00000900000000000000" pitchFamily="2" charset="0"/>
            </a:endParaRPr>
          </a:p>
        </p:txBody>
      </p:sp>
      <p:pic>
        <p:nvPicPr>
          <p:cNvPr id="16" name="!!hoed">
            <a:extLst>
              <a:ext uri="{FF2B5EF4-FFF2-40B4-BE49-F238E27FC236}">
                <a16:creationId xmlns:a16="http://schemas.microsoft.com/office/drawing/2014/main" id="{22B2270A-F5EB-2B7C-A4E1-0AF1998F2E6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032084">
            <a:off x="8964163" y="1789667"/>
            <a:ext cx="1857375" cy="1181100"/>
          </a:xfrm>
          <a:prstGeom prst="rect">
            <a:avLst/>
          </a:prstGeom>
          <a:effectLst>
            <a:outerShdw blurRad="50800" dist="38100" dir="2700000" algn="tl" rotWithShape="0">
              <a:prstClr val="black">
                <a:alpha val="40000"/>
              </a:prstClr>
            </a:outerShdw>
          </a:effectLst>
        </p:spPr>
      </p:pic>
      <p:pic>
        <p:nvPicPr>
          <p:cNvPr id="52" name="!!redband">
            <a:extLst>
              <a:ext uri="{FF2B5EF4-FFF2-40B4-BE49-F238E27FC236}">
                <a16:creationId xmlns:a16="http://schemas.microsoft.com/office/drawing/2014/main" id="{836945F4-ABCD-E0C6-3F94-9EE2C81CFD51}"/>
              </a:ext>
            </a:extLst>
          </p:cNvPr>
          <p:cNvPicPr>
            <a:picLocks noChangeAspect="1"/>
          </p:cNvPicPr>
          <p:nvPr/>
        </p:nvPicPr>
        <p:blipFill>
          <a:blip r:embed="rId14" cstate="print">
            <a:extLst>
              <a:ext uri="{28A0092B-C50C-407E-A947-70E740481C1C}">
                <a14:useLocalDpi xmlns:a14="http://schemas.microsoft.com/office/drawing/2010/main"/>
              </a:ext>
              <a:ext uri="{96DAC541-7B7A-43D3-8B79-37D633B846F1}">
                <asvg:svgBlip xmlns:asvg="http://schemas.microsoft.com/office/drawing/2016/SVG/main" r:embed="rId15"/>
              </a:ext>
            </a:extLst>
          </a:blip>
          <a:stretch>
            <a:fillRect/>
          </a:stretch>
        </p:blipFill>
        <p:spPr>
          <a:xfrm>
            <a:off x="7855690" y="2270890"/>
            <a:ext cx="1395811" cy="1398363"/>
          </a:xfrm>
          <a:prstGeom prst="rect">
            <a:avLst/>
          </a:prstGeom>
          <a:effectLst>
            <a:outerShdw blurRad="50800" dist="38100" dir="2700000" algn="tl" rotWithShape="0">
              <a:prstClr val="black">
                <a:alpha val="40000"/>
              </a:prstClr>
            </a:outerShdw>
          </a:effectLst>
        </p:spPr>
      </p:pic>
      <p:sp>
        <p:nvSpPr>
          <p:cNvPr id="57" name="!!vorm_titel">
            <a:extLst>
              <a:ext uri="{FF2B5EF4-FFF2-40B4-BE49-F238E27FC236}">
                <a16:creationId xmlns:a16="http://schemas.microsoft.com/office/drawing/2014/main" id="{1CB05DAA-2D39-F22F-2C7B-71899BD68273}"/>
              </a:ext>
            </a:extLst>
          </p:cNvPr>
          <p:cNvSpPr/>
          <p:nvPr/>
        </p:nvSpPr>
        <p:spPr>
          <a:xfrm>
            <a:off x="3333459" y="-265314"/>
            <a:ext cx="5525082" cy="1964948"/>
          </a:xfrm>
          <a:prstGeom prst="roundRect">
            <a:avLst>
              <a:gd name="adj" fmla="val 1265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8" name="!!TITLE_boven">
            <a:extLst>
              <a:ext uri="{FF2B5EF4-FFF2-40B4-BE49-F238E27FC236}">
                <a16:creationId xmlns:a16="http://schemas.microsoft.com/office/drawing/2014/main" id="{BF9827F4-2FB7-D8CD-9968-9BA0682F6E6A}"/>
              </a:ext>
            </a:extLst>
          </p:cNvPr>
          <p:cNvSpPr txBox="1"/>
          <p:nvPr/>
        </p:nvSpPr>
        <p:spPr>
          <a:xfrm>
            <a:off x="3534448" y="309330"/>
            <a:ext cx="5012758" cy="954107"/>
          </a:xfrm>
          <a:prstGeom prst="rect">
            <a:avLst/>
          </a:prstGeom>
          <a:noFill/>
        </p:spPr>
        <p:txBody>
          <a:bodyPr wrap="square" rtlCol="0">
            <a:spAutoFit/>
          </a:bodyPr>
          <a:lstStyle/>
          <a:p>
            <a:pPr algn="ctr"/>
            <a:r>
              <a:rPr lang="nl-NL" sz="2800" dirty="0">
                <a:solidFill>
                  <a:srgbClr val="0D9FB3"/>
                </a:solidFill>
                <a:latin typeface="Montserrat ExtraBold" panose="00000900000000000000" pitchFamily="2" charset="0"/>
              </a:rPr>
              <a:t>Wat wil je doen? </a:t>
            </a:r>
            <a:br>
              <a:rPr lang="nl-NL" sz="2800" dirty="0">
                <a:solidFill>
                  <a:srgbClr val="0D9FB3"/>
                </a:solidFill>
                <a:latin typeface="Montserrat ExtraBold" panose="00000900000000000000" pitchFamily="2" charset="0"/>
              </a:rPr>
            </a:br>
            <a:r>
              <a:rPr lang="nl-NL" sz="2800" dirty="0">
                <a:solidFill>
                  <a:srgbClr val="0D9FB3"/>
                </a:solidFill>
                <a:latin typeface="Montserrat ExtraBold" panose="00000900000000000000" pitchFamily="2" charset="0"/>
              </a:rPr>
              <a:t>Maak je keuze en klik!</a:t>
            </a:r>
            <a:endParaRPr lang="nl-BE" sz="2800" dirty="0">
              <a:solidFill>
                <a:srgbClr val="0D9FB3"/>
              </a:solidFill>
              <a:latin typeface="Montserrat ExtraBold" panose="00000900000000000000" pitchFamily="2" charset="0"/>
            </a:endParaRPr>
          </a:p>
        </p:txBody>
      </p:sp>
      <p:sp>
        <p:nvSpPr>
          <p:cNvPr id="66" name="!!uitdagend_bol2">
            <a:extLst>
              <a:ext uri="{FF2B5EF4-FFF2-40B4-BE49-F238E27FC236}">
                <a16:creationId xmlns:a16="http://schemas.microsoft.com/office/drawing/2014/main" id="{684ED326-ACCD-F833-1584-C9DE1CDA7B63}"/>
              </a:ext>
            </a:extLst>
          </p:cNvPr>
          <p:cNvSpPr/>
          <p:nvPr/>
        </p:nvSpPr>
        <p:spPr>
          <a:xfrm>
            <a:off x="9104174" y="4345105"/>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67" name="!!uitdagend_bol1">
            <a:extLst>
              <a:ext uri="{FF2B5EF4-FFF2-40B4-BE49-F238E27FC236}">
                <a16:creationId xmlns:a16="http://schemas.microsoft.com/office/drawing/2014/main" id="{806BB4B7-C2ED-D86A-C31D-6986525D77F9}"/>
              </a:ext>
            </a:extLst>
          </p:cNvPr>
          <p:cNvSpPr/>
          <p:nvPr/>
        </p:nvSpPr>
        <p:spPr>
          <a:xfrm rot="14561146">
            <a:off x="8029106" y="5023389"/>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8" name="!!uitdagend">
            <a:extLst>
              <a:ext uri="{FF2B5EF4-FFF2-40B4-BE49-F238E27FC236}">
                <a16:creationId xmlns:a16="http://schemas.microsoft.com/office/drawing/2014/main" id="{BA0CF3AB-42E6-E969-CB09-E61CCC87CE4B}"/>
              </a:ext>
            </a:extLst>
          </p:cNvPr>
          <p:cNvSpPr/>
          <p:nvPr/>
        </p:nvSpPr>
        <p:spPr>
          <a:xfrm>
            <a:off x="7964931" y="5668671"/>
            <a:ext cx="2860586" cy="537518"/>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#UITDAGEND</a:t>
            </a:r>
            <a:endParaRPr lang="nl-BE" sz="2400" dirty="0">
              <a:solidFill>
                <a:srgbClr val="F37B4B"/>
              </a:solidFill>
              <a:latin typeface="Montserrat ExtraBold" panose="00000900000000000000" pitchFamily="2" charset="0"/>
            </a:endParaRPr>
          </a:p>
        </p:txBody>
      </p:sp>
      <p:pic>
        <p:nvPicPr>
          <p:cNvPr id="14" name="!!boot">
            <a:extLst>
              <a:ext uri="{FF2B5EF4-FFF2-40B4-BE49-F238E27FC236}">
                <a16:creationId xmlns:a16="http://schemas.microsoft.com/office/drawing/2014/main" id="{E376BFAE-0965-431B-239D-62FEDA50F424}"/>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rot="21082801">
            <a:off x="8724936" y="4378569"/>
            <a:ext cx="1228725" cy="1352550"/>
          </a:xfrm>
          <a:prstGeom prst="rect">
            <a:avLst/>
          </a:prstGeom>
          <a:effectLst>
            <a:outerShdw blurRad="50800" dist="38100" dir="2700000" algn="tl" rotWithShape="0">
              <a:prstClr val="black">
                <a:alpha val="40000"/>
              </a:prstClr>
            </a:outerShdw>
          </a:effectLst>
        </p:spPr>
      </p:pic>
      <p:pic>
        <p:nvPicPr>
          <p:cNvPr id="65" name="!!kaart">
            <a:extLst>
              <a:ext uri="{FF2B5EF4-FFF2-40B4-BE49-F238E27FC236}">
                <a16:creationId xmlns:a16="http://schemas.microsoft.com/office/drawing/2014/main" id="{62B95189-629A-FBDC-28B3-7D496A7EF51E}"/>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rot="1072896">
            <a:off x="9952200" y="4636492"/>
            <a:ext cx="1581150" cy="1238250"/>
          </a:xfrm>
          <a:prstGeom prst="rect">
            <a:avLst/>
          </a:prstGeom>
          <a:effectLst>
            <a:outerShdw blurRad="50800" dist="38100" dir="2700000" algn="tl" rotWithShape="0">
              <a:prstClr val="black">
                <a:alpha val="40000"/>
              </a:prstClr>
            </a:outerShdw>
          </a:effectLst>
        </p:spPr>
      </p:pic>
      <p:sp>
        <p:nvSpPr>
          <p:cNvPr id="68" name="!!unieke_bol2">
            <a:extLst>
              <a:ext uri="{FF2B5EF4-FFF2-40B4-BE49-F238E27FC236}">
                <a16:creationId xmlns:a16="http://schemas.microsoft.com/office/drawing/2014/main" id="{4E3E2637-75BC-E0BB-6F12-A5F8D07F4377}"/>
              </a:ext>
            </a:extLst>
          </p:cNvPr>
          <p:cNvSpPr/>
          <p:nvPr/>
        </p:nvSpPr>
        <p:spPr>
          <a:xfrm>
            <a:off x="6343152" y="3697073"/>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9D099"/>
          </a:solidFill>
          <a:ln w="9525" cap="flat">
            <a:noFill/>
            <a:prstDash val="solid"/>
            <a:miter/>
          </a:ln>
        </p:spPr>
        <p:txBody>
          <a:bodyPr rtlCol="0" anchor="ctr"/>
          <a:lstStyle/>
          <a:p>
            <a:endParaRPr lang="nl-BE"/>
          </a:p>
        </p:txBody>
      </p:sp>
      <p:sp>
        <p:nvSpPr>
          <p:cNvPr id="69" name="!!unieke_bol1">
            <a:extLst>
              <a:ext uri="{FF2B5EF4-FFF2-40B4-BE49-F238E27FC236}">
                <a16:creationId xmlns:a16="http://schemas.microsoft.com/office/drawing/2014/main" id="{CBEC6977-B702-0754-5D6A-0BD2A8CB4D5D}"/>
              </a:ext>
            </a:extLst>
          </p:cNvPr>
          <p:cNvSpPr/>
          <p:nvPr/>
        </p:nvSpPr>
        <p:spPr>
          <a:xfrm>
            <a:off x="5134768" y="3365898"/>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8D246"/>
          </a:solidFill>
          <a:ln w="9525" cap="flat">
            <a:noFill/>
            <a:prstDash val="solid"/>
            <a:miter/>
          </a:ln>
        </p:spPr>
        <p:txBody>
          <a:bodyPr rtlCol="0" anchor="ctr"/>
          <a:lstStyle/>
          <a:p>
            <a:endParaRPr lang="nl-BE"/>
          </a:p>
        </p:txBody>
      </p:sp>
      <p:sp>
        <p:nvSpPr>
          <p:cNvPr id="5" name="!!uniekebelevenis">
            <a:extLst>
              <a:ext uri="{FF2B5EF4-FFF2-40B4-BE49-F238E27FC236}">
                <a16:creationId xmlns:a16="http://schemas.microsoft.com/office/drawing/2014/main" id="{81264A3C-CCE5-09E7-47B1-A90B3BBC9494}"/>
              </a:ext>
            </a:extLst>
          </p:cNvPr>
          <p:cNvSpPr/>
          <p:nvPr/>
        </p:nvSpPr>
        <p:spPr>
          <a:xfrm>
            <a:off x="4593668" y="4072013"/>
            <a:ext cx="3601992" cy="537518"/>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#UNIEKEBELEVENIS</a:t>
            </a:r>
            <a:endParaRPr lang="nl-BE" sz="2400" dirty="0">
              <a:solidFill>
                <a:srgbClr val="F37B4B"/>
              </a:solidFill>
              <a:latin typeface="Montserrat ExtraBold" panose="00000900000000000000" pitchFamily="2" charset="0"/>
            </a:endParaRPr>
          </a:p>
        </p:txBody>
      </p:sp>
      <p:pic>
        <p:nvPicPr>
          <p:cNvPr id="27" name="!!bril">
            <a:extLst>
              <a:ext uri="{FF2B5EF4-FFF2-40B4-BE49-F238E27FC236}">
                <a16:creationId xmlns:a16="http://schemas.microsoft.com/office/drawing/2014/main" id="{2164193F-1E0E-4DEE-59D7-66CDF7F5FA02}"/>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5985770" y="3150292"/>
            <a:ext cx="1419222" cy="975715"/>
          </a:xfrm>
          <a:prstGeom prst="rect">
            <a:avLst/>
          </a:prstGeom>
          <a:effectLst>
            <a:outerShdw blurRad="50800" dist="38100" dir="2700000" algn="tl" rotWithShape="0">
              <a:prstClr val="black">
                <a:alpha val="40000"/>
              </a:prstClr>
            </a:outerShdw>
          </a:effectLst>
        </p:spPr>
      </p:pic>
      <p:pic>
        <p:nvPicPr>
          <p:cNvPr id="71" name="!!toekan">
            <a:extLst>
              <a:ext uri="{FF2B5EF4-FFF2-40B4-BE49-F238E27FC236}">
                <a16:creationId xmlns:a16="http://schemas.microsoft.com/office/drawing/2014/main" id="{68C3811A-AA9A-B232-D04C-D3BD78CB95EE}"/>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rot="578319">
            <a:off x="5019526" y="3110289"/>
            <a:ext cx="1400175" cy="1076325"/>
          </a:xfrm>
          <a:prstGeom prst="rect">
            <a:avLst/>
          </a:prstGeom>
          <a:effectLst>
            <a:outerShdw blurRad="50800" dist="38100" dir="2700000" algn="tl" rotWithShape="0">
              <a:prstClr val="black">
                <a:alpha val="40000"/>
              </a:prstClr>
            </a:outerShdw>
          </a:effectLst>
        </p:spPr>
      </p:pic>
      <p:grpSp>
        <p:nvGrpSpPr>
          <p:cNvPr id="87" name="!!alleactiviteiten">
            <a:extLst>
              <a:ext uri="{FF2B5EF4-FFF2-40B4-BE49-F238E27FC236}">
                <a16:creationId xmlns:a16="http://schemas.microsoft.com/office/drawing/2014/main" id="{8F9FEB3B-A797-8189-9DCC-61D12456F9DB}"/>
              </a:ext>
            </a:extLst>
          </p:cNvPr>
          <p:cNvGrpSpPr/>
          <p:nvPr/>
        </p:nvGrpSpPr>
        <p:grpSpPr>
          <a:xfrm>
            <a:off x="9892850" y="404981"/>
            <a:ext cx="1866848" cy="649522"/>
            <a:chOff x="10048082" y="-1453348"/>
            <a:chExt cx="3259127" cy="1133929"/>
          </a:xfrm>
        </p:grpSpPr>
        <p:sp>
          <p:nvSpPr>
            <p:cNvPr id="19" name="Vrije vorm: vorm 18">
              <a:extLst>
                <a:ext uri="{FF2B5EF4-FFF2-40B4-BE49-F238E27FC236}">
                  <a16:creationId xmlns:a16="http://schemas.microsoft.com/office/drawing/2014/main" id="{BE7ABB85-DFB6-2D2D-1E64-B3943AF4F124}"/>
                </a:ext>
              </a:extLst>
            </p:cNvPr>
            <p:cNvSpPr/>
            <p:nvPr/>
          </p:nvSpPr>
          <p:spPr>
            <a:xfrm>
              <a:off x="10581628" y="-1311705"/>
              <a:ext cx="1040040" cy="891555"/>
            </a:xfrm>
            <a:custGeom>
              <a:avLst/>
              <a:gdLst>
                <a:gd name="connsiteX0" fmla="*/ 971165 w 1040040"/>
                <a:gd name="connsiteY0" fmla="*/ 195354 h 891555"/>
                <a:gd name="connsiteX1" fmla="*/ 805430 w 1040040"/>
                <a:gd name="connsiteY1" fmla="*/ 50002 h 891555"/>
                <a:gd name="connsiteX2" fmla="*/ 588165 w 1040040"/>
                <a:gd name="connsiteY2" fmla="*/ 91 h 891555"/>
                <a:gd name="connsiteX3" fmla="*/ 476627 w 1040040"/>
                <a:gd name="connsiteY3" fmla="*/ 10664 h 891555"/>
                <a:gd name="connsiteX4" fmla="*/ 388330 w 1040040"/>
                <a:gd name="connsiteY4" fmla="*/ 5425 h 891555"/>
                <a:gd name="connsiteX5" fmla="*/ 178304 w 1040040"/>
                <a:gd name="connsiteY5" fmla="*/ 87721 h 891555"/>
                <a:gd name="connsiteX6" fmla="*/ 36286 w 1040040"/>
                <a:gd name="connsiteY6" fmla="*/ 258790 h 891555"/>
                <a:gd name="connsiteX7" fmla="*/ 25428 w 1040040"/>
                <a:gd name="connsiteY7" fmla="*/ 285174 h 891555"/>
                <a:gd name="connsiteX8" fmla="*/ 159825 w 1040040"/>
                <a:gd name="connsiteY8" fmla="*/ 773426 h 891555"/>
                <a:gd name="connsiteX9" fmla="*/ 415476 w 1040040"/>
                <a:gd name="connsiteY9" fmla="*/ 881725 h 891555"/>
                <a:gd name="connsiteX10" fmla="*/ 923730 w 1040040"/>
                <a:gd name="connsiteY10" fmla="*/ 737993 h 891555"/>
                <a:gd name="connsiteX11" fmla="*/ 971165 w 1040040"/>
                <a:gd name="connsiteY11" fmla="*/ 195449 h 891555"/>
                <a:gd name="connsiteX12" fmla="*/ 971165 w 1040040"/>
                <a:gd name="connsiteY12" fmla="*/ 195449 h 89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0040" h="891555">
                  <a:moveTo>
                    <a:pt x="971165" y="195354"/>
                  </a:moveTo>
                  <a:cubicBezTo>
                    <a:pt x="930112" y="133060"/>
                    <a:pt x="871819" y="83435"/>
                    <a:pt x="805430" y="50002"/>
                  </a:cubicBezTo>
                  <a:cubicBezTo>
                    <a:pt x="738564" y="16188"/>
                    <a:pt x="663222" y="-1433"/>
                    <a:pt x="588165" y="91"/>
                  </a:cubicBezTo>
                  <a:cubicBezTo>
                    <a:pt x="550731" y="948"/>
                    <a:pt x="513870" y="11616"/>
                    <a:pt x="476627" y="10664"/>
                  </a:cubicBezTo>
                  <a:cubicBezTo>
                    <a:pt x="446623" y="9807"/>
                    <a:pt x="418620" y="2377"/>
                    <a:pt x="388330" y="5425"/>
                  </a:cubicBezTo>
                  <a:cubicBezTo>
                    <a:pt x="312892" y="13045"/>
                    <a:pt x="239549" y="43525"/>
                    <a:pt x="178304" y="87721"/>
                  </a:cubicBezTo>
                  <a:cubicBezTo>
                    <a:pt x="117630" y="131536"/>
                    <a:pt x="67433" y="190401"/>
                    <a:pt x="36286" y="258790"/>
                  </a:cubicBezTo>
                  <a:cubicBezTo>
                    <a:pt x="32286" y="267363"/>
                    <a:pt x="28666" y="276221"/>
                    <a:pt x="25428" y="285174"/>
                  </a:cubicBezTo>
                  <a:cubicBezTo>
                    <a:pt x="-37342" y="454148"/>
                    <a:pt x="19332" y="660364"/>
                    <a:pt x="159825" y="773426"/>
                  </a:cubicBezTo>
                  <a:cubicBezTo>
                    <a:pt x="232787" y="832100"/>
                    <a:pt x="323465" y="865723"/>
                    <a:pt x="415476" y="881725"/>
                  </a:cubicBezTo>
                  <a:cubicBezTo>
                    <a:pt x="596166" y="912872"/>
                    <a:pt x="797715" y="871343"/>
                    <a:pt x="923730" y="737993"/>
                  </a:cubicBezTo>
                  <a:cubicBezTo>
                    <a:pt x="1058128" y="595689"/>
                    <a:pt x="1078893" y="358993"/>
                    <a:pt x="971165" y="195449"/>
                  </a:cubicBezTo>
                  <a:lnTo>
                    <a:pt x="971165" y="195449"/>
                  </a:lnTo>
                  <a:close/>
                </a:path>
              </a:pathLst>
            </a:custGeom>
            <a:solidFill>
              <a:srgbClr val="F9AF0C"/>
            </a:solidFill>
            <a:ln w="9525" cap="flat">
              <a:noFill/>
              <a:prstDash val="solid"/>
              <a:miter/>
            </a:ln>
          </p:spPr>
          <p:txBody>
            <a:bodyPr rtlCol="0" anchor="ctr"/>
            <a:lstStyle/>
            <a:p>
              <a:endParaRPr lang="nl-BE"/>
            </a:p>
          </p:txBody>
        </p:sp>
        <p:sp>
          <p:nvSpPr>
            <p:cNvPr id="20" name="Vrije vorm: vorm 19">
              <a:extLst>
                <a:ext uri="{FF2B5EF4-FFF2-40B4-BE49-F238E27FC236}">
                  <a16:creationId xmlns:a16="http://schemas.microsoft.com/office/drawing/2014/main" id="{61CBBE1D-2D37-0824-9146-825CDAB9710B}"/>
                </a:ext>
              </a:extLst>
            </p:cNvPr>
            <p:cNvSpPr/>
            <p:nvPr/>
          </p:nvSpPr>
          <p:spPr>
            <a:xfrm>
              <a:off x="11584447" y="-1157332"/>
              <a:ext cx="817008" cy="684728"/>
            </a:xfrm>
            <a:custGeom>
              <a:avLst/>
              <a:gdLst>
                <a:gd name="connsiteX0" fmla="*/ 317533 w 817008"/>
                <a:gd name="connsiteY0" fmla="*/ 649343 h 684728"/>
                <a:gd name="connsiteX1" fmla="*/ 667291 w 817008"/>
                <a:gd name="connsiteY1" fmla="*/ 644961 h 684728"/>
                <a:gd name="connsiteX2" fmla="*/ 808927 w 817008"/>
                <a:gd name="connsiteY2" fmla="*/ 485513 h 684728"/>
                <a:gd name="connsiteX3" fmla="*/ 760064 w 817008"/>
                <a:gd name="connsiteY3" fmla="*/ 245387 h 684728"/>
                <a:gd name="connsiteX4" fmla="*/ 473743 w 817008"/>
                <a:gd name="connsiteY4" fmla="*/ 16025 h 684728"/>
                <a:gd name="connsiteX5" fmla="*/ 119413 w 817008"/>
                <a:gd name="connsiteY5" fmla="*/ 83462 h 684728"/>
                <a:gd name="connsiteX6" fmla="*/ 3112 w 817008"/>
                <a:gd name="connsiteY6" fmla="*/ 354353 h 684728"/>
                <a:gd name="connsiteX7" fmla="*/ 108745 w 817008"/>
                <a:gd name="connsiteY7" fmla="*/ 503229 h 684728"/>
                <a:gd name="connsiteX8" fmla="*/ 269527 w 817008"/>
                <a:gd name="connsiteY8" fmla="*/ 626959 h 684728"/>
                <a:gd name="connsiteX9" fmla="*/ 317152 w 817008"/>
                <a:gd name="connsiteY9" fmla="*/ 649438 h 684728"/>
                <a:gd name="connsiteX10" fmla="*/ 317342 w 817008"/>
                <a:gd name="connsiteY10" fmla="*/ 649438 h 68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7008" h="684728">
                  <a:moveTo>
                    <a:pt x="317533" y="649343"/>
                  </a:moveTo>
                  <a:cubicBezTo>
                    <a:pt x="428689" y="694586"/>
                    <a:pt x="558896" y="699920"/>
                    <a:pt x="667291" y="644961"/>
                  </a:cubicBezTo>
                  <a:cubicBezTo>
                    <a:pt x="732537" y="611814"/>
                    <a:pt x="789211" y="555998"/>
                    <a:pt x="808927" y="485513"/>
                  </a:cubicBezTo>
                  <a:cubicBezTo>
                    <a:pt x="831692" y="404645"/>
                    <a:pt x="803498" y="317301"/>
                    <a:pt x="760064" y="245387"/>
                  </a:cubicBezTo>
                  <a:cubicBezTo>
                    <a:pt x="695485" y="138136"/>
                    <a:pt x="593948" y="50887"/>
                    <a:pt x="473743" y="16025"/>
                  </a:cubicBezTo>
                  <a:cubicBezTo>
                    <a:pt x="353632" y="-18836"/>
                    <a:pt x="215329" y="2976"/>
                    <a:pt x="119413" y="83462"/>
                  </a:cubicBezTo>
                  <a:cubicBezTo>
                    <a:pt x="45880" y="145280"/>
                    <a:pt x="-14604" y="256151"/>
                    <a:pt x="3112" y="354353"/>
                  </a:cubicBezTo>
                  <a:cubicBezTo>
                    <a:pt x="13685" y="413123"/>
                    <a:pt x="68263" y="462176"/>
                    <a:pt x="108745" y="503229"/>
                  </a:cubicBezTo>
                  <a:cubicBezTo>
                    <a:pt x="156370" y="551426"/>
                    <a:pt x="209710" y="594574"/>
                    <a:pt x="269527" y="626959"/>
                  </a:cubicBezTo>
                  <a:cubicBezTo>
                    <a:pt x="284957" y="635341"/>
                    <a:pt x="300864" y="642770"/>
                    <a:pt x="317152" y="649438"/>
                  </a:cubicBezTo>
                  <a:lnTo>
                    <a:pt x="317342" y="649438"/>
                  </a:lnTo>
                  <a:close/>
                </a:path>
              </a:pathLst>
            </a:custGeom>
            <a:solidFill>
              <a:srgbClr val="E7A004"/>
            </a:solidFill>
            <a:ln w="9525" cap="flat">
              <a:noFill/>
              <a:prstDash val="solid"/>
              <a:miter/>
            </a:ln>
          </p:spPr>
          <p:txBody>
            <a:bodyPr rtlCol="0" anchor="ctr"/>
            <a:lstStyle/>
            <a:p>
              <a:endParaRPr lang="nl-BE"/>
            </a:p>
          </p:txBody>
        </p:sp>
        <p:grpSp>
          <p:nvGrpSpPr>
            <p:cNvPr id="85" name="Groep 84">
              <a:extLst>
                <a:ext uri="{FF2B5EF4-FFF2-40B4-BE49-F238E27FC236}">
                  <a16:creationId xmlns:a16="http://schemas.microsoft.com/office/drawing/2014/main" id="{0806DA54-D26B-BE50-E613-E7BECFEE0581}"/>
                </a:ext>
              </a:extLst>
            </p:cNvPr>
            <p:cNvGrpSpPr/>
            <p:nvPr/>
          </p:nvGrpSpPr>
          <p:grpSpPr>
            <a:xfrm>
              <a:off x="10238724" y="-838507"/>
              <a:ext cx="2543175" cy="321182"/>
              <a:chOff x="10238724" y="-838507"/>
              <a:chExt cx="2543175" cy="321182"/>
            </a:xfrm>
            <a:effectLst>
              <a:outerShdw blurRad="50800" dist="38100" dir="2700000" algn="tl" rotWithShape="0">
                <a:prstClr val="black">
                  <a:alpha val="40000"/>
                </a:prstClr>
              </a:outerShdw>
            </a:effectLst>
          </p:grpSpPr>
          <p:sp>
            <p:nvSpPr>
              <p:cNvPr id="21" name="Vrije vorm: vorm 20">
                <a:extLst>
                  <a:ext uri="{FF2B5EF4-FFF2-40B4-BE49-F238E27FC236}">
                    <a16:creationId xmlns:a16="http://schemas.microsoft.com/office/drawing/2014/main" id="{FA2F146E-C853-26AE-3A80-AD1891E24C2C}"/>
                  </a:ext>
                </a:extLst>
              </p:cNvPr>
              <p:cNvSpPr/>
              <p:nvPr/>
            </p:nvSpPr>
            <p:spPr>
              <a:xfrm>
                <a:off x="10238724" y="-838507"/>
                <a:ext cx="2543175" cy="321182"/>
              </a:xfrm>
              <a:custGeom>
                <a:avLst/>
                <a:gdLst>
                  <a:gd name="connsiteX0" fmla="*/ 2489645 w 2543175"/>
                  <a:gd name="connsiteY0" fmla="*/ 0 h 321182"/>
                  <a:gd name="connsiteX1" fmla="*/ 2543175 w 2543175"/>
                  <a:gd name="connsiteY1" fmla="*/ 53531 h 321182"/>
                  <a:gd name="connsiteX2" fmla="*/ 2543175 w 2543175"/>
                  <a:gd name="connsiteY2" fmla="*/ 267653 h 321182"/>
                  <a:gd name="connsiteX3" fmla="*/ 2489645 w 2543175"/>
                  <a:gd name="connsiteY3" fmla="*/ 321183 h 321182"/>
                  <a:gd name="connsiteX4" fmla="*/ 53531 w 2543175"/>
                  <a:gd name="connsiteY4" fmla="*/ 321183 h 321182"/>
                  <a:gd name="connsiteX5" fmla="*/ 0 w 2543175"/>
                  <a:gd name="connsiteY5" fmla="*/ 267653 h 321182"/>
                  <a:gd name="connsiteX6" fmla="*/ 0 w 2543175"/>
                  <a:gd name="connsiteY6" fmla="*/ 53531 h 321182"/>
                  <a:gd name="connsiteX7" fmla="*/ 53531 w 2543175"/>
                  <a:gd name="connsiteY7" fmla="*/ 0 h 3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175" h="321182">
                    <a:moveTo>
                      <a:pt x="2489645" y="0"/>
                    </a:moveTo>
                    <a:cubicBezTo>
                      <a:pt x="2519209" y="0"/>
                      <a:pt x="2543175" y="23966"/>
                      <a:pt x="2543175" y="53531"/>
                    </a:cubicBezTo>
                    <a:lnTo>
                      <a:pt x="2543175" y="267653"/>
                    </a:lnTo>
                    <a:cubicBezTo>
                      <a:pt x="2543175" y="297217"/>
                      <a:pt x="2519209" y="321183"/>
                      <a:pt x="2489645" y="321183"/>
                    </a:cubicBezTo>
                    <a:lnTo>
                      <a:pt x="53531" y="321183"/>
                    </a:lnTo>
                    <a:cubicBezTo>
                      <a:pt x="23966" y="321183"/>
                      <a:pt x="0" y="297217"/>
                      <a:pt x="0" y="267653"/>
                    </a:cubicBezTo>
                    <a:lnTo>
                      <a:pt x="0" y="53531"/>
                    </a:lnTo>
                    <a:cubicBezTo>
                      <a:pt x="0" y="23966"/>
                      <a:pt x="23966" y="0"/>
                      <a:pt x="53531" y="0"/>
                    </a:cubicBezTo>
                    <a:close/>
                  </a:path>
                </a:pathLst>
              </a:custGeom>
              <a:solidFill>
                <a:srgbClr val="FFFFFF"/>
              </a:solidFill>
              <a:ln w="9525" cap="flat">
                <a:noFill/>
                <a:prstDash val="solid"/>
                <a:miter/>
              </a:ln>
            </p:spPr>
            <p:txBody>
              <a:bodyPr rtlCol="0" anchor="ctr"/>
              <a:lstStyle/>
              <a:p>
                <a:endParaRPr lang="nl-BE"/>
              </a:p>
            </p:txBody>
          </p:sp>
          <p:grpSp>
            <p:nvGrpSpPr>
              <p:cNvPr id="22" name="Graphic 16">
                <a:extLst>
                  <a:ext uri="{FF2B5EF4-FFF2-40B4-BE49-F238E27FC236}">
                    <a16:creationId xmlns:a16="http://schemas.microsoft.com/office/drawing/2014/main" id="{34798235-7AB4-808B-C8DD-EC9298CAC692}"/>
                  </a:ext>
                </a:extLst>
              </p:cNvPr>
              <p:cNvGrpSpPr/>
              <p:nvPr/>
            </p:nvGrpSpPr>
            <p:grpSpPr>
              <a:xfrm>
                <a:off x="10326258" y="-759926"/>
                <a:ext cx="2350198" cy="166497"/>
                <a:chOff x="10326258" y="-759926"/>
                <a:chExt cx="2350198" cy="166497"/>
              </a:xfrm>
              <a:solidFill>
                <a:srgbClr val="EF7B4C"/>
              </a:solidFill>
            </p:grpSpPr>
            <p:sp>
              <p:nvSpPr>
                <p:cNvPr id="23" name="Vrije vorm: vorm 22">
                  <a:extLst>
                    <a:ext uri="{FF2B5EF4-FFF2-40B4-BE49-F238E27FC236}">
                      <a16:creationId xmlns:a16="http://schemas.microsoft.com/office/drawing/2014/main" id="{5526C2FC-84D4-BEE3-B672-D5FE25C62018}"/>
                    </a:ext>
                  </a:extLst>
                </p:cNvPr>
                <p:cNvSpPr/>
                <p:nvPr/>
              </p:nvSpPr>
              <p:spPr>
                <a:xfrm>
                  <a:off x="10326258"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6 w 186118"/>
                    <a:gd name="connsiteY4" fmla="*/ 0 h 160019"/>
                    <a:gd name="connsiteX5" fmla="*/ 115253 w 186118"/>
                    <a:gd name="connsiteY5" fmla="*/ 0 h 160019"/>
                    <a:gd name="connsiteX6" fmla="*/ 186118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6" y="0"/>
                      </a:lnTo>
                      <a:lnTo>
                        <a:pt x="115253" y="0"/>
                      </a:lnTo>
                      <a:lnTo>
                        <a:pt x="186118"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24" name="Vrije vorm: vorm 23">
                  <a:extLst>
                    <a:ext uri="{FF2B5EF4-FFF2-40B4-BE49-F238E27FC236}">
                      <a16:creationId xmlns:a16="http://schemas.microsoft.com/office/drawing/2014/main" id="{657893EA-64DA-B079-0699-805952A01800}"/>
                    </a:ext>
                  </a:extLst>
                </p:cNvPr>
                <p:cNvSpPr/>
                <p:nvPr/>
              </p:nvSpPr>
              <p:spPr>
                <a:xfrm>
                  <a:off x="10525140"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26" name="Vrije vorm: vorm 25">
                  <a:extLst>
                    <a:ext uri="{FF2B5EF4-FFF2-40B4-BE49-F238E27FC236}">
                      <a16:creationId xmlns:a16="http://schemas.microsoft.com/office/drawing/2014/main" id="{804A74E9-742A-99FA-C6E9-9B6A0643E967}"/>
                    </a:ext>
                  </a:extLst>
                </p:cNvPr>
                <p:cNvSpPr/>
                <p:nvPr/>
              </p:nvSpPr>
              <p:spPr>
                <a:xfrm>
                  <a:off x="10664587"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28" name="Vrije vorm: vorm 27">
                  <a:extLst>
                    <a:ext uri="{FF2B5EF4-FFF2-40B4-BE49-F238E27FC236}">
                      <a16:creationId xmlns:a16="http://schemas.microsoft.com/office/drawing/2014/main" id="{A05C0CF4-FDD4-4947-6539-F39BBB4277BB}"/>
                    </a:ext>
                  </a:extLst>
                </p:cNvPr>
                <p:cNvSpPr/>
                <p:nvPr/>
              </p:nvSpPr>
              <p:spPr>
                <a:xfrm>
                  <a:off x="1080393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30" name="Vrije vorm: vorm 29">
                  <a:extLst>
                    <a:ext uri="{FF2B5EF4-FFF2-40B4-BE49-F238E27FC236}">
                      <a16:creationId xmlns:a16="http://schemas.microsoft.com/office/drawing/2014/main" id="{8B56EA55-5D28-51D0-9A80-DB5F6A59D1A9}"/>
                    </a:ext>
                  </a:extLst>
                </p:cNvPr>
                <p:cNvSpPr/>
                <p:nvPr/>
              </p:nvSpPr>
              <p:spPr>
                <a:xfrm>
                  <a:off x="11005677"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5 w 186118"/>
                    <a:gd name="connsiteY4" fmla="*/ 0 h 160019"/>
                    <a:gd name="connsiteX5" fmla="*/ 115252 w 186118"/>
                    <a:gd name="connsiteY5" fmla="*/ 0 h 160019"/>
                    <a:gd name="connsiteX6" fmla="*/ 186119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5" y="0"/>
                      </a:lnTo>
                      <a:lnTo>
                        <a:pt x="115252" y="0"/>
                      </a:lnTo>
                      <a:lnTo>
                        <a:pt x="186119"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31" name="Vrije vorm: vorm 30">
                  <a:extLst>
                    <a:ext uri="{FF2B5EF4-FFF2-40B4-BE49-F238E27FC236}">
                      <a16:creationId xmlns:a16="http://schemas.microsoft.com/office/drawing/2014/main" id="{FD4C7477-3403-B2BB-110D-336EB8C9779D}"/>
                    </a:ext>
                  </a:extLst>
                </p:cNvPr>
                <p:cNvSpPr/>
                <p:nvPr/>
              </p:nvSpPr>
              <p:spPr>
                <a:xfrm>
                  <a:off x="11196272" y="-759926"/>
                  <a:ext cx="156781" cy="166497"/>
                </a:xfrm>
                <a:custGeom>
                  <a:avLst/>
                  <a:gdLst>
                    <a:gd name="connsiteX0" fmla="*/ 42863 w 156781"/>
                    <a:gd name="connsiteY0" fmla="*/ 155829 h 166497"/>
                    <a:gd name="connsiteX1" fmla="*/ 11430 w 156781"/>
                    <a:gd name="connsiteY1" fmla="*/ 126206 h 166497"/>
                    <a:gd name="connsiteX2" fmla="*/ 0 w 156781"/>
                    <a:gd name="connsiteY2" fmla="*/ 83248 h 166497"/>
                    <a:gd name="connsiteX3" fmla="*/ 11430 w 156781"/>
                    <a:gd name="connsiteY3" fmla="*/ 40291 h 166497"/>
                    <a:gd name="connsiteX4" fmla="*/ 42863 w 156781"/>
                    <a:gd name="connsiteY4" fmla="*/ 10668 h 166497"/>
                    <a:gd name="connsiteX5" fmla="*/ 88011 w 156781"/>
                    <a:gd name="connsiteY5" fmla="*/ 0 h 166497"/>
                    <a:gd name="connsiteX6" fmla="*/ 127540 w 156781"/>
                    <a:gd name="connsiteY6" fmla="*/ 7810 h 166497"/>
                    <a:gd name="connsiteX7" fmla="*/ 156781 w 156781"/>
                    <a:gd name="connsiteY7" fmla="*/ 30194 h 166497"/>
                    <a:gd name="connsiteX8" fmla="*/ 128016 w 156781"/>
                    <a:gd name="connsiteY8" fmla="*/ 56293 h 166497"/>
                    <a:gd name="connsiteX9" fmla="*/ 90297 w 156781"/>
                    <a:gd name="connsiteY9" fmla="*/ 37529 h 166497"/>
                    <a:gd name="connsiteX10" fmla="*/ 67056 w 156781"/>
                    <a:gd name="connsiteY10" fmla="*/ 43244 h 166497"/>
                    <a:gd name="connsiteX11" fmla="*/ 51244 w 156781"/>
                    <a:gd name="connsiteY11" fmla="*/ 59341 h 166497"/>
                    <a:gd name="connsiteX12" fmla="*/ 45625 w 156781"/>
                    <a:gd name="connsiteY12" fmla="*/ 83248 h 166497"/>
                    <a:gd name="connsiteX13" fmla="*/ 51244 w 156781"/>
                    <a:gd name="connsiteY13" fmla="*/ 107156 h 166497"/>
                    <a:gd name="connsiteX14" fmla="*/ 67056 w 156781"/>
                    <a:gd name="connsiteY14" fmla="*/ 123254 h 166497"/>
                    <a:gd name="connsiteX15" fmla="*/ 90297 w 156781"/>
                    <a:gd name="connsiteY15" fmla="*/ 128969 h 166497"/>
                    <a:gd name="connsiteX16" fmla="*/ 128016 w 156781"/>
                    <a:gd name="connsiteY16" fmla="*/ 110204 h 166497"/>
                    <a:gd name="connsiteX17" fmla="*/ 156781 w 156781"/>
                    <a:gd name="connsiteY17" fmla="*/ 136303 h 166497"/>
                    <a:gd name="connsiteX18" fmla="*/ 127540 w 156781"/>
                    <a:gd name="connsiteY18" fmla="*/ 158687 h 166497"/>
                    <a:gd name="connsiteX19" fmla="*/ 88011 w 156781"/>
                    <a:gd name="connsiteY19" fmla="*/ 166497 h 166497"/>
                    <a:gd name="connsiteX20" fmla="*/ 42863 w 156781"/>
                    <a:gd name="connsiteY20" fmla="*/ 155829 h 16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6781" h="166497">
                      <a:moveTo>
                        <a:pt x="42863" y="155829"/>
                      </a:moveTo>
                      <a:cubicBezTo>
                        <a:pt x="29527" y="148781"/>
                        <a:pt x="19050" y="138875"/>
                        <a:pt x="11430" y="126206"/>
                      </a:cubicBezTo>
                      <a:cubicBezTo>
                        <a:pt x="3810" y="113538"/>
                        <a:pt x="0" y="99250"/>
                        <a:pt x="0" y="83248"/>
                      </a:cubicBezTo>
                      <a:cubicBezTo>
                        <a:pt x="0" y="67246"/>
                        <a:pt x="3810" y="52959"/>
                        <a:pt x="11430" y="40291"/>
                      </a:cubicBezTo>
                      <a:cubicBezTo>
                        <a:pt x="19050" y="27623"/>
                        <a:pt x="29527" y="17812"/>
                        <a:pt x="42863" y="10668"/>
                      </a:cubicBezTo>
                      <a:cubicBezTo>
                        <a:pt x="56198" y="3619"/>
                        <a:pt x="71247" y="0"/>
                        <a:pt x="88011" y="0"/>
                      </a:cubicBezTo>
                      <a:cubicBezTo>
                        <a:pt x="102679" y="0"/>
                        <a:pt x="115824" y="2572"/>
                        <a:pt x="127540" y="7810"/>
                      </a:cubicBezTo>
                      <a:cubicBezTo>
                        <a:pt x="139255" y="12954"/>
                        <a:pt x="149066" y="20479"/>
                        <a:pt x="156781" y="30194"/>
                      </a:cubicBezTo>
                      <a:lnTo>
                        <a:pt x="128016" y="56293"/>
                      </a:lnTo>
                      <a:cubicBezTo>
                        <a:pt x="117634" y="43815"/>
                        <a:pt x="105061" y="37529"/>
                        <a:pt x="90297" y="37529"/>
                      </a:cubicBezTo>
                      <a:cubicBezTo>
                        <a:pt x="81629" y="37529"/>
                        <a:pt x="73914" y="39433"/>
                        <a:pt x="67056" y="43244"/>
                      </a:cubicBezTo>
                      <a:cubicBezTo>
                        <a:pt x="60293" y="47054"/>
                        <a:pt x="55054" y="52388"/>
                        <a:pt x="51244" y="59341"/>
                      </a:cubicBezTo>
                      <a:cubicBezTo>
                        <a:pt x="47530" y="66294"/>
                        <a:pt x="45625" y="74200"/>
                        <a:pt x="45625" y="83248"/>
                      </a:cubicBezTo>
                      <a:cubicBezTo>
                        <a:pt x="45625" y="92297"/>
                        <a:pt x="47530" y="100203"/>
                        <a:pt x="51244" y="107156"/>
                      </a:cubicBezTo>
                      <a:cubicBezTo>
                        <a:pt x="54959" y="114110"/>
                        <a:pt x="60198" y="119444"/>
                        <a:pt x="67056" y="123254"/>
                      </a:cubicBezTo>
                      <a:cubicBezTo>
                        <a:pt x="73819" y="127064"/>
                        <a:pt x="81534" y="128969"/>
                        <a:pt x="90297" y="128969"/>
                      </a:cubicBezTo>
                      <a:cubicBezTo>
                        <a:pt x="105061" y="128969"/>
                        <a:pt x="117634" y="122682"/>
                        <a:pt x="128016" y="110204"/>
                      </a:cubicBezTo>
                      <a:lnTo>
                        <a:pt x="156781" y="136303"/>
                      </a:lnTo>
                      <a:cubicBezTo>
                        <a:pt x="148971" y="146018"/>
                        <a:pt x="139255" y="153543"/>
                        <a:pt x="127540" y="158687"/>
                      </a:cubicBezTo>
                      <a:cubicBezTo>
                        <a:pt x="115824" y="163830"/>
                        <a:pt x="102584" y="166497"/>
                        <a:pt x="88011" y="166497"/>
                      </a:cubicBezTo>
                      <a:cubicBezTo>
                        <a:pt x="71247" y="166497"/>
                        <a:pt x="56198" y="162973"/>
                        <a:pt x="42863" y="155829"/>
                      </a:cubicBezTo>
                      <a:close/>
                    </a:path>
                  </a:pathLst>
                </a:custGeom>
                <a:solidFill>
                  <a:srgbClr val="EF7B4C"/>
                </a:solidFill>
                <a:ln w="9525" cap="flat">
                  <a:noFill/>
                  <a:prstDash val="solid"/>
                  <a:miter/>
                </a:ln>
              </p:spPr>
              <p:txBody>
                <a:bodyPr rtlCol="0" anchor="ctr"/>
                <a:lstStyle/>
                <a:p>
                  <a:endParaRPr lang="nl-BE"/>
                </a:p>
              </p:txBody>
            </p:sp>
            <p:sp>
              <p:nvSpPr>
                <p:cNvPr id="32" name="Vrije vorm: vorm 31">
                  <a:extLst>
                    <a:ext uri="{FF2B5EF4-FFF2-40B4-BE49-F238E27FC236}">
                      <a16:creationId xmlns:a16="http://schemas.microsoft.com/office/drawing/2014/main" id="{FB992523-4F20-D3EF-CC87-7348A8D228BE}"/>
                    </a:ext>
                  </a:extLst>
                </p:cNvPr>
                <p:cNvSpPr/>
                <p:nvPr/>
              </p:nvSpPr>
              <p:spPr>
                <a:xfrm>
                  <a:off x="11358578"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33" name="Vrije vorm: vorm 32">
                  <a:extLst>
                    <a:ext uri="{FF2B5EF4-FFF2-40B4-BE49-F238E27FC236}">
                      <a16:creationId xmlns:a16="http://schemas.microsoft.com/office/drawing/2014/main" id="{83A8351F-3B77-6D39-E569-0100E0390964}"/>
                    </a:ext>
                  </a:extLst>
                </p:cNvPr>
                <p:cNvSpPr/>
                <p:nvPr/>
              </p:nvSpPr>
              <p:spPr>
                <a:xfrm>
                  <a:off x="11518789"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48" name="Vrije vorm: vorm 47">
                  <a:extLst>
                    <a:ext uri="{FF2B5EF4-FFF2-40B4-BE49-F238E27FC236}">
                      <a16:creationId xmlns:a16="http://schemas.microsoft.com/office/drawing/2014/main" id="{BF0C8B42-451E-755A-F489-A8D3961F52B1}"/>
                    </a:ext>
                  </a:extLst>
                </p:cNvPr>
                <p:cNvSpPr/>
                <p:nvPr/>
              </p:nvSpPr>
              <p:spPr>
                <a:xfrm>
                  <a:off x="11577272" y="-756687"/>
                  <a:ext cx="181641" cy="160019"/>
                </a:xfrm>
                <a:custGeom>
                  <a:avLst/>
                  <a:gdLst>
                    <a:gd name="connsiteX0" fmla="*/ 181546 w 181641"/>
                    <a:gd name="connsiteY0" fmla="*/ 0 h 160019"/>
                    <a:gd name="connsiteX1" fmla="*/ 112967 w 181641"/>
                    <a:gd name="connsiteY1" fmla="*/ 160020 h 160019"/>
                    <a:gd name="connsiteX2" fmla="*/ 68389 w 181641"/>
                    <a:gd name="connsiteY2" fmla="*/ 160020 h 160019"/>
                    <a:gd name="connsiteX3" fmla="*/ 0 w 181641"/>
                    <a:gd name="connsiteY3" fmla="*/ 0 h 160019"/>
                    <a:gd name="connsiteX4" fmla="*/ 48958 w 181641"/>
                    <a:gd name="connsiteY4" fmla="*/ 0 h 160019"/>
                    <a:gd name="connsiteX5" fmla="*/ 92392 w 181641"/>
                    <a:gd name="connsiteY5" fmla="*/ 104203 h 160019"/>
                    <a:gd name="connsiteX6" fmla="*/ 136779 w 181641"/>
                    <a:gd name="connsiteY6" fmla="*/ 0 h 160019"/>
                    <a:gd name="connsiteX7" fmla="*/ 181642 w 181641"/>
                    <a:gd name="connsiteY7"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41" h="160019">
                      <a:moveTo>
                        <a:pt x="181546" y="0"/>
                      </a:moveTo>
                      <a:lnTo>
                        <a:pt x="112967" y="160020"/>
                      </a:lnTo>
                      <a:lnTo>
                        <a:pt x="68389" y="160020"/>
                      </a:lnTo>
                      <a:lnTo>
                        <a:pt x="0" y="0"/>
                      </a:lnTo>
                      <a:lnTo>
                        <a:pt x="48958" y="0"/>
                      </a:lnTo>
                      <a:lnTo>
                        <a:pt x="92392" y="104203"/>
                      </a:lnTo>
                      <a:lnTo>
                        <a:pt x="136779" y="0"/>
                      </a:lnTo>
                      <a:lnTo>
                        <a:pt x="181642" y="0"/>
                      </a:lnTo>
                      <a:close/>
                    </a:path>
                  </a:pathLst>
                </a:custGeom>
                <a:solidFill>
                  <a:srgbClr val="EF7B4C"/>
                </a:solidFill>
                <a:ln w="9525" cap="flat">
                  <a:noFill/>
                  <a:prstDash val="solid"/>
                  <a:miter/>
                </a:ln>
              </p:spPr>
              <p:txBody>
                <a:bodyPr rtlCol="0" anchor="ctr"/>
                <a:lstStyle/>
                <a:p>
                  <a:endParaRPr lang="nl-BE"/>
                </a:p>
              </p:txBody>
            </p:sp>
            <p:sp>
              <p:nvSpPr>
                <p:cNvPr id="50" name="Vrije vorm: vorm 49">
                  <a:extLst>
                    <a:ext uri="{FF2B5EF4-FFF2-40B4-BE49-F238E27FC236}">
                      <a16:creationId xmlns:a16="http://schemas.microsoft.com/office/drawing/2014/main" id="{4AB8AB85-AD79-D610-2B3F-56CF74684DBB}"/>
                    </a:ext>
                  </a:extLst>
                </p:cNvPr>
                <p:cNvSpPr/>
                <p:nvPr/>
              </p:nvSpPr>
              <p:spPr>
                <a:xfrm>
                  <a:off x="11771677"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51" name="Vrije vorm: vorm 50">
                  <a:extLst>
                    <a:ext uri="{FF2B5EF4-FFF2-40B4-BE49-F238E27FC236}">
                      <a16:creationId xmlns:a16="http://schemas.microsoft.com/office/drawing/2014/main" id="{B89C4514-B44E-5A84-4538-A060D5D12C94}"/>
                    </a:ext>
                  </a:extLst>
                </p:cNvPr>
                <p:cNvSpPr/>
                <p:nvPr/>
              </p:nvSpPr>
              <p:spPr>
                <a:xfrm>
                  <a:off x="11834256"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55" name="Vrije vorm: vorm 54">
                  <a:extLst>
                    <a:ext uri="{FF2B5EF4-FFF2-40B4-BE49-F238E27FC236}">
                      <a16:creationId xmlns:a16="http://schemas.microsoft.com/office/drawing/2014/main" id="{C29AC741-F084-549F-3B3D-4F36E58611C2}"/>
                    </a:ext>
                  </a:extLst>
                </p:cNvPr>
                <p:cNvSpPr/>
                <p:nvPr/>
              </p:nvSpPr>
              <p:spPr>
                <a:xfrm>
                  <a:off x="1199446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39 w 128492"/>
                    <a:gd name="connsiteY4" fmla="*/ 0 h 160019"/>
                    <a:gd name="connsiteX5" fmla="*/ 125539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39" y="0"/>
                      </a:lnTo>
                      <a:lnTo>
                        <a:pt x="125539"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56" name="Vrije vorm: vorm 55">
                  <a:extLst>
                    <a:ext uri="{FF2B5EF4-FFF2-40B4-BE49-F238E27FC236}">
                      <a16:creationId xmlns:a16="http://schemas.microsoft.com/office/drawing/2014/main" id="{1B6739BC-58A7-289C-829F-4FF71FDFE932}"/>
                    </a:ext>
                  </a:extLst>
                </p:cNvPr>
                <p:cNvSpPr/>
                <p:nvPr/>
              </p:nvSpPr>
              <p:spPr>
                <a:xfrm>
                  <a:off x="12147915"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853483AB-8C6F-6FBD-DE70-097688D1496F}"/>
                    </a:ext>
                  </a:extLst>
                </p:cNvPr>
                <p:cNvSpPr/>
                <p:nvPr/>
              </p:nvSpPr>
              <p:spPr>
                <a:xfrm>
                  <a:off x="12210589"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C485554F-F9F1-F435-C2FC-9038642AC817}"/>
                    </a:ext>
                  </a:extLst>
                </p:cNvPr>
                <p:cNvSpPr/>
                <p:nvPr/>
              </p:nvSpPr>
              <p:spPr>
                <a:xfrm>
                  <a:off x="12370800"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FFF8C71C-FCD5-369B-E65C-C412E4C09347}"/>
                    </a:ext>
                  </a:extLst>
                </p:cNvPr>
                <p:cNvSpPr/>
                <p:nvPr/>
              </p:nvSpPr>
              <p:spPr>
                <a:xfrm>
                  <a:off x="12524152" y="-756687"/>
                  <a:ext cx="152304" cy="160019"/>
                </a:xfrm>
                <a:custGeom>
                  <a:avLst/>
                  <a:gdLst>
                    <a:gd name="connsiteX0" fmla="*/ 152305 w 152304"/>
                    <a:gd name="connsiteY0" fmla="*/ 0 h 160019"/>
                    <a:gd name="connsiteX1" fmla="*/ 152305 w 152304"/>
                    <a:gd name="connsiteY1" fmla="*/ 160020 h 160019"/>
                    <a:gd name="connsiteX2" fmla="*/ 115062 w 152304"/>
                    <a:gd name="connsiteY2" fmla="*/ 160020 h 160019"/>
                    <a:gd name="connsiteX3" fmla="*/ 44387 w 152304"/>
                    <a:gd name="connsiteY3" fmla="*/ 74771 h 160019"/>
                    <a:gd name="connsiteX4" fmla="*/ 44387 w 152304"/>
                    <a:gd name="connsiteY4" fmla="*/ 160020 h 160019"/>
                    <a:gd name="connsiteX5" fmla="*/ 0 w 152304"/>
                    <a:gd name="connsiteY5" fmla="*/ 160020 h 160019"/>
                    <a:gd name="connsiteX6" fmla="*/ 0 w 152304"/>
                    <a:gd name="connsiteY6" fmla="*/ 0 h 160019"/>
                    <a:gd name="connsiteX7" fmla="*/ 37243 w 152304"/>
                    <a:gd name="connsiteY7" fmla="*/ 0 h 160019"/>
                    <a:gd name="connsiteX8" fmla="*/ 107918 w 152304"/>
                    <a:gd name="connsiteY8" fmla="*/ 85249 h 160019"/>
                    <a:gd name="connsiteX9" fmla="*/ 107918 w 152304"/>
                    <a:gd name="connsiteY9" fmla="*/ 0 h 160019"/>
                    <a:gd name="connsiteX10" fmla="*/ 152305 w 152304"/>
                    <a:gd name="connsiteY10"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304" h="160019">
                      <a:moveTo>
                        <a:pt x="152305" y="0"/>
                      </a:moveTo>
                      <a:lnTo>
                        <a:pt x="152305" y="160020"/>
                      </a:lnTo>
                      <a:lnTo>
                        <a:pt x="115062" y="160020"/>
                      </a:lnTo>
                      <a:lnTo>
                        <a:pt x="44387" y="74771"/>
                      </a:lnTo>
                      <a:lnTo>
                        <a:pt x="44387" y="160020"/>
                      </a:lnTo>
                      <a:lnTo>
                        <a:pt x="0" y="160020"/>
                      </a:lnTo>
                      <a:lnTo>
                        <a:pt x="0" y="0"/>
                      </a:lnTo>
                      <a:lnTo>
                        <a:pt x="37243" y="0"/>
                      </a:lnTo>
                      <a:lnTo>
                        <a:pt x="107918" y="85249"/>
                      </a:lnTo>
                      <a:lnTo>
                        <a:pt x="107918" y="0"/>
                      </a:lnTo>
                      <a:lnTo>
                        <a:pt x="152305" y="0"/>
                      </a:lnTo>
                      <a:close/>
                    </a:path>
                  </a:pathLst>
                </a:custGeom>
                <a:solidFill>
                  <a:srgbClr val="EF7B4C"/>
                </a:solidFill>
                <a:ln w="9525" cap="flat">
                  <a:noFill/>
                  <a:prstDash val="solid"/>
                  <a:miter/>
                </a:ln>
              </p:spPr>
              <p:txBody>
                <a:bodyPr rtlCol="0" anchor="ctr"/>
                <a:lstStyle/>
                <a:p>
                  <a:endParaRPr lang="nl-BE"/>
                </a:p>
              </p:txBody>
            </p:sp>
          </p:grpSp>
        </p:grpSp>
        <p:grpSp>
          <p:nvGrpSpPr>
            <p:cNvPr id="83" name="Groep 82">
              <a:extLst>
                <a:ext uri="{FF2B5EF4-FFF2-40B4-BE49-F238E27FC236}">
                  <a16:creationId xmlns:a16="http://schemas.microsoft.com/office/drawing/2014/main" id="{E615632C-EB29-42C6-08FF-7CD73523EA32}"/>
                </a:ext>
              </a:extLst>
            </p:cNvPr>
            <p:cNvGrpSpPr/>
            <p:nvPr/>
          </p:nvGrpSpPr>
          <p:grpSpPr>
            <a:xfrm>
              <a:off x="10127351" y="-1306113"/>
              <a:ext cx="1104360" cy="515577"/>
              <a:chOff x="10127351" y="-1306113"/>
              <a:chExt cx="1104360" cy="515577"/>
            </a:xfrm>
            <a:effectLst>
              <a:outerShdw blurRad="50800" dist="38100" dir="2700000" algn="tl" rotWithShape="0">
                <a:prstClr val="black">
                  <a:alpha val="40000"/>
                </a:prstClr>
              </a:outerShdw>
            </a:effectLst>
          </p:grpSpPr>
          <p:sp>
            <p:nvSpPr>
              <p:cNvPr id="62" name="Vrije vorm: vorm 61">
                <a:extLst>
                  <a:ext uri="{FF2B5EF4-FFF2-40B4-BE49-F238E27FC236}">
                    <a16:creationId xmlns:a16="http://schemas.microsoft.com/office/drawing/2014/main" id="{54E5D092-BC9A-8824-60C5-BAFC58C47EF2}"/>
                  </a:ext>
                </a:extLst>
              </p:cNvPr>
              <p:cNvSpPr/>
              <p:nvPr/>
            </p:nvSpPr>
            <p:spPr>
              <a:xfrm>
                <a:off x="10127351" y="-1306113"/>
                <a:ext cx="1104360" cy="515577"/>
              </a:xfrm>
              <a:custGeom>
                <a:avLst/>
                <a:gdLst>
                  <a:gd name="connsiteX0" fmla="*/ 864229 w 1104360"/>
                  <a:gd name="connsiteY0" fmla="*/ 433697 h 515577"/>
                  <a:gd name="connsiteX1" fmla="*/ 829177 w 1104360"/>
                  <a:gd name="connsiteY1" fmla="*/ 437031 h 515577"/>
                  <a:gd name="connsiteX2" fmla="*/ 634771 w 1104360"/>
                  <a:gd name="connsiteY2" fmla="*/ 378261 h 515577"/>
                  <a:gd name="connsiteX3" fmla="*/ 580003 w 1104360"/>
                  <a:gd name="connsiteY3" fmla="*/ 327303 h 515577"/>
                  <a:gd name="connsiteX4" fmla="*/ 563620 w 1104360"/>
                  <a:gd name="connsiteY4" fmla="*/ 307491 h 515577"/>
                  <a:gd name="connsiteX5" fmla="*/ 553428 w 1104360"/>
                  <a:gd name="connsiteY5" fmla="*/ 331113 h 515577"/>
                  <a:gd name="connsiteX6" fmla="*/ 514947 w 1104360"/>
                  <a:gd name="connsiteY6" fmla="*/ 395311 h 515577"/>
                  <a:gd name="connsiteX7" fmla="*/ 344545 w 1104360"/>
                  <a:gd name="connsiteY7" fmla="*/ 505801 h 515577"/>
                  <a:gd name="connsiteX8" fmla="*/ 309969 w 1104360"/>
                  <a:gd name="connsiteY8" fmla="*/ 512278 h 515577"/>
                  <a:gd name="connsiteX9" fmla="*/ 144234 w 1104360"/>
                  <a:gd name="connsiteY9" fmla="*/ 480941 h 515577"/>
                  <a:gd name="connsiteX10" fmla="*/ 68034 w 1104360"/>
                  <a:gd name="connsiteY10" fmla="*/ 373689 h 515577"/>
                  <a:gd name="connsiteX11" fmla="*/ 65176 w 1104360"/>
                  <a:gd name="connsiteY11" fmla="*/ 364831 h 515577"/>
                  <a:gd name="connsiteX12" fmla="*/ 56032 w 1104360"/>
                  <a:gd name="connsiteY12" fmla="*/ 363021 h 515577"/>
                  <a:gd name="connsiteX13" fmla="*/ 692 w 1104360"/>
                  <a:gd name="connsiteY13" fmla="*/ 304919 h 515577"/>
                  <a:gd name="connsiteX14" fmla="*/ 52127 w 1104360"/>
                  <a:gd name="connsiteY14" fmla="*/ 228338 h 515577"/>
                  <a:gd name="connsiteX15" fmla="*/ 60509 w 1104360"/>
                  <a:gd name="connsiteY15" fmla="*/ 226242 h 515577"/>
                  <a:gd name="connsiteX16" fmla="*/ 63176 w 1104360"/>
                  <a:gd name="connsiteY16" fmla="*/ 217956 h 515577"/>
                  <a:gd name="connsiteX17" fmla="*/ 141376 w 1104360"/>
                  <a:gd name="connsiteY17" fmla="*/ 119658 h 515577"/>
                  <a:gd name="connsiteX18" fmla="*/ 286156 w 1104360"/>
                  <a:gd name="connsiteY18" fmla="*/ 73652 h 515577"/>
                  <a:gd name="connsiteX19" fmla="*/ 765264 w 1104360"/>
                  <a:gd name="connsiteY19" fmla="*/ 5834 h 515577"/>
                  <a:gd name="connsiteX20" fmla="*/ 917092 w 1104360"/>
                  <a:gd name="connsiteY20" fmla="*/ 9834 h 515577"/>
                  <a:gd name="connsiteX21" fmla="*/ 1019486 w 1104360"/>
                  <a:gd name="connsiteY21" fmla="*/ 82605 h 515577"/>
                  <a:gd name="connsiteX22" fmla="*/ 1024344 w 1104360"/>
                  <a:gd name="connsiteY22" fmla="*/ 89844 h 515577"/>
                  <a:gd name="connsiteX23" fmla="*/ 1033012 w 1104360"/>
                  <a:gd name="connsiteY23" fmla="*/ 89559 h 515577"/>
                  <a:gd name="connsiteX24" fmla="*/ 1103687 w 1104360"/>
                  <a:gd name="connsiteY24" fmla="*/ 148899 h 515577"/>
                  <a:gd name="connsiteX25" fmla="*/ 1066635 w 1104360"/>
                  <a:gd name="connsiteY25" fmla="*/ 220051 h 515577"/>
                  <a:gd name="connsiteX26" fmla="*/ 1058348 w 1104360"/>
                  <a:gd name="connsiteY26" fmla="*/ 224337 h 515577"/>
                  <a:gd name="connsiteX27" fmla="*/ 1058062 w 1104360"/>
                  <a:gd name="connsiteY27" fmla="*/ 233577 h 515577"/>
                  <a:gd name="connsiteX28" fmla="*/ 1014628 w 1104360"/>
                  <a:gd name="connsiteY28" fmla="*/ 357783 h 515577"/>
                  <a:gd name="connsiteX29" fmla="*/ 864133 w 1104360"/>
                  <a:gd name="connsiteY29" fmla="*/ 433887 h 515577"/>
                  <a:gd name="connsiteX30" fmla="*/ 864133 w 1104360"/>
                  <a:gd name="connsiteY30" fmla="*/ 433887 h 51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04360" h="515577">
                    <a:moveTo>
                      <a:pt x="864229" y="433697"/>
                    </a:moveTo>
                    <a:cubicBezTo>
                      <a:pt x="853084" y="435316"/>
                      <a:pt x="841273" y="436459"/>
                      <a:pt x="829177" y="437031"/>
                    </a:cubicBezTo>
                    <a:cubicBezTo>
                      <a:pt x="761454" y="440650"/>
                      <a:pt x="692493" y="419790"/>
                      <a:pt x="634771" y="378261"/>
                    </a:cubicBezTo>
                    <a:cubicBezTo>
                      <a:pt x="613912" y="363212"/>
                      <a:pt x="595433" y="346067"/>
                      <a:pt x="580003" y="327303"/>
                    </a:cubicBezTo>
                    <a:lnTo>
                      <a:pt x="563620" y="307491"/>
                    </a:lnTo>
                    <a:lnTo>
                      <a:pt x="553428" y="331113"/>
                    </a:lnTo>
                    <a:cubicBezTo>
                      <a:pt x="543808" y="353496"/>
                      <a:pt x="530854" y="375023"/>
                      <a:pt x="514947" y="395311"/>
                    </a:cubicBezTo>
                    <a:cubicBezTo>
                      <a:pt x="471037" y="451223"/>
                      <a:pt x="410553" y="490466"/>
                      <a:pt x="344545" y="505801"/>
                    </a:cubicBezTo>
                    <a:cubicBezTo>
                      <a:pt x="332734" y="508563"/>
                      <a:pt x="321113" y="510754"/>
                      <a:pt x="309969" y="512278"/>
                    </a:cubicBezTo>
                    <a:cubicBezTo>
                      <a:pt x="243865" y="521613"/>
                      <a:pt x="188049" y="511135"/>
                      <a:pt x="144234" y="480941"/>
                    </a:cubicBezTo>
                    <a:cubicBezTo>
                      <a:pt x="108515" y="456366"/>
                      <a:pt x="82893" y="420267"/>
                      <a:pt x="68034" y="373689"/>
                    </a:cubicBezTo>
                    <a:lnTo>
                      <a:pt x="65176" y="364831"/>
                    </a:lnTo>
                    <a:lnTo>
                      <a:pt x="56032" y="363021"/>
                    </a:lnTo>
                    <a:cubicBezTo>
                      <a:pt x="27076" y="357402"/>
                      <a:pt x="4788" y="334065"/>
                      <a:pt x="692" y="304919"/>
                    </a:cubicBezTo>
                    <a:cubicBezTo>
                      <a:pt x="-4261" y="269962"/>
                      <a:pt x="17837" y="237006"/>
                      <a:pt x="52127" y="228338"/>
                    </a:cubicBezTo>
                    <a:lnTo>
                      <a:pt x="60509" y="226242"/>
                    </a:lnTo>
                    <a:lnTo>
                      <a:pt x="63176" y="217956"/>
                    </a:lnTo>
                    <a:cubicBezTo>
                      <a:pt x="76321" y="176998"/>
                      <a:pt x="102610" y="143851"/>
                      <a:pt x="141376" y="119658"/>
                    </a:cubicBezTo>
                    <a:cubicBezTo>
                      <a:pt x="188525" y="90130"/>
                      <a:pt x="246532" y="79272"/>
                      <a:pt x="286156" y="73652"/>
                    </a:cubicBezTo>
                    <a:lnTo>
                      <a:pt x="765264" y="5834"/>
                    </a:lnTo>
                    <a:cubicBezTo>
                      <a:pt x="804793" y="214"/>
                      <a:pt x="863562" y="-5406"/>
                      <a:pt x="917092" y="9834"/>
                    </a:cubicBezTo>
                    <a:cubicBezTo>
                      <a:pt x="961003" y="22407"/>
                      <a:pt x="995483" y="46887"/>
                      <a:pt x="1019486" y="82605"/>
                    </a:cubicBezTo>
                    <a:lnTo>
                      <a:pt x="1024344" y="89844"/>
                    </a:lnTo>
                    <a:lnTo>
                      <a:pt x="1033012" y="89559"/>
                    </a:lnTo>
                    <a:cubicBezTo>
                      <a:pt x="1068349" y="88416"/>
                      <a:pt x="1098734" y="113943"/>
                      <a:pt x="1103687" y="148899"/>
                    </a:cubicBezTo>
                    <a:cubicBezTo>
                      <a:pt x="1107783" y="178046"/>
                      <a:pt x="1092924" y="206621"/>
                      <a:pt x="1066635" y="220051"/>
                    </a:cubicBezTo>
                    <a:lnTo>
                      <a:pt x="1058348" y="224337"/>
                    </a:lnTo>
                    <a:lnTo>
                      <a:pt x="1058062" y="233577"/>
                    </a:lnTo>
                    <a:cubicBezTo>
                      <a:pt x="1056729" y="282440"/>
                      <a:pt x="1042156" y="324255"/>
                      <a:pt x="1014628" y="357783"/>
                    </a:cubicBezTo>
                    <a:cubicBezTo>
                      <a:pt x="980910" y="398931"/>
                      <a:pt x="930332" y="424553"/>
                      <a:pt x="864133" y="433887"/>
                    </a:cubicBezTo>
                    <a:lnTo>
                      <a:pt x="864133" y="433887"/>
                    </a:lnTo>
                    <a:close/>
                  </a:path>
                </a:pathLst>
              </a:custGeom>
              <a:solidFill>
                <a:srgbClr val="FFFFFF"/>
              </a:solidFill>
              <a:ln w="9525"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09BDDB9C-3312-9B97-EF2A-727D47E73C73}"/>
                  </a:ext>
                </a:extLst>
              </p:cNvPr>
              <p:cNvSpPr/>
              <p:nvPr/>
            </p:nvSpPr>
            <p:spPr>
              <a:xfrm>
                <a:off x="10247599" y="-1171192"/>
                <a:ext cx="385980" cy="313953"/>
              </a:xfrm>
              <a:custGeom>
                <a:avLst/>
                <a:gdLst>
                  <a:gd name="connsiteX0" fmla="*/ 175148 w 385980"/>
                  <a:gd name="connsiteY0" fmla="*/ 4548 h 313953"/>
                  <a:gd name="connsiteX1" fmla="*/ 2269 w 385980"/>
                  <a:gd name="connsiteY1" fmla="*/ 177808 h 313953"/>
                  <a:gd name="connsiteX2" fmla="*/ 209152 w 385980"/>
                  <a:gd name="connsiteY2" fmla="*/ 305919 h 313953"/>
                  <a:gd name="connsiteX3" fmla="*/ 384889 w 385980"/>
                  <a:gd name="connsiteY3" fmla="*/ 91131 h 313953"/>
                  <a:gd name="connsiteX4" fmla="*/ 175148 w 385980"/>
                  <a:gd name="connsiteY4" fmla="*/ 4548 h 313953"/>
                  <a:gd name="connsiteX5" fmla="*/ 175148 w 385980"/>
                  <a:gd name="connsiteY5" fmla="*/ 4548 h 3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80" h="313953">
                    <a:moveTo>
                      <a:pt x="175148" y="4548"/>
                    </a:moveTo>
                    <a:cubicBezTo>
                      <a:pt x="68278" y="19693"/>
                      <a:pt x="-14971" y="56079"/>
                      <a:pt x="2269" y="177808"/>
                    </a:cubicBezTo>
                    <a:cubicBezTo>
                      <a:pt x="19510" y="299538"/>
                      <a:pt x="100282" y="331065"/>
                      <a:pt x="209152" y="305919"/>
                    </a:cubicBezTo>
                    <a:cubicBezTo>
                      <a:pt x="318023" y="280678"/>
                      <a:pt x="396223" y="171712"/>
                      <a:pt x="384889" y="91131"/>
                    </a:cubicBezTo>
                    <a:cubicBezTo>
                      <a:pt x="373459" y="10549"/>
                      <a:pt x="282114" y="-10596"/>
                      <a:pt x="175148" y="4548"/>
                    </a:cubicBezTo>
                    <a:lnTo>
                      <a:pt x="175148" y="4548"/>
                    </a:lnTo>
                    <a:close/>
                  </a:path>
                </a:pathLst>
              </a:custGeom>
              <a:solidFill>
                <a:srgbClr val="BFE2E9"/>
              </a:solidFill>
              <a:ln w="9525"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3FDADD82-0137-98B8-43E1-BA319573EBE2}"/>
                  </a:ext>
                </a:extLst>
              </p:cNvPr>
              <p:cNvSpPr/>
              <p:nvPr/>
            </p:nvSpPr>
            <p:spPr>
              <a:xfrm>
                <a:off x="10235859" y="-1182873"/>
                <a:ext cx="409560" cy="337479"/>
              </a:xfrm>
              <a:custGeom>
                <a:avLst/>
                <a:gdLst>
                  <a:gd name="connsiteX0" fmla="*/ 331573 w 409560"/>
                  <a:gd name="connsiteY0" fmla="*/ 12610 h 337479"/>
                  <a:gd name="connsiteX1" fmla="*/ 185269 w 409560"/>
                  <a:gd name="connsiteY1" fmla="*/ 4609 h 337479"/>
                  <a:gd name="connsiteX2" fmla="*/ 2389 w 409560"/>
                  <a:gd name="connsiteY2" fmla="*/ 191204 h 337479"/>
                  <a:gd name="connsiteX3" fmla="*/ 66969 w 409560"/>
                  <a:gd name="connsiteY3" fmla="*/ 312553 h 337479"/>
                  <a:gd name="connsiteX4" fmla="*/ 193746 w 409560"/>
                  <a:gd name="connsiteY4" fmla="*/ 334746 h 337479"/>
                  <a:gd name="connsiteX5" fmla="*/ 223655 w 409560"/>
                  <a:gd name="connsiteY5" fmla="*/ 329126 h 337479"/>
                  <a:gd name="connsiteX6" fmla="*/ 363196 w 409560"/>
                  <a:gd name="connsiteY6" fmla="*/ 238258 h 337479"/>
                  <a:gd name="connsiteX7" fmla="*/ 408344 w 409560"/>
                  <a:gd name="connsiteY7" fmla="*/ 101193 h 337479"/>
                  <a:gd name="connsiteX8" fmla="*/ 331573 w 409560"/>
                  <a:gd name="connsiteY8" fmla="*/ 12610 h 337479"/>
                  <a:gd name="connsiteX9" fmla="*/ 331573 w 409560"/>
                  <a:gd name="connsiteY9" fmla="*/ 12610 h 337479"/>
                  <a:gd name="connsiteX10" fmla="*/ 344622 w 409560"/>
                  <a:gd name="connsiteY10" fmla="*/ 223780 h 337479"/>
                  <a:gd name="connsiteX11" fmla="*/ 218321 w 409560"/>
                  <a:gd name="connsiteY11" fmla="*/ 306171 h 337479"/>
                  <a:gd name="connsiteX12" fmla="*/ 190508 w 409560"/>
                  <a:gd name="connsiteY12" fmla="*/ 311410 h 337479"/>
                  <a:gd name="connsiteX13" fmla="*/ 80399 w 409560"/>
                  <a:gd name="connsiteY13" fmla="*/ 293122 h 337479"/>
                  <a:gd name="connsiteX14" fmla="*/ 25725 w 409560"/>
                  <a:gd name="connsiteY14" fmla="*/ 187870 h 337479"/>
                  <a:gd name="connsiteX15" fmla="*/ 61444 w 409560"/>
                  <a:gd name="connsiteY15" fmla="*/ 71951 h 337479"/>
                  <a:gd name="connsiteX16" fmla="*/ 188603 w 409560"/>
                  <a:gd name="connsiteY16" fmla="*/ 27850 h 337479"/>
                  <a:gd name="connsiteX17" fmla="*/ 323667 w 409560"/>
                  <a:gd name="connsiteY17" fmla="*/ 34708 h 337479"/>
                  <a:gd name="connsiteX18" fmla="*/ 385008 w 409560"/>
                  <a:gd name="connsiteY18" fmla="*/ 104527 h 337479"/>
                  <a:gd name="connsiteX19" fmla="*/ 344622 w 409560"/>
                  <a:gd name="connsiteY19" fmla="*/ 223780 h 337479"/>
                  <a:gd name="connsiteX20" fmla="*/ 344622 w 409560"/>
                  <a:gd name="connsiteY20" fmla="*/ 223780 h 33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9560" h="337479">
                    <a:moveTo>
                      <a:pt x="331573" y="12610"/>
                    </a:moveTo>
                    <a:cubicBezTo>
                      <a:pt x="293949" y="-820"/>
                      <a:pt x="243371" y="-3582"/>
                      <a:pt x="185269" y="4609"/>
                    </a:cubicBezTo>
                    <a:cubicBezTo>
                      <a:pt x="89733" y="18135"/>
                      <a:pt x="-17423" y="51568"/>
                      <a:pt x="2389" y="191204"/>
                    </a:cubicBezTo>
                    <a:cubicBezTo>
                      <a:pt x="10390" y="247687"/>
                      <a:pt x="32107" y="288454"/>
                      <a:pt x="66969" y="312553"/>
                    </a:cubicBezTo>
                    <a:cubicBezTo>
                      <a:pt x="99068" y="334651"/>
                      <a:pt x="141740" y="342080"/>
                      <a:pt x="193746" y="334746"/>
                    </a:cubicBezTo>
                    <a:cubicBezTo>
                      <a:pt x="203367" y="333412"/>
                      <a:pt x="213368" y="331507"/>
                      <a:pt x="223655" y="329126"/>
                    </a:cubicBezTo>
                    <a:cubicBezTo>
                      <a:pt x="277471" y="316648"/>
                      <a:pt x="327096" y="284359"/>
                      <a:pt x="363196" y="238258"/>
                    </a:cubicBezTo>
                    <a:cubicBezTo>
                      <a:pt x="397962" y="193966"/>
                      <a:pt x="414345" y="144055"/>
                      <a:pt x="408344" y="101193"/>
                    </a:cubicBezTo>
                    <a:cubicBezTo>
                      <a:pt x="402249" y="58426"/>
                      <a:pt x="375864" y="28422"/>
                      <a:pt x="331573" y="12610"/>
                    </a:cubicBezTo>
                    <a:lnTo>
                      <a:pt x="331573" y="12610"/>
                    </a:lnTo>
                    <a:close/>
                    <a:moveTo>
                      <a:pt x="344622" y="223780"/>
                    </a:moveTo>
                    <a:cubicBezTo>
                      <a:pt x="312237" y="265023"/>
                      <a:pt x="266232" y="295122"/>
                      <a:pt x="218321" y="306171"/>
                    </a:cubicBezTo>
                    <a:cubicBezTo>
                      <a:pt x="208796" y="308362"/>
                      <a:pt x="199366" y="310171"/>
                      <a:pt x="190508" y="311410"/>
                    </a:cubicBezTo>
                    <a:cubicBezTo>
                      <a:pt x="144502" y="317887"/>
                      <a:pt x="107450" y="311791"/>
                      <a:pt x="80399" y="293122"/>
                    </a:cubicBezTo>
                    <a:cubicBezTo>
                      <a:pt x="51157" y="273024"/>
                      <a:pt x="32774" y="237591"/>
                      <a:pt x="25725" y="187870"/>
                    </a:cubicBezTo>
                    <a:cubicBezTo>
                      <a:pt x="18296" y="135578"/>
                      <a:pt x="30011" y="97669"/>
                      <a:pt x="61444" y="71951"/>
                    </a:cubicBezTo>
                    <a:cubicBezTo>
                      <a:pt x="87733" y="50425"/>
                      <a:pt x="128119" y="36423"/>
                      <a:pt x="188603" y="27850"/>
                    </a:cubicBezTo>
                    <a:cubicBezTo>
                      <a:pt x="242895" y="20135"/>
                      <a:pt x="289663" y="22516"/>
                      <a:pt x="323667" y="34708"/>
                    </a:cubicBezTo>
                    <a:cubicBezTo>
                      <a:pt x="359672" y="47567"/>
                      <a:pt x="380341" y="71094"/>
                      <a:pt x="385008" y="104527"/>
                    </a:cubicBezTo>
                    <a:cubicBezTo>
                      <a:pt x="390057" y="140531"/>
                      <a:pt x="375007" y="185108"/>
                      <a:pt x="344622" y="223780"/>
                    </a:cubicBezTo>
                    <a:lnTo>
                      <a:pt x="344622" y="223780"/>
                    </a:lnTo>
                    <a:close/>
                  </a:path>
                </a:pathLst>
              </a:custGeom>
              <a:solidFill>
                <a:srgbClr val="FDC653"/>
              </a:solid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42D62558-44E2-D39D-76CF-F6674F8EFA43}"/>
                  </a:ext>
                </a:extLst>
              </p:cNvPr>
              <p:cNvSpPr/>
              <p:nvPr/>
            </p:nvSpPr>
            <p:spPr>
              <a:xfrm>
                <a:off x="10723450" y="-1239657"/>
                <a:ext cx="395258" cy="304493"/>
              </a:xfrm>
              <a:custGeom>
                <a:avLst/>
                <a:gdLst>
                  <a:gd name="connsiteX0" fmla="*/ 178500 w 395258"/>
                  <a:gd name="connsiteY0" fmla="*/ 5196 h 304493"/>
                  <a:gd name="connsiteX1" fmla="*/ 1049 w 395258"/>
                  <a:gd name="connsiteY1" fmla="*/ 146642 h 304493"/>
                  <a:gd name="connsiteX2" fmla="*/ 229459 w 395258"/>
                  <a:gd name="connsiteY2" fmla="*/ 304186 h 304493"/>
                  <a:gd name="connsiteX3" fmla="*/ 392622 w 395258"/>
                  <a:gd name="connsiteY3" fmla="*/ 123687 h 304493"/>
                  <a:gd name="connsiteX4" fmla="*/ 178405 w 395258"/>
                  <a:gd name="connsiteY4" fmla="*/ 5196 h 304493"/>
                  <a:gd name="connsiteX5" fmla="*/ 178405 w 395258"/>
                  <a:gd name="connsiteY5" fmla="*/ 5196 h 30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58" h="304493">
                    <a:moveTo>
                      <a:pt x="178500" y="5196"/>
                    </a:moveTo>
                    <a:cubicBezTo>
                      <a:pt x="71629" y="20341"/>
                      <a:pt x="-10286" y="66061"/>
                      <a:pt x="1049" y="146642"/>
                    </a:cubicBezTo>
                    <a:cubicBezTo>
                      <a:pt x="12384" y="227224"/>
                      <a:pt x="117921" y="310187"/>
                      <a:pt x="229459" y="304186"/>
                    </a:cubicBezTo>
                    <a:cubicBezTo>
                      <a:pt x="341092" y="298185"/>
                      <a:pt x="409862" y="245417"/>
                      <a:pt x="392622" y="123687"/>
                    </a:cubicBezTo>
                    <a:cubicBezTo>
                      <a:pt x="375382" y="1958"/>
                      <a:pt x="285275" y="-9949"/>
                      <a:pt x="178405" y="5196"/>
                    </a:cubicBezTo>
                    <a:lnTo>
                      <a:pt x="178405" y="5196"/>
                    </a:lnTo>
                    <a:close/>
                  </a:path>
                </a:pathLst>
              </a:custGeom>
              <a:solidFill>
                <a:srgbClr val="BFE2E9"/>
              </a:solid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AD6AA1E1-9158-188E-460B-CA3F38950A7D}"/>
                  </a:ext>
                </a:extLst>
              </p:cNvPr>
              <p:cNvSpPr/>
              <p:nvPr/>
            </p:nvSpPr>
            <p:spPr>
              <a:xfrm>
                <a:off x="10711730" y="-1251510"/>
                <a:ext cx="418882" cy="327985"/>
              </a:xfrm>
              <a:custGeom>
                <a:avLst/>
                <a:gdLst>
                  <a:gd name="connsiteX0" fmla="*/ 188600 w 418882"/>
                  <a:gd name="connsiteY0" fmla="*/ 5333 h 327985"/>
                  <a:gd name="connsiteX1" fmla="*/ 50297 w 418882"/>
                  <a:gd name="connsiteY1" fmla="*/ 53624 h 327985"/>
                  <a:gd name="connsiteX2" fmla="*/ 1148 w 418882"/>
                  <a:gd name="connsiteY2" fmla="*/ 160018 h 327985"/>
                  <a:gd name="connsiteX3" fmla="*/ 82587 w 418882"/>
                  <a:gd name="connsiteY3" fmla="*/ 279176 h 327985"/>
                  <a:gd name="connsiteX4" fmla="*/ 241845 w 418882"/>
                  <a:gd name="connsiteY4" fmla="*/ 327659 h 327985"/>
                  <a:gd name="connsiteX5" fmla="*/ 272134 w 418882"/>
                  <a:gd name="connsiteY5" fmla="*/ 324801 h 327985"/>
                  <a:gd name="connsiteX6" fmla="*/ 272134 w 418882"/>
                  <a:gd name="connsiteY6" fmla="*/ 324801 h 327985"/>
                  <a:gd name="connsiteX7" fmla="*/ 387768 w 418882"/>
                  <a:gd name="connsiteY7" fmla="*/ 268318 h 327985"/>
                  <a:gd name="connsiteX8" fmla="*/ 416152 w 418882"/>
                  <a:gd name="connsiteY8" fmla="*/ 133825 h 327985"/>
                  <a:gd name="connsiteX9" fmla="*/ 188600 w 418882"/>
                  <a:gd name="connsiteY9" fmla="*/ 5333 h 327985"/>
                  <a:gd name="connsiteX10" fmla="*/ 188600 w 418882"/>
                  <a:gd name="connsiteY10" fmla="*/ 5333 h 327985"/>
                  <a:gd name="connsiteX11" fmla="*/ 369575 w 418882"/>
                  <a:gd name="connsiteY11" fmla="*/ 253364 h 327985"/>
                  <a:gd name="connsiteX12" fmla="*/ 268896 w 418882"/>
                  <a:gd name="connsiteY12" fmla="*/ 301465 h 327985"/>
                  <a:gd name="connsiteX13" fmla="*/ 268896 w 418882"/>
                  <a:gd name="connsiteY13" fmla="*/ 301465 h 327985"/>
                  <a:gd name="connsiteX14" fmla="*/ 240702 w 418882"/>
                  <a:gd name="connsiteY14" fmla="*/ 304132 h 327985"/>
                  <a:gd name="connsiteX15" fmla="*/ 96493 w 418882"/>
                  <a:gd name="connsiteY15" fmla="*/ 260031 h 327985"/>
                  <a:gd name="connsiteX16" fmla="*/ 24579 w 418882"/>
                  <a:gd name="connsiteY16" fmla="*/ 156685 h 327985"/>
                  <a:gd name="connsiteX17" fmla="*/ 64108 w 418882"/>
                  <a:gd name="connsiteY17" fmla="*/ 72579 h 327985"/>
                  <a:gd name="connsiteX18" fmla="*/ 191934 w 418882"/>
                  <a:gd name="connsiteY18" fmla="*/ 28478 h 327985"/>
                  <a:gd name="connsiteX19" fmla="*/ 326331 w 418882"/>
                  <a:gd name="connsiteY19" fmla="*/ 35527 h 327985"/>
                  <a:gd name="connsiteX20" fmla="*/ 392816 w 418882"/>
                  <a:gd name="connsiteY20" fmla="*/ 136968 h 327985"/>
                  <a:gd name="connsiteX21" fmla="*/ 369575 w 418882"/>
                  <a:gd name="connsiteY21" fmla="*/ 253268 h 327985"/>
                  <a:gd name="connsiteX22" fmla="*/ 369575 w 418882"/>
                  <a:gd name="connsiteY22" fmla="*/ 253268 h 32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882" h="327985">
                    <a:moveTo>
                      <a:pt x="188600" y="5333"/>
                    </a:moveTo>
                    <a:cubicBezTo>
                      <a:pt x="130497" y="13524"/>
                      <a:pt x="82682" y="30288"/>
                      <a:pt x="50297" y="53624"/>
                    </a:cubicBezTo>
                    <a:cubicBezTo>
                      <a:pt x="12197" y="81152"/>
                      <a:pt x="-4758" y="117918"/>
                      <a:pt x="1148" y="160018"/>
                    </a:cubicBezTo>
                    <a:cubicBezTo>
                      <a:pt x="7149" y="202119"/>
                      <a:pt x="36867" y="246220"/>
                      <a:pt x="82587" y="279176"/>
                    </a:cubicBezTo>
                    <a:cubicBezTo>
                      <a:pt x="130116" y="313466"/>
                      <a:pt x="186695" y="330611"/>
                      <a:pt x="241845" y="327659"/>
                    </a:cubicBezTo>
                    <a:cubicBezTo>
                      <a:pt x="252322" y="327087"/>
                      <a:pt x="262514" y="326135"/>
                      <a:pt x="272134" y="324801"/>
                    </a:cubicBezTo>
                    <a:lnTo>
                      <a:pt x="272134" y="324801"/>
                    </a:lnTo>
                    <a:cubicBezTo>
                      <a:pt x="324141" y="317467"/>
                      <a:pt x="363098" y="298417"/>
                      <a:pt x="387768" y="268318"/>
                    </a:cubicBezTo>
                    <a:cubicBezTo>
                      <a:pt x="414533" y="235552"/>
                      <a:pt x="424153" y="190308"/>
                      <a:pt x="416152" y="133825"/>
                    </a:cubicBezTo>
                    <a:cubicBezTo>
                      <a:pt x="396340" y="-5812"/>
                      <a:pt x="284136" y="-8193"/>
                      <a:pt x="188600" y="5333"/>
                    </a:cubicBezTo>
                    <a:lnTo>
                      <a:pt x="188600" y="5333"/>
                    </a:lnTo>
                    <a:close/>
                    <a:moveTo>
                      <a:pt x="369575" y="253364"/>
                    </a:moveTo>
                    <a:cubicBezTo>
                      <a:pt x="348715" y="278795"/>
                      <a:pt x="314901" y="294988"/>
                      <a:pt x="268896" y="301465"/>
                    </a:cubicBezTo>
                    <a:lnTo>
                      <a:pt x="268896" y="301465"/>
                    </a:lnTo>
                    <a:cubicBezTo>
                      <a:pt x="259942" y="302703"/>
                      <a:pt x="250512" y="303656"/>
                      <a:pt x="240702" y="304132"/>
                    </a:cubicBezTo>
                    <a:cubicBezTo>
                      <a:pt x="191553" y="306799"/>
                      <a:pt x="138975" y="290702"/>
                      <a:pt x="96493" y="260031"/>
                    </a:cubicBezTo>
                    <a:cubicBezTo>
                      <a:pt x="56583" y="231266"/>
                      <a:pt x="29723" y="192594"/>
                      <a:pt x="24579" y="156685"/>
                    </a:cubicBezTo>
                    <a:cubicBezTo>
                      <a:pt x="19817" y="123252"/>
                      <a:pt x="33152" y="94963"/>
                      <a:pt x="64108" y="72579"/>
                    </a:cubicBezTo>
                    <a:cubicBezTo>
                      <a:pt x="93350" y="51434"/>
                      <a:pt x="137546" y="36194"/>
                      <a:pt x="191934" y="28478"/>
                    </a:cubicBezTo>
                    <a:cubicBezTo>
                      <a:pt x="252417" y="19906"/>
                      <a:pt x="295089" y="22192"/>
                      <a:pt x="326331" y="35527"/>
                    </a:cubicBezTo>
                    <a:cubicBezTo>
                      <a:pt x="363669" y="51529"/>
                      <a:pt x="385386" y="84676"/>
                      <a:pt x="392816" y="136968"/>
                    </a:cubicBezTo>
                    <a:cubicBezTo>
                      <a:pt x="400245" y="189260"/>
                      <a:pt x="392054" y="225836"/>
                      <a:pt x="369575" y="253268"/>
                    </a:cubicBezTo>
                    <a:lnTo>
                      <a:pt x="369575" y="253268"/>
                    </a:lnTo>
                    <a:close/>
                  </a:path>
                </a:pathLst>
              </a:custGeom>
              <a:solidFill>
                <a:srgbClr val="FDC653"/>
              </a:solid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5AB0E74A-C29B-8EF2-2DE5-3217506DA97A}"/>
                  </a:ext>
                </a:extLst>
              </p:cNvPr>
              <p:cNvSpPr/>
              <p:nvPr/>
            </p:nvSpPr>
            <p:spPr>
              <a:xfrm>
                <a:off x="10257610" y="-1074407"/>
                <a:ext cx="363106" cy="209601"/>
              </a:xfrm>
              <a:custGeom>
                <a:avLst/>
                <a:gdLst>
                  <a:gd name="connsiteX0" fmla="*/ 170947 w 363106"/>
                  <a:gd name="connsiteY0" fmla="*/ 72927 h 209601"/>
                  <a:gd name="connsiteX1" fmla="*/ 449 w 363106"/>
                  <a:gd name="connsiteY1" fmla="*/ 80642 h 209601"/>
                  <a:gd name="connsiteX2" fmla="*/ 162279 w 363106"/>
                  <a:gd name="connsiteY2" fmla="*/ 207325 h 209601"/>
                  <a:gd name="connsiteX3" fmla="*/ 362876 w 363106"/>
                  <a:gd name="connsiteY3" fmla="*/ 29303 h 209601"/>
                  <a:gd name="connsiteX4" fmla="*/ 170947 w 363106"/>
                  <a:gd name="connsiteY4" fmla="*/ 72927 h 209601"/>
                  <a:gd name="connsiteX5" fmla="*/ 170947 w 363106"/>
                  <a:gd name="connsiteY5" fmla="*/ 72927 h 2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106" h="209601">
                    <a:moveTo>
                      <a:pt x="170947" y="72927"/>
                    </a:moveTo>
                    <a:cubicBezTo>
                      <a:pt x="44836" y="153794"/>
                      <a:pt x="-5361" y="39875"/>
                      <a:pt x="449" y="80642"/>
                    </a:cubicBezTo>
                    <a:cubicBezTo>
                      <a:pt x="7498" y="130172"/>
                      <a:pt x="33787" y="225518"/>
                      <a:pt x="162279" y="207325"/>
                    </a:cubicBezTo>
                    <a:cubicBezTo>
                      <a:pt x="314774" y="185703"/>
                      <a:pt x="367067" y="58830"/>
                      <a:pt x="362876" y="29303"/>
                    </a:cubicBezTo>
                    <a:cubicBezTo>
                      <a:pt x="355351" y="-23466"/>
                      <a:pt x="288676" y="-2606"/>
                      <a:pt x="170947" y="72927"/>
                    </a:cubicBezTo>
                    <a:lnTo>
                      <a:pt x="170947" y="72927"/>
                    </a:lnTo>
                    <a:close/>
                  </a:path>
                </a:pathLst>
              </a:custGeom>
              <a:solidFill>
                <a:srgbClr val="89CDD3"/>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242EBDA2-8CC5-FE73-29C7-9D1D38AC7F91}"/>
                  </a:ext>
                </a:extLst>
              </p:cNvPr>
              <p:cNvSpPr/>
              <p:nvPr/>
            </p:nvSpPr>
            <p:spPr>
              <a:xfrm>
                <a:off x="10745203" y="-1122454"/>
                <a:ext cx="365459" cy="177835"/>
              </a:xfrm>
              <a:custGeom>
                <a:avLst/>
                <a:gdLst>
                  <a:gd name="connsiteX0" fmla="*/ 197038 w 365459"/>
                  <a:gd name="connsiteY0" fmla="*/ 48298 h 177835"/>
                  <a:gd name="connsiteX1" fmla="*/ 537 w 365459"/>
                  <a:gd name="connsiteY1" fmla="*/ 59728 h 177835"/>
                  <a:gd name="connsiteX2" fmla="*/ 242662 w 365459"/>
                  <a:gd name="connsiteY2" fmla="*/ 174981 h 177835"/>
                  <a:gd name="connsiteX3" fmla="*/ 362963 w 365459"/>
                  <a:gd name="connsiteY3" fmla="*/ 8389 h 177835"/>
                  <a:gd name="connsiteX4" fmla="*/ 197038 w 365459"/>
                  <a:gd name="connsiteY4" fmla="*/ 48298 h 177835"/>
                  <a:gd name="connsiteX5" fmla="*/ 197038 w 365459"/>
                  <a:gd name="connsiteY5" fmla="*/ 48298 h 17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459" h="177835">
                    <a:moveTo>
                      <a:pt x="197038" y="48298"/>
                    </a:moveTo>
                    <a:cubicBezTo>
                      <a:pt x="63021" y="8484"/>
                      <a:pt x="-6893" y="6960"/>
                      <a:pt x="537" y="59728"/>
                    </a:cubicBezTo>
                    <a:cubicBezTo>
                      <a:pt x="4728" y="89256"/>
                      <a:pt x="90167" y="196603"/>
                      <a:pt x="242662" y="174981"/>
                    </a:cubicBezTo>
                    <a:cubicBezTo>
                      <a:pt x="371155" y="156788"/>
                      <a:pt x="369916" y="57823"/>
                      <a:pt x="362963" y="8389"/>
                    </a:cubicBezTo>
                    <a:cubicBezTo>
                      <a:pt x="357153" y="-32378"/>
                      <a:pt x="340579" y="90970"/>
                      <a:pt x="197038" y="48298"/>
                    </a:cubicBezTo>
                    <a:lnTo>
                      <a:pt x="197038" y="48298"/>
                    </a:lnTo>
                    <a:close/>
                  </a:path>
                </a:pathLst>
              </a:custGeom>
              <a:solidFill>
                <a:srgbClr val="89CDD3"/>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B3CDCA26-D21D-C573-A89C-AB57F33DC3EC}"/>
                  </a:ext>
                </a:extLst>
              </p:cNvPr>
              <p:cNvSpPr/>
              <p:nvPr/>
            </p:nvSpPr>
            <p:spPr>
              <a:xfrm>
                <a:off x="10620293" y="-1144738"/>
                <a:ext cx="116017" cy="66391"/>
              </a:xfrm>
              <a:custGeom>
                <a:avLst/>
                <a:gdLst>
                  <a:gd name="connsiteX0" fmla="*/ 50104 w 116017"/>
                  <a:gd name="connsiteY0" fmla="*/ 669 h 66391"/>
                  <a:gd name="connsiteX1" fmla="*/ 574 w 116017"/>
                  <a:gd name="connsiteY1" fmla="*/ 66392 h 66391"/>
                  <a:gd name="connsiteX2" fmla="*/ 23910 w 116017"/>
                  <a:gd name="connsiteY2" fmla="*/ 63058 h 66391"/>
                  <a:gd name="connsiteX3" fmla="*/ 53438 w 116017"/>
                  <a:gd name="connsiteY3" fmla="*/ 23910 h 66391"/>
                  <a:gd name="connsiteX4" fmla="*/ 92681 w 116017"/>
                  <a:gd name="connsiteY4" fmla="*/ 53343 h 66391"/>
                  <a:gd name="connsiteX5" fmla="*/ 116017 w 116017"/>
                  <a:gd name="connsiteY5" fmla="*/ 50009 h 66391"/>
                  <a:gd name="connsiteX6" fmla="*/ 50199 w 116017"/>
                  <a:gd name="connsiteY6" fmla="*/ 574 h 66391"/>
                  <a:gd name="connsiteX7" fmla="*/ 50199 w 116017"/>
                  <a:gd name="connsiteY7" fmla="*/ 574 h 6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017" h="66391">
                    <a:moveTo>
                      <a:pt x="50104" y="669"/>
                    </a:moveTo>
                    <a:cubicBezTo>
                      <a:pt x="18291" y="5146"/>
                      <a:pt x="-3903" y="34674"/>
                      <a:pt x="574" y="66392"/>
                    </a:cubicBezTo>
                    <a:lnTo>
                      <a:pt x="23910" y="63058"/>
                    </a:lnTo>
                    <a:cubicBezTo>
                      <a:pt x="21243" y="44103"/>
                      <a:pt x="34483" y="26577"/>
                      <a:pt x="53438" y="23910"/>
                    </a:cubicBezTo>
                    <a:cubicBezTo>
                      <a:pt x="72393" y="21243"/>
                      <a:pt x="90014" y="34388"/>
                      <a:pt x="92681" y="53343"/>
                    </a:cubicBezTo>
                    <a:lnTo>
                      <a:pt x="116017" y="50009"/>
                    </a:lnTo>
                    <a:cubicBezTo>
                      <a:pt x="111540" y="18291"/>
                      <a:pt x="82013" y="-3903"/>
                      <a:pt x="50199" y="574"/>
                    </a:cubicBezTo>
                    <a:lnTo>
                      <a:pt x="50199" y="574"/>
                    </a:lnTo>
                    <a:close/>
                  </a:path>
                </a:pathLst>
              </a:custGeom>
              <a:solidFill>
                <a:srgbClr val="FDC653"/>
              </a:solid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DB4593CE-D642-73C7-0DE1-1F5C03652A2B}"/>
                  </a:ext>
                </a:extLst>
              </p:cNvPr>
              <p:cNvSpPr/>
              <p:nvPr/>
            </p:nvSpPr>
            <p:spPr>
              <a:xfrm>
                <a:off x="10421128" y="-1246177"/>
                <a:ext cx="482441" cy="91154"/>
              </a:xfrm>
              <a:custGeom>
                <a:avLst/>
                <a:gdLst>
                  <a:gd name="connsiteX0" fmla="*/ 0 w 482441"/>
                  <a:gd name="connsiteY0" fmla="*/ 67913 h 91154"/>
                  <a:gd name="connsiteX1" fmla="*/ 479203 w 482441"/>
                  <a:gd name="connsiteY1" fmla="*/ 0 h 91154"/>
                  <a:gd name="connsiteX2" fmla="*/ 482441 w 482441"/>
                  <a:gd name="connsiteY2" fmla="*/ 23336 h 91154"/>
                  <a:gd name="connsiteX3" fmla="*/ 3334 w 482441"/>
                  <a:gd name="connsiteY3" fmla="*/ 91154 h 91154"/>
                  <a:gd name="connsiteX4" fmla="*/ 0 w 482441"/>
                  <a:gd name="connsiteY4" fmla="*/ 67913 h 91154"/>
                  <a:gd name="connsiteX5" fmla="*/ 0 w 482441"/>
                  <a:gd name="connsiteY5" fmla="*/ 67913 h 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441" h="91154">
                    <a:moveTo>
                      <a:pt x="0" y="67913"/>
                    </a:moveTo>
                    <a:lnTo>
                      <a:pt x="479203" y="0"/>
                    </a:lnTo>
                    <a:lnTo>
                      <a:pt x="482441" y="23336"/>
                    </a:lnTo>
                    <a:lnTo>
                      <a:pt x="3334" y="91154"/>
                    </a:lnTo>
                    <a:lnTo>
                      <a:pt x="0" y="67913"/>
                    </a:lnTo>
                    <a:lnTo>
                      <a:pt x="0" y="67913"/>
                    </a:lnTo>
                    <a:close/>
                  </a:path>
                </a:pathLst>
              </a:custGeom>
              <a:solidFill>
                <a:srgbClr val="FDC653"/>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79147D15-716E-696F-28DF-022551165918}"/>
                  </a:ext>
                </a:extLst>
              </p:cNvPr>
              <p:cNvSpPr/>
              <p:nvPr/>
            </p:nvSpPr>
            <p:spPr>
              <a:xfrm>
                <a:off x="10182279" y="-1032246"/>
                <a:ext cx="67112" cy="35564"/>
              </a:xfrm>
              <a:custGeom>
                <a:avLst/>
                <a:gdLst>
                  <a:gd name="connsiteX0" fmla="*/ 152 w 67112"/>
                  <a:gd name="connsiteY0" fmla="*/ 23336 h 35564"/>
                  <a:gd name="connsiteX1" fmla="*/ 16249 w 67112"/>
                  <a:gd name="connsiteY1" fmla="*/ 35433 h 35564"/>
                  <a:gd name="connsiteX2" fmla="*/ 67113 w 67112"/>
                  <a:gd name="connsiteY2" fmla="*/ 28194 h 35564"/>
                  <a:gd name="connsiteX3" fmla="*/ 63112 w 67112"/>
                  <a:gd name="connsiteY3" fmla="*/ 0 h 35564"/>
                  <a:gd name="connsiteX4" fmla="*/ 12249 w 67112"/>
                  <a:gd name="connsiteY4" fmla="*/ 7239 h 35564"/>
                  <a:gd name="connsiteX5" fmla="*/ 152 w 67112"/>
                  <a:gd name="connsiteY5" fmla="*/ 23336 h 35564"/>
                  <a:gd name="connsiteX6" fmla="*/ 152 w 67112"/>
                  <a:gd name="connsiteY6" fmla="*/ 23336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152" y="23336"/>
                    </a:moveTo>
                    <a:cubicBezTo>
                      <a:pt x="1295" y="31147"/>
                      <a:pt x="8439" y="36481"/>
                      <a:pt x="16249" y="35433"/>
                    </a:cubicBezTo>
                    <a:lnTo>
                      <a:pt x="67113" y="28194"/>
                    </a:lnTo>
                    <a:lnTo>
                      <a:pt x="63112" y="0"/>
                    </a:lnTo>
                    <a:lnTo>
                      <a:pt x="12249" y="7239"/>
                    </a:lnTo>
                    <a:cubicBezTo>
                      <a:pt x="4438" y="8382"/>
                      <a:pt x="-991" y="15526"/>
                      <a:pt x="152" y="23336"/>
                    </a:cubicBezTo>
                    <a:lnTo>
                      <a:pt x="152" y="23336"/>
                    </a:lnTo>
                    <a:close/>
                  </a:path>
                </a:pathLst>
              </a:custGeom>
              <a:solidFill>
                <a:srgbClr val="FDC653"/>
              </a:solid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FE65784A-9EFE-4DF0-6955-C6A9E1C1B22A}"/>
                  </a:ext>
                </a:extLst>
              </p:cNvPr>
              <p:cNvSpPr/>
              <p:nvPr/>
            </p:nvSpPr>
            <p:spPr>
              <a:xfrm>
                <a:off x="11109595" y="-1162012"/>
                <a:ext cx="67112" cy="35564"/>
              </a:xfrm>
              <a:custGeom>
                <a:avLst/>
                <a:gdLst>
                  <a:gd name="connsiteX0" fmla="*/ 50863 w 67112"/>
                  <a:gd name="connsiteY0" fmla="*/ 131 h 35564"/>
                  <a:gd name="connsiteX1" fmla="*/ 0 w 67112"/>
                  <a:gd name="connsiteY1" fmla="*/ 7370 h 35564"/>
                  <a:gd name="connsiteX2" fmla="*/ 4000 w 67112"/>
                  <a:gd name="connsiteY2" fmla="*/ 35564 h 35564"/>
                  <a:gd name="connsiteX3" fmla="*/ 54864 w 67112"/>
                  <a:gd name="connsiteY3" fmla="*/ 28325 h 35564"/>
                  <a:gd name="connsiteX4" fmla="*/ 66961 w 67112"/>
                  <a:gd name="connsiteY4" fmla="*/ 12228 h 35564"/>
                  <a:gd name="connsiteX5" fmla="*/ 50863 w 67112"/>
                  <a:gd name="connsiteY5" fmla="*/ 131 h 35564"/>
                  <a:gd name="connsiteX6" fmla="*/ 50863 w 67112"/>
                  <a:gd name="connsiteY6" fmla="*/ 131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50863" y="131"/>
                    </a:moveTo>
                    <a:lnTo>
                      <a:pt x="0" y="7370"/>
                    </a:lnTo>
                    <a:lnTo>
                      <a:pt x="4000" y="35564"/>
                    </a:lnTo>
                    <a:lnTo>
                      <a:pt x="54864" y="28325"/>
                    </a:lnTo>
                    <a:cubicBezTo>
                      <a:pt x="62674" y="27182"/>
                      <a:pt x="68104" y="20038"/>
                      <a:pt x="66961" y="12228"/>
                    </a:cubicBezTo>
                    <a:cubicBezTo>
                      <a:pt x="65818" y="4418"/>
                      <a:pt x="58674" y="-916"/>
                      <a:pt x="50863" y="131"/>
                    </a:cubicBezTo>
                    <a:lnTo>
                      <a:pt x="50863" y="131"/>
                    </a:lnTo>
                    <a:close/>
                  </a:path>
                </a:pathLst>
              </a:custGeom>
              <a:solidFill>
                <a:srgbClr val="FDC653"/>
              </a:solidFill>
              <a:ln w="9525" cap="flat">
                <a:noFill/>
                <a:prstDash val="solid"/>
                <a:miter/>
              </a:ln>
            </p:spPr>
            <p:txBody>
              <a:bodyPr rtlCol="0" anchor="ctr"/>
              <a:lstStyle/>
              <a:p>
                <a:endParaRPr lang="nl-BE"/>
              </a:p>
            </p:txBody>
          </p:sp>
        </p:grpSp>
        <p:grpSp>
          <p:nvGrpSpPr>
            <p:cNvPr id="84" name="Groep 83">
              <a:extLst>
                <a:ext uri="{FF2B5EF4-FFF2-40B4-BE49-F238E27FC236}">
                  <a16:creationId xmlns:a16="http://schemas.microsoft.com/office/drawing/2014/main" id="{55B68909-FE78-BD5C-C301-F956ACB4FE6D}"/>
                </a:ext>
              </a:extLst>
            </p:cNvPr>
            <p:cNvGrpSpPr/>
            <p:nvPr/>
          </p:nvGrpSpPr>
          <p:grpSpPr>
            <a:xfrm>
              <a:off x="11766729" y="-1398604"/>
              <a:ext cx="1454226" cy="678207"/>
              <a:chOff x="11766729" y="-1398604"/>
              <a:chExt cx="1454226" cy="678207"/>
            </a:xfrm>
            <a:effectLst>
              <a:outerShdw blurRad="50800" dist="38100" dir="2700000" algn="tl" rotWithShape="0">
                <a:prstClr val="black">
                  <a:alpha val="40000"/>
                </a:prstClr>
              </a:outerShdw>
            </a:effectLst>
          </p:grpSpPr>
          <p:sp>
            <p:nvSpPr>
              <p:cNvPr id="80" name="Vrije vorm: vorm 79">
                <a:extLst>
                  <a:ext uri="{FF2B5EF4-FFF2-40B4-BE49-F238E27FC236}">
                    <a16:creationId xmlns:a16="http://schemas.microsoft.com/office/drawing/2014/main" id="{659989C3-F515-EF34-A5A9-8B014D8DBD84}"/>
                  </a:ext>
                </a:extLst>
              </p:cNvPr>
              <p:cNvSpPr/>
              <p:nvPr/>
            </p:nvSpPr>
            <p:spPr>
              <a:xfrm>
                <a:off x="11958843" y="-1236557"/>
                <a:ext cx="13239" cy="10667"/>
              </a:xfrm>
              <a:custGeom>
                <a:avLst/>
                <a:gdLst>
                  <a:gd name="connsiteX0" fmla="*/ 7429 w 13239"/>
                  <a:gd name="connsiteY0" fmla="*/ 95 h 10667"/>
                  <a:gd name="connsiteX1" fmla="*/ 0 w 13239"/>
                  <a:gd name="connsiteY1" fmla="*/ 10668 h 10667"/>
                  <a:gd name="connsiteX2" fmla="*/ 10668 w 13239"/>
                  <a:gd name="connsiteY2" fmla="*/ 10192 h 10667"/>
                  <a:gd name="connsiteX3" fmla="*/ 13240 w 13239"/>
                  <a:gd name="connsiteY3" fmla="*/ 10192 h 10667"/>
                  <a:gd name="connsiteX4" fmla="*/ 7429 w 13239"/>
                  <a:gd name="connsiteY4" fmla="*/ 0 h 10667"/>
                  <a:gd name="connsiteX5" fmla="*/ 7429 w 13239"/>
                  <a:gd name="connsiteY5" fmla="*/ 0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9" h="10667">
                    <a:moveTo>
                      <a:pt x="7429" y="95"/>
                    </a:moveTo>
                    <a:cubicBezTo>
                      <a:pt x="4858" y="3524"/>
                      <a:pt x="2381" y="7048"/>
                      <a:pt x="0" y="10668"/>
                    </a:cubicBezTo>
                    <a:cubicBezTo>
                      <a:pt x="3429" y="10382"/>
                      <a:pt x="6953" y="10287"/>
                      <a:pt x="10668" y="10192"/>
                    </a:cubicBezTo>
                    <a:cubicBezTo>
                      <a:pt x="11525" y="10192"/>
                      <a:pt x="12383" y="10192"/>
                      <a:pt x="13240" y="10192"/>
                    </a:cubicBezTo>
                    <a:cubicBezTo>
                      <a:pt x="11144" y="7239"/>
                      <a:pt x="9144" y="3810"/>
                      <a:pt x="7429" y="0"/>
                    </a:cubicBezTo>
                    <a:lnTo>
                      <a:pt x="7429" y="0"/>
                    </a:lnTo>
                    <a:close/>
                  </a:path>
                </a:pathLst>
              </a:custGeom>
              <a:solidFill>
                <a:srgbClr val="FFFFFF"/>
              </a:solid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FD73CBB5-B03D-C51F-9CEA-87056088AD55}"/>
                  </a:ext>
                </a:extLst>
              </p:cNvPr>
              <p:cNvSpPr/>
              <p:nvPr/>
            </p:nvSpPr>
            <p:spPr>
              <a:xfrm>
                <a:off x="11766729" y="-1398604"/>
                <a:ext cx="1454226" cy="678207"/>
              </a:xfrm>
              <a:custGeom>
                <a:avLst/>
                <a:gdLst>
                  <a:gd name="connsiteX0" fmla="*/ 1452082 w 1454226"/>
                  <a:gd name="connsiteY0" fmla="*/ 454941 h 678207"/>
                  <a:gd name="connsiteX1" fmla="*/ 1428269 w 1454226"/>
                  <a:gd name="connsiteY1" fmla="*/ 423223 h 678207"/>
                  <a:gd name="connsiteX2" fmla="*/ 1427508 w 1454226"/>
                  <a:gd name="connsiteY2" fmla="*/ 422747 h 678207"/>
                  <a:gd name="connsiteX3" fmla="*/ 1426745 w 1454226"/>
                  <a:gd name="connsiteY3" fmla="*/ 422270 h 678207"/>
                  <a:gd name="connsiteX4" fmla="*/ 1413887 w 1454226"/>
                  <a:gd name="connsiteY4" fmla="*/ 416651 h 678207"/>
                  <a:gd name="connsiteX5" fmla="*/ 1392932 w 1454226"/>
                  <a:gd name="connsiteY5" fmla="*/ 414555 h 678207"/>
                  <a:gd name="connsiteX6" fmla="*/ 1391789 w 1454226"/>
                  <a:gd name="connsiteY6" fmla="*/ 402744 h 678207"/>
                  <a:gd name="connsiteX7" fmla="*/ 1384074 w 1454226"/>
                  <a:gd name="connsiteY7" fmla="*/ 379789 h 678207"/>
                  <a:gd name="connsiteX8" fmla="*/ 1356642 w 1454226"/>
                  <a:gd name="connsiteY8" fmla="*/ 352928 h 678207"/>
                  <a:gd name="connsiteX9" fmla="*/ 1337972 w 1454226"/>
                  <a:gd name="connsiteY9" fmla="*/ 343880 h 678207"/>
                  <a:gd name="connsiteX10" fmla="*/ 1337401 w 1454226"/>
                  <a:gd name="connsiteY10" fmla="*/ 343689 h 678207"/>
                  <a:gd name="connsiteX11" fmla="*/ 1333305 w 1454226"/>
                  <a:gd name="connsiteY11" fmla="*/ 332926 h 678207"/>
                  <a:gd name="connsiteX12" fmla="*/ 1291681 w 1454226"/>
                  <a:gd name="connsiteY12" fmla="*/ 299779 h 678207"/>
                  <a:gd name="connsiteX13" fmla="*/ 1290157 w 1454226"/>
                  <a:gd name="connsiteY13" fmla="*/ 299303 h 678207"/>
                  <a:gd name="connsiteX14" fmla="*/ 1289967 w 1454226"/>
                  <a:gd name="connsiteY14" fmla="*/ 299303 h 678207"/>
                  <a:gd name="connsiteX15" fmla="*/ 1245294 w 1454226"/>
                  <a:gd name="connsiteY15" fmla="*/ 301017 h 678207"/>
                  <a:gd name="connsiteX16" fmla="*/ 1231007 w 1454226"/>
                  <a:gd name="connsiteY16" fmla="*/ 277490 h 678207"/>
                  <a:gd name="connsiteX17" fmla="*/ 1230911 w 1454226"/>
                  <a:gd name="connsiteY17" fmla="*/ 277490 h 678207"/>
                  <a:gd name="connsiteX18" fmla="*/ 1202813 w 1454226"/>
                  <a:gd name="connsiteY18" fmla="*/ 257488 h 678207"/>
                  <a:gd name="connsiteX19" fmla="*/ 1193764 w 1454226"/>
                  <a:gd name="connsiteY19" fmla="*/ 254154 h 678207"/>
                  <a:gd name="connsiteX20" fmla="*/ 1165189 w 1454226"/>
                  <a:gd name="connsiteY20" fmla="*/ 250725 h 678207"/>
                  <a:gd name="connsiteX21" fmla="*/ 1119755 w 1454226"/>
                  <a:gd name="connsiteY21" fmla="*/ 268727 h 678207"/>
                  <a:gd name="connsiteX22" fmla="*/ 1112230 w 1454226"/>
                  <a:gd name="connsiteY22" fmla="*/ 274919 h 678207"/>
                  <a:gd name="connsiteX23" fmla="*/ 1102991 w 1454226"/>
                  <a:gd name="connsiteY23" fmla="*/ 281586 h 678207"/>
                  <a:gd name="connsiteX24" fmla="*/ 1102419 w 1454226"/>
                  <a:gd name="connsiteY24" fmla="*/ 285206 h 678207"/>
                  <a:gd name="connsiteX25" fmla="*/ 1081655 w 1454226"/>
                  <a:gd name="connsiteY25" fmla="*/ 308542 h 678207"/>
                  <a:gd name="connsiteX26" fmla="*/ 1071082 w 1454226"/>
                  <a:gd name="connsiteY26" fmla="*/ 322829 h 678207"/>
                  <a:gd name="connsiteX27" fmla="*/ 1054604 w 1454226"/>
                  <a:gd name="connsiteY27" fmla="*/ 313114 h 678207"/>
                  <a:gd name="connsiteX28" fmla="*/ 1053842 w 1454226"/>
                  <a:gd name="connsiteY28" fmla="*/ 312828 h 678207"/>
                  <a:gd name="connsiteX29" fmla="*/ 1053080 w 1454226"/>
                  <a:gd name="connsiteY29" fmla="*/ 312638 h 678207"/>
                  <a:gd name="connsiteX30" fmla="*/ 1051079 w 1454226"/>
                  <a:gd name="connsiteY30" fmla="*/ 311971 h 678207"/>
                  <a:gd name="connsiteX31" fmla="*/ 1007741 w 1454226"/>
                  <a:gd name="connsiteY31" fmla="*/ 312828 h 678207"/>
                  <a:gd name="connsiteX32" fmla="*/ 980023 w 1454226"/>
                  <a:gd name="connsiteY32" fmla="*/ 328449 h 678207"/>
                  <a:gd name="connsiteX33" fmla="*/ 962307 w 1454226"/>
                  <a:gd name="connsiteY33" fmla="*/ 320258 h 678207"/>
                  <a:gd name="connsiteX34" fmla="*/ 946400 w 1454226"/>
                  <a:gd name="connsiteY34" fmla="*/ 317495 h 678207"/>
                  <a:gd name="connsiteX35" fmla="*/ 919253 w 1454226"/>
                  <a:gd name="connsiteY35" fmla="*/ 319591 h 678207"/>
                  <a:gd name="connsiteX36" fmla="*/ 910014 w 1454226"/>
                  <a:gd name="connsiteY36" fmla="*/ 287873 h 678207"/>
                  <a:gd name="connsiteX37" fmla="*/ 894012 w 1454226"/>
                  <a:gd name="connsiteY37" fmla="*/ 267680 h 678207"/>
                  <a:gd name="connsiteX38" fmla="*/ 869533 w 1454226"/>
                  <a:gd name="connsiteY38" fmla="*/ 248534 h 678207"/>
                  <a:gd name="connsiteX39" fmla="*/ 850292 w 1454226"/>
                  <a:gd name="connsiteY39" fmla="*/ 241105 h 678207"/>
                  <a:gd name="connsiteX40" fmla="*/ 847244 w 1454226"/>
                  <a:gd name="connsiteY40" fmla="*/ 240152 h 678207"/>
                  <a:gd name="connsiteX41" fmla="*/ 844292 w 1454226"/>
                  <a:gd name="connsiteY41" fmla="*/ 239676 h 678207"/>
                  <a:gd name="connsiteX42" fmla="*/ 825718 w 1454226"/>
                  <a:gd name="connsiteY42" fmla="*/ 240057 h 678207"/>
                  <a:gd name="connsiteX43" fmla="*/ 825527 w 1454226"/>
                  <a:gd name="connsiteY43" fmla="*/ 240057 h 678207"/>
                  <a:gd name="connsiteX44" fmla="*/ 809240 w 1454226"/>
                  <a:gd name="connsiteY44" fmla="*/ 244820 h 678207"/>
                  <a:gd name="connsiteX45" fmla="*/ 791904 w 1454226"/>
                  <a:gd name="connsiteY45" fmla="*/ 254535 h 678207"/>
                  <a:gd name="connsiteX46" fmla="*/ 775331 w 1454226"/>
                  <a:gd name="connsiteY46" fmla="*/ 271204 h 678207"/>
                  <a:gd name="connsiteX47" fmla="*/ 775140 w 1454226"/>
                  <a:gd name="connsiteY47" fmla="*/ 271490 h 678207"/>
                  <a:gd name="connsiteX48" fmla="*/ 767901 w 1454226"/>
                  <a:gd name="connsiteY48" fmla="*/ 268156 h 678207"/>
                  <a:gd name="connsiteX49" fmla="*/ 767139 w 1454226"/>
                  <a:gd name="connsiteY49" fmla="*/ 267870 h 678207"/>
                  <a:gd name="connsiteX50" fmla="*/ 766377 w 1454226"/>
                  <a:gd name="connsiteY50" fmla="*/ 267680 h 678207"/>
                  <a:gd name="connsiteX51" fmla="*/ 764377 w 1454226"/>
                  <a:gd name="connsiteY51" fmla="*/ 267013 h 678207"/>
                  <a:gd name="connsiteX52" fmla="*/ 721038 w 1454226"/>
                  <a:gd name="connsiteY52" fmla="*/ 267870 h 678207"/>
                  <a:gd name="connsiteX53" fmla="*/ 693320 w 1454226"/>
                  <a:gd name="connsiteY53" fmla="*/ 283491 h 678207"/>
                  <a:gd name="connsiteX54" fmla="*/ 675604 w 1454226"/>
                  <a:gd name="connsiteY54" fmla="*/ 275300 h 678207"/>
                  <a:gd name="connsiteX55" fmla="*/ 659697 w 1454226"/>
                  <a:gd name="connsiteY55" fmla="*/ 272537 h 678207"/>
                  <a:gd name="connsiteX56" fmla="*/ 632551 w 1454226"/>
                  <a:gd name="connsiteY56" fmla="*/ 274633 h 678207"/>
                  <a:gd name="connsiteX57" fmla="*/ 623312 w 1454226"/>
                  <a:gd name="connsiteY57" fmla="*/ 242915 h 678207"/>
                  <a:gd name="connsiteX58" fmla="*/ 607310 w 1454226"/>
                  <a:gd name="connsiteY58" fmla="*/ 222626 h 678207"/>
                  <a:gd name="connsiteX59" fmla="*/ 582830 w 1454226"/>
                  <a:gd name="connsiteY59" fmla="*/ 203481 h 678207"/>
                  <a:gd name="connsiteX60" fmla="*/ 563685 w 1454226"/>
                  <a:gd name="connsiteY60" fmla="*/ 196052 h 678207"/>
                  <a:gd name="connsiteX61" fmla="*/ 560637 w 1454226"/>
                  <a:gd name="connsiteY61" fmla="*/ 195099 h 678207"/>
                  <a:gd name="connsiteX62" fmla="*/ 557684 w 1454226"/>
                  <a:gd name="connsiteY62" fmla="*/ 194623 h 678207"/>
                  <a:gd name="connsiteX63" fmla="*/ 539015 w 1454226"/>
                  <a:gd name="connsiteY63" fmla="*/ 195004 h 678207"/>
                  <a:gd name="connsiteX64" fmla="*/ 538825 w 1454226"/>
                  <a:gd name="connsiteY64" fmla="*/ 195004 h 678207"/>
                  <a:gd name="connsiteX65" fmla="*/ 522537 w 1454226"/>
                  <a:gd name="connsiteY65" fmla="*/ 199766 h 678207"/>
                  <a:gd name="connsiteX66" fmla="*/ 505202 w 1454226"/>
                  <a:gd name="connsiteY66" fmla="*/ 209482 h 678207"/>
                  <a:gd name="connsiteX67" fmla="*/ 499010 w 1454226"/>
                  <a:gd name="connsiteY67" fmla="*/ 214530 h 678207"/>
                  <a:gd name="connsiteX68" fmla="*/ 477293 w 1454226"/>
                  <a:gd name="connsiteY68" fmla="*/ 203576 h 678207"/>
                  <a:gd name="connsiteX69" fmla="*/ 441098 w 1454226"/>
                  <a:gd name="connsiteY69" fmla="*/ 201767 h 678207"/>
                  <a:gd name="connsiteX70" fmla="*/ 439670 w 1454226"/>
                  <a:gd name="connsiteY70" fmla="*/ 202052 h 678207"/>
                  <a:gd name="connsiteX71" fmla="*/ 438241 w 1454226"/>
                  <a:gd name="connsiteY71" fmla="*/ 202433 h 678207"/>
                  <a:gd name="connsiteX72" fmla="*/ 415190 w 1454226"/>
                  <a:gd name="connsiteY72" fmla="*/ 211958 h 678207"/>
                  <a:gd name="connsiteX73" fmla="*/ 409094 w 1454226"/>
                  <a:gd name="connsiteY73" fmla="*/ 216721 h 678207"/>
                  <a:gd name="connsiteX74" fmla="*/ 405094 w 1454226"/>
                  <a:gd name="connsiteY74" fmla="*/ 213959 h 678207"/>
                  <a:gd name="connsiteX75" fmla="*/ 384806 w 1454226"/>
                  <a:gd name="connsiteY75" fmla="*/ 204624 h 678207"/>
                  <a:gd name="connsiteX76" fmla="*/ 369851 w 1454226"/>
                  <a:gd name="connsiteY76" fmla="*/ 201290 h 678207"/>
                  <a:gd name="connsiteX77" fmla="*/ 366708 w 1454226"/>
                  <a:gd name="connsiteY77" fmla="*/ 200814 h 678207"/>
                  <a:gd name="connsiteX78" fmla="*/ 363565 w 1454226"/>
                  <a:gd name="connsiteY78" fmla="*/ 200814 h 678207"/>
                  <a:gd name="connsiteX79" fmla="*/ 337657 w 1454226"/>
                  <a:gd name="connsiteY79" fmla="*/ 205958 h 678207"/>
                  <a:gd name="connsiteX80" fmla="*/ 305177 w 1454226"/>
                  <a:gd name="connsiteY80" fmla="*/ 229675 h 678207"/>
                  <a:gd name="connsiteX81" fmla="*/ 293461 w 1454226"/>
                  <a:gd name="connsiteY81" fmla="*/ 245296 h 678207"/>
                  <a:gd name="connsiteX82" fmla="*/ 287270 w 1454226"/>
                  <a:gd name="connsiteY82" fmla="*/ 231199 h 678207"/>
                  <a:gd name="connsiteX83" fmla="*/ 273839 w 1454226"/>
                  <a:gd name="connsiteY83" fmla="*/ 210625 h 678207"/>
                  <a:gd name="connsiteX84" fmla="*/ 265172 w 1454226"/>
                  <a:gd name="connsiteY84" fmla="*/ 199862 h 678207"/>
                  <a:gd name="connsiteX85" fmla="*/ 259457 w 1454226"/>
                  <a:gd name="connsiteY85" fmla="*/ 193385 h 678207"/>
                  <a:gd name="connsiteX86" fmla="*/ 283364 w 1454226"/>
                  <a:gd name="connsiteY86" fmla="*/ 181669 h 678207"/>
                  <a:gd name="connsiteX87" fmla="*/ 306129 w 1454226"/>
                  <a:gd name="connsiteY87" fmla="*/ 144902 h 678207"/>
                  <a:gd name="connsiteX88" fmla="*/ 311082 w 1454226"/>
                  <a:gd name="connsiteY88" fmla="*/ 104897 h 678207"/>
                  <a:gd name="connsiteX89" fmla="*/ 300986 w 1454226"/>
                  <a:gd name="connsiteY89" fmla="*/ 57653 h 678207"/>
                  <a:gd name="connsiteX90" fmla="*/ 279554 w 1454226"/>
                  <a:gd name="connsiteY90" fmla="*/ 25745 h 678207"/>
                  <a:gd name="connsiteX91" fmla="*/ 248217 w 1454226"/>
                  <a:gd name="connsiteY91" fmla="*/ 5456 h 678207"/>
                  <a:gd name="connsiteX92" fmla="*/ 241835 w 1454226"/>
                  <a:gd name="connsiteY92" fmla="*/ 3266 h 678207"/>
                  <a:gd name="connsiteX93" fmla="*/ 200306 w 1454226"/>
                  <a:gd name="connsiteY93" fmla="*/ 1837 h 678207"/>
                  <a:gd name="connsiteX94" fmla="*/ 186971 w 1454226"/>
                  <a:gd name="connsiteY94" fmla="*/ 4885 h 678207"/>
                  <a:gd name="connsiteX95" fmla="*/ 180113 w 1454226"/>
                  <a:gd name="connsiteY95" fmla="*/ 7076 h 678207"/>
                  <a:gd name="connsiteX96" fmla="*/ 176684 w 1454226"/>
                  <a:gd name="connsiteY96" fmla="*/ 9647 h 678207"/>
                  <a:gd name="connsiteX97" fmla="*/ 138775 w 1454226"/>
                  <a:gd name="connsiteY97" fmla="*/ 37270 h 678207"/>
                  <a:gd name="connsiteX98" fmla="*/ 108866 w 1454226"/>
                  <a:gd name="connsiteY98" fmla="*/ 71846 h 678207"/>
                  <a:gd name="connsiteX99" fmla="*/ 84959 w 1454226"/>
                  <a:gd name="connsiteY99" fmla="*/ 107564 h 678207"/>
                  <a:gd name="connsiteX100" fmla="*/ 81434 w 1454226"/>
                  <a:gd name="connsiteY100" fmla="*/ 106993 h 678207"/>
                  <a:gd name="connsiteX101" fmla="*/ 68004 w 1454226"/>
                  <a:gd name="connsiteY101" fmla="*/ 138521 h 678207"/>
                  <a:gd name="connsiteX102" fmla="*/ 64956 w 1454226"/>
                  <a:gd name="connsiteY102" fmla="*/ 145474 h 678207"/>
                  <a:gd name="connsiteX103" fmla="*/ 61146 w 1454226"/>
                  <a:gd name="connsiteY103" fmla="*/ 154142 h 678207"/>
                  <a:gd name="connsiteX104" fmla="*/ 56288 w 1454226"/>
                  <a:gd name="connsiteY104" fmla="*/ 165286 h 678207"/>
                  <a:gd name="connsiteX105" fmla="*/ 50954 w 1454226"/>
                  <a:gd name="connsiteY105" fmla="*/ 178907 h 678207"/>
                  <a:gd name="connsiteX106" fmla="*/ 42668 w 1454226"/>
                  <a:gd name="connsiteY106" fmla="*/ 216530 h 678207"/>
                  <a:gd name="connsiteX107" fmla="*/ 44668 w 1454226"/>
                  <a:gd name="connsiteY107" fmla="*/ 255869 h 678207"/>
                  <a:gd name="connsiteX108" fmla="*/ 44477 w 1454226"/>
                  <a:gd name="connsiteY108" fmla="*/ 257012 h 678207"/>
                  <a:gd name="connsiteX109" fmla="*/ 46763 w 1454226"/>
                  <a:gd name="connsiteY109" fmla="*/ 265870 h 678207"/>
                  <a:gd name="connsiteX110" fmla="*/ 47621 w 1454226"/>
                  <a:gd name="connsiteY110" fmla="*/ 269013 h 678207"/>
                  <a:gd name="connsiteX111" fmla="*/ 48287 w 1454226"/>
                  <a:gd name="connsiteY111" fmla="*/ 271871 h 678207"/>
                  <a:gd name="connsiteX112" fmla="*/ 48668 w 1454226"/>
                  <a:gd name="connsiteY112" fmla="*/ 272347 h 678207"/>
                  <a:gd name="connsiteX113" fmla="*/ 69433 w 1454226"/>
                  <a:gd name="connsiteY113" fmla="*/ 306065 h 678207"/>
                  <a:gd name="connsiteX114" fmla="*/ 54574 w 1454226"/>
                  <a:gd name="connsiteY114" fmla="*/ 315971 h 678207"/>
                  <a:gd name="connsiteX115" fmla="*/ 19141 w 1454226"/>
                  <a:gd name="connsiteY115" fmla="*/ 352357 h 678207"/>
                  <a:gd name="connsiteX116" fmla="*/ 2186 w 1454226"/>
                  <a:gd name="connsiteY116" fmla="*/ 437415 h 678207"/>
                  <a:gd name="connsiteX117" fmla="*/ 4091 w 1454226"/>
                  <a:gd name="connsiteY117" fmla="*/ 448750 h 678207"/>
                  <a:gd name="connsiteX118" fmla="*/ 12664 w 1454226"/>
                  <a:gd name="connsiteY118" fmla="*/ 469514 h 678207"/>
                  <a:gd name="connsiteX119" fmla="*/ 28190 w 1454226"/>
                  <a:gd name="connsiteY119" fmla="*/ 490088 h 678207"/>
                  <a:gd name="connsiteX120" fmla="*/ 53907 w 1454226"/>
                  <a:gd name="connsiteY120" fmla="*/ 510567 h 678207"/>
                  <a:gd name="connsiteX121" fmla="*/ 74005 w 1454226"/>
                  <a:gd name="connsiteY121" fmla="*/ 519140 h 678207"/>
                  <a:gd name="connsiteX122" fmla="*/ 88388 w 1454226"/>
                  <a:gd name="connsiteY122" fmla="*/ 522378 h 678207"/>
                  <a:gd name="connsiteX123" fmla="*/ 131822 w 1454226"/>
                  <a:gd name="connsiteY123" fmla="*/ 519140 h 678207"/>
                  <a:gd name="connsiteX124" fmla="*/ 173160 w 1454226"/>
                  <a:gd name="connsiteY124" fmla="*/ 499137 h 678207"/>
                  <a:gd name="connsiteX125" fmla="*/ 213356 w 1454226"/>
                  <a:gd name="connsiteY125" fmla="*/ 469705 h 678207"/>
                  <a:gd name="connsiteX126" fmla="*/ 250694 w 1454226"/>
                  <a:gd name="connsiteY126" fmla="*/ 434367 h 678207"/>
                  <a:gd name="connsiteX127" fmla="*/ 259457 w 1454226"/>
                  <a:gd name="connsiteY127" fmla="*/ 424080 h 678207"/>
                  <a:gd name="connsiteX128" fmla="*/ 266981 w 1454226"/>
                  <a:gd name="connsiteY128" fmla="*/ 441035 h 678207"/>
                  <a:gd name="connsiteX129" fmla="*/ 307177 w 1454226"/>
                  <a:gd name="connsiteY129" fmla="*/ 477992 h 678207"/>
                  <a:gd name="connsiteX130" fmla="*/ 320798 w 1454226"/>
                  <a:gd name="connsiteY130" fmla="*/ 482849 h 678207"/>
                  <a:gd name="connsiteX131" fmla="*/ 332894 w 1454226"/>
                  <a:gd name="connsiteY131" fmla="*/ 485707 h 678207"/>
                  <a:gd name="connsiteX132" fmla="*/ 341181 w 1454226"/>
                  <a:gd name="connsiteY132" fmla="*/ 486374 h 678207"/>
                  <a:gd name="connsiteX133" fmla="*/ 388425 w 1454226"/>
                  <a:gd name="connsiteY133" fmla="*/ 468467 h 678207"/>
                  <a:gd name="connsiteX134" fmla="*/ 411666 w 1454226"/>
                  <a:gd name="connsiteY134" fmla="*/ 480754 h 678207"/>
                  <a:gd name="connsiteX135" fmla="*/ 420239 w 1454226"/>
                  <a:gd name="connsiteY135" fmla="*/ 483802 h 678207"/>
                  <a:gd name="connsiteX136" fmla="*/ 431097 w 1454226"/>
                  <a:gd name="connsiteY136" fmla="*/ 486278 h 678207"/>
                  <a:gd name="connsiteX137" fmla="*/ 439289 w 1454226"/>
                  <a:gd name="connsiteY137" fmla="*/ 513806 h 678207"/>
                  <a:gd name="connsiteX138" fmla="*/ 459005 w 1454226"/>
                  <a:gd name="connsiteY138" fmla="*/ 539523 h 678207"/>
                  <a:gd name="connsiteX139" fmla="*/ 482151 w 1454226"/>
                  <a:gd name="connsiteY139" fmla="*/ 553906 h 678207"/>
                  <a:gd name="connsiteX140" fmla="*/ 490914 w 1454226"/>
                  <a:gd name="connsiteY140" fmla="*/ 556954 h 678207"/>
                  <a:gd name="connsiteX141" fmla="*/ 495962 w 1454226"/>
                  <a:gd name="connsiteY141" fmla="*/ 558288 h 678207"/>
                  <a:gd name="connsiteX142" fmla="*/ 530348 w 1454226"/>
                  <a:gd name="connsiteY142" fmla="*/ 558859 h 678207"/>
                  <a:gd name="connsiteX143" fmla="*/ 530538 w 1454226"/>
                  <a:gd name="connsiteY143" fmla="*/ 558859 h 678207"/>
                  <a:gd name="connsiteX144" fmla="*/ 557589 w 1454226"/>
                  <a:gd name="connsiteY144" fmla="*/ 546000 h 678207"/>
                  <a:gd name="connsiteX145" fmla="*/ 557780 w 1454226"/>
                  <a:gd name="connsiteY145" fmla="*/ 546000 h 678207"/>
                  <a:gd name="connsiteX146" fmla="*/ 572924 w 1454226"/>
                  <a:gd name="connsiteY146" fmla="*/ 530570 h 678207"/>
                  <a:gd name="connsiteX147" fmla="*/ 573020 w 1454226"/>
                  <a:gd name="connsiteY147" fmla="*/ 530570 h 678207"/>
                  <a:gd name="connsiteX148" fmla="*/ 580259 w 1454226"/>
                  <a:gd name="connsiteY148" fmla="*/ 519140 h 678207"/>
                  <a:gd name="connsiteX149" fmla="*/ 596070 w 1454226"/>
                  <a:gd name="connsiteY149" fmla="*/ 491422 h 678207"/>
                  <a:gd name="connsiteX150" fmla="*/ 611501 w 1454226"/>
                  <a:gd name="connsiteY150" fmla="*/ 464371 h 678207"/>
                  <a:gd name="connsiteX151" fmla="*/ 613215 w 1454226"/>
                  <a:gd name="connsiteY151" fmla="*/ 461704 h 678207"/>
                  <a:gd name="connsiteX152" fmla="*/ 623312 w 1454226"/>
                  <a:gd name="connsiteY152" fmla="*/ 467895 h 678207"/>
                  <a:gd name="connsiteX153" fmla="*/ 633694 w 1454226"/>
                  <a:gd name="connsiteY153" fmla="*/ 471991 h 678207"/>
                  <a:gd name="connsiteX154" fmla="*/ 654839 w 1454226"/>
                  <a:gd name="connsiteY154" fmla="*/ 474658 h 678207"/>
                  <a:gd name="connsiteX155" fmla="*/ 675413 w 1454226"/>
                  <a:gd name="connsiteY155" fmla="*/ 470467 h 678207"/>
                  <a:gd name="connsiteX156" fmla="*/ 715037 w 1454226"/>
                  <a:gd name="connsiteY156" fmla="*/ 500661 h 678207"/>
                  <a:gd name="connsiteX157" fmla="*/ 717704 w 1454226"/>
                  <a:gd name="connsiteY157" fmla="*/ 501518 h 678207"/>
                  <a:gd name="connsiteX158" fmla="*/ 716942 w 1454226"/>
                  <a:gd name="connsiteY158" fmla="*/ 520092 h 678207"/>
                  <a:gd name="connsiteX159" fmla="*/ 725896 w 1454226"/>
                  <a:gd name="connsiteY159" fmla="*/ 558954 h 678207"/>
                  <a:gd name="connsiteX160" fmla="*/ 745613 w 1454226"/>
                  <a:gd name="connsiteY160" fmla="*/ 584672 h 678207"/>
                  <a:gd name="connsiteX161" fmla="*/ 768663 w 1454226"/>
                  <a:gd name="connsiteY161" fmla="*/ 598959 h 678207"/>
                  <a:gd name="connsiteX162" fmla="*/ 777426 w 1454226"/>
                  <a:gd name="connsiteY162" fmla="*/ 602102 h 678207"/>
                  <a:gd name="connsiteX163" fmla="*/ 782474 w 1454226"/>
                  <a:gd name="connsiteY163" fmla="*/ 603436 h 678207"/>
                  <a:gd name="connsiteX164" fmla="*/ 816955 w 1454226"/>
                  <a:gd name="connsiteY164" fmla="*/ 604007 h 678207"/>
                  <a:gd name="connsiteX165" fmla="*/ 844196 w 1454226"/>
                  <a:gd name="connsiteY165" fmla="*/ 591053 h 678207"/>
                  <a:gd name="connsiteX166" fmla="*/ 859436 w 1454226"/>
                  <a:gd name="connsiteY166" fmla="*/ 575623 h 678207"/>
                  <a:gd name="connsiteX167" fmla="*/ 866771 w 1454226"/>
                  <a:gd name="connsiteY167" fmla="*/ 564288 h 678207"/>
                  <a:gd name="connsiteX168" fmla="*/ 882582 w 1454226"/>
                  <a:gd name="connsiteY168" fmla="*/ 536570 h 678207"/>
                  <a:gd name="connsiteX169" fmla="*/ 898013 w 1454226"/>
                  <a:gd name="connsiteY169" fmla="*/ 509519 h 678207"/>
                  <a:gd name="connsiteX170" fmla="*/ 899727 w 1454226"/>
                  <a:gd name="connsiteY170" fmla="*/ 506852 h 678207"/>
                  <a:gd name="connsiteX171" fmla="*/ 909824 w 1454226"/>
                  <a:gd name="connsiteY171" fmla="*/ 513044 h 678207"/>
                  <a:gd name="connsiteX172" fmla="*/ 920301 w 1454226"/>
                  <a:gd name="connsiteY172" fmla="*/ 517139 h 678207"/>
                  <a:gd name="connsiteX173" fmla="*/ 941447 w 1454226"/>
                  <a:gd name="connsiteY173" fmla="*/ 519711 h 678207"/>
                  <a:gd name="connsiteX174" fmla="*/ 962021 w 1454226"/>
                  <a:gd name="connsiteY174" fmla="*/ 515520 h 678207"/>
                  <a:gd name="connsiteX175" fmla="*/ 1001645 w 1454226"/>
                  <a:gd name="connsiteY175" fmla="*/ 545715 h 678207"/>
                  <a:gd name="connsiteX176" fmla="*/ 1004788 w 1454226"/>
                  <a:gd name="connsiteY176" fmla="*/ 546667 h 678207"/>
                  <a:gd name="connsiteX177" fmla="*/ 1012503 w 1454226"/>
                  <a:gd name="connsiteY177" fmla="*/ 547905 h 678207"/>
                  <a:gd name="connsiteX178" fmla="*/ 1052127 w 1454226"/>
                  <a:gd name="connsiteY178" fmla="*/ 543905 h 678207"/>
                  <a:gd name="connsiteX179" fmla="*/ 1055842 w 1454226"/>
                  <a:gd name="connsiteY179" fmla="*/ 548191 h 678207"/>
                  <a:gd name="connsiteX180" fmla="*/ 1076130 w 1454226"/>
                  <a:gd name="connsiteY180" fmla="*/ 566098 h 678207"/>
                  <a:gd name="connsiteX181" fmla="*/ 1097942 w 1454226"/>
                  <a:gd name="connsiteY181" fmla="*/ 578671 h 678207"/>
                  <a:gd name="connsiteX182" fmla="*/ 1108420 w 1454226"/>
                  <a:gd name="connsiteY182" fmla="*/ 582195 h 678207"/>
                  <a:gd name="connsiteX183" fmla="*/ 1112992 w 1454226"/>
                  <a:gd name="connsiteY183" fmla="*/ 583433 h 678207"/>
                  <a:gd name="connsiteX184" fmla="*/ 1113278 w 1454226"/>
                  <a:gd name="connsiteY184" fmla="*/ 583433 h 678207"/>
                  <a:gd name="connsiteX185" fmla="*/ 1129375 w 1454226"/>
                  <a:gd name="connsiteY185" fmla="*/ 586196 h 678207"/>
                  <a:gd name="connsiteX186" fmla="*/ 1134328 w 1454226"/>
                  <a:gd name="connsiteY186" fmla="*/ 586958 h 678207"/>
                  <a:gd name="connsiteX187" fmla="*/ 1137662 w 1454226"/>
                  <a:gd name="connsiteY187" fmla="*/ 586958 h 678207"/>
                  <a:gd name="connsiteX188" fmla="*/ 1169094 w 1454226"/>
                  <a:gd name="connsiteY188" fmla="*/ 581814 h 678207"/>
                  <a:gd name="connsiteX189" fmla="*/ 1170713 w 1454226"/>
                  <a:gd name="connsiteY189" fmla="*/ 600769 h 678207"/>
                  <a:gd name="connsiteX190" fmla="*/ 1184429 w 1454226"/>
                  <a:gd name="connsiteY190" fmla="*/ 636202 h 678207"/>
                  <a:gd name="connsiteX191" fmla="*/ 1208051 w 1454226"/>
                  <a:gd name="connsiteY191" fmla="*/ 661920 h 678207"/>
                  <a:gd name="connsiteX192" fmla="*/ 1232340 w 1454226"/>
                  <a:gd name="connsiteY192" fmla="*/ 674302 h 678207"/>
                  <a:gd name="connsiteX193" fmla="*/ 1232340 w 1454226"/>
                  <a:gd name="connsiteY193" fmla="*/ 674302 h 678207"/>
                  <a:gd name="connsiteX194" fmla="*/ 1257010 w 1454226"/>
                  <a:gd name="connsiteY194" fmla="*/ 678017 h 678207"/>
                  <a:gd name="connsiteX195" fmla="*/ 1265011 w 1454226"/>
                  <a:gd name="connsiteY195" fmla="*/ 678207 h 678207"/>
                  <a:gd name="connsiteX196" fmla="*/ 1282061 w 1454226"/>
                  <a:gd name="connsiteY196" fmla="*/ 676493 h 678207"/>
                  <a:gd name="connsiteX197" fmla="*/ 1283299 w 1454226"/>
                  <a:gd name="connsiteY197" fmla="*/ 676207 h 678207"/>
                  <a:gd name="connsiteX198" fmla="*/ 1284537 w 1454226"/>
                  <a:gd name="connsiteY198" fmla="*/ 675921 h 678207"/>
                  <a:gd name="connsiteX199" fmla="*/ 1328543 w 1454226"/>
                  <a:gd name="connsiteY199" fmla="*/ 652490 h 678207"/>
                  <a:gd name="connsiteX200" fmla="*/ 1363023 w 1454226"/>
                  <a:gd name="connsiteY200" fmla="*/ 619247 h 678207"/>
                  <a:gd name="connsiteX201" fmla="*/ 1393217 w 1454226"/>
                  <a:gd name="connsiteY201" fmla="*/ 581338 h 678207"/>
                  <a:gd name="connsiteX202" fmla="*/ 1418173 w 1454226"/>
                  <a:gd name="connsiteY202" fmla="*/ 545333 h 678207"/>
                  <a:gd name="connsiteX203" fmla="*/ 1437413 w 1454226"/>
                  <a:gd name="connsiteY203" fmla="*/ 514853 h 678207"/>
                  <a:gd name="connsiteX204" fmla="*/ 1447129 w 1454226"/>
                  <a:gd name="connsiteY204" fmla="*/ 498280 h 678207"/>
                  <a:gd name="connsiteX205" fmla="*/ 1447891 w 1454226"/>
                  <a:gd name="connsiteY205" fmla="*/ 497042 h 678207"/>
                  <a:gd name="connsiteX206" fmla="*/ 1448558 w 1454226"/>
                  <a:gd name="connsiteY206" fmla="*/ 495708 h 678207"/>
                  <a:gd name="connsiteX207" fmla="*/ 1451987 w 1454226"/>
                  <a:gd name="connsiteY207" fmla="*/ 455227 h 678207"/>
                  <a:gd name="connsiteX208" fmla="*/ 1451987 w 1454226"/>
                  <a:gd name="connsiteY208" fmla="*/ 455227 h 678207"/>
                  <a:gd name="connsiteX209" fmla="*/ 202783 w 1454226"/>
                  <a:gd name="connsiteY209" fmla="*/ 172239 h 678207"/>
                  <a:gd name="connsiteX210" fmla="*/ 192115 w 1454226"/>
                  <a:gd name="connsiteY210" fmla="*/ 172715 h 678207"/>
                  <a:gd name="connsiteX211" fmla="*/ 199544 w 1454226"/>
                  <a:gd name="connsiteY211" fmla="*/ 162143 h 678207"/>
                  <a:gd name="connsiteX212" fmla="*/ 205355 w 1454226"/>
                  <a:gd name="connsiteY212" fmla="*/ 172334 h 678207"/>
                  <a:gd name="connsiteX213" fmla="*/ 202783 w 1454226"/>
                  <a:gd name="connsiteY213" fmla="*/ 172334 h 678207"/>
                  <a:gd name="connsiteX214" fmla="*/ 202783 w 1454226"/>
                  <a:gd name="connsiteY214" fmla="*/ 172334 h 67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454226" h="678207">
                    <a:moveTo>
                      <a:pt x="1452082" y="454941"/>
                    </a:moveTo>
                    <a:cubicBezTo>
                      <a:pt x="1448177" y="441797"/>
                      <a:pt x="1439985" y="430748"/>
                      <a:pt x="1428269" y="423223"/>
                    </a:cubicBezTo>
                    <a:lnTo>
                      <a:pt x="1427508" y="422747"/>
                    </a:lnTo>
                    <a:lnTo>
                      <a:pt x="1426745" y="422270"/>
                    </a:lnTo>
                    <a:cubicBezTo>
                      <a:pt x="1422650" y="419889"/>
                      <a:pt x="1418363" y="417984"/>
                      <a:pt x="1413887" y="416651"/>
                    </a:cubicBezTo>
                    <a:cubicBezTo>
                      <a:pt x="1407029" y="414650"/>
                      <a:pt x="1399980" y="413888"/>
                      <a:pt x="1392932" y="414555"/>
                    </a:cubicBezTo>
                    <a:cubicBezTo>
                      <a:pt x="1392932" y="410650"/>
                      <a:pt x="1392646" y="406840"/>
                      <a:pt x="1391789" y="402744"/>
                    </a:cubicBezTo>
                    <a:cubicBezTo>
                      <a:pt x="1391027" y="394553"/>
                      <a:pt x="1388360" y="386742"/>
                      <a:pt x="1384074" y="379789"/>
                    </a:cubicBezTo>
                    <a:cubicBezTo>
                      <a:pt x="1377216" y="368264"/>
                      <a:pt x="1368071" y="359215"/>
                      <a:pt x="1356642" y="352928"/>
                    </a:cubicBezTo>
                    <a:cubicBezTo>
                      <a:pt x="1350736" y="349690"/>
                      <a:pt x="1344450" y="346642"/>
                      <a:pt x="1337972" y="343880"/>
                    </a:cubicBezTo>
                    <a:cubicBezTo>
                      <a:pt x="1337782" y="343880"/>
                      <a:pt x="1337592" y="343689"/>
                      <a:pt x="1337401" y="343689"/>
                    </a:cubicBezTo>
                    <a:cubicBezTo>
                      <a:pt x="1336353" y="339974"/>
                      <a:pt x="1335020" y="336450"/>
                      <a:pt x="1333305" y="332926"/>
                    </a:cubicBezTo>
                    <a:cubicBezTo>
                      <a:pt x="1327971" y="321877"/>
                      <a:pt x="1316351" y="307208"/>
                      <a:pt x="1291681" y="299779"/>
                    </a:cubicBezTo>
                    <a:lnTo>
                      <a:pt x="1290157" y="299303"/>
                    </a:lnTo>
                    <a:lnTo>
                      <a:pt x="1289967" y="299303"/>
                    </a:lnTo>
                    <a:cubicBezTo>
                      <a:pt x="1274631" y="295016"/>
                      <a:pt x="1259201" y="295683"/>
                      <a:pt x="1245294" y="301017"/>
                    </a:cubicBezTo>
                    <a:cubicBezTo>
                      <a:pt x="1242532" y="292730"/>
                      <a:pt x="1237769" y="284825"/>
                      <a:pt x="1231007" y="277490"/>
                    </a:cubicBezTo>
                    <a:lnTo>
                      <a:pt x="1230911" y="277490"/>
                    </a:lnTo>
                    <a:cubicBezTo>
                      <a:pt x="1223196" y="268918"/>
                      <a:pt x="1213767" y="262250"/>
                      <a:pt x="1202813" y="257488"/>
                    </a:cubicBezTo>
                    <a:cubicBezTo>
                      <a:pt x="1199860" y="256154"/>
                      <a:pt x="1196812" y="255107"/>
                      <a:pt x="1193764" y="254154"/>
                    </a:cubicBezTo>
                    <a:cubicBezTo>
                      <a:pt x="1184810" y="251487"/>
                      <a:pt x="1175190" y="250344"/>
                      <a:pt x="1165189" y="250725"/>
                    </a:cubicBezTo>
                    <a:cubicBezTo>
                      <a:pt x="1148901" y="251392"/>
                      <a:pt x="1133185" y="257583"/>
                      <a:pt x="1119755" y="268727"/>
                    </a:cubicBezTo>
                    <a:lnTo>
                      <a:pt x="1112230" y="274919"/>
                    </a:lnTo>
                    <a:lnTo>
                      <a:pt x="1102991" y="281586"/>
                    </a:lnTo>
                    <a:lnTo>
                      <a:pt x="1102419" y="285206"/>
                    </a:lnTo>
                    <a:cubicBezTo>
                      <a:pt x="1094799" y="292730"/>
                      <a:pt x="1087846" y="300541"/>
                      <a:pt x="1081655" y="308542"/>
                    </a:cubicBezTo>
                    <a:cubicBezTo>
                      <a:pt x="1077845" y="313495"/>
                      <a:pt x="1074320" y="318257"/>
                      <a:pt x="1071082" y="322829"/>
                    </a:cubicBezTo>
                    <a:cubicBezTo>
                      <a:pt x="1066319" y="318638"/>
                      <a:pt x="1060700" y="315400"/>
                      <a:pt x="1054604" y="313114"/>
                    </a:cubicBezTo>
                    <a:lnTo>
                      <a:pt x="1053842" y="312828"/>
                    </a:lnTo>
                    <a:lnTo>
                      <a:pt x="1053080" y="312638"/>
                    </a:lnTo>
                    <a:cubicBezTo>
                      <a:pt x="1052413" y="312352"/>
                      <a:pt x="1051746" y="312161"/>
                      <a:pt x="1051079" y="311971"/>
                    </a:cubicBezTo>
                    <a:cubicBezTo>
                      <a:pt x="1036983" y="307780"/>
                      <a:pt x="1022028" y="308066"/>
                      <a:pt x="1007741" y="312828"/>
                    </a:cubicBezTo>
                    <a:cubicBezTo>
                      <a:pt x="998216" y="315971"/>
                      <a:pt x="989072" y="321115"/>
                      <a:pt x="980023" y="328449"/>
                    </a:cubicBezTo>
                    <a:cubicBezTo>
                      <a:pt x="974403" y="324830"/>
                      <a:pt x="968402" y="322163"/>
                      <a:pt x="962307" y="320258"/>
                    </a:cubicBezTo>
                    <a:cubicBezTo>
                      <a:pt x="957163" y="318734"/>
                      <a:pt x="951829" y="317781"/>
                      <a:pt x="946400" y="317495"/>
                    </a:cubicBezTo>
                    <a:cubicBezTo>
                      <a:pt x="937446" y="317019"/>
                      <a:pt x="928302" y="317781"/>
                      <a:pt x="919253" y="319591"/>
                    </a:cubicBezTo>
                    <a:cubicBezTo>
                      <a:pt x="918872" y="308256"/>
                      <a:pt x="915729" y="297493"/>
                      <a:pt x="910014" y="287873"/>
                    </a:cubicBezTo>
                    <a:cubicBezTo>
                      <a:pt x="905633" y="280538"/>
                      <a:pt x="900299" y="273776"/>
                      <a:pt x="894012" y="267680"/>
                    </a:cubicBezTo>
                    <a:cubicBezTo>
                      <a:pt x="885344" y="258631"/>
                      <a:pt x="877629" y="252535"/>
                      <a:pt x="869533" y="248534"/>
                    </a:cubicBezTo>
                    <a:cubicBezTo>
                      <a:pt x="863913" y="245677"/>
                      <a:pt x="857627" y="243296"/>
                      <a:pt x="850292" y="241105"/>
                    </a:cubicBezTo>
                    <a:lnTo>
                      <a:pt x="847244" y="240152"/>
                    </a:lnTo>
                    <a:lnTo>
                      <a:pt x="844292" y="239676"/>
                    </a:lnTo>
                    <a:cubicBezTo>
                      <a:pt x="838482" y="238724"/>
                      <a:pt x="832576" y="238914"/>
                      <a:pt x="825718" y="240057"/>
                    </a:cubicBezTo>
                    <a:lnTo>
                      <a:pt x="825527" y="240057"/>
                    </a:lnTo>
                    <a:cubicBezTo>
                      <a:pt x="820289" y="241010"/>
                      <a:pt x="814955" y="242534"/>
                      <a:pt x="809240" y="244820"/>
                    </a:cubicBezTo>
                    <a:cubicBezTo>
                      <a:pt x="803334" y="247201"/>
                      <a:pt x="797524" y="250439"/>
                      <a:pt x="791904" y="254535"/>
                    </a:cubicBezTo>
                    <a:cubicBezTo>
                      <a:pt x="785618" y="259107"/>
                      <a:pt x="780093" y="264727"/>
                      <a:pt x="775331" y="271204"/>
                    </a:cubicBezTo>
                    <a:cubicBezTo>
                      <a:pt x="775331" y="271204"/>
                      <a:pt x="775235" y="271394"/>
                      <a:pt x="775140" y="271490"/>
                    </a:cubicBezTo>
                    <a:cubicBezTo>
                      <a:pt x="772854" y="270251"/>
                      <a:pt x="770378" y="269108"/>
                      <a:pt x="767901" y="268156"/>
                    </a:cubicBezTo>
                    <a:lnTo>
                      <a:pt x="767139" y="267870"/>
                    </a:lnTo>
                    <a:lnTo>
                      <a:pt x="766377" y="267680"/>
                    </a:lnTo>
                    <a:cubicBezTo>
                      <a:pt x="765710" y="267394"/>
                      <a:pt x="765044" y="267203"/>
                      <a:pt x="764377" y="267013"/>
                    </a:cubicBezTo>
                    <a:cubicBezTo>
                      <a:pt x="750280" y="262822"/>
                      <a:pt x="735326" y="263108"/>
                      <a:pt x="721038" y="267870"/>
                    </a:cubicBezTo>
                    <a:cubicBezTo>
                      <a:pt x="711513" y="271013"/>
                      <a:pt x="702369" y="276157"/>
                      <a:pt x="693320" y="283491"/>
                    </a:cubicBezTo>
                    <a:cubicBezTo>
                      <a:pt x="687701" y="279872"/>
                      <a:pt x="681700" y="277205"/>
                      <a:pt x="675604" y="275300"/>
                    </a:cubicBezTo>
                    <a:cubicBezTo>
                      <a:pt x="670460" y="273776"/>
                      <a:pt x="665126" y="272823"/>
                      <a:pt x="659697" y="272537"/>
                    </a:cubicBezTo>
                    <a:cubicBezTo>
                      <a:pt x="650744" y="272061"/>
                      <a:pt x="641600" y="272823"/>
                      <a:pt x="632551" y="274633"/>
                    </a:cubicBezTo>
                    <a:cubicBezTo>
                      <a:pt x="632170" y="263298"/>
                      <a:pt x="629027" y="252440"/>
                      <a:pt x="623312" y="242915"/>
                    </a:cubicBezTo>
                    <a:cubicBezTo>
                      <a:pt x="618930" y="235580"/>
                      <a:pt x="613596" y="228818"/>
                      <a:pt x="607310" y="222626"/>
                    </a:cubicBezTo>
                    <a:cubicBezTo>
                      <a:pt x="598642" y="213578"/>
                      <a:pt x="590831" y="207482"/>
                      <a:pt x="582830" y="203481"/>
                    </a:cubicBezTo>
                    <a:cubicBezTo>
                      <a:pt x="577211" y="200624"/>
                      <a:pt x="570924" y="198242"/>
                      <a:pt x="563685" y="196052"/>
                    </a:cubicBezTo>
                    <a:lnTo>
                      <a:pt x="560637" y="195099"/>
                    </a:lnTo>
                    <a:lnTo>
                      <a:pt x="557684" y="194623"/>
                    </a:lnTo>
                    <a:cubicBezTo>
                      <a:pt x="551874" y="193670"/>
                      <a:pt x="545969" y="193766"/>
                      <a:pt x="539015" y="195004"/>
                    </a:cubicBezTo>
                    <a:lnTo>
                      <a:pt x="538825" y="195004"/>
                    </a:lnTo>
                    <a:cubicBezTo>
                      <a:pt x="533586" y="195956"/>
                      <a:pt x="528347" y="197480"/>
                      <a:pt x="522537" y="199766"/>
                    </a:cubicBezTo>
                    <a:cubicBezTo>
                      <a:pt x="516632" y="202148"/>
                      <a:pt x="510726" y="205481"/>
                      <a:pt x="505202" y="209482"/>
                    </a:cubicBezTo>
                    <a:cubicBezTo>
                      <a:pt x="503106" y="211006"/>
                      <a:pt x="501011" y="212720"/>
                      <a:pt x="499010" y="214530"/>
                    </a:cubicBezTo>
                    <a:cubicBezTo>
                      <a:pt x="492438" y="209672"/>
                      <a:pt x="485104" y="205958"/>
                      <a:pt x="477293" y="203576"/>
                    </a:cubicBezTo>
                    <a:cubicBezTo>
                      <a:pt x="465959" y="200147"/>
                      <a:pt x="453767" y="199576"/>
                      <a:pt x="441098" y="201767"/>
                    </a:cubicBezTo>
                    <a:lnTo>
                      <a:pt x="439670" y="202052"/>
                    </a:lnTo>
                    <a:lnTo>
                      <a:pt x="438241" y="202433"/>
                    </a:lnTo>
                    <a:cubicBezTo>
                      <a:pt x="428906" y="204719"/>
                      <a:pt x="421572" y="207767"/>
                      <a:pt x="415190" y="211958"/>
                    </a:cubicBezTo>
                    <a:cubicBezTo>
                      <a:pt x="413000" y="213387"/>
                      <a:pt x="410999" y="215006"/>
                      <a:pt x="409094" y="216721"/>
                    </a:cubicBezTo>
                    <a:cubicBezTo>
                      <a:pt x="407856" y="215768"/>
                      <a:pt x="406523" y="214816"/>
                      <a:pt x="405094" y="213959"/>
                    </a:cubicBezTo>
                    <a:cubicBezTo>
                      <a:pt x="399284" y="210053"/>
                      <a:pt x="392426" y="206910"/>
                      <a:pt x="384806" y="204624"/>
                    </a:cubicBezTo>
                    <a:cubicBezTo>
                      <a:pt x="380138" y="203195"/>
                      <a:pt x="375281" y="202148"/>
                      <a:pt x="369851" y="201290"/>
                    </a:cubicBezTo>
                    <a:lnTo>
                      <a:pt x="366708" y="200814"/>
                    </a:lnTo>
                    <a:lnTo>
                      <a:pt x="363565" y="200814"/>
                    </a:lnTo>
                    <a:cubicBezTo>
                      <a:pt x="355659" y="200719"/>
                      <a:pt x="347372" y="202338"/>
                      <a:pt x="337657" y="205958"/>
                    </a:cubicBezTo>
                    <a:cubicBezTo>
                      <a:pt x="326227" y="210149"/>
                      <a:pt x="315559" y="217959"/>
                      <a:pt x="305177" y="229675"/>
                    </a:cubicBezTo>
                    <a:cubicBezTo>
                      <a:pt x="301176" y="234152"/>
                      <a:pt x="297271" y="239295"/>
                      <a:pt x="293461" y="245296"/>
                    </a:cubicBezTo>
                    <a:cubicBezTo>
                      <a:pt x="291651" y="240248"/>
                      <a:pt x="289556" y="235580"/>
                      <a:pt x="287270" y="231199"/>
                    </a:cubicBezTo>
                    <a:cubicBezTo>
                      <a:pt x="283269" y="223674"/>
                      <a:pt x="278792" y="216816"/>
                      <a:pt x="273839" y="210625"/>
                    </a:cubicBezTo>
                    <a:cubicBezTo>
                      <a:pt x="270791" y="206815"/>
                      <a:pt x="267839" y="203195"/>
                      <a:pt x="265172" y="199862"/>
                    </a:cubicBezTo>
                    <a:cubicBezTo>
                      <a:pt x="263457" y="197576"/>
                      <a:pt x="261552" y="195385"/>
                      <a:pt x="259457" y="193385"/>
                    </a:cubicBezTo>
                    <a:cubicBezTo>
                      <a:pt x="267839" y="191480"/>
                      <a:pt x="276030" y="187574"/>
                      <a:pt x="283364" y="181669"/>
                    </a:cubicBezTo>
                    <a:cubicBezTo>
                      <a:pt x="294318" y="172811"/>
                      <a:pt x="302033" y="160428"/>
                      <a:pt x="306129" y="144902"/>
                    </a:cubicBezTo>
                    <a:cubicBezTo>
                      <a:pt x="309463" y="132901"/>
                      <a:pt x="311082" y="119471"/>
                      <a:pt x="311082" y="104897"/>
                    </a:cubicBezTo>
                    <a:cubicBezTo>
                      <a:pt x="311082" y="88133"/>
                      <a:pt x="307653" y="72227"/>
                      <a:pt x="300986" y="57653"/>
                    </a:cubicBezTo>
                    <a:cubicBezTo>
                      <a:pt x="295937" y="45557"/>
                      <a:pt x="288698" y="34793"/>
                      <a:pt x="279554" y="25745"/>
                    </a:cubicBezTo>
                    <a:cubicBezTo>
                      <a:pt x="271077" y="17267"/>
                      <a:pt x="260504" y="10409"/>
                      <a:pt x="248217" y="5456"/>
                    </a:cubicBezTo>
                    <a:cubicBezTo>
                      <a:pt x="246122" y="4599"/>
                      <a:pt x="244026" y="3837"/>
                      <a:pt x="241835" y="3266"/>
                    </a:cubicBezTo>
                    <a:cubicBezTo>
                      <a:pt x="229072" y="-544"/>
                      <a:pt x="215165" y="-1021"/>
                      <a:pt x="200306" y="1837"/>
                    </a:cubicBezTo>
                    <a:cubicBezTo>
                      <a:pt x="196115" y="2408"/>
                      <a:pt x="191734" y="3361"/>
                      <a:pt x="186971" y="4885"/>
                    </a:cubicBezTo>
                    <a:lnTo>
                      <a:pt x="180113" y="7076"/>
                    </a:lnTo>
                    <a:lnTo>
                      <a:pt x="176684" y="9647"/>
                    </a:lnTo>
                    <a:cubicBezTo>
                      <a:pt x="163445" y="16029"/>
                      <a:pt x="150681" y="25268"/>
                      <a:pt x="138775" y="37270"/>
                    </a:cubicBezTo>
                    <a:cubicBezTo>
                      <a:pt x="128202" y="47843"/>
                      <a:pt x="118106" y="59463"/>
                      <a:pt x="108866" y="71846"/>
                    </a:cubicBezTo>
                    <a:cubicBezTo>
                      <a:pt x="99913" y="83752"/>
                      <a:pt x="91912" y="95753"/>
                      <a:pt x="84959" y="107564"/>
                    </a:cubicBezTo>
                    <a:lnTo>
                      <a:pt x="81434" y="106993"/>
                    </a:lnTo>
                    <a:lnTo>
                      <a:pt x="68004" y="138521"/>
                    </a:lnTo>
                    <a:cubicBezTo>
                      <a:pt x="67052" y="140711"/>
                      <a:pt x="66099" y="142997"/>
                      <a:pt x="64956" y="145474"/>
                    </a:cubicBezTo>
                    <a:cubicBezTo>
                      <a:pt x="63623" y="148331"/>
                      <a:pt x="62384" y="151284"/>
                      <a:pt x="61146" y="154142"/>
                    </a:cubicBezTo>
                    <a:cubicBezTo>
                      <a:pt x="59432" y="157952"/>
                      <a:pt x="57812" y="161666"/>
                      <a:pt x="56288" y="165286"/>
                    </a:cubicBezTo>
                    <a:cubicBezTo>
                      <a:pt x="54288" y="169953"/>
                      <a:pt x="52574" y="174430"/>
                      <a:pt x="50954" y="178907"/>
                    </a:cubicBezTo>
                    <a:cubicBezTo>
                      <a:pt x="46763" y="190908"/>
                      <a:pt x="44001" y="203576"/>
                      <a:pt x="42668" y="216530"/>
                    </a:cubicBezTo>
                    <a:cubicBezTo>
                      <a:pt x="41334" y="228913"/>
                      <a:pt x="42096" y="242057"/>
                      <a:pt x="44668" y="255869"/>
                    </a:cubicBezTo>
                    <a:lnTo>
                      <a:pt x="44477" y="257012"/>
                    </a:lnTo>
                    <a:lnTo>
                      <a:pt x="46763" y="265870"/>
                    </a:lnTo>
                    <a:cubicBezTo>
                      <a:pt x="47049" y="266918"/>
                      <a:pt x="47335" y="267965"/>
                      <a:pt x="47621" y="269013"/>
                    </a:cubicBezTo>
                    <a:lnTo>
                      <a:pt x="48287" y="271871"/>
                    </a:lnTo>
                    <a:lnTo>
                      <a:pt x="48668" y="272347"/>
                    </a:lnTo>
                    <a:cubicBezTo>
                      <a:pt x="53812" y="287968"/>
                      <a:pt x="61718" y="298731"/>
                      <a:pt x="69433" y="306065"/>
                    </a:cubicBezTo>
                    <a:cubicBezTo>
                      <a:pt x="64289" y="309209"/>
                      <a:pt x="59336" y="312542"/>
                      <a:pt x="54574" y="315971"/>
                    </a:cubicBezTo>
                    <a:cubicBezTo>
                      <a:pt x="40096" y="326544"/>
                      <a:pt x="28190" y="338736"/>
                      <a:pt x="19141" y="352357"/>
                    </a:cubicBezTo>
                    <a:cubicBezTo>
                      <a:pt x="2186" y="377122"/>
                      <a:pt x="-3624" y="406459"/>
                      <a:pt x="2186" y="437415"/>
                    </a:cubicBezTo>
                    <a:cubicBezTo>
                      <a:pt x="2663" y="441225"/>
                      <a:pt x="3234" y="445035"/>
                      <a:pt x="4091" y="448750"/>
                    </a:cubicBezTo>
                    <a:cubicBezTo>
                      <a:pt x="5711" y="455894"/>
                      <a:pt x="8663" y="462942"/>
                      <a:pt x="12664" y="469514"/>
                    </a:cubicBezTo>
                    <a:cubicBezTo>
                      <a:pt x="16760" y="476372"/>
                      <a:pt x="21998" y="483230"/>
                      <a:pt x="28190" y="490088"/>
                    </a:cubicBezTo>
                    <a:cubicBezTo>
                      <a:pt x="35619" y="498185"/>
                      <a:pt x="44192" y="505043"/>
                      <a:pt x="53907" y="510567"/>
                    </a:cubicBezTo>
                    <a:cubicBezTo>
                      <a:pt x="60098" y="514091"/>
                      <a:pt x="66861" y="516949"/>
                      <a:pt x="74005" y="519140"/>
                    </a:cubicBezTo>
                    <a:cubicBezTo>
                      <a:pt x="78577" y="520568"/>
                      <a:pt x="83435" y="521616"/>
                      <a:pt x="88388" y="522378"/>
                    </a:cubicBezTo>
                    <a:cubicBezTo>
                      <a:pt x="102008" y="524474"/>
                      <a:pt x="116582" y="523426"/>
                      <a:pt x="131822" y="519140"/>
                    </a:cubicBezTo>
                    <a:cubicBezTo>
                      <a:pt x="143823" y="515806"/>
                      <a:pt x="157349" y="509234"/>
                      <a:pt x="173160" y="499137"/>
                    </a:cubicBezTo>
                    <a:cubicBezTo>
                      <a:pt x="186400" y="490660"/>
                      <a:pt x="199925" y="480659"/>
                      <a:pt x="213356" y="469705"/>
                    </a:cubicBezTo>
                    <a:cubicBezTo>
                      <a:pt x="227072" y="458465"/>
                      <a:pt x="239549" y="446559"/>
                      <a:pt x="250694" y="434367"/>
                    </a:cubicBezTo>
                    <a:cubicBezTo>
                      <a:pt x="253837" y="430938"/>
                      <a:pt x="256790" y="427509"/>
                      <a:pt x="259457" y="424080"/>
                    </a:cubicBezTo>
                    <a:cubicBezTo>
                      <a:pt x="261457" y="430176"/>
                      <a:pt x="264029" y="435796"/>
                      <a:pt x="266981" y="441035"/>
                    </a:cubicBezTo>
                    <a:cubicBezTo>
                      <a:pt x="277268" y="459037"/>
                      <a:pt x="290794" y="471419"/>
                      <a:pt x="307177" y="477992"/>
                    </a:cubicBezTo>
                    <a:cubicBezTo>
                      <a:pt x="312225" y="479992"/>
                      <a:pt x="316702" y="481611"/>
                      <a:pt x="320798" y="482849"/>
                    </a:cubicBezTo>
                    <a:cubicBezTo>
                      <a:pt x="324989" y="484088"/>
                      <a:pt x="329084" y="485040"/>
                      <a:pt x="332894" y="485707"/>
                    </a:cubicBezTo>
                    <a:cubicBezTo>
                      <a:pt x="335657" y="486088"/>
                      <a:pt x="338419" y="486374"/>
                      <a:pt x="341181" y="486374"/>
                    </a:cubicBezTo>
                    <a:cubicBezTo>
                      <a:pt x="353849" y="487326"/>
                      <a:pt x="370899" y="484373"/>
                      <a:pt x="388425" y="468467"/>
                    </a:cubicBezTo>
                    <a:cubicBezTo>
                      <a:pt x="394616" y="472848"/>
                      <a:pt x="402141" y="476753"/>
                      <a:pt x="411666" y="480754"/>
                    </a:cubicBezTo>
                    <a:cubicBezTo>
                      <a:pt x="414428" y="481897"/>
                      <a:pt x="417381" y="482945"/>
                      <a:pt x="420239" y="483802"/>
                    </a:cubicBezTo>
                    <a:cubicBezTo>
                      <a:pt x="423858" y="484850"/>
                      <a:pt x="427478" y="485707"/>
                      <a:pt x="431097" y="486278"/>
                    </a:cubicBezTo>
                    <a:cubicBezTo>
                      <a:pt x="432335" y="496375"/>
                      <a:pt x="435098" y="505614"/>
                      <a:pt x="439289" y="513806"/>
                    </a:cubicBezTo>
                    <a:cubicBezTo>
                      <a:pt x="444527" y="524093"/>
                      <a:pt x="451195" y="532761"/>
                      <a:pt x="459005" y="539523"/>
                    </a:cubicBezTo>
                    <a:cubicBezTo>
                      <a:pt x="466244" y="545810"/>
                      <a:pt x="473960" y="550572"/>
                      <a:pt x="482151" y="553906"/>
                    </a:cubicBezTo>
                    <a:cubicBezTo>
                      <a:pt x="485390" y="555240"/>
                      <a:pt x="488342" y="556192"/>
                      <a:pt x="490914" y="556954"/>
                    </a:cubicBezTo>
                    <a:cubicBezTo>
                      <a:pt x="492629" y="557430"/>
                      <a:pt x="494343" y="557906"/>
                      <a:pt x="495962" y="558288"/>
                    </a:cubicBezTo>
                    <a:cubicBezTo>
                      <a:pt x="507773" y="561336"/>
                      <a:pt x="519299" y="561526"/>
                      <a:pt x="530348" y="558859"/>
                    </a:cubicBezTo>
                    <a:lnTo>
                      <a:pt x="530538" y="558859"/>
                    </a:lnTo>
                    <a:cubicBezTo>
                      <a:pt x="540730" y="556287"/>
                      <a:pt x="549779" y="552001"/>
                      <a:pt x="557589" y="546000"/>
                    </a:cubicBezTo>
                    <a:lnTo>
                      <a:pt x="557780" y="546000"/>
                    </a:lnTo>
                    <a:cubicBezTo>
                      <a:pt x="563685" y="541333"/>
                      <a:pt x="568733" y="536094"/>
                      <a:pt x="572924" y="530570"/>
                    </a:cubicBezTo>
                    <a:lnTo>
                      <a:pt x="573020" y="530570"/>
                    </a:lnTo>
                    <a:cubicBezTo>
                      <a:pt x="576163" y="526283"/>
                      <a:pt x="578449" y="522664"/>
                      <a:pt x="580259" y="519140"/>
                    </a:cubicBezTo>
                    <a:cubicBezTo>
                      <a:pt x="585402" y="510281"/>
                      <a:pt x="590736" y="500947"/>
                      <a:pt x="596070" y="491422"/>
                    </a:cubicBezTo>
                    <a:cubicBezTo>
                      <a:pt x="600928" y="482659"/>
                      <a:pt x="606167" y="473610"/>
                      <a:pt x="611501" y="464371"/>
                    </a:cubicBezTo>
                    <a:cubicBezTo>
                      <a:pt x="612072" y="463514"/>
                      <a:pt x="612644" y="462656"/>
                      <a:pt x="613215" y="461704"/>
                    </a:cubicBezTo>
                    <a:cubicBezTo>
                      <a:pt x="616358" y="464085"/>
                      <a:pt x="619787" y="466181"/>
                      <a:pt x="623312" y="467895"/>
                    </a:cubicBezTo>
                    <a:cubicBezTo>
                      <a:pt x="626741" y="469514"/>
                      <a:pt x="630265" y="470943"/>
                      <a:pt x="633694" y="471991"/>
                    </a:cubicBezTo>
                    <a:cubicBezTo>
                      <a:pt x="640742" y="474086"/>
                      <a:pt x="647886" y="474944"/>
                      <a:pt x="654839" y="474658"/>
                    </a:cubicBezTo>
                    <a:cubicBezTo>
                      <a:pt x="661983" y="474277"/>
                      <a:pt x="668936" y="472848"/>
                      <a:pt x="675413" y="470467"/>
                    </a:cubicBezTo>
                    <a:cubicBezTo>
                      <a:pt x="686081" y="485612"/>
                      <a:pt x="699416" y="495708"/>
                      <a:pt x="715037" y="500661"/>
                    </a:cubicBezTo>
                    <a:lnTo>
                      <a:pt x="717704" y="501518"/>
                    </a:lnTo>
                    <a:cubicBezTo>
                      <a:pt x="716942" y="508662"/>
                      <a:pt x="716752" y="514758"/>
                      <a:pt x="716942" y="520092"/>
                    </a:cubicBezTo>
                    <a:cubicBezTo>
                      <a:pt x="717228" y="534666"/>
                      <a:pt x="720181" y="547715"/>
                      <a:pt x="725896" y="558954"/>
                    </a:cubicBezTo>
                    <a:cubicBezTo>
                      <a:pt x="731135" y="569241"/>
                      <a:pt x="737802" y="577909"/>
                      <a:pt x="745613" y="584672"/>
                    </a:cubicBezTo>
                    <a:cubicBezTo>
                      <a:pt x="752852" y="590958"/>
                      <a:pt x="760567" y="595721"/>
                      <a:pt x="768663" y="598959"/>
                    </a:cubicBezTo>
                    <a:cubicBezTo>
                      <a:pt x="771902" y="600293"/>
                      <a:pt x="774854" y="601245"/>
                      <a:pt x="777426" y="602102"/>
                    </a:cubicBezTo>
                    <a:cubicBezTo>
                      <a:pt x="779141" y="602579"/>
                      <a:pt x="780855" y="603055"/>
                      <a:pt x="782474" y="603436"/>
                    </a:cubicBezTo>
                    <a:cubicBezTo>
                      <a:pt x="794285" y="606484"/>
                      <a:pt x="805811" y="606674"/>
                      <a:pt x="816955" y="604007"/>
                    </a:cubicBezTo>
                    <a:cubicBezTo>
                      <a:pt x="827147" y="601531"/>
                      <a:pt x="836291" y="597149"/>
                      <a:pt x="844196" y="591053"/>
                    </a:cubicBezTo>
                    <a:cubicBezTo>
                      <a:pt x="850102" y="586386"/>
                      <a:pt x="855245" y="581243"/>
                      <a:pt x="859436" y="575623"/>
                    </a:cubicBezTo>
                    <a:cubicBezTo>
                      <a:pt x="862580" y="571432"/>
                      <a:pt x="864961" y="567813"/>
                      <a:pt x="866771" y="564288"/>
                    </a:cubicBezTo>
                    <a:cubicBezTo>
                      <a:pt x="871914" y="555335"/>
                      <a:pt x="877248" y="546000"/>
                      <a:pt x="882582" y="536570"/>
                    </a:cubicBezTo>
                    <a:cubicBezTo>
                      <a:pt x="887440" y="527807"/>
                      <a:pt x="892679" y="518759"/>
                      <a:pt x="898013" y="509519"/>
                    </a:cubicBezTo>
                    <a:cubicBezTo>
                      <a:pt x="898584" y="508662"/>
                      <a:pt x="899156" y="507805"/>
                      <a:pt x="899727" y="506852"/>
                    </a:cubicBezTo>
                    <a:cubicBezTo>
                      <a:pt x="902870" y="509234"/>
                      <a:pt x="906300" y="511329"/>
                      <a:pt x="909824" y="513044"/>
                    </a:cubicBezTo>
                    <a:cubicBezTo>
                      <a:pt x="913253" y="514663"/>
                      <a:pt x="916777" y="516092"/>
                      <a:pt x="920301" y="517139"/>
                    </a:cubicBezTo>
                    <a:cubicBezTo>
                      <a:pt x="927350" y="519235"/>
                      <a:pt x="934493" y="520092"/>
                      <a:pt x="941447" y="519711"/>
                    </a:cubicBezTo>
                    <a:cubicBezTo>
                      <a:pt x="948591" y="519330"/>
                      <a:pt x="955544" y="517901"/>
                      <a:pt x="962021" y="515520"/>
                    </a:cubicBezTo>
                    <a:cubicBezTo>
                      <a:pt x="972689" y="530665"/>
                      <a:pt x="986024" y="540762"/>
                      <a:pt x="1001645" y="545715"/>
                    </a:cubicBezTo>
                    <a:lnTo>
                      <a:pt x="1004788" y="546667"/>
                    </a:lnTo>
                    <a:lnTo>
                      <a:pt x="1012503" y="547905"/>
                    </a:lnTo>
                    <a:cubicBezTo>
                      <a:pt x="1025457" y="549905"/>
                      <a:pt x="1038697" y="548572"/>
                      <a:pt x="1052127" y="543905"/>
                    </a:cubicBezTo>
                    <a:cubicBezTo>
                      <a:pt x="1053366" y="545333"/>
                      <a:pt x="1054604" y="546762"/>
                      <a:pt x="1055842" y="548191"/>
                    </a:cubicBezTo>
                    <a:cubicBezTo>
                      <a:pt x="1062224" y="555049"/>
                      <a:pt x="1068986" y="561050"/>
                      <a:pt x="1076130" y="566098"/>
                    </a:cubicBezTo>
                    <a:cubicBezTo>
                      <a:pt x="1082798" y="571527"/>
                      <a:pt x="1090132" y="575814"/>
                      <a:pt x="1097942" y="578671"/>
                    </a:cubicBezTo>
                    <a:cubicBezTo>
                      <a:pt x="1101562" y="580004"/>
                      <a:pt x="1105086" y="581243"/>
                      <a:pt x="1108420" y="582195"/>
                    </a:cubicBezTo>
                    <a:cubicBezTo>
                      <a:pt x="1109944" y="582671"/>
                      <a:pt x="1111468" y="583052"/>
                      <a:pt x="1112992" y="583433"/>
                    </a:cubicBezTo>
                    <a:lnTo>
                      <a:pt x="1113278" y="583433"/>
                    </a:lnTo>
                    <a:cubicBezTo>
                      <a:pt x="1118612" y="584862"/>
                      <a:pt x="1124041" y="585815"/>
                      <a:pt x="1129375" y="586196"/>
                    </a:cubicBezTo>
                    <a:lnTo>
                      <a:pt x="1134328" y="586958"/>
                    </a:lnTo>
                    <a:lnTo>
                      <a:pt x="1137662" y="586958"/>
                    </a:lnTo>
                    <a:cubicBezTo>
                      <a:pt x="1148425" y="586958"/>
                      <a:pt x="1158902" y="585243"/>
                      <a:pt x="1169094" y="581814"/>
                    </a:cubicBezTo>
                    <a:cubicBezTo>
                      <a:pt x="1169285" y="588196"/>
                      <a:pt x="1169856" y="594578"/>
                      <a:pt x="1170713" y="600769"/>
                    </a:cubicBezTo>
                    <a:cubicBezTo>
                      <a:pt x="1172523" y="613342"/>
                      <a:pt x="1177095" y="625248"/>
                      <a:pt x="1184429" y="636202"/>
                    </a:cubicBezTo>
                    <a:cubicBezTo>
                      <a:pt x="1190621" y="645822"/>
                      <a:pt x="1198526" y="654490"/>
                      <a:pt x="1208051" y="661920"/>
                    </a:cubicBezTo>
                    <a:cubicBezTo>
                      <a:pt x="1215195" y="667444"/>
                      <a:pt x="1223292" y="671635"/>
                      <a:pt x="1232340" y="674302"/>
                    </a:cubicBezTo>
                    <a:lnTo>
                      <a:pt x="1232340" y="674302"/>
                    </a:lnTo>
                    <a:cubicBezTo>
                      <a:pt x="1239960" y="676588"/>
                      <a:pt x="1248247" y="677826"/>
                      <a:pt x="1257010" y="678017"/>
                    </a:cubicBezTo>
                    <a:cubicBezTo>
                      <a:pt x="1259867" y="678017"/>
                      <a:pt x="1262534" y="678207"/>
                      <a:pt x="1265011" y="678207"/>
                    </a:cubicBezTo>
                    <a:cubicBezTo>
                      <a:pt x="1270535" y="678207"/>
                      <a:pt x="1276251" y="677731"/>
                      <a:pt x="1282061" y="676493"/>
                    </a:cubicBezTo>
                    <a:lnTo>
                      <a:pt x="1283299" y="676207"/>
                    </a:lnTo>
                    <a:lnTo>
                      <a:pt x="1284537" y="675921"/>
                    </a:lnTo>
                    <a:cubicBezTo>
                      <a:pt x="1299206" y="672016"/>
                      <a:pt x="1313969" y="664205"/>
                      <a:pt x="1328543" y="652490"/>
                    </a:cubicBezTo>
                    <a:cubicBezTo>
                      <a:pt x="1340163" y="643155"/>
                      <a:pt x="1351784" y="631916"/>
                      <a:pt x="1363023" y="619247"/>
                    </a:cubicBezTo>
                    <a:cubicBezTo>
                      <a:pt x="1373501" y="607341"/>
                      <a:pt x="1383597" y="594673"/>
                      <a:pt x="1393217" y="581338"/>
                    </a:cubicBezTo>
                    <a:cubicBezTo>
                      <a:pt x="1402361" y="568670"/>
                      <a:pt x="1410743" y="556573"/>
                      <a:pt x="1418173" y="545333"/>
                    </a:cubicBezTo>
                    <a:cubicBezTo>
                      <a:pt x="1425793" y="533808"/>
                      <a:pt x="1432270" y="523616"/>
                      <a:pt x="1437413" y="514853"/>
                    </a:cubicBezTo>
                    <a:cubicBezTo>
                      <a:pt x="1442367" y="506471"/>
                      <a:pt x="1445510" y="501042"/>
                      <a:pt x="1447129" y="498280"/>
                    </a:cubicBezTo>
                    <a:lnTo>
                      <a:pt x="1447891" y="497042"/>
                    </a:lnTo>
                    <a:lnTo>
                      <a:pt x="1448558" y="495708"/>
                    </a:lnTo>
                    <a:cubicBezTo>
                      <a:pt x="1454654" y="482945"/>
                      <a:pt x="1455892" y="468562"/>
                      <a:pt x="1451987" y="455227"/>
                    </a:cubicBezTo>
                    <a:lnTo>
                      <a:pt x="1451987" y="455227"/>
                    </a:lnTo>
                    <a:close/>
                    <a:moveTo>
                      <a:pt x="202783" y="172239"/>
                    </a:moveTo>
                    <a:cubicBezTo>
                      <a:pt x="199068" y="172239"/>
                      <a:pt x="195544" y="172430"/>
                      <a:pt x="192115" y="172715"/>
                    </a:cubicBezTo>
                    <a:cubicBezTo>
                      <a:pt x="194496" y="169096"/>
                      <a:pt x="196973" y="165572"/>
                      <a:pt x="199544" y="162143"/>
                    </a:cubicBezTo>
                    <a:cubicBezTo>
                      <a:pt x="201259" y="165953"/>
                      <a:pt x="203259" y="169382"/>
                      <a:pt x="205355" y="172334"/>
                    </a:cubicBezTo>
                    <a:cubicBezTo>
                      <a:pt x="204497" y="172334"/>
                      <a:pt x="203640" y="172334"/>
                      <a:pt x="202783" y="172334"/>
                    </a:cubicBezTo>
                    <a:lnTo>
                      <a:pt x="202783" y="172334"/>
                    </a:lnTo>
                    <a:close/>
                  </a:path>
                </a:pathLst>
              </a:custGeom>
              <a:solidFill>
                <a:srgbClr val="FFFFFF"/>
              </a:solid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ABE4D646-63F8-C5B2-68F5-5BB59EA8DCAE}"/>
                  </a:ext>
                </a:extLst>
              </p:cNvPr>
              <p:cNvSpPr/>
              <p:nvPr/>
            </p:nvSpPr>
            <p:spPr>
              <a:xfrm>
                <a:off x="11811592" y="-1354787"/>
                <a:ext cx="1366452" cy="589526"/>
              </a:xfrm>
              <a:custGeom>
                <a:avLst/>
                <a:gdLst>
                  <a:gd name="connsiteX0" fmla="*/ 1365023 w 1366452"/>
                  <a:gd name="connsiteY0" fmla="*/ 423506 h 589526"/>
                  <a:gd name="connsiteX1" fmla="*/ 1359593 w 1366452"/>
                  <a:gd name="connsiteY1" fmla="*/ 416363 h 589526"/>
                  <a:gd name="connsiteX2" fmla="*/ 1350259 w 1366452"/>
                  <a:gd name="connsiteY2" fmla="*/ 414934 h 589526"/>
                  <a:gd name="connsiteX3" fmla="*/ 1343306 w 1366452"/>
                  <a:gd name="connsiteY3" fmla="*/ 420839 h 589526"/>
                  <a:gd name="connsiteX4" fmla="*/ 1332352 w 1366452"/>
                  <a:gd name="connsiteY4" fmla="*/ 438175 h 589526"/>
                  <a:gd name="connsiteX5" fmla="*/ 1318445 w 1366452"/>
                  <a:gd name="connsiteY5" fmla="*/ 459796 h 589526"/>
                  <a:gd name="connsiteX6" fmla="*/ 1305682 w 1366452"/>
                  <a:gd name="connsiteY6" fmla="*/ 478561 h 589526"/>
                  <a:gd name="connsiteX7" fmla="*/ 1299300 w 1366452"/>
                  <a:gd name="connsiteY7" fmla="*/ 487610 h 589526"/>
                  <a:gd name="connsiteX8" fmla="*/ 1271868 w 1366452"/>
                  <a:gd name="connsiteY8" fmla="*/ 520185 h 589526"/>
                  <a:gd name="connsiteX9" fmla="*/ 1244531 w 1366452"/>
                  <a:gd name="connsiteY9" fmla="*/ 552189 h 589526"/>
                  <a:gd name="connsiteX10" fmla="*/ 1240245 w 1366452"/>
                  <a:gd name="connsiteY10" fmla="*/ 555809 h 589526"/>
                  <a:gd name="connsiteX11" fmla="*/ 1233768 w 1366452"/>
                  <a:gd name="connsiteY11" fmla="*/ 560571 h 589526"/>
                  <a:gd name="connsiteX12" fmla="*/ 1227291 w 1366452"/>
                  <a:gd name="connsiteY12" fmla="*/ 564857 h 589526"/>
                  <a:gd name="connsiteX13" fmla="*/ 1222814 w 1366452"/>
                  <a:gd name="connsiteY13" fmla="*/ 566381 h 589526"/>
                  <a:gd name="connsiteX14" fmla="*/ 1217480 w 1366452"/>
                  <a:gd name="connsiteY14" fmla="*/ 563333 h 589526"/>
                  <a:gd name="connsiteX15" fmla="*/ 1215575 w 1366452"/>
                  <a:gd name="connsiteY15" fmla="*/ 557809 h 589526"/>
                  <a:gd name="connsiteX16" fmla="*/ 1215575 w 1366452"/>
                  <a:gd name="connsiteY16" fmla="*/ 551522 h 589526"/>
                  <a:gd name="connsiteX17" fmla="*/ 1216433 w 1366452"/>
                  <a:gd name="connsiteY17" fmla="*/ 545903 h 589526"/>
                  <a:gd name="connsiteX18" fmla="*/ 1219385 w 1366452"/>
                  <a:gd name="connsiteY18" fmla="*/ 531615 h 589526"/>
                  <a:gd name="connsiteX19" fmla="*/ 1224529 w 1366452"/>
                  <a:gd name="connsiteY19" fmla="*/ 511327 h 589526"/>
                  <a:gd name="connsiteX20" fmla="*/ 1229767 w 1366452"/>
                  <a:gd name="connsiteY20" fmla="*/ 492372 h 589526"/>
                  <a:gd name="connsiteX21" fmla="*/ 1233006 w 1366452"/>
                  <a:gd name="connsiteY21" fmla="*/ 481323 h 589526"/>
                  <a:gd name="connsiteX22" fmla="*/ 1238816 w 1366452"/>
                  <a:gd name="connsiteY22" fmla="*/ 471703 h 589526"/>
                  <a:gd name="connsiteX23" fmla="*/ 1250913 w 1366452"/>
                  <a:gd name="connsiteY23" fmla="*/ 453796 h 589526"/>
                  <a:gd name="connsiteX24" fmla="*/ 1266058 w 1366452"/>
                  <a:gd name="connsiteY24" fmla="*/ 432079 h 589526"/>
                  <a:gd name="connsiteX25" fmla="*/ 1281202 w 1366452"/>
                  <a:gd name="connsiteY25" fmla="*/ 410457 h 589526"/>
                  <a:gd name="connsiteX26" fmla="*/ 1293680 w 1366452"/>
                  <a:gd name="connsiteY26" fmla="*/ 393121 h 589526"/>
                  <a:gd name="connsiteX27" fmla="*/ 1300824 w 1366452"/>
                  <a:gd name="connsiteY27" fmla="*/ 384263 h 589526"/>
                  <a:gd name="connsiteX28" fmla="*/ 1303967 w 1366452"/>
                  <a:gd name="connsiteY28" fmla="*/ 375214 h 589526"/>
                  <a:gd name="connsiteX29" fmla="*/ 1303777 w 1366452"/>
                  <a:gd name="connsiteY29" fmla="*/ 368166 h 589526"/>
                  <a:gd name="connsiteX30" fmla="*/ 1303015 w 1366452"/>
                  <a:gd name="connsiteY30" fmla="*/ 363308 h 589526"/>
                  <a:gd name="connsiteX31" fmla="*/ 1301681 w 1366452"/>
                  <a:gd name="connsiteY31" fmla="*/ 359308 h 589526"/>
                  <a:gd name="connsiteX32" fmla="*/ 1290442 w 1366452"/>
                  <a:gd name="connsiteY32" fmla="*/ 347783 h 589526"/>
                  <a:gd name="connsiteX33" fmla="*/ 1275964 w 1366452"/>
                  <a:gd name="connsiteY33" fmla="*/ 340734 h 589526"/>
                  <a:gd name="connsiteX34" fmla="*/ 1271011 w 1366452"/>
                  <a:gd name="connsiteY34" fmla="*/ 340163 h 589526"/>
                  <a:gd name="connsiteX35" fmla="*/ 1266629 w 1366452"/>
                  <a:gd name="connsiteY35" fmla="*/ 342258 h 589526"/>
                  <a:gd name="connsiteX36" fmla="*/ 1254628 w 1366452"/>
                  <a:gd name="connsiteY36" fmla="*/ 354640 h 589526"/>
                  <a:gd name="connsiteX37" fmla="*/ 1243483 w 1366452"/>
                  <a:gd name="connsiteY37" fmla="*/ 368166 h 589526"/>
                  <a:gd name="connsiteX38" fmla="*/ 1229101 w 1366452"/>
                  <a:gd name="connsiteY38" fmla="*/ 384454 h 589526"/>
                  <a:gd name="connsiteX39" fmla="*/ 1211670 w 1366452"/>
                  <a:gd name="connsiteY39" fmla="*/ 397789 h 589526"/>
                  <a:gd name="connsiteX40" fmla="*/ 1205765 w 1366452"/>
                  <a:gd name="connsiteY40" fmla="*/ 398837 h 589526"/>
                  <a:gd name="connsiteX41" fmla="*/ 1203859 w 1366452"/>
                  <a:gd name="connsiteY41" fmla="*/ 393502 h 589526"/>
                  <a:gd name="connsiteX42" fmla="*/ 1203574 w 1366452"/>
                  <a:gd name="connsiteY42" fmla="*/ 388931 h 589526"/>
                  <a:gd name="connsiteX43" fmla="*/ 1213956 w 1366452"/>
                  <a:gd name="connsiteY43" fmla="*/ 378739 h 589526"/>
                  <a:gd name="connsiteX44" fmla="*/ 1228053 w 1366452"/>
                  <a:gd name="connsiteY44" fmla="*/ 362451 h 589526"/>
                  <a:gd name="connsiteX45" fmla="*/ 1241579 w 1366452"/>
                  <a:gd name="connsiteY45" fmla="*/ 343306 h 589526"/>
                  <a:gd name="connsiteX46" fmla="*/ 1250056 w 1366452"/>
                  <a:gd name="connsiteY46" fmla="*/ 324351 h 589526"/>
                  <a:gd name="connsiteX47" fmla="*/ 1248817 w 1366452"/>
                  <a:gd name="connsiteY47" fmla="*/ 308349 h 589526"/>
                  <a:gd name="connsiteX48" fmla="*/ 1233387 w 1366452"/>
                  <a:gd name="connsiteY48" fmla="*/ 297871 h 589526"/>
                  <a:gd name="connsiteX49" fmla="*/ 1211003 w 1366452"/>
                  <a:gd name="connsiteY49" fmla="*/ 301110 h 589526"/>
                  <a:gd name="connsiteX50" fmla="*/ 1193573 w 1366452"/>
                  <a:gd name="connsiteY50" fmla="*/ 319398 h 589526"/>
                  <a:gd name="connsiteX51" fmla="*/ 1181000 w 1366452"/>
                  <a:gd name="connsiteY51" fmla="*/ 345020 h 589526"/>
                  <a:gd name="connsiteX52" fmla="*/ 1172713 w 1366452"/>
                  <a:gd name="connsiteY52" fmla="*/ 370547 h 589526"/>
                  <a:gd name="connsiteX53" fmla="*/ 1171760 w 1366452"/>
                  <a:gd name="connsiteY53" fmla="*/ 373119 h 589526"/>
                  <a:gd name="connsiteX54" fmla="*/ 1170808 w 1366452"/>
                  <a:gd name="connsiteY54" fmla="*/ 375691 h 589526"/>
                  <a:gd name="connsiteX55" fmla="*/ 1169189 w 1366452"/>
                  <a:gd name="connsiteY55" fmla="*/ 382930 h 589526"/>
                  <a:gd name="connsiteX56" fmla="*/ 1168141 w 1366452"/>
                  <a:gd name="connsiteY56" fmla="*/ 389312 h 589526"/>
                  <a:gd name="connsiteX57" fmla="*/ 1167950 w 1366452"/>
                  <a:gd name="connsiteY57" fmla="*/ 390740 h 589526"/>
                  <a:gd name="connsiteX58" fmla="*/ 1167950 w 1366452"/>
                  <a:gd name="connsiteY58" fmla="*/ 391216 h 589526"/>
                  <a:gd name="connsiteX59" fmla="*/ 1168141 w 1366452"/>
                  <a:gd name="connsiteY59" fmla="*/ 393788 h 589526"/>
                  <a:gd name="connsiteX60" fmla="*/ 1167950 w 1366452"/>
                  <a:gd name="connsiteY60" fmla="*/ 394169 h 589526"/>
                  <a:gd name="connsiteX61" fmla="*/ 1158616 w 1366452"/>
                  <a:gd name="connsiteY61" fmla="*/ 411981 h 589526"/>
                  <a:gd name="connsiteX62" fmla="*/ 1146614 w 1366452"/>
                  <a:gd name="connsiteY62" fmla="*/ 430650 h 589526"/>
                  <a:gd name="connsiteX63" fmla="*/ 1132803 w 1366452"/>
                  <a:gd name="connsiteY63" fmla="*/ 448271 h 589526"/>
                  <a:gd name="connsiteX64" fmla="*/ 1117944 w 1366452"/>
                  <a:gd name="connsiteY64" fmla="*/ 462940 h 589526"/>
                  <a:gd name="connsiteX65" fmla="*/ 1114991 w 1366452"/>
                  <a:gd name="connsiteY65" fmla="*/ 465512 h 589526"/>
                  <a:gd name="connsiteX66" fmla="*/ 1104990 w 1366452"/>
                  <a:gd name="connsiteY66" fmla="*/ 471417 h 589526"/>
                  <a:gd name="connsiteX67" fmla="*/ 1093560 w 1366452"/>
                  <a:gd name="connsiteY67" fmla="*/ 469131 h 589526"/>
                  <a:gd name="connsiteX68" fmla="*/ 1089179 w 1366452"/>
                  <a:gd name="connsiteY68" fmla="*/ 459892 h 589526"/>
                  <a:gd name="connsiteX69" fmla="*/ 1087750 w 1366452"/>
                  <a:gd name="connsiteY69" fmla="*/ 451605 h 589526"/>
                  <a:gd name="connsiteX70" fmla="*/ 1086797 w 1366452"/>
                  <a:gd name="connsiteY70" fmla="*/ 443413 h 589526"/>
                  <a:gd name="connsiteX71" fmla="*/ 1087083 w 1366452"/>
                  <a:gd name="connsiteY71" fmla="*/ 432174 h 589526"/>
                  <a:gd name="connsiteX72" fmla="*/ 1091369 w 1366452"/>
                  <a:gd name="connsiteY72" fmla="*/ 421030 h 589526"/>
                  <a:gd name="connsiteX73" fmla="*/ 1102894 w 1366452"/>
                  <a:gd name="connsiteY73" fmla="*/ 406838 h 589526"/>
                  <a:gd name="connsiteX74" fmla="*/ 1112515 w 1366452"/>
                  <a:gd name="connsiteY74" fmla="*/ 391788 h 589526"/>
                  <a:gd name="connsiteX75" fmla="*/ 1130136 w 1366452"/>
                  <a:gd name="connsiteY75" fmla="*/ 359689 h 589526"/>
                  <a:gd name="connsiteX76" fmla="*/ 1146709 w 1366452"/>
                  <a:gd name="connsiteY76" fmla="*/ 327494 h 589526"/>
                  <a:gd name="connsiteX77" fmla="*/ 1156234 w 1366452"/>
                  <a:gd name="connsiteY77" fmla="*/ 303682 h 589526"/>
                  <a:gd name="connsiteX78" fmla="*/ 1159473 w 1366452"/>
                  <a:gd name="connsiteY78" fmla="*/ 278345 h 589526"/>
                  <a:gd name="connsiteX79" fmla="*/ 1159283 w 1366452"/>
                  <a:gd name="connsiteY79" fmla="*/ 276059 h 589526"/>
                  <a:gd name="connsiteX80" fmla="*/ 1159092 w 1366452"/>
                  <a:gd name="connsiteY80" fmla="*/ 273773 h 589526"/>
                  <a:gd name="connsiteX81" fmla="*/ 1153472 w 1366452"/>
                  <a:gd name="connsiteY81" fmla="*/ 262915 h 589526"/>
                  <a:gd name="connsiteX82" fmla="*/ 1140137 w 1366452"/>
                  <a:gd name="connsiteY82" fmla="*/ 253580 h 589526"/>
                  <a:gd name="connsiteX83" fmla="*/ 1122040 w 1366452"/>
                  <a:gd name="connsiteY83" fmla="*/ 250532 h 589526"/>
                  <a:gd name="connsiteX84" fmla="*/ 1102704 w 1366452"/>
                  <a:gd name="connsiteY84" fmla="*/ 258533 h 589526"/>
                  <a:gd name="connsiteX85" fmla="*/ 1102704 w 1366452"/>
                  <a:gd name="connsiteY85" fmla="*/ 259009 h 589526"/>
                  <a:gd name="connsiteX86" fmla="*/ 1100608 w 1366452"/>
                  <a:gd name="connsiteY86" fmla="*/ 260724 h 589526"/>
                  <a:gd name="connsiteX87" fmla="*/ 1098608 w 1366452"/>
                  <a:gd name="connsiteY87" fmla="*/ 262438 h 589526"/>
                  <a:gd name="connsiteX88" fmla="*/ 1098608 w 1366452"/>
                  <a:gd name="connsiteY88" fmla="*/ 262915 h 589526"/>
                  <a:gd name="connsiteX89" fmla="*/ 1071462 w 1366452"/>
                  <a:gd name="connsiteY89" fmla="*/ 291204 h 589526"/>
                  <a:gd name="connsiteX90" fmla="*/ 1052698 w 1366452"/>
                  <a:gd name="connsiteY90" fmla="*/ 317874 h 589526"/>
                  <a:gd name="connsiteX91" fmla="*/ 1038887 w 1366452"/>
                  <a:gd name="connsiteY91" fmla="*/ 345306 h 589526"/>
                  <a:gd name="connsiteX92" fmla="*/ 1032409 w 1366452"/>
                  <a:gd name="connsiteY92" fmla="*/ 361308 h 589526"/>
                  <a:gd name="connsiteX93" fmla="*/ 1027361 w 1366452"/>
                  <a:gd name="connsiteY93" fmla="*/ 377596 h 589526"/>
                  <a:gd name="connsiteX94" fmla="*/ 1026218 w 1366452"/>
                  <a:gd name="connsiteY94" fmla="*/ 383501 h 589526"/>
                  <a:gd name="connsiteX95" fmla="*/ 1014788 w 1366452"/>
                  <a:gd name="connsiteY95" fmla="*/ 405504 h 589526"/>
                  <a:gd name="connsiteX96" fmla="*/ 999072 w 1366452"/>
                  <a:gd name="connsiteY96" fmla="*/ 425602 h 589526"/>
                  <a:gd name="connsiteX97" fmla="*/ 985832 w 1366452"/>
                  <a:gd name="connsiteY97" fmla="*/ 435032 h 589526"/>
                  <a:gd name="connsiteX98" fmla="*/ 977069 w 1366452"/>
                  <a:gd name="connsiteY98" fmla="*/ 436460 h 589526"/>
                  <a:gd name="connsiteX99" fmla="*/ 972212 w 1366452"/>
                  <a:gd name="connsiteY99" fmla="*/ 419125 h 589526"/>
                  <a:gd name="connsiteX100" fmla="*/ 978022 w 1366452"/>
                  <a:gd name="connsiteY100" fmla="*/ 397979 h 589526"/>
                  <a:gd name="connsiteX101" fmla="*/ 986499 w 1366452"/>
                  <a:gd name="connsiteY101" fmla="*/ 370738 h 589526"/>
                  <a:gd name="connsiteX102" fmla="*/ 994786 w 1366452"/>
                  <a:gd name="connsiteY102" fmla="*/ 344925 h 589526"/>
                  <a:gd name="connsiteX103" fmla="*/ 1000406 w 1366452"/>
                  <a:gd name="connsiteY103" fmla="*/ 328256 h 589526"/>
                  <a:gd name="connsiteX104" fmla="*/ 1000501 w 1366452"/>
                  <a:gd name="connsiteY104" fmla="*/ 317969 h 589526"/>
                  <a:gd name="connsiteX105" fmla="*/ 994214 w 1366452"/>
                  <a:gd name="connsiteY105" fmla="*/ 310254 h 589526"/>
                  <a:gd name="connsiteX106" fmla="*/ 976593 w 1366452"/>
                  <a:gd name="connsiteY106" fmla="*/ 310540 h 589526"/>
                  <a:gd name="connsiteX107" fmla="*/ 960782 w 1366452"/>
                  <a:gd name="connsiteY107" fmla="*/ 320350 h 589526"/>
                  <a:gd name="connsiteX108" fmla="*/ 944589 w 1366452"/>
                  <a:gd name="connsiteY108" fmla="*/ 335876 h 589526"/>
                  <a:gd name="connsiteX109" fmla="*/ 930873 w 1366452"/>
                  <a:gd name="connsiteY109" fmla="*/ 351307 h 589526"/>
                  <a:gd name="connsiteX110" fmla="*/ 922682 w 1366452"/>
                  <a:gd name="connsiteY110" fmla="*/ 360260 h 589526"/>
                  <a:gd name="connsiteX111" fmla="*/ 922967 w 1366452"/>
                  <a:gd name="connsiteY111" fmla="*/ 355307 h 589526"/>
                  <a:gd name="connsiteX112" fmla="*/ 922967 w 1366452"/>
                  <a:gd name="connsiteY112" fmla="*/ 345496 h 589526"/>
                  <a:gd name="connsiteX113" fmla="*/ 921634 w 1366452"/>
                  <a:gd name="connsiteY113" fmla="*/ 334733 h 589526"/>
                  <a:gd name="connsiteX114" fmla="*/ 917443 w 1366452"/>
                  <a:gd name="connsiteY114" fmla="*/ 326351 h 589526"/>
                  <a:gd name="connsiteX115" fmla="*/ 899250 w 1366452"/>
                  <a:gd name="connsiteY115" fmla="*/ 317493 h 589526"/>
                  <a:gd name="connsiteX116" fmla="*/ 879819 w 1366452"/>
                  <a:gd name="connsiteY116" fmla="*/ 319493 h 589526"/>
                  <a:gd name="connsiteX117" fmla="*/ 848482 w 1366452"/>
                  <a:gd name="connsiteY117" fmla="*/ 332352 h 589526"/>
                  <a:gd name="connsiteX118" fmla="*/ 820574 w 1366452"/>
                  <a:gd name="connsiteY118" fmla="*/ 351783 h 589526"/>
                  <a:gd name="connsiteX119" fmla="*/ 813334 w 1366452"/>
                  <a:gd name="connsiteY119" fmla="*/ 358165 h 589526"/>
                  <a:gd name="connsiteX120" fmla="*/ 806096 w 1366452"/>
                  <a:gd name="connsiteY120" fmla="*/ 364546 h 589526"/>
                  <a:gd name="connsiteX121" fmla="*/ 811810 w 1366452"/>
                  <a:gd name="connsiteY121" fmla="*/ 344163 h 589526"/>
                  <a:gd name="connsiteX122" fmla="*/ 816478 w 1366452"/>
                  <a:gd name="connsiteY122" fmla="*/ 328637 h 589526"/>
                  <a:gd name="connsiteX123" fmla="*/ 820478 w 1366452"/>
                  <a:gd name="connsiteY123" fmla="*/ 317779 h 589526"/>
                  <a:gd name="connsiteX124" fmla="*/ 824574 w 1366452"/>
                  <a:gd name="connsiteY124" fmla="*/ 307682 h 589526"/>
                  <a:gd name="connsiteX125" fmla="*/ 828670 w 1366452"/>
                  <a:gd name="connsiteY125" fmla="*/ 297586 h 589526"/>
                  <a:gd name="connsiteX126" fmla="*/ 829717 w 1366452"/>
                  <a:gd name="connsiteY126" fmla="*/ 289489 h 589526"/>
                  <a:gd name="connsiteX127" fmla="*/ 830289 w 1366452"/>
                  <a:gd name="connsiteY127" fmla="*/ 281298 h 589526"/>
                  <a:gd name="connsiteX128" fmla="*/ 827336 w 1366452"/>
                  <a:gd name="connsiteY128" fmla="*/ 266534 h 589526"/>
                  <a:gd name="connsiteX129" fmla="*/ 817907 w 1366452"/>
                  <a:gd name="connsiteY129" fmla="*/ 254818 h 589526"/>
                  <a:gd name="connsiteX130" fmla="*/ 805048 w 1366452"/>
                  <a:gd name="connsiteY130" fmla="*/ 244055 h 589526"/>
                  <a:gd name="connsiteX131" fmla="*/ 792760 w 1366452"/>
                  <a:gd name="connsiteY131" fmla="*/ 239388 h 589526"/>
                  <a:gd name="connsiteX132" fmla="*/ 788189 w 1366452"/>
                  <a:gd name="connsiteY132" fmla="*/ 239674 h 589526"/>
                  <a:gd name="connsiteX133" fmla="*/ 781045 w 1366452"/>
                  <a:gd name="connsiteY133" fmla="*/ 241769 h 589526"/>
                  <a:gd name="connsiteX134" fmla="*/ 773044 w 1366452"/>
                  <a:gd name="connsiteY134" fmla="*/ 246246 h 589526"/>
                  <a:gd name="connsiteX135" fmla="*/ 765900 w 1366452"/>
                  <a:gd name="connsiteY135" fmla="*/ 253675 h 589526"/>
                  <a:gd name="connsiteX136" fmla="*/ 759804 w 1366452"/>
                  <a:gd name="connsiteY136" fmla="*/ 265487 h 589526"/>
                  <a:gd name="connsiteX137" fmla="*/ 753994 w 1366452"/>
                  <a:gd name="connsiteY137" fmla="*/ 283108 h 589526"/>
                  <a:gd name="connsiteX138" fmla="*/ 748565 w 1366452"/>
                  <a:gd name="connsiteY138" fmla="*/ 303301 h 589526"/>
                  <a:gd name="connsiteX139" fmla="*/ 744088 w 1366452"/>
                  <a:gd name="connsiteY139" fmla="*/ 322351 h 589526"/>
                  <a:gd name="connsiteX140" fmla="*/ 741611 w 1366452"/>
                  <a:gd name="connsiteY140" fmla="*/ 333495 h 589526"/>
                  <a:gd name="connsiteX141" fmla="*/ 741135 w 1366452"/>
                  <a:gd name="connsiteY141" fmla="*/ 335590 h 589526"/>
                  <a:gd name="connsiteX142" fmla="*/ 728276 w 1366452"/>
                  <a:gd name="connsiteY142" fmla="*/ 360737 h 589526"/>
                  <a:gd name="connsiteX143" fmla="*/ 712560 w 1366452"/>
                  <a:gd name="connsiteY143" fmla="*/ 380834 h 589526"/>
                  <a:gd name="connsiteX144" fmla="*/ 699320 w 1366452"/>
                  <a:gd name="connsiteY144" fmla="*/ 390264 h 589526"/>
                  <a:gd name="connsiteX145" fmla="*/ 690557 w 1366452"/>
                  <a:gd name="connsiteY145" fmla="*/ 391693 h 589526"/>
                  <a:gd name="connsiteX146" fmla="*/ 685699 w 1366452"/>
                  <a:gd name="connsiteY146" fmla="*/ 374357 h 589526"/>
                  <a:gd name="connsiteX147" fmla="*/ 691510 w 1366452"/>
                  <a:gd name="connsiteY147" fmla="*/ 353212 h 589526"/>
                  <a:gd name="connsiteX148" fmla="*/ 699987 w 1366452"/>
                  <a:gd name="connsiteY148" fmla="*/ 325970 h 589526"/>
                  <a:gd name="connsiteX149" fmla="*/ 708274 w 1366452"/>
                  <a:gd name="connsiteY149" fmla="*/ 300158 h 589526"/>
                  <a:gd name="connsiteX150" fmla="*/ 713894 w 1366452"/>
                  <a:gd name="connsiteY150" fmla="*/ 283489 h 589526"/>
                  <a:gd name="connsiteX151" fmla="*/ 713894 w 1366452"/>
                  <a:gd name="connsiteY151" fmla="*/ 273202 h 589526"/>
                  <a:gd name="connsiteX152" fmla="*/ 707607 w 1366452"/>
                  <a:gd name="connsiteY152" fmla="*/ 265487 h 589526"/>
                  <a:gd name="connsiteX153" fmla="*/ 689986 w 1366452"/>
                  <a:gd name="connsiteY153" fmla="*/ 265677 h 589526"/>
                  <a:gd name="connsiteX154" fmla="*/ 674174 w 1366452"/>
                  <a:gd name="connsiteY154" fmla="*/ 275488 h 589526"/>
                  <a:gd name="connsiteX155" fmla="*/ 657982 w 1366452"/>
                  <a:gd name="connsiteY155" fmla="*/ 291013 h 589526"/>
                  <a:gd name="connsiteX156" fmla="*/ 644266 w 1366452"/>
                  <a:gd name="connsiteY156" fmla="*/ 306444 h 589526"/>
                  <a:gd name="connsiteX157" fmla="*/ 636074 w 1366452"/>
                  <a:gd name="connsiteY157" fmla="*/ 315397 h 589526"/>
                  <a:gd name="connsiteX158" fmla="*/ 636360 w 1366452"/>
                  <a:gd name="connsiteY158" fmla="*/ 310444 h 589526"/>
                  <a:gd name="connsiteX159" fmla="*/ 636360 w 1366452"/>
                  <a:gd name="connsiteY159" fmla="*/ 300634 h 589526"/>
                  <a:gd name="connsiteX160" fmla="*/ 635027 w 1366452"/>
                  <a:gd name="connsiteY160" fmla="*/ 289870 h 589526"/>
                  <a:gd name="connsiteX161" fmla="*/ 630836 w 1366452"/>
                  <a:gd name="connsiteY161" fmla="*/ 281488 h 589526"/>
                  <a:gd name="connsiteX162" fmla="*/ 612643 w 1366452"/>
                  <a:gd name="connsiteY162" fmla="*/ 272630 h 589526"/>
                  <a:gd name="connsiteX163" fmla="*/ 593307 w 1366452"/>
                  <a:gd name="connsiteY163" fmla="*/ 274631 h 589526"/>
                  <a:gd name="connsiteX164" fmla="*/ 561970 w 1366452"/>
                  <a:gd name="connsiteY164" fmla="*/ 287489 h 589526"/>
                  <a:gd name="connsiteX165" fmla="*/ 534061 w 1366452"/>
                  <a:gd name="connsiteY165" fmla="*/ 306920 h 589526"/>
                  <a:gd name="connsiteX166" fmla="*/ 526823 w 1366452"/>
                  <a:gd name="connsiteY166" fmla="*/ 313302 h 589526"/>
                  <a:gd name="connsiteX167" fmla="*/ 519583 w 1366452"/>
                  <a:gd name="connsiteY167" fmla="*/ 319684 h 589526"/>
                  <a:gd name="connsiteX168" fmla="*/ 525299 w 1366452"/>
                  <a:gd name="connsiteY168" fmla="*/ 299300 h 589526"/>
                  <a:gd name="connsiteX169" fmla="*/ 529966 w 1366452"/>
                  <a:gd name="connsiteY169" fmla="*/ 283774 h 589526"/>
                  <a:gd name="connsiteX170" fmla="*/ 533966 w 1366452"/>
                  <a:gd name="connsiteY170" fmla="*/ 272916 h 589526"/>
                  <a:gd name="connsiteX171" fmla="*/ 538062 w 1366452"/>
                  <a:gd name="connsiteY171" fmla="*/ 262819 h 589526"/>
                  <a:gd name="connsiteX172" fmla="*/ 542158 w 1366452"/>
                  <a:gd name="connsiteY172" fmla="*/ 252723 h 589526"/>
                  <a:gd name="connsiteX173" fmla="*/ 543206 w 1366452"/>
                  <a:gd name="connsiteY173" fmla="*/ 244627 h 589526"/>
                  <a:gd name="connsiteX174" fmla="*/ 543777 w 1366452"/>
                  <a:gd name="connsiteY174" fmla="*/ 236435 h 589526"/>
                  <a:gd name="connsiteX175" fmla="*/ 540824 w 1366452"/>
                  <a:gd name="connsiteY175" fmla="*/ 221671 h 589526"/>
                  <a:gd name="connsiteX176" fmla="*/ 531395 w 1366452"/>
                  <a:gd name="connsiteY176" fmla="*/ 209956 h 589526"/>
                  <a:gd name="connsiteX177" fmla="*/ 518536 w 1366452"/>
                  <a:gd name="connsiteY177" fmla="*/ 199192 h 589526"/>
                  <a:gd name="connsiteX178" fmla="*/ 506248 w 1366452"/>
                  <a:gd name="connsiteY178" fmla="*/ 194525 h 589526"/>
                  <a:gd name="connsiteX179" fmla="*/ 501677 w 1366452"/>
                  <a:gd name="connsiteY179" fmla="*/ 194811 h 589526"/>
                  <a:gd name="connsiteX180" fmla="*/ 494533 w 1366452"/>
                  <a:gd name="connsiteY180" fmla="*/ 196906 h 589526"/>
                  <a:gd name="connsiteX181" fmla="*/ 486532 w 1366452"/>
                  <a:gd name="connsiteY181" fmla="*/ 201383 h 589526"/>
                  <a:gd name="connsiteX182" fmla="*/ 479388 w 1366452"/>
                  <a:gd name="connsiteY182" fmla="*/ 208813 h 589526"/>
                  <a:gd name="connsiteX183" fmla="*/ 473292 w 1366452"/>
                  <a:gd name="connsiteY183" fmla="*/ 220624 h 589526"/>
                  <a:gd name="connsiteX184" fmla="*/ 467482 w 1366452"/>
                  <a:gd name="connsiteY184" fmla="*/ 238245 h 589526"/>
                  <a:gd name="connsiteX185" fmla="*/ 462053 w 1366452"/>
                  <a:gd name="connsiteY185" fmla="*/ 258438 h 589526"/>
                  <a:gd name="connsiteX186" fmla="*/ 457576 w 1366452"/>
                  <a:gd name="connsiteY186" fmla="*/ 277488 h 589526"/>
                  <a:gd name="connsiteX187" fmla="*/ 455099 w 1366452"/>
                  <a:gd name="connsiteY187" fmla="*/ 288632 h 589526"/>
                  <a:gd name="connsiteX188" fmla="*/ 454718 w 1366452"/>
                  <a:gd name="connsiteY188" fmla="*/ 290061 h 589526"/>
                  <a:gd name="connsiteX189" fmla="*/ 441764 w 1366452"/>
                  <a:gd name="connsiteY189" fmla="*/ 317588 h 589526"/>
                  <a:gd name="connsiteX190" fmla="*/ 425095 w 1366452"/>
                  <a:gd name="connsiteY190" fmla="*/ 346830 h 589526"/>
                  <a:gd name="connsiteX191" fmla="*/ 411189 w 1366452"/>
                  <a:gd name="connsiteY191" fmla="*/ 366928 h 589526"/>
                  <a:gd name="connsiteX192" fmla="*/ 403378 w 1366452"/>
                  <a:gd name="connsiteY192" fmla="*/ 373690 h 589526"/>
                  <a:gd name="connsiteX193" fmla="*/ 401950 w 1366452"/>
                  <a:gd name="connsiteY193" fmla="*/ 365213 h 589526"/>
                  <a:gd name="connsiteX194" fmla="*/ 405474 w 1366452"/>
                  <a:gd name="connsiteY194" fmla="*/ 347497 h 589526"/>
                  <a:gd name="connsiteX195" fmla="*/ 410903 w 1366452"/>
                  <a:gd name="connsiteY195" fmla="*/ 327018 h 589526"/>
                  <a:gd name="connsiteX196" fmla="*/ 414808 w 1366452"/>
                  <a:gd name="connsiteY196" fmla="*/ 310349 h 589526"/>
                  <a:gd name="connsiteX197" fmla="*/ 417857 w 1366452"/>
                  <a:gd name="connsiteY197" fmla="*/ 299014 h 589526"/>
                  <a:gd name="connsiteX198" fmla="*/ 420904 w 1366452"/>
                  <a:gd name="connsiteY198" fmla="*/ 287680 h 589526"/>
                  <a:gd name="connsiteX199" fmla="*/ 423857 w 1366452"/>
                  <a:gd name="connsiteY199" fmla="*/ 276631 h 589526"/>
                  <a:gd name="connsiteX200" fmla="*/ 426429 w 1366452"/>
                  <a:gd name="connsiteY200" fmla="*/ 265010 h 589526"/>
                  <a:gd name="connsiteX201" fmla="*/ 430620 w 1366452"/>
                  <a:gd name="connsiteY201" fmla="*/ 249389 h 589526"/>
                  <a:gd name="connsiteX202" fmla="*/ 433382 w 1366452"/>
                  <a:gd name="connsiteY202" fmla="*/ 233578 h 589526"/>
                  <a:gd name="connsiteX203" fmla="*/ 433858 w 1366452"/>
                  <a:gd name="connsiteY203" fmla="*/ 228625 h 589526"/>
                  <a:gd name="connsiteX204" fmla="*/ 434240 w 1366452"/>
                  <a:gd name="connsiteY204" fmla="*/ 221386 h 589526"/>
                  <a:gd name="connsiteX205" fmla="*/ 434049 w 1366452"/>
                  <a:gd name="connsiteY205" fmla="*/ 214623 h 589526"/>
                  <a:gd name="connsiteX206" fmla="*/ 433001 w 1366452"/>
                  <a:gd name="connsiteY206" fmla="*/ 210432 h 589526"/>
                  <a:gd name="connsiteX207" fmla="*/ 404331 w 1366452"/>
                  <a:gd name="connsiteY207" fmla="*/ 201383 h 589526"/>
                  <a:gd name="connsiteX208" fmla="*/ 394996 w 1366452"/>
                  <a:gd name="connsiteY208" fmla="*/ 204907 h 589526"/>
                  <a:gd name="connsiteX209" fmla="*/ 389853 w 1366452"/>
                  <a:gd name="connsiteY209" fmla="*/ 213575 h 589526"/>
                  <a:gd name="connsiteX210" fmla="*/ 383090 w 1366452"/>
                  <a:gd name="connsiteY210" fmla="*/ 229768 h 589526"/>
                  <a:gd name="connsiteX211" fmla="*/ 376232 w 1366452"/>
                  <a:gd name="connsiteY211" fmla="*/ 246436 h 589526"/>
                  <a:gd name="connsiteX212" fmla="*/ 340228 w 1366452"/>
                  <a:gd name="connsiteY212" fmla="*/ 315969 h 589526"/>
                  <a:gd name="connsiteX213" fmla="*/ 332989 w 1366452"/>
                  <a:gd name="connsiteY213" fmla="*/ 327113 h 589526"/>
                  <a:gd name="connsiteX214" fmla="*/ 325750 w 1366452"/>
                  <a:gd name="connsiteY214" fmla="*/ 338258 h 589526"/>
                  <a:gd name="connsiteX215" fmla="*/ 316796 w 1366452"/>
                  <a:gd name="connsiteY215" fmla="*/ 350926 h 589526"/>
                  <a:gd name="connsiteX216" fmla="*/ 307176 w 1366452"/>
                  <a:gd name="connsiteY216" fmla="*/ 364451 h 589526"/>
                  <a:gd name="connsiteX217" fmla="*/ 309938 w 1366452"/>
                  <a:gd name="connsiteY217" fmla="*/ 346830 h 589526"/>
                  <a:gd name="connsiteX218" fmla="*/ 311939 w 1366452"/>
                  <a:gd name="connsiteY218" fmla="*/ 338638 h 589526"/>
                  <a:gd name="connsiteX219" fmla="*/ 314510 w 1366452"/>
                  <a:gd name="connsiteY219" fmla="*/ 330542 h 589526"/>
                  <a:gd name="connsiteX220" fmla="*/ 318892 w 1366452"/>
                  <a:gd name="connsiteY220" fmla="*/ 313683 h 589526"/>
                  <a:gd name="connsiteX221" fmla="*/ 323845 w 1366452"/>
                  <a:gd name="connsiteY221" fmla="*/ 296443 h 589526"/>
                  <a:gd name="connsiteX222" fmla="*/ 331465 w 1366452"/>
                  <a:gd name="connsiteY222" fmla="*/ 273107 h 589526"/>
                  <a:gd name="connsiteX223" fmla="*/ 339656 w 1366452"/>
                  <a:gd name="connsiteY223" fmla="*/ 249865 h 589526"/>
                  <a:gd name="connsiteX224" fmla="*/ 343752 w 1366452"/>
                  <a:gd name="connsiteY224" fmla="*/ 239959 h 589526"/>
                  <a:gd name="connsiteX225" fmla="*/ 347371 w 1366452"/>
                  <a:gd name="connsiteY225" fmla="*/ 229958 h 589526"/>
                  <a:gd name="connsiteX226" fmla="*/ 347562 w 1366452"/>
                  <a:gd name="connsiteY226" fmla="*/ 223767 h 589526"/>
                  <a:gd name="connsiteX227" fmla="*/ 344895 w 1366452"/>
                  <a:gd name="connsiteY227" fmla="*/ 215099 h 589526"/>
                  <a:gd name="connsiteX228" fmla="*/ 336418 w 1366452"/>
                  <a:gd name="connsiteY228" fmla="*/ 206717 h 589526"/>
                  <a:gd name="connsiteX229" fmla="*/ 318796 w 1366452"/>
                  <a:gd name="connsiteY229" fmla="*/ 200907 h 589526"/>
                  <a:gd name="connsiteX230" fmla="*/ 308605 w 1366452"/>
                  <a:gd name="connsiteY230" fmla="*/ 203288 h 589526"/>
                  <a:gd name="connsiteX231" fmla="*/ 293746 w 1366452"/>
                  <a:gd name="connsiteY231" fmla="*/ 215004 h 589526"/>
                  <a:gd name="connsiteX232" fmla="*/ 276410 w 1366452"/>
                  <a:gd name="connsiteY232" fmla="*/ 242626 h 589526"/>
                  <a:gd name="connsiteX233" fmla="*/ 274696 w 1366452"/>
                  <a:gd name="connsiteY233" fmla="*/ 246341 h 589526"/>
                  <a:gd name="connsiteX234" fmla="*/ 259075 w 1366452"/>
                  <a:gd name="connsiteY234" fmla="*/ 247198 h 589526"/>
                  <a:gd name="connsiteX235" fmla="*/ 212402 w 1366452"/>
                  <a:gd name="connsiteY235" fmla="*/ 251866 h 589526"/>
                  <a:gd name="connsiteX236" fmla="*/ 210592 w 1366452"/>
                  <a:gd name="connsiteY236" fmla="*/ 226243 h 589526"/>
                  <a:gd name="connsiteX237" fmla="*/ 203925 w 1366452"/>
                  <a:gd name="connsiteY237" fmla="*/ 207860 h 589526"/>
                  <a:gd name="connsiteX238" fmla="*/ 195067 w 1366452"/>
                  <a:gd name="connsiteY238" fmla="*/ 194239 h 589526"/>
                  <a:gd name="connsiteX239" fmla="*/ 186018 w 1366452"/>
                  <a:gd name="connsiteY239" fmla="*/ 183000 h 589526"/>
                  <a:gd name="connsiteX240" fmla="*/ 173731 w 1366452"/>
                  <a:gd name="connsiteY240" fmla="*/ 174523 h 589526"/>
                  <a:gd name="connsiteX241" fmla="*/ 158491 w 1366452"/>
                  <a:gd name="connsiteY241" fmla="*/ 172427 h 589526"/>
                  <a:gd name="connsiteX242" fmla="*/ 145061 w 1366452"/>
                  <a:gd name="connsiteY242" fmla="*/ 173284 h 589526"/>
                  <a:gd name="connsiteX243" fmla="*/ 138583 w 1366452"/>
                  <a:gd name="connsiteY243" fmla="*/ 174523 h 589526"/>
                  <a:gd name="connsiteX244" fmla="*/ 122391 w 1366452"/>
                  <a:gd name="connsiteY244" fmla="*/ 181952 h 589526"/>
                  <a:gd name="connsiteX245" fmla="*/ 106198 w 1366452"/>
                  <a:gd name="connsiteY245" fmla="*/ 188905 h 589526"/>
                  <a:gd name="connsiteX246" fmla="*/ 94292 w 1366452"/>
                  <a:gd name="connsiteY246" fmla="*/ 192811 h 589526"/>
                  <a:gd name="connsiteX247" fmla="*/ 82100 w 1366452"/>
                  <a:gd name="connsiteY247" fmla="*/ 195668 h 589526"/>
                  <a:gd name="connsiteX248" fmla="*/ 78290 w 1366452"/>
                  <a:gd name="connsiteY248" fmla="*/ 194335 h 589526"/>
                  <a:gd name="connsiteX249" fmla="*/ 77528 w 1366452"/>
                  <a:gd name="connsiteY249" fmla="*/ 189477 h 589526"/>
                  <a:gd name="connsiteX250" fmla="*/ 79148 w 1366452"/>
                  <a:gd name="connsiteY250" fmla="*/ 177666 h 589526"/>
                  <a:gd name="connsiteX251" fmla="*/ 81815 w 1366452"/>
                  <a:gd name="connsiteY251" fmla="*/ 165569 h 589526"/>
                  <a:gd name="connsiteX252" fmla="*/ 89435 w 1366452"/>
                  <a:gd name="connsiteY252" fmla="*/ 145757 h 589526"/>
                  <a:gd name="connsiteX253" fmla="*/ 98483 w 1366452"/>
                  <a:gd name="connsiteY253" fmla="*/ 126136 h 589526"/>
                  <a:gd name="connsiteX254" fmla="*/ 108961 w 1366452"/>
                  <a:gd name="connsiteY254" fmla="*/ 107276 h 589526"/>
                  <a:gd name="connsiteX255" fmla="*/ 124391 w 1366452"/>
                  <a:gd name="connsiteY255" fmla="*/ 85654 h 589526"/>
                  <a:gd name="connsiteX256" fmla="*/ 141155 w 1366452"/>
                  <a:gd name="connsiteY256" fmla="*/ 65271 h 589526"/>
                  <a:gd name="connsiteX257" fmla="*/ 168302 w 1366452"/>
                  <a:gd name="connsiteY257" fmla="*/ 36410 h 589526"/>
                  <a:gd name="connsiteX258" fmla="*/ 177350 w 1366452"/>
                  <a:gd name="connsiteY258" fmla="*/ 29838 h 589526"/>
                  <a:gd name="connsiteX259" fmla="*/ 182398 w 1366452"/>
                  <a:gd name="connsiteY259" fmla="*/ 29647 h 589526"/>
                  <a:gd name="connsiteX260" fmla="*/ 183065 w 1366452"/>
                  <a:gd name="connsiteY260" fmla="*/ 30028 h 589526"/>
                  <a:gd name="connsiteX261" fmla="*/ 183732 w 1366452"/>
                  <a:gd name="connsiteY261" fmla="*/ 30409 h 589526"/>
                  <a:gd name="connsiteX262" fmla="*/ 188114 w 1366452"/>
                  <a:gd name="connsiteY262" fmla="*/ 34315 h 589526"/>
                  <a:gd name="connsiteX263" fmla="*/ 193638 w 1366452"/>
                  <a:gd name="connsiteY263" fmla="*/ 42220 h 589526"/>
                  <a:gd name="connsiteX264" fmla="*/ 196877 w 1366452"/>
                  <a:gd name="connsiteY264" fmla="*/ 55555 h 589526"/>
                  <a:gd name="connsiteX265" fmla="*/ 194686 w 1366452"/>
                  <a:gd name="connsiteY265" fmla="*/ 75748 h 589526"/>
                  <a:gd name="connsiteX266" fmla="*/ 193828 w 1366452"/>
                  <a:gd name="connsiteY266" fmla="*/ 97370 h 589526"/>
                  <a:gd name="connsiteX267" fmla="*/ 200972 w 1366452"/>
                  <a:gd name="connsiteY267" fmla="*/ 106514 h 589526"/>
                  <a:gd name="connsiteX268" fmla="*/ 211259 w 1366452"/>
                  <a:gd name="connsiteY268" fmla="*/ 103561 h 589526"/>
                  <a:gd name="connsiteX269" fmla="*/ 219260 w 1366452"/>
                  <a:gd name="connsiteY269" fmla="*/ 89560 h 589526"/>
                  <a:gd name="connsiteX270" fmla="*/ 222689 w 1366452"/>
                  <a:gd name="connsiteY270" fmla="*/ 60985 h 589526"/>
                  <a:gd name="connsiteX271" fmla="*/ 216307 w 1366452"/>
                  <a:gd name="connsiteY271" fmla="*/ 31457 h 589526"/>
                  <a:gd name="connsiteX272" fmla="*/ 204115 w 1366452"/>
                  <a:gd name="connsiteY272" fmla="*/ 12979 h 589526"/>
                  <a:gd name="connsiteX273" fmla="*/ 187447 w 1366452"/>
                  <a:gd name="connsiteY273" fmla="*/ 2311 h 589526"/>
                  <a:gd name="connsiteX274" fmla="*/ 162777 w 1366452"/>
                  <a:gd name="connsiteY274" fmla="*/ 1453 h 589526"/>
                  <a:gd name="connsiteX275" fmla="*/ 156014 w 1366452"/>
                  <a:gd name="connsiteY275" fmla="*/ 2882 h 589526"/>
                  <a:gd name="connsiteX276" fmla="*/ 153252 w 1366452"/>
                  <a:gd name="connsiteY276" fmla="*/ 4501 h 589526"/>
                  <a:gd name="connsiteX277" fmla="*/ 125534 w 1366452"/>
                  <a:gd name="connsiteY277" fmla="*/ 24409 h 589526"/>
                  <a:gd name="connsiteX278" fmla="*/ 99817 w 1366452"/>
                  <a:gd name="connsiteY278" fmla="*/ 54222 h 589526"/>
                  <a:gd name="connsiteX279" fmla="*/ 78576 w 1366452"/>
                  <a:gd name="connsiteY279" fmla="*/ 85940 h 589526"/>
                  <a:gd name="connsiteX280" fmla="*/ 64765 w 1366452"/>
                  <a:gd name="connsiteY280" fmla="*/ 111372 h 589526"/>
                  <a:gd name="connsiteX281" fmla="*/ 64193 w 1366452"/>
                  <a:gd name="connsiteY281" fmla="*/ 111753 h 589526"/>
                  <a:gd name="connsiteX282" fmla="*/ 60669 w 1366452"/>
                  <a:gd name="connsiteY282" fmla="*/ 119754 h 589526"/>
                  <a:gd name="connsiteX283" fmla="*/ 57145 w 1366452"/>
                  <a:gd name="connsiteY283" fmla="*/ 127755 h 589526"/>
                  <a:gd name="connsiteX284" fmla="*/ 52477 w 1366452"/>
                  <a:gd name="connsiteY284" fmla="*/ 138518 h 589526"/>
                  <a:gd name="connsiteX285" fmla="*/ 48286 w 1366452"/>
                  <a:gd name="connsiteY285" fmla="*/ 149377 h 589526"/>
                  <a:gd name="connsiteX286" fmla="*/ 42190 w 1366452"/>
                  <a:gd name="connsiteY286" fmla="*/ 177190 h 589526"/>
                  <a:gd name="connsiteX287" fmla="*/ 44953 w 1366452"/>
                  <a:gd name="connsiteY287" fmla="*/ 209479 h 589526"/>
                  <a:gd name="connsiteX288" fmla="*/ 45239 w 1366452"/>
                  <a:gd name="connsiteY288" fmla="*/ 211003 h 589526"/>
                  <a:gd name="connsiteX289" fmla="*/ 59145 w 1366452"/>
                  <a:gd name="connsiteY289" fmla="*/ 233006 h 589526"/>
                  <a:gd name="connsiteX290" fmla="*/ 78862 w 1366452"/>
                  <a:gd name="connsiteY290" fmla="*/ 240340 h 589526"/>
                  <a:gd name="connsiteX291" fmla="*/ 104389 w 1366452"/>
                  <a:gd name="connsiteY291" fmla="*/ 237864 h 589526"/>
                  <a:gd name="connsiteX292" fmla="*/ 112961 w 1366452"/>
                  <a:gd name="connsiteY292" fmla="*/ 234721 h 589526"/>
                  <a:gd name="connsiteX293" fmla="*/ 121534 w 1366452"/>
                  <a:gd name="connsiteY293" fmla="*/ 231101 h 589526"/>
                  <a:gd name="connsiteX294" fmla="*/ 132202 w 1366452"/>
                  <a:gd name="connsiteY294" fmla="*/ 226815 h 589526"/>
                  <a:gd name="connsiteX295" fmla="*/ 133821 w 1366452"/>
                  <a:gd name="connsiteY295" fmla="*/ 226053 h 589526"/>
                  <a:gd name="connsiteX296" fmla="*/ 134297 w 1366452"/>
                  <a:gd name="connsiteY296" fmla="*/ 226053 h 589526"/>
                  <a:gd name="connsiteX297" fmla="*/ 134869 w 1366452"/>
                  <a:gd name="connsiteY297" fmla="*/ 225672 h 589526"/>
                  <a:gd name="connsiteX298" fmla="*/ 139155 w 1366452"/>
                  <a:gd name="connsiteY298" fmla="*/ 224053 h 589526"/>
                  <a:gd name="connsiteX299" fmla="*/ 145727 w 1366452"/>
                  <a:gd name="connsiteY299" fmla="*/ 222338 h 589526"/>
                  <a:gd name="connsiteX300" fmla="*/ 152490 w 1366452"/>
                  <a:gd name="connsiteY300" fmla="*/ 222624 h 589526"/>
                  <a:gd name="connsiteX301" fmla="*/ 156871 w 1366452"/>
                  <a:gd name="connsiteY301" fmla="*/ 226624 h 589526"/>
                  <a:gd name="connsiteX302" fmla="*/ 158395 w 1366452"/>
                  <a:gd name="connsiteY302" fmla="*/ 236340 h 589526"/>
                  <a:gd name="connsiteX303" fmla="*/ 158395 w 1366452"/>
                  <a:gd name="connsiteY303" fmla="*/ 247103 h 589526"/>
                  <a:gd name="connsiteX304" fmla="*/ 156395 w 1366452"/>
                  <a:gd name="connsiteY304" fmla="*/ 261581 h 589526"/>
                  <a:gd name="connsiteX305" fmla="*/ 112485 w 1366452"/>
                  <a:gd name="connsiteY305" fmla="*/ 272440 h 589526"/>
                  <a:gd name="connsiteX306" fmla="*/ 71242 w 1366452"/>
                  <a:gd name="connsiteY306" fmla="*/ 287489 h 589526"/>
                  <a:gd name="connsiteX307" fmla="*/ 36475 w 1366452"/>
                  <a:gd name="connsiteY307" fmla="*/ 307587 h 589526"/>
                  <a:gd name="connsiteX308" fmla="*/ 11711 w 1366452"/>
                  <a:gd name="connsiteY308" fmla="*/ 333019 h 589526"/>
                  <a:gd name="connsiteX309" fmla="*/ 1709 w 1366452"/>
                  <a:gd name="connsiteY309" fmla="*/ 387121 h 589526"/>
                  <a:gd name="connsiteX310" fmla="*/ 2948 w 1366452"/>
                  <a:gd name="connsiteY310" fmla="*/ 395122 h 589526"/>
                  <a:gd name="connsiteX311" fmla="*/ 6281 w 1366452"/>
                  <a:gd name="connsiteY311" fmla="*/ 402932 h 589526"/>
                  <a:gd name="connsiteX312" fmla="*/ 16664 w 1366452"/>
                  <a:gd name="connsiteY312" fmla="*/ 416553 h 589526"/>
                  <a:gd name="connsiteX313" fmla="*/ 31618 w 1366452"/>
                  <a:gd name="connsiteY313" fmla="*/ 428459 h 589526"/>
                  <a:gd name="connsiteX314" fmla="*/ 51144 w 1366452"/>
                  <a:gd name="connsiteY314" fmla="*/ 435032 h 589526"/>
                  <a:gd name="connsiteX315" fmla="*/ 75814 w 1366452"/>
                  <a:gd name="connsiteY315" fmla="*/ 432936 h 589526"/>
                  <a:gd name="connsiteX316" fmla="*/ 105246 w 1366452"/>
                  <a:gd name="connsiteY316" fmla="*/ 418267 h 589526"/>
                  <a:gd name="connsiteX317" fmla="*/ 141250 w 1366452"/>
                  <a:gd name="connsiteY317" fmla="*/ 391883 h 589526"/>
                  <a:gd name="connsiteX318" fmla="*/ 173921 w 1366452"/>
                  <a:gd name="connsiteY318" fmla="*/ 360927 h 589526"/>
                  <a:gd name="connsiteX319" fmla="*/ 192971 w 1366452"/>
                  <a:gd name="connsiteY319" fmla="*/ 332542 h 589526"/>
                  <a:gd name="connsiteX320" fmla="*/ 195162 w 1366452"/>
                  <a:gd name="connsiteY320" fmla="*/ 327875 h 589526"/>
                  <a:gd name="connsiteX321" fmla="*/ 204020 w 1366452"/>
                  <a:gd name="connsiteY321" fmla="*/ 300158 h 589526"/>
                  <a:gd name="connsiteX322" fmla="*/ 209640 w 1366452"/>
                  <a:gd name="connsiteY322" fmla="*/ 277012 h 589526"/>
                  <a:gd name="connsiteX323" fmla="*/ 249740 w 1366452"/>
                  <a:gd name="connsiteY323" fmla="*/ 272249 h 589526"/>
                  <a:gd name="connsiteX324" fmla="*/ 265457 w 1366452"/>
                  <a:gd name="connsiteY324" fmla="*/ 271011 h 589526"/>
                  <a:gd name="connsiteX325" fmla="*/ 259361 w 1366452"/>
                  <a:gd name="connsiteY325" fmla="*/ 292252 h 589526"/>
                  <a:gd name="connsiteX326" fmla="*/ 258694 w 1366452"/>
                  <a:gd name="connsiteY326" fmla="*/ 296633 h 589526"/>
                  <a:gd name="connsiteX327" fmla="*/ 253074 w 1366452"/>
                  <a:gd name="connsiteY327" fmla="*/ 345401 h 589526"/>
                  <a:gd name="connsiteX328" fmla="*/ 260980 w 1366452"/>
                  <a:gd name="connsiteY328" fmla="*/ 375214 h 589526"/>
                  <a:gd name="connsiteX329" fmla="*/ 279268 w 1366452"/>
                  <a:gd name="connsiteY329" fmla="*/ 393121 h 589526"/>
                  <a:gd name="connsiteX330" fmla="*/ 295556 w 1366452"/>
                  <a:gd name="connsiteY330" fmla="*/ 398170 h 589526"/>
                  <a:gd name="connsiteX331" fmla="*/ 297556 w 1366452"/>
                  <a:gd name="connsiteY331" fmla="*/ 398170 h 589526"/>
                  <a:gd name="connsiteX332" fmla="*/ 299556 w 1366452"/>
                  <a:gd name="connsiteY332" fmla="*/ 398170 h 589526"/>
                  <a:gd name="connsiteX333" fmla="*/ 317273 w 1366452"/>
                  <a:gd name="connsiteY333" fmla="*/ 389216 h 589526"/>
                  <a:gd name="connsiteX334" fmla="*/ 335656 w 1366452"/>
                  <a:gd name="connsiteY334" fmla="*/ 366261 h 589526"/>
                  <a:gd name="connsiteX335" fmla="*/ 355563 w 1366452"/>
                  <a:gd name="connsiteY335" fmla="*/ 331781 h 589526"/>
                  <a:gd name="connsiteX336" fmla="*/ 357944 w 1366452"/>
                  <a:gd name="connsiteY336" fmla="*/ 369214 h 589526"/>
                  <a:gd name="connsiteX337" fmla="*/ 367469 w 1366452"/>
                  <a:gd name="connsiteY337" fmla="*/ 386740 h 589526"/>
                  <a:gd name="connsiteX338" fmla="*/ 384328 w 1366452"/>
                  <a:gd name="connsiteY338" fmla="*/ 395884 h 589526"/>
                  <a:gd name="connsiteX339" fmla="*/ 406903 w 1366452"/>
                  <a:gd name="connsiteY339" fmla="*/ 397884 h 589526"/>
                  <a:gd name="connsiteX340" fmla="*/ 415190 w 1366452"/>
                  <a:gd name="connsiteY340" fmla="*/ 394645 h 589526"/>
                  <a:gd name="connsiteX341" fmla="*/ 426048 w 1366452"/>
                  <a:gd name="connsiteY341" fmla="*/ 386073 h 589526"/>
                  <a:gd name="connsiteX342" fmla="*/ 437764 w 1366452"/>
                  <a:gd name="connsiteY342" fmla="*/ 371690 h 589526"/>
                  <a:gd name="connsiteX343" fmla="*/ 436621 w 1366452"/>
                  <a:gd name="connsiteY343" fmla="*/ 377691 h 589526"/>
                  <a:gd name="connsiteX344" fmla="*/ 431668 w 1366452"/>
                  <a:gd name="connsiteY344" fmla="*/ 407981 h 589526"/>
                  <a:gd name="connsiteX345" fmla="*/ 430048 w 1366452"/>
                  <a:gd name="connsiteY345" fmla="*/ 429507 h 589526"/>
                  <a:gd name="connsiteX346" fmla="*/ 434240 w 1366452"/>
                  <a:gd name="connsiteY346" fmla="*/ 449414 h 589526"/>
                  <a:gd name="connsiteX347" fmla="*/ 443574 w 1366452"/>
                  <a:gd name="connsiteY347" fmla="*/ 461892 h 589526"/>
                  <a:gd name="connsiteX348" fmla="*/ 454052 w 1366452"/>
                  <a:gd name="connsiteY348" fmla="*/ 468560 h 589526"/>
                  <a:gd name="connsiteX349" fmla="*/ 461671 w 1366452"/>
                  <a:gd name="connsiteY349" fmla="*/ 471036 h 589526"/>
                  <a:gd name="connsiteX350" fmla="*/ 475673 w 1366452"/>
                  <a:gd name="connsiteY350" fmla="*/ 471703 h 589526"/>
                  <a:gd name="connsiteX351" fmla="*/ 486246 w 1366452"/>
                  <a:gd name="connsiteY351" fmla="*/ 466845 h 589526"/>
                  <a:gd name="connsiteX352" fmla="*/ 493390 w 1366452"/>
                  <a:gd name="connsiteY352" fmla="*/ 459701 h 589526"/>
                  <a:gd name="connsiteX353" fmla="*/ 497009 w 1366452"/>
                  <a:gd name="connsiteY353" fmla="*/ 453986 h 589526"/>
                  <a:gd name="connsiteX354" fmla="*/ 513297 w 1366452"/>
                  <a:gd name="connsiteY354" fmla="*/ 425507 h 589526"/>
                  <a:gd name="connsiteX355" fmla="*/ 529585 w 1366452"/>
                  <a:gd name="connsiteY355" fmla="*/ 397027 h 589526"/>
                  <a:gd name="connsiteX356" fmla="*/ 540157 w 1366452"/>
                  <a:gd name="connsiteY356" fmla="*/ 380929 h 589526"/>
                  <a:gd name="connsiteX357" fmla="*/ 550635 w 1366452"/>
                  <a:gd name="connsiteY357" fmla="*/ 365309 h 589526"/>
                  <a:gd name="connsiteX358" fmla="*/ 561970 w 1366452"/>
                  <a:gd name="connsiteY358" fmla="*/ 352069 h 589526"/>
                  <a:gd name="connsiteX359" fmla="*/ 576924 w 1366452"/>
                  <a:gd name="connsiteY359" fmla="*/ 336829 h 589526"/>
                  <a:gd name="connsiteX360" fmla="*/ 590545 w 1366452"/>
                  <a:gd name="connsiteY360" fmla="*/ 323875 h 589526"/>
                  <a:gd name="connsiteX361" fmla="*/ 598450 w 1366452"/>
                  <a:gd name="connsiteY361" fmla="*/ 316636 h 589526"/>
                  <a:gd name="connsiteX362" fmla="*/ 597784 w 1366452"/>
                  <a:gd name="connsiteY362" fmla="*/ 322541 h 589526"/>
                  <a:gd name="connsiteX363" fmla="*/ 595403 w 1366452"/>
                  <a:gd name="connsiteY363" fmla="*/ 332733 h 589526"/>
                  <a:gd name="connsiteX364" fmla="*/ 592354 w 1366452"/>
                  <a:gd name="connsiteY364" fmla="*/ 344258 h 589526"/>
                  <a:gd name="connsiteX365" fmla="*/ 589592 w 1366452"/>
                  <a:gd name="connsiteY365" fmla="*/ 353878 h 589526"/>
                  <a:gd name="connsiteX366" fmla="*/ 586925 w 1366452"/>
                  <a:gd name="connsiteY366" fmla="*/ 364451 h 589526"/>
                  <a:gd name="connsiteX367" fmla="*/ 589307 w 1366452"/>
                  <a:gd name="connsiteY367" fmla="*/ 374834 h 589526"/>
                  <a:gd name="connsiteX368" fmla="*/ 598165 w 1366452"/>
                  <a:gd name="connsiteY368" fmla="*/ 383977 h 589526"/>
                  <a:gd name="connsiteX369" fmla="*/ 608357 w 1366452"/>
                  <a:gd name="connsiteY369" fmla="*/ 386359 h 589526"/>
                  <a:gd name="connsiteX370" fmla="*/ 617215 w 1366452"/>
                  <a:gd name="connsiteY370" fmla="*/ 384263 h 589526"/>
                  <a:gd name="connsiteX371" fmla="*/ 622549 w 1366452"/>
                  <a:gd name="connsiteY371" fmla="*/ 380548 h 589526"/>
                  <a:gd name="connsiteX372" fmla="*/ 640741 w 1366452"/>
                  <a:gd name="connsiteY372" fmla="*/ 352545 h 589526"/>
                  <a:gd name="connsiteX373" fmla="*/ 658934 w 1366452"/>
                  <a:gd name="connsiteY373" fmla="*/ 324541 h 589526"/>
                  <a:gd name="connsiteX374" fmla="*/ 662840 w 1366452"/>
                  <a:gd name="connsiteY374" fmla="*/ 319112 h 589526"/>
                  <a:gd name="connsiteX375" fmla="*/ 667697 w 1366452"/>
                  <a:gd name="connsiteY375" fmla="*/ 313873 h 589526"/>
                  <a:gd name="connsiteX376" fmla="*/ 664173 w 1366452"/>
                  <a:gd name="connsiteY376" fmla="*/ 331876 h 589526"/>
                  <a:gd name="connsiteX377" fmla="*/ 661411 w 1366452"/>
                  <a:gd name="connsiteY377" fmla="*/ 349688 h 589526"/>
                  <a:gd name="connsiteX378" fmla="*/ 659982 w 1366452"/>
                  <a:gd name="connsiteY378" fmla="*/ 370262 h 589526"/>
                  <a:gd name="connsiteX379" fmla="*/ 667126 w 1366452"/>
                  <a:gd name="connsiteY379" fmla="*/ 400170 h 589526"/>
                  <a:gd name="connsiteX380" fmla="*/ 684271 w 1366452"/>
                  <a:gd name="connsiteY380" fmla="*/ 414172 h 589526"/>
                  <a:gd name="connsiteX381" fmla="*/ 688652 w 1366452"/>
                  <a:gd name="connsiteY381" fmla="*/ 414838 h 589526"/>
                  <a:gd name="connsiteX382" fmla="*/ 707607 w 1366452"/>
                  <a:gd name="connsiteY382" fmla="*/ 412552 h 589526"/>
                  <a:gd name="connsiteX383" fmla="*/ 728086 w 1366452"/>
                  <a:gd name="connsiteY383" fmla="*/ 399408 h 589526"/>
                  <a:gd name="connsiteX384" fmla="*/ 723609 w 1366452"/>
                  <a:gd name="connsiteY384" fmla="*/ 422554 h 589526"/>
                  <a:gd name="connsiteX385" fmla="*/ 718656 w 1366452"/>
                  <a:gd name="connsiteY385" fmla="*/ 452843 h 589526"/>
                  <a:gd name="connsiteX386" fmla="*/ 717037 w 1366452"/>
                  <a:gd name="connsiteY386" fmla="*/ 474370 h 589526"/>
                  <a:gd name="connsiteX387" fmla="*/ 721228 w 1366452"/>
                  <a:gd name="connsiteY387" fmla="*/ 494277 h 589526"/>
                  <a:gd name="connsiteX388" fmla="*/ 730562 w 1366452"/>
                  <a:gd name="connsiteY388" fmla="*/ 506755 h 589526"/>
                  <a:gd name="connsiteX389" fmla="*/ 741040 w 1366452"/>
                  <a:gd name="connsiteY389" fmla="*/ 513422 h 589526"/>
                  <a:gd name="connsiteX390" fmla="*/ 748660 w 1366452"/>
                  <a:gd name="connsiteY390" fmla="*/ 515899 h 589526"/>
                  <a:gd name="connsiteX391" fmla="*/ 762566 w 1366452"/>
                  <a:gd name="connsiteY391" fmla="*/ 516565 h 589526"/>
                  <a:gd name="connsiteX392" fmla="*/ 773139 w 1366452"/>
                  <a:gd name="connsiteY392" fmla="*/ 511708 h 589526"/>
                  <a:gd name="connsiteX393" fmla="*/ 780283 w 1366452"/>
                  <a:gd name="connsiteY393" fmla="*/ 504564 h 589526"/>
                  <a:gd name="connsiteX394" fmla="*/ 783902 w 1366452"/>
                  <a:gd name="connsiteY394" fmla="*/ 498849 h 589526"/>
                  <a:gd name="connsiteX395" fmla="*/ 800190 w 1366452"/>
                  <a:gd name="connsiteY395" fmla="*/ 470369 h 589526"/>
                  <a:gd name="connsiteX396" fmla="*/ 816478 w 1366452"/>
                  <a:gd name="connsiteY396" fmla="*/ 441889 h 589526"/>
                  <a:gd name="connsiteX397" fmla="*/ 827050 w 1366452"/>
                  <a:gd name="connsiteY397" fmla="*/ 425792 h 589526"/>
                  <a:gd name="connsiteX398" fmla="*/ 837528 w 1366452"/>
                  <a:gd name="connsiteY398" fmla="*/ 410171 h 589526"/>
                  <a:gd name="connsiteX399" fmla="*/ 848863 w 1366452"/>
                  <a:gd name="connsiteY399" fmla="*/ 396932 h 589526"/>
                  <a:gd name="connsiteX400" fmla="*/ 863817 w 1366452"/>
                  <a:gd name="connsiteY400" fmla="*/ 381691 h 589526"/>
                  <a:gd name="connsiteX401" fmla="*/ 877342 w 1366452"/>
                  <a:gd name="connsiteY401" fmla="*/ 368738 h 589526"/>
                  <a:gd name="connsiteX402" fmla="*/ 885248 w 1366452"/>
                  <a:gd name="connsiteY402" fmla="*/ 361498 h 589526"/>
                  <a:gd name="connsiteX403" fmla="*/ 884582 w 1366452"/>
                  <a:gd name="connsiteY403" fmla="*/ 367404 h 589526"/>
                  <a:gd name="connsiteX404" fmla="*/ 882200 w 1366452"/>
                  <a:gd name="connsiteY404" fmla="*/ 377596 h 589526"/>
                  <a:gd name="connsiteX405" fmla="*/ 879152 w 1366452"/>
                  <a:gd name="connsiteY405" fmla="*/ 389121 h 589526"/>
                  <a:gd name="connsiteX406" fmla="*/ 876390 w 1366452"/>
                  <a:gd name="connsiteY406" fmla="*/ 398741 h 589526"/>
                  <a:gd name="connsiteX407" fmla="*/ 873723 w 1366452"/>
                  <a:gd name="connsiteY407" fmla="*/ 409314 h 589526"/>
                  <a:gd name="connsiteX408" fmla="*/ 876104 w 1366452"/>
                  <a:gd name="connsiteY408" fmla="*/ 419696 h 589526"/>
                  <a:gd name="connsiteX409" fmla="*/ 884963 w 1366452"/>
                  <a:gd name="connsiteY409" fmla="*/ 428840 h 589526"/>
                  <a:gd name="connsiteX410" fmla="*/ 895154 w 1366452"/>
                  <a:gd name="connsiteY410" fmla="*/ 431221 h 589526"/>
                  <a:gd name="connsiteX411" fmla="*/ 904013 w 1366452"/>
                  <a:gd name="connsiteY411" fmla="*/ 429126 h 589526"/>
                  <a:gd name="connsiteX412" fmla="*/ 909347 w 1366452"/>
                  <a:gd name="connsiteY412" fmla="*/ 425411 h 589526"/>
                  <a:gd name="connsiteX413" fmla="*/ 927539 w 1366452"/>
                  <a:gd name="connsiteY413" fmla="*/ 397408 h 589526"/>
                  <a:gd name="connsiteX414" fmla="*/ 945732 w 1366452"/>
                  <a:gd name="connsiteY414" fmla="*/ 369404 h 589526"/>
                  <a:gd name="connsiteX415" fmla="*/ 949637 w 1366452"/>
                  <a:gd name="connsiteY415" fmla="*/ 363975 h 589526"/>
                  <a:gd name="connsiteX416" fmla="*/ 954495 w 1366452"/>
                  <a:gd name="connsiteY416" fmla="*/ 358736 h 589526"/>
                  <a:gd name="connsiteX417" fmla="*/ 950971 w 1366452"/>
                  <a:gd name="connsiteY417" fmla="*/ 376738 h 589526"/>
                  <a:gd name="connsiteX418" fmla="*/ 948208 w 1366452"/>
                  <a:gd name="connsiteY418" fmla="*/ 394550 h 589526"/>
                  <a:gd name="connsiteX419" fmla="*/ 946780 w 1366452"/>
                  <a:gd name="connsiteY419" fmla="*/ 415124 h 589526"/>
                  <a:gd name="connsiteX420" fmla="*/ 953924 w 1366452"/>
                  <a:gd name="connsiteY420" fmla="*/ 445033 h 589526"/>
                  <a:gd name="connsiteX421" fmla="*/ 971068 w 1366452"/>
                  <a:gd name="connsiteY421" fmla="*/ 459035 h 589526"/>
                  <a:gd name="connsiteX422" fmla="*/ 975450 w 1366452"/>
                  <a:gd name="connsiteY422" fmla="*/ 459701 h 589526"/>
                  <a:gd name="connsiteX423" fmla="*/ 994405 w 1366452"/>
                  <a:gd name="connsiteY423" fmla="*/ 457415 h 589526"/>
                  <a:gd name="connsiteX424" fmla="*/ 1015074 w 1366452"/>
                  <a:gd name="connsiteY424" fmla="*/ 444080 h 589526"/>
                  <a:gd name="connsiteX425" fmla="*/ 1024980 w 1366452"/>
                  <a:gd name="connsiteY425" fmla="*/ 433508 h 589526"/>
                  <a:gd name="connsiteX426" fmla="*/ 1031552 w 1366452"/>
                  <a:gd name="connsiteY426" fmla="*/ 454367 h 589526"/>
                  <a:gd name="connsiteX427" fmla="*/ 1044411 w 1366452"/>
                  <a:gd name="connsiteY427" fmla="*/ 473417 h 589526"/>
                  <a:gd name="connsiteX428" fmla="*/ 1059175 w 1366452"/>
                  <a:gd name="connsiteY428" fmla="*/ 486276 h 589526"/>
                  <a:gd name="connsiteX429" fmla="*/ 1069748 w 1366452"/>
                  <a:gd name="connsiteY429" fmla="*/ 492658 h 589526"/>
                  <a:gd name="connsiteX430" fmla="*/ 1080225 w 1366452"/>
                  <a:gd name="connsiteY430" fmla="*/ 496087 h 589526"/>
                  <a:gd name="connsiteX431" fmla="*/ 1090512 w 1366452"/>
                  <a:gd name="connsiteY431" fmla="*/ 497706 h 589526"/>
                  <a:gd name="connsiteX432" fmla="*/ 1093941 w 1366452"/>
                  <a:gd name="connsiteY432" fmla="*/ 498277 h 589526"/>
                  <a:gd name="connsiteX433" fmla="*/ 1118992 w 1366452"/>
                  <a:gd name="connsiteY433" fmla="*/ 491896 h 589526"/>
                  <a:gd name="connsiteX434" fmla="*/ 1141566 w 1366452"/>
                  <a:gd name="connsiteY434" fmla="*/ 475703 h 589526"/>
                  <a:gd name="connsiteX435" fmla="*/ 1160997 w 1366452"/>
                  <a:gd name="connsiteY435" fmla="*/ 454463 h 589526"/>
                  <a:gd name="connsiteX436" fmla="*/ 1176237 w 1366452"/>
                  <a:gd name="connsiteY436" fmla="*/ 432555 h 589526"/>
                  <a:gd name="connsiteX437" fmla="*/ 1184809 w 1366452"/>
                  <a:gd name="connsiteY437" fmla="*/ 417506 h 589526"/>
                  <a:gd name="connsiteX438" fmla="*/ 1189667 w 1366452"/>
                  <a:gd name="connsiteY438" fmla="*/ 420839 h 589526"/>
                  <a:gd name="connsiteX439" fmla="*/ 1198621 w 1366452"/>
                  <a:gd name="connsiteY439" fmla="*/ 426459 h 589526"/>
                  <a:gd name="connsiteX440" fmla="*/ 1197478 w 1366452"/>
                  <a:gd name="connsiteY440" fmla="*/ 429316 h 589526"/>
                  <a:gd name="connsiteX441" fmla="*/ 1195668 w 1366452"/>
                  <a:gd name="connsiteY441" fmla="*/ 433031 h 589526"/>
                  <a:gd name="connsiteX442" fmla="*/ 1169284 w 1366452"/>
                  <a:gd name="connsiteY442" fmla="*/ 531139 h 589526"/>
                  <a:gd name="connsiteX443" fmla="*/ 1170617 w 1366452"/>
                  <a:gd name="connsiteY443" fmla="*/ 549903 h 589526"/>
                  <a:gd name="connsiteX444" fmla="*/ 1177666 w 1366452"/>
                  <a:gd name="connsiteY444" fmla="*/ 567524 h 589526"/>
                  <a:gd name="connsiteX445" fmla="*/ 1191382 w 1366452"/>
                  <a:gd name="connsiteY445" fmla="*/ 582478 h 589526"/>
                  <a:gd name="connsiteX446" fmla="*/ 1214432 w 1366452"/>
                  <a:gd name="connsiteY446" fmla="*/ 589336 h 589526"/>
                  <a:gd name="connsiteX447" fmla="*/ 1221957 w 1366452"/>
                  <a:gd name="connsiteY447" fmla="*/ 589527 h 589526"/>
                  <a:gd name="connsiteX448" fmla="*/ 1229577 w 1366452"/>
                  <a:gd name="connsiteY448" fmla="*/ 588765 h 589526"/>
                  <a:gd name="connsiteX449" fmla="*/ 1257295 w 1366452"/>
                  <a:gd name="connsiteY449" fmla="*/ 573525 h 589526"/>
                  <a:gd name="connsiteX450" fmla="*/ 1286251 w 1366452"/>
                  <a:gd name="connsiteY450" fmla="*/ 545522 h 589526"/>
                  <a:gd name="connsiteX451" fmla="*/ 1313778 w 1366452"/>
                  <a:gd name="connsiteY451" fmla="*/ 511041 h 589526"/>
                  <a:gd name="connsiteX452" fmla="*/ 1337781 w 1366452"/>
                  <a:gd name="connsiteY452" fmla="*/ 476465 h 589526"/>
                  <a:gd name="connsiteX453" fmla="*/ 1355783 w 1366452"/>
                  <a:gd name="connsiteY453" fmla="*/ 447986 h 589526"/>
                  <a:gd name="connsiteX454" fmla="*/ 1365023 w 1366452"/>
                  <a:gd name="connsiteY454" fmla="*/ 432174 h 589526"/>
                  <a:gd name="connsiteX455" fmla="*/ 1365975 w 1366452"/>
                  <a:gd name="connsiteY455" fmla="*/ 423030 h 589526"/>
                  <a:gd name="connsiteX456" fmla="*/ 1365975 w 1366452"/>
                  <a:gd name="connsiteY456" fmla="*/ 423030 h 589526"/>
                  <a:gd name="connsiteX457" fmla="*/ 135345 w 1366452"/>
                  <a:gd name="connsiteY457" fmla="*/ 302063 h 589526"/>
                  <a:gd name="connsiteX458" fmla="*/ 122772 w 1366452"/>
                  <a:gd name="connsiteY458" fmla="*/ 316350 h 589526"/>
                  <a:gd name="connsiteX459" fmla="*/ 62765 w 1366452"/>
                  <a:gd name="connsiteY459" fmla="*/ 364546 h 589526"/>
                  <a:gd name="connsiteX460" fmla="*/ 24569 w 1366452"/>
                  <a:gd name="connsiteY460" fmla="*/ 373119 h 589526"/>
                  <a:gd name="connsiteX461" fmla="*/ 24093 w 1366452"/>
                  <a:gd name="connsiteY461" fmla="*/ 373119 h 589526"/>
                  <a:gd name="connsiteX462" fmla="*/ 31332 w 1366452"/>
                  <a:gd name="connsiteY462" fmla="*/ 346068 h 589526"/>
                  <a:gd name="connsiteX463" fmla="*/ 49620 w 1366452"/>
                  <a:gd name="connsiteY463" fmla="*/ 327399 h 589526"/>
                  <a:gd name="connsiteX464" fmla="*/ 76195 w 1366452"/>
                  <a:gd name="connsiteY464" fmla="*/ 311492 h 589526"/>
                  <a:gd name="connsiteX465" fmla="*/ 108580 w 1366452"/>
                  <a:gd name="connsiteY465" fmla="*/ 298824 h 589526"/>
                  <a:gd name="connsiteX466" fmla="*/ 144775 w 1366452"/>
                  <a:gd name="connsiteY466" fmla="*/ 288727 h 589526"/>
                  <a:gd name="connsiteX467" fmla="*/ 135440 w 1366452"/>
                  <a:gd name="connsiteY467" fmla="*/ 302063 h 589526"/>
                  <a:gd name="connsiteX468" fmla="*/ 135440 w 1366452"/>
                  <a:gd name="connsiteY468" fmla="*/ 302063 h 589526"/>
                  <a:gd name="connsiteX469" fmla="*/ 1093179 w 1366452"/>
                  <a:gd name="connsiteY469" fmla="*/ 370928 h 589526"/>
                  <a:gd name="connsiteX470" fmla="*/ 1094227 w 1366452"/>
                  <a:gd name="connsiteY470" fmla="*/ 358069 h 589526"/>
                  <a:gd name="connsiteX471" fmla="*/ 1095656 w 1366452"/>
                  <a:gd name="connsiteY471" fmla="*/ 345496 h 589526"/>
                  <a:gd name="connsiteX472" fmla="*/ 1098799 w 1366452"/>
                  <a:gd name="connsiteY472" fmla="*/ 331685 h 589526"/>
                  <a:gd name="connsiteX473" fmla="*/ 1098132 w 1366452"/>
                  <a:gd name="connsiteY473" fmla="*/ 332542 h 589526"/>
                  <a:gd name="connsiteX474" fmla="*/ 1103752 w 1366452"/>
                  <a:gd name="connsiteY474" fmla="*/ 312349 h 589526"/>
                  <a:gd name="connsiteX475" fmla="*/ 1110991 w 1366452"/>
                  <a:gd name="connsiteY475" fmla="*/ 298157 h 589526"/>
                  <a:gd name="connsiteX476" fmla="*/ 1118420 w 1366452"/>
                  <a:gd name="connsiteY476" fmla="*/ 289299 h 589526"/>
                  <a:gd name="connsiteX477" fmla="*/ 1124707 w 1366452"/>
                  <a:gd name="connsiteY477" fmla="*/ 284537 h 589526"/>
                  <a:gd name="connsiteX478" fmla="*/ 1129565 w 1366452"/>
                  <a:gd name="connsiteY478" fmla="*/ 283774 h 589526"/>
                  <a:gd name="connsiteX479" fmla="*/ 1129183 w 1366452"/>
                  <a:gd name="connsiteY479" fmla="*/ 297300 h 589526"/>
                  <a:gd name="connsiteX480" fmla="*/ 1125945 w 1366452"/>
                  <a:gd name="connsiteY480" fmla="*/ 308539 h 589526"/>
                  <a:gd name="connsiteX481" fmla="*/ 1118325 w 1366452"/>
                  <a:gd name="connsiteY481" fmla="*/ 328351 h 589526"/>
                  <a:gd name="connsiteX482" fmla="*/ 1107181 w 1366452"/>
                  <a:gd name="connsiteY482" fmla="*/ 351116 h 589526"/>
                  <a:gd name="connsiteX483" fmla="*/ 1093084 w 1366452"/>
                  <a:gd name="connsiteY483" fmla="*/ 370738 h 589526"/>
                  <a:gd name="connsiteX484" fmla="*/ 1093084 w 1366452"/>
                  <a:gd name="connsiteY484" fmla="*/ 370738 h 58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Lst>
                <a:rect l="l" t="t" r="r" b="b"/>
                <a:pathLst>
                  <a:path w="1366452" h="589526">
                    <a:moveTo>
                      <a:pt x="1365023" y="423506"/>
                    </a:moveTo>
                    <a:cubicBezTo>
                      <a:pt x="1364165" y="420553"/>
                      <a:pt x="1362356" y="418172"/>
                      <a:pt x="1359593" y="416363"/>
                    </a:cubicBezTo>
                    <a:cubicBezTo>
                      <a:pt x="1356545" y="414553"/>
                      <a:pt x="1353402" y="414076"/>
                      <a:pt x="1350259" y="414934"/>
                    </a:cubicBezTo>
                    <a:cubicBezTo>
                      <a:pt x="1347116" y="415791"/>
                      <a:pt x="1344830" y="417791"/>
                      <a:pt x="1343306" y="420839"/>
                    </a:cubicBezTo>
                    <a:cubicBezTo>
                      <a:pt x="1340639" y="425125"/>
                      <a:pt x="1336924" y="430840"/>
                      <a:pt x="1332352" y="438175"/>
                    </a:cubicBezTo>
                    <a:cubicBezTo>
                      <a:pt x="1327684" y="445509"/>
                      <a:pt x="1323017" y="452653"/>
                      <a:pt x="1318445" y="459796"/>
                    </a:cubicBezTo>
                    <a:cubicBezTo>
                      <a:pt x="1313778" y="466940"/>
                      <a:pt x="1309587" y="473227"/>
                      <a:pt x="1305682" y="478561"/>
                    </a:cubicBezTo>
                    <a:cubicBezTo>
                      <a:pt x="1301776" y="483990"/>
                      <a:pt x="1299681" y="486943"/>
                      <a:pt x="1299300" y="487610"/>
                    </a:cubicBezTo>
                    <a:cubicBezTo>
                      <a:pt x="1289870" y="498468"/>
                      <a:pt x="1280726" y="509326"/>
                      <a:pt x="1271868" y="520185"/>
                    </a:cubicBezTo>
                    <a:cubicBezTo>
                      <a:pt x="1263010" y="531043"/>
                      <a:pt x="1253866" y="541616"/>
                      <a:pt x="1244531" y="552189"/>
                    </a:cubicBezTo>
                    <a:cubicBezTo>
                      <a:pt x="1243674" y="553046"/>
                      <a:pt x="1242245" y="554285"/>
                      <a:pt x="1240245" y="555809"/>
                    </a:cubicBezTo>
                    <a:cubicBezTo>
                      <a:pt x="1238150" y="557333"/>
                      <a:pt x="1235959" y="558857"/>
                      <a:pt x="1233768" y="560571"/>
                    </a:cubicBezTo>
                    <a:cubicBezTo>
                      <a:pt x="1231482" y="562190"/>
                      <a:pt x="1229387" y="563619"/>
                      <a:pt x="1227291" y="564857"/>
                    </a:cubicBezTo>
                    <a:cubicBezTo>
                      <a:pt x="1225291" y="566000"/>
                      <a:pt x="1223767" y="566572"/>
                      <a:pt x="1222814" y="566381"/>
                    </a:cubicBezTo>
                    <a:cubicBezTo>
                      <a:pt x="1220242" y="566000"/>
                      <a:pt x="1218433" y="564953"/>
                      <a:pt x="1217480" y="563333"/>
                    </a:cubicBezTo>
                    <a:cubicBezTo>
                      <a:pt x="1216528" y="561714"/>
                      <a:pt x="1215956" y="559809"/>
                      <a:pt x="1215575" y="557809"/>
                    </a:cubicBezTo>
                    <a:cubicBezTo>
                      <a:pt x="1215194" y="555713"/>
                      <a:pt x="1215194" y="553618"/>
                      <a:pt x="1215575" y="551522"/>
                    </a:cubicBezTo>
                    <a:cubicBezTo>
                      <a:pt x="1215861" y="549427"/>
                      <a:pt x="1216242" y="547522"/>
                      <a:pt x="1216433" y="545903"/>
                    </a:cubicBezTo>
                    <a:cubicBezTo>
                      <a:pt x="1216909" y="542950"/>
                      <a:pt x="1217861" y="538187"/>
                      <a:pt x="1219385" y="531615"/>
                    </a:cubicBezTo>
                    <a:cubicBezTo>
                      <a:pt x="1220909" y="525043"/>
                      <a:pt x="1222624" y="518280"/>
                      <a:pt x="1224529" y="511327"/>
                    </a:cubicBezTo>
                    <a:cubicBezTo>
                      <a:pt x="1226434" y="504469"/>
                      <a:pt x="1228148" y="498087"/>
                      <a:pt x="1229767" y="492372"/>
                    </a:cubicBezTo>
                    <a:cubicBezTo>
                      <a:pt x="1231291" y="486562"/>
                      <a:pt x="1232434" y="482942"/>
                      <a:pt x="1233006" y="481323"/>
                    </a:cubicBezTo>
                    <a:cubicBezTo>
                      <a:pt x="1233577" y="480085"/>
                      <a:pt x="1235483" y="476846"/>
                      <a:pt x="1238816" y="471703"/>
                    </a:cubicBezTo>
                    <a:cubicBezTo>
                      <a:pt x="1242150" y="466559"/>
                      <a:pt x="1246150" y="460559"/>
                      <a:pt x="1250913" y="453796"/>
                    </a:cubicBezTo>
                    <a:cubicBezTo>
                      <a:pt x="1255675" y="447033"/>
                      <a:pt x="1260724" y="439794"/>
                      <a:pt x="1266058" y="432079"/>
                    </a:cubicBezTo>
                    <a:cubicBezTo>
                      <a:pt x="1271487" y="424363"/>
                      <a:pt x="1276535" y="417220"/>
                      <a:pt x="1281202" y="410457"/>
                    </a:cubicBezTo>
                    <a:cubicBezTo>
                      <a:pt x="1285965" y="403694"/>
                      <a:pt x="1290061" y="397884"/>
                      <a:pt x="1293680" y="393121"/>
                    </a:cubicBezTo>
                    <a:cubicBezTo>
                      <a:pt x="1297300" y="388359"/>
                      <a:pt x="1299681" y="385406"/>
                      <a:pt x="1300824" y="384263"/>
                    </a:cubicBezTo>
                    <a:cubicBezTo>
                      <a:pt x="1302824" y="382263"/>
                      <a:pt x="1303872" y="379215"/>
                      <a:pt x="1303967" y="375214"/>
                    </a:cubicBezTo>
                    <a:cubicBezTo>
                      <a:pt x="1304063" y="371214"/>
                      <a:pt x="1303967" y="368928"/>
                      <a:pt x="1303777" y="368166"/>
                    </a:cubicBezTo>
                    <a:cubicBezTo>
                      <a:pt x="1303396" y="366451"/>
                      <a:pt x="1303110" y="364832"/>
                      <a:pt x="1303015" y="363308"/>
                    </a:cubicBezTo>
                    <a:cubicBezTo>
                      <a:pt x="1302919" y="361784"/>
                      <a:pt x="1302443" y="360451"/>
                      <a:pt x="1301681" y="359308"/>
                    </a:cubicBezTo>
                    <a:cubicBezTo>
                      <a:pt x="1298824" y="354164"/>
                      <a:pt x="1295014" y="350354"/>
                      <a:pt x="1290442" y="347783"/>
                    </a:cubicBezTo>
                    <a:cubicBezTo>
                      <a:pt x="1285870" y="345211"/>
                      <a:pt x="1281012" y="342925"/>
                      <a:pt x="1275964" y="340734"/>
                    </a:cubicBezTo>
                    <a:cubicBezTo>
                      <a:pt x="1274725" y="340163"/>
                      <a:pt x="1273106" y="339972"/>
                      <a:pt x="1271011" y="340163"/>
                    </a:cubicBezTo>
                    <a:cubicBezTo>
                      <a:pt x="1269010" y="340353"/>
                      <a:pt x="1267487" y="341020"/>
                      <a:pt x="1266629" y="342258"/>
                    </a:cubicBezTo>
                    <a:cubicBezTo>
                      <a:pt x="1262343" y="346259"/>
                      <a:pt x="1258342" y="350354"/>
                      <a:pt x="1254628" y="354640"/>
                    </a:cubicBezTo>
                    <a:cubicBezTo>
                      <a:pt x="1250913" y="358927"/>
                      <a:pt x="1247198" y="363403"/>
                      <a:pt x="1243483" y="368166"/>
                    </a:cubicBezTo>
                    <a:cubicBezTo>
                      <a:pt x="1238912" y="373786"/>
                      <a:pt x="1234149" y="379215"/>
                      <a:pt x="1229101" y="384454"/>
                    </a:cubicBezTo>
                    <a:cubicBezTo>
                      <a:pt x="1224052" y="389692"/>
                      <a:pt x="1218338" y="394169"/>
                      <a:pt x="1211670" y="397789"/>
                    </a:cubicBezTo>
                    <a:cubicBezTo>
                      <a:pt x="1208813" y="399027"/>
                      <a:pt x="1206812" y="399408"/>
                      <a:pt x="1205765" y="398837"/>
                    </a:cubicBezTo>
                    <a:cubicBezTo>
                      <a:pt x="1204622" y="398360"/>
                      <a:pt x="1204050" y="396550"/>
                      <a:pt x="1203859" y="393502"/>
                    </a:cubicBezTo>
                    <a:cubicBezTo>
                      <a:pt x="1203479" y="391407"/>
                      <a:pt x="1203383" y="389883"/>
                      <a:pt x="1203574" y="388931"/>
                    </a:cubicBezTo>
                    <a:cubicBezTo>
                      <a:pt x="1205860" y="386930"/>
                      <a:pt x="1209384" y="383596"/>
                      <a:pt x="1213956" y="378739"/>
                    </a:cubicBezTo>
                    <a:cubicBezTo>
                      <a:pt x="1218528" y="373976"/>
                      <a:pt x="1223291" y="368547"/>
                      <a:pt x="1228053" y="362451"/>
                    </a:cubicBezTo>
                    <a:cubicBezTo>
                      <a:pt x="1232816" y="356355"/>
                      <a:pt x="1237388" y="349973"/>
                      <a:pt x="1241579" y="343306"/>
                    </a:cubicBezTo>
                    <a:cubicBezTo>
                      <a:pt x="1245769" y="336638"/>
                      <a:pt x="1248627" y="330352"/>
                      <a:pt x="1250056" y="324351"/>
                    </a:cubicBezTo>
                    <a:cubicBezTo>
                      <a:pt x="1251484" y="318445"/>
                      <a:pt x="1251104" y="313112"/>
                      <a:pt x="1248817" y="308349"/>
                    </a:cubicBezTo>
                    <a:cubicBezTo>
                      <a:pt x="1246532" y="303682"/>
                      <a:pt x="1241388" y="300158"/>
                      <a:pt x="1233387" y="297871"/>
                    </a:cubicBezTo>
                    <a:cubicBezTo>
                      <a:pt x="1225100" y="295586"/>
                      <a:pt x="1217575" y="296633"/>
                      <a:pt x="1211003" y="301110"/>
                    </a:cubicBezTo>
                    <a:cubicBezTo>
                      <a:pt x="1204431" y="305587"/>
                      <a:pt x="1198621" y="311683"/>
                      <a:pt x="1193573" y="319398"/>
                    </a:cubicBezTo>
                    <a:cubicBezTo>
                      <a:pt x="1188524" y="327113"/>
                      <a:pt x="1184333" y="335686"/>
                      <a:pt x="1181000" y="345020"/>
                    </a:cubicBezTo>
                    <a:cubicBezTo>
                      <a:pt x="1177666" y="354355"/>
                      <a:pt x="1174904" y="362832"/>
                      <a:pt x="1172713" y="370547"/>
                    </a:cubicBezTo>
                    <a:cubicBezTo>
                      <a:pt x="1172237" y="371500"/>
                      <a:pt x="1171951" y="372357"/>
                      <a:pt x="1171760" y="373119"/>
                    </a:cubicBezTo>
                    <a:cubicBezTo>
                      <a:pt x="1171570" y="373881"/>
                      <a:pt x="1171284" y="374834"/>
                      <a:pt x="1170808" y="375691"/>
                    </a:cubicBezTo>
                    <a:cubicBezTo>
                      <a:pt x="1170046" y="378263"/>
                      <a:pt x="1169569" y="380644"/>
                      <a:pt x="1169189" y="382930"/>
                    </a:cubicBezTo>
                    <a:cubicBezTo>
                      <a:pt x="1168808" y="385216"/>
                      <a:pt x="1168522" y="387311"/>
                      <a:pt x="1168141" y="389312"/>
                    </a:cubicBezTo>
                    <a:lnTo>
                      <a:pt x="1167950" y="390740"/>
                    </a:lnTo>
                    <a:lnTo>
                      <a:pt x="1167950" y="391216"/>
                    </a:lnTo>
                    <a:cubicBezTo>
                      <a:pt x="1167950" y="392169"/>
                      <a:pt x="1168046" y="392931"/>
                      <a:pt x="1168141" y="393788"/>
                    </a:cubicBezTo>
                    <a:cubicBezTo>
                      <a:pt x="1168141" y="393884"/>
                      <a:pt x="1168046" y="394074"/>
                      <a:pt x="1167950" y="394169"/>
                    </a:cubicBezTo>
                    <a:cubicBezTo>
                      <a:pt x="1165379" y="399789"/>
                      <a:pt x="1162331" y="405694"/>
                      <a:pt x="1158616" y="411981"/>
                    </a:cubicBezTo>
                    <a:cubicBezTo>
                      <a:pt x="1154996" y="418267"/>
                      <a:pt x="1150996" y="424459"/>
                      <a:pt x="1146614" y="430650"/>
                    </a:cubicBezTo>
                    <a:cubicBezTo>
                      <a:pt x="1142328" y="436841"/>
                      <a:pt x="1137661" y="442747"/>
                      <a:pt x="1132803" y="448271"/>
                    </a:cubicBezTo>
                    <a:cubicBezTo>
                      <a:pt x="1127945" y="453891"/>
                      <a:pt x="1122992" y="458749"/>
                      <a:pt x="1117944" y="462940"/>
                    </a:cubicBezTo>
                    <a:cubicBezTo>
                      <a:pt x="1117563" y="463511"/>
                      <a:pt x="1116515" y="464368"/>
                      <a:pt x="1114991" y="465512"/>
                    </a:cubicBezTo>
                    <a:cubicBezTo>
                      <a:pt x="1111562" y="467988"/>
                      <a:pt x="1108229" y="469988"/>
                      <a:pt x="1104990" y="471417"/>
                    </a:cubicBezTo>
                    <a:cubicBezTo>
                      <a:pt x="1099656" y="473227"/>
                      <a:pt x="1095846" y="472465"/>
                      <a:pt x="1093560" y="469131"/>
                    </a:cubicBezTo>
                    <a:cubicBezTo>
                      <a:pt x="1091274" y="465797"/>
                      <a:pt x="1089845" y="462654"/>
                      <a:pt x="1089179" y="459892"/>
                    </a:cubicBezTo>
                    <a:cubicBezTo>
                      <a:pt x="1088607" y="457129"/>
                      <a:pt x="1088131" y="454367"/>
                      <a:pt x="1087750" y="451605"/>
                    </a:cubicBezTo>
                    <a:cubicBezTo>
                      <a:pt x="1087369" y="448843"/>
                      <a:pt x="1086988" y="446176"/>
                      <a:pt x="1086797" y="443413"/>
                    </a:cubicBezTo>
                    <a:cubicBezTo>
                      <a:pt x="1086797" y="439699"/>
                      <a:pt x="1086797" y="435984"/>
                      <a:pt x="1087083" y="432174"/>
                    </a:cubicBezTo>
                    <a:cubicBezTo>
                      <a:pt x="1087369" y="428364"/>
                      <a:pt x="1088798" y="424649"/>
                      <a:pt x="1091369" y="421030"/>
                    </a:cubicBezTo>
                    <a:cubicBezTo>
                      <a:pt x="1095465" y="416363"/>
                      <a:pt x="1099275" y="411600"/>
                      <a:pt x="1102894" y="406838"/>
                    </a:cubicBezTo>
                    <a:cubicBezTo>
                      <a:pt x="1106514" y="402075"/>
                      <a:pt x="1109657" y="397027"/>
                      <a:pt x="1112515" y="391788"/>
                    </a:cubicBezTo>
                    <a:cubicBezTo>
                      <a:pt x="1118516" y="381025"/>
                      <a:pt x="1124421" y="370357"/>
                      <a:pt x="1130136" y="359689"/>
                    </a:cubicBezTo>
                    <a:cubicBezTo>
                      <a:pt x="1135851" y="349021"/>
                      <a:pt x="1141375" y="338353"/>
                      <a:pt x="1146709" y="327494"/>
                    </a:cubicBezTo>
                    <a:cubicBezTo>
                      <a:pt x="1150615" y="319779"/>
                      <a:pt x="1153758" y="311778"/>
                      <a:pt x="1156234" y="303682"/>
                    </a:cubicBezTo>
                    <a:cubicBezTo>
                      <a:pt x="1158711" y="295586"/>
                      <a:pt x="1159759" y="287108"/>
                      <a:pt x="1159473" y="278345"/>
                    </a:cubicBezTo>
                    <a:cubicBezTo>
                      <a:pt x="1159283" y="277678"/>
                      <a:pt x="1159187" y="276916"/>
                      <a:pt x="1159283" y="276059"/>
                    </a:cubicBezTo>
                    <a:cubicBezTo>
                      <a:pt x="1159378" y="275202"/>
                      <a:pt x="1159283" y="274535"/>
                      <a:pt x="1159092" y="273773"/>
                    </a:cubicBezTo>
                    <a:cubicBezTo>
                      <a:pt x="1158997" y="270439"/>
                      <a:pt x="1157092" y="266820"/>
                      <a:pt x="1153472" y="262915"/>
                    </a:cubicBezTo>
                    <a:cubicBezTo>
                      <a:pt x="1149853" y="259009"/>
                      <a:pt x="1145471" y="255866"/>
                      <a:pt x="1140137" y="253580"/>
                    </a:cubicBezTo>
                    <a:cubicBezTo>
                      <a:pt x="1134803" y="251199"/>
                      <a:pt x="1128802" y="250246"/>
                      <a:pt x="1122040" y="250532"/>
                    </a:cubicBezTo>
                    <a:cubicBezTo>
                      <a:pt x="1115277" y="250818"/>
                      <a:pt x="1108895" y="253485"/>
                      <a:pt x="1102704" y="258533"/>
                    </a:cubicBezTo>
                    <a:lnTo>
                      <a:pt x="1102704" y="259009"/>
                    </a:lnTo>
                    <a:cubicBezTo>
                      <a:pt x="1101847" y="259581"/>
                      <a:pt x="1101180" y="260152"/>
                      <a:pt x="1100608" y="260724"/>
                    </a:cubicBezTo>
                    <a:cubicBezTo>
                      <a:pt x="1100037" y="261295"/>
                      <a:pt x="1099370" y="261867"/>
                      <a:pt x="1098608" y="262438"/>
                    </a:cubicBezTo>
                    <a:lnTo>
                      <a:pt x="1098608" y="262915"/>
                    </a:lnTo>
                    <a:cubicBezTo>
                      <a:pt x="1088035" y="271963"/>
                      <a:pt x="1079082" y="281393"/>
                      <a:pt x="1071462" y="291204"/>
                    </a:cubicBezTo>
                    <a:cubicBezTo>
                      <a:pt x="1063842" y="301015"/>
                      <a:pt x="1057651" y="309873"/>
                      <a:pt x="1052698" y="317874"/>
                    </a:cubicBezTo>
                    <a:cubicBezTo>
                      <a:pt x="1047173" y="327399"/>
                      <a:pt x="1042601" y="336543"/>
                      <a:pt x="1038887" y="345306"/>
                    </a:cubicBezTo>
                    <a:cubicBezTo>
                      <a:pt x="1036410" y="350640"/>
                      <a:pt x="1034219" y="355974"/>
                      <a:pt x="1032409" y="361308"/>
                    </a:cubicBezTo>
                    <a:cubicBezTo>
                      <a:pt x="1030600" y="366642"/>
                      <a:pt x="1028885" y="372071"/>
                      <a:pt x="1027361" y="377596"/>
                    </a:cubicBezTo>
                    <a:cubicBezTo>
                      <a:pt x="1026885" y="379596"/>
                      <a:pt x="1026599" y="381501"/>
                      <a:pt x="1026218" y="383501"/>
                    </a:cubicBezTo>
                    <a:cubicBezTo>
                      <a:pt x="1022504" y="391978"/>
                      <a:pt x="1018693" y="399313"/>
                      <a:pt x="1014788" y="405504"/>
                    </a:cubicBezTo>
                    <a:cubicBezTo>
                      <a:pt x="1009264" y="414172"/>
                      <a:pt x="1004025" y="420839"/>
                      <a:pt x="999072" y="425602"/>
                    </a:cubicBezTo>
                    <a:cubicBezTo>
                      <a:pt x="994119" y="430364"/>
                      <a:pt x="989738" y="433508"/>
                      <a:pt x="985832" y="435032"/>
                    </a:cubicBezTo>
                    <a:cubicBezTo>
                      <a:pt x="981927" y="436556"/>
                      <a:pt x="978974" y="437032"/>
                      <a:pt x="977069" y="436460"/>
                    </a:cubicBezTo>
                    <a:cubicBezTo>
                      <a:pt x="972307" y="435032"/>
                      <a:pt x="970688" y="429316"/>
                      <a:pt x="972212" y="419125"/>
                    </a:cubicBezTo>
                    <a:cubicBezTo>
                      <a:pt x="973355" y="413981"/>
                      <a:pt x="975259" y="406933"/>
                      <a:pt x="978022" y="397979"/>
                    </a:cubicBezTo>
                    <a:cubicBezTo>
                      <a:pt x="980784" y="389026"/>
                      <a:pt x="983546" y="379977"/>
                      <a:pt x="986499" y="370738"/>
                    </a:cubicBezTo>
                    <a:cubicBezTo>
                      <a:pt x="989452" y="361498"/>
                      <a:pt x="992214" y="352926"/>
                      <a:pt x="994786" y="344925"/>
                    </a:cubicBezTo>
                    <a:cubicBezTo>
                      <a:pt x="997357" y="337019"/>
                      <a:pt x="999263" y="331399"/>
                      <a:pt x="1000406" y="328256"/>
                    </a:cubicBezTo>
                    <a:cubicBezTo>
                      <a:pt x="1001549" y="325399"/>
                      <a:pt x="1001549" y="321970"/>
                      <a:pt x="1000501" y="317969"/>
                    </a:cubicBezTo>
                    <a:cubicBezTo>
                      <a:pt x="999453" y="313969"/>
                      <a:pt x="997357" y="311397"/>
                      <a:pt x="994214" y="310254"/>
                    </a:cubicBezTo>
                    <a:cubicBezTo>
                      <a:pt x="988499" y="308349"/>
                      <a:pt x="982594" y="308444"/>
                      <a:pt x="976593" y="310540"/>
                    </a:cubicBezTo>
                    <a:cubicBezTo>
                      <a:pt x="971640" y="312064"/>
                      <a:pt x="966401" y="315397"/>
                      <a:pt x="960782" y="320350"/>
                    </a:cubicBezTo>
                    <a:cubicBezTo>
                      <a:pt x="955162" y="325303"/>
                      <a:pt x="949732" y="330447"/>
                      <a:pt x="944589" y="335876"/>
                    </a:cubicBezTo>
                    <a:cubicBezTo>
                      <a:pt x="939446" y="341210"/>
                      <a:pt x="934874" y="346354"/>
                      <a:pt x="930873" y="351307"/>
                    </a:cubicBezTo>
                    <a:cubicBezTo>
                      <a:pt x="926968" y="356164"/>
                      <a:pt x="924206" y="359213"/>
                      <a:pt x="922682" y="360260"/>
                    </a:cubicBezTo>
                    <a:cubicBezTo>
                      <a:pt x="922682" y="359974"/>
                      <a:pt x="922777" y="358260"/>
                      <a:pt x="922967" y="355307"/>
                    </a:cubicBezTo>
                    <a:cubicBezTo>
                      <a:pt x="923063" y="352354"/>
                      <a:pt x="923063" y="349021"/>
                      <a:pt x="922967" y="345496"/>
                    </a:cubicBezTo>
                    <a:cubicBezTo>
                      <a:pt x="922872" y="341972"/>
                      <a:pt x="922396" y="338353"/>
                      <a:pt x="921634" y="334733"/>
                    </a:cubicBezTo>
                    <a:cubicBezTo>
                      <a:pt x="920872" y="331114"/>
                      <a:pt x="919443" y="328256"/>
                      <a:pt x="917443" y="326351"/>
                    </a:cubicBezTo>
                    <a:cubicBezTo>
                      <a:pt x="911632" y="320732"/>
                      <a:pt x="905537" y="317779"/>
                      <a:pt x="899250" y="317493"/>
                    </a:cubicBezTo>
                    <a:cubicBezTo>
                      <a:pt x="892964" y="317207"/>
                      <a:pt x="886487" y="317779"/>
                      <a:pt x="879819" y="319493"/>
                    </a:cubicBezTo>
                    <a:cubicBezTo>
                      <a:pt x="868675" y="322446"/>
                      <a:pt x="858197" y="326732"/>
                      <a:pt x="848482" y="332352"/>
                    </a:cubicBezTo>
                    <a:cubicBezTo>
                      <a:pt x="838766" y="337972"/>
                      <a:pt x="829432" y="344449"/>
                      <a:pt x="820574" y="351783"/>
                    </a:cubicBezTo>
                    <a:cubicBezTo>
                      <a:pt x="818192" y="354069"/>
                      <a:pt x="815811" y="356260"/>
                      <a:pt x="813334" y="358165"/>
                    </a:cubicBezTo>
                    <a:cubicBezTo>
                      <a:pt x="810858" y="360070"/>
                      <a:pt x="808477" y="362261"/>
                      <a:pt x="806096" y="364546"/>
                    </a:cubicBezTo>
                    <a:cubicBezTo>
                      <a:pt x="808382" y="356260"/>
                      <a:pt x="810287" y="349402"/>
                      <a:pt x="811810" y="344163"/>
                    </a:cubicBezTo>
                    <a:cubicBezTo>
                      <a:pt x="813334" y="338924"/>
                      <a:pt x="814858" y="333686"/>
                      <a:pt x="816478" y="328637"/>
                    </a:cubicBezTo>
                    <a:cubicBezTo>
                      <a:pt x="818097" y="323589"/>
                      <a:pt x="819431" y="319874"/>
                      <a:pt x="820478" y="317779"/>
                    </a:cubicBezTo>
                    <a:cubicBezTo>
                      <a:pt x="821716" y="314350"/>
                      <a:pt x="823050" y="310921"/>
                      <a:pt x="824574" y="307682"/>
                    </a:cubicBezTo>
                    <a:cubicBezTo>
                      <a:pt x="826098" y="304444"/>
                      <a:pt x="827432" y="301015"/>
                      <a:pt x="828670" y="297586"/>
                    </a:cubicBezTo>
                    <a:cubicBezTo>
                      <a:pt x="829432" y="295014"/>
                      <a:pt x="829717" y="292347"/>
                      <a:pt x="829717" y="289489"/>
                    </a:cubicBezTo>
                    <a:cubicBezTo>
                      <a:pt x="829717" y="286632"/>
                      <a:pt x="829813" y="283870"/>
                      <a:pt x="830289" y="281298"/>
                    </a:cubicBezTo>
                    <a:cubicBezTo>
                      <a:pt x="830860" y="275678"/>
                      <a:pt x="829813" y="270820"/>
                      <a:pt x="827336" y="266534"/>
                    </a:cubicBezTo>
                    <a:cubicBezTo>
                      <a:pt x="824860" y="262343"/>
                      <a:pt x="821621" y="258343"/>
                      <a:pt x="817907" y="254818"/>
                    </a:cubicBezTo>
                    <a:cubicBezTo>
                      <a:pt x="812763" y="249294"/>
                      <a:pt x="808477" y="245770"/>
                      <a:pt x="805048" y="244055"/>
                    </a:cubicBezTo>
                    <a:cubicBezTo>
                      <a:pt x="801619" y="242341"/>
                      <a:pt x="797523" y="240817"/>
                      <a:pt x="792760" y="239388"/>
                    </a:cubicBezTo>
                    <a:cubicBezTo>
                      <a:pt x="791808" y="239197"/>
                      <a:pt x="790284" y="239388"/>
                      <a:pt x="788189" y="239674"/>
                    </a:cubicBezTo>
                    <a:cubicBezTo>
                      <a:pt x="786093" y="240055"/>
                      <a:pt x="783712" y="240721"/>
                      <a:pt x="781045" y="241769"/>
                    </a:cubicBezTo>
                    <a:cubicBezTo>
                      <a:pt x="778378" y="242817"/>
                      <a:pt x="775711" y="244341"/>
                      <a:pt x="773044" y="246246"/>
                    </a:cubicBezTo>
                    <a:cubicBezTo>
                      <a:pt x="770377" y="248151"/>
                      <a:pt x="767996" y="250627"/>
                      <a:pt x="765900" y="253675"/>
                    </a:cubicBezTo>
                    <a:cubicBezTo>
                      <a:pt x="763805" y="256342"/>
                      <a:pt x="761804" y="260343"/>
                      <a:pt x="759804" y="265487"/>
                    </a:cubicBezTo>
                    <a:cubicBezTo>
                      <a:pt x="757804" y="270630"/>
                      <a:pt x="755899" y="276536"/>
                      <a:pt x="753994" y="283108"/>
                    </a:cubicBezTo>
                    <a:cubicBezTo>
                      <a:pt x="752089" y="289680"/>
                      <a:pt x="750279" y="296443"/>
                      <a:pt x="748565" y="303301"/>
                    </a:cubicBezTo>
                    <a:cubicBezTo>
                      <a:pt x="746755" y="310159"/>
                      <a:pt x="745326" y="316540"/>
                      <a:pt x="744088" y="322351"/>
                    </a:cubicBezTo>
                    <a:cubicBezTo>
                      <a:pt x="743897" y="323303"/>
                      <a:pt x="743135" y="327018"/>
                      <a:pt x="741611" y="333495"/>
                    </a:cubicBezTo>
                    <a:cubicBezTo>
                      <a:pt x="741421" y="334162"/>
                      <a:pt x="741325" y="334924"/>
                      <a:pt x="741135" y="335590"/>
                    </a:cubicBezTo>
                    <a:cubicBezTo>
                      <a:pt x="737039" y="345401"/>
                      <a:pt x="732753" y="353783"/>
                      <a:pt x="728276" y="360737"/>
                    </a:cubicBezTo>
                    <a:cubicBezTo>
                      <a:pt x="722752" y="369404"/>
                      <a:pt x="717513" y="376072"/>
                      <a:pt x="712560" y="380834"/>
                    </a:cubicBezTo>
                    <a:cubicBezTo>
                      <a:pt x="707607" y="385597"/>
                      <a:pt x="703225" y="388740"/>
                      <a:pt x="699320" y="390264"/>
                    </a:cubicBezTo>
                    <a:cubicBezTo>
                      <a:pt x="695415" y="391788"/>
                      <a:pt x="692462" y="392264"/>
                      <a:pt x="690557" y="391693"/>
                    </a:cubicBezTo>
                    <a:cubicBezTo>
                      <a:pt x="685795" y="390264"/>
                      <a:pt x="684175" y="384549"/>
                      <a:pt x="685699" y="374357"/>
                    </a:cubicBezTo>
                    <a:cubicBezTo>
                      <a:pt x="686842" y="369214"/>
                      <a:pt x="688748" y="362165"/>
                      <a:pt x="691510" y="353212"/>
                    </a:cubicBezTo>
                    <a:cubicBezTo>
                      <a:pt x="694272" y="344258"/>
                      <a:pt x="697129" y="335210"/>
                      <a:pt x="699987" y="325970"/>
                    </a:cubicBezTo>
                    <a:cubicBezTo>
                      <a:pt x="702940" y="316731"/>
                      <a:pt x="705702" y="308159"/>
                      <a:pt x="708274" y="300158"/>
                    </a:cubicBezTo>
                    <a:cubicBezTo>
                      <a:pt x="710845" y="292252"/>
                      <a:pt x="712750" y="286632"/>
                      <a:pt x="713894" y="283489"/>
                    </a:cubicBezTo>
                    <a:cubicBezTo>
                      <a:pt x="715036" y="280631"/>
                      <a:pt x="715036" y="277202"/>
                      <a:pt x="713894" y="273202"/>
                    </a:cubicBezTo>
                    <a:cubicBezTo>
                      <a:pt x="712846" y="269201"/>
                      <a:pt x="710750" y="266629"/>
                      <a:pt x="707607" y="265487"/>
                    </a:cubicBezTo>
                    <a:cubicBezTo>
                      <a:pt x="701892" y="263582"/>
                      <a:pt x="695986" y="263677"/>
                      <a:pt x="689986" y="265677"/>
                    </a:cubicBezTo>
                    <a:cubicBezTo>
                      <a:pt x="685033" y="267201"/>
                      <a:pt x="679794" y="270535"/>
                      <a:pt x="674174" y="275488"/>
                    </a:cubicBezTo>
                    <a:cubicBezTo>
                      <a:pt x="668554" y="280441"/>
                      <a:pt x="663125" y="285584"/>
                      <a:pt x="657982" y="291013"/>
                    </a:cubicBezTo>
                    <a:cubicBezTo>
                      <a:pt x="652743" y="296347"/>
                      <a:pt x="648266" y="301491"/>
                      <a:pt x="644266" y="306444"/>
                    </a:cubicBezTo>
                    <a:cubicBezTo>
                      <a:pt x="640361" y="311302"/>
                      <a:pt x="637598" y="314350"/>
                      <a:pt x="636074" y="315397"/>
                    </a:cubicBezTo>
                    <a:cubicBezTo>
                      <a:pt x="636074" y="315112"/>
                      <a:pt x="636170" y="313397"/>
                      <a:pt x="636360" y="310444"/>
                    </a:cubicBezTo>
                    <a:cubicBezTo>
                      <a:pt x="636455" y="307492"/>
                      <a:pt x="636455" y="304158"/>
                      <a:pt x="636360" y="300634"/>
                    </a:cubicBezTo>
                    <a:cubicBezTo>
                      <a:pt x="636265" y="297110"/>
                      <a:pt x="635789" y="293490"/>
                      <a:pt x="635027" y="289870"/>
                    </a:cubicBezTo>
                    <a:cubicBezTo>
                      <a:pt x="634265" y="286251"/>
                      <a:pt x="632836" y="283393"/>
                      <a:pt x="630836" y="281488"/>
                    </a:cubicBezTo>
                    <a:cubicBezTo>
                      <a:pt x="625025" y="275869"/>
                      <a:pt x="618929" y="272916"/>
                      <a:pt x="612643" y="272630"/>
                    </a:cubicBezTo>
                    <a:cubicBezTo>
                      <a:pt x="606356" y="272344"/>
                      <a:pt x="599879" y="273011"/>
                      <a:pt x="593307" y="274631"/>
                    </a:cubicBezTo>
                    <a:cubicBezTo>
                      <a:pt x="582163" y="277583"/>
                      <a:pt x="571685" y="281869"/>
                      <a:pt x="561970" y="287489"/>
                    </a:cubicBezTo>
                    <a:cubicBezTo>
                      <a:pt x="552254" y="293109"/>
                      <a:pt x="542920" y="299586"/>
                      <a:pt x="534061" y="306920"/>
                    </a:cubicBezTo>
                    <a:cubicBezTo>
                      <a:pt x="531680" y="309206"/>
                      <a:pt x="529299" y="311397"/>
                      <a:pt x="526823" y="313302"/>
                    </a:cubicBezTo>
                    <a:cubicBezTo>
                      <a:pt x="524346" y="315207"/>
                      <a:pt x="521965" y="317398"/>
                      <a:pt x="519583" y="319684"/>
                    </a:cubicBezTo>
                    <a:cubicBezTo>
                      <a:pt x="521869" y="311397"/>
                      <a:pt x="523774" y="304539"/>
                      <a:pt x="525299" y="299300"/>
                    </a:cubicBezTo>
                    <a:cubicBezTo>
                      <a:pt x="526823" y="294062"/>
                      <a:pt x="528346" y="288823"/>
                      <a:pt x="529966" y="283774"/>
                    </a:cubicBezTo>
                    <a:cubicBezTo>
                      <a:pt x="531585" y="278726"/>
                      <a:pt x="532919" y="275012"/>
                      <a:pt x="533966" y="272916"/>
                    </a:cubicBezTo>
                    <a:cubicBezTo>
                      <a:pt x="535204" y="269392"/>
                      <a:pt x="536538" y="266058"/>
                      <a:pt x="538062" y="262819"/>
                    </a:cubicBezTo>
                    <a:cubicBezTo>
                      <a:pt x="539586" y="259581"/>
                      <a:pt x="540920" y="256152"/>
                      <a:pt x="542158" y="252723"/>
                    </a:cubicBezTo>
                    <a:cubicBezTo>
                      <a:pt x="542920" y="250151"/>
                      <a:pt x="543206" y="247484"/>
                      <a:pt x="543206" y="244627"/>
                    </a:cubicBezTo>
                    <a:cubicBezTo>
                      <a:pt x="543206" y="241769"/>
                      <a:pt x="543301" y="239007"/>
                      <a:pt x="543777" y="236435"/>
                    </a:cubicBezTo>
                    <a:cubicBezTo>
                      <a:pt x="544349" y="230815"/>
                      <a:pt x="543301" y="225958"/>
                      <a:pt x="540824" y="221671"/>
                    </a:cubicBezTo>
                    <a:cubicBezTo>
                      <a:pt x="538348" y="217480"/>
                      <a:pt x="535109" y="213480"/>
                      <a:pt x="531395" y="209956"/>
                    </a:cubicBezTo>
                    <a:cubicBezTo>
                      <a:pt x="526251" y="204431"/>
                      <a:pt x="521965" y="200907"/>
                      <a:pt x="518536" y="199192"/>
                    </a:cubicBezTo>
                    <a:cubicBezTo>
                      <a:pt x="515107" y="197478"/>
                      <a:pt x="511011" y="195954"/>
                      <a:pt x="506248" y="194525"/>
                    </a:cubicBezTo>
                    <a:cubicBezTo>
                      <a:pt x="505296" y="194335"/>
                      <a:pt x="503772" y="194525"/>
                      <a:pt x="501677" y="194811"/>
                    </a:cubicBezTo>
                    <a:cubicBezTo>
                      <a:pt x="499581" y="195192"/>
                      <a:pt x="497200" y="195859"/>
                      <a:pt x="494533" y="196906"/>
                    </a:cubicBezTo>
                    <a:cubicBezTo>
                      <a:pt x="491866" y="197954"/>
                      <a:pt x="489199" y="199478"/>
                      <a:pt x="486532" y="201383"/>
                    </a:cubicBezTo>
                    <a:cubicBezTo>
                      <a:pt x="483865" y="203288"/>
                      <a:pt x="481483" y="205765"/>
                      <a:pt x="479388" y="208813"/>
                    </a:cubicBezTo>
                    <a:cubicBezTo>
                      <a:pt x="477292" y="211480"/>
                      <a:pt x="475292" y="215480"/>
                      <a:pt x="473292" y="220624"/>
                    </a:cubicBezTo>
                    <a:cubicBezTo>
                      <a:pt x="471292" y="225862"/>
                      <a:pt x="469387" y="231673"/>
                      <a:pt x="467482" y="238245"/>
                    </a:cubicBezTo>
                    <a:cubicBezTo>
                      <a:pt x="465577" y="244817"/>
                      <a:pt x="463767" y="251580"/>
                      <a:pt x="462053" y="258438"/>
                    </a:cubicBezTo>
                    <a:cubicBezTo>
                      <a:pt x="460338" y="265391"/>
                      <a:pt x="458814" y="271678"/>
                      <a:pt x="457576" y="277488"/>
                    </a:cubicBezTo>
                    <a:cubicBezTo>
                      <a:pt x="457385" y="278440"/>
                      <a:pt x="456623" y="282155"/>
                      <a:pt x="455099" y="288632"/>
                    </a:cubicBezTo>
                    <a:cubicBezTo>
                      <a:pt x="455004" y="289109"/>
                      <a:pt x="454909" y="289585"/>
                      <a:pt x="454718" y="290061"/>
                    </a:cubicBezTo>
                    <a:cubicBezTo>
                      <a:pt x="450623" y="299395"/>
                      <a:pt x="446432" y="308539"/>
                      <a:pt x="441764" y="317588"/>
                    </a:cubicBezTo>
                    <a:cubicBezTo>
                      <a:pt x="436049" y="328733"/>
                      <a:pt x="430429" y="338448"/>
                      <a:pt x="425095" y="346830"/>
                    </a:cubicBezTo>
                    <a:cubicBezTo>
                      <a:pt x="419761" y="355212"/>
                      <a:pt x="415094" y="361879"/>
                      <a:pt x="411189" y="366928"/>
                    </a:cubicBezTo>
                    <a:cubicBezTo>
                      <a:pt x="407189" y="371976"/>
                      <a:pt x="404617" y="374262"/>
                      <a:pt x="403378" y="373690"/>
                    </a:cubicBezTo>
                    <a:cubicBezTo>
                      <a:pt x="401759" y="373119"/>
                      <a:pt x="401283" y="370262"/>
                      <a:pt x="401950" y="365213"/>
                    </a:cubicBezTo>
                    <a:cubicBezTo>
                      <a:pt x="402616" y="360165"/>
                      <a:pt x="403760" y="354260"/>
                      <a:pt x="405474" y="347497"/>
                    </a:cubicBezTo>
                    <a:cubicBezTo>
                      <a:pt x="407189" y="340734"/>
                      <a:pt x="408998" y="333971"/>
                      <a:pt x="410903" y="327018"/>
                    </a:cubicBezTo>
                    <a:cubicBezTo>
                      <a:pt x="412808" y="320160"/>
                      <a:pt x="414142" y="314540"/>
                      <a:pt x="414808" y="310349"/>
                    </a:cubicBezTo>
                    <a:cubicBezTo>
                      <a:pt x="415761" y="306444"/>
                      <a:pt x="416714" y="302729"/>
                      <a:pt x="417857" y="299014"/>
                    </a:cubicBezTo>
                    <a:cubicBezTo>
                      <a:pt x="418904" y="295300"/>
                      <a:pt x="419952" y="291585"/>
                      <a:pt x="420904" y="287680"/>
                    </a:cubicBezTo>
                    <a:cubicBezTo>
                      <a:pt x="422143" y="284251"/>
                      <a:pt x="423095" y="280536"/>
                      <a:pt x="423857" y="276631"/>
                    </a:cubicBezTo>
                    <a:cubicBezTo>
                      <a:pt x="424619" y="272725"/>
                      <a:pt x="425477" y="268820"/>
                      <a:pt x="426429" y="265010"/>
                    </a:cubicBezTo>
                    <a:cubicBezTo>
                      <a:pt x="427953" y="259581"/>
                      <a:pt x="429382" y="254342"/>
                      <a:pt x="430620" y="249389"/>
                    </a:cubicBezTo>
                    <a:cubicBezTo>
                      <a:pt x="431858" y="244436"/>
                      <a:pt x="432811" y="239102"/>
                      <a:pt x="433382" y="233578"/>
                    </a:cubicBezTo>
                    <a:cubicBezTo>
                      <a:pt x="433573" y="232625"/>
                      <a:pt x="433668" y="230911"/>
                      <a:pt x="433858" y="228625"/>
                    </a:cubicBezTo>
                    <a:cubicBezTo>
                      <a:pt x="434049" y="226339"/>
                      <a:pt x="434144" y="223957"/>
                      <a:pt x="434240" y="221386"/>
                    </a:cubicBezTo>
                    <a:cubicBezTo>
                      <a:pt x="434240" y="218909"/>
                      <a:pt x="434240" y="216623"/>
                      <a:pt x="434049" y="214623"/>
                    </a:cubicBezTo>
                    <a:cubicBezTo>
                      <a:pt x="433858" y="212623"/>
                      <a:pt x="433478" y="211194"/>
                      <a:pt x="433001" y="210432"/>
                    </a:cubicBezTo>
                    <a:cubicBezTo>
                      <a:pt x="425857" y="202336"/>
                      <a:pt x="416332" y="199288"/>
                      <a:pt x="404331" y="201383"/>
                    </a:cubicBezTo>
                    <a:cubicBezTo>
                      <a:pt x="400140" y="202431"/>
                      <a:pt x="396997" y="203574"/>
                      <a:pt x="394996" y="204907"/>
                    </a:cubicBezTo>
                    <a:cubicBezTo>
                      <a:pt x="392901" y="206241"/>
                      <a:pt x="391282" y="209194"/>
                      <a:pt x="389853" y="213575"/>
                    </a:cubicBezTo>
                    <a:cubicBezTo>
                      <a:pt x="388043" y="219004"/>
                      <a:pt x="385757" y="224338"/>
                      <a:pt x="383090" y="229768"/>
                    </a:cubicBezTo>
                    <a:cubicBezTo>
                      <a:pt x="380423" y="235197"/>
                      <a:pt x="378137" y="240721"/>
                      <a:pt x="376232" y="246436"/>
                    </a:cubicBezTo>
                    <a:cubicBezTo>
                      <a:pt x="367469" y="270439"/>
                      <a:pt x="355468" y="293681"/>
                      <a:pt x="340228" y="315969"/>
                    </a:cubicBezTo>
                    <a:cubicBezTo>
                      <a:pt x="337656" y="319588"/>
                      <a:pt x="335275" y="323303"/>
                      <a:pt x="332989" y="327113"/>
                    </a:cubicBezTo>
                    <a:cubicBezTo>
                      <a:pt x="330703" y="330923"/>
                      <a:pt x="328321" y="334638"/>
                      <a:pt x="325750" y="338258"/>
                    </a:cubicBezTo>
                    <a:cubicBezTo>
                      <a:pt x="322797" y="342448"/>
                      <a:pt x="319749" y="346639"/>
                      <a:pt x="316796" y="350926"/>
                    </a:cubicBezTo>
                    <a:cubicBezTo>
                      <a:pt x="313748" y="355117"/>
                      <a:pt x="310605" y="359689"/>
                      <a:pt x="307176" y="364451"/>
                    </a:cubicBezTo>
                    <a:lnTo>
                      <a:pt x="309938" y="346830"/>
                    </a:lnTo>
                    <a:cubicBezTo>
                      <a:pt x="310700" y="344258"/>
                      <a:pt x="311367" y="341591"/>
                      <a:pt x="311939" y="338638"/>
                    </a:cubicBezTo>
                    <a:cubicBezTo>
                      <a:pt x="312605" y="335686"/>
                      <a:pt x="313367" y="333019"/>
                      <a:pt x="314510" y="330542"/>
                    </a:cubicBezTo>
                    <a:cubicBezTo>
                      <a:pt x="316034" y="325113"/>
                      <a:pt x="317463" y="319493"/>
                      <a:pt x="318892" y="313683"/>
                    </a:cubicBezTo>
                    <a:cubicBezTo>
                      <a:pt x="320320" y="307873"/>
                      <a:pt x="321940" y="302158"/>
                      <a:pt x="323845" y="296443"/>
                    </a:cubicBezTo>
                    <a:cubicBezTo>
                      <a:pt x="326416" y="288537"/>
                      <a:pt x="328988" y="280726"/>
                      <a:pt x="331465" y="273107"/>
                    </a:cubicBezTo>
                    <a:cubicBezTo>
                      <a:pt x="333941" y="265487"/>
                      <a:pt x="336703" y="257771"/>
                      <a:pt x="339656" y="249865"/>
                    </a:cubicBezTo>
                    <a:cubicBezTo>
                      <a:pt x="340894" y="246341"/>
                      <a:pt x="342228" y="243103"/>
                      <a:pt x="343752" y="239959"/>
                    </a:cubicBezTo>
                    <a:cubicBezTo>
                      <a:pt x="345276" y="236816"/>
                      <a:pt x="346419" y="233482"/>
                      <a:pt x="347371" y="229958"/>
                    </a:cubicBezTo>
                    <a:cubicBezTo>
                      <a:pt x="347562" y="228625"/>
                      <a:pt x="347657" y="226529"/>
                      <a:pt x="347562" y="223767"/>
                    </a:cubicBezTo>
                    <a:cubicBezTo>
                      <a:pt x="347562" y="220909"/>
                      <a:pt x="346610" y="218052"/>
                      <a:pt x="344895" y="215099"/>
                    </a:cubicBezTo>
                    <a:cubicBezTo>
                      <a:pt x="343181" y="212146"/>
                      <a:pt x="340323" y="209384"/>
                      <a:pt x="336418" y="206717"/>
                    </a:cubicBezTo>
                    <a:cubicBezTo>
                      <a:pt x="332512" y="204050"/>
                      <a:pt x="326607" y="202145"/>
                      <a:pt x="318796" y="200907"/>
                    </a:cubicBezTo>
                    <a:cubicBezTo>
                      <a:pt x="316415" y="200907"/>
                      <a:pt x="313082" y="201669"/>
                      <a:pt x="308605" y="203288"/>
                    </a:cubicBezTo>
                    <a:cubicBezTo>
                      <a:pt x="304128" y="204907"/>
                      <a:pt x="299175" y="208813"/>
                      <a:pt x="293746" y="215004"/>
                    </a:cubicBezTo>
                    <a:cubicBezTo>
                      <a:pt x="288221" y="221195"/>
                      <a:pt x="282506" y="230339"/>
                      <a:pt x="276410" y="242626"/>
                    </a:cubicBezTo>
                    <a:cubicBezTo>
                      <a:pt x="275839" y="243769"/>
                      <a:pt x="275267" y="245103"/>
                      <a:pt x="274696" y="246341"/>
                    </a:cubicBezTo>
                    <a:cubicBezTo>
                      <a:pt x="271076" y="246532"/>
                      <a:pt x="265933" y="246817"/>
                      <a:pt x="259075" y="247198"/>
                    </a:cubicBezTo>
                    <a:cubicBezTo>
                      <a:pt x="246407" y="247865"/>
                      <a:pt x="230881" y="249484"/>
                      <a:pt x="212402" y="251866"/>
                    </a:cubicBezTo>
                    <a:cubicBezTo>
                      <a:pt x="212974" y="241960"/>
                      <a:pt x="212402" y="233387"/>
                      <a:pt x="210592" y="226243"/>
                    </a:cubicBezTo>
                    <a:cubicBezTo>
                      <a:pt x="208878" y="219100"/>
                      <a:pt x="206592" y="213004"/>
                      <a:pt x="203925" y="207860"/>
                    </a:cubicBezTo>
                    <a:cubicBezTo>
                      <a:pt x="201163" y="202717"/>
                      <a:pt x="198210" y="198240"/>
                      <a:pt x="195067" y="194239"/>
                    </a:cubicBezTo>
                    <a:cubicBezTo>
                      <a:pt x="191828" y="190239"/>
                      <a:pt x="188780" y="186524"/>
                      <a:pt x="186018" y="183000"/>
                    </a:cubicBezTo>
                    <a:cubicBezTo>
                      <a:pt x="182970" y="178809"/>
                      <a:pt x="178874" y="176047"/>
                      <a:pt x="173731" y="174523"/>
                    </a:cubicBezTo>
                    <a:cubicBezTo>
                      <a:pt x="168587" y="173094"/>
                      <a:pt x="163539" y="172332"/>
                      <a:pt x="158491" y="172427"/>
                    </a:cubicBezTo>
                    <a:cubicBezTo>
                      <a:pt x="153442" y="172427"/>
                      <a:pt x="148966" y="172808"/>
                      <a:pt x="145061" y="173284"/>
                    </a:cubicBezTo>
                    <a:cubicBezTo>
                      <a:pt x="141155" y="173856"/>
                      <a:pt x="138965" y="174237"/>
                      <a:pt x="138583" y="174523"/>
                    </a:cubicBezTo>
                    <a:cubicBezTo>
                      <a:pt x="133154" y="176999"/>
                      <a:pt x="127725" y="179476"/>
                      <a:pt x="122391" y="181952"/>
                    </a:cubicBezTo>
                    <a:cubicBezTo>
                      <a:pt x="116962" y="184429"/>
                      <a:pt x="111628" y="186810"/>
                      <a:pt x="106198" y="188905"/>
                    </a:cubicBezTo>
                    <a:cubicBezTo>
                      <a:pt x="102293" y="190620"/>
                      <a:pt x="98293" y="191953"/>
                      <a:pt x="94292" y="192811"/>
                    </a:cubicBezTo>
                    <a:cubicBezTo>
                      <a:pt x="90292" y="193668"/>
                      <a:pt x="86196" y="194620"/>
                      <a:pt x="82100" y="195668"/>
                    </a:cubicBezTo>
                    <a:cubicBezTo>
                      <a:pt x="80386" y="196049"/>
                      <a:pt x="79052" y="195668"/>
                      <a:pt x="78290" y="194335"/>
                    </a:cubicBezTo>
                    <a:cubicBezTo>
                      <a:pt x="77528" y="193001"/>
                      <a:pt x="77242" y="191382"/>
                      <a:pt x="77528" y="189477"/>
                    </a:cubicBezTo>
                    <a:cubicBezTo>
                      <a:pt x="77814" y="185476"/>
                      <a:pt x="78290" y="181571"/>
                      <a:pt x="79148" y="177666"/>
                    </a:cubicBezTo>
                    <a:cubicBezTo>
                      <a:pt x="79910" y="173761"/>
                      <a:pt x="80767" y="169760"/>
                      <a:pt x="81815" y="165569"/>
                    </a:cubicBezTo>
                    <a:cubicBezTo>
                      <a:pt x="83910" y="158902"/>
                      <a:pt x="86386" y="152234"/>
                      <a:pt x="89435" y="145757"/>
                    </a:cubicBezTo>
                    <a:cubicBezTo>
                      <a:pt x="92482" y="139185"/>
                      <a:pt x="95531" y="132708"/>
                      <a:pt x="98483" y="126136"/>
                    </a:cubicBezTo>
                    <a:cubicBezTo>
                      <a:pt x="101531" y="119563"/>
                      <a:pt x="105056" y="113277"/>
                      <a:pt x="108961" y="107276"/>
                    </a:cubicBezTo>
                    <a:cubicBezTo>
                      <a:pt x="113819" y="99656"/>
                      <a:pt x="118962" y="92512"/>
                      <a:pt x="124391" y="85654"/>
                    </a:cubicBezTo>
                    <a:cubicBezTo>
                      <a:pt x="129820" y="78796"/>
                      <a:pt x="135440" y="72034"/>
                      <a:pt x="141155" y="65271"/>
                    </a:cubicBezTo>
                    <a:cubicBezTo>
                      <a:pt x="149728" y="55270"/>
                      <a:pt x="158777" y="45649"/>
                      <a:pt x="168302" y="36410"/>
                    </a:cubicBezTo>
                    <a:cubicBezTo>
                      <a:pt x="170397" y="33743"/>
                      <a:pt x="173445" y="31552"/>
                      <a:pt x="177350" y="29838"/>
                    </a:cubicBezTo>
                    <a:cubicBezTo>
                      <a:pt x="178779" y="29362"/>
                      <a:pt x="180494" y="29362"/>
                      <a:pt x="182398" y="29647"/>
                    </a:cubicBezTo>
                    <a:cubicBezTo>
                      <a:pt x="182684" y="29647"/>
                      <a:pt x="182970" y="29838"/>
                      <a:pt x="183065" y="30028"/>
                    </a:cubicBezTo>
                    <a:cubicBezTo>
                      <a:pt x="183161" y="30219"/>
                      <a:pt x="183446" y="30314"/>
                      <a:pt x="183732" y="30409"/>
                    </a:cubicBezTo>
                    <a:cubicBezTo>
                      <a:pt x="184589" y="31267"/>
                      <a:pt x="186113" y="32505"/>
                      <a:pt x="188114" y="34315"/>
                    </a:cubicBezTo>
                    <a:cubicBezTo>
                      <a:pt x="190209" y="36124"/>
                      <a:pt x="192019" y="38791"/>
                      <a:pt x="193638" y="42220"/>
                    </a:cubicBezTo>
                    <a:cubicBezTo>
                      <a:pt x="195257" y="45649"/>
                      <a:pt x="196305" y="50126"/>
                      <a:pt x="196877" y="55555"/>
                    </a:cubicBezTo>
                    <a:cubicBezTo>
                      <a:pt x="197353" y="60985"/>
                      <a:pt x="196686" y="67747"/>
                      <a:pt x="194686" y="75748"/>
                    </a:cubicBezTo>
                    <a:cubicBezTo>
                      <a:pt x="192590" y="85083"/>
                      <a:pt x="192209" y="92322"/>
                      <a:pt x="193828" y="97370"/>
                    </a:cubicBezTo>
                    <a:cubicBezTo>
                      <a:pt x="195352" y="102418"/>
                      <a:pt x="197734" y="105466"/>
                      <a:pt x="200972" y="106514"/>
                    </a:cubicBezTo>
                    <a:cubicBezTo>
                      <a:pt x="204211" y="107562"/>
                      <a:pt x="207544" y="106514"/>
                      <a:pt x="211259" y="103561"/>
                    </a:cubicBezTo>
                    <a:cubicBezTo>
                      <a:pt x="214879" y="100609"/>
                      <a:pt x="217546" y="95941"/>
                      <a:pt x="219260" y="89560"/>
                    </a:cubicBezTo>
                    <a:cubicBezTo>
                      <a:pt x="221546" y="81273"/>
                      <a:pt x="222689" y="71748"/>
                      <a:pt x="222689" y="60985"/>
                    </a:cubicBezTo>
                    <a:cubicBezTo>
                      <a:pt x="222689" y="50317"/>
                      <a:pt x="220594" y="40411"/>
                      <a:pt x="216307" y="31457"/>
                    </a:cubicBezTo>
                    <a:cubicBezTo>
                      <a:pt x="213450" y="24313"/>
                      <a:pt x="209354" y="18217"/>
                      <a:pt x="204115" y="12979"/>
                    </a:cubicBezTo>
                    <a:cubicBezTo>
                      <a:pt x="199734" y="8597"/>
                      <a:pt x="194210" y="5073"/>
                      <a:pt x="187447" y="2311"/>
                    </a:cubicBezTo>
                    <a:cubicBezTo>
                      <a:pt x="180684" y="-452"/>
                      <a:pt x="172397" y="-737"/>
                      <a:pt x="162777" y="1453"/>
                    </a:cubicBezTo>
                    <a:cubicBezTo>
                      <a:pt x="161062" y="1453"/>
                      <a:pt x="158872" y="2025"/>
                      <a:pt x="156014" y="2882"/>
                    </a:cubicBezTo>
                    <a:cubicBezTo>
                      <a:pt x="154871" y="3739"/>
                      <a:pt x="153919" y="4216"/>
                      <a:pt x="153252" y="4501"/>
                    </a:cubicBezTo>
                    <a:cubicBezTo>
                      <a:pt x="143917" y="8692"/>
                      <a:pt x="134678" y="15360"/>
                      <a:pt x="125534" y="24409"/>
                    </a:cubicBezTo>
                    <a:cubicBezTo>
                      <a:pt x="116390" y="33553"/>
                      <a:pt x="107818" y="43459"/>
                      <a:pt x="99817" y="54222"/>
                    </a:cubicBezTo>
                    <a:cubicBezTo>
                      <a:pt x="91816" y="64985"/>
                      <a:pt x="84672" y="75558"/>
                      <a:pt x="78576" y="85940"/>
                    </a:cubicBezTo>
                    <a:cubicBezTo>
                      <a:pt x="72480" y="96322"/>
                      <a:pt x="67813" y="104800"/>
                      <a:pt x="64765" y="111372"/>
                    </a:cubicBezTo>
                    <a:cubicBezTo>
                      <a:pt x="64765" y="111658"/>
                      <a:pt x="64479" y="111848"/>
                      <a:pt x="64193" y="111753"/>
                    </a:cubicBezTo>
                    <a:cubicBezTo>
                      <a:pt x="63145" y="114229"/>
                      <a:pt x="62002" y="116896"/>
                      <a:pt x="60669" y="119754"/>
                    </a:cubicBezTo>
                    <a:cubicBezTo>
                      <a:pt x="59336" y="122611"/>
                      <a:pt x="58192" y="125183"/>
                      <a:pt x="57145" y="127755"/>
                    </a:cubicBezTo>
                    <a:cubicBezTo>
                      <a:pt x="55621" y="131184"/>
                      <a:pt x="54002" y="134803"/>
                      <a:pt x="52477" y="138518"/>
                    </a:cubicBezTo>
                    <a:cubicBezTo>
                      <a:pt x="50858" y="142233"/>
                      <a:pt x="49525" y="145852"/>
                      <a:pt x="48286" y="149377"/>
                    </a:cubicBezTo>
                    <a:cubicBezTo>
                      <a:pt x="45239" y="158235"/>
                      <a:pt x="43143" y="167569"/>
                      <a:pt x="42190" y="177190"/>
                    </a:cubicBezTo>
                    <a:cubicBezTo>
                      <a:pt x="41143" y="186905"/>
                      <a:pt x="42095" y="197668"/>
                      <a:pt x="44953" y="209479"/>
                    </a:cubicBezTo>
                    <a:cubicBezTo>
                      <a:pt x="45239" y="209860"/>
                      <a:pt x="45334" y="210337"/>
                      <a:pt x="45239" y="211003"/>
                    </a:cubicBezTo>
                    <a:cubicBezTo>
                      <a:pt x="48001" y="221481"/>
                      <a:pt x="52573" y="228815"/>
                      <a:pt x="59145" y="233006"/>
                    </a:cubicBezTo>
                    <a:cubicBezTo>
                      <a:pt x="65717" y="237197"/>
                      <a:pt x="72194" y="239674"/>
                      <a:pt x="78862" y="240340"/>
                    </a:cubicBezTo>
                    <a:cubicBezTo>
                      <a:pt x="86767" y="241293"/>
                      <a:pt x="95245" y="240340"/>
                      <a:pt x="104389" y="237864"/>
                    </a:cubicBezTo>
                    <a:cubicBezTo>
                      <a:pt x="107151" y="237007"/>
                      <a:pt x="110008" y="235959"/>
                      <a:pt x="112961" y="234721"/>
                    </a:cubicBezTo>
                    <a:cubicBezTo>
                      <a:pt x="115819" y="233482"/>
                      <a:pt x="118676" y="232244"/>
                      <a:pt x="121534" y="231101"/>
                    </a:cubicBezTo>
                    <a:lnTo>
                      <a:pt x="132202" y="226815"/>
                    </a:lnTo>
                    <a:cubicBezTo>
                      <a:pt x="132202" y="226815"/>
                      <a:pt x="133059" y="226624"/>
                      <a:pt x="133821" y="226053"/>
                    </a:cubicBezTo>
                    <a:lnTo>
                      <a:pt x="134297" y="226053"/>
                    </a:lnTo>
                    <a:lnTo>
                      <a:pt x="134869" y="225672"/>
                    </a:lnTo>
                    <a:cubicBezTo>
                      <a:pt x="135536" y="225481"/>
                      <a:pt x="136964" y="224910"/>
                      <a:pt x="139155" y="224053"/>
                    </a:cubicBezTo>
                    <a:cubicBezTo>
                      <a:pt x="141250" y="223195"/>
                      <a:pt x="143441" y="222624"/>
                      <a:pt x="145727" y="222338"/>
                    </a:cubicBezTo>
                    <a:cubicBezTo>
                      <a:pt x="147918" y="222052"/>
                      <a:pt x="150204" y="222148"/>
                      <a:pt x="152490" y="222624"/>
                    </a:cubicBezTo>
                    <a:cubicBezTo>
                      <a:pt x="154776" y="223100"/>
                      <a:pt x="156205" y="224434"/>
                      <a:pt x="156871" y="226624"/>
                    </a:cubicBezTo>
                    <a:cubicBezTo>
                      <a:pt x="157443" y="229387"/>
                      <a:pt x="157919" y="232625"/>
                      <a:pt x="158395" y="236340"/>
                    </a:cubicBezTo>
                    <a:cubicBezTo>
                      <a:pt x="158586" y="239388"/>
                      <a:pt x="158586" y="243007"/>
                      <a:pt x="158395" y="247103"/>
                    </a:cubicBezTo>
                    <a:cubicBezTo>
                      <a:pt x="158205" y="251199"/>
                      <a:pt x="157538" y="256057"/>
                      <a:pt x="156395" y="261581"/>
                    </a:cubicBezTo>
                    <a:cubicBezTo>
                      <a:pt x="141822" y="264629"/>
                      <a:pt x="127249" y="268249"/>
                      <a:pt x="112485" y="272440"/>
                    </a:cubicBezTo>
                    <a:cubicBezTo>
                      <a:pt x="97816" y="276631"/>
                      <a:pt x="84005" y="281679"/>
                      <a:pt x="71242" y="287489"/>
                    </a:cubicBezTo>
                    <a:cubicBezTo>
                      <a:pt x="58478" y="293299"/>
                      <a:pt x="46858" y="300062"/>
                      <a:pt x="36475" y="307587"/>
                    </a:cubicBezTo>
                    <a:cubicBezTo>
                      <a:pt x="26093" y="315112"/>
                      <a:pt x="17806" y="323589"/>
                      <a:pt x="11711" y="333019"/>
                    </a:cubicBezTo>
                    <a:cubicBezTo>
                      <a:pt x="852" y="348735"/>
                      <a:pt x="-2386" y="366737"/>
                      <a:pt x="1709" y="387121"/>
                    </a:cubicBezTo>
                    <a:cubicBezTo>
                      <a:pt x="1995" y="389788"/>
                      <a:pt x="2376" y="392455"/>
                      <a:pt x="2948" y="395122"/>
                    </a:cubicBezTo>
                    <a:cubicBezTo>
                      <a:pt x="3519" y="397693"/>
                      <a:pt x="4662" y="400265"/>
                      <a:pt x="6281" y="402932"/>
                    </a:cubicBezTo>
                    <a:cubicBezTo>
                      <a:pt x="8948" y="407409"/>
                      <a:pt x="12377" y="411886"/>
                      <a:pt x="16664" y="416553"/>
                    </a:cubicBezTo>
                    <a:cubicBezTo>
                      <a:pt x="20950" y="421220"/>
                      <a:pt x="25903" y="425221"/>
                      <a:pt x="31618" y="428459"/>
                    </a:cubicBezTo>
                    <a:cubicBezTo>
                      <a:pt x="37333" y="431698"/>
                      <a:pt x="43810" y="433888"/>
                      <a:pt x="51144" y="435032"/>
                    </a:cubicBezTo>
                    <a:cubicBezTo>
                      <a:pt x="58478" y="436174"/>
                      <a:pt x="66765" y="435508"/>
                      <a:pt x="75814" y="432936"/>
                    </a:cubicBezTo>
                    <a:cubicBezTo>
                      <a:pt x="83529" y="430840"/>
                      <a:pt x="93340" y="425888"/>
                      <a:pt x="105246" y="418267"/>
                    </a:cubicBezTo>
                    <a:cubicBezTo>
                      <a:pt x="117152" y="410647"/>
                      <a:pt x="129154" y="401789"/>
                      <a:pt x="141250" y="391883"/>
                    </a:cubicBezTo>
                    <a:cubicBezTo>
                      <a:pt x="153347" y="381882"/>
                      <a:pt x="164206" y="371595"/>
                      <a:pt x="173921" y="360927"/>
                    </a:cubicBezTo>
                    <a:cubicBezTo>
                      <a:pt x="183637" y="350259"/>
                      <a:pt x="189923" y="340829"/>
                      <a:pt x="192971" y="332542"/>
                    </a:cubicBezTo>
                    <a:cubicBezTo>
                      <a:pt x="194019" y="330066"/>
                      <a:pt x="194781" y="328447"/>
                      <a:pt x="195162" y="327875"/>
                    </a:cubicBezTo>
                    <a:cubicBezTo>
                      <a:pt x="198782" y="317779"/>
                      <a:pt x="201734" y="308539"/>
                      <a:pt x="204020" y="300158"/>
                    </a:cubicBezTo>
                    <a:cubicBezTo>
                      <a:pt x="206306" y="291871"/>
                      <a:pt x="208211" y="284156"/>
                      <a:pt x="209640" y="277012"/>
                    </a:cubicBezTo>
                    <a:cubicBezTo>
                      <a:pt x="224023" y="274916"/>
                      <a:pt x="237358" y="273392"/>
                      <a:pt x="249740" y="272249"/>
                    </a:cubicBezTo>
                    <a:cubicBezTo>
                      <a:pt x="255360" y="271773"/>
                      <a:pt x="260599" y="271392"/>
                      <a:pt x="265457" y="271011"/>
                    </a:cubicBezTo>
                    <a:cubicBezTo>
                      <a:pt x="263361" y="277583"/>
                      <a:pt x="261361" y="284537"/>
                      <a:pt x="259361" y="292252"/>
                    </a:cubicBezTo>
                    <a:lnTo>
                      <a:pt x="258694" y="296633"/>
                    </a:lnTo>
                    <a:cubicBezTo>
                      <a:pt x="253931" y="316636"/>
                      <a:pt x="252026" y="332828"/>
                      <a:pt x="253074" y="345401"/>
                    </a:cubicBezTo>
                    <a:cubicBezTo>
                      <a:pt x="254122" y="357974"/>
                      <a:pt x="256789" y="367880"/>
                      <a:pt x="260980" y="375214"/>
                    </a:cubicBezTo>
                    <a:cubicBezTo>
                      <a:pt x="266219" y="384359"/>
                      <a:pt x="272315" y="390359"/>
                      <a:pt x="279268" y="393121"/>
                    </a:cubicBezTo>
                    <a:cubicBezTo>
                      <a:pt x="286221" y="395884"/>
                      <a:pt x="291650" y="397598"/>
                      <a:pt x="295556" y="398170"/>
                    </a:cubicBezTo>
                    <a:cubicBezTo>
                      <a:pt x="296222" y="398265"/>
                      <a:pt x="296889" y="398265"/>
                      <a:pt x="297556" y="398170"/>
                    </a:cubicBezTo>
                    <a:cubicBezTo>
                      <a:pt x="298223" y="398170"/>
                      <a:pt x="298889" y="398170"/>
                      <a:pt x="299556" y="398170"/>
                    </a:cubicBezTo>
                    <a:cubicBezTo>
                      <a:pt x="304795" y="399027"/>
                      <a:pt x="310700" y="395979"/>
                      <a:pt x="317273" y="389216"/>
                    </a:cubicBezTo>
                    <a:cubicBezTo>
                      <a:pt x="323845" y="382358"/>
                      <a:pt x="330036" y="374738"/>
                      <a:pt x="335656" y="366261"/>
                    </a:cubicBezTo>
                    <a:cubicBezTo>
                      <a:pt x="342228" y="356260"/>
                      <a:pt x="348895" y="344735"/>
                      <a:pt x="355563" y="331781"/>
                    </a:cubicBezTo>
                    <a:cubicBezTo>
                      <a:pt x="355182" y="349116"/>
                      <a:pt x="356039" y="361594"/>
                      <a:pt x="357944" y="369214"/>
                    </a:cubicBezTo>
                    <a:cubicBezTo>
                      <a:pt x="359944" y="376834"/>
                      <a:pt x="363088" y="382739"/>
                      <a:pt x="367469" y="386740"/>
                    </a:cubicBezTo>
                    <a:cubicBezTo>
                      <a:pt x="370994" y="389597"/>
                      <a:pt x="376613" y="392740"/>
                      <a:pt x="384328" y="395884"/>
                    </a:cubicBezTo>
                    <a:cubicBezTo>
                      <a:pt x="392044" y="399122"/>
                      <a:pt x="399569" y="399789"/>
                      <a:pt x="406903" y="397884"/>
                    </a:cubicBezTo>
                    <a:cubicBezTo>
                      <a:pt x="409379" y="397313"/>
                      <a:pt x="412141" y="396169"/>
                      <a:pt x="415190" y="394645"/>
                    </a:cubicBezTo>
                    <a:cubicBezTo>
                      <a:pt x="418237" y="393121"/>
                      <a:pt x="421857" y="390264"/>
                      <a:pt x="426048" y="386073"/>
                    </a:cubicBezTo>
                    <a:cubicBezTo>
                      <a:pt x="429667" y="382453"/>
                      <a:pt x="433573" y="377596"/>
                      <a:pt x="437764" y="371690"/>
                    </a:cubicBezTo>
                    <a:cubicBezTo>
                      <a:pt x="437383" y="373690"/>
                      <a:pt x="437002" y="375691"/>
                      <a:pt x="436621" y="377691"/>
                    </a:cubicBezTo>
                    <a:cubicBezTo>
                      <a:pt x="434620" y="388549"/>
                      <a:pt x="432906" y="398646"/>
                      <a:pt x="431668" y="407981"/>
                    </a:cubicBezTo>
                    <a:cubicBezTo>
                      <a:pt x="430334" y="417315"/>
                      <a:pt x="429858" y="424459"/>
                      <a:pt x="430048" y="429507"/>
                    </a:cubicBezTo>
                    <a:cubicBezTo>
                      <a:pt x="430048" y="437508"/>
                      <a:pt x="431477" y="444175"/>
                      <a:pt x="434240" y="449414"/>
                    </a:cubicBezTo>
                    <a:cubicBezTo>
                      <a:pt x="437002" y="454653"/>
                      <a:pt x="440050" y="458844"/>
                      <a:pt x="443574" y="461892"/>
                    </a:cubicBezTo>
                    <a:cubicBezTo>
                      <a:pt x="447098" y="464940"/>
                      <a:pt x="450623" y="467131"/>
                      <a:pt x="454052" y="468560"/>
                    </a:cubicBezTo>
                    <a:cubicBezTo>
                      <a:pt x="457481" y="469893"/>
                      <a:pt x="460052" y="470750"/>
                      <a:pt x="461671" y="471036"/>
                    </a:cubicBezTo>
                    <a:cubicBezTo>
                      <a:pt x="466815" y="472465"/>
                      <a:pt x="471482" y="472750"/>
                      <a:pt x="475673" y="471703"/>
                    </a:cubicBezTo>
                    <a:cubicBezTo>
                      <a:pt x="479864" y="470655"/>
                      <a:pt x="483389" y="469036"/>
                      <a:pt x="486246" y="466845"/>
                    </a:cubicBezTo>
                    <a:cubicBezTo>
                      <a:pt x="489103" y="464654"/>
                      <a:pt x="491485" y="462273"/>
                      <a:pt x="493390" y="459701"/>
                    </a:cubicBezTo>
                    <a:cubicBezTo>
                      <a:pt x="495295" y="457129"/>
                      <a:pt x="496533" y="455224"/>
                      <a:pt x="497009" y="453986"/>
                    </a:cubicBezTo>
                    <a:cubicBezTo>
                      <a:pt x="502534" y="444461"/>
                      <a:pt x="507963" y="434936"/>
                      <a:pt x="513297" y="425507"/>
                    </a:cubicBezTo>
                    <a:cubicBezTo>
                      <a:pt x="518631" y="415982"/>
                      <a:pt x="524060" y="406457"/>
                      <a:pt x="529585" y="397027"/>
                    </a:cubicBezTo>
                    <a:cubicBezTo>
                      <a:pt x="533109" y="391597"/>
                      <a:pt x="536633" y="386168"/>
                      <a:pt x="540157" y="380929"/>
                    </a:cubicBezTo>
                    <a:cubicBezTo>
                      <a:pt x="543682" y="375595"/>
                      <a:pt x="547111" y="370452"/>
                      <a:pt x="550635" y="365309"/>
                    </a:cubicBezTo>
                    <a:cubicBezTo>
                      <a:pt x="553207" y="361689"/>
                      <a:pt x="557017" y="357308"/>
                      <a:pt x="561970" y="352069"/>
                    </a:cubicBezTo>
                    <a:cubicBezTo>
                      <a:pt x="567018" y="346830"/>
                      <a:pt x="571971" y="341782"/>
                      <a:pt x="576924" y="336829"/>
                    </a:cubicBezTo>
                    <a:cubicBezTo>
                      <a:pt x="581877" y="331971"/>
                      <a:pt x="586354" y="327589"/>
                      <a:pt x="590545" y="323875"/>
                    </a:cubicBezTo>
                    <a:cubicBezTo>
                      <a:pt x="594641" y="320160"/>
                      <a:pt x="597307" y="317779"/>
                      <a:pt x="598450" y="316636"/>
                    </a:cubicBezTo>
                    <a:cubicBezTo>
                      <a:pt x="598641" y="317684"/>
                      <a:pt x="598450" y="319588"/>
                      <a:pt x="597784" y="322541"/>
                    </a:cubicBezTo>
                    <a:cubicBezTo>
                      <a:pt x="597117" y="325399"/>
                      <a:pt x="596355" y="328828"/>
                      <a:pt x="595403" y="332733"/>
                    </a:cubicBezTo>
                    <a:cubicBezTo>
                      <a:pt x="594450" y="336638"/>
                      <a:pt x="593402" y="340448"/>
                      <a:pt x="592354" y="344258"/>
                    </a:cubicBezTo>
                    <a:cubicBezTo>
                      <a:pt x="591211" y="348068"/>
                      <a:pt x="590354" y="351307"/>
                      <a:pt x="589592" y="353878"/>
                    </a:cubicBezTo>
                    <a:cubicBezTo>
                      <a:pt x="588354" y="357403"/>
                      <a:pt x="587497" y="360927"/>
                      <a:pt x="586925" y="364451"/>
                    </a:cubicBezTo>
                    <a:cubicBezTo>
                      <a:pt x="586354" y="368071"/>
                      <a:pt x="587116" y="371500"/>
                      <a:pt x="589307" y="374834"/>
                    </a:cubicBezTo>
                    <a:cubicBezTo>
                      <a:pt x="591688" y="379215"/>
                      <a:pt x="594545" y="382263"/>
                      <a:pt x="598165" y="383977"/>
                    </a:cubicBezTo>
                    <a:cubicBezTo>
                      <a:pt x="601784" y="385692"/>
                      <a:pt x="605118" y="386454"/>
                      <a:pt x="608357" y="386359"/>
                    </a:cubicBezTo>
                    <a:cubicBezTo>
                      <a:pt x="611595" y="386168"/>
                      <a:pt x="614548" y="385501"/>
                      <a:pt x="617215" y="384263"/>
                    </a:cubicBezTo>
                    <a:cubicBezTo>
                      <a:pt x="619882" y="383025"/>
                      <a:pt x="621691" y="381787"/>
                      <a:pt x="622549" y="380548"/>
                    </a:cubicBezTo>
                    <a:cubicBezTo>
                      <a:pt x="628740" y="371214"/>
                      <a:pt x="634741" y="361879"/>
                      <a:pt x="640741" y="352545"/>
                    </a:cubicBezTo>
                    <a:cubicBezTo>
                      <a:pt x="646742" y="343306"/>
                      <a:pt x="652743" y="333971"/>
                      <a:pt x="658934" y="324541"/>
                    </a:cubicBezTo>
                    <a:cubicBezTo>
                      <a:pt x="659887" y="322732"/>
                      <a:pt x="661220" y="320922"/>
                      <a:pt x="662840" y="319112"/>
                    </a:cubicBezTo>
                    <a:lnTo>
                      <a:pt x="667697" y="313873"/>
                    </a:lnTo>
                    <a:cubicBezTo>
                      <a:pt x="666269" y="320636"/>
                      <a:pt x="665125" y="326637"/>
                      <a:pt x="664173" y="331876"/>
                    </a:cubicBezTo>
                    <a:cubicBezTo>
                      <a:pt x="663220" y="337114"/>
                      <a:pt x="662268" y="343020"/>
                      <a:pt x="661411" y="349688"/>
                    </a:cubicBezTo>
                    <a:cubicBezTo>
                      <a:pt x="660553" y="356355"/>
                      <a:pt x="660077" y="363213"/>
                      <a:pt x="659982" y="370262"/>
                    </a:cubicBezTo>
                    <a:cubicBezTo>
                      <a:pt x="659696" y="382930"/>
                      <a:pt x="662078" y="392931"/>
                      <a:pt x="667126" y="400170"/>
                    </a:cubicBezTo>
                    <a:cubicBezTo>
                      <a:pt x="672174" y="407504"/>
                      <a:pt x="677889" y="412171"/>
                      <a:pt x="684271" y="414172"/>
                    </a:cubicBezTo>
                    <a:lnTo>
                      <a:pt x="688652" y="414838"/>
                    </a:lnTo>
                    <a:cubicBezTo>
                      <a:pt x="694558" y="415791"/>
                      <a:pt x="700844" y="415029"/>
                      <a:pt x="707607" y="412552"/>
                    </a:cubicBezTo>
                    <a:cubicBezTo>
                      <a:pt x="714274" y="410076"/>
                      <a:pt x="721132" y="405694"/>
                      <a:pt x="728086" y="399408"/>
                    </a:cubicBezTo>
                    <a:cubicBezTo>
                      <a:pt x="726562" y="407314"/>
                      <a:pt x="725038" y="415029"/>
                      <a:pt x="723609" y="422554"/>
                    </a:cubicBezTo>
                    <a:cubicBezTo>
                      <a:pt x="721609" y="433412"/>
                      <a:pt x="719894" y="443509"/>
                      <a:pt x="718656" y="452843"/>
                    </a:cubicBezTo>
                    <a:cubicBezTo>
                      <a:pt x="717323" y="462178"/>
                      <a:pt x="716846" y="469321"/>
                      <a:pt x="717037" y="474370"/>
                    </a:cubicBezTo>
                    <a:cubicBezTo>
                      <a:pt x="717037" y="482371"/>
                      <a:pt x="718466" y="489038"/>
                      <a:pt x="721228" y="494277"/>
                    </a:cubicBezTo>
                    <a:cubicBezTo>
                      <a:pt x="723895" y="499516"/>
                      <a:pt x="727038" y="503707"/>
                      <a:pt x="730562" y="506755"/>
                    </a:cubicBezTo>
                    <a:cubicBezTo>
                      <a:pt x="734086" y="509803"/>
                      <a:pt x="737611" y="511993"/>
                      <a:pt x="741040" y="513422"/>
                    </a:cubicBezTo>
                    <a:cubicBezTo>
                      <a:pt x="744469" y="514756"/>
                      <a:pt x="747041" y="515613"/>
                      <a:pt x="748660" y="515899"/>
                    </a:cubicBezTo>
                    <a:cubicBezTo>
                      <a:pt x="753803" y="517327"/>
                      <a:pt x="758471" y="517613"/>
                      <a:pt x="762566" y="516565"/>
                    </a:cubicBezTo>
                    <a:cubicBezTo>
                      <a:pt x="766757" y="515518"/>
                      <a:pt x="770282" y="513898"/>
                      <a:pt x="773139" y="511708"/>
                    </a:cubicBezTo>
                    <a:cubicBezTo>
                      <a:pt x="775997" y="509517"/>
                      <a:pt x="778378" y="507136"/>
                      <a:pt x="780283" y="504564"/>
                    </a:cubicBezTo>
                    <a:cubicBezTo>
                      <a:pt x="782188" y="501992"/>
                      <a:pt x="783426" y="500087"/>
                      <a:pt x="783902" y="498849"/>
                    </a:cubicBezTo>
                    <a:cubicBezTo>
                      <a:pt x="789427" y="489324"/>
                      <a:pt x="794856" y="479799"/>
                      <a:pt x="800190" y="470369"/>
                    </a:cubicBezTo>
                    <a:cubicBezTo>
                      <a:pt x="805524" y="460844"/>
                      <a:pt x="810953" y="451319"/>
                      <a:pt x="816478" y="441889"/>
                    </a:cubicBezTo>
                    <a:cubicBezTo>
                      <a:pt x="820002" y="436460"/>
                      <a:pt x="823526" y="431031"/>
                      <a:pt x="827050" y="425792"/>
                    </a:cubicBezTo>
                    <a:cubicBezTo>
                      <a:pt x="830575" y="420458"/>
                      <a:pt x="834004" y="415315"/>
                      <a:pt x="837528" y="410171"/>
                    </a:cubicBezTo>
                    <a:cubicBezTo>
                      <a:pt x="840100" y="406552"/>
                      <a:pt x="843910" y="402170"/>
                      <a:pt x="848863" y="396932"/>
                    </a:cubicBezTo>
                    <a:cubicBezTo>
                      <a:pt x="853911" y="391693"/>
                      <a:pt x="858864" y="386644"/>
                      <a:pt x="863817" y="381691"/>
                    </a:cubicBezTo>
                    <a:cubicBezTo>
                      <a:pt x="868770" y="376834"/>
                      <a:pt x="873247" y="372452"/>
                      <a:pt x="877342" y="368738"/>
                    </a:cubicBezTo>
                    <a:cubicBezTo>
                      <a:pt x="881438" y="365023"/>
                      <a:pt x="884105" y="362641"/>
                      <a:pt x="885248" y="361498"/>
                    </a:cubicBezTo>
                    <a:cubicBezTo>
                      <a:pt x="885439" y="362546"/>
                      <a:pt x="885248" y="364451"/>
                      <a:pt x="884582" y="367404"/>
                    </a:cubicBezTo>
                    <a:cubicBezTo>
                      <a:pt x="883915" y="370262"/>
                      <a:pt x="883153" y="373690"/>
                      <a:pt x="882200" y="377596"/>
                    </a:cubicBezTo>
                    <a:cubicBezTo>
                      <a:pt x="881248" y="381501"/>
                      <a:pt x="880200" y="385311"/>
                      <a:pt x="879152" y="389121"/>
                    </a:cubicBezTo>
                    <a:cubicBezTo>
                      <a:pt x="878105" y="392931"/>
                      <a:pt x="877152" y="396169"/>
                      <a:pt x="876390" y="398741"/>
                    </a:cubicBezTo>
                    <a:cubicBezTo>
                      <a:pt x="875152" y="402265"/>
                      <a:pt x="874294" y="405790"/>
                      <a:pt x="873723" y="409314"/>
                    </a:cubicBezTo>
                    <a:cubicBezTo>
                      <a:pt x="873151" y="412934"/>
                      <a:pt x="873914" y="416363"/>
                      <a:pt x="876104" y="419696"/>
                    </a:cubicBezTo>
                    <a:cubicBezTo>
                      <a:pt x="878390" y="424078"/>
                      <a:pt x="881343" y="427126"/>
                      <a:pt x="884963" y="428840"/>
                    </a:cubicBezTo>
                    <a:cubicBezTo>
                      <a:pt x="888582" y="430555"/>
                      <a:pt x="891916" y="431317"/>
                      <a:pt x="895154" y="431221"/>
                    </a:cubicBezTo>
                    <a:cubicBezTo>
                      <a:pt x="898393" y="431031"/>
                      <a:pt x="901346" y="430364"/>
                      <a:pt x="904013" y="429126"/>
                    </a:cubicBezTo>
                    <a:cubicBezTo>
                      <a:pt x="906680" y="427888"/>
                      <a:pt x="908489" y="426649"/>
                      <a:pt x="909347" y="425411"/>
                    </a:cubicBezTo>
                    <a:cubicBezTo>
                      <a:pt x="915538" y="416077"/>
                      <a:pt x="921539" y="406742"/>
                      <a:pt x="927539" y="397408"/>
                    </a:cubicBezTo>
                    <a:cubicBezTo>
                      <a:pt x="933540" y="388168"/>
                      <a:pt x="939541" y="378834"/>
                      <a:pt x="945732" y="369404"/>
                    </a:cubicBezTo>
                    <a:cubicBezTo>
                      <a:pt x="946684" y="367594"/>
                      <a:pt x="948018" y="365785"/>
                      <a:pt x="949637" y="363975"/>
                    </a:cubicBezTo>
                    <a:cubicBezTo>
                      <a:pt x="951257" y="362261"/>
                      <a:pt x="952876" y="360451"/>
                      <a:pt x="954495" y="358736"/>
                    </a:cubicBezTo>
                    <a:cubicBezTo>
                      <a:pt x="953066" y="365499"/>
                      <a:pt x="951923" y="371500"/>
                      <a:pt x="950971" y="376738"/>
                    </a:cubicBezTo>
                    <a:cubicBezTo>
                      <a:pt x="950018" y="381977"/>
                      <a:pt x="949066" y="387883"/>
                      <a:pt x="948208" y="394550"/>
                    </a:cubicBezTo>
                    <a:cubicBezTo>
                      <a:pt x="947351" y="401218"/>
                      <a:pt x="946875" y="408076"/>
                      <a:pt x="946780" y="415124"/>
                    </a:cubicBezTo>
                    <a:cubicBezTo>
                      <a:pt x="946494" y="427792"/>
                      <a:pt x="948875" y="437698"/>
                      <a:pt x="953924" y="445033"/>
                    </a:cubicBezTo>
                    <a:cubicBezTo>
                      <a:pt x="958972" y="452367"/>
                      <a:pt x="964687" y="457034"/>
                      <a:pt x="971068" y="459035"/>
                    </a:cubicBezTo>
                    <a:lnTo>
                      <a:pt x="975450" y="459701"/>
                    </a:lnTo>
                    <a:cubicBezTo>
                      <a:pt x="981356" y="460654"/>
                      <a:pt x="987642" y="459892"/>
                      <a:pt x="994405" y="457415"/>
                    </a:cubicBezTo>
                    <a:cubicBezTo>
                      <a:pt x="1001167" y="454939"/>
                      <a:pt x="1008025" y="450557"/>
                      <a:pt x="1015074" y="444080"/>
                    </a:cubicBezTo>
                    <a:cubicBezTo>
                      <a:pt x="1018408" y="441032"/>
                      <a:pt x="1021741" y="437508"/>
                      <a:pt x="1024980" y="433508"/>
                    </a:cubicBezTo>
                    <a:cubicBezTo>
                      <a:pt x="1026314" y="440651"/>
                      <a:pt x="1028504" y="447604"/>
                      <a:pt x="1031552" y="454367"/>
                    </a:cubicBezTo>
                    <a:cubicBezTo>
                      <a:pt x="1035362" y="461987"/>
                      <a:pt x="1039649" y="468369"/>
                      <a:pt x="1044411" y="473417"/>
                    </a:cubicBezTo>
                    <a:cubicBezTo>
                      <a:pt x="1049174" y="478465"/>
                      <a:pt x="1054031" y="482752"/>
                      <a:pt x="1059175" y="486276"/>
                    </a:cubicBezTo>
                    <a:cubicBezTo>
                      <a:pt x="1062413" y="489134"/>
                      <a:pt x="1065938" y="491229"/>
                      <a:pt x="1069748" y="492658"/>
                    </a:cubicBezTo>
                    <a:cubicBezTo>
                      <a:pt x="1073558" y="494087"/>
                      <a:pt x="1077082" y="495229"/>
                      <a:pt x="1080225" y="496087"/>
                    </a:cubicBezTo>
                    <a:cubicBezTo>
                      <a:pt x="1083749" y="496944"/>
                      <a:pt x="1087178" y="497515"/>
                      <a:pt x="1090512" y="497706"/>
                    </a:cubicBezTo>
                    <a:lnTo>
                      <a:pt x="1093941" y="498277"/>
                    </a:lnTo>
                    <a:cubicBezTo>
                      <a:pt x="1102609" y="498277"/>
                      <a:pt x="1110991" y="496182"/>
                      <a:pt x="1118992" y="491896"/>
                    </a:cubicBezTo>
                    <a:cubicBezTo>
                      <a:pt x="1126993" y="487610"/>
                      <a:pt x="1134517" y="482275"/>
                      <a:pt x="1141566" y="475703"/>
                    </a:cubicBezTo>
                    <a:cubicBezTo>
                      <a:pt x="1148615" y="469131"/>
                      <a:pt x="1155091" y="462083"/>
                      <a:pt x="1160997" y="454463"/>
                    </a:cubicBezTo>
                    <a:cubicBezTo>
                      <a:pt x="1166902" y="446842"/>
                      <a:pt x="1171951" y="439508"/>
                      <a:pt x="1176237" y="432555"/>
                    </a:cubicBezTo>
                    <a:cubicBezTo>
                      <a:pt x="1179666" y="427031"/>
                      <a:pt x="1182333" y="422077"/>
                      <a:pt x="1184809" y="417506"/>
                    </a:cubicBezTo>
                    <a:cubicBezTo>
                      <a:pt x="1186429" y="418648"/>
                      <a:pt x="1187858" y="419887"/>
                      <a:pt x="1189667" y="420839"/>
                    </a:cubicBezTo>
                    <a:cubicBezTo>
                      <a:pt x="1192620" y="422459"/>
                      <a:pt x="1195573" y="424363"/>
                      <a:pt x="1198621" y="426459"/>
                    </a:cubicBezTo>
                    <a:cubicBezTo>
                      <a:pt x="1198240" y="427031"/>
                      <a:pt x="1197764" y="427983"/>
                      <a:pt x="1197478" y="429316"/>
                    </a:cubicBezTo>
                    <a:cubicBezTo>
                      <a:pt x="1197097" y="430555"/>
                      <a:pt x="1196525" y="431793"/>
                      <a:pt x="1195668" y="433031"/>
                    </a:cubicBezTo>
                    <a:cubicBezTo>
                      <a:pt x="1178904" y="463130"/>
                      <a:pt x="1170141" y="495896"/>
                      <a:pt x="1169284" y="531139"/>
                    </a:cubicBezTo>
                    <a:cubicBezTo>
                      <a:pt x="1169284" y="537521"/>
                      <a:pt x="1169760" y="543712"/>
                      <a:pt x="1170617" y="549903"/>
                    </a:cubicBezTo>
                    <a:cubicBezTo>
                      <a:pt x="1171475" y="556094"/>
                      <a:pt x="1173856" y="561905"/>
                      <a:pt x="1177666" y="567524"/>
                    </a:cubicBezTo>
                    <a:cubicBezTo>
                      <a:pt x="1181190" y="573049"/>
                      <a:pt x="1185762" y="578097"/>
                      <a:pt x="1191382" y="582478"/>
                    </a:cubicBezTo>
                    <a:cubicBezTo>
                      <a:pt x="1197097" y="586860"/>
                      <a:pt x="1204717" y="589146"/>
                      <a:pt x="1214432" y="589336"/>
                    </a:cubicBezTo>
                    <a:cubicBezTo>
                      <a:pt x="1217099" y="589336"/>
                      <a:pt x="1219576" y="589527"/>
                      <a:pt x="1221957" y="589527"/>
                    </a:cubicBezTo>
                    <a:cubicBezTo>
                      <a:pt x="1224338" y="589527"/>
                      <a:pt x="1226815" y="589336"/>
                      <a:pt x="1229577" y="588765"/>
                    </a:cubicBezTo>
                    <a:cubicBezTo>
                      <a:pt x="1238340" y="586479"/>
                      <a:pt x="1247579" y="581336"/>
                      <a:pt x="1257295" y="573525"/>
                    </a:cubicBezTo>
                    <a:cubicBezTo>
                      <a:pt x="1267010" y="565715"/>
                      <a:pt x="1276726" y="556380"/>
                      <a:pt x="1286251" y="545522"/>
                    </a:cubicBezTo>
                    <a:cubicBezTo>
                      <a:pt x="1295776" y="534663"/>
                      <a:pt x="1305015" y="523138"/>
                      <a:pt x="1313778" y="511041"/>
                    </a:cubicBezTo>
                    <a:cubicBezTo>
                      <a:pt x="1322541" y="498849"/>
                      <a:pt x="1330542" y="487324"/>
                      <a:pt x="1337781" y="476465"/>
                    </a:cubicBezTo>
                    <a:cubicBezTo>
                      <a:pt x="1345020" y="465607"/>
                      <a:pt x="1351021" y="456082"/>
                      <a:pt x="1355783" y="447986"/>
                    </a:cubicBezTo>
                    <a:cubicBezTo>
                      <a:pt x="1360546" y="439889"/>
                      <a:pt x="1363689" y="434555"/>
                      <a:pt x="1365023" y="432174"/>
                    </a:cubicBezTo>
                    <a:cubicBezTo>
                      <a:pt x="1366547" y="429031"/>
                      <a:pt x="1366832" y="425983"/>
                      <a:pt x="1365975" y="423030"/>
                    </a:cubicBezTo>
                    <a:lnTo>
                      <a:pt x="1365975" y="423030"/>
                    </a:lnTo>
                    <a:close/>
                    <a:moveTo>
                      <a:pt x="135345" y="302063"/>
                    </a:moveTo>
                    <a:cubicBezTo>
                      <a:pt x="131725" y="306635"/>
                      <a:pt x="127630" y="311492"/>
                      <a:pt x="122772" y="316350"/>
                    </a:cubicBezTo>
                    <a:cubicBezTo>
                      <a:pt x="100198" y="338829"/>
                      <a:pt x="80195" y="354926"/>
                      <a:pt x="62765" y="364546"/>
                    </a:cubicBezTo>
                    <a:cubicBezTo>
                      <a:pt x="45334" y="374167"/>
                      <a:pt x="32570" y="377024"/>
                      <a:pt x="24569" y="373119"/>
                    </a:cubicBezTo>
                    <a:lnTo>
                      <a:pt x="24093" y="373119"/>
                    </a:lnTo>
                    <a:cubicBezTo>
                      <a:pt x="23617" y="363308"/>
                      <a:pt x="25998" y="354260"/>
                      <a:pt x="31332" y="346068"/>
                    </a:cubicBezTo>
                    <a:cubicBezTo>
                      <a:pt x="35714" y="339400"/>
                      <a:pt x="41810" y="333209"/>
                      <a:pt x="49620" y="327399"/>
                    </a:cubicBezTo>
                    <a:cubicBezTo>
                      <a:pt x="57335" y="321589"/>
                      <a:pt x="66194" y="316350"/>
                      <a:pt x="76195" y="311492"/>
                    </a:cubicBezTo>
                    <a:cubicBezTo>
                      <a:pt x="86101" y="306730"/>
                      <a:pt x="96959" y="302443"/>
                      <a:pt x="108580" y="298824"/>
                    </a:cubicBezTo>
                    <a:cubicBezTo>
                      <a:pt x="120200" y="295109"/>
                      <a:pt x="132297" y="291775"/>
                      <a:pt x="144775" y="288727"/>
                    </a:cubicBezTo>
                    <a:cubicBezTo>
                      <a:pt x="142108" y="293014"/>
                      <a:pt x="138965" y="297395"/>
                      <a:pt x="135440" y="302063"/>
                    </a:cubicBezTo>
                    <a:lnTo>
                      <a:pt x="135440" y="302063"/>
                    </a:lnTo>
                    <a:close/>
                    <a:moveTo>
                      <a:pt x="1093179" y="370928"/>
                    </a:moveTo>
                    <a:cubicBezTo>
                      <a:pt x="1093560" y="366642"/>
                      <a:pt x="1093846" y="362356"/>
                      <a:pt x="1094227" y="358069"/>
                    </a:cubicBezTo>
                    <a:cubicBezTo>
                      <a:pt x="1094417" y="354450"/>
                      <a:pt x="1094989" y="350259"/>
                      <a:pt x="1095656" y="345496"/>
                    </a:cubicBezTo>
                    <a:cubicBezTo>
                      <a:pt x="1096417" y="340734"/>
                      <a:pt x="1097465" y="336162"/>
                      <a:pt x="1098799" y="331685"/>
                    </a:cubicBezTo>
                    <a:lnTo>
                      <a:pt x="1098132" y="332542"/>
                    </a:lnTo>
                    <a:cubicBezTo>
                      <a:pt x="1099656" y="324732"/>
                      <a:pt x="1101561" y="318064"/>
                      <a:pt x="1103752" y="312349"/>
                    </a:cubicBezTo>
                    <a:cubicBezTo>
                      <a:pt x="1105942" y="306730"/>
                      <a:pt x="1108419" y="301967"/>
                      <a:pt x="1110991" y="298157"/>
                    </a:cubicBezTo>
                    <a:cubicBezTo>
                      <a:pt x="1113563" y="294347"/>
                      <a:pt x="1116039" y="291394"/>
                      <a:pt x="1118420" y="289299"/>
                    </a:cubicBezTo>
                    <a:cubicBezTo>
                      <a:pt x="1120801" y="287203"/>
                      <a:pt x="1122897" y="285584"/>
                      <a:pt x="1124707" y="284537"/>
                    </a:cubicBezTo>
                    <a:cubicBezTo>
                      <a:pt x="1126707" y="282536"/>
                      <a:pt x="1128326" y="282250"/>
                      <a:pt x="1129565" y="283774"/>
                    </a:cubicBezTo>
                    <a:cubicBezTo>
                      <a:pt x="1130803" y="285298"/>
                      <a:pt x="1130708" y="289775"/>
                      <a:pt x="1129183" y="297300"/>
                    </a:cubicBezTo>
                    <a:cubicBezTo>
                      <a:pt x="1128898" y="298919"/>
                      <a:pt x="1127850" y="302729"/>
                      <a:pt x="1125945" y="308539"/>
                    </a:cubicBezTo>
                    <a:cubicBezTo>
                      <a:pt x="1124040" y="314445"/>
                      <a:pt x="1121468" y="321017"/>
                      <a:pt x="1118325" y="328351"/>
                    </a:cubicBezTo>
                    <a:cubicBezTo>
                      <a:pt x="1115182" y="335686"/>
                      <a:pt x="1111467" y="343306"/>
                      <a:pt x="1107181" y="351116"/>
                    </a:cubicBezTo>
                    <a:cubicBezTo>
                      <a:pt x="1102894" y="359022"/>
                      <a:pt x="1098227" y="365499"/>
                      <a:pt x="1093084" y="370738"/>
                    </a:cubicBezTo>
                    <a:lnTo>
                      <a:pt x="1093084" y="370738"/>
                    </a:lnTo>
                    <a:close/>
                  </a:path>
                </a:pathLst>
              </a:custGeom>
              <a:solidFill>
                <a:srgbClr val="EC6528"/>
              </a:solidFill>
              <a:ln w="9525" cap="flat">
                <a:noFill/>
                <a:prstDash val="solid"/>
                <a:miter/>
              </a:ln>
            </p:spPr>
            <p:txBody>
              <a:bodyPr rtlCol="0" anchor="ctr"/>
              <a:lstStyle/>
              <a:p>
                <a:endParaRPr lang="nl-BE"/>
              </a:p>
            </p:txBody>
          </p:sp>
        </p:grpSp>
        <p:sp>
          <p:nvSpPr>
            <p:cNvPr id="86" name="Rechthoek 85">
              <a:hlinkClick r:id="rId24" action="ppaction://hlinksldjump"/>
              <a:extLst>
                <a:ext uri="{FF2B5EF4-FFF2-40B4-BE49-F238E27FC236}">
                  <a16:creationId xmlns:a16="http://schemas.microsoft.com/office/drawing/2014/main" id="{9D8040F7-B056-A033-A973-95CE910C762C}"/>
                </a:ext>
              </a:extLst>
            </p:cNvPr>
            <p:cNvSpPr/>
            <p:nvPr/>
          </p:nvSpPr>
          <p:spPr>
            <a:xfrm>
              <a:off x="10048082" y="-1453348"/>
              <a:ext cx="3259127" cy="11339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89" name="!!link_actiefbuiten">
            <a:hlinkClick r:id="rId25" action="ppaction://hlinksldjump"/>
            <a:extLst>
              <a:ext uri="{FF2B5EF4-FFF2-40B4-BE49-F238E27FC236}">
                <a16:creationId xmlns:a16="http://schemas.microsoft.com/office/drawing/2014/main" id="{EC39F60E-F71B-0FA8-EA53-628F941AC525}"/>
              </a:ext>
            </a:extLst>
          </p:cNvPr>
          <p:cNvSpPr/>
          <p:nvPr/>
        </p:nvSpPr>
        <p:spPr>
          <a:xfrm>
            <a:off x="569868" y="4249679"/>
            <a:ext cx="3940504" cy="2126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0" name="!!link_chillax">
            <a:hlinkClick r:id="rId26" action="ppaction://hlinksldjump"/>
            <a:extLst>
              <a:ext uri="{FF2B5EF4-FFF2-40B4-BE49-F238E27FC236}">
                <a16:creationId xmlns:a16="http://schemas.microsoft.com/office/drawing/2014/main" id="{6773B9C9-AA5B-0AF1-8733-FE1D86A2AF8B}"/>
              </a:ext>
            </a:extLst>
          </p:cNvPr>
          <p:cNvSpPr/>
          <p:nvPr/>
        </p:nvSpPr>
        <p:spPr>
          <a:xfrm>
            <a:off x="7753078" y="1828151"/>
            <a:ext cx="3593382" cy="2126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72" name="!!link_uniekebelevenis">
            <a:hlinkClick r:id="rId27" action="ppaction://hlinksldjump"/>
            <a:extLst>
              <a:ext uri="{FF2B5EF4-FFF2-40B4-BE49-F238E27FC236}">
                <a16:creationId xmlns:a16="http://schemas.microsoft.com/office/drawing/2014/main" id="{362DD7EF-C35F-6525-813D-3ADF4AB6E5FC}"/>
              </a:ext>
            </a:extLst>
          </p:cNvPr>
          <p:cNvSpPr/>
          <p:nvPr/>
        </p:nvSpPr>
        <p:spPr>
          <a:xfrm>
            <a:off x="4450619" y="3000667"/>
            <a:ext cx="3854370" cy="19875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8" name="!!link_uitdagend">
            <a:hlinkClick r:id="rId28" action="ppaction://hlinksldjump"/>
            <a:extLst>
              <a:ext uri="{FF2B5EF4-FFF2-40B4-BE49-F238E27FC236}">
                <a16:creationId xmlns:a16="http://schemas.microsoft.com/office/drawing/2014/main" id="{8BDBD648-570E-D595-D9C3-36633AE382CF}"/>
              </a:ext>
            </a:extLst>
          </p:cNvPr>
          <p:cNvSpPr/>
          <p:nvPr/>
        </p:nvSpPr>
        <p:spPr>
          <a:xfrm>
            <a:off x="7964931" y="4688079"/>
            <a:ext cx="3720332" cy="15613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7" name="!!link_goodtimes">
            <a:hlinkClick r:id="rId29" action="ppaction://hlinksldjump"/>
            <a:extLst>
              <a:ext uri="{FF2B5EF4-FFF2-40B4-BE49-F238E27FC236}">
                <a16:creationId xmlns:a16="http://schemas.microsoft.com/office/drawing/2014/main" id="{6FA8780C-FCA7-79DF-15A7-EBBB76F9A6AD}"/>
              </a:ext>
            </a:extLst>
          </p:cNvPr>
          <p:cNvSpPr/>
          <p:nvPr/>
        </p:nvSpPr>
        <p:spPr>
          <a:xfrm>
            <a:off x="569868" y="1582583"/>
            <a:ext cx="3506900" cy="2126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Tree>
    <p:extLst>
      <p:ext uri="{BB962C8B-B14F-4D97-AF65-F5344CB8AC3E}">
        <p14:creationId xmlns:p14="http://schemas.microsoft.com/office/powerpoint/2010/main" val="407888236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additive="base">
                                        <p:cTn id="7" dur="500" fill="hold"/>
                                        <p:tgtEl>
                                          <p:spTgt spid="57"/>
                                        </p:tgtEl>
                                        <p:attrNameLst>
                                          <p:attrName>ppt_x</p:attrName>
                                        </p:attrNameLst>
                                      </p:cBhvr>
                                      <p:tavLst>
                                        <p:tav tm="0">
                                          <p:val>
                                            <p:strVal val="#ppt_x"/>
                                          </p:val>
                                        </p:tav>
                                        <p:tav tm="100000">
                                          <p:val>
                                            <p:strVal val="#ppt_x"/>
                                          </p:val>
                                        </p:tav>
                                      </p:tavLst>
                                    </p:anim>
                                    <p:anim calcmode="lin" valueType="num">
                                      <p:cBhvr additive="base">
                                        <p:cTn id="8" dur="500" fill="hold"/>
                                        <p:tgtEl>
                                          <p:spTgt spid="57"/>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ppt_x"/>
                                          </p:val>
                                        </p:tav>
                                        <p:tav tm="100000">
                                          <p:val>
                                            <p:strVal val="#ppt_x"/>
                                          </p:val>
                                        </p:tav>
                                      </p:tavLst>
                                    </p:anim>
                                    <p:anim calcmode="lin" valueType="num">
                                      <p:cBhvr additive="base">
                                        <p:cTn id="12" dur="500" fill="hold"/>
                                        <p:tgtEl>
                                          <p:spTgt spid="15"/>
                                        </p:tgtEl>
                                        <p:attrNameLst>
                                          <p:attrName>ppt_y</p:attrName>
                                        </p:attrNameLst>
                                      </p:cBhvr>
                                      <p:tavLst>
                                        <p:tav tm="0">
                                          <p:val>
                                            <p:strVal val="1+#ppt_h/2"/>
                                          </p:val>
                                        </p:tav>
                                        <p:tav tm="100000">
                                          <p:val>
                                            <p:strVal val="#ppt_y"/>
                                          </p:val>
                                        </p:tav>
                                      </p:tavLst>
                                    </p:anim>
                                  </p:childTnLst>
                                </p:cTn>
                              </p:par>
                              <p:par>
                                <p:cTn id="13" presetID="16" presetClass="entr" presetSubtype="37" fill="hold" grpId="0" nodeType="withEffect">
                                  <p:stCondLst>
                                    <p:cond delay="200"/>
                                  </p:stCondLst>
                                  <p:childTnLst>
                                    <p:set>
                                      <p:cBhvr>
                                        <p:cTn id="14" dur="1" fill="hold">
                                          <p:stCondLst>
                                            <p:cond delay="0"/>
                                          </p:stCondLst>
                                        </p:cTn>
                                        <p:tgtEl>
                                          <p:spTgt spid="58"/>
                                        </p:tgtEl>
                                        <p:attrNameLst>
                                          <p:attrName>style.visibility</p:attrName>
                                        </p:attrNameLst>
                                      </p:cBhvr>
                                      <p:to>
                                        <p:strVal val="visible"/>
                                      </p:to>
                                    </p:set>
                                    <p:animEffect transition="in" filter="barn(outVertical)">
                                      <p:cBhvr>
                                        <p:cTn id="15" dur="500"/>
                                        <p:tgtEl>
                                          <p:spTgt spid="58"/>
                                        </p:tgtEl>
                                      </p:cBhvr>
                                    </p:animEffect>
                                  </p:childTnLst>
                                </p:cTn>
                              </p:par>
                              <p:par>
                                <p:cTn id="16" presetID="2" presetClass="entr" presetSubtype="4" decel="100000" fill="hold" grpId="0" nodeType="with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additive="base">
                                        <p:cTn id="18" dur="500" fill="hold"/>
                                        <p:tgtEl>
                                          <p:spTgt spid="2"/>
                                        </p:tgtEl>
                                        <p:attrNameLst>
                                          <p:attrName>ppt_x</p:attrName>
                                        </p:attrNameLst>
                                      </p:cBhvr>
                                      <p:tavLst>
                                        <p:tav tm="0">
                                          <p:val>
                                            <p:strVal val="#ppt_x"/>
                                          </p:val>
                                        </p:tav>
                                        <p:tav tm="100000">
                                          <p:val>
                                            <p:strVal val="#ppt_x"/>
                                          </p:val>
                                        </p:tav>
                                      </p:tavLst>
                                    </p:anim>
                                    <p:anim calcmode="lin" valueType="num">
                                      <p:cBhvr additive="base">
                                        <p:cTn id="19" dur="500" fill="hold"/>
                                        <p:tgtEl>
                                          <p:spTgt spid="2"/>
                                        </p:tgtEl>
                                        <p:attrNameLst>
                                          <p:attrName>ppt_y</p:attrName>
                                        </p:attrNameLst>
                                      </p:cBhvr>
                                      <p:tavLst>
                                        <p:tav tm="0">
                                          <p:val>
                                            <p:strVal val="1+#ppt_h/2"/>
                                          </p:val>
                                        </p:tav>
                                        <p:tav tm="100000">
                                          <p:val>
                                            <p:strVal val="#ppt_y"/>
                                          </p:val>
                                        </p:tav>
                                      </p:tavLst>
                                    </p:anim>
                                  </p:childTnLst>
                                </p:cTn>
                              </p:par>
                            </p:childTnLst>
                          </p:cTn>
                        </p:par>
                        <p:par>
                          <p:cTn id="20" fill="hold">
                            <p:stCondLst>
                              <p:cond delay="700"/>
                            </p:stCondLst>
                            <p:childTnLst>
                              <p:par>
                                <p:cTn id="21" presetID="49" presetClass="entr" presetSubtype="0" decel="100000" fill="hold" nodeType="afterEffect">
                                  <p:stCondLst>
                                    <p:cond delay="0"/>
                                  </p:stCondLst>
                                  <p:childTnLst>
                                    <p:set>
                                      <p:cBhvr>
                                        <p:cTn id="22" dur="1" fill="hold">
                                          <p:stCondLst>
                                            <p:cond delay="0"/>
                                          </p:stCondLst>
                                        </p:cTn>
                                        <p:tgtEl>
                                          <p:spTgt spid="49"/>
                                        </p:tgtEl>
                                        <p:attrNameLst>
                                          <p:attrName>style.visibility</p:attrName>
                                        </p:attrNameLst>
                                      </p:cBhvr>
                                      <p:to>
                                        <p:strVal val="visible"/>
                                      </p:to>
                                    </p:set>
                                    <p:anim calcmode="lin" valueType="num">
                                      <p:cBhvr>
                                        <p:cTn id="23" dur="500" fill="hold"/>
                                        <p:tgtEl>
                                          <p:spTgt spid="49"/>
                                        </p:tgtEl>
                                        <p:attrNameLst>
                                          <p:attrName>ppt_w</p:attrName>
                                        </p:attrNameLst>
                                      </p:cBhvr>
                                      <p:tavLst>
                                        <p:tav tm="0">
                                          <p:val>
                                            <p:fltVal val="0"/>
                                          </p:val>
                                        </p:tav>
                                        <p:tav tm="100000">
                                          <p:val>
                                            <p:strVal val="#ppt_w"/>
                                          </p:val>
                                        </p:tav>
                                      </p:tavLst>
                                    </p:anim>
                                    <p:anim calcmode="lin" valueType="num">
                                      <p:cBhvr>
                                        <p:cTn id="24" dur="500" fill="hold"/>
                                        <p:tgtEl>
                                          <p:spTgt spid="49"/>
                                        </p:tgtEl>
                                        <p:attrNameLst>
                                          <p:attrName>ppt_h</p:attrName>
                                        </p:attrNameLst>
                                      </p:cBhvr>
                                      <p:tavLst>
                                        <p:tav tm="0">
                                          <p:val>
                                            <p:fltVal val="0"/>
                                          </p:val>
                                        </p:tav>
                                        <p:tav tm="100000">
                                          <p:val>
                                            <p:strVal val="#ppt_h"/>
                                          </p:val>
                                        </p:tav>
                                      </p:tavLst>
                                    </p:anim>
                                    <p:anim calcmode="lin" valueType="num">
                                      <p:cBhvr>
                                        <p:cTn id="25" dur="500" fill="hold"/>
                                        <p:tgtEl>
                                          <p:spTgt spid="49"/>
                                        </p:tgtEl>
                                        <p:attrNameLst>
                                          <p:attrName>style.rotation</p:attrName>
                                        </p:attrNameLst>
                                      </p:cBhvr>
                                      <p:tavLst>
                                        <p:tav tm="0">
                                          <p:val>
                                            <p:fltVal val="360"/>
                                          </p:val>
                                        </p:tav>
                                        <p:tav tm="100000">
                                          <p:val>
                                            <p:fltVal val="0"/>
                                          </p:val>
                                        </p:tav>
                                      </p:tavLst>
                                    </p:anim>
                                    <p:animEffect transition="in" filter="fade">
                                      <p:cBhvr>
                                        <p:cTn id="26" dur="500"/>
                                        <p:tgtEl>
                                          <p:spTgt spid="49"/>
                                        </p:tgtEl>
                                      </p:cBhvr>
                                    </p:animEffect>
                                  </p:childTnLst>
                                </p:cTn>
                              </p:par>
                              <p:par>
                                <p:cTn id="27" presetID="49" presetClass="entr" presetSubtype="0" decel="100000" fill="hold" nodeType="withEffect">
                                  <p:stCondLst>
                                    <p:cond delay="0"/>
                                  </p:stCondLst>
                                  <p:childTnLst>
                                    <p:set>
                                      <p:cBhvr>
                                        <p:cTn id="28" dur="1" fill="hold">
                                          <p:stCondLst>
                                            <p:cond delay="0"/>
                                          </p:stCondLst>
                                        </p:cTn>
                                        <p:tgtEl>
                                          <p:spTgt spid="25"/>
                                        </p:tgtEl>
                                        <p:attrNameLst>
                                          <p:attrName>style.visibility</p:attrName>
                                        </p:attrNameLst>
                                      </p:cBhvr>
                                      <p:to>
                                        <p:strVal val="visible"/>
                                      </p:to>
                                    </p:set>
                                    <p:anim calcmode="lin" valueType="num">
                                      <p:cBhvr>
                                        <p:cTn id="29" dur="500" fill="hold"/>
                                        <p:tgtEl>
                                          <p:spTgt spid="25"/>
                                        </p:tgtEl>
                                        <p:attrNameLst>
                                          <p:attrName>ppt_w</p:attrName>
                                        </p:attrNameLst>
                                      </p:cBhvr>
                                      <p:tavLst>
                                        <p:tav tm="0">
                                          <p:val>
                                            <p:fltVal val="0"/>
                                          </p:val>
                                        </p:tav>
                                        <p:tav tm="100000">
                                          <p:val>
                                            <p:strVal val="#ppt_w"/>
                                          </p:val>
                                        </p:tav>
                                      </p:tavLst>
                                    </p:anim>
                                    <p:anim calcmode="lin" valueType="num">
                                      <p:cBhvr>
                                        <p:cTn id="30" dur="500" fill="hold"/>
                                        <p:tgtEl>
                                          <p:spTgt spid="25"/>
                                        </p:tgtEl>
                                        <p:attrNameLst>
                                          <p:attrName>ppt_h</p:attrName>
                                        </p:attrNameLst>
                                      </p:cBhvr>
                                      <p:tavLst>
                                        <p:tav tm="0">
                                          <p:val>
                                            <p:fltVal val="0"/>
                                          </p:val>
                                        </p:tav>
                                        <p:tav tm="100000">
                                          <p:val>
                                            <p:strVal val="#ppt_h"/>
                                          </p:val>
                                        </p:tav>
                                      </p:tavLst>
                                    </p:anim>
                                    <p:anim calcmode="lin" valueType="num">
                                      <p:cBhvr>
                                        <p:cTn id="31" dur="500" fill="hold"/>
                                        <p:tgtEl>
                                          <p:spTgt spid="25"/>
                                        </p:tgtEl>
                                        <p:attrNameLst>
                                          <p:attrName>style.rotation</p:attrName>
                                        </p:attrNameLst>
                                      </p:cBhvr>
                                      <p:tavLst>
                                        <p:tav tm="0">
                                          <p:val>
                                            <p:fltVal val="360"/>
                                          </p:val>
                                        </p:tav>
                                        <p:tav tm="100000">
                                          <p:val>
                                            <p:fltVal val="0"/>
                                          </p:val>
                                        </p:tav>
                                      </p:tavLst>
                                    </p:anim>
                                    <p:animEffect transition="in" filter="fade">
                                      <p:cBhvr>
                                        <p:cTn id="32" dur="500"/>
                                        <p:tgtEl>
                                          <p:spTgt spid="25"/>
                                        </p:tgtEl>
                                      </p:cBhvr>
                                    </p:animEffect>
                                  </p:childTnLst>
                                </p:cTn>
                              </p:par>
                              <p:par>
                                <p:cTn id="33" presetID="32" presetClass="emph" presetSubtype="0" repeatCount="2000" fill="hold" nodeType="withEffect">
                                  <p:stCondLst>
                                    <p:cond delay="0"/>
                                  </p:stCondLst>
                                  <p:childTnLst>
                                    <p:animRot by="120000">
                                      <p:cBhvr>
                                        <p:cTn id="34" dur="100" fill="hold">
                                          <p:stCondLst>
                                            <p:cond delay="0"/>
                                          </p:stCondLst>
                                        </p:cTn>
                                        <p:tgtEl>
                                          <p:spTgt spid="49"/>
                                        </p:tgtEl>
                                        <p:attrNameLst>
                                          <p:attrName>r</p:attrName>
                                        </p:attrNameLst>
                                      </p:cBhvr>
                                    </p:animRot>
                                    <p:animRot by="-240000">
                                      <p:cBhvr>
                                        <p:cTn id="35" dur="200" fill="hold">
                                          <p:stCondLst>
                                            <p:cond delay="200"/>
                                          </p:stCondLst>
                                        </p:cTn>
                                        <p:tgtEl>
                                          <p:spTgt spid="49"/>
                                        </p:tgtEl>
                                        <p:attrNameLst>
                                          <p:attrName>r</p:attrName>
                                        </p:attrNameLst>
                                      </p:cBhvr>
                                    </p:animRot>
                                    <p:animRot by="240000">
                                      <p:cBhvr>
                                        <p:cTn id="36" dur="200" fill="hold">
                                          <p:stCondLst>
                                            <p:cond delay="400"/>
                                          </p:stCondLst>
                                        </p:cTn>
                                        <p:tgtEl>
                                          <p:spTgt spid="49"/>
                                        </p:tgtEl>
                                        <p:attrNameLst>
                                          <p:attrName>r</p:attrName>
                                        </p:attrNameLst>
                                      </p:cBhvr>
                                    </p:animRot>
                                    <p:animRot by="-240000">
                                      <p:cBhvr>
                                        <p:cTn id="37" dur="200" fill="hold">
                                          <p:stCondLst>
                                            <p:cond delay="600"/>
                                          </p:stCondLst>
                                        </p:cTn>
                                        <p:tgtEl>
                                          <p:spTgt spid="49"/>
                                        </p:tgtEl>
                                        <p:attrNameLst>
                                          <p:attrName>r</p:attrName>
                                        </p:attrNameLst>
                                      </p:cBhvr>
                                    </p:animRot>
                                    <p:animRot by="120000">
                                      <p:cBhvr>
                                        <p:cTn id="38" dur="200" fill="hold">
                                          <p:stCondLst>
                                            <p:cond delay="800"/>
                                          </p:stCondLst>
                                        </p:cTn>
                                        <p:tgtEl>
                                          <p:spTgt spid="49"/>
                                        </p:tgtEl>
                                        <p:attrNameLst>
                                          <p:attrName>r</p:attrName>
                                        </p:attrNameLst>
                                      </p:cBhvr>
                                    </p:animRot>
                                  </p:childTnLst>
                                </p:cTn>
                              </p:par>
                              <p:par>
                                <p:cTn id="39" presetID="32" presetClass="emph" presetSubtype="0" repeatCount="2000" fill="hold" nodeType="withEffect">
                                  <p:stCondLst>
                                    <p:cond delay="0"/>
                                  </p:stCondLst>
                                  <p:childTnLst>
                                    <p:animRot by="120000">
                                      <p:cBhvr>
                                        <p:cTn id="40" dur="100" fill="hold">
                                          <p:stCondLst>
                                            <p:cond delay="0"/>
                                          </p:stCondLst>
                                        </p:cTn>
                                        <p:tgtEl>
                                          <p:spTgt spid="25"/>
                                        </p:tgtEl>
                                        <p:attrNameLst>
                                          <p:attrName>r</p:attrName>
                                        </p:attrNameLst>
                                      </p:cBhvr>
                                    </p:animRot>
                                    <p:animRot by="-240000">
                                      <p:cBhvr>
                                        <p:cTn id="41" dur="200" fill="hold">
                                          <p:stCondLst>
                                            <p:cond delay="200"/>
                                          </p:stCondLst>
                                        </p:cTn>
                                        <p:tgtEl>
                                          <p:spTgt spid="25"/>
                                        </p:tgtEl>
                                        <p:attrNameLst>
                                          <p:attrName>r</p:attrName>
                                        </p:attrNameLst>
                                      </p:cBhvr>
                                    </p:animRot>
                                    <p:animRot by="240000">
                                      <p:cBhvr>
                                        <p:cTn id="42" dur="200" fill="hold">
                                          <p:stCondLst>
                                            <p:cond delay="400"/>
                                          </p:stCondLst>
                                        </p:cTn>
                                        <p:tgtEl>
                                          <p:spTgt spid="25"/>
                                        </p:tgtEl>
                                        <p:attrNameLst>
                                          <p:attrName>r</p:attrName>
                                        </p:attrNameLst>
                                      </p:cBhvr>
                                    </p:animRot>
                                    <p:animRot by="-240000">
                                      <p:cBhvr>
                                        <p:cTn id="43" dur="200" fill="hold">
                                          <p:stCondLst>
                                            <p:cond delay="600"/>
                                          </p:stCondLst>
                                        </p:cTn>
                                        <p:tgtEl>
                                          <p:spTgt spid="25"/>
                                        </p:tgtEl>
                                        <p:attrNameLst>
                                          <p:attrName>r</p:attrName>
                                        </p:attrNameLst>
                                      </p:cBhvr>
                                    </p:animRot>
                                    <p:animRot by="120000">
                                      <p:cBhvr>
                                        <p:cTn id="44" dur="200" fill="hold">
                                          <p:stCondLst>
                                            <p:cond delay="800"/>
                                          </p:stCondLst>
                                        </p:cTn>
                                        <p:tgtEl>
                                          <p:spTgt spid="25"/>
                                        </p:tgtEl>
                                        <p:attrNameLst>
                                          <p:attrName>r</p:attrName>
                                        </p:attrNameLst>
                                      </p:cBhvr>
                                    </p:animRot>
                                  </p:childTnLst>
                                </p:cTn>
                              </p:par>
                              <p:par>
                                <p:cTn id="45" presetID="53" presetClass="entr" presetSubtype="16" fill="hold" grpId="0" nodeType="withEffect">
                                  <p:stCondLst>
                                    <p:cond delay="0"/>
                                  </p:stCondLst>
                                  <p:childTnLst>
                                    <p:set>
                                      <p:cBhvr>
                                        <p:cTn id="46" dur="1" fill="hold">
                                          <p:stCondLst>
                                            <p:cond delay="0"/>
                                          </p:stCondLst>
                                        </p:cTn>
                                        <p:tgtEl>
                                          <p:spTgt spid="35"/>
                                        </p:tgtEl>
                                        <p:attrNameLst>
                                          <p:attrName>style.visibility</p:attrName>
                                        </p:attrNameLst>
                                      </p:cBhvr>
                                      <p:to>
                                        <p:strVal val="visible"/>
                                      </p:to>
                                    </p:set>
                                    <p:anim calcmode="lin" valueType="num">
                                      <p:cBhvr>
                                        <p:cTn id="47" dur="500" fill="hold"/>
                                        <p:tgtEl>
                                          <p:spTgt spid="35"/>
                                        </p:tgtEl>
                                        <p:attrNameLst>
                                          <p:attrName>ppt_w</p:attrName>
                                        </p:attrNameLst>
                                      </p:cBhvr>
                                      <p:tavLst>
                                        <p:tav tm="0">
                                          <p:val>
                                            <p:fltVal val="0"/>
                                          </p:val>
                                        </p:tav>
                                        <p:tav tm="100000">
                                          <p:val>
                                            <p:strVal val="#ppt_w"/>
                                          </p:val>
                                        </p:tav>
                                      </p:tavLst>
                                    </p:anim>
                                    <p:anim calcmode="lin" valueType="num">
                                      <p:cBhvr>
                                        <p:cTn id="48" dur="500" fill="hold"/>
                                        <p:tgtEl>
                                          <p:spTgt spid="35"/>
                                        </p:tgtEl>
                                        <p:attrNameLst>
                                          <p:attrName>ppt_h</p:attrName>
                                        </p:attrNameLst>
                                      </p:cBhvr>
                                      <p:tavLst>
                                        <p:tav tm="0">
                                          <p:val>
                                            <p:fltVal val="0"/>
                                          </p:val>
                                        </p:tav>
                                        <p:tav tm="100000">
                                          <p:val>
                                            <p:strVal val="#ppt_h"/>
                                          </p:val>
                                        </p:tav>
                                      </p:tavLst>
                                    </p:anim>
                                    <p:animEffect transition="in" filter="fade">
                                      <p:cBhvr>
                                        <p:cTn id="49" dur="500"/>
                                        <p:tgtEl>
                                          <p:spTgt spid="35"/>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36"/>
                                        </p:tgtEl>
                                        <p:attrNameLst>
                                          <p:attrName>style.visibility</p:attrName>
                                        </p:attrNameLst>
                                      </p:cBhvr>
                                      <p:to>
                                        <p:strVal val="visible"/>
                                      </p:to>
                                    </p:set>
                                    <p:anim calcmode="lin" valueType="num">
                                      <p:cBhvr>
                                        <p:cTn id="52" dur="500" fill="hold"/>
                                        <p:tgtEl>
                                          <p:spTgt spid="36"/>
                                        </p:tgtEl>
                                        <p:attrNameLst>
                                          <p:attrName>ppt_w</p:attrName>
                                        </p:attrNameLst>
                                      </p:cBhvr>
                                      <p:tavLst>
                                        <p:tav tm="0">
                                          <p:val>
                                            <p:fltVal val="0"/>
                                          </p:val>
                                        </p:tav>
                                        <p:tav tm="100000">
                                          <p:val>
                                            <p:strVal val="#ppt_w"/>
                                          </p:val>
                                        </p:tav>
                                      </p:tavLst>
                                    </p:anim>
                                    <p:anim calcmode="lin" valueType="num">
                                      <p:cBhvr>
                                        <p:cTn id="53" dur="500" fill="hold"/>
                                        <p:tgtEl>
                                          <p:spTgt spid="36"/>
                                        </p:tgtEl>
                                        <p:attrNameLst>
                                          <p:attrName>ppt_h</p:attrName>
                                        </p:attrNameLst>
                                      </p:cBhvr>
                                      <p:tavLst>
                                        <p:tav tm="0">
                                          <p:val>
                                            <p:fltVal val="0"/>
                                          </p:val>
                                        </p:tav>
                                        <p:tav tm="100000">
                                          <p:val>
                                            <p:strVal val="#ppt_h"/>
                                          </p:val>
                                        </p:tav>
                                      </p:tavLst>
                                    </p:anim>
                                    <p:animEffect transition="in" filter="fade">
                                      <p:cBhvr>
                                        <p:cTn id="54" dur="500"/>
                                        <p:tgtEl>
                                          <p:spTgt spid="36"/>
                                        </p:tgtEl>
                                      </p:cBhvr>
                                    </p:animEffect>
                                  </p:childTnLst>
                                </p:cTn>
                              </p:par>
                              <p:par>
                                <p:cTn id="55" presetID="1" presetClass="entr" presetSubtype="0" fill="hold" grpId="0" nodeType="withEffect" nodePh="1">
                                  <p:stCondLst>
                                    <p:cond delay="0"/>
                                  </p:stCondLst>
                                  <p:endCondLst>
                                    <p:cond evt="begin" delay="0">
                                      <p:tn val="55"/>
                                    </p:cond>
                                  </p:endCondLst>
                                  <p:childTnLst>
                                    <p:set>
                                      <p:cBhvr>
                                        <p:cTn id="56" dur="1" fill="hold">
                                          <p:stCondLst>
                                            <p:cond delay="0"/>
                                          </p:stCondLst>
                                        </p:cTn>
                                        <p:tgtEl>
                                          <p:spTgt spid="37"/>
                                        </p:tgtEl>
                                        <p:attrNameLst>
                                          <p:attrName>style.visibility</p:attrName>
                                        </p:attrNameLst>
                                      </p:cBhvr>
                                      <p:to>
                                        <p:strVal val="visible"/>
                                      </p:to>
                                    </p:set>
                                  </p:childTnLst>
                                </p:cTn>
                              </p:par>
                              <p:par>
                                <p:cTn id="57" presetID="1" presetClass="entr" presetSubtype="0" fill="hold" grpId="0" nodeType="withEffect" nodePh="1">
                                  <p:stCondLst>
                                    <p:cond delay="0"/>
                                  </p:stCondLst>
                                  <p:endCondLst>
                                    <p:cond evt="begin" delay="0">
                                      <p:tn val="57"/>
                                    </p:cond>
                                  </p:endCondLst>
                                  <p:childTnLst>
                                    <p:set>
                                      <p:cBhvr>
                                        <p:cTn id="58" dur="1" fill="hold">
                                          <p:stCondLst>
                                            <p:cond delay="0"/>
                                          </p:stCondLst>
                                        </p:cTn>
                                        <p:tgtEl>
                                          <p:spTgt spid="72"/>
                                        </p:tgtEl>
                                        <p:attrNameLst>
                                          <p:attrName>style.visibility</p:attrName>
                                        </p:attrNameLst>
                                      </p:cBhvr>
                                      <p:to>
                                        <p:strVal val="visible"/>
                                      </p:to>
                                    </p:set>
                                  </p:childTnLst>
                                </p:cTn>
                              </p:par>
                              <p:par>
                                <p:cTn id="59" presetID="16" presetClass="entr" presetSubtype="37" fill="hold" grpId="0" nodeType="withEffect">
                                  <p:stCondLst>
                                    <p:cond delay="0"/>
                                  </p:stCondLst>
                                  <p:childTnLst>
                                    <p:set>
                                      <p:cBhvr>
                                        <p:cTn id="60" dur="1" fill="hold">
                                          <p:stCondLst>
                                            <p:cond delay="0"/>
                                          </p:stCondLst>
                                        </p:cTn>
                                        <p:tgtEl>
                                          <p:spTgt spid="4"/>
                                        </p:tgtEl>
                                        <p:attrNameLst>
                                          <p:attrName>style.visibility</p:attrName>
                                        </p:attrNameLst>
                                      </p:cBhvr>
                                      <p:to>
                                        <p:strVal val="visible"/>
                                      </p:to>
                                    </p:set>
                                    <p:animEffect transition="in" filter="barn(outVertical)">
                                      <p:cBhvr>
                                        <p:cTn id="61" dur="500"/>
                                        <p:tgtEl>
                                          <p:spTgt spid="4"/>
                                        </p:tgtEl>
                                      </p:cBhvr>
                                    </p:animEffect>
                                  </p:childTnLst>
                                </p:cTn>
                              </p:par>
                              <p:par>
                                <p:cTn id="62" presetID="6" presetClass="emph" presetSubtype="0" repeatCount="2000" autoRev="1" fill="hold" grpId="1" nodeType="withEffect">
                                  <p:stCondLst>
                                    <p:cond delay="400"/>
                                  </p:stCondLst>
                                  <p:childTnLst>
                                    <p:animScale>
                                      <p:cBhvr>
                                        <p:cTn id="63" dur="200" fill="hold"/>
                                        <p:tgtEl>
                                          <p:spTgt spid="35"/>
                                        </p:tgtEl>
                                      </p:cBhvr>
                                      <p:by x="110000" y="110000"/>
                                    </p:animScale>
                                  </p:childTnLst>
                                </p:cTn>
                              </p:par>
                              <p:par>
                                <p:cTn id="64" presetID="6" presetClass="emph" presetSubtype="0" repeatCount="2000" autoRev="1" fill="hold" grpId="1" nodeType="withEffect">
                                  <p:stCondLst>
                                    <p:cond delay="400"/>
                                  </p:stCondLst>
                                  <p:childTnLst>
                                    <p:animScale>
                                      <p:cBhvr>
                                        <p:cTn id="65" dur="200" fill="hold"/>
                                        <p:tgtEl>
                                          <p:spTgt spid="36"/>
                                        </p:tgtEl>
                                      </p:cBhvr>
                                      <p:by x="110000" y="110000"/>
                                    </p:animScale>
                                  </p:childTnLst>
                                </p:cTn>
                              </p:par>
                              <p:par>
                                <p:cTn id="66" presetID="49" presetClass="entr" presetSubtype="0" decel="100000" fill="hold" nodeType="withEffect">
                                  <p:stCondLst>
                                    <p:cond delay="750"/>
                                  </p:stCondLst>
                                  <p:childTnLst>
                                    <p:set>
                                      <p:cBhvr>
                                        <p:cTn id="67" dur="1" fill="hold">
                                          <p:stCondLst>
                                            <p:cond delay="0"/>
                                          </p:stCondLst>
                                        </p:cTn>
                                        <p:tgtEl>
                                          <p:spTgt spid="42"/>
                                        </p:tgtEl>
                                        <p:attrNameLst>
                                          <p:attrName>style.visibility</p:attrName>
                                        </p:attrNameLst>
                                      </p:cBhvr>
                                      <p:to>
                                        <p:strVal val="visible"/>
                                      </p:to>
                                    </p:set>
                                    <p:anim calcmode="lin" valueType="num">
                                      <p:cBhvr>
                                        <p:cTn id="68" dur="500" fill="hold"/>
                                        <p:tgtEl>
                                          <p:spTgt spid="42"/>
                                        </p:tgtEl>
                                        <p:attrNameLst>
                                          <p:attrName>ppt_w</p:attrName>
                                        </p:attrNameLst>
                                      </p:cBhvr>
                                      <p:tavLst>
                                        <p:tav tm="0">
                                          <p:val>
                                            <p:fltVal val="0"/>
                                          </p:val>
                                        </p:tav>
                                        <p:tav tm="100000">
                                          <p:val>
                                            <p:strVal val="#ppt_w"/>
                                          </p:val>
                                        </p:tav>
                                      </p:tavLst>
                                    </p:anim>
                                    <p:anim calcmode="lin" valueType="num">
                                      <p:cBhvr>
                                        <p:cTn id="69" dur="500" fill="hold"/>
                                        <p:tgtEl>
                                          <p:spTgt spid="42"/>
                                        </p:tgtEl>
                                        <p:attrNameLst>
                                          <p:attrName>ppt_h</p:attrName>
                                        </p:attrNameLst>
                                      </p:cBhvr>
                                      <p:tavLst>
                                        <p:tav tm="0">
                                          <p:val>
                                            <p:fltVal val="0"/>
                                          </p:val>
                                        </p:tav>
                                        <p:tav tm="100000">
                                          <p:val>
                                            <p:strVal val="#ppt_h"/>
                                          </p:val>
                                        </p:tav>
                                      </p:tavLst>
                                    </p:anim>
                                    <p:anim calcmode="lin" valueType="num">
                                      <p:cBhvr>
                                        <p:cTn id="70" dur="500" fill="hold"/>
                                        <p:tgtEl>
                                          <p:spTgt spid="42"/>
                                        </p:tgtEl>
                                        <p:attrNameLst>
                                          <p:attrName>style.rotation</p:attrName>
                                        </p:attrNameLst>
                                      </p:cBhvr>
                                      <p:tavLst>
                                        <p:tav tm="0">
                                          <p:val>
                                            <p:fltVal val="360"/>
                                          </p:val>
                                        </p:tav>
                                        <p:tav tm="100000">
                                          <p:val>
                                            <p:fltVal val="0"/>
                                          </p:val>
                                        </p:tav>
                                      </p:tavLst>
                                    </p:anim>
                                    <p:animEffect transition="in" filter="fade">
                                      <p:cBhvr>
                                        <p:cTn id="71" dur="500"/>
                                        <p:tgtEl>
                                          <p:spTgt spid="42"/>
                                        </p:tgtEl>
                                      </p:cBhvr>
                                    </p:animEffect>
                                  </p:childTnLst>
                                </p:cTn>
                              </p:par>
                              <p:par>
                                <p:cTn id="72" presetID="49" presetClass="entr" presetSubtype="0" decel="100000" fill="hold" nodeType="withEffect">
                                  <p:stCondLst>
                                    <p:cond delay="750"/>
                                  </p:stCondLst>
                                  <p:childTnLst>
                                    <p:set>
                                      <p:cBhvr>
                                        <p:cTn id="73" dur="1" fill="hold">
                                          <p:stCondLst>
                                            <p:cond delay="0"/>
                                          </p:stCondLst>
                                        </p:cTn>
                                        <p:tgtEl>
                                          <p:spTgt spid="29"/>
                                        </p:tgtEl>
                                        <p:attrNameLst>
                                          <p:attrName>style.visibility</p:attrName>
                                        </p:attrNameLst>
                                      </p:cBhvr>
                                      <p:to>
                                        <p:strVal val="visible"/>
                                      </p:to>
                                    </p:set>
                                    <p:anim calcmode="lin" valueType="num">
                                      <p:cBhvr>
                                        <p:cTn id="74" dur="500" fill="hold"/>
                                        <p:tgtEl>
                                          <p:spTgt spid="29"/>
                                        </p:tgtEl>
                                        <p:attrNameLst>
                                          <p:attrName>ppt_w</p:attrName>
                                        </p:attrNameLst>
                                      </p:cBhvr>
                                      <p:tavLst>
                                        <p:tav tm="0">
                                          <p:val>
                                            <p:fltVal val="0"/>
                                          </p:val>
                                        </p:tav>
                                        <p:tav tm="100000">
                                          <p:val>
                                            <p:strVal val="#ppt_w"/>
                                          </p:val>
                                        </p:tav>
                                      </p:tavLst>
                                    </p:anim>
                                    <p:anim calcmode="lin" valueType="num">
                                      <p:cBhvr>
                                        <p:cTn id="75" dur="500" fill="hold"/>
                                        <p:tgtEl>
                                          <p:spTgt spid="29"/>
                                        </p:tgtEl>
                                        <p:attrNameLst>
                                          <p:attrName>ppt_h</p:attrName>
                                        </p:attrNameLst>
                                      </p:cBhvr>
                                      <p:tavLst>
                                        <p:tav tm="0">
                                          <p:val>
                                            <p:fltVal val="0"/>
                                          </p:val>
                                        </p:tav>
                                        <p:tav tm="100000">
                                          <p:val>
                                            <p:strVal val="#ppt_h"/>
                                          </p:val>
                                        </p:tav>
                                      </p:tavLst>
                                    </p:anim>
                                    <p:anim calcmode="lin" valueType="num">
                                      <p:cBhvr>
                                        <p:cTn id="76" dur="500" fill="hold"/>
                                        <p:tgtEl>
                                          <p:spTgt spid="29"/>
                                        </p:tgtEl>
                                        <p:attrNameLst>
                                          <p:attrName>style.rotation</p:attrName>
                                        </p:attrNameLst>
                                      </p:cBhvr>
                                      <p:tavLst>
                                        <p:tav tm="0">
                                          <p:val>
                                            <p:fltVal val="360"/>
                                          </p:val>
                                        </p:tav>
                                        <p:tav tm="100000">
                                          <p:val>
                                            <p:fltVal val="0"/>
                                          </p:val>
                                        </p:tav>
                                      </p:tavLst>
                                    </p:anim>
                                    <p:animEffect transition="in" filter="fade">
                                      <p:cBhvr>
                                        <p:cTn id="77" dur="500"/>
                                        <p:tgtEl>
                                          <p:spTgt spid="29"/>
                                        </p:tgtEl>
                                      </p:cBhvr>
                                    </p:animEffect>
                                  </p:childTnLst>
                                </p:cTn>
                              </p:par>
                              <p:par>
                                <p:cTn id="78" presetID="32" presetClass="emph" presetSubtype="0" repeatCount="2000" fill="hold" nodeType="withEffect">
                                  <p:stCondLst>
                                    <p:cond delay="750"/>
                                  </p:stCondLst>
                                  <p:childTnLst>
                                    <p:animRot by="120000">
                                      <p:cBhvr>
                                        <p:cTn id="79" dur="100" fill="hold">
                                          <p:stCondLst>
                                            <p:cond delay="0"/>
                                          </p:stCondLst>
                                        </p:cTn>
                                        <p:tgtEl>
                                          <p:spTgt spid="42"/>
                                        </p:tgtEl>
                                        <p:attrNameLst>
                                          <p:attrName>r</p:attrName>
                                        </p:attrNameLst>
                                      </p:cBhvr>
                                    </p:animRot>
                                    <p:animRot by="-240000">
                                      <p:cBhvr>
                                        <p:cTn id="80" dur="200" fill="hold">
                                          <p:stCondLst>
                                            <p:cond delay="200"/>
                                          </p:stCondLst>
                                        </p:cTn>
                                        <p:tgtEl>
                                          <p:spTgt spid="42"/>
                                        </p:tgtEl>
                                        <p:attrNameLst>
                                          <p:attrName>r</p:attrName>
                                        </p:attrNameLst>
                                      </p:cBhvr>
                                    </p:animRot>
                                    <p:animRot by="240000">
                                      <p:cBhvr>
                                        <p:cTn id="81" dur="200" fill="hold">
                                          <p:stCondLst>
                                            <p:cond delay="400"/>
                                          </p:stCondLst>
                                        </p:cTn>
                                        <p:tgtEl>
                                          <p:spTgt spid="42"/>
                                        </p:tgtEl>
                                        <p:attrNameLst>
                                          <p:attrName>r</p:attrName>
                                        </p:attrNameLst>
                                      </p:cBhvr>
                                    </p:animRot>
                                    <p:animRot by="-240000">
                                      <p:cBhvr>
                                        <p:cTn id="82" dur="200" fill="hold">
                                          <p:stCondLst>
                                            <p:cond delay="600"/>
                                          </p:stCondLst>
                                        </p:cTn>
                                        <p:tgtEl>
                                          <p:spTgt spid="42"/>
                                        </p:tgtEl>
                                        <p:attrNameLst>
                                          <p:attrName>r</p:attrName>
                                        </p:attrNameLst>
                                      </p:cBhvr>
                                    </p:animRot>
                                    <p:animRot by="120000">
                                      <p:cBhvr>
                                        <p:cTn id="83" dur="200" fill="hold">
                                          <p:stCondLst>
                                            <p:cond delay="800"/>
                                          </p:stCondLst>
                                        </p:cTn>
                                        <p:tgtEl>
                                          <p:spTgt spid="42"/>
                                        </p:tgtEl>
                                        <p:attrNameLst>
                                          <p:attrName>r</p:attrName>
                                        </p:attrNameLst>
                                      </p:cBhvr>
                                    </p:animRot>
                                  </p:childTnLst>
                                </p:cTn>
                              </p:par>
                              <p:par>
                                <p:cTn id="84" presetID="32" presetClass="emph" presetSubtype="0" repeatCount="2000" fill="hold" nodeType="withEffect">
                                  <p:stCondLst>
                                    <p:cond delay="750"/>
                                  </p:stCondLst>
                                  <p:childTnLst>
                                    <p:animRot by="120000">
                                      <p:cBhvr>
                                        <p:cTn id="85" dur="100" fill="hold">
                                          <p:stCondLst>
                                            <p:cond delay="0"/>
                                          </p:stCondLst>
                                        </p:cTn>
                                        <p:tgtEl>
                                          <p:spTgt spid="29"/>
                                        </p:tgtEl>
                                        <p:attrNameLst>
                                          <p:attrName>r</p:attrName>
                                        </p:attrNameLst>
                                      </p:cBhvr>
                                    </p:animRot>
                                    <p:animRot by="-240000">
                                      <p:cBhvr>
                                        <p:cTn id="86" dur="200" fill="hold">
                                          <p:stCondLst>
                                            <p:cond delay="200"/>
                                          </p:stCondLst>
                                        </p:cTn>
                                        <p:tgtEl>
                                          <p:spTgt spid="29"/>
                                        </p:tgtEl>
                                        <p:attrNameLst>
                                          <p:attrName>r</p:attrName>
                                        </p:attrNameLst>
                                      </p:cBhvr>
                                    </p:animRot>
                                    <p:animRot by="240000">
                                      <p:cBhvr>
                                        <p:cTn id="87" dur="200" fill="hold">
                                          <p:stCondLst>
                                            <p:cond delay="400"/>
                                          </p:stCondLst>
                                        </p:cTn>
                                        <p:tgtEl>
                                          <p:spTgt spid="29"/>
                                        </p:tgtEl>
                                        <p:attrNameLst>
                                          <p:attrName>r</p:attrName>
                                        </p:attrNameLst>
                                      </p:cBhvr>
                                    </p:animRot>
                                    <p:animRot by="-240000">
                                      <p:cBhvr>
                                        <p:cTn id="88" dur="200" fill="hold">
                                          <p:stCondLst>
                                            <p:cond delay="600"/>
                                          </p:stCondLst>
                                        </p:cTn>
                                        <p:tgtEl>
                                          <p:spTgt spid="29"/>
                                        </p:tgtEl>
                                        <p:attrNameLst>
                                          <p:attrName>r</p:attrName>
                                        </p:attrNameLst>
                                      </p:cBhvr>
                                    </p:animRot>
                                    <p:animRot by="120000">
                                      <p:cBhvr>
                                        <p:cTn id="89" dur="200" fill="hold">
                                          <p:stCondLst>
                                            <p:cond delay="800"/>
                                          </p:stCondLst>
                                        </p:cTn>
                                        <p:tgtEl>
                                          <p:spTgt spid="29"/>
                                        </p:tgtEl>
                                        <p:attrNameLst>
                                          <p:attrName>r</p:attrName>
                                        </p:attrNameLst>
                                      </p:cBhvr>
                                    </p:animRot>
                                  </p:childTnLst>
                                </p:cTn>
                              </p:par>
                              <p:par>
                                <p:cTn id="90" presetID="53" presetClass="entr" presetSubtype="16" fill="hold" grpId="0" nodeType="withEffect">
                                  <p:stCondLst>
                                    <p:cond delay="750"/>
                                  </p:stCondLst>
                                  <p:childTnLst>
                                    <p:set>
                                      <p:cBhvr>
                                        <p:cTn id="91" dur="1" fill="hold">
                                          <p:stCondLst>
                                            <p:cond delay="0"/>
                                          </p:stCondLst>
                                        </p:cTn>
                                        <p:tgtEl>
                                          <p:spTgt spid="46"/>
                                        </p:tgtEl>
                                        <p:attrNameLst>
                                          <p:attrName>style.visibility</p:attrName>
                                        </p:attrNameLst>
                                      </p:cBhvr>
                                      <p:to>
                                        <p:strVal val="visible"/>
                                      </p:to>
                                    </p:set>
                                    <p:anim calcmode="lin" valueType="num">
                                      <p:cBhvr>
                                        <p:cTn id="92" dur="500" fill="hold"/>
                                        <p:tgtEl>
                                          <p:spTgt spid="46"/>
                                        </p:tgtEl>
                                        <p:attrNameLst>
                                          <p:attrName>ppt_w</p:attrName>
                                        </p:attrNameLst>
                                      </p:cBhvr>
                                      <p:tavLst>
                                        <p:tav tm="0">
                                          <p:val>
                                            <p:fltVal val="0"/>
                                          </p:val>
                                        </p:tav>
                                        <p:tav tm="100000">
                                          <p:val>
                                            <p:strVal val="#ppt_w"/>
                                          </p:val>
                                        </p:tav>
                                      </p:tavLst>
                                    </p:anim>
                                    <p:anim calcmode="lin" valueType="num">
                                      <p:cBhvr>
                                        <p:cTn id="93" dur="500" fill="hold"/>
                                        <p:tgtEl>
                                          <p:spTgt spid="46"/>
                                        </p:tgtEl>
                                        <p:attrNameLst>
                                          <p:attrName>ppt_h</p:attrName>
                                        </p:attrNameLst>
                                      </p:cBhvr>
                                      <p:tavLst>
                                        <p:tav tm="0">
                                          <p:val>
                                            <p:fltVal val="0"/>
                                          </p:val>
                                        </p:tav>
                                        <p:tav tm="100000">
                                          <p:val>
                                            <p:strVal val="#ppt_h"/>
                                          </p:val>
                                        </p:tav>
                                      </p:tavLst>
                                    </p:anim>
                                    <p:animEffect transition="in" filter="fade">
                                      <p:cBhvr>
                                        <p:cTn id="94" dur="500"/>
                                        <p:tgtEl>
                                          <p:spTgt spid="46"/>
                                        </p:tgtEl>
                                      </p:cBhvr>
                                    </p:animEffect>
                                  </p:childTnLst>
                                </p:cTn>
                              </p:par>
                              <p:par>
                                <p:cTn id="95" presetID="53" presetClass="entr" presetSubtype="16" fill="hold" grpId="0" nodeType="withEffect">
                                  <p:stCondLst>
                                    <p:cond delay="750"/>
                                  </p:stCondLst>
                                  <p:childTnLst>
                                    <p:set>
                                      <p:cBhvr>
                                        <p:cTn id="96" dur="1" fill="hold">
                                          <p:stCondLst>
                                            <p:cond delay="0"/>
                                          </p:stCondLst>
                                        </p:cTn>
                                        <p:tgtEl>
                                          <p:spTgt spid="47"/>
                                        </p:tgtEl>
                                        <p:attrNameLst>
                                          <p:attrName>style.visibility</p:attrName>
                                        </p:attrNameLst>
                                      </p:cBhvr>
                                      <p:to>
                                        <p:strVal val="visible"/>
                                      </p:to>
                                    </p:set>
                                    <p:anim calcmode="lin" valueType="num">
                                      <p:cBhvr>
                                        <p:cTn id="97" dur="500" fill="hold"/>
                                        <p:tgtEl>
                                          <p:spTgt spid="47"/>
                                        </p:tgtEl>
                                        <p:attrNameLst>
                                          <p:attrName>ppt_w</p:attrName>
                                        </p:attrNameLst>
                                      </p:cBhvr>
                                      <p:tavLst>
                                        <p:tav tm="0">
                                          <p:val>
                                            <p:fltVal val="0"/>
                                          </p:val>
                                        </p:tav>
                                        <p:tav tm="100000">
                                          <p:val>
                                            <p:strVal val="#ppt_w"/>
                                          </p:val>
                                        </p:tav>
                                      </p:tavLst>
                                    </p:anim>
                                    <p:anim calcmode="lin" valueType="num">
                                      <p:cBhvr>
                                        <p:cTn id="98" dur="500" fill="hold"/>
                                        <p:tgtEl>
                                          <p:spTgt spid="47"/>
                                        </p:tgtEl>
                                        <p:attrNameLst>
                                          <p:attrName>ppt_h</p:attrName>
                                        </p:attrNameLst>
                                      </p:cBhvr>
                                      <p:tavLst>
                                        <p:tav tm="0">
                                          <p:val>
                                            <p:fltVal val="0"/>
                                          </p:val>
                                        </p:tav>
                                        <p:tav tm="100000">
                                          <p:val>
                                            <p:strVal val="#ppt_h"/>
                                          </p:val>
                                        </p:tav>
                                      </p:tavLst>
                                    </p:anim>
                                    <p:animEffect transition="in" filter="fade">
                                      <p:cBhvr>
                                        <p:cTn id="99" dur="500"/>
                                        <p:tgtEl>
                                          <p:spTgt spid="47"/>
                                        </p:tgtEl>
                                      </p:cBhvr>
                                    </p:animEffect>
                                  </p:childTnLst>
                                </p:cTn>
                              </p:par>
                              <p:par>
                                <p:cTn id="100" presetID="16" presetClass="entr" presetSubtype="37" fill="hold" grpId="0" nodeType="withEffect">
                                  <p:stCondLst>
                                    <p:cond delay="750"/>
                                  </p:stCondLst>
                                  <p:childTnLst>
                                    <p:set>
                                      <p:cBhvr>
                                        <p:cTn id="101" dur="1" fill="hold">
                                          <p:stCondLst>
                                            <p:cond delay="0"/>
                                          </p:stCondLst>
                                        </p:cTn>
                                        <p:tgtEl>
                                          <p:spTgt spid="7"/>
                                        </p:tgtEl>
                                        <p:attrNameLst>
                                          <p:attrName>style.visibility</p:attrName>
                                        </p:attrNameLst>
                                      </p:cBhvr>
                                      <p:to>
                                        <p:strVal val="visible"/>
                                      </p:to>
                                    </p:set>
                                    <p:animEffect transition="in" filter="barn(outVertical)">
                                      <p:cBhvr>
                                        <p:cTn id="102" dur="500"/>
                                        <p:tgtEl>
                                          <p:spTgt spid="7"/>
                                        </p:tgtEl>
                                      </p:cBhvr>
                                    </p:animEffect>
                                  </p:childTnLst>
                                </p:cTn>
                              </p:par>
                              <p:par>
                                <p:cTn id="103" presetID="1" presetClass="entr" presetSubtype="0" fill="hold" grpId="0" nodeType="withEffect" nodePh="1">
                                  <p:stCondLst>
                                    <p:cond delay="750"/>
                                  </p:stCondLst>
                                  <p:endCondLst>
                                    <p:cond evt="begin" delay="0">
                                      <p:tn val="103"/>
                                    </p:cond>
                                  </p:endCondLst>
                                  <p:childTnLst>
                                    <p:set>
                                      <p:cBhvr>
                                        <p:cTn id="104" dur="1" fill="hold">
                                          <p:stCondLst>
                                            <p:cond delay="0"/>
                                          </p:stCondLst>
                                        </p:cTn>
                                        <p:tgtEl>
                                          <p:spTgt spid="89"/>
                                        </p:tgtEl>
                                        <p:attrNameLst>
                                          <p:attrName>style.visibility</p:attrName>
                                        </p:attrNameLst>
                                      </p:cBhvr>
                                      <p:to>
                                        <p:strVal val="visible"/>
                                      </p:to>
                                    </p:set>
                                  </p:childTnLst>
                                </p:cTn>
                              </p:par>
                              <p:par>
                                <p:cTn id="105" presetID="6" presetClass="emph" presetSubtype="0" repeatCount="2000" autoRev="1" fill="hold" grpId="1" nodeType="withEffect">
                                  <p:stCondLst>
                                    <p:cond delay="1150"/>
                                  </p:stCondLst>
                                  <p:childTnLst>
                                    <p:animScale>
                                      <p:cBhvr>
                                        <p:cTn id="106" dur="200" fill="hold"/>
                                        <p:tgtEl>
                                          <p:spTgt spid="46"/>
                                        </p:tgtEl>
                                      </p:cBhvr>
                                      <p:by x="110000" y="110000"/>
                                    </p:animScale>
                                  </p:childTnLst>
                                </p:cTn>
                              </p:par>
                              <p:par>
                                <p:cTn id="107" presetID="6" presetClass="emph" presetSubtype="0" repeatCount="2000" autoRev="1" fill="hold" grpId="1" nodeType="withEffect">
                                  <p:stCondLst>
                                    <p:cond delay="1150"/>
                                  </p:stCondLst>
                                  <p:childTnLst>
                                    <p:animScale>
                                      <p:cBhvr>
                                        <p:cTn id="108" dur="200" fill="hold"/>
                                        <p:tgtEl>
                                          <p:spTgt spid="47"/>
                                        </p:tgtEl>
                                      </p:cBhvr>
                                      <p:by x="110000" y="110000"/>
                                    </p:animScale>
                                  </p:childTnLst>
                                </p:cTn>
                              </p:par>
                              <p:par>
                                <p:cTn id="109" presetID="49" presetClass="entr" presetSubtype="0" decel="100000" fill="hold" nodeType="withEffect">
                                  <p:stCondLst>
                                    <p:cond delay="1500"/>
                                  </p:stCondLst>
                                  <p:childTnLst>
                                    <p:set>
                                      <p:cBhvr>
                                        <p:cTn id="110" dur="1" fill="hold">
                                          <p:stCondLst>
                                            <p:cond delay="0"/>
                                          </p:stCondLst>
                                        </p:cTn>
                                        <p:tgtEl>
                                          <p:spTgt spid="71"/>
                                        </p:tgtEl>
                                        <p:attrNameLst>
                                          <p:attrName>style.visibility</p:attrName>
                                        </p:attrNameLst>
                                      </p:cBhvr>
                                      <p:to>
                                        <p:strVal val="visible"/>
                                      </p:to>
                                    </p:set>
                                    <p:anim calcmode="lin" valueType="num">
                                      <p:cBhvr>
                                        <p:cTn id="111" dur="500" fill="hold"/>
                                        <p:tgtEl>
                                          <p:spTgt spid="71"/>
                                        </p:tgtEl>
                                        <p:attrNameLst>
                                          <p:attrName>ppt_w</p:attrName>
                                        </p:attrNameLst>
                                      </p:cBhvr>
                                      <p:tavLst>
                                        <p:tav tm="0">
                                          <p:val>
                                            <p:fltVal val="0"/>
                                          </p:val>
                                        </p:tav>
                                        <p:tav tm="100000">
                                          <p:val>
                                            <p:strVal val="#ppt_w"/>
                                          </p:val>
                                        </p:tav>
                                      </p:tavLst>
                                    </p:anim>
                                    <p:anim calcmode="lin" valueType="num">
                                      <p:cBhvr>
                                        <p:cTn id="112" dur="500" fill="hold"/>
                                        <p:tgtEl>
                                          <p:spTgt spid="71"/>
                                        </p:tgtEl>
                                        <p:attrNameLst>
                                          <p:attrName>ppt_h</p:attrName>
                                        </p:attrNameLst>
                                      </p:cBhvr>
                                      <p:tavLst>
                                        <p:tav tm="0">
                                          <p:val>
                                            <p:fltVal val="0"/>
                                          </p:val>
                                        </p:tav>
                                        <p:tav tm="100000">
                                          <p:val>
                                            <p:strVal val="#ppt_h"/>
                                          </p:val>
                                        </p:tav>
                                      </p:tavLst>
                                    </p:anim>
                                    <p:anim calcmode="lin" valueType="num">
                                      <p:cBhvr>
                                        <p:cTn id="113" dur="500" fill="hold"/>
                                        <p:tgtEl>
                                          <p:spTgt spid="71"/>
                                        </p:tgtEl>
                                        <p:attrNameLst>
                                          <p:attrName>style.rotation</p:attrName>
                                        </p:attrNameLst>
                                      </p:cBhvr>
                                      <p:tavLst>
                                        <p:tav tm="0">
                                          <p:val>
                                            <p:fltVal val="360"/>
                                          </p:val>
                                        </p:tav>
                                        <p:tav tm="100000">
                                          <p:val>
                                            <p:fltVal val="0"/>
                                          </p:val>
                                        </p:tav>
                                      </p:tavLst>
                                    </p:anim>
                                    <p:animEffect transition="in" filter="fade">
                                      <p:cBhvr>
                                        <p:cTn id="114" dur="500"/>
                                        <p:tgtEl>
                                          <p:spTgt spid="71"/>
                                        </p:tgtEl>
                                      </p:cBhvr>
                                    </p:animEffect>
                                  </p:childTnLst>
                                </p:cTn>
                              </p:par>
                              <p:par>
                                <p:cTn id="115" presetID="49" presetClass="entr" presetSubtype="0" decel="100000" fill="hold" nodeType="withEffect">
                                  <p:stCondLst>
                                    <p:cond delay="1500"/>
                                  </p:stCondLst>
                                  <p:childTnLst>
                                    <p:set>
                                      <p:cBhvr>
                                        <p:cTn id="116" dur="1" fill="hold">
                                          <p:stCondLst>
                                            <p:cond delay="0"/>
                                          </p:stCondLst>
                                        </p:cTn>
                                        <p:tgtEl>
                                          <p:spTgt spid="27"/>
                                        </p:tgtEl>
                                        <p:attrNameLst>
                                          <p:attrName>style.visibility</p:attrName>
                                        </p:attrNameLst>
                                      </p:cBhvr>
                                      <p:to>
                                        <p:strVal val="visible"/>
                                      </p:to>
                                    </p:set>
                                    <p:anim calcmode="lin" valueType="num">
                                      <p:cBhvr>
                                        <p:cTn id="117" dur="500" fill="hold"/>
                                        <p:tgtEl>
                                          <p:spTgt spid="27"/>
                                        </p:tgtEl>
                                        <p:attrNameLst>
                                          <p:attrName>ppt_w</p:attrName>
                                        </p:attrNameLst>
                                      </p:cBhvr>
                                      <p:tavLst>
                                        <p:tav tm="0">
                                          <p:val>
                                            <p:fltVal val="0"/>
                                          </p:val>
                                        </p:tav>
                                        <p:tav tm="100000">
                                          <p:val>
                                            <p:strVal val="#ppt_w"/>
                                          </p:val>
                                        </p:tav>
                                      </p:tavLst>
                                    </p:anim>
                                    <p:anim calcmode="lin" valueType="num">
                                      <p:cBhvr>
                                        <p:cTn id="118" dur="500" fill="hold"/>
                                        <p:tgtEl>
                                          <p:spTgt spid="27"/>
                                        </p:tgtEl>
                                        <p:attrNameLst>
                                          <p:attrName>ppt_h</p:attrName>
                                        </p:attrNameLst>
                                      </p:cBhvr>
                                      <p:tavLst>
                                        <p:tav tm="0">
                                          <p:val>
                                            <p:fltVal val="0"/>
                                          </p:val>
                                        </p:tav>
                                        <p:tav tm="100000">
                                          <p:val>
                                            <p:strVal val="#ppt_h"/>
                                          </p:val>
                                        </p:tav>
                                      </p:tavLst>
                                    </p:anim>
                                    <p:anim calcmode="lin" valueType="num">
                                      <p:cBhvr>
                                        <p:cTn id="119" dur="500" fill="hold"/>
                                        <p:tgtEl>
                                          <p:spTgt spid="27"/>
                                        </p:tgtEl>
                                        <p:attrNameLst>
                                          <p:attrName>style.rotation</p:attrName>
                                        </p:attrNameLst>
                                      </p:cBhvr>
                                      <p:tavLst>
                                        <p:tav tm="0">
                                          <p:val>
                                            <p:fltVal val="360"/>
                                          </p:val>
                                        </p:tav>
                                        <p:tav tm="100000">
                                          <p:val>
                                            <p:fltVal val="0"/>
                                          </p:val>
                                        </p:tav>
                                      </p:tavLst>
                                    </p:anim>
                                    <p:animEffect transition="in" filter="fade">
                                      <p:cBhvr>
                                        <p:cTn id="120" dur="500"/>
                                        <p:tgtEl>
                                          <p:spTgt spid="27"/>
                                        </p:tgtEl>
                                      </p:cBhvr>
                                    </p:animEffect>
                                  </p:childTnLst>
                                </p:cTn>
                              </p:par>
                              <p:par>
                                <p:cTn id="121" presetID="32" presetClass="emph" presetSubtype="0" repeatCount="2000" fill="hold" nodeType="withEffect">
                                  <p:stCondLst>
                                    <p:cond delay="1500"/>
                                  </p:stCondLst>
                                  <p:childTnLst>
                                    <p:animRot by="120000">
                                      <p:cBhvr>
                                        <p:cTn id="122" dur="100" fill="hold">
                                          <p:stCondLst>
                                            <p:cond delay="0"/>
                                          </p:stCondLst>
                                        </p:cTn>
                                        <p:tgtEl>
                                          <p:spTgt spid="71"/>
                                        </p:tgtEl>
                                        <p:attrNameLst>
                                          <p:attrName>r</p:attrName>
                                        </p:attrNameLst>
                                      </p:cBhvr>
                                    </p:animRot>
                                    <p:animRot by="-240000">
                                      <p:cBhvr>
                                        <p:cTn id="123" dur="200" fill="hold">
                                          <p:stCondLst>
                                            <p:cond delay="200"/>
                                          </p:stCondLst>
                                        </p:cTn>
                                        <p:tgtEl>
                                          <p:spTgt spid="71"/>
                                        </p:tgtEl>
                                        <p:attrNameLst>
                                          <p:attrName>r</p:attrName>
                                        </p:attrNameLst>
                                      </p:cBhvr>
                                    </p:animRot>
                                    <p:animRot by="240000">
                                      <p:cBhvr>
                                        <p:cTn id="124" dur="200" fill="hold">
                                          <p:stCondLst>
                                            <p:cond delay="400"/>
                                          </p:stCondLst>
                                        </p:cTn>
                                        <p:tgtEl>
                                          <p:spTgt spid="71"/>
                                        </p:tgtEl>
                                        <p:attrNameLst>
                                          <p:attrName>r</p:attrName>
                                        </p:attrNameLst>
                                      </p:cBhvr>
                                    </p:animRot>
                                    <p:animRot by="-240000">
                                      <p:cBhvr>
                                        <p:cTn id="125" dur="200" fill="hold">
                                          <p:stCondLst>
                                            <p:cond delay="600"/>
                                          </p:stCondLst>
                                        </p:cTn>
                                        <p:tgtEl>
                                          <p:spTgt spid="71"/>
                                        </p:tgtEl>
                                        <p:attrNameLst>
                                          <p:attrName>r</p:attrName>
                                        </p:attrNameLst>
                                      </p:cBhvr>
                                    </p:animRot>
                                    <p:animRot by="120000">
                                      <p:cBhvr>
                                        <p:cTn id="126" dur="200" fill="hold">
                                          <p:stCondLst>
                                            <p:cond delay="800"/>
                                          </p:stCondLst>
                                        </p:cTn>
                                        <p:tgtEl>
                                          <p:spTgt spid="71"/>
                                        </p:tgtEl>
                                        <p:attrNameLst>
                                          <p:attrName>r</p:attrName>
                                        </p:attrNameLst>
                                      </p:cBhvr>
                                    </p:animRot>
                                  </p:childTnLst>
                                </p:cTn>
                              </p:par>
                              <p:par>
                                <p:cTn id="127" presetID="32" presetClass="emph" presetSubtype="0" repeatCount="2000" fill="hold" nodeType="withEffect">
                                  <p:stCondLst>
                                    <p:cond delay="1500"/>
                                  </p:stCondLst>
                                  <p:childTnLst>
                                    <p:animRot by="120000">
                                      <p:cBhvr>
                                        <p:cTn id="128" dur="100" fill="hold">
                                          <p:stCondLst>
                                            <p:cond delay="0"/>
                                          </p:stCondLst>
                                        </p:cTn>
                                        <p:tgtEl>
                                          <p:spTgt spid="27"/>
                                        </p:tgtEl>
                                        <p:attrNameLst>
                                          <p:attrName>r</p:attrName>
                                        </p:attrNameLst>
                                      </p:cBhvr>
                                    </p:animRot>
                                    <p:animRot by="-240000">
                                      <p:cBhvr>
                                        <p:cTn id="129" dur="200" fill="hold">
                                          <p:stCondLst>
                                            <p:cond delay="200"/>
                                          </p:stCondLst>
                                        </p:cTn>
                                        <p:tgtEl>
                                          <p:spTgt spid="27"/>
                                        </p:tgtEl>
                                        <p:attrNameLst>
                                          <p:attrName>r</p:attrName>
                                        </p:attrNameLst>
                                      </p:cBhvr>
                                    </p:animRot>
                                    <p:animRot by="240000">
                                      <p:cBhvr>
                                        <p:cTn id="130" dur="200" fill="hold">
                                          <p:stCondLst>
                                            <p:cond delay="400"/>
                                          </p:stCondLst>
                                        </p:cTn>
                                        <p:tgtEl>
                                          <p:spTgt spid="27"/>
                                        </p:tgtEl>
                                        <p:attrNameLst>
                                          <p:attrName>r</p:attrName>
                                        </p:attrNameLst>
                                      </p:cBhvr>
                                    </p:animRot>
                                    <p:animRot by="-240000">
                                      <p:cBhvr>
                                        <p:cTn id="131" dur="200" fill="hold">
                                          <p:stCondLst>
                                            <p:cond delay="600"/>
                                          </p:stCondLst>
                                        </p:cTn>
                                        <p:tgtEl>
                                          <p:spTgt spid="27"/>
                                        </p:tgtEl>
                                        <p:attrNameLst>
                                          <p:attrName>r</p:attrName>
                                        </p:attrNameLst>
                                      </p:cBhvr>
                                    </p:animRot>
                                    <p:animRot by="120000">
                                      <p:cBhvr>
                                        <p:cTn id="132" dur="200" fill="hold">
                                          <p:stCondLst>
                                            <p:cond delay="800"/>
                                          </p:stCondLst>
                                        </p:cTn>
                                        <p:tgtEl>
                                          <p:spTgt spid="27"/>
                                        </p:tgtEl>
                                        <p:attrNameLst>
                                          <p:attrName>r</p:attrName>
                                        </p:attrNameLst>
                                      </p:cBhvr>
                                    </p:animRot>
                                  </p:childTnLst>
                                </p:cTn>
                              </p:par>
                              <p:par>
                                <p:cTn id="133" presetID="53" presetClass="entr" presetSubtype="16" fill="hold" grpId="0" nodeType="withEffect">
                                  <p:stCondLst>
                                    <p:cond delay="1500"/>
                                  </p:stCondLst>
                                  <p:childTnLst>
                                    <p:set>
                                      <p:cBhvr>
                                        <p:cTn id="134" dur="1" fill="hold">
                                          <p:stCondLst>
                                            <p:cond delay="0"/>
                                          </p:stCondLst>
                                        </p:cTn>
                                        <p:tgtEl>
                                          <p:spTgt spid="68"/>
                                        </p:tgtEl>
                                        <p:attrNameLst>
                                          <p:attrName>style.visibility</p:attrName>
                                        </p:attrNameLst>
                                      </p:cBhvr>
                                      <p:to>
                                        <p:strVal val="visible"/>
                                      </p:to>
                                    </p:set>
                                    <p:anim calcmode="lin" valueType="num">
                                      <p:cBhvr>
                                        <p:cTn id="135" dur="500" fill="hold"/>
                                        <p:tgtEl>
                                          <p:spTgt spid="68"/>
                                        </p:tgtEl>
                                        <p:attrNameLst>
                                          <p:attrName>ppt_w</p:attrName>
                                        </p:attrNameLst>
                                      </p:cBhvr>
                                      <p:tavLst>
                                        <p:tav tm="0">
                                          <p:val>
                                            <p:fltVal val="0"/>
                                          </p:val>
                                        </p:tav>
                                        <p:tav tm="100000">
                                          <p:val>
                                            <p:strVal val="#ppt_w"/>
                                          </p:val>
                                        </p:tav>
                                      </p:tavLst>
                                    </p:anim>
                                    <p:anim calcmode="lin" valueType="num">
                                      <p:cBhvr>
                                        <p:cTn id="136" dur="500" fill="hold"/>
                                        <p:tgtEl>
                                          <p:spTgt spid="68"/>
                                        </p:tgtEl>
                                        <p:attrNameLst>
                                          <p:attrName>ppt_h</p:attrName>
                                        </p:attrNameLst>
                                      </p:cBhvr>
                                      <p:tavLst>
                                        <p:tav tm="0">
                                          <p:val>
                                            <p:fltVal val="0"/>
                                          </p:val>
                                        </p:tav>
                                        <p:tav tm="100000">
                                          <p:val>
                                            <p:strVal val="#ppt_h"/>
                                          </p:val>
                                        </p:tav>
                                      </p:tavLst>
                                    </p:anim>
                                    <p:animEffect transition="in" filter="fade">
                                      <p:cBhvr>
                                        <p:cTn id="137" dur="500"/>
                                        <p:tgtEl>
                                          <p:spTgt spid="68"/>
                                        </p:tgtEl>
                                      </p:cBhvr>
                                    </p:animEffect>
                                  </p:childTnLst>
                                </p:cTn>
                              </p:par>
                              <p:par>
                                <p:cTn id="138" presetID="53" presetClass="entr" presetSubtype="16" fill="hold" grpId="0" nodeType="withEffect">
                                  <p:stCondLst>
                                    <p:cond delay="1500"/>
                                  </p:stCondLst>
                                  <p:childTnLst>
                                    <p:set>
                                      <p:cBhvr>
                                        <p:cTn id="139" dur="1" fill="hold">
                                          <p:stCondLst>
                                            <p:cond delay="0"/>
                                          </p:stCondLst>
                                        </p:cTn>
                                        <p:tgtEl>
                                          <p:spTgt spid="69"/>
                                        </p:tgtEl>
                                        <p:attrNameLst>
                                          <p:attrName>style.visibility</p:attrName>
                                        </p:attrNameLst>
                                      </p:cBhvr>
                                      <p:to>
                                        <p:strVal val="visible"/>
                                      </p:to>
                                    </p:set>
                                    <p:anim calcmode="lin" valueType="num">
                                      <p:cBhvr>
                                        <p:cTn id="140" dur="500" fill="hold"/>
                                        <p:tgtEl>
                                          <p:spTgt spid="69"/>
                                        </p:tgtEl>
                                        <p:attrNameLst>
                                          <p:attrName>ppt_w</p:attrName>
                                        </p:attrNameLst>
                                      </p:cBhvr>
                                      <p:tavLst>
                                        <p:tav tm="0">
                                          <p:val>
                                            <p:fltVal val="0"/>
                                          </p:val>
                                        </p:tav>
                                        <p:tav tm="100000">
                                          <p:val>
                                            <p:strVal val="#ppt_w"/>
                                          </p:val>
                                        </p:tav>
                                      </p:tavLst>
                                    </p:anim>
                                    <p:anim calcmode="lin" valueType="num">
                                      <p:cBhvr>
                                        <p:cTn id="141" dur="500" fill="hold"/>
                                        <p:tgtEl>
                                          <p:spTgt spid="69"/>
                                        </p:tgtEl>
                                        <p:attrNameLst>
                                          <p:attrName>ppt_h</p:attrName>
                                        </p:attrNameLst>
                                      </p:cBhvr>
                                      <p:tavLst>
                                        <p:tav tm="0">
                                          <p:val>
                                            <p:fltVal val="0"/>
                                          </p:val>
                                        </p:tav>
                                        <p:tav tm="100000">
                                          <p:val>
                                            <p:strVal val="#ppt_h"/>
                                          </p:val>
                                        </p:tav>
                                      </p:tavLst>
                                    </p:anim>
                                    <p:animEffect transition="in" filter="fade">
                                      <p:cBhvr>
                                        <p:cTn id="142" dur="500"/>
                                        <p:tgtEl>
                                          <p:spTgt spid="69"/>
                                        </p:tgtEl>
                                      </p:cBhvr>
                                    </p:animEffect>
                                  </p:childTnLst>
                                </p:cTn>
                              </p:par>
                              <p:par>
                                <p:cTn id="143" presetID="16" presetClass="entr" presetSubtype="37" fill="hold" grpId="0" nodeType="withEffect">
                                  <p:stCondLst>
                                    <p:cond delay="1500"/>
                                  </p:stCondLst>
                                  <p:childTnLst>
                                    <p:set>
                                      <p:cBhvr>
                                        <p:cTn id="144" dur="1" fill="hold">
                                          <p:stCondLst>
                                            <p:cond delay="0"/>
                                          </p:stCondLst>
                                        </p:cTn>
                                        <p:tgtEl>
                                          <p:spTgt spid="5"/>
                                        </p:tgtEl>
                                        <p:attrNameLst>
                                          <p:attrName>style.visibility</p:attrName>
                                        </p:attrNameLst>
                                      </p:cBhvr>
                                      <p:to>
                                        <p:strVal val="visible"/>
                                      </p:to>
                                    </p:set>
                                    <p:animEffect transition="in" filter="barn(outVertical)">
                                      <p:cBhvr>
                                        <p:cTn id="145" dur="500"/>
                                        <p:tgtEl>
                                          <p:spTgt spid="5"/>
                                        </p:tgtEl>
                                      </p:cBhvr>
                                    </p:animEffect>
                                  </p:childTnLst>
                                </p:cTn>
                              </p:par>
                              <p:par>
                                <p:cTn id="146" presetID="6" presetClass="emph" presetSubtype="0" repeatCount="2000" autoRev="1" fill="hold" grpId="1" nodeType="withEffect">
                                  <p:stCondLst>
                                    <p:cond delay="1900"/>
                                  </p:stCondLst>
                                  <p:childTnLst>
                                    <p:animScale>
                                      <p:cBhvr>
                                        <p:cTn id="147" dur="200" fill="hold"/>
                                        <p:tgtEl>
                                          <p:spTgt spid="68"/>
                                        </p:tgtEl>
                                      </p:cBhvr>
                                      <p:by x="110000" y="110000"/>
                                    </p:animScale>
                                  </p:childTnLst>
                                </p:cTn>
                              </p:par>
                              <p:par>
                                <p:cTn id="148" presetID="6" presetClass="emph" presetSubtype="0" repeatCount="2000" autoRev="1" fill="hold" grpId="1" nodeType="withEffect">
                                  <p:stCondLst>
                                    <p:cond delay="1900"/>
                                  </p:stCondLst>
                                  <p:childTnLst>
                                    <p:animScale>
                                      <p:cBhvr>
                                        <p:cTn id="149" dur="200" fill="hold"/>
                                        <p:tgtEl>
                                          <p:spTgt spid="69"/>
                                        </p:tgtEl>
                                      </p:cBhvr>
                                      <p:by x="110000" y="110000"/>
                                    </p:animScale>
                                  </p:childTnLst>
                                </p:cTn>
                              </p:par>
                              <p:par>
                                <p:cTn id="150" presetID="49" presetClass="entr" presetSubtype="0" decel="100000" fill="hold" nodeType="withEffect">
                                  <p:stCondLst>
                                    <p:cond delay="2250"/>
                                  </p:stCondLst>
                                  <p:childTnLst>
                                    <p:set>
                                      <p:cBhvr>
                                        <p:cTn id="151" dur="1" fill="hold">
                                          <p:stCondLst>
                                            <p:cond delay="0"/>
                                          </p:stCondLst>
                                        </p:cTn>
                                        <p:tgtEl>
                                          <p:spTgt spid="16"/>
                                        </p:tgtEl>
                                        <p:attrNameLst>
                                          <p:attrName>style.visibility</p:attrName>
                                        </p:attrNameLst>
                                      </p:cBhvr>
                                      <p:to>
                                        <p:strVal val="visible"/>
                                      </p:to>
                                    </p:set>
                                    <p:anim calcmode="lin" valueType="num">
                                      <p:cBhvr>
                                        <p:cTn id="152" dur="500" fill="hold"/>
                                        <p:tgtEl>
                                          <p:spTgt spid="16"/>
                                        </p:tgtEl>
                                        <p:attrNameLst>
                                          <p:attrName>ppt_w</p:attrName>
                                        </p:attrNameLst>
                                      </p:cBhvr>
                                      <p:tavLst>
                                        <p:tav tm="0">
                                          <p:val>
                                            <p:fltVal val="0"/>
                                          </p:val>
                                        </p:tav>
                                        <p:tav tm="100000">
                                          <p:val>
                                            <p:strVal val="#ppt_w"/>
                                          </p:val>
                                        </p:tav>
                                      </p:tavLst>
                                    </p:anim>
                                    <p:anim calcmode="lin" valueType="num">
                                      <p:cBhvr>
                                        <p:cTn id="153" dur="500" fill="hold"/>
                                        <p:tgtEl>
                                          <p:spTgt spid="16"/>
                                        </p:tgtEl>
                                        <p:attrNameLst>
                                          <p:attrName>ppt_h</p:attrName>
                                        </p:attrNameLst>
                                      </p:cBhvr>
                                      <p:tavLst>
                                        <p:tav tm="0">
                                          <p:val>
                                            <p:fltVal val="0"/>
                                          </p:val>
                                        </p:tav>
                                        <p:tav tm="100000">
                                          <p:val>
                                            <p:strVal val="#ppt_h"/>
                                          </p:val>
                                        </p:tav>
                                      </p:tavLst>
                                    </p:anim>
                                    <p:anim calcmode="lin" valueType="num">
                                      <p:cBhvr>
                                        <p:cTn id="154" dur="500" fill="hold"/>
                                        <p:tgtEl>
                                          <p:spTgt spid="16"/>
                                        </p:tgtEl>
                                        <p:attrNameLst>
                                          <p:attrName>style.rotation</p:attrName>
                                        </p:attrNameLst>
                                      </p:cBhvr>
                                      <p:tavLst>
                                        <p:tav tm="0">
                                          <p:val>
                                            <p:fltVal val="360"/>
                                          </p:val>
                                        </p:tav>
                                        <p:tav tm="100000">
                                          <p:val>
                                            <p:fltVal val="0"/>
                                          </p:val>
                                        </p:tav>
                                      </p:tavLst>
                                    </p:anim>
                                    <p:animEffect transition="in" filter="fade">
                                      <p:cBhvr>
                                        <p:cTn id="155" dur="500"/>
                                        <p:tgtEl>
                                          <p:spTgt spid="16"/>
                                        </p:tgtEl>
                                      </p:cBhvr>
                                    </p:animEffect>
                                  </p:childTnLst>
                                </p:cTn>
                              </p:par>
                              <p:par>
                                <p:cTn id="156" presetID="49" presetClass="entr" presetSubtype="0" decel="100000" fill="hold" nodeType="withEffect">
                                  <p:stCondLst>
                                    <p:cond delay="2250"/>
                                  </p:stCondLst>
                                  <p:childTnLst>
                                    <p:set>
                                      <p:cBhvr>
                                        <p:cTn id="157" dur="1" fill="hold">
                                          <p:stCondLst>
                                            <p:cond delay="0"/>
                                          </p:stCondLst>
                                        </p:cTn>
                                        <p:tgtEl>
                                          <p:spTgt spid="52"/>
                                        </p:tgtEl>
                                        <p:attrNameLst>
                                          <p:attrName>style.visibility</p:attrName>
                                        </p:attrNameLst>
                                      </p:cBhvr>
                                      <p:to>
                                        <p:strVal val="visible"/>
                                      </p:to>
                                    </p:set>
                                    <p:anim calcmode="lin" valueType="num">
                                      <p:cBhvr>
                                        <p:cTn id="158" dur="500" fill="hold"/>
                                        <p:tgtEl>
                                          <p:spTgt spid="52"/>
                                        </p:tgtEl>
                                        <p:attrNameLst>
                                          <p:attrName>ppt_w</p:attrName>
                                        </p:attrNameLst>
                                      </p:cBhvr>
                                      <p:tavLst>
                                        <p:tav tm="0">
                                          <p:val>
                                            <p:fltVal val="0"/>
                                          </p:val>
                                        </p:tav>
                                        <p:tav tm="100000">
                                          <p:val>
                                            <p:strVal val="#ppt_w"/>
                                          </p:val>
                                        </p:tav>
                                      </p:tavLst>
                                    </p:anim>
                                    <p:anim calcmode="lin" valueType="num">
                                      <p:cBhvr>
                                        <p:cTn id="159" dur="500" fill="hold"/>
                                        <p:tgtEl>
                                          <p:spTgt spid="52"/>
                                        </p:tgtEl>
                                        <p:attrNameLst>
                                          <p:attrName>ppt_h</p:attrName>
                                        </p:attrNameLst>
                                      </p:cBhvr>
                                      <p:tavLst>
                                        <p:tav tm="0">
                                          <p:val>
                                            <p:fltVal val="0"/>
                                          </p:val>
                                        </p:tav>
                                        <p:tav tm="100000">
                                          <p:val>
                                            <p:strVal val="#ppt_h"/>
                                          </p:val>
                                        </p:tav>
                                      </p:tavLst>
                                    </p:anim>
                                    <p:anim calcmode="lin" valueType="num">
                                      <p:cBhvr>
                                        <p:cTn id="160" dur="500" fill="hold"/>
                                        <p:tgtEl>
                                          <p:spTgt spid="52"/>
                                        </p:tgtEl>
                                        <p:attrNameLst>
                                          <p:attrName>style.rotation</p:attrName>
                                        </p:attrNameLst>
                                      </p:cBhvr>
                                      <p:tavLst>
                                        <p:tav tm="0">
                                          <p:val>
                                            <p:fltVal val="360"/>
                                          </p:val>
                                        </p:tav>
                                        <p:tav tm="100000">
                                          <p:val>
                                            <p:fltVal val="0"/>
                                          </p:val>
                                        </p:tav>
                                      </p:tavLst>
                                    </p:anim>
                                    <p:animEffect transition="in" filter="fade">
                                      <p:cBhvr>
                                        <p:cTn id="161" dur="500"/>
                                        <p:tgtEl>
                                          <p:spTgt spid="52"/>
                                        </p:tgtEl>
                                      </p:cBhvr>
                                    </p:animEffect>
                                  </p:childTnLst>
                                </p:cTn>
                              </p:par>
                              <p:par>
                                <p:cTn id="162" presetID="32" presetClass="emph" presetSubtype="0" repeatCount="2000" fill="hold" nodeType="withEffect">
                                  <p:stCondLst>
                                    <p:cond delay="2250"/>
                                  </p:stCondLst>
                                  <p:childTnLst>
                                    <p:animRot by="120000">
                                      <p:cBhvr>
                                        <p:cTn id="163" dur="100" fill="hold">
                                          <p:stCondLst>
                                            <p:cond delay="0"/>
                                          </p:stCondLst>
                                        </p:cTn>
                                        <p:tgtEl>
                                          <p:spTgt spid="16"/>
                                        </p:tgtEl>
                                        <p:attrNameLst>
                                          <p:attrName>r</p:attrName>
                                        </p:attrNameLst>
                                      </p:cBhvr>
                                    </p:animRot>
                                    <p:animRot by="-240000">
                                      <p:cBhvr>
                                        <p:cTn id="164" dur="200" fill="hold">
                                          <p:stCondLst>
                                            <p:cond delay="200"/>
                                          </p:stCondLst>
                                        </p:cTn>
                                        <p:tgtEl>
                                          <p:spTgt spid="16"/>
                                        </p:tgtEl>
                                        <p:attrNameLst>
                                          <p:attrName>r</p:attrName>
                                        </p:attrNameLst>
                                      </p:cBhvr>
                                    </p:animRot>
                                    <p:animRot by="240000">
                                      <p:cBhvr>
                                        <p:cTn id="165" dur="200" fill="hold">
                                          <p:stCondLst>
                                            <p:cond delay="400"/>
                                          </p:stCondLst>
                                        </p:cTn>
                                        <p:tgtEl>
                                          <p:spTgt spid="16"/>
                                        </p:tgtEl>
                                        <p:attrNameLst>
                                          <p:attrName>r</p:attrName>
                                        </p:attrNameLst>
                                      </p:cBhvr>
                                    </p:animRot>
                                    <p:animRot by="-240000">
                                      <p:cBhvr>
                                        <p:cTn id="166" dur="200" fill="hold">
                                          <p:stCondLst>
                                            <p:cond delay="600"/>
                                          </p:stCondLst>
                                        </p:cTn>
                                        <p:tgtEl>
                                          <p:spTgt spid="16"/>
                                        </p:tgtEl>
                                        <p:attrNameLst>
                                          <p:attrName>r</p:attrName>
                                        </p:attrNameLst>
                                      </p:cBhvr>
                                    </p:animRot>
                                    <p:animRot by="120000">
                                      <p:cBhvr>
                                        <p:cTn id="167" dur="200" fill="hold">
                                          <p:stCondLst>
                                            <p:cond delay="800"/>
                                          </p:stCondLst>
                                        </p:cTn>
                                        <p:tgtEl>
                                          <p:spTgt spid="16"/>
                                        </p:tgtEl>
                                        <p:attrNameLst>
                                          <p:attrName>r</p:attrName>
                                        </p:attrNameLst>
                                      </p:cBhvr>
                                    </p:animRot>
                                  </p:childTnLst>
                                </p:cTn>
                              </p:par>
                              <p:par>
                                <p:cTn id="168" presetID="32" presetClass="emph" presetSubtype="0" repeatCount="2000" fill="hold" nodeType="withEffect">
                                  <p:stCondLst>
                                    <p:cond delay="2250"/>
                                  </p:stCondLst>
                                  <p:childTnLst>
                                    <p:animRot by="120000">
                                      <p:cBhvr>
                                        <p:cTn id="169" dur="100" fill="hold">
                                          <p:stCondLst>
                                            <p:cond delay="0"/>
                                          </p:stCondLst>
                                        </p:cTn>
                                        <p:tgtEl>
                                          <p:spTgt spid="52"/>
                                        </p:tgtEl>
                                        <p:attrNameLst>
                                          <p:attrName>r</p:attrName>
                                        </p:attrNameLst>
                                      </p:cBhvr>
                                    </p:animRot>
                                    <p:animRot by="-240000">
                                      <p:cBhvr>
                                        <p:cTn id="170" dur="200" fill="hold">
                                          <p:stCondLst>
                                            <p:cond delay="200"/>
                                          </p:stCondLst>
                                        </p:cTn>
                                        <p:tgtEl>
                                          <p:spTgt spid="52"/>
                                        </p:tgtEl>
                                        <p:attrNameLst>
                                          <p:attrName>r</p:attrName>
                                        </p:attrNameLst>
                                      </p:cBhvr>
                                    </p:animRot>
                                    <p:animRot by="240000">
                                      <p:cBhvr>
                                        <p:cTn id="171" dur="200" fill="hold">
                                          <p:stCondLst>
                                            <p:cond delay="400"/>
                                          </p:stCondLst>
                                        </p:cTn>
                                        <p:tgtEl>
                                          <p:spTgt spid="52"/>
                                        </p:tgtEl>
                                        <p:attrNameLst>
                                          <p:attrName>r</p:attrName>
                                        </p:attrNameLst>
                                      </p:cBhvr>
                                    </p:animRot>
                                    <p:animRot by="-240000">
                                      <p:cBhvr>
                                        <p:cTn id="172" dur="200" fill="hold">
                                          <p:stCondLst>
                                            <p:cond delay="600"/>
                                          </p:stCondLst>
                                        </p:cTn>
                                        <p:tgtEl>
                                          <p:spTgt spid="52"/>
                                        </p:tgtEl>
                                        <p:attrNameLst>
                                          <p:attrName>r</p:attrName>
                                        </p:attrNameLst>
                                      </p:cBhvr>
                                    </p:animRot>
                                    <p:animRot by="120000">
                                      <p:cBhvr>
                                        <p:cTn id="173" dur="200" fill="hold">
                                          <p:stCondLst>
                                            <p:cond delay="800"/>
                                          </p:stCondLst>
                                        </p:cTn>
                                        <p:tgtEl>
                                          <p:spTgt spid="52"/>
                                        </p:tgtEl>
                                        <p:attrNameLst>
                                          <p:attrName>r</p:attrName>
                                        </p:attrNameLst>
                                      </p:cBhvr>
                                    </p:animRot>
                                  </p:childTnLst>
                                </p:cTn>
                              </p:par>
                              <p:par>
                                <p:cTn id="174" presetID="53" presetClass="entr" presetSubtype="16" fill="hold" grpId="0" nodeType="withEffect">
                                  <p:stCondLst>
                                    <p:cond delay="2250"/>
                                  </p:stCondLst>
                                  <p:childTnLst>
                                    <p:set>
                                      <p:cBhvr>
                                        <p:cTn id="175" dur="1" fill="hold">
                                          <p:stCondLst>
                                            <p:cond delay="0"/>
                                          </p:stCondLst>
                                        </p:cTn>
                                        <p:tgtEl>
                                          <p:spTgt spid="54"/>
                                        </p:tgtEl>
                                        <p:attrNameLst>
                                          <p:attrName>style.visibility</p:attrName>
                                        </p:attrNameLst>
                                      </p:cBhvr>
                                      <p:to>
                                        <p:strVal val="visible"/>
                                      </p:to>
                                    </p:set>
                                    <p:anim calcmode="lin" valueType="num">
                                      <p:cBhvr>
                                        <p:cTn id="176" dur="500" fill="hold"/>
                                        <p:tgtEl>
                                          <p:spTgt spid="54"/>
                                        </p:tgtEl>
                                        <p:attrNameLst>
                                          <p:attrName>ppt_w</p:attrName>
                                        </p:attrNameLst>
                                      </p:cBhvr>
                                      <p:tavLst>
                                        <p:tav tm="0">
                                          <p:val>
                                            <p:fltVal val="0"/>
                                          </p:val>
                                        </p:tav>
                                        <p:tav tm="100000">
                                          <p:val>
                                            <p:strVal val="#ppt_w"/>
                                          </p:val>
                                        </p:tav>
                                      </p:tavLst>
                                    </p:anim>
                                    <p:anim calcmode="lin" valueType="num">
                                      <p:cBhvr>
                                        <p:cTn id="177" dur="500" fill="hold"/>
                                        <p:tgtEl>
                                          <p:spTgt spid="54"/>
                                        </p:tgtEl>
                                        <p:attrNameLst>
                                          <p:attrName>ppt_h</p:attrName>
                                        </p:attrNameLst>
                                      </p:cBhvr>
                                      <p:tavLst>
                                        <p:tav tm="0">
                                          <p:val>
                                            <p:fltVal val="0"/>
                                          </p:val>
                                        </p:tav>
                                        <p:tav tm="100000">
                                          <p:val>
                                            <p:strVal val="#ppt_h"/>
                                          </p:val>
                                        </p:tav>
                                      </p:tavLst>
                                    </p:anim>
                                    <p:animEffect transition="in" filter="fade">
                                      <p:cBhvr>
                                        <p:cTn id="178" dur="500"/>
                                        <p:tgtEl>
                                          <p:spTgt spid="54"/>
                                        </p:tgtEl>
                                      </p:cBhvr>
                                    </p:animEffect>
                                  </p:childTnLst>
                                </p:cTn>
                              </p:par>
                              <p:par>
                                <p:cTn id="179" presetID="1" presetClass="entr" presetSubtype="0" fill="hold" grpId="0" nodeType="withEffect" nodePh="1">
                                  <p:stCondLst>
                                    <p:cond delay="2250"/>
                                  </p:stCondLst>
                                  <p:endCondLst>
                                    <p:cond evt="begin" delay="0">
                                      <p:tn val="179"/>
                                    </p:cond>
                                  </p:endCondLst>
                                  <p:childTnLst>
                                    <p:set>
                                      <p:cBhvr>
                                        <p:cTn id="180" dur="1" fill="hold">
                                          <p:stCondLst>
                                            <p:cond delay="0"/>
                                          </p:stCondLst>
                                        </p:cTn>
                                        <p:tgtEl>
                                          <p:spTgt spid="90"/>
                                        </p:tgtEl>
                                        <p:attrNameLst>
                                          <p:attrName>style.visibility</p:attrName>
                                        </p:attrNameLst>
                                      </p:cBhvr>
                                      <p:to>
                                        <p:strVal val="visible"/>
                                      </p:to>
                                    </p:set>
                                  </p:childTnLst>
                                </p:cTn>
                              </p:par>
                              <p:par>
                                <p:cTn id="181" presetID="53" presetClass="entr" presetSubtype="16" fill="hold" grpId="0" nodeType="withEffect">
                                  <p:stCondLst>
                                    <p:cond delay="2250"/>
                                  </p:stCondLst>
                                  <p:childTnLst>
                                    <p:set>
                                      <p:cBhvr>
                                        <p:cTn id="182" dur="1" fill="hold">
                                          <p:stCondLst>
                                            <p:cond delay="0"/>
                                          </p:stCondLst>
                                        </p:cTn>
                                        <p:tgtEl>
                                          <p:spTgt spid="53"/>
                                        </p:tgtEl>
                                        <p:attrNameLst>
                                          <p:attrName>style.visibility</p:attrName>
                                        </p:attrNameLst>
                                      </p:cBhvr>
                                      <p:to>
                                        <p:strVal val="visible"/>
                                      </p:to>
                                    </p:set>
                                    <p:anim calcmode="lin" valueType="num">
                                      <p:cBhvr>
                                        <p:cTn id="183" dur="500" fill="hold"/>
                                        <p:tgtEl>
                                          <p:spTgt spid="53"/>
                                        </p:tgtEl>
                                        <p:attrNameLst>
                                          <p:attrName>ppt_w</p:attrName>
                                        </p:attrNameLst>
                                      </p:cBhvr>
                                      <p:tavLst>
                                        <p:tav tm="0">
                                          <p:val>
                                            <p:fltVal val="0"/>
                                          </p:val>
                                        </p:tav>
                                        <p:tav tm="100000">
                                          <p:val>
                                            <p:strVal val="#ppt_w"/>
                                          </p:val>
                                        </p:tav>
                                      </p:tavLst>
                                    </p:anim>
                                    <p:anim calcmode="lin" valueType="num">
                                      <p:cBhvr>
                                        <p:cTn id="184" dur="500" fill="hold"/>
                                        <p:tgtEl>
                                          <p:spTgt spid="53"/>
                                        </p:tgtEl>
                                        <p:attrNameLst>
                                          <p:attrName>ppt_h</p:attrName>
                                        </p:attrNameLst>
                                      </p:cBhvr>
                                      <p:tavLst>
                                        <p:tav tm="0">
                                          <p:val>
                                            <p:fltVal val="0"/>
                                          </p:val>
                                        </p:tav>
                                        <p:tav tm="100000">
                                          <p:val>
                                            <p:strVal val="#ppt_h"/>
                                          </p:val>
                                        </p:tav>
                                      </p:tavLst>
                                    </p:anim>
                                    <p:animEffect transition="in" filter="fade">
                                      <p:cBhvr>
                                        <p:cTn id="185" dur="500"/>
                                        <p:tgtEl>
                                          <p:spTgt spid="53"/>
                                        </p:tgtEl>
                                      </p:cBhvr>
                                    </p:animEffect>
                                  </p:childTnLst>
                                </p:cTn>
                              </p:par>
                              <p:par>
                                <p:cTn id="186" presetID="16" presetClass="entr" presetSubtype="37" fill="hold" grpId="0" nodeType="withEffect">
                                  <p:stCondLst>
                                    <p:cond delay="2250"/>
                                  </p:stCondLst>
                                  <p:childTnLst>
                                    <p:set>
                                      <p:cBhvr>
                                        <p:cTn id="187" dur="1" fill="hold">
                                          <p:stCondLst>
                                            <p:cond delay="0"/>
                                          </p:stCondLst>
                                        </p:cTn>
                                        <p:tgtEl>
                                          <p:spTgt spid="6"/>
                                        </p:tgtEl>
                                        <p:attrNameLst>
                                          <p:attrName>style.visibility</p:attrName>
                                        </p:attrNameLst>
                                      </p:cBhvr>
                                      <p:to>
                                        <p:strVal val="visible"/>
                                      </p:to>
                                    </p:set>
                                    <p:animEffect transition="in" filter="barn(outVertical)">
                                      <p:cBhvr>
                                        <p:cTn id="188" dur="500"/>
                                        <p:tgtEl>
                                          <p:spTgt spid="6"/>
                                        </p:tgtEl>
                                      </p:cBhvr>
                                    </p:animEffect>
                                  </p:childTnLst>
                                </p:cTn>
                              </p:par>
                              <p:par>
                                <p:cTn id="189" presetID="6" presetClass="emph" presetSubtype="0" repeatCount="2000" autoRev="1" fill="hold" grpId="1" nodeType="withEffect">
                                  <p:stCondLst>
                                    <p:cond delay="2650"/>
                                  </p:stCondLst>
                                  <p:childTnLst>
                                    <p:animScale>
                                      <p:cBhvr>
                                        <p:cTn id="190" dur="200" fill="hold"/>
                                        <p:tgtEl>
                                          <p:spTgt spid="54"/>
                                        </p:tgtEl>
                                      </p:cBhvr>
                                      <p:by x="110000" y="110000"/>
                                    </p:animScale>
                                  </p:childTnLst>
                                </p:cTn>
                              </p:par>
                              <p:par>
                                <p:cTn id="191" presetID="6" presetClass="emph" presetSubtype="0" repeatCount="2000" autoRev="1" fill="hold" grpId="1" nodeType="withEffect">
                                  <p:stCondLst>
                                    <p:cond delay="2650"/>
                                  </p:stCondLst>
                                  <p:childTnLst>
                                    <p:animScale>
                                      <p:cBhvr>
                                        <p:cTn id="192" dur="200" fill="hold"/>
                                        <p:tgtEl>
                                          <p:spTgt spid="53"/>
                                        </p:tgtEl>
                                      </p:cBhvr>
                                      <p:by x="110000" y="110000"/>
                                    </p:animScale>
                                  </p:childTnLst>
                                </p:cTn>
                              </p:par>
                              <p:par>
                                <p:cTn id="193" presetID="49" presetClass="entr" presetSubtype="0" decel="100000" fill="hold" nodeType="withEffect">
                                  <p:stCondLst>
                                    <p:cond delay="3000"/>
                                  </p:stCondLst>
                                  <p:childTnLst>
                                    <p:set>
                                      <p:cBhvr>
                                        <p:cTn id="194" dur="1" fill="hold">
                                          <p:stCondLst>
                                            <p:cond delay="0"/>
                                          </p:stCondLst>
                                        </p:cTn>
                                        <p:tgtEl>
                                          <p:spTgt spid="14"/>
                                        </p:tgtEl>
                                        <p:attrNameLst>
                                          <p:attrName>style.visibility</p:attrName>
                                        </p:attrNameLst>
                                      </p:cBhvr>
                                      <p:to>
                                        <p:strVal val="visible"/>
                                      </p:to>
                                    </p:set>
                                    <p:anim calcmode="lin" valueType="num">
                                      <p:cBhvr>
                                        <p:cTn id="195" dur="500" fill="hold"/>
                                        <p:tgtEl>
                                          <p:spTgt spid="14"/>
                                        </p:tgtEl>
                                        <p:attrNameLst>
                                          <p:attrName>ppt_w</p:attrName>
                                        </p:attrNameLst>
                                      </p:cBhvr>
                                      <p:tavLst>
                                        <p:tav tm="0">
                                          <p:val>
                                            <p:fltVal val="0"/>
                                          </p:val>
                                        </p:tav>
                                        <p:tav tm="100000">
                                          <p:val>
                                            <p:strVal val="#ppt_w"/>
                                          </p:val>
                                        </p:tav>
                                      </p:tavLst>
                                    </p:anim>
                                    <p:anim calcmode="lin" valueType="num">
                                      <p:cBhvr>
                                        <p:cTn id="196" dur="500" fill="hold"/>
                                        <p:tgtEl>
                                          <p:spTgt spid="14"/>
                                        </p:tgtEl>
                                        <p:attrNameLst>
                                          <p:attrName>ppt_h</p:attrName>
                                        </p:attrNameLst>
                                      </p:cBhvr>
                                      <p:tavLst>
                                        <p:tav tm="0">
                                          <p:val>
                                            <p:fltVal val="0"/>
                                          </p:val>
                                        </p:tav>
                                        <p:tav tm="100000">
                                          <p:val>
                                            <p:strVal val="#ppt_h"/>
                                          </p:val>
                                        </p:tav>
                                      </p:tavLst>
                                    </p:anim>
                                    <p:anim calcmode="lin" valueType="num">
                                      <p:cBhvr>
                                        <p:cTn id="197" dur="500" fill="hold"/>
                                        <p:tgtEl>
                                          <p:spTgt spid="14"/>
                                        </p:tgtEl>
                                        <p:attrNameLst>
                                          <p:attrName>style.rotation</p:attrName>
                                        </p:attrNameLst>
                                      </p:cBhvr>
                                      <p:tavLst>
                                        <p:tav tm="0">
                                          <p:val>
                                            <p:fltVal val="360"/>
                                          </p:val>
                                        </p:tav>
                                        <p:tav tm="100000">
                                          <p:val>
                                            <p:fltVal val="0"/>
                                          </p:val>
                                        </p:tav>
                                      </p:tavLst>
                                    </p:anim>
                                    <p:animEffect transition="in" filter="fade">
                                      <p:cBhvr>
                                        <p:cTn id="198" dur="500"/>
                                        <p:tgtEl>
                                          <p:spTgt spid="14"/>
                                        </p:tgtEl>
                                      </p:cBhvr>
                                    </p:animEffect>
                                  </p:childTnLst>
                                </p:cTn>
                              </p:par>
                              <p:par>
                                <p:cTn id="199" presetID="49" presetClass="entr" presetSubtype="0" decel="100000" fill="hold" nodeType="withEffect">
                                  <p:stCondLst>
                                    <p:cond delay="3000"/>
                                  </p:stCondLst>
                                  <p:childTnLst>
                                    <p:set>
                                      <p:cBhvr>
                                        <p:cTn id="200" dur="1" fill="hold">
                                          <p:stCondLst>
                                            <p:cond delay="0"/>
                                          </p:stCondLst>
                                        </p:cTn>
                                        <p:tgtEl>
                                          <p:spTgt spid="65"/>
                                        </p:tgtEl>
                                        <p:attrNameLst>
                                          <p:attrName>style.visibility</p:attrName>
                                        </p:attrNameLst>
                                      </p:cBhvr>
                                      <p:to>
                                        <p:strVal val="visible"/>
                                      </p:to>
                                    </p:set>
                                    <p:anim calcmode="lin" valueType="num">
                                      <p:cBhvr>
                                        <p:cTn id="201" dur="500" fill="hold"/>
                                        <p:tgtEl>
                                          <p:spTgt spid="65"/>
                                        </p:tgtEl>
                                        <p:attrNameLst>
                                          <p:attrName>ppt_w</p:attrName>
                                        </p:attrNameLst>
                                      </p:cBhvr>
                                      <p:tavLst>
                                        <p:tav tm="0">
                                          <p:val>
                                            <p:fltVal val="0"/>
                                          </p:val>
                                        </p:tav>
                                        <p:tav tm="100000">
                                          <p:val>
                                            <p:strVal val="#ppt_w"/>
                                          </p:val>
                                        </p:tav>
                                      </p:tavLst>
                                    </p:anim>
                                    <p:anim calcmode="lin" valueType="num">
                                      <p:cBhvr>
                                        <p:cTn id="202" dur="500" fill="hold"/>
                                        <p:tgtEl>
                                          <p:spTgt spid="65"/>
                                        </p:tgtEl>
                                        <p:attrNameLst>
                                          <p:attrName>ppt_h</p:attrName>
                                        </p:attrNameLst>
                                      </p:cBhvr>
                                      <p:tavLst>
                                        <p:tav tm="0">
                                          <p:val>
                                            <p:fltVal val="0"/>
                                          </p:val>
                                        </p:tav>
                                        <p:tav tm="100000">
                                          <p:val>
                                            <p:strVal val="#ppt_h"/>
                                          </p:val>
                                        </p:tav>
                                      </p:tavLst>
                                    </p:anim>
                                    <p:anim calcmode="lin" valueType="num">
                                      <p:cBhvr>
                                        <p:cTn id="203" dur="500" fill="hold"/>
                                        <p:tgtEl>
                                          <p:spTgt spid="65"/>
                                        </p:tgtEl>
                                        <p:attrNameLst>
                                          <p:attrName>style.rotation</p:attrName>
                                        </p:attrNameLst>
                                      </p:cBhvr>
                                      <p:tavLst>
                                        <p:tav tm="0">
                                          <p:val>
                                            <p:fltVal val="360"/>
                                          </p:val>
                                        </p:tav>
                                        <p:tav tm="100000">
                                          <p:val>
                                            <p:fltVal val="0"/>
                                          </p:val>
                                        </p:tav>
                                      </p:tavLst>
                                    </p:anim>
                                    <p:animEffect transition="in" filter="fade">
                                      <p:cBhvr>
                                        <p:cTn id="204" dur="500"/>
                                        <p:tgtEl>
                                          <p:spTgt spid="65"/>
                                        </p:tgtEl>
                                      </p:cBhvr>
                                    </p:animEffect>
                                  </p:childTnLst>
                                </p:cTn>
                              </p:par>
                              <p:par>
                                <p:cTn id="205" presetID="32" presetClass="emph" presetSubtype="0" repeatCount="2000" fill="hold" nodeType="withEffect">
                                  <p:stCondLst>
                                    <p:cond delay="3000"/>
                                  </p:stCondLst>
                                  <p:childTnLst>
                                    <p:animRot by="120000">
                                      <p:cBhvr>
                                        <p:cTn id="206" dur="100" fill="hold">
                                          <p:stCondLst>
                                            <p:cond delay="0"/>
                                          </p:stCondLst>
                                        </p:cTn>
                                        <p:tgtEl>
                                          <p:spTgt spid="14"/>
                                        </p:tgtEl>
                                        <p:attrNameLst>
                                          <p:attrName>r</p:attrName>
                                        </p:attrNameLst>
                                      </p:cBhvr>
                                    </p:animRot>
                                    <p:animRot by="-240000">
                                      <p:cBhvr>
                                        <p:cTn id="207" dur="200" fill="hold">
                                          <p:stCondLst>
                                            <p:cond delay="200"/>
                                          </p:stCondLst>
                                        </p:cTn>
                                        <p:tgtEl>
                                          <p:spTgt spid="14"/>
                                        </p:tgtEl>
                                        <p:attrNameLst>
                                          <p:attrName>r</p:attrName>
                                        </p:attrNameLst>
                                      </p:cBhvr>
                                    </p:animRot>
                                    <p:animRot by="240000">
                                      <p:cBhvr>
                                        <p:cTn id="208" dur="200" fill="hold">
                                          <p:stCondLst>
                                            <p:cond delay="400"/>
                                          </p:stCondLst>
                                        </p:cTn>
                                        <p:tgtEl>
                                          <p:spTgt spid="14"/>
                                        </p:tgtEl>
                                        <p:attrNameLst>
                                          <p:attrName>r</p:attrName>
                                        </p:attrNameLst>
                                      </p:cBhvr>
                                    </p:animRot>
                                    <p:animRot by="-240000">
                                      <p:cBhvr>
                                        <p:cTn id="209" dur="200" fill="hold">
                                          <p:stCondLst>
                                            <p:cond delay="600"/>
                                          </p:stCondLst>
                                        </p:cTn>
                                        <p:tgtEl>
                                          <p:spTgt spid="14"/>
                                        </p:tgtEl>
                                        <p:attrNameLst>
                                          <p:attrName>r</p:attrName>
                                        </p:attrNameLst>
                                      </p:cBhvr>
                                    </p:animRot>
                                    <p:animRot by="120000">
                                      <p:cBhvr>
                                        <p:cTn id="210" dur="200" fill="hold">
                                          <p:stCondLst>
                                            <p:cond delay="800"/>
                                          </p:stCondLst>
                                        </p:cTn>
                                        <p:tgtEl>
                                          <p:spTgt spid="14"/>
                                        </p:tgtEl>
                                        <p:attrNameLst>
                                          <p:attrName>r</p:attrName>
                                        </p:attrNameLst>
                                      </p:cBhvr>
                                    </p:animRot>
                                  </p:childTnLst>
                                </p:cTn>
                              </p:par>
                              <p:par>
                                <p:cTn id="211" presetID="32" presetClass="emph" presetSubtype="0" repeatCount="2000" fill="hold" nodeType="withEffect">
                                  <p:stCondLst>
                                    <p:cond delay="3000"/>
                                  </p:stCondLst>
                                  <p:childTnLst>
                                    <p:animRot by="120000">
                                      <p:cBhvr>
                                        <p:cTn id="212" dur="100" fill="hold">
                                          <p:stCondLst>
                                            <p:cond delay="0"/>
                                          </p:stCondLst>
                                        </p:cTn>
                                        <p:tgtEl>
                                          <p:spTgt spid="65"/>
                                        </p:tgtEl>
                                        <p:attrNameLst>
                                          <p:attrName>r</p:attrName>
                                        </p:attrNameLst>
                                      </p:cBhvr>
                                    </p:animRot>
                                    <p:animRot by="-240000">
                                      <p:cBhvr>
                                        <p:cTn id="213" dur="200" fill="hold">
                                          <p:stCondLst>
                                            <p:cond delay="200"/>
                                          </p:stCondLst>
                                        </p:cTn>
                                        <p:tgtEl>
                                          <p:spTgt spid="65"/>
                                        </p:tgtEl>
                                        <p:attrNameLst>
                                          <p:attrName>r</p:attrName>
                                        </p:attrNameLst>
                                      </p:cBhvr>
                                    </p:animRot>
                                    <p:animRot by="240000">
                                      <p:cBhvr>
                                        <p:cTn id="214" dur="200" fill="hold">
                                          <p:stCondLst>
                                            <p:cond delay="400"/>
                                          </p:stCondLst>
                                        </p:cTn>
                                        <p:tgtEl>
                                          <p:spTgt spid="65"/>
                                        </p:tgtEl>
                                        <p:attrNameLst>
                                          <p:attrName>r</p:attrName>
                                        </p:attrNameLst>
                                      </p:cBhvr>
                                    </p:animRot>
                                    <p:animRot by="-240000">
                                      <p:cBhvr>
                                        <p:cTn id="215" dur="200" fill="hold">
                                          <p:stCondLst>
                                            <p:cond delay="600"/>
                                          </p:stCondLst>
                                        </p:cTn>
                                        <p:tgtEl>
                                          <p:spTgt spid="65"/>
                                        </p:tgtEl>
                                        <p:attrNameLst>
                                          <p:attrName>r</p:attrName>
                                        </p:attrNameLst>
                                      </p:cBhvr>
                                    </p:animRot>
                                    <p:animRot by="120000">
                                      <p:cBhvr>
                                        <p:cTn id="216" dur="200" fill="hold">
                                          <p:stCondLst>
                                            <p:cond delay="800"/>
                                          </p:stCondLst>
                                        </p:cTn>
                                        <p:tgtEl>
                                          <p:spTgt spid="65"/>
                                        </p:tgtEl>
                                        <p:attrNameLst>
                                          <p:attrName>r</p:attrName>
                                        </p:attrNameLst>
                                      </p:cBhvr>
                                    </p:animRot>
                                  </p:childTnLst>
                                </p:cTn>
                              </p:par>
                              <p:par>
                                <p:cTn id="217" presetID="53" presetClass="entr" presetSubtype="16" fill="hold" grpId="0" nodeType="withEffect">
                                  <p:stCondLst>
                                    <p:cond delay="3000"/>
                                  </p:stCondLst>
                                  <p:childTnLst>
                                    <p:set>
                                      <p:cBhvr>
                                        <p:cTn id="218" dur="1" fill="hold">
                                          <p:stCondLst>
                                            <p:cond delay="0"/>
                                          </p:stCondLst>
                                        </p:cTn>
                                        <p:tgtEl>
                                          <p:spTgt spid="67"/>
                                        </p:tgtEl>
                                        <p:attrNameLst>
                                          <p:attrName>style.visibility</p:attrName>
                                        </p:attrNameLst>
                                      </p:cBhvr>
                                      <p:to>
                                        <p:strVal val="visible"/>
                                      </p:to>
                                    </p:set>
                                    <p:anim calcmode="lin" valueType="num">
                                      <p:cBhvr>
                                        <p:cTn id="219" dur="500" fill="hold"/>
                                        <p:tgtEl>
                                          <p:spTgt spid="67"/>
                                        </p:tgtEl>
                                        <p:attrNameLst>
                                          <p:attrName>ppt_w</p:attrName>
                                        </p:attrNameLst>
                                      </p:cBhvr>
                                      <p:tavLst>
                                        <p:tav tm="0">
                                          <p:val>
                                            <p:fltVal val="0"/>
                                          </p:val>
                                        </p:tav>
                                        <p:tav tm="100000">
                                          <p:val>
                                            <p:strVal val="#ppt_w"/>
                                          </p:val>
                                        </p:tav>
                                      </p:tavLst>
                                    </p:anim>
                                    <p:anim calcmode="lin" valueType="num">
                                      <p:cBhvr>
                                        <p:cTn id="220" dur="500" fill="hold"/>
                                        <p:tgtEl>
                                          <p:spTgt spid="67"/>
                                        </p:tgtEl>
                                        <p:attrNameLst>
                                          <p:attrName>ppt_h</p:attrName>
                                        </p:attrNameLst>
                                      </p:cBhvr>
                                      <p:tavLst>
                                        <p:tav tm="0">
                                          <p:val>
                                            <p:fltVal val="0"/>
                                          </p:val>
                                        </p:tav>
                                        <p:tav tm="100000">
                                          <p:val>
                                            <p:strVal val="#ppt_h"/>
                                          </p:val>
                                        </p:tav>
                                      </p:tavLst>
                                    </p:anim>
                                    <p:animEffect transition="in" filter="fade">
                                      <p:cBhvr>
                                        <p:cTn id="221" dur="500"/>
                                        <p:tgtEl>
                                          <p:spTgt spid="67"/>
                                        </p:tgtEl>
                                      </p:cBhvr>
                                    </p:animEffect>
                                  </p:childTnLst>
                                </p:cTn>
                              </p:par>
                              <p:par>
                                <p:cTn id="222" presetID="53" presetClass="entr" presetSubtype="16" fill="hold" grpId="0" nodeType="withEffect">
                                  <p:stCondLst>
                                    <p:cond delay="3000"/>
                                  </p:stCondLst>
                                  <p:childTnLst>
                                    <p:set>
                                      <p:cBhvr>
                                        <p:cTn id="223" dur="1" fill="hold">
                                          <p:stCondLst>
                                            <p:cond delay="0"/>
                                          </p:stCondLst>
                                        </p:cTn>
                                        <p:tgtEl>
                                          <p:spTgt spid="66"/>
                                        </p:tgtEl>
                                        <p:attrNameLst>
                                          <p:attrName>style.visibility</p:attrName>
                                        </p:attrNameLst>
                                      </p:cBhvr>
                                      <p:to>
                                        <p:strVal val="visible"/>
                                      </p:to>
                                    </p:set>
                                    <p:anim calcmode="lin" valueType="num">
                                      <p:cBhvr>
                                        <p:cTn id="224" dur="500" fill="hold"/>
                                        <p:tgtEl>
                                          <p:spTgt spid="66"/>
                                        </p:tgtEl>
                                        <p:attrNameLst>
                                          <p:attrName>ppt_w</p:attrName>
                                        </p:attrNameLst>
                                      </p:cBhvr>
                                      <p:tavLst>
                                        <p:tav tm="0">
                                          <p:val>
                                            <p:fltVal val="0"/>
                                          </p:val>
                                        </p:tav>
                                        <p:tav tm="100000">
                                          <p:val>
                                            <p:strVal val="#ppt_w"/>
                                          </p:val>
                                        </p:tav>
                                      </p:tavLst>
                                    </p:anim>
                                    <p:anim calcmode="lin" valueType="num">
                                      <p:cBhvr>
                                        <p:cTn id="225" dur="500" fill="hold"/>
                                        <p:tgtEl>
                                          <p:spTgt spid="66"/>
                                        </p:tgtEl>
                                        <p:attrNameLst>
                                          <p:attrName>ppt_h</p:attrName>
                                        </p:attrNameLst>
                                      </p:cBhvr>
                                      <p:tavLst>
                                        <p:tav tm="0">
                                          <p:val>
                                            <p:fltVal val="0"/>
                                          </p:val>
                                        </p:tav>
                                        <p:tav tm="100000">
                                          <p:val>
                                            <p:strVal val="#ppt_h"/>
                                          </p:val>
                                        </p:tav>
                                      </p:tavLst>
                                    </p:anim>
                                    <p:animEffect transition="in" filter="fade">
                                      <p:cBhvr>
                                        <p:cTn id="226" dur="500"/>
                                        <p:tgtEl>
                                          <p:spTgt spid="66"/>
                                        </p:tgtEl>
                                      </p:cBhvr>
                                    </p:animEffect>
                                  </p:childTnLst>
                                </p:cTn>
                              </p:par>
                              <p:par>
                                <p:cTn id="227" presetID="16" presetClass="entr" presetSubtype="37" fill="hold" grpId="0" nodeType="withEffect">
                                  <p:stCondLst>
                                    <p:cond delay="3000"/>
                                  </p:stCondLst>
                                  <p:childTnLst>
                                    <p:set>
                                      <p:cBhvr>
                                        <p:cTn id="228" dur="1" fill="hold">
                                          <p:stCondLst>
                                            <p:cond delay="0"/>
                                          </p:stCondLst>
                                        </p:cTn>
                                        <p:tgtEl>
                                          <p:spTgt spid="8"/>
                                        </p:tgtEl>
                                        <p:attrNameLst>
                                          <p:attrName>style.visibility</p:attrName>
                                        </p:attrNameLst>
                                      </p:cBhvr>
                                      <p:to>
                                        <p:strVal val="visible"/>
                                      </p:to>
                                    </p:set>
                                    <p:animEffect transition="in" filter="barn(outVertical)">
                                      <p:cBhvr>
                                        <p:cTn id="229" dur="500"/>
                                        <p:tgtEl>
                                          <p:spTgt spid="8"/>
                                        </p:tgtEl>
                                      </p:cBhvr>
                                    </p:animEffect>
                                  </p:childTnLst>
                                </p:cTn>
                              </p:par>
                              <p:par>
                                <p:cTn id="230" presetID="6" presetClass="emph" presetSubtype="0" repeatCount="2000" autoRev="1" fill="hold" grpId="1" nodeType="withEffect">
                                  <p:stCondLst>
                                    <p:cond delay="3400"/>
                                  </p:stCondLst>
                                  <p:childTnLst>
                                    <p:animScale>
                                      <p:cBhvr>
                                        <p:cTn id="231" dur="200" fill="hold"/>
                                        <p:tgtEl>
                                          <p:spTgt spid="67"/>
                                        </p:tgtEl>
                                      </p:cBhvr>
                                      <p:by x="110000" y="110000"/>
                                    </p:animScale>
                                  </p:childTnLst>
                                </p:cTn>
                              </p:par>
                              <p:par>
                                <p:cTn id="232" presetID="6" presetClass="emph" presetSubtype="0" repeatCount="2000" autoRev="1" fill="hold" grpId="1" nodeType="withEffect">
                                  <p:stCondLst>
                                    <p:cond delay="3400"/>
                                  </p:stCondLst>
                                  <p:childTnLst>
                                    <p:animScale>
                                      <p:cBhvr>
                                        <p:cTn id="233" dur="200" fill="hold"/>
                                        <p:tgtEl>
                                          <p:spTgt spid="66"/>
                                        </p:tgtEl>
                                      </p:cBhvr>
                                      <p:by x="110000" y="110000"/>
                                    </p:animScale>
                                  </p:childTnLst>
                                </p:cTn>
                              </p:par>
                              <p:par>
                                <p:cTn id="234" presetID="1" presetClass="entr" presetSubtype="0" fill="hold" grpId="0" nodeType="withEffect" nodePh="1">
                                  <p:stCondLst>
                                    <p:cond delay="3400"/>
                                  </p:stCondLst>
                                  <p:endCondLst>
                                    <p:cond evt="begin" delay="0">
                                      <p:tn val="234"/>
                                    </p:cond>
                                  </p:endCondLst>
                                  <p:childTnLst>
                                    <p:set>
                                      <p:cBhvr>
                                        <p:cTn id="235" dur="1" fill="hold">
                                          <p:stCondLst>
                                            <p:cond delay="0"/>
                                          </p:stCondLst>
                                        </p:cTn>
                                        <p:tgtEl>
                                          <p:spTgt spid="38"/>
                                        </p:tgtEl>
                                        <p:attrNameLst>
                                          <p:attrName>style.visibility</p:attrName>
                                        </p:attrNameLst>
                                      </p:cBhvr>
                                      <p:to>
                                        <p:strVal val="visible"/>
                                      </p:to>
                                    </p:set>
                                  </p:childTnLst>
                                </p:cTn>
                              </p:par>
                              <p:par>
                                <p:cTn id="236" presetID="16" presetClass="entr" presetSubtype="37" fill="hold" nodeType="withEffect">
                                  <p:stCondLst>
                                    <p:cond delay="3400"/>
                                  </p:stCondLst>
                                  <p:childTnLst>
                                    <p:set>
                                      <p:cBhvr>
                                        <p:cTn id="237" dur="1" fill="hold">
                                          <p:stCondLst>
                                            <p:cond delay="0"/>
                                          </p:stCondLst>
                                        </p:cTn>
                                        <p:tgtEl>
                                          <p:spTgt spid="87"/>
                                        </p:tgtEl>
                                        <p:attrNameLst>
                                          <p:attrName>style.visibility</p:attrName>
                                        </p:attrNameLst>
                                      </p:cBhvr>
                                      <p:to>
                                        <p:strVal val="visible"/>
                                      </p:to>
                                    </p:set>
                                    <p:animEffect transition="in" filter="barn(outVertical)">
                                      <p:cBhvr>
                                        <p:cTn id="238" dur="500"/>
                                        <p:tgtEl>
                                          <p:spTgt spid="87"/>
                                        </p:tgtEl>
                                      </p:cBhvr>
                                    </p:animEffect>
                                  </p:childTnLst>
                                </p:cTn>
                              </p:par>
                            </p:childTnLst>
                          </p:cTn>
                        </p:par>
                        <p:par>
                          <p:cTn id="239" fill="hold">
                            <p:stCondLst>
                              <p:cond delay="5700"/>
                            </p:stCondLst>
                            <p:childTnLst>
                              <p:par>
                                <p:cTn id="240" presetID="6" presetClass="emph" presetSubtype="0" repeatCount="indefinite" autoRev="1" fill="hold" nodeType="afterEffect">
                                  <p:stCondLst>
                                    <p:cond delay="0"/>
                                  </p:stCondLst>
                                  <p:childTnLst>
                                    <p:animScale>
                                      <p:cBhvr>
                                        <p:cTn id="241" dur="3000" fill="hold"/>
                                        <p:tgtEl>
                                          <p:spTgt spid="49"/>
                                        </p:tgtEl>
                                      </p:cBhvr>
                                      <p:by x="105000" y="105000"/>
                                    </p:animScale>
                                  </p:childTnLst>
                                </p:cTn>
                              </p:par>
                              <p:par>
                                <p:cTn id="242" presetID="6" presetClass="emph" presetSubtype="0" repeatCount="indefinite" autoRev="1" fill="hold" nodeType="withEffect">
                                  <p:stCondLst>
                                    <p:cond delay="0"/>
                                  </p:stCondLst>
                                  <p:childTnLst>
                                    <p:animScale>
                                      <p:cBhvr>
                                        <p:cTn id="243" dur="3000" fill="hold"/>
                                        <p:tgtEl>
                                          <p:spTgt spid="25"/>
                                        </p:tgtEl>
                                      </p:cBhvr>
                                      <p:by x="105000" y="105000"/>
                                    </p:animScale>
                                  </p:childTnLst>
                                </p:cTn>
                              </p:par>
                              <p:par>
                                <p:cTn id="244" presetID="6" presetClass="emph" presetSubtype="0" repeatCount="indefinite" autoRev="1" fill="hold" grpId="2" nodeType="withEffect">
                                  <p:stCondLst>
                                    <p:cond delay="0"/>
                                  </p:stCondLst>
                                  <p:childTnLst>
                                    <p:animScale>
                                      <p:cBhvr>
                                        <p:cTn id="245" dur="3000" fill="hold"/>
                                        <p:tgtEl>
                                          <p:spTgt spid="35"/>
                                        </p:tgtEl>
                                      </p:cBhvr>
                                      <p:by x="105000" y="105000"/>
                                    </p:animScale>
                                  </p:childTnLst>
                                </p:cTn>
                              </p:par>
                              <p:par>
                                <p:cTn id="246" presetID="6" presetClass="emph" presetSubtype="0" repeatCount="indefinite" autoRev="1" fill="hold" grpId="2" nodeType="withEffect">
                                  <p:stCondLst>
                                    <p:cond delay="0"/>
                                  </p:stCondLst>
                                  <p:childTnLst>
                                    <p:animScale>
                                      <p:cBhvr>
                                        <p:cTn id="247" dur="3000" fill="hold"/>
                                        <p:tgtEl>
                                          <p:spTgt spid="36"/>
                                        </p:tgtEl>
                                      </p:cBhvr>
                                      <p:by x="105000" y="105000"/>
                                    </p:animScale>
                                  </p:childTnLst>
                                </p:cTn>
                              </p:par>
                              <p:par>
                                <p:cTn id="248" presetID="6" presetClass="emph" presetSubtype="0" repeatCount="indefinite" autoRev="1" fill="hold" grpId="1" nodeType="withEffect">
                                  <p:stCondLst>
                                    <p:cond delay="0"/>
                                  </p:stCondLst>
                                  <p:childTnLst>
                                    <p:animScale>
                                      <p:cBhvr>
                                        <p:cTn id="249" dur="3000" fill="hold"/>
                                        <p:tgtEl>
                                          <p:spTgt spid="4"/>
                                        </p:tgtEl>
                                      </p:cBhvr>
                                      <p:by x="105000" y="105000"/>
                                    </p:animScale>
                                  </p:childTnLst>
                                </p:cTn>
                              </p:par>
                              <p:par>
                                <p:cTn id="250" presetID="6" presetClass="emph" presetSubtype="0" repeatCount="indefinite" autoRev="1" fill="hold" nodeType="withEffect">
                                  <p:stCondLst>
                                    <p:cond delay="0"/>
                                  </p:stCondLst>
                                  <p:childTnLst>
                                    <p:animScale>
                                      <p:cBhvr>
                                        <p:cTn id="251" dur="3000" fill="hold"/>
                                        <p:tgtEl>
                                          <p:spTgt spid="42"/>
                                        </p:tgtEl>
                                      </p:cBhvr>
                                      <p:by x="105000" y="105000"/>
                                    </p:animScale>
                                  </p:childTnLst>
                                </p:cTn>
                              </p:par>
                              <p:par>
                                <p:cTn id="252" presetID="6" presetClass="emph" presetSubtype="0" repeatCount="indefinite" autoRev="1" fill="hold" nodeType="withEffect">
                                  <p:stCondLst>
                                    <p:cond delay="0"/>
                                  </p:stCondLst>
                                  <p:childTnLst>
                                    <p:animScale>
                                      <p:cBhvr>
                                        <p:cTn id="253" dur="3000" fill="hold"/>
                                        <p:tgtEl>
                                          <p:spTgt spid="29"/>
                                        </p:tgtEl>
                                      </p:cBhvr>
                                      <p:by x="105000" y="105000"/>
                                    </p:animScale>
                                  </p:childTnLst>
                                </p:cTn>
                              </p:par>
                              <p:par>
                                <p:cTn id="254" presetID="6" presetClass="emph" presetSubtype="0" repeatCount="indefinite" autoRev="1" fill="hold" grpId="2" nodeType="withEffect">
                                  <p:stCondLst>
                                    <p:cond delay="0"/>
                                  </p:stCondLst>
                                  <p:childTnLst>
                                    <p:animScale>
                                      <p:cBhvr>
                                        <p:cTn id="255" dur="3000" fill="hold"/>
                                        <p:tgtEl>
                                          <p:spTgt spid="46"/>
                                        </p:tgtEl>
                                      </p:cBhvr>
                                      <p:by x="105000" y="105000"/>
                                    </p:animScale>
                                  </p:childTnLst>
                                </p:cTn>
                              </p:par>
                              <p:par>
                                <p:cTn id="256" presetID="6" presetClass="emph" presetSubtype="0" repeatCount="indefinite" autoRev="1" fill="hold" grpId="2" nodeType="withEffect">
                                  <p:stCondLst>
                                    <p:cond delay="0"/>
                                  </p:stCondLst>
                                  <p:childTnLst>
                                    <p:animScale>
                                      <p:cBhvr>
                                        <p:cTn id="257" dur="3000" fill="hold"/>
                                        <p:tgtEl>
                                          <p:spTgt spid="47"/>
                                        </p:tgtEl>
                                      </p:cBhvr>
                                      <p:by x="105000" y="105000"/>
                                    </p:animScale>
                                  </p:childTnLst>
                                </p:cTn>
                              </p:par>
                              <p:par>
                                <p:cTn id="258" presetID="6" presetClass="emph" presetSubtype="0" repeatCount="indefinite" autoRev="1" fill="hold" grpId="1" nodeType="withEffect">
                                  <p:stCondLst>
                                    <p:cond delay="0"/>
                                  </p:stCondLst>
                                  <p:childTnLst>
                                    <p:animScale>
                                      <p:cBhvr>
                                        <p:cTn id="259" dur="3000" fill="hold"/>
                                        <p:tgtEl>
                                          <p:spTgt spid="7"/>
                                        </p:tgtEl>
                                      </p:cBhvr>
                                      <p:by x="105000" y="105000"/>
                                    </p:animScale>
                                  </p:childTnLst>
                                </p:cTn>
                              </p:par>
                              <p:par>
                                <p:cTn id="260" presetID="6" presetClass="emph" presetSubtype="0" repeatCount="indefinite" autoRev="1" fill="hold" nodeType="withEffect">
                                  <p:stCondLst>
                                    <p:cond delay="0"/>
                                  </p:stCondLst>
                                  <p:childTnLst>
                                    <p:animScale>
                                      <p:cBhvr>
                                        <p:cTn id="261" dur="3000" fill="hold"/>
                                        <p:tgtEl>
                                          <p:spTgt spid="71"/>
                                        </p:tgtEl>
                                      </p:cBhvr>
                                      <p:by x="105000" y="105000"/>
                                    </p:animScale>
                                  </p:childTnLst>
                                </p:cTn>
                              </p:par>
                              <p:par>
                                <p:cTn id="262" presetID="6" presetClass="emph" presetSubtype="0" repeatCount="indefinite" autoRev="1" fill="hold" nodeType="withEffect">
                                  <p:stCondLst>
                                    <p:cond delay="0"/>
                                  </p:stCondLst>
                                  <p:childTnLst>
                                    <p:animScale>
                                      <p:cBhvr>
                                        <p:cTn id="263" dur="3000" fill="hold"/>
                                        <p:tgtEl>
                                          <p:spTgt spid="27"/>
                                        </p:tgtEl>
                                      </p:cBhvr>
                                      <p:by x="105000" y="105000"/>
                                    </p:animScale>
                                  </p:childTnLst>
                                </p:cTn>
                              </p:par>
                              <p:par>
                                <p:cTn id="264" presetID="6" presetClass="emph" presetSubtype="0" repeatCount="indefinite" autoRev="1" fill="hold" grpId="2" nodeType="withEffect">
                                  <p:stCondLst>
                                    <p:cond delay="0"/>
                                  </p:stCondLst>
                                  <p:childTnLst>
                                    <p:animScale>
                                      <p:cBhvr>
                                        <p:cTn id="265" dur="3000" fill="hold"/>
                                        <p:tgtEl>
                                          <p:spTgt spid="68"/>
                                        </p:tgtEl>
                                      </p:cBhvr>
                                      <p:by x="105000" y="105000"/>
                                    </p:animScale>
                                  </p:childTnLst>
                                </p:cTn>
                              </p:par>
                              <p:par>
                                <p:cTn id="266" presetID="6" presetClass="emph" presetSubtype="0" repeatCount="indefinite" autoRev="1" fill="hold" grpId="2" nodeType="withEffect">
                                  <p:stCondLst>
                                    <p:cond delay="0"/>
                                  </p:stCondLst>
                                  <p:childTnLst>
                                    <p:animScale>
                                      <p:cBhvr>
                                        <p:cTn id="267" dur="3000" fill="hold"/>
                                        <p:tgtEl>
                                          <p:spTgt spid="69"/>
                                        </p:tgtEl>
                                      </p:cBhvr>
                                      <p:by x="105000" y="105000"/>
                                    </p:animScale>
                                  </p:childTnLst>
                                </p:cTn>
                              </p:par>
                              <p:par>
                                <p:cTn id="268" presetID="6" presetClass="emph" presetSubtype="0" repeatCount="indefinite" autoRev="1" fill="hold" grpId="1" nodeType="withEffect">
                                  <p:stCondLst>
                                    <p:cond delay="0"/>
                                  </p:stCondLst>
                                  <p:childTnLst>
                                    <p:animScale>
                                      <p:cBhvr>
                                        <p:cTn id="269" dur="3000" fill="hold"/>
                                        <p:tgtEl>
                                          <p:spTgt spid="5"/>
                                        </p:tgtEl>
                                      </p:cBhvr>
                                      <p:by x="105000" y="105000"/>
                                    </p:animScale>
                                  </p:childTnLst>
                                </p:cTn>
                              </p:par>
                              <p:par>
                                <p:cTn id="270" presetID="6" presetClass="emph" presetSubtype="0" repeatCount="indefinite" autoRev="1" fill="hold" nodeType="withEffect">
                                  <p:stCondLst>
                                    <p:cond delay="0"/>
                                  </p:stCondLst>
                                  <p:childTnLst>
                                    <p:animScale>
                                      <p:cBhvr>
                                        <p:cTn id="271" dur="3000" fill="hold"/>
                                        <p:tgtEl>
                                          <p:spTgt spid="16"/>
                                        </p:tgtEl>
                                      </p:cBhvr>
                                      <p:by x="105000" y="105000"/>
                                    </p:animScale>
                                  </p:childTnLst>
                                </p:cTn>
                              </p:par>
                              <p:par>
                                <p:cTn id="272" presetID="6" presetClass="emph" presetSubtype="0" repeatCount="indefinite" autoRev="1" fill="hold" nodeType="withEffect">
                                  <p:stCondLst>
                                    <p:cond delay="0"/>
                                  </p:stCondLst>
                                  <p:childTnLst>
                                    <p:animScale>
                                      <p:cBhvr>
                                        <p:cTn id="273" dur="3000" fill="hold"/>
                                        <p:tgtEl>
                                          <p:spTgt spid="52"/>
                                        </p:tgtEl>
                                      </p:cBhvr>
                                      <p:by x="105000" y="105000"/>
                                    </p:animScale>
                                  </p:childTnLst>
                                </p:cTn>
                              </p:par>
                              <p:par>
                                <p:cTn id="274" presetID="6" presetClass="emph" presetSubtype="0" repeatCount="indefinite" autoRev="1" fill="hold" grpId="2" nodeType="withEffect">
                                  <p:stCondLst>
                                    <p:cond delay="0"/>
                                  </p:stCondLst>
                                  <p:childTnLst>
                                    <p:animScale>
                                      <p:cBhvr>
                                        <p:cTn id="275" dur="3000" fill="hold"/>
                                        <p:tgtEl>
                                          <p:spTgt spid="54"/>
                                        </p:tgtEl>
                                      </p:cBhvr>
                                      <p:by x="105000" y="105000"/>
                                    </p:animScale>
                                  </p:childTnLst>
                                </p:cTn>
                              </p:par>
                              <p:par>
                                <p:cTn id="276" presetID="6" presetClass="emph" presetSubtype="0" repeatCount="indefinite" autoRev="1" fill="hold" grpId="2" nodeType="withEffect">
                                  <p:stCondLst>
                                    <p:cond delay="0"/>
                                  </p:stCondLst>
                                  <p:childTnLst>
                                    <p:animScale>
                                      <p:cBhvr>
                                        <p:cTn id="277" dur="3000" fill="hold"/>
                                        <p:tgtEl>
                                          <p:spTgt spid="53"/>
                                        </p:tgtEl>
                                      </p:cBhvr>
                                      <p:by x="105000" y="105000"/>
                                    </p:animScale>
                                  </p:childTnLst>
                                </p:cTn>
                              </p:par>
                              <p:par>
                                <p:cTn id="278" presetID="6" presetClass="emph" presetSubtype="0" repeatCount="indefinite" autoRev="1" fill="hold" grpId="1" nodeType="withEffect">
                                  <p:stCondLst>
                                    <p:cond delay="0"/>
                                  </p:stCondLst>
                                  <p:childTnLst>
                                    <p:animScale>
                                      <p:cBhvr>
                                        <p:cTn id="279" dur="3000" fill="hold"/>
                                        <p:tgtEl>
                                          <p:spTgt spid="6"/>
                                        </p:tgtEl>
                                      </p:cBhvr>
                                      <p:by x="105000" y="105000"/>
                                    </p:animScale>
                                  </p:childTnLst>
                                </p:cTn>
                              </p:par>
                              <p:par>
                                <p:cTn id="280" presetID="6" presetClass="emph" presetSubtype="0" repeatCount="indefinite" autoRev="1" fill="hold" nodeType="withEffect">
                                  <p:stCondLst>
                                    <p:cond delay="0"/>
                                  </p:stCondLst>
                                  <p:childTnLst>
                                    <p:animScale>
                                      <p:cBhvr>
                                        <p:cTn id="281" dur="3000" fill="hold"/>
                                        <p:tgtEl>
                                          <p:spTgt spid="14"/>
                                        </p:tgtEl>
                                      </p:cBhvr>
                                      <p:by x="105000" y="105000"/>
                                    </p:animScale>
                                  </p:childTnLst>
                                </p:cTn>
                              </p:par>
                              <p:par>
                                <p:cTn id="282" presetID="6" presetClass="emph" presetSubtype="0" repeatCount="indefinite" autoRev="1" fill="hold" nodeType="withEffect">
                                  <p:stCondLst>
                                    <p:cond delay="0"/>
                                  </p:stCondLst>
                                  <p:childTnLst>
                                    <p:animScale>
                                      <p:cBhvr>
                                        <p:cTn id="283" dur="3000" fill="hold"/>
                                        <p:tgtEl>
                                          <p:spTgt spid="65"/>
                                        </p:tgtEl>
                                      </p:cBhvr>
                                      <p:by x="105000" y="105000"/>
                                    </p:animScale>
                                  </p:childTnLst>
                                </p:cTn>
                              </p:par>
                              <p:par>
                                <p:cTn id="284" presetID="6" presetClass="emph" presetSubtype="0" repeatCount="indefinite" autoRev="1" fill="hold" grpId="2" nodeType="withEffect">
                                  <p:stCondLst>
                                    <p:cond delay="0"/>
                                  </p:stCondLst>
                                  <p:childTnLst>
                                    <p:animScale>
                                      <p:cBhvr>
                                        <p:cTn id="285" dur="3000" fill="hold"/>
                                        <p:tgtEl>
                                          <p:spTgt spid="67"/>
                                        </p:tgtEl>
                                      </p:cBhvr>
                                      <p:by x="105000" y="105000"/>
                                    </p:animScale>
                                  </p:childTnLst>
                                </p:cTn>
                              </p:par>
                              <p:par>
                                <p:cTn id="286" presetID="6" presetClass="emph" presetSubtype="0" repeatCount="indefinite" autoRev="1" fill="hold" grpId="2" nodeType="withEffect">
                                  <p:stCondLst>
                                    <p:cond delay="0"/>
                                  </p:stCondLst>
                                  <p:childTnLst>
                                    <p:animScale>
                                      <p:cBhvr>
                                        <p:cTn id="287" dur="3000" fill="hold"/>
                                        <p:tgtEl>
                                          <p:spTgt spid="66"/>
                                        </p:tgtEl>
                                      </p:cBhvr>
                                      <p:by x="105000" y="105000"/>
                                    </p:animScale>
                                  </p:childTnLst>
                                </p:cTn>
                              </p:par>
                              <p:par>
                                <p:cTn id="288" presetID="6" presetClass="emph" presetSubtype="0" repeatCount="indefinite" autoRev="1" fill="hold" grpId="1" nodeType="withEffect">
                                  <p:stCondLst>
                                    <p:cond delay="0"/>
                                  </p:stCondLst>
                                  <p:childTnLst>
                                    <p:animScale>
                                      <p:cBhvr>
                                        <p:cTn id="289" dur="3000" fill="hold"/>
                                        <p:tgtEl>
                                          <p:spTgt spid="8"/>
                                        </p:tgtEl>
                                      </p:cBhvr>
                                      <p:by x="105000" y="105000"/>
                                    </p:animScale>
                                  </p:childTnLst>
                                </p:cTn>
                              </p:par>
                              <p:par>
                                <p:cTn id="290" presetID="6" presetClass="emph" presetSubtype="0" repeatCount="indefinite" autoRev="1" fill="hold" nodeType="withEffect">
                                  <p:stCondLst>
                                    <p:cond delay="0"/>
                                  </p:stCondLst>
                                  <p:childTnLst>
                                    <p:animScale>
                                      <p:cBhvr>
                                        <p:cTn id="291" dur="3000" fill="hold"/>
                                        <p:tgtEl>
                                          <p:spTgt spid="8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6" grpId="0" animBg="1"/>
      <p:bldP spid="36" grpId="1" animBg="1"/>
      <p:bldP spid="36" grpId="2" animBg="1"/>
      <p:bldP spid="35" grpId="0" animBg="1"/>
      <p:bldP spid="35" grpId="1" animBg="1"/>
      <p:bldP spid="35" grpId="2" animBg="1"/>
      <p:bldP spid="4" grpId="0" animBg="1"/>
      <p:bldP spid="4" grpId="1" animBg="1"/>
      <p:bldP spid="46" grpId="0" animBg="1"/>
      <p:bldP spid="46" grpId="1" animBg="1"/>
      <p:bldP spid="46" grpId="2" animBg="1"/>
      <p:bldP spid="47" grpId="0" animBg="1"/>
      <p:bldP spid="47" grpId="1" animBg="1"/>
      <p:bldP spid="47" grpId="2" animBg="1"/>
      <p:bldP spid="7" grpId="0" animBg="1"/>
      <p:bldP spid="7" grpId="1" animBg="1"/>
      <p:bldP spid="53" grpId="0" animBg="1"/>
      <p:bldP spid="53" grpId="1" animBg="1"/>
      <p:bldP spid="53" grpId="2" animBg="1"/>
      <p:bldP spid="54" grpId="0" animBg="1"/>
      <p:bldP spid="54" grpId="1" animBg="1"/>
      <p:bldP spid="54" grpId="2" animBg="1"/>
      <p:bldP spid="6" grpId="0" animBg="1"/>
      <p:bldP spid="6" grpId="1" animBg="1"/>
      <p:bldP spid="57" grpId="0" animBg="1"/>
      <p:bldP spid="58" grpId="0"/>
      <p:bldP spid="66" grpId="0" animBg="1"/>
      <p:bldP spid="66" grpId="1" animBg="1"/>
      <p:bldP spid="66" grpId="2" animBg="1"/>
      <p:bldP spid="67" grpId="0" animBg="1"/>
      <p:bldP spid="67" grpId="1" animBg="1"/>
      <p:bldP spid="67" grpId="2" animBg="1"/>
      <p:bldP spid="8" grpId="0" animBg="1"/>
      <p:bldP spid="8" grpId="1" animBg="1"/>
      <p:bldP spid="68" grpId="0" animBg="1"/>
      <p:bldP spid="68" grpId="1" animBg="1"/>
      <p:bldP spid="68" grpId="2" animBg="1"/>
      <p:bldP spid="69" grpId="0" animBg="1"/>
      <p:bldP spid="69" grpId="1" animBg="1"/>
      <p:bldP spid="69" grpId="2" animBg="1"/>
      <p:bldP spid="5" grpId="0" animBg="1"/>
      <p:bldP spid="5" grpId="1" animBg="1"/>
      <p:bldP spid="89" grpId="0"/>
      <p:bldP spid="90" grpId="0"/>
      <p:bldP spid="72" grpId="0"/>
      <p:bldP spid="38" grpId="0"/>
      <p:bldP spid="3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9699902E-CDCC-66AF-2AB9-B2AF12DDF3A5}"/>
              </a:ext>
            </a:extLst>
          </p:cNvPr>
          <p:cNvSpPr/>
          <p:nvPr/>
        </p:nvSpPr>
        <p:spPr>
          <a:xfrm>
            <a:off x="205946" y="197708"/>
            <a:ext cx="11780108" cy="6462584"/>
          </a:xfrm>
          <a:prstGeom prst="rect">
            <a:avLst/>
          </a:prstGeom>
          <a:solidFill>
            <a:srgbClr val="F8B59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pic>
        <p:nvPicPr>
          <p:cNvPr id="31" name="!!achtergrond_elemnt">
            <a:extLst>
              <a:ext uri="{FF2B5EF4-FFF2-40B4-BE49-F238E27FC236}">
                <a16:creationId xmlns:a16="http://schemas.microsoft.com/office/drawing/2014/main" id="{7D5F57E8-AE33-3ADC-0C62-7F73E8DD8780}"/>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8620" t="18851" r="5099" b="17921"/>
          <a:stretch/>
        </p:blipFill>
        <p:spPr>
          <a:xfrm>
            <a:off x="-67090" y="-169817"/>
            <a:ext cx="12601306" cy="7197634"/>
          </a:xfrm>
          <a:prstGeom prst="rect">
            <a:avLst/>
          </a:prstGeom>
        </p:spPr>
      </p:pic>
      <p:sp>
        <p:nvSpPr>
          <p:cNvPr id="4" name="!!unieke_bol2">
            <a:extLst>
              <a:ext uri="{FF2B5EF4-FFF2-40B4-BE49-F238E27FC236}">
                <a16:creationId xmlns:a16="http://schemas.microsoft.com/office/drawing/2014/main" id="{91BD7CAD-149A-1141-F5C7-B176BE1BA8AC}"/>
              </a:ext>
            </a:extLst>
          </p:cNvPr>
          <p:cNvSpPr/>
          <p:nvPr/>
        </p:nvSpPr>
        <p:spPr>
          <a:xfrm>
            <a:off x="7019106" y="1539470"/>
            <a:ext cx="1387383" cy="1443360"/>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9D099"/>
          </a:solidFill>
          <a:ln w="9525" cap="flat">
            <a:noFill/>
            <a:prstDash val="solid"/>
            <a:miter/>
          </a:ln>
        </p:spPr>
        <p:txBody>
          <a:bodyPr rtlCol="0" anchor="ctr"/>
          <a:lstStyle/>
          <a:p>
            <a:endParaRPr lang="nl-BE" sz="2000"/>
          </a:p>
        </p:txBody>
      </p:sp>
      <p:sp>
        <p:nvSpPr>
          <p:cNvPr id="5" name="!!unieke_bol1">
            <a:extLst>
              <a:ext uri="{FF2B5EF4-FFF2-40B4-BE49-F238E27FC236}">
                <a16:creationId xmlns:a16="http://schemas.microsoft.com/office/drawing/2014/main" id="{8E5C70E1-381A-6465-21B5-55F015D1E16A}"/>
              </a:ext>
            </a:extLst>
          </p:cNvPr>
          <p:cNvSpPr/>
          <p:nvPr/>
        </p:nvSpPr>
        <p:spPr>
          <a:xfrm>
            <a:off x="3921256" y="996374"/>
            <a:ext cx="1438902" cy="1465264"/>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19F4D"/>
          </a:solidFill>
          <a:ln w="9525" cap="flat">
            <a:noFill/>
            <a:prstDash val="solid"/>
            <a:miter/>
          </a:ln>
        </p:spPr>
        <p:txBody>
          <a:bodyPr rtlCol="0" anchor="ctr"/>
          <a:lstStyle/>
          <a:p>
            <a:endParaRPr lang="nl-BE" sz="2000"/>
          </a:p>
        </p:txBody>
      </p:sp>
      <p:sp>
        <p:nvSpPr>
          <p:cNvPr id="6" name="!!uniekebelevenis">
            <a:extLst>
              <a:ext uri="{FF2B5EF4-FFF2-40B4-BE49-F238E27FC236}">
                <a16:creationId xmlns:a16="http://schemas.microsoft.com/office/drawing/2014/main" id="{BFDCB6E7-5923-4251-29A3-A1D32002EE70}"/>
              </a:ext>
            </a:extLst>
          </p:cNvPr>
          <p:cNvSpPr/>
          <p:nvPr/>
        </p:nvSpPr>
        <p:spPr>
          <a:xfrm>
            <a:off x="4001289" y="1948561"/>
            <a:ext cx="4189422" cy="62517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800" dirty="0">
                <a:solidFill>
                  <a:srgbClr val="F37B4B"/>
                </a:solidFill>
                <a:latin typeface="Montserrat ExtraBold" panose="00000900000000000000" pitchFamily="2" charset="0"/>
              </a:rPr>
              <a:t>#UNIEKEBELEVENIS</a:t>
            </a:r>
            <a:endParaRPr lang="nl-BE" sz="2800" dirty="0">
              <a:solidFill>
                <a:srgbClr val="F37B4B"/>
              </a:solidFill>
              <a:latin typeface="Montserrat ExtraBold" panose="00000900000000000000" pitchFamily="2" charset="0"/>
            </a:endParaRPr>
          </a:p>
        </p:txBody>
      </p:sp>
      <p:pic>
        <p:nvPicPr>
          <p:cNvPr id="7" name="!!bril">
            <a:extLst>
              <a:ext uri="{FF2B5EF4-FFF2-40B4-BE49-F238E27FC236}">
                <a16:creationId xmlns:a16="http://schemas.microsoft.com/office/drawing/2014/main" id="{0A32D6BC-3E64-6D6C-FA06-6D47B7C2B22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1195589">
            <a:off x="5886632" y="919233"/>
            <a:ext cx="1650675" cy="1134839"/>
          </a:xfrm>
          <a:prstGeom prst="rect">
            <a:avLst/>
          </a:prstGeom>
        </p:spPr>
      </p:pic>
      <p:pic>
        <p:nvPicPr>
          <p:cNvPr id="8" name="!!toekan">
            <a:extLst>
              <a:ext uri="{FF2B5EF4-FFF2-40B4-BE49-F238E27FC236}">
                <a16:creationId xmlns:a16="http://schemas.microsoft.com/office/drawing/2014/main" id="{730CB47F-FFF5-3BF6-6D08-275666E5E8E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1339312">
            <a:off x="4580501" y="805084"/>
            <a:ext cx="1628522" cy="1251857"/>
          </a:xfrm>
          <a:prstGeom prst="rect">
            <a:avLst/>
          </a:prstGeom>
        </p:spPr>
      </p:pic>
      <p:sp>
        <p:nvSpPr>
          <p:cNvPr id="21" name="!!cirkelpolopicknick">
            <a:extLst>
              <a:ext uri="{FF2B5EF4-FFF2-40B4-BE49-F238E27FC236}">
                <a16:creationId xmlns:a16="http://schemas.microsoft.com/office/drawing/2014/main" id="{7B55C812-1257-A951-C595-7596028C8631}"/>
              </a:ext>
            </a:extLst>
          </p:cNvPr>
          <p:cNvSpPr/>
          <p:nvPr/>
        </p:nvSpPr>
        <p:spPr>
          <a:xfrm>
            <a:off x="1112691" y="3471297"/>
            <a:ext cx="2167240" cy="2160672"/>
          </a:xfrm>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 name="connsiteX8" fmla="*/ 1285903 w 2167240"/>
              <a:gd name="connsiteY8" fmla="*/ 214626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7240" h="2160672" fill="none" extrusionOk="0">
                <a:moveTo>
                  <a:pt x="1285903" y="2146265"/>
                </a:moveTo>
                <a:cubicBezTo>
                  <a:pt x="1666310" y="2100104"/>
                  <a:pt x="1975931" y="1842095"/>
                  <a:pt x="2125682" y="1400910"/>
                </a:cubicBezTo>
                <a:cubicBezTo>
                  <a:pt x="2191889" y="1087000"/>
                  <a:pt x="2141039" y="637252"/>
                  <a:pt x="1876561" y="354200"/>
                </a:cubicBezTo>
                <a:cubicBezTo>
                  <a:pt x="1504074" y="-11655"/>
                  <a:pt x="1143002" y="-18828"/>
                  <a:pt x="705959" y="44137"/>
                </a:cubicBezTo>
                <a:cubicBezTo>
                  <a:pt x="381039" y="104224"/>
                  <a:pt x="207296" y="279574"/>
                  <a:pt x="59718" y="553764"/>
                </a:cubicBezTo>
                <a:cubicBezTo>
                  <a:pt x="-63453" y="847042"/>
                  <a:pt x="-15684" y="1266705"/>
                  <a:pt x="137400" y="1550919"/>
                </a:cubicBezTo>
                <a:cubicBezTo>
                  <a:pt x="320039" y="1887297"/>
                  <a:pt x="729762" y="2197860"/>
                  <a:pt x="1137903" y="2160328"/>
                </a:cubicBezTo>
                <a:cubicBezTo>
                  <a:pt x="1191651" y="2156815"/>
                  <a:pt x="1238604" y="2156053"/>
                  <a:pt x="1285903" y="2145595"/>
                </a:cubicBezTo>
                <a:cubicBezTo>
                  <a:pt x="1285934" y="2145871"/>
                  <a:pt x="1285897" y="2146108"/>
                  <a:pt x="1285903" y="2146265"/>
                </a:cubicBezTo>
                <a:close/>
              </a:path>
              <a:path w="2167240" h="2160672" stroke="0" extrusionOk="0">
                <a:moveTo>
                  <a:pt x="1285903" y="2146265"/>
                </a:moveTo>
                <a:cubicBezTo>
                  <a:pt x="1649701" y="2037975"/>
                  <a:pt x="2065357" y="1780869"/>
                  <a:pt x="2125682" y="1400910"/>
                </a:cubicBezTo>
                <a:cubicBezTo>
                  <a:pt x="2236876" y="1108400"/>
                  <a:pt x="2155711" y="647413"/>
                  <a:pt x="1876561" y="354200"/>
                </a:cubicBezTo>
                <a:cubicBezTo>
                  <a:pt x="1610693" y="-6894"/>
                  <a:pt x="1113041" y="-55785"/>
                  <a:pt x="705959" y="44137"/>
                </a:cubicBezTo>
                <a:cubicBezTo>
                  <a:pt x="424693" y="105256"/>
                  <a:pt x="186854" y="316078"/>
                  <a:pt x="59718" y="553764"/>
                </a:cubicBezTo>
                <a:cubicBezTo>
                  <a:pt x="-27286" y="864477"/>
                  <a:pt x="54135" y="1272897"/>
                  <a:pt x="137400" y="1550919"/>
                </a:cubicBezTo>
                <a:cubicBezTo>
                  <a:pt x="322132" y="1860187"/>
                  <a:pt x="719600" y="2153385"/>
                  <a:pt x="1137903" y="2160328"/>
                </a:cubicBezTo>
                <a:cubicBezTo>
                  <a:pt x="1180262" y="2162208"/>
                  <a:pt x="1240170" y="2161181"/>
                  <a:pt x="1285903" y="2145595"/>
                </a:cubicBezTo>
                <a:cubicBezTo>
                  <a:pt x="1285933" y="2145690"/>
                  <a:pt x="1285854" y="2145998"/>
                  <a:pt x="1285903" y="2146265"/>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18" name="!!cirkelgarnalenvissen">
            <a:extLst>
              <a:ext uri="{FF2B5EF4-FFF2-40B4-BE49-F238E27FC236}">
                <a16:creationId xmlns:a16="http://schemas.microsoft.com/office/drawing/2014/main" id="{678B7E2B-C93B-6365-5F43-161949CD4786}"/>
              </a:ext>
            </a:extLst>
          </p:cNvPr>
          <p:cNvSpPr/>
          <p:nvPr/>
        </p:nvSpPr>
        <p:spPr>
          <a:xfrm rot="18630157">
            <a:off x="8738928" y="3131448"/>
            <a:ext cx="2344882" cy="2008640"/>
          </a:xfrm>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fill="none" extrusionOk="0">
                <a:moveTo>
                  <a:pt x="2189578" y="440312"/>
                </a:moveTo>
                <a:cubicBezTo>
                  <a:pt x="2096557" y="295248"/>
                  <a:pt x="1981414" y="162353"/>
                  <a:pt x="1815941" y="112730"/>
                </a:cubicBezTo>
                <a:cubicBezTo>
                  <a:pt x="1667464" y="26973"/>
                  <a:pt x="1492753" y="-28365"/>
                  <a:pt x="1326053" y="193"/>
                </a:cubicBezTo>
                <a:cubicBezTo>
                  <a:pt x="1242862" y="-13225"/>
                  <a:pt x="1165166" y="27900"/>
                  <a:pt x="1074610" y="23963"/>
                </a:cubicBezTo>
                <a:cubicBezTo>
                  <a:pt x="1011625" y="32599"/>
                  <a:pt x="940471" y="14665"/>
                  <a:pt x="875534" y="12078"/>
                </a:cubicBezTo>
                <a:cubicBezTo>
                  <a:pt x="715242" y="27826"/>
                  <a:pt x="565432" y="94111"/>
                  <a:pt x="401989" y="197411"/>
                </a:cubicBezTo>
                <a:cubicBezTo>
                  <a:pt x="246284" y="302486"/>
                  <a:pt x="145277" y="429960"/>
                  <a:pt x="81834" y="582933"/>
                </a:cubicBezTo>
                <a:cubicBezTo>
                  <a:pt x="72691" y="600413"/>
                  <a:pt x="63450" y="619684"/>
                  <a:pt x="57321" y="642358"/>
                </a:cubicBezTo>
                <a:cubicBezTo>
                  <a:pt x="-90585" y="1059918"/>
                  <a:pt x="53965" y="1499058"/>
                  <a:pt x="360391" y="1742469"/>
                </a:cubicBezTo>
                <a:cubicBezTo>
                  <a:pt x="561549" y="1892498"/>
                  <a:pt x="689220" y="1956595"/>
                  <a:pt x="936817" y="1986484"/>
                </a:cubicBezTo>
                <a:cubicBezTo>
                  <a:pt x="1352791" y="2110879"/>
                  <a:pt x="1808427" y="1942381"/>
                  <a:pt x="2082612" y="1662616"/>
                </a:cubicBezTo>
                <a:cubicBezTo>
                  <a:pt x="2446788" y="1322383"/>
                  <a:pt x="2451748" y="747845"/>
                  <a:pt x="2189578" y="440312"/>
                </a:cubicBezTo>
                <a:close/>
              </a:path>
              <a:path w="2344882" h="2008640" stroke="0" extrusionOk="0">
                <a:moveTo>
                  <a:pt x="2189578" y="440312"/>
                </a:moveTo>
                <a:cubicBezTo>
                  <a:pt x="2096953" y="303916"/>
                  <a:pt x="1970948" y="212626"/>
                  <a:pt x="1815941" y="112730"/>
                </a:cubicBezTo>
                <a:cubicBezTo>
                  <a:pt x="1654229" y="55222"/>
                  <a:pt x="1469198" y="-20098"/>
                  <a:pt x="1326053" y="193"/>
                </a:cubicBezTo>
                <a:cubicBezTo>
                  <a:pt x="1240415" y="-5760"/>
                  <a:pt x="1147564" y="35599"/>
                  <a:pt x="1074610" y="23963"/>
                </a:cubicBezTo>
                <a:cubicBezTo>
                  <a:pt x="1002197" y="17915"/>
                  <a:pt x="936248" y="9410"/>
                  <a:pt x="875534" y="12078"/>
                </a:cubicBezTo>
                <a:cubicBezTo>
                  <a:pt x="730448" y="50722"/>
                  <a:pt x="516883" y="93361"/>
                  <a:pt x="401989" y="197411"/>
                </a:cubicBezTo>
                <a:cubicBezTo>
                  <a:pt x="270374" y="307930"/>
                  <a:pt x="165398" y="437930"/>
                  <a:pt x="81834" y="582933"/>
                </a:cubicBezTo>
                <a:cubicBezTo>
                  <a:pt x="72020" y="602484"/>
                  <a:pt x="64292" y="621209"/>
                  <a:pt x="57321" y="642358"/>
                </a:cubicBezTo>
                <a:cubicBezTo>
                  <a:pt x="-60730" y="1019817"/>
                  <a:pt x="71338" y="1481548"/>
                  <a:pt x="360391" y="1742469"/>
                </a:cubicBezTo>
                <a:cubicBezTo>
                  <a:pt x="558488" y="1868194"/>
                  <a:pt x="733928" y="1953459"/>
                  <a:pt x="936817" y="1986484"/>
                </a:cubicBezTo>
                <a:cubicBezTo>
                  <a:pt x="1361857" y="2085017"/>
                  <a:pt x="1804737" y="1956262"/>
                  <a:pt x="2082612" y="1662616"/>
                </a:cubicBezTo>
                <a:cubicBezTo>
                  <a:pt x="2373699" y="1353998"/>
                  <a:pt x="2413063" y="841801"/>
                  <a:pt x="2189578" y="440312"/>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19" name="!!cirkelelftopia">
            <a:extLst>
              <a:ext uri="{FF2B5EF4-FFF2-40B4-BE49-F238E27FC236}">
                <a16:creationId xmlns:a16="http://schemas.microsoft.com/office/drawing/2014/main" id="{E4D58B9E-B9A0-744D-8169-D9B2B6A0B724}"/>
              </a:ext>
            </a:extLst>
          </p:cNvPr>
          <p:cNvSpPr/>
          <p:nvPr/>
        </p:nvSpPr>
        <p:spPr>
          <a:xfrm>
            <a:off x="6305734" y="3432470"/>
            <a:ext cx="2134457" cy="2267707"/>
          </a:xfrm>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 name="connsiteX9" fmla="*/ 170265 w 2134457"/>
              <a:gd name="connsiteY9" fmla="*/ 1741896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4457" h="2267707" fill="none" extrusionOk="0">
                <a:moveTo>
                  <a:pt x="170265" y="1741896"/>
                </a:moveTo>
                <a:cubicBezTo>
                  <a:pt x="378833" y="2111593"/>
                  <a:pt x="955266" y="2393659"/>
                  <a:pt x="1514206" y="2191083"/>
                </a:cubicBezTo>
                <a:cubicBezTo>
                  <a:pt x="1981578" y="1991290"/>
                  <a:pt x="2261665" y="1455258"/>
                  <a:pt x="2078279" y="910797"/>
                </a:cubicBezTo>
                <a:cubicBezTo>
                  <a:pt x="1992432" y="567473"/>
                  <a:pt x="1691805" y="332567"/>
                  <a:pt x="1396217" y="193029"/>
                </a:cubicBezTo>
                <a:cubicBezTo>
                  <a:pt x="1185485" y="87527"/>
                  <a:pt x="946430" y="3354"/>
                  <a:pt x="760730" y="1038"/>
                </a:cubicBezTo>
                <a:cubicBezTo>
                  <a:pt x="605658" y="26118"/>
                  <a:pt x="453599" y="58282"/>
                  <a:pt x="367432" y="173882"/>
                </a:cubicBezTo>
                <a:cubicBezTo>
                  <a:pt x="291153" y="237883"/>
                  <a:pt x="214912" y="310034"/>
                  <a:pt x="162503" y="396923"/>
                </a:cubicBezTo>
                <a:cubicBezTo>
                  <a:pt x="55629" y="668857"/>
                  <a:pt x="-26990" y="992559"/>
                  <a:pt x="8806" y="1248204"/>
                </a:cubicBezTo>
                <a:cubicBezTo>
                  <a:pt x="14157" y="1414886"/>
                  <a:pt x="66042" y="1592089"/>
                  <a:pt x="170265" y="1742413"/>
                </a:cubicBezTo>
                <a:cubicBezTo>
                  <a:pt x="170236" y="1742192"/>
                  <a:pt x="170275" y="1741987"/>
                  <a:pt x="170265" y="1741896"/>
                </a:cubicBezTo>
                <a:close/>
              </a:path>
              <a:path w="2134457" h="2267707" stroke="0" extrusionOk="0">
                <a:moveTo>
                  <a:pt x="170265" y="1741896"/>
                </a:moveTo>
                <a:cubicBezTo>
                  <a:pt x="424569" y="2264557"/>
                  <a:pt x="1030397" y="2423810"/>
                  <a:pt x="1514206" y="2191083"/>
                </a:cubicBezTo>
                <a:cubicBezTo>
                  <a:pt x="2045802" y="2072435"/>
                  <a:pt x="2289367" y="1346987"/>
                  <a:pt x="2078279" y="910797"/>
                </a:cubicBezTo>
                <a:cubicBezTo>
                  <a:pt x="1967519" y="602273"/>
                  <a:pt x="1687267" y="373164"/>
                  <a:pt x="1396217" y="193029"/>
                </a:cubicBezTo>
                <a:cubicBezTo>
                  <a:pt x="1227755" y="78055"/>
                  <a:pt x="949813" y="112"/>
                  <a:pt x="760730" y="1038"/>
                </a:cubicBezTo>
                <a:cubicBezTo>
                  <a:pt x="610646" y="-2486"/>
                  <a:pt x="484130" y="59021"/>
                  <a:pt x="367432" y="173882"/>
                </a:cubicBezTo>
                <a:cubicBezTo>
                  <a:pt x="298416" y="232604"/>
                  <a:pt x="201982" y="301331"/>
                  <a:pt x="162503" y="396923"/>
                </a:cubicBezTo>
                <a:cubicBezTo>
                  <a:pt x="27704" y="594236"/>
                  <a:pt x="-38842" y="986165"/>
                  <a:pt x="8806" y="1248204"/>
                </a:cubicBezTo>
                <a:cubicBezTo>
                  <a:pt x="7085" y="1422279"/>
                  <a:pt x="81936" y="1610359"/>
                  <a:pt x="170265" y="1742413"/>
                </a:cubicBezTo>
                <a:cubicBezTo>
                  <a:pt x="170231" y="1742248"/>
                  <a:pt x="170280" y="1742020"/>
                  <a:pt x="170265" y="174189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0" name="!!cirkeldierenverzorger">
            <a:extLst>
              <a:ext uri="{FF2B5EF4-FFF2-40B4-BE49-F238E27FC236}">
                <a16:creationId xmlns:a16="http://schemas.microsoft.com/office/drawing/2014/main" id="{EA345021-0436-984B-65DE-BE1ACEFA399A}"/>
              </a:ext>
            </a:extLst>
          </p:cNvPr>
          <p:cNvSpPr/>
          <p:nvPr/>
        </p:nvSpPr>
        <p:spPr>
          <a:xfrm>
            <a:off x="3746790" y="3040399"/>
            <a:ext cx="2092085" cy="2176498"/>
          </a:xfrm>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fill="none" extrusionOk="0">
                <a:moveTo>
                  <a:pt x="1031166" y="3944"/>
                </a:moveTo>
                <a:cubicBezTo>
                  <a:pt x="605840" y="18983"/>
                  <a:pt x="292511" y="303029"/>
                  <a:pt x="107545" y="714363"/>
                </a:cubicBezTo>
                <a:cubicBezTo>
                  <a:pt x="37952" y="881285"/>
                  <a:pt x="-13744" y="1114289"/>
                  <a:pt x="15591" y="1375096"/>
                </a:cubicBezTo>
                <a:cubicBezTo>
                  <a:pt x="72152" y="1712415"/>
                  <a:pt x="437158" y="2101674"/>
                  <a:pt x="803505" y="2158559"/>
                </a:cubicBezTo>
                <a:cubicBezTo>
                  <a:pt x="1170044" y="2225579"/>
                  <a:pt x="1556669" y="2114969"/>
                  <a:pt x="1850966" y="1757002"/>
                </a:cubicBezTo>
                <a:cubicBezTo>
                  <a:pt x="1958497" y="1650185"/>
                  <a:pt x="1999520" y="1460892"/>
                  <a:pt x="2065650" y="1288333"/>
                </a:cubicBezTo>
                <a:cubicBezTo>
                  <a:pt x="2090653" y="1101704"/>
                  <a:pt x="2106698" y="955445"/>
                  <a:pt x="2062313" y="767385"/>
                </a:cubicBezTo>
                <a:cubicBezTo>
                  <a:pt x="2010766" y="642119"/>
                  <a:pt x="1929703" y="543479"/>
                  <a:pt x="1884708" y="426636"/>
                </a:cubicBezTo>
                <a:cubicBezTo>
                  <a:pt x="1811338" y="287494"/>
                  <a:pt x="1681432" y="170497"/>
                  <a:pt x="1545441" y="110359"/>
                </a:cubicBezTo>
                <a:cubicBezTo>
                  <a:pt x="1381493" y="29866"/>
                  <a:pt x="1247393" y="3746"/>
                  <a:pt x="1090491" y="236"/>
                </a:cubicBezTo>
                <a:cubicBezTo>
                  <a:pt x="1070124" y="1038"/>
                  <a:pt x="1051771" y="2315"/>
                  <a:pt x="1031166" y="3944"/>
                </a:cubicBezTo>
                <a:close/>
              </a:path>
              <a:path w="2092085" h="2176498" stroke="0" extrusionOk="0">
                <a:moveTo>
                  <a:pt x="1031166" y="3944"/>
                </a:moveTo>
                <a:cubicBezTo>
                  <a:pt x="549874" y="30431"/>
                  <a:pt x="267175" y="338305"/>
                  <a:pt x="107545" y="714363"/>
                </a:cubicBezTo>
                <a:cubicBezTo>
                  <a:pt x="-12709" y="941259"/>
                  <a:pt x="2458" y="1175237"/>
                  <a:pt x="15591" y="1375096"/>
                </a:cubicBezTo>
                <a:cubicBezTo>
                  <a:pt x="140033" y="1723063"/>
                  <a:pt x="436675" y="2077889"/>
                  <a:pt x="803505" y="2158559"/>
                </a:cubicBezTo>
                <a:cubicBezTo>
                  <a:pt x="1244688" y="2183871"/>
                  <a:pt x="1562841" y="2005002"/>
                  <a:pt x="1850966" y="1757002"/>
                </a:cubicBezTo>
                <a:cubicBezTo>
                  <a:pt x="1969419" y="1617690"/>
                  <a:pt x="2045625" y="1469747"/>
                  <a:pt x="2065650" y="1288333"/>
                </a:cubicBezTo>
                <a:cubicBezTo>
                  <a:pt x="2072010" y="1113250"/>
                  <a:pt x="2115431" y="921353"/>
                  <a:pt x="2062313" y="767385"/>
                </a:cubicBezTo>
                <a:cubicBezTo>
                  <a:pt x="2025795" y="634139"/>
                  <a:pt x="1944252" y="545190"/>
                  <a:pt x="1884708" y="426636"/>
                </a:cubicBezTo>
                <a:cubicBezTo>
                  <a:pt x="1816665" y="271581"/>
                  <a:pt x="1695117" y="190492"/>
                  <a:pt x="1545441" y="110359"/>
                </a:cubicBezTo>
                <a:cubicBezTo>
                  <a:pt x="1423728" y="23347"/>
                  <a:pt x="1233246" y="21001"/>
                  <a:pt x="1090491" y="236"/>
                </a:cubicBezTo>
                <a:cubicBezTo>
                  <a:pt x="1067713" y="720"/>
                  <a:pt x="1049400" y="-1533"/>
                  <a:pt x="1031166" y="3944"/>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2" name="!!foto_polopicknick">
            <a:extLst>
              <a:ext uri="{FF2B5EF4-FFF2-40B4-BE49-F238E27FC236}">
                <a16:creationId xmlns:a16="http://schemas.microsoft.com/office/drawing/2014/main" id="{7518CA62-D23F-F6EE-F32A-15842A6A2271}"/>
              </a:ext>
            </a:extLst>
          </p:cNvPr>
          <p:cNvSpPr/>
          <p:nvPr/>
        </p:nvSpPr>
        <p:spPr>
          <a:xfrm>
            <a:off x="1202010" y="3560342"/>
            <a:ext cx="1988606" cy="1982582"/>
          </a:xfrm>
          <a:custGeom>
            <a:avLst/>
            <a:gdLst>
              <a:gd name="connsiteX0" fmla="*/ 1179912 w 1988606"/>
              <a:gd name="connsiteY0" fmla="*/ 1969362 h 1982582"/>
              <a:gd name="connsiteX1" fmla="*/ 1950473 w 1988606"/>
              <a:gd name="connsiteY1" fmla="*/ 1285442 h 1982582"/>
              <a:gd name="connsiteX2" fmla="*/ 1721886 w 1988606"/>
              <a:gd name="connsiteY2" fmla="*/ 325005 h 1982582"/>
              <a:gd name="connsiteX3" fmla="*/ 647770 w 1988606"/>
              <a:gd name="connsiteY3" fmla="*/ 40499 h 1982582"/>
              <a:gd name="connsiteX4" fmla="*/ 54795 w 1988606"/>
              <a:gd name="connsiteY4" fmla="*/ 508120 h 1982582"/>
              <a:gd name="connsiteX5" fmla="*/ 126074 w 1988606"/>
              <a:gd name="connsiteY5" fmla="*/ 1423086 h 1982582"/>
              <a:gd name="connsiteX6" fmla="*/ 1044111 w 1988606"/>
              <a:gd name="connsiteY6" fmla="*/ 1982266 h 1982582"/>
              <a:gd name="connsiteX7" fmla="*/ 1179912 w 1988606"/>
              <a:gd name="connsiteY7" fmla="*/ 1968747 h 1982582"/>
              <a:gd name="connsiteX8" fmla="*/ 1179912 w 1988606"/>
              <a:gd name="connsiteY8" fmla="*/ 1969362 h 198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8606" h="1982582" fill="none" extrusionOk="0">
                <a:moveTo>
                  <a:pt x="1179912" y="1969362"/>
                </a:moveTo>
                <a:cubicBezTo>
                  <a:pt x="1524103" y="1940045"/>
                  <a:pt x="1821421" y="1675606"/>
                  <a:pt x="1950473" y="1285442"/>
                </a:cubicBezTo>
                <a:cubicBezTo>
                  <a:pt x="2029212" y="977389"/>
                  <a:pt x="1985557" y="589146"/>
                  <a:pt x="1721886" y="325005"/>
                </a:cubicBezTo>
                <a:cubicBezTo>
                  <a:pt x="1432488" y="9524"/>
                  <a:pt x="1052755" y="-4778"/>
                  <a:pt x="647770" y="40499"/>
                </a:cubicBezTo>
                <a:cubicBezTo>
                  <a:pt x="354781" y="96900"/>
                  <a:pt x="171410" y="252861"/>
                  <a:pt x="54795" y="508120"/>
                </a:cubicBezTo>
                <a:cubicBezTo>
                  <a:pt x="-79580" y="755693"/>
                  <a:pt x="-52099" y="1169430"/>
                  <a:pt x="126074" y="1423086"/>
                </a:cubicBezTo>
                <a:cubicBezTo>
                  <a:pt x="298527" y="1699349"/>
                  <a:pt x="668814" y="2013941"/>
                  <a:pt x="1044111" y="1982266"/>
                </a:cubicBezTo>
                <a:cubicBezTo>
                  <a:pt x="1094271" y="1978605"/>
                  <a:pt x="1136840" y="1978705"/>
                  <a:pt x="1179912" y="1968747"/>
                </a:cubicBezTo>
                <a:cubicBezTo>
                  <a:pt x="1179922" y="1969038"/>
                  <a:pt x="1179897" y="1969087"/>
                  <a:pt x="1179912" y="1969362"/>
                </a:cubicBezTo>
                <a:close/>
              </a:path>
              <a:path w="1988606" h="1982582" stroke="0" extrusionOk="0">
                <a:moveTo>
                  <a:pt x="1179912" y="1969362"/>
                </a:moveTo>
                <a:cubicBezTo>
                  <a:pt x="1521174" y="1882300"/>
                  <a:pt x="1863019" y="1632305"/>
                  <a:pt x="1950473" y="1285442"/>
                </a:cubicBezTo>
                <a:cubicBezTo>
                  <a:pt x="2051727" y="997426"/>
                  <a:pt x="1988546" y="598539"/>
                  <a:pt x="1721886" y="325005"/>
                </a:cubicBezTo>
                <a:cubicBezTo>
                  <a:pt x="1495970" y="-20223"/>
                  <a:pt x="1024518" y="-52494"/>
                  <a:pt x="647770" y="40499"/>
                </a:cubicBezTo>
                <a:cubicBezTo>
                  <a:pt x="388644" y="81210"/>
                  <a:pt x="171634" y="290387"/>
                  <a:pt x="54795" y="508120"/>
                </a:cubicBezTo>
                <a:cubicBezTo>
                  <a:pt x="-41776" y="789174"/>
                  <a:pt x="39274" y="1165913"/>
                  <a:pt x="126074" y="1423086"/>
                </a:cubicBezTo>
                <a:cubicBezTo>
                  <a:pt x="293180" y="1726511"/>
                  <a:pt x="658922" y="1965994"/>
                  <a:pt x="1044111" y="1982266"/>
                </a:cubicBezTo>
                <a:cubicBezTo>
                  <a:pt x="1088755" y="1981408"/>
                  <a:pt x="1138431" y="1984101"/>
                  <a:pt x="1179912" y="1968747"/>
                </a:cubicBezTo>
                <a:cubicBezTo>
                  <a:pt x="1179921" y="1968811"/>
                  <a:pt x="1179877" y="1969291"/>
                  <a:pt x="1179912" y="1969362"/>
                </a:cubicBezTo>
                <a:close/>
              </a:path>
            </a:pathLst>
          </a:custGeom>
          <a:blipFill dpi="0" rotWithShape="1">
            <a:blip r:embed="rId8"/>
            <a:srcRect/>
            <a:stretch>
              <a:fillRect l="-10459" r="-40045"/>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23" name="!!fotogarnalenvissen">
            <a:extLst>
              <a:ext uri="{FF2B5EF4-FFF2-40B4-BE49-F238E27FC236}">
                <a16:creationId xmlns:a16="http://schemas.microsoft.com/office/drawing/2014/main" id="{19F6F1EC-570B-876D-850B-841F5C9931FD}"/>
              </a:ext>
            </a:extLst>
          </p:cNvPr>
          <p:cNvSpPr/>
          <p:nvPr/>
        </p:nvSpPr>
        <p:spPr>
          <a:xfrm rot="18630157">
            <a:off x="8835566" y="3214227"/>
            <a:ext cx="2151610" cy="1843082"/>
          </a:xfrm>
          <a:custGeom>
            <a:avLst/>
            <a:gdLst>
              <a:gd name="connsiteX0" fmla="*/ 2009106 w 2151610"/>
              <a:gd name="connsiteY0" fmla="*/ 404020 h 1843082"/>
              <a:gd name="connsiteX1" fmla="*/ 1666265 w 2151610"/>
              <a:gd name="connsiteY1" fmla="*/ 103438 h 1843082"/>
              <a:gd name="connsiteX2" fmla="*/ 1216755 w 2151610"/>
              <a:gd name="connsiteY2" fmla="*/ 177 h 1843082"/>
              <a:gd name="connsiteX3" fmla="*/ 986037 w 2151610"/>
              <a:gd name="connsiteY3" fmla="*/ 21987 h 1843082"/>
              <a:gd name="connsiteX4" fmla="*/ 803369 w 2151610"/>
              <a:gd name="connsiteY4" fmla="*/ 11082 h 1843082"/>
              <a:gd name="connsiteX5" fmla="*/ 368855 w 2151610"/>
              <a:gd name="connsiteY5" fmla="*/ 181139 h 1843082"/>
              <a:gd name="connsiteX6" fmla="*/ 75089 w 2151610"/>
              <a:gd name="connsiteY6" fmla="*/ 534885 h 1843082"/>
              <a:gd name="connsiteX7" fmla="*/ 52596 w 2151610"/>
              <a:gd name="connsiteY7" fmla="*/ 589412 h 1843082"/>
              <a:gd name="connsiteX8" fmla="*/ 330686 w 2151610"/>
              <a:gd name="connsiteY8" fmla="*/ 1598849 h 1843082"/>
              <a:gd name="connsiteX9" fmla="*/ 859601 w 2151610"/>
              <a:gd name="connsiteY9" fmla="*/ 1822752 h 1843082"/>
              <a:gd name="connsiteX10" fmla="*/ 1910957 w 2151610"/>
              <a:gd name="connsiteY10" fmla="*/ 1525578 h 1843082"/>
              <a:gd name="connsiteX11" fmla="*/ 2009106 w 2151610"/>
              <a:gd name="connsiteY11" fmla="*/ 404020 h 184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1610" h="1843082" fill="none" extrusionOk="0">
                <a:moveTo>
                  <a:pt x="2009106" y="404020"/>
                </a:moveTo>
                <a:cubicBezTo>
                  <a:pt x="1921535" y="251709"/>
                  <a:pt x="1813400" y="156639"/>
                  <a:pt x="1666265" y="103438"/>
                </a:cubicBezTo>
                <a:cubicBezTo>
                  <a:pt x="1535317" y="5078"/>
                  <a:pt x="1370822" y="-13851"/>
                  <a:pt x="1216755" y="177"/>
                </a:cubicBezTo>
                <a:cubicBezTo>
                  <a:pt x="1140237" y="-9624"/>
                  <a:pt x="1075285" y="27189"/>
                  <a:pt x="986037" y="21987"/>
                </a:cubicBezTo>
                <a:cubicBezTo>
                  <a:pt x="928100" y="29585"/>
                  <a:pt x="865197" y="7347"/>
                  <a:pt x="803369" y="11082"/>
                </a:cubicBezTo>
                <a:cubicBezTo>
                  <a:pt x="662820" y="24642"/>
                  <a:pt x="517343" y="86574"/>
                  <a:pt x="368855" y="181139"/>
                </a:cubicBezTo>
                <a:cubicBezTo>
                  <a:pt x="220087" y="279499"/>
                  <a:pt x="133450" y="394496"/>
                  <a:pt x="75089" y="534885"/>
                </a:cubicBezTo>
                <a:cubicBezTo>
                  <a:pt x="66468" y="549089"/>
                  <a:pt x="58661" y="569495"/>
                  <a:pt x="52596" y="589412"/>
                </a:cubicBezTo>
                <a:cubicBezTo>
                  <a:pt x="-81959" y="965872"/>
                  <a:pt x="50561" y="1376644"/>
                  <a:pt x="330686" y="1598849"/>
                </a:cubicBezTo>
                <a:cubicBezTo>
                  <a:pt x="508225" y="1733089"/>
                  <a:pt x="658864" y="1791265"/>
                  <a:pt x="859601" y="1822752"/>
                </a:cubicBezTo>
                <a:cubicBezTo>
                  <a:pt x="1236478" y="1906358"/>
                  <a:pt x="1666867" y="1766673"/>
                  <a:pt x="1910957" y="1525578"/>
                </a:cubicBezTo>
                <a:cubicBezTo>
                  <a:pt x="2213388" y="1223621"/>
                  <a:pt x="2253528" y="674003"/>
                  <a:pt x="2009106" y="404020"/>
                </a:cubicBezTo>
                <a:close/>
              </a:path>
              <a:path w="2151610" h="1843082" stroke="0" extrusionOk="0">
                <a:moveTo>
                  <a:pt x="2009106" y="404020"/>
                </a:moveTo>
                <a:cubicBezTo>
                  <a:pt x="1924152" y="277878"/>
                  <a:pt x="1804191" y="175310"/>
                  <a:pt x="1666265" y="103438"/>
                </a:cubicBezTo>
                <a:cubicBezTo>
                  <a:pt x="1513678" y="57946"/>
                  <a:pt x="1364254" y="-7850"/>
                  <a:pt x="1216755" y="177"/>
                </a:cubicBezTo>
                <a:cubicBezTo>
                  <a:pt x="1136859" y="-13027"/>
                  <a:pt x="1054989" y="30943"/>
                  <a:pt x="986037" y="21987"/>
                </a:cubicBezTo>
                <a:cubicBezTo>
                  <a:pt x="916411" y="13668"/>
                  <a:pt x="856913" y="9776"/>
                  <a:pt x="803369" y="11082"/>
                </a:cubicBezTo>
                <a:cubicBezTo>
                  <a:pt x="666979" y="43729"/>
                  <a:pt x="485976" y="87933"/>
                  <a:pt x="368855" y="181139"/>
                </a:cubicBezTo>
                <a:cubicBezTo>
                  <a:pt x="253306" y="294629"/>
                  <a:pt x="164432" y="410488"/>
                  <a:pt x="75089" y="534885"/>
                </a:cubicBezTo>
                <a:cubicBezTo>
                  <a:pt x="63646" y="553469"/>
                  <a:pt x="59210" y="570524"/>
                  <a:pt x="52596" y="589412"/>
                </a:cubicBezTo>
                <a:cubicBezTo>
                  <a:pt x="-69361" y="937641"/>
                  <a:pt x="66650" y="1359170"/>
                  <a:pt x="330686" y="1598849"/>
                </a:cubicBezTo>
                <a:cubicBezTo>
                  <a:pt x="506544" y="1715356"/>
                  <a:pt x="699670" y="1809102"/>
                  <a:pt x="859601" y="1822752"/>
                </a:cubicBezTo>
                <a:cubicBezTo>
                  <a:pt x="1273063" y="1950918"/>
                  <a:pt x="1699462" y="1747579"/>
                  <a:pt x="1910957" y="1525578"/>
                </a:cubicBezTo>
                <a:cubicBezTo>
                  <a:pt x="2184707" y="1235784"/>
                  <a:pt x="2216536" y="768390"/>
                  <a:pt x="2009106" y="404020"/>
                </a:cubicBezTo>
                <a:close/>
              </a:path>
            </a:pathLst>
          </a:custGeom>
          <a:blipFill dpi="0" rotWithShape="0">
            <a:blip r:embed="rId9"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24" name="!!fotoelftopia">
            <a:extLst>
              <a:ext uri="{FF2B5EF4-FFF2-40B4-BE49-F238E27FC236}">
                <a16:creationId xmlns:a16="http://schemas.microsoft.com/office/drawing/2014/main" id="{10E559D4-9D60-5DDB-5D50-E3CD7ECF1E1F}"/>
              </a:ext>
            </a:extLst>
          </p:cNvPr>
          <p:cNvSpPr/>
          <p:nvPr/>
        </p:nvSpPr>
        <p:spPr>
          <a:xfrm>
            <a:off x="6393701" y="3525927"/>
            <a:ext cx="1958528" cy="2080794"/>
          </a:xfrm>
          <a:custGeom>
            <a:avLst/>
            <a:gdLst>
              <a:gd name="connsiteX0" fmla="*/ 156231 w 1958528"/>
              <a:gd name="connsiteY0" fmla="*/ 1598322 h 2080794"/>
              <a:gd name="connsiteX1" fmla="*/ 1389400 w 1958528"/>
              <a:gd name="connsiteY1" fmla="*/ 2010485 h 2080794"/>
              <a:gd name="connsiteX2" fmla="*/ 1906980 w 1958528"/>
              <a:gd name="connsiteY2" fmla="*/ 835725 h 2080794"/>
              <a:gd name="connsiteX3" fmla="*/ 1281136 w 1958528"/>
              <a:gd name="connsiteY3" fmla="*/ 177118 h 2080794"/>
              <a:gd name="connsiteX4" fmla="*/ 698028 w 1958528"/>
              <a:gd name="connsiteY4" fmla="*/ 952 h 2080794"/>
              <a:gd name="connsiteX5" fmla="*/ 337147 w 1958528"/>
              <a:gd name="connsiteY5" fmla="*/ 159549 h 2080794"/>
              <a:gd name="connsiteX6" fmla="*/ 149108 w 1958528"/>
              <a:gd name="connsiteY6" fmla="*/ 364207 h 2080794"/>
              <a:gd name="connsiteX7" fmla="*/ 8080 w 1958528"/>
              <a:gd name="connsiteY7" fmla="*/ 1145322 h 2080794"/>
              <a:gd name="connsiteX8" fmla="*/ 156231 w 1958528"/>
              <a:gd name="connsiteY8" fmla="*/ 1598796 h 2080794"/>
              <a:gd name="connsiteX9" fmla="*/ 156231 w 1958528"/>
              <a:gd name="connsiteY9" fmla="*/ 1598322 h 208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528" h="2080794" fill="none" extrusionOk="0">
                <a:moveTo>
                  <a:pt x="156231" y="1598322"/>
                </a:moveTo>
                <a:cubicBezTo>
                  <a:pt x="379047" y="1976532"/>
                  <a:pt x="860096" y="2196712"/>
                  <a:pt x="1389400" y="2010485"/>
                </a:cubicBezTo>
                <a:cubicBezTo>
                  <a:pt x="1817889" y="1827214"/>
                  <a:pt x="2074089" y="1313426"/>
                  <a:pt x="1906980" y="835725"/>
                </a:cubicBezTo>
                <a:cubicBezTo>
                  <a:pt x="1815079" y="532206"/>
                  <a:pt x="1553748" y="295607"/>
                  <a:pt x="1281136" y="177118"/>
                </a:cubicBezTo>
                <a:cubicBezTo>
                  <a:pt x="1064321" y="89426"/>
                  <a:pt x="867523" y="3411"/>
                  <a:pt x="698028" y="952"/>
                </a:cubicBezTo>
                <a:cubicBezTo>
                  <a:pt x="552102" y="32874"/>
                  <a:pt x="430205" y="62342"/>
                  <a:pt x="337147" y="159549"/>
                </a:cubicBezTo>
                <a:cubicBezTo>
                  <a:pt x="262294" y="213916"/>
                  <a:pt x="203027" y="281095"/>
                  <a:pt x="149108" y="364207"/>
                </a:cubicBezTo>
                <a:cubicBezTo>
                  <a:pt x="37853" y="602270"/>
                  <a:pt x="-26276" y="914646"/>
                  <a:pt x="8080" y="1145322"/>
                </a:cubicBezTo>
                <a:cubicBezTo>
                  <a:pt x="634" y="1291569"/>
                  <a:pt x="49557" y="1460661"/>
                  <a:pt x="156231" y="1598796"/>
                </a:cubicBezTo>
                <a:cubicBezTo>
                  <a:pt x="156233" y="1598657"/>
                  <a:pt x="156193" y="1598495"/>
                  <a:pt x="156231" y="1598322"/>
                </a:cubicBezTo>
                <a:close/>
              </a:path>
              <a:path w="1958528" h="2080794" stroke="0" extrusionOk="0">
                <a:moveTo>
                  <a:pt x="156231" y="1598322"/>
                </a:moveTo>
                <a:cubicBezTo>
                  <a:pt x="388937" y="2082359"/>
                  <a:pt x="950087" y="2208104"/>
                  <a:pt x="1389400" y="2010485"/>
                </a:cubicBezTo>
                <a:cubicBezTo>
                  <a:pt x="1860444" y="1877737"/>
                  <a:pt x="2080375" y="1266153"/>
                  <a:pt x="1906980" y="835725"/>
                </a:cubicBezTo>
                <a:cubicBezTo>
                  <a:pt x="1814286" y="560829"/>
                  <a:pt x="1548241" y="340728"/>
                  <a:pt x="1281136" y="177118"/>
                </a:cubicBezTo>
                <a:cubicBezTo>
                  <a:pt x="1138857" y="70117"/>
                  <a:pt x="876676" y="-1513"/>
                  <a:pt x="698028" y="952"/>
                </a:cubicBezTo>
                <a:cubicBezTo>
                  <a:pt x="561019" y="1546"/>
                  <a:pt x="447036" y="51009"/>
                  <a:pt x="337147" y="159549"/>
                </a:cubicBezTo>
                <a:cubicBezTo>
                  <a:pt x="274342" y="210620"/>
                  <a:pt x="187557" y="278410"/>
                  <a:pt x="149108" y="364207"/>
                </a:cubicBezTo>
                <a:cubicBezTo>
                  <a:pt x="22727" y="560970"/>
                  <a:pt x="-23830" y="897795"/>
                  <a:pt x="8080" y="1145322"/>
                </a:cubicBezTo>
                <a:cubicBezTo>
                  <a:pt x="-6771" y="1305177"/>
                  <a:pt x="74051" y="1468503"/>
                  <a:pt x="156231" y="1598796"/>
                </a:cubicBezTo>
                <a:cubicBezTo>
                  <a:pt x="156210" y="1598714"/>
                  <a:pt x="156197" y="1598517"/>
                  <a:pt x="156231" y="1598322"/>
                </a:cubicBezTo>
                <a:close/>
              </a:path>
            </a:pathLst>
          </a:custGeom>
          <a:blipFill>
            <a:blip r:embed="rId10"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5" name="!!fotodierenverzorger">
            <a:extLst>
              <a:ext uri="{FF2B5EF4-FFF2-40B4-BE49-F238E27FC236}">
                <a16:creationId xmlns:a16="http://schemas.microsoft.com/office/drawing/2014/main" id="{9BD64EDF-4A57-AD36-9FAC-B2293DD09358}"/>
              </a:ext>
            </a:extLst>
          </p:cNvPr>
          <p:cNvSpPr/>
          <p:nvPr/>
        </p:nvSpPr>
        <p:spPr>
          <a:xfrm>
            <a:off x="3833010" y="3130096"/>
            <a:ext cx="1919650" cy="1997104"/>
          </a:xfrm>
          <a:custGeom>
            <a:avLst/>
            <a:gdLst>
              <a:gd name="connsiteX0" fmla="*/ 946174 w 1919650"/>
              <a:gd name="connsiteY0" fmla="*/ 3618 h 1997104"/>
              <a:gd name="connsiteX1" fmla="*/ 98680 w 1919650"/>
              <a:gd name="connsiteY1" fmla="*/ 655482 h 1997104"/>
              <a:gd name="connsiteX2" fmla="*/ 14305 w 1919650"/>
              <a:gd name="connsiteY2" fmla="*/ 1261756 h 1997104"/>
              <a:gd name="connsiteX3" fmla="*/ 737278 w 1919650"/>
              <a:gd name="connsiteY3" fmla="*/ 1980643 h 1997104"/>
              <a:gd name="connsiteX4" fmla="*/ 1698404 w 1919650"/>
              <a:gd name="connsiteY4" fmla="*/ 1612184 h 1997104"/>
              <a:gd name="connsiteX5" fmla="*/ 1895393 w 1919650"/>
              <a:gd name="connsiteY5" fmla="*/ 1182144 h 1997104"/>
              <a:gd name="connsiteX6" fmla="*/ 1892331 w 1919650"/>
              <a:gd name="connsiteY6" fmla="*/ 704134 h 1997104"/>
              <a:gd name="connsiteX7" fmla="*/ 1729365 w 1919650"/>
              <a:gd name="connsiteY7" fmla="*/ 391471 h 1997104"/>
              <a:gd name="connsiteX8" fmla="*/ 1418061 w 1919650"/>
              <a:gd name="connsiteY8" fmla="*/ 101262 h 1997104"/>
              <a:gd name="connsiteX9" fmla="*/ 1000609 w 1919650"/>
              <a:gd name="connsiteY9" fmla="*/ 216 h 1997104"/>
              <a:gd name="connsiteX10" fmla="*/ 946174 w 1919650"/>
              <a:gd name="connsiteY10" fmla="*/ 3618 h 1997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9650" h="1997104" fill="none" extrusionOk="0">
                <a:moveTo>
                  <a:pt x="946174" y="3618"/>
                </a:moveTo>
                <a:cubicBezTo>
                  <a:pt x="546018" y="5458"/>
                  <a:pt x="264916" y="285065"/>
                  <a:pt x="98680" y="655482"/>
                </a:cubicBezTo>
                <a:cubicBezTo>
                  <a:pt x="27643" y="821457"/>
                  <a:pt x="-20794" y="1051032"/>
                  <a:pt x="14305" y="1261756"/>
                </a:cubicBezTo>
                <a:cubicBezTo>
                  <a:pt x="70967" y="1587898"/>
                  <a:pt x="410148" y="1936737"/>
                  <a:pt x="737278" y="1980643"/>
                </a:cubicBezTo>
                <a:cubicBezTo>
                  <a:pt x="1063916" y="2038106"/>
                  <a:pt x="1471102" y="1901334"/>
                  <a:pt x="1698404" y="1612184"/>
                </a:cubicBezTo>
                <a:cubicBezTo>
                  <a:pt x="1797104" y="1515435"/>
                  <a:pt x="1859038" y="1338001"/>
                  <a:pt x="1895393" y="1182144"/>
                </a:cubicBezTo>
                <a:cubicBezTo>
                  <a:pt x="1924018" y="1019035"/>
                  <a:pt x="1937175" y="889905"/>
                  <a:pt x="1892331" y="704134"/>
                </a:cubicBezTo>
                <a:cubicBezTo>
                  <a:pt x="1862219" y="587740"/>
                  <a:pt x="1770935" y="498591"/>
                  <a:pt x="1729365" y="391471"/>
                </a:cubicBezTo>
                <a:cubicBezTo>
                  <a:pt x="1670830" y="258333"/>
                  <a:pt x="1542805" y="156175"/>
                  <a:pt x="1418061" y="101262"/>
                </a:cubicBezTo>
                <a:cubicBezTo>
                  <a:pt x="1276221" y="29718"/>
                  <a:pt x="1144358" y="5774"/>
                  <a:pt x="1000609" y="216"/>
                </a:cubicBezTo>
                <a:cubicBezTo>
                  <a:pt x="981374" y="1635"/>
                  <a:pt x="965951" y="2328"/>
                  <a:pt x="946174" y="3618"/>
                </a:cubicBezTo>
                <a:close/>
              </a:path>
              <a:path w="1919650" h="1997104" stroke="0" extrusionOk="0">
                <a:moveTo>
                  <a:pt x="946174" y="3618"/>
                </a:moveTo>
                <a:cubicBezTo>
                  <a:pt x="506309" y="28219"/>
                  <a:pt x="206151" y="282136"/>
                  <a:pt x="98680" y="655482"/>
                </a:cubicBezTo>
                <a:cubicBezTo>
                  <a:pt x="-6983" y="860292"/>
                  <a:pt x="-3268" y="1073868"/>
                  <a:pt x="14305" y="1261756"/>
                </a:cubicBezTo>
                <a:cubicBezTo>
                  <a:pt x="133104" y="1577675"/>
                  <a:pt x="417015" y="1902104"/>
                  <a:pt x="737278" y="1980643"/>
                </a:cubicBezTo>
                <a:cubicBezTo>
                  <a:pt x="1098122" y="2043937"/>
                  <a:pt x="1464848" y="1881264"/>
                  <a:pt x="1698404" y="1612184"/>
                </a:cubicBezTo>
                <a:cubicBezTo>
                  <a:pt x="1813209" y="1483047"/>
                  <a:pt x="1877178" y="1348728"/>
                  <a:pt x="1895393" y="1182144"/>
                </a:cubicBezTo>
                <a:cubicBezTo>
                  <a:pt x="1900051" y="1021327"/>
                  <a:pt x="1948047" y="837254"/>
                  <a:pt x="1892331" y="704134"/>
                </a:cubicBezTo>
                <a:cubicBezTo>
                  <a:pt x="1849859" y="574713"/>
                  <a:pt x="1782895" y="501787"/>
                  <a:pt x="1729365" y="391471"/>
                </a:cubicBezTo>
                <a:cubicBezTo>
                  <a:pt x="1667545" y="248170"/>
                  <a:pt x="1554480" y="174263"/>
                  <a:pt x="1418061" y="101262"/>
                </a:cubicBezTo>
                <a:cubicBezTo>
                  <a:pt x="1312739" y="16570"/>
                  <a:pt x="1131084" y="20118"/>
                  <a:pt x="1000609" y="216"/>
                </a:cubicBezTo>
                <a:cubicBezTo>
                  <a:pt x="980998" y="607"/>
                  <a:pt x="963025" y="-1099"/>
                  <a:pt x="946174" y="3618"/>
                </a:cubicBezTo>
                <a:close/>
              </a:path>
            </a:pathLst>
          </a:custGeom>
          <a:blipFill>
            <a:blip r:embed="rId11"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6" name="!!polopicknick">
            <a:extLst>
              <a:ext uri="{FF2B5EF4-FFF2-40B4-BE49-F238E27FC236}">
                <a16:creationId xmlns:a16="http://schemas.microsoft.com/office/drawing/2014/main" id="{9ED16EEC-931F-471F-5EBA-EB4986E4B0DF}"/>
              </a:ext>
            </a:extLst>
          </p:cNvPr>
          <p:cNvSpPr/>
          <p:nvPr/>
        </p:nvSpPr>
        <p:spPr>
          <a:xfrm>
            <a:off x="932325" y="5493242"/>
            <a:ext cx="2528828" cy="69640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Overnachten in een elektriciteitscabine</a:t>
            </a:r>
            <a:endParaRPr lang="nl-BE" dirty="0">
              <a:solidFill>
                <a:srgbClr val="0D9FB3"/>
              </a:solidFill>
            </a:endParaRPr>
          </a:p>
        </p:txBody>
      </p:sp>
      <p:sp>
        <p:nvSpPr>
          <p:cNvPr id="27" name="!!dierenverzorger">
            <a:extLst>
              <a:ext uri="{FF2B5EF4-FFF2-40B4-BE49-F238E27FC236}">
                <a16:creationId xmlns:a16="http://schemas.microsoft.com/office/drawing/2014/main" id="{1764598C-152A-66E7-2F1B-78F74A963F3E}"/>
              </a:ext>
            </a:extLst>
          </p:cNvPr>
          <p:cNvSpPr/>
          <p:nvPr/>
        </p:nvSpPr>
        <p:spPr>
          <a:xfrm>
            <a:off x="3705206" y="5056720"/>
            <a:ext cx="2174312" cy="455544"/>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Dierenverzorger</a:t>
            </a:r>
            <a:endParaRPr lang="nl-BE" dirty="0">
              <a:solidFill>
                <a:srgbClr val="0D9FB3"/>
              </a:solidFill>
            </a:endParaRPr>
          </a:p>
        </p:txBody>
      </p:sp>
      <p:sp>
        <p:nvSpPr>
          <p:cNvPr id="28" name="!!elftopia">
            <a:extLst>
              <a:ext uri="{FF2B5EF4-FFF2-40B4-BE49-F238E27FC236}">
                <a16:creationId xmlns:a16="http://schemas.microsoft.com/office/drawing/2014/main" id="{BFAC4194-9479-440F-2074-C9B8FD2E7585}"/>
              </a:ext>
            </a:extLst>
          </p:cNvPr>
          <p:cNvSpPr/>
          <p:nvPr/>
        </p:nvSpPr>
        <p:spPr>
          <a:xfrm>
            <a:off x="6301257" y="5493242"/>
            <a:ext cx="2174312" cy="455544"/>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err="1">
                <a:solidFill>
                  <a:srgbClr val="0D9FB3"/>
                </a:solidFill>
              </a:rPr>
              <a:t>Elftopia</a:t>
            </a:r>
            <a:endParaRPr lang="nl-BE" dirty="0">
              <a:solidFill>
                <a:srgbClr val="0D9FB3"/>
              </a:solidFill>
            </a:endParaRPr>
          </a:p>
        </p:txBody>
      </p:sp>
      <p:sp>
        <p:nvSpPr>
          <p:cNvPr id="29" name="!!garnalenvissen">
            <a:extLst>
              <a:ext uri="{FF2B5EF4-FFF2-40B4-BE49-F238E27FC236}">
                <a16:creationId xmlns:a16="http://schemas.microsoft.com/office/drawing/2014/main" id="{EAE5BF91-C804-BB75-56AB-DBE8F94DFB78}"/>
              </a:ext>
            </a:extLst>
          </p:cNvPr>
          <p:cNvSpPr/>
          <p:nvPr/>
        </p:nvSpPr>
        <p:spPr>
          <a:xfrm>
            <a:off x="8824898" y="5056720"/>
            <a:ext cx="2174312" cy="455544"/>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Garnalen vissen</a:t>
            </a:r>
            <a:endParaRPr lang="nl-BE" dirty="0">
              <a:solidFill>
                <a:srgbClr val="0D9FB3"/>
              </a:solidFill>
            </a:endParaRPr>
          </a:p>
        </p:txBody>
      </p:sp>
      <p:sp>
        <p:nvSpPr>
          <p:cNvPr id="57" name="!!Link_dierenverzorger">
            <a:hlinkClick r:id="rId12" action="ppaction://hlinksldjump"/>
            <a:extLst>
              <a:ext uri="{FF2B5EF4-FFF2-40B4-BE49-F238E27FC236}">
                <a16:creationId xmlns:a16="http://schemas.microsoft.com/office/drawing/2014/main" id="{A8F65A13-3892-8383-4151-673AD93EF91D}"/>
              </a:ext>
            </a:extLst>
          </p:cNvPr>
          <p:cNvSpPr/>
          <p:nvPr/>
        </p:nvSpPr>
        <p:spPr>
          <a:xfrm>
            <a:off x="3614451" y="2915575"/>
            <a:ext cx="2280686" cy="27091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1" name="!!Link_elftopia">
            <a:hlinkClick r:id="rId13" action="ppaction://hlinksldjump"/>
            <a:extLst>
              <a:ext uri="{FF2B5EF4-FFF2-40B4-BE49-F238E27FC236}">
                <a16:creationId xmlns:a16="http://schemas.microsoft.com/office/drawing/2014/main" id="{90DF2E1F-B991-5D0A-8FD6-FF1B30DF7BA8}"/>
              </a:ext>
            </a:extLst>
          </p:cNvPr>
          <p:cNvSpPr/>
          <p:nvPr/>
        </p:nvSpPr>
        <p:spPr>
          <a:xfrm>
            <a:off x="6296865" y="3376102"/>
            <a:ext cx="2280686" cy="26791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0" name="!!Link_polopicknick">
            <a:hlinkClick r:id="rId14" action="ppaction://hlinksldjump"/>
            <a:extLst>
              <a:ext uri="{FF2B5EF4-FFF2-40B4-BE49-F238E27FC236}">
                <a16:creationId xmlns:a16="http://schemas.microsoft.com/office/drawing/2014/main" id="{5850705C-06FA-2AAF-774B-F79329B8EE66}"/>
              </a:ext>
            </a:extLst>
          </p:cNvPr>
          <p:cNvSpPr/>
          <p:nvPr/>
        </p:nvSpPr>
        <p:spPr>
          <a:xfrm>
            <a:off x="1067085" y="3376101"/>
            <a:ext cx="2326526" cy="27091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6" name="!!Link_garnalenvissen">
            <a:hlinkClick r:id="rId15" action="ppaction://hlinksldjump"/>
            <a:extLst>
              <a:ext uri="{FF2B5EF4-FFF2-40B4-BE49-F238E27FC236}">
                <a16:creationId xmlns:a16="http://schemas.microsoft.com/office/drawing/2014/main" id="{ED732152-D62E-5F13-DF97-8F99C83FEDC7}"/>
              </a:ext>
            </a:extLst>
          </p:cNvPr>
          <p:cNvSpPr/>
          <p:nvPr/>
        </p:nvSpPr>
        <p:spPr>
          <a:xfrm>
            <a:off x="8742129" y="2915574"/>
            <a:ext cx="2280686" cy="27091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8" name="!!goodtimes_bol2">
            <a:extLst>
              <a:ext uri="{FF2B5EF4-FFF2-40B4-BE49-F238E27FC236}">
                <a16:creationId xmlns:a16="http://schemas.microsoft.com/office/drawing/2014/main" id="{2FAB7FE1-6F12-84C4-0A66-7C65DEB73EC7}"/>
              </a:ext>
            </a:extLst>
          </p:cNvPr>
          <p:cNvSpPr/>
          <p:nvPr/>
        </p:nvSpPr>
        <p:spPr>
          <a:xfrm>
            <a:off x="845540" y="8286626"/>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99" name="!!goodtimes_bol1">
            <a:extLst>
              <a:ext uri="{FF2B5EF4-FFF2-40B4-BE49-F238E27FC236}">
                <a16:creationId xmlns:a16="http://schemas.microsoft.com/office/drawing/2014/main" id="{4C047D14-1348-9A40-79F8-8FE6DEE14251}"/>
              </a:ext>
            </a:extLst>
          </p:cNvPr>
          <p:cNvSpPr/>
          <p:nvPr/>
        </p:nvSpPr>
        <p:spPr>
          <a:xfrm rot="14561146">
            <a:off x="2305114" y="8245538"/>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100" name="!!goodtimes">
            <a:extLst>
              <a:ext uri="{FF2B5EF4-FFF2-40B4-BE49-F238E27FC236}">
                <a16:creationId xmlns:a16="http://schemas.microsoft.com/office/drawing/2014/main" id="{B1522AE7-D52E-DC1F-396D-F2914CE06492}"/>
              </a:ext>
            </a:extLst>
          </p:cNvPr>
          <p:cNvSpPr/>
          <p:nvPr/>
        </p:nvSpPr>
        <p:spPr>
          <a:xfrm>
            <a:off x="1453394" y="8995911"/>
            <a:ext cx="2526816" cy="621993"/>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#GOODTIMES</a:t>
            </a:r>
            <a:endParaRPr lang="nl-BE" sz="2400" dirty="0">
              <a:solidFill>
                <a:srgbClr val="F37B4B"/>
              </a:solidFill>
              <a:latin typeface="Montserrat ExtraBold" panose="00000900000000000000" pitchFamily="2" charset="0"/>
            </a:endParaRPr>
          </a:p>
        </p:txBody>
      </p:sp>
      <p:pic>
        <p:nvPicPr>
          <p:cNvPr id="101" name="!!ijsje">
            <a:extLst>
              <a:ext uri="{FF2B5EF4-FFF2-40B4-BE49-F238E27FC236}">
                <a16:creationId xmlns:a16="http://schemas.microsoft.com/office/drawing/2014/main" id="{28449840-216F-E56A-855B-B90F7828B54A}"/>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rot="1191034">
            <a:off x="760282" y="7875049"/>
            <a:ext cx="1134160" cy="1563766"/>
          </a:xfrm>
          <a:prstGeom prst="rect">
            <a:avLst/>
          </a:prstGeom>
        </p:spPr>
      </p:pic>
      <p:sp>
        <p:nvSpPr>
          <p:cNvPr id="102" name="!!actief_bol2">
            <a:extLst>
              <a:ext uri="{FF2B5EF4-FFF2-40B4-BE49-F238E27FC236}">
                <a16:creationId xmlns:a16="http://schemas.microsoft.com/office/drawing/2014/main" id="{52003D88-8F81-066D-ACE0-07166F453CF6}"/>
              </a:ext>
            </a:extLst>
          </p:cNvPr>
          <p:cNvSpPr/>
          <p:nvPr/>
        </p:nvSpPr>
        <p:spPr>
          <a:xfrm>
            <a:off x="1840186" y="11098640"/>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103" name="!!actief_bol1">
            <a:extLst>
              <a:ext uri="{FF2B5EF4-FFF2-40B4-BE49-F238E27FC236}">
                <a16:creationId xmlns:a16="http://schemas.microsoft.com/office/drawing/2014/main" id="{AB321BCA-E353-0FE9-5FF2-8722A9A477CD}"/>
              </a:ext>
            </a:extLst>
          </p:cNvPr>
          <p:cNvSpPr/>
          <p:nvPr/>
        </p:nvSpPr>
        <p:spPr>
          <a:xfrm>
            <a:off x="1122970" y="11033607"/>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104" name="!!actiefbuiten">
            <a:extLst>
              <a:ext uri="{FF2B5EF4-FFF2-40B4-BE49-F238E27FC236}">
                <a16:creationId xmlns:a16="http://schemas.microsoft.com/office/drawing/2014/main" id="{359AE64F-9B28-A26B-88D3-C3A20F739374}"/>
              </a:ext>
            </a:extLst>
          </p:cNvPr>
          <p:cNvSpPr/>
          <p:nvPr/>
        </p:nvSpPr>
        <p:spPr>
          <a:xfrm>
            <a:off x="872435" y="11407728"/>
            <a:ext cx="2860586" cy="62280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#ACTIEFBUITEN</a:t>
            </a:r>
            <a:endParaRPr lang="nl-BE" sz="2400" dirty="0">
              <a:solidFill>
                <a:srgbClr val="F37B4B"/>
              </a:solidFill>
              <a:latin typeface="Montserrat ExtraBold" panose="00000900000000000000" pitchFamily="2" charset="0"/>
            </a:endParaRPr>
          </a:p>
        </p:txBody>
      </p:sp>
      <p:pic>
        <p:nvPicPr>
          <p:cNvPr id="105" name="!!palmboom">
            <a:extLst>
              <a:ext uri="{FF2B5EF4-FFF2-40B4-BE49-F238E27FC236}">
                <a16:creationId xmlns:a16="http://schemas.microsoft.com/office/drawing/2014/main" id="{B4C3F97E-1FF6-E15C-9A8D-8208DEBAD5C4}"/>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3333459" y="10729771"/>
            <a:ext cx="1323924" cy="1348594"/>
          </a:xfrm>
          <a:prstGeom prst="rect">
            <a:avLst/>
          </a:prstGeom>
        </p:spPr>
      </p:pic>
      <p:pic>
        <p:nvPicPr>
          <p:cNvPr id="106" name="!!camera">
            <a:extLst>
              <a:ext uri="{FF2B5EF4-FFF2-40B4-BE49-F238E27FC236}">
                <a16:creationId xmlns:a16="http://schemas.microsoft.com/office/drawing/2014/main" id="{9E1003D1-7732-83AC-ECE9-0C707B26696F}"/>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2598151" y="10481077"/>
            <a:ext cx="1157528" cy="1032389"/>
          </a:xfrm>
          <a:prstGeom prst="rect">
            <a:avLst/>
          </a:prstGeom>
        </p:spPr>
      </p:pic>
      <p:pic>
        <p:nvPicPr>
          <p:cNvPr id="107" name="!!cocktail">
            <a:extLst>
              <a:ext uri="{FF2B5EF4-FFF2-40B4-BE49-F238E27FC236}">
                <a16:creationId xmlns:a16="http://schemas.microsoft.com/office/drawing/2014/main" id="{F5320F18-3908-162F-60FF-A8EA6C1E8111}"/>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rot="21163524">
            <a:off x="1923281" y="7407080"/>
            <a:ext cx="788703" cy="1708857"/>
          </a:xfrm>
          <a:prstGeom prst="rect">
            <a:avLst/>
          </a:prstGeom>
        </p:spPr>
      </p:pic>
      <p:sp>
        <p:nvSpPr>
          <p:cNvPr id="108" name="!!chillax_bol2">
            <a:extLst>
              <a:ext uri="{FF2B5EF4-FFF2-40B4-BE49-F238E27FC236}">
                <a16:creationId xmlns:a16="http://schemas.microsoft.com/office/drawing/2014/main" id="{C6A51A27-1A4C-8A0A-0FB9-46E7DADEAAC4}"/>
              </a:ext>
            </a:extLst>
          </p:cNvPr>
          <p:cNvSpPr/>
          <p:nvPr/>
        </p:nvSpPr>
        <p:spPr>
          <a:xfrm>
            <a:off x="10048082" y="8203646"/>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109" name="!!chillax_bol1">
            <a:extLst>
              <a:ext uri="{FF2B5EF4-FFF2-40B4-BE49-F238E27FC236}">
                <a16:creationId xmlns:a16="http://schemas.microsoft.com/office/drawing/2014/main" id="{A461EC40-930C-9A7F-3369-61B4921598D4}"/>
              </a:ext>
            </a:extLst>
          </p:cNvPr>
          <p:cNvSpPr/>
          <p:nvPr/>
        </p:nvSpPr>
        <p:spPr>
          <a:xfrm>
            <a:off x="8851873" y="8994289"/>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110" name="!!chillax">
            <a:extLst>
              <a:ext uri="{FF2B5EF4-FFF2-40B4-BE49-F238E27FC236}">
                <a16:creationId xmlns:a16="http://schemas.microsoft.com/office/drawing/2014/main" id="{D1C63E77-4773-AD9C-23DB-87FC68AEE730}"/>
              </a:ext>
            </a:extLst>
          </p:cNvPr>
          <p:cNvSpPr/>
          <p:nvPr/>
        </p:nvSpPr>
        <p:spPr>
          <a:xfrm>
            <a:off x="9032626" y="8949114"/>
            <a:ext cx="2285965"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#CHILLAX</a:t>
            </a:r>
            <a:endParaRPr lang="nl-BE" sz="2400" dirty="0">
              <a:solidFill>
                <a:srgbClr val="F37B4B"/>
              </a:solidFill>
              <a:latin typeface="Montserrat ExtraBold" panose="00000900000000000000" pitchFamily="2" charset="0"/>
            </a:endParaRPr>
          </a:p>
        </p:txBody>
      </p:sp>
      <p:pic>
        <p:nvPicPr>
          <p:cNvPr id="111" name="!!hoed">
            <a:extLst>
              <a:ext uri="{FF2B5EF4-FFF2-40B4-BE49-F238E27FC236}">
                <a16:creationId xmlns:a16="http://schemas.microsoft.com/office/drawing/2014/main" id="{62369408-F53D-1E52-54B1-76C99B7E1DB3}"/>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rot="2032084">
            <a:off x="8964163" y="7888192"/>
            <a:ext cx="1857375" cy="1181100"/>
          </a:xfrm>
          <a:prstGeom prst="rect">
            <a:avLst/>
          </a:prstGeom>
        </p:spPr>
      </p:pic>
      <p:pic>
        <p:nvPicPr>
          <p:cNvPr id="112" name="!!redband">
            <a:extLst>
              <a:ext uri="{FF2B5EF4-FFF2-40B4-BE49-F238E27FC236}">
                <a16:creationId xmlns:a16="http://schemas.microsoft.com/office/drawing/2014/main" id="{4FE30E41-A2AE-7A83-1F3F-2DA48BD89DDA}"/>
              </a:ext>
            </a:extLst>
          </p:cNvPr>
          <p:cNvPicPr>
            <a:picLocks noChangeAspect="1"/>
          </p:cNvPicPr>
          <p:nvPr/>
        </p:nvPicPr>
        <p:blipFill>
          <a:blip r:embed="rId26" cstate="print">
            <a:extLst>
              <a:ext uri="{28A0092B-C50C-407E-A947-70E740481C1C}">
                <a14:useLocalDpi xmlns:a14="http://schemas.microsoft.com/office/drawing/2010/main"/>
              </a:ext>
              <a:ext uri="{96DAC541-7B7A-43D3-8B79-37D633B846F1}">
                <asvg:svgBlip xmlns:asvg="http://schemas.microsoft.com/office/drawing/2016/SVG/main" r:embed="rId27"/>
              </a:ext>
            </a:extLst>
          </a:blip>
          <a:stretch>
            <a:fillRect/>
          </a:stretch>
        </p:blipFill>
        <p:spPr>
          <a:xfrm>
            <a:off x="7855690" y="8369415"/>
            <a:ext cx="1395811" cy="1398363"/>
          </a:xfrm>
          <a:prstGeom prst="rect">
            <a:avLst/>
          </a:prstGeom>
        </p:spPr>
      </p:pic>
      <p:sp>
        <p:nvSpPr>
          <p:cNvPr id="113" name="!!uitdagend_bol2">
            <a:extLst>
              <a:ext uri="{FF2B5EF4-FFF2-40B4-BE49-F238E27FC236}">
                <a16:creationId xmlns:a16="http://schemas.microsoft.com/office/drawing/2014/main" id="{4A2F004E-F17B-56F3-6A6B-E4769B907D83}"/>
              </a:ext>
            </a:extLst>
          </p:cNvPr>
          <p:cNvSpPr/>
          <p:nvPr/>
        </p:nvSpPr>
        <p:spPr>
          <a:xfrm>
            <a:off x="9104174" y="10443630"/>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114" name="!!uitdagend_bol1">
            <a:extLst>
              <a:ext uri="{FF2B5EF4-FFF2-40B4-BE49-F238E27FC236}">
                <a16:creationId xmlns:a16="http://schemas.microsoft.com/office/drawing/2014/main" id="{D009FB01-15F6-8336-2C55-98CE1ACC0381}"/>
              </a:ext>
            </a:extLst>
          </p:cNvPr>
          <p:cNvSpPr/>
          <p:nvPr/>
        </p:nvSpPr>
        <p:spPr>
          <a:xfrm rot="14561146">
            <a:off x="8029106" y="11121914"/>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115" name="!!uitdagend">
            <a:extLst>
              <a:ext uri="{FF2B5EF4-FFF2-40B4-BE49-F238E27FC236}">
                <a16:creationId xmlns:a16="http://schemas.microsoft.com/office/drawing/2014/main" id="{53355DCF-F847-D3C8-95B0-F49376AAA63C}"/>
              </a:ext>
            </a:extLst>
          </p:cNvPr>
          <p:cNvSpPr/>
          <p:nvPr/>
        </p:nvSpPr>
        <p:spPr>
          <a:xfrm>
            <a:off x="7964931" y="11767196"/>
            <a:ext cx="2860586"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#UITDAGEND</a:t>
            </a:r>
            <a:endParaRPr lang="nl-BE" sz="2400" dirty="0">
              <a:solidFill>
                <a:srgbClr val="F37B4B"/>
              </a:solidFill>
              <a:latin typeface="Montserrat ExtraBold" panose="00000900000000000000" pitchFamily="2" charset="0"/>
            </a:endParaRPr>
          </a:p>
        </p:txBody>
      </p:sp>
      <p:pic>
        <p:nvPicPr>
          <p:cNvPr id="116" name="!!boot">
            <a:extLst>
              <a:ext uri="{FF2B5EF4-FFF2-40B4-BE49-F238E27FC236}">
                <a16:creationId xmlns:a16="http://schemas.microsoft.com/office/drawing/2014/main" id="{6B60ECEC-8A5C-12EB-56E4-0F3E0A4DBAC6}"/>
              </a:ext>
            </a:extLst>
          </p:cNvPr>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rot="21082801">
            <a:off x="8724936" y="10477094"/>
            <a:ext cx="1228725" cy="1352550"/>
          </a:xfrm>
          <a:prstGeom prst="rect">
            <a:avLst/>
          </a:prstGeom>
        </p:spPr>
      </p:pic>
      <p:pic>
        <p:nvPicPr>
          <p:cNvPr id="117" name="!!kaart">
            <a:extLst>
              <a:ext uri="{FF2B5EF4-FFF2-40B4-BE49-F238E27FC236}">
                <a16:creationId xmlns:a16="http://schemas.microsoft.com/office/drawing/2014/main" id="{3AB00EC5-765A-04F1-37CF-B6E55F5872D8}"/>
              </a:ext>
            </a:extLst>
          </p:cNvPr>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rot="1072896">
            <a:off x="9952200" y="10735017"/>
            <a:ext cx="1581150" cy="1238250"/>
          </a:xfrm>
          <a:prstGeom prst="rect">
            <a:avLst/>
          </a:prstGeom>
        </p:spPr>
      </p:pic>
      <p:sp>
        <p:nvSpPr>
          <p:cNvPr id="124" name="!!link_goodtimes">
            <a:hlinkClick r:id="rId32" action="ppaction://hlinksldjump"/>
            <a:extLst>
              <a:ext uri="{FF2B5EF4-FFF2-40B4-BE49-F238E27FC236}">
                <a16:creationId xmlns:a16="http://schemas.microsoft.com/office/drawing/2014/main" id="{AFB566DA-83D8-B477-DC25-4B23880C2D53}"/>
              </a:ext>
            </a:extLst>
          </p:cNvPr>
          <p:cNvSpPr/>
          <p:nvPr/>
        </p:nvSpPr>
        <p:spPr>
          <a:xfrm>
            <a:off x="569868" y="7681108"/>
            <a:ext cx="3506900" cy="2126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118" name="!!alleactiviteiten">
            <a:extLst>
              <a:ext uri="{FF2B5EF4-FFF2-40B4-BE49-F238E27FC236}">
                <a16:creationId xmlns:a16="http://schemas.microsoft.com/office/drawing/2014/main" id="{D1DD31D0-1E05-9F65-3C7F-C7B6296F2E91}"/>
              </a:ext>
            </a:extLst>
          </p:cNvPr>
          <p:cNvGrpSpPr/>
          <p:nvPr/>
        </p:nvGrpSpPr>
        <p:grpSpPr>
          <a:xfrm>
            <a:off x="9892850" y="404981"/>
            <a:ext cx="1866848" cy="649522"/>
            <a:chOff x="10048082" y="-1453348"/>
            <a:chExt cx="3259127" cy="1133929"/>
          </a:xfrm>
        </p:grpSpPr>
        <p:sp>
          <p:nvSpPr>
            <p:cNvPr id="119" name="Vrije vorm: vorm 118">
              <a:extLst>
                <a:ext uri="{FF2B5EF4-FFF2-40B4-BE49-F238E27FC236}">
                  <a16:creationId xmlns:a16="http://schemas.microsoft.com/office/drawing/2014/main" id="{14A08EFD-8863-0649-7DED-C267BB8F2893}"/>
                </a:ext>
              </a:extLst>
            </p:cNvPr>
            <p:cNvSpPr/>
            <p:nvPr/>
          </p:nvSpPr>
          <p:spPr>
            <a:xfrm>
              <a:off x="10581628" y="-1311705"/>
              <a:ext cx="1040040" cy="891555"/>
            </a:xfrm>
            <a:custGeom>
              <a:avLst/>
              <a:gdLst>
                <a:gd name="connsiteX0" fmla="*/ 971165 w 1040040"/>
                <a:gd name="connsiteY0" fmla="*/ 195354 h 891555"/>
                <a:gd name="connsiteX1" fmla="*/ 805430 w 1040040"/>
                <a:gd name="connsiteY1" fmla="*/ 50002 h 891555"/>
                <a:gd name="connsiteX2" fmla="*/ 588165 w 1040040"/>
                <a:gd name="connsiteY2" fmla="*/ 91 h 891555"/>
                <a:gd name="connsiteX3" fmla="*/ 476627 w 1040040"/>
                <a:gd name="connsiteY3" fmla="*/ 10664 h 891555"/>
                <a:gd name="connsiteX4" fmla="*/ 388330 w 1040040"/>
                <a:gd name="connsiteY4" fmla="*/ 5425 h 891555"/>
                <a:gd name="connsiteX5" fmla="*/ 178304 w 1040040"/>
                <a:gd name="connsiteY5" fmla="*/ 87721 h 891555"/>
                <a:gd name="connsiteX6" fmla="*/ 36286 w 1040040"/>
                <a:gd name="connsiteY6" fmla="*/ 258790 h 891555"/>
                <a:gd name="connsiteX7" fmla="*/ 25428 w 1040040"/>
                <a:gd name="connsiteY7" fmla="*/ 285174 h 891555"/>
                <a:gd name="connsiteX8" fmla="*/ 159825 w 1040040"/>
                <a:gd name="connsiteY8" fmla="*/ 773426 h 891555"/>
                <a:gd name="connsiteX9" fmla="*/ 415476 w 1040040"/>
                <a:gd name="connsiteY9" fmla="*/ 881725 h 891555"/>
                <a:gd name="connsiteX10" fmla="*/ 923730 w 1040040"/>
                <a:gd name="connsiteY10" fmla="*/ 737993 h 891555"/>
                <a:gd name="connsiteX11" fmla="*/ 971165 w 1040040"/>
                <a:gd name="connsiteY11" fmla="*/ 195449 h 891555"/>
                <a:gd name="connsiteX12" fmla="*/ 971165 w 1040040"/>
                <a:gd name="connsiteY12" fmla="*/ 195449 h 89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0040" h="891555">
                  <a:moveTo>
                    <a:pt x="971165" y="195354"/>
                  </a:moveTo>
                  <a:cubicBezTo>
                    <a:pt x="930112" y="133060"/>
                    <a:pt x="871819" y="83435"/>
                    <a:pt x="805430" y="50002"/>
                  </a:cubicBezTo>
                  <a:cubicBezTo>
                    <a:pt x="738564" y="16188"/>
                    <a:pt x="663222" y="-1433"/>
                    <a:pt x="588165" y="91"/>
                  </a:cubicBezTo>
                  <a:cubicBezTo>
                    <a:pt x="550731" y="948"/>
                    <a:pt x="513870" y="11616"/>
                    <a:pt x="476627" y="10664"/>
                  </a:cubicBezTo>
                  <a:cubicBezTo>
                    <a:pt x="446623" y="9807"/>
                    <a:pt x="418620" y="2377"/>
                    <a:pt x="388330" y="5425"/>
                  </a:cubicBezTo>
                  <a:cubicBezTo>
                    <a:pt x="312892" y="13045"/>
                    <a:pt x="239549" y="43525"/>
                    <a:pt x="178304" y="87721"/>
                  </a:cubicBezTo>
                  <a:cubicBezTo>
                    <a:pt x="117630" y="131536"/>
                    <a:pt x="67433" y="190401"/>
                    <a:pt x="36286" y="258790"/>
                  </a:cubicBezTo>
                  <a:cubicBezTo>
                    <a:pt x="32286" y="267363"/>
                    <a:pt x="28666" y="276221"/>
                    <a:pt x="25428" y="285174"/>
                  </a:cubicBezTo>
                  <a:cubicBezTo>
                    <a:pt x="-37342" y="454148"/>
                    <a:pt x="19332" y="660364"/>
                    <a:pt x="159825" y="773426"/>
                  </a:cubicBezTo>
                  <a:cubicBezTo>
                    <a:pt x="232787" y="832100"/>
                    <a:pt x="323465" y="865723"/>
                    <a:pt x="415476" y="881725"/>
                  </a:cubicBezTo>
                  <a:cubicBezTo>
                    <a:pt x="596166" y="912872"/>
                    <a:pt x="797715" y="871343"/>
                    <a:pt x="923730" y="737993"/>
                  </a:cubicBezTo>
                  <a:cubicBezTo>
                    <a:pt x="1058128" y="595689"/>
                    <a:pt x="1078893" y="358993"/>
                    <a:pt x="971165" y="195449"/>
                  </a:cubicBezTo>
                  <a:lnTo>
                    <a:pt x="971165" y="195449"/>
                  </a:lnTo>
                  <a:close/>
                </a:path>
              </a:pathLst>
            </a:custGeom>
            <a:solidFill>
              <a:srgbClr val="F9AF0C"/>
            </a:solidFill>
            <a:ln w="9525" cap="flat">
              <a:noFill/>
              <a:prstDash val="solid"/>
              <a:miter/>
            </a:ln>
          </p:spPr>
          <p:txBody>
            <a:bodyPr rtlCol="0" anchor="ctr"/>
            <a:lstStyle/>
            <a:p>
              <a:endParaRPr lang="nl-BE"/>
            </a:p>
          </p:txBody>
        </p:sp>
        <p:sp>
          <p:nvSpPr>
            <p:cNvPr id="120" name="Vrije vorm: vorm 119">
              <a:extLst>
                <a:ext uri="{FF2B5EF4-FFF2-40B4-BE49-F238E27FC236}">
                  <a16:creationId xmlns:a16="http://schemas.microsoft.com/office/drawing/2014/main" id="{1F30BC7E-BDA0-EF75-FD85-C16258A696E4}"/>
                </a:ext>
              </a:extLst>
            </p:cNvPr>
            <p:cNvSpPr/>
            <p:nvPr/>
          </p:nvSpPr>
          <p:spPr>
            <a:xfrm>
              <a:off x="11584447" y="-1157332"/>
              <a:ext cx="817008" cy="684728"/>
            </a:xfrm>
            <a:custGeom>
              <a:avLst/>
              <a:gdLst>
                <a:gd name="connsiteX0" fmla="*/ 317533 w 817008"/>
                <a:gd name="connsiteY0" fmla="*/ 649343 h 684728"/>
                <a:gd name="connsiteX1" fmla="*/ 667291 w 817008"/>
                <a:gd name="connsiteY1" fmla="*/ 644961 h 684728"/>
                <a:gd name="connsiteX2" fmla="*/ 808927 w 817008"/>
                <a:gd name="connsiteY2" fmla="*/ 485513 h 684728"/>
                <a:gd name="connsiteX3" fmla="*/ 760064 w 817008"/>
                <a:gd name="connsiteY3" fmla="*/ 245387 h 684728"/>
                <a:gd name="connsiteX4" fmla="*/ 473743 w 817008"/>
                <a:gd name="connsiteY4" fmla="*/ 16025 h 684728"/>
                <a:gd name="connsiteX5" fmla="*/ 119413 w 817008"/>
                <a:gd name="connsiteY5" fmla="*/ 83462 h 684728"/>
                <a:gd name="connsiteX6" fmla="*/ 3112 w 817008"/>
                <a:gd name="connsiteY6" fmla="*/ 354353 h 684728"/>
                <a:gd name="connsiteX7" fmla="*/ 108745 w 817008"/>
                <a:gd name="connsiteY7" fmla="*/ 503229 h 684728"/>
                <a:gd name="connsiteX8" fmla="*/ 269527 w 817008"/>
                <a:gd name="connsiteY8" fmla="*/ 626959 h 684728"/>
                <a:gd name="connsiteX9" fmla="*/ 317152 w 817008"/>
                <a:gd name="connsiteY9" fmla="*/ 649438 h 684728"/>
                <a:gd name="connsiteX10" fmla="*/ 317342 w 817008"/>
                <a:gd name="connsiteY10" fmla="*/ 649438 h 68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7008" h="684728">
                  <a:moveTo>
                    <a:pt x="317533" y="649343"/>
                  </a:moveTo>
                  <a:cubicBezTo>
                    <a:pt x="428689" y="694586"/>
                    <a:pt x="558896" y="699920"/>
                    <a:pt x="667291" y="644961"/>
                  </a:cubicBezTo>
                  <a:cubicBezTo>
                    <a:pt x="732537" y="611814"/>
                    <a:pt x="789211" y="555998"/>
                    <a:pt x="808927" y="485513"/>
                  </a:cubicBezTo>
                  <a:cubicBezTo>
                    <a:pt x="831692" y="404645"/>
                    <a:pt x="803498" y="317301"/>
                    <a:pt x="760064" y="245387"/>
                  </a:cubicBezTo>
                  <a:cubicBezTo>
                    <a:pt x="695485" y="138136"/>
                    <a:pt x="593948" y="50887"/>
                    <a:pt x="473743" y="16025"/>
                  </a:cubicBezTo>
                  <a:cubicBezTo>
                    <a:pt x="353632" y="-18836"/>
                    <a:pt x="215329" y="2976"/>
                    <a:pt x="119413" y="83462"/>
                  </a:cubicBezTo>
                  <a:cubicBezTo>
                    <a:pt x="45880" y="145280"/>
                    <a:pt x="-14604" y="256151"/>
                    <a:pt x="3112" y="354353"/>
                  </a:cubicBezTo>
                  <a:cubicBezTo>
                    <a:pt x="13685" y="413123"/>
                    <a:pt x="68263" y="462176"/>
                    <a:pt x="108745" y="503229"/>
                  </a:cubicBezTo>
                  <a:cubicBezTo>
                    <a:pt x="156370" y="551426"/>
                    <a:pt x="209710" y="594574"/>
                    <a:pt x="269527" y="626959"/>
                  </a:cubicBezTo>
                  <a:cubicBezTo>
                    <a:pt x="284957" y="635341"/>
                    <a:pt x="300864" y="642770"/>
                    <a:pt x="317152" y="649438"/>
                  </a:cubicBezTo>
                  <a:lnTo>
                    <a:pt x="317342" y="649438"/>
                  </a:lnTo>
                  <a:close/>
                </a:path>
              </a:pathLst>
            </a:custGeom>
            <a:solidFill>
              <a:srgbClr val="E7A004"/>
            </a:solidFill>
            <a:ln w="9525" cap="flat">
              <a:noFill/>
              <a:prstDash val="solid"/>
              <a:miter/>
            </a:ln>
          </p:spPr>
          <p:txBody>
            <a:bodyPr rtlCol="0" anchor="ctr"/>
            <a:lstStyle/>
            <a:p>
              <a:endParaRPr lang="nl-BE"/>
            </a:p>
          </p:txBody>
        </p:sp>
        <p:grpSp>
          <p:nvGrpSpPr>
            <p:cNvPr id="121" name="Groep 120">
              <a:extLst>
                <a:ext uri="{FF2B5EF4-FFF2-40B4-BE49-F238E27FC236}">
                  <a16:creationId xmlns:a16="http://schemas.microsoft.com/office/drawing/2014/main" id="{BD92E618-FCF5-62C3-4483-94ADD0057230}"/>
                </a:ext>
              </a:extLst>
            </p:cNvPr>
            <p:cNvGrpSpPr/>
            <p:nvPr/>
          </p:nvGrpSpPr>
          <p:grpSpPr>
            <a:xfrm>
              <a:off x="10238724" y="-838507"/>
              <a:ext cx="2543175" cy="321182"/>
              <a:chOff x="10238724" y="-838507"/>
              <a:chExt cx="2543175" cy="321182"/>
            </a:xfrm>
            <a:effectLst>
              <a:outerShdw blurRad="50800" dist="38100" dir="2700000" algn="tl" rotWithShape="0">
                <a:prstClr val="black">
                  <a:alpha val="40000"/>
                </a:prstClr>
              </a:outerShdw>
            </a:effectLst>
          </p:grpSpPr>
          <p:sp>
            <p:nvSpPr>
              <p:cNvPr id="140" name="Vrije vorm: vorm 139">
                <a:extLst>
                  <a:ext uri="{FF2B5EF4-FFF2-40B4-BE49-F238E27FC236}">
                    <a16:creationId xmlns:a16="http://schemas.microsoft.com/office/drawing/2014/main" id="{1C63205C-26E1-A07F-C4F7-9FEA3B99FFFE}"/>
                  </a:ext>
                </a:extLst>
              </p:cNvPr>
              <p:cNvSpPr/>
              <p:nvPr/>
            </p:nvSpPr>
            <p:spPr>
              <a:xfrm>
                <a:off x="10238724" y="-838507"/>
                <a:ext cx="2543175" cy="321182"/>
              </a:xfrm>
              <a:custGeom>
                <a:avLst/>
                <a:gdLst>
                  <a:gd name="connsiteX0" fmla="*/ 2489645 w 2543175"/>
                  <a:gd name="connsiteY0" fmla="*/ 0 h 321182"/>
                  <a:gd name="connsiteX1" fmla="*/ 2543175 w 2543175"/>
                  <a:gd name="connsiteY1" fmla="*/ 53531 h 321182"/>
                  <a:gd name="connsiteX2" fmla="*/ 2543175 w 2543175"/>
                  <a:gd name="connsiteY2" fmla="*/ 267653 h 321182"/>
                  <a:gd name="connsiteX3" fmla="*/ 2489645 w 2543175"/>
                  <a:gd name="connsiteY3" fmla="*/ 321183 h 321182"/>
                  <a:gd name="connsiteX4" fmla="*/ 53531 w 2543175"/>
                  <a:gd name="connsiteY4" fmla="*/ 321183 h 321182"/>
                  <a:gd name="connsiteX5" fmla="*/ 0 w 2543175"/>
                  <a:gd name="connsiteY5" fmla="*/ 267653 h 321182"/>
                  <a:gd name="connsiteX6" fmla="*/ 0 w 2543175"/>
                  <a:gd name="connsiteY6" fmla="*/ 53531 h 321182"/>
                  <a:gd name="connsiteX7" fmla="*/ 53531 w 2543175"/>
                  <a:gd name="connsiteY7" fmla="*/ 0 h 3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175" h="321182">
                    <a:moveTo>
                      <a:pt x="2489645" y="0"/>
                    </a:moveTo>
                    <a:cubicBezTo>
                      <a:pt x="2519209" y="0"/>
                      <a:pt x="2543175" y="23966"/>
                      <a:pt x="2543175" y="53531"/>
                    </a:cubicBezTo>
                    <a:lnTo>
                      <a:pt x="2543175" y="267653"/>
                    </a:lnTo>
                    <a:cubicBezTo>
                      <a:pt x="2543175" y="297217"/>
                      <a:pt x="2519209" y="321183"/>
                      <a:pt x="2489645" y="321183"/>
                    </a:cubicBezTo>
                    <a:lnTo>
                      <a:pt x="53531" y="321183"/>
                    </a:lnTo>
                    <a:cubicBezTo>
                      <a:pt x="23966" y="321183"/>
                      <a:pt x="0" y="297217"/>
                      <a:pt x="0" y="267653"/>
                    </a:cubicBezTo>
                    <a:lnTo>
                      <a:pt x="0" y="53531"/>
                    </a:lnTo>
                    <a:cubicBezTo>
                      <a:pt x="0" y="23966"/>
                      <a:pt x="23966" y="0"/>
                      <a:pt x="53531" y="0"/>
                    </a:cubicBezTo>
                    <a:close/>
                  </a:path>
                </a:pathLst>
              </a:custGeom>
              <a:solidFill>
                <a:srgbClr val="FFFFFF"/>
              </a:solidFill>
              <a:ln w="9525" cap="flat">
                <a:noFill/>
                <a:prstDash val="solid"/>
                <a:miter/>
              </a:ln>
            </p:spPr>
            <p:txBody>
              <a:bodyPr rtlCol="0" anchor="ctr"/>
              <a:lstStyle/>
              <a:p>
                <a:endParaRPr lang="nl-BE"/>
              </a:p>
            </p:txBody>
          </p:sp>
          <p:grpSp>
            <p:nvGrpSpPr>
              <p:cNvPr id="141" name="Graphic 16">
                <a:extLst>
                  <a:ext uri="{FF2B5EF4-FFF2-40B4-BE49-F238E27FC236}">
                    <a16:creationId xmlns:a16="http://schemas.microsoft.com/office/drawing/2014/main" id="{9E289C71-BBE6-60F1-B6EE-A92A4522F606}"/>
                  </a:ext>
                </a:extLst>
              </p:cNvPr>
              <p:cNvGrpSpPr/>
              <p:nvPr/>
            </p:nvGrpSpPr>
            <p:grpSpPr>
              <a:xfrm>
                <a:off x="10326258" y="-759926"/>
                <a:ext cx="2350198" cy="166497"/>
                <a:chOff x="10326258" y="-759926"/>
                <a:chExt cx="2350198" cy="166497"/>
              </a:xfrm>
              <a:solidFill>
                <a:srgbClr val="EF7B4C"/>
              </a:solidFill>
            </p:grpSpPr>
            <p:sp>
              <p:nvSpPr>
                <p:cNvPr id="142" name="Vrije vorm: vorm 141">
                  <a:extLst>
                    <a:ext uri="{FF2B5EF4-FFF2-40B4-BE49-F238E27FC236}">
                      <a16:creationId xmlns:a16="http://schemas.microsoft.com/office/drawing/2014/main" id="{AB401266-9DD6-4E40-69EF-31D3384921D5}"/>
                    </a:ext>
                  </a:extLst>
                </p:cNvPr>
                <p:cNvSpPr/>
                <p:nvPr/>
              </p:nvSpPr>
              <p:spPr>
                <a:xfrm>
                  <a:off x="10326258"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6 w 186118"/>
                    <a:gd name="connsiteY4" fmla="*/ 0 h 160019"/>
                    <a:gd name="connsiteX5" fmla="*/ 115253 w 186118"/>
                    <a:gd name="connsiteY5" fmla="*/ 0 h 160019"/>
                    <a:gd name="connsiteX6" fmla="*/ 186118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6" y="0"/>
                      </a:lnTo>
                      <a:lnTo>
                        <a:pt x="115253" y="0"/>
                      </a:lnTo>
                      <a:lnTo>
                        <a:pt x="186118"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143" name="Vrije vorm: vorm 142">
                  <a:extLst>
                    <a:ext uri="{FF2B5EF4-FFF2-40B4-BE49-F238E27FC236}">
                      <a16:creationId xmlns:a16="http://schemas.microsoft.com/office/drawing/2014/main" id="{7EFD54EA-868D-08CA-1E43-5899F5AAFF6B}"/>
                    </a:ext>
                  </a:extLst>
                </p:cNvPr>
                <p:cNvSpPr/>
                <p:nvPr/>
              </p:nvSpPr>
              <p:spPr>
                <a:xfrm>
                  <a:off x="10525140"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44" name="Vrije vorm: vorm 143">
                  <a:extLst>
                    <a:ext uri="{FF2B5EF4-FFF2-40B4-BE49-F238E27FC236}">
                      <a16:creationId xmlns:a16="http://schemas.microsoft.com/office/drawing/2014/main" id="{E3731278-B3EE-9B20-32BF-62225FE2486A}"/>
                    </a:ext>
                  </a:extLst>
                </p:cNvPr>
                <p:cNvSpPr/>
                <p:nvPr/>
              </p:nvSpPr>
              <p:spPr>
                <a:xfrm>
                  <a:off x="10664587"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45" name="Vrije vorm: vorm 144">
                  <a:extLst>
                    <a:ext uri="{FF2B5EF4-FFF2-40B4-BE49-F238E27FC236}">
                      <a16:creationId xmlns:a16="http://schemas.microsoft.com/office/drawing/2014/main" id="{D4EA6A5F-1342-81BB-5FA6-5EA6973E364A}"/>
                    </a:ext>
                  </a:extLst>
                </p:cNvPr>
                <p:cNvSpPr/>
                <p:nvPr/>
              </p:nvSpPr>
              <p:spPr>
                <a:xfrm>
                  <a:off x="1080393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46" name="Vrije vorm: vorm 145">
                  <a:extLst>
                    <a:ext uri="{FF2B5EF4-FFF2-40B4-BE49-F238E27FC236}">
                      <a16:creationId xmlns:a16="http://schemas.microsoft.com/office/drawing/2014/main" id="{6260E1EE-0057-13EC-0765-820A65F7E61F}"/>
                    </a:ext>
                  </a:extLst>
                </p:cNvPr>
                <p:cNvSpPr/>
                <p:nvPr/>
              </p:nvSpPr>
              <p:spPr>
                <a:xfrm>
                  <a:off x="11005677"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5 w 186118"/>
                    <a:gd name="connsiteY4" fmla="*/ 0 h 160019"/>
                    <a:gd name="connsiteX5" fmla="*/ 115252 w 186118"/>
                    <a:gd name="connsiteY5" fmla="*/ 0 h 160019"/>
                    <a:gd name="connsiteX6" fmla="*/ 186119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5" y="0"/>
                      </a:lnTo>
                      <a:lnTo>
                        <a:pt x="115252" y="0"/>
                      </a:lnTo>
                      <a:lnTo>
                        <a:pt x="186119"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147" name="Vrije vorm: vorm 146">
                  <a:extLst>
                    <a:ext uri="{FF2B5EF4-FFF2-40B4-BE49-F238E27FC236}">
                      <a16:creationId xmlns:a16="http://schemas.microsoft.com/office/drawing/2014/main" id="{AE5B24DE-D2FE-4DC1-DB55-1D6AD585AB46}"/>
                    </a:ext>
                  </a:extLst>
                </p:cNvPr>
                <p:cNvSpPr/>
                <p:nvPr/>
              </p:nvSpPr>
              <p:spPr>
                <a:xfrm>
                  <a:off x="11196272" y="-759926"/>
                  <a:ext cx="156781" cy="166497"/>
                </a:xfrm>
                <a:custGeom>
                  <a:avLst/>
                  <a:gdLst>
                    <a:gd name="connsiteX0" fmla="*/ 42863 w 156781"/>
                    <a:gd name="connsiteY0" fmla="*/ 155829 h 166497"/>
                    <a:gd name="connsiteX1" fmla="*/ 11430 w 156781"/>
                    <a:gd name="connsiteY1" fmla="*/ 126206 h 166497"/>
                    <a:gd name="connsiteX2" fmla="*/ 0 w 156781"/>
                    <a:gd name="connsiteY2" fmla="*/ 83248 h 166497"/>
                    <a:gd name="connsiteX3" fmla="*/ 11430 w 156781"/>
                    <a:gd name="connsiteY3" fmla="*/ 40291 h 166497"/>
                    <a:gd name="connsiteX4" fmla="*/ 42863 w 156781"/>
                    <a:gd name="connsiteY4" fmla="*/ 10668 h 166497"/>
                    <a:gd name="connsiteX5" fmla="*/ 88011 w 156781"/>
                    <a:gd name="connsiteY5" fmla="*/ 0 h 166497"/>
                    <a:gd name="connsiteX6" fmla="*/ 127540 w 156781"/>
                    <a:gd name="connsiteY6" fmla="*/ 7810 h 166497"/>
                    <a:gd name="connsiteX7" fmla="*/ 156781 w 156781"/>
                    <a:gd name="connsiteY7" fmla="*/ 30194 h 166497"/>
                    <a:gd name="connsiteX8" fmla="*/ 128016 w 156781"/>
                    <a:gd name="connsiteY8" fmla="*/ 56293 h 166497"/>
                    <a:gd name="connsiteX9" fmla="*/ 90297 w 156781"/>
                    <a:gd name="connsiteY9" fmla="*/ 37529 h 166497"/>
                    <a:gd name="connsiteX10" fmla="*/ 67056 w 156781"/>
                    <a:gd name="connsiteY10" fmla="*/ 43244 h 166497"/>
                    <a:gd name="connsiteX11" fmla="*/ 51244 w 156781"/>
                    <a:gd name="connsiteY11" fmla="*/ 59341 h 166497"/>
                    <a:gd name="connsiteX12" fmla="*/ 45625 w 156781"/>
                    <a:gd name="connsiteY12" fmla="*/ 83248 h 166497"/>
                    <a:gd name="connsiteX13" fmla="*/ 51244 w 156781"/>
                    <a:gd name="connsiteY13" fmla="*/ 107156 h 166497"/>
                    <a:gd name="connsiteX14" fmla="*/ 67056 w 156781"/>
                    <a:gd name="connsiteY14" fmla="*/ 123254 h 166497"/>
                    <a:gd name="connsiteX15" fmla="*/ 90297 w 156781"/>
                    <a:gd name="connsiteY15" fmla="*/ 128969 h 166497"/>
                    <a:gd name="connsiteX16" fmla="*/ 128016 w 156781"/>
                    <a:gd name="connsiteY16" fmla="*/ 110204 h 166497"/>
                    <a:gd name="connsiteX17" fmla="*/ 156781 w 156781"/>
                    <a:gd name="connsiteY17" fmla="*/ 136303 h 166497"/>
                    <a:gd name="connsiteX18" fmla="*/ 127540 w 156781"/>
                    <a:gd name="connsiteY18" fmla="*/ 158687 h 166497"/>
                    <a:gd name="connsiteX19" fmla="*/ 88011 w 156781"/>
                    <a:gd name="connsiteY19" fmla="*/ 166497 h 166497"/>
                    <a:gd name="connsiteX20" fmla="*/ 42863 w 156781"/>
                    <a:gd name="connsiteY20" fmla="*/ 155829 h 16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6781" h="166497">
                      <a:moveTo>
                        <a:pt x="42863" y="155829"/>
                      </a:moveTo>
                      <a:cubicBezTo>
                        <a:pt x="29527" y="148781"/>
                        <a:pt x="19050" y="138875"/>
                        <a:pt x="11430" y="126206"/>
                      </a:cubicBezTo>
                      <a:cubicBezTo>
                        <a:pt x="3810" y="113538"/>
                        <a:pt x="0" y="99250"/>
                        <a:pt x="0" y="83248"/>
                      </a:cubicBezTo>
                      <a:cubicBezTo>
                        <a:pt x="0" y="67246"/>
                        <a:pt x="3810" y="52959"/>
                        <a:pt x="11430" y="40291"/>
                      </a:cubicBezTo>
                      <a:cubicBezTo>
                        <a:pt x="19050" y="27623"/>
                        <a:pt x="29527" y="17812"/>
                        <a:pt x="42863" y="10668"/>
                      </a:cubicBezTo>
                      <a:cubicBezTo>
                        <a:pt x="56198" y="3619"/>
                        <a:pt x="71247" y="0"/>
                        <a:pt x="88011" y="0"/>
                      </a:cubicBezTo>
                      <a:cubicBezTo>
                        <a:pt x="102679" y="0"/>
                        <a:pt x="115824" y="2572"/>
                        <a:pt x="127540" y="7810"/>
                      </a:cubicBezTo>
                      <a:cubicBezTo>
                        <a:pt x="139255" y="12954"/>
                        <a:pt x="149066" y="20479"/>
                        <a:pt x="156781" y="30194"/>
                      </a:cubicBezTo>
                      <a:lnTo>
                        <a:pt x="128016" y="56293"/>
                      </a:lnTo>
                      <a:cubicBezTo>
                        <a:pt x="117634" y="43815"/>
                        <a:pt x="105061" y="37529"/>
                        <a:pt x="90297" y="37529"/>
                      </a:cubicBezTo>
                      <a:cubicBezTo>
                        <a:pt x="81629" y="37529"/>
                        <a:pt x="73914" y="39433"/>
                        <a:pt x="67056" y="43244"/>
                      </a:cubicBezTo>
                      <a:cubicBezTo>
                        <a:pt x="60293" y="47054"/>
                        <a:pt x="55054" y="52388"/>
                        <a:pt x="51244" y="59341"/>
                      </a:cubicBezTo>
                      <a:cubicBezTo>
                        <a:pt x="47530" y="66294"/>
                        <a:pt x="45625" y="74200"/>
                        <a:pt x="45625" y="83248"/>
                      </a:cubicBezTo>
                      <a:cubicBezTo>
                        <a:pt x="45625" y="92297"/>
                        <a:pt x="47530" y="100203"/>
                        <a:pt x="51244" y="107156"/>
                      </a:cubicBezTo>
                      <a:cubicBezTo>
                        <a:pt x="54959" y="114110"/>
                        <a:pt x="60198" y="119444"/>
                        <a:pt x="67056" y="123254"/>
                      </a:cubicBezTo>
                      <a:cubicBezTo>
                        <a:pt x="73819" y="127064"/>
                        <a:pt x="81534" y="128969"/>
                        <a:pt x="90297" y="128969"/>
                      </a:cubicBezTo>
                      <a:cubicBezTo>
                        <a:pt x="105061" y="128969"/>
                        <a:pt x="117634" y="122682"/>
                        <a:pt x="128016" y="110204"/>
                      </a:cubicBezTo>
                      <a:lnTo>
                        <a:pt x="156781" y="136303"/>
                      </a:lnTo>
                      <a:cubicBezTo>
                        <a:pt x="148971" y="146018"/>
                        <a:pt x="139255" y="153543"/>
                        <a:pt x="127540" y="158687"/>
                      </a:cubicBezTo>
                      <a:cubicBezTo>
                        <a:pt x="115824" y="163830"/>
                        <a:pt x="102584" y="166497"/>
                        <a:pt x="88011" y="166497"/>
                      </a:cubicBezTo>
                      <a:cubicBezTo>
                        <a:pt x="71247" y="166497"/>
                        <a:pt x="56198" y="162973"/>
                        <a:pt x="42863" y="155829"/>
                      </a:cubicBezTo>
                      <a:close/>
                    </a:path>
                  </a:pathLst>
                </a:custGeom>
                <a:solidFill>
                  <a:srgbClr val="EF7B4C"/>
                </a:solidFill>
                <a:ln w="9525" cap="flat">
                  <a:noFill/>
                  <a:prstDash val="solid"/>
                  <a:miter/>
                </a:ln>
              </p:spPr>
              <p:txBody>
                <a:bodyPr rtlCol="0" anchor="ctr"/>
                <a:lstStyle/>
                <a:p>
                  <a:endParaRPr lang="nl-BE"/>
                </a:p>
              </p:txBody>
            </p:sp>
            <p:sp>
              <p:nvSpPr>
                <p:cNvPr id="148" name="Vrije vorm: vorm 147">
                  <a:extLst>
                    <a:ext uri="{FF2B5EF4-FFF2-40B4-BE49-F238E27FC236}">
                      <a16:creationId xmlns:a16="http://schemas.microsoft.com/office/drawing/2014/main" id="{9EE78DEB-DFC3-99E9-B674-249EFB7596BB}"/>
                    </a:ext>
                  </a:extLst>
                </p:cNvPr>
                <p:cNvSpPr/>
                <p:nvPr/>
              </p:nvSpPr>
              <p:spPr>
                <a:xfrm>
                  <a:off x="11358578"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49" name="Vrije vorm: vorm 148">
                  <a:extLst>
                    <a:ext uri="{FF2B5EF4-FFF2-40B4-BE49-F238E27FC236}">
                      <a16:creationId xmlns:a16="http://schemas.microsoft.com/office/drawing/2014/main" id="{5F8DA0D8-120F-9F51-D7DA-06ECBF4DEF26}"/>
                    </a:ext>
                  </a:extLst>
                </p:cNvPr>
                <p:cNvSpPr/>
                <p:nvPr/>
              </p:nvSpPr>
              <p:spPr>
                <a:xfrm>
                  <a:off x="11518789"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50" name="Vrije vorm: vorm 149">
                  <a:extLst>
                    <a:ext uri="{FF2B5EF4-FFF2-40B4-BE49-F238E27FC236}">
                      <a16:creationId xmlns:a16="http://schemas.microsoft.com/office/drawing/2014/main" id="{5AE78796-80E0-D058-74A4-E1FA284C5D10}"/>
                    </a:ext>
                  </a:extLst>
                </p:cNvPr>
                <p:cNvSpPr/>
                <p:nvPr/>
              </p:nvSpPr>
              <p:spPr>
                <a:xfrm>
                  <a:off x="11577272" y="-756687"/>
                  <a:ext cx="181641" cy="160019"/>
                </a:xfrm>
                <a:custGeom>
                  <a:avLst/>
                  <a:gdLst>
                    <a:gd name="connsiteX0" fmla="*/ 181546 w 181641"/>
                    <a:gd name="connsiteY0" fmla="*/ 0 h 160019"/>
                    <a:gd name="connsiteX1" fmla="*/ 112967 w 181641"/>
                    <a:gd name="connsiteY1" fmla="*/ 160020 h 160019"/>
                    <a:gd name="connsiteX2" fmla="*/ 68389 w 181641"/>
                    <a:gd name="connsiteY2" fmla="*/ 160020 h 160019"/>
                    <a:gd name="connsiteX3" fmla="*/ 0 w 181641"/>
                    <a:gd name="connsiteY3" fmla="*/ 0 h 160019"/>
                    <a:gd name="connsiteX4" fmla="*/ 48958 w 181641"/>
                    <a:gd name="connsiteY4" fmla="*/ 0 h 160019"/>
                    <a:gd name="connsiteX5" fmla="*/ 92392 w 181641"/>
                    <a:gd name="connsiteY5" fmla="*/ 104203 h 160019"/>
                    <a:gd name="connsiteX6" fmla="*/ 136779 w 181641"/>
                    <a:gd name="connsiteY6" fmla="*/ 0 h 160019"/>
                    <a:gd name="connsiteX7" fmla="*/ 181642 w 181641"/>
                    <a:gd name="connsiteY7"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41" h="160019">
                      <a:moveTo>
                        <a:pt x="181546" y="0"/>
                      </a:moveTo>
                      <a:lnTo>
                        <a:pt x="112967" y="160020"/>
                      </a:lnTo>
                      <a:lnTo>
                        <a:pt x="68389" y="160020"/>
                      </a:lnTo>
                      <a:lnTo>
                        <a:pt x="0" y="0"/>
                      </a:lnTo>
                      <a:lnTo>
                        <a:pt x="48958" y="0"/>
                      </a:lnTo>
                      <a:lnTo>
                        <a:pt x="92392" y="104203"/>
                      </a:lnTo>
                      <a:lnTo>
                        <a:pt x="136779" y="0"/>
                      </a:lnTo>
                      <a:lnTo>
                        <a:pt x="181642" y="0"/>
                      </a:lnTo>
                      <a:close/>
                    </a:path>
                  </a:pathLst>
                </a:custGeom>
                <a:solidFill>
                  <a:srgbClr val="EF7B4C"/>
                </a:solidFill>
                <a:ln w="9525" cap="flat">
                  <a:noFill/>
                  <a:prstDash val="solid"/>
                  <a:miter/>
                </a:ln>
              </p:spPr>
              <p:txBody>
                <a:bodyPr rtlCol="0" anchor="ctr"/>
                <a:lstStyle/>
                <a:p>
                  <a:endParaRPr lang="nl-BE"/>
                </a:p>
              </p:txBody>
            </p:sp>
            <p:sp>
              <p:nvSpPr>
                <p:cNvPr id="151" name="Vrije vorm: vorm 150">
                  <a:extLst>
                    <a:ext uri="{FF2B5EF4-FFF2-40B4-BE49-F238E27FC236}">
                      <a16:creationId xmlns:a16="http://schemas.microsoft.com/office/drawing/2014/main" id="{D6D07688-8069-19D0-5F2F-85755A838224}"/>
                    </a:ext>
                  </a:extLst>
                </p:cNvPr>
                <p:cNvSpPr/>
                <p:nvPr/>
              </p:nvSpPr>
              <p:spPr>
                <a:xfrm>
                  <a:off x="11771677"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52" name="Vrije vorm: vorm 151">
                  <a:extLst>
                    <a:ext uri="{FF2B5EF4-FFF2-40B4-BE49-F238E27FC236}">
                      <a16:creationId xmlns:a16="http://schemas.microsoft.com/office/drawing/2014/main" id="{D034ABD1-55FB-82FC-5FE0-F0E6641974FC}"/>
                    </a:ext>
                  </a:extLst>
                </p:cNvPr>
                <p:cNvSpPr/>
                <p:nvPr/>
              </p:nvSpPr>
              <p:spPr>
                <a:xfrm>
                  <a:off x="11834256"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53" name="Vrije vorm: vorm 152">
                  <a:extLst>
                    <a:ext uri="{FF2B5EF4-FFF2-40B4-BE49-F238E27FC236}">
                      <a16:creationId xmlns:a16="http://schemas.microsoft.com/office/drawing/2014/main" id="{BFA41ADA-5A2B-5086-A8E0-C13849344515}"/>
                    </a:ext>
                  </a:extLst>
                </p:cNvPr>
                <p:cNvSpPr/>
                <p:nvPr/>
              </p:nvSpPr>
              <p:spPr>
                <a:xfrm>
                  <a:off x="1199446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39 w 128492"/>
                    <a:gd name="connsiteY4" fmla="*/ 0 h 160019"/>
                    <a:gd name="connsiteX5" fmla="*/ 125539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39" y="0"/>
                      </a:lnTo>
                      <a:lnTo>
                        <a:pt x="125539"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54" name="Vrije vorm: vorm 153">
                  <a:extLst>
                    <a:ext uri="{FF2B5EF4-FFF2-40B4-BE49-F238E27FC236}">
                      <a16:creationId xmlns:a16="http://schemas.microsoft.com/office/drawing/2014/main" id="{E2143F7A-219A-ACE4-299C-B0DB4E3807BC}"/>
                    </a:ext>
                  </a:extLst>
                </p:cNvPr>
                <p:cNvSpPr/>
                <p:nvPr/>
              </p:nvSpPr>
              <p:spPr>
                <a:xfrm>
                  <a:off x="12147915"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55" name="Vrije vorm: vorm 154">
                  <a:extLst>
                    <a:ext uri="{FF2B5EF4-FFF2-40B4-BE49-F238E27FC236}">
                      <a16:creationId xmlns:a16="http://schemas.microsoft.com/office/drawing/2014/main" id="{9A42F9E1-1558-8AE6-7C91-886356D3D7F3}"/>
                    </a:ext>
                  </a:extLst>
                </p:cNvPr>
                <p:cNvSpPr/>
                <p:nvPr/>
              </p:nvSpPr>
              <p:spPr>
                <a:xfrm>
                  <a:off x="12210589"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56" name="Vrije vorm: vorm 155">
                  <a:extLst>
                    <a:ext uri="{FF2B5EF4-FFF2-40B4-BE49-F238E27FC236}">
                      <a16:creationId xmlns:a16="http://schemas.microsoft.com/office/drawing/2014/main" id="{2F5D98AB-CD81-6F26-B76C-D4B99CB576AE}"/>
                    </a:ext>
                  </a:extLst>
                </p:cNvPr>
                <p:cNvSpPr/>
                <p:nvPr/>
              </p:nvSpPr>
              <p:spPr>
                <a:xfrm>
                  <a:off x="12370800"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57" name="Vrije vorm: vorm 156">
                  <a:extLst>
                    <a:ext uri="{FF2B5EF4-FFF2-40B4-BE49-F238E27FC236}">
                      <a16:creationId xmlns:a16="http://schemas.microsoft.com/office/drawing/2014/main" id="{1A7B5BDC-C24B-F3C5-5F11-7C676A1FF0DA}"/>
                    </a:ext>
                  </a:extLst>
                </p:cNvPr>
                <p:cNvSpPr/>
                <p:nvPr/>
              </p:nvSpPr>
              <p:spPr>
                <a:xfrm>
                  <a:off x="12524152" y="-756687"/>
                  <a:ext cx="152304" cy="160019"/>
                </a:xfrm>
                <a:custGeom>
                  <a:avLst/>
                  <a:gdLst>
                    <a:gd name="connsiteX0" fmla="*/ 152305 w 152304"/>
                    <a:gd name="connsiteY0" fmla="*/ 0 h 160019"/>
                    <a:gd name="connsiteX1" fmla="*/ 152305 w 152304"/>
                    <a:gd name="connsiteY1" fmla="*/ 160020 h 160019"/>
                    <a:gd name="connsiteX2" fmla="*/ 115062 w 152304"/>
                    <a:gd name="connsiteY2" fmla="*/ 160020 h 160019"/>
                    <a:gd name="connsiteX3" fmla="*/ 44387 w 152304"/>
                    <a:gd name="connsiteY3" fmla="*/ 74771 h 160019"/>
                    <a:gd name="connsiteX4" fmla="*/ 44387 w 152304"/>
                    <a:gd name="connsiteY4" fmla="*/ 160020 h 160019"/>
                    <a:gd name="connsiteX5" fmla="*/ 0 w 152304"/>
                    <a:gd name="connsiteY5" fmla="*/ 160020 h 160019"/>
                    <a:gd name="connsiteX6" fmla="*/ 0 w 152304"/>
                    <a:gd name="connsiteY6" fmla="*/ 0 h 160019"/>
                    <a:gd name="connsiteX7" fmla="*/ 37243 w 152304"/>
                    <a:gd name="connsiteY7" fmla="*/ 0 h 160019"/>
                    <a:gd name="connsiteX8" fmla="*/ 107918 w 152304"/>
                    <a:gd name="connsiteY8" fmla="*/ 85249 h 160019"/>
                    <a:gd name="connsiteX9" fmla="*/ 107918 w 152304"/>
                    <a:gd name="connsiteY9" fmla="*/ 0 h 160019"/>
                    <a:gd name="connsiteX10" fmla="*/ 152305 w 152304"/>
                    <a:gd name="connsiteY10"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304" h="160019">
                      <a:moveTo>
                        <a:pt x="152305" y="0"/>
                      </a:moveTo>
                      <a:lnTo>
                        <a:pt x="152305" y="160020"/>
                      </a:lnTo>
                      <a:lnTo>
                        <a:pt x="115062" y="160020"/>
                      </a:lnTo>
                      <a:lnTo>
                        <a:pt x="44387" y="74771"/>
                      </a:lnTo>
                      <a:lnTo>
                        <a:pt x="44387" y="160020"/>
                      </a:lnTo>
                      <a:lnTo>
                        <a:pt x="0" y="160020"/>
                      </a:lnTo>
                      <a:lnTo>
                        <a:pt x="0" y="0"/>
                      </a:lnTo>
                      <a:lnTo>
                        <a:pt x="37243" y="0"/>
                      </a:lnTo>
                      <a:lnTo>
                        <a:pt x="107918" y="85249"/>
                      </a:lnTo>
                      <a:lnTo>
                        <a:pt x="107918" y="0"/>
                      </a:lnTo>
                      <a:lnTo>
                        <a:pt x="152305" y="0"/>
                      </a:lnTo>
                      <a:close/>
                    </a:path>
                  </a:pathLst>
                </a:custGeom>
                <a:solidFill>
                  <a:srgbClr val="EF7B4C"/>
                </a:solidFill>
                <a:ln w="9525" cap="flat">
                  <a:noFill/>
                  <a:prstDash val="solid"/>
                  <a:miter/>
                </a:ln>
              </p:spPr>
              <p:txBody>
                <a:bodyPr rtlCol="0" anchor="ctr"/>
                <a:lstStyle/>
                <a:p>
                  <a:endParaRPr lang="nl-BE"/>
                </a:p>
              </p:txBody>
            </p:sp>
          </p:grpSp>
        </p:grpSp>
        <p:grpSp>
          <p:nvGrpSpPr>
            <p:cNvPr id="122" name="Groep 121">
              <a:extLst>
                <a:ext uri="{FF2B5EF4-FFF2-40B4-BE49-F238E27FC236}">
                  <a16:creationId xmlns:a16="http://schemas.microsoft.com/office/drawing/2014/main" id="{E1D59A4E-2BA3-26B2-35F8-2D0BF9C2CEC2}"/>
                </a:ext>
              </a:extLst>
            </p:cNvPr>
            <p:cNvGrpSpPr/>
            <p:nvPr/>
          </p:nvGrpSpPr>
          <p:grpSpPr>
            <a:xfrm>
              <a:off x="10127351" y="-1306113"/>
              <a:ext cx="1104360" cy="515577"/>
              <a:chOff x="10127351" y="-1306113"/>
              <a:chExt cx="1104360" cy="515577"/>
            </a:xfrm>
            <a:effectLst>
              <a:outerShdw blurRad="50800" dist="38100" dir="2700000" algn="tl" rotWithShape="0">
                <a:prstClr val="black">
                  <a:alpha val="40000"/>
                </a:prstClr>
              </a:outerShdw>
            </a:effectLst>
          </p:grpSpPr>
          <p:sp>
            <p:nvSpPr>
              <p:cNvPr id="129" name="Vrije vorm: vorm 128">
                <a:extLst>
                  <a:ext uri="{FF2B5EF4-FFF2-40B4-BE49-F238E27FC236}">
                    <a16:creationId xmlns:a16="http://schemas.microsoft.com/office/drawing/2014/main" id="{995F4886-251F-80EC-BB4E-589227AA2786}"/>
                  </a:ext>
                </a:extLst>
              </p:cNvPr>
              <p:cNvSpPr/>
              <p:nvPr/>
            </p:nvSpPr>
            <p:spPr>
              <a:xfrm>
                <a:off x="10127351" y="-1306113"/>
                <a:ext cx="1104360" cy="515577"/>
              </a:xfrm>
              <a:custGeom>
                <a:avLst/>
                <a:gdLst>
                  <a:gd name="connsiteX0" fmla="*/ 864229 w 1104360"/>
                  <a:gd name="connsiteY0" fmla="*/ 433697 h 515577"/>
                  <a:gd name="connsiteX1" fmla="*/ 829177 w 1104360"/>
                  <a:gd name="connsiteY1" fmla="*/ 437031 h 515577"/>
                  <a:gd name="connsiteX2" fmla="*/ 634771 w 1104360"/>
                  <a:gd name="connsiteY2" fmla="*/ 378261 h 515577"/>
                  <a:gd name="connsiteX3" fmla="*/ 580003 w 1104360"/>
                  <a:gd name="connsiteY3" fmla="*/ 327303 h 515577"/>
                  <a:gd name="connsiteX4" fmla="*/ 563620 w 1104360"/>
                  <a:gd name="connsiteY4" fmla="*/ 307491 h 515577"/>
                  <a:gd name="connsiteX5" fmla="*/ 553428 w 1104360"/>
                  <a:gd name="connsiteY5" fmla="*/ 331113 h 515577"/>
                  <a:gd name="connsiteX6" fmla="*/ 514947 w 1104360"/>
                  <a:gd name="connsiteY6" fmla="*/ 395311 h 515577"/>
                  <a:gd name="connsiteX7" fmla="*/ 344545 w 1104360"/>
                  <a:gd name="connsiteY7" fmla="*/ 505801 h 515577"/>
                  <a:gd name="connsiteX8" fmla="*/ 309969 w 1104360"/>
                  <a:gd name="connsiteY8" fmla="*/ 512278 h 515577"/>
                  <a:gd name="connsiteX9" fmla="*/ 144234 w 1104360"/>
                  <a:gd name="connsiteY9" fmla="*/ 480941 h 515577"/>
                  <a:gd name="connsiteX10" fmla="*/ 68034 w 1104360"/>
                  <a:gd name="connsiteY10" fmla="*/ 373689 h 515577"/>
                  <a:gd name="connsiteX11" fmla="*/ 65176 w 1104360"/>
                  <a:gd name="connsiteY11" fmla="*/ 364831 h 515577"/>
                  <a:gd name="connsiteX12" fmla="*/ 56032 w 1104360"/>
                  <a:gd name="connsiteY12" fmla="*/ 363021 h 515577"/>
                  <a:gd name="connsiteX13" fmla="*/ 692 w 1104360"/>
                  <a:gd name="connsiteY13" fmla="*/ 304919 h 515577"/>
                  <a:gd name="connsiteX14" fmla="*/ 52127 w 1104360"/>
                  <a:gd name="connsiteY14" fmla="*/ 228338 h 515577"/>
                  <a:gd name="connsiteX15" fmla="*/ 60509 w 1104360"/>
                  <a:gd name="connsiteY15" fmla="*/ 226242 h 515577"/>
                  <a:gd name="connsiteX16" fmla="*/ 63176 w 1104360"/>
                  <a:gd name="connsiteY16" fmla="*/ 217956 h 515577"/>
                  <a:gd name="connsiteX17" fmla="*/ 141376 w 1104360"/>
                  <a:gd name="connsiteY17" fmla="*/ 119658 h 515577"/>
                  <a:gd name="connsiteX18" fmla="*/ 286156 w 1104360"/>
                  <a:gd name="connsiteY18" fmla="*/ 73652 h 515577"/>
                  <a:gd name="connsiteX19" fmla="*/ 765264 w 1104360"/>
                  <a:gd name="connsiteY19" fmla="*/ 5834 h 515577"/>
                  <a:gd name="connsiteX20" fmla="*/ 917092 w 1104360"/>
                  <a:gd name="connsiteY20" fmla="*/ 9834 h 515577"/>
                  <a:gd name="connsiteX21" fmla="*/ 1019486 w 1104360"/>
                  <a:gd name="connsiteY21" fmla="*/ 82605 h 515577"/>
                  <a:gd name="connsiteX22" fmla="*/ 1024344 w 1104360"/>
                  <a:gd name="connsiteY22" fmla="*/ 89844 h 515577"/>
                  <a:gd name="connsiteX23" fmla="*/ 1033012 w 1104360"/>
                  <a:gd name="connsiteY23" fmla="*/ 89559 h 515577"/>
                  <a:gd name="connsiteX24" fmla="*/ 1103687 w 1104360"/>
                  <a:gd name="connsiteY24" fmla="*/ 148899 h 515577"/>
                  <a:gd name="connsiteX25" fmla="*/ 1066635 w 1104360"/>
                  <a:gd name="connsiteY25" fmla="*/ 220051 h 515577"/>
                  <a:gd name="connsiteX26" fmla="*/ 1058348 w 1104360"/>
                  <a:gd name="connsiteY26" fmla="*/ 224337 h 515577"/>
                  <a:gd name="connsiteX27" fmla="*/ 1058062 w 1104360"/>
                  <a:gd name="connsiteY27" fmla="*/ 233577 h 515577"/>
                  <a:gd name="connsiteX28" fmla="*/ 1014628 w 1104360"/>
                  <a:gd name="connsiteY28" fmla="*/ 357783 h 515577"/>
                  <a:gd name="connsiteX29" fmla="*/ 864133 w 1104360"/>
                  <a:gd name="connsiteY29" fmla="*/ 433887 h 515577"/>
                  <a:gd name="connsiteX30" fmla="*/ 864133 w 1104360"/>
                  <a:gd name="connsiteY30" fmla="*/ 433887 h 51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04360" h="515577">
                    <a:moveTo>
                      <a:pt x="864229" y="433697"/>
                    </a:moveTo>
                    <a:cubicBezTo>
                      <a:pt x="853084" y="435316"/>
                      <a:pt x="841273" y="436459"/>
                      <a:pt x="829177" y="437031"/>
                    </a:cubicBezTo>
                    <a:cubicBezTo>
                      <a:pt x="761454" y="440650"/>
                      <a:pt x="692493" y="419790"/>
                      <a:pt x="634771" y="378261"/>
                    </a:cubicBezTo>
                    <a:cubicBezTo>
                      <a:pt x="613912" y="363212"/>
                      <a:pt x="595433" y="346067"/>
                      <a:pt x="580003" y="327303"/>
                    </a:cubicBezTo>
                    <a:lnTo>
                      <a:pt x="563620" y="307491"/>
                    </a:lnTo>
                    <a:lnTo>
                      <a:pt x="553428" y="331113"/>
                    </a:lnTo>
                    <a:cubicBezTo>
                      <a:pt x="543808" y="353496"/>
                      <a:pt x="530854" y="375023"/>
                      <a:pt x="514947" y="395311"/>
                    </a:cubicBezTo>
                    <a:cubicBezTo>
                      <a:pt x="471037" y="451223"/>
                      <a:pt x="410553" y="490466"/>
                      <a:pt x="344545" y="505801"/>
                    </a:cubicBezTo>
                    <a:cubicBezTo>
                      <a:pt x="332734" y="508563"/>
                      <a:pt x="321113" y="510754"/>
                      <a:pt x="309969" y="512278"/>
                    </a:cubicBezTo>
                    <a:cubicBezTo>
                      <a:pt x="243865" y="521613"/>
                      <a:pt x="188049" y="511135"/>
                      <a:pt x="144234" y="480941"/>
                    </a:cubicBezTo>
                    <a:cubicBezTo>
                      <a:pt x="108515" y="456366"/>
                      <a:pt x="82893" y="420267"/>
                      <a:pt x="68034" y="373689"/>
                    </a:cubicBezTo>
                    <a:lnTo>
                      <a:pt x="65176" y="364831"/>
                    </a:lnTo>
                    <a:lnTo>
                      <a:pt x="56032" y="363021"/>
                    </a:lnTo>
                    <a:cubicBezTo>
                      <a:pt x="27076" y="357402"/>
                      <a:pt x="4788" y="334065"/>
                      <a:pt x="692" y="304919"/>
                    </a:cubicBezTo>
                    <a:cubicBezTo>
                      <a:pt x="-4261" y="269962"/>
                      <a:pt x="17837" y="237006"/>
                      <a:pt x="52127" y="228338"/>
                    </a:cubicBezTo>
                    <a:lnTo>
                      <a:pt x="60509" y="226242"/>
                    </a:lnTo>
                    <a:lnTo>
                      <a:pt x="63176" y="217956"/>
                    </a:lnTo>
                    <a:cubicBezTo>
                      <a:pt x="76321" y="176998"/>
                      <a:pt x="102610" y="143851"/>
                      <a:pt x="141376" y="119658"/>
                    </a:cubicBezTo>
                    <a:cubicBezTo>
                      <a:pt x="188525" y="90130"/>
                      <a:pt x="246532" y="79272"/>
                      <a:pt x="286156" y="73652"/>
                    </a:cubicBezTo>
                    <a:lnTo>
                      <a:pt x="765264" y="5834"/>
                    </a:lnTo>
                    <a:cubicBezTo>
                      <a:pt x="804793" y="214"/>
                      <a:pt x="863562" y="-5406"/>
                      <a:pt x="917092" y="9834"/>
                    </a:cubicBezTo>
                    <a:cubicBezTo>
                      <a:pt x="961003" y="22407"/>
                      <a:pt x="995483" y="46887"/>
                      <a:pt x="1019486" y="82605"/>
                    </a:cubicBezTo>
                    <a:lnTo>
                      <a:pt x="1024344" y="89844"/>
                    </a:lnTo>
                    <a:lnTo>
                      <a:pt x="1033012" y="89559"/>
                    </a:lnTo>
                    <a:cubicBezTo>
                      <a:pt x="1068349" y="88416"/>
                      <a:pt x="1098734" y="113943"/>
                      <a:pt x="1103687" y="148899"/>
                    </a:cubicBezTo>
                    <a:cubicBezTo>
                      <a:pt x="1107783" y="178046"/>
                      <a:pt x="1092924" y="206621"/>
                      <a:pt x="1066635" y="220051"/>
                    </a:cubicBezTo>
                    <a:lnTo>
                      <a:pt x="1058348" y="224337"/>
                    </a:lnTo>
                    <a:lnTo>
                      <a:pt x="1058062" y="233577"/>
                    </a:lnTo>
                    <a:cubicBezTo>
                      <a:pt x="1056729" y="282440"/>
                      <a:pt x="1042156" y="324255"/>
                      <a:pt x="1014628" y="357783"/>
                    </a:cubicBezTo>
                    <a:cubicBezTo>
                      <a:pt x="980910" y="398931"/>
                      <a:pt x="930332" y="424553"/>
                      <a:pt x="864133" y="433887"/>
                    </a:cubicBezTo>
                    <a:lnTo>
                      <a:pt x="864133" y="433887"/>
                    </a:lnTo>
                    <a:close/>
                  </a:path>
                </a:pathLst>
              </a:custGeom>
              <a:solidFill>
                <a:srgbClr val="FFFFFF"/>
              </a:solid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27D63494-9AAA-6041-C174-62A42758D068}"/>
                  </a:ext>
                </a:extLst>
              </p:cNvPr>
              <p:cNvSpPr/>
              <p:nvPr/>
            </p:nvSpPr>
            <p:spPr>
              <a:xfrm>
                <a:off x="10247599" y="-1171192"/>
                <a:ext cx="385980" cy="313953"/>
              </a:xfrm>
              <a:custGeom>
                <a:avLst/>
                <a:gdLst>
                  <a:gd name="connsiteX0" fmla="*/ 175148 w 385980"/>
                  <a:gd name="connsiteY0" fmla="*/ 4548 h 313953"/>
                  <a:gd name="connsiteX1" fmla="*/ 2269 w 385980"/>
                  <a:gd name="connsiteY1" fmla="*/ 177808 h 313953"/>
                  <a:gd name="connsiteX2" fmla="*/ 209152 w 385980"/>
                  <a:gd name="connsiteY2" fmla="*/ 305919 h 313953"/>
                  <a:gd name="connsiteX3" fmla="*/ 384889 w 385980"/>
                  <a:gd name="connsiteY3" fmla="*/ 91131 h 313953"/>
                  <a:gd name="connsiteX4" fmla="*/ 175148 w 385980"/>
                  <a:gd name="connsiteY4" fmla="*/ 4548 h 313953"/>
                  <a:gd name="connsiteX5" fmla="*/ 175148 w 385980"/>
                  <a:gd name="connsiteY5" fmla="*/ 4548 h 3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80" h="313953">
                    <a:moveTo>
                      <a:pt x="175148" y="4548"/>
                    </a:moveTo>
                    <a:cubicBezTo>
                      <a:pt x="68278" y="19693"/>
                      <a:pt x="-14971" y="56079"/>
                      <a:pt x="2269" y="177808"/>
                    </a:cubicBezTo>
                    <a:cubicBezTo>
                      <a:pt x="19510" y="299538"/>
                      <a:pt x="100282" y="331065"/>
                      <a:pt x="209152" y="305919"/>
                    </a:cubicBezTo>
                    <a:cubicBezTo>
                      <a:pt x="318023" y="280678"/>
                      <a:pt x="396223" y="171712"/>
                      <a:pt x="384889" y="91131"/>
                    </a:cubicBezTo>
                    <a:cubicBezTo>
                      <a:pt x="373459" y="10549"/>
                      <a:pt x="282114" y="-10596"/>
                      <a:pt x="175148" y="4548"/>
                    </a:cubicBezTo>
                    <a:lnTo>
                      <a:pt x="175148" y="4548"/>
                    </a:lnTo>
                    <a:close/>
                  </a:path>
                </a:pathLst>
              </a:custGeom>
              <a:solidFill>
                <a:srgbClr val="BFE2E9"/>
              </a:solid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099ADB95-14C0-0B9E-E498-6302A39BA363}"/>
                  </a:ext>
                </a:extLst>
              </p:cNvPr>
              <p:cNvSpPr/>
              <p:nvPr/>
            </p:nvSpPr>
            <p:spPr>
              <a:xfrm>
                <a:off x="10235859" y="-1182873"/>
                <a:ext cx="409560" cy="337479"/>
              </a:xfrm>
              <a:custGeom>
                <a:avLst/>
                <a:gdLst>
                  <a:gd name="connsiteX0" fmla="*/ 331573 w 409560"/>
                  <a:gd name="connsiteY0" fmla="*/ 12610 h 337479"/>
                  <a:gd name="connsiteX1" fmla="*/ 185269 w 409560"/>
                  <a:gd name="connsiteY1" fmla="*/ 4609 h 337479"/>
                  <a:gd name="connsiteX2" fmla="*/ 2389 w 409560"/>
                  <a:gd name="connsiteY2" fmla="*/ 191204 h 337479"/>
                  <a:gd name="connsiteX3" fmla="*/ 66969 w 409560"/>
                  <a:gd name="connsiteY3" fmla="*/ 312553 h 337479"/>
                  <a:gd name="connsiteX4" fmla="*/ 193746 w 409560"/>
                  <a:gd name="connsiteY4" fmla="*/ 334746 h 337479"/>
                  <a:gd name="connsiteX5" fmla="*/ 223655 w 409560"/>
                  <a:gd name="connsiteY5" fmla="*/ 329126 h 337479"/>
                  <a:gd name="connsiteX6" fmla="*/ 363196 w 409560"/>
                  <a:gd name="connsiteY6" fmla="*/ 238258 h 337479"/>
                  <a:gd name="connsiteX7" fmla="*/ 408344 w 409560"/>
                  <a:gd name="connsiteY7" fmla="*/ 101193 h 337479"/>
                  <a:gd name="connsiteX8" fmla="*/ 331573 w 409560"/>
                  <a:gd name="connsiteY8" fmla="*/ 12610 h 337479"/>
                  <a:gd name="connsiteX9" fmla="*/ 331573 w 409560"/>
                  <a:gd name="connsiteY9" fmla="*/ 12610 h 337479"/>
                  <a:gd name="connsiteX10" fmla="*/ 344622 w 409560"/>
                  <a:gd name="connsiteY10" fmla="*/ 223780 h 337479"/>
                  <a:gd name="connsiteX11" fmla="*/ 218321 w 409560"/>
                  <a:gd name="connsiteY11" fmla="*/ 306171 h 337479"/>
                  <a:gd name="connsiteX12" fmla="*/ 190508 w 409560"/>
                  <a:gd name="connsiteY12" fmla="*/ 311410 h 337479"/>
                  <a:gd name="connsiteX13" fmla="*/ 80399 w 409560"/>
                  <a:gd name="connsiteY13" fmla="*/ 293122 h 337479"/>
                  <a:gd name="connsiteX14" fmla="*/ 25725 w 409560"/>
                  <a:gd name="connsiteY14" fmla="*/ 187870 h 337479"/>
                  <a:gd name="connsiteX15" fmla="*/ 61444 w 409560"/>
                  <a:gd name="connsiteY15" fmla="*/ 71951 h 337479"/>
                  <a:gd name="connsiteX16" fmla="*/ 188603 w 409560"/>
                  <a:gd name="connsiteY16" fmla="*/ 27850 h 337479"/>
                  <a:gd name="connsiteX17" fmla="*/ 323667 w 409560"/>
                  <a:gd name="connsiteY17" fmla="*/ 34708 h 337479"/>
                  <a:gd name="connsiteX18" fmla="*/ 385008 w 409560"/>
                  <a:gd name="connsiteY18" fmla="*/ 104527 h 337479"/>
                  <a:gd name="connsiteX19" fmla="*/ 344622 w 409560"/>
                  <a:gd name="connsiteY19" fmla="*/ 223780 h 337479"/>
                  <a:gd name="connsiteX20" fmla="*/ 344622 w 409560"/>
                  <a:gd name="connsiteY20" fmla="*/ 223780 h 33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9560" h="337479">
                    <a:moveTo>
                      <a:pt x="331573" y="12610"/>
                    </a:moveTo>
                    <a:cubicBezTo>
                      <a:pt x="293949" y="-820"/>
                      <a:pt x="243371" y="-3582"/>
                      <a:pt x="185269" y="4609"/>
                    </a:cubicBezTo>
                    <a:cubicBezTo>
                      <a:pt x="89733" y="18135"/>
                      <a:pt x="-17423" y="51568"/>
                      <a:pt x="2389" y="191204"/>
                    </a:cubicBezTo>
                    <a:cubicBezTo>
                      <a:pt x="10390" y="247687"/>
                      <a:pt x="32107" y="288454"/>
                      <a:pt x="66969" y="312553"/>
                    </a:cubicBezTo>
                    <a:cubicBezTo>
                      <a:pt x="99068" y="334651"/>
                      <a:pt x="141740" y="342080"/>
                      <a:pt x="193746" y="334746"/>
                    </a:cubicBezTo>
                    <a:cubicBezTo>
                      <a:pt x="203367" y="333412"/>
                      <a:pt x="213368" y="331507"/>
                      <a:pt x="223655" y="329126"/>
                    </a:cubicBezTo>
                    <a:cubicBezTo>
                      <a:pt x="277471" y="316648"/>
                      <a:pt x="327096" y="284359"/>
                      <a:pt x="363196" y="238258"/>
                    </a:cubicBezTo>
                    <a:cubicBezTo>
                      <a:pt x="397962" y="193966"/>
                      <a:pt x="414345" y="144055"/>
                      <a:pt x="408344" y="101193"/>
                    </a:cubicBezTo>
                    <a:cubicBezTo>
                      <a:pt x="402249" y="58426"/>
                      <a:pt x="375864" y="28422"/>
                      <a:pt x="331573" y="12610"/>
                    </a:cubicBezTo>
                    <a:lnTo>
                      <a:pt x="331573" y="12610"/>
                    </a:lnTo>
                    <a:close/>
                    <a:moveTo>
                      <a:pt x="344622" y="223780"/>
                    </a:moveTo>
                    <a:cubicBezTo>
                      <a:pt x="312237" y="265023"/>
                      <a:pt x="266232" y="295122"/>
                      <a:pt x="218321" y="306171"/>
                    </a:cubicBezTo>
                    <a:cubicBezTo>
                      <a:pt x="208796" y="308362"/>
                      <a:pt x="199366" y="310171"/>
                      <a:pt x="190508" y="311410"/>
                    </a:cubicBezTo>
                    <a:cubicBezTo>
                      <a:pt x="144502" y="317887"/>
                      <a:pt x="107450" y="311791"/>
                      <a:pt x="80399" y="293122"/>
                    </a:cubicBezTo>
                    <a:cubicBezTo>
                      <a:pt x="51157" y="273024"/>
                      <a:pt x="32774" y="237591"/>
                      <a:pt x="25725" y="187870"/>
                    </a:cubicBezTo>
                    <a:cubicBezTo>
                      <a:pt x="18296" y="135578"/>
                      <a:pt x="30011" y="97669"/>
                      <a:pt x="61444" y="71951"/>
                    </a:cubicBezTo>
                    <a:cubicBezTo>
                      <a:pt x="87733" y="50425"/>
                      <a:pt x="128119" y="36423"/>
                      <a:pt x="188603" y="27850"/>
                    </a:cubicBezTo>
                    <a:cubicBezTo>
                      <a:pt x="242895" y="20135"/>
                      <a:pt x="289663" y="22516"/>
                      <a:pt x="323667" y="34708"/>
                    </a:cubicBezTo>
                    <a:cubicBezTo>
                      <a:pt x="359672" y="47567"/>
                      <a:pt x="380341" y="71094"/>
                      <a:pt x="385008" y="104527"/>
                    </a:cubicBezTo>
                    <a:cubicBezTo>
                      <a:pt x="390057" y="140531"/>
                      <a:pt x="375007" y="185108"/>
                      <a:pt x="344622" y="223780"/>
                    </a:cubicBezTo>
                    <a:lnTo>
                      <a:pt x="344622" y="223780"/>
                    </a:lnTo>
                    <a:close/>
                  </a:path>
                </a:pathLst>
              </a:custGeom>
              <a:solidFill>
                <a:srgbClr val="FDC653"/>
              </a:solidFill>
              <a:ln w="9525"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04AB23EC-80E8-A25B-0753-B231CB062B5B}"/>
                  </a:ext>
                </a:extLst>
              </p:cNvPr>
              <p:cNvSpPr/>
              <p:nvPr/>
            </p:nvSpPr>
            <p:spPr>
              <a:xfrm>
                <a:off x="10723450" y="-1239657"/>
                <a:ext cx="395258" cy="304493"/>
              </a:xfrm>
              <a:custGeom>
                <a:avLst/>
                <a:gdLst>
                  <a:gd name="connsiteX0" fmla="*/ 178500 w 395258"/>
                  <a:gd name="connsiteY0" fmla="*/ 5196 h 304493"/>
                  <a:gd name="connsiteX1" fmla="*/ 1049 w 395258"/>
                  <a:gd name="connsiteY1" fmla="*/ 146642 h 304493"/>
                  <a:gd name="connsiteX2" fmla="*/ 229459 w 395258"/>
                  <a:gd name="connsiteY2" fmla="*/ 304186 h 304493"/>
                  <a:gd name="connsiteX3" fmla="*/ 392622 w 395258"/>
                  <a:gd name="connsiteY3" fmla="*/ 123687 h 304493"/>
                  <a:gd name="connsiteX4" fmla="*/ 178405 w 395258"/>
                  <a:gd name="connsiteY4" fmla="*/ 5196 h 304493"/>
                  <a:gd name="connsiteX5" fmla="*/ 178405 w 395258"/>
                  <a:gd name="connsiteY5" fmla="*/ 5196 h 30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58" h="304493">
                    <a:moveTo>
                      <a:pt x="178500" y="5196"/>
                    </a:moveTo>
                    <a:cubicBezTo>
                      <a:pt x="71629" y="20341"/>
                      <a:pt x="-10286" y="66061"/>
                      <a:pt x="1049" y="146642"/>
                    </a:cubicBezTo>
                    <a:cubicBezTo>
                      <a:pt x="12384" y="227224"/>
                      <a:pt x="117921" y="310187"/>
                      <a:pt x="229459" y="304186"/>
                    </a:cubicBezTo>
                    <a:cubicBezTo>
                      <a:pt x="341092" y="298185"/>
                      <a:pt x="409862" y="245417"/>
                      <a:pt x="392622" y="123687"/>
                    </a:cubicBezTo>
                    <a:cubicBezTo>
                      <a:pt x="375382" y="1958"/>
                      <a:pt x="285275" y="-9949"/>
                      <a:pt x="178405" y="5196"/>
                    </a:cubicBezTo>
                    <a:lnTo>
                      <a:pt x="178405" y="5196"/>
                    </a:lnTo>
                    <a:close/>
                  </a:path>
                </a:pathLst>
              </a:custGeom>
              <a:solidFill>
                <a:srgbClr val="BFE2E9"/>
              </a:solidFill>
              <a:ln w="9525"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70946D06-90FB-9A7B-707B-E725448EA59E}"/>
                  </a:ext>
                </a:extLst>
              </p:cNvPr>
              <p:cNvSpPr/>
              <p:nvPr/>
            </p:nvSpPr>
            <p:spPr>
              <a:xfrm>
                <a:off x="10711730" y="-1251510"/>
                <a:ext cx="418882" cy="327985"/>
              </a:xfrm>
              <a:custGeom>
                <a:avLst/>
                <a:gdLst>
                  <a:gd name="connsiteX0" fmla="*/ 188600 w 418882"/>
                  <a:gd name="connsiteY0" fmla="*/ 5333 h 327985"/>
                  <a:gd name="connsiteX1" fmla="*/ 50297 w 418882"/>
                  <a:gd name="connsiteY1" fmla="*/ 53624 h 327985"/>
                  <a:gd name="connsiteX2" fmla="*/ 1148 w 418882"/>
                  <a:gd name="connsiteY2" fmla="*/ 160018 h 327985"/>
                  <a:gd name="connsiteX3" fmla="*/ 82587 w 418882"/>
                  <a:gd name="connsiteY3" fmla="*/ 279176 h 327985"/>
                  <a:gd name="connsiteX4" fmla="*/ 241845 w 418882"/>
                  <a:gd name="connsiteY4" fmla="*/ 327659 h 327985"/>
                  <a:gd name="connsiteX5" fmla="*/ 272134 w 418882"/>
                  <a:gd name="connsiteY5" fmla="*/ 324801 h 327985"/>
                  <a:gd name="connsiteX6" fmla="*/ 272134 w 418882"/>
                  <a:gd name="connsiteY6" fmla="*/ 324801 h 327985"/>
                  <a:gd name="connsiteX7" fmla="*/ 387768 w 418882"/>
                  <a:gd name="connsiteY7" fmla="*/ 268318 h 327985"/>
                  <a:gd name="connsiteX8" fmla="*/ 416152 w 418882"/>
                  <a:gd name="connsiteY8" fmla="*/ 133825 h 327985"/>
                  <a:gd name="connsiteX9" fmla="*/ 188600 w 418882"/>
                  <a:gd name="connsiteY9" fmla="*/ 5333 h 327985"/>
                  <a:gd name="connsiteX10" fmla="*/ 188600 w 418882"/>
                  <a:gd name="connsiteY10" fmla="*/ 5333 h 327985"/>
                  <a:gd name="connsiteX11" fmla="*/ 369575 w 418882"/>
                  <a:gd name="connsiteY11" fmla="*/ 253364 h 327985"/>
                  <a:gd name="connsiteX12" fmla="*/ 268896 w 418882"/>
                  <a:gd name="connsiteY12" fmla="*/ 301465 h 327985"/>
                  <a:gd name="connsiteX13" fmla="*/ 268896 w 418882"/>
                  <a:gd name="connsiteY13" fmla="*/ 301465 h 327985"/>
                  <a:gd name="connsiteX14" fmla="*/ 240702 w 418882"/>
                  <a:gd name="connsiteY14" fmla="*/ 304132 h 327985"/>
                  <a:gd name="connsiteX15" fmla="*/ 96493 w 418882"/>
                  <a:gd name="connsiteY15" fmla="*/ 260031 h 327985"/>
                  <a:gd name="connsiteX16" fmla="*/ 24579 w 418882"/>
                  <a:gd name="connsiteY16" fmla="*/ 156685 h 327985"/>
                  <a:gd name="connsiteX17" fmla="*/ 64108 w 418882"/>
                  <a:gd name="connsiteY17" fmla="*/ 72579 h 327985"/>
                  <a:gd name="connsiteX18" fmla="*/ 191934 w 418882"/>
                  <a:gd name="connsiteY18" fmla="*/ 28478 h 327985"/>
                  <a:gd name="connsiteX19" fmla="*/ 326331 w 418882"/>
                  <a:gd name="connsiteY19" fmla="*/ 35527 h 327985"/>
                  <a:gd name="connsiteX20" fmla="*/ 392816 w 418882"/>
                  <a:gd name="connsiteY20" fmla="*/ 136968 h 327985"/>
                  <a:gd name="connsiteX21" fmla="*/ 369575 w 418882"/>
                  <a:gd name="connsiteY21" fmla="*/ 253268 h 327985"/>
                  <a:gd name="connsiteX22" fmla="*/ 369575 w 418882"/>
                  <a:gd name="connsiteY22" fmla="*/ 253268 h 32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882" h="327985">
                    <a:moveTo>
                      <a:pt x="188600" y="5333"/>
                    </a:moveTo>
                    <a:cubicBezTo>
                      <a:pt x="130497" y="13524"/>
                      <a:pt x="82682" y="30288"/>
                      <a:pt x="50297" y="53624"/>
                    </a:cubicBezTo>
                    <a:cubicBezTo>
                      <a:pt x="12197" y="81152"/>
                      <a:pt x="-4758" y="117918"/>
                      <a:pt x="1148" y="160018"/>
                    </a:cubicBezTo>
                    <a:cubicBezTo>
                      <a:pt x="7149" y="202119"/>
                      <a:pt x="36867" y="246220"/>
                      <a:pt x="82587" y="279176"/>
                    </a:cubicBezTo>
                    <a:cubicBezTo>
                      <a:pt x="130116" y="313466"/>
                      <a:pt x="186695" y="330611"/>
                      <a:pt x="241845" y="327659"/>
                    </a:cubicBezTo>
                    <a:cubicBezTo>
                      <a:pt x="252322" y="327087"/>
                      <a:pt x="262514" y="326135"/>
                      <a:pt x="272134" y="324801"/>
                    </a:cubicBezTo>
                    <a:lnTo>
                      <a:pt x="272134" y="324801"/>
                    </a:lnTo>
                    <a:cubicBezTo>
                      <a:pt x="324141" y="317467"/>
                      <a:pt x="363098" y="298417"/>
                      <a:pt x="387768" y="268318"/>
                    </a:cubicBezTo>
                    <a:cubicBezTo>
                      <a:pt x="414533" y="235552"/>
                      <a:pt x="424153" y="190308"/>
                      <a:pt x="416152" y="133825"/>
                    </a:cubicBezTo>
                    <a:cubicBezTo>
                      <a:pt x="396340" y="-5812"/>
                      <a:pt x="284136" y="-8193"/>
                      <a:pt x="188600" y="5333"/>
                    </a:cubicBezTo>
                    <a:lnTo>
                      <a:pt x="188600" y="5333"/>
                    </a:lnTo>
                    <a:close/>
                    <a:moveTo>
                      <a:pt x="369575" y="253364"/>
                    </a:moveTo>
                    <a:cubicBezTo>
                      <a:pt x="348715" y="278795"/>
                      <a:pt x="314901" y="294988"/>
                      <a:pt x="268896" y="301465"/>
                    </a:cubicBezTo>
                    <a:lnTo>
                      <a:pt x="268896" y="301465"/>
                    </a:lnTo>
                    <a:cubicBezTo>
                      <a:pt x="259942" y="302703"/>
                      <a:pt x="250512" y="303656"/>
                      <a:pt x="240702" y="304132"/>
                    </a:cubicBezTo>
                    <a:cubicBezTo>
                      <a:pt x="191553" y="306799"/>
                      <a:pt x="138975" y="290702"/>
                      <a:pt x="96493" y="260031"/>
                    </a:cubicBezTo>
                    <a:cubicBezTo>
                      <a:pt x="56583" y="231266"/>
                      <a:pt x="29723" y="192594"/>
                      <a:pt x="24579" y="156685"/>
                    </a:cubicBezTo>
                    <a:cubicBezTo>
                      <a:pt x="19817" y="123252"/>
                      <a:pt x="33152" y="94963"/>
                      <a:pt x="64108" y="72579"/>
                    </a:cubicBezTo>
                    <a:cubicBezTo>
                      <a:pt x="93350" y="51434"/>
                      <a:pt x="137546" y="36194"/>
                      <a:pt x="191934" y="28478"/>
                    </a:cubicBezTo>
                    <a:cubicBezTo>
                      <a:pt x="252417" y="19906"/>
                      <a:pt x="295089" y="22192"/>
                      <a:pt x="326331" y="35527"/>
                    </a:cubicBezTo>
                    <a:cubicBezTo>
                      <a:pt x="363669" y="51529"/>
                      <a:pt x="385386" y="84676"/>
                      <a:pt x="392816" y="136968"/>
                    </a:cubicBezTo>
                    <a:cubicBezTo>
                      <a:pt x="400245" y="189260"/>
                      <a:pt x="392054" y="225836"/>
                      <a:pt x="369575" y="253268"/>
                    </a:cubicBezTo>
                    <a:lnTo>
                      <a:pt x="369575" y="253268"/>
                    </a:lnTo>
                    <a:close/>
                  </a:path>
                </a:pathLst>
              </a:custGeom>
              <a:solidFill>
                <a:srgbClr val="FDC653"/>
              </a:solidFill>
              <a:ln w="9525"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86608120-11CF-68DE-1EFA-D9C0C9EAE93A}"/>
                  </a:ext>
                </a:extLst>
              </p:cNvPr>
              <p:cNvSpPr/>
              <p:nvPr/>
            </p:nvSpPr>
            <p:spPr>
              <a:xfrm>
                <a:off x="10257610" y="-1074407"/>
                <a:ext cx="363106" cy="209601"/>
              </a:xfrm>
              <a:custGeom>
                <a:avLst/>
                <a:gdLst>
                  <a:gd name="connsiteX0" fmla="*/ 170947 w 363106"/>
                  <a:gd name="connsiteY0" fmla="*/ 72927 h 209601"/>
                  <a:gd name="connsiteX1" fmla="*/ 449 w 363106"/>
                  <a:gd name="connsiteY1" fmla="*/ 80642 h 209601"/>
                  <a:gd name="connsiteX2" fmla="*/ 162279 w 363106"/>
                  <a:gd name="connsiteY2" fmla="*/ 207325 h 209601"/>
                  <a:gd name="connsiteX3" fmla="*/ 362876 w 363106"/>
                  <a:gd name="connsiteY3" fmla="*/ 29303 h 209601"/>
                  <a:gd name="connsiteX4" fmla="*/ 170947 w 363106"/>
                  <a:gd name="connsiteY4" fmla="*/ 72927 h 209601"/>
                  <a:gd name="connsiteX5" fmla="*/ 170947 w 363106"/>
                  <a:gd name="connsiteY5" fmla="*/ 72927 h 2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106" h="209601">
                    <a:moveTo>
                      <a:pt x="170947" y="72927"/>
                    </a:moveTo>
                    <a:cubicBezTo>
                      <a:pt x="44836" y="153794"/>
                      <a:pt x="-5361" y="39875"/>
                      <a:pt x="449" y="80642"/>
                    </a:cubicBezTo>
                    <a:cubicBezTo>
                      <a:pt x="7498" y="130172"/>
                      <a:pt x="33787" y="225518"/>
                      <a:pt x="162279" y="207325"/>
                    </a:cubicBezTo>
                    <a:cubicBezTo>
                      <a:pt x="314774" y="185703"/>
                      <a:pt x="367067" y="58830"/>
                      <a:pt x="362876" y="29303"/>
                    </a:cubicBezTo>
                    <a:cubicBezTo>
                      <a:pt x="355351" y="-23466"/>
                      <a:pt x="288676" y="-2606"/>
                      <a:pt x="170947" y="72927"/>
                    </a:cubicBezTo>
                    <a:lnTo>
                      <a:pt x="170947" y="72927"/>
                    </a:lnTo>
                    <a:close/>
                  </a:path>
                </a:pathLst>
              </a:custGeom>
              <a:solidFill>
                <a:srgbClr val="89CDD3"/>
              </a:solidFill>
              <a:ln w="9525"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4FE46CF3-CC6D-49D9-75A6-361187BEF125}"/>
                  </a:ext>
                </a:extLst>
              </p:cNvPr>
              <p:cNvSpPr/>
              <p:nvPr/>
            </p:nvSpPr>
            <p:spPr>
              <a:xfrm>
                <a:off x="10745203" y="-1122454"/>
                <a:ext cx="365459" cy="177835"/>
              </a:xfrm>
              <a:custGeom>
                <a:avLst/>
                <a:gdLst>
                  <a:gd name="connsiteX0" fmla="*/ 197038 w 365459"/>
                  <a:gd name="connsiteY0" fmla="*/ 48298 h 177835"/>
                  <a:gd name="connsiteX1" fmla="*/ 537 w 365459"/>
                  <a:gd name="connsiteY1" fmla="*/ 59728 h 177835"/>
                  <a:gd name="connsiteX2" fmla="*/ 242662 w 365459"/>
                  <a:gd name="connsiteY2" fmla="*/ 174981 h 177835"/>
                  <a:gd name="connsiteX3" fmla="*/ 362963 w 365459"/>
                  <a:gd name="connsiteY3" fmla="*/ 8389 h 177835"/>
                  <a:gd name="connsiteX4" fmla="*/ 197038 w 365459"/>
                  <a:gd name="connsiteY4" fmla="*/ 48298 h 177835"/>
                  <a:gd name="connsiteX5" fmla="*/ 197038 w 365459"/>
                  <a:gd name="connsiteY5" fmla="*/ 48298 h 17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459" h="177835">
                    <a:moveTo>
                      <a:pt x="197038" y="48298"/>
                    </a:moveTo>
                    <a:cubicBezTo>
                      <a:pt x="63021" y="8484"/>
                      <a:pt x="-6893" y="6960"/>
                      <a:pt x="537" y="59728"/>
                    </a:cubicBezTo>
                    <a:cubicBezTo>
                      <a:pt x="4728" y="89256"/>
                      <a:pt x="90167" y="196603"/>
                      <a:pt x="242662" y="174981"/>
                    </a:cubicBezTo>
                    <a:cubicBezTo>
                      <a:pt x="371155" y="156788"/>
                      <a:pt x="369916" y="57823"/>
                      <a:pt x="362963" y="8389"/>
                    </a:cubicBezTo>
                    <a:cubicBezTo>
                      <a:pt x="357153" y="-32378"/>
                      <a:pt x="340579" y="90970"/>
                      <a:pt x="197038" y="48298"/>
                    </a:cubicBezTo>
                    <a:lnTo>
                      <a:pt x="197038" y="48298"/>
                    </a:lnTo>
                    <a:close/>
                  </a:path>
                </a:pathLst>
              </a:custGeom>
              <a:solidFill>
                <a:srgbClr val="89CDD3"/>
              </a:solidFill>
              <a:ln w="9525"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335CEBC9-4109-788C-7252-6280C57CFD1D}"/>
                  </a:ext>
                </a:extLst>
              </p:cNvPr>
              <p:cNvSpPr/>
              <p:nvPr/>
            </p:nvSpPr>
            <p:spPr>
              <a:xfrm>
                <a:off x="10620293" y="-1144738"/>
                <a:ext cx="116017" cy="66391"/>
              </a:xfrm>
              <a:custGeom>
                <a:avLst/>
                <a:gdLst>
                  <a:gd name="connsiteX0" fmla="*/ 50104 w 116017"/>
                  <a:gd name="connsiteY0" fmla="*/ 669 h 66391"/>
                  <a:gd name="connsiteX1" fmla="*/ 574 w 116017"/>
                  <a:gd name="connsiteY1" fmla="*/ 66392 h 66391"/>
                  <a:gd name="connsiteX2" fmla="*/ 23910 w 116017"/>
                  <a:gd name="connsiteY2" fmla="*/ 63058 h 66391"/>
                  <a:gd name="connsiteX3" fmla="*/ 53438 w 116017"/>
                  <a:gd name="connsiteY3" fmla="*/ 23910 h 66391"/>
                  <a:gd name="connsiteX4" fmla="*/ 92681 w 116017"/>
                  <a:gd name="connsiteY4" fmla="*/ 53343 h 66391"/>
                  <a:gd name="connsiteX5" fmla="*/ 116017 w 116017"/>
                  <a:gd name="connsiteY5" fmla="*/ 50009 h 66391"/>
                  <a:gd name="connsiteX6" fmla="*/ 50199 w 116017"/>
                  <a:gd name="connsiteY6" fmla="*/ 574 h 66391"/>
                  <a:gd name="connsiteX7" fmla="*/ 50199 w 116017"/>
                  <a:gd name="connsiteY7" fmla="*/ 574 h 6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017" h="66391">
                    <a:moveTo>
                      <a:pt x="50104" y="669"/>
                    </a:moveTo>
                    <a:cubicBezTo>
                      <a:pt x="18291" y="5146"/>
                      <a:pt x="-3903" y="34674"/>
                      <a:pt x="574" y="66392"/>
                    </a:cubicBezTo>
                    <a:lnTo>
                      <a:pt x="23910" y="63058"/>
                    </a:lnTo>
                    <a:cubicBezTo>
                      <a:pt x="21243" y="44103"/>
                      <a:pt x="34483" y="26577"/>
                      <a:pt x="53438" y="23910"/>
                    </a:cubicBezTo>
                    <a:cubicBezTo>
                      <a:pt x="72393" y="21243"/>
                      <a:pt x="90014" y="34388"/>
                      <a:pt x="92681" y="53343"/>
                    </a:cubicBezTo>
                    <a:lnTo>
                      <a:pt x="116017" y="50009"/>
                    </a:lnTo>
                    <a:cubicBezTo>
                      <a:pt x="111540" y="18291"/>
                      <a:pt x="82013" y="-3903"/>
                      <a:pt x="50199" y="574"/>
                    </a:cubicBezTo>
                    <a:lnTo>
                      <a:pt x="50199" y="574"/>
                    </a:lnTo>
                    <a:close/>
                  </a:path>
                </a:pathLst>
              </a:custGeom>
              <a:solidFill>
                <a:srgbClr val="FDC653"/>
              </a:solidFill>
              <a:ln w="9525"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16FF624D-3DFA-3CDA-7DB5-9FDC644AB002}"/>
                  </a:ext>
                </a:extLst>
              </p:cNvPr>
              <p:cNvSpPr/>
              <p:nvPr/>
            </p:nvSpPr>
            <p:spPr>
              <a:xfrm>
                <a:off x="10421128" y="-1246177"/>
                <a:ext cx="482441" cy="91154"/>
              </a:xfrm>
              <a:custGeom>
                <a:avLst/>
                <a:gdLst>
                  <a:gd name="connsiteX0" fmla="*/ 0 w 482441"/>
                  <a:gd name="connsiteY0" fmla="*/ 67913 h 91154"/>
                  <a:gd name="connsiteX1" fmla="*/ 479203 w 482441"/>
                  <a:gd name="connsiteY1" fmla="*/ 0 h 91154"/>
                  <a:gd name="connsiteX2" fmla="*/ 482441 w 482441"/>
                  <a:gd name="connsiteY2" fmla="*/ 23336 h 91154"/>
                  <a:gd name="connsiteX3" fmla="*/ 3334 w 482441"/>
                  <a:gd name="connsiteY3" fmla="*/ 91154 h 91154"/>
                  <a:gd name="connsiteX4" fmla="*/ 0 w 482441"/>
                  <a:gd name="connsiteY4" fmla="*/ 67913 h 91154"/>
                  <a:gd name="connsiteX5" fmla="*/ 0 w 482441"/>
                  <a:gd name="connsiteY5" fmla="*/ 67913 h 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441" h="91154">
                    <a:moveTo>
                      <a:pt x="0" y="67913"/>
                    </a:moveTo>
                    <a:lnTo>
                      <a:pt x="479203" y="0"/>
                    </a:lnTo>
                    <a:lnTo>
                      <a:pt x="482441" y="23336"/>
                    </a:lnTo>
                    <a:lnTo>
                      <a:pt x="3334" y="91154"/>
                    </a:lnTo>
                    <a:lnTo>
                      <a:pt x="0" y="67913"/>
                    </a:lnTo>
                    <a:lnTo>
                      <a:pt x="0" y="67913"/>
                    </a:lnTo>
                    <a:close/>
                  </a:path>
                </a:pathLst>
              </a:custGeom>
              <a:solidFill>
                <a:srgbClr val="FDC653"/>
              </a:solidFill>
              <a:ln w="9525"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25B0FC5C-5EDE-E775-49F5-7E896C1F4F5F}"/>
                  </a:ext>
                </a:extLst>
              </p:cNvPr>
              <p:cNvSpPr/>
              <p:nvPr/>
            </p:nvSpPr>
            <p:spPr>
              <a:xfrm>
                <a:off x="10182279" y="-1032246"/>
                <a:ext cx="67112" cy="35564"/>
              </a:xfrm>
              <a:custGeom>
                <a:avLst/>
                <a:gdLst>
                  <a:gd name="connsiteX0" fmla="*/ 152 w 67112"/>
                  <a:gd name="connsiteY0" fmla="*/ 23336 h 35564"/>
                  <a:gd name="connsiteX1" fmla="*/ 16249 w 67112"/>
                  <a:gd name="connsiteY1" fmla="*/ 35433 h 35564"/>
                  <a:gd name="connsiteX2" fmla="*/ 67113 w 67112"/>
                  <a:gd name="connsiteY2" fmla="*/ 28194 h 35564"/>
                  <a:gd name="connsiteX3" fmla="*/ 63112 w 67112"/>
                  <a:gd name="connsiteY3" fmla="*/ 0 h 35564"/>
                  <a:gd name="connsiteX4" fmla="*/ 12249 w 67112"/>
                  <a:gd name="connsiteY4" fmla="*/ 7239 h 35564"/>
                  <a:gd name="connsiteX5" fmla="*/ 152 w 67112"/>
                  <a:gd name="connsiteY5" fmla="*/ 23336 h 35564"/>
                  <a:gd name="connsiteX6" fmla="*/ 152 w 67112"/>
                  <a:gd name="connsiteY6" fmla="*/ 23336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152" y="23336"/>
                    </a:moveTo>
                    <a:cubicBezTo>
                      <a:pt x="1295" y="31147"/>
                      <a:pt x="8439" y="36481"/>
                      <a:pt x="16249" y="35433"/>
                    </a:cubicBezTo>
                    <a:lnTo>
                      <a:pt x="67113" y="28194"/>
                    </a:lnTo>
                    <a:lnTo>
                      <a:pt x="63112" y="0"/>
                    </a:lnTo>
                    <a:lnTo>
                      <a:pt x="12249" y="7239"/>
                    </a:lnTo>
                    <a:cubicBezTo>
                      <a:pt x="4438" y="8382"/>
                      <a:pt x="-991" y="15526"/>
                      <a:pt x="152" y="23336"/>
                    </a:cubicBezTo>
                    <a:lnTo>
                      <a:pt x="152" y="23336"/>
                    </a:lnTo>
                    <a:close/>
                  </a:path>
                </a:pathLst>
              </a:custGeom>
              <a:solidFill>
                <a:srgbClr val="FDC653"/>
              </a:solidFill>
              <a:ln w="9525"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5AC5FDC0-F5DA-BDC8-281A-7EA9C36A398A}"/>
                  </a:ext>
                </a:extLst>
              </p:cNvPr>
              <p:cNvSpPr/>
              <p:nvPr/>
            </p:nvSpPr>
            <p:spPr>
              <a:xfrm>
                <a:off x="11109595" y="-1162012"/>
                <a:ext cx="67112" cy="35564"/>
              </a:xfrm>
              <a:custGeom>
                <a:avLst/>
                <a:gdLst>
                  <a:gd name="connsiteX0" fmla="*/ 50863 w 67112"/>
                  <a:gd name="connsiteY0" fmla="*/ 131 h 35564"/>
                  <a:gd name="connsiteX1" fmla="*/ 0 w 67112"/>
                  <a:gd name="connsiteY1" fmla="*/ 7370 h 35564"/>
                  <a:gd name="connsiteX2" fmla="*/ 4000 w 67112"/>
                  <a:gd name="connsiteY2" fmla="*/ 35564 h 35564"/>
                  <a:gd name="connsiteX3" fmla="*/ 54864 w 67112"/>
                  <a:gd name="connsiteY3" fmla="*/ 28325 h 35564"/>
                  <a:gd name="connsiteX4" fmla="*/ 66961 w 67112"/>
                  <a:gd name="connsiteY4" fmla="*/ 12228 h 35564"/>
                  <a:gd name="connsiteX5" fmla="*/ 50863 w 67112"/>
                  <a:gd name="connsiteY5" fmla="*/ 131 h 35564"/>
                  <a:gd name="connsiteX6" fmla="*/ 50863 w 67112"/>
                  <a:gd name="connsiteY6" fmla="*/ 131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50863" y="131"/>
                    </a:moveTo>
                    <a:lnTo>
                      <a:pt x="0" y="7370"/>
                    </a:lnTo>
                    <a:lnTo>
                      <a:pt x="4000" y="35564"/>
                    </a:lnTo>
                    <a:lnTo>
                      <a:pt x="54864" y="28325"/>
                    </a:lnTo>
                    <a:cubicBezTo>
                      <a:pt x="62674" y="27182"/>
                      <a:pt x="68104" y="20038"/>
                      <a:pt x="66961" y="12228"/>
                    </a:cubicBezTo>
                    <a:cubicBezTo>
                      <a:pt x="65818" y="4418"/>
                      <a:pt x="58674" y="-916"/>
                      <a:pt x="50863" y="131"/>
                    </a:cubicBezTo>
                    <a:lnTo>
                      <a:pt x="50863" y="131"/>
                    </a:lnTo>
                    <a:close/>
                  </a:path>
                </a:pathLst>
              </a:custGeom>
              <a:solidFill>
                <a:srgbClr val="FDC653"/>
              </a:solidFill>
              <a:ln w="9525" cap="flat">
                <a:noFill/>
                <a:prstDash val="solid"/>
                <a:miter/>
              </a:ln>
            </p:spPr>
            <p:txBody>
              <a:bodyPr rtlCol="0" anchor="ctr"/>
              <a:lstStyle/>
              <a:p>
                <a:endParaRPr lang="nl-BE"/>
              </a:p>
            </p:txBody>
          </p:sp>
        </p:grpSp>
        <p:grpSp>
          <p:nvGrpSpPr>
            <p:cNvPr id="123" name="Groep 122">
              <a:extLst>
                <a:ext uri="{FF2B5EF4-FFF2-40B4-BE49-F238E27FC236}">
                  <a16:creationId xmlns:a16="http://schemas.microsoft.com/office/drawing/2014/main" id="{85C62B55-7D26-3F0E-E586-68F843E25CF1}"/>
                </a:ext>
              </a:extLst>
            </p:cNvPr>
            <p:cNvGrpSpPr/>
            <p:nvPr/>
          </p:nvGrpSpPr>
          <p:grpSpPr>
            <a:xfrm>
              <a:off x="11766729" y="-1398604"/>
              <a:ext cx="1454226" cy="678207"/>
              <a:chOff x="11766729" y="-1398604"/>
              <a:chExt cx="1454226" cy="678207"/>
            </a:xfrm>
            <a:effectLst>
              <a:outerShdw blurRad="50800" dist="38100" dir="2700000" algn="tl" rotWithShape="0">
                <a:prstClr val="black">
                  <a:alpha val="40000"/>
                </a:prstClr>
              </a:outerShdw>
            </a:effectLst>
          </p:grpSpPr>
          <p:sp>
            <p:nvSpPr>
              <p:cNvPr id="126" name="Vrije vorm: vorm 125">
                <a:extLst>
                  <a:ext uri="{FF2B5EF4-FFF2-40B4-BE49-F238E27FC236}">
                    <a16:creationId xmlns:a16="http://schemas.microsoft.com/office/drawing/2014/main" id="{5000045F-3130-BE08-A6D4-DC848F3ADF6A}"/>
                  </a:ext>
                </a:extLst>
              </p:cNvPr>
              <p:cNvSpPr/>
              <p:nvPr/>
            </p:nvSpPr>
            <p:spPr>
              <a:xfrm>
                <a:off x="11958843" y="-1236557"/>
                <a:ext cx="13239" cy="10667"/>
              </a:xfrm>
              <a:custGeom>
                <a:avLst/>
                <a:gdLst>
                  <a:gd name="connsiteX0" fmla="*/ 7429 w 13239"/>
                  <a:gd name="connsiteY0" fmla="*/ 95 h 10667"/>
                  <a:gd name="connsiteX1" fmla="*/ 0 w 13239"/>
                  <a:gd name="connsiteY1" fmla="*/ 10668 h 10667"/>
                  <a:gd name="connsiteX2" fmla="*/ 10668 w 13239"/>
                  <a:gd name="connsiteY2" fmla="*/ 10192 h 10667"/>
                  <a:gd name="connsiteX3" fmla="*/ 13240 w 13239"/>
                  <a:gd name="connsiteY3" fmla="*/ 10192 h 10667"/>
                  <a:gd name="connsiteX4" fmla="*/ 7429 w 13239"/>
                  <a:gd name="connsiteY4" fmla="*/ 0 h 10667"/>
                  <a:gd name="connsiteX5" fmla="*/ 7429 w 13239"/>
                  <a:gd name="connsiteY5" fmla="*/ 0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9" h="10667">
                    <a:moveTo>
                      <a:pt x="7429" y="95"/>
                    </a:moveTo>
                    <a:cubicBezTo>
                      <a:pt x="4858" y="3524"/>
                      <a:pt x="2381" y="7048"/>
                      <a:pt x="0" y="10668"/>
                    </a:cubicBezTo>
                    <a:cubicBezTo>
                      <a:pt x="3429" y="10382"/>
                      <a:pt x="6953" y="10287"/>
                      <a:pt x="10668" y="10192"/>
                    </a:cubicBezTo>
                    <a:cubicBezTo>
                      <a:pt x="11525" y="10192"/>
                      <a:pt x="12383" y="10192"/>
                      <a:pt x="13240" y="10192"/>
                    </a:cubicBezTo>
                    <a:cubicBezTo>
                      <a:pt x="11144" y="7239"/>
                      <a:pt x="9144" y="3810"/>
                      <a:pt x="7429" y="0"/>
                    </a:cubicBezTo>
                    <a:lnTo>
                      <a:pt x="7429" y="0"/>
                    </a:lnTo>
                    <a:close/>
                  </a:path>
                </a:pathLst>
              </a:custGeom>
              <a:solidFill>
                <a:srgbClr val="FFFFFF"/>
              </a:solidFill>
              <a:ln w="9525" cap="flat">
                <a:noFill/>
                <a:prstDash val="solid"/>
                <a:miter/>
              </a:ln>
            </p:spPr>
            <p:txBody>
              <a:bodyPr rtlCol="0" anchor="ctr"/>
              <a:lstStyle/>
              <a:p>
                <a:endParaRPr lang="nl-BE"/>
              </a:p>
            </p:txBody>
          </p:sp>
          <p:sp>
            <p:nvSpPr>
              <p:cNvPr id="127" name="Vrije vorm: vorm 126">
                <a:extLst>
                  <a:ext uri="{FF2B5EF4-FFF2-40B4-BE49-F238E27FC236}">
                    <a16:creationId xmlns:a16="http://schemas.microsoft.com/office/drawing/2014/main" id="{A869F953-DFF1-DFED-25EE-18D7CBE2FE1C}"/>
                  </a:ext>
                </a:extLst>
              </p:cNvPr>
              <p:cNvSpPr/>
              <p:nvPr/>
            </p:nvSpPr>
            <p:spPr>
              <a:xfrm>
                <a:off x="11766729" y="-1398604"/>
                <a:ext cx="1454226" cy="678207"/>
              </a:xfrm>
              <a:custGeom>
                <a:avLst/>
                <a:gdLst>
                  <a:gd name="connsiteX0" fmla="*/ 1452082 w 1454226"/>
                  <a:gd name="connsiteY0" fmla="*/ 454941 h 678207"/>
                  <a:gd name="connsiteX1" fmla="*/ 1428269 w 1454226"/>
                  <a:gd name="connsiteY1" fmla="*/ 423223 h 678207"/>
                  <a:gd name="connsiteX2" fmla="*/ 1427508 w 1454226"/>
                  <a:gd name="connsiteY2" fmla="*/ 422747 h 678207"/>
                  <a:gd name="connsiteX3" fmla="*/ 1426745 w 1454226"/>
                  <a:gd name="connsiteY3" fmla="*/ 422270 h 678207"/>
                  <a:gd name="connsiteX4" fmla="*/ 1413887 w 1454226"/>
                  <a:gd name="connsiteY4" fmla="*/ 416651 h 678207"/>
                  <a:gd name="connsiteX5" fmla="*/ 1392932 w 1454226"/>
                  <a:gd name="connsiteY5" fmla="*/ 414555 h 678207"/>
                  <a:gd name="connsiteX6" fmla="*/ 1391789 w 1454226"/>
                  <a:gd name="connsiteY6" fmla="*/ 402744 h 678207"/>
                  <a:gd name="connsiteX7" fmla="*/ 1384074 w 1454226"/>
                  <a:gd name="connsiteY7" fmla="*/ 379789 h 678207"/>
                  <a:gd name="connsiteX8" fmla="*/ 1356642 w 1454226"/>
                  <a:gd name="connsiteY8" fmla="*/ 352928 h 678207"/>
                  <a:gd name="connsiteX9" fmla="*/ 1337972 w 1454226"/>
                  <a:gd name="connsiteY9" fmla="*/ 343880 h 678207"/>
                  <a:gd name="connsiteX10" fmla="*/ 1337401 w 1454226"/>
                  <a:gd name="connsiteY10" fmla="*/ 343689 h 678207"/>
                  <a:gd name="connsiteX11" fmla="*/ 1333305 w 1454226"/>
                  <a:gd name="connsiteY11" fmla="*/ 332926 h 678207"/>
                  <a:gd name="connsiteX12" fmla="*/ 1291681 w 1454226"/>
                  <a:gd name="connsiteY12" fmla="*/ 299779 h 678207"/>
                  <a:gd name="connsiteX13" fmla="*/ 1290157 w 1454226"/>
                  <a:gd name="connsiteY13" fmla="*/ 299303 h 678207"/>
                  <a:gd name="connsiteX14" fmla="*/ 1289967 w 1454226"/>
                  <a:gd name="connsiteY14" fmla="*/ 299303 h 678207"/>
                  <a:gd name="connsiteX15" fmla="*/ 1245294 w 1454226"/>
                  <a:gd name="connsiteY15" fmla="*/ 301017 h 678207"/>
                  <a:gd name="connsiteX16" fmla="*/ 1231007 w 1454226"/>
                  <a:gd name="connsiteY16" fmla="*/ 277490 h 678207"/>
                  <a:gd name="connsiteX17" fmla="*/ 1230911 w 1454226"/>
                  <a:gd name="connsiteY17" fmla="*/ 277490 h 678207"/>
                  <a:gd name="connsiteX18" fmla="*/ 1202813 w 1454226"/>
                  <a:gd name="connsiteY18" fmla="*/ 257488 h 678207"/>
                  <a:gd name="connsiteX19" fmla="*/ 1193764 w 1454226"/>
                  <a:gd name="connsiteY19" fmla="*/ 254154 h 678207"/>
                  <a:gd name="connsiteX20" fmla="*/ 1165189 w 1454226"/>
                  <a:gd name="connsiteY20" fmla="*/ 250725 h 678207"/>
                  <a:gd name="connsiteX21" fmla="*/ 1119755 w 1454226"/>
                  <a:gd name="connsiteY21" fmla="*/ 268727 h 678207"/>
                  <a:gd name="connsiteX22" fmla="*/ 1112230 w 1454226"/>
                  <a:gd name="connsiteY22" fmla="*/ 274919 h 678207"/>
                  <a:gd name="connsiteX23" fmla="*/ 1102991 w 1454226"/>
                  <a:gd name="connsiteY23" fmla="*/ 281586 h 678207"/>
                  <a:gd name="connsiteX24" fmla="*/ 1102419 w 1454226"/>
                  <a:gd name="connsiteY24" fmla="*/ 285206 h 678207"/>
                  <a:gd name="connsiteX25" fmla="*/ 1081655 w 1454226"/>
                  <a:gd name="connsiteY25" fmla="*/ 308542 h 678207"/>
                  <a:gd name="connsiteX26" fmla="*/ 1071082 w 1454226"/>
                  <a:gd name="connsiteY26" fmla="*/ 322829 h 678207"/>
                  <a:gd name="connsiteX27" fmla="*/ 1054604 w 1454226"/>
                  <a:gd name="connsiteY27" fmla="*/ 313114 h 678207"/>
                  <a:gd name="connsiteX28" fmla="*/ 1053842 w 1454226"/>
                  <a:gd name="connsiteY28" fmla="*/ 312828 h 678207"/>
                  <a:gd name="connsiteX29" fmla="*/ 1053080 w 1454226"/>
                  <a:gd name="connsiteY29" fmla="*/ 312638 h 678207"/>
                  <a:gd name="connsiteX30" fmla="*/ 1051079 w 1454226"/>
                  <a:gd name="connsiteY30" fmla="*/ 311971 h 678207"/>
                  <a:gd name="connsiteX31" fmla="*/ 1007741 w 1454226"/>
                  <a:gd name="connsiteY31" fmla="*/ 312828 h 678207"/>
                  <a:gd name="connsiteX32" fmla="*/ 980023 w 1454226"/>
                  <a:gd name="connsiteY32" fmla="*/ 328449 h 678207"/>
                  <a:gd name="connsiteX33" fmla="*/ 962307 w 1454226"/>
                  <a:gd name="connsiteY33" fmla="*/ 320258 h 678207"/>
                  <a:gd name="connsiteX34" fmla="*/ 946400 w 1454226"/>
                  <a:gd name="connsiteY34" fmla="*/ 317495 h 678207"/>
                  <a:gd name="connsiteX35" fmla="*/ 919253 w 1454226"/>
                  <a:gd name="connsiteY35" fmla="*/ 319591 h 678207"/>
                  <a:gd name="connsiteX36" fmla="*/ 910014 w 1454226"/>
                  <a:gd name="connsiteY36" fmla="*/ 287873 h 678207"/>
                  <a:gd name="connsiteX37" fmla="*/ 894012 w 1454226"/>
                  <a:gd name="connsiteY37" fmla="*/ 267680 h 678207"/>
                  <a:gd name="connsiteX38" fmla="*/ 869533 w 1454226"/>
                  <a:gd name="connsiteY38" fmla="*/ 248534 h 678207"/>
                  <a:gd name="connsiteX39" fmla="*/ 850292 w 1454226"/>
                  <a:gd name="connsiteY39" fmla="*/ 241105 h 678207"/>
                  <a:gd name="connsiteX40" fmla="*/ 847244 w 1454226"/>
                  <a:gd name="connsiteY40" fmla="*/ 240152 h 678207"/>
                  <a:gd name="connsiteX41" fmla="*/ 844292 w 1454226"/>
                  <a:gd name="connsiteY41" fmla="*/ 239676 h 678207"/>
                  <a:gd name="connsiteX42" fmla="*/ 825718 w 1454226"/>
                  <a:gd name="connsiteY42" fmla="*/ 240057 h 678207"/>
                  <a:gd name="connsiteX43" fmla="*/ 825527 w 1454226"/>
                  <a:gd name="connsiteY43" fmla="*/ 240057 h 678207"/>
                  <a:gd name="connsiteX44" fmla="*/ 809240 w 1454226"/>
                  <a:gd name="connsiteY44" fmla="*/ 244820 h 678207"/>
                  <a:gd name="connsiteX45" fmla="*/ 791904 w 1454226"/>
                  <a:gd name="connsiteY45" fmla="*/ 254535 h 678207"/>
                  <a:gd name="connsiteX46" fmla="*/ 775331 w 1454226"/>
                  <a:gd name="connsiteY46" fmla="*/ 271204 h 678207"/>
                  <a:gd name="connsiteX47" fmla="*/ 775140 w 1454226"/>
                  <a:gd name="connsiteY47" fmla="*/ 271490 h 678207"/>
                  <a:gd name="connsiteX48" fmla="*/ 767901 w 1454226"/>
                  <a:gd name="connsiteY48" fmla="*/ 268156 h 678207"/>
                  <a:gd name="connsiteX49" fmla="*/ 767139 w 1454226"/>
                  <a:gd name="connsiteY49" fmla="*/ 267870 h 678207"/>
                  <a:gd name="connsiteX50" fmla="*/ 766377 w 1454226"/>
                  <a:gd name="connsiteY50" fmla="*/ 267680 h 678207"/>
                  <a:gd name="connsiteX51" fmla="*/ 764377 w 1454226"/>
                  <a:gd name="connsiteY51" fmla="*/ 267013 h 678207"/>
                  <a:gd name="connsiteX52" fmla="*/ 721038 w 1454226"/>
                  <a:gd name="connsiteY52" fmla="*/ 267870 h 678207"/>
                  <a:gd name="connsiteX53" fmla="*/ 693320 w 1454226"/>
                  <a:gd name="connsiteY53" fmla="*/ 283491 h 678207"/>
                  <a:gd name="connsiteX54" fmla="*/ 675604 w 1454226"/>
                  <a:gd name="connsiteY54" fmla="*/ 275300 h 678207"/>
                  <a:gd name="connsiteX55" fmla="*/ 659697 w 1454226"/>
                  <a:gd name="connsiteY55" fmla="*/ 272537 h 678207"/>
                  <a:gd name="connsiteX56" fmla="*/ 632551 w 1454226"/>
                  <a:gd name="connsiteY56" fmla="*/ 274633 h 678207"/>
                  <a:gd name="connsiteX57" fmla="*/ 623312 w 1454226"/>
                  <a:gd name="connsiteY57" fmla="*/ 242915 h 678207"/>
                  <a:gd name="connsiteX58" fmla="*/ 607310 w 1454226"/>
                  <a:gd name="connsiteY58" fmla="*/ 222626 h 678207"/>
                  <a:gd name="connsiteX59" fmla="*/ 582830 w 1454226"/>
                  <a:gd name="connsiteY59" fmla="*/ 203481 h 678207"/>
                  <a:gd name="connsiteX60" fmla="*/ 563685 w 1454226"/>
                  <a:gd name="connsiteY60" fmla="*/ 196052 h 678207"/>
                  <a:gd name="connsiteX61" fmla="*/ 560637 w 1454226"/>
                  <a:gd name="connsiteY61" fmla="*/ 195099 h 678207"/>
                  <a:gd name="connsiteX62" fmla="*/ 557684 w 1454226"/>
                  <a:gd name="connsiteY62" fmla="*/ 194623 h 678207"/>
                  <a:gd name="connsiteX63" fmla="*/ 539015 w 1454226"/>
                  <a:gd name="connsiteY63" fmla="*/ 195004 h 678207"/>
                  <a:gd name="connsiteX64" fmla="*/ 538825 w 1454226"/>
                  <a:gd name="connsiteY64" fmla="*/ 195004 h 678207"/>
                  <a:gd name="connsiteX65" fmla="*/ 522537 w 1454226"/>
                  <a:gd name="connsiteY65" fmla="*/ 199766 h 678207"/>
                  <a:gd name="connsiteX66" fmla="*/ 505202 w 1454226"/>
                  <a:gd name="connsiteY66" fmla="*/ 209482 h 678207"/>
                  <a:gd name="connsiteX67" fmla="*/ 499010 w 1454226"/>
                  <a:gd name="connsiteY67" fmla="*/ 214530 h 678207"/>
                  <a:gd name="connsiteX68" fmla="*/ 477293 w 1454226"/>
                  <a:gd name="connsiteY68" fmla="*/ 203576 h 678207"/>
                  <a:gd name="connsiteX69" fmla="*/ 441098 w 1454226"/>
                  <a:gd name="connsiteY69" fmla="*/ 201767 h 678207"/>
                  <a:gd name="connsiteX70" fmla="*/ 439670 w 1454226"/>
                  <a:gd name="connsiteY70" fmla="*/ 202052 h 678207"/>
                  <a:gd name="connsiteX71" fmla="*/ 438241 w 1454226"/>
                  <a:gd name="connsiteY71" fmla="*/ 202433 h 678207"/>
                  <a:gd name="connsiteX72" fmla="*/ 415190 w 1454226"/>
                  <a:gd name="connsiteY72" fmla="*/ 211958 h 678207"/>
                  <a:gd name="connsiteX73" fmla="*/ 409094 w 1454226"/>
                  <a:gd name="connsiteY73" fmla="*/ 216721 h 678207"/>
                  <a:gd name="connsiteX74" fmla="*/ 405094 w 1454226"/>
                  <a:gd name="connsiteY74" fmla="*/ 213959 h 678207"/>
                  <a:gd name="connsiteX75" fmla="*/ 384806 w 1454226"/>
                  <a:gd name="connsiteY75" fmla="*/ 204624 h 678207"/>
                  <a:gd name="connsiteX76" fmla="*/ 369851 w 1454226"/>
                  <a:gd name="connsiteY76" fmla="*/ 201290 h 678207"/>
                  <a:gd name="connsiteX77" fmla="*/ 366708 w 1454226"/>
                  <a:gd name="connsiteY77" fmla="*/ 200814 h 678207"/>
                  <a:gd name="connsiteX78" fmla="*/ 363565 w 1454226"/>
                  <a:gd name="connsiteY78" fmla="*/ 200814 h 678207"/>
                  <a:gd name="connsiteX79" fmla="*/ 337657 w 1454226"/>
                  <a:gd name="connsiteY79" fmla="*/ 205958 h 678207"/>
                  <a:gd name="connsiteX80" fmla="*/ 305177 w 1454226"/>
                  <a:gd name="connsiteY80" fmla="*/ 229675 h 678207"/>
                  <a:gd name="connsiteX81" fmla="*/ 293461 w 1454226"/>
                  <a:gd name="connsiteY81" fmla="*/ 245296 h 678207"/>
                  <a:gd name="connsiteX82" fmla="*/ 287270 w 1454226"/>
                  <a:gd name="connsiteY82" fmla="*/ 231199 h 678207"/>
                  <a:gd name="connsiteX83" fmla="*/ 273839 w 1454226"/>
                  <a:gd name="connsiteY83" fmla="*/ 210625 h 678207"/>
                  <a:gd name="connsiteX84" fmla="*/ 265172 w 1454226"/>
                  <a:gd name="connsiteY84" fmla="*/ 199862 h 678207"/>
                  <a:gd name="connsiteX85" fmla="*/ 259457 w 1454226"/>
                  <a:gd name="connsiteY85" fmla="*/ 193385 h 678207"/>
                  <a:gd name="connsiteX86" fmla="*/ 283364 w 1454226"/>
                  <a:gd name="connsiteY86" fmla="*/ 181669 h 678207"/>
                  <a:gd name="connsiteX87" fmla="*/ 306129 w 1454226"/>
                  <a:gd name="connsiteY87" fmla="*/ 144902 h 678207"/>
                  <a:gd name="connsiteX88" fmla="*/ 311082 w 1454226"/>
                  <a:gd name="connsiteY88" fmla="*/ 104897 h 678207"/>
                  <a:gd name="connsiteX89" fmla="*/ 300986 w 1454226"/>
                  <a:gd name="connsiteY89" fmla="*/ 57653 h 678207"/>
                  <a:gd name="connsiteX90" fmla="*/ 279554 w 1454226"/>
                  <a:gd name="connsiteY90" fmla="*/ 25745 h 678207"/>
                  <a:gd name="connsiteX91" fmla="*/ 248217 w 1454226"/>
                  <a:gd name="connsiteY91" fmla="*/ 5456 h 678207"/>
                  <a:gd name="connsiteX92" fmla="*/ 241835 w 1454226"/>
                  <a:gd name="connsiteY92" fmla="*/ 3266 h 678207"/>
                  <a:gd name="connsiteX93" fmla="*/ 200306 w 1454226"/>
                  <a:gd name="connsiteY93" fmla="*/ 1837 h 678207"/>
                  <a:gd name="connsiteX94" fmla="*/ 186971 w 1454226"/>
                  <a:gd name="connsiteY94" fmla="*/ 4885 h 678207"/>
                  <a:gd name="connsiteX95" fmla="*/ 180113 w 1454226"/>
                  <a:gd name="connsiteY95" fmla="*/ 7076 h 678207"/>
                  <a:gd name="connsiteX96" fmla="*/ 176684 w 1454226"/>
                  <a:gd name="connsiteY96" fmla="*/ 9647 h 678207"/>
                  <a:gd name="connsiteX97" fmla="*/ 138775 w 1454226"/>
                  <a:gd name="connsiteY97" fmla="*/ 37270 h 678207"/>
                  <a:gd name="connsiteX98" fmla="*/ 108866 w 1454226"/>
                  <a:gd name="connsiteY98" fmla="*/ 71846 h 678207"/>
                  <a:gd name="connsiteX99" fmla="*/ 84959 w 1454226"/>
                  <a:gd name="connsiteY99" fmla="*/ 107564 h 678207"/>
                  <a:gd name="connsiteX100" fmla="*/ 81434 w 1454226"/>
                  <a:gd name="connsiteY100" fmla="*/ 106993 h 678207"/>
                  <a:gd name="connsiteX101" fmla="*/ 68004 w 1454226"/>
                  <a:gd name="connsiteY101" fmla="*/ 138521 h 678207"/>
                  <a:gd name="connsiteX102" fmla="*/ 64956 w 1454226"/>
                  <a:gd name="connsiteY102" fmla="*/ 145474 h 678207"/>
                  <a:gd name="connsiteX103" fmla="*/ 61146 w 1454226"/>
                  <a:gd name="connsiteY103" fmla="*/ 154142 h 678207"/>
                  <a:gd name="connsiteX104" fmla="*/ 56288 w 1454226"/>
                  <a:gd name="connsiteY104" fmla="*/ 165286 h 678207"/>
                  <a:gd name="connsiteX105" fmla="*/ 50954 w 1454226"/>
                  <a:gd name="connsiteY105" fmla="*/ 178907 h 678207"/>
                  <a:gd name="connsiteX106" fmla="*/ 42668 w 1454226"/>
                  <a:gd name="connsiteY106" fmla="*/ 216530 h 678207"/>
                  <a:gd name="connsiteX107" fmla="*/ 44668 w 1454226"/>
                  <a:gd name="connsiteY107" fmla="*/ 255869 h 678207"/>
                  <a:gd name="connsiteX108" fmla="*/ 44477 w 1454226"/>
                  <a:gd name="connsiteY108" fmla="*/ 257012 h 678207"/>
                  <a:gd name="connsiteX109" fmla="*/ 46763 w 1454226"/>
                  <a:gd name="connsiteY109" fmla="*/ 265870 h 678207"/>
                  <a:gd name="connsiteX110" fmla="*/ 47621 w 1454226"/>
                  <a:gd name="connsiteY110" fmla="*/ 269013 h 678207"/>
                  <a:gd name="connsiteX111" fmla="*/ 48287 w 1454226"/>
                  <a:gd name="connsiteY111" fmla="*/ 271871 h 678207"/>
                  <a:gd name="connsiteX112" fmla="*/ 48668 w 1454226"/>
                  <a:gd name="connsiteY112" fmla="*/ 272347 h 678207"/>
                  <a:gd name="connsiteX113" fmla="*/ 69433 w 1454226"/>
                  <a:gd name="connsiteY113" fmla="*/ 306065 h 678207"/>
                  <a:gd name="connsiteX114" fmla="*/ 54574 w 1454226"/>
                  <a:gd name="connsiteY114" fmla="*/ 315971 h 678207"/>
                  <a:gd name="connsiteX115" fmla="*/ 19141 w 1454226"/>
                  <a:gd name="connsiteY115" fmla="*/ 352357 h 678207"/>
                  <a:gd name="connsiteX116" fmla="*/ 2186 w 1454226"/>
                  <a:gd name="connsiteY116" fmla="*/ 437415 h 678207"/>
                  <a:gd name="connsiteX117" fmla="*/ 4091 w 1454226"/>
                  <a:gd name="connsiteY117" fmla="*/ 448750 h 678207"/>
                  <a:gd name="connsiteX118" fmla="*/ 12664 w 1454226"/>
                  <a:gd name="connsiteY118" fmla="*/ 469514 h 678207"/>
                  <a:gd name="connsiteX119" fmla="*/ 28190 w 1454226"/>
                  <a:gd name="connsiteY119" fmla="*/ 490088 h 678207"/>
                  <a:gd name="connsiteX120" fmla="*/ 53907 w 1454226"/>
                  <a:gd name="connsiteY120" fmla="*/ 510567 h 678207"/>
                  <a:gd name="connsiteX121" fmla="*/ 74005 w 1454226"/>
                  <a:gd name="connsiteY121" fmla="*/ 519140 h 678207"/>
                  <a:gd name="connsiteX122" fmla="*/ 88388 w 1454226"/>
                  <a:gd name="connsiteY122" fmla="*/ 522378 h 678207"/>
                  <a:gd name="connsiteX123" fmla="*/ 131822 w 1454226"/>
                  <a:gd name="connsiteY123" fmla="*/ 519140 h 678207"/>
                  <a:gd name="connsiteX124" fmla="*/ 173160 w 1454226"/>
                  <a:gd name="connsiteY124" fmla="*/ 499137 h 678207"/>
                  <a:gd name="connsiteX125" fmla="*/ 213356 w 1454226"/>
                  <a:gd name="connsiteY125" fmla="*/ 469705 h 678207"/>
                  <a:gd name="connsiteX126" fmla="*/ 250694 w 1454226"/>
                  <a:gd name="connsiteY126" fmla="*/ 434367 h 678207"/>
                  <a:gd name="connsiteX127" fmla="*/ 259457 w 1454226"/>
                  <a:gd name="connsiteY127" fmla="*/ 424080 h 678207"/>
                  <a:gd name="connsiteX128" fmla="*/ 266981 w 1454226"/>
                  <a:gd name="connsiteY128" fmla="*/ 441035 h 678207"/>
                  <a:gd name="connsiteX129" fmla="*/ 307177 w 1454226"/>
                  <a:gd name="connsiteY129" fmla="*/ 477992 h 678207"/>
                  <a:gd name="connsiteX130" fmla="*/ 320798 w 1454226"/>
                  <a:gd name="connsiteY130" fmla="*/ 482849 h 678207"/>
                  <a:gd name="connsiteX131" fmla="*/ 332894 w 1454226"/>
                  <a:gd name="connsiteY131" fmla="*/ 485707 h 678207"/>
                  <a:gd name="connsiteX132" fmla="*/ 341181 w 1454226"/>
                  <a:gd name="connsiteY132" fmla="*/ 486374 h 678207"/>
                  <a:gd name="connsiteX133" fmla="*/ 388425 w 1454226"/>
                  <a:gd name="connsiteY133" fmla="*/ 468467 h 678207"/>
                  <a:gd name="connsiteX134" fmla="*/ 411666 w 1454226"/>
                  <a:gd name="connsiteY134" fmla="*/ 480754 h 678207"/>
                  <a:gd name="connsiteX135" fmla="*/ 420239 w 1454226"/>
                  <a:gd name="connsiteY135" fmla="*/ 483802 h 678207"/>
                  <a:gd name="connsiteX136" fmla="*/ 431097 w 1454226"/>
                  <a:gd name="connsiteY136" fmla="*/ 486278 h 678207"/>
                  <a:gd name="connsiteX137" fmla="*/ 439289 w 1454226"/>
                  <a:gd name="connsiteY137" fmla="*/ 513806 h 678207"/>
                  <a:gd name="connsiteX138" fmla="*/ 459005 w 1454226"/>
                  <a:gd name="connsiteY138" fmla="*/ 539523 h 678207"/>
                  <a:gd name="connsiteX139" fmla="*/ 482151 w 1454226"/>
                  <a:gd name="connsiteY139" fmla="*/ 553906 h 678207"/>
                  <a:gd name="connsiteX140" fmla="*/ 490914 w 1454226"/>
                  <a:gd name="connsiteY140" fmla="*/ 556954 h 678207"/>
                  <a:gd name="connsiteX141" fmla="*/ 495962 w 1454226"/>
                  <a:gd name="connsiteY141" fmla="*/ 558288 h 678207"/>
                  <a:gd name="connsiteX142" fmla="*/ 530348 w 1454226"/>
                  <a:gd name="connsiteY142" fmla="*/ 558859 h 678207"/>
                  <a:gd name="connsiteX143" fmla="*/ 530538 w 1454226"/>
                  <a:gd name="connsiteY143" fmla="*/ 558859 h 678207"/>
                  <a:gd name="connsiteX144" fmla="*/ 557589 w 1454226"/>
                  <a:gd name="connsiteY144" fmla="*/ 546000 h 678207"/>
                  <a:gd name="connsiteX145" fmla="*/ 557780 w 1454226"/>
                  <a:gd name="connsiteY145" fmla="*/ 546000 h 678207"/>
                  <a:gd name="connsiteX146" fmla="*/ 572924 w 1454226"/>
                  <a:gd name="connsiteY146" fmla="*/ 530570 h 678207"/>
                  <a:gd name="connsiteX147" fmla="*/ 573020 w 1454226"/>
                  <a:gd name="connsiteY147" fmla="*/ 530570 h 678207"/>
                  <a:gd name="connsiteX148" fmla="*/ 580259 w 1454226"/>
                  <a:gd name="connsiteY148" fmla="*/ 519140 h 678207"/>
                  <a:gd name="connsiteX149" fmla="*/ 596070 w 1454226"/>
                  <a:gd name="connsiteY149" fmla="*/ 491422 h 678207"/>
                  <a:gd name="connsiteX150" fmla="*/ 611501 w 1454226"/>
                  <a:gd name="connsiteY150" fmla="*/ 464371 h 678207"/>
                  <a:gd name="connsiteX151" fmla="*/ 613215 w 1454226"/>
                  <a:gd name="connsiteY151" fmla="*/ 461704 h 678207"/>
                  <a:gd name="connsiteX152" fmla="*/ 623312 w 1454226"/>
                  <a:gd name="connsiteY152" fmla="*/ 467895 h 678207"/>
                  <a:gd name="connsiteX153" fmla="*/ 633694 w 1454226"/>
                  <a:gd name="connsiteY153" fmla="*/ 471991 h 678207"/>
                  <a:gd name="connsiteX154" fmla="*/ 654839 w 1454226"/>
                  <a:gd name="connsiteY154" fmla="*/ 474658 h 678207"/>
                  <a:gd name="connsiteX155" fmla="*/ 675413 w 1454226"/>
                  <a:gd name="connsiteY155" fmla="*/ 470467 h 678207"/>
                  <a:gd name="connsiteX156" fmla="*/ 715037 w 1454226"/>
                  <a:gd name="connsiteY156" fmla="*/ 500661 h 678207"/>
                  <a:gd name="connsiteX157" fmla="*/ 717704 w 1454226"/>
                  <a:gd name="connsiteY157" fmla="*/ 501518 h 678207"/>
                  <a:gd name="connsiteX158" fmla="*/ 716942 w 1454226"/>
                  <a:gd name="connsiteY158" fmla="*/ 520092 h 678207"/>
                  <a:gd name="connsiteX159" fmla="*/ 725896 w 1454226"/>
                  <a:gd name="connsiteY159" fmla="*/ 558954 h 678207"/>
                  <a:gd name="connsiteX160" fmla="*/ 745613 w 1454226"/>
                  <a:gd name="connsiteY160" fmla="*/ 584672 h 678207"/>
                  <a:gd name="connsiteX161" fmla="*/ 768663 w 1454226"/>
                  <a:gd name="connsiteY161" fmla="*/ 598959 h 678207"/>
                  <a:gd name="connsiteX162" fmla="*/ 777426 w 1454226"/>
                  <a:gd name="connsiteY162" fmla="*/ 602102 h 678207"/>
                  <a:gd name="connsiteX163" fmla="*/ 782474 w 1454226"/>
                  <a:gd name="connsiteY163" fmla="*/ 603436 h 678207"/>
                  <a:gd name="connsiteX164" fmla="*/ 816955 w 1454226"/>
                  <a:gd name="connsiteY164" fmla="*/ 604007 h 678207"/>
                  <a:gd name="connsiteX165" fmla="*/ 844196 w 1454226"/>
                  <a:gd name="connsiteY165" fmla="*/ 591053 h 678207"/>
                  <a:gd name="connsiteX166" fmla="*/ 859436 w 1454226"/>
                  <a:gd name="connsiteY166" fmla="*/ 575623 h 678207"/>
                  <a:gd name="connsiteX167" fmla="*/ 866771 w 1454226"/>
                  <a:gd name="connsiteY167" fmla="*/ 564288 h 678207"/>
                  <a:gd name="connsiteX168" fmla="*/ 882582 w 1454226"/>
                  <a:gd name="connsiteY168" fmla="*/ 536570 h 678207"/>
                  <a:gd name="connsiteX169" fmla="*/ 898013 w 1454226"/>
                  <a:gd name="connsiteY169" fmla="*/ 509519 h 678207"/>
                  <a:gd name="connsiteX170" fmla="*/ 899727 w 1454226"/>
                  <a:gd name="connsiteY170" fmla="*/ 506852 h 678207"/>
                  <a:gd name="connsiteX171" fmla="*/ 909824 w 1454226"/>
                  <a:gd name="connsiteY171" fmla="*/ 513044 h 678207"/>
                  <a:gd name="connsiteX172" fmla="*/ 920301 w 1454226"/>
                  <a:gd name="connsiteY172" fmla="*/ 517139 h 678207"/>
                  <a:gd name="connsiteX173" fmla="*/ 941447 w 1454226"/>
                  <a:gd name="connsiteY173" fmla="*/ 519711 h 678207"/>
                  <a:gd name="connsiteX174" fmla="*/ 962021 w 1454226"/>
                  <a:gd name="connsiteY174" fmla="*/ 515520 h 678207"/>
                  <a:gd name="connsiteX175" fmla="*/ 1001645 w 1454226"/>
                  <a:gd name="connsiteY175" fmla="*/ 545715 h 678207"/>
                  <a:gd name="connsiteX176" fmla="*/ 1004788 w 1454226"/>
                  <a:gd name="connsiteY176" fmla="*/ 546667 h 678207"/>
                  <a:gd name="connsiteX177" fmla="*/ 1012503 w 1454226"/>
                  <a:gd name="connsiteY177" fmla="*/ 547905 h 678207"/>
                  <a:gd name="connsiteX178" fmla="*/ 1052127 w 1454226"/>
                  <a:gd name="connsiteY178" fmla="*/ 543905 h 678207"/>
                  <a:gd name="connsiteX179" fmla="*/ 1055842 w 1454226"/>
                  <a:gd name="connsiteY179" fmla="*/ 548191 h 678207"/>
                  <a:gd name="connsiteX180" fmla="*/ 1076130 w 1454226"/>
                  <a:gd name="connsiteY180" fmla="*/ 566098 h 678207"/>
                  <a:gd name="connsiteX181" fmla="*/ 1097942 w 1454226"/>
                  <a:gd name="connsiteY181" fmla="*/ 578671 h 678207"/>
                  <a:gd name="connsiteX182" fmla="*/ 1108420 w 1454226"/>
                  <a:gd name="connsiteY182" fmla="*/ 582195 h 678207"/>
                  <a:gd name="connsiteX183" fmla="*/ 1112992 w 1454226"/>
                  <a:gd name="connsiteY183" fmla="*/ 583433 h 678207"/>
                  <a:gd name="connsiteX184" fmla="*/ 1113278 w 1454226"/>
                  <a:gd name="connsiteY184" fmla="*/ 583433 h 678207"/>
                  <a:gd name="connsiteX185" fmla="*/ 1129375 w 1454226"/>
                  <a:gd name="connsiteY185" fmla="*/ 586196 h 678207"/>
                  <a:gd name="connsiteX186" fmla="*/ 1134328 w 1454226"/>
                  <a:gd name="connsiteY186" fmla="*/ 586958 h 678207"/>
                  <a:gd name="connsiteX187" fmla="*/ 1137662 w 1454226"/>
                  <a:gd name="connsiteY187" fmla="*/ 586958 h 678207"/>
                  <a:gd name="connsiteX188" fmla="*/ 1169094 w 1454226"/>
                  <a:gd name="connsiteY188" fmla="*/ 581814 h 678207"/>
                  <a:gd name="connsiteX189" fmla="*/ 1170713 w 1454226"/>
                  <a:gd name="connsiteY189" fmla="*/ 600769 h 678207"/>
                  <a:gd name="connsiteX190" fmla="*/ 1184429 w 1454226"/>
                  <a:gd name="connsiteY190" fmla="*/ 636202 h 678207"/>
                  <a:gd name="connsiteX191" fmla="*/ 1208051 w 1454226"/>
                  <a:gd name="connsiteY191" fmla="*/ 661920 h 678207"/>
                  <a:gd name="connsiteX192" fmla="*/ 1232340 w 1454226"/>
                  <a:gd name="connsiteY192" fmla="*/ 674302 h 678207"/>
                  <a:gd name="connsiteX193" fmla="*/ 1232340 w 1454226"/>
                  <a:gd name="connsiteY193" fmla="*/ 674302 h 678207"/>
                  <a:gd name="connsiteX194" fmla="*/ 1257010 w 1454226"/>
                  <a:gd name="connsiteY194" fmla="*/ 678017 h 678207"/>
                  <a:gd name="connsiteX195" fmla="*/ 1265011 w 1454226"/>
                  <a:gd name="connsiteY195" fmla="*/ 678207 h 678207"/>
                  <a:gd name="connsiteX196" fmla="*/ 1282061 w 1454226"/>
                  <a:gd name="connsiteY196" fmla="*/ 676493 h 678207"/>
                  <a:gd name="connsiteX197" fmla="*/ 1283299 w 1454226"/>
                  <a:gd name="connsiteY197" fmla="*/ 676207 h 678207"/>
                  <a:gd name="connsiteX198" fmla="*/ 1284537 w 1454226"/>
                  <a:gd name="connsiteY198" fmla="*/ 675921 h 678207"/>
                  <a:gd name="connsiteX199" fmla="*/ 1328543 w 1454226"/>
                  <a:gd name="connsiteY199" fmla="*/ 652490 h 678207"/>
                  <a:gd name="connsiteX200" fmla="*/ 1363023 w 1454226"/>
                  <a:gd name="connsiteY200" fmla="*/ 619247 h 678207"/>
                  <a:gd name="connsiteX201" fmla="*/ 1393217 w 1454226"/>
                  <a:gd name="connsiteY201" fmla="*/ 581338 h 678207"/>
                  <a:gd name="connsiteX202" fmla="*/ 1418173 w 1454226"/>
                  <a:gd name="connsiteY202" fmla="*/ 545333 h 678207"/>
                  <a:gd name="connsiteX203" fmla="*/ 1437413 w 1454226"/>
                  <a:gd name="connsiteY203" fmla="*/ 514853 h 678207"/>
                  <a:gd name="connsiteX204" fmla="*/ 1447129 w 1454226"/>
                  <a:gd name="connsiteY204" fmla="*/ 498280 h 678207"/>
                  <a:gd name="connsiteX205" fmla="*/ 1447891 w 1454226"/>
                  <a:gd name="connsiteY205" fmla="*/ 497042 h 678207"/>
                  <a:gd name="connsiteX206" fmla="*/ 1448558 w 1454226"/>
                  <a:gd name="connsiteY206" fmla="*/ 495708 h 678207"/>
                  <a:gd name="connsiteX207" fmla="*/ 1451987 w 1454226"/>
                  <a:gd name="connsiteY207" fmla="*/ 455227 h 678207"/>
                  <a:gd name="connsiteX208" fmla="*/ 1451987 w 1454226"/>
                  <a:gd name="connsiteY208" fmla="*/ 455227 h 678207"/>
                  <a:gd name="connsiteX209" fmla="*/ 202783 w 1454226"/>
                  <a:gd name="connsiteY209" fmla="*/ 172239 h 678207"/>
                  <a:gd name="connsiteX210" fmla="*/ 192115 w 1454226"/>
                  <a:gd name="connsiteY210" fmla="*/ 172715 h 678207"/>
                  <a:gd name="connsiteX211" fmla="*/ 199544 w 1454226"/>
                  <a:gd name="connsiteY211" fmla="*/ 162143 h 678207"/>
                  <a:gd name="connsiteX212" fmla="*/ 205355 w 1454226"/>
                  <a:gd name="connsiteY212" fmla="*/ 172334 h 678207"/>
                  <a:gd name="connsiteX213" fmla="*/ 202783 w 1454226"/>
                  <a:gd name="connsiteY213" fmla="*/ 172334 h 678207"/>
                  <a:gd name="connsiteX214" fmla="*/ 202783 w 1454226"/>
                  <a:gd name="connsiteY214" fmla="*/ 172334 h 67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454226" h="678207">
                    <a:moveTo>
                      <a:pt x="1452082" y="454941"/>
                    </a:moveTo>
                    <a:cubicBezTo>
                      <a:pt x="1448177" y="441797"/>
                      <a:pt x="1439985" y="430748"/>
                      <a:pt x="1428269" y="423223"/>
                    </a:cubicBezTo>
                    <a:lnTo>
                      <a:pt x="1427508" y="422747"/>
                    </a:lnTo>
                    <a:lnTo>
                      <a:pt x="1426745" y="422270"/>
                    </a:lnTo>
                    <a:cubicBezTo>
                      <a:pt x="1422650" y="419889"/>
                      <a:pt x="1418363" y="417984"/>
                      <a:pt x="1413887" y="416651"/>
                    </a:cubicBezTo>
                    <a:cubicBezTo>
                      <a:pt x="1407029" y="414650"/>
                      <a:pt x="1399980" y="413888"/>
                      <a:pt x="1392932" y="414555"/>
                    </a:cubicBezTo>
                    <a:cubicBezTo>
                      <a:pt x="1392932" y="410650"/>
                      <a:pt x="1392646" y="406840"/>
                      <a:pt x="1391789" y="402744"/>
                    </a:cubicBezTo>
                    <a:cubicBezTo>
                      <a:pt x="1391027" y="394553"/>
                      <a:pt x="1388360" y="386742"/>
                      <a:pt x="1384074" y="379789"/>
                    </a:cubicBezTo>
                    <a:cubicBezTo>
                      <a:pt x="1377216" y="368264"/>
                      <a:pt x="1368071" y="359215"/>
                      <a:pt x="1356642" y="352928"/>
                    </a:cubicBezTo>
                    <a:cubicBezTo>
                      <a:pt x="1350736" y="349690"/>
                      <a:pt x="1344450" y="346642"/>
                      <a:pt x="1337972" y="343880"/>
                    </a:cubicBezTo>
                    <a:cubicBezTo>
                      <a:pt x="1337782" y="343880"/>
                      <a:pt x="1337592" y="343689"/>
                      <a:pt x="1337401" y="343689"/>
                    </a:cubicBezTo>
                    <a:cubicBezTo>
                      <a:pt x="1336353" y="339974"/>
                      <a:pt x="1335020" y="336450"/>
                      <a:pt x="1333305" y="332926"/>
                    </a:cubicBezTo>
                    <a:cubicBezTo>
                      <a:pt x="1327971" y="321877"/>
                      <a:pt x="1316351" y="307208"/>
                      <a:pt x="1291681" y="299779"/>
                    </a:cubicBezTo>
                    <a:lnTo>
                      <a:pt x="1290157" y="299303"/>
                    </a:lnTo>
                    <a:lnTo>
                      <a:pt x="1289967" y="299303"/>
                    </a:lnTo>
                    <a:cubicBezTo>
                      <a:pt x="1274631" y="295016"/>
                      <a:pt x="1259201" y="295683"/>
                      <a:pt x="1245294" y="301017"/>
                    </a:cubicBezTo>
                    <a:cubicBezTo>
                      <a:pt x="1242532" y="292730"/>
                      <a:pt x="1237769" y="284825"/>
                      <a:pt x="1231007" y="277490"/>
                    </a:cubicBezTo>
                    <a:lnTo>
                      <a:pt x="1230911" y="277490"/>
                    </a:lnTo>
                    <a:cubicBezTo>
                      <a:pt x="1223196" y="268918"/>
                      <a:pt x="1213767" y="262250"/>
                      <a:pt x="1202813" y="257488"/>
                    </a:cubicBezTo>
                    <a:cubicBezTo>
                      <a:pt x="1199860" y="256154"/>
                      <a:pt x="1196812" y="255107"/>
                      <a:pt x="1193764" y="254154"/>
                    </a:cubicBezTo>
                    <a:cubicBezTo>
                      <a:pt x="1184810" y="251487"/>
                      <a:pt x="1175190" y="250344"/>
                      <a:pt x="1165189" y="250725"/>
                    </a:cubicBezTo>
                    <a:cubicBezTo>
                      <a:pt x="1148901" y="251392"/>
                      <a:pt x="1133185" y="257583"/>
                      <a:pt x="1119755" y="268727"/>
                    </a:cubicBezTo>
                    <a:lnTo>
                      <a:pt x="1112230" y="274919"/>
                    </a:lnTo>
                    <a:lnTo>
                      <a:pt x="1102991" y="281586"/>
                    </a:lnTo>
                    <a:lnTo>
                      <a:pt x="1102419" y="285206"/>
                    </a:lnTo>
                    <a:cubicBezTo>
                      <a:pt x="1094799" y="292730"/>
                      <a:pt x="1087846" y="300541"/>
                      <a:pt x="1081655" y="308542"/>
                    </a:cubicBezTo>
                    <a:cubicBezTo>
                      <a:pt x="1077845" y="313495"/>
                      <a:pt x="1074320" y="318257"/>
                      <a:pt x="1071082" y="322829"/>
                    </a:cubicBezTo>
                    <a:cubicBezTo>
                      <a:pt x="1066319" y="318638"/>
                      <a:pt x="1060700" y="315400"/>
                      <a:pt x="1054604" y="313114"/>
                    </a:cubicBezTo>
                    <a:lnTo>
                      <a:pt x="1053842" y="312828"/>
                    </a:lnTo>
                    <a:lnTo>
                      <a:pt x="1053080" y="312638"/>
                    </a:lnTo>
                    <a:cubicBezTo>
                      <a:pt x="1052413" y="312352"/>
                      <a:pt x="1051746" y="312161"/>
                      <a:pt x="1051079" y="311971"/>
                    </a:cubicBezTo>
                    <a:cubicBezTo>
                      <a:pt x="1036983" y="307780"/>
                      <a:pt x="1022028" y="308066"/>
                      <a:pt x="1007741" y="312828"/>
                    </a:cubicBezTo>
                    <a:cubicBezTo>
                      <a:pt x="998216" y="315971"/>
                      <a:pt x="989072" y="321115"/>
                      <a:pt x="980023" y="328449"/>
                    </a:cubicBezTo>
                    <a:cubicBezTo>
                      <a:pt x="974403" y="324830"/>
                      <a:pt x="968402" y="322163"/>
                      <a:pt x="962307" y="320258"/>
                    </a:cubicBezTo>
                    <a:cubicBezTo>
                      <a:pt x="957163" y="318734"/>
                      <a:pt x="951829" y="317781"/>
                      <a:pt x="946400" y="317495"/>
                    </a:cubicBezTo>
                    <a:cubicBezTo>
                      <a:pt x="937446" y="317019"/>
                      <a:pt x="928302" y="317781"/>
                      <a:pt x="919253" y="319591"/>
                    </a:cubicBezTo>
                    <a:cubicBezTo>
                      <a:pt x="918872" y="308256"/>
                      <a:pt x="915729" y="297493"/>
                      <a:pt x="910014" y="287873"/>
                    </a:cubicBezTo>
                    <a:cubicBezTo>
                      <a:pt x="905633" y="280538"/>
                      <a:pt x="900299" y="273776"/>
                      <a:pt x="894012" y="267680"/>
                    </a:cubicBezTo>
                    <a:cubicBezTo>
                      <a:pt x="885344" y="258631"/>
                      <a:pt x="877629" y="252535"/>
                      <a:pt x="869533" y="248534"/>
                    </a:cubicBezTo>
                    <a:cubicBezTo>
                      <a:pt x="863913" y="245677"/>
                      <a:pt x="857627" y="243296"/>
                      <a:pt x="850292" y="241105"/>
                    </a:cubicBezTo>
                    <a:lnTo>
                      <a:pt x="847244" y="240152"/>
                    </a:lnTo>
                    <a:lnTo>
                      <a:pt x="844292" y="239676"/>
                    </a:lnTo>
                    <a:cubicBezTo>
                      <a:pt x="838482" y="238724"/>
                      <a:pt x="832576" y="238914"/>
                      <a:pt x="825718" y="240057"/>
                    </a:cubicBezTo>
                    <a:lnTo>
                      <a:pt x="825527" y="240057"/>
                    </a:lnTo>
                    <a:cubicBezTo>
                      <a:pt x="820289" y="241010"/>
                      <a:pt x="814955" y="242534"/>
                      <a:pt x="809240" y="244820"/>
                    </a:cubicBezTo>
                    <a:cubicBezTo>
                      <a:pt x="803334" y="247201"/>
                      <a:pt x="797524" y="250439"/>
                      <a:pt x="791904" y="254535"/>
                    </a:cubicBezTo>
                    <a:cubicBezTo>
                      <a:pt x="785618" y="259107"/>
                      <a:pt x="780093" y="264727"/>
                      <a:pt x="775331" y="271204"/>
                    </a:cubicBezTo>
                    <a:cubicBezTo>
                      <a:pt x="775331" y="271204"/>
                      <a:pt x="775235" y="271394"/>
                      <a:pt x="775140" y="271490"/>
                    </a:cubicBezTo>
                    <a:cubicBezTo>
                      <a:pt x="772854" y="270251"/>
                      <a:pt x="770378" y="269108"/>
                      <a:pt x="767901" y="268156"/>
                    </a:cubicBezTo>
                    <a:lnTo>
                      <a:pt x="767139" y="267870"/>
                    </a:lnTo>
                    <a:lnTo>
                      <a:pt x="766377" y="267680"/>
                    </a:lnTo>
                    <a:cubicBezTo>
                      <a:pt x="765710" y="267394"/>
                      <a:pt x="765044" y="267203"/>
                      <a:pt x="764377" y="267013"/>
                    </a:cubicBezTo>
                    <a:cubicBezTo>
                      <a:pt x="750280" y="262822"/>
                      <a:pt x="735326" y="263108"/>
                      <a:pt x="721038" y="267870"/>
                    </a:cubicBezTo>
                    <a:cubicBezTo>
                      <a:pt x="711513" y="271013"/>
                      <a:pt x="702369" y="276157"/>
                      <a:pt x="693320" y="283491"/>
                    </a:cubicBezTo>
                    <a:cubicBezTo>
                      <a:pt x="687701" y="279872"/>
                      <a:pt x="681700" y="277205"/>
                      <a:pt x="675604" y="275300"/>
                    </a:cubicBezTo>
                    <a:cubicBezTo>
                      <a:pt x="670460" y="273776"/>
                      <a:pt x="665126" y="272823"/>
                      <a:pt x="659697" y="272537"/>
                    </a:cubicBezTo>
                    <a:cubicBezTo>
                      <a:pt x="650744" y="272061"/>
                      <a:pt x="641600" y="272823"/>
                      <a:pt x="632551" y="274633"/>
                    </a:cubicBezTo>
                    <a:cubicBezTo>
                      <a:pt x="632170" y="263298"/>
                      <a:pt x="629027" y="252440"/>
                      <a:pt x="623312" y="242915"/>
                    </a:cubicBezTo>
                    <a:cubicBezTo>
                      <a:pt x="618930" y="235580"/>
                      <a:pt x="613596" y="228818"/>
                      <a:pt x="607310" y="222626"/>
                    </a:cubicBezTo>
                    <a:cubicBezTo>
                      <a:pt x="598642" y="213578"/>
                      <a:pt x="590831" y="207482"/>
                      <a:pt x="582830" y="203481"/>
                    </a:cubicBezTo>
                    <a:cubicBezTo>
                      <a:pt x="577211" y="200624"/>
                      <a:pt x="570924" y="198242"/>
                      <a:pt x="563685" y="196052"/>
                    </a:cubicBezTo>
                    <a:lnTo>
                      <a:pt x="560637" y="195099"/>
                    </a:lnTo>
                    <a:lnTo>
                      <a:pt x="557684" y="194623"/>
                    </a:lnTo>
                    <a:cubicBezTo>
                      <a:pt x="551874" y="193670"/>
                      <a:pt x="545969" y="193766"/>
                      <a:pt x="539015" y="195004"/>
                    </a:cubicBezTo>
                    <a:lnTo>
                      <a:pt x="538825" y="195004"/>
                    </a:lnTo>
                    <a:cubicBezTo>
                      <a:pt x="533586" y="195956"/>
                      <a:pt x="528347" y="197480"/>
                      <a:pt x="522537" y="199766"/>
                    </a:cubicBezTo>
                    <a:cubicBezTo>
                      <a:pt x="516632" y="202148"/>
                      <a:pt x="510726" y="205481"/>
                      <a:pt x="505202" y="209482"/>
                    </a:cubicBezTo>
                    <a:cubicBezTo>
                      <a:pt x="503106" y="211006"/>
                      <a:pt x="501011" y="212720"/>
                      <a:pt x="499010" y="214530"/>
                    </a:cubicBezTo>
                    <a:cubicBezTo>
                      <a:pt x="492438" y="209672"/>
                      <a:pt x="485104" y="205958"/>
                      <a:pt x="477293" y="203576"/>
                    </a:cubicBezTo>
                    <a:cubicBezTo>
                      <a:pt x="465959" y="200147"/>
                      <a:pt x="453767" y="199576"/>
                      <a:pt x="441098" y="201767"/>
                    </a:cubicBezTo>
                    <a:lnTo>
                      <a:pt x="439670" y="202052"/>
                    </a:lnTo>
                    <a:lnTo>
                      <a:pt x="438241" y="202433"/>
                    </a:lnTo>
                    <a:cubicBezTo>
                      <a:pt x="428906" y="204719"/>
                      <a:pt x="421572" y="207767"/>
                      <a:pt x="415190" y="211958"/>
                    </a:cubicBezTo>
                    <a:cubicBezTo>
                      <a:pt x="413000" y="213387"/>
                      <a:pt x="410999" y="215006"/>
                      <a:pt x="409094" y="216721"/>
                    </a:cubicBezTo>
                    <a:cubicBezTo>
                      <a:pt x="407856" y="215768"/>
                      <a:pt x="406523" y="214816"/>
                      <a:pt x="405094" y="213959"/>
                    </a:cubicBezTo>
                    <a:cubicBezTo>
                      <a:pt x="399284" y="210053"/>
                      <a:pt x="392426" y="206910"/>
                      <a:pt x="384806" y="204624"/>
                    </a:cubicBezTo>
                    <a:cubicBezTo>
                      <a:pt x="380138" y="203195"/>
                      <a:pt x="375281" y="202148"/>
                      <a:pt x="369851" y="201290"/>
                    </a:cubicBezTo>
                    <a:lnTo>
                      <a:pt x="366708" y="200814"/>
                    </a:lnTo>
                    <a:lnTo>
                      <a:pt x="363565" y="200814"/>
                    </a:lnTo>
                    <a:cubicBezTo>
                      <a:pt x="355659" y="200719"/>
                      <a:pt x="347372" y="202338"/>
                      <a:pt x="337657" y="205958"/>
                    </a:cubicBezTo>
                    <a:cubicBezTo>
                      <a:pt x="326227" y="210149"/>
                      <a:pt x="315559" y="217959"/>
                      <a:pt x="305177" y="229675"/>
                    </a:cubicBezTo>
                    <a:cubicBezTo>
                      <a:pt x="301176" y="234152"/>
                      <a:pt x="297271" y="239295"/>
                      <a:pt x="293461" y="245296"/>
                    </a:cubicBezTo>
                    <a:cubicBezTo>
                      <a:pt x="291651" y="240248"/>
                      <a:pt x="289556" y="235580"/>
                      <a:pt x="287270" y="231199"/>
                    </a:cubicBezTo>
                    <a:cubicBezTo>
                      <a:pt x="283269" y="223674"/>
                      <a:pt x="278792" y="216816"/>
                      <a:pt x="273839" y="210625"/>
                    </a:cubicBezTo>
                    <a:cubicBezTo>
                      <a:pt x="270791" y="206815"/>
                      <a:pt x="267839" y="203195"/>
                      <a:pt x="265172" y="199862"/>
                    </a:cubicBezTo>
                    <a:cubicBezTo>
                      <a:pt x="263457" y="197576"/>
                      <a:pt x="261552" y="195385"/>
                      <a:pt x="259457" y="193385"/>
                    </a:cubicBezTo>
                    <a:cubicBezTo>
                      <a:pt x="267839" y="191480"/>
                      <a:pt x="276030" y="187574"/>
                      <a:pt x="283364" y="181669"/>
                    </a:cubicBezTo>
                    <a:cubicBezTo>
                      <a:pt x="294318" y="172811"/>
                      <a:pt x="302033" y="160428"/>
                      <a:pt x="306129" y="144902"/>
                    </a:cubicBezTo>
                    <a:cubicBezTo>
                      <a:pt x="309463" y="132901"/>
                      <a:pt x="311082" y="119471"/>
                      <a:pt x="311082" y="104897"/>
                    </a:cubicBezTo>
                    <a:cubicBezTo>
                      <a:pt x="311082" y="88133"/>
                      <a:pt x="307653" y="72227"/>
                      <a:pt x="300986" y="57653"/>
                    </a:cubicBezTo>
                    <a:cubicBezTo>
                      <a:pt x="295937" y="45557"/>
                      <a:pt x="288698" y="34793"/>
                      <a:pt x="279554" y="25745"/>
                    </a:cubicBezTo>
                    <a:cubicBezTo>
                      <a:pt x="271077" y="17267"/>
                      <a:pt x="260504" y="10409"/>
                      <a:pt x="248217" y="5456"/>
                    </a:cubicBezTo>
                    <a:cubicBezTo>
                      <a:pt x="246122" y="4599"/>
                      <a:pt x="244026" y="3837"/>
                      <a:pt x="241835" y="3266"/>
                    </a:cubicBezTo>
                    <a:cubicBezTo>
                      <a:pt x="229072" y="-544"/>
                      <a:pt x="215165" y="-1021"/>
                      <a:pt x="200306" y="1837"/>
                    </a:cubicBezTo>
                    <a:cubicBezTo>
                      <a:pt x="196115" y="2408"/>
                      <a:pt x="191734" y="3361"/>
                      <a:pt x="186971" y="4885"/>
                    </a:cubicBezTo>
                    <a:lnTo>
                      <a:pt x="180113" y="7076"/>
                    </a:lnTo>
                    <a:lnTo>
                      <a:pt x="176684" y="9647"/>
                    </a:lnTo>
                    <a:cubicBezTo>
                      <a:pt x="163445" y="16029"/>
                      <a:pt x="150681" y="25268"/>
                      <a:pt x="138775" y="37270"/>
                    </a:cubicBezTo>
                    <a:cubicBezTo>
                      <a:pt x="128202" y="47843"/>
                      <a:pt x="118106" y="59463"/>
                      <a:pt x="108866" y="71846"/>
                    </a:cubicBezTo>
                    <a:cubicBezTo>
                      <a:pt x="99913" y="83752"/>
                      <a:pt x="91912" y="95753"/>
                      <a:pt x="84959" y="107564"/>
                    </a:cubicBezTo>
                    <a:lnTo>
                      <a:pt x="81434" y="106993"/>
                    </a:lnTo>
                    <a:lnTo>
                      <a:pt x="68004" y="138521"/>
                    </a:lnTo>
                    <a:cubicBezTo>
                      <a:pt x="67052" y="140711"/>
                      <a:pt x="66099" y="142997"/>
                      <a:pt x="64956" y="145474"/>
                    </a:cubicBezTo>
                    <a:cubicBezTo>
                      <a:pt x="63623" y="148331"/>
                      <a:pt x="62384" y="151284"/>
                      <a:pt x="61146" y="154142"/>
                    </a:cubicBezTo>
                    <a:cubicBezTo>
                      <a:pt x="59432" y="157952"/>
                      <a:pt x="57812" y="161666"/>
                      <a:pt x="56288" y="165286"/>
                    </a:cubicBezTo>
                    <a:cubicBezTo>
                      <a:pt x="54288" y="169953"/>
                      <a:pt x="52574" y="174430"/>
                      <a:pt x="50954" y="178907"/>
                    </a:cubicBezTo>
                    <a:cubicBezTo>
                      <a:pt x="46763" y="190908"/>
                      <a:pt x="44001" y="203576"/>
                      <a:pt x="42668" y="216530"/>
                    </a:cubicBezTo>
                    <a:cubicBezTo>
                      <a:pt x="41334" y="228913"/>
                      <a:pt x="42096" y="242057"/>
                      <a:pt x="44668" y="255869"/>
                    </a:cubicBezTo>
                    <a:lnTo>
                      <a:pt x="44477" y="257012"/>
                    </a:lnTo>
                    <a:lnTo>
                      <a:pt x="46763" y="265870"/>
                    </a:lnTo>
                    <a:cubicBezTo>
                      <a:pt x="47049" y="266918"/>
                      <a:pt x="47335" y="267965"/>
                      <a:pt x="47621" y="269013"/>
                    </a:cubicBezTo>
                    <a:lnTo>
                      <a:pt x="48287" y="271871"/>
                    </a:lnTo>
                    <a:lnTo>
                      <a:pt x="48668" y="272347"/>
                    </a:lnTo>
                    <a:cubicBezTo>
                      <a:pt x="53812" y="287968"/>
                      <a:pt x="61718" y="298731"/>
                      <a:pt x="69433" y="306065"/>
                    </a:cubicBezTo>
                    <a:cubicBezTo>
                      <a:pt x="64289" y="309209"/>
                      <a:pt x="59336" y="312542"/>
                      <a:pt x="54574" y="315971"/>
                    </a:cubicBezTo>
                    <a:cubicBezTo>
                      <a:pt x="40096" y="326544"/>
                      <a:pt x="28190" y="338736"/>
                      <a:pt x="19141" y="352357"/>
                    </a:cubicBezTo>
                    <a:cubicBezTo>
                      <a:pt x="2186" y="377122"/>
                      <a:pt x="-3624" y="406459"/>
                      <a:pt x="2186" y="437415"/>
                    </a:cubicBezTo>
                    <a:cubicBezTo>
                      <a:pt x="2663" y="441225"/>
                      <a:pt x="3234" y="445035"/>
                      <a:pt x="4091" y="448750"/>
                    </a:cubicBezTo>
                    <a:cubicBezTo>
                      <a:pt x="5711" y="455894"/>
                      <a:pt x="8663" y="462942"/>
                      <a:pt x="12664" y="469514"/>
                    </a:cubicBezTo>
                    <a:cubicBezTo>
                      <a:pt x="16760" y="476372"/>
                      <a:pt x="21998" y="483230"/>
                      <a:pt x="28190" y="490088"/>
                    </a:cubicBezTo>
                    <a:cubicBezTo>
                      <a:pt x="35619" y="498185"/>
                      <a:pt x="44192" y="505043"/>
                      <a:pt x="53907" y="510567"/>
                    </a:cubicBezTo>
                    <a:cubicBezTo>
                      <a:pt x="60098" y="514091"/>
                      <a:pt x="66861" y="516949"/>
                      <a:pt x="74005" y="519140"/>
                    </a:cubicBezTo>
                    <a:cubicBezTo>
                      <a:pt x="78577" y="520568"/>
                      <a:pt x="83435" y="521616"/>
                      <a:pt x="88388" y="522378"/>
                    </a:cubicBezTo>
                    <a:cubicBezTo>
                      <a:pt x="102008" y="524474"/>
                      <a:pt x="116582" y="523426"/>
                      <a:pt x="131822" y="519140"/>
                    </a:cubicBezTo>
                    <a:cubicBezTo>
                      <a:pt x="143823" y="515806"/>
                      <a:pt x="157349" y="509234"/>
                      <a:pt x="173160" y="499137"/>
                    </a:cubicBezTo>
                    <a:cubicBezTo>
                      <a:pt x="186400" y="490660"/>
                      <a:pt x="199925" y="480659"/>
                      <a:pt x="213356" y="469705"/>
                    </a:cubicBezTo>
                    <a:cubicBezTo>
                      <a:pt x="227072" y="458465"/>
                      <a:pt x="239549" y="446559"/>
                      <a:pt x="250694" y="434367"/>
                    </a:cubicBezTo>
                    <a:cubicBezTo>
                      <a:pt x="253837" y="430938"/>
                      <a:pt x="256790" y="427509"/>
                      <a:pt x="259457" y="424080"/>
                    </a:cubicBezTo>
                    <a:cubicBezTo>
                      <a:pt x="261457" y="430176"/>
                      <a:pt x="264029" y="435796"/>
                      <a:pt x="266981" y="441035"/>
                    </a:cubicBezTo>
                    <a:cubicBezTo>
                      <a:pt x="277268" y="459037"/>
                      <a:pt x="290794" y="471419"/>
                      <a:pt x="307177" y="477992"/>
                    </a:cubicBezTo>
                    <a:cubicBezTo>
                      <a:pt x="312225" y="479992"/>
                      <a:pt x="316702" y="481611"/>
                      <a:pt x="320798" y="482849"/>
                    </a:cubicBezTo>
                    <a:cubicBezTo>
                      <a:pt x="324989" y="484088"/>
                      <a:pt x="329084" y="485040"/>
                      <a:pt x="332894" y="485707"/>
                    </a:cubicBezTo>
                    <a:cubicBezTo>
                      <a:pt x="335657" y="486088"/>
                      <a:pt x="338419" y="486374"/>
                      <a:pt x="341181" y="486374"/>
                    </a:cubicBezTo>
                    <a:cubicBezTo>
                      <a:pt x="353849" y="487326"/>
                      <a:pt x="370899" y="484373"/>
                      <a:pt x="388425" y="468467"/>
                    </a:cubicBezTo>
                    <a:cubicBezTo>
                      <a:pt x="394616" y="472848"/>
                      <a:pt x="402141" y="476753"/>
                      <a:pt x="411666" y="480754"/>
                    </a:cubicBezTo>
                    <a:cubicBezTo>
                      <a:pt x="414428" y="481897"/>
                      <a:pt x="417381" y="482945"/>
                      <a:pt x="420239" y="483802"/>
                    </a:cubicBezTo>
                    <a:cubicBezTo>
                      <a:pt x="423858" y="484850"/>
                      <a:pt x="427478" y="485707"/>
                      <a:pt x="431097" y="486278"/>
                    </a:cubicBezTo>
                    <a:cubicBezTo>
                      <a:pt x="432335" y="496375"/>
                      <a:pt x="435098" y="505614"/>
                      <a:pt x="439289" y="513806"/>
                    </a:cubicBezTo>
                    <a:cubicBezTo>
                      <a:pt x="444527" y="524093"/>
                      <a:pt x="451195" y="532761"/>
                      <a:pt x="459005" y="539523"/>
                    </a:cubicBezTo>
                    <a:cubicBezTo>
                      <a:pt x="466244" y="545810"/>
                      <a:pt x="473960" y="550572"/>
                      <a:pt x="482151" y="553906"/>
                    </a:cubicBezTo>
                    <a:cubicBezTo>
                      <a:pt x="485390" y="555240"/>
                      <a:pt x="488342" y="556192"/>
                      <a:pt x="490914" y="556954"/>
                    </a:cubicBezTo>
                    <a:cubicBezTo>
                      <a:pt x="492629" y="557430"/>
                      <a:pt x="494343" y="557906"/>
                      <a:pt x="495962" y="558288"/>
                    </a:cubicBezTo>
                    <a:cubicBezTo>
                      <a:pt x="507773" y="561336"/>
                      <a:pt x="519299" y="561526"/>
                      <a:pt x="530348" y="558859"/>
                    </a:cubicBezTo>
                    <a:lnTo>
                      <a:pt x="530538" y="558859"/>
                    </a:lnTo>
                    <a:cubicBezTo>
                      <a:pt x="540730" y="556287"/>
                      <a:pt x="549779" y="552001"/>
                      <a:pt x="557589" y="546000"/>
                    </a:cubicBezTo>
                    <a:lnTo>
                      <a:pt x="557780" y="546000"/>
                    </a:lnTo>
                    <a:cubicBezTo>
                      <a:pt x="563685" y="541333"/>
                      <a:pt x="568733" y="536094"/>
                      <a:pt x="572924" y="530570"/>
                    </a:cubicBezTo>
                    <a:lnTo>
                      <a:pt x="573020" y="530570"/>
                    </a:lnTo>
                    <a:cubicBezTo>
                      <a:pt x="576163" y="526283"/>
                      <a:pt x="578449" y="522664"/>
                      <a:pt x="580259" y="519140"/>
                    </a:cubicBezTo>
                    <a:cubicBezTo>
                      <a:pt x="585402" y="510281"/>
                      <a:pt x="590736" y="500947"/>
                      <a:pt x="596070" y="491422"/>
                    </a:cubicBezTo>
                    <a:cubicBezTo>
                      <a:pt x="600928" y="482659"/>
                      <a:pt x="606167" y="473610"/>
                      <a:pt x="611501" y="464371"/>
                    </a:cubicBezTo>
                    <a:cubicBezTo>
                      <a:pt x="612072" y="463514"/>
                      <a:pt x="612644" y="462656"/>
                      <a:pt x="613215" y="461704"/>
                    </a:cubicBezTo>
                    <a:cubicBezTo>
                      <a:pt x="616358" y="464085"/>
                      <a:pt x="619787" y="466181"/>
                      <a:pt x="623312" y="467895"/>
                    </a:cubicBezTo>
                    <a:cubicBezTo>
                      <a:pt x="626741" y="469514"/>
                      <a:pt x="630265" y="470943"/>
                      <a:pt x="633694" y="471991"/>
                    </a:cubicBezTo>
                    <a:cubicBezTo>
                      <a:pt x="640742" y="474086"/>
                      <a:pt x="647886" y="474944"/>
                      <a:pt x="654839" y="474658"/>
                    </a:cubicBezTo>
                    <a:cubicBezTo>
                      <a:pt x="661983" y="474277"/>
                      <a:pt x="668936" y="472848"/>
                      <a:pt x="675413" y="470467"/>
                    </a:cubicBezTo>
                    <a:cubicBezTo>
                      <a:pt x="686081" y="485612"/>
                      <a:pt x="699416" y="495708"/>
                      <a:pt x="715037" y="500661"/>
                    </a:cubicBezTo>
                    <a:lnTo>
                      <a:pt x="717704" y="501518"/>
                    </a:lnTo>
                    <a:cubicBezTo>
                      <a:pt x="716942" y="508662"/>
                      <a:pt x="716752" y="514758"/>
                      <a:pt x="716942" y="520092"/>
                    </a:cubicBezTo>
                    <a:cubicBezTo>
                      <a:pt x="717228" y="534666"/>
                      <a:pt x="720181" y="547715"/>
                      <a:pt x="725896" y="558954"/>
                    </a:cubicBezTo>
                    <a:cubicBezTo>
                      <a:pt x="731135" y="569241"/>
                      <a:pt x="737802" y="577909"/>
                      <a:pt x="745613" y="584672"/>
                    </a:cubicBezTo>
                    <a:cubicBezTo>
                      <a:pt x="752852" y="590958"/>
                      <a:pt x="760567" y="595721"/>
                      <a:pt x="768663" y="598959"/>
                    </a:cubicBezTo>
                    <a:cubicBezTo>
                      <a:pt x="771902" y="600293"/>
                      <a:pt x="774854" y="601245"/>
                      <a:pt x="777426" y="602102"/>
                    </a:cubicBezTo>
                    <a:cubicBezTo>
                      <a:pt x="779141" y="602579"/>
                      <a:pt x="780855" y="603055"/>
                      <a:pt x="782474" y="603436"/>
                    </a:cubicBezTo>
                    <a:cubicBezTo>
                      <a:pt x="794285" y="606484"/>
                      <a:pt x="805811" y="606674"/>
                      <a:pt x="816955" y="604007"/>
                    </a:cubicBezTo>
                    <a:cubicBezTo>
                      <a:pt x="827147" y="601531"/>
                      <a:pt x="836291" y="597149"/>
                      <a:pt x="844196" y="591053"/>
                    </a:cubicBezTo>
                    <a:cubicBezTo>
                      <a:pt x="850102" y="586386"/>
                      <a:pt x="855245" y="581243"/>
                      <a:pt x="859436" y="575623"/>
                    </a:cubicBezTo>
                    <a:cubicBezTo>
                      <a:pt x="862580" y="571432"/>
                      <a:pt x="864961" y="567813"/>
                      <a:pt x="866771" y="564288"/>
                    </a:cubicBezTo>
                    <a:cubicBezTo>
                      <a:pt x="871914" y="555335"/>
                      <a:pt x="877248" y="546000"/>
                      <a:pt x="882582" y="536570"/>
                    </a:cubicBezTo>
                    <a:cubicBezTo>
                      <a:pt x="887440" y="527807"/>
                      <a:pt x="892679" y="518759"/>
                      <a:pt x="898013" y="509519"/>
                    </a:cubicBezTo>
                    <a:cubicBezTo>
                      <a:pt x="898584" y="508662"/>
                      <a:pt x="899156" y="507805"/>
                      <a:pt x="899727" y="506852"/>
                    </a:cubicBezTo>
                    <a:cubicBezTo>
                      <a:pt x="902870" y="509234"/>
                      <a:pt x="906300" y="511329"/>
                      <a:pt x="909824" y="513044"/>
                    </a:cubicBezTo>
                    <a:cubicBezTo>
                      <a:pt x="913253" y="514663"/>
                      <a:pt x="916777" y="516092"/>
                      <a:pt x="920301" y="517139"/>
                    </a:cubicBezTo>
                    <a:cubicBezTo>
                      <a:pt x="927350" y="519235"/>
                      <a:pt x="934493" y="520092"/>
                      <a:pt x="941447" y="519711"/>
                    </a:cubicBezTo>
                    <a:cubicBezTo>
                      <a:pt x="948591" y="519330"/>
                      <a:pt x="955544" y="517901"/>
                      <a:pt x="962021" y="515520"/>
                    </a:cubicBezTo>
                    <a:cubicBezTo>
                      <a:pt x="972689" y="530665"/>
                      <a:pt x="986024" y="540762"/>
                      <a:pt x="1001645" y="545715"/>
                    </a:cubicBezTo>
                    <a:lnTo>
                      <a:pt x="1004788" y="546667"/>
                    </a:lnTo>
                    <a:lnTo>
                      <a:pt x="1012503" y="547905"/>
                    </a:lnTo>
                    <a:cubicBezTo>
                      <a:pt x="1025457" y="549905"/>
                      <a:pt x="1038697" y="548572"/>
                      <a:pt x="1052127" y="543905"/>
                    </a:cubicBezTo>
                    <a:cubicBezTo>
                      <a:pt x="1053366" y="545333"/>
                      <a:pt x="1054604" y="546762"/>
                      <a:pt x="1055842" y="548191"/>
                    </a:cubicBezTo>
                    <a:cubicBezTo>
                      <a:pt x="1062224" y="555049"/>
                      <a:pt x="1068986" y="561050"/>
                      <a:pt x="1076130" y="566098"/>
                    </a:cubicBezTo>
                    <a:cubicBezTo>
                      <a:pt x="1082798" y="571527"/>
                      <a:pt x="1090132" y="575814"/>
                      <a:pt x="1097942" y="578671"/>
                    </a:cubicBezTo>
                    <a:cubicBezTo>
                      <a:pt x="1101562" y="580004"/>
                      <a:pt x="1105086" y="581243"/>
                      <a:pt x="1108420" y="582195"/>
                    </a:cubicBezTo>
                    <a:cubicBezTo>
                      <a:pt x="1109944" y="582671"/>
                      <a:pt x="1111468" y="583052"/>
                      <a:pt x="1112992" y="583433"/>
                    </a:cubicBezTo>
                    <a:lnTo>
                      <a:pt x="1113278" y="583433"/>
                    </a:lnTo>
                    <a:cubicBezTo>
                      <a:pt x="1118612" y="584862"/>
                      <a:pt x="1124041" y="585815"/>
                      <a:pt x="1129375" y="586196"/>
                    </a:cubicBezTo>
                    <a:lnTo>
                      <a:pt x="1134328" y="586958"/>
                    </a:lnTo>
                    <a:lnTo>
                      <a:pt x="1137662" y="586958"/>
                    </a:lnTo>
                    <a:cubicBezTo>
                      <a:pt x="1148425" y="586958"/>
                      <a:pt x="1158902" y="585243"/>
                      <a:pt x="1169094" y="581814"/>
                    </a:cubicBezTo>
                    <a:cubicBezTo>
                      <a:pt x="1169285" y="588196"/>
                      <a:pt x="1169856" y="594578"/>
                      <a:pt x="1170713" y="600769"/>
                    </a:cubicBezTo>
                    <a:cubicBezTo>
                      <a:pt x="1172523" y="613342"/>
                      <a:pt x="1177095" y="625248"/>
                      <a:pt x="1184429" y="636202"/>
                    </a:cubicBezTo>
                    <a:cubicBezTo>
                      <a:pt x="1190621" y="645822"/>
                      <a:pt x="1198526" y="654490"/>
                      <a:pt x="1208051" y="661920"/>
                    </a:cubicBezTo>
                    <a:cubicBezTo>
                      <a:pt x="1215195" y="667444"/>
                      <a:pt x="1223292" y="671635"/>
                      <a:pt x="1232340" y="674302"/>
                    </a:cubicBezTo>
                    <a:lnTo>
                      <a:pt x="1232340" y="674302"/>
                    </a:lnTo>
                    <a:cubicBezTo>
                      <a:pt x="1239960" y="676588"/>
                      <a:pt x="1248247" y="677826"/>
                      <a:pt x="1257010" y="678017"/>
                    </a:cubicBezTo>
                    <a:cubicBezTo>
                      <a:pt x="1259867" y="678017"/>
                      <a:pt x="1262534" y="678207"/>
                      <a:pt x="1265011" y="678207"/>
                    </a:cubicBezTo>
                    <a:cubicBezTo>
                      <a:pt x="1270535" y="678207"/>
                      <a:pt x="1276251" y="677731"/>
                      <a:pt x="1282061" y="676493"/>
                    </a:cubicBezTo>
                    <a:lnTo>
                      <a:pt x="1283299" y="676207"/>
                    </a:lnTo>
                    <a:lnTo>
                      <a:pt x="1284537" y="675921"/>
                    </a:lnTo>
                    <a:cubicBezTo>
                      <a:pt x="1299206" y="672016"/>
                      <a:pt x="1313969" y="664205"/>
                      <a:pt x="1328543" y="652490"/>
                    </a:cubicBezTo>
                    <a:cubicBezTo>
                      <a:pt x="1340163" y="643155"/>
                      <a:pt x="1351784" y="631916"/>
                      <a:pt x="1363023" y="619247"/>
                    </a:cubicBezTo>
                    <a:cubicBezTo>
                      <a:pt x="1373501" y="607341"/>
                      <a:pt x="1383597" y="594673"/>
                      <a:pt x="1393217" y="581338"/>
                    </a:cubicBezTo>
                    <a:cubicBezTo>
                      <a:pt x="1402361" y="568670"/>
                      <a:pt x="1410743" y="556573"/>
                      <a:pt x="1418173" y="545333"/>
                    </a:cubicBezTo>
                    <a:cubicBezTo>
                      <a:pt x="1425793" y="533808"/>
                      <a:pt x="1432270" y="523616"/>
                      <a:pt x="1437413" y="514853"/>
                    </a:cubicBezTo>
                    <a:cubicBezTo>
                      <a:pt x="1442367" y="506471"/>
                      <a:pt x="1445510" y="501042"/>
                      <a:pt x="1447129" y="498280"/>
                    </a:cubicBezTo>
                    <a:lnTo>
                      <a:pt x="1447891" y="497042"/>
                    </a:lnTo>
                    <a:lnTo>
                      <a:pt x="1448558" y="495708"/>
                    </a:lnTo>
                    <a:cubicBezTo>
                      <a:pt x="1454654" y="482945"/>
                      <a:pt x="1455892" y="468562"/>
                      <a:pt x="1451987" y="455227"/>
                    </a:cubicBezTo>
                    <a:lnTo>
                      <a:pt x="1451987" y="455227"/>
                    </a:lnTo>
                    <a:close/>
                    <a:moveTo>
                      <a:pt x="202783" y="172239"/>
                    </a:moveTo>
                    <a:cubicBezTo>
                      <a:pt x="199068" y="172239"/>
                      <a:pt x="195544" y="172430"/>
                      <a:pt x="192115" y="172715"/>
                    </a:cubicBezTo>
                    <a:cubicBezTo>
                      <a:pt x="194496" y="169096"/>
                      <a:pt x="196973" y="165572"/>
                      <a:pt x="199544" y="162143"/>
                    </a:cubicBezTo>
                    <a:cubicBezTo>
                      <a:pt x="201259" y="165953"/>
                      <a:pt x="203259" y="169382"/>
                      <a:pt x="205355" y="172334"/>
                    </a:cubicBezTo>
                    <a:cubicBezTo>
                      <a:pt x="204497" y="172334"/>
                      <a:pt x="203640" y="172334"/>
                      <a:pt x="202783" y="172334"/>
                    </a:cubicBezTo>
                    <a:lnTo>
                      <a:pt x="202783" y="172334"/>
                    </a:lnTo>
                    <a:close/>
                  </a:path>
                </a:pathLst>
              </a:custGeom>
              <a:solidFill>
                <a:srgbClr val="FFFFFF"/>
              </a:solid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18CD18EE-ECA8-1D02-6A33-318A1B6FD876}"/>
                  </a:ext>
                </a:extLst>
              </p:cNvPr>
              <p:cNvSpPr/>
              <p:nvPr/>
            </p:nvSpPr>
            <p:spPr>
              <a:xfrm>
                <a:off x="11811592" y="-1354787"/>
                <a:ext cx="1366452" cy="589526"/>
              </a:xfrm>
              <a:custGeom>
                <a:avLst/>
                <a:gdLst>
                  <a:gd name="connsiteX0" fmla="*/ 1365023 w 1366452"/>
                  <a:gd name="connsiteY0" fmla="*/ 423506 h 589526"/>
                  <a:gd name="connsiteX1" fmla="*/ 1359593 w 1366452"/>
                  <a:gd name="connsiteY1" fmla="*/ 416363 h 589526"/>
                  <a:gd name="connsiteX2" fmla="*/ 1350259 w 1366452"/>
                  <a:gd name="connsiteY2" fmla="*/ 414934 h 589526"/>
                  <a:gd name="connsiteX3" fmla="*/ 1343306 w 1366452"/>
                  <a:gd name="connsiteY3" fmla="*/ 420839 h 589526"/>
                  <a:gd name="connsiteX4" fmla="*/ 1332352 w 1366452"/>
                  <a:gd name="connsiteY4" fmla="*/ 438175 h 589526"/>
                  <a:gd name="connsiteX5" fmla="*/ 1318445 w 1366452"/>
                  <a:gd name="connsiteY5" fmla="*/ 459796 h 589526"/>
                  <a:gd name="connsiteX6" fmla="*/ 1305682 w 1366452"/>
                  <a:gd name="connsiteY6" fmla="*/ 478561 h 589526"/>
                  <a:gd name="connsiteX7" fmla="*/ 1299300 w 1366452"/>
                  <a:gd name="connsiteY7" fmla="*/ 487610 h 589526"/>
                  <a:gd name="connsiteX8" fmla="*/ 1271868 w 1366452"/>
                  <a:gd name="connsiteY8" fmla="*/ 520185 h 589526"/>
                  <a:gd name="connsiteX9" fmla="*/ 1244531 w 1366452"/>
                  <a:gd name="connsiteY9" fmla="*/ 552189 h 589526"/>
                  <a:gd name="connsiteX10" fmla="*/ 1240245 w 1366452"/>
                  <a:gd name="connsiteY10" fmla="*/ 555809 h 589526"/>
                  <a:gd name="connsiteX11" fmla="*/ 1233768 w 1366452"/>
                  <a:gd name="connsiteY11" fmla="*/ 560571 h 589526"/>
                  <a:gd name="connsiteX12" fmla="*/ 1227291 w 1366452"/>
                  <a:gd name="connsiteY12" fmla="*/ 564857 h 589526"/>
                  <a:gd name="connsiteX13" fmla="*/ 1222814 w 1366452"/>
                  <a:gd name="connsiteY13" fmla="*/ 566381 h 589526"/>
                  <a:gd name="connsiteX14" fmla="*/ 1217480 w 1366452"/>
                  <a:gd name="connsiteY14" fmla="*/ 563333 h 589526"/>
                  <a:gd name="connsiteX15" fmla="*/ 1215575 w 1366452"/>
                  <a:gd name="connsiteY15" fmla="*/ 557809 h 589526"/>
                  <a:gd name="connsiteX16" fmla="*/ 1215575 w 1366452"/>
                  <a:gd name="connsiteY16" fmla="*/ 551522 h 589526"/>
                  <a:gd name="connsiteX17" fmla="*/ 1216433 w 1366452"/>
                  <a:gd name="connsiteY17" fmla="*/ 545903 h 589526"/>
                  <a:gd name="connsiteX18" fmla="*/ 1219385 w 1366452"/>
                  <a:gd name="connsiteY18" fmla="*/ 531615 h 589526"/>
                  <a:gd name="connsiteX19" fmla="*/ 1224529 w 1366452"/>
                  <a:gd name="connsiteY19" fmla="*/ 511327 h 589526"/>
                  <a:gd name="connsiteX20" fmla="*/ 1229767 w 1366452"/>
                  <a:gd name="connsiteY20" fmla="*/ 492372 h 589526"/>
                  <a:gd name="connsiteX21" fmla="*/ 1233006 w 1366452"/>
                  <a:gd name="connsiteY21" fmla="*/ 481323 h 589526"/>
                  <a:gd name="connsiteX22" fmla="*/ 1238816 w 1366452"/>
                  <a:gd name="connsiteY22" fmla="*/ 471703 h 589526"/>
                  <a:gd name="connsiteX23" fmla="*/ 1250913 w 1366452"/>
                  <a:gd name="connsiteY23" fmla="*/ 453796 h 589526"/>
                  <a:gd name="connsiteX24" fmla="*/ 1266058 w 1366452"/>
                  <a:gd name="connsiteY24" fmla="*/ 432079 h 589526"/>
                  <a:gd name="connsiteX25" fmla="*/ 1281202 w 1366452"/>
                  <a:gd name="connsiteY25" fmla="*/ 410457 h 589526"/>
                  <a:gd name="connsiteX26" fmla="*/ 1293680 w 1366452"/>
                  <a:gd name="connsiteY26" fmla="*/ 393121 h 589526"/>
                  <a:gd name="connsiteX27" fmla="*/ 1300824 w 1366452"/>
                  <a:gd name="connsiteY27" fmla="*/ 384263 h 589526"/>
                  <a:gd name="connsiteX28" fmla="*/ 1303967 w 1366452"/>
                  <a:gd name="connsiteY28" fmla="*/ 375214 h 589526"/>
                  <a:gd name="connsiteX29" fmla="*/ 1303777 w 1366452"/>
                  <a:gd name="connsiteY29" fmla="*/ 368166 h 589526"/>
                  <a:gd name="connsiteX30" fmla="*/ 1303015 w 1366452"/>
                  <a:gd name="connsiteY30" fmla="*/ 363308 h 589526"/>
                  <a:gd name="connsiteX31" fmla="*/ 1301681 w 1366452"/>
                  <a:gd name="connsiteY31" fmla="*/ 359308 h 589526"/>
                  <a:gd name="connsiteX32" fmla="*/ 1290442 w 1366452"/>
                  <a:gd name="connsiteY32" fmla="*/ 347783 h 589526"/>
                  <a:gd name="connsiteX33" fmla="*/ 1275964 w 1366452"/>
                  <a:gd name="connsiteY33" fmla="*/ 340734 h 589526"/>
                  <a:gd name="connsiteX34" fmla="*/ 1271011 w 1366452"/>
                  <a:gd name="connsiteY34" fmla="*/ 340163 h 589526"/>
                  <a:gd name="connsiteX35" fmla="*/ 1266629 w 1366452"/>
                  <a:gd name="connsiteY35" fmla="*/ 342258 h 589526"/>
                  <a:gd name="connsiteX36" fmla="*/ 1254628 w 1366452"/>
                  <a:gd name="connsiteY36" fmla="*/ 354640 h 589526"/>
                  <a:gd name="connsiteX37" fmla="*/ 1243483 w 1366452"/>
                  <a:gd name="connsiteY37" fmla="*/ 368166 h 589526"/>
                  <a:gd name="connsiteX38" fmla="*/ 1229101 w 1366452"/>
                  <a:gd name="connsiteY38" fmla="*/ 384454 h 589526"/>
                  <a:gd name="connsiteX39" fmla="*/ 1211670 w 1366452"/>
                  <a:gd name="connsiteY39" fmla="*/ 397789 h 589526"/>
                  <a:gd name="connsiteX40" fmla="*/ 1205765 w 1366452"/>
                  <a:gd name="connsiteY40" fmla="*/ 398837 h 589526"/>
                  <a:gd name="connsiteX41" fmla="*/ 1203859 w 1366452"/>
                  <a:gd name="connsiteY41" fmla="*/ 393502 h 589526"/>
                  <a:gd name="connsiteX42" fmla="*/ 1203574 w 1366452"/>
                  <a:gd name="connsiteY42" fmla="*/ 388931 h 589526"/>
                  <a:gd name="connsiteX43" fmla="*/ 1213956 w 1366452"/>
                  <a:gd name="connsiteY43" fmla="*/ 378739 h 589526"/>
                  <a:gd name="connsiteX44" fmla="*/ 1228053 w 1366452"/>
                  <a:gd name="connsiteY44" fmla="*/ 362451 h 589526"/>
                  <a:gd name="connsiteX45" fmla="*/ 1241579 w 1366452"/>
                  <a:gd name="connsiteY45" fmla="*/ 343306 h 589526"/>
                  <a:gd name="connsiteX46" fmla="*/ 1250056 w 1366452"/>
                  <a:gd name="connsiteY46" fmla="*/ 324351 h 589526"/>
                  <a:gd name="connsiteX47" fmla="*/ 1248817 w 1366452"/>
                  <a:gd name="connsiteY47" fmla="*/ 308349 h 589526"/>
                  <a:gd name="connsiteX48" fmla="*/ 1233387 w 1366452"/>
                  <a:gd name="connsiteY48" fmla="*/ 297871 h 589526"/>
                  <a:gd name="connsiteX49" fmla="*/ 1211003 w 1366452"/>
                  <a:gd name="connsiteY49" fmla="*/ 301110 h 589526"/>
                  <a:gd name="connsiteX50" fmla="*/ 1193573 w 1366452"/>
                  <a:gd name="connsiteY50" fmla="*/ 319398 h 589526"/>
                  <a:gd name="connsiteX51" fmla="*/ 1181000 w 1366452"/>
                  <a:gd name="connsiteY51" fmla="*/ 345020 h 589526"/>
                  <a:gd name="connsiteX52" fmla="*/ 1172713 w 1366452"/>
                  <a:gd name="connsiteY52" fmla="*/ 370547 h 589526"/>
                  <a:gd name="connsiteX53" fmla="*/ 1171760 w 1366452"/>
                  <a:gd name="connsiteY53" fmla="*/ 373119 h 589526"/>
                  <a:gd name="connsiteX54" fmla="*/ 1170808 w 1366452"/>
                  <a:gd name="connsiteY54" fmla="*/ 375691 h 589526"/>
                  <a:gd name="connsiteX55" fmla="*/ 1169189 w 1366452"/>
                  <a:gd name="connsiteY55" fmla="*/ 382930 h 589526"/>
                  <a:gd name="connsiteX56" fmla="*/ 1168141 w 1366452"/>
                  <a:gd name="connsiteY56" fmla="*/ 389312 h 589526"/>
                  <a:gd name="connsiteX57" fmla="*/ 1167950 w 1366452"/>
                  <a:gd name="connsiteY57" fmla="*/ 390740 h 589526"/>
                  <a:gd name="connsiteX58" fmla="*/ 1167950 w 1366452"/>
                  <a:gd name="connsiteY58" fmla="*/ 391216 h 589526"/>
                  <a:gd name="connsiteX59" fmla="*/ 1168141 w 1366452"/>
                  <a:gd name="connsiteY59" fmla="*/ 393788 h 589526"/>
                  <a:gd name="connsiteX60" fmla="*/ 1167950 w 1366452"/>
                  <a:gd name="connsiteY60" fmla="*/ 394169 h 589526"/>
                  <a:gd name="connsiteX61" fmla="*/ 1158616 w 1366452"/>
                  <a:gd name="connsiteY61" fmla="*/ 411981 h 589526"/>
                  <a:gd name="connsiteX62" fmla="*/ 1146614 w 1366452"/>
                  <a:gd name="connsiteY62" fmla="*/ 430650 h 589526"/>
                  <a:gd name="connsiteX63" fmla="*/ 1132803 w 1366452"/>
                  <a:gd name="connsiteY63" fmla="*/ 448271 h 589526"/>
                  <a:gd name="connsiteX64" fmla="*/ 1117944 w 1366452"/>
                  <a:gd name="connsiteY64" fmla="*/ 462940 h 589526"/>
                  <a:gd name="connsiteX65" fmla="*/ 1114991 w 1366452"/>
                  <a:gd name="connsiteY65" fmla="*/ 465512 h 589526"/>
                  <a:gd name="connsiteX66" fmla="*/ 1104990 w 1366452"/>
                  <a:gd name="connsiteY66" fmla="*/ 471417 h 589526"/>
                  <a:gd name="connsiteX67" fmla="*/ 1093560 w 1366452"/>
                  <a:gd name="connsiteY67" fmla="*/ 469131 h 589526"/>
                  <a:gd name="connsiteX68" fmla="*/ 1089179 w 1366452"/>
                  <a:gd name="connsiteY68" fmla="*/ 459892 h 589526"/>
                  <a:gd name="connsiteX69" fmla="*/ 1087750 w 1366452"/>
                  <a:gd name="connsiteY69" fmla="*/ 451605 h 589526"/>
                  <a:gd name="connsiteX70" fmla="*/ 1086797 w 1366452"/>
                  <a:gd name="connsiteY70" fmla="*/ 443413 h 589526"/>
                  <a:gd name="connsiteX71" fmla="*/ 1087083 w 1366452"/>
                  <a:gd name="connsiteY71" fmla="*/ 432174 h 589526"/>
                  <a:gd name="connsiteX72" fmla="*/ 1091369 w 1366452"/>
                  <a:gd name="connsiteY72" fmla="*/ 421030 h 589526"/>
                  <a:gd name="connsiteX73" fmla="*/ 1102894 w 1366452"/>
                  <a:gd name="connsiteY73" fmla="*/ 406838 h 589526"/>
                  <a:gd name="connsiteX74" fmla="*/ 1112515 w 1366452"/>
                  <a:gd name="connsiteY74" fmla="*/ 391788 h 589526"/>
                  <a:gd name="connsiteX75" fmla="*/ 1130136 w 1366452"/>
                  <a:gd name="connsiteY75" fmla="*/ 359689 h 589526"/>
                  <a:gd name="connsiteX76" fmla="*/ 1146709 w 1366452"/>
                  <a:gd name="connsiteY76" fmla="*/ 327494 h 589526"/>
                  <a:gd name="connsiteX77" fmla="*/ 1156234 w 1366452"/>
                  <a:gd name="connsiteY77" fmla="*/ 303682 h 589526"/>
                  <a:gd name="connsiteX78" fmla="*/ 1159473 w 1366452"/>
                  <a:gd name="connsiteY78" fmla="*/ 278345 h 589526"/>
                  <a:gd name="connsiteX79" fmla="*/ 1159283 w 1366452"/>
                  <a:gd name="connsiteY79" fmla="*/ 276059 h 589526"/>
                  <a:gd name="connsiteX80" fmla="*/ 1159092 w 1366452"/>
                  <a:gd name="connsiteY80" fmla="*/ 273773 h 589526"/>
                  <a:gd name="connsiteX81" fmla="*/ 1153472 w 1366452"/>
                  <a:gd name="connsiteY81" fmla="*/ 262915 h 589526"/>
                  <a:gd name="connsiteX82" fmla="*/ 1140137 w 1366452"/>
                  <a:gd name="connsiteY82" fmla="*/ 253580 h 589526"/>
                  <a:gd name="connsiteX83" fmla="*/ 1122040 w 1366452"/>
                  <a:gd name="connsiteY83" fmla="*/ 250532 h 589526"/>
                  <a:gd name="connsiteX84" fmla="*/ 1102704 w 1366452"/>
                  <a:gd name="connsiteY84" fmla="*/ 258533 h 589526"/>
                  <a:gd name="connsiteX85" fmla="*/ 1102704 w 1366452"/>
                  <a:gd name="connsiteY85" fmla="*/ 259009 h 589526"/>
                  <a:gd name="connsiteX86" fmla="*/ 1100608 w 1366452"/>
                  <a:gd name="connsiteY86" fmla="*/ 260724 h 589526"/>
                  <a:gd name="connsiteX87" fmla="*/ 1098608 w 1366452"/>
                  <a:gd name="connsiteY87" fmla="*/ 262438 h 589526"/>
                  <a:gd name="connsiteX88" fmla="*/ 1098608 w 1366452"/>
                  <a:gd name="connsiteY88" fmla="*/ 262915 h 589526"/>
                  <a:gd name="connsiteX89" fmla="*/ 1071462 w 1366452"/>
                  <a:gd name="connsiteY89" fmla="*/ 291204 h 589526"/>
                  <a:gd name="connsiteX90" fmla="*/ 1052698 w 1366452"/>
                  <a:gd name="connsiteY90" fmla="*/ 317874 h 589526"/>
                  <a:gd name="connsiteX91" fmla="*/ 1038887 w 1366452"/>
                  <a:gd name="connsiteY91" fmla="*/ 345306 h 589526"/>
                  <a:gd name="connsiteX92" fmla="*/ 1032409 w 1366452"/>
                  <a:gd name="connsiteY92" fmla="*/ 361308 h 589526"/>
                  <a:gd name="connsiteX93" fmla="*/ 1027361 w 1366452"/>
                  <a:gd name="connsiteY93" fmla="*/ 377596 h 589526"/>
                  <a:gd name="connsiteX94" fmla="*/ 1026218 w 1366452"/>
                  <a:gd name="connsiteY94" fmla="*/ 383501 h 589526"/>
                  <a:gd name="connsiteX95" fmla="*/ 1014788 w 1366452"/>
                  <a:gd name="connsiteY95" fmla="*/ 405504 h 589526"/>
                  <a:gd name="connsiteX96" fmla="*/ 999072 w 1366452"/>
                  <a:gd name="connsiteY96" fmla="*/ 425602 h 589526"/>
                  <a:gd name="connsiteX97" fmla="*/ 985832 w 1366452"/>
                  <a:gd name="connsiteY97" fmla="*/ 435032 h 589526"/>
                  <a:gd name="connsiteX98" fmla="*/ 977069 w 1366452"/>
                  <a:gd name="connsiteY98" fmla="*/ 436460 h 589526"/>
                  <a:gd name="connsiteX99" fmla="*/ 972212 w 1366452"/>
                  <a:gd name="connsiteY99" fmla="*/ 419125 h 589526"/>
                  <a:gd name="connsiteX100" fmla="*/ 978022 w 1366452"/>
                  <a:gd name="connsiteY100" fmla="*/ 397979 h 589526"/>
                  <a:gd name="connsiteX101" fmla="*/ 986499 w 1366452"/>
                  <a:gd name="connsiteY101" fmla="*/ 370738 h 589526"/>
                  <a:gd name="connsiteX102" fmla="*/ 994786 w 1366452"/>
                  <a:gd name="connsiteY102" fmla="*/ 344925 h 589526"/>
                  <a:gd name="connsiteX103" fmla="*/ 1000406 w 1366452"/>
                  <a:gd name="connsiteY103" fmla="*/ 328256 h 589526"/>
                  <a:gd name="connsiteX104" fmla="*/ 1000501 w 1366452"/>
                  <a:gd name="connsiteY104" fmla="*/ 317969 h 589526"/>
                  <a:gd name="connsiteX105" fmla="*/ 994214 w 1366452"/>
                  <a:gd name="connsiteY105" fmla="*/ 310254 h 589526"/>
                  <a:gd name="connsiteX106" fmla="*/ 976593 w 1366452"/>
                  <a:gd name="connsiteY106" fmla="*/ 310540 h 589526"/>
                  <a:gd name="connsiteX107" fmla="*/ 960782 w 1366452"/>
                  <a:gd name="connsiteY107" fmla="*/ 320350 h 589526"/>
                  <a:gd name="connsiteX108" fmla="*/ 944589 w 1366452"/>
                  <a:gd name="connsiteY108" fmla="*/ 335876 h 589526"/>
                  <a:gd name="connsiteX109" fmla="*/ 930873 w 1366452"/>
                  <a:gd name="connsiteY109" fmla="*/ 351307 h 589526"/>
                  <a:gd name="connsiteX110" fmla="*/ 922682 w 1366452"/>
                  <a:gd name="connsiteY110" fmla="*/ 360260 h 589526"/>
                  <a:gd name="connsiteX111" fmla="*/ 922967 w 1366452"/>
                  <a:gd name="connsiteY111" fmla="*/ 355307 h 589526"/>
                  <a:gd name="connsiteX112" fmla="*/ 922967 w 1366452"/>
                  <a:gd name="connsiteY112" fmla="*/ 345496 h 589526"/>
                  <a:gd name="connsiteX113" fmla="*/ 921634 w 1366452"/>
                  <a:gd name="connsiteY113" fmla="*/ 334733 h 589526"/>
                  <a:gd name="connsiteX114" fmla="*/ 917443 w 1366452"/>
                  <a:gd name="connsiteY114" fmla="*/ 326351 h 589526"/>
                  <a:gd name="connsiteX115" fmla="*/ 899250 w 1366452"/>
                  <a:gd name="connsiteY115" fmla="*/ 317493 h 589526"/>
                  <a:gd name="connsiteX116" fmla="*/ 879819 w 1366452"/>
                  <a:gd name="connsiteY116" fmla="*/ 319493 h 589526"/>
                  <a:gd name="connsiteX117" fmla="*/ 848482 w 1366452"/>
                  <a:gd name="connsiteY117" fmla="*/ 332352 h 589526"/>
                  <a:gd name="connsiteX118" fmla="*/ 820574 w 1366452"/>
                  <a:gd name="connsiteY118" fmla="*/ 351783 h 589526"/>
                  <a:gd name="connsiteX119" fmla="*/ 813334 w 1366452"/>
                  <a:gd name="connsiteY119" fmla="*/ 358165 h 589526"/>
                  <a:gd name="connsiteX120" fmla="*/ 806096 w 1366452"/>
                  <a:gd name="connsiteY120" fmla="*/ 364546 h 589526"/>
                  <a:gd name="connsiteX121" fmla="*/ 811810 w 1366452"/>
                  <a:gd name="connsiteY121" fmla="*/ 344163 h 589526"/>
                  <a:gd name="connsiteX122" fmla="*/ 816478 w 1366452"/>
                  <a:gd name="connsiteY122" fmla="*/ 328637 h 589526"/>
                  <a:gd name="connsiteX123" fmla="*/ 820478 w 1366452"/>
                  <a:gd name="connsiteY123" fmla="*/ 317779 h 589526"/>
                  <a:gd name="connsiteX124" fmla="*/ 824574 w 1366452"/>
                  <a:gd name="connsiteY124" fmla="*/ 307682 h 589526"/>
                  <a:gd name="connsiteX125" fmla="*/ 828670 w 1366452"/>
                  <a:gd name="connsiteY125" fmla="*/ 297586 h 589526"/>
                  <a:gd name="connsiteX126" fmla="*/ 829717 w 1366452"/>
                  <a:gd name="connsiteY126" fmla="*/ 289489 h 589526"/>
                  <a:gd name="connsiteX127" fmla="*/ 830289 w 1366452"/>
                  <a:gd name="connsiteY127" fmla="*/ 281298 h 589526"/>
                  <a:gd name="connsiteX128" fmla="*/ 827336 w 1366452"/>
                  <a:gd name="connsiteY128" fmla="*/ 266534 h 589526"/>
                  <a:gd name="connsiteX129" fmla="*/ 817907 w 1366452"/>
                  <a:gd name="connsiteY129" fmla="*/ 254818 h 589526"/>
                  <a:gd name="connsiteX130" fmla="*/ 805048 w 1366452"/>
                  <a:gd name="connsiteY130" fmla="*/ 244055 h 589526"/>
                  <a:gd name="connsiteX131" fmla="*/ 792760 w 1366452"/>
                  <a:gd name="connsiteY131" fmla="*/ 239388 h 589526"/>
                  <a:gd name="connsiteX132" fmla="*/ 788189 w 1366452"/>
                  <a:gd name="connsiteY132" fmla="*/ 239674 h 589526"/>
                  <a:gd name="connsiteX133" fmla="*/ 781045 w 1366452"/>
                  <a:gd name="connsiteY133" fmla="*/ 241769 h 589526"/>
                  <a:gd name="connsiteX134" fmla="*/ 773044 w 1366452"/>
                  <a:gd name="connsiteY134" fmla="*/ 246246 h 589526"/>
                  <a:gd name="connsiteX135" fmla="*/ 765900 w 1366452"/>
                  <a:gd name="connsiteY135" fmla="*/ 253675 h 589526"/>
                  <a:gd name="connsiteX136" fmla="*/ 759804 w 1366452"/>
                  <a:gd name="connsiteY136" fmla="*/ 265487 h 589526"/>
                  <a:gd name="connsiteX137" fmla="*/ 753994 w 1366452"/>
                  <a:gd name="connsiteY137" fmla="*/ 283108 h 589526"/>
                  <a:gd name="connsiteX138" fmla="*/ 748565 w 1366452"/>
                  <a:gd name="connsiteY138" fmla="*/ 303301 h 589526"/>
                  <a:gd name="connsiteX139" fmla="*/ 744088 w 1366452"/>
                  <a:gd name="connsiteY139" fmla="*/ 322351 h 589526"/>
                  <a:gd name="connsiteX140" fmla="*/ 741611 w 1366452"/>
                  <a:gd name="connsiteY140" fmla="*/ 333495 h 589526"/>
                  <a:gd name="connsiteX141" fmla="*/ 741135 w 1366452"/>
                  <a:gd name="connsiteY141" fmla="*/ 335590 h 589526"/>
                  <a:gd name="connsiteX142" fmla="*/ 728276 w 1366452"/>
                  <a:gd name="connsiteY142" fmla="*/ 360737 h 589526"/>
                  <a:gd name="connsiteX143" fmla="*/ 712560 w 1366452"/>
                  <a:gd name="connsiteY143" fmla="*/ 380834 h 589526"/>
                  <a:gd name="connsiteX144" fmla="*/ 699320 w 1366452"/>
                  <a:gd name="connsiteY144" fmla="*/ 390264 h 589526"/>
                  <a:gd name="connsiteX145" fmla="*/ 690557 w 1366452"/>
                  <a:gd name="connsiteY145" fmla="*/ 391693 h 589526"/>
                  <a:gd name="connsiteX146" fmla="*/ 685699 w 1366452"/>
                  <a:gd name="connsiteY146" fmla="*/ 374357 h 589526"/>
                  <a:gd name="connsiteX147" fmla="*/ 691510 w 1366452"/>
                  <a:gd name="connsiteY147" fmla="*/ 353212 h 589526"/>
                  <a:gd name="connsiteX148" fmla="*/ 699987 w 1366452"/>
                  <a:gd name="connsiteY148" fmla="*/ 325970 h 589526"/>
                  <a:gd name="connsiteX149" fmla="*/ 708274 w 1366452"/>
                  <a:gd name="connsiteY149" fmla="*/ 300158 h 589526"/>
                  <a:gd name="connsiteX150" fmla="*/ 713894 w 1366452"/>
                  <a:gd name="connsiteY150" fmla="*/ 283489 h 589526"/>
                  <a:gd name="connsiteX151" fmla="*/ 713894 w 1366452"/>
                  <a:gd name="connsiteY151" fmla="*/ 273202 h 589526"/>
                  <a:gd name="connsiteX152" fmla="*/ 707607 w 1366452"/>
                  <a:gd name="connsiteY152" fmla="*/ 265487 h 589526"/>
                  <a:gd name="connsiteX153" fmla="*/ 689986 w 1366452"/>
                  <a:gd name="connsiteY153" fmla="*/ 265677 h 589526"/>
                  <a:gd name="connsiteX154" fmla="*/ 674174 w 1366452"/>
                  <a:gd name="connsiteY154" fmla="*/ 275488 h 589526"/>
                  <a:gd name="connsiteX155" fmla="*/ 657982 w 1366452"/>
                  <a:gd name="connsiteY155" fmla="*/ 291013 h 589526"/>
                  <a:gd name="connsiteX156" fmla="*/ 644266 w 1366452"/>
                  <a:gd name="connsiteY156" fmla="*/ 306444 h 589526"/>
                  <a:gd name="connsiteX157" fmla="*/ 636074 w 1366452"/>
                  <a:gd name="connsiteY157" fmla="*/ 315397 h 589526"/>
                  <a:gd name="connsiteX158" fmla="*/ 636360 w 1366452"/>
                  <a:gd name="connsiteY158" fmla="*/ 310444 h 589526"/>
                  <a:gd name="connsiteX159" fmla="*/ 636360 w 1366452"/>
                  <a:gd name="connsiteY159" fmla="*/ 300634 h 589526"/>
                  <a:gd name="connsiteX160" fmla="*/ 635027 w 1366452"/>
                  <a:gd name="connsiteY160" fmla="*/ 289870 h 589526"/>
                  <a:gd name="connsiteX161" fmla="*/ 630836 w 1366452"/>
                  <a:gd name="connsiteY161" fmla="*/ 281488 h 589526"/>
                  <a:gd name="connsiteX162" fmla="*/ 612643 w 1366452"/>
                  <a:gd name="connsiteY162" fmla="*/ 272630 h 589526"/>
                  <a:gd name="connsiteX163" fmla="*/ 593307 w 1366452"/>
                  <a:gd name="connsiteY163" fmla="*/ 274631 h 589526"/>
                  <a:gd name="connsiteX164" fmla="*/ 561970 w 1366452"/>
                  <a:gd name="connsiteY164" fmla="*/ 287489 h 589526"/>
                  <a:gd name="connsiteX165" fmla="*/ 534061 w 1366452"/>
                  <a:gd name="connsiteY165" fmla="*/ 306920 h 589526"/>
                  <a:gd name="connsiteX166" fmla="*/ 526823 w 1366452"/>
                  <a:gd name="connsiteY166" fmla="*/ 313302 h 589526"/>
                  <a:gd name="connsiteX167" fmla="*/ 519583 w 1366452"/>
                  <a:gd name="connsiteY167" fmla="*/ 319684 h 589526"/>
                  <a:gd name="connsiteX168" fmla="*/ 525299 w 1366452"/>
                  <a:gd name="connsiteY168" fmla="*/ 299300 h 589526"/>
                  <a:gd name="connsiteX169" fmla="*/ 529966 w 1366452"/>
                  <a:gd name="connsiteY169" fmla="*/ 283774 h 589526"/>
                  <a:gd name="connsiteX170" fmla="*/ 533966 w 1366452"/>
                  <a:gd name="connsiteY170" fmla="*/ 272916 h 589526"/>
                  <a:gd name="connsiteX171" fmla="*/ 538062 w 1366452"/>
                  <a:gd name="connsiteY171" fmla="*/ 262819 h 589526"/>
                  <a:gd name="connsiteX172" fmla="*/ 542158 w 1366452"/>
                  <a:gd name="connsiteY172" fmla="*/ 252723 h 589526"/>
                  <a:gd name="connsiteX173" fmla="*/ 543206 w 1366452"/>
                  <a:gd name="connsiteY173" fmla="*/ 244627 h 589526"/>
                  <a:gd name="connsiteX174" fmla="*/ 543777 w 1366452"/>
                  <a:gd name="connsiteY174" fmla="*/ 236435 h 589526"/>
                  <a:gd name="connsiteX175" fmla="*/ 540824 w 1366452"/>
                  <a:gd name="connsiteY175" fmla="*/ 221671 h 589526"/>
                  <a:gd name="connsiteX176" fmla="*/ 531395 w 1366452"/>
                  <a:gd name="connsiteY176" fmla="*/ 209956 h 589526"/>
                  <a:gd name="connsiteX177" fmla="*/ 518536 w 1366452"/>
                  <a:gd name="connsiteY177" fmla="*/ 199192 h 589526"/>
                  <a:gd name="connsiteX178" fmla="*/ 506248 w 1366452"/>
                  <a:gd name="connsiteY178" fmla="*/ 194525 h 589526"/>
                  <a:gd name="connsiteX179" fmla="*/ 501677 w 1366452"/>
                  <a:gd name="connsiteY179" fmla="*/ 194811 h 589526"/>
                  <a:gd name="connsiteX180" fmla="*/ 494533 w 1366452"/>
                  <a:gd name="connsiteY180" fmla="*/ 196906 h 589526"/>
                  <a:gd name="connsiteX181" fmla="*/ 486532 w 1366452"/>
                  <a:gd name="connsiteY181" fmla="*/ 201383 h 589526"/>
                  <a:gd name="connsiteX182" fmla="*/ 479388 w 1366452"/>
                  <a:gd name="connsiteY182" fmla="*/ 208813 h 589526"/>
                  <a:gd name="connsiteX183" fmla="*/ 473292 w 1366452"/>
                  <a:gd name="connsiteY183" fmla="*/ 220624 h 589526"/>
                  <a:gd name="connsiteX184" fmla="*/ 467482 w 1366452"/>
                  <a:gd name="connsiteY184" fmla="*/ 238245 h 589526"/>
                  <a:gd name="connsiteX185" fmla="*/ 462053 w 1366452"/>
                  <a:gd name="connsiteY185" fmla="*/ 258438 h 589526"/>
                  <a:gd name="connsiteX186" fmla="*/ 457576 w 1366452"/>
                  <a:gd name="connsiteY186" fmla="*/ 277488 h 589526"/>
                  <a:gd name="connsiteX187" fmla="*/ 455099 w 1366452"/>
                  <a:gd name="connsiteY187" fmla="*/ 288632 h 589526"/>
                  <a:gd name="connsiteX188" fmla="*/ 454718 w 1366452"/>
                  <a:gd name="connsiteY188" fmla="*/ 290061 h 589526"/>
                  <a:gd name="connsiteX189" fmla="*/ 441764 w 1366452"/>
                  <a:gd name="connsiteY189" fmla="*/ 317588 h 589526"/>
                  <a:gd name="connsiteX190" fmla="*/ 425095 w 1366452"/>
                  <a:gd name="connsiteY190" fmla="*/ 346830 h 589526"/>
                  <a:gd name="connsiteX191" fmla="*/ 411189 w 1366452"/>
                  <a:gd name="connsiteY191" fmla="*/ 366928 h 589526"/>
                  <a:gd name="connsiteX192" fmla="*/ 403378 w 1366452"/>
                  <a:gd name="connsiteY192" fmla="*/ 373690 h 589526"/>
                  <a:gd name="connsiteX193" fmla="*/ 401950 w 1366452"/>
                  <a:gd name="connsiteY193" fmla="*/ 365213 h 589526"/>
                  <a:gd name="connsiteX194" fmla="*/ 405474 w 1366452"/>
                  <a:gd name="connsiteY194" fmla="*/ 347497 h 589526"/>
                  <a:gd name="connsiteX195" fmla="*/ 410903 w 1366452"/>
                  <a:gd name="connsiteY195" fmla="*/ 327018 h 589526"/>
                  <a:gd name="connsiteX196" fmla="*/ 414808 w 1366452"/>
                  <a:gd name="connsiteY196" fmla="*/ 310349 h 589526"/>
                  <a:gd name="connsiteX197" fmla="*/ 417857 w 1366452"/>
                  <a:gd name="connsiteY197" fmla="*/ 299014 h 589526"/>
                  <a:gd name="connsiteX198" fmla="*/ 420904 w 1366452"/>
                  <a:gd name="connsiteY198" fmla="*/ 287680 h 589526"/>
                  <a:gd name="connsiteX199" fmla="*/ 423857 w 1366452"/>
                  <a:gd name="connsiteY199" fmla="*/ 276631 h 589526"/>
                  <a:gd name="connsiteX200" fmla="*/ 426429 w 1366452"/>
                  <a:gd name="connsiteY200" fmla="*/ 265010 h 589526"/>
                  <a:gd name="connsiteX201" fmla="*/ 430620 w 1366452"/>
                  <a:gd name="connsiteY201" fmla="*/ 249389 h 589526"/>
                  <a:gd name="connsiteX202" fmla="*/ 433382 w 1366452"/>
                  <a:gd name="connsiteY202" fmla="*/ 233578 h 589526"/>
                  <a:gd name="connsiteX203" fmla="*/ 433858 w 1366452"/>
                  <a:gd name="connsiteY203" fmla="*/ 228625 h 589526"/>
                  <a:gd name="connsiteX204" fmla="*/ 434240 w 1366452"/>
                  <a:gd name="connsiteY204" fmla="*/ 221386 h 589526"/>
                  <a:gd name="connsiteX205" fmla="*/ 434049 w 1366452"/>
                  <a:gd name="connsiteY205" fmla="*/ 214623 h 589526"/>
                  <a:gd name="connsiteX206" fmla="*/ 433001 w 1366452"/>
                  <a:gd name="connsiteY206" fmla="*/ 210432 h 589526"/>
                  <a:gd name="connsiteX207" fmla="*/ 404331 w 1366452"/>
                  <a:gd name="connsiteY207" fmla="*/ 201383 h 589526"/>
                  <a:gd name="connsiteX208" fmla="*/ 394996 w 1366452"/>
                  <a:gd name="connsiteY208" fmla="*/ 204907 h 589526"/>
                  <a:gd name="connsiteX209" fmla="*/ 389853 w 1366452"/>
                  <a:gd name="connsiteY209" fmla="*/ 213575 h 589526"/>
                  <a:gd name="connsiteX210" fmla="*/ 383090 w 1366452"/>
                  <a:gd name="connsiteY210" fmla="*/ 229768 h 589526"/>
                  <a:gd name="connsiteX211" fmla="*/ 376232 w 1366452"/>
                  <a:gd name="connsiteY211" fmla="*/ 246436 h 589526"/>
                  <a:gd name="connsiteX212" fmla="*/ 340228 w 1366452"/>
                  <a:gd name="connsiteY212" fmla="*/ 315969 h 589526"/>
                  <a:gd name="connsiteX213" fmla="*/ 332989 w 1366452"/>
                  <a:gd name="connsiteY213" fmla="*/ 327113 h 589526"/>
                  <a:gd name="connsiteX214" fmla="*/ 325750 w 1366452"/>
                  <a:gd name="connsiteY214" fmla="*/ 338258 h 589526"/>
                  <a:gd name="connsiteX215" fmla="*/ 316796 w 1366452"/>
                  <a:gd name="connsiteY215" fmla="*/ 350926 h 589526"/>
                  <a:gd name="connsiteX216" fmla="*/ 307176 w 1366452"/>
                  <a:gd name="connsiteY216" fmla="*/ 364451 h 589526"/>
                  <a:gd name="connsiteX217" fmla="*/ 309938 w 1366452"/>
                  <a:gd name="connsiteY217" fmla="*/ 346830 h 589526"/>
                  <a:gd name="connsiteX218" fmla="*/ 311939 w 1366452"/>
                  <a:gd name="connsiteY218" fmla="*/ 338638 h 589526"/>
                  <a:gd name="connsiteX219" fmla="*/ 314510 w 1366452"/>
                  <a:gd name="connsiteY219" fmla="*/ 330542 h 589526"/>
                  <a:gd name="connsiteX220" fmla="*/ 318892 w 1366452"/>
                  <a:gd name="connsiteY220" fmla="*/ 313683 h 589526"/>
                  <a:gd name="connsiteX221" fmla="*/ 323845 w 1366452"/>
                  <a:gd name="connsiteY221" fmla="*/ 296443 h 589526"/>
                  <a:gd name="connsiteX222" fmla="*/ 331465 w 1366452"/>
                  <a:gd name="connsiteY222" fmla="*/ 273107 h 589526"/>
                  <a:gd name="connsiteX223" fmla="*/ 339656 w 1366452"/>
                  <a:gd name="connsiteY223" fmla="*/ 249865 h 589526"/>
                  <a:gd name="connsiteX224" fmla="*/ 343752 w 1366452"/>
                  <a:gd name="connsiteY224" fmla="*/ 239959 h 589526"/>
                  <a:gd name="connsiteX225" fmla="*/ 347371 w 1366452"/>
                  <a:gd name="connsiteY225" fmla="*/ 229958 h 589526"/>
                  <a:gd name="connsiteX226" fmla="*/ 347562 w 1366452"/>
                  <a:gd name="connsiteY226" fmla="*/ 223767 h 589526"/>
                  <a:gd name="connsiteX227" fmla="*/ 344895 w 1366452"/>
                  <a:gd name="connsiteY227" fmla="*/ 215099 h 589526"/>
                  <a:gd name="connsiteX228" fmla="*/ 336418 w 1366452"/>
                  <a:gd name="connsiteY228" fmla="*/ 206717 h 589526"/>
                  <a:gd name="connsiteX229" fmla="*/ 318796 w 1366452"/>
                  <a:gd name="connsiteY229" fmla="*/ 200907 h 589526"/>
                  <a:gd name="connsiteX230" fmla="*/ 308605 w 1366452"/>
                  <a:gd name="connsiteY230" fmla="*/ 203288 h 589526"/>
                  <a:gd name="connsiteX231" fmla="*/ 293746 w 1366452"/>
                  <a:gd name="connsiteY231" fmla="*/ 215004 h 589526"/>
                  <a:gd name="connsiteX232" fmla="*/ 276410 w 1366452"/>
                  <a:gd name="connsiteY232" fmla="*/ 242626 h 589526"/>
                  <a:gd name="connsiteX233" fmla="*/ 274696 w 1366452"/>
                  <a:gd name="connsiteY233" fmla="*/ 246341 h 589526"/>
                  <a:gd name="connsiteX234" fmla="*/ 259075 w 1366452"/>
                  <a:gd name="connsiteY234" fmla="*/ 247198 h 589526"/>
                  <a:gd name="connsiteX235" fmla="*/ 212402 w 1366452"/>
                  <a:gd name="connsiteY235" fmla="*/ 251866 h 589526"/>
                  <a:gd name="connsiteX236" fmla="*/ 210592 w 1366452"/>
                  <a:gd name="connsiteY236" fmla="*/ 226243 h 589526"/>
                  <a:gd name="connsiteX237" fmla="*/ 203925 w 1366452"/>
                  <a:gd name="connsiteY237" fmla="*/ 207860 h 589526"/>
                  <a:gd name="connsiteX238" fmla="*/ 195067 w 1366452"/>
                  <a:gd name="connsiteY238" fmla="*/ 194239 h 589526"/>
                  <a:gd name="connsiteX239" fmla="*/ 186018 w 1366452"/>
                  <a:gd name="connsiteY239" fmla="*/ 183000 h 589526"/>
                  <a:gd name="connsiteX240" fmla="*/ 173731 w 1366452"/>
                  <a:gd name="connsiteY240" fmla="*/ 174523 h 589526"/>
                  <a:gd name="connsiteX241" fmla="*/ 158491 w 1366452"/>
                  <a:gd name="connsiteY241" fmla="*/ 172427 h 589526"/>
                  <a:gd name="connsiteX242" fmla="*/ 145061 w 1366452"/>
                  <a:gd name="connsiteY242" fmla="*/ 173284 h 589526"/>
                  <a:gd name="connsiteX243" fmla="*/ 138583 w 1366452"/>
                  <a:gd name="connsiteY243" fmla="*/ 174523 h 589526"/>
                  <a:gd name="connsiteX244" fmla="*/ 122391 w 1366452"/>
                  <a:gd name="connsiteY244" fmla="*/ 181952 h 589526"/>
                  <a:gd name="connsiteX245" fmla="*/ 106198 w 1366452"/>
                  <a:gd name="connsiteY245" fmla="*/ 188905 h 589526"/>
                  <a:gd name="connsiteX246" fmla="*/ 94292 w 1366452"/>
                  <a:gd name="connsiteY246" fmla="*/ 192811 h 589526"/>
                  <a:gd name="connsiteX247" fmla="*/ 82100 w 1366452"/>
                  <a:gd name="connsiteY247" fmla="*/ 195668 h 589526"/>
                  <a:gd name="connsiteX248" fmla="*/ 78290 w 1366452"/>
                  <a:gd name="connsiteY248" fmla="*/ 194335 h 589526"/>
                  <a:gd name="connsiteX249" fmla="*/ 77528 w 1366452"/>
                  <a:gd name="connsiteY249" fmla="*/ 189477 h 589526"/>
                  <a:gd name="connsiteX250" fmla="*/ 79148 w 1366452"/>
                  <a:gd name="connsiteY250" fmla="*/ 177666 h 589526"/>
                  <a:gd name="connsiteX251" fmla="*/ 81815 w 1366452"/>
                  <a:gd name="connsiteY251" fmla="*/ 165569 h 589526"/>
                  <a:gd name="connsiteX252" fmla="*/ 89435 w 1366452"/>
                  <a:gd name="connsiteY252" fmla="*/ 145757 h 589526"/>
                  <a:gd name="connsiteX253" fmla="*/ 98483 w 1366452"/>
                  <a:gd name="connsiteY253" fmla="*/ 126136 h 589526"/>
                  <a:gd name="connsiteX254" fmla="*/ 108961 w 1366452"/>
                  <a:gd name="connsiteY254" fmla="*/ 107276 h 589526"/>
                  <a:gd name="connsiteX255" fmla="*/ 124391 w 1366452"/>
                  <a:gd name="connsiteY255" fmla="*/ 85654 h 589526"/>
                  <a:gd name="connsiteX256" fmla="*/ 141155 w 1366452"/>
                  <a:gd name="connsiteY256" fmla="*/ 65271 h 589526"/>
                  <a:gd name="connsiteX257" fmla="*/ 168302 w 1366452"/>
                  <a:gd name="connsiteY257" fmla="*/ 36410 h 589526"/>
                  <a:gd name="connsiteX258" fmla="*/ 177350 w 1366452"/>
                  <a:gd name="connsiteY258" fmla="*/ 29838 h 589526"/>
                  <a:gd name="connsiteX259" fmla="*/ 182398 w 1366452"/>
                  <a:gd name="connsiteY259" fmla="*/ 29647 h 589526"/>
                  <a:gd name="connsiteX260" fmla="*/ 183065 w 1366452"/>
                  <a:gd name="connsiteY260" fmla="*/ 30028 h 589526"/>
                  <a:gd name="connsiteX261" fmla="*/ 183732 w 1366452"/>
                  <a:gd name="connsiteY261" fmla="*/ 30409 h 589526"/>
                  <a:gd name="connsiteX262" fmla="*/ 188114 w 1366452"/>
                  <a:gd name="connsiteY262" fmla="*/ 34315 h 589526"/>
                  <a:gd name="connsiteX263" fmla="*/ 193638 w 1366452"/>
                  <a:gd name="connsiteY263" fmla="*/ 42220 h 589526"/>
                  <a:gd name="connsiteX264" fmla="*/ 196877 w 1366452"/>
                  <a:gd name="connsiteY264" fmla="*/ 55555 h 589526"/>
                  <a:gd name="connsiteX265" fmla="*/ 194686 w 1366452"/>
                  <a:gd name="connsiteY265" fmla="*/ 75748 h 589526"/>
                  <a:gd name="connsiteX266" fmla="*/ 193828 w 1366452"/>
                  <a:gd name="connsiteY266" fmla="*/ 97370 h 589526"/>
                  <a:gd name="connsiteX267" fmla="*/ 200972 w 1366452"/>
                  <a:gd name="connsiteY267" fmla="*/ 106514 h 589526"/>
                  <a:gd name="connsiteX268" fmla="*/ 211259 w 1366452"/>
                  <a:gd name="connsiteY268" fmla="*/ 103561 h 589526"/>
                  <a:gd name="connsiteX269" fmla="*/ 219260 w 1366452"/>
                  <a:gd name="connsiteY269" fmla="*/ 89560 h 589526"/>
                  <a:gd name="connsiteX270" fmla="*/ 222689 w 1366452"/>
                  <a:gd name="connsiteY270" fmla="*/ 60985 h 589526"/>
                  <a:gd name="connsiteX271" fmla="*/ 216307 w 1366452"/>
                  <a:gd name="connsiteY271" fmla="*/ 31457 h 589526"/>
                  <a:gd name="connsiteX272" fmla="*/ 204115 w 1366452"/>
                  <a:gd name="connsiteY272" fmla="*/ 12979 h 589526"/>
                  <a:gd name="connsiteX273" fmla="*/ 187447 w 1366452"/>
                  <a:gd name="connsiteY273" fmla="*/ 2311 h 589526"/>
                  <a:gd name="connsiteX274" fmla="*/ 162777 w 1366452"/>
                  <a:gd name="connsiteY274" fmla="*/ 1453 h 589526"/>
                  <a:gd name="connsiteX275" fmla="*/ 156014 w 1366452"/>
                  <a:gd name="connsiteY275" fmla="*/ 2882 h 589526"/>
                  <a:gd name="connsiteX276" fmla="*/ 153252 w 1366452"/>
                  <a:gd name="connsiteY276" fmla="*/ 4501 h 589526"/>
                  <a:gd name="connsiteX277" fmla="*/ 125534 w 1366452"/>
                  <a:gd name="connsiteY277" fmla="*/ 24409 h 589526"/>
                  <a:gd name="connsiteX278" fmla="*/ 99817 w 1366452"/>
                  <a:gd name="connsiteY278" fmla="*/ 54222 h 589526"/>
                  <a:gd name="connsiteX279" fmla="*/ 78576 w 1366452"/>
                  <a:gd name="connsiteY279" fmla="*/ 85940 h 589526"/>
                  <a:gd name="connsiteX280" fmla="*/ 64765 w 1366452"/>
                  <a:gd name="connsiteY280" fmla="*/ 111372 h 589526"/>
                  <a:gd name="connsiteX281" fmla="*/ 64193 w 1366452"/>
                  <a:gd name="connsiteY281" fmla="*/ 111753 h 589526"/>
                  <a:gd name="connsiteX282" fmla="*/ 60669 w 1366452"/>
                  <a:gd name="connsiteY282" fmla="*/ 119754 h 589526"/>
                  <a:gd name="connsiteX283" fmla="*/ 57145 w 1366452"/>
                  <a:gd name="connsiteY283" fmla="*/ 127755 h 589526"/>
                  <a:gd name="connsiteX284" fmla="*/ 52477 w 1366452"/>
                  <a:gd name="connsiteY284" fmla="*/ 138518 h 589526"/>
                  <a:gd name="connsiteX285" fmla="*/ 48286 w 1366452"/>
                  <a:gd name="connsiteY285" fmla="*/ 149377 h 589526"/>
                  <a:gd name="connsiteX286" fmla="*/ 42190 w 1366452"/>
                  <a:gd name="connsiteY286" fmla="*/ 177190 h 589526"/>
                  <a:gd name="connsiteX287" fmla="*/ 44953 w 1366452"/>
                  <a:gd name="connsiteY287" fmla="*/ 209479 h 589526"/>
                  <a:gd name="connsiteX288" fmla="*/ 45239 w 1366452"/>
                  <a:gd name="connsiteY288" fmla="*/ 211003 h 589526"/>
                  <a:gd name="connsiteX289" fmla="*/ 59145 w 1366452"/>
                  <a:gd name="connsiteY289" fmla="*/ 233006 h 589526"/>
                  <a:gd name="connsiteX290" fmla="*/ 78862 w 1366452"/>
                  <a:gd name="connsiteY290" fmla="*/ 240340 h 589526"/>
                  <a:gd name="connsiteX291" fmla="*/ 104389 w 1366452"/>
                  <a:gd name="connsiteY291" fmla="*/ 237864 h 589526"/>
                  <a:gd name="connsiteX292" fmla="*/ 112961 w 1366452"/>
                  <a:gd name="connsiteY292" fmla="*/ 234721 h 589526"/>
                  <a:gd name="connsiteX293" fmla="*/ 121534 w 1366452"/>
                  <a:gd name="connsiteY293" fmla="*/ 231101 h 589526"/>
                  <a:gd name="connsiteX294" fmla="*/ 132202 w 1366452"/>
                  <a:gd name="connsiteY294" fmla="*/ 226815 h 589526"/>
                  <a:gd name="connsiteX295" fmla="*/ 133821 w 1366452"/>
                  <a:gd name="connsiteY295" fmla="*/ 226053 h 589526"/>
                  <a:gd name="connsiteX296" fmla="*/ 134297 w 1366452"/>
                  <a:gd name="connsiteY296" fmla="*/ 226053 h 589526"/>
                  <a:gd name="connsiteX297" fmla="*/ 134869 w 1366452"/>
                  <a:gd name="connsiteY297" fmla="*/ 225672 h 589526"/>
                  <a:gd name="connsiteX298" fmla="*/ 139155 w 1366452"/>
                  <a:gd name="connsiteY298" fmla="*/ 224053 h 589526"/>
                  <a:gd name="connsiteX299" fmla="*/ 145727 w 1366452"/>
                  <a:gd name="connsiteY299" fmla="*/ 222338 h 589526"/>
                  <a:gd name="connsiteX300" fmla="*/ 152490 w 1366452"/>
                  <a:gd name="connsiteY300" fmla="*/ 222624 h 589526"/>
                  <a:gd name="connsiteX301" fmla="*/ 156871 w 1366452"/>
                  <a:gd name="connsiteY301" fmla="*/ 226624 h 589526"/>
                  <a:gd name="connsiteX302" fmla="*/ 158395 w 1366452"/>
                  <a:gd name="connsiteY302" fmla="*/ 236340 h 589526"/>
                  <a:gd name="connsiteX303" fmla="*/ 158395 w 1366452"/>
                  <a:gd name="connsiteY303" fmla="*/ 247103 h 589526"/>
                  <a:gd name="connsiteX304" fmla="*/ 156395 w 1366452"/>
                  <a:gd name="connsiteY304" fmla="*/ 261581 h 589526"/>
                  <a:gd name="connsiteX305" fmla="*/ 112485 w 1366452"/>
                  <a:gd name="connsiteY305" fmla="*/ 272440 h 589526"/>
                  <a:gd name="connsiteX306" fmla="*/ 71242 w 1366452"/>
                  <a:gd name="connsiteY306" fmla="*/ 287489 h 589526"/>
                  <a:gd name="connsiteX307" fmla="*/ 36475 w 1366452"/>
                  <a:gd name="connsiteY307" fmla="*/ 307587 h 589526"/>
                  <a:gd name="connsiteX308" fmla="*/ 11711 w 1366452"/>
                  <a:gd name="connsiteY308" fmla="*/ 333019 h 589526"/>
                  <a:gd name="connsiteX309" fmla="*/ 1709 w 1366452"/>
                  <a:gd name="connsiteY309" fmla="*/ 387121 h 589526"/>
                  <a:gd name="connsiteX310" fmla="*/ 2948 w 1366452"/>
                  <a:gd name="connsiteY310" fmla="*/ 395122 h 589526"/>
                  <a:gd name="connsiteX311" fmla="*/ 6281 w 1366452"/>
                  <a:gd name="connsiteY311" fmla="*/ 402932 h 589526"/>
                  <a:gd name="connsiteX312" fmla="*/ 16664 w 1366452"/>
                  <a:gd name="connsiteY312" fmla="*/ 416553 h 589526"/>
                  <a:gd name="connsiteX313" fmla="*/ 31618 w 1366452"/>
                  <a:gd name="connsiteY313" fmla="*/ 428459 h 589526"/>
                  <a:gd name="connsiteX314" fmla="*/ 51144 w 1366452"/>
                  <a:gd name="connsiteY314" fmla="*/ 435032 h 589526"/>
                  <a:gd name="connsiteX315" fmla="*/ 75814 w 1366452"/>
                  <a:gd name="connsiteY315" fmla="*/ 432936 h 589526"/>
                  <a:gd name="connsiteX316" fmla="*/ 105246 w 1366452"/>
                  <a:gd name="connsiteY316" fmla="*/ 418267 h 589526"/>
                  <a:gd name="connsiteX317" fmla="*/ 141250 w 1366452"/>
                  <a:gd name="connsiteY317" fmla="*/ 391883 h 589526"/>
                  <a:gd name="connsiteX318" fmla="*/ 173921 w 1366452"/>
                  <a:gd name="connsiteY318" fmla="*/ 360927 h 589526"/>
                  <a:gd name="connsiteX319" fmla="*/ 192971 w 1366452"/>
                  <a:gd name="connsiteY319" fmla="*/ 332542 h 589526"/>
                  <a:gd name="connsiteX320" fmla="*/ 195162 w 1366452"/>
                  <a:gd name="connsiteY320" fmla="*/ 327875 h 589526"/>
                  <a:gd name="connsiteX321" fmla="*/ 204020 w 1366452"/>
                  <a:gd name="connsiteY321" fmla="*/ 300158 h 589526"/>
                  <a:gd name="connsiteX322" fmla="*/ 209640 w 1366452"/>
                  <a:gd name="connsiteY322" fmla="*/ 277012 h 589526"/>
                  <a:gd name="connsiteX323" fmla="*/ 249740 w 1366452"/>
                  <a:gd name="connsiteY323" fmla="*/ 272249 h 589526"/>
                  <a:gd name="connsiteX324" fmla="*/ 265457 w 1366452"/>
                  <a:gd name="connsiteY324" fmla="*/ 271011 h 589526"/>
                  <a:gd name="connsiteX325" fmla="*/ 259361 w 1366452"/>
                  <a:gd name="connsiteY325" fmla="*/ 292252 h 589526"/>
                  <a:gd name="connsiteX326" fmla="*/ 258694 w 1366452"/>
                  <a:gd name="connsiteY326" fmla="*/ 296633 h 589526"/>
                  <a:gd name="connsiteX327" fmla="*/ 253074 w 1366452"/>
                  <a:gd name="connsiteY327" fmla="*/ 345401 h 589526"/>
                  <a:gd name="connsiteX328" fmla="*/ 260980 w 1366452"/>
                  <a:gd name="connsiteY328" fmla="*/ 375214 h 589526"/>
                  <a:gd name="connsiteX329" fmla="*/ 279268 w 1366452"/>
                  <a:gd name="connsiteY329" fmla="*/ 393121 h 589526"/>
                  <a:gd name="connsiteX330" fmla="*/ 295556 w 1366452"/>
                  <a:gd name="connsiteY330" fmla="*/ 398170 h 589526"/>
                  <a:gd name="connsiteX331" fmla="*/ 297556 w 1366452"/>
                  <a:gd name="connsiteY331" fmla="*/ 398170 h 589526"/>
                  <a:gd name="connsiteX332" fmla="*/ 299556 w 1366452"/>
                  <a:gd name="connsiteY332" fmla="*/ 398170 h 589526"/>
                  <a:gd name="connsiteX333" fmla="*/ 317273 w 1366452"/>
                  <a:gd name="connsiteY333" fmla="*/ 389216 h 589526"/>
                  <a:gd name="connsiteX334" fmla="*/ 335656 w 1366452"/>
                  <a:gd name="connsiteY334" fmla="*/ 366261 h 589526"/>
                  <a:gd name="connsiteX335" fmla="*/ 355563 w 1366452"/>
                  <a:gd name="connsiteY335" fmla="*/ 331781 h 589526"/>
                  <a:gd name="connsiteX336" fmla="*/ 357944 w 1366452"/>
                  <a:gd name="connsiteY336" fmla="*/ 369214 h 589526"/>
                  <a:gd name="connsiteX337" fmla="*/ 367469 w 1366452"/>
                  <a:gd name="connsiteY337" fmla="*/ 386740 h 589526"/>
                  <a:gd name="connsiteX338" fmla="*/ 384328 w 1366452"/>
                  <a:gd name="connsiteY338" fmla="*/ 395884 h 589526"/>
                  <a:gd name="connsiteX339" fmla="*/ 406903 w 1366452"/>
                  <a:gd name="connsiteY339" fmla="*/ 397884 h 589526"/>
                  <a:gd name="connsiteX340" fmla="*/ 415190 w 1366452"/>
                  <a:gd name="connsiteY340" fmla="*/ 394645 h 589526"/>
                  <a:gd name="connsiteX341" fmla="*/ 426048 w 1366452"/>
                  <a:gd name="connsiteY341" fmla="*/ 386073 h 589526"/>
                  <a:gd name="connsiteX342" fmla="*/ 437764 w 1366452"/>
                  <a:gd name="connsiteY342" fmla="*/ 371690 h 589526"/>
                  <a:gd name="connsiteX343" fmla="*/ 436621 w 1366452"/>
                  <a:gd name="connsiteY343" fmla="*/ 377691 h 589526"/>
                  <a:gd name="connsiteX344" fmla="*/ 431668 w 1366452"/>
                  <a:gd name="connsiteY344" fmla="*/ 407981 h 589526"/>
                  <a:gd name="connsiteX345" fmla="*/ 430048 w 1366452"/>
                  <a:gd name="connsiteY345" fmla="*/ 429507 h 589526"/>
                  <a:gd name="connsiteX346" fmla="*/ 434240 w 1366452"/>
                  <a:gd name="connsiteY346" fmla="*/ 449414 h 589526"/>
                  <a:gd name="connsiteX347" fmla="*/ 443574 w 1366452"/>
                  <a:gd name="connsiteY347" fmla="*/ 461892 h 589526"/>
                  <a:gd name="connsiteX348" fmla="*/ 454052 w 1366452"/>
                  <a:gd name="connsiteY348" fmla="*/ 468560 h 589526"/>
                  <a:gd name="connsiteX349" fmla="*/ 461671 w 1366452"/>
                  <a:gd name="connsiteY349" fmla="*/ 471036 h 589526"/>
                  <a:gd name="connsiteX350" fmla="*/ 475673 w 1366452"/>
                  <a:gd name="connsiteY350" fmla="*/ 471703 h 589526"/>
                  <a:gd name="connsiteX351" fmla="*/ 486246 w 1366452"/>
                  <a:gd name="connsiteY351" fmla="*/ 466845 h 589526"/>
                  <a:gd name="connsiteX352" fmla="*/ 493390 w 1366452"/>
                  <a:gd name="connsiteY352" fmla="*/ 459701 h 589526"/>
                  <a:gd name="connsiteX353" fmla="*/ 497009 w 1366452"/>
                  <a:gd name="connsiteY353" fmla="*/ 453986 h 589526"/>
                  <a:gd name="connsiteX354" fmla="*/ 513297 w 1366452"/>
                  <a:gd name="connsiteY354" fmla="*/ 425507 h 589526"/>
                  <a:gd name="connsiteX355" fmla="*/ 529585 w 1366452"/>
                  <a:gd name="connsiteY355" fmla="*/ 397027 h 589526"/>
                  <a:gd name="connsiteX356" fmla="*/ 540157 w 1366452"/>
                  <a:gd name="connsiteY356" fmla="*/ 380929 h 589526"/>
                  <a:gd name="connsiteX357" fmla="*/ 550635 w 1366452"/>
                  <a:gd name="connsiteY357" fmla="*/ 365309 h 589526"/>
                  <a:gd name="connsiteX358" fmla="*/ 561970 w 1366452"/>
                  <a:gd name="connsiteY358" fmla="*/ 352069 h 589526"/>
                  <a:gd name="connsiteX359" fmla="*/ 576924 w 1366452"/>
                  <a:gd name="connsiteY359" fmla="*/ 336829 h 589526"/>
                  <a:gd name="connsiteX360" fmla="*/ 590545 w 1366452"/>
                  <a:gd name="connsiteY360" fmla="*/ 323875 h 589526"/>
                  <a:gd name="connsiteX361" fmla="*/ 598450 w 1366452"/>
                  <a:gd name="connsiteY361" fmla="*/ 316636 h 589526"/>
                  <a:gd name="connsiteX362" fmla="*/ 597784 w 1366452"/>
                  <a:gd name="connsiteY362" fmla="*/ 322541 h 589526"/>
                  <a:gd name="connsiteX363" fmla="*/ 595403 w 1366452"/>
                  <a:gd name="connsiteY363" fmla="*/ 332733 h 589526"/>
                  <a:gd name="connsiteX364" fmla="*/ 592354 w 1366452"/>
                  <a:gd name="connsiteY364" fmla="*/ 344258 h 589526"/>
                  <a:gd name="connsiteX365" fmla="*/ 589592 w 1366452"/>
                  <a:gd name="connsiteY365" fmla="*/ 353878 h 589526"/>
                  <a:gd name="connsiteX366" fmla="*/ 586925 w 1366452"/>
                  <a:gd name="connsiteY366" fmla="*/ 364451 h 589526"/>
                  <a:gd name="connsiteX367" fmla="*/ 589307 w 1366452"/>
                  <a:gd name="connsiteY367" fmla="*/ 374834 h 589526"/>
                  <a:gd name="connsiteX368" fmla="*/ 598165 w 1366452"/>
                  <a:gd name="connsiteY368" fmla="*/ 383977 h 589526"/>
                  <a:gd name="connsiteX369" fmla="*/ 608357 w 1366452"/>
                  <a:gd name="connsiteY369" fmla="*/ 386359 h 589526"/>
                  <a:gd name="connsiteX370" fmla="*/ 617215 w 1366452"/>
                  <a:gd name="connsiteY370" fmla="*/ 384263 h 589526"/>
                  <a:gd name="connsiteX371" fmla="*/ 622549 w 1366452"/>
                  <a:gd name="connsiteY371" fmla="*/ 380548 h 589526"/>
                  <a:gd name="connsiteX372" fmla="*/ 640741 w 1366452"/>
                  <a:gd name="connsiteY372" fmla="*/ 352545 h 589526"/>
                  <a:gd name="connsiteX373" fmla="*/ 658934 w 1366452"/>
                  <a:gd name="connsiteY373" fmla="*/ 324541 h 589526"/>
                  <a:gd name="connsiteX374" fmla="*/ 662840 w 1366452"/>
                  <a:gd name="connsiteY374" fmla="*/ 319112 h 589526"/>
                  <a:gd name="connsiteX375" fmla="*/ 667697 w 1366452"/>
                  <a:gd name="connsiteY375" fmla="*/ 313873 h 589526"/>
                  <a:gd name="connsiteX376" fmla="*/ 664173 w 1366452"/>
                  <a:gd name="connsiteY376" fmla="*/ 331876 h 589526"/>
                  <a:gd name="connsiteX377" fmla="*/ 661411 w 1366452"/>
                  <a:gd name="connsiteY377" fmla="*/ 349688 h 589526"/>
                  <a:gd name="connsiteX378" fmla="*/ 659982 w 1366452"/>
                  <a:gd name="connsiteY378" fmla="*/ 370262 h 589526"/>
                  <a:gd name="connsiteX379" fmla="*/ 667126 w 1366452"/>
                  <a:gd name="connsiteY379" fmla="*/ 400170 h 589526"/>
                  <a:gd name="connsiteX380" fmla="*/ 684271 w 1366452"/>
                  <a:gd name="connsiteY380" fmla="*/ 414172 h 589526"/>
                  <a:gd name="connsiteX381" fmla="*/ 688652 w 1366452"/>
                  <a:gd name="connsiteY381" fmla="*/ 414838 h 589526"/>
                  <a:gd name="connsiteX382" fmla="*/ 707607 w 1366452"/>
                  <a:gd name="connsiteY382" fmla="*/ 412552 h 589526"/>
                  <a:gd name="connsiteX383" fmla="*/ 728086 w 1366452"/>
                  <a:gd name="connsiteY383" fmla="*/ 399408 h 589526"/>
                  <a:gd name="connsiteX384" fmla="*/ 723609 w 1366452"/>
                  <a:gd name="connsiteY384" fmla="*/ 422554 h 589526"/>
                  <a:gd name="connsiteX385" fmla="*/ 718656 w 1366452"/>
                  <a:gd name="connsiteY385" fmla="*/ 452843 h 589526"/>
                  <a:gd name="connsiteX386" fmla="*/ 717037 w 1366452"/>
                  <a:gd name="connsiteY386" fmla="*/ 474370 h 589526"/>
                  <a:gd name="connsiteX387" fmla="*/ 721228 w 1366452"/>
                  <a:gd name="connsiteY387" fmla="*/ 494277 h 589526"/>
                  <a:gd name="connsiteX388" fmla="*/ 730562 w 1366452"/>
                  <a:gd name="connsiteY388" fmla="*/ 506755 h 589526"/>
                  <a:gd name="connsiteX389" fmla="*/ 741040 w 1366452"/>
                  <a:gd name="connsiteY389" fmla="*/ 513422 h 589526"/>
                  <a:gd name="connsiteX390" fmla="*/ 748660 w 1366452"/>
                  <a:gd name="connsiteY390" fmla="*/ 515899 h 589526"/>
                  <a:gd name="connsiteX391" fmla="*/ 762566 w 1366452"/>
                  <a:gd name="connsiteY391" fmla="*/ 516565 h 589526"/>
                  <a:gd name="connsiteX392" fmla="*/ 773139 w 1366452"/>
                  <a:gd name="connsiteY392" fmla="*/ 511708 h 589526"/>
                  <a:gd name="connsiteX393" fmla="*/ 780283 w 1366452"/>
                  <a:gd name="connsiteY393" fmla="*/ 504564 h 589526"/>
                  <a:gd name="connsiteX394" fmla="*/ 783902 w 1366452"/>
                  <a:gd name="connsiteY394" fmla="*/ 498849 h 589526"/>
                  <a:gd name="connsiteX395" fmla="*/ 800190 w 1366452"/>
                  <a:gd name="connsiteY395" fmla="*/ 470369 h 589526"/>
                  <a:gd name="connsiteX396" fmla="*/ 816478 w 1366452"/>
                  <a:gd name="connsiteY396" fmla="*/ 441889 h 589526"/>
                  <a:gd name="connsiteX397" fmla="*/ 827050 w 1366452"/>
                  <a:gd name="connsiteY397" fmla="*/ 425792 h 589526"/>
                  <a:gd name="connsiteX398" fmla="*/ 837528 w 1366452"/>
                  <a:gd name="connsiteY398" fmla="*/ 410171 h 589526"/>
                  <a:gd name="connsiteX399" fmla="*/ 848863 w 1366452"/>
                  <a:gd name="connsiteY399" fmla="*/ 396932 h 589526"/>
                  <a:gd name="connsiteX400" fmla="*/ 863817 w 1366452"/>
                  <a:gd name="connsiteY400" fmla="*/ 381691 h 589526"/>
                  <a:gd name="connsiteX401" fmla="*/ 877342 w 1366452"/>
                  <a:gd name="connsiteY401" fmla="*/ 368738 h 589526"/>
                  <a:gd name="connsiteX402" fmla="*/ 885248 w 1366452"/>
                  <a:gd name="connsiteY402" fmla="*/ 361498 h 589526"/>
                  <a:gd name="connsiteX403" fmla="*/ 884582 w 1366452"/>
                  <a:gd name="connsiteY403" fmla="*/ 367404 h 589526"/>
                  <a:gd name="connsiteX404" fmla="*/ 882200 w 1366452"/>
                  <a:gd name="connsiteY404" fmla="*/ 377596 h 589526"/>
                  <a:gd name="connsiteX405" fmla="*/ 879152 w 1366452"/>
                  <a:gd name="connsiteY405" fmla="*/ 389121 h 589526"/>
                  <a:gd name="connsiteX406" fmla="*/ 876390 w 1366452"/>
                  <a:gd name="connsiteY406" fmla="*/ 398741 h 589526"/>
                  <a:gd name="connsiteX407" fmla="*/ 873723 w 1366452"/>
                  <a:gd name="connsiteY407" fmla="*/ 409314 h 589526"/>
                  <a:gd name="connsiteX408" fmla="*/ 876104 w 1366452"/>
                  <a:gd name="connsiteY408" fmla="*/ 419696 h 589526"/>
                  <a:gd name="connsiteX409" fmla="*/ 884963 w 1366452"/>
                  <a:gd name="connsiteY409" fmla="*/ 428840 h 589526"/>
                  <a:gd name="connsiteX410" fmla="*/ 895154 w 1366452"/>
                  <a:gd name="connsiteY410" fmla="*/ 431221 h 589526"/>
                  <a:gd name="connsiteX411" fmla="*/ 904013 w 1366452"/>
                  <a:gd name="connsiteY411" fmla="*/ 429126 h 589526"/>
                  <a:gd name="connsiteX412" fmla="*/ 909347 w 1366452"/>
                  <a:gd name="connsiteY412" fmla="*/ 425411 h 589526"/>
                  <a:gd name="connsiteX413" fmla="*/ 927539 w 1366452"/>
                  <a:gd name="connsiteY413" fmla="*/ 397408 h 589526"/>
                  <a:gd name="connsiteX414" fmla="*/ 945732 w 1366452"/>
                  <a:gd name="connsiteY414" fmla="*/ 369404 h 589526"/>
                  <a:gd name="connsiteX415" fmla="*/ 949637 w 1366452"/>
                  <a:gd name="connsiteY415" fmla="*/ 363975 h 589526"/>
                  <a:gd name="connsiteX416" fmla="*/ 954495 w 1366452"/>
                  <a:gd name="connsiteY416" fmla="*/ 358736 h 589526"/>
                  <a:gd name="connsiteX417" fmla="*/ 950971 w 1366452"/>
                  <a:gd name="connsiteY417" fmla="*/ 376738 h 589526"/>
                  <a:gd name="connsiteX418" fmla="*/ 948208 w 1366452"/>
                  <a:gd name="connsiteY418" fmla="*/ 394550 h 589526"/>
                  <a:gd name="connsiteX419" fmla="*/ 946780 w 1366452"/>
                  <a:gd name="connsiteY419" fmla="*/ 415124 h 589526"/>
                  <a:gd name="connsiteX420" fmla="*/ 953924 w 1366452"/>
                  <a:gd name="connsiteY420" fmla="*/ 445033 h 589526"/>
                  <a:gd name="connsiteX421" fmla="*/ 971068 w 1366452"/>
                  <a:gd name="connsiteY421" fmla="*/ 459035 h 589526"/>
                  <a:gd name="connsiteX422" fmla="*/ 975450 w 1366452"/>
                  <a:gd name="connsiteY422" fmla="*/ 459701 h 589526"/>
                  <a:gd name="connsiteX423" fmla="*/ 994405 w 1366452"/>
                  <a:gd name="connsiteY423" fmla="*/ 457415 h 589526"/>
                  <a:gd name="connsiteX424" fmla="*/ 1015074 w 1366452"/>
                  <a:gd name="connsiteY424" fmla="*/ 444080 h 589526"/>
                  <a:gd name="connsiteX425" fmla="*/ 1024980 w 1366452"/>
                  <a:gd name="connsiteY425" fmla="*/ 433508 h 589526"/>
                  <a:gd name="connsiteX426" fmla="*/ 1031552 w 1366452"/>
                  <a:gd name="connsiteY426" fmla="*/ 454367 h 589526"/>
                  <a:gd name="connsiteX427" fmla="*/ 1044411 w 1366452"/>
                  <a:gd name="connsiteY427" fmla="*/ 473417 h 589526"/>
                  <a:gd name="connsiteX428" fmla="*/ 1059175 w 1366452"/>
                  <a:gd name="connsiteY428" fmla="*/ 486276 h 589526"/>
                  <a:gd name="connsiteX429" fmla="*/ 1069748 w 1366452"/>
                  <a:gd name="connsiteY429" fmla="*/ 492658 h 589526"/>
                  <a:gd name="connsiteX430" fmla="*/ 1080225 w 1366452"/>
                  <a:gd name="connsiteY430" fmla="*/ 496087 h 589526"/>
                  <a:gd name="connsiteX431" fmla="*/ 1090512 w 1366452"/>
                  <a:gd name="connsiteY431" fmla="*/ 497706 h 589526"/>
                  <a:gd name="connsiteX432" fmla="*/ 1093941 w 1366452"/>
                  <a:gd name="connsiteY432" fmla="*/ 498277 h 589526"/>
                  <a:gd name="connsiteX433" fmla="*/ 1118992 w 1366452"/>
                  <a:gd name="connsiteY433" fmla="*/ 491896 h 589526"/>
                  <a:gd name="connsiteX434" fmla="*/ 1141566 w 1366452"/>
                  <a:gd name="connsiteY434" fmla="*/ 475703 h 589526"/>
                  <a:gd name="connsiteX435" fmla="*/ 1160997 w 1366452"/>
                  <a:gd name="connsiteY435" fmla="*/ 454463 h 589526"/>
                  <a:gd name="connsiteX436" fmla="*/ 1176237 w 1366452"/>
                  <a:gd name="connsiteY436" fmla="*/ 432555 h 589526"/>
                  <a:gd name="connsiteX437" fmla="*/ 1184809 w 1366452"/>
                  <a:gd name="connsiteY437" fmla="*/ 417506 h 589526"/>
                  <a:gd name="connsiteX438" fmla="*/ 1189667 w 1366452"/>
                  <a:gd name="connsiteY438" fmla="*/ 420839 h 589526"/>
                  <a:gd name="connsiteX439" fmla="*/ 1198621 w 1366452"/>
                  <a:gd name="connsiteY439" fmla="*/ 426459 h 589526"/>
                  <a:gd name="connsiteX440" fmla="*/ 1197478 w 1366452"/>
                  <a:gd name="connsiteY440" fmla="*/ 429316 h 589526"/>
                  <a:gd name="connsiteX441" fmla="*/ 1195668 w 1366452"/>
                  <a:gd name="connsiteY441" fmla="*/ 433031 h 589526"/>
                  <a:gd name="connsiteX442" fmla="*/ 1169284 w 1366452"/>
                  <a:gd name="connsiteY442" fmla="*/ 531139 h 589526"/>
                  <a:gd name="connsiteX443" fmla="*/ 1170617 w 1366452"/>
                  <a:gd name="connsiteY443" fmla="*/ 549903 h 589526"/>
                  <a:gd name="connsiteX444" fmla="*/ 1177666 w 1366452"/>
                  <a:gd name="connsiteY444" fmla="*/ 567524 h 589526"/>
                  <a:gd name="connsiteX445" fmla="*/ 1191382 w 1366452"/>
                  <a:gd name="connsiteY445" fmla="*/ 582478 h 589526"/>
                  <a:gd name="connsiteX446" fmla="*/ 1214432 w 1366452"/>
                  <a:gd name="connsiteY446" fmla="*/ 589336 h 589526"/>
                  <a:gd name="connsiteX447" fmla="*/ 1221957 w 1366452"/>
                  <a:gd name="connsiteY447" fmla="*/ 589527 h 589526"/>
                  <a:gd name="connsiteX448" fmla="*/ 1229577 w 1366452"/>
                  <a:gd name="connsiteY448" fmla="*/ 588765 h 589526"/>
                  <a:gd name="connsiteX449" fmla="*/ 1257295 w 1366452"/>
                  <a:gd name="connsiteY449" fmla="*/ 573525 h 589526"/>
                  <a:gd name="connsiteX450" fmla="*/ 1286251 w 1366452"/>
                  <a:gd name="connsiteY450" fmla="*/ 545522 h 589526"/>
                  <a:gd name="connsiteX451" fmla="*/ 1313778 w 1366452"/>
                  <a:gd name="connsiteY451" fmla="*/ 511041 h 589526"/>
                  <a:gd name="connsiteX452" fmla="*/ 1337781 w 1366452"/>
                  <a:gd name="connsiteY452" fmla="*/ 476465 h 589526"/>
                  <a:gd name="connsiteX453" fmla="*/ 1355783 w 1366452"/>
                  <a:gd name="connsiteY453" fmla="*/ 447986 h 589526"/>
                  <a:gd name="connsiteX454" fmla="*/ 1365023 w 1366452"/>
                  <a:gd name="connsiteY454" fmla="*/ 432174 h 589526"/>
                  <a:gd name="connsiteX455" fmla="*/ 1365975 w 1366452"/>
                  <a:gd name="connsiteY455" fmla="*/ 423030 h 589526"/>
                  <a:gd name="connsiteX456" fmla="*/ 1365975 w 1366452"/>
                  <a:gd name="connsiteY456" fmla="*/ 423030 h 589526"/>
                  <a:gd name="connsiteX457" fmla="*/ 135345 w 1366452"/>
                  <a:gd name="connsiteY457" fmla="*/ 302063 h 589526"/>
                  <a:gd name="connsiteX458" fmla="*/ 122772 w 1366452"/>
                  <a:gd name="connsiteY458" fmla="*/ 316350 h 589526"/>
                  <a:gd name="connsiteX459" fmla="*/ 62765 w 1366452"/>
                  <a:gd name="connsiteY459" fmla="*/ 364546 h 589526"/>
                  <a:gd name="connsiteX460" fmla="*/ 24569 w 1366452"/>
                  <a:gd name="connsiteY460" fmla="*/ 373119 h 589526"/>
                  <a:gd name="connsiteX461" fmla="*/ 24093 w 1366452"/>
                  <a:gd name="connsiteY461" fmla="*/ 373119 h 589526"/>
                  <a:gd name="connsiteX462" fmla="*/ 31332 w 1366452"/>
                  <a:gd name="connsiteY462" fmla="*/ 346068 h 589526"/>
                  <a:gd name="connsiteX463" fmla="*/ 49620 w 1366452"/>
                  <a:gd name="connsiteY463" fmla="*/ 327399 h 589526"/>
                  <a:gd name="connsiteX464" fmla="*/ 76195 w 1366452"/>
                  <a:gd name="connsiteY464" fmla="*/ 311492 h 589526"/>
                  <a:gd name="connsiteX465" fmla="*/ 108580 w 1366452"/>
                  <a:gd name="connsiteY465" fmla="*/ 298824 h 589526"/>
                  <a:gd name="connsiteX466" fmla="*/ 144775 w 1366452"/>
                  <a:gd name="connsiteY466" fmla="*/ 288727 h 589526"/>
                  <a:gd name="connsiteX467" fmla="*/ 135440 w 1366452"/>
                  <a:gd name="connsiteY467" fmla="*/ 302063 h 589526"/>
                  <a:gd name="connsiteX468" fmla="*/ 135440 w 1366452"/>
                  <a:gd name="connsiteY468" fmla="*/ 302063 h 589526"/>
                  <a:gd name="connsiteX469" fmla="*/ 1093179 w 1366452"/>
                  <a:gd name="connsiteY469" fmla="*/ 370928 h 589526"/>
                  <a:gd name="connsiteX470" fmla="*/ 1094227 w 1366452"/>
                  <a:gd name="connsiteY470" fmla="*/ 358069 h 589526"/>
                  <a:gd name="connsiteX471" fmla="*/ 1095656 w 1366452"/>
                  <a:gd name="connsiteY471" fmla="*/ 345496 h 589526"/>
                  <a:gd name="connsiteX472" fmla="*/ 1098799 w 1366452"/>
                  <a:gd name="connsiteY472" fmla="*/ 331685 h 589526"/>
                  <a:gd name="connsiteX473" fmla="*/ 1098132 w 1366452"/>
                  <a:gd name="connsiteY473" fmla="*/ 332542 h 589526"/>
                  <a:gd name="connsiteX474" fmla="*/ 1103752 w 1366452"/>
                  <a:gd name="connsiteY474" fmla="*/ 312349 h 589526"/>
                  <a:gd name="connsiteX475" fmla="*/ 1110991 w 1366452"/>
                  <a:gd name="connsiteY475" fmla="*/ 298157 h 589526"/>
                  <a:gd name="connsiteX476" fmla="*/ 1118420 w 1366452"/>
                  <a:gd name="connsiteY476" fmla="*/ 289299 h 589526"/>
                  <a:gd name="connsiteX477" fmla="*/ 1124707 w 1366452"/>
                  <a:gd name="connsiteY477" fmla="*/ 284537 h 589526"/>
                  <a:gd name="connsiteX478" fmla="*/ 1129565 w 1366452"/>
                  <a:gd name="connsiteY478" fmla="*/ 283774 h 589526"/>
                  <a:gd name="connsiteX479" fmla="*/ 1129183 w 1366452"/>
                  <a:gd name="connsiteY479" fmla="*/ 297300 h 589526"/>
                  <a:gd name="connsiteX480" fmla="*/ 1125945 w 1366452"/>
                  <a:gd name="connsiteY480" fmla="*/ 308539 h 589526"/>
                  <a:gd name="connsiteX481" fmla="*/ 1118325 w 1366452"/>
                  <a:gd name="connsiteY481" fmla="*/ 328351 h 589526"/>
                  <a:gd name="connsiteX482" fmla="*/ 1107181 w 1366452"/>
                  <a:gd name="connsiteY482" fmla="*/ 351116 h 589526"/>
                  <a:gd name="connsiteX483" fmla="*/ 1093084 w 1366452"/>
                  <a:gd name="connsiteY483" fmla="*/ 370738 h 589526"/>
                  <a:gd name="connsiteX484" fmla="*/ 1093084 w 1366452"/>
                  <a:gd name="connsiteY484" fmla="*/ 370738 h 58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Lst>
                <a:rect l="l" t="t" r="r" b="b"/>
                <a:pathLst>
                  <a:path w="1366452" h="589526">
                    <a:moveTo>
                      <a:pt x="1365023" y="423506"/>
                    </a:moveTo>
                    <a:cubicBezTo>
                      <a:pt x="1364165" y="420553"/>
                      <a:pt x="1362356" y="418172"/>
                      <a:pt x="1359593" y="416363"/>
                    </a:cubicBezTo>
                    <a:cubicBezTo>
                      <a:pt x="1356545" y="414553"/>
                      <a:pt x="1353402" y="414076"/>
                      <a:pt x="1350259" y="414934"/>
                    </a:cubicBezTo>
                    <a:cubicBezTo>
                      <a:pt x="1347116" y="415791"/>
                      <a:pt x="1344830" y="417791"/>
                      <a:pt x="1343306" y="420839"/>
                    </a:cubicBezTo>
                    <a:cubicBezTo>
                      <a:pt x="1340639" y="425125"/>
                      <a:pt x="1336924" y="430840"/>
                      <a:pt x="1332352" y="438175"/>
                    </a:cubicBezTo>
                    <a:cubicBezTo>
                      <a:pt x="1327684" y="445509"/>
                      <a:pt x="1323017" y="452653"/>
                      <a:pt x="1318445" y="459796"/>
                    </a:cubicBezTo>
                    <a:cubicBezTo>
                      <a:pt x="1313778" y="466940"/>
                      <a:pt x="1309587" y="473227"/>
                      <a:pt x="1305682" y="478561"/>
                    </a:cubicBezTo>
                    <a:cubicBezTo>
                      <a:pt x="1301776" y="483990"/>
                      <a:pt x="1299681" y="486943"/>
                      <a:pt x="1299300" y="487610"/>
                    </a:cubicBezTo>
                    <a:cubicBezTo>
                      <a:pt x="1289870" y="498468"/>
                      <a:pt x="1280726" y="509326"/>
                      <a:pt x="1271868" y="520185"/>
                    </a:cubicBezTo>
                    <a:cubicBezTo>
                      <a:pt x="1263010" y="531043"/>
                      <a:pt x="1253866" y="541616"/>
                      <a:pt x="1244531" y="552189"/>
                    </a:cubicBezTo>
                    <a:cubicBezTo>
                      <a:pt x="1243674" y="553046"/>
                      <a:pt x="1242245" y="554285"/>
                      <a:pt x="1240245" y="555809"/>
                    </a:cubicBezTo>
                    <a:cubicBezTo>
                      <a:pt x="1238150" y="557333"/>
                      <a:pt x="1235959" y="558857"/>
                      <a:pt x="1233768" y="560571"/>
                    </a:cubicBezTo>
                    <a:cubicBezTo>
                      <a:pt x="1231482" y="562190"/>
                      <a:pt x="1229387" y="563619"/>
                      <a:pt x="1227291" y="564857"/>
                    </a:cubicBezTo>
                    <a:cubicBezTo>
                      <a:pt x="1225291" y="566000"/>
                      <a:pt x="1223767" y="566572"/>
                      <a:pt x="1222814" y="566381"/>
                    </a:cubicBezTo>
                    <a:cubicBezTo>
                      <a:pt x="1220242" y="566000"/>
                      <a:pt x="1218433" y="564953"/>
                      <a:pt x="1217480" y="563333"/>
                    </a:cubicBezTo>
                    <a:cubicBezTo>
                      <a:pt x="1216528" y="561714"/>
                      <a:pt x="1215956" y="559809"/>
                      <a:pt x="1215575" y="557809"/>
                    </a:cubicBezTo>
                    <a:cubicBezTo>
                      <a:pt x="1215194" y="555713"/>
                      <a:pt x="1215194" y="553618"/>
                      <a:pt x="1215575" y="551522"/>
                    </a:cubicBezTo>
                    <a:cubicBezTo>
                      <a:pt x="1215861" y="549427"/>
                      <a:pt x="1216242" y="547522"/>
                      <a:pt x="1216433" y="545903"/>
                    </a:cubicBezTo>
                    <a:cubicBezTo>
                      <a:pt x="1216909" y="542950"/>
                      <a:pt x="1217861" y="538187"/>
                      <a:pt x="1219385" y="531615"/>
                    </a:cubicBezTo>
                    <a:cubicBezTo>
                      <a:pt x="1220909" y="525043"/>
                      <a:pt x="1222624" y="518280"/>
                      <a:pt x="1224529" y="511327"/>
                    </a:cubicBezTo>
                    <a:cubicBezTo>
                      <a:pt x="1226434" y="504469"/>
                      <a:pt x="1228148" y="498087"/>
                      <a:pt x="1229767" y="492372"/>
                    </a:cubicBezTo>
                    <a:cubicBezTo>
                      <a:pt x="1231291" y="486562"/>
                      <a:pt x="1232434" y="482942"/>
                      <a:pt x="1233006" y="481323"/>
                    </a:cubicBezTo>
                    <a:cubicBezTo>
                      <a:pt x="1233577" y="480085"/>
                      <a:pt x="1235483" y="476846"/>
                      <a:pt x="1238816" y="471703"/>
                    </a:cubicBezTo>
                    <a:cubicBezTo>
                      <a:pt x="1242150" y="466559"/>
                      <a:pt x="1246150" y="460559"/>
                      <a:pt x="1250913" y="453796"/>
                    </a:cubicBezTo>
                    <a:cubicBezTo>
                      <a:pt x="1255675" y="447033"/>
                      <a:pt x="1260724" y="439794"/>
                      <a:pt x="1266058" y="432079"/>
                    </a:cubicBezTo>
                    <a:cubicBezTo>
                      <a:pt x="1271487" y="424363"/>
                      <a:pt x="1276535" y="417220"/>
                      <a:pt x="1281202" y="410457"/>
                    </a:cubicBezTo>
                    <a:cubicBezTo>
                      <a:pt x="1285965" y="403694"/>
                      <a:pt x="1290061" y="397884"/>
                      <a:pt x="1293680" y="393121"/>
                    </a:cubicBezTo>
                    <a:cubicBezTo>
                      <a:pt x="1297300" y="388359"/>
                      <a:pt x="1299681" y="385406"/>
                      <a:pt x="1300824" y="384263"/>
                    </a:cubicBezTo>
                    <a:cubicBezTo>
                      <a:pt x="1302824" y="382263"/>
                      <a:pt x="1303872" y="379215"/>
                      <a:pt x="1303967" y="375214"/>
                    </a:cubicBezTo>
                    <a:cubicBezTo>
                      <a:pt x="1304063" y="371214"/>
                      <a:pt x="1303967" y="368928"/>
                      <a:pt x="1303777" y="368166"/>
                    </a:cubicBezTo>
                    <a:cubicBezTo>
                      <a:pt x="1303396" y="366451"/>
                      <a:pt x="1303110" y="364832"/>
                      <a:pt x="1303015" y="363308"/>
                    </a:cubicBezTo>
                    <a:cubicBezTo>
                      <a:pt x="1302919" y="361784"/>
                      <a:pt x="1302443" y="360451"/>
                      <a:pt x="1301681" y="359308"/>
                    </a:cubicBezTo>
                    <a:cubicBezTo>
                      <a:pt x="1298824" y="354164"/>
                      <a:pt x="1295014" y="350354"/>
                      <a:pt x="1290442" y="347783"/>
                    </a:cubicBezTo>
                    <a:cubicBezTo>
                      <a:pt x="1285870" y="345211"/>
                      <a:pt x="1281012" y="342925"/>
                      <a:pt x="1275964" y="340734"/>
                    </a:cubicBezTo>
                    <a:cubicBezTo>
                      <a:pt x="1274725" y="340163"/>
                      <a:pt x="1273106" y="339972"/>
                      <a:pt x="1271011" y="340163"/>
                    </a:cubicBezTo>
                    <a:cubicBezTo>
                      <a:pt x="1269010" y="340353"/>
                      <a:pt x="1267487" y="341020"/>
                      <a:pt x="1266629" y="342258"/>
                    </a:cubicBezTo>
                    <a:cubicBezTo>
                      <a:pt x="1262343" y="346259"/>
                      <a:pt x="1258342" y="350354"/>
                      <a:pt x="1254628" y="354640"/>
                    </a:cubicBezTo>
                    <a:cubicBezTo>
                      <a:pt x="1250913" y="358927"/>
                      <a:pt x="1247198" y="363403"/>
                      <a:pt x="1243483" y="368166"/>
                    </a:cubicBezTo>
                    <a:cubicBezTo>
                      <a:pt x="1238912" y="373786"/>
                      <a:pt x="1234149" y="379215"/>
                      <a:pt x="1229101" y="384454"/>
                    </a:cubicBezTo>
                    <a:cubicBezTo>
                      <a:pt x="1224052" y="389692"/>
                      <a:pt x="1218338" y="394169"/>
                      <a:pt x="1211670" y="397789"/>
                    </a:cubicBezTo>
                    <a:cubicBezTo>
                      <a:pt x="1208813" y="399027"/>
                      <a:pt x="1206812" y="399408"/>
                      <a:pt x="1205765" y="398837"/>
                    </a:cubicBezTo>
                    <a:cubicBezTo>
                      <a:pt x="1204622" y="398360"/>
                      <a:pt x="1204050" y="396550"/>
                      <a:pt x="1203859" y="393502"/>
                    </a:cubicBezTo>
                    <a:cubicBezTo>
                      <a:pt x="1203479" y="391407"/>
                      <a:pt x="1203383" y="389883"/>
                      <a:pt x="1203574" y="388931"/>
                    </a:cubicBezTo>
                    <a:cubicBezTo>
                      <a:pt x="1205860" y="386930"/>
                      <a:pt x="1209384" y="383596"/>
                      <a:pt x="1213956" y="378739"/>
                    </a:cubicBezTo>
                    <a:cubicBezTo>
                      <a:pt x="1218528" y="373976"/>
                      <a:pt x="1223291" y="368547"/>
                      <a:pt x="1228053" y="362451"/>
                    </a:cubicBezTo>
                    <a:cubicBezTo>
                      <a:pt x="1232816" y="356355"/>
                      <a:pt x="1237388" y="349973"/>
                      <a:pt x="1241579" y="343306"/>
                    </a:cubicBezTo>
                    <a:cubicBezTo>
                      <a:pt x="1245769" y="336638"/>
                      <a:pt x="1248627" y="330352"/>
                      <a:pt x="1250056" y="324351"/>
                    </a:cubicBezTo>
                    <a:cubicBezTo>
                      <a:pt x="1251484" y="318445"/>
                      <a:pt x="1251104" y="313112"/>
                      <a:pt x="1248817" y="308349"/>
                    </a:cubicBezTo>
                    <a:cubicBezTo>
                      <a:pt x="1246532" y="303682"/>
                      <a:pt x="1241388" y="300158"/>
                      <a:pt x="1233387" y="297871"/>
                    </a:cubicBezTo>
                    <a:cubicBezTo>
                      <a:pt x="1225100" y="295586"/>
                      <a:pt x="1217575" y="296633"/>
                      <a:pt x="1211003" y="301110"/>
                    </a:cubicBezTo>
                    <a:cubicBezTo>
                      <a:pt x="1204431" y="305587"/>
                      <a:pt x="1198621" y="311683"/>
                      <a:pt x="1193573" y="319398"/>
                    </a:cubicBezTo>
                    <a:cubicBezTo>
                      <a:pt x="1188524" y="327113"/>
                      <a:pt x="1184333" y="335686"/>
                      <a:pt x="1181000" y="345020"/>
                    </a:cubicBezTo>
                    <a:cubicBezTo>
                      <a:pt x="1177666" y="354355"/>
                      <a:pt x="1174904" y="362832"/>
                      <a:pt x="1172713" y="370547"/>
                    </a:cubicBezTo>
                    <a:cubicBezTo>
                      <a:pt x="1172237" y="371500"/>
                      <a:pt x="1171951" y="372357"/>
                      <a:pt x="1171760" y="373119"/>
                    </a:cubicBezTo>
                    <a:cubicBezTo>
                      <a:pt x="1171570" y="373881"/>
                      <a:pt x="1171284" y="374834"/>
                      <a:pt x="1170808" y="375691"/>
                    </a:cubicBezTo>
                    <a:cubicBezTo>
                      <a:pt x="1170046" y="378263"/>
                      <a:pt x="1169569" y="380644"/>
                      <a:pt x="1169189" y="382930"/>
                    </a:cubicBezTo>
                    <a:cubicBezTo>
                      <a:pt x="1168808" y="385216"/>
                      <a:pt x="1168522" y="387311"/>
                      <a:pt x="1168141" y="389312"/>
                    </a:cubicBezTo>
                    <a:lnTo>
                      <a:pt x="1167950" y="390740"/>
                    </a:lnTo>
                    <a:lnTo>
                      <a:pt x="1167950" y="391216"/>
                    </a:lnTo>
                    <a:cubicBezTo>
                      <a:pt x="1167950" y="392169"/>
                      <a:pt x="1168046" y="392931"/>
                      <a:pt x="1168141" y="393788"/>
                    </a:cubicBezTo>
                    <a:cubicBezTo>
                      <a:pt x="1168141" y="393884"/>
                      <a:pt x="1168046" y="394074"/>
                      <a:pt x="1167950" y="394169"/>
                    </a:cubicBezTo>
                    <a:cubicBezTo>
                      <a:pt x="1165379" y="399789"/>
                      <a:pt x="1162331" y="405694"/>
                      <a:pt x="1158616" y="411981"/>
                    </a:cubicBezTo>
                    <a:cubicBezTo>
                      <a:pt x="1154996" y="418267"/>
                      <a:pt x="1150996" y="424459"/>
                      <a:pt x="1146614" y="430650"/>
                    </a:cubicBezTo>
                    <a:cubicBezTo>
                      <a:pt x="1142328" y="436841"/>
                      <a:pt x="1137661" y="442747"/>
                      <a:pt x="1132803" y="448271"/>
                    </a:cubicBezTo>
                    <a:cubicBezTo>
                      <a:pt x="1127945" y="453891"/>
                      <a:pt x="1122992" y="458749"/>
                      <a:pt x="1117944" y="462940"/>
                    </a:cubicBezTo>
                    <a:cubicBezTo>
                      <a:pt x="1117563" y="463511"/>
                      <a:pt x="1116515" y="464368"/>
                      <a:pt x="1114991" y="465512"/>
                    </a:cubicBezTo>
                    <a:cubicBezTo>
                      <a:pt x="1111562" y="467988"/>
                      <a:pt x="1108229" y="469988"/>
                      <a:pt x="1104990" y="471417"/>
                    </a:cubicBezTo>
                    <a:cubicBezTo>
                      <a:pt x="1099656" y="473227"/>
                      <a:pt x="1095846" y="472465"/>
                      <a:pt x="1093560" y="469131"/>
                    </a:cubicBezTo>
                    <a:cubicBezTo>
                      <a:pt x="1091274" y="465797"/>
                      <a:pt x="1089845" y="462654"/>
                      <a:pt x="1089179" y="459892"/>
                    </a:cubicBezTo>
                    <a:cubicBezTo>
                      <a:pt x="1088607" y="457129"/>
                      <a:pt x="1088131" y="454367"/>
                      <a:pt x="1087750" y="451605"/>
                    </a:cubicBezTo>
                    <a:cubicBezTo>
                      <a:pt x="1087369" y="448843"/>
                      <a:pt x="1086988" y="446176"/>
                      <a:pt x="1086797" y="443413"/>
                    </a:cubicBezTo>
                    <a:cubicBezTo>
                      <a:pt x="1086797" y="439699"/>
                      <a:pt x="1086797" y="435984"/>
                      <a:pt x="1087083" y="432174"/>
                    </a:cubicBezTo>
                    <a:cubicBezTo>
                      <a:pt x="1087369" y="428364"/>
                      <a:pt x="1088798" y="424649"/>
                      <a:pt x="1091369" y="421030"/>
                    </a:cubicBezTo>
                    <a:cubicBezTo>
                      <a:pt x="1095465" y="416363"/>
                      <a:pt x="1099275" y="411600"/>
                      <a:pt x="1102894" y="406838"/>
                    </a:cubicBezTo>
                    <a:cubicBezTo>
                      <a:pt x="1106514" y="402075"/>
                      <a:pt x="1109657" y="397027"/>
                      <a:pt x="1112515" y="391788"/>
                    </a:cubicBezTo>
                    <a:cubicBezTo>
                      <a:pt x="1118516" y="381025"/>
                      <a:pt x="1124421" y="370357"/>
                      <a:pt x="1130136" y="359689"/>
                    </a:cubicBezTo>
                    <a:cubicBezTo>
                      <a:pt x="1135851" y="349021"/>
                      <a:pt x="1141375" y="338353"/>
                      <a:pt x="1146709" y="327494"/>
                    </a:cubicBezTo>
                    <a:cubicBezTo>
                      <a:pt x="1150615" y="319779"/>
                      <a:pt x="1153758" y="311778"/>
                      <a:pt x="1156234" y="303682"/>
                    </a:cubicBezTo>
                    <a:cubicBezTo>
                      <a:pt x="1158711" y="295586"/>
                      <a:pt x="1159759" y="287108"/>
                      <a:pt x="1159473" y="278345"/>
                    </a:cubicBezTo>
                    <a:cubicBezTo>
                      <a:pt x="1159283" y="277678"/>
                      <a:pt x="1159187" y="276916"/>
                      <a:pt x="1159283" y="276059"/>
                    </a:cubicBezTo>
                    <a:cubicBezTo>
                      <a:pt x="1159378" y="275202"/>
                      <a:pt x="1159283" y="274535"/>
                      <a:pt x="1159092" y="273773"/>
                    </a:cubicBezTo>
                    <a:cubicBezTo>
                      <a:pt x="1158997" y="270439"/>
                      <a:pt x="1157092" y="266820"/>
                      <a:pt x="1153472" y="262915"/>
                    </a:cubicBezTo>
                    <a:cubicBezTo>
                      <a:pt x="1149853" y="259009"/>
                      <a:pt x="1145471" y="255866"/>
                      <a:pt x="1140137" y="253580"/>
                    </a:cubicBezTo>
                    <a:cubicBezTo>
                      <a:pt x="1134803" y="251199"/>
                      <a:pt x="1128802" y="250246"/>
                      <a:pt x="1122040" y="250532"/>
                    </a:cubicBezTo>
                    <a:cubicBezTo>
                      <a:pt x="1115277" y="250818"/>
                      <a:pt x="1108895" y="253485"/>
                      <a:pt x="1102704" y="258533"/>
                    </a:cubicBezTo>
                    <a:lnTo>
                      <a:pt x="1102704" y="259009"/>
                    </a:lnTo>
                    <a:cubicBezTo>
                      <a:pt x="1101847" y="259581"/>
                      <a:pt x="1101180" y="260152"/>
                      <a:pt x="1100608" y="260724"/>
                    </a:cubicBezTo>
                    <a:cubicBezTo>
                      <a:pt x="1100037" y="261295"/>
                      <a:pt x="1099370" y="261867"/>
                      <a:pt x="1098608" y="262438"/>
                    </a:cubicBezTo>
                    <a:lnTo>
                      <a:pt x="1098608" y="262915"/>
                    </a:lnTo>
                    <a:cubicBezTo>
                      <a:pt x="1088035" y="271963"/>
                      <a:pt x="1079082" y="281393"/>
                      <a:pt x="1071462" y="291204"/>
                    </a:cubicBezTo>
                    <a:cubicBezTo>
                      <a:pt x="1063842" y="301015"/>
                      <a:pt x="1057651" y="309873"/>
                      <a:pt x="1052698" y="317874"/>
                    </a:cubicBezTo>
                    <a:cubicBezTo>
                      <a:pt x="1047173" y="327399"/>
                      <a:pt x="1042601" y="336543"/>
                      <a:pt x="1038887" y="345306"/>
                    </a:cubicBezTo>
                    <a:cubicBezTo>
                      <a:pt x="1036410" y="350640"/>
                      <a:pt x="1034219" y="355974"/>
                      <a:pt x="1032409" y="361308"/>
                    </a:cubicBezTo>
                    <a:cubicBezTo>
                      <a:pt x="1030600" y="366642"/>
                      <a:pt x="1028885" y="372071"/>
                      <a:pt x="1027361" y="377596"/>
                    </a:cubicBezTo>
                    <a:cubicBezTo>
                      <a:pt x="1026885" y="379596"/>
                      <a:pt x="1026599" y="381501"/>
                      <a:pt x="1026218" y="383501"/>
                    </a:cubicBezTo>
                    <a:cubicBezTo>
                      <a:pt x="1022504" y="391978"/>
                      <a:pt x="1018693" y="399313"/>
                      <a:pt x="1014788" y="405504"/>
                    </a:cubicBezTo>
                    <a:cubicBezTo>
                      <a:pt x="1009264" y="414172"/>
                      <a:pt x="1004025" y="420839"/>
                      <a:pt x="999072" y="425602"/>
                    </a:cubicBezTo>
                    <a:cubicBezTo>
                      <a:pt x="994119" y="430364"/>
                      <a:pt x="989738" y="433508"/>
                      <a:pt x="985832" y="435032"/>
                    </a:cubicBezTo>
                    <a:cubicBezTo>
                      <a:pt x="981927" y="436556"/>
                      <a:pt x="978974" y="437032"/>
                      <a:pt x="977069" y="436460"/>
                    </a:cubicBezTo>
                    <a:cubicBezTo>
                      <a:pt x="972307" y="435032"/>
                      <a:pt x="970688" y="429316"/>
                      <a:pt x="972212" y="419125"/>
                    </a:cubicBezTo>
                    <a:cubicBezTo>
                      <a:pt x="973355" y="413981"/>
                      <a:pt x="975259" y="406933"/>
                      <a:pt x="978022" y="397979"/>
                    </a:cubicBezTo>
                    <a:cubicBezTo>
                      <a:pt x="980784" y="389026"/>
                      <a:pt x="983546" y="379977"/>
                      <a:pt x="986499" y="370738"/>
                    </a:cubicBezTo>
                    <a:cubicBezTo>
                      <a:pt x="989452" y="361498"/>
                      <a:pt x="992214" y="352926"/>
                      <a:pt x="994786" y="344925"/>
                    </a:cubicBezTo>
                    <a:cubicBezTo>
                      <a:pt x="997357" y="337019"/>
                      <a:pt x="999263" y="331399"/>
                      <a:pt x="1000406" y="328256"/>
                    </a:cubicBezTo>
                    <a:cubicBezTo>
                      <a:pt x="1001549" y="325399"/>
                      <a:pt x="1001549" y="321970"/>
                      <a:pt x="1000501" y="317969"/>
                    </a:cubicBezTo>
                    <a:cubicBezTo>
                      <a:pt x="999453" y="313969"/>
                      <a:pt x="997357" y="311397"/>
                      <a:pt x="994214" y="310254"/>
                    </a:cubicBezTo>
                    <a:cubicBezTo>
                      <a:pt x="988499" y="308349"/>
                      <a:pt x="982594" y="308444"/>
                      <a:pt x="976593" y="310540"/>
                    </a:cubicBezTo>
                    <a:cubicBezTo>
                      <a:pt x="971640" y="312064"/>
                      <a:pt x="966401" y="315397"/>
                      <a:pt x="960782" y="320350"/>
                    </a:cubicBezTo>
                    <a:cubicBezTo>
                      <a:pt x="955162" y="325303"/>
                      <a:pt x="949732" y="330447"/>
                      <a:pt x="944589" y="335876"/>
                    </a:cubicBezTo>
                    <a:cubicBezTo>
                      <a:pt x="939446" y="341210"/>
                      <a:pt x="934874" y="346354"/>
                      <a:pt x="930873" y="351307"/>
                    </a:cubicBezTo>
                    <a:cubicBezTo>
                      <a:pt x="926968" y="356164"/>
                      <a:pt x="924206" y="359213"/>
                      <a:pt x="922682" y="360260"/>
                    </a:cubicBezTo>
                    <a:cubicBezTo>
                      <a:pt x="922682" y="359974"/>
                      <a:pt x="922777" y="358260"/>
                      <a:pt x="922967" y="355307"/>
                    </a:cubicBezTo>
                    <a:cubicBezTo>
                      <a:pt x="923063" y="352354"/>
                      <a:pt x="923063" y="349021"/>
                      <a:pt x="922967" y="345496"/>
                    </a:cubicBezTo>
                    <a:cubicBezTo>
                      <a:pt x="922872" y="341972"/>
                      <a:pt x="922396" y="338353"/>
                      <a:pt x="921634" y="334733"/>
                    </a:cubicBezTo>
                    <a:cubicBezTo>
                      <a:pt x="920872" y="331114"/>
                      <a:pt x="919443" y="328256"/>
                      <a:pt x="917443" y="326351"/>
                    </a:cubicBezTo>
                    <a:cubicBezTo>
                      <a:pt x="911632" y="320732"/>
                      <a:pt x="905537" y="317779"/>
                      <a:pt x="899250" y="317493"/>
                    </a:cubicBezTo>
                    <a:cubicBezTo>
                      <a:pt x="892964" y="317207"/>
                      <a:pt x="886487" y="317779"/>
                      <a:pt x="879819" y="319493"/>
                    </a:cubicBezTo>
                    <a:cubicBezTo>
                      <a:pt x="868675" y="322446"/>
                      <a:pt x="858197" y="326732"/>
                      <a:pt x="848482" y="332352"/>
                    </a:cubicBezTo>
                    <a:cubicBezTo>
                      <a:pt x="838766" y="337972"/>
                      <a:pt x="829432" y="344449"/>
                      <a:pt x="820574" y="351783"/>
                    </a:cubicBezTo>
                    <a:cubicBezTo>
                      <a:pt x="818192" y="354069"/>
                      <a:pt x="815811" y="356260"/>
                      <a:pt x="813334" y="358165"/>
                    </a:cubicBezTo>
                    <a:cubicBezTo>
                      <a:pt x="810858" y="360070"/>
                      <a:pt x="808477" y="362261"/>
                      <a:pt x="806096" y="364546"/>
                    </a:cubicBezTo>
                    <a:cubicBezTo>
                      <a:pt x="808382" y="356260"/>
                      <a:pt x="810287" y="349402"/>
                      <a:pt x="811810" y="344163"/>
                    </a:cubicBezTo>
                    <a:cubicBezTo>
                      <a:pt x="813334" y="338924"/>
                      <a:pt x="814858" y="333686"/>
                      <a:pt x="816478" y="328637"/>
                    </a:cubicBezTo>
                    <a:cubicBezTo>
                      <a:pt x="818097" y="323589"/>
                      <a:pt x="819431" y="319874"/>
                      <a:pt x="820478" y="317779"/>
                    </a:cubicBezTo>
                    <a:cubicBezTo>
                      <a:pt x="821716" y="314350"/>
                      <a:pt x="823050" y="310921"/>
                      <a:pt x="824574" y="307682"/>
                    </a:cubicBezTo>
                    <a:cubicBezTo>
                      <a:pt x="826098" y="304444"/>
                      <a:pt x="827432" y="301015"/>
                      <a:pt x="828670" y="297586"/>
                    </a:cubicBezTo>
                    <a:cubicBezTo>
                      <a:pt x="829432" y="295014"/>
                      <a:pt x="829717" y="292347"/>
                      <a:pt x="829717" y="289489"/>
                    </a:cubicBezTo>
                    <a:cubicBezTo>
                      <a:pt x="829717" y="286632"/>
                      <a:pt x="829813" y="283870"/>
                      <a:pt x="830289" y="281298"/>
                    </a:cubicBezTo>
                    <a:cubicBezTo>
                      <a:pt x="830860" y="275678"/>
                      <a:pt x="829813" y="270820"/>
                      <a:pt x="827336" y="266534"/>
                    </a:cubicBezTo>
                    <a:cubicBezTo>
                      <a:pt x="824860" y="262343"/>
                      <a:pt x="821621" y="258343"/>
                      <a:pt x="817907" y="254818"/>
                    </a:cubicBezTo>
                    <a:cubicBezTo>
                      <a:pt x="812763" y="249294"/>
                      <a:pt x="808477" y="245770"/>
                      <a:pt x="805048" y="244055"/>
                    </a:cubicBezTo>
                    <a:cubicBezTo>
                      <a:pt x="801619" y="242341"/>
                      <a:pt x="797523" y="240817"/>
                      <a:pt x="792760" y="239388"/>
                    </a:cubicBezTo>
                    <a:cubicBezTo>
                      <a:pt x="791808" y="239197"/>
                      <a:pt x="790284" y="239388"/>
                      <a:pt x="788189" y="239674"/>
                    </a:cubicBezTo>
                    <a:cubicBezTo>
                      <a:pt x="786093" y="240055"/>
                      <a:pt x="783712" y="240721"/>
                      <a:pt x="781045" y="241769"/>
                    </a:cubicBezTo>
                    <a:cubicBezTo>
                      <a:pt x="778378" y="242817"/>
                      <a:pt x="775711" y="244341"/>
                      <a:pt x="773044" y="246246"/>
                    </a:cubicBezTo>
                    <a:cubicBezTo>
                      <a:pt x="770377" y="248151"/>
                      <a:pt x="767996" y="250627"/>
                      <a:pt x="765900" y="253675"/>
                    </a:cubicBezTo>
                    <a:cubicBezTo>
                      <a:pt x="763805" y="256342"/>
                      <a:pt x="761804" y="260343"/>
                      <a:pt x="759804" y="265487"/>
                    </a:cubicBezTo>
                    <a:cubicBezTo>
                      <a:pt x="757804" y="270630"/>
                      <a:pt x="755899" y="276536"/>
                      <a:pt x="753994" y="283108"/>
                    </a:cubicBezTo>
                    <a:cubicBezTo>
                      <a:pt x="752089" y="289680"/>
                      <a:pt x="750279" y="296443"/>
                      <a:pt x="748565" y="303301"/>
                    </a:cubicBezTo>
                    <a:cubicBezTo>
                      <a:pt x="746755" y="310159"/>
                      <a:pt x="745326" y="316540"/>
                      <a:pt x="744088" y="322351"/>
                    </a:cubicBezTo>
                    <a:cubicBezTo>
                      <a:pt x="743897" y="323303"/>
                      <a:pt x="743135" y="327018"/>
                      <a:pt x="741611" y="333495"/>
                    </a:cubicBezTo>
                    <a:cubicBezTo>
                      <a:pt x="741421" y="334162"/>
                      <a:pt x="741325" y="334924"/>
                      <a:pt x="741135" y="335590"/>
                    </a:cubicBezTo>
                    <a:cubicBezTo>
                      <a:pt x="737039" y="345401"/>
                      <a:pt x="732753" y="353783"/>
                      <a:pt x="728276" y="360737"/>
                    </a:cubicBezTo>
                    <a:cubicBezTo>
                      <a:pt x="722752" y="369404"/>
                      <a:pt x="717513" y="376072"/>
                      <a:pt x="712560" y="380834"/>
                    </a:cubicBezTo>
                    <a:cubicBezTo>
                      <a:pt x="707607" y="385597"/>
                      <a:pt x="703225" y="388740"/>
                      <a:pt x="699320" y="390264"/>
                    </a:cubicBezTo>
                    <a:cubicBezTo>
                      <a:pt x="695415" y="391788"/>
                      <a:pt x="692462" y="392264"/>
                      <a:pt x="690557" y="391693"/>
                    </a:cubicBezTo>
                    <a:cubicBezTo>
                      <a:pt x="685795" y="390264"/>
                      <a:pt x="684175" y="384549"/>
                      <a:pt x="685699" y="374357"/>
                    </a:cubicBezTo>
                    <a:cubicBezTo>
                      <a:pt x="686842" y="369214"/>
                      <a:pt x="688748" y="362165"/>
                      <a:pt x="691510" y="353212"/>
                    </a:cubicBezTo>
                    <a:cubicBezTo>
                      <a:pt x="694272" y="344258"/>
                      <a:pt x="697129" y="335210"/>
                      <a:pt x="699987" y="325970"/>
                    </a:cubicBezTo>
                    <a:cubicBezTo>
                      <a:pt x="702940" y="316731"/>
                      <a:pt x="705702" y="308159"/>
                      <a:pt x="708274" y="300158"/>
                    </a:cubicBezTo>
                    <a:cubicBezTo>
                      <a:pt x="710845" y="292252"/>
                      <a:pt x="712750" y="286632"/>
                      <a:pt x="713894" y="283489"/>
                    </a:cubicBezTo>
                    <a:cubicBezTo>
                      <a:pt x="715036" y="280631"/>
                      <a:pt x="715036" y="277202"/>
                      <a:pt x="713894" y="273202"/>
                    </a:cubicBezTo>
                    <a:cubicBezTo>
                      <a:pt x="712846" y="269201"/>
                      <a:pt x="710750" y="266629"/>
                      <a:pt x="707607" y="265487"/>
                    </a:cubicBezTo>
                    <a:cubicBezTo>
                      <a:pt x="701892" y="263582"/>
                      <a:pt x="695986" y="263677"/>
                      <a:pt x="689986" y="265677"/>
                    </a:cubicBezTo>
                    <a:cubicBezTo>
                      <a:pt x="685033" y="267201"/>
                      <a:pt x="679794" y="270535"/>
                      <a:pt x="674174" y="275488"/>
                    </a:cubicBezTo>
                    <a:cubicBezTo>
                      <a:pt x="668554" y="280441"/>
                      <a:pt x="663125" y="285584"/>
                      <a:pt x="657982" y="291013"/>
                    </a:cubicBezTo>
                    <a:cubicBezTo>
                      <a:pt x="652743" y="296347"/>
                      <a:pt x="648266" y="301491"/>
                      <a:pt x="644266" y="306444"/>
                    </a:cubicBezTo>
                    <a:cubicBezTo>
                      <a:pt x="640361" y="311302"/>
                      <a:pt x="637598" y="314350"/>
                      <a:pt x="636074" y="315397"/>
                    </a:cubicBezTo>
                    <a:cubicBezTo>
                      <a:pt x="636074" y="315112"/>
                      <a:pt x="636170" y="313397"/>
                      <a:pt x="636360" y="310444"/>
                    </a:cubicBezTo>
                    <a:cubicBezTo>
                      <a:pt x="636455" y="307492"/>
                      <a:pt x="636455" y="304158"/>
                      <a:pt x="636360" y="300634"/>
                    </a:cubicBezTo>
                    <a:cubicBezTo>
                      <a:pt x="636265" y="297110"/>
                      <a:pt x="635789" y="293490"/>
                      <a:pt x="635027" y="289870"/>
                    </a:cubicBezTo>
                    <a:cubicBezTo>
                      <a:pt x="634265" y="286251"/>
                      <a:pt x="632836" y="283393"/>
                      <a:pt x="630836" y="281488"/>
                    </a:cubicBezTo>
                    <a:cubicBezTo>
                      <a:pt x="625025" y="275869"/>
                      <a:pt x="618929" y="272916"/>
                      <a:pt x="612643" y="272630"/>
                    </a:cubicBezTo>
                    <a:cubicBezTo>
                      <a:pt x="606356" y="272344"/>
                      <a:pt x="599879" y="273011"/>
                      <a:pt x="593307" y="274631"/>
                    </a:cubicBezTo>
                    <a:cubicBezTo>
                      <a:pt x="582163" y="277583"/>
                      <a:pt x="571685" y="281869"/>
                      <a:pt x="561970" y="287489"/>
                    </a:cubicBezTo>
                    <a:cubicBezTo>
                      <a:pt x="552254" y="293109"/>
                      <a:pt x="542920" y="299586"/>
                      <a:pt x="534061" y="306920"/>
                    </a:cubicBezTo>
                    <a:cubicBezTo>
                      <a:pt x="531680" y="309206"/>
                      <a:pt x="529299" y="311397"/>
                      <a:pt x="526823" y="313302"/>
                    </a:cubicBezTo>
                    <a:cubicBezTo>
                      <a:pt x="524346" y="315207"/>
                      <a:pt x="521965" y="317398"/>
                      <a:pt x="519583" y="319684"/>
                    </a:cubicBezTo>
                    <a:cubicBezTo>
                      <a:pt x="521869" y="311397"/>
                      <a:pt x="523774" y="304539"/>
                      <a:pt x="525299" y="299300"/>
                    </a:cubicBezTo>
                    <a:cubicBezTo>
                      <a:pt x="526823" y="294062"/>
                      <a:pt x="528346" y="288823"/>
                      <a:pt x="529966" y="283774"/>
                    </a:cubicBezTo>
                    <a:cubicBezTo>
                      <a:pt x="531585" y="278726"/>
                      <a:pt x="532919" y="275012"/>
                      <a:pt x="533966" y="272916"/>
                    </a:cubicBezTo>
                    <a:cubicBezTo>
                      <a:pt x="535204" y="269392"/>
                      <a:pt x="536538" y="266058"/>
                      <a:pt x="538062" y="262819"/>
                    </a:cubicBezTo>
                    <a:cubicBezTo>
                      <a:pt x="539586" y="259581"/>
                      <a:pt x="540920" y="256152"/>
                      <a:pt x="542158" y="252723"/>
                    </a:cubicBezTo>
                    <a:cubicBezTo>
                      <a:pt x="542920" y="250151"/>
                      <a:pt x="543206" y="247484"/>
                      <a:pt x="543206" y="244627"/>
                    </a:cubicBezTo>
                    <a:cubicBezTo>
                      <a:pt x="543206" y="241769"/>
                      <a:pt x="543301" y="239007"/>
                      <a:pt x="543777" y="236435"/>
                    </a:cubicBezTo>
                    <a:cubicBezTo>
                      <a:pt x="544349" y="230815"/>
                      <a:pt x="543301" y="225958"/>
                      <a:pt x="540824" y="221671"/>
                    </a:cubicBezTo>
                    <a:cubicBezTo>
                      <a:pt x="538348" y="217480"/>
                      <a:pt x="535109" y="213480"/>
                      <a:pt x="531395" y="209956"/>
                    </a:cubicBezTo>
                    <a:cubicBezTo>
                      <a:pt x="526251" y="204431"/>
                      <a:pt x="521965" y="200907"/>
                      <a:pt x="518536" y="199192"/>
                    </a:cubicBezTo>
                    <a:cubicBezTo>
                      <a:pt x="515107" y="197478"/>
                      <a:pt x="511011" y="195954"/>
                      <a:pt x="506248" y="194525"/>
                    </a:cubicBezTo>
                    <a:cubicBezTo>
                      <a:pt x="505296" y="194335"/>
                      <a:pt x="503772" y="194525"/>
                      <a:pt x="501677" y="194811"/>
                    </a:cubicBezTo>
                    <a:cubicBezTo>
                      <a:pt x="499581" y="195192"/>
                      <a:pt x="497200" y="195859"/>
                      <a:pt x="494533" y="196906"/>
                    </a:cubicBezTo>
                    <a:cubicBezTo>
                      <a:pt x="491866" y="197954"/>
                      <a:pt x="489199" y="199478"/>
                      <a:pt x="486532" y="201383"/>
                    </a:cubicBezTo>
                    <a:cubicBezTo>
                      <a:pt x="483865" y="203288"/>
                      <a:pt x="481483" y="205765"/>
                      <a:pt x="479388" y="208813"/>
                    </a:cubicBezTo>
                    <a:cubicBezTo>
                      <a:pt x="477292" y="211480"/>
                      <a:pt x="475292" y="215480"/>
                      <a:pt x="473292" y="220624"/>
                    </a:cubicBezTo>
                    <a:cubicBezTo>
                      <a:pt x="471292" y="225862"/>
                      <a:pt x="469387" y="231673"/>
                      <a:pt x="467482" y="238245"/>
                    </a:cubicBezTo>
                    <a:cubicBezTo>
                      <a:pt x="465577" y="244817"/>
                      <a:pt x="463767" y="251580"/>
                      <a:pt x="462053" y="258438"/>
                    </a:cubicBezTo>
                    <a:cubicBezTo>
                      <a:pt x="460338" y="265391"/>
                      <a:pt x="458814" y="271678"/>
                      <a:pt x="457576" y="277488"/>
                    </a:cubicBezTo>
                    <a:cubicBezTo>
                      <a:pt x="457385" y="278440"/>
                      <a:pt x="456623" y="282155"/>
                      <a:pt x="455099" y="288632"/>
                    </a:cubicBezTo>
                    <a:cubicBezTo>
                      <a:pt x="455004" y="289109"/>
                      <a:pt x="454909" y="289585"/>
                      <a:pt x="454718" y="290061"/>
                    </a:cubicBezTo>
                    <a:cubicBezTo>
                      <a:pt x="450623" y="299395"/>
                      <a:pt x="446432" y="308539"/>
                      <a:pt x="441764" y="317588"/>
                    </a:cubicBezTo>
                    <a:cubicBezTo>
                      <a:pt x="436049" y="328733"/>
                      <a:pt x="430429" y="338448"/>
                      <a:pt x="425095" y="346830"/>
                    </a:cubicBezTo>
                    <a:cubicBezTo>
                      <a:pt x="419761" y="355212"/>
                      <a:pt x="415094" y="361879"/>
                      <a:pt x="411189" y="366928"/>
                    </a:cubicBezTo>
                    <a:cubicBezTo>
                      <a:pt x="407189" y="371976"/>
                      <a:pt x="404617" y="374262"/>
                      <a:pt x="403378" y="373690"/>
                    </a:cubicBezTo>
                    <a:cubicBezTo>
                      <a:pt x="401759" y="373119"/>
                      <a:pt x="401283" y="370262"/>
                      <a:pt x="401950" y="365213"/>
                    </a:cubicBezTo>
                    <a:cubicBezTo>
                      <a:pt x="402616" y="360165"/>
                      <a:pt x="403760" y="354260"/>
                      <a:pt x="405474" y="347497"/>
                    </a:cubicBezTo>
                    <a:cubicBezTo>
                      <a:pt x="407189" y="340734"/>
                      <a:pt x="408998" y="333971"/>
                      <a:pt x="410903" y="327018"/>
                    </a:cubicBezTo>
                    <a:cubicBezTo>
                      <a:pt x="412808" y="320160"/>
                      <a:pt x="414142" y="314540"/>
                      <a:pt x="414808" y="310349"/>
                    </a:cubicBezTo>
                    <a:cubicBezTo>
                      <a:pt x="415761" y="306444"/>
                      <a:pt x="416714" y="302729"/>
                      <a:pt x="417857" y="299014"/>
                    </a:cubicBezTo>
                    <a:cubicBezTo>
                      <a:pt x="418904" y="295300"/>
                      <a:pt x="419952" y="291585"/>
                      <a:pt x="420904" y="287680"/>
                    </a:cubicBezTo>
                    <a:cubicBezTo>
                      <a:pt x="422143" y="284251"/>
                      <a:pt x="423095" y="280536"/>
                      <a:pt x="423857" y="276631"/>
                    </a:cubicBezTo>
                    <a:cubicBezTo>
                      <a:pt x="424619" y="272725"/>
                      <a:pt x="425477" y="268820"/>
                      <a:pt x="426429" y="265010"/>
                    </a:cubicBezTo>
                    <a:cubicBezTo>
                      <a:pt x="427953" y="259581"/>
                      <a:pt x="429382" y="254342"/>
                      <a:pt x="430620" y="249389"/>
                    </a:cubicBezTo>
                    <a:cubicBezTo>
                      <a:pt x="431858" y="244436"/>
                      <a:pt x="432811" y="239102"/>
                      <a:pt x="433382" y="233578"/>
                    </a:cubicBezTo>
                    <a:cubicBezTo>
                      <a:pt x="433573" y="232625"/>
                      <a:pt x="433668" y="230911"/>
                      <a:pt x="433858" y="228625"/>
                    </a:cubicBezTo>
                    <a:cubicBezTo>
                      <a:pt x="434049" y="226339"/>
                      <a:pt x="434144" y="223957"/>
                      <a:pt x="434240" y="221386"/>
                    </a:cubicBezTo>
                    <a:cubicBezTo>
                      <a:pt x="434240" y="218909"/>
                      <a:pt x="434240" y="216623"/>
                      <a:pt x="434049" y="214623"/>
                    </a:cubicBezTo>
                    <a:cubicBezTo>
                      <a:pt x="433858" y="212623"/>
                      <a:pt x="433478" y="211194"/>
                      <a:pt x="433001" y="210432"/>
                    </a:cubicBezTo>
                    <a:cubicBezTo>
                      <a:pt x="425857" y="202336"/>
                      <a:pt x="416332" y="199288"/>
                      <a:pt x="404331" y="201383"/>
                    </a:cubicBezTo>
                    <a:cubicBezTo>
                      <a:pt x="400140" y="202431"/>
                      <a:pt x="396997" y="203574"/>
                      <a:pt x="394996" y="204907"/>
                    </a:cubicBezTo>
                    <a:cubicBezTo>
                      <a:pt x="392901" y="206241"/>
                      <a:pt x="391282" y="209194"/>
                      <a:pt x="389853" y="213575"/>
                    </a:cubicBezTo>
                    <a:cubicBezTo>
                      <a:pt x="388043" y="219004"/>
                      <a:pt x="385757" y="224338"/>
                      <a:pt x="383090" y="229768"/>
                    </a:cubicBezTo>
                    <a:cubicBezTo>
                      <a:pt x="380423" y="235197"/>
                      <a:pt x="378137" y="240721"/>
                      <a:pt x="376232" y="246436"/>
                    </a:cubicBezTo>
                    <a:cubicBezTo>
                      <a:pt x="367469" y="270439"/>
                      <a:pt x="355468" y="293681"/>
                      <a:pt x="340228" y="315969"/>
                    </a:cubicBezTo>
                    <a:cubicBezTo>
                      <a:pt x="337656" y="319588"/>
                      <a:pt x="335275" y="323303"/>
                      <a:pt x="332989" y="327113"/>
                    </a:cubicBezTo>
                    <a:cubicBezTo>
                      <a:pt x="330703" y="330923"/>
                      <a:pt x="328321" y="334638"/>
                      <a:pt x="325750" y="338258"/>
                    </a:cubicBezTo>
                    <a:cubicBezTo>
                      <a:pt x="322797" y="342448"/>
                      <a:pt x="319749" y="346639"/>
                      <a:pt x="316796" y="350926"/>
                    </a:cubicBezTo>
                    <a:cubicBezTo>
                      <a:pt x="313748" y="355117"/>
                      <a:pt x="310605" y="359689"/>
                      <a:pt x="307176" y="364451"/>
                    </a:cubicBezTo>
                    <a:lnTo>
                      <a:pt x="309938" y="346830"/>
                    </a:lnTo>
                    <a:cubicBezTo>
                      <a:pt x="310700" y="344258"/>
                      <a:pt x="311367" y="341591"/>
                      <a:pt x="311939" y="338638"/>
                    </a:cubicBezTo>
                    <a:cubicBezTo>
                      <a:pt x="312605" y="335686"/>
                      <a:pt x="313367" y="333019"/>
                      <a:pt x="314510" y="330542"/>
                    </a:cubicBezTo>
                    <a:cubicBezTo>
                      <a:pt x="316034" y="325113"/>
                      <a:pt x="317463" y="319493"/>
                      <a:pt x="318892" y="313683"/>
                    </a:cubicBezTo>
                    <a:cubicBezTo>
                      <a:pt x="320320" y="307873"/>
                      <a:pt x="321940" y="302158"/>
                      <a:pt x="323845" y="296443"/>
                    </a:cubicBezTo>
                    <a:cubicBezTo>
                      <a:pt x="326416" y="288537"/>
                      <a:pt x="328988" y="280726"/>
                      <a:pt x="331465" y="273107"/>
                    </a:cubicBezTo>
                    <a:cubicBezTo>
                      <a:pt x="333941" y="265487"/>
                      <a:pt x="336703" y="257771"/>
                      <a:pt x="339656" y="249865"/>
                    </a:cubicBezTo>
                    <a:cubicBezTo>
                      <a:pt x="340894" y="246341"/>
                      <a:pt x="342228" y="243103"/>
                      <a:pt x="343752" y="239959"/>
                    </a:cubicBezTo>
                    <a:cubicBezTo>
                      <a:pt x="345276" y="236816"/>
                      <a:pt x="346419" y="233482"/>
                      <a:pt x="347371" y="229958"/>
                    </a:cubicBezTo>
                    <a:cubicBezTo>
                      <a:pt x="347562" y="228625"/>
                      <a:pt x="347657" y="226529"/>
                      <a:pt x="347562" y="223767"/>
                    </a:cubicBezTo>
                    <a:cubicBezTo>
                      <a:pt x="347562" y="220909"/>
                      <a:pt x="346610" y="218052"/>
                      <a:pt x="344895" y="215099"/>
                    </a:cubicBezTo>
                    <a:cubicBezTo>
                      <a:pt x="343181" y="212146"/>
                      <a:pt x="340323" y="209384"/>
                      <a:pt x="336418" y="206717"/>
                    </a:cubicBezTo>
                    <a:cubicBezTo>
                      <a:pt x="332512" y="204050"/>
                      <a:pt x="326607" y="202145"/>
                      <a:pt x="318796" y="200907"/>
                    </a:cubicBezTo>
                    <a:cubicBezTo>
                      <a:pt x="316415" y="200907"/>
                      <a:pt x="313082" y="201669"/>
                      <a:pt x="308605" y="203288"/>
                    </a:cubicBezTo>
                    <a:cubicBezTo>
                      <a:pt x="304128" y="204907"/>
                      <a:pt x="299175" y="208813"/>
                      <a:pt x="293746" y="215004"/>
                    </a:cubicBezTo>
                    <a:cubicBezTo>
                      <a:pt x="288221" y="221195"/>
                      <a:pt x="282506" y="230339"/>
                      <a:pt x="276410" y="242626"/>
                    </a:cubicBezTo>
                    <a:cubicBezTo>
                      <a:pt x="275839" y="243769"/>
                      <a:pt x="275267" y="245103"/>
                      <a:pt x="274696" y="246341"/>
                    </a:cubicBezTo>
                    <a:cubicBezTo>
                      <a:pt x="271076" y="246532"/>
                      <a:pt x="265933" y="246817"/>
                      <a:pt x="259075" y="247198"/>
                    </a:cubicBezTo>
                    <a:cubicBezTo>
                      <a:pt x="246407" y="247865"/>
                      <a:pt x="230881" y="249484"/>
                      <a:pt x="212402" y="251866"/>
                    </a:cubicBezTo>
                    <a:cubicBezTo>
                      <a:pt x="212974" y="241960"/>
                      <a:pt x="212402" y="233387"/>
                      <a:pt x="210592" y="226243"/>
                    </a:cubicBezTo>
                    <a:cubicBezTo>
                      <a:pt x="208878" y="219100"/>
                      <a:pt x="206592" y="213004"/>
                      <a:pt x="203925" y="207860"/>
                    </a:cubicBezTo>
                    <a:cubicBezTo>
                      <a:pt x="201163" y="202717"/>
                      <a:pt x="198210" y="198240"/>
                      <a:pt x="195067" y="194239"/>
                    </a:cubicBezTo>
                    <a:cubicBezTo>
                      <a:pt x="191828" y="190239"/>
                      <a:pt x="188780" y="186524"/>
                      <a:pt x="186018" y="183000"/>
                    </a:cubicBezTo>
                    <a:cubicBezTo>
                      <a:pt x="182970" y="178809"/>
                      <a:pt x="178874" y="176047"/>
                      <a:pt x="173731" y="174523"/>
                    </a:cubicBezTo>
                    <a:cubicBezTo>
                      <a:pt x="168587" y="173094"/>
                      <a:pt x="163539" y="172332"/>
                      <a:pt x="158491" y="172427"/>
                    </a:cubicBezTo>
                    <a:cubicBezTo>
                      <a:pt x="153442" y="172427"/>
                      <a:pt x="148966" y="172808"/>
                      <a:pt x="145061" y="173284"/>
                    </a:cubicBezTo>
                    <a:cubicBezTo>
                      <a:pt x="141155" y="173856"/>
                      <a:pt x="138965" y="174237"/>
                      <a:pt x="138583" y="174523"/>
                    </a:cubicBezTo>
                    <a:cubicBezTo>
                      <a:pt x="133154" y="176999"/>
                      <a:pt x="127725" y="179476"/>
                      <a:pt x="122391" y="181952"/>
                    </a:cubicBezTo>
                    <a:cubicBezTo>
                      <a:pt x="116962" y="184429"/>
                      <a:pt x="111628" y="186810"/>
                      <a:pt x="106198" y="188905"/>
                    </a:cubicBezTo>
                    <a:cubicBezTo>
                      <a:pt x="102293" y="190620"/>
                      <a:pt x="98293" y="191953"/>
                      <a:pt x="94292" y="192811"/>
                    </a:cubicBezTo>
                    <a:cubicBezTo>
                      <a:pt x="90292" y="193668"/>
                      <a:pt x="86196" y="194620"/>
                      <a:pt x="82100" y="195668"/>
                    </a:cubicBezTo>
                    <a:cubicBezTo>
                      <a:pt x="80386" y="196049"/>
                      <a:pt x="79052" y="195668"/>
                      <a:pt x="78290" y="194335"/>
                    </a:cubicBezTo>
                    <a:cubicBezTo>
                      <a:pt x="77528" y="193001"/>
                      <a:pt x="77242" y="191382"/>
                      <a:pt x="77528" y="189477"/>
                    </a:cubicBezTo>
                    <a:cubicBezTo>
                      <a:pt x="77814" y="185476"/>
                      <a:pt x="78290" y="181571"/>
                      <a:pt x="79148" y="177666"/>
                    </a:cubicBezTo>
                    <a:cubicBezTo>
                      <a:pt x="79910" y="173761"/>
                      <a:pt x="80767" y="169760"/>
                      <a:pt x="81815" y="165569"/>
                    </a:cubicBezTo>
                    <a:cubicBezTo>
                      <a:pt x="83910" y="158902"/>
                      <a:pt x="86386" y="152234"/>
                      <a:pt x="89435" y="145757"/>
                    </a:cubicBezTo>
                    <a:cubicBezTo>
                      <a:pt x="92482" y="139185"/>
                      <a:pt x="95531" y="132708"/>
                      <a:pt x="98483" y="126136"/>
                    </a:cubicBezTo>
                    <a:cubicBezTo>
                      <a:pt x="101531" y="119563"/>
                      <a:pt x="105056" y="113277"/>
                      <a:pt x="108961" y="107276"/>
                    </a:cubicBezTo>
                    <a:cubicBezTo>
                      <a:pt x="113819" y="99656"/>
                      <a:pt x="118962" y="92512"/>
                      <a:pt x="124391" y="85654"/>
                    </a:cubicBezTo>
                    <a:cubicBezTo>
                      <a:pt x="129820" y="78796"/>
                      <a:pt x="135440" y="72034"/>
                      <a:pt x="141155" y="65271"/>
                    </a:cubicBezTo>
                    <a:cubicBezTo>
                      <a:pt x="149728" y="55270"/>
                      <a:pt x="158777" y="45649"/>
                      <a:pt x="168302" y="36410"/>
                    </a:cubicBezTo>
                    <a:cubicBezTo>
                      <a:pt x="170397" y="33743"/>
                      <a:pt x="173445" y="31552"/>
                      <a:pt x="177350" y="29838"/>
                    </a:cubicBezTo>
                    <a:cubicBezTo>
                      <a:pt x="178779" y="29362"/>
                      <a:pt x="180494" y="29362"/>
                      <a:pt x="182398" y="29647"/>
                    </a:cubicBezTo>
                    <a:cubicBezTo>
                      <a:pt x="182684" y="29647"/>
                      <a:pt x="182970" y="29838"/>
                      <a:pt x="183065" y="30028"/>
                    </a:cubicBezTo>
                    <a:cubicBezTo>
                      <a:pt x="183161" y="30219"/>
                      <a:pt x="183446" y="30314"/>
                      <a:pt x="183732" y="30409"/>
                    </a:cubicBezTo>
                    <a:cubicBezTo>
                      <a:pt x="184589" y="31267"/>
                      <a:pt x="186113" y="32505"/>
                      <a:pt x="188114" y="34315"/>
                    </a:cubicBezTo>
                    <a:cubicBezTo>
                      <a:pt x="190209" y="36124"/>
                      <a:pt x="192019" y="38791"/>
                      <a:pt x="193638" y="42220"/>
                    </a:cubicBezTo>
                    <a:cubicBezTo>
                      <a:pt x="195257" y="45649"/>
                      <a:pt x="196305" y="50126"/>
                      <a:pt x="196877" y="55555"/>
                    </a:cubicBezTo>
                    <a:cubicBezTo>
                      <a:pt x="197353" y="60985"/>
                      <a:pt x="196686" y="67747"/>
                      <a:pt x="194686" y="75748"/>
                    </a:cubicBezTo>
                    <a:cubicBezTo>
                      <a:pt x="192590" y="85083"/>
                      <a:pt x="192209" y="92322"/>
                      <a:pt x="193828" y="97370"/>
                    </a:cubicBezTo>
                    <a:cubicBezTo>
                      <a:pt x="195352" y="102418"/>
                      <a:pt x="197734" y="105466"/>
                      <a:pt x="200972" y="106514"/>
                    </a:cubicBezTo>
                    <a:cubicBezTo>
                      <a:pt x="204211" y="107562"/>
                      <a:pt x="207544" y="106514"/>
                      <a:pt x="211259" y="103561"/>
                    </a:cubicBezTo>
                    <a:cubicBezTo>
                      <a:pt x="214879" y="100609"/>
                      <a:pt x="217546" y="95941"/>
                      <a:pt x="219260" y="89560"/>
                    </a:cubicBezTo>
                    <a:cubicBezTo>
                      <a:pt x="221546" y="81273"/>
                      <a:pt x="222689" y="71748"/>
                      <a:pt x="222689" y="60985"/>
                    </a:cubicBezTo>
                    <a:cubicBezTo>
                      <a:pt x="222689" y="50317"/>
                      <a:pt x="220594" y="40411"/>
                      <a:pt x="216307" y="31457"/>
                    </a:cubicBezTo>
                    <a:cubicBezTo>
                      <a:pt x="213450" y="24313"/>
                      <a:pt x="209354" y="18217"/>
                      <a:pt x="204115" y="12979"/>
                    </a:cubicBezTo>
                    <a:cubicBezTo>
                      <a:pt x="199734" y="8597"/>
                      <a:pt x="194210" y="5073"/>
                      <a:pt x="187447" y="2311"/>
                    </a:cubicBezTo>
                    <a:cubicBezTo>
                      <a:pt x="180684" y="-452"/>
                      <a:pt x="172397" y="-737"/>
                      <a:pt x="162777" y="1453"/>
                    </a:cubicBezTo>
                    <a:cubicBezTo>
                      <a:pt x="161062" y="1453"/>
                      <a:pt x="158872" y="2025"/>
                      <a:pt x="156014" y="2882"/>
                    </a:cubicBezTo>
                    <a:cubicBezTo>
                      <a:pt x="154871" y="3739"/>
                      <a:pt x="153919" y="4216"/>
                      <a:pt x="153252" y="4501"/>
                    </a:cubicBezTo>
                    <a:cubicBezTo>
                      <a:pt x="143917" y="8692"/>
                      <a:pt x="134678" y="15360"/>
                      <a:pt x="125534" y="24409"/>
                    </a:cubicBezTo>
                    <a:cubicBezTo>
                      <a:pt x="116390" y="33553"/>
                      <a:pt x="107818" y="43459"/>
                      <a:pt x="99817" y="54222"/>
                    </a:cubicBezTo>
                    <a:cubicBezTo>
                      <a:pt x="91816" y="64985"/>
                      <a:pt x="84672" y="75558"/>
                      <a:pt x="78576" y="85940"/>
                    </a:cubicBezTo>
                    <a:cubicBezTo>
                      <a:pt x="72480" y="96322"/>
                      <a:pt x="67813" y="104800"/>
                      <a:pt x="64765" y="111372"/>
                    </a:cubicBezTo>
                    <a:cubicBezTo>
                      <a:pt x="64765" y="111658"/>
                      <a:pt x="64479" y="111848"/>
                      <a:pt x="64193" y="111753"/>
                    </a:cubicBezTo>
                    <a:cubicBezTo>
                      <a:pt x="63145" y="114229"/>
                      <a:pt x="62002" y="116896"/>
                      <a:pt x="60669" y="119754"/>
                    </a:cubicBezTo>
                    <a:cubicBezTo>
                      <a:pt x="59336" y="122611"/>
                      <a:pt x="58192" y="125183"/>
                      <a:pt x="57145" y="127755"/>
                    </a:cubicBezTo>
                    <a:cubicBezTo>
                      <a:pt x="55621" y="131184"/>
                      <a:pt x="54002" y="134803"/>
                      <a:pt x="52477" y="138518"/>
                    </a:cubicBezTo>
                    <a:cubicBezTo>
                      <a:pt x="50858" y="142233"/>
                      <a:pt x="49525" y="145852"/>
                      <a:pt x="48286" y="149377"/>
                    </a:cubicBezTo>
                    <a:cubicBezTo>
                      <a:pt x="45239" y="158235"/>
                      <a:pt x="43143" y="167569"/>
                      <a:pt x="42190" y="177190"/>
                    </a:cubicBezTo>
                    <a:cubicBezTo>
                      <a:pt x="41143" y="186905"/>
                      <a:pt x="42095" y="197668"/>
                      <a:pt x="44953" y="209479"/>
                    </a:cubicBezTo>
                    <a:cubicBezTo>
                      <a:pt x="45239" y="209860"/>
                      <a:pt x="45334" y="210337"/>
                      <a:pt x="45239" y="211003"/>
                    </a:cubicBezTo>
                    <a:cubicBezTo>
                      <a:pt x="48001" y="221481"/>
                      <a:pt x="52573" y="228815"/>
                      <a:pt x="59145" y="233006"/>
                    </a:cubicBezTo>
                    <a:cubicBezTo>
                      <a:pt x="65717" y="237197"/>
                      <a:pt x="72194" y="239674"/>
                      <a:pt x="78862" y="240340"/>
                    </a:cubicBezTo>
                    <a:cubicBezTo>
                      <a:pt x="86767" y="241293"/>
                      <a:pt x="95245" y="240340"/>
                      <a:pt x="104389" y="237864"/>
                    </a:cubicBezTo>
                    <a:cubicBezTo>
                      <a:pt x="107151" y="237007"/>
                      <a:pt x="110008" y="235959"/>
                      <a:pt x="112961" y="234721"/>
                    </a:cubicBezTo>
                    <a:cubicBezTo>
                      <a:pt x="115819" y="233482"/>
                      <a:pt x="118676" y="232244"/>
                      <a:pt x="121534" y="231101"/>
                    </a:cubicBezTo>
                    <a:lnTo>
                      <a:pt x="132202" y="226815"/>
                    </a:lnTo>
                    <a:cubicBezTo>
                      <a:pt x="132202" y="226815"/>
                      <a:pt x="133059" y="226624"/>
                      <a:pt x="133821" y="226053"/>
                    </a:cubicBezTo>
                    <a:lnTo>
                      <a:pt x="134297" y="226053"/>
                    </a:lnTo>
                    <a:lnTo>
                      <a:pt x="134869" y="225672"/>
                    </a:lnTo>
                    <a:cubicBezTo>
                      <a:pt x="135536" y="225481"/>
                      <a:pt x="136964" y="224910"/>
                      <a:pt x="139155" y="224053"/>
                    </a:cubicBezTo>
                    <a:cubicBezTo>
                      <a:pt x="141250" y="223195"/>
                      <a:pt x="143441" y="222624"/>
                      <a:pt x="145727" y="222338"/>
                    </a:cubicBezTo>
                    <a:cubicBezTo>
                      <a:pt x="147918" y="222052"/>
                      <a:pt x="150204" y="222148"/>
                      <a:pt x="152490" y="222624"/>
                    </a:cubicBezTo>
                    <a:cubicBezTo>
                      <a:pt x="154776" y="223100"/>
                      <a:pt x="156205" y="224434"/>
                      <a:pt x="156871" y="226624"/>
                    </a:cubicBezTo>
                    <a:cubicBezTo>
                      <a:pt x="157443" y="229387"/>
                      <a:pt x="157919" y="232625"/>
                      <a:pt x="158395" y="236340"/>
                    </a:cubicBezTo>
                    <a:cubicBezTo>
                      <a:pt x="158586" y="239388"/>
                      <a:pt x="158586" y="243007"/>
                      <a:pt x="158395" y="247103"/>
                    </a:cubicBezTo>
                    <a:cubicBezTo>
                      <a:pt x="158205" y="251199"/>
                      <a:pt x="157538" y="256057"/>
                      <a:pt x="156395" y="261581"/>
                    </a:cubicBezTo>
                    <a:cubicBezTo>
                      <a:pt x="141822" y="264629"/>
                      <a:pt x="127249" y="268249"/>
                      <a:pt x="112485" y="272440"/>
                    </a:cubicBezTo>
                    <a:cubicBezTo>
                      <a:pt x="97816" y="276631"/>
                      <a:pt x="84005" y="281679"/>
                      <a:pt x="71242" y="287489"/>
                    </a:cubicBezTo>
                    <a:cubicBezTo>
                      <a:pt x="58478" y="293299"/>
                      <a:pt x="46858" y="300062"/>
                      <a:pt x="36475" y="307587"/>
                    </a:cubicBezTo>
                    <a:cubicBezTo>
                      <a:pt x="26093" y="315112"/>
                      <a:pt x="17806" y="323589"/>
                      <a:pt x="11711" y="333019"/>
                    </a:cubicBezTo>
                    <a:cubicBezTo>
                      <a:pt x="852" y="348735"/>
                      <a:pt x="-2386" y="366737"/>
                      <a:pt x="1709" y="387121"/>
                    </a:cubicBezTo>
                    <a:cubicBezTo>
                      <a:pt x="1995" y="389788"/>
                      <a:pt x="2376" y="392455"/>
                      <a:pt x="2948" y="395122"/>
                    </a:cubicBezTo>
                    <a:cubicBezTo>
                      <a:pt x="3519" y="397693"/>
                      <a:pt x="4662" y="400265"/>
                      <a:pt x="6281" y="402932"/>
                    </a:cubicBezTo>
                    <a:cubicBezTo>
                      <a:pt x="8948" y="407409"/>
                      <a:pt x="12377" y="411886"/>
                      <a:pt x="16664" y="416553"/>
                    </a:cubicBezTo>
                    <a:cubicBezTo>
                      <a:pt x="20950" y="421220"/>
                      <a:pt x="25903" y="425221"/>
                      <a:pt x="31618" y="428459"/>
                    </a:cubicBezTo>
                    <a:cubicBezTo>
                      <a:pt x="37333" y="431698"/>
                      <a:pt x="43810" y="433888"/>
                      <a:pt x="51144" y="435032"/>
                    </a:cubicBezTo>
                    <a:cubicBezTo>
                      <a:pt x="58478" y="436174"/>
                      <a:pt x="66765" y="435508"/>
                      <a:pt x="75814" y="432936"/>
                    </a:cubicBezTo>
                    <a:cubicBezTo>
                      <a:pt x="83529" y="430840"/>
                      <a:pt x="93340" y="425888"/>
                      <a:pt x="105246" y="418267"/>
                    </a:cubicBezTo>
                    <a:cubicBezTo>
                      <a:pt x="117152" y="410647"/>
                      <a:pt x="129154" y="401789"/>
                      <a:pt x="141250" y="391883"/>
                    </a:cubicBezTo>
                    <a:cubicBezTo>
                      <a:pt x="153347" y="381882"/>
                      <a:pt x="164206" y="371595"/>
                      <a:pt x="173921" y="360927"/>
                    </a:cubicBezTo>
                    <a:cubicBezTo>
                      <a:pt x="183637" y="350259"/>
                      <a:pt x="189923" y="340829"/>
                      <a:pt x="192971" y="332542"/>
                    </a:cubicBezTo>
                    <a:cubicBezTo>
                      <a:pt x="194019" y="330066"/>
                      <a:pt x="194781" y="328447"/>
                      <a:pt x="195162" y="327875"/>
                    </a:cubicBezTo>
                    <a:cubicBezTo>
                      <a:pt x="198782" y="317779"/>
                      <a:pt x="201734" y="308539"/>
                      <a:pt x="204020" y="300158"/>
                    </a:cubicBezTo>
                    <a:cubicBezTo>
                      <a:pt x="206306" y="291871"/>
                      <a:pt x="208211" y="284156"/>
                      <a:pt x="209640" y="277012"/>
                    </a:cubicBezTo>
                    <a:cubicBezTo>
                      <a:pt x="224023" y="274916"/>
                      <a:pt x="237358" y="273392"/>
                      <a:pt x="249740" y="272249"/>
                    </a:cubicBezTo>
                    <a:cubicBezTo>
                      <a:pt x="255360" y="271773"/>
                      <a:pt x="260599" y="271392"/>
                      <a:pt x="265457" y="271011"/>
                    </a:cubicBezTo>
                    <a:cubicBezTo>
                      <a:pt x="263361" y="277583"/>
                      <a:pt x="261361" y="284537"/>
                      <a:pt x="259361" y="292252"/>
                    </a:cubicBezTo>
                    <a:lnTo>
                      <a:pt x="258694" y="296633"/>
                    </a:lnTo>
                    <a:cubicBezTo>
                      <a:pt x="253931" y="316636"/>
                      <a:pt x="252026" y="332828"/>
                      <a:pt x="253074" y="345401"/>
                    </a:cubicBezTo>
                    <a:cubicBezTo>
                      <a:pt x="254122" y="357974"/>
                      <a:pt x="256789" y="367880"/>
                      <a:pt x="260980" y="375214"/>
                    </a:cubicBezTo>
                    <a:cubicBezTo>
                      <a:pt x="266219" y="384359"/>
                      <a:pt x="272315" y="390359"/>
                      <a:pt x="279268" y="393121"/>
                    </a:cubicBezTo>
                    <a:cubicBezTo>
                      <a:pt x="286221" y="395884"/>
                      <a:pt x="291650" y="397598"/>
                      <a:pt x="295556" y="398170"/>
                    </a:cubicBezTo>
                    <a:cubicBezTo>
                      <a:pt x="296222" y="398265"/>
                      <a:pt x="296889" y="398265"/>
                      <a:pt x="297556" y="398170"/>
                    </a:cubicBezTo>
                    <a:cubicBezTo>
                      <a:pt x="298223" y="398170"/>
                      <a:pt x="298889" y="398170"/>
                      <a:pt x="299556" y="398170"/>
                    </a:cubicBezTo>
                    <a:cubicBezTo>
                      <a:pt x="304795" y="399027"/>
                      <a:pt x="310700" y="395979"/>
                      <a:pt x="317273" y="389216"/>
                    </a:cubicBezTo>
                    <a:cubicBezTo>
                      <a:pt x="323845" y="382358"/>
                      <a:pt x="330036" y="374738"/>
                      <a:pt x="335656" y="366261"/>
                    </a:cubicBezTo>
                    <a:cubicBezTo>
                      <a:pt x="342228" y="356260"/>
                      <a:pt x="348895" y="344735"/>
                      <a:pt x="355563" y="331781"/>
                    </a:cubicBezTo>
                    <a:cubicBezTo>
                      <a:pt x="355182" y="349116"/>
                      <a:pt x="356039" y="361594"/>
                      <a:pt x="357944" y="369214"/>
                    </a:cubicBezTo>
                    <a:cubicBezTo>
                      <a:pt x="359944" y="376834"/>
                      <a:pt x="363088" y="382739"/>
                      <a:pt x="367469" y="386740"/>
                    </a:cubicBezTo>
                    <a:cubicBezTo>
                      <a:pt x="370994" y="389597"/>
                      <a:pt x="376613" y="392740"/>
                      <a:pt x="384328" y="395884"/>
                    </a:cubicBezTo>
                    <a:cubicBezTo>
                      <a:pt x="392044" y="399122"/>
                      <a:pt x="399569" y="399789"/>
                      <a:pt x="406903" y="397884"/>
                    </a:cubicBezTo>
                    <a:cubicBezTo>
                      <a:pt x="409379" y="397313"/>
                      <a:pt x="412141" y="396169"/>
                      <a:pt x="415190" y="394645"/>
                    </a:cubicBezTo>
                    <a:cubicBezTo>
                      <a:pt x="418237" y="393121"/>
                      <a:pt x="421857" y="390264"/>
                      <a:pt x="426048" y="386073"/>
                    </a:cubicBezTo>
                    <a:cubicBezTo>
                      <a:pt x="429667" y="382453"/>
                      <a:pt x="433573" y="377596"/>
                      <a:pt x="437764" y="371690"/>
                    </a:cubicBezTo>
                    <a:cubicBezTo>
                      <a:pt x="437383" y="373690"/>
                      <a:pt x="437002" y="375691"/>
                      <a:pt x="436621" y="377691"/>
                    </a:cubicBezTo>
                    <a:cubicBezTo>
                      <a:pt x="434620" y="388549"/>
                      <a:pt x="432906" y="398646"/>
                      <a:pt x="431668" y="407981"/>
                    </a:cubicBezTo>
                    <a:cubicBezTo>
                      <a:pt x="430334" y="417315"/>
                      <a:pt x="429858" y="424459"/>
                      <a:pt x="430048" y="429507"/>
                    </a:cubicBezTo>
                    <a:cubicBezTo>
                      <a:pt x="430048" y="437508"/>
                      <a:pt x="431477" y="444175"/>
                      <a:pt x="434240" y="449414"/>
                    </a:cubicBezTo>
                    <a:cubicBezTo>
                      <a:pt x="437002" y="454653"/>
                      <a:pt x="440050" y="458844"/>
                      <a:pt x="443574" y="461892"/>
                    </a:cubicBezTo>
                    <a:cubicBezTo>
                      <a:pt x="447098" y="464940"/>
                      <a:pt x="450623" y="467131"/>
                      <a:pt x="454052" y="468560"/>
                    </a:cubicBezTo>
                    <a:cubicBezTo>
                      <a:pt x="457481" y="469893"/>
                      <a:pt x="460052" y="470750"/>
                      <a:pt x="461671" y="471036"/>
                    </a:cubicBezTo>
                    <a:cubicBezTo>
                      <a:pt x="466815" y="472465"/>
                      <a:pt x="471482" y="472750"/>
                      <a:pt x="475673" y="471703"/>
                    </a:cubicBezTo>
                    <a:cubicBezTo>
                      <a:pt x="479864" y="470655"/>
                      <a:pt x="483389" y="469036"/>
                      <a:pt x="486246" y="466845"/>
                    </a:cubicBezTo>
                    <a:cubicBezTo>
                      <a:pt x="489103" y="464654"/>
                      <a:pt x="491485" y="462273"/>
                      <a:pt x="493390" y="459701"/>
                    </a:cubicBezTo>
                    <a:cubicBezTo>
                      <a:pt x="495295" y="457129"/>
                      <a:pt x="496533" y="455224"/>
                      <a:pt x="497009" y="453986"/>
                    </a:cubicBezTo>
                    <a:cubicBezTo>
                      <a:pt x="502534" y="444461"/>
                      <a:pt x="507963" y="434936"/>
                      <a:pt x="513297" y="425507"/>
                    </a:cubicBezTo>
                    <a:cubicBezTo>
                      <a:pt x="518631" y="415982"/>
                      <a:pt x="524060" y="406457"/>
                      <a:pt x="529585" y="397027"/>
                    </a:cubicBezTo>
                    <a:cubicBezTo>
                      <a:pt x="533109" y="391597"/>
                      <a:pt x="536633" y="386168"/>
                      <a:pt x="540157" y="380929"/>
                    </a:cubicBezTo>
                    <a:cubicBezTo>
                      <a:pt x="543682" y="375595"/>
                      <a:pt x="547111" y="370452"/>
                      <a:pt x="550635" y="365309"/>
                    </a:cubicBezTo>
                    <a:cubicBezTo>
                      <a:pt x="553207" y="361689"/>
                      <a:pt x="557017" y="357308"/>
                      <a:pt x="561970" y="352069"/>
                    </a:cubicBezTo>
                    <a:cubicBezTo>
                      <a:pt x="567018" y="346830"/>
                      <a:pt x="571971" y="341782"/>
                      <a:pt x="576924" y="336829"/>
                    </a:cubicBezTo>
                    <a:cubicBezTo>
                      <a:pt x="581877" y="331971"/>
                      <a:pt x="586354" y="327589"/>
                      <a:pt x="590545" y="323875"/>
                    </a:cubicBezTo>
                    <a:cubicBezTo>
                      <a:pt x="594641" y="320160"/>
                      <a:pt x="597307" y="317779"/>
                      <a:pt x="598450" y="316636"/>
                    </a:cubicBezTo>
                    <a:cubicBezTo>
                      <a:pt x="598641" y="317684"/>
                      <a:pt x="598450" y="319588"/>
                      <a:pt x="597784" y="322541"/>
                    </a:cubicBezTo>
                    <a:cubicBezTo>
                      <a:pt x="597117" y="325399"/>
                      <a:pt x="596355" y="328828"/>
                      <a:pt x="595403" y="332733"/>
                    </a:cubicBezTo>
                    <a:cubicBezTo>
                      <a:pt x="594450" y="336638"/>
                      <a:pt x="593402" y="340448"/>
                      <a:pt x="592354" y="344258"/>
                    </a:cubicBezTo>
                    <a:cubicBezTo>
                      <a:pt x="591211" y="348068"/>
                      <a:pt x="590354" y="351307"/>
                      <a:pt x="589592" y="353878"/>
                    </a:cubicBezTo>
                    <a:cubicBezTo>
                      <a:pt x="588354" y="357403"/>
                      <a:pt x="587497" y="360927"/>
                      <a:pt x="586925" y="364451"/>
                    </a:cubicBezTo>
                    <a:cubicBezTo>
                      <a:pt x="586354" y="368071"/>
                      <a:pt x="587116" y="371500"/>
                      <a:pt x="589307" y="374834"/>
                    </a:cubicBezTo>
                    <a:cubicBezTo>
                      <a:pt x="591688" y="379215"/>
                      <a:pt x="594545" y="382263"/>
                      <a:pt x="598165" y="383977"/>
                    </a:cubicBezTo>
                    <a:cubicBezTo>
                      <a:pt x="601784" y="385692"/>
                      <a:pt x="605118" y="386454"/>
                      <a:pt x="608357" y="386359"/>
                    </a:cubicBezTo>
                    <a:cubicBezTo>
                      <a:pt x="611595" y="386168"/>
                      <a:pt x="614548" y="385501"/>
                      <a:pt x="617215" y="384263"/>
                    </a:cubicBezTo>
                    <a:cubicBezTo>
                      <a:pt x="619882" y="383025"/>
                      <a:pt x="621691" y="381787"/>
                      <a:pt x="622549" y="380548"/>
                    </a:cubicBezTo>
                    <a:cubicBezTo>
                      <a:pt x="628740" y="371214"/>
                      <a:pt x="634741" y="361879"/>
                      <a:pt x="640741" y="352545"/>
                    </a:cubicBezTo>
                    <a:cubicBezTo>
                      <a:pt x="646742" y="343306"/>
                      <a:pt x="652743" y="333971"/>
                      <a:pt x="658934" y="324541"/>
                    </a:cubicBezTo>
                    <a:cubicBezTo>
                      <a:pt x="659887" y="322732"/>
                      <a:pt x="661220" y="320922"/>
                      <a:pt x="662840" y="319112"/>
                    </a:cubicBezTo>
                    <a:lnTo>
                      <a:pt x="667697" y="313873"/>
                    </a:lnTo>
                    <a:cubicBezTo>
                      <a:pt x="666269" y="320636"/>
                      <a:pt x="665125" y="326637"/>
                      <a:pt x="664173" y="331876"/>
                    </a:cubicBezTo>
                    <a:cubicBezTo>
                      <a:pt x="663220" y="337114"/>
                      <a:pt x="662268" y="343020"/>
                      <a:pt x="661411" y="349688"/>
                    </a:cubicBezTo>
                    <a:cubicBezTo>
                      <a:pt x="660553" y="356355"/>
                      <a:pt x="660077" y="363213"/>
                      <a:pt x="659982" y="370262"/>
                    </a:cubicBezTo>
                    <a:cubicBezTo>
                      <a:pt x="659696" y="382930"/>
                      <a:pt x="662078" y="392931"/>
                      <a:pt x="667126" y="400170"/>
                    </a:cubicBezTo>
                    <a:cubicBezTo>
                      <a:pt x="672174" y="407504"/>
                      <a:pt x="677889" y="412171"/>
                      <a:pt x="684271" y="414172"/>
                    </a:cubicBezTo>
                    <a:lnTo>
                      <a:pt x="688652" y="414838"/>
                    </a:lnTo>
                    <a:cubicBezTo>
                      <a:pt x="694558" y="415791"/>
                      <a:pt x="700844" y="415029"/>
                      <a:pt x="707607" y="412552"/>
                    </a:cubicBezTo>
                    <a:cubicBezTo>
                      <a:pt x="714274" y="410076"/>
                      <a:pt x="721132" y="405694"/>
                      <a:pt x="728086" y="399408"/>
                    </a:cubicBezTo>
                    <a:cubicBezTo>
                      <a:pt x="726562" y="407314"/>
                      <a:pt x="725038" y="415029"/>
                      <a:pt x="723609" y="422554"/>
                    </a:cubicBezTo>
                    <a:cubicBezTo>
                      <a:pt x="721609" y="433412"/>
                      <a:pt x="719894" y="443509"/>
                      <a:pt x="718656" y="452843"/>
                    </a:cubicBezTo>
                    <a:cubicBezTo>
                      <a:pt x="717323" y="462178"/>
                      <a:pt x="716846" y="469321"/>
                      <a:pt x="717037" y="474370"/>
                    </a:cubicBezTo>
                    <a:cubicBezTo>
                      <a:pt x="717037" y="482371"/>
                      <a:pt x="718466" y="489038"/>
                      <a:pt x="721228" y="494277"/>
                    </a:cubicBezTo>
                    <a:cubicBezTo>
                      <a:pt x="723895" y="499516"/>
                      <a:pt x="727038" y="503707"/>
                      <a:pt x="730562" y="506755"/>
                    </a:cubicBezTo>
                    <a:cubicBezTo>
                      <a:pt x="734086" y="509803"/>
                      <a:pt x="737611" y="511993"/>
                      <a:pt x="741040" y="513422"/>
                    </a:cubicBezTo>
                    <a:cubicBezTo>
                      <a:pt x="744469" y="514756"/>
                      <a:pt x="747041" y="515613"/>
                      <a:pt x="748660" y="515899"/>
                    </a:cubicBezTo>
                    <a:cubicBezTo>
                      <a:pt x="753803" y="517327"/>
                      <a:pt x="758471" y="517613"/>
                      <a:pt x="762566" y="516565"/>
                    </a:cubicBezTo>
                    <a:cubicBezTo>
                      <a:pt x="766757" y="515518"/>
                      <a:pt x="770282" y="513898"/>
                      <a:pt x="773139" y="511708"/>
                    </a:cubicBezTo>
                    <a:cubicBezTo>
                      <a:pt x="775997" y="509517"/>
                      <a:pt x="778378" y="507136"/>
                      <a:pt x="780283" y="504564"/>
                    </a:cubicBezTo>
                    <a:cubicBezTo>
                      <a:pt x="782188" y="501992"/>
                      <a:pt x="783426" y="500087"/>
                      <a:pt x="783902" y="498849"/>
                    </a:cubicBezTo>
                    <a:cubicBezTo>
                      <a:pt x="789427" y="489324"/>
                      <a:pt x="794856" y="479799"/>
                      <a:pt x="800190" y="470369"/>
                    </a:cubicBezTo>
                    <a:cubicBezTo>
                      <a:pt x="805524" y="460844"/>
                      <a:pt x="810953" y="451319"/>
                      <a:pt x="816478" y="441889"/>
                    </a:cubicBezTo>
                    <a:cubicBezTo>
                      <a:pt x="820002" y="436460"/>
                      <a:pt x="823526" y="431031"/>
                      <a:pt x="827050" y="425792"/>
                    </a:cubicBezTo>
                    <a:cubicBezTo>
                      <a:pt x="830575" y="420458"/>
                      <a:pt x="834004" y="415315"/>
                      <a:pt x="837528" y="410171"/>
                    </a:cubicBezTo>
                    <a:cubicBezTo>
                      <a:pt x="840100" y="406552"/>
                      <a:pt x="843910" y="402170"/>
                      <a:pt x="848863" y="396932"/>
                    </a:cubicBezTo>
                    <a:cubicBezTo>
                      <a:pt x="853911" y="391693"/>
                      <a:pt x="858864" y="386644"/>
                      <a:pt x="863817" y="381691"/>
                    </a:cubicBezTo>
                    <a:cubicBezTo>
                      <a:pt x="868770" y="376834"/>
                      <a:pt x="873247" y="372452"/>
                      <a:pt x="877342" y="368738"/>
                    </a:cubicBezTo>
                    <a:cubicBezTo>
                      <a:pt x="881438" y="365023"/>
                      <a:pt x="884105" y="362641"/>
                      <a:pt x="885248" y="361498"/>
                    </a:cubicBezTo>
                    <a:cubicBezTo>
                      <a:pt x="885439" y="362546"/>
                      <a:pt x="885248" y="364451"/>
                      <a:pt x="884582" y="367404"/>
                    </a:cubicBezTo>
                    <a:cubicBezTo>
                      <a:pt x="883915" y="370262"/>
                      <a:pt x="883153" y="373690"/>
                      <a:pt x="882200" y="377596"/>
                    </a:cubicBezTo>
                    <a:cubicBezTo>
                      <a:pt x="881248" y="381501"/>
                      <a:pt x="880200" y="385311"/>
                      <a:pt x="879152" y="389121"/>
                    </a:cubicBezTo>
                    <a:cubicBezTo>
                      <a:pt x="878105" y="392931"/>
                      <a:pt x="877152" y="396169"/>
                      <a:pt x="876390" y="398741"/>
                    </a:cubicBezTo>
                    <a:cubicBezTo>
                      <a:pt x="875152" y="402265"/>
                      <a:pt x="874294" y="405790"/>
                      <a:pt x="873723" y="409314"/>
                    </a:cubicBezTo>
                    <a:cubicBezTo>
                      <a:pt x="873151" y="412934"/>
                      <a:pt x="873914" y="416363"/>
                      <a:pt x="876104" y="419696"/>
                    </a:cubicBezTo>
                    <a:cubicBezTo>
                      <a:pt x="878390" y="424078"/>
                      <a:pt x="881343" y="427126"/>
                      <a:pt x="884963" y="428840"/>
                    </a:cubicBezTo>
                    <a:cubicBezTo>
                      <a:pt x="888582" y="430555"/>
                      <a:pt x="891916" y="431317"/>
                      <a:pt x="895154" y="431221"/>
                    </a:cubicBezTo>
                    <a:cubicBezTo>
                      <a:pt x="898393" y="431031"/>
                      <a:pt x="901346" y="430364"/>
                      <a:pt x="904013" y="429126"/>
                    </a:cubicBezTo>
                    <a:cubicBezTo>
                      <a:pt x="906680" y="427888"/>
                      <a:pt x="908489" y="426649"/>
                      <a:pt x="909347" y="425411"/>
                    </a:cubicBezTo>
                    <a:cubicBezTo>
                      <a:pt x="915538" y="416077"/>
                      <a:pt x="921539" y="406742"/>
                      <a:pt x="927539" y="397408"/>
                    </a:cubicBezTo>
                    <a:cubicBezTo>
                      <a:pt x="933540" y="388168"/>
                      <a:pt x="939541" y="378834"/>
                      <a:pt x="945732" y="369404"/>
                    </a:cubicBezTo>
                    <a:cubicBezTo>
                      <a:pt x="946684" y="367594"/>
                      <a:pt x="948018" y="365785"/>
                      <a:pt x="949637" y="363975"/>
                    </a:cubicBezTo>
                    <a:cubicBezTo>
                      <a:pt x="951257" y="362261"/>
                      <a:pt x="952876" y="360451"/>
                      <a:pt x="954495" y="358736"/>
                    </a:cubicBezTo>
                    <a:cubicBezTo>
                      <a:pt x="953066" y="365499"/>
                      <a:pt x="951923" y="371500"/>
                      <a:pt x="950971" y="376738"/>
                    </a:cubicBezTo>
                    <a:cubicBezTo>
                      <a:pt x="950018" y="381977"/>
                      <a:pt x="949066" y="387883"/>
                      <a:pt x="948208" y="394550"/>
                    </a:cubicBezTo>
                    <a:cubicBezTo>
                      <a:pt x="947351" y="401218"/>
                      <a:pt x="946875" y="408076"/>
                      <a:pt x="946780" y="415124"/>
                    </a:cubicBezTo>
                    <a:cubicBezTo>
                      <a:pt x="946494" y="427792"/>
                      <a:pt x="948875" y="437698"/>
                      <a:pt x="953924" y="445033"/>
                    </a:cubicBezTo>
                    <a:cubicBezTo>
                      <a:pt x="958972" y="452367"/>
                      <a:pt x="964687" y="457034"/>
                      <a:pt x="971068" y="459035"/>
                    </a:cubicBezTo>
                    <a:lnTo>
                      <a:pt x="975450" y="459701"/>
                    </a:lnTo>
                    <a:cubicBezTo>
                      <a:pt x="981356" y="460654"/>
                      <a:pt x="987642" y="459892"/>
                      <a:pt x="994405" y="457415"/>
                    </a:cubicBezTo>
                    <a:cubicBezTo>
                      <a:pt x="1001167" y="454939"/>
                      <a:pt x="1008025" y="450557"/>
                      <a:pt x="1015074" y="444080"/>
                    </a:cubicBezTo>
                    <a:cubicBezTo>
                      <a:pt x="1018408" y="441032"/>
                      <a:pt x="1021741" y="437508"/>
                      <a:pt x="1024980" y="433508"/>
                    </a:cubicBezTo>
                    <a:cubicBezTo>
                      <a:pt x="1026314" y="440651"/>
                      <a:pt x="1028504" y="447604"/>
                      <a:pt x="1031552" y="454367"/>
                    </a:cubicBezTo>
                    <a:cubicBezTo>
                      <a:pt x="1035362" y="461987"/>
                      <a:pt x="1039649" y="468369"/>
                      <a:pt x="1044411" y="473417"/>
                    </a:cubicBezTo>
                    <a:cubicBezTo>
                      <a:pt x="1049174" y="478465"/>
                      <a:pt x="1054031" y="482752"/>
                      <a:pt x="1059175" y="486276"/>
                    </a:cubicBezTo>
                    <a:cubicBezTo>
                      <a:pt x="1062413" y="489134"/>
                      <a:pt x="1065938" y="491229"/>
                      <a:pt x="1069748" y="492658"/>
                    </a:cubicBezTo>
                    <a:cubicBezTo>
                      <a:pt x="1073558" y="494087"/>
                      <a:pt x="1077082" y="495229"/>
                      <a:pt x="1080225" y="496087"/>
                    </a:cubicBezTo>
                    <a:cubicBezTo>
                      <a:pt x="1083749" y="496944"/>
                      <a:pt x="1087178" y="497515"/>
                      <a:pt x="1090512" y="497706"/>
                    </a:cubicBezTo>
                    <a:lnTo>
                      <a:pt x="1093941" y="498277"/>
                    </a:lnTo>
                    <a:cubicBezTo>
                      <a:pt x="1102609" y="498277"/>
                      <a:pt x="1110991" y="496182"/>
                      <a:pt x="1118992" y="491896"/>
                    </a:cubicBezTo>
                    <a:cubicBezTo>
                      <a:pt x="1126993" y="487610"/>
                      <a:pt x="1134517" y="482275"/>
                      <a:pt x="1141566" y="475703"/>
                    </a:cubicBezTo>
                    <a:cubicBezTo>
                      <a:pt x="1148615" y="469131"/>
                      <a:pt x="1155091" y="462083"/>
                      <a:pt x="1160997" y="454463"/>
                    </a:cubicBezTo>
                    <a:cubicBezTo>
                      <a:pt x="1166902" y="446842"/>
                      <a:pt x="1171951" y="439508"/>
                      <a:pt x="1176237" y="432555"/>
                    </a:cubicBezTo>
                    <a:cubicBezTo>
                      <a:pt x="1179666" y="427031"/>
                      <a:pt x="1182333" y="422077"/>
                      <a:pt x="1184809" y="417506"/>
                    </a:cubicBezTo>
                    <a:cubicBezTo>
                      <a:pt x="1186429" y="418648"/>
                      <a:pt x="1187858" y="419887"/>
                      <a:pt x="1189667" y="420839"/>
                    </a:cubicBezTo>
                    <a:cubicBezTo>
                      <a:pt x="1192620" y="422459"/>
                      <a:pt x="1195573" y="424363"/>
                      <a:pt x="1198621" y="426459"/>
                    </a:cubicBezTo>
                    <a:cubicBezTo>
                      <a:pt x="1198240" y="427031"/>
                      <a:pt x="1197764" y="427983"/>
                      <a:pt x="1197478" y="429316"/>
                    </a:cubicBezTo>
                    <a:cubicBezTo>
                      <a:pt x="1197097" y="430555"/>
                      <a:pt x="1196525" y="431793"/>
                      <a:pt x="1195668" y="433031"/>
                    </a:cubicBezTo>
                    <a:cubicBezTo>
                      <a:pt x="1178904" y="463130"/>
                      <a:pt x="1170141" y="495896"/>
                      <a:pt x="1169284" y="531139"/>
                    </a:cubicBezTo>
                    <a:cubicBezTo>
                      <a:pt x="1169284" y="537521"/>
                      <a:pt x="1169760" y="543712"/>
                      <a:pt x="1170617" y="549903"/>
                    </a:cubicBezTo>
                    <a:cubicBezTo>
                      <a:pt x="1171475" y="556094"/>
                      <a:pt x="1173856" y="561905"/>
                      <a:pt x="1177666" y="567524"/>
                    </a:cubicBezTo>
                    <a:cubicBezTo>
                      <a:pt x="1181190" y="573049"/>
                      <a:pt x="1185762" y="578097"/>
                      <a:pt x="1191382" y="582478"/>
                    </a:cubicBezTo>
                    <a:cubicBezTo>
                      <a:pt x="1197097" y="586860"/>
                      <a:pt x="1204717" y="589146"/>
                      <a:pt x="1214432" y="589336"/>
                    </a:cubicBezTo>
                    <a:cubicBezTo>
                      <a:pt x="1217099" y="589336"/>
                      <a:pt x="1219576" y="589527"/>
                      <a:pt x="1221957" y="589527"/>
                    </a:cubicBezTo>
                    <a:cubicBezTo>
                      <a:pt x="1224338" y="589527"/>
                      <a:pt x="1226815" y="589336"/>
                      <a:pt x="1229577" y="588765"/>
                    </a:cubicBezTo>
                    <a:cubicBezTo>
                      <a:pt x="1238340" y="586479"/>
                      <a:pt x="1247579" y="581336"/>
                      <a:pt x="1257295" y="573525"/>
                    </a:cubicBezTo>
                    <a:cubicBezTo>
                      <a:pt x="1267010" y="565715"/>
                      <a:pt x="1276726" y="556380"/>
                      <a:pt x="1286251" y="545522"/>
                    </a:cubicBezTo>
                    <a:cubicBezTo>
                      <a:pt x="1295776" y="534663"/>
                      <a:pt x="1305015" y="523138"/>
                      <a:pt x="1313778" y="511041"/>
                    </a:cubicBezTo>
                    <a:cubicBezTo>
                      <a:pt x="1322541" y="498849"/>
                      <a:pt x="1330542" y="487324"/>
                      <a:pt x="1337781" y="476465"/>
                    </a:cubicBezTo>
                    <a:cubicBezTo>
                      <a:pt x="1345020" y="465607"/>
                      <a:pt x="1351021" y="456082"/>
                      <a:pt x="1355783" y="447986"/>
                    </a:cubicBezTo>
                    <a:cubicBezTo>
                      <a:pt x="1360546" y="439889"/>
                      <a:pt x="1363689" y="434555"/>
                      <a:pt x="1365023" y="432174"/>
                    </a:cubicBezTo>
                    <a:cubicBezTo>
                      <a:pt x="1366547" y="429031"/>
                      <a:pt x="1366832" y="425983"/>
                      <a:pt x="1365975" y="423030"/>
                    </a:cubicBezTo>
                    <a:lnTo>
                      <a:pt x="1365975" y="423030"/>
                    </a:lnTo>
                    <a:close/>
                    <a:moveTo>
                      <a:pt x="135345" y="302063"/>
                    </a:moveTo>
                    <a:cubicBezTo>
                      <a:pt x="131725" y="306635"/>
                      <a:pt x="127630" y="311492"/>
                      <a:pt x="122772" y="316350"/>
                    </a:cubicBezTo>
                    <a:cubicBezTo>
                      <a:pt x="100198" y="338829"/>
                      <a:pt x="80195" y="354926"/>
                      <a:pt x="62765" y="364546"/>
                    </a:cubicBezTo>
                    <a:cubicBezTo>
                      <a:pt x="45334" y="374167"/>
                      <a:pt x="32570" y="377024"/>
                      <a:pt x="24569" y="373119"/>
                    </a:cubicBezTo>
                    <a:lnTo>
                      <a:pt x="24093" y="373119"/>
                    </a:lnTo>
                    <a:cubicBezTo>
                      <a:pt x="23617" y="363308"/>
                      <a:pt x="25998" y="354260"/>
                      <a:pt x="31332" y="346068"/>
                    </a:cubicBezTo>
                    <a:cubicBezTo>
                      <a:pt x="35714" y="339400"/>
                      <a:pt x="41810" y="333209"/>
                      <a:pt x="49620" y="327399"/>
                    </a:cubicBezTo>
                    <a:cubicBezTo>
                      <a:pt x="57335" y="321589"/>
                      <a:pt x="66194" y="316350"/>
                      <a:pt x="76195" y="311492"/>
                    </a:cubicBezTo>
                    <a:cubicBezTo>
                      <a:pt x="86101" y="306730"/>
                      <a:pt x="96959" y="302443"/>
                      <a:pt x="108580" y="298824"/>
                    </a:cubicBezTo>
                    <a:cubicBezTo>
                      <a:pt x="120200" y="295109"/>
                      <a:pt x="132297" y="291775"/>
                      <a:pt x="144775" y="288727"/>
                    </a:cubicBezTo>
                    <a:cubicBezTo>
                      <a:pt x="142108" y="293014"/>
                      <a:pt x="138965" y="297395"/>
                      <a:pt x="135440" y="302063"/>
                    </a:cubicBezTo>
                    <a:lnTo>
                      <a:pt x="135440" y="302063"/>
                    </a:lnTo>
                    <a:close/>
                    <a:moveTo>
                      <a:pt x="1093179" y="370928"/>
                    </a:moveTo>
                    <a:cubicBezTo>
                      <a:pt x="1093560" y="366642"/>
                      <a:pt x="1093846" y="362356"/>
                      <a:pt x="1094227" y="358069"/>
                    </a:cubicBezTo>
                    <a:cubicBezTo>
                      <a:pt x="1094417" y="354450"/>
                      <a:pt x="1094989" y="350259"/>
                      <a:pt x="1095656" y="345496"/>
                    </a:cubicBezTo>
                    <a:cubicBezTo>
                      <a:pt x="1096417" y="340734"/>
                      <a:pt x="1097465" y="336162"/>
                      <a:pt x="1098799" y="331685"/>
                    </a:cubicBezTo>
                    <a:lnTo>
                      <a:pt x="1098132" y="332542"/>
                    </a:lnTo>
                    <a:cubicBezTo>
                      <a:pt x="1099656" y="324732"/>
                      <a:pt x="1101561" y="318064"/>
                      <a:pt x="1103752" y="312349"/>
                    </a:cubicBezTo>
                    <a:cubicBezTo>
                      <a:pt x="1105942" y="306730"/>
                      <a:pt x="1108419" y="301967"/>
                      <a:pt x="1110991" y="298157"/>
                    </a:cubicBezTo>
                    <a:cubicBezTo>
                      <a:pt x="1113563" y="294347"/>
                      <a:pt x="1116039" y="291394"/>
                      <a:pt x="1118420" y="289299"/>
                    </a:cubicBezTo>
                    <a:cubicBezTo>
                      <a:pt x="1120801" y="287203"/>
                      <a:pt x="1122897" y="285584"/>
                      <a:pt x="1124707" y="284537"/>
                    </a:cubicBezTo>
                    <a:cubicBezTo>
                      <a:pt x="1126707" y="282536"/>
                      <a:pt x="1128326" y="282250"/>
                      <a:pt x="1129565" y="283774"/>
                    </a:cubicBezTo>
                    <a:cubicBezTo>
                      <a:pt x="1130803" y="285298"/>
                      <a:pt x="1130708" y="289775"/>
                      <a:pt x="1129183" y="297300"/>
                    </a:cubicBezTo>
                    <a:cubicBezTo>
                      <a:pt x="1128898" y="298919"/>
                      <a:pt x="1127850" y="302729"/>
                      <a:pt x="1125945" y="308539"/>
                    </a:cubicBezTo>
                    <a:cubicBezTo>
                      <a:pt x="1124040" y="314445"/>
                      <a:pt x="1121468" y="321017"/>
                      <a:pt x="1118325" y="328351"/>
                    </a:cubicBezTo>
                    <a:cubicBezTo>
                      <a:pt x="1115182" y="335686"/>
                      <a:pt x="1111467" y="343306"/>
                      <a:pt x="1107181" y="351116"/>
                    </a:cubicBezTo>
                    <a:cubicBezTo>
                      <a:pt x="1102894" y="359022"/>
                      <a:pt x="1098227" y="365499"/>
                      <a:pt x="1093084" y="370738"/>
                    </a:cubicBezTo>
                    <a:lnTo>
                      <a:pt x="1093084" y="370738"/>
                    </a:lnTo>
                    <a:close/>
                  </a:path>
                </a:pathLst>
              </a:custGeom>
              <a:solidFill>
                <a:srgbClr val="EC6528"/>
              </a:solidFill>
              <a:ln w="9525" cap="flat">
                <a:noFill/>
                <a:prstDash val="solid"/>
                <a:miter/>
              </a:ln>
            </p:spPr>
            <p:txBody>
              <a:bodyPr rtlCol="0" anchor="ctr"/>
              <a:lstStyle/>
              <a:p>
                <a:endParaRPr lang="nl-BE"/>
              </a:p>
            </p:txBody>
          </p:sp>
        </p:grpSp>
        <p:sp>
          <p:nvSpPr>
            <p:cNvPr id="125" name="Rechthoek 124">
              <a:hlinkClick r:id="rId33" action="ppaction://hlinksldjump"/>
              <a:extLst>
                <a:ext uri="{FF2B5EF4-FFF2-40B4-BE49-F238E27FC236}">
                  <a16:creationId xmlns:a16="http://schemas.microsoft.com/office/drawing/2014/main" id="{5AB62B88-8999-F801-4AFC-E5143C269F7B}"/>
                </a:ext>
              </a:extLst>
            </p:cNvPr>
            <p:cNvSpPr/>
            <p:nvPr/>
          </p:nvSpPr>
          <p:spPr>
            <a:xfrm>
              <a:off x="10048082" y="-1453348"/>
              <a:ext cx="3259127" cy="11339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grpSp>
        <p:nvGrpSpPr>
          <p:cNvPr id="33" name="!!overizchtalle#">
            <a:extLst>
              <a:ext uri="{FF2B5EF4-FFF2-40B4-BE49-F238E27FC236}">
                <a16:creationId xmlns:a16="http://schemas.microsoft.com/office/drawing/2014/main" id="{34756293-1E06-B02C-6D63-B36502132679}"/>
              </a:ext>
            </a:extLst>
          </p:cNvPr>
          <p:cNvGrpSpPr/>
          <p:nvPr/>
        </p:nvGrpSpPr>
        <p:grpSpPr>
          <a:xfrm>
            <a:off x="432302" y="326909"/>
            <a:ext cx="1119353" cy="855566"/>
            <a:chOff x="432302" y="326909"/>
            <a:chExt cx="1119353" cy="855566"/>
          </a:xfrm>
        </p:grpSpPr>
        <p:grpSp>
          <p:nvGrpSpPr>
            <p:cNvPr id="10" name="Groep 9">
              <a:extLst>
                <a:ext uri="{FF2B5EF4-FFF2-40B4-BE49-F238E27FC236}">
                  <a16:creationId xmlns:a16="http://schemas.microsoft.com/office/drawing/2014/main" id="{571AE1B7-7541-527D-FBCC-A88EA55EA1CC}"/>
                </a:ext>
              </a:extLst>
            </p:cNvPr>
            <p:cNvGrpSpPr/>
            <p:nvPr/>
          </p:nvGrpSpPr>
          <p:grpSpPr>
            <a:xfrm>
              <a:off x="467615" y="411552"/>
              <a:ext cx="970270" cy="722476"/>
              <a:chOff x="467615" y="411552"/>
              <a:chExt cx="970270" cy="722476"/>
            </a:xfrm>
            <a:effectLst>
              <a:outerShdw blurRad="50800" dist="38100" dir="2700000" algn="tl" rotWithShape="0">
                <a:prstClr val="black">
                  <a:alpha val="40000"/>
                </a:prstClr>
              </a:outerShdw>
            </a:effectLst>
          </p:grpSpPr>
          <p:sp>
            <p:nvSpPr>
              <p:cNvPr id="11" name="Vrije vorm: vorm 10">
                <a:extLst>
                  <a:ext uri="{FF2B5EF4-FFF2-40B4-BE49-F238E27FC236}">
                    <a16:creationId xmlns:a16="http://schemas.microsoft.com/office/drawing/2014/main" id="{16EE854B-CE5E-0E9B-A940-DEB46088A12A}"/>
                  </a:ext>
                </a:extLst>
              </p:cNvPr>
              <p:cNvSpPr/>
              <p:nvPr/>
            </p:nvSpPr>
            <p:spPr>
              <a:xfrm>
                <a:off x="467615" y="411552"/>
                <a:ext cx="970270" cy="722476"/>
              </a:xfrm>
              <a:custGeom>
                <a:avLst/>
                <a:gdLst>
                  <a:gd name="connsiteX0" fmla="*/ 1541278 w 1544542"/>
                  <a:gd name="connsiteY0" fmla="*/ 367800 h 1150087"/>
                  <a:gd name="connsiteX1" fmla="*/ 1331442 w 1544542"/>
                  <a:gd name="connsiteY1" fmla="*/ 30900 h 1150087"/>
                  <a:gd name="connsiteX2" fmla="*/ 1305725 w 1544542"/>
                  <a:gd name="connsiteY2" fmla="*/ 13851 h 1150087"/>
                  <a:gd name="connsiteX3" fmla="*/ 1194473 w 1544542"/>
                  <a:gd name="connsiteY3" fmla="*/ 24614 h 1150087"/>
                  <a:gd name="connsiteX4" fmla="*/ 1191901 w 1544542"/>
                  <a:gd name="connsiteY4" fmla="*/ 26519 h 1150087"/>
                  <a:gd name="connsiteX5" fmla="*/ 1189425 w 1544542"/>
                  <a:gd name="connsiteY5" fmla="*/ 29376 h 1150087"/>
                  <a:gd name="connsiteX6" fmla="*/ 1179900 w 1544542"/>
                  <a:gd name="connsiteY6" fmla="*/ 40902 h 1150087"/>
                  <a:gd name="connsiteX7" fmla="*/ 1177232 w 1544542"/>
                  <a:gd name="connsiteY7" fmla="*/ 44902 h 1150087"/>
                  <a:gd name="connsiteX8" fmla="*/ 1173804 w 1544542"/>
                  <a:gd name="connsiteY8" fmla="*/ 50998 h 1150087"/>
                  <a:gd name="connsiteX9" fmla="*/ 1171041 w 1544542"/>
                  <a:gd name="connsiteY9" fmla="*/ 56713 h 1150087"/>
                  <a:gd name="connsiteX10" fmla="*/ 1168660 w 1544542"/>
                  <a:gd name="connsiteY10" fmla="*/ 62904 h 1150087"/>
                  <a:gd name="connsiteX11" fmla="*/ 1166660 w 1544542"/>
                  <a:gd name="connsiteY11" fmla="*/ 69762 h 1150087"/>
                  <a:gd name="connsiteX12" fmla="*/ 1165326 w 1544542"/>
                  <a:gd name="connsiteY12" fmla="*/ 76335 h 1150087"/>
                  <a:gd name="connsiteX13" fmla="*/ 1164374 w 1544542"/>
                  <a:gd name="connsiteY13" fmla="*/ 84717 h 1150087"/>
                  <a:gd name="connsiteX14" fmla="*/ 1164183 w 1544542"/>
                  <a:gd name="connsiteY14" fmla="*/ 91003 h 1150087"/>
                  <a:gd name="connsiteX15" fmla="*/ 1164945 w 1544542"/>
                  <a:gd name="connsiteY15" fmla="*/ 100242 h 1150087"/>
                  <a:gd name="connsiteX16" fmla="*/ 1165803 w 1544542"/>
                  <a:gd name="connsiteY16" fmla="*/ 105957 h 1150087"/>
                  <a:gd name="connsiteX17" fmla="*/ 1170184 w 1544542"/>
                  <a:gd name="connsiteY17" fmla="*/ 120721 h 1150087"/>
                  <a:gd name="connsiteX18" fmla="*/ 1190377 w 1544542"/>
                  <a:gd name="connsiteY18" fmla="*/ 165584 h 1150087"/>
                  <a:gd name="connsiteX19" fmla="*/ 1228191 w 1544542"/>
                  <a:gd name="connsiteY19" fmla="*/ 287694 h 1150087"/>
                  <a:gd name="connsiteX20" fmla="*/ 1093794 w 1544542"/>
                  <a:gd name="connsiteY20" fmla="*/ 340939 h 1150087"/>
                  <a:gd name="connsiteX21" fmla="*/ 1080649 w 1544542"/>
                  <a:gd name="connsiteY21" fmla="*/ 342844 h 1150087"/>
                  <a:gd name="connsiteX22" fmla="*/ 1031405 w 1544542"/>
                  <a:gd name="connsiteY22" fmla="*/ 349035 h 1150087"/>
                  <a:gd name="connsiteX23" fmla="*/ 727557 w 1544542"/>
                  <a:gd name="connsiteY23" fmla="*/ 344178 h 1150087"/>
                  <a:gd name="connsiteX24" fmla="*/ 717270 w 1544542"/>
                  <a:gd name="connsiteY24" fmla="*/ 239403 h 1150087"/>
                  <a:gd name="connsiteX25" fmla="*/ 675075 w 1544542"/>
                  <a:gd name="connsiteY25" fmla="*/ 178633 h 1150087"/>
                  <a:gd name="connsiteX26" fmla="*/ 587254 w 1544542"/>
                  <a:gd name="connsiteY26" fmla="*/ 175204 h 1150087"/>
                  <a:gd name="connsiteX27" fmla="*/ 516578 w 1544542"/>
                  <a:gd name="connsiteY27" fmla="*/ 206827 h 1150087"/>
                  <a:gd name="connsiteX28" fmla="*/ 93383 w 1544542"/>
                  <a:gd name="connsiteY28" fmla="*/ 436665 h 1150087"/>
                  <a:gd name="connsiteX29" fmla="*/ 70999 w 1544542"/>
                  <a:gd name="connsiteY29" fmla="*/ 445143 h 1150087"/>
                  <a:gd name="connsiteX30" fmla="*/ 69189 w 1544542"/>
                  <a:gd name="connsiteY30" fmla="*/ 446381 h 1150087"/>
                  <a:gd name="connsiteX31" fmla="*/ 704 w 1544542"/>
                  <a:gd name="connsiteY31" fmla="*/ 534678 h 1150087"/>
                  <a:gd name="connsiteX32" fmla="*/ 39566 w 1544542"/>
                  <a:gd name="connsiteY32" fmla="*/ 631737 h 1150087"/>
                  <a:gd name="connsiteX33" fmla="*/ 198824 w 1544542"/>
                  <a:gd name="connsiteY33" fmla="*/ 739370 h 1150087"/>
                  <a:gd name="connsiteX34" fmla="*/ 363512 w 1544542"/>
                  <a:gd name="connsiteY34" fmla="*/ 841954 h 1150087"/>
                  <a:gd name="connsiteX35" fmla="*/ 403802 w 1544542"/>
                  <a:gd name="connsiteY35" fmla="*/ 871958 h 1150087"/>
                  <a:gd name="connsiteX36" fmla="*/ 597541 w 1544542"/>
                  <a:gd name="connsiteY36" fmla="*/ 961112 h 1150087"/>
                  <a:gd name="connsiteX37" fmla="*/ 647166 w 1544542"/>
                  <a:gd name="connsiteY37" fmla="*/ 934537 h 1150087"/>
                  <a:gd name="connsiteX38" fmla="*/ 652977 w 1544542"/>
                  <a:gd name="connsiteY38" fmla="*/ 928441 h 1150087"/>
                  <a:gd name="connsiteX39" fmla="*/ 680123 w 1544542"/>
                  <a:gd name="connsiteY39" fmla="*/ 981591 h 1150087"/>
                  <a:gd name="connsiteX40" fmla="*/ 651738 w 1544542"/>
                  <a:gd name="connsiteY40" fmla="*/ 1075221 h 1150087"/>
                  <a:gd name="connsiteX41" fmla="*/ 704126 w 1544542"/>
                  <a:gd name="connsiteY41" fmla="*/ 1143706 h 1150087"/>
                  <a:gd name="connsiteX42" fmla="*/ 707079 w 1544542"/>
                  <a:gd name="connsiteY42" fmla="*/ 1144754 h 1150087"/>
                  <a:gd name="connsiteX43" fmla="*/ 715842 w 1544542"/>
                  <a:gd name="connsiteY43" fmla="*/ 1150088 h 1150087"/>
                  <a:gd name="connsiteX44" fmla="*/ 731844 w 1544542"/>
                  <a:gd name="connsiteY44" fmla="*/ 1150088 h 1150087"/>
                  <a:gd name="connsiteX45" fmla="*/ 817283 w 1544542"/>
                  <a:gd name="connsiteY45" fmla="*/ 1094081 h 1150087"/>
                  <a:gd name="connsiteX46" fmla="*/ 833761 w 1544542"/>
                  <a:gd name="connsiteY46" fmla="*/ 1060743 h 1150087"/>
                  <a:gd name="connsiteX47" fmla="*/ 833380 w 1544542"/>
                  <a:gd name="connsiteY47" fmla="*/ 1069125 h 1150087"/>
                  <a:gd name="connsiteX48" fmla="*/ 914342 w 1544542"/>
                  <a:gd name="connsiteY48" fmla="*/ 1149231 h 1150087"/>
                  <a:gd name="connsiteX49" fmla="*/ 1001592 w 1544542"/>
                  <a:gd name="connsiteY49" fmla="*/ 1091128 h 1150087"/>
                  <a:gd name="connsiteX50" fmla="*/ 1036358 w 1544542"/>
                  <a:gd name="connsiteY50" fmla="*/ 1004451 h 1150087"/>
                  <a:gd name="connsiteX51" fmla="*/ 1125036 w 1544542"/>
                  <a:gd name="connsiteY51" fmla="*/ 907391 h 1150087"/>
                  <a:gd name="connsiteX52" fmla="*/ 1098461 w 1544542"/>
                  <a:gd name="connsiteY52" fmla="*/ 852432 h 1150087"/>
                  <a:gd name="connsiteX53" fmla="*/ 1138466 w 1544542"/>
                  <a:gd name="connsiteY53" fmla="*/ 839859 h 1150087"/>
                  <a:gd name="connsiteX54" fmla="*/ 1187329 w 1544542"/>
                  <a:gd name="connsiteY54" fmla="*/ 755181 h 1150087"/>
                  <a:gd name="connsiteX55" fmla="*/ 1186662 w 1544542"/>
                  <a:gd name="connsiteY55" fmla="*/ 745085 h 1150087"/>
                  <a:gd name="connsiteX56" fmla="*/ 1219143 w 1544542"/>
                  <a:gd name="connsiteY56" fmla="*/ 732702 h 1150087"/>
                  <a:gd name="connsiteX57" fmla="*/ 1288675 w 1544542"/>
                  <a:gd name="connsiteY57" fmla="*/ 706509 h 1150087"/>
                  <a:gd name="connsiteX58" fmla="*/ 1426597 w 1544542"/>
                  <a:gd name="connsiteY58" fmla="*/ 618879 h 1150087"/>
                  <a:gd name="connsiteX59" fmla="*/ 1542993 w 1544542"/>
                  <a:gd name="connsiteY59" fmla="*/ 400089 h 1150087"/>
                  <a:gd name="connsiteX60" fmla="*/ 1541278 w 1544542"/>
                  <a:gd name="connsiteY60" fmla="*/ 367990 h 115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4542" h="1150087">
                    <a:moveTo>
                      <a:pt x="1541278" y="367800"/>
                    </a:moveTo>
                    <a:cubicBezTo>
                      <a:pt x="1546040" y="225210"/>
                      <a:pt x="1463649" y="91956"/>
                      <a:pt x="1331442" y="30900"/>
                    </a:cubicBezTo>
                    <a:lnTo>
                      <a:pt x="1305725" y="13851"/>
                    </a:lnTo>
                    <a:cubicBezTo>
                      <a:pt x="1272387" y="-8152"/>
                      <a:pt x="1226096" y="-3485"/>
                      <a:pt x="1194473" y="24614"/>
                    </a:cubicBezTo>
                    <a:lnTo>
                      <a:pt x="1191901" y="26519"/>
                    </a:lnTo>
                    <a:lnTo>
                      <a:pt x="1189425" y="29376"/>
                    </a:lnTo>
                    <a:cubicBezTo>
                      <a:pt x="1185996" y="32901"/>
                      <a:pt x="1182852" y="36711"/>
                      <a:pt x="1179900" y="40902"/>
                    </a:cubicBezTo>
                    <a:cubicBezTo>
                      <a:pt x="1178947" y="42140"/>
                      <a:pt x="1178090" y="43473"/>
                      <a:pt x="1177232" y="44902"/>
                    </a:cubicBezTo>
                    <a:cubicBezTo>
                      <a:pt x="1175994" y="46902"/>
                      <a:pt x="1174851" y="48903"/>
                      <a:pt x="1173804" y="50998"/>
                    </a:cubicBezTo>
                    <a:cubicBezTo>
                      <a:pt x="1172851" y="52808"/>
                      <a:pt x="1171994" y="54618"/>
                      <a:pt x="1171041" y="56713"/>
                    </a:cubicBezTo>
                    <a:cubicBezTo>
                      <a:pt x="1170184" y="58809"/>
                      <a:pt x="1169422" y="60904"/>
                      <a:pt x="1168660" y="62904"/>
                    </a:cubicBezTo>
                    <a:cubicBezTo>
                      <a:pt x="1167803" y="65381"/>
                      <a:pt x="1167041" y="67857"/>
                      <a:pt x="1166660" y="69762"/>
                    </a:cubicBezTo>
                    <a:cubicBezTo>
                      <a:pt x="1166088" y="71953"/>
                      <a:pt x="1165612" y="74144"/>
                      <a:pt x="1165326" y="76335"/>
                    </a:cubicBezTo>
                    <a:cubicBezTo>
                      <a:pt x="1164850" y="79097"/>
                      <a:pt x="1164564" y="81859"/>
                      <a:pt x="1164374" y="84717"/>
                    </a:cubicBezTo>
                    <a:cubicBezTo>
                      <a:pt x="1164279" y="86717"/>
                      <a:pt x="1164183" y="88812"/>
                      <a:pt x="1164183" y="91003"/>
                    </a:cubicBezTo>
                    <a:cubicBezTo>
                      <a:pt x="1164183" y="93956"/>
                      <a:pt x="1164469" y="96909"/>
                      <a:pt x="1164945" y="100242"/>
                    </a:cubicBezTo>
                    <a:cubicBezTo>
                      <a:pt x="1165136" y="102243"/>
                      <a:pt x="1165422" y="104148"/>
                      <a:pt x="1165803" y="105957"/>
                    </a:cubicBezTo>
                    <a:cubicBezTo>
                      <a:pt x="1166850" y="111101"/>
                      <a:pt x="1168279" y="116054"/>
                      <a:pt x="1170184" y="120721"/>
                    </a:cubicBezTo>
                    <a:cubicBezTo>
                      <a:pt x="1175709" y="134628"/>
                      <a:pt x="1182852" y="149677"/>
                      <a:pt x="1190377" y="165584"/>
                    </a:cubicBezTo>
                    <a:cubicBezTo>
                      <a:pt x="1207332" y="201493"/>
                      <a:pt x="1235811" y="261691"/>
                      <a:pt x="1228191" y="287694"/>
                    </a:cubicBezTo>
                    <a:cubicBezTo>
                      <a:pt x="1217809" y="323318"/>
                      <a:pt x="1140180" y="334367"/>
                      <a:pt x="1093794" y="340939"/>
                    </a:cubicBezTo>
                    <a:lnTo>
                      <a:pt x="1080649" y="342844"/>
                    </a:lnTo>
                    <a:cubicBezTo>
                      <a:pt x="1064361" y="345225"/>
                      <a:pt x="1047788" y="347321"/>
                      <a:pt x="1031405" y="349035"/>
                    </a:cubicBezTo>
                    <a:cubicBezTo>
                      <a:pt x="932250" y="359513"/>
                      <a:pt x="830237" y="357798"/>
                      <a:pt x="727557" y="344178"/>
                    </a:cubicBezTo>
                    <a:cubicBezTo>
                      <a:pt x="726033" y="309602"/>
                      <a:pt x="722700" y="274931"/>
                      <a:pt x="717270" y="239403"/>
                    </a:cubicBezTo>
                    <a:cubicBezTo>
                      <a:pt x="713365" y="213495"/>
                      <a:pt x="697934" y="191301"/>
                      <a:pt x="675075" y="178633"/>
                    </a:cubicBezTo>
                    <a:cubicBezTo>
                      <a:pt x="649071" y="164250"/>
                      <a:pt x="615448" y="162917"/>
                      <a:pt x="587254" y="175204"/>
                    </a:cubicBezTo>
                    <a:cubicBezTo>
                      <a:pt x="563632" y="185491"/>
                      <a:pt x="539915" y="196064"/>
                      <a:pt x="516578" y="206827"/>
                    </a:cubicBezTo>
                    <a:cubicBezTo>
                      <a:pt x="371989" y="273407"/>
                      <a:pt x="229685" y="350655"/>
                      <a:pt x="93383" y="436665"/>
                    </a:cubicBezTo>
                    <a:cubicBezTo>
                      <a:pt x="85667" y="437808"/>
                      <a:pt x="77952" y="440666"/>
                      <a:pt x="70999" y="445143"/>
                    </a:cubicBezTo>
                    <a:lnTo>
                      <a:pt x="69189" y="446381"/>
                    </a:lnTo>
                    <a:cubicBezTo>
                      <a:pt x="45758" y="461526"/>
                      <a:pt x="6610" y="486767"/>
                      <a:pt x="704" y="534678"/>
                    </a:cubicBezTo>
                    <a:cubicBezTo>
                      <a:pt x="-3296" y="567253"/>
                      <a:pt x="9753" y="599829"/>
                      <a:pt x="39566" y="631737"/>
                    </a:cubicBezTo>
                    <a:cubicBezTo>
                      <a:pt x="72999" y="667456"/>
                      <a:pt x="131292" y="700794"/>
                      <a:pt x="198824" y="739370"/>
                    </a:cubicBezTo>
                    <a:cubicBezTo>
                      <a:pt x="251593" y="769564"/>
                      <a:pt x="311505" y="803759"/>
                      <a:pt x="363512" y="841954"/>
                    </a:cubicBezTo>
                    <a:cubicBezTo>
                      <a:pt x="377609" y="852336"/>
                      <a:pt x="391039" y="862338"/>
                      <a:pt x="403802" y="871958"/>
                    </a:cubicBezTo>
                    <a:cubicBezTo>
                      <a:pt x="485051" y="932823"/>
                      <a:pt x="538581" y="973018"/>
                      <a:pt x="597541" y="961112"/>
                    </a:cubicBezTo>
                    <a:cubicBezTo>
                      <a:pt x="616210" y="957302"/>
                      <a:pt x="632879" y="948444"/>
                      <a:pt x="647166" y="934537"/>
                    </a:cubicBezTo>
                    <a:cubicBezTo>
                      <a:pt x="649167" y="932632"/>
                      <a:pt x="651071" y="930537"/>
                      <a:pt x="652977" y="928441"/>
                    </a:cubicBezTo>
                    <a:cubicBezTo>
                      <a:pt x="655072" y="949682"/>
                      <a:pt x="664597" y="968160"/>
                      <a:pt x="680123" y="981591"/>
                    </a:cubicBezTo>
                    <a:cubicBezTo>
                      <a:pt x="655644" y="1032930"/>
                      <a:pt x="651738" y="1057791"/>
                      <a:pt x="651738" y="1075221"/>
                    </a:cubicBezTo>
                    <a:cubicBezTo>
                      <a:pt x="651738" y="1106654"/>
                      <a:pt x="671360" y="1132181"/>
                      <a:pt x="704126" y="1143706"/>
                    </a:cubicBezTo>
                    <a:lnTo>
                      <a:pt x="707079" y="1144754"/>
                    </a:lnTo>
                    <a:lnTo>
                      <a:pt x="715842" y="1150088"/>
                    </a:lnTo>
                    <a:lnTo>
                      <a:pt x="731844" y="1150088"/>
                    </a:lnTo>
                    <a:cubicBezTo>
                      <a:pt x="770229" y="1150088"/>
                      <a:pt x="801281" y="1129704"/>
                      <a:pt x="817283" y="1094081"/>
                    </a:cubicBezTo>
                    <a:cubicBezTo>
                      <a:pt x="822521" y="1083603"/>
                      <a:pt x="828046" y="1072459"/>
                      <a:pt x="833761" y="1060743"/>
                    </a:cubicBezTo>
                    <a:cubicBezTo>
                      <a:pt x="833571" y="1063601"/>
                      <a:pt x="833380" y="1066363"/>
                      <a:pt x="833380" y="1069125"/>
                    </a:cubicBezTo>
                    <a:cubicBezTo>
                      <a:pt x="833380" y="1116274"/>
                      <a:pt x="866622" y="1149231"/>
                      <a:pt x="914342" y="1149231"/>
                    </a:cubicBezTo>
                    <a:cubicBezTo>
                      <a:pt x="954729" y="1149231"/>
                      <a:pt x="986542" y="1128085"/>
                      <a:pt x="1001592" y="1091128"/>
                    </a:cubicBezTo>
                    <a:cubicBezTo>
                      <a:pt x="1010545" y="1070268"/>
                      <a:pt x="1021975" y="1041789"/>
                      <a:pt x="1036358" y="1004451"/>
                    </a:cubicBezTo>
                    <a:cubicBezTo>
                      <a:pt x="1117987" y="990258"/>
                      <a:pt x="1125036" y="928155"/>
                      <a:pt x="1125036" y="907391"/>
                    </a:cubicBezTo>
                    <a:cubicBezTo>
                      <a:pt x="1125036" y="886626"/>
                      <a:pt x="1116558" y="866433"/>
                      <a:pt x="1098461" y="852432"/>
                    </a:cubicBezTo>
                    <a:cubicBezTo>
                      <a:pt x="1113891" y="849765"/>
                      <a:pt x="1127131" y="845574"/>
                      <a:pt x="1138466" y="839859"/>
                    </a:cubicBezTo>
                    <a:cubicBezTo>
                      <a:pt x="1169517" y="823952"/>
                      <a:pt x="1187329" y="793091"/>
                      <a:pt x="1187329" y="755181"/>
                    </a:cubicBezTo>
                    <a:cubicBezTo>
                      <a:pt x="1187329" y="751848"/>
                      <a:pt x="1187138" y="748419"/>
                      <a:pt x="1186662" y="745085"/>
                    </a:cubicBezTo>
                    <a:cubicBezTo>
                      <a:pt x="1197807" y="741084"/>
                      <a:pt x="1208665" y="736893"/>
                      <a:pt x="1219143" y="732702"/>
                    </a:cubicBezTo>
                    <a:cubicBezTo>
                      <a:pt x="1241526" y="724606"/>
                      <a:pt x="1264958" y="715843"/>
                      <a:pt x="1288675" y="706509"/>
                    </a:cubicBezTo>
                    <a:cubicBezTo>
                      <a:pt x="1341920" y="685649"/>
                      <a:pt x="1388307" y="656217"/>
                      <a:pt x="1426597" y="618879"/>
                    </a:cubicBezTo>
                    <a:cubicBezTo>
                      <a:pt x="1511179" y="536392"/>
                      <a:pt x="1534325" y="437332"/>
                      <a:pt x="1542993" y="400089"/>
                    </a:cubicBezTo>
                    <a:cubicBezTo>
                      <a:pt x="1545564" y="389326"/>
                      <a:pt x="1544898" y="378277"/>
                      <a:pt x="1541278" y="367990"/>
                    </a:cubicBezTo>
                    <a:close/>
                  </a:path>
                </a:pathLst>
              </a:custGeom>
              <a:solidFill>
                <a:srgbClr val="FFFFFF"/>
              </a:solidFill>
              <a:ln w="9525" cap="flat">
                <a:noFill/>
                <a:prstDash val="solid"/>
                <a:miter/>
              </a:ln>
            </p:spPr>
            <p:txBody>
              <a:bodyPr rtlCol="0" anchor="ctr"/>
              <a:lstStyle/>
              <a:p>
                <a:endParaRPr lang="nl-BE"/>
              </a:p>
            </p:txBody>
          </p:sp>
          <p:grpSp>
            <p:nvGrpSpPr>
              <p:cNvPr id="12" name="Graphic 8">
                <a:extLst>
                  <a:ext uri="{FF2B5EF4-FFF2-40B4-BE49-F238E27FC236}">
                    <a16:creationId xmlns:a16="http://schemas.microsoft.com/office/drawing/2014/main" id="{E8B225D5-7F17-3D25-87B3-095ECBEEFEEA}"/>
                  </a:ext>
                </a:extLst>
              </p:cNvPr>
              <p:cNvGrpSpPr/>
              <p:nvPr/>
            </p:nvGrpSpPr>
            <p:grpSpPr>
              <a:xfrm>
                <a:off x="500543" y="444393"/>
                <a:ext cx="904369" cy="539271"/>
                <a:chOff x="1344455" y="1042408"/>
                <a:chExt cx="1439636" cy="858449"/>
              </a:xfrm>
            </p:grpSpPr>
            <p:grpSp>
              <p:nvGrpSpPr>
                <p:cNvPr id="13" name="Graphic 8">
                  <a:extLst>
                    <a:ext uri="{FF2B5EF4-FFF2-40B4-BE49-F238E27FC236}">
                      <a16:creationId xmlns:a16="http://schemas.microsoft.com/office/drawing/2014/main" id="{1A0F9842-9485-A7BB-D5AF-2B72F5E0639F}"/>
                    </a:ext>
                  </a:extLst>
                </p:cNvPr>
                <p:cNvGrpSpPr/>
                <p:nvPr/>
              </p:nvGrpSpPr>
              <p:grpSpPr>
                <a:xfrm>
                  <a:off x="1345918" y="1042408"/>
                  <a:ext cx="1435193" cy="853806"/>
                  <a:chOff x="1345918" y="1042408"/>
                  <a:chExt cx="1435193" cy="853806"/>
                </a:xfrm>
              </p:grpSpPr>
              <p:sp>
                <p:nvSpPr>
                  <p:cNvPr id="14" name="Vrije vorm: vorm 13">
                    <a:extLst>
                      <a:ext uri="{FF2B5EF4-FFF2-40B4-BE49-F238E27FC236}">
                        <a16:creationId xmlns:a16="http://schemas.microsoft.com/office/drawing/2014/main" id="{7B64362D-45FC-EF32-49DD-CE4BF873F062}"/>
                      </a:ext>
                    </a:extLst>
                  </p:cNvPr>
                  <p:cNvSpPr/>
                  <p:nvPr/>
                </p:nvSpPr>
                <p:spPr>
                  <a:xfrm>
                    <a:off x="1345918" y="1042408"/>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206 h 853806"/>
                      <a:gd name="connsiteX17" fmla="*/ 11499 w 1435193"/>
                      <a:gd name="connsiteY17" fmla="*/ 522499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180"/>
                          <a:pt x="188569" y="348763"/>
                          <a:pt x="18071" y="460206"/>
                        </a:cubicBezTo>
                        <a:cubicBezTo>
                          <a:pt x="-6313" y="476208"/>
                          <a:pt x="-3455" y="505830"/>
                          <a:pt x="11499" y="522499"/>
                        </a:cubicBezTo>
                        <a:close/>
                      </a:path>
                    </a:pathLst>
                  </a:custGeom>
                  <a:solidFill>
                    <a:srgbClr val="F38307"/>
                  </a:solidFill>
                  <a:ln w="9525" cap="flat">
                    <a:noFill/>
                    <a:prstDash val="solid"/>
                    <a:miter/>
                  </a:ln>
                </p:spPr>
                <p:txBody>
                  <a:bodyPr rtlCol="0" anchor="ctr"/>
                  <a:lstStyle/>
                  <a:p>
                    <a:endParaRPr lang="nl-BE"/>
                  </a:p>
                </p:txBody>
              </p:sp>
              <p:sp>
                <p:nvSpPr>
                  <p:cNvPr id="15" name="Vrije vorm: vorm 14">
                    <a:extLst>
                      <a:ext uri="{FF2B5EF4-FFF2-40B4-BE49-F238E27FC236}">
                        <a16:creationId xmlns:a16="http://schemas.microsoft.com/office/drawing/2014/main" id="{E3A539B1-6D90-9059-CBF6-D24B5D16DA7D}"/>
                      </a:ext>
                    </a:extLst>
                  </p:cNvPr>
                  <p:cNvSpPr/>
                  <p:nvPr/>
                </p:nvSpPr>
                <p:spPr>
                  <a:xfrm>
                    <a:off x="1345986" y="1054939"/>
                    <a:ext cx="1333663" cy="480345"/>
                  </a:xfrm>
                  <a:custGeom>
                    <a:avLst/>
                    <a:gdLst>
                      <a:gd name="connsiteX0" fmla="*/ 171451 w 1333663"/>
                      <a:gd name="connsiteY0" fmla="*/ 387191 h 480345"/>
                      <a:gd name="connsiteX1" fmla="*/ 280798 w 1333663"/>
                      <a:gd name="connsiteY1" fmla="*/ 344234 h 480345"/>
                      <a:gd name="connsiteX2" fmla="*/ 394813 w 1333663"/>
                      <a:gd name="connsiteY2" fmla="*/ 327279 h 480345"/>
                      <a:gd name="connsiteX3" fmla="*/ 501207 w 1333663"/>
                      <a:gd name="connsiteY3" fmla="*/ 350615 h 480345"/>
                      <a:gd name="connsiteX4" fmla="*/ 606744 w 1333663"/>
                      <a:gd name="connsiteY4" fmla="*/ 373380 h 480345"/>
                      <a:gd name="connsiteX5" fmla="*/ 836677 w 1333663"/>
                      <a:gd name="connsiteY5" fmla="*/ 397478 h 480345"/>
                      <a:gd name="connsiteX6" fmla="*/ 1070992 w 1333663"/>
                      <a:gd name="connsiteY6" fmla="*/ 398621 h 480345"/>
                      <a:gd name="connsiteX7" fmla="*/ 1232632 w 1333663"/>
                      <a:gd name="connsiteY7" fmla="*/ 378524 h 480345"/>
                      <a:gd name="connsiteX8" fmla="*/ 1323691 w 1333663"/>
                      <a:gd name="connsiteY8" fmla="*/ 311944 h 480345"/>
                      <a:gd name="connsiteX9" fmla="*/ 1311784 w 1333663"/>
                      <a:gd name="connsiteY9" fmla="*/ 158687 h 480345"/>
                      <a:gd name="connsiteX10" fmla="*/ 1174053 w 1333663"/>
                      <a:gd name="connsiteY10" fmla="*/ 0 h 480345"/>
                      <a:gd name="connsiteX11" fmla="*/ 1164909 w 1333663"/>
                      <a:gd name="connsiteY11" fmla="*/ 36290 h 480345"/>
                      <a:gd name="connsiteX12" fmla="*/ 1224631 w 1333663"/>
                      <a:gd name="connsiteY12" fmla="*/ 237363 h 480345"/>
                      <a:gd name="connsiteX13" fmla="*/ 1034416 w 1333663"/>
                      <a:gd name="connsiteY13" fmla="*/ 329660 h 480345"/>
                      <a:gd name="connsiteX14" fmla="*/ 622270 w 1333663"/>
                      <a:gd name="connsiteY14" fmla="*/ 324422 h 480345"/>
                      <a:gd name="connsiteX15" fmla="*/ 611697 w 1333663"/>
                      <a:gd name="connsiteY15" fmla="*/ 182118 h 480345"/>
                      <a:gd name="connsiteX16" fmla="*/ 554356 w 1333663"/>
                      <a:gd name="connsiteY16" fmla="*/ 158115 h 480345"/>
                      <a:gd name="connsiteX17" fmla="*/ 18004 w 1333663"/>
                      <a:gd name="connsiteY17" fmla="*/ 447675 h 480345"/>
                      <a:gd name="connsiteX18" fmla="*/ 1 w 1333663"/>
                      <a:gd name="connsiteY18" fmla="*/ 480346 h 480345"/>
                      <a:gd name="connsiteX19" fmla="*/ 171547 w 1333663"/>
                      <a:gd name="connsiteY19" fmla="*/ 387191 h 4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345">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3"/>
                          <a:pt x="1232632" y="378524"/>
                        </a:cubicBezTo>
                        <a:cubicBezTo>
                          <a:pt x="1271113" y="367570"/>
                          <a:pt x="1308546" y="347853"/>
                          <a:pt x="1323691" y="311944"/>
                        </a:cubicBezTo>
                        <a:cubicBezTo>
                          <a:pt x="1343312" y="265462"/>
                          <a:pt x="1331120" y="203359"/>
                          <a:pt x="1311784" y="158687"/>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649"/>
                          <a:pt x="188501" y="336233"/>
                          <a:pt x="18004" y="447675"/>
                        </a:cubicBezTo>
                        <a:cubicBezTo>
                          <a:pt x="5145" y="456057"/>
                          <a:pt x="-94" y="468249"/>
                          <a:pt x="1" y="480346"/>
                        </a:cubicBezTo>
                        <a:cubicBezTo>
                          <a:pt x="54008" y="443960"/>
                          <a:pt x="112015" y="413480"/>
                          <a:pt x="171547" y="387191"/>
                        </a:cubicBezTo>
                        <a:close/>
                      </a:path>
                    </a:pathLst>
                  </a:custGeom>
                  <a:solidFill>
                    <a:schemeClr val="bg1">
                      <a:alpha val="30000"/>
                    </a:schemeClr>
                  </a:solidFill>
                  <a:ln w="9525" cap="flat">
                    <a:noFill/>
                    <a:prstDash val="solid"/>
                    <a:miter/>
                  </a:ln>
                </p:spPr>
                <p:txBody>
                  <a:bodyPr rtlCol="0" anchor="ctr"/>
                  <a:lstStyle/>
                  <a:p>
                    <a:endParaRPr lang="nl-BE"/>
                  </a:p>
                </p:txBody>
              </p:sp>
              <p:sp>
                <p:nvSpPr>
                  <p:cNvPr id="16" name="Vrije vorm: vorm 15">
                    <a:extLst>
                      <a:ext uri="{FF2B5EF4-FFF2-40B4-BE49-F238E27FC236}">
                        <a16:creationId xmlns:a16="http://schemas.microsoft.com/office/drawing/2014/main" id="{C995F1F6-DB37-71CA-F977-031D1AA6F6EC}"/>
                      </a:ext>
                    </a:extLst>
                  </p:cNvPr>
                  <p:cNvSpPr/>
                  <p:nvPr/>
                </p:nvSpPr>
                <p:spPr>
                  <a:xfrm>
                    <a:off x="1389752" y="1417887"/>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30000"/>
                    </a:schemeClr>
                  </a:solidFill>
                  <a:ln w="9525" cap="flat">
                    <a:noFill/>
                    <a:prstDash val="solid"/>
                    <a:miter/>
                  </a:ln>
                </p:spPr>
                <p:txBody>
                  <a:bodyPr rtlCol="0" anchor="ctr"/>
                  <a:lstStyle/>
                  <a:p>
                    <a:endParaRPr lang="nl-BE"/>
                  </a:p>
                </p:txBody>
              </p:sp>
              <p:sp>
                <p:nvSpPr>
                  <p:cNvPr id="17" name="Vrije vorm: vorm 16">
                    <a:extLst>
                      <a:ext uri="{FF2B5EF4-FFF2-40B4-BE49-F238E27FC236}">
                        <a16:creationId xmlns:a16="http://schemas.microsoft.com/office/drawing/2014/main" id="{A8366FFC-3365-21D3-14D4-7A5EE0943E8F}"/>
                      </a:ext>
                    </a:extLst>
                  </p:cNvPr>
                  <p:cNvSpPr/>
                  <p:nvPr/>
                </p:nvSpPr>
                <p:spPr>
                  <a:xfrm>
                    <a:off x="1850678" y="1443645"/>
                    <a:ext cx="565122" cy="70211"/>
                  </a:xfrm>
                  <a:custGeom>
                    <a:avLst/>
                    <a:gdLst>
                      <a:gd name="connsiteX0" fmla="*/ 8040 w 565122"/>
                      <a:gd name="connsiteY0" fmla="*/ 21821 h 70211"/>
                      <a:gd name="connsiteX1" fmla="*/ 554204 w 565122"/>
                      <a:gd name="connsiteY1" fmla="*/ 68303 h 70211"/>
                      <a:gd name="connsiteX2" fmla="*/ 554394 w 565122"/>
                      <a:gd name="connsiteY2" fmla="*/ 45919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8"/>
                          <a:pt x="554204" y="68303"/>
                        </a:cubicBezTo>
                        <a:cubicBezTo>
                          <a:pt x="568586" y="67732"/>
                          <a:pt x="568872" y="45348"/>
                          <a:pt x="554394" y="45919"/>
                        </a:cubicBezTo>
                        <a:cubicBezTo>
                          <a:pt x="373133" y="53635"/>
                          <a:pt x="191491" y="38395"/>
                          <a:pt x="14136" y="295"/>
                        </a:cubicBezTo>
                        <a:cubicBezTo>
                          <a:pt x="134" y="-2753"/>
                          <a:pt x="-6152" y="18773"/>
                          <a:pt x="7945" y="21821"/>
                        </a:cubicBezTo>
                        <a:close/>
                      </a:path>
                    </a:pathLst>
                  </a:custGeom>
                  <a:solidFill>
                    <a:schemeClr val="bg1">
                      <a:alpha val="30000"/>
                    </a:schemeClr>
                  </a:solidFill>
                  <a:ln w="9525" cap="flat">
                    <a:noFill/>
                    <a:prstDash val="solid"/>
                    <a:miter/>
                  </a:ln>
                </p:spPr>
                <p:txBody>
                  <a:bodyPr rtlCol="0" anchor="ctr"/>
                  <a:lstStyle/>
                  <a:p>
                    <a:endParaRPr lang="nl-BE"/>
                  </a:p>
                </p:txBody>
              </p:sp>
              <p:sp>
                <p:nvSpPr>
                  <p:cNvPr id="58" name="Vrije vorm: vorm 57">
                    <a:extLst>
                      <a:ext uri="{FF2B5EF4-FFF2-40B4-BE49-F238E27FC236}">
                        <a16:creationId xmlns:a16="http://schemas.microsoft.com/office/drawing/2014/main" id="{33EEC91D-434A-1CF2-2A60-4F75935F87B8}"/>
                      </a:ext>
                    </a:extLst>
                  </p:cNvPr>
                  <p:cNvSpPr/>
                  <p:nvPr/>
                </p:nvSpPr>
                <p:spPr>
                  <a:xfrm>
                    <a:off x="1530056" y="1592100"/>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1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7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2 h 242109"/>
                      <a:gd name="connsiteX16" fmla="*/ 276560 w 376054"/>
                      <a:gd name="connsiteY16" fmla="*/ 157782 h 242109"/>
                      <a:gd name="connsiteX17" fmla="*/ 280942 w 376054"/>
                      <a:gd name="connsiteY17" fmla="*/ 160069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9"/>
                          <a:pt x="137971" y="119873"/>
                          <a:pt x="202170" y="163307"/>
                        </a:cubicBezTo>
                        <a:cubicBezTo>
                          <a:pt x="217410" y="173594"/>
                          <a:pt x="232078" y="184548"/>
                          <a:pt x="245794" y="196740"/>
                        </a:cubicBezTo>
                        <a:cubicBezTo>
                          <a:pt x="259225" y="208741"/>
                          <a:pt x="271036" y="223600"/>
                          <a:pt x="286561" y="233221"/>
                        </a:cubicBezTo>
                        <a:cubicBezTo>
                          <a:pt x="303040" y="243412"/>
                          <a:pt x="323518" y="245794"/>
                          <a:pt x="340473" y="235316"/>
                        </a:cubicBezTo>
                        <a:cubicBezTo>
                          <a:pt x="348950" y="230077"/>
                          <a:pt x="355618" y="222171"/>
                          <a:pt x="359142" y="213123"/>
                        </a:cubicBezTo>
                        <a:cubicBezTo>
                          <a:pt x="361142" y="212361"/>
                          <a:pt x="363047" y="211504"/>
                          <a:pt x="365047" y="210456"/>
                        </a:cubicBezTo>
                        <a:cubicBezTo>
                          <a:pt x="376096" y="204741"/>
                          <a:pt x="378763" y="190263"/>
                          <a:pt x="373334" y="179880"/>
                        </a:cubicBezTo>
                        <a:cubicBezTo>
                          <a:pt x="359904" y="154068"/>
                          <a:pt x="335520" y="138256"/>
                          <a:pt x="310469" y="125017"/>
                        </a:cubicBezTo>
                        <a:cubicBezTo>
                          <a:pt x="279608" y="108729"/>
                          <a:pt x="248557" y="92631"/>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2"/>
                        </a:cubicBezTo>
                        <a:cubicBezTo>
                          <a:pt x="261987" y="150163"/>
                          <a:pt x="269226" y="153973"/>
                          <a:pt x="276560" y="157782"/>
                        </a:cubicBezTo>
                        <a:cubicBezTo>
                          <a:pt x="277989" y="158544"/>
                          <a:pt x="279513" y="159306"/>
                          <a:pt x="280942" y="160069"/>
                        </a:cubicBezTo>
                        <a:close/>
                      </a:path>
                    </a:pathLst>
                  </a:custGeom>
                  <a:solidFill>
                    <a:schemeClr val="bg1">
                      <a:alpha val="30000"/>
                    </a:schemeClr>
                  </a:solid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1404FDC5-7F8E-E79A-5342-F6E677124769}"/>
                      </a:ext>
                    </a:extLst>
                  </p:cNvPr>
                  <p:cNvSpPr/>
                  <p:nvPr/>
                </p:nvSpPr>
                <p:spPr>
                  <a:xfrm>
                    <a:off x="2363066" y="1521237"/>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30000"/>
                    </a:schemeClr>
                  </a:solidFill>
                  <a:ln w="9525" cap="flat">
                    <a:noFill/>
                    <a:prstDash val="solid"/>
                    <a:miter/>
                  </a:ln>
                </p:spPr>
                <p:txBody>
                  <a:bodyPr rtlCol="0" anchor="ctr"/>
                  <a:lstStyle/>
                  <a:p>
                    <a:endParaRPr lang="nl-BE"/>
                  </a:p>
                </p:txBody>
              </p:sp>
            </p:grpSp>
            <p:sp>
              <p:nvSpPr>
                <p:cNvPr id="60" name="Vrije vorm: vorm 59">
                  <a:extLst>
                    <a:ext uri="{FF2B5EF4-FFF2-40B4-BE49-F238E27FC236}">
                      <a16:creationId xmlns:a16="http://schemas.microsoft.com/office/drawing/2014/main" id="{3E70B336-CB2A-CCBC-E725-8D47786AD64D}"/>
                    </a:ext>
                  </a:extLst>
                </p:cNvPr>
                <p:cNvSpPr/>
                <p:nvPr/>
              </p:nvSpPr>
              <p:spPr>
                <a:xfrm>
                  <a:off x="1344455" y="1478522"/>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3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1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2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3"/>
                        <a:pt x="172411" y="205543"/>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7"/>
                        <a:pt x="176983" y="197541"/>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2"/>
                      </a:cubicBezTo>
                      <a:cubicBezTo>
                        <a:pt x="611513" y="305269"/>
                        <a:pt x="643136" y="252310"/>
                        <a:pt x="655042" y="187445"/>
                      </a:cubicBezTo>
                      <a:cubicBezTo>
                        <a:pt x="655519" y="184968"/>
                        <a:pt x="657900" y="183254"/>
                        <a:pt x="660472" y="183730"/>
                      </a:cubicBezTo>
                      <a:cubicBezTo>
                        <a:pt x="663043" y="184207"/>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AE3FEEA5-0D2E-BD43-7C3F-871361964651}"/>
                    </a:ext>
                  </a:extLst>
                </p:cNvPr>
                <p:cNvSpPr/>
                <p:nvPr/>
              </p:nvSpPr>
              <p:spPr>
                <a:xfrm>
                  <a:off x="1979275" y="1372292"/>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1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1"/>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sp>
            <p:nvSpPr>
              <p:cNvPr id="62" name="Vrije vorm: vorm 61">
                <a:extLst>
                  <a:ext uri="{FF2B5EF4-FFF2-40B4-BE49-F238E27FC236}">
                    <a16:creationId xmlns:a16="http://schemas.microsoft.com/office/drawing/2014/main" id="{E9A115B6-1845-A758-1160-552F021F1F46}"/>
                  </a:ext>
                </a:extLst>
              </p:cNvPr>
              <p:cNvSpPr/>
              <p:nvPr/>
            </p:nvSpPr>
            <p:spPr>
              <a:xfrm>
                <a:off x="910001" y="790694"/>
                <a:ext cx="270635" cy="310246"/>
              </a:xfrm>
              <a:custGeom>
                <a:avLst/>
                <a:gdLst>
                  <a:gd name="connsiteX0" fmla="*/ 49244 w 430815"/>
                  <a:gd name="connsiteY0" fmla="*/ 350425 h 493871"/>
                  <a:gd name="connsiteX1" fmla="*/ 15907 w 430815"/>
                  <a:gd name="connsiteY1" fmla="*/ 342233 h 493871"/>
                  <a:gd name="connsiteX2" fmla="*/ 762 w 430815"/>
                  <a:gd name="connsiteY2" fmla="*/ 315849 h 493871"/>
                  <a:gd name="connsiteX3" fmla="*/ 18098 w 430815"/>
                  <a:gd name="connsiteY3" fmla="*/ 291656 h 493871"/>
                  <a:gd name="connsiteX4" fmla="*/ 74295 w 430815"/>
                  <a:gd name="connsiteY4" fmla="*/ 285560 h 493871"/>
                  <a:gd name="connsiteX5" fmla="*/ 113252 w 430815"/>
                  <a:gd name="connsiteY5" fmla="*/ 199930 h 493871"/>
                  <a:gd name="connsiteX6" fmla="*/ 67437 w 430815"/>
                  <a:gd name="connsiteY6" fmla="*/ 192976 h 493871"/>
                  <a:gd name="connsiteX7" fmla="*/ 54483 w 430815"/>
                  <a:gd name="connsiteY7" fmla="*/ 170878 h 493871"/>
                  <a:gd name="connsiteX8" fmla="*/ 60579 w 430815"/>
                  <a:gd name="connsiteY8" fmla="*/ 147923 h 493871"/>
                  <a:gd name="connsiteX9" fmla="*/ 141923 w 430815"/>
                  <a:gd name="connsiteY9" fmla="*/ 133255 h 493871"/>
                  <a:gd name="connsiteX10" fmla="*/ 182594 w 430815"/>
                  <a:gd name="connsiteY10" fmla="*/ 43244 h 493871"/>
                  <a:gd name="connsiteX11" fmla="*/ 205931 w 430815"/>
                  <a:gd name="connsiteY11" fmla="*/ 13430 h 493871"/>
                  <a:gd name="connsiteX12" fmla="*/ 243173 w 430815"/>
                  <a:gd name="connsiteY12" fmla="*/ 857 h 493871"/>
                  <a:gd name="connsiteX13" fmla="*/ 260509 w 430815"/>
                  <a:gd name="connsiteY13" fmla="*/ 26765 h 493871"/>
                  <a:gd name="connsiteX14" fmla="*/ 216408 w 430815"/>
                  <a:gd name="connsiteY14" fmla="*/ 133160 h 493871"/>
                  <a:gd name="connsiteX15" fmla="*/ 295085 w 430815"/>
                  <a:gd name="connsiteY15" fmla="*/ 133160 h 493871"/>
                  <a:gd name="connsiteX16" fmla="*/ 304610 w 430815"/>
                  <a:gd name="connsiteY16" fmla="*/ 101155 h 493871"/>
                  <a:gd name="connsiteX17" fmla="*/ 315849 w 430815"/>
                  <a:gd name="connsiteY17" fmla="*/ 64389 h 493871"/>
                  <a:gd name="connsiteX18" fmla="*/ 330517 w 430815"/>
                  <a:gd name="connsiteY18" fmla="*/ 33242 h 493871"/>
                  <a:gd name="connsiteX19" fmla="*/ 353854 w 430815"/>
                  <a:gd name="connsiteY19" fmla="*/ 8192 h 493871"/>
                  <a:gd name="connsiteX20" fmla="*/ 386334 w 430815"/>
                  <a:gd name="connsiteY20" fmla="*/ 0 h 493871"/>
                  <a:gd name="connsiteX21" fmla="*/ 404908 w 430815"/>
                  <a:gd name="connsiteY21" fmla="*/ 25051 h 493871"/>
                  <a:gd name="connsiteX22" fmla="*/ 389287 w 430815"/>
                  <a:gd name="connsiteY22" fmla="*/ 76105 h 493871"/>
                  <a:gd name="connsiteX23" fmla="*/ 369380 w 430815"/>
                  <a:gd name="connsiteY23" fmla="*/ 133160 h 493871"/>
                  <a:gd name="connsiteX24" fmla="*/ 406622 w 430815"/>
                  <a:gd name="connsiteY24" fmla="*/ 133160 h 493871"/>
                  <a:gd name="connsiteX25" fmla="*/ 430816 w 430815"/>
                  <a:gd name="connsiteY25" fmla="*/ 151352 h 493871"/>
                  <a:gd name="connsiteX26" fmla="*/ 410528 w 430815"/>
                  <a:gd name="connsiteY26" fmla="*/ 189452 h 493871"/>
                  <a:gd name="connsiteX27" fmla="*/ 347853 w 430815"/>
                  <a:gd name="connsiteY27" fmla="*/ 199835 h 493871"/>
                  <a:gd name="connsiteX28" fmla="*/ 318421 w 430815"/>
                  <a:gd name="connsiteY28" fmla="*/ 284607 h 493871"/>
                  <a:gd name="connsiteX29" fmla="*/ 344329 w 430815"/>
                  <a:gd name="connsiteY29" fmla="*/ 284607 h 493871"/>
                  <a:gd name="connsiteX30" fmla="*/ 368522 w 430815"/>
                  <a:gd name="connsiteY30" fmla="*/ 303657 h 493871"/>
                  <a:gd name="connsiteX31" fmla="*/ 295846 w 430815"/>
                  <a:gd name="connsiteY31" fmla="*/ 351282 h 493871"/>
                  <a:gd name="connsiteX32" fmla="*/ 294989 w 430815"/>
                  <a:gd name="connsiteY32" fmla="*/ 351282 h 493871"/>
                  <a:gd name="connsiteX33" fmla="*/ 249174 w 430815"/>
                  <a:gd name="connsiteY33" fmla="*/ 467201 h 493871"/>
                  <a:gd name="connsiteX34" fmla="*/ 210217 w 430815"/>
                  <a:gd name="connsiteY34" fmla="*/ 493109 h 493871"/>
                  <a:gd name="connsiteX35" fmla="*/ 181642 w 430815"/>
                  <a:gd name="connsiteY35" fmla="*/ 465392 h 493871"/>
                  <a:gd name="connsiteX36" fmla="*/ 185547 w 430815"/>
                  <a:gd name="connsiteY36" fmla="*/ 442913 h 493871"/>
                  <a:gd name="connsiteX37" fmla="*/ 218027 w 430815"/>
                  <a:gd name="connsiteY37" fmla="*/ 351187 h 493871"/>
                  <a:gd name="connsiteX38" fmla="*/ 122015 w 430815"/>
                  <a:gd name="connsiteY38" fmla="*/ 352044 h 493871"/>
                  <a:gd name="connsiteX39" fmla="*/ 65818 w 430815"/>
                  <a:gd name="connsiteY39" fmla="*/ 467963 h 493871"/>
                  <a:gd name="connsiteX40" fmla="*/ 27718 w 430815"/>
                  <a:gd name="connsiteY40" fmla="*/ 493871 h 493871"/>
                  <a:gd name="connsiteX41" fmla="*/ 17335 w 430815"/>
                  <a:gd name="connsiteY41" fmla="*/ 490442 h 493871"/>
                  <a:gd name="connsiteX42" fmla="*/ 0 w 430815"/>
                  <a:gd name="connsiteY42" fmla="*/ 471392 h 493871"/>
                  <a:gd name="connsiteX43" fmla="*/ 49340 w 430815"/>
                  <a:gd name="connsiteY43" fmla="*/ 350234 h 493871"/>
                  <a:gd name="connsiteX44" fmla="*/ 151352 w 430815"/>
                  <a:gd name="connsiteY44" fmla="*/ 285560 h 493871"/>
                  <a:gd name="connsiteX45" fmla="*/ 241363 w 430815"/>
                  <a:gd name="connsiteY45" fmla="*/ 285560 h 493871"/>
                  <a:gd name="connsiteX46" fmla="*/ 271653 w 430815"/>
                  <a:gd name="connsiteY46" fmla="*/ 199930 h 493871"/>
                  <a:gd name="connsiteX47" fmla="*/ 187738 w 430815"/>
                  <a:gd name="connsiteY47" fmla="*/ 199930 h 493871"/>
                  <a:gd name="connsiteX48" fmla="*/ 151448 w 430815"/>
                  <a:gd name="connsiteY48" fmla="*/ 28556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30815" h="493871">
                    <a:moveTo>
                      <a:pt x="49244" y="350425"/>
                    </a:moveTo>
                    <a:cubicBezTo>
                      <a:pt x="37148" y="350425"/>
                      <a:pt x="26003" y="347663"/>
                      <a:pt x="15907" y="342233"/>
                    </a:cubicBezTo>
                    <a:cubicBezTo>
                      <a:pt x="5810" y="336709"/>
                      <a:pt x="762" y="327946"/>
                      <a:pt x="762" y="315849"/>
                    </a:cubicBezTo>
                    <a:cubicBezTo>
                      <a:pt x="762" y="303752"/>
                      <a:pt x="6477" y="295656"/>
                      <a:pt x="18098" y="291656"/>
                    </a:cubicBezTo>
                    <a:cubicBezTo>
                      <a:pt x="29623" y="287655"/>
                      <a:pt x="48387" y="285560"/>
                      <a:pt x="74295" y="285560"/>
                    </a:cubicBezTo>
                    <a:lnTo>
                      <a:pt x="113252" y="199930"/>
                    </a:lnTo>
                    <a:cubicBezTo>
                      <a:pt x="91345" y="199930"/>
                      <a:pt x="76010" y="197644"/>
                      <a:pt x="67437" y="192976"/>
                    </a:cubicBezTo>
                    <a:cubicBezTo>
                      <a:pt x="58769" y="188405"/>
                      <a:pt x="54483" y="180975"/>
                      <a:pt x="54483" y="170878"/>
                    </a:cubicBezTo>
                    <a:cubicBezTo>
                      <a:pt x="54483" y="160782"/>
                      <a:pt x="56483" y="153162"/>
                      <a:pt x="60579" y="147923"/>
                    </a:cubicBezTo>
                    <a:cubicBezTo>
                      <a:pt x="68675" y="138113"/>
                      <a:pt x="95726" y="133255"/>
                      <a:pt x="141923" y="133255"/>
                    </a:cubicBezTo>
                    <a:lnTo>
                      <a:pt x="182594" y="43244"/>
                    </a:lnTo>
                    <a:cubicBezTo>
                      <a:pt x="187166" y="31718"/>
                      <a:pt x="194977" y="21717"/>
                      <a:pt x="205931" y="13430"/>
                    </a:cubicBezTo>
                    <a:cubicBezTo>
                      <a:pt x="216884" y="5048"/>
                      <a:pt x="229267" y="857"/>
                      <a:pt x="243173" y="857"/>
                    </a:cubicBezTo>
                    <a:cubicBezTo>
                      <a:pt x="254698" y="857"/>
                      <a:pt x="260509" y="9525"/>
                      <a:pt x="260509" y="26765"/>
                    </a:cubicBezTo>
                    <a:cubicBezTo>
                      <a:pt x="260509" y="33147"/>
                      <a:pt x="245840" y="68580"/>
                      <a:pt x="216408" y="133160"/>
                    </a:cubicBezTo>
                    <a:lnTo>
                      <a:pt x="295085" y="133160"/>
                    </a:lnTo>
                    <a:cubicBezTo>
                      <a:pt x="297371" y="126778"/>
                      <a:pt x="300609" y="116110"/>
                      <a:pt x="304610" y="101155"/>
                    </a:cubicBezTo>
                    <a:cubicBezTo>
                      <a:pt x="308610" y="86201"/>
                      <a:pt x="312420" y="73914"/>
                      <a:pt x="315849" y="64389"/>
                    </a:cubicBezTo>
                    <a:cubicBezTo>
                      <a:pt x="319278" y="54864"/>
                      <a:pt x="324231" y="44482"/>
                      <a:pt x="330517" y="33242"/>
                    </a:cubicBezTo>
                    <a:cubicBezTo>
                      <a:pt x="336899" y="22003"/>
                      <a:pt x="344615" y="13621"/>
                      <a:pt x="353854" y="8192"/>
                    </a:cubicBezTo>
                    <a:cubicBezTo>
                      <a:pt x="363093" y="2762"/>
                      <a:pt x="373856" y="0"/>
                      <a:pt x="386334" y="0"/>
                    </a:cubicBezTo>
                    <a:cubicBezTo>
                      <a:pt x="398812" y="0"/>
                      <a:pt x="404908" y="8382"/>
                      <a:pt x="404908" y="25051"/>
                    </a:cubicBezTo>
                    <a:cubicBezTo>
                      <a:pt x="404908" y="33719"/>
                      <a:pt x="399764" y="50768"/>
                      <a:pt x="389287" y="76105"/>
                    </a:cubicBezTo>
                    <a:cubicBezTo>
                      <a:pt x="378905" y="101537"/>
                      <a:pt x="372237" y="120491"/>
                      <a:pt x="369380" y="133160"/>
                    </a:cubicBezTo>
                    <a:lnTo>
                      <a:pt x="406622" y="133160"/>
                    </a:lnTo>
                    <a:cubicBezTo>
                      <a:pt x="422719" y="133160"/>
                      <a:pt x="430816" y="139255"/>
                      <a:pt x="430816" y="151352"/>
                    </a:cubicBezTo>
                    <a:cubicBezTo>
                      <a:pt x="430816" y="169831"/>
                      <a:pt x="424053" y="182499"/>
                      <a:pt x="410528" y="189452"/>
                    </a:cubicBezTo>
                    <a:cubicBezTo>
                      <a:pt x="397002" y="196405"/>
                      <a:pt x="376047" y="199835"/>
                      <a:pt x="347853" y="199835"/>
                    </a:cubicBezTo>
                    <a:cubicBezTo>
                      <a:pt x="337471" y="230981"/>
                      <a:pt x="327660" y="259270"/>
                      <a:pt x="318421" y="284607"/>
                    </a:cubicBezTo>
                    <a:lnTo>
                      <a:pt x="344329" y="284607"/>
                    </a:lnTo>
                    <a:cubicBezTo>
                      <a:pt x="360426" y="285750"/>
                      <a:pt x="368522" y="292132"/>
                      <a:pt x="368522" y="303657"/>
                    </a:cubicBezTo>
                    <a:cubicBezTo>
                      <a:pt x="368522" y="335375"/>
                      <a:pt x="344329" y="351282"/>
                      <a:pt x="295846" y="351282"/>
                    </a:cubicBezTo>
                    <a:lnTo>
                      <a:pt x="294989" y="351282"/>
                    </a:lnTo>
                    <a:cubicBezTo>
                      <a:pt x="275368" y="403193"/>
                      <a:pt x="260128" y="441865"/>
                      <a:pt x="249174" y="467201"/>
                    </a:cubicBezTo>
                    <a:cubicBezTo>
                      <a:pt x="242221" y="484537"/>
                      <a:pt x="229267" y="493109"/>
                      <a:pt x="210217" y="493109"/>
                    </a:cubicBezTo>
                    <a:cubicBezTo>
                      <a:pt x="191167" y="493109"/>
                      <a:pt x="181642" y="483870"/>
                      <a:pt x="181642" y="465392"/>
                    </a:cubicBezTo>
                    <a:cubicBezTo>
                      <a:pt x="181642" y="459010"/>
                      <a:pt x="182975" y="451580"/>
                      <a:pt x="185547" y="442913"/>
                    </a:cubicBezTo>
                    <a:cubicBezTo>
                      <a:pt x="188119" y="434245"/>
                      <a:pt x="198977" y="403670"/>
                      <a:pt x="218027" y="351187"/>
                    </a:cubicBezTo>
                    <a:cubicBezTo>
                      <a:pt x="196691" y="351758"/>
                      <a:pt x="164687" y="352044"/>
                      <a:pt x="122015" y="352044"/>
                    </a:cubicBezTo>
                    <a:cubicBezTo>
                      <a:pt x="100679" y="397002"/>
                      <a:pt x="81915" y="435674"/>
                      <a:pt x="65818" y="467963"/>
                    </a:cubicBezTo>
                    <a:cubicBezTo>
                      <a:pt x="58293" y="485299"/>
                      <a:pt x="45625" y="493871"/>
                      <a:pt x="27718" y="493871"/>
                    </a:cubicBezTo>
                    <a:cubicBezTo>
                      <a:pt x="26003" y="492728"/>
                      <a:pt x="22574" y="491585"/>
                      <a:pt x="17335" y="490442"/>
                    </a:cubicBezTo>
                    <a:cubicBezTo>
                      <a:pt x="5810" y="486442"/>
                      <a:pt x="0" y="480060"/>
                      <a:pt x="0" y="471392"/>
                    </a:cubicBezTo>
                    <a:cubicBezTo>
                      <a:pt x="0" y="450056"/>
                      <a:pt x="16478" y="409670"/>
                      <a:pt x="49340" y="350234"/>
                    </a:cubicBezTo>
                    <a:close/>
                    <a:moveTo>
                      <a:pt x="151352" y="285560"/>
                    </a:moveTo>
                    <a:lnTo>
                      <a:pt x="241363" y="285560"/>
                    </a:lnTo>
                    <a:cubicBezTo>
                      <a:pt x="245364" y="274606"/>
                      <a:pt x="255461" y="246031"/>
                      <a:pt x="271653" y="199930"/>
                    </a:cubicBezTo>
                    <a:lnTo>
                      <a:pt x="187738" y="199930"/>
                    </a:lnTo>
                    <a:lnTo>
                      <a:pt x="151448" y="285560"/>
                    </a:lnTo>
                    <a:close/>
                  </a:path>
                </a:pathLst>
              </a:custGeom>
              <a:solidFill>
                <a:srgbClr val="CD4C05"/>
              </a:solidFill>
              <a:ln w="9525" cap="flat">
                <a:noFill/>
                <a:prstDash val="solid"/>
                <a:miter/>
              </a:ln>
            </p:spPr>
            <p:txBody>
              <a:bodyPr rtlCol="0" anchor="ctr"/>
              <a:lstStyle/>
              <a:p>
                <a:endParaRPr lang="nl-BE"/>
              </a:p>
            </p:txBody>
          </p:sp>
        </p:grpSp>
        <p:sp>
          <p:nvSpPr>
            <p:cNvPr id="32" name="Rechthoek 31">
              <a:hlinkClick r:id="rId34" action="ppaction://hlinksldjump"/>
              <a:extLst>
                <a:ext uri="{FF2B5EF4-FFF2-40B4-BE49-F238E27FC236}">
                  <a16:creationId xmlns:a16="http://schemas.microsoft.com/office/drawing/2014/main" id="{AF09FAF7-BA08-F2B8-A568-BDA9E98ED96D}"/>
                </a:ext>
              </a:extLst>
            </p:cNvPr>
            <p:cNvSpPr/>
            <p:nvPr/>
          </p:nvSpPr>
          <p:spPr>
            <a:xfrm>
              <a:off x="432302" y="326909"/>
              <a:ext cx="1119353" cy="855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58" name="!!vorm_titel">
            <a:extLst>
              <a:ext uri="{FF2B5EF4-FFF2-40B4-BE49-F238E27FC236}">
                <a16:creationId xmlns:a16="http://schemas.microsoft.com/office/drawing/2014/main" id="{21292D2C-3CD0-1F86-1816-2BB35DFB196C}"/>
              </a:ext>
            </a:extLst>
          </p:cNvPr>
          <p:cNvSpPr/>
          <p:nvPr/>
        </p:nvSpPr>
        <p:spPr>
          <a:xfrm>
            <a:off x="3333459" y="-2205877"/>
            <a:ext cx="5525082" cy="1964948"/>
          </a:xfrm>
          <a:prstGeom prst="roundRect">
            <a:avLst>
              <a:gd name="adj" fmla="val 1265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59" name="!!TITLE_boven">
            <a:extLst>
              <a:ext uri="{FF2B5EF4-FFF2-40B4-BE49-F238E27FC236}">
                <a16:creationId xmlns:a16="http://schemas.microsoft.com/office/drawing/2014/main" id="{E2B49C1D-CD40-3E63-3723-4E6194945F6A}"/>
              </a:ext>
            </a:extLst>
          </p:cNvPr>
          <p:cNvSpPr txBox="1"/>
          <p:nvPr/>
        </p:nvSpPr>
        <p:spPr>
          <a:xfrm>
            <a:off x="3534448" y="-1631233"/>
            <a:ext cx="5012758" cy="954107"/>
          </a:xfrm>
          <a:prstGeom prst="rect">
            <a:avLst/>
          </a:prstGeom>
          <a:noFill/>
        </p:spPr>
        <p:txBody>
          <a:bodyPr wrap="square" rtlCol="0">
            <a:spAutoFit/>
          </a:bodyPr>
          <a:lstStyle/>
          <a:p>
            <a:pPr algn="ctr"/>
            <a:r>
              <a:rPr lang="nl-NL" sz="2800" dirty="0">
                <a:solidFill>
                  <a:srgbClr val="0D9FB3"/>
                </a:solidFill>
                <a:latin typeface="Montserrat ExtraBold" panose="00000900000000000000" pitchFamily="2" charset="0"/>
              </a:rPr>
              <a:t>Wat wil je doen? </a:t>
            </a:r>
            <a:br>
              <a:rPr lang="nl-NL" sz="2800" dirty="0">
                <a:solidFill>
                  <a:srgbClr val="0D9FB3"/>
                </a:solidFill>
                <a:latin typeface="Montserrat ExtraBold" panose="00000900000000000000" pitchFamily="2" charset="0"/>
              </a:rPr>
            </a:br>
            <a:r>
              <a:rPr lang="nl-NL" sz="2800" dirty="0">
                <a:solidFill>
                  <a:srgbClr val="0D9FB3"/>
                </a:solidFill>
                <a:latin typeface="Montserrat ExtraBold" panose="00000900000000000000" pitchFamily="2" charset="0"/>
              </a:rPr>
              <a:t>Maak je keuze en klik!</a:t>
            </a:r>
            <a:endParaRPr lang="nl-BE" sz="2800" dirty="0">
              <a:solidFill>
                <a:srgbClr val="0D9FB3"/>
              </a:solidFill>
              <a:latin typeface="Montserrat ExtraBold" panose="00000900000000000000" pitchFamily="2" charset="0"/>
            </a:endParaRPr>
          </a:p>
        </p:txBody>
      </p:sp>
    </p:spTree>
    <p:extLst>
      <p:ext uri="{BB962C8B-B14F-4D97-AF65-F5344CB8AC3E}">
        <p14:creationId xmlns:p14="http://schemas.microsoft.com/office/powerpoint/2010/main" val="97280023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700" fill="hold"/>
                                        <p:tgtEl>
                                          <p:spTgt spid="21"/>
                                        </p:tgtEl>
                                        <p:attrNameLst>
                                          <p:attrName>ppt_x</p:attrName>
                                        </p:attrNameLst>
                                      </p:cBhvr>
                                      <p:tavLst>
                                        <p:tav tm="0">
                                          <p:val>
                                            <p:strVal val="#ppt_x"/>
                                          </p:val>
                                        </p:tav>
                                        <p:tav tm="100000">
                                          <p:val>
                                            <p:strVal val="#ppt_x"/>
                                          </p:val>
                                        </p:tav>
                                      </p:tavLst>
                                    </p:anim>
                                    <p:anim calcmode="lin" valueType="num">
                                      <p:cBhvr additive="base">
                                        <p:cTn id="8" dur="700" fill="hold"/>
                                        <p:tgtEl>
                                          <p:spTgt spid="2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700" fill="hold"/>
                                        <p:tgtEl>
                                          <p:spTgt spid="22"/>
                                        </p:tgtEl>
                                        <p:attrNameLst>
                                          <p:attrName>ppt_x</p:attrName>
                                        </p:attrNameLst>
                                      </p:cBhvr>
                                      <p:tavLst>
                                        <p:tav tm="0">
                                          <p:val>
                                            <p:strVal val="#ppt_x"/>
                                          </p:val>
                                        </p:tav>
                                        <p:tav tm="100000">
                                          <p:val>
                                            <p:strVal val="#ppt_x"/>
                                          </p:val>
                                        </p:tav>
                                      </p:tavLst>
                                    </p:anim>
                                    <p:anim calcmode="lin" valueType="num">
                                      <p:cBhvr additive="base">
                                        <p:cTn id="12" dur="700" fill="hold"/>
                                        <p:tgtEl>
                                          <p:spTgt spid="22"/>
                                        </p:tgtEl>
                                        <p:attrNameLst>
                                          <p:attrName>ppt_y</p:attrName>
                                        </p:attrNameLst>
                                      </p:cBhvr>
                                      <p:tavLst>
                                        <p:tav tm="0">
                                          <p:val>
                                            <p:strVal val="1+#ppt_h/2"/>
                                          </p:val>
                                        </p:tav>
                                        <p:tav tm="100000">
                                          <p:val>
                                            <p:strVal val="#ppt_y"/>
                                          </p:val>
                                        </p:tav>
                                      </p:tavLst>
                                    </p:anim>
                                  </p:childTnLst>
                                </p:cTn>
                              </p:par>
                              <p:par>
                                <p:cTn id="13" presetID="1" presetClass="entr" presetSubtype="0" fill="hold" grpId="0" nodeType="withEffect" nodePh="1">
                                  <p:stCondLst>
                                    <p:cond delay="0"/>
                                  </p:stCondLst>
                                  <p:endCondLst>
                                    <p:cond evt="begin" delay="0">
                                      <p:tn val="13"/>
                                    </p:cond>
                                  </p:endCondLst>
                                  <p:childTnLst>
                                    <p:set>
                                      <p:cBhvr>
                                        <p:cTn id="14" dur="1" fill="hold">
                                          <p:stCondLst>
                                            <p:cond delay="0"/>
                                          </p:stCondLst>
                                        </p:cTn>
                                        <p:tgtEl>
                                          <p:spTgt spid="30"/>
                                        </p:tgtEl>
                                        <p:attrNameLst>
                                          <p:attrName>style.visibility</p:attrName>
                                        </p:attrNameLst>
                                      </p:cBhvr>
                                      <p:to>
                                        <p:strVal val="visible"/>
                                      </p:to>
                                    </p:set>
                                  </p:childTnLst>
                                </p:cTn>
                              </p:par>
                              <p:par>
                                <p:cTn id="15" presetID="2" presetClass="entr" presetSubtype="4" decel="100000" fill="hold" grpId="0" nodeType="withEffect">
                                  <p:stCondLst>
                                    <p:cond delay="10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700" fill="hold"/>
                                        <p:tgtEl>
                                          <p:spTgt spid="26"/>
                                        </p:tgtEl>
                                        <p:attrNameLst>
                                          <p:attrName>ppt_x</p:attrName>
                                        </p:attrNameLst>
                                      </p:cBhvr>
                                      <p:tavLst>
                                        <p:tav tm="0">
                                          <p:val>
                                            <p:strVal val="#ppt_x"/>
                                          </p:val>
                                        </p:tav>
                                        <p:tav tm="100000">
                                          <p:val>
                                            <p:strVal val="#ppt_x"/>
                                          </p:val>
                                        </p:tav>
                                      </p:tavLst>
                                    </p:anim>
                                    <p:anim calcmode="lin" valueType="num">
                                      <p:cBhvr additive="base">
                                        <p:cTn id="18" dur="700" fill="hold"/>
                                        <p:tgtEl>
                                          <p:spTgt spid="26"/>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200"/>
                                  </p:stCondLst>
                                  <p:childTnLst>
                                    <p:set>
                                      <p:cBhvr>
                                        <p:cTn id="20" dur="1" fill="hold">
                                          <p:stCondLst>
                                            <p:cond delay="0"/>
                                          </p:stCondLst>
                                        </p:cTn>
                                        <p:tgtEl>
                                          <p:spTgt spid="25"/>
                                        </p:tgtEl>
                                        <p:attrNameLst>
                                          <p:attrName>style.visibility</p:attrName>
                                        </p:attrNameLst>
                                      </p:cBhvr>
                                      <p:to>
                                        <p:strVal val="visible"/>
                                      </p:to>
                                    </p:set>
                                    <p:anim calcmode="lin" valueType="num">
                                      <p:cBhvr additive="base">
                                        <p:cTn id="21" dur="700" fill="hold"/>
                                        <p:tgtEl>
                                          <p:spTgt spid="25"/>
                                        </p:tgtEl>
                                        <p:attrNameLst>
                                          <p:attrName>ppt_x</p:attrName>
                                        </p:attrNameLst>
                                      </p:cBhvr>
                                      <p:tavLst>
                                        <p:tav tm="0">
                                          <p:val>
                                            <p:strVal val="#ppt_x"/>
                                          </p:val>
                                        </p:tav>
                                        <p:tav tm="100000">
                                          <p:val>
                                            <p:strVal val="#ppt_x"/>
                                          </p:val>
                                        </p:tav>
                                      </p:tavLst>
                                    </p:anim>
                                    <p:anim calcmode="lin" valueType="num">
                                      <p:cBhvr additive="base">
                                        <p:cTn id="22" dur="700" fill="hold"/>
                                        <p:tgtEl>
                                          <p:spTgt spid="25"/>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200"/>
                                  </p:stCondLst>
                                  <p:childTnLst>
                                    <p:set>
                                      <p:cBhvr>
                                        <p:cTn id="24" dur="1" fill="hold">
                                          <p:stCondLst>
                                            <p:cond delay="0"/>
                                          </p:stCondLst>
                                        </p:cTn>
                                        <p:tgtEl>
                                          <p:spTgt spid="20"/>
                                        </p:tgtEl>
                                        <p:attrNameLst>
                                          <p:attrName>style.visibility</p:attrName>
                                        </p:attrNameLst>
                                      </p:cBhvr>
                                      <p:to>
                                        <p:strVal val="visible"/>
                                      </p:to>
                                    </p:set>
                                    <p:anim calcmode="lin" valueType="num">
                                      <p:cBhvr additive="base">
                                        <p:cTn id="25" dur="700" fill="hold"/>
                                        <p:tgtEl>
                                          <p:spTgt spid="20"/>
                                        </p:tgtEl>
                                        <p:attrNameLst>
                                          <p:attrName>ppt_x</p:attrName>
                                        </p:attrNameLst>
                                      </p:cBhvr>
                                      <p:tavLst>
                                        <p:tav tm="0">
                                          <p:val>
                                            <p:strVal val="#ppt_x"/>
                                          </p:val>
                                        </p:tav>
                                        <p:tav tm="100000">
                                          <p:val>
                                            <p:strVal val="#ppt_x"/>
                                          </p:val>
                                        </p:tav>
                                      </p:tavLst>
                                    </p:anim>
                                    <p:anim calcmode="lin" valueType="num">
                                      <p:cBhvr additive="base">
                                        <p:cTn id="26" dur="700" fill="hold"/>
                                        <p:tgtEl>
                                          <p:spTgt spid="20"/>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3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700" fill="hold"/>
                                        <p:tgtEl>
                                          <p:spTgt spid="27"/>
                                        </p:tgtEl>
                                        <p:attrNameLst>
                                          <p:attrName>ppt_x</p:attrName>
                                        </p:attrNameLst>
                                      </p:cBhvr>
                                      <p:tavLst>
                                        <p:tav tm="0">
                                          <p:val>
                                            <p:strVal val="#ppt_x"/>
                                          </p:val>
                                        </p:tav>
                                        <p:tav tm="100000">
                                          <p:val>
                                            <p:strVal val="#ppt_x"/>
                                          </p:val>
                                        </p:tav>
                                      </p:tavLst>
                                    </p:anim>
                                    <p:anim calcmode="lin" valueType="num">
                                      <p:cBhvr additive="base">
                                        <p:cTn id="30" dur="700" fill="hold"/>
                                        <p:tgtEl>
                                          <p:spTgt spid="27"/>
                                        </p:tgtEl>
                                        <p:attrNameLst>
                                          <p:attrName>ppt_y</p:attrName>
                                        </p:attrNameLst>
                                      </p:cBhvr>
                                      <p:tavLst>
                                        <p:tav tm="0">
                                          <p:val>
                                            <p:strVal val="1+#ppt_h/2"/>
                                          </p:val>
                                        </p:tav>
                                        <p:tav tm="100000">
                                          <p:val>
                                            <p:strVal val="#ppt_y"/>
                                          </p:val>
                                        </p:tav>
                                      </p:tavLst>
                                    </p:anim>
                                  </p:childTnLst>
                                </p:cTn>
                              </p:par>
                              <p:par>
                                <p:cTn id="31" presetID="1" presetClass="entr" presetSubtype="0" fill="hold" grpId="0" nodeType="withEffect" nodePh="1">
                                  <p:stCondLst>
                                    <p:cond delay="300"/>
                                  </p:stCondLst>
                                  <p:endCondLst>
                                    <p:cond evt="begin" delay="0">
                                      <p:tn val="31"/>
                                    </p:cond>
                                  </p:endCondLst>
                                  <p:childTnLst>
                                    <p:set>
                                      <p:cBhvr>
                                        <p:cTn id="32" dur="1" fill="hold">
                                          <p:stCondLst>
                                            <p:cond delay="0"/>
                                          </p:stCondLst>
                                        </p:cTn>
                                        <p:tgtEl>
                                          <p:spTgt spid="57"/>
                                        </p:tgtEl>
                                        <p:attrNameLst>
                                          <p:attrName>style.visibility</p:attrName>
                                        </p:attrNameLst>
                                      </p:cBhvr>
                                      <p:to>
                                        <p:strVal val="visible"/>
                                      </p:to>
                                    </p:set>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00" fill="hold"/>
                                        <p:tgtEl>
                                          <p:spTgt spid="19"/>
                                        </p:tgtEl>
                                        <p:attrNameLst>
                                          <p:attrName>ppt_x</p:attrName>
                                        </p:attrNameLst>
                                      </p:cBhvr>
                                      <p:tavLst>
                                        <p:tav tm="0">
                                          <p:val>
                                            <p:strVal val="#ppt_x"/>
                                          </p:val>
                                        </p:tav>
                                        <p:tav tm="100000">
                                          <p:val>
                                            <p:strVal val="#ppt_x"/>
                                          </p:val>
                                        </p:tav>
                                      </p:tavLst>
                                    </p:anim>
                                    <p:anim calcmode="lin" valueType="num">
                                      <p:cBhvr additive="base">
                                        <p:cTn id="36" dur="70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400"/>
                                  </p:stCondLst>
                                  <p:childTnLst>
                                    <p:set>
                                      <p:cBhvr>
                                        <p:cTn id="38" dur="1" fill="hold">
                                          <p:stCondLst>
                                            <p:cond delay="0"/>
                                          </p:stCondLst>
                                        </p:cTn>
                                        <p:tgtEl>
                                          <p:spTgt spid="24"/>
                                        </p:tgtEl>
                                        <p:attrNameLst>
                                          <p:attrName>style.visibility</p:attrName>
                                        </p:attrNameLst>
                                      </p:cBhvr>
                                      <p:to>
                                        <p:strVal val="visible"/>
                                      </p:to>
                                    </p:set>
                                    <p:anim calcmode="lin" valueType="num">
                                      <p:cBhvr additive="base">
                                        <p:cTn id="39" dur="700" fill="hold"/>
                                        <p:tgtEl>
                                          <p:spTgt spid="24"/>
                                        </p:tgtEl>
                                        <p:attrNameLst>
                                          <p:attrName>ppt_x</p:attrName>
                                        </p:attrNameLst>
                                      </p:cBhvr>
                                      <p:tavLst>
                                        <p:tav tm="0">
                                          <p:val>
                                            <p:strVal val="#ppt_x"/>
                                          </p:val>
                                        </p:tav>
                                        <p:tav tm="100000">
                                          <p:val>
                                            <p:strVal val="#ppt_x"/>
                                          </p:val>
                                        </p:tav>
                                      </p:tavLst>
                                    </p:anim>
                                    <p:anim calcmode="lin" valueType="num">
                                      <p:cBhvr additive="base">
                                        <p:cTn id="40" dur="700" fill="hold"/>
                                        <p:tgtEl>
                                          <p:spTgt spid="24"/>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8"/>
                                        </p:tgtEl>
                                        <p:attrNameLst>
                                          <p:attrName>style.visibility</p:attrName>
                                        </p:attrNameLst>
                                      </p:cBhvr>
                                      <p:to>
                                        <p:strVal val="visible"/>
                                      </p:to>
                                    </p:set>
                                    <p:anim calcmode="lin" valueType="num">
                                      <p:cBhvr additive="base">
                                        <p:cTn id="43" dur="700" fill="hold"/>
                                        <p:tgtEl>
                                          <p:spTgt spid="28"/>
                                        </p:tgtEl>
                                        <p:attrNameLst>
                                          <p:attrName>ppt_x</p:attrName>
                                        </p:attrNameLst>
                                      </p:cBhvr>
                                      <p:tavLst>
                                        <p:tav tm="0">
                                          <p:val>
                                            <p:strVal val="#ppt_x"/>
                                          </p:val>
                                        </p:tav>
                                        <p:tav tm="100000">
                                          <p:val>
                                            <p:strVal val="#ppt_x"/>
                                          </p:val>
                                        </p:tav>
                                      </p:tavLst>
                                    </p:anim>
                                    <p:anim calcmode="lin" valueType="num">
                                      <p:cBhvr additive="base">
                                        <p:cTn id="44" dur="700" fill="hold"/>
                                        <p:tgtEl>
                                          <p:spTgt spid="28"/>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60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700" fill="hold"/>
                                        <p:tgtEl>
                                          <p:spTgt spid="18"/>
                                        </p:tgtEl>
                                        <p:attrNameLst>
                                          <p:attrName>ppt_x</p:attrName>
                                        </p:attrNameLst>
                                      </p:cBhvr>
                                      <p:tavLst>
                                        <p:tav tm="0">
                                          <p:val>
                                            <p:strVal val="#ppt_x"/>
                                          </p:val>
                                        </p:tav>
                                        <p:tav tm="100000">
                                          <p:val>
                                            <p:strVal val="#ppt_x"/>
                                          </p:val>
                                        </p:tav>
                                      </p:tavLst>
                                    </p:anim>
                                    <p:anim calcmode="lin" valueType="num">
                                      <p:cBhvr additive="base">
                                        <p:cTn id="48" dur="700" fill="hold"/>
                                        <p:tgtEl>
                                          <p:spTgt spid="18"/>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60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700" fill="hold"/>
                                        <p:tgtEl>
                                          <p:spTgt spid="23"/>
                                        </p:tgtEl>
                                        <p:attrNameLst>
                                          <p:attrName>ppt_x</p:attrName>
                                        </p:attrNameLst>
                                      </p:cBhvr>
                                      <p:tavLst>
                                        <p:tav tm="0">
                                          <p:val>
                                            <p:strVal val="#ppt_x"/>
                                          </p:val>
                                        </p:tav>
                                        <p:tav tm="100000">
                                          <p:val>
                                            <p:strVal val="#ppt_x"/>
                                          </p:val>
                                        </p:tav>
                                      </p:tavLst>
                                    </p:anim>
                                    <p:anim calcmode="lin" valueType="num">
                                      <p:cBhvr additive="base">
                                        <p:cTn id="52" dur="700" fill="hold"/>
                                        <p:tgtEl>
                                          <p:spTgt spid="23"/>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70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700" fill="hold"/>
                                        <p:tgtEl>
                                          <p:spTgt spid="29"/>
                                        </p:tgtEl>
                                        <p:attrNameLst>
                                          <p:attrName>ppt_x</p:attrName>
                                        </p:attrNameLst>
                                      </p:cBhvr>
                                      <p:tavLst>
                                        <p:tav tm="0">
                                          <p:val>
                                            <p:strVal val="#ppt_x"/>
                                          </p:val>
                                        </p:tav>
                                        <p:tav tm="100000">
                                          <p:val>
                                            <p:strVal val="#ppt_x"/>
                                          </p:val>
                                        </p:tav>
                                      </p:tavLst>
                                    </p:anim>
                                    <p:anim calcmode="lin" valueType="num">
                                      <p:cBhvr additive="base">
                                        <p:cTn id="56" dur="700" fill="hold"/>
                                        <p:tgtEl>
                                          <p:spTgt spid="29"/>
                                        </p:tgtEl>
                                        <p:attrNameLst>
                                          <p:attrName>ppt_y</p:attrName>
                                        </p:attrNameLst>
                                      </p:cBhvr>
                                      <p:tavLst>
                                        <p:tav tm="0">
                                          <p:val>
                                            <p:strVal val="1+#ppt_h/2"/>
                                          </p:val>
                                        </p:tav>
                                        <p:tav tm="100000">
                                          <p:val>
                                            <p:strVal val="#ppt_y"/>
                                          </p:val>
                                        </p:tav>
                                      </p:tavLst>
                                    </p:anim>
                                  </p:childTnLst>
                                </p:cTn>
                              </p:par>
                              <p:par>
                                <p:cTn id="57" presetID="1" presetClass="entr" presetSubtype="0" fill="hold" grpId="0" nodeType="withEffect" nodePh="1">
                                  <p:stCondLst>
                                    <p:cond delay="300"/>
                                  </p:stCondLst>
                                  <p:endCondLst>
                                    <p:cond evt="begin" delay="0">
                                      <p:tn val="57"/>
                                    </p:cond>
                                  </p:endCondLst>
                                  <p:childTnLst>
                                    <p:set>
                                      <p:cBhvr>
                                        <p:cTn id="58" dur="1" fill="hold">
                                          <p:stCondLst>
                                            <p:cond delay="0"/>
                                          </p:stCondLst>
                                        </p:cTn>
                                        <p:tgtEl>
                                          <p:spTgt spid="51"/>
                                        </p:tgtEl>
                                        <p:attrNameLst>
                                          <p:attrName>style.visibility</p:attrName>
                                        </p:attrNameLst>
                                      </p:cBhvr>
                                      <p:to>
                                        <p:strVal val="visible"/>
                                      </p:to>
                                    </p:set>
                                  </p:childTnLst>
                                </p:cTn>
                              </p:par>
                              <p:par>
                                <p:cTn id="59" presetID="1" presetClass="entr" presetSubtype="0" fill="hold" grpId="0" nodeType="withEffect" nodePh="1">
                                  <p:stCondLst>
                                    <p:cond delay="300"/>
                                  </p:stCondLst>
                                  <p:endCondLst>
                                    <p:cond evt="begin" delay="0">
                                      <p:tn val="59"/>
                                    </p:cond>
                                  </p:endCondLst>
                                  <p:childTnLst>
                                    <p:set>
                                      <p:cBhvr>
                                        <p:cTn id="60" dur="1" fill="hold">
                                          <p:stCondLst>
                                            <p:cond delay="0"/>
                                          </p:stCondLst>
                                        </p:cTn>
                                        <p:tgtEl>
                                          <p:spTgt spid="56"/>
                                        </p:tgtEl>
                                        <p:attrNameLst>
                                          <p:attrName>style.visibility</p:attrName>
                                        </p:attrNameLst>
                                      </p:cBhvr>
                                      <p:to>
                                        <p:strVal val="visible"/>
                                      </p:to>
                                    </p:set>
                                  </p:childTnLst>
                                </p:cTn>
                              </p:par>
                              <p:par>
                                <p:cTn id="61" presetID="16" presetClass="entr" presetSubtype="37" fill="hold" nodeType="withEffect">
                                  <p:stCondLst>
                                    <p:cond delay="300"/>
                                  </p:stCondLst>
                                  <p:childTnLst>
                                    <p:set>
                                      <p:cBhvr>
                                        <p:cTn id="62" dur="1" fill="hold">
                                          <p:stCondLst>
                                            <p:cond delay="0"/>
                                          </p:stCondLst>
                                        </p:cTn>
                                        <p:tgtEl>
                                          <p:spTgt spid="118"/>
                                        </p:tgtEl>
                                        <p:attrNameLst>
                                          <p:attrName>style.visibility</p:attrName>
                                        </p:attrNameLst>
                                      </p:cBhvr>
                                      <p:to>
                                        <p:strVal val="visible"/>
                                      </p:to>
                                    </p:set>
                                    <p:animEffect transition="in" filter="barn(outVertical)">
                                      <p:cBhvr>
                                        <p:cTn id="63" dur="500"/>
                                        <p:tgtEl>
                                          <p:spTgt spid="118"/>
                                        </p:tgtEl>
                                      </p:cBhvr>
                                    </p:animEffect>
                                  </p:childTnLst>
                                </p:cTn>
                              </p:par>
                              <p:par>
                                <p:cTn id="64" presetID="16" presetClass="entr" presetSubtype="37" fill="hold" nodeType="withEffect">
                                  <p:stCondLst>
                                    <p:cond delay="300"/>
                                  </p:stCondLst>
                                  <p:childTnLst>
                                    <p:set>
                                      <p:cBhvr>
                                        <p:cTn id="65" dur="1" fill="hold">
                                          <p:stCondLst>
                                            <p:cond delay="0"/>
                                          </p:stCondLst>
                                        </p:cTn>
                                        <p:tgtEl>
                                          <p:spTgt spid="33"/>
                                        </p:tgtEl>
                                        <p:attrNameLst>
                                          <p:attrName>style.visibility</p:attrName>
                                        </p:attrNameLst>
                                      </p:cBhvr>
                                      <p:to>
                                        <p:strVal val="visible"/>
                                      </p:to>
                                    </p:set>
                                    <p:animEffect transition="in" filter="barn(outVertical)">
                                      <p:cBhvr>
                                        <p:cTn id="6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18" grpId="0" animBg="1"/>
      <p:bldP spid="19" grpId="0" animBg="1"/>
      <p:bldP spid="20" grpId="0" animBg="1"/>
      <p:bldP spid="22" grpId="0" animBg="1"/>
      <p:bldP spid="23" grpId="0" animBg="1"/>
      <p:bldP spid="24" grpId="0" animBg="1"/>
      <p:bldP spid="25" grpId="0" animBg="1"/>
      <p:bldP spid="26" grpId="0" animBg="1"/>
      <p:bldP spid="27" grpId="0" animBg="1"/>
      <p:bldP spid="28" grpId="0" animBg="1"/>
      <p:bldP spid="29" grpId="0" animBg="1"/>
      <p:bldP spid="57" grpId="0"/>
      <p:bldP spid="51" grpId="0"/>
      <p:bldP spid="30" grpId="0"/>
      <p:bldP spid="5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9699902E-CDCC-66AF-2AB9-B2AF12DDF3A5}"/>
              </a:ext>
            </a:extLst>
          </p:cNvPr>
          <p:cNvSpPr/>
          <p:nvPr/>
        </p:nvSpPr>
        <p:spPr>
          <a:xfrm>
            <a:off x="205946" y="197708"/>
            <a:ext cx="11780108" cy="6462584"/>
          </a:xfrm>
          <a:prstGeom prst="rect">
            <a:avLst/>
          </a:prstGeom>
          <a:solidFill>
            <a:srgbClr val="F38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pic>
        <p:nvPicPr>
          <p:cNvPr id="31" name="!!achtergrond_elemnt">
            <a:extLst>
              <a:ext uri="{FF2B5EF4-FFF2-40B4-BE49-F238E27FC236}">
                <a16:creationId xmlns:a16="http://schemas.microsoft.com/office/drawing/2014/main" id="{7D5F57E8-AE33-3ADC-0C62-7F73E8DD8780}"/>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8620" t="18851" r="5099" b="17921"/>
          <a:stretch/>
        </p:blipFill>
        <p:spPr>
          <a:xfrm>
            <a:off x="-204654" y="-169817"/>
            <a:ext cx="12601306" cy="7197634"/>
          </a:xfrm>
          <a:prstGeom prst="rect">
            <a:avLst/>
          </a:prstGeom>
        </p:spPr>
      </p:pic>
      <p:sp>
        <p:nvSpPr>
          <p:cNvPr id="21" name="!!cirkelpolopicknick">
            <a:extLst>
              <a:ext uri="{FF2B5EF4-FFF2-40B4-BE49-F238E27FC236}">
                <a16:creationId xmlns:a16="http://schemas.microsoft.com/office/drawing/2014/main" id="{7B55C812-1257-A951-C595-7596028C8631}"/>
              </a:ext>
            </a:extLst>
          </p:cNvPr>
          <p:cNvSpPr/>
          <p:nvPr/>
        </p:nvSpPr>
        <p:spPr>
          <a:xfrm>
            <a:off x="788828" y="3625974"/>
            <a:ext cx="1856946" cy="1851318"/>
          </a:xfrm>
          <a:custGeom>
            <a:avLst/>
            <a:gdLst>
              <a:gd name="connsiteX0" fmla="*/ 1101794 w 1856946"/>
              <a:gd name="connsiteY0" fmla="*/ 1838973 h 1851318"/>
              <a:gd name="connsiteX1" fmla="*/ 1821338 w 1856946"/>
              <a:gd name="connsiteY1" fmla="*/ 1200334 h 1851318"/>
              <a:gd name="connsiteX2" fmla="*/ 1607884 w 1856946"/>
              <a:gd name="connsiteY2" fmla="*/ 303487 h 1851318"/>
              <a:gd name="connsiteX3" fmla="*/ 604883 w 1856946"/>
              <a:gd name="connsiteY3" fmla="*/ 37817 h 1851318"/>
              <a:gd name="connsiteX4" fmla="*/ 51167 w 1856946"/>
              <a:gd name="connsiteY4" fmla="*/ 474478 h 1851318"/>
              <a:gd name="connsiteX5" fmla="*/ 117727 w 1856946"/>
              <a:gd name="connsiteY5" fmla="*/ 1328866 h 1851318"/>
              <a:gd name="connsiteX6" fmla="*/ 974984 w 1856946"/>
              <a:gd name="connsiteY6" fmla="*/ 1851023 h 1851318"/>
              <a:gd name="connsiteX7" fmla="*/ 1101794 w 1856946"/>
              <a:gd name="connsiteY7" fmla="*/ 1838399 h 1851318"/>
              <a:gd name="connsiteX8" fmla="*/ 1101794 w 1856946"/>
              <a:gd name="connsiteY8" fmla="*/ 1838973 h 185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946" h="1851318" fill="none" extrusionOk="0">
                <a:moveTo>
                  <a:pt x="1101794" y="1838973"/>
                </a:moveTo>
                <a:cubicBezTo>
                  <a:pt x="1413382" y="1837918"/>
                  <a:pt x="1700676" y="1564936"/>
                  <a:pt x="1821338" y="1200334"/>
                </a:cubicBezTo>
                <a:cubicBezTo>
                  <a:pt x="1902779" y="903869"/>
                  <a:pt x="1825086" y="544032"/>
                  <a:pt x="1607884" y="303487"/>
                </a:cubicBezTo>
                <a:cubicBezTo>
                  <a:pt x="1346778" y="12418"/>
                  <a:pt x="980266" y="-13252"/>
                  <a:pt x="604883" y="37817"/>
                </a:cubicBezTo>
                <a:cubicBezTo>
                  <a:pt x="340432" y="92732"/>
                  <a:pt x="184513" y="240891"/>
                  <a:pt x="51167" y="474478"/>
                </a:cubicBezTo>
                <a:cubicBezTo>
                  <a:pt x="-72123" y="707865"/>
                  <a:pt x="-15206" y="1085678"/>
                  <a:pt x="117727" y="1328866"/>
                </a:cubicBezTo>
                <a:cubicBezTo>
                  <a:pt x="272555" y="1628136"/>
                  <a:pt x="630628" y="1901742"/>
                  <a:pt x="974984" y="1851023"/>
                </a:cubicBezTo>
                <a:cubicBezTo>
                  <a:pt x="1017984" y="1849595"/>
                  <a:pt x="1060711" y="1846747"/>
                  <a:pt x="1101794" y="1838399"/>
                </a:cubicBezTo>
                <a:cubicBezTo>
                  <a:pt x="1101779" y="1838628"/>
                  <a:pt x="1101768" y="1838708"/>
                  <a:pt x="1101794" y="1838973"/>
                </a:cubicBezTo>
                <a:close/>
              </a:path>
              <a:path w="1856946" h="1851318" stroke="0" extrusionOk="0">
                <a:moveTo>
                  <a:pt x="1101794" y="1838973"/>
                </a:moveTo>
                <a:cubicBezTo>
                  <a:pt x="1420485" y="1757714"/>
                  <a:pt x="1771137" y="1525975"/>
                  <a:pt x="1821338" y="1200334"/>
                </a:cubicBezTo>
                <a:cubicBezTo>
                  <a:pt x="1916154" y="938114"/>
                  <a:pt x="1853446" y="557441"/>
                  <a:pt x="1607884" y="303487"/>
                </a:cubicBezTo>
                <a:cubicBezTo>
                  <a:pt x="1368618" y="2924"/>
                  <a:pt x="941211" y="-42739"/>
                  <a:pt x="604883" y="37817"/>
                </a:cubicBezTo>
                <a:cubicBezTo>
                  <a:pt x="363568" y="85485"/>
                  <a:pt x="159385" y="269405"/>
                  <a:pt x="51167" y="474478"/>
                </a:cubicBezTo>
                <a:cubicBezTo>
                  <a:pt x="-8030" y="744418"/>
                  <a:pt x="23314" y="1086063"/>
                  <a:pt x="117727" y="1328866"/>
                </a:cubicBezTo>
                <a:cubicBezTo>
                  <a:pt x="274246" y="1608295"/>
                  <a:pt x="616623" y="1845453"/>
                  <a:pt x="974984" y="1851023"/>
                </a:cubicBezTo>
                <a:cubicBezTo>
                  <a:pt x="1014502" y="1851191"/>
                  <a:pt x="1061320" y="1848944"/>
                  <a:pt x="1101794" y="1838399"/>
                </a:cubicBezTo>
                <a:cubicBezTo>
                  <a:pt x="1101829" y="1838612"/>
                  <a:pt x="1101807" y="1838764"/>
                  <a:pt x="1101794" y="1838973"/>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18" name="!!cirkelfoodtruckfun">
            <a:extLst>
              <a:ext uri="{FF2B5EF4-FFF2-40B4-BE49-F238E27FC236}">
                <a16:creationId xmlns:a16="http://schemas.microsoft.com/office/drawing/2014/main" id="{678B7E2B-C93B-6365-5F43-161949CD4786}"/>
              </a:ext>
            </a:extLst>
          </p:cNvPr>
          <p:cNvSpPr/>
          <p:nvPr/>
        </p:nvSpPr>
        <p:spPr>
          <a:xfrm rot="18630157">
            <a:off x="7289367" y="3275241"/>
            <a:ext cx="2009154" cy="1721054"/>
          </a:xfrm>
          <a:custGeom>
            <a:avLst/>
            <a:gdLst>
              <a:gd name="connsiteX0" fmla="*/ 1876085 w 2009154"/>
              <a:gd name="connsiteY0" fmla="*/ 377270 h 1721054"/>
              <a:gd name="connsiteX1" fmla="*/ 1555944 w 2009154"/>
              <a:gd name="connsiteY1" fmla="*/ 96589 h 1721054"/>
              <a:gd name="connsiteX2" fmla="*/ 1136195 w 2009154"/>
              <a:gd name="connsiteY2" fmla="*/ 165 h 1721054"/>
              <a:gd name="connsiteX3" fmla="*/ 920752 w 2009154"/>
              <a:gd name="connsiteY3" fmla="*/ 20532 h 1721054"/>
              <a:gd name="connsiteX4" fmla="*/ 750179 w 2009154"/>
              <a:gd name="connsiteY4" fmla="*/ 10348 h 1721054"/>
              <a:gd name="connsiteX5" fmla="*/ 344434 w 2009154"/>
              <a:gd name="connsiteY5" fmla="*/ 169146 h 1721054"/>
              <a:gd name="connsiteX6" fmla="*/ 70117 w 2009154"/>
              <a:gd name="connsiteY6" fmla="*/ 499471 h 1721054"/>
              <a:gd name="connsiteX7" fmla="*/ 49114 w 2009154"/>
              <a:gd name="connsiteY7" fmla="*/ 550388 h 1721054"/>
              <a:gd name="connsiteX8" fmla="*/ 308792 w 2009154"/>
              <a:gd name="connsiteY8" fmla="*/ 1492991 h 1721054"/>
              <a:gd name="connsiteX9" fmla="*/ 802688 w 2009154"/>
              <a:gd name="connsiteY9" fmla="*/ 1702070 h 1721054"/>
              <a:gd name="connsiteX10" fmla="*/ 1784434 w 2009154"/>
              <a:gd name="connsiteY10" fmla="*/ 1424571 h 1721054"/>
              <a:gd name="connsiteX11" fmla="*/ 1876085 w 2009154"/>
              <a:gd name="connsiteY11" fmla="*/ 377270 h 172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9154" h="1721054" fill="none" extrusionOk="0">
                <a:moveTo>
                  <a:pt x="1876085" y="377270"/>
                </a:moveTo>
                <a:cubicBezTo>
                  <a:pt x="1794325" y="235163"/>
                  <a:pt x="1697043" y="140221"/>
                  <a:pt x="1555944" y="96589"/>
                </a:cubicBezTo>
                <a:cubicBezTo>
                  <a:pt x="1427048" y="29346"/>
                  <a:pt x="1279454" y="-19613"/>
                  <a:pt x="1136195" y="165"/>
                </a:cubicBezTo>
                <a:cubicBezTo>
                  <a:pt x="1064382" y="-4064"/>
                  <a:pt x="993847" y="22744"/>
                  <a:pt x="920752" y="20532"/>
                </a:cubicBezTo>
                <a:cubicBezTo>
                  <a:pt x="864774" y="23353"/>
                  <a:pt x="807933" y="6804"/>
                  <a:pt x="750179" y="10348"/>
                </a:cubicBezTo>
                <a:cubicBezTo>
                  <a:pt x="612428" y="23897"/>
                  <a:pt x="482187" y="80977"/>
                  <a:pt x="344434" y="169146"/>
                </a:cubicBezTo>
                <a:cubicBezTo>
                  <a:pt x="220399" y="256082"/>
                  <a:pt x="104741" y="371796"/>
                  <a:pt x="70117" y="499471"/>
                </a:cubicBezTo>
                <a:cubicBezTo>
                  <a:pt x="62447" y="515754"/>
                  <a:pt x="55146" y="532534"/>
                  <a:pt x="49114" y="550388"/>
                </a:cubicBezTo>
                <a:cubicBezTo>
                  <a:pt x="-79489" y="918950"/>
                  <a:pt x="62715" y="1302477"/>
                  <a:pt x="308792" y="1492991"/>
                </a:cubicBezTo>
                <a:cubicBezTo>
                  <a:pt x="451746" y="1607244"/>
                  <a:pt x="621435" y="1671717"/>
                  <a:pt x="802688" y="1702070"/>
                </a:cubicBezTo>
                <a:cubicBezTo>
                  <a:pt x="1159521" y="1811298"/>
                  <a:pt x="1546998" y="1669504"/>
                  <a:pt x="1784434" y="1424571"/>
                </a:cubicBezTo>
                <a:cubicBezTo>
                  <a:pt x="2050972" y="1147725"/>
                  <a:pt x="2098099" y="649054"/>
                  <a:pt x="1876085" y="377270"/>
                </a:cubicBezTo>
                <a:close/>
              </a:path>
              <a:path w="2009154" h="1721054" stroke="0" extrusionOk="0">
                <a:moveTo>
                  <a:pt x="1876085" y="377270"/>
                </a:moveTo>
                <a:cubicBezTo>
                  <a:pt x="1795814" y="285601"/>
                  <a:pt x="1688895" y="182820"/>
                  <a:pt x="1555944" y="96589"/>
                </a:cubicBezTo>
                <a:cubicBezTo>
                  <a:pt x="1418532" y="45329"/>
                  <a:pt x="1269653" y="-10134"/>
                  <a:pt x="1136195" y="165"/>
                </a:cubicBezTo>
                <a:cubicBezTo>
                  <a:pt x="1062026" y="-9593"/>
                  <a:pt x="989770" y="24927"/>
                  <a:pt x="920752" y="20532"/>
                </a:cubicBezTo>
                <a:cubicBezTo>
                  <a:pt x="858359" y="15045"/>
                  <a:pt x="806937" y="5567"/>
                  <a:pt x="750179" y="10348"/>
                </a:cubicBezTo>
                <a:cubicBezTo>
                  <a:pt x="616222" y="35149"/>
                  <a:pt x="456472" y="82630"/>
                  <a:pt x="344434" y="169146"/>
                </a:cubicBezTo>
                <a:cubicBezTo>
                  <a:pt x="228445" y="256392"/>
                  <a:pt x="142500" y="375765"/>
                  <a:pt x="70117" y="499471"/>
                </a:cubicBezTo>
                <a:cubicBezTo>
                  <a:pt x="62131" y="516111"/>
                  <a:pt x="55153" y="532426"/>
                  <a:pt x="49114" y="550388"/>
                </a:cubicBezTo>
                <a:cubicBezTo>
                  <a:pt x="-51809" y="873774"/>
                  <a:pt x="92798" y="1262426"/>
                  <a:pt x="308792" y="1492991"/>
                </a:cubicBezTo>
                <a:cubicBezTo>
                  <a:pt x="483217" y="1599809"/>
                  <a:pt x="654001" y="1689740"/>
                  <a:pt x="802688" y="1702070"/>
                </a:cubicBezTo>
                <a:cubicBezTo>
                  <a:pt x="1188636" y="1821526"/>
                  <a:pt x="1579244" y="1640276"/>
                  <a:pt x="1784434" y="1424571"/>
                </a:cubicBezTo>
                <a:cubicBezTo>
                  <a:pt x="2032895" y="1161083"/>
                  <a:pt x="2068343" y="719964"/>
                  <a:pt x="1876085" y="377270"/>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19" name="!!cirkelelftopia">
            <a:extLst>
              <a:ext uri="{FF2B5EF4-FFF2-40B4-BE49-F238E27FC236}">
                <a16:creationId xmlns:a16="http://schemas.microsoft.com/office/drawing/2014/main" id="{E4D58B9E-B9A0-744D-8169-D9B2B6A0B724}"/>
              </a:ext>
            </a:extLst>
          </p:cNvPr>
          <p:cNvSpPr/>
          <p:nvPr/>
        </p:nvSpPr>
        <p:spPr>
          <a:xfrm>
            <a:off x="5270544" y="3594810"/>
            <a:ext cx="1828858" cy="1943028"/>
          </a:xfrm>
          <a:custGeom>
            <a:avLst/>
            <a:gdLst>
              <a:gd name="connsiteX0" fmla="*/ 145887 w 1828858"/>
              <a:gd name="connsiteY0" fmla="*/ 1492500 h 1943028"/>
              <a:gd name="connsiteX1" fmla="*/ 1297410 w 1828858"/>
              <a:gd name="connsiteY1" fmla="*/ 1877374 h 1943028"/>
              <a:gd name="connsiteX2" fmla="*/ 1780723 w 1828858"/>
              <a:gd name="connsiteY2" fmla="*/ 780393 h 1943028"/>
              <a:gd name="connsiteX3" fmla="*/ 1196314 w 1828858"/>
              <a:gd name="connsiteY3" fmla="*/ 165392 h 1943028"/>
              <a:gd name="connsiteX4" fmla="*/ 651813 w 1828858"/>
              <a:gd name="connsiteY4" fmla="*/ 889 h 1943028"/>
              <a:gd name="connsiteX5" fmla="*/ 314825 w 1828858"/>
              <a:gd name="connsiteY5" fmla="*/ 148986 h 1943028"/>
              <a:gd name="connsiteX6" fmla="*/ 139236 w 1828858"/>
              <a:gd name="connsiteY6" fmla="*/ 340093 h 1943028"/>
              <a:gd name="connsiteX7" fmla="*/ 7545 w 1828858"/>
              <a:gd name="connsiteY7" fmla="*/ 1069492 h 1943028"/>
              <a:gd name="connsiteX8" fmla="*/ 145887 w 1828858"/>
              <a:gd name="connsiteY8" fmla="*/ 1492942 h 1943028"/>
              <a:gd name="connsiteX9" fmla="*/ 145887 w 1828858"/>
              <a:gd name="connsiteY9" fmla="*/ 1492500 h 194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8858" h="1943028" fill="none" extrusionOk="0">
                <a:moveTo>
                  <a:pt x="145887" y="1492500"/>
                </a:moveTo>
                <a:cubicBezTo>
                  <a:pt x="334775" y="1821890"/>
                  <a:pt x="862659" y="2050010"/>
                  <a:pt x="1297410" y="1877374"/>
                </a:cubicBezTo>
                <a:cubicBezTo>
                  <a:pt x="1624990" y="1717093"/>
                  <a:pt x="1936388" y="1219279"/>
                  <a:pt x="1780723" y="780393"/>
                </a:cubicBezTo>
                <a:cubicBezTo>
                  <a:pt x="1710897" y="482956"/>
                  <a:pt x="1447928" y="296331"/>
                  <a:pt x="1196314" y="165392"/>
                </a:cubicBezTo>
                <a:cubicBezTo>
                  <a:pt x="1019467" y="73552"/>
                  <a:pt x="834420" y="-5832"/>
                  <a:pt x="651813" y="889"/>
                </a:cubicBezTo>
                <a:cubicBezTo>
                  <a:pt x="520908" y="17563"/>
                  <a:pt x="397563" y="55579"/>
                  <a:pt x="314825" y="148986"/>
                </a:cubicBezTo>
                <a:cubicBezTo>
                  <a:pt x="245191" y="199988"/>
                  <a:pt x="196445" y="258503"/>
                  <a:pt x="139236" y="340093"/>
                </a:cubicBezTo>
                <a:cubicBezTo>
                  <a:pt x="28035" y="556044"/>
                  <a:pt x="-30635" y="869831"/>
                  <a:pt x="7545" y="1069492"/>
                </a:cubicBezTo>
                <a:cubicBezTo>
                  <a:pt x="6717" y="1209376"/>
                  <a:pt x="51541" y="1364049"/>
                  <a:pt x="145887" y="1492942"/>
                </a:cubicBezTo>
                <a:cubicBezTo>
                  <a:pt x="145900" y="1492847"/>
                  <a:pt x="145849" y="1492594"/>
                  <a:pt x="145887" y="1492500"/>
                </a:cubicBezTo>
                <a:close/>
              </a:path>
              <a:path w="1828858" h="1943028" stroke="0" extrusionOk="0">
                <a:moveTo>
                  <a:pt x="145887" y="1492500"/>
                </a:moveTo>
                <a:cubicBezTo>
                  <a:pt x="368031" y="1910610"/>
                  <a:pt x="881347" y="2082032"/>
                  <a:pt x="1297410" y="1877374"/>
                </a:cubicBezTo>
                <a:cubicBezTo>
                  <a:pt x="1726399" y="1737906"/>
                  <a:pt x="1981646" y="1124293"/>
                  <a:pt x="1780723" y="780393"/>
                </a:cubicBezTo>
                <a:cubicBezTo>
                  <a:pt x="1706444" y="534960"/>
                  <a:pt x="1444784" y="354226"/>
                  <a:pt x="1196314" y="165392"/>
                </a:cubicBezTo>
                <a:cubicBezTo>
                  <a:pt x="1066286" y="65129"/>
                  <a:pt x="837272" y="-7260"/>
                  <a:pt x="651813" y="889"/>
                </a:cubicBezTo>
                <a:cubicBezTo>
                  <a:pt x="522238" y="-7444"/>
                  <a:pt x="407764" y="58463"/>
                  <a:pt x="314825" y="148986"/>
                </a:cubicBezTo>
                <a:cubicBezTo>
                  <a:pt x="254315" y="206686"/>
                  <a:pt x="173348" y="258433"/>
                  <a:pt x="139236" y="340093"/>
                </a:cubicBezTo>
                <a:cubicBezTo>
                  <a:pt x="24369" y="505475"/>
                  <a:pt x="-55356" y="858215"/>
                  <a:pt x="7545" y="1069492"/>
                </a:cubicBezTo>
                <a:cubicBezTo>
                  <a:pt x="-6037" y="1218761"/>
                  <a:pt x="68528" y="1366270"/>
                  <a:pt x="145887" y="1492942"/>
                </a:cubicBezTo>
                <a:cubicBezTo>
                  <a:pt x="145903" y="1492889"/>
                  <a:pt x="145887" y="1492560"/>
                  <a:pt x="145887" y="149250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0" name="!!cirkelcinema">
            <a:extLst>
              <a:ext uri="{FF2B5EF4-FFF2-40B4-BE49-F238E27FC236}">
                <a16:creationId xmlns:a16="http://schemas.microsoft.com/office/drawing/2014/main" id="{EA345021-0436-984B-65DE-BE1ACEFA399A}"/>
              </a:ext>
            </a:extLst>
          </p:cNvPr>
          <p:cNvSpPr/>
          <p:nvPr/>
        </p:nvSpPr>
        <p:spPr>
          <a:xfrm>
            <a:off x="3141597" y="3196209"/>
            <a:ext cx="1792552" cy="1864878"/>
          </a:xfrm>
          <a:custGeom>
            <a:avLst/>
            <a:gdLst>
              <a:gd name="connsiteX0" fmla="*/ 883529 w 1792552"/>
              <a:gd name="connsiteY0" fmla="*/ 3379 h 1864878"/>
              <a:gd name="connsiteX1" fmla="*/ 92147 w 1792552"/>
              <a:gd name="connsiteY1" fmla="*/ 612084 h 1864878"/>
              <a:gd name="connsiteX2" fmla="*/ 13358 w 1792552"/>
              <a:gd name="connsiteY2" fmla="*/ 1178216 h 1864878"/>
              <a:gd name="connsiteX3" fmla="*/ 688463 w 1792552"/>
              <a:gd name="connsiteY3" fmla="*/ 1849507 h 1864878"/>
              <a:gd name="connsiteX4" fmla="*/ 1585955 w 1792552"/>
              <a:gd name="connsiteY4" fmla="*/ 1505443 h 1864878"/>
              <a:gd name="connsiteX5" fmla="*/ 1769901 w 1792552"/>
              <a:gd name="connsiteY5" fmla="*/ 1103875 h 1864878"/>
              <a:gd name="connsiteX6" fmla="*/ 1767042 w 1792552"/>
              <a:gd name="connsiteY6" fmla="*/ 657514 h 1864878"/>
              <a:gd name="connsiteX7" fmla="*/ 1614866 w 1792552"/>
              <a:gd name="connsiteY7" fmla="*/ 365552 h 1864878"/>
              <a:gd name="connsiteX8" fmla="*/ 1324173 w 1792552"/>
              <a:gd name="connsiteY8" fmla="*/ 94558 h 1864878"/>
              <a:gd name="connsiteX9" fmla="*/ 934360 w 1792552"/>
              <a:gd name="connsiteY9" fmla="*/ 202 h 1864878"/>
              <a:gd name="connsiteX10" fmla="*/ 883529 w 1792552"/>
              <a:gd name="connsiteY10" fmla="*/ 3379 h 18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2552" h="1864878" fill="none" extrusionOk="0">
                <a:moveTo>
                  <a:pt x="883529" y="3379"/>
                </a:moveTo>
                <a:cubicBezTo>
                  <a:pt x="514911" y="11199"/>
                  <a:pt x="259815" y="241159"/>
                  <a:pt x="92147" y="612084"/>
                </a:cubicBezTo>
                <a:cubicBezTo>
                  <a:pt x="29118" y="761171"/>
                  <a:pt x="-19976" y="983398"/>
                  <a:pt x="13358" y="1178216"/>
                </a:cubicBezTo>
                <a:cubicBezTo>
                  <a:pt x="68823" y="1491682"/>
                  <a:pt x="376138" y="1802211"/>
                  <a:pt x="688463" y="1849507"/>
                </a:cubicBezTo>
                <a:cubicBezTo>
                  <a:pt x="1004276" y="1907661"/>
                  <a:pt x="1364605" y="1783817"/>
                  <a:pt x="1585955" y="1505443"/>
                </a:cubicBezTo>
                <a:cubicBezTo>
                  <a:pt x="1677879" y="1405404"/>
                  <a:pt x="1732613" y="1249755"/>
                  <a:pt x="1769901" y="1103875"/>
                </a:cubicBezTo>
                <a:cubicBezTo>
                  <a:pt x="1796603" y="951525"/>
                  <a:pt x="1806001" y="821629"/>
                  <a:pt x="1767042" y="657514"/>
                </a:cubicBezTo>
                <a:cubicBezTo>
                  <a:pt x="1740945" y="548655"/>
                  <a:pt x="1660627" y="463318"/>
                  <a:pt x="1614866" y="365552"/>
                </a:cubicBezTo>
                <a:cubicBezTo>
                  <a:pt x="1552774" y="245850"/>
                  <a:pt x="1439104" y="135210"/>
                  <a:pt x="1324173" y="94558"/>
                </a:cubicBezTo>
                <a:cubicBezTo>
                  <a:pt x="1200427" y="30095"/>
                  <a:pt x="1067416" y="17850"/>
                  <a:pt x="934360" y="202"/>
                </a:cubicBezTo>
                <a:cubicBezTo>
                  <a:pt x="916871" y="937"/>
                  <a:pt x="900868" y="1908"/>
                  <a:pt x="883529" y="3379"/>
                </a:cubicBezTo>
                <a:close/>
              </a:path>
              <a:path w="1792552" h="1864878" stroke="0" extrusionOk="0">
                <a:moveTo>
                  <a:pt x="883529" y="3379"/>
                </a:moveTo>
                <a:cubicBezTo>
                  <a:pt x="479572" y="27494"/>
                  <a:pt x="222501" y="285212"/>
                  <a:pt x="92147" y="612084"/>
                </a:cubicBezTo>
                <a:cubicBezTo>
                  <a:pt x="3654" y="795972"/>
                  <a:pt x="-16052" y="992170"/>
                  <a:pt x="13358" y="1178216"/>
                </a:cubicBezTo>
                <a:cubicBezTo>
                  <a:pt x="111146" y="1482813"/>
                  <a:pt x="379661" y="1778863"/>
                  <a:pt x="688463" y="1849507"/>
                </a:cubicBezTo>
                <a:cubicBezTo>
                  <a:pt x="1056965" y="1879865"/>
                  <a:pt x="1367093" y="1755671"/>
                  <a:pt x="1585955" y="1505443"/>
                </a:cubicBezTo>
                <a:cubicBezTo>
                  <a:pt x="1697113" y="1384011"/>
                  <a:pt x="1759913" y="1264826"/>
                  <a:pt x="1769901" y="1103875"/>
                </a:cubicBezTo>
                <a:cubicBezTo>
                  <a:pt x="1798515" y="957109"/>
                  <a:pt x="1818231" y="782800"/>
                  <a:pt x="1767042" y="657514"/>
                </a:cubicBezTo>
                <a:cubicBezTo>
                  <a:pt x="1729291" y="538186"/>
                  <a:pt x="1666681" y="466028"/>
                  <a:pt x="1614866" y="365552"/>
                </a:cubicBezTo>
                <a:cubicBezTo>
                  <a:pt x="1554535" y="236083"/>
                  <a:pt x="1459166" y="167076"/>
                  <a:pt x="1324173" y="94558"/>
                </a:cubicBezTo>
                <a:cubicBezTo>
                  <a:pt x="1207107" y="29756"/>
                  <a:pt x="1063434" y="6840"/>
                  <a:pt x="934360" y="202"/>
                </a:cubicBezTo>
                <a:cubicBezTo>
                  <a:pt x="916947" y="531"/>
                  <a:pt x="899839" y="443"/>
                  <a:pt x="883529" y="3379"/>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2" name="!!foto_polopicknick">
            <a:extLst>
              <a:ext uri="{FF2B5EF4-FFF2-40B4-BE49-F238E27FC236}">
                <a16:creationId xmlns:a16="http://schemas.microsoft.com/office/drawing/2014/main" id="{7518CA62-D23F-F6EE-F32A-15842A6A2271}"/>
              </a:ext>
            </a:extLst>
          </p:cNvPr>
          <p:cNvSpPr/>
          <p:nvPr/>
        </p:nvSpPr>
        <p:spPr>
          <a:xfrm>
            <a:off x="865359" y="3702270"/>
            <a:ext cx="1703888" cy="1698726"/>
          </a:xfrm>
          <a:custGeom>
            <a:avLst/>
            <a:gdLst>
              <a:gd name="connsiteX0" fmla="*/ 1010979 w 1703888"/>
              <a:gd name="connsiteY0" fmla="*/ 1687399 h 1698726"/>
              <a:gd name="connsiteX1" fmla="*/ 1671215 w 1703888"/>
              <a:gd name="connsiteY1" fmla="*/ 1101399 h 1698726"/>
              <a:gd name="connsiteX2" fmla="*/ 1475355 w 1703888"/>
              <a:gd name="connsiteY2" fmla="*/ 278472 h 1698726"/>
              <a:gd name="connsiteX3" fmla="*/ 555026 w 1703888"/>
              <a:gd name="connsiteY3" fmla="*/ 34700 h 1698726"/>
              <a:gd name="connsiteX4" fmla="*/ 46950 w 1703888"/>
              <a:gd name="connsiteY4" fmla="*/ 435370 h 1698726"/>
              <a:gd name="connsiteX5" fmla="*/ 108024 w 1703888"/>
              <a:gd name="connsiteY5" fmla="*/ 1219336 h 1698726"/>
              <a:gd name="connsiteX6" fmla="*/ 894621 w 1703888"/>
              <a:gd name="connsiteY6" fmla="*/ 1698455 h 1698726"/>
              <a:gd name="connsiteX7" fmla="*/ 1010979 w 1703888"/>
              <a:gd name="connsiteY7" fmla="*/ 1686872 h 1698726"/>
              <a:gd name="connsiteX8" fmla="*/ 1010979 w 1703888"/>
              <a:gd name="connsiteY8" fmla="*/ 1687399 h 16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3888" h="1698726" fill="none" extrusionOk="0">
                <a:moveTo>
                  <a:pt x="1010979" y="1687399"/>
                </a:moveTo>
                <a:cubicBezTo>
                  <a:pt x="1300447" y="1676877"/>
                  <a:pt x="1553932" y="1447465"/>
                  <a:pt x="1671215" y="1101399"/>
                </a:cubicBezTo>
                <a:cubicBezTo>
                  <a:pt x="1725761" y="851826"/>
                  <a:pt x="1680257" y="500371"/>
                  <a:pt x="1475355" y="278472"/>
                </a:cubicBezTo>
                <a:cubicBezTo>
                  <a:pt x="1178160" y="-10840"/>
                  <a:pt x="891492" y="-37304"/>
                  <a:pt x="555026" y="34700"/>
                </a:cubicBezTo>
                <a:cubicBezTo>
                  <a:pt x="290195" y="79634"/>
                  <a:pt x="172012" y="221565"/>
                  <a:pt x="46950" y="435370"/>
                </a:cubicBezTo>
                <a:cubicBezTo>
                  <a:pt x="-65667" y="650037"/>
                  <a:pt x="-14244" y="996248"/>
                  <a:pt x="108024" y="1219336"/>
                </a:cubicBezTo>
                <a:cubicBezTo>
                  <a:pt x="247863" y="1508763"/>
                  <a:pt x="583866" y="1763095"/>
                  <a:pt x="894621" y="1698455"/>
                </a:cubicBezTo>
                <a:cubicBezTo>
                  <a:pt x="936969" y="1695645"/>
                  <a:pt x="974318" y="1695675"/>
                  <a:pt x="1010979" y="1686872"/>
                </a:cubicBezTo>
                <a:cubicBezTo>
                  <a:pt x="1011015" y="1686979"/>
                  <a:pt x="1010997" y="1687230"/>
                  <a:pt x="1010979" y="1687399"/>
                </a:cubicBezTo>
                <a:close/>
              </a:path>
              <a:path w="1703888" h="1698726" stroke="0" extrusionOk="0">
                <a:moveTo>
                  <a:pt x="1010979" y="1687399"/>
                </a:moveTo>
                <a:cubicBezTo>
                  <a:pt x="1310977" y="1625347"/>
                  <a:pt x="1596340" y="1398602"/>
                  <a:pt x="1671215" y="1101399"/>
                </a:cubicBezTo>
                <a:cubicBezTo>
                  <a:pt x="1757565" y="844318"/>
                  <a:pt x="1675540" y="500768"/>
                  <a:pt x="1475355" y="278472"/>
                </a:cubicBezTo>
                <a:cubicBezTo>
                  <a:pt x="1288398" y="-22423"/>
                  <a:pt x="863268" y="-39068"/>
                  <a:pt x="555026" y="34700"/>
                </a:cubicBezTo>
                <a:cubicBezTo>
                  <a:pt x="331623" y="49288"/>
                  <a:pt x="143007" y="240777"/>
                  <a:pt x="46950" y="435370"/>
                </a:cubicBezTo>
                <a:cubicBezTo>
                  <a:pt x="-8100" y="682884"/>
                  <a:pt x="16567" y="995587"/>
                  <a:pt x="108024" y="1219336"/>
                </a:cubicBezTo>
                <a:cubicBezTo>
                  <a:pt x="252193" y="1471222"/>
                  <a:pt x="559414" y="1647000"/>
                  <a:pt x="894621" y="1698455"/>
                </a:cubicBezTo>
                <a:cubicBezTo>
                  <a:pt x="927280" y="1700220"/>
                  <a:pt x="973000" y="1694712"/>
                  <a:pt x="1010979" y="1686872"/>
                </a:cubicBezTo>
                <a:cubicBezTo>
                  <a:pt x="1010998" y="1687072"/>
                  <a:pt x="1010986" y="1687229"/>
                  <a:pt x="1010979" y="1687399"/>
                </a:cubicBezTo>
                <a:close/>
              </a:path>
            </a:pathLst>
          </a:custGeom>
          <a:blipFill dpi="0" rotWithShape="1">
            <a:blip r:embed="rId4"/>
            <a:srcRect/>
            <a:stretch>
              <a:fillRect l="-9025" t="545" r="-41479" b="-545"/>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23" name="!!fotofoodtruckfun">
            <a:extLst>
              <a:ext uri="{FF2B5EF4-FFF2-40B4-BE49-F238E27FC236}">
                <a16:creationId xmlns:a16="http://schemas.microsoft.com/office/drawing/2014/main" id="{19F6F1EC-570B-876D-850B-841F5C9931FD}"/>
              </a:ext>
            </a:extLst>
          </p:cNvPr>
          <p:cNvSpPr/>
          <p:nvPr/>
        </p:nvSpPr>
        <p:spPr>
          <a:xfrm rot="18630157">
            <a:off x="7440409" y="3346168"/>
            <a:ext cx="1843554" cy="1579200"/>
          </a:xfrm>
          <a:custGeom>
            <a:avLst/>
            <a:gdLst>
              <a:gd name="connsiteX0" fmla="*/ 1721453 w 1843554"/>
              <a:gd name="connsiteY0" fmla="*/ 346174 h 1579200"/>
              <a:gd name="connsiteX1" fmla="*/ 1427698 w 1843554"/>
              <a:gd name="connsiteY1" fmla="*/ 88628 h 1579200"/>
              <a:gd name="connsiteX2" fmla="*/ 1042547 w 1843554"/>
              <a:gd name="connsiteY2" fmla="*/ 151 h 1579200"/>
              <a:gd name="connsiteX3" fmla="*/ 844861 w 1843554"/>
              <a:gd name="connsiteY3" fmla="*/ 18839 h 1579200"/>
              <a:gd name="connsiteX4" fmla="*/ 688347 w 1843554"/>
              <a:gd name="connsiteY4" fmla="*/ 9495 h 1579200"/>
              <a:gd name="connsiteX5" fmla="*/ 316045 w 1843554"/>
              <a:gd name="connsiteY5" fmla="*/ 155205 h 1579200"/>
              <a:gd name="connsiteX6" fmla="*/ 64338 w 1843554"/>
              <a:gd name="connsiteY6" fmla="*/ 458304 h 1579200"/>
              <a:gd name="connsiteX7" fmla="*/ 45065 w 1843554"/>
              <a:gd name="connsiteY7" fmla="*/ 505024 h 1579200"/>
              <a:gd name="connsiteX8" fmla="*/ 283340 w 1843554"/>
              <a:gd name="connsiteY8" fmla="*/ 1369935 h 1579200"/>
              <a:gd name="connsiteX9" fmla="*/ 736528 w 1843554"/>
              <a:gd name="connsiteY9" fmla="*/ 1561780 h 1579200"/>
              <a:gd name="connsiteX10" fmla="*/ 1637356 w 1843554"/>
              <a:gd name="connsiteY10" fmla="*/ 1307154 h 1579200"/>
              <a:gd name="connsiteX11" fmla="*/ 1721453 w 1843554"/>
              <a:gd name="connsiteY11" fmla="*/ 346174 h 157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43554" h="1579200" fill="none" extrusionOk="0">
                <a:moveTo>
                  <a:pt x="1721453" y="346174"/>
                </a:moveTo>
                <a:cubicBezTo>
                  <a:pt x="1647308" y="223363"/>
                  <a:pt x="1556556" y="129662"/>
                  <a:pt x="1427698" y="88628"/>
                </a:cubicBezTo>
                <a:cubicBezTo>
                  <a:pt x="1313637" y="11268"/>
                  <a:pt x="1174051" y="-17413"/>
                  <a:pt x="1042547" y="151"/>
                </a:cubicBezTo>
                <a:cubicBezTo>
                  <a:pt x="977125" y="-10168"/>
                  <a:pt x="916983" y="22174"/>
                  <a:pt x="844861" y="18839"/>
                </a:cubicBezTo>
                <a:cubicBezTo>
                  <a:pt x="795413" y="25790"/>
                  <a:pt x="738900" y="12892"/>
                  <a:pt x="688347" y="9495"/>
                </a:cubicBezTo>
                <a:cubicBezTo>
                  <a:pt x="563665" y="21694"/>
                  <a:pt x="436678" y="75161"/>
                  <a:pt x="316045" y="155205"/>
                </a:cubicBezTo>
                <a:cubicBezTo>
                  <a:pt x="187823" y="239731"/>
                  <a:pt x="115641" y="337791"/>
                  <a:pt x="64338" y="458304"/>
                </a:cubicBezTo>
                <a:cubicBezTo>
                  <a:pt x="56990" y="470776"/>
                  <a:pt x="50420" y="488276"/>
                  <a:pt x="45065" y="505024"/>
                </a:cubicBezTo>
                <a:cubicBezTo>
                  <a:pt x="-69856" y="825460"/>
                  <a:pt x="60514" y="1198375"/>
                  <a:pt x="283340" y="1369935"/>
                </a:cubicBezTo>
                <a:cubicBezTo>
                  <a:pt x="433122" y="1483819"/>
                  <a:pt x="554695" y="1536312"/>
                  <a:pt x="736528" y="1561780"/>
                </a:cubicBezTo>
                <a:cubicBezTo>
                  <a:pt x="1060499" y="1640099"/>
                  <a:pt x="1428855" y="1512395"/>
                  <a:pt x="1637356" y="1307154"/>
                </a:cubicBezTo>
                <a:cubicBezTo>
                  <a:pt x="1890107" y="1050487"/>
                  <a:pt x="1921538" y="607030"/>
                  <a:pt x="1721453" y="346174"/>
                </a:cubicBezTo>
                <a:close/>
              </a:path>
              <a:path w="1843554" h="1579200" stroke="0" extrusionOk="0">
                <a:moveTo>
                  <a:pt x="1721453" y="346174"/>
                </a:moveTo>
                <a:cubicBezTo>
                  <a:pt x="1647915" y="258813"/>
                  <a:pt x="1548341" y="161537"/>
                  <a:pt x="1427698" y="88628"/>
                </a:cubicBezTo>
                <a:cubicBezTo>
                  <a:pt x="1304163" y="37177"/>
                  <a:pt x="1173697" y="-3598"/>
                  <a:pt x="1042547" y="151"/>
                </a:cubicBezTo>
                <a:cubicBezTo>
                  <a:pt x="975683" y="-1791"/>
                  <a:pt x="908880" y="22282"/>
                  <a:pt x="844861" y="18839"/>
                </a:cubicBezTo>
                <a:cubicBezTo>
                  <a:pt x="784212" y="10848"/>
                  <a:pt x="735314" y="7802"/>
                  <a:pt x="688347" y="9495"/>
                </a:cubicBezTo>
                <a:cubicBezTo>
                  <a:pt x="557806" y="25682"/>
                  <a:pt x="410411" y="74183"/>
                  <a:pt x="316045" y="155205"/>
                </a:cubicBezTo>
                <a:cubicBezTo>
                  <a:pt x="218518" y="255871"/>
                  <a:pt x="133992" y="347005"/>
                  <a:pt x="64338" y="458304"/>
                </a:cubicBezTo>
                <a:cubicBezTo>
                  <a:pt x="56246" y="473773"/>
                  <a:pt x="49913" y="486885"/>
                  <a:pt x="45065" y="505024"/>
                </a:cubicBezTo>
                <a:cubicBezTo>
                  <a:pt x="-62208" y="803777"/>
                  <a:pt x="50686" y="1165991"/>
                  <a:pt x="283340" y="1369935"/>
                </a:cubicBezTo>
                <a:cubicBezTo>
                  <a:pt x="437277" y="1469131"/>
                  <a:pt x="598349" y="1549358"/>
                  <a:pt x="736528" y="1561780"/>
                </a:cubicBezTo>
                <a:cubicBezTo>
                  <a:pt x="1087282" y="1665946"/>
                  <a:pt x="1429565" y="1526371"/>
                  <a:pt x="1637356" y="1307154"/>
                </a:cubicBezTo>
                <a:cubicBezTo>
                  <a:pt x="1840520" y="1090046"/>
                  <a:pt x="1901372" y="654653"/>
                  <a:pt x="1721453" y="346174"/>
                </a:cubicBezTo>
                <a:close/>
              </a:path>
            </a:pathLst>
          </a:custGeom>
          <a:blipFill dpi="0" rotWithShape="0">
            <a:blip r:embed="rId5"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24" name="!!fotoelftopia">
            <a:extLst>
              <a:ext uri="{FF2B5EF4-FFF2-40B4-BE49-F238E27FC236}">
                <a16:creationId xmlns:a16="http://schemas.microsoft.com/office/drawing/2014/main" id="{10E559D4-9D60-5DDB-5D50-E3CD7ECF1E1F}"/>
              </a:ext>
            </a:extLst>
          </p:cNvPr>
          <p:cNvSpPr/>
          <p:nvPr/>
        </p:nvSpPr>
        <p:spPr>
          <a:xfrm>
            <a:off x="5345917" y="3674886"/>
            <a:ext cx="1678116" cy="1782876"/>
          </a:xfrm>
          <a:custGeom>
            <a:avLst/>
            <a:gdLst>
              <a:gd name="connsiteX0" fmla="*/ 133862 w 1678116"/>
              <a:gd name="connsiteY0" fmla="*/ 1369482 h 1782876"/>
              <a:gd name="connsiteX1" fmla="*/ 1190472 w 1678116"/>
              <a:gd name="connsiteY1" fmla="*/ 1722634 h 1782876"/>
              <a:gd name="connsiteX2" fmla="*/ 1633948 w 1678116"/>
              <a:gd name="connsiteY2" fmla="*/ 716070 h 1782876"/>
              <a:gd name="connsiteX3" fmla="*/ 1097709 w 1678116"/>
              <a:gd name="connsiteY3" fmla="*/ 151759 h 1782876"/>
              <a:gd name="connsiteX4" fmla="*/ 598088 w 1678116"/>
              <a:gd name="connsiteY4" fmla="*/ 816 h 1782876"/>
              <a:gd name="connsiteX5" fmla="*/ 288876 w 1678116"/>
              <a:gd name="connsiteY5" fmla="*/ 136706 h 1782876"/>
              <a:gd name="connsiteX6" fmla="*/ 127760 w 1678116"/>
              <a:gd name="connsiteY6" fmla="*/ 312061 h 1782876"/>
              <a:gd name="connsiteX7" fmla="*/ 6923 w 1678116"/>
              <a:gd name="connsiteY7" fmla="*/ 981340 h 1782876"/>
              <a:gd name="connsiteX8" fmla="*/ 133862 w 1678116"/>
              <a:gd name="connsiteY8" fmla="*/ 1369888 h 1782876"/>
              <a:gd name="connsiteX9" fmla="*/ 133862 w 1678116"/>
              <a:gd name="connsiteY9" fmla="*/ 1369482 h 178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8116" h="1782876" fill="none" extrusionOk="0">
                <a:moveTo>
                  <a:pt x="133862" y="1369482"/>
                </a:moveTo>
                <a:cubicBezTo>
                  <a:pt x="295582" y="1657339"/>
                  <a:pt x="787155" y="1881133"/>
                  <a:pt x="1190472" y="1722634"/>
                </a:cubicBezTo>
                <a:cubicBezTo>
                  <a:pt x="1498193" y="1574495"/>
                  <a:pt x="1777320" y="1128902"/>
                  <a:pt x="1633948" y="716070"/>
                </a:cubicBezTo>
                <a:cubicBezTo>
                  <a:pt x="1546313" y="463800"/>
                  <a:pt x="1331964" y="248642"/>
                  <a:pt x="1097709" y="151759"/>
                </a:cubicBezTo>
                <a:cubicBezTo>
                  <a:pt x="940511" y="65518"/>
                  <a:pt x="754226" y="-1121"/>
                  <a:pt x="598088" y="816"/>
                </a:cubicBezTo>
                <a:cubicBezTo>
                  <a:pt x="474819" y="23844"/>
                  <a:pt x="356509" y="45750"/>
                  <a:pt x="288876" y="136706"/>
                </a:cubicBezTo>
                <a:cubicBezTo>
                  <a:pt x="225078" y="183592"/>
                  <a:pt x="172509" y="241692"/>
                  <a:pt x="127760" y="312061"/>
                </a:cubicBezTo>
                <a:cubicBezTo>
                  <a:pt x="27124" y="511427"/>
                  <a:pt x="-27106" y="795544"/>
                  <a:pt x="6923" y="981340"/>
                </a:cubicBezTo>
                <a:cubicBezTo>
                  <a:pt x="-1416" y="1105586"/>
                  <a:pt x="38140" y="1251452"/>
                  <a:pt x="133862" y="1369888"/>
                </a:cubicBezTo>
                <a:cubicBezTo>
                  <a:pt x="133856" y="1369734"/>
                  <a:pt x="133894" y="1369599"/>
                  <a:pt x="133862" y="1369482"/>
                </a:cubicBezTo>
                <a:close/>
              </a:path>
              <a:path w="1678116" h="1782876" stroke="0" extrusionOk="0">
                <a:moveTo>
                  <a:pt x="133862" y="1369482"/>
                </a:moveTo>
                <a:cubicBezTo>
                  <a:pt x="334377" y="1776340"/>
                  <a:pt x="812275" y="1898109"/>
                  <a:pt x="1190472" y="1722634"/>
                </a:cubicBezTo>
                <a:cubicBezTo>
                  <a:pt x="1577537" y="1585294"/>
                  <a:pt x="1780242" y="1088258"/>
                  <a:pt x="1633948" y="716070"/>
                </a:cubicBezTo>
                <a:cubicBezTo>
                  <a:pt x="1545459" y="472215"/>
                  <a:pt x="1325726" y="324029"/>
                  <a:pt x="1097709" y="151759"/>
                </a:cubicBezTo>
                <a:cubicBezTo>
                  <a:pt x="949568" y="63286"/>
                  <a:pt x="746811" y="66"/>
                  <a:pt x="598088" y="816"/>
                </a:cubicBezTo>
                <a:cubicBezTo>
                  <a:pt x="477991" y="-13357"/>
                  <a:pt x="383135" y="43590"/>
                  <a:pt x="288876" y="136706"/>
                </a:cubicBezTo>
                <a:cubicBezTo>
                  <a:pt x="233367" y="189571"/>
                  <a:pt x="163556" y="241009"/>
                  <a:pt x="127760" y="312061"/>
                </a:cubicBezTo>
                <a:cubicBezTo>
                  <a:pt x="18213" y="488007"/>
                  <a:pt x="-27000" y="773202"/>
                  <a:pt x="6923" y="981340"/>
                </a:cubicBezTo>
                <a:cubicBezTo>
                  <a:pt x="-818" y="1118260"/>
                  <a:pt x="64380" y="1265761"/>
                  <a:pt x="133862" y="1369888"/>
                </a:cubicBezTo>
                <a:cubicBezTo>
                  <a:pt x="133891" y="1369756"/>
                  <a:pt x="133890" y="1369590"/>
                  <a:pt x="133862" y="1369482"/>
                </a:cubicBezTo>
                <a:close/>
              </a:path>
            </a:pathLst>
          </a:custGeom>
          <a:blipFill>
            <a:blip r:embed="rId6"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5" name="!!fotocinema">
            <a:extLst>
              <a:ext uri="{FF2B5EF4-FFF2-40B4-BE49-F238E27FC236}">
                <a16:creationId xmlns:a16="http://schemas.microsoft.com/office/drawing/2014/main" id="{9BD64EDF-4A57-AD36-9FAC-B2293DD09358}"/>
              </a:ext>
            </a:extLst>
          </p:cNvPr>
          <p:cNvSpPr/>
          <p:nvPr/>
        </p:nvSpPr>
        <p:spPr>
          <a:xfrm>
            <a:off x="3215472" y="3273063"/>
            <a:ext cx="1644806" cy="1711170"/>
          </a:xfrm>
          <a:custGeom>
            <a:avLst/>
            <a:gdLst>
              <a:gd name="connsiteX0" fmla="*/ 810707 w 1644806"/>
              <a:gd name="connsiteY0" fmla="*/ 3100 h 1711170"/>
              <a:gd name="connsiteX1" fmla="*/ 84552 w 1644806"/>
              <a:gd name="connsiteY1" fmla="*/ 561634 h 1711170"/>
              <a:gd name="connsiteX2" fmla="*/ 12257 w 1644806"/>
              <a:gd name="connsiteY2" fmla="*/ 1081105 h 1711170"/>
              <a:gd name="connsiteX3" fmla="*/ 631719 w 1644806"/>
              <a:gd name="connsiteY3" fmla="*/ 1697066 h 1711170"/>
              <a:gd name="connsiteX4" fmla="*/ 1455237 w 1644806"/>
              <a:gd name="connsiteY4" fmla="*/ 1381360 h 1711170"/>
              <a:gd name="connsiteX5" fmla="*/ 1624022 w 1644806"/>
              <a:gd name="connsiteY5" fmla="*/ 1012891 h 1711170"/>
              <a:gd name="connsiteX6" fmla="*/ 1621399 w 1644806"/>
              <a:gd name="connsiteY6" fmla="*/ 603320 h 1711170"/>
              <a:gd name="connsiteX7" fmla="*/ 1481765 w 1644806"/>
              <a:gd name="connsiteY7" fmla="*/ 335422 h 1711170"/>
              <a:gd name="connsiteX8" fmla="*/ 1215032 w 1644806"/>
              <a:gd name="connsiteY8" fmla="*/ 86764 h 1711170"/>
              <a:gd name="connsiteX9" fmla="*/ 857348 w 1644806"/>
              <a:gd name="connsiteY9" fmla="*/ 185 h 1711170"/>
              <a:gd name="connsiteX10" fmla="*/ 810707 w 1644806"/>
              <a:gd name="connsiteY10" fmla="*/ 3100 h 1711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44806" h="1711170" fill="none" extrusionOk="0">
                <a:moveTo>
                  <a:pt x="810707" y="3100"/>
                </a:moveTo>
                <a:cubicBezTo>
                  <a:pt x="451933" y="-14568"/>
                  <a:pt x="238043" y="221999"/>
                  <a:pt x="84552" y="561634"/>
                </a:cubicBezTo>
                <a:cubicBezTo>
                  <a:pt x="21719" y="707353"/>
                  <a:pt x="-13307" y="884793"/>
                  <a:pt x="12257" y="1081105"/>
                </a:cubicBezTo>
                <a:cubicBezTo>
                  <a:pt x="54293" y="1337814"/>
                  <a:pt x="372394" y="1678712"/>
                  <a:pt x="631719" y="1697066"/>
                </a:cubicBezTo>
                <a:cubicBezTo>
                  <a:pt x="884809" y="1735155"/>
                  <a:pt x="1260884" y="1628739"/>
                  <a:pt x="1455237" y="1381360"/>
                </a:cubicBezTo>
                <a:cubicBezTo>
                  <a:pt x="1539785" y="1297658"/>
                  <a:pt x="1591189" y="1146606"/>
                  <a:pt x="1624022" y="1012891"/>
                </a:cubicBezTo>
                <a:cubicBezTo>
                  <a:pt x="1649061" y="873868"/>
                  <a:pt x="1659520" y="761527"/>
                  <a:pt x="1621399" y="603320"/>
                </a:cubicBezTo>
                <a:cubicBezTo>
                  <a:pt x="1594084" y="503719"/>
                  <a:pt x="1530912" y="422798"/>
                  <a:pt x="1481765" y="335422"/>
                </a:cubicBezTo>
                <a:cubicBezTo>
                  <a:pt x="1428990" y="222976"/>
                  <a:pt x="1320484" y="124026"/>
                  <a:pt x="1215032" y="86764"/>
                </a:cubicBezTo>
                <a:cubicBezTo>
                  <a:pt x="1102112" y="27783"/>
                  <a:pt x="979537" y="15330"/>
                  <a:pt x="857348" y="185"/>
                </a:cubicBezTo>
                <a:cubicBezTo>
                  <a:pt x="841244" y="931"/>
                  <a:pt x="828034" y="2085"/>
                  <a:pt x="810707" y="3100"/>
                </a:cubicBezTo>
                <a:close/>
              </a:path>
              <a:path w="1644806" h="1711170" stroke="0" extrusionOk="0">
                <a:moveTo>
                  <a:pt x="810707" y="3100"/>
                </a:moveTo>
                <a:cubicBezTo>
                  <a:pt x="454072" y="27592"/>
                  <a:pt x="209757" y="265761"/>
                  <a:pt x="84552" y="561634"/>
                </a:cubicBezTo>
                <a:cubicBezTo>
                  <a:pt x="7726" y="727202"/>
                  <a:pt x="-381" y="922089"/>
                  <a:pt x="12257" y="1081105"/>
                </a:cubicBezTo>
                <a:cubicBezTo>
                  <a:pt x="112031" y="1353264"/>
                  <a:pt x="381662" y="1623035"/>
                  <a:pt x="631719" y="1697066"/>
                </a:cubicBezTo>
                <a:cubicBezTo>
                  <a:pt x="941357" y="1750882"/>
                  <a:pt x="1242050" y="1594308"/>
                  <a:pt x="1455237" y="1381360"/>
                </a:cubicBezTo>
                <a:cubicBezTo>
                  <a:pt x="1558393" y="1269689"/>
                  <a:pt x="1602220" y="1150864"/>
                  <a:pt x="1624022" y="1012891"/>
                </a:cubicBezTo>
                <a:cubicBezTo>
                  <a:pt x="1640475" y="876846"/>
                  <a:pt x="1653632" y="735513"/>
                  <a:pt x="1621399" y="603320"/>
                </a:cubicBezTo>
                <a:cubicBezTo>
                  <a:pt x="1591988" y="498003"/>
                  <a:pt x="1531365" y="424768"/>
                  <a:pt x="1481765" y="335422"/>
                </a:cubicBezTo>
                <a:cubicBezTo>
                  <a:pt x="1420797" y="225980"/>
                  <a:pt x="1342058" y="155113"/>
                  <a:pt x="1215032" y="86764"/>
                </a:cubicBezTo>
                <a:cubicBezTo>
                  <a:pt x="1107093" y="27702"/>
                  <a:pt x="968956" y="17546"/>
                  <a:pt x="857348" y="185"/>
                </a:cubicBezTo>
                <a:cubicBezTo>
                  <a:pt x="838744" y="595"/>
                  <a:pt x="825665" y="387"/>
                  <a:pt x="810707" y="3100"/>
                </a:cubicBezTo>
                <a:close/>
              </a:path>
            </a:pathLst>
          </a:custGeom>
          <a:blipFill>
            <a:blip r:embed="rId7"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6" name="!!polopicknick">
            <a:extLst>
              <a:ext uri="{FF2B5EF4-FFF2-40B4-BE49-F238E27FC236}">
                <a16:creationId xmlns:a16="http://schemas.microsoft.com/office/drawing/2014/main" id="{9ED16EEC-931F-471F-5EBA-EB4986E4B0DF}"/>
              </a:ext>
            </a:extLst>
          </p:cNvPr>
          <p:cNvSpPr/>
          <p:nvPr/>
        </p:nvSpPr>
        <p:spPr>
          <a:xfrm>
            <a:off x="404947" y="5481785"/>
            <a:ext cx="2624708" cy="649712"/>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Overnachten in een elektriciteitscabine</a:t>
            </a:r>
            <a:endParaRPr lang="nl-BE" dirty="0">
              <a:solidFill>
                <a:srgbClr val="0D9FB3"/>
              </a:solidFill>
            </a:endParaRPr>
          </a:p>
        </p:txBody>
      </p:sp>
      <p:sp>
        <p:nvSpPr>
          <p:cNvPr id="27" name="!!cinema">
            <a:extLst>
              <a:ext uri="{FF2B5EF4-FFF2-40B4-BE49-F238E27FC236}">
                <a16:creationId xmlns:a16="http://schemas.microsoft.com/office/drawing/2014/main" id="{1764598C-152A-66E7-2F1B-78F74A963F3E}"/>
              </a:ext>
            </a:extLst>
          </p:cNvPr>
          <p:cNvSpPr/>
          <p:nvPr/>
        </p:nvSpPr>
        <p:spPr>
          <a:xfrm>
            <a:off x="3105898" y="5045262"/>
            <a:ext cx="1863008" cy="649713"/>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Openlucht-cinema</a:t>
            </a:r>
            <a:endParaRPr lang="nl-BE" dirty="0">
              <a:solidFill>
                <a:srgbClr val="0D9FB3"/>
              </a:solidFill>
            </a:endParaRPr>
          </a:p>
        </p:txBody>
      </p:sp>
      <p:sp>
        <p:nvSpPr>
          <p:cNvPr id="28" name="!!elftopia">
            <a:extLst>
              <a:ext uri="{FF2B5EF4-FFF2-40B4-BE49-F238E27FC236}">
                <a16:creationId xmlns:a16="http://schemas.microsoft.com/office/drawing/2014/main" id="{BFAC4194-9479-440F-2074-C9B8FD2E7585}"/>
              </a:ext>
            </a:extLst>
          </p:cNvPr>
          <p:cNvSpPr/>
          <p:nvPr/>
        </p:nvSpPr>
        <p:spPr>
          <a:xfrm>
            <a:off x="5268919" y="5525853"/>
            <a:ext cx="1863008" cy="390322"/>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err="1">
                <a:solidFill>
                  <a:srgbClr val="0D9FB3"/>
                </a:solidFill>
              </a:rPr>
              <a:t>Elftopia</a:t>
            </a:r>
            <a:endParaRPr lang="nl-BE" dirty="0">
              <a:solidFill>
                <a:srgbClr val="0D9FB3"/>
              </a:solidFill>
            </a:endParaRPr>
          </a:p>
        </p:txBody>
      </p:sp>
      <p:sp>
        <p:nvSpPr>
          <p:cNvPr id="29" name="!!foodtruckfun">
            <a:extLst>
              <a:ext uri="{FF2B5EF4-FFF2-40B4-BE49-F238E27FC236}">
                <a16:creationId xmlns:a16="http://schemas.microsoft.com/office/drawing/2014/main" id="{EAE5BF91-C804-BB75-56AB-DBE8F94DFB78}"/>
              </a:ext>
            </a:extLst>
          </p:cNvPr>
          <p:cNvSpPr/>
          <p:nvPr/>
        </p:nvSpPr>
        <p:spPr>
          <a:xfrm>
            <a:off x="7431365" y="5089330"/>
            <a:ext cx="1863008" cy="64905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Foodtruck Fun</a:t>
            </a:r>
            <a:endParaRPr lang="nl-BE" dirty="0">
              <a:solidFill>
                <a:srgbClr val="0D9FB3"/>
              </a:solidFill>
            </a:endParaRPr>
          </a:p>
        </p:txBody>
      </p:sp>
      <p:sp>
        <p:nvSpPr>
          <p:cNvPr id="57" name="!!Link_cinema">
            <a:hlinkClick r:id="rId8" action="ppaction://hlinksldjump"/>
            <a:extLst>
              <a:ext uri="{FF2B5EF4-FFF2-40B4-BE49-F238E27FC236}">
                <a16:creationId xmlns:a16="http://schemas.microsoft.com/office/drawing/2014/main" id="{A8F65A13-3892-8383-4151-673AD93EF91D}"/>
              </a:ext>
            </a:extLst>
          </p:cNvPr>
          <p:cNvSpPr/>
          <p:nvPr/>
        </p:nvSpPr>
        <p:spPr>
          <a:xfrm>
            <a:off x="3022759" y="3109514"/>
            <a:ext cx="1954150" cy="2786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1" name="!!Link_elftopia">
            <a:hlinkClick r:id="rId9" action="ppaction://hlinksldjump"/>
            <a:extLst>
              <a:ext uri="{FF2B5EF4-FFF2-40B4-BE49-F238E27FC236}">
                <a16:creationId xmlns:a16="http://schemas.microsoft.com/office/drawing/2014/main" id="{90DF2E1F-B991-5D0A-8FD6-FF1B30DF7BA8}"/>
              </a:ext>
            </a:extLst>
          </p:cNvPr>
          <p:cNvSpPr/>
          <p:nvPr/>
        </p:nvSpPr>
        <p:spPr>
          <a:xfrm>
            <a:off x="5272143" y="3530455"/>
            <a:ext cx="1954150" cy="24370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0" name="!!Link_polopicknick">
            <a:hlinkClick r:id="rId10" action="ppaction://hlinksldjump"/>
            <a:extLst>
              <a:ext uri="{FF2B5EF4-FFF2-40B4-BE49-F238E27FC236}">
                <a16:creationId xmlns:a16="http://schemas.microsoft.com/office/drawing/2014/main" id="{5850705C-06FA-2AAF-774B-F79329B8EE66}"/>
              </a:ext>
            </a:extLst>
          </p:cNvPr>
          <p:cNvSpPr/>
          <p:nvPr/>
        </p:nvSpPr>
        <p:spPr>
          <a:xfrm>
            <a:off x="377754" y="3570039"/>
            <a:ext cx="2664431" cy="25614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sp>
        <p:nvSpPr>
          <p:cNvPr id="56" name="!!Link_foodtruckfun">
            <a:hlinkClick r:id="rId11" action="ppaction://hlinksldjump"/>
            <a:extLst>
              <a:ext uri="{FF2B5EF4-FFF2-40B4-BE49-F238E27FC236}">
                <a16:creationId xmlns:a16="http://schemas.microsoft.com/office/drawing/2014/main" id="{ED732152-D62E-5F13-DF97-8F99C83FEDC7}"/>
              </a:ext>
            </a:extLst>
          </p:cNvPr>
          <p:cNvSpPr/>
          <p:nvPr/>
        </p:nvSpPr>
        <p:spPr>
          <a:xfrm>
            <a:off x="7356212" y="3109512"/>
            <a:ext cx="1954150" cy="2674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8" name="!!goodtimes_bol2">
            <a:extLst>
              <a:ext uri="{FF2B5EF4-FFF2-40B4-BE49-F238E27FC236}">
                <a16:creationId xmlns:a16="http://schemas.microsoft.com/office/drawing/2014/main" id="{CE36F748-2BED-E2ED-FF40-735411C87D1F}"/>
              </a:ext>
            </a:extLst>
          </p:cNvPr>
          <p:cNvSpPr/>
          <p:nvPr/>
        </p:nvSpPr>
        <p:spPr>
          <a:xfrm>
            <a:off x="4356184" y="961707"/>
            <a:ext cx="2004938" cy="1717445"/>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59" name="!!goodtimes_bol1">
            <a:extLst>
              <a:ext uri="{FF2B5EF4-FFF2-40B4-BE49-F238E27FC236}">
                <a16:creationId xmlns:a16="http://schemas.microsoft.com/office/drawing/2014/main" id="{A10A5D49-6A6C-7C66-DE14-C3B751A7E973}"/>
              </a:ext>
            </a:extLst>
          </p:cNvPr>
          <p:cNvSpPr/>
          <p:nvPr/>
        </p:nvSpPr>
        <p:spPr>
          <a:xfrm rot="14561146">
            <a:off x="6274527" y="925874"/>
            <a:ext cx="1461385" cy="1405553"/>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60" name="!!goodtimes">
            <a:extLst>
              <a:ext uri="{FF2B5EF4-FFF2-40B4-BE49-F238E27FC236}">
                <a16:creationId xmlns:a16="http://schemas.microsoft.com/office/drawing/2014/main" id="{FEF865B6-E8D6-6B64-D1CC-E1DBC2D6B9F5}"/>
              </a:ext>
            </a:extLst>
          </p:cNvPr>
          <p:cNvSpPr/>
          <p:nvPr/>
        </p:nvSpPr>
        <p:spPr>
          <a:xfrm>
            <a:off x="4766782" y="1681851"/>
            <a:ext cx="3306746" cy="61148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800" dirty="0">
                <a:solidFill>
                  <a:srgbClr val="F37B4B"/>
                </a:solidFill>
                <a:latin typeface="Montserrat ExtraBold" panose="00000900000000000000" pitchFamily="2" charset="0"/>
              </a:rPr>
              <a:t>#GOODTIMES</a:t>
            </a:r>
            <a:endParaRPr lang="nl-BE" sz="2800" dirty="0">
              <a:solidFill>
                <a:srgbClr val="F37B4B"/>
              </a:solidFill>
              <a:latin typeface="Montserrat ExtraBold" panose="00000900000000000000" pitchFamily="2" charset="0"/>
            </a:endParaRPr>
          </a:p>
        </p:txBody>
      </p:sp>
      <p:pic>
        <p:nvPicPr>
          <p:cNvPr id="61" name="!!ijsje">
            <a:extLst>
              <a:ext uri="{FF2B5EF4-FFF2-40B4-BE49-F238E27FC236}">
                <a16:creationId xmlns:a16="http://schemas.microsoft.com/office/drawing/2014/main" id="{28CC91FF-A9A9-EB05-F6D1-32D17ADC391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1191034">
            <a:off x="3710604" y="926529"/>
            <a:ext cx="1249515" cy="1722817"/>
          </a:xfrm>
          <a:prstGeom prst="rect">
            <a:avLst/>
          </a:prstGeom>
        </p:spPr>
      </p:pic>
      <p:pic>
        <p:nvPicPr>
          <p:cNvPr id="62" name="!!cocktail">
            <a:extLst>
              <a:ext uri="{FF2B5EF4-FFF2-40B4-BE49-F238E27FC236}">
                <a16:creationId xmlns:a16="http://schemas.microsoft.com/office/drawing/2014/main" id="{9DC6B9BF-99F4-DBBD-3A7B-177B2AA375BF}"/>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19913649">
            <a:off x="7566519" y="390178"/>
            <a:ext cx="904889" cy="1960589"/>
          </a:xfrm>
          <a:prstGeom prst="rect">
            <a:avLst/>
          </a:prstGeom>
        </p:spPr>
      </p:pic>
      <p:sp>
        <p:nvSpPr>
          <p:cNvPr id="69" name="!!cirkelgraffiti">
            <a:extLst>
              <a:ext uri="{FF2B5EF4-FFF2-40B4-BE49-F238E27FC236}">
                <a16:creationId xmlns:a16="http://schemas.microsoft.com/office/drawing/2014/main" id="{4DD704C7-37C1-BDA9-7021-EAA5E6D5858D}"/>
              </a:ext>
            </a:extLst>
          </p:cNvPr>
          <p:cNvSpPr/>
          <p:nvPr/>
        </p:nvSpPr>
        <p:spPr>
          <a:xfrm>
            <a:off x="9588450" y="3594810"/>
            <a:ext cx="1828858" cy="1943028"/>
          </a:xfrm>
          <a:custGeom>
            <a:avLst/>
            <a:gdLst>
              <a:gd name="connsiteX0" fmla="*/ 145887 w 1828858"/>
              <a:gd name="connsiteY0" fmla="*/ 1492500 h 1943028"/>
              <a:gd name="connsiteX1" fmla="*/ 1297410 w 1828858"/>
              <a:gd name="connsiteY1" fmla="*/ 1877374 h 1943028"/>
              <a:gd name="connsiteX2" fmla="*/ 1780723 w 1828858"/>
              <a:gd name="connsiteY2" fmla="*/ 780393 h 1943028"/>
              <a:gd name="connsiteX3" fmla="*/ 1196314 w 1828858"/>
              <a:gd name="connsiteY3" fmla="*/ 165392 h 1943028"/>
              <a:gd name="connsiteX4" fmla="*/ 651813 w 1828858"/>
              <a:gd name="connsiteY4" fmla="*/ 889 h 1943028"/>
              <a:gd name="connsiteX5" fmla="*/ 314825 w 1828858"/>
              <a:gd name="connsiteY5" fmla="*/ 148986 h 1943028"/>
              <a:gd name="connsiteX6" fmla="*/ 139236 w 1828858"/>
              <a:gd name="connsiteY6" fmla="*/ 340093 h 1943028"/>
              <a:gd name="connsiteX7" fmla="*/ 7545 w 1828858"/>
              <a:gd name="connsiteY7" fmla="*/ 1069492 h 1943028"/>
              <a:gd name="connsiteX8" fmla="*/ 145887 w 1828858"/>
              <a:gd name="connsiteY8" fmla="*/ 1492942 h 1943028"/>
              <a:gd name="connsiteX9" fmla="*/ 145887 w 1828858"/>
              <a:gd name="connsiteY9" fmla="*/ 1492500 h 194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8858" h="1943028" fill="none" extrusionOk="0">
                <a:moveTo>
                  <a:pt x="145887" y="1492500"/>
                </a:moveTo>
                <a:cubicBezTo>
                  <a:pt x="334775" y="1821890"/>
                  <a:pt x="862659" y="2050010"/>
                  <a:pt x="1297410" y="1877374"/>
                </a:cubicBezTo>
                <a:cubicBezTo>
                  <a:pt x="1624990" y="1717093"/>
                  <a:pt x="1936388" y="1219279"/>
                  <a:pt x="1780723" y="780393"/>
                </a:cubicBezTo>
                <a:cubicBezTo>
                  <a:pt x="1710897" y="482956"/>
                  <a:pt x="1447928" y="296331"/>
                  <a:pt x="1196314" y="165392"/>
                </a:cubicBezTo>
                <a:cubicBezTo>
                  <a:pt x="1019467" y="73552"/>
                  <a:pt x="834420" y="-5832"/>
                  <a:pt x="651813" y="889"/>
                </a:cubicBezTo>
                <a:cubicBezTo>
                  <a:pt x="520908" y="17563"/>
                  <a:pt x="397563" y="55579"/>
                  <a:pt x="314825" y="148986"/>
                </a:cubicBezTo>
                <a:cubicBezTo>
                  <a:pt x="245191" y="199988"/>
                  <a:pt x="196445" y="258503"/>
                  <a:pt x="139236" y="340093"/>
                </a:cubicBezTo>
                <a:cubicBezTo>
                  <a:pt x="28035" y="556044"/>
                  <a:pt x="-30635" y="869831"/>
                  <a:pt x="7545" y="1069492"/>
                </a:cubicBezTo>
                <a:cubicBezTo>
                  <a:pt x="6717" y="1209376"/>
                  <a:pt x="51541" y="1364049"/>
                  <a:pt x="145887" y="1492942"/>
                </a:cubicBezTo>
                <a:cubicBezTo>
                  <a:pt x="145900" y="1492847"/>
                  <a:pt x="145849" y="1492594"/>
                  <a:pt x="145887" y="1492500"/>
                </a:cubicBezTo>
                <a:close/>
              </a:path>
              <a:path w="1828858" h="1943028" stroke="0" extrusionOk="0">
                <a:moveTo>
                  <a:pt x="145887" y="1492500"/>
                </a:moveTo>
                <a:cubicBezTo>
                  <a:pt x="368031" y="1910610"/>
                  <a:pt x="881347" y="2082032"/>
                  <a:pt x="1297410" y="1877374"/>
                </a:cubicBezTo>
                <a:cubicBezTo>
                  <a:pt x="1726399" y="1737906"/>
                  <a:pt x="1981646" y="1124293"/>
                  <a:pt x="1780723" y="780393"/>
                </a:cubicBezTo>
                <a:cubicBezTo>
                  <a:pt x="1706444" y="534960"/>
                  <a:pt x="1444784" y="354226"/>
                  <a:pt x="1196314" y="165392"/>
                </a:cubicBezTo>
                <a:cubicBezTo>
                  <a:pt x="1066286" y="65129"/>
                  <a:pt x="837272" y="-7260"/>
                  <a:pt x="651813" y="889"/>
                </a:cubicBezTo>
                <a:cubicBezTo>
                  <a:pt x="522238" y="-7444"/>
                  <a:pt x="407764" y="58463"/>
                  <a:pt x="314825" y="148986"/>
                </a:cubicBezTo>
                <a:cubicBezTo>
                  <a:pt x="254315" y="206686"/>
                  <a:pt x="173348" y="258433"/>
                  <a:pt x="139236" y="340093"/>
                </a:cubicBezTo>
                <a:cubicBezTo>
                  <a:pt x="24369" y="505475"/>
                  <a:pt x="-55356" y="858215"/>
                  <a:pt x="7545" y="1069492"/>
                </a:cubicBezTo>
                <a:cubicBezTo>
                  <a:pt x="-6037" y="1218761"/>
                  <a:pt x="68528" y="1366270"/>
                  <a:pt x="145887" y="1492942"/>
                </a:cubicBezTo>
                <a:cubicBezTo>
                  <a:pt x="145903" y="1492889"/>
                  <a:pt x="145887" y="1492560"/>
                  <a:pt x="145887" y="149250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0" name="!!fotograffiti">
            <a:extLst>
              <a:ext uri="{FF2B5EF4-FFF2-40B4-BE49-F238E27FC236}">
                <a16:creationId xmlns:a16="http://schemas.microsoft.com/office/drawing/2014/main" id="{AEE8A3EE-F1B2-C871-564C-9B99BDDB0BAC}"/>
              </a:ext>
            </a:extLst>
          </p:cNvPr>
          <p:cNvSpPr/>
          <p:nvPr/>
        </p:nvSpPr>
        <p:spPr>
          <a:xfrm>
            <a:off x="9663823" y="3674886"/>
            <a:ext cx="1678116" cy="1782876"/>
          </a:xfrm>
          <a:custGeom>
            <a:avLst/>
            <a:gdLst>
              <a:gd name="connsiteX0" fmla="*/ 133862 w 1678116"/>
              <a:gd name="connsiteY0" fmla="*/ 1369482 h 1782876"/>
              <a:gd name="connsiteX1" fmla="*/ 1190472 w 1678116"/>
              <a:gd name="connsiteY1" fmla="*/ 1722634 h 1782876"/>
              <a:gd name="connsiteX2" fmla="*/ 1633948 w 1678116"/>
              <a:gd name="connsiteY2" fmla="*/ 716070 h 1782876"/>
              <a:gd name="connsiteX3" fmla="*/ 1097709 w 1678116"/>
              <a:gd name="connsiteY3" fmla="*/ 151759 h 1782876"/>
              <a:gd name="connsiteX4" fmla="*/ 598088 w 1678116"/>
              <a:gd name="connsiteY4" fmla="*/ 816 h 1782876"/>
              <a:gd name="connsiteX5" fmla="*/ 288876 w 1678116"/>
              <a:gd name="connsiteY5" fmla="*/ 136706 h 1782876"/>
              <a:gd name="connsiteX6" fmla="*/ 127760 w 1678116"/>
              <a:gd name="connsiteY6" fmla="*/ 312061 h 1782876"/>
              <a:gd name="connsiteX7" fmla="*/ 6923 w 1678116"/>
              <a:gd name="connsiteY7" fmla="*/ 981340 h 1782876"/>
              <a:gd name="connsiteX8" fmla="*/ 133862 w 1678116"/>
              <a:gd name="connsiteY8" fmla="*/ 1369888 h 1782876"/>
              <a:gd name="connsiteX9" fmla="*/ 133862 w 1678116"/>
              <a:gd name="connsiteY9" fmla="*/ 1369482 h 178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8116" h="1782876" fill="none" extrusionOk="0">
                <a:moveTo>
                  <a:pt x="133862" y="1369482"/>
                </a:moveTo>
                <a:cubicBezTo>
                  <a:pt x="295582" y="1657339"/>
                  <a:pt x="787155" y="1881133"/>
                  <a:pt x="1190472" y="1722634"/>
                </a:cubicBezTo>
                <a:cubicBezTo>
                  <a:pt x="1498193" y="1574495"/>
                  <a:pt x="1777320" y="1128902"/>
                  <a:pt x="1633948" y="716070"/>
                </a:cubicBezTo>
                <a:cubicBezTo>
                  <a:pt x="1546313" y="463800"/>
                  <a:pt x="1331964" y="248642"/>
                  <a:pt x="1097709" y="151759"/>
                </a:cubicBezTo>
                <a:cubicBezTo>
                  <a:pt x="940511" y="65518"/>
                  <a:pt x="754226" y="-1121"/>
                  <a:pt x="598088" y="816"/>
                </a:cubicBezTo>
                <a:cubicBezTo>
                  <a:pt x="474819" y="23844"/>
                  <a:pt x="356509" y="45750"/>
                  <a:pt x="288876" y="136706"/>
                </a:cubicBezTo>
                <a:cubicBezTo>
                  <a:pt x="225078" y="183592"/>
                  <a:pt x="172509" y="241692"/>
                  <a:pt x="127760" y="312061"/>
                </a:cubicBezTo>
                <a:cubicBezTo>
                  <a:pt x="27124" y="511427"/>
                  <a:pt x="-27106" y="795544"/>
                  <a:pt x="6923" y="981340"/>
                </a:cubicBezTo>
                <a:cubicBezTo>
                  <a:pt x="-1416" y="1105586"/>
                  <a:pt x="38140" y="1251452"/>
                  <a:pt x="133862" y="1369888"/>
                </a:cubicBezTo>
                <a:cubicBezTo>
                  <a:pt x="133856" y="1369734"/>
                  <a:pt x="133894" y="1369599"/>
                  <a:pt x="133862" y="1369482"/>
                </a:cubicBezTo>
                <a:close/>
              </a:path>
              <a:path w="1678116" h="1782876" stroke="0" extrusionOk="0">
                <a:moveTo>
                  <a:pt x="133862" y="1369482"/>
                </a:moveTo>
                <a:cubicBezTo>
                  <a:pt x="334377" y="1776340"/>
                  <a:pt x="812275" y="1898109"/>
                  <a:pt x="1190472" y="1722634"/>
                </a:cubicBezTo>
                <a:cubicBezTo>
                  <a:pt x="1577537" y="1585294"/>
                  <a:pt x="1780242" y="1088258"/>
                  <a:pt x="1633948" y="716070"/>
                </a:cubicBezTo>
                <a:cubicBezTo>
                  <a:pt x="1545459" y="472215"/>
                  <a:pt x="1325726" y="324029"/>
                  <a:pt x="1097709" y="151759"/>
                </a:cubicBezTo>
                <a:cubicBezTo>
                  <a:pt x="949568" y="63286"/>
                  <a:pt x="746811" y="66"/>
                  <a:pt x="598088" y="816"/>
                </a:cubicBezTo>
                <a:cubicBezTo>
                  <a:pt x="477991" y="-13357"/>
                  <a:pt x="383135" y="43590"/>
                  <a:pt x="288876" y="136706"/>
                </a:cubicBezTo>
                <a:cubicBezTo>
                  <a:pt x="233367" y="189571"/>
                  <a:pt x="163556" y="241009"/>
                  <a:pt x="127760" y="312061"/>
                </a:cubicBezTo>
                <a:cubicBezTo>
                  <a:pt x="18213" y="488007"/>
                  <a:pt x="-27000" y="773202"/>
                  <a:pt x="6923" y="981340"/>
                </a:cubicBezTo>
                <a:cubicBezTo>
                  <a:pt x="-818" y="1118260"/>
                  <a:pt x="64380" y="1265761"/>
                  <a:pt x="133862" y="1369888"/>
                </a:cubicBezTo>
                <a:cubicBezTo>
                  <a:pt x="133891" y="1369756"/>
                  <a:pt x="133890" y="1369590"/>
                  <a:pt x="133862" y="1369482"/>
                </a:cubicBezTo>
                <a:close/>
              </a:path>
            </a:pathLst>
          </a:custGeom>
          <a:blipFill>
            <a:blip r:embed="rId16"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1" name="!!graffiti">
            <a:extLst>
              <a:ext uri="{FF2B5EF4-FFF2-40B4-BE49-F238E27FC236}">
                <a16:creationId xmlns:a16="http://schemas.microsoft.com/office/drawing/2014/main" id="{E0617F08-EE47-6258-C79E-0ECC5930647C}"/>
              </a:ext>
            </a:extLst>
          </p:cNvPr>
          <p:cNvSpPr/>
          <p:nvPr/>
        </p:nvSpPr>
        <p:spPr>
          <a:xfrm>
            <a:off x="9586825" y="5525852"/>
            <a:ext cx="1863008" cy="703251"/>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Graffiti ontdekken</a:t>
            </a:r>
            <a:endParaRPr lang="nl-BE" dirty="0">
              <a:solidFill>
                <a:srgbClr val="0D9FB3"/>
              </a:solidFill>
            </a:endParaRPr>
          </a:p>
        </p:txBody>
      </p:sp>
      <p:sp>
        <p:nvSpPr>
          <p:cNvPr id="72" name="!!Link_grafffiti">
            <a:hlinkClick r:id="rId17" action="ppaction://hlinksldjump"/>
            <a:extLst>
              <a:ext uri="{FF2B5EF4-FFF2-40B4-BE49-F238E27FC236}">
                <a16:creationId xmlns:a16="http://schemas.microsoft.com/office/drawing/2014/main" id="{5C95E0D8-1F7B-E29C-B749-E8B3B8AE4F48}"/>
              </a:ext>
            </a:extLst>
          </p:cNvPr>
          <p:cNvSpPr/>
          <p:nvPr/>
        </p:nvSpPr>
        <p:spPr>
          <a:xfrm>
            <a:off x="9590049" y="3540055"/>
            <a:ext cx="1954150" cy="26890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77" name="!!actief_bol2">
            <a:extLst>
              <a:ext uri="{FF2B5EF4-FFF2-40B4-BE49-F238E27FC236}">
                <a16:creationId xmlns:a16="http://schemas.microsoft.com/office/drawing/2014/main" id="{763F1A7F-3FD2-831B-523A-955B00243163}"/>
              </a:ext>
            </a:extLst>
          </p:cNvPr>
          <p:cNvSpPr/>
          <p:nvPr/>
        </p:nvSpPr>
        <p:spPr>
          <a:xfrm>
            <a:off x="1840186" y="11052078"/>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78" name="!!actief_bol1">
            <a:extLst>
              <a:ext uri="{FF2B5EF4-FFF2-40B4-BE49-F238E27FC236}">
                <a16:creationId xmlns:a16="http://schemas.microsoft.com/office/drawing/2014/main" id="{3EF944F0-FF7B-405F-617D-6862CC0E96AF}"/>
              </a:ext>
            </a:extLst>
          </p:cNvPr>
          <p:cNvSpPr/>
          <p:nvPr/>
        </p:nvSpPr>
        <p:spPr>
          <a:xfrm>
            <a:off x="1122970" y="10987045"/>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79" name="!!actiefbuiten">
            <a:extLst>
              <a:ext uri="{FF2B5EF4-FFF2-40B4-BE49-F238E27FC236}">
                <a16:creationId xmlns:a16="http://schemas.microsoft.com/office/drawing/2014/main" id="{28E179C8-E239-B45E-252A-BE171998C8B9}"/>
              </a:ext>
            </a:extLst>
          </p:cNvPr>
          <p:cNvSpPr/>
          <p:nvPr/>
        </p:nvSpPr>
        <p:spPr>
          <a:xfrm>
            <a:off x="872435" y="11361166"/>
            <a:ext cx="2860586" cy="62280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#ACTIEFBUITEN</a:t>
            </a:r>
            <a:endParaRPr lang="nl-BE" sz="2400" dirty="0">
              <a:solidFill>
                <a:srgbClr val="F37B4B"/>
              </a:solidFill>
              <a:latin typeface="Montserrat ExtraBold" panose="00000900000000000000" pitchFamily="2" charset="0"/>
            </a:endParaRPr>
          </a:p>
        </p:txBody>
      </p:sp>
      <p:pic>
        <p:nvPicPr>
          <p:cNvPr id="80" name="!!palmboom">
            <a:extLst>
              <a:ext uri="{FF2B5EF4-FFF2-40B4-BE49-F238E27FC236}">
                <a16:creationId xmlns:a16="http://schemas.microsoft.com/office/drawing/2014/main" id="{AA97C2D9-13D4-02A7-DA5D-1AC9DB5DE6AC}"/>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3333459" y="10683209"/>
            <a:ext cx="1323924" cy="1348594"/>
          </a:xfrm>
          <a:prstGeom prst="rect">
            <a:avLst/>
          </a:prstGeom>
        </p:spPr>
      </p:pic>
      <p:pic>
        <p:nvPicPr>
          <p:cNvPr id="81" name="!!camera">
            <a:extLst>
              <a:ext uri="{FF2B5EF4-FFF2-40B4-BE49-F238E27FC236}">
                <a16:creationId xmlns:a16="http://schemas.microsoft.com/office/drawing/2014/main" id="{76CEC2E3-DB3A-E9EF-CFE7-D1E6CD4AEF1F}"/>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2598151" y="10434515"/>
            <a:ext cx="1157528" cy="1032389"/>
          </a:xfrm>
          <a:prstGeom prst="rect">
            <a:avLst/>
          </a:prstGeom>
        </p:spPr>
      </p:pic>
      <p:sp>
        <p:nvSpPr>
          <p:cNvPr id="83" name="!!chillax_bol2">
            <a:extLst>
              <a:ext uri="{FF2B5EF4-FFF2-40B4-BE49-F238E27FC236}">
                <a16:creationId xmlns:a16="http://schemas.microsoft.com/office/drawing/2014/main" id="{E7540782-8934-9282-131D-875879918F70}"/>
              </a:ext>
            </a:extLst>
          </p:cNvPr>
          <p:cNvSpPr/>
          <p:nvPr/>
        </p:nvSpPr>
        <p:spPr>
          <a:xfrm>
            <a:off x="10048082" y="8157084"/>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84" name="!!chillax_bol1">
            <a:extLst>
              <a:ext uri="{FF2B5EF4-FFF2-40B4-BE49-F238E27FC236}">
                <a16:creationId xmlns:a16="http://schemas.microsoft.com/office/drawing/2014/main" id="{A165E2FC-DAD2-2730-0126-7896BC6B19DF}"/>
              </a:ext>
            </a:extLst>
          </p:cNvPr>
          <p:cNvSpPr/>
          <p:nvPr/>
        </p:nvSpPr>
        <p:spPr>
          <a:xfrm>
            <a:off x="8851873" y="8947727"/>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85" name="!!chillax">
            <a:extLst>
              <a:ext uri="{FF2B5EF4-FFF2-40B4-BE49-F238E27FC236}">
                <a16:creationId xmlns:a16="http://schemas.microsoft.com/office/drawing/2014/main" id="{7D981E17-1AEF-53BD-4212-2B312EB2373F}"/>
              </a:ext>
            </a:extLst>
          </p:cNvPr>
          <p:cNvSpPr/>
          <p:nvPr/>
        </p:nvSpPr>
        <p:spPr>
          <a:xfrm>
            <a:off x="9032626" y="8902552"/>
            <a:ext cx="2285965"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#CHILLAX</a:t>
            </a:r>
            <a:endParaRPr lang="nl-BE" sz="2400" dirty="0">
              <a:solidFill>
                <a:srgbClr val="F37B4B"/>
              </a:solidFill>
              <a:latin typeface="Montserrat ExtraBold" panose="00000900000000000000" pitchFamily="2" charset="0"/>
            </a:endParaRPr>
          </a:p>
        </p:txBody>
      </p:sp>
      <p:pic>
        <p:nvPicPr>
          <p:cNvPr id="86" name="!!hoed">
            <a:extLst>
              <a:ext uri="{FF2B5EF4-FFF2-40B4-BE49-F238E27FC236}">
                <a16:creationId xmlns:a16="http://schemas.microsoft.com/office/drawing/2014/main" id="{51B6F706-B7F0-1728-33D3-07FEAB4304AF}"/>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rot="2032084">
            <a:off x="8964163" y="7841630"/>
            <a:ext cx="1857375" cy="1181100"/>
          </a:xfrm>
          <a:prstGeom prst="rect">
            <a:avLst/>
          </a:prstGeom>
        </p:spPr>
      </p:pic>
      <p:pic>
        <p:nvPicPr>
          <p:cNvPr id="87" name="!!redband">
            <a:extLst>
              <a:ext uri="{FF2B5EF4-FFF2-40B4-BE49-F238E27FC236}">
                <a16:creationId xmlns:a16="http://schemas.microsoft.com/office/drawing/2014/main" id="{744C091B-FE7E-0782-93FE-D2CA524193BD}"/>
              </a:ext>
            </a:extLst>
          </p:cNvPr>
          <p:cNvPicPr>
            <a:picLocks noChangeAspect="1"/>
          </p:cNvPicPr>
          <p:nvPr/>
        </p:nvPicPr>
        <p:blipFill>
          <a:blip r:embed="rId24" cstate="print">
            <a:extLst>
              <a:ext uri="{28A0092B-C50C-407E-A947-70E740481C1C}">
                <a14:useLocalDpi xmlns:a14="http://schemas.microsoft.com/office/drawing/2010/main"/>
              </a:ext>
              <a:ext uri="{96DAC541-7B7A-43D3-8B79-37D633B846F1}">
                <asvg:svgBlip xmlns:asvg="http://schemas.microsoft.com/office/drawing/2016/SVG/main" r:embed="rId25"/>
              </a:ext>
            </a:extLst>
          </a:blip>
          <a:stretch>
            <a:fillRect/>
          </a:stretch>
        </p:blipFill>
        <p:spPr>
          <a:xfrm>
            <a:off x="7855690" y="8322853"/>
            <a:ext cx="1395811" cy="1398363"/>
          </a:xfrm>
          <a:prstGeom prst="rect">
            <a:avLst/>
          </a:prstGeom>
        </p:spPr>
      </p:pic>
      <p:sp>
        <p:nvSpPr>
          <p:cNvPr id="88" name="!!uitdagend_bol2">
            <a:extLst>
              <a:ext uri="{FF2B5EF4-FFF2-40B4-BE49-F238E27FC236}">
                <a16:creationId xmlns:a16="http://schemas.microsoft.com/office/drawing/2014/main" id="{C18F4664-1E38-E4D3-D5E6-1FFF512006F0}"/>
              </a:ext>
            </a:extLst>
          </p:cNvPr>
          <p:cNvSpPr/>
          <p:nvPr/>
        </p:nvSpPr>
        <p:spPr>
          <a:xfrm>
            <a:off x="9104174" y="10397068"/>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89" name="!!uitdagend_bol1">
            <a:extLst>
              <a:ext uri="{FF2B5EF4-FFF2-40B4-BE49-F238E27FC236}">
                <a16:creationId xmlns:a16="http://schemas.microsoft.com/office/drawing/2014/main" id="{D83FC7B5-51FC-62D9-509D-EBD6878D0365}"/>
              </a:ext>
            </a:extLst>
          </p:cNvPr>
          <p:cNvSpPr/>
          <p:nvPr/>
        </p:nvSpPr>
        <p:spPr>
          <a:xfrm rot="14561146">
            <a:off x="8029106" y="11075352"/>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90" name="!!uitdagend">
            <a:extLst>
              <a:ext uri="{FF2B5EF4-FFF2-40B4-BE49-F238E27FC236}">
                <a16:creationId xmlns:a16="http://schemas.microsoft.com/office/drawing/2014/main" id="{8EE68C44-C7AD-D079-012B-1DC47BA6733A}"/>
              </a:ext>
            </a:extLst>
          </p:cNvPr>
          <p:cNvSpPr/>
          <p:nvPr/>
        </p:nvSpPr>
        <p:spPr>
          <a:xfrm>
            <a:off x="7964931" y="11720634"/>
            <a:ext cx="2860586"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#UITDAGEND</a:t>
            </a:r>
            <a:endParaRPr lang="nl-BE" sz="2400" dirty="0">
              <a:solidFill>
                <a:srgbClr val="F37B4B"/>
              </a:solidFill>
              <a:latin typeface="Montserrat ExtraBold" panose="00000900000000000000" pitchFamily="2" charset="0"/>
            </a:endParaRPr>
          </a:p>
        </p:txBody>
      </p:sp>
      <p:pic>
        <p:nvPicPr>
          <p:cNvPr id="91" name="!!boot">
            <a:extLst>
              <a:ext uri="{FF2B5EF4-FFF2-40B4-BE49-F238E27FC236}">
                <a16:creationId xmlns:a16="http://schemas.microsoft.com/office/drawing/2014/main" id="{ED7CE1CB-A76E-BA3C-473E-EE52E40116E4}"/>
              </a:ext>
            </a:extLst>
          </p:cNvPr>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rot="21082801">
            <a:off x="8724936" y="10430532"/>
            <a:ext cx="1228725" cy="1352550"/>
          </a:xfrm>
          <a:prstGeom prst="rect">
            <a:avLst/>
          </a:prstGeom>
        </p:spPr>
      </p:pic>
      <p:pic>
        <p:nvPicPr>
          <p:cNvPr id="92" name="!!kaart">
            <a:extLst>
              <a:ext uri="{FF2B5EF4-FFF2-40B4-BE49-F238E27FC236}">
                <a16:creationId xmlns:a16="http://schemas.microsoft.com/office/drawing/2014/main" id="{F5639210-90D5-0A6B-E8B6-25D42EE662F9}"/>
              </a:ext>
            </a:extLst>
          </p:cNvPr>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rot="1072896">
            <a:off x="9952200" y="10688455"/>
            <a:ext cx="1581150" cy="1238250"/>
          </a:xfrm>
          <a:prstGeom prst="rect">
            <a:avLst/>
          </a:prstGeom>
        </p:spPr>
      </p:pic>
      <p:sp>
        <p:nvSpPr>
          <p:cNvPr id="93" name="!!unieke_bol2">
            <a:extLst>
              <a:ext uri="{FF2B5EF4-FFF2-40B4-BE49-F238E27FC236}">
                <a16:creationId xmlns:a16="http://schemas.microsoft.com/office/drawing/2014/main" id="{5F94911A-144F-F4C0-1DB7-AFB234B0DD6B}"/>
              </a:ext>
            </a:extLst>
          </p:cNvPr>
          <p:cNvSpPr/>
          <p:nvPr/>
        </p:nvSpPr>
        <p:spPr>
          <a:xfrm>
            <a:off x="6343152" y="9749036"/>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9D099"/>
          </a:solidFill>
          <a:ln w="9525" cap="flat">
            <a:noFill/>
            <a:prstDash val="solid"/>
            <a:miter/>
          </a:ln>
        </p:spPr>
        <p:txBody>
          <a:bodyPr rtlCol="0" anchor="ctr"/>
          <a:lstStyle/>
          <a:p>
            <a:endParaRPr lang="nl-BE"/>
          </a:p>
        </p:txBody>
      </p:sp>
      <p:sp>
        <p:nvSpPr>
          <p:cNvPr id="94" name="!!unieke_bol1">
            <a:extLst>
              <a:ext uri="{FF2B5EF4-FFF2-40B4-BE49-F238E27FC236}">
                <a16:creationId xmlns:a16="http://schemas.microsoft.com/office/drawing/2014/main" id="{CAD257AD-E526-D21E-F500-7DCCB78C0A43}"/>
              </a:ext>
            </a:extLst>
          </p:cNvPr>
          <p:cNvSpPr/>
          <p:nvPr/>
        </p:nvSpPr>
        <p:spPr>
          <a:xfrm>
            <a:off x="5134768" y="9417861"/>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8D246"/>
          </a:solidFill>
          <a:ln w="9525" cap="flat">
            <a:noFill/>
            <a:prstDash val="solid"/>
            <a:miter/>
          </a:ln>
        </p:spPr>
        <p:txBody>
          <a:bodyPr rtlCol="0" anchor="ctr"/>
          <a:lstStyle/>
          <a:p>
            <a:endParaRPr lang="nl-BE"/>
          </a:p>
        </p:txBody>
      </p:sp>
      <p:sp>
        <p:nvSpPr>
          <p:cNvPr id="95" name="!!uniekebelevenis">
            <a:extLst>
              <a:ext uri="{FF2B5EF4-FFF2-40B4-BE49-F238E27FC236}">
                <a16:creationId xmlns:a16="http://schemas.microsoft.com/office/drawing/2014/main" id="{3D24F8AB-758D-4987-1B6F-AEEFBAF89EB1}"/>
              </a:ext>
            </a:extLst>
          </p:cNvPr>
          <p:cNvSpPr/>
          <p:nvPr/>
        </p:nvSpPr>
        <p:spPr>
          <a:xfrm>
            <a:off x="4593668" y="10123976"/>
            <a:ext cx="3601992"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#UNIEKEBELEVENIS</a:t>
            </a:r>
            <a:endParaRPr lang="nl-BE" sz="2400" dirty="0">
              <a:solidFill>
                <a:srgbClr val="F37B4B"/>
              </a:solidFill>
              <a:latin typeface="Montserrat ExtraBold" panose="00000900000000000000" pitchFamily="2" charset="0"/>
            </a:endParaRPr>
          </a:p>
        </p:txBody>
      </p:sp>
      <p:pic>
        <p:nvPicPr>
          <p:cNvPr id="96" name="!!bril">
            <a:extLst>
              <a:ext uri="{FF2B5EF4-FFF2-40B4-BE49-F238E27FC236}">
                <a16:creationId xmlns:a16="http://schemas.microsoft.com/office/drawing/2014/main" id="{91288E43-5404-7172-E87D-650DE4124CAA}"/>
              </a:ext>
            </a:extLst>
          </p:cNvPr>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5985770" y="9202255"/>
            <a:ext cx="1419222" cy="975715"/>
          </a:xfrm>
          <a:prstGeom prst="rect">
            <a:avLst/>
          </a:prstGeom>
        </p:spPr>
      </p:pic>
      <p:pic>
        <p:nvPicPr>
          <p:cNvPr id="97" name="!!toekan">
            <a:extLst>
              <a:ext uri="{FF2B5EF4-FFF2-40B4-BE49-F238E27FC236}">
                <a16:creationId xmlns:a16="http://schemas.microsoft.com/office/drawing/2014/main" id="{008AF17F-CDC3-1F23-75D9-DDA2F3FC9F6B}"/>
              </a:ext>
            </a:extLst>
          </p:cNvPr>
          <p:cNvPicPr>
            <a:picLocks noChangeAspect="1"/>
          </p:cNvPicPr>
          <p:nvPr/>
        </p:nvPicPr>
        <p:blipFill>
          <a:blip r:embed="rId32">
            <a:extLst>
              <a:ext uri="{96DAC541-7B7A-43D3-8B79-37D633B846F1}">
                <asvg:svgBlip xmlns:asvg="http://schemas.microsoft.com/office/drawing/2016/SVG/main" r:embed="rId33"/>
              </a:ext>
            </a:extLst>
          </a:blip>
          <a:stretch>
            <a:fillRect/>
          </a:stretch>
        </p:blipFill>
        <p:spPr>
          <a:xfrm rot="578319">
            <a:off x="5019526" y="9162252"/>
            <a:ext cx="1400175" cy="1076325"/>
          </a:xfrm>
          <a:prstGeom prst="rect">
            <a:avLst/>
          </a:prstGeom>
        </p:spPr>
      </p:pic>
      <p:sp>
        <p:nvSpPr>
          <p:cNvPr id="98" name="!!link_uniekebelevenis">
            <a:hlinkClick r:id="rId34" action="ppaction://hlinksldjump"/>
            <a:extLst>
              <a:ext uri="{FF2B5EF4-FFF2-40B4-BE49-F238E27FC236}">
                <a16:creationId xmlns:a16="http://schemas.microsoft.com/office/drawing/2014/main" id="{D597427E-9DFD-D723-503E-94B745A3584C}"/>
              </a:ext>
            </a:extLst>
          </p:cNvPr>
          <p:cNvSpPr/>
          <p:nvPr/>
        </p:nvSpPr>
        <p:spPr>
          <a:xfrm>
            <a:off x="4450619" y="9052630"/>
            <a:ext cx="3854370" cy="19875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127" name="!!alleactiviteiten">
            <a:extLst>
              <a:ext uri="{FF2B5EF4-FFF2-40B4-BE49-F238E27FC236}">
                <a16:creationId xmlns:a16="http://schemas.microsoft.com/office/drawing/2014/main" id="{A8B058F4-F67D-428D-3FE0-16771F8BD741}"/>
              </a:ext>
            </a:extLst>
          </p:cNvPr>
          <p:cNvGrpSpPr/>
          <p:nvPr/>
        </p:nvGrpSpPr>
        <p:grpSpPr>
          <a:xfrm>
            <a:off x="9892850" y="404981"/>
            <a:ext cx="1866848" cy="649522"/>
            <a:chOff x="10048082" y="-1453348"/>
            <a:chExt cx="3259127" cy="1133929"/>
          </a:xfrm>
        </p:grpSpPr>
        <p:sp>
          <p:nvSpPr>
            <p:cNvPr id="128" name="Vrije vorm: vorm 127">
              <a:extLst>
                <a:ext uri="{FF2B5EF4-FFF2-40B4-BE49-F238E27FC236}">
                  <a16:creationId xmlns:a16="http://schemas.microsoft.com/office/drawing/2014/main" id="{B43B029B-B049-1A6A-D743-399B1A92F01B}"/>
                </a:ext>
              </a:extLst>
            </p:cNvPr>
            <p:cNvSpPr/>
            <p:nvPr/>
          </p:nvSpPr>
          <p:spPr>
            <a:xfrm>
              <a:off x="10581628" y="-1311705"/>
              <a:ext cx="1040040" cy="891555"/>
            </a:xfrm>
            <a:custGeom>
              <a:avLst/>
              <a:gdLst>
                <a:gd name="connsiteX0" fmla="*/ 971165 w 1040040"/>
                <a:gd name="connsiteY0" fmla="*/ 195354 h 891555"/>
                <a:gd name="connsiteX1" fmla="*/ 805430 w 1040040"/>
                <a:gd name="connsiteY1" fmla="*/ 50002 h 891555"/>
                <a:gd name="connsiteX2" fmla="*/ 588165 w 1040040"/>
                <a:gd name="connsiteY2" fmla="*/ 91 h 891555"/>
                <a:gd name="connsiteX3" fmla="*/ 476627 w 1040040"/>
                <a:gd name="connsiteY3" fmla="*/ 10664 h 891555"/>
                <a:gd name="connsiteX4" fmla="*/ 388330 w 1040040"/>
                <a:gd name="connsiteY4" fmla="*/ 5425 h 891555"/>
                <a:gd name="connsiteX5" fmla="*/ 178304 w 1040040"/>
                <a:gd name="connsiteY5" fmla="*/ 87721 h 891555"/>
                <a:gd name="connsiteX6" fmla="*/ 36286 w 1040040"/>
                <a:gd name="connsiteY6" fmla="*/ 258790 h 891555"/>
                <a:gd name="connsiteX7" fmla="*/ 25428 w 1040040"/>
                <a:gd name="connsiteY7" fmla="*/ 285174 h 891555"/>
                <a:gd name="connsiteX8" fmla="*/ 159825 w 1040040"/>
                <a:gd name="connsiteY8" fmla="*/ 773426 h 891555"/>
                <a:gd name="connsiteX9" fmla="*/ 415476 w 1040040"/>
                <a:gd name="connsiteY9" fmla="*/ 881725 h 891555"/>
                <a:gd name="connsiteX10" fmla="*/ 923730 w 1040040"/>
                <a:gd name="connsiteY10" fmla="*/ 737993 h 891555"/>
                <a:gd name="connsiteX11" fmla="*/ 971165 w 1040040"/>
                <a:gd name="connsiteY11" fmla="*/ 195449 h 891555"/>
                <a:gd name="connsiteX12" fmla="*/ 971165 w 1040040"/>
                <a:gd name="connsiteY12" fmla="*/ 195449 h 89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0040" h="891555">
                  <a:moveTo>
                    <a:pt x="971165" y="195354"/>
                  </a:moveTo>
                  <a:cubicBezTo>
                    <a:pt x="930112" y="133060"/>
                    <a:pt x="871819" y="83435"/>
                    <a:pt x="805430" y="50002"/>
                  </a:cubicBezTo>
                  <a:cubicBezTo>
                    <a:pt x="738564" y="16188"/>
                    <a:pt x="663222" y="-1433"/>
                    <a:pt x="588165" y="91"/>
                  </a:cubicBezTo>
                  <a:cubicBezTo>
                    <a:pt x="550731" y="948"/>
                    <a:pt x="513870" y="11616"/>
                    <a:pt x="476627" y="10664"/>
                  </a:cubicBezTo>
                  <a:cubicBezTo>
                    <a:pt x="446623" y="9807"/>
                    <a:pt x="418620" y="2377"/>
                    <a:pt x="388330" y="5425"/>
                  </a:cubicBezTo>
                  <a:cubicBezTo>
                    <a:pt x="312892" y="13045"/>
                    <a:pt x="239549" y="43525"/>
                    <a:pt x="178304" y="87721"/>
                  </a:cubicBezTo>
                  <a:cubicBezTo>
                    <a:pt x="117630" y="131536"/>
                    <a:pt x="67433" y="190401"/>
                    <a:pt x="36286" y="258790"/>
                  </a:cubicBezTo>
                  <a:cubicBezTo>
                    <a:pt x="32286" y="267363"/>
                    <a:pt x="28666" y="276221"/>
                    <a:pt x="25428" y="285174"/>
                  </a:cubicBezTo>
                  <a:cubicBezTo>
                    <a:pt x="-37342" y="454148"/>
                    <a:pt x="19332" y="660364"/>
                    <a:pt x="159825" y="773426"/>
                  </a:cubicBezTo>
                  <a:cubicBezTo>
                    <a:pt x="232787" y="832100"/>
                    <a:pt x="323465" y="865723"/>
                    <a:pt x="415476" y="881725"/>
                  </a:cubicBezTo>
                  <a:cubicBezTo>
                    <a:pt x="596166" y="912872"/>
                    <a:pt x="797715" y="871343"/>
                    <a:pt x="923730" y="737993"/>
                  </a:cubicBezTo>
                  <a:cubicBezTo>
                    <a:pt x="1058128" y="595689"/>
                    <a:pt x="1078893" y="358993"/>
                    <a:pt x="971165" y="195449"/>
                  </a:cubicBezTo>
                  <a:lnTo>
                    <a:pt x="971165" y="195449"/>
                  </a:lnTo>
                  <a:close/>
                </a:path>
              </a:pathLst>
            </a:custGeom>
            <a:solidFill>
              <a:srgbClr val="F9AF0C"/>
            </a:solid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71B89D8E-78F3-6830-CFC3-52C17F933C10}"/>
                </a:ext>
              </a:extLst>
            </p:cNvPr>
            <p:cNvSpPr/>
            <p:nvPr/>
          </p:nvSpPr>
          <p:spPr>
            <a:xfrm>
              <a:off x="11584447" y="-1157332"/>
              <a:ext cx="817008" cy="684728"/>
            </a:xfrm>
            <a:custGeom>
              <a:avLst/>
              <a:gdLst>
                <a:gd name="connsiteX0" fmla="*/ 317533 w 817008"/>
                <a:gd name="connsiteY0" fmla="*/ 649343 h 684728"/>
                <a:gd name="connsiteX1" fmla="*/ 667291 w 817008"/>
                <a:gd name="connsiteY1" fmla="*/ 644961 h 684728"/>
                <a:gd name="connsiteX2" fmla="*/ 808927 w 817008"/>
                <a:gd name="connsiteY2" fmla="*/ 485513 h 684728"/>
                <a:gd name="connsiteX3" fmla="*/ 760064 w 817008"/>
                <a:gd name="connsiteY3" fmla="*/ 245387 h 684728"/>
                <a:gd name="connsiteX4" fmla="*/ 473743 w 817008"/>
                <a:gd name="connsiteY4" fmla="*/ 16025 h 684728"/>
                <a:gd name="connsiteX5" fmla="*/ 119413 w 817008"/>
                <a:gd name="connsiteY5" fmla="*/ 83462 h 684728"/>
                <a:gd name="connsiteX6" fmla="*/ 3112 w 817008"/>
                <a:gd name="connsiteY6" fmla="*/ 354353 h 684728"/>
                <a:gd name="connsiteX7" fmla="*/ 108745 w 817008"/>
                <a:gd name="connsiteY7" fmla="*/ 503229 h 684728"/>
                <a:gd name="connsiteX8" fmla="*/ 269527 w 817008"/>
                <a:gd name="connsiteY8" fmla="*/ 626959 h 684728"/>
                <a:gd name="connsiteX9" fmla="*/ 317152 w 817008"/>
                <a:gd name="connsiteY9" fmla="*/ 649438 h 684728"/>
                <a:gd name="connsiteX10" fmla="*/ 317342 w 817008"/>
                <a:gd name="connsiteY10" fmla="*/ 649438 h 68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7008" h="684728">
                  <a:moveTo>
                    <a:pt x="317533" y="649343"/>
                  </a:moveTo>
                  <a:cubicBezTo>
                    <a:pt x="428689" y="694586"/>
                    <a:pt x="558896" y="699920"/>
                    <a:pt x="667291" y="644961"/>
                  </a:cubicBezTo>
                  <a:cubicBezTo>
                    <a:pt x="732537" y="611814"/>
                    <a:pt x="789211" y="555998"/>
                    <a:pt x="808927" y="485513"/>
                  </a:cubicBezTo>
                  <a:cubicBezTo>
                    <a:pt x="831692" y="404645"/>
                    <a:pt x="803498" y="317301"/>
                    <a:pt x="760064" y="245387"/>
                  </a:cubicBezTo>
                  <a:cubicBezTo>
                    <a:pt x="695485" y="138136"/>
                    <a:pt x="593948" y="50887"/>
                    <a:pt x="473743" y="16025"/>
                  </a:cubicBezTo>
                  <a:cubicBezTo>
                    <a:pt x="353632" y="-18836"/>
                    <a:pt x="215329" y="2976"/>
                    <a:pt x="119413" y="83462"/>
                  </a:cubicBezTo>
                  <a:cubicBezTo>
                    <a:pt x="45880" y="145280"/>
                    <a:pt x="-14604" y="256151"/>
                    <a:pt x="3112" y="354353"/>
                  </a:cubicBezTo>
                  <a:cubicBezTo>
                    <a:pt x="13685" y="413123"/>
                    <a:pt x="68263" y="462176"/>
                    <a:pt x="108745" y="503229"/>
                  </a:cubicBezTo>
                  <a:cubicBezTo>
                    <a:pt x="156370" y="551426"/>
                    <a:pt x="209710" y="594574"/>
                    <a:pt x="269527" y="626959"/>
                  </a:cubicBezTo>
                  <a:cubicBezTo>
                    <a:pt x="284957" y="635341"/>
                    <a:pt x="300864" y="642770"/>
                    <a:pt x="317152" y="649438"/>
                  </a:cubicBezTo>
                  <a:lnTo>
                    <a:pt x="317342" y="649438"/>
                  </a:lnTo>
                  <a:close/>
                </a:path>
              </a:pathLst>
            </a:custGeom>
            <a:solidFill>
              <a:srgbClr val="E7A004"/>
            </a:solidFill>
            <a:ln w="9525" cap="flat">
              <a:noFill/>
              <a:prstDash val="solid"/>
              <a:miter/>
            </a:ln>
          </p:spPr>
          <p:txBody>
            <a:bodyPr rtlCol="0" anchor="ctr"/>
            <a:lstStyle/>
            <a:p>
              <a:endParaRPr lang="nl-BE"/>
            </a:p>
          </p:txBody>
        </p:sp>
        <p:grpSp>
          <p:nvGrpSpPr>
            <p:cNvPr id="130" name="Groep 129">
              <a:extLst>
                <a:ext uri="{FF2B5EF4-FFF2-40B4-BE49-F238E27FC236}">
                  <a16:creationId xmlns:a16="http://schemas.microsoft.com/office/drawing/2014/main" id="{D2A91FA3-7866-3B1A-E177-297DC7B4CDB4}"/>
                </a:ext>
              </a:extLst>
            </p:cNvPr>
            <p:cNvGrpSpPr/>
            <p:nvPr/>
          </p:nvGrpSpPr>
          <p:grpSpPr>
            <a:xfrm>
              <a:off x="10238724" y="-838507"/>
              <a:ext cx="2543175" cy="321182"/>
              <a:chOff x="10238724" y="-838507"/>
              <a:chExt cx="2543175" cy="321182"/>
            </a:xfrm>
            <a:effectLst>
              <a:outerShdw blurRad="50800" dist="38100" dir="2700000" algn="tl" rotWithShape="0">
                <a:prstClr val="black">
                  <a:alpha val="40000"/>
                </a:prstClr>
              </a:outerShdw>
            </a:effectLst>
          </p:grpSpPr>
          <p:sp>
            <p:nvSpPr>
              <p:cNvPr id="148" name="Vrije vorm: vorm 147">
                <a:extLst>
                  <a:ext uri="{FF2B5EF4-FFF2-40B4-BE49-F238E27FC236}">
                    <a16:creationId xmlns:a16="http://schemas.microsoft.com/office/drawing/2014/main" id="{64DB076F-1DAB-E992-631E-728E1D10355F}"/>
                  </a:ext>
                </a:extLst>
              </p:cNvPr>
              <p:cNvSpPr/>
              <p:nvPr/>
            </p:nvSpPr>
            <p:spPr>
              <a:xfrm>
                <a:off x="10238724" y="-838507"/>
                <a:ext cx="2543175" cy="321182"/>
              </a:xfrm>
              <a:custGeom>
                <a:avLst/>
                <a:gdLst>
                  <a:gd name="connsiteX0" fmla="*/ 2489645 w 2543175"/>
                  <a:gd name="connsiteY0" fmla="*/ 0 h 321182"/>
                  <a:gd name="connsiteX1" fmla="*/ 2543175 w 2543175"/>
                  <a:gd name="connsiteY1" fmla="*/ 53531 h 321182"/>
                  <a:gd name="connsiteX2" fmla="*/ 2543175 w 2543175"/>
                  <a:gd name="connsiteY2" fmla="*/ 267653 h 321182"/>
                  <a:gd name="connsiteX3" fmla="*/ 2489645 w 2543175"/>
                  <a:gd name="connsiteY3" fmla="*/ 321183 h 321182"/>
                  <a:gd name="connsiteX4" fmla="*/ 53531 w 2543175"/>
                  <a:gd name="connsiteY4" fmla="*/ 321183 h 321182"/>
                  <a:gd name="connsiteX5" fmla="*/ 0 w 2543175"/>
                  <a:gd name="connsiteY5" fmla="*/ 267653 h 321182"/>
                  <a:gd name="connsiteX6" fmla="*/ 0 w 2543175"/>
                  <a:gd name="connsiteY6" fmla="*/ 53531 h 321182"/>
                  <a:gd name="connsiteX7" fmla="*/ 53531 w 2543175"/>
                  <a:gd name="connsiteY7" fmla="*/ 0 h 3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175" h="321182">
                    <a:moveTo>
                      <a:pt x="2489645" y="0"/>
                    </a:moveTo>
                    <a:cubicBezTo>
                      <a:pt x="2519209" y="0"/>
                      <a:pt x="2543175" y="23966"/>
                      <a:pt x="2543175" y="53531"/>
                    </a:cubicBezTo>
                    <a:lnTo>
                      <a:pt x="2543175" y="267653"/>
                    </a:lnTo>
                    <a:cubicBezTo>
                      <a:pt x="2543175" y="297217"/>
                      <a:pt x="2519209" y="321183"/>
                      <a:pt x="2489645" y="321183"/>
                    </a:cubicBezTo>
                    <a:lnTo>
                      <a:pt x="53531" y="321183"/>
                    </a:lnTo>
                    <a:cubicBezTo>
                      <a:pt x="23966" y="321183"/>
                      <a:pt x="0" y="297217"/>
                      <a:pt x="0" y="267653"/>
                    </a:cubicBezTo>
                    <a:lnTo>
                      <a:pt x="0" y="53531"/>
                    </a:lnTo>
                    <a:cubicBezTo>
                      <a:pt x="0" y="23966"/>
                      <a:pt x="23966" y="0"/>
                      <a:pt x="53531" y="0"/>
                    </a:cubicBezTo>
                    <a:close/>
                  </a:path>
                </a:pathLst>
              </a:custGeom>
              <a:solidFill>
                <a:srgbClr val="FFFFFF"/>
              </a:solidFill>
              <a:ln w="9525" cap="flat">
                <a:noFill/>
                <a:prstDash val="solid"/>
                <a:miter/>
              </a:ln>
            </p:spPr>
            <p:txBody>
              <a:bodyPr rtlCol="0" anchor="ctr"/>
              <a:lstStyle/>
              <a:p>
                <a:endParaRPr lang="nl-BE"/>
              </a:p>
            </p:txBody>
          </p:sp>
          <p:grpSp>
            <p:nvGrpSpPr>
              <p:cNvPr id="149" name="Graphic 16">
                <a:extLst>
                  <a:ext uri="{FF2B5EF4-FFF2-40B4-BE49-F238E27FC236}">
                    <a16:creationId xmlns:a16="http://schemas.microsoft.com/office/drawing/2014/main" id="{190C1FF3-3AD3-2DE0-4320-1BAFFA2FAF04}"/>
                  </a:ext>
                </a:extLst>
              </p:cNvPr>
              <p:cNvGrpSpPr/>
              <p:nvPr/>
            </p:nvGrpSpPr>
            <p:grpSpPr>
              <a:xfrm>
                <a:off x="10326258" y="-759926"/>
                <a:ext cx="2350198" cy="166497"/>
                <a:chOff x="10326258" y="-759926"/>
                <a:chExt cx="2350198" cy="166497"/>
              </a:xfrm>
              <a:solidFill>
                <a:srgbClr val="EF7B4C"/>
              </a:solidFill>
            </p:grpSpPr>
            <p:sp>
              <p:nvSpPr>
                <p:cNvPr id="150" name="Vrije vorm: vorm 149">
                  <a:extLst>
                    <a:ext uri="{FF2B5EF4-FFF2-40B4-BE49-F238E27FC236}">
                      <a16:creationId xmlns:a16="http://schemas.microsoft.com/office/drawing/2014/main" id="{2112BE30-5229-4CF1-806A-F0479F0A41E8}"/>
                    </a:ext>
                  </a:extLst>
                </p:cNvPr>
                <p:cNvSpPr/>
                <p:nvPr/>
              </p:nvSpPr>
              <p:spPr>
                <a:xfrm>
                  <a:off x="10326258"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6 w 186118"/>
                    <a:gd name="connsiteY4" fmla="*/ 0 h 160019"/>
                    <a:gd name="connsiteX5" fmla="*/ 115253 w 186118"/>
                    <a:gd name="connsiteY5" fmla="*/ 0 h 160019"/>
                    <a:gd name="connsiteX6" fmla="*/ 186118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6" y="0"/>
                      </a:lnTo>
                      <a:lnTo>
                        <a:pt x="115253" y="0"/>
                      </a:lnTo>
                      <a:lnTo>
                        <a:pt x="186118"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151" name="Vrije vorm: vorm 150">
                  <a:extLst>
                    <a:ext uri="{FF2B5EF4-FFF2-40B4-BE49-F238E27FC236}">
                      <a16:creationId xmlns:a16="http://schemas.microsoft.com/office/drawing/2014/main" id="{3CC8E137-68F0-4130-14E0-F6B7243CAC67}"/>
                    </a:ext>
                  </a:extLst>
                </p:cNvPr>
                <p:cNvSpPr/>
                <p:nvPr/>
              </p:nvSpPr>
              <p:spPr>
                <a:xfrm>
                  <a:off x="10525140"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52" name="Vrije vorm: vorm 151">
                  <a:extLst>
                    <a:ext uri="{FF2B5EF4-FFF2-40B4-BE49-F238E27FC236}">
                      <a16:creationId xmlns:a16="http://schemas.microsoft.com/office/drawing/2014/main" id="{DCAB214D-82C7-B16C-BAE9-04198BA38357}"/>
                    </a:ext>
                  </a:extLst>
                </p:cNvPr>
                <p:cNvSpPr/>
                <p:nvPr/>
              </p:nvSpPr>
              <p:spPr>
                <a:xfrm>
                  <a:off x="10664587"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53" name="Vrije vorm: vorm 152">
                  <a:extLst>
                    <a:ext uri="{FF2B5EF4-FFF2-40B4-BE49-F238E27FC236}">
                      <a16:creationId xmlns:a16="http://schemas.microsoft.com/office/drawing/2014/main" id="{86B3DB3C-678D-6509-EDD0-87BB3B7DF3E1}"/>
                    </a:ext>
                  </a:extLst>
                </p:cNvPr>
                <p:cNvSpPr/>
                <p:nvPr/>
              </p:nvSpPr>
              <p:spPr>
                <a:xfrm>
                  <a:off x="1080393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54" name="Vrije vorm: vorm 153">
                  <a:extLst>
                    <a:ext uri="{FF2B5EF4-FFF2-40B4-BE49-F238E27FC236}">
                      <a16:creationId xmlns:a16="http://schemas.microsoft.com/office/drawing/2014/main" id="{64059A52-D4E0-82EB-2675-9034A1AB6805}"/>
                    </a:ext>
                  </a:extLst>
                </p:cNvPr>
                <p:cNvSpPr/>
                <p:nvPr/>
              </p:nvSpPr>
              <p:spPr>
                <a:xfrm>
                  <a:off x="11005677"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5 w 186118"/>
                    <a:gd name="connsiteY4" fmla="*/ 0 h 160019"/>
                    <a:gd name="connsiteX5" fmla="*/ 115252 w 186118"/>
                    <a:gd name="connsiteY5" fmla="*/ 0 h 160019"/>
                    <a:gd name="connsiteX6" fmla="*/ 186119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5" y="0"/>
                      </a:lnTo>
                      <a:lnTo>
                        <a:pt x="115252" y="0"/>
                      </a:lnTo>
                      <a:lnTo>
                        <a:pt x="186119"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155" name="Vrije vorm: vorm 154">
                  <a:extLst>
                    <a:ext uri="{FF2B5EF4-FFF2-40B4-BE49-F238E27FC236}">
                      <a16:creationId xmlns:a16="http://schemas.microsoft.com/office/drawing/2014/main" id="{3ED8BE30-A547-6D72-F3B5-BB1F961ED8F8}"/>
                    </a:ext>
                  </a:extLst>
                </p:cNvPr>
                <p:cNvSpPr/>
                <p:nvPr/>
              </p:nvSpPr>
              <p:spPr>
                <a:xfrm>
                  <a:off x="11196272" y="-759926"/>
                  <a:ext cx="156781" cy="166497"/>
                </a:xfrm>
                <a:custGeom>
                  <a:avLst/>
                  <a:gdLst>
                    <a:gd name="connsiteX0" fmla="*/ 42863 w 156781"/>
                    <a:gd name="connsiteY0" fmla="*/ 155829 h 166497"/>
                    <a:gd name="connsiteX1" fmla="*/ 11430 w 156781"/>
                    <a:gd name="connsiteY1" fmla="*/ 126206 h 166497"/>
                    <a:gd name="connsiteX2" fmla="*/ 0 w 156781"/>
                    <a:gd name="connsiteY2" fmla="*/ 83248 h 166497"/>
                    <a:gd name="connsiteX3" fmla="*/ 11430 w 156781"/>
                    <a:gd name="connsiteY3" fmla="*/ 40291 h 166497"/>
                    <a:gd name="connsiteX4" fmla="*/ 42863 w 156781"/>
                    <a:gd name="connsiteY4" fmla="*/ 10668 h 166497"/>
                    <a:gd name="connsiteX5" fmla="*/ 88011 w 156781"/>
                    <a:gd name="connsiteY5" fmla="*/ 0 h 166497"/>
                    <a:gd name="connsiteX6" fmla="*/ 127540 w 156781"/>
                    <a:gd name="connsiteY6" fmla="*/ 7810 h 166497"/>
                    <a:gd name="connsiteX7" fmla="*/ 156781 w 156781"/>
                    <a:gd name="connsiteY7" fmla="*/ 30194 h 166497"/>
                    <a:gd name="connsiteX8" fmla="*/ 128016 w 156781"/>
                    <a:gd name="connsiteY8" fmla="*/ 56293 h 166497"/>
                    <a:gd name="connsiteX9" fmla="*/ 90297 w 156781"/>
                    <a:gd name="connsiteY9" fmla="*/ 37529 h 166497"/>
                    <a:gd name="connsiteX10" fmla="*/ 67056 w 156781"/>
                    <a:gd name="connsiteY10" fmla="*/ 43244 h 166497"/>
                    <a:gd name="connsiteX11" fmla="*/ 51244 w 156781"/>
                    <a:gd name="connsiteY11" fmla="*/ 59341 h 166497"/>
                    <a:gd name="connsiteX12" fmla="*/ 45625 w 156781"/>
                    <a:gd name="connsiteY12" fmla="*/ 83248 h 166497"/>
                    <a:gd name="connsiteX13" fmla="*/ 51244 w 156781"/>
                    <a:gd name="connsiteY13" fmla="*/ 107156 h 166497"/>
                    <a:gd name="connsiteX14" fmla="*/ 67056 w 156781"/>
                    <a:gd name="connsiteY14" fmla="*/ 123254 h 166497"/>
                    <a:gd name="connsiteX15" fmla="*/ 90297 w 156781"/>
                    <a:gd name="connsiteY15" fmla="*/ 128969 h 166497"/>
                    <a:gd name="connsiteX16" fmla="*/ 128016 w 156781"/>
                    <a:gd name="connsiteY16" fmla="*/ 110204 h 166497"/>
                    <a:gd name="connsiteX17" fmla="*/ 156781 w 156781"/>
                    <a:gd name="connsiteY17" fmla="*/ 136303 h 166497"/>
                    <a:gd name="connsiteX18" fmla="*/ 127540 w 156781"/>
                    <a:gd name="connsiteY18" fmla="*/ 158687 h 166497"/>
                    <a:gd name="connsiteX19" fmla="*/ 88011 w 156781"/>
                    <a:gd name="connsiteY19" fmla="*/ 166497 h 166497"/>
                    <a:gd name="connsiteX20" fmla="*/ 42863 w 156781"/>
                    <a:gd name="connsiteY20" fmla="*/ 155829 h 16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6781" h="166497">
                      <a:moveTo>
                        <a:pt x="42863" y="155829"/>
                      </a:moveTo>
                      <a:cubicBezTo>
                        <a:pt x="29527" y="148781"/>
                        <a:pt x="19050" y="138875"/>
                        <a:pt x="11430" y="126206"/>
                      </a:cubicBezTo>
                      <a:cubicBezTo>
                        <a:pt x="3810" y="113538"/>
                        <a:pt x="0" y="99250"/>
                        <a:pt x="0" y="83248"/>
                      </a:cubicBezTo>
                      <a:cubicBezTo>
                        <a:pt x="0" y="67246"/>
                        <a:pt x="3810" y="52959"/>
                        <a:pt x="11430" y="40291"/>
                      </a:cubicBezTo>
                      <a:cubicBezTo>
                        <a:pt x="19050" y="27623"/>
                        <a:pt x="29527" y="17812"/>
                        <a:pt x="42863" y="10668"/>
                      </a:cubicBezTo>
                      <a:cubicBezTo>
                        <a:pt x="56198" y="3619"/>
                        <a:pt x="71247" y="0"/>
                        <a:pt x="88011" y="0"/>
                      </a:cubicBezTo>
                      <a:cubicBezTo>
                        <a:pt x="102679" y="0"/>
                        <a:pt x="115824" y="2572"/>
                        <a:pt x="127540" y="7810"/>
                      </a:cubicBezTo>
                      <a:cubicBezTo>
                        <a:pt x="139255" y="12954"/>
                        <a:pt x="149066" y="20479"/>
                        <a:pt x="156781" y="30194"/>
                      </a:cubicBezTo>
                      <a:lnTo>
                        <a:pt x="128016" y="56293"/>
                      </a:lnTo>
                      <a:cubicBezTo>
                        <a:pt x="117634" y="43815"/>
                        <a:pt x="105061" y="37529"/>
                        <a:pt x="90297" y="37529"/>
                      </a:cubicBezTo>
                      <a:cubicBezTo>
                        <a:pt x="81629" y="37529"/>
                        <a:pt x="73914" y="39433"/>
                        <a:pt x="67056" y="43244"/>
                      </a:cubicBezTo>
                      <a:cubicBezTo>
                        <a:pt x="60293" y="47054"/>
                        <a:pt x="55054" y="52388"/>
                        <a:pt x="51244" y="59341"/>
                      </a:cubicBezTo>
                      <a:cubicBezTo>
                        <a:pt x="47530" y="66294"/>
                        <a:pt x="45625" y="74200"/>
                        <a:pt x="45625" y="83248"/>
                      </a:cubicBezTo>
                      <a:cubicBezTo>
                        <a:pt x="45625" y="92297"/>
                        <a:pt x="47530" y="100203"/>
                        <a:pt x="51244" y="107156"/>
                      </a:cubicBezTo>
                      <a:cubicBezTo>
                        <a:pt x="54959" y="114110"/>
                        <a:pt x="60198" y="119444"/>
                        <a:pt x="67056" y="123254"/>
                      </a:cubicBezTo>
                      <a:cubicBezTo>
                        <a:pt x="73819" y="127064"/>
                        <a:pt x="81534" y="128969"/>
                        <a:pt x="90297" y="128969"/>
                      </a:cubicBezTo>
                      <a:cubicBezTo>
                        <a:pt x="105061" y="128969"/>
                        <a:pt x="117634" y="122682"/>
                        <a:pt x="128016" y="110204"/>
                      </a:cubicBezTo>
                      <a:lnTo>
                        <a:pt x="156781" y="136303"/>
                      </a:lnTo>
                      <a:cubicBezTo>
                        <a:pt x="148971" y="146018"/>
                        <a:pt x="139255" y="153543"/>
                        <a:pt x="127540" y="158687"/>
                      </a:cubicBezTo>
                      <a:cubicBezTo>
                        <a:pt x="115824" y="163830"/>
                        <a:pt x="102584" y="166497"/>
                        <a:pt x="88011" y="166497"/>
                      </a:cubicBezTo>
                      <a:cubicBezTo>
                        <a:pt x="71247" y="166497"/>
                        <a:pt x="56198" y="162973"/>
                        <a:pt x="42863" y="155829"/>
                      </a:cubicBezTo>
                      <a:close/>
                    </a:path>
                  </a:pathLst>
                </a:custGeom>
                <a:solidFill>
                  <a:srgbClr val="EF7B4C"/>
                </a:solidFill>
                <a:ln w="9525" cap="flat">
                  <a:noFill/>
                  <a:prstDash val="solid"/>
                  <a:miter/>
                </a:ln>
              </p:spPr>
              <p:txBody>
                <a:bodyPr rtlCol="0" anchor="ctr"/>
                <a:lstStyle/>
                <a:p>
                  <a:endParaRPr lang="nl-BE"/>
                </a:p>
              </p:txBody>
            </p:sp>
            <p:sp>
              <p:nvSpPr>
                <p:cNvPr id="156" name="Vrije vorm: vorm 155">
                  <a:extLst>
                    <a:ext uri="{FF2B5EF4-FFF2-40B4-BE49-F238E27FC236}">
                      <a16:creationId xmlns:a16="http://schemas.microsoft.com/office/drawing/2014/main" id="{44F1199C-D5A3-B7F8-6F72-12671E59E9E0}"/>
                    </a:ext>
                  </a:extLst>
                </p:cNvPr>
                <p:cNvSpPr/>
                <p:nvPr/>
              </p:nvSpPr>
              <p:spPr>
                <a:xfrm>
                  <a:off x="11358578"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57" name="Vrije vorm: vorm 156">
                  <a:extLst>
                    <a:ext uri="{FF2B5EF4-FFF2-40B4-BE49-F238E27FC236}">
                      <a16:creationId xmlns:a16="http://schemas.microsoft.com/office/drawing/2014/main" id="{11295C73-7E57-21AE-0FA6-8371EC925B65}"/>
                    </a:ext>
                  </a:extLst>
                </p:cNvPr>
                <p:cNvSpPr/>
                <p:nvPr/>
              </p:nvSpPr>
              <p:spPr>
                <a:xfrm>
                  <a:off x="11518789"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58" name="Vrije vorm: vorm 157">
                  <a:extLst>
                    <a:ext uri="{FF2B5EF4-FFF2-40B4-BE49-F238E27FC236}">
                      <a16:creationId xmlns:a16="http://schemas.microsoft.com/office/drawing/2014/main" id="{77C56C26-56DF-EA80-C25A-5E86A6E64F1C}"/>
                    </a:ext>
                  </a:extLst>
                </p:cNvPr>
                <p:cNvSpPr/>
                <p:nvPr/>
              </p:nvSpPr>
              <p:spPr>
                <a:xfrm>
                  <a:off x="11577272" y="-756687"/>
                  <a:ext cx="181641" cy="160019"/>
                </a:xfrm>
                <a:custGeom>
                  <a:avLst/>
                  <a:gdLst>
                    <a:gd name="connsiteX0" fmla="*/ 181546 w 181641"/>
                    <a:gd name="connsiteY0" fmla="*/ 0 h 160019"/>
                    <a:gd name="connsiteX1" fmla="*/ 112967 w 181641"/>
                    <a:gd name="connsiteY1" fmla="*/ 160020 h 160019"/>
                    <a:gd name="connsiteX2" fmla="*/ 68389 w 181641"/>
                    <a:gd name="connsiteY2" fmla="*/ 160020 h 160019"/>
                    <a:gd name="connsiteX3" fmla="*/ 0 w 181641"/>
                    <a:gd name="connsiteY3" fmla="*/ 0 h 160019"/>
                    <a:gd name="connsiteX4" fmla="*/ 48958 w 181641"/>
                    <a:gd name="connsiteY4" fmla="*/ 0 h 160019"/>
                    <a:gd name="connsiteX5" fmla="*/ 92392 w 181641"/>
                    <a:gd name="connsiteY5" fmla="*/ 104203 h 160019"/>
                    <a:gd name="connsiteX6" fmla="*/ 136779 w 181641"/>
                    <a:gd name="connsiteY6" fmla="*/ 0 h 160019"/>
                    <a:gd name="connsiteX7" fmla="*/ 181642 w 181641"/>
                    <a:gd name="connsiteY7"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41" h="160019">
                      <a:moveTo>
                        <a:pt x="181546" y="0"/>
                      </a:moveTo>
                      <a:lnTo>
                        <a:pt x="112967" y="160020"/>
                      </a:lnTo>
                      <a:lnTo>
                        <a:pt x="68389" y="160020"/>
                      </a:lnTo>
                      <a:lnTo>
                        <a:pt x="0" y="0"/>
                      </a:lnTo>
                      <a:lnTo>
                        <a:pt x="48958" y="0"/>
                      </a:lnTo>
                      <a:lnTo>
                        <a:pt x="92392" y="104203"/>
                      </a:lnTo>
                      <a:lnTo>
                        <a:pt x="136779" y="0"/>
                      </a:lnTo>
                      <a:lnTo>
                        <a:pt x="181642" y="0"/>
                      </a:lnTo>
                      <a:close/>
                    </a:path>
                  </a:pathLst>
                </a:custGeom>
                <a:solidFill>
                  <a:srgbClr val="EF7B4C"/>
                </a:solidFill>
                <a:ln w="9525" cap="flat">
                  <a:noFill/>
                  <a:prstDash val="solid"/>
                  <a:miter/>
                </a:ln>
              </p:spPr>
              <p:txBody>
                <a:bodyPr rtlCol="0" anchor="ctr"/>
                <a:lstStyle/>
                <a:p>
                  <a:endParaRPr lang="nl-BE"/>
                </a:p>
              </p:txBody>
            </p:sp>
            <p:sp>
              <p:nvSpPr>
                <p:cNvPr id="159" name="Vrije vorm: vorm 158">
                  <a:extLst>
                    <a:ext uri="{FF2B5EF4-FFF2-40B4-BE49-F238E27FC236}">
                      <a16:creationId xmlns:a16="http://schemas.microsoft.com/office/drawing/2014/main" id="{9072DA54-00BF-D598-D3AC-395DCF3C74B7}"/>
                    </a:ext>
                  </a:extLst>
                </p:cNvPr>
                <p:cNvSpPr/>
                <p:nvPr/>
              </p:nvSpPr>
              <p:spPr>
                <a:xfrm>
                  <a:off x="11771677"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60" name="Vrije vorm: vorm 159">
                  <a:extLst>
                    <a:ext uri="{FF2B5EF4-FFF2-40B4-BE49-F238E27FC236}">
                      <a16:creationId xmlns:a16="http://schemas.microsoft.com/office/drawing/2014/main" id="{F104F3B1-046F-1D40-494C-B126361BDF02}"/>
                    </a:ext>
                  </a:extLst>
                </p:cNvPr>
                <p:cNvSpPr/>
                <p:nvPr/>
              </p:nvSpPr>
              <p:spPr>
                <a:xfrm>
                  <a:off x="11834256"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61" name="Vrije vorm: vorm 160">
                  <a:extLst>
                    <a:ext uri="{FF2B5EF4-FFF2-40B4-BE49-F238E27FC236}">
                      <a16:creationId xmlns:a16="http://schemas.microsoft.com/office/drawing/2014/main" id="{DF52DE51-945A-B081-4714-831138A77475}"/>
                    </a:ext>
                  </a:extLst>
                </p:cNvPr>
                <p:cNvSpPr/>
                <p:nvPr/>
              </p:nvSpPr>
              <p:spPr>
                <a:xfrm>
                  <a:off x="1199446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39 w 128492"/>
                    <a:gd name="connsiteY4" fmla="*/ 0 h 160019"/>
                    <a:gd name="connsiteX5" fmla="*/ 125539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39" y="0"/>
                      </a:lnTo>
                      <a:lnTo>
                        <a:pt x="125539"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62" name="Vrije vorm: vorm 161">
                  <a:extLst>
                    <a:ext uri="{FF2B5EF4-FFF2-40B4-BE49-F238E27FC236}">
                      <a16:creationId xmlns:a16="http://schemas.microsoft.com/office/drawing/2014/main" id="{093CE4A3-3DAE-158A-EA68-DFD4C9419DDF}"/>
                    </a:ext>
                  </a:extLst>
                </p:cNvPr>
                <p:cNvSpPr/>
                <p:nvPr/>
              </p:nvSpPr>
              <p:spPr>
                <a:xfrm>
                  <a:off x="12147915"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63" name="Vrije vorm: vorm 162">
                  <a:extLst>
                    <a:ext uri="{FF2B5EF4-FFF2-40B4-BE49-F238E27FC236}">
                      <a16:creationId xmlns:a16="http://schemas.microsoft.com/office/drawing/2014/main" id="{EF611A3F-1489-B274-6077-6448484736B8}"/>
                    </a:ext>
                  </a:extLst>
                </p:cNvPr>
                <p:cNvSpPr/>
                <p:nvPr/>
              </p:nvSpPr>
              <p:spPr>
                <a:xfrm>
                  <a:off x="12210589"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64" name="Vrije vorm: vorm 163">
                  <a:extLst>
                    <a:ext uri="{FF2B5EF4-FFF2-40B4-BE49-F238E27FC236}">
                      <a16:creationId xmlns:a16="http://schemas.microsoft.com/office/drawing/2014/main" id="{F040B676-52DA-05E6-FFF9-8FFCF010E922}"/>
                    </a:ext>
                  </a:extLst>
                </p:cNvPr>
                <p:cNvSpPr/>
                <p:nvPr/>
              </p:nvSpPr>
              <p:spPr>
                <a:xfrm>
                  <a:off x="12370800"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65" name="Vrije vorm: vorm 164">
                  <a:extLst>
                    <a:ext uri="{FF2B5EF4-FFF2-40B4-BE49-F238E27FC236}">
                      <a16:creationId xmlns:a16="http://schemas.microsoft.com/office/drawing/2014/main" id="{7AC70685-6BA6-D20F-A3FE-8C986D88DE61}"/>
                    </a:ext>
                  </a:extLst>
                </p:cNvPr>
                <p:cNvSpPr/>
                <p:nvPr/>
              </p:nvSpPr>
              <p:spPr>
                <a:xfrm>
                  <a:off x="12524152" y="-756687"/>
                  <a:ext cx="152304" cy="160019"/>
                </a:xfrm>
                <a:custGeom>
                  <a:avLst/>
                  <a:gdLst>
                    <a:gd name="connsiteX0" fmla="*/ 152305 w 152304"/>
                    <a:gd name="connsiteY0" fmla="*/ 0 h 160019"/>
                    <a:gd name="connsiteX1" fmla="*/ 152305 w 152304"/>
                    <a:gd name="connsiteY1" fmla="*/ 160020 h 160019"/>
                    <a:gd name="connsiteX2" fmla="*/ 115062 w 152304"/>
                    <a:gd name="connsiteY2" fmla="*/ 160020 h 160019"/>
                    <a:gd name="connsiteX3" fmla="*/ 44387 w 152304"/>
                    <a:gd name="connsiteY3" fmla="*/ 74771 h 160019"/>
                    <a:gd name="connsiteX4" fmla="*/ 44387 w 152304"/>
                    <a:gd name="connsiteY4" fmla="*/ 160020 h 160019"/>
                    <a:gd name="connsiteX5" fmla="*/ 0 w 152304"/>
                    <a:gd name="connsiteY5" fmla="*/ 160020 h 160019"/>
                    <a:gd name="connsiteX6" fmla="*/ 0 w 152304"/>
                    <a:gd name="connsiteY6" fmla="*/ 0 h 160019"/>
                    <a:gd name="connsiteX7" fmla="*/ 37243 w 152304"/>
                    <a:gd name="connsiteY7" fmla="*/ 0 h 160019"/>
                    <a:gd name="connsiteX8" fmla="*/ 107918 w 152304"/>
                    <a:gd name="connsiteY8" fmla="*/ 85249 h 160019"/>
                    <a:gd name="connsiteX9" fmla="*/ 107918 w 152304"/>
                    <a:gd name="connsiteY9" fmla="*/ 0 h 160019"/>
                    <a:gd name="connsiteX10" fmla="*/ 152305 w 152304"/>
                    <a:gd name="connsiteY10"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304" h="160019">
                      <a:moveTo>
                        <a:pt x="152305" y="0"/>
                      </a:moveTo>
                      <a:lnTo>
                        <a:pt x="152305" y="160020"/>
                      </a:lnTo>
                      <a:lnTo>
                        <a:pt x="115062" y="160020"/>
                      </a:lnTo>
                      <a:lnTo>
                        <a:pt x="44387" y="74771"/>
                      </a:lnTo>
                      <a:lnTo>
                        <a:pt x="44387" y="160020"/>
                      </a:lnTo>
                      <a:lnTo>
                        <a:pt x="0" y="160020"/>
                      </a:lnTo>
                      <a:lnTo>
                        <a:pt x="0" y="0"/>
                      </a:lnTo>
                      <a:lnTo>
                        <a:pt x="37243" y="0"/>
                      </a:lnTo>
                      <a:lnTo>
                        <a:pt x="107918" y="85249"/>
                      </a:lnTo>
                      <a:lnTo>
                        <a:pt x="107918" y="0"/>
                      </a:lnTo>
                      <a:lnTo>
                        <a:pt x="152305" y="0"/>
                      </a:lnTo>
                      <a:close/>
                    </a:path>
                  </a:pathLst>
                </a:custGeom>
                <a:solidFill>
                  <a:srgbClr val="EF7B4C"/>
                </a:solidFill>
                <a:ln w="9525" cap="flat">
                  <a:noFill/>
                  <a:prstDash val="solid"/>
                  <a:miter/>
                </a:ln>
              </p:spPr>
              <p:txBody>
                <a:bodyPr rtlCol="0" anchor="ctr"/>
                <a:lstStyle/>
                <a:p>
                  <a:endParaRPr lang="nl-BE"/>
                </a:p>
              </p:txBody>
            </p:sp>
          </p:grpSp>
        </p:grpSp>
        <p:grpSp>
          <p:nvGrpSpPr>
            <p:cNvPr id="131" name="Groep 130">
              <a:extLst>
                <a:ext uri="{FF2B5EF4-FFF2-40B4-BE49-F238E27FC236}">
                  <a16:creationId xmlns:a16="http://schemas.microsoft.com/office/drawing/2014/main" id="{0854042D-82DB-2353-617B-D2D6830E819F}"/>
                </a:ext>
              </a:extLst>
            </p:cNvPr>
            <p:cNvGrpSpPr/>
            <p:nvPr/>
          </p:nvGrpSpPr>
          <p:grpSpPr>
            <a:xfrm>
              <a:off x="10127351" y="-1306113"/>
              <a:ext cx="1104360" cy="515577"/>
              <a:chOff x="10127351" y="-1306113"/>
              <a:chExt cx="1104360" cy="515577"/>
            </a:xfrm>
            <a:effectLst>
              <a:outerShdw blurRad="50800" dist="38100" dir="2700000" algn="tl" rotWithShape="0">
                <a:prstClr val="black">
                  <a:alpha val="40000"/>
                </a:prstClr>
              </a:outerShdw>
            </a:effectLst>
          </p:grpSpPr>
          <p:sp>
            <p:nvSpPr>
              <p:cNvPr id="137" name="Vrije vorm: vorm 136">
                <a:extLst>
                  <a:ext uri="{FF2B5EF4-FFF2-40B4-BE49-F238E27FC236}">
                    <a16:creationId xmlns:a16="http://schemas.microsoft.com/office/drawing/2014/main" id="{B6391CC4-1854-F74C-2C9D-11E830DCB0A7}"/>
                  </a:ext>
                </a:extLst>
              </p:cNvPr>
              <p:cNvSpPr/>
              <p:nvPr/>
            </p:nvSpPr>
            <p:spPr>
              <a:xfrm>
                <a:off x="10127351" y="-1306113"/>
                <a:ext cx="1104360" cy="515577"/>
              </a:xfrm>
              <a:custGeom>
                <a:avLst/>
                <a:gdLst>
                  <a:gd name="connsiteX0" fmla="*/ 864229 w 1104360"/>
                  <a:gd name="connsiteY0" fmla="*/ 433697 h 515577"/>
                  <a:gd name="connsiteX1" fmla="*/ 829177 w 1104360"/>
                  <a:gd name="connsiteY1" fmla="*/ 437031 h 515577"/>
                  <a:gd name="connsiteX2" fmla="*/ 634771 w 1104360"/>
                  <a:gd name="connsiteY2" fmla="*/ 378261 h 515577"/>
                  <a:gd name="connsiteX3" fmla="*/ 580003 w 1104360"/>
                  <a:gd name="connsiteY3" fmla="*/ 327303 h 515577"/>
                  <a:gd name="connsiteX4" fmla="*/ 563620 w 1104360"/>
                  <a:gd name="connsiteY4" fmla="*/ 307491 h 515577"/>
                  <a:gd name="connsiteX5" fmla="*/ 553428 w 1104360"/>
                  <a:gd name="connsiteY5" fmla="*/ 331113 h 515577"/>
                  <a:gd name="connsiteX6" fmla="*/ 514947 w 1104360"/>
                  <a:gd name="connsiteY6" fmla="*/ 395311 h 515577"/>
                  <a:gd name="connsiteX7" fmla="*/ 344545 w 1104360"/>
                  <a:gd name="connsiteY7" fmla="*/ 505801 h 515577"/>
                  <a:gd name="connsiteX8" fmla="*/ 309969 w 1104360"/>
                  <a:gd name="connsiteY8" fmla="*/ 512278 h 515577"/>
                  <a:gd name="connsiteX9" fmla="*/ 144234 w 1104360"/>
                  <a:gd name="connsiteY9" fmla="*/ 480941 h 515577"/>
                  <a:gd name="connsiteX10" fmla="*/ 68034 w 1104360"/>
                  <a:gd name="connsiteY10" fmla="*/ 373689 h 515577"/>
                  <a:gd name="connsiteX11" fmla="*/ 65176 w 1104360"/>
                  <a:gd name="connsiteY11" fmla="*/ 364831 h 515577"/>
                  <a:gd name="connsiteX12" fmla="*/ 56032 w 1104360"/>
                  <a:gd name="connsiteY12" fmla="*/ 363021 h 515577"/>
                  <a:gd name="connsiteX13" fmla="*/ 692 w 1104360"/>
                  <a:gd name="connsiteY13" fmla="*/ 304919 h 515577"/>
                  <a:gd name="connsiteX14" fmla="*/ 52127 w 1104360"/>
                  <a:gd name="connsiteY14" fmla="*/ 228338 h 515577"/>
                  <a:gd name="connsiteX15" fmla="*/ 60509 w 1104360"/>
                  <a:gd name="connsiteY15" fmla="*/ 226242 h 515577"/>
                  <a:gd name="connsiteX16" fmla="*/ 63176 w 1104360"/>
                  <a:gd name="connsiteY16" fmla="*/ 217956 h 515577"/>
                  <a:gd name="connsiteX17" fmla="*/ 141376 w 1104360"/>
                  <a:gd name="connsiteY17" fmla="*/ 119658 h 515577"/>
                  <a:gd name="connsiteX18" fmla="*/ 286156 w 1104360"/>
                  <a:gd name="connsiteY18" fmla="*/ 73652 h 515577"/>
                  <a:gd name="connsiteX19" fmla="*/ 765264 w 1104360"/>
                  <a:gd name="connsiteY19" fmla="*/ 5834 h 515577"/>
                  <a:gd name="connsiteX20" fmla="*/ 917092 w 1104360"/>
                  <a:gd name="connsiteY20" fmla="*/ 9834 h 515577"/>
                  <a:gd name="connsiteX21" fmla="*/ 1019486 w 1104360"/>
                  <a:gd name="connsiteY21" fmla="*/ 82605 h 515577"/>
                  <a:gd name="connsiteX22" fmla="*/ 1024344 w 1104360"/>
                  <a:gd name="connsiteY22" fmla="*/ 89844 h 515577"/>
                  <a:gd name="connsiteX23" fmla="*/ 1033012 w 1104360"/>
                  <a:gd name="connsiteY23" fmla="*/ 89559 h 515577"/>
                  <a:gd name="connsiteX24" fmla="*/ 1103687 w 1104360"/>
                  <a:gd name="connsiteY24" fmla="*/ 148899 h 515577"/>
                  <a:gd name="connsiteX25" fmla="*/ 1066635 w 1104360"/>
                  <a:gd name="connsiteY25" fmla="*/ 220051 h 515577"/>
                  <a:gd name="connsiteX26" fmla="*/ 1058348 w 1104360"/>
                  <a:gd name="connsiteY26" fmla="*/ 224337 h 515577"/>
                  <a:gd name="connsiteX27" fmla="*/ 1058062 w 1104360"/>
                  <a:gd name="connsiteY27" fmla="*/ 233577 h 515577"/>
                  <a:gd name="connsiteX28" fmla="*/ 1014628 w 1104360"/>
                  <a:gd name="connsiteY28" fmla="*/ 357783 h 515577"/>
                  <a:gd name="connsiteX29" fmla="*/ 864133 w 1104360"/>
                  <a:gd name="connsiteY29" fmla="*/ 433887 h 515577"/>
                  <a:gd name="connsiteX30" fmla="*/ 864133 w 1104360"/>
                  <a:gd name="connsiteY30" fmla="*/ 433887 h 51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04360" h="515577">
                    <a:moveTo>
                      <a:pt x="864229" y="433697"/>
                    </a:moveTo>
                    <a:cubicBezTo>
                      <a:pt x="853084" y="435316"/>
                      <a:pt x="841273" y="436459"/>
                      <a:pt x="829177" y="437031"/>
                    </a:cubicBezTo>
                    <a:cubicBezTo>
                      <a:pt x="761454" y="440650"/>
                      <a:pt x="692493" y="419790"/>
                      <a:pt x="634771" y="378261"/>
                    </a:cubicBezTo>
                    <a:cubicBezTo>
                      <a:pt x="613912" y="363212"/>
                      <a:pt x="595433" y="346067"/>
                      <a:pt x="580003" y="327303"/>
                    </a:cubicBezTo>
                    <a:lnTo>
                      <a:pt x="563620" y="307491"/>
                    </a:lnTo>
                    <a:lnTo>
                      <a:pt x="553428" y="331113"/>
                    </a:lnTo>
                    <a:cubicBezTo>
                      <a:pt x="543808" y="353496"/>
                      <a:pt x="530854" y="375023"/>
                      <a:pt x="514947" y="395311"/>
                    </a:cubicBezTo>
                    <a:cubicBezTo>
                      <a:pt x="471037" y="451223"/>
                      <a:pt x="410553" y="490466"/>
                      <a:pt x="344545" y="505801"/>
                    </a:cubicBezTo>
                    <a:cubicBezTo>
                      <a:pt x="332734" y="508563"/>
                      <a:pt x="321113" y="510754"/>
                      <a:pt x="309969" y="512278"/>
                    </a:cubicBezTo>
                    <a:cubicBezTo>
                      <a:pt x="243865" y="521613"/>
                      <a:pt x="188049" y="511135"/>
                      <a:pt x="144234" y="480941"/>
                    </a:cubicBezTo>
                    <a:cubicBezTo>
                      <a:pt x="108515" y="456366"/>
                      <a:pt x="82893" y="420267"/>
                      <a:pt x="68034" y="373689"/>
                    </a:cubicBezTo>
                    <a:lnTo>
                      <a:pt x="65176" y="364831"/>
                    </a:lnTo>
                    <a:lnTo>
                      <a:pt x="56032" y="363021"/>
                    </a:lnTo>
                    <a:cubicBezTo>
                      <a:pt x="27076" y="357402"/>
                      <a:pt x="4788" y="334065"/>
                      <a:pt x="692" y="304919"/>
                    </a:cubicBezTo>
                    <a:cubicBezTo>
                      <a:pt x="-4261" y="269962"/>
                      <a:pt x="17837" y="237006"/>
                      <a:pt x="52127" y="228338"/>
                    </a:cubicBezTo>
                    <a:lnTo>
                      <a:pt x="60509" y="226242"/>
                    </a:lnTo>
                    <a:lnTo>
                      <a:pt x="63176" y="217956"/>
                    </a:lnTo>
                    <a:cubicBezTo>
                      <a:pt x="76321" y="176998"/>
                      <a:pt x="102610" y="143851"/>
                      <a:pt x="141376" y="119658"/>
                    </a:cubicBezTo>
                    <a:cubicBezTo>
                      <a:pt x="188525" y="90130"/>
                      <a:pt x="246532" y="79272"/>
                      <a:pt x="286156" y="73652"/>
                    </a:cubicBezTo>
                    <a:lnTo>
                      <a:pt x="765264" y="5834"/>
                    </a:lnTo>
                    <a:cubicBezTo>
                      <a:pt x="804793" y="214"/>
                      <a:pt x="863562" y="-5406"/>
                      <a:pt x="917092" y="9834"/>
                    </a:cubicBezTo>
                    <a:cubicBezTo>
                      <a:pt x="961003" y="22407"/>
                      <a:pt x="995483" y="46887"/>
                      <a:pt x="1019486" y="82605"/>
                    </a:cubicBezTo>
                    <a:lnTo>
                      <a:pt x="1024344" y="89844"/>
                    </a:lnTo>
                    <a:lnTo>
                      <a:pt x="1033012" y="89559"/>
                    </a:lnTo>
                    <a:cubicBezTo>
                      <a:pt x="1068349" y="88416"/>
                      <a:pt x="1098734" y="113943"/>
                      <a:pt x="1103687" y="148899"/>
                    </a:cubicBezTo>
                    <a:cubicBezTo>
                      <a:pt x="1107783" y="178046"/>
                      <a:pt x="1092924" y="206621"/>
                      <a:pt x="1066635" y="220051"/>
                    </a:cubicBezTo>
                    <a:lnTo>
                      <a:pt x="1058348" y="224337"/>
                    </a:lnTo>
                    <a:lnTo>
                      <a:pt x="1058062" y="233577"/>
                    </a:lnTo>
                    <a:cubicBezTo>
                      <a:pt x="1056729" y="282440"/>
                      <a:pt x="1042156" y="324255"/>
                      <a:pt x="1014628" y="357783"/>
                    </a:cubicBezTo>
                    <a:cubicBezTo>
                      <a:pt x="980910" y="398931"/>
                      <a:pt x="930332" y="424553"/>
                      <a:pt x="864133" y="433887"/>
                    </a:cubicBezTo>
                    <a:lnTo>
                      <a:pt x="864133" y="433887"/>
                    </a:lnTo>
                    <a:close/>
                  </a:path>
                </a:pathLst>
              </a:custGeom>
              <a:solidFill>
                <a:srgbClr val="FFFFFF"/>
              </a:solidFill>
              <a:ln w="9525"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20FE6B4F-B4BF-D3DD-E0B0-03DA50FE03AB}"/>
                  </a:ext>
                </a:extLst>
              </p:cNvPr>
              <p:cNvSpPr/>
              <p:nvPr/>
            </p:nvSpPr>
            <p:spPr>
              <a:xfrm>
                <a:off x="10247599" y="-1171192"/>
                <a:ext cx="385980" cy="313953"/>
              </a:xfrm>
              <a:custGeom>
                <a:avLst/>
                <a:gdLst>
                  <a:gd name="connsiteX0" fmla="*/ 175148 w 385980"/>
                  <a:gd name="connsiteY0" fmla="*/ 4548 h 313953"/>
                  <a:gd name="connsiteX1" fmla="*/ 2269 w 385980"/>
                  <a:gd name="connsiteY1" fmla="*/ 177808 h 313953"/>
                  <a:gd name="connsiteX2" fmla="*/ 209152 w 385980"/>
                  <a:gd name="connsiteY2" fmla="*/ 305919 h 313953"/>
                  <a:gd name="connsiteX3" fmla="*/ 384889 w 385980"/>
                  <a:gd name="connsiteY3" fmla="*/ 91131 h 313953"/>
                  <a:gd name="connsiteX4" fmla="*/ 175148 w 385980"/>
                  <a:gd name="connsiteY4" fmla="*/ 4548 h 313953"/>
                  <a:gd name="connsiteX5" fmla="*/ 175148 w 385980"/>
                  <a:gd name="connsiteY5" fmla="*/ 4548 h 3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80" h="313953">
                    <a:moveTo>
                      <a:pt x="175148" y="4548"/>
                    </a:moveTo>
                    <a:cubicBezTo>
                      <a:pt x="68278" y="19693"/>
                      <a:pt x="-14971" y="56079"/>
                      <a:pt x="2269" y="177808"/>
                    </a:cubicBezTo>
                    <a:cubicBezTo>
                      <a:pt x="19510" y="299538"/>
                      <a:pt x="100282" y="331065"/>
                      <a:pt x="209152" y="305919"/>
                    </a:cubicBezTo>
                    <a:cubicBezTo>
                      <a:pt x="318023" y="280678"/>
                      <a:pt x="396223" y="171712"/>
                      <a:pt x="384889" y="91131"/>
                    </a:cubicBezTo>
                    <a:cubicBezTo>
                      <a:pt x="373459" y="10549"/>
                      <a:pt x="282114" y="-10596"/>
                      <a:pt x="175148" y="4548"/>
                    </a:cubicBezTo>
                    <a:lnTo>
                      <a:pt x="175148" y="4548"/>
                    </a:lnTo>
                    <a:close/>
                  </a:path>
                </a:pathLst>
              </a:custGeom>
              <a:solidFill>
                <a:srgbClr val="BFE2E9"/>
              </a:solidFill>
              <a:ln w="9525"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9DC7A653-56E6-E9FE-0201-4C4F70B8872B}"/>
                  </a:ext>
                </a:extLst>
              </p:cNvPr>
              <p:cNvSpPr/>
              <p:nvPr/>
            </p:nvSpPr>
            <p:spPr>
              <a:xfrm>
                <a:off x="10235859" y="-1182873"/>
                <a:ext cx="409560" cy="337479"/>
              </a:xfrm>
              <a:custGeom>
                <a:avLst/>
                <a:gdLst>
                  <a:gd name="connsiteX0" fmla="*/ 331573 w 409560"/>
                  <a:gd name="connsiteY0" fmla="*/ 12610 h 337479"/>
                  <a:gd name="connsiteX1" fmla="*/ 185269 w 409560"/>
                  <a:gd name="connsiteY1" fmla="*/ 4609 h 337479"/>
                  <a:gd name="connsiteX2" fmla="*/ 2389 w 409560"/>
                  <a:gd name="connsiteY2" fmla="*/ 191204 h 337479"/>
                  <a:gd name="connsiteX3" fmla="*/ 66969 w 409560"/>
                  <a:gd name="connsiteY3" fmla="*/ 312553 h 337479"/>
                  <a:gd name="connsiteX4" fmla="*/ 193746 w 409560"/>
                  <a:gd name="connsiteY4" fmla="*/ 334746 h 337479"/>
                  <a:gd name="connsiteX5" fmla="*/ 223655 w 409560"/>
                  <a:gd name="connsiteY5" fmla="*/ 329126 h 337479"/>
                  <a:gd name="connsiteX6" fmla="*/ 363196 w 409560"/>
                  <a:gd name="connsiteY6" fmla="*/ 238258 h 337479"/>
                  <a:gd name="connsiteX7" fmla="*/ 408344 w 409560"/>
                  <a:gd name="connsiteY7" fmla="*/ 101193 h 337479"/>
                  <a:gd name="connsiteX8" fmla="*/ 331573 w 409560"/>
                  <a:gd name="connsiteY8" fmla="*/ 12610 h 337479"/>
                  <a:gd name="connsiteX9" fmla="*/ 331573 w 409560"/>
                  <a:gd name="connsiteY9" fmla="*/ 12610 h 337479"/>
                  <a:gd name="connsiteX10" fmla="*/ 344622 w 409560"/>
                  <a:gd name="connsiteY10" fmla="*/ 223780 h 337479"/>
                  <a:gd name="connsiteX11" fmla="*/ 218321 w 409560"/>
                  <a:gd name="connsiteY11" fmla="*/ 306171 h 337479"/>
                  <a:gd name="connsiteX12" fmla="*/ 190508 w 409560"/>
                  <a:gd name="connsiteY12" fmla="*/ 311410 h 337479"/>
                  <a:gd name="connsiteX13" fmla="*/ 80399 w 409560"/>
                  <a:gd name="connsiteY13" fmla="*/ 293122 h 337479"/>
                  <a:gd name="connsiteX14" fmla="*/ 25725 w 409560"/>
                  <a:gd name="connsiteY14" fmla="*/ 187870 h 337479"/>
                  <a:gd name="connsiteX15" fmla="*/ 61444 w 409560"/>
                  <a:gd name="connsiteY15" fmla="*/ 71951 h 337479"/>
                  <a:gd name="connsiteX16" fmla="*/ 188603 w 409560"/>
                  <a:gd name="connsiteY16" fmla="*/ 27850 h 337479"/>
                  <a:gd name="connsiteX17" fmla="*/ 323667 w 409560"/>
                  <a:gd name="connsiteY17" fmla="*/ 34708 h 337479"/>
                  <a:gd name="connsiteX18" fmla="*/ 385008 w 409560"/>
                  <a:gd name="connsiteY18" fmla="*/ 104527 h 337479"/>
                  <a:gd name="connsiteX19" fmla="*/ 344622 w 409560"/>
                  <a:gd name="connsiteY19" fmla="*/ 223780 h 337479"/>
                  <a:gd name="connsiteX20" fmla="*/ 344622 w 409560"/>
                  <a:gd name="connsiteY20" fmla="*/ 223780 h 33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9560" h="337479">
                    <a:moveTo>
                      <a:pt x="331573" y="12610"/>
                    </a:moveTo>
                    <a:cubicBezTo>
                      <a:pt x="293949" y="-820"/>
                      <a:pt x="243371" y="-3582"/>
                      <a:pt x="185269" y="4609"/>
                    </a:cubicBezTo>
                    <a:cubicBezTo>
                      <a:pt x="89733" y="18135"/>
                      <a:pt x="-17423" y="51568"/>
                      <a:pt x="2389" y="191204"/>
                    </a:cubicBezTo>
                    <a:cubicBezTo>
                      <a:pt x="10390" y="247687"/>
                      <a:pt x="32107" y="288454"/>
                      <a:pt x="66969" y="312553"/>
                    </a:cubicBezTo>
                    <a:cubicBezTo>
                      <a:pt x="99068" y="334651"/>
                      <a:pt x="141740" y="342080"/>
                      <a:pt x="193746" y="334746"/>
                    </a:cubicBezTo>
                    <a:cubicBezTo>
                      <a:pt x="203367" y="333412"/>
                      <a:pt x="213368" y="331507"/>
                      <a:pt x="223655" y="329126"/>
                    </a:cubicBezTo>
                    <a:cubicBezTo>
                      <a:pt x="277471" y="316648"/>
                      <a:pt x="327096" y="284359"/>
                      <a:pt x="363196" y="238258"/>
                    </a:cubicBezTo>
                    <a:cubicBezTo>
                      <a:pt x="397962" y="193966"/>
                      <a:pt x="414345" y="144055"/>
                      <a:pt x="408344" y="101193"/>
                    </a:cubicBezTo>
                    <a:cubicBezTo>
                      <a:pt x="402249" y="58426"/>
                      <a:pt x="375864" y="28422"/>
                      <a:pt x="331573" y="12610"/>
                    </a:cubicBezTo>
                    <a:lnTo>
                      <a:pt x="331573" y="12610"/>
                    </a:lnTo>
                    <a:close/>
                    <a:moveTo>
                      <a:pt x="344622" y="223780"/>
                    </a:moveTo>
                    <a:cubicBezTo>
                      <a:pt x="312237" y="265023"/>
                      <a:pt x="266232" y="295122"/>
                      <a:pt x="218321" y="306171"/>
                    </a:cubicBezTo>
                    <a:cubicBezTo>
                      <a:pt x="208796" y="308362"/>
                      <a:pt x="199366" y="310171"/>
                      <a:pt x="190508" y="311410"/>
                    </a:cubicBezTo>
                    <a:cubicBezTo>
                      <a:pt x="144502" y="317887"/>
                      <a:pt x="107450" y="311791"/>
                      <a:pt x="80399" y="293122"/>
                    </a:cubicBezTo>
                    <a:cubicBezTo>
                      <a:pt x="51157" y="273024"/>
                      <a:pt x="32774" y="237591"/>
                      <a:pt x="25725" y="187870"/>
                    </a:cubicBezTo>
                    <a:cubicBezTo>
                      <a:pt x="18296" y="135578"/>
                      <a:pt x="30011" y="97669"/>
                      <a:pt x="61444" y="71951"/>
                    </a:cubicBezTo>
                    <a:cubicBezTo>
                      <a:pt x="87733" y="50425"/>
                      <a:pt x="128119" y="36423"/>
                      <a:pt x="188603" y="27850"/>
                    </a:cubicBezTo>
                    <a:cubicBezTo>
                      <a:pt x="242895" y="20135"/>
                      <a:pt x="289663" y="22516"/>
                      <a:pt x="323667" y="34708"/>
                    </a:cubicBezTo>
                    <a:cubicBezTo>
                      <a:pt x="359672" y="47567"/>
                      <a:pt x="380341" y="71094"/>
                      <a:pt x="385008" y="104527"/>
                    </a:cubicBezTo>
                    <a:cubicBezTo>
                      <a:pt x="390057" y="140531"/>
                      <a:pt x="375007" y="185108"/>
                      <a:pt x="344622" y="223780"/>
                    </a:cubicBezTo>
                    <a:lnTo>
                      <a:pt x="344622" y="223780"/>
                    </a:lnTo>
                    <a:close/>
                  </a:path>
                </a:pathLst>
              </a:custGeom>
              <a:solidFill>
                <a:srgbClr val="FDC653"/>
              </a:solidFill>
              <a:ln w="9525"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4321D0A9-0D83-8614-8B72-9553AB4E47B1}"/>
                  </a:ext>
                </a:extLst>
              </p:cNvPr>
              <p:cNvSpPr/>
              <p:nvPr/>
            </p:nvSpPr>
            <p:spPr>
              <a:xfrm>
                <a:off x="10723450" y="-1239657"/>
                <a:ext cx="395258" cy="304493"/>
              </a:xfrm>
              <a:custGeom>
                <a:avLst/>
                <a:gdLst>
                  <a:gd name="connsiteX0" fmla="*/ 178500 w 395258"/>
                  <a:gd name="connsiteY0" fmla="*/ 5196 h 304493"/>
                  <a:gd name="connsiteX1" fmla="*/ 1049 w 395258"/>
                  <a:gd name="connsiteY1" fmla="*/ 146642 h 304493"/>
                  <a:gd name="connsiteX2" fmla="*/ 229459 w 395258"/>
                  <a:gd name="connsiteY2" fmla="*/ 304186 h 304493"/>
                  <a:gd name="connsiteX3" fmla="*/ 392622 w 395258"/>
                  <a:gd name="connsiteY3" fmla="*/ 123687 h 304493"/>
                  <a:gd name="connsiteX4" fmla="*/ 178405 w 395258"/>
                  <a:gd name="connsiteY4" fmla="*/ 5196 h 304493"/>
                  <a:gd name="connsiteX5" fmla="*/ 178405 w 395258"/>
                  <a:gd name="connsiteY5" fmla="*/ 5196 h 30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58" h="304493">
                    <a:moveTo>
                      <a:pt x="178500" y="5196"/>
                    </a:moveTo>
                    <a:cubicBezTo>
                      <a:pt x="71629" y="20341"/>
                      <a:pt x="-10286" y="66061"/>
                      <a:pt x="1049" y="146642"/>
                    </a:cubicBezTo>
                    <a:cubicBezTo>
                      <a:pt x="12384" y="227224"/>
                      <a:pt x="117921" y="310187"/>
                      <a:pt x="229459" y="304186"/>
                    </a:cubicBezTo>
                    <a:cubicBezTo>
                      <a:pt x="341092" y="298185"/>
                      <a:pt x="409862" y="245417"/>
                      <a:pt x="392622" y="123687"/>
                    </a:cubicBezTo>
                    <a:cubicBezTo>
                      <a:pt x="375382" y="1958"/>
                      <a:pt x="285275" y="-9949"/>
                      <a:pt x="178405" y="5196"/>
                    </a:cubicBezTo>
                    <a:lnTo>
                      <a:pt x="178405" y="5196"/>
                    </a:lnTo>
                    <a:close/>
                  </a:path>
                </a:pathLst>
              </a:custGeom>
              <a:solidFill>
                <a:srgbClr val="BFE2E9"/>
              </a:solidFill>
              <a:ln w="9525" cap="flat">
                <a:noFill/>
                <a:prstDash val="solid"/>
                <a:miter/>
              </a:ln>
            </p:spPr>
            <p:txBody>
              <a:bodyPr rtlCol="0" anchor="ctr"/>
              <a:lstStyle/>
              <a:p>
                <a:endParaRPr lang="nl-BE"/>
              </a:p>
            </p:txBody>
          </p:sp>
          <p:sp>
            <p:nvSpPr>
              <p:cNvPr id="141" name="Vrije vorm: vorm 140">
                <a:extLst>
                  <a:ext uri="{FF2B5EF4-FFF2-40B4-BE49-F238E27FC236}">
                    <a16:creationId xmlns:a16="http://schemas.microsoft.com/office/drawing/2014/main" id="{3382FBE1-3276-05C0-CA59-9EF9D8D083ED}"/>
                  </a:ext>
                </a:extLst>
              </p:cNvPr>
              <p:cNvSpPr/>
              <p:nvPr/>
            </p:nvSpPr>
            <p:spPr>
              <a:xfrm>
                <a:off x="10711730" y="-1251510"/>
                <a:ext cx="418882" cy="327985"/>
              </a:xfrm>
              <a:custGeom>
                <a:avLst/>
                <a:gdLst>
                  <a:gd name="connsiteX0" fmla="*/ 188600 w 418882"/>
                  <a:gd name="connsiteY0" fmla="*/ 5333 h 327985"/>
                  <a:gd name="connsiteX1" fmla="*/ 50297 w 418882"/>
                  <a:gd name="connsiteY1" fmla="*/ 53624 h 327985"/>
                  <a:gd name="connsiteX2" fmla="*/ 1148 w 418882"/>
                  <a:gd name="connsiteY2" fmla="*/ 160018 h 327985"/>
                  <a:gd name="connsiteX3" fmla="*/ 82587 w 418882"/>
                  <a:gd name="connsiteY3" fmla="*/ 279176 h 327985"/>
                  <a:gd name="connsiteX4" fmla="*/ 241845 w 418882"/>
                  <a:gd name="connsiteY4" fmla="*/ 327659 h 327985"/>
                  <a:gd name="connsiteX5" fmla="*/ 272134 w 418882"/>
                  <a:gd name="connsiteY5" fmla="*/ 324801 h 327985"/>
                  <a:gd name="connsiteX6" fmla="*/ 272134 w 418882"/>
                  <a:gd name="connsiteY6" fmla="*/ 324801 h 327985"/>
                  <a:gd name="connsiteX7" fmla="*/ 387768 w 418882"/>
                  <a:gd name="connsiteY7" fmla="*/ 268318 h 327985"/>
                  <a:gd name="connsiteX8" fmla="*/ 416152 w 418882"/>
                  <a:gd name="connsiteY8" fmla="*/ 133825 h 327985"/>
                  <a:gd name="connsiteX9" fmla="*/ 188600 w 418882"/>
                  <a:gd name="connsiteY9" fmla="*/ 5333 h 327985"/>
                  <a:gd name="connsiteX10" fmla="*/ 188600 w 418882"/>
                  <a:gd name="connsiteY10" fmla="*/ 5333 h 327985"/>
                  <a:gd name="connsiteX11" fmla="*/ 369575 w 418882"/>
                  <a:gd name="connsiteY11" fmla="*/ 253364 h 327985"/>
                  <a:gd name="connsiteX12" fmla="*/ 268896 w 418882"/>
                  <a:gd name="connsiteY12" fmla="*/ 301465 h 327985"/>
                  <a:gd name="connsiteX13" fmla="*/ 268896 w 418882"/>
                  <a:gd name="connsiteY13" fmla="*/ 301465 h 327985"/>
                  <a:gd name="connsiteX14" fmla="*/ 240702 w 418882"/>
                  <a:gd name="connsiteY14" fmla="*/ 304132 h 327985"/>
                  <a:gd name="connsiteX15" fmla="*/ 96493 w 418882"/>
                  <a:gd name="connsiteY15" fmla="*/ 260031 h 327985"/>
                  <a:gd name="connsiteX16" fmla="*/ 24579 w 418882"/>
                  <a:gd name="connsiteY16" fmla="*/ 156685 h 327985"/>
                  <a:gd name="connsiteX17" fmla="*/ 64108 w 418882"/>
                  <a:gd name="connsiteY17" fmla="*/ 72579 h 327985"/>
                  <a:gd name="connsiteX18" fmla="*/ 191934 w 418882"/>
                  <a:gd name="connsiteY18" fmla="*/ 28478 h 327985"/>
                  <a:gd name="connsiteX19" fmla="*/ 326331 w 418882"/>
                  <a:gd name="connsiteY19" fmla="*/ 35527 h 327985"/>
                  <a:gd name="connsiteX20" fmla="*/ 392816 w 418882"/>
                  <a:gd name="connsiteY20" fmla="*/ 136968 h 327985"/>
                  <a:gd name="connsiteX21" fmla="*/ 369575 w 418882"/>
                  <a:gd name="connsiteY21" fmla="*/ 253268 h 327985"/>
                  <a:gd name="connsiteX22" fmla="*/ 369575 w 418882"/>
                  <a:gd name="connsiteY22" fmla="*/ 253268 h 32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882" h="327985">
                    <a:moveTo>
                      <a:pt x="188600" y="5333"/>
                    </a:moveTo>
                    <a:cubicBezTo>
                      <a:pt x="130497" y="13524"/>
                      <a:pt x="82682" y="30288"/>
                      <a:pt x="50297" y="53624"/>
                    </a:cubicBezTo>
                    <a:cubicBezTo>
                      <a:pt x="12197" y="81152"/>
                      <a:pt x="-4758" y="117918"/>
                      <a:pt x="1148" y="160018"/>
                    </a:cubicBezTo>
                    <a:cubicBezTo>
                      <a:pt x="7149" y="202119"/>
                      <a:pt x="36867" y="246220"/>
                      <a:pt x="82587" y="279176"/>
                    </a:cubicBezTo>
                    <a:cubicBezTo>
                      <a:pt x="130116" y="313466"/>
                      <a:pt x="186695" y="330611"/>
                      <a:pt x="241845" y="327659"/>
                    </a:cubicBezTo>
                    <a:cubicBezTo>
                      <a:pt x="252322" y="327087"/>
                      <a:pt x="262514" y="326135"/>
                      <a:pt x="272134" y="324801"/>
                    </a:cubicBezTo>
                    <a:lnTo>
                      <a:pt x="272134" y="324801"/>
                    </a:lnTo>
                    <a:cubicBezTo>
                      <a:pt x="324141" y="317467"/>
                      <a:pt x="363098" y="298417"/>
                      <a:pt x="387768" y="268318"/>
                    </a:cubicBezTo>
                    <a:cubicBezTo>
                      <a:pt x="414533" y="235552"/>
                      <a:pt x="424153" y="190308"/>
                      <a:pt x="416152" y="133825"/>
                    </a:cubicBezTo>
                    <a:cubicBezTo>
                      <a:pt x="396340" y="-5812"/>
                      <a:pt x="284136" y="-8193"/>
                      <a:pt x="188600" y="5333"/>
                    </a:cubicBezTo>
                    <a:lnTo>
                      <a:pt x="188600" y="5333"/>
                    </a:lnTo>
                    <a:close/>
                    <a:moveTo>
                      <a:pt x="369575" y="253364"/>
                    </a:moveTo>
                    <a:cubicBezTo>
                      <a:pt x="348715" y="278795"/>
                      <a:pt x="314901" y="294988"/>
                      <a:pt x="268896" y="301465"/>
                    </a:cubicBezTo>
                    <a:lnTo>
                      <a:pt x="268896" y="301465"/>
                    </a:lnTo>
                    <a:cubicBezTo>
                      <a:pt x="259942" y="302703"/>
                      <a:pt x="250512" y="303656"/>
                      <a:pt x="240702" y="304132"/>
                    </a:cubicBezTo>
                    <a:cubicBezTo>
                      <a:pt x="191553" y="306799"/>
                      <a:pt x="138975" y="290702"/>
                      <a:pt x="96493" y="260031"/>
                    </a:cubicBezTo>
                    <a:cubicBezTo>
                      <a:pt x="56583" y="231266"/>
                      <a:pt x="29723" y="192594"/>
                      <a:pt x="24579" y="156685"/>
                    </a:cubicBezTo>
                    <a:cubicBezTo>
                      <a:pt x="19817" y="123252"/>
                      <a:pt x="33152" y="94963"/>
                      <a:pt x="64108" y="72579"/>
                    </a:cubicBezTo>
                    <a:cubicBezTo>
                      <a:pt x="93350" y="51434"/>
                      <a:pt x="137546" y="36194"/>
                      <a:pt x="191934" y="28478"/>
                    </a:cubicBezTo>
                    <a:cubicBezTo>
                      <a:pt x="252417" y="19906"/>
                      <a:pt x="295089" y="22192"/>
                      <a:pt x="326331" y="35527"/>
                    </a:cubicBezTo>
                    <a:cubicBezTo>
                      <a:pt x="363669" y="51529"/>
                      <a:pt x="385386" y="84676"/>
                      <a:pt x="392816" y="136968"/>
                    </a:cubicBezTo>
                    <a:cubicBezTo>
                      <a:pt x="400245" y="189260"/>
                      <a:pt x="392054" y="225836"/>
                      <a:pt x="369575" y="253268"/>
                    </a:cubicBezTo>
                    <a:lnTo>
                      <a:pt x="369575" y="253268"/>
                    </a:lnTo>
                    <a:close/>
                  </a:path>
                </a:pathLst>
              </a:custGeom>
              <a:solidFill>
                <a:srgbClr val="FDC653"/>
              </a:solidFill>
              <a:ln w="9525" cap="flat">
                <a:noFill/>
                <a:prstDash val="solid"/>
                <a:miter/>
              </a:ln>
            </p:spPr>
            <p:txBody>
              <a:bodyPr rtlCol="0" anchor="ctr"/>
              <a:lstStyle/>
              <a:p>
                <a:endParaRPr lang="nl-BE"/>
              </a:p>
            </p:txBody>
          </p:sp>
          <p:sp>
            <p:nvSpPr>
              <p:cNvPr id="142" name="Vrije vorm: vorm 141">
                <a:extLst>
                  <a:ext uri="{FF2B5EF4-FFF2-40B4-BE49-F238E27FC236}">
                    <a16:creationId xmlns:a16="http://schemas.microsoft.com/office/drawing/2014/main" id="{8F50860D-AED7-9EA1-87D4-827E074B19EB}"/>
                  </a:ext>
                </a:extLst>
              </p:cNvPr>
              <p:cNvSpPr/>
              <p:nvPr/>
            </p:nvSpPr>
            <p:spPr>
              <a:xfrm>
                <a:off x="10257610" y="-1074407"/>
                <a:ext cx="363106" cy="209601"/>
              </a:xfrm>
              <a:custGeom>
                <a:avLst/>
                <a:gdLst>
                  <a:gd name="connsiteX0" fmla="*/ 170947 w 363106"/>
                  <a:gd name="connsiteY0" fmla="*/ 72927 h 209601"/>
                  <a:gd name="connsiteX1" fmla="*/ 449 w 363106"/>
                  <a:gd name="connsiteY1" fmla="*/ 80642 h 209601"/>
                  <a:gd name="connsiteX2" fmla="*/ 162279 w 363106"/>
                  <a:gd name="connsiteY2" fmla="*/ 207325 h 209601"/>
                  <a:gd name="connsiteX3" fmla="*/ 362876 w 363106"/>
                  <a:gd name="connsiteY3" fmla="*/ 29303 h 209601"/>
                  <a:gd name="connsiteX4" fmla="*/ 170947 w 363106"/>
                  <a:gd name="connsiteY4" fmla="*/ 72927 h 209601"/>
                  <a:gd name="connsiteX5" fmla="*/ 170947 w 363106"/>
                  <a:gd name="connsiteY5" fmla="*/ 72927 h 2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106" h="209601">
                    <a:moveTo>
                      <a:pt x="170947" y="72927"/>
                    </a:moveTo>
                    <a:cubicBezTo>
                      <a:pt x="44836" y="153794"/>
                      <a:pt x="-5361" y="39875"/>
                      <a:pt x="449" y="80642"/>
                    </a:cubicBezTo>
                    <a:cubicBezTo>
                      <a:pt x="7498" y="130172"/>
                      <a:pt x="33787" y="225518"/>
                      <a:pt x="162279" y="207325"/>
                    </a:cubicBezTo>
                    <a:cubicBezTo>
                      <a:pt x="314774" y="185703"/>
                      <a:pt x="367067" y="58830"/>
                      <a:pt x="362876" y="29303"/>
                    </a:cubicBezTo>
                    <a:cubicBezTo>
                      <a:pt x="355351" y="-23466"/>
                      <a:pt x="288676" y="-2606"/>
                      <a:pt x="170947" y="72927"/>
                    </a:cubicBezTo>
                    <a:lnTo>
                      <a:pt x="170947" y="72927"/>
                    </a:lnTo>
                    <a:close/>
                  </a:path>
                </a:pathLst>
              </a:custGeom>
              <a:solidFill>
                <a:srgbClr val="89CDD3"/>
              </a:solidFill>
              <a:ln w="9525" cap="flat">
                <a:noFill/>
                <a:prstDash val="solid"/>
                <a:miter/>
              </a:ln>
            </p:spPr>
            <p:txBody>
              <a:bodyPr rtlCol="0" anchor="ctr"/>
              <a:lstStyle/>
              <a:p>
                <a:endParaRPr lang="nl-BE"/>
              </a:p>
            </p:txBody>
          </p:sp>
          <p:sp>
            <p:nvSpPr>
              <p:cNvPr id="143" name="Vrije vorm: vorm 142">
                <a:extLst>
                  <a:ext uri="{FF2B5EF4-FFF2-40B4-BE49-F238E27FC236}">
                    <a16:creationId xmlns:a16="http://schemas.microsoft.com/office/drawing/2014/main" id="{6C12E36B-DDE4-3707-4964-154C5F5E8301}"/>
                  </a:ext>
                </a:extLst>
              </p:cNvPr>
              <p:cNvSpPr/>
              <p:nvPr/>
            </p:nvSpPr>
            <p:spPr>
              <a:xfrm>
                <a:off x="10745203" y="-1122454"/>
                <a:ext cx="365459" cy="177835"/>
              </a:xfrm>
              <a:custGeom>
                <a:avLst/>
                <a:gdLst>
                  <a:gd name="connsiteX0" fmla="*/ 197038 w 365459"/>
                  <a:gd name="connsiteY0" fmla="*/ 48298 h 177835"/>
                  <a:gd name="connsiteX1" fmla="*/ 537 w 365459"/>
                  <a:gd name="connsiteY1" fmla="*/ 59728 h 177835"/>
                  <a:gd name="connsiteX2" fmla="*/ 242662 w 365459"/>
                  <a:gd name="connsiteY2" fmla="*/ 174981 h 177835"/>
                  <a:gd name="connsiteX3" fmla="*/ 362963 w 365459"/>
                  <a:gd name="connsiteY3" fmla="*/ 8389 h 177835"/>
                  <a:gd name="connsiteX4" fmla="*/ 197038 w 365459"/>
                  <a:gd name="connsiteY4" fmla="*/ 48298 h 177835"/>
                  <a:gd name="connsiteX5" fmla="*/ 197038 w 365459"/>
                  <a:gd name="connsiteY5" fmla="*/ 48298 h 17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459" h="177835">
                    <a:moveTo>
                      <a:pt x="197038" y="48298"/>
                    </a:moveTo>
                    <a:cubicBezTo>
                      <a:pt x="63021" y="8484"/>
                      <a:pt x="-6893" y="6960"/>
                      <a:pt x="537" y="59728"/>
                    </a:cubicBezTo>
                    <a:cubicBezTo>
                      <a:pt x="4728" y="89256"/>
                      <a:pt x="90167" y="196603"/>
                      <a:pt x="242662" y="174981"/>
                    </a:cubicBezTo>
                    <a:cubicBezTo>
                      <a:pt x="371155" y="156788"/>
                      <a:pt x="369916" y="57823"/>
                      <a:pt x="362963" y="8389"/>
                    </a:cubicBezTo>
                    <a:cubicBezTo>
                      <a:pt x="357153" y="-32378"/>
                      <a:pt x="340579" y="90970"/>
                      <a:pt x="197038" y="48298"/>
                    </a:cubicBezTo>
                    <a:lnTo>
                      <a:pt x="197038" y="48298"/>
                    </a:lnTo>
                    <a:close/>
                  </a:path>
                </a:pathLst>
              </a:custGeom>
              <a:solidFill>
                <a:srgbClr val="89CDD3"/>
              </a:solidFill>
              <a:ln w="9525" cap="flat">
                <a:noFill/>
                <a:prstDash val="solid"/>
                <a:miter/>
              </a:ln>
            </p:spPr>
            <p:txBody>
              <a:bodyPr rtlCol="0" anchor="ctr"/>
              <a:lstStyle/>
              <a:p>
                <a:endParaRPr lang="nl-BE"/>
              </a:p>
            </p:txBody>
          </p:sp>
          <p:sp>
            <p:nvSpPr>
              <p:cNvPr id="144" name="Vrije vorm: vorm 143">
                <a:extLst>
                  <a:ext uri="{FF2B5EF4-FFF2-40B4-BE49-F238E27FC236}">
                    <a16:creationId xmlns:a16="http://schemas.microsoft.com/office/drawing/2014/main" id="{1213EDFD-43C4-5F73-3EAC-A350C020564B}"/>
                  </a:ext>
                </a:extLst>
              </p:cNvPr>
              <p:cNvSpPr/>
              <p:nvPr/>
            </p:nvSpPr>
            <p:spPr>
              <a:xfrm>
                <a:off x="10620293" y="-1144738"/>
                <a:ext cx="116017" cy="66391"/>
              </a:xfrm>
              <a:custGeom>
                <a:avLst/>
                <a:gdLst>
                  <a:gd name="connsiteX0" fmla="*/ 50104 w 116017"/>
                  <a:gd name="connsiteY0" fmla="*/ 669 h 66391"/>
                  <a:gd name="connsiteX1" fmla="*/ 574 w 116017"/>
                  <a:gd name="connsiteY1" fmla="*/ 66392 h 66391"/>
                  <a:gd name="connsiteX2" fmla="*/ 23910 w 116017"/>
                  <a:gd name="connsiteY2" fmla="*/ 63058 h 66391"/>
                  <a:gd name="connsiteX3" fmla="*/ 53438 w 116017"/>
                  <a:gd name="connsiteY3" fmla="*/ 23910 h 66391"/>
                  <a:gd name="connsiteX4" fmla="*/ 92681 w 116017"/>
                  <a:gd name="connsiteY4" fmla="*/ 53343 h 66391"/>
                  <a:gd name="connsiteX5" fmla="*/ 116017 w 116017"/>
                  <a:gd name="connsiteY5" fmla="*/ 50009 h 66391"/>
                  <a:gd name="connsiteX6" fmla="*/ 50199 w 116017"/>
                  <a:gd name="connsiteY6" fmla="*/ 574 h 66391"/>
                  <a:gd name="connsiteX7" fmla="*/ 50199 w 116017"/>
                  <a:gd name="connsiteY7" fmla="*/ 574 h 6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017" h="66391">
                    <a:moveTo>
                      <a:pt x="50104" y="669"/>
                    </a:moveTo>
                    <a:cubicBezTo>
                      <a:pt x="18291" y="5146"/>
                      <a:pt x="-3903" y="34674"/>
                      <a:pt x="574" y="66392"/>
                    </a:cubicBezTo>
                    <a:lnTo>
                      <a:pt x="23910" y="63058"/>
                    </a:lnTo>
                    <a:cubicBezTo>
                      <a:pt x="21243" y="44103"/>
                      <a:pt x="34483" y="26577"/>
                      <a:pt x="53438" y="23910"/>
                    </a:cubicBezTo>
                    <a:cubicBezTo>
                      <a:pt x="72393" y="21243"/>
                      <a:pt x="90014" y="34388"/>
                      <a:pt x="92681" y="53343"/>
                    </a:cubicBezTo>
                    <a:lnTo>
                      <a:pt x="116017" y="50009"/>
                    </a:lnTo>
                    <a:cubicBezTo>
                      <a:pt x="111540" y="18291"/>
                      <a:pt x="82013" y="-3903"/>
                      <a:pt x="50199" y="574"/>
                    </a:cubicBezTo>
                    <a:lnTo>
                      <a:pt x="50199" y="574"/>
                    </a:lnTo>
                    <a:close/>
                  </a:path>
                </a:pathLst>
              </a:custGeom>
              <a:solidFill>
                <a:srgbClr val="FDC653"/>
              </a:solidFill>
              <a:ln w="9525" cap="flat">
                <a:noFill/>
                <a:prstDash val="solid"/>
                <a:miter/>
              </a:ln>
            </p:spPr>
            <p:txBody>
              <a:bodyPr rtlCol="0" anchor="ctr"/>
              <a:lstStyle/>
              <a:p>
                <a:endParaRPr lang="nl-BE"/>
              </a:p>
            </p:txBody>
          </p:sp>
          <p:sp>
            <p:nvSpPr>
              <p:cNvPr id="145" name="Vrije vorm: vorm 144">
                <a:extLst>
                  <a:ext uri="{FF2B5EF4-FFF2-40B4-BE49-F238E27FC236}">
                    <a16:creationId xmlns:a16="http://schemas.microsoft.com/office/drawing/2014/main" id="{0C68C44F-8F3A-4BF0-6083-058C34B5FE00}"/>
                  </a:ext>
                </a:extLst>
              </p:cNvPr>
              <p:cNvSpPr/>
              <p:nvPr/>
            </p:nvSpPr>
            <p:spPr>
              <a:xfrm>
                <a:off x="10421128" y="-1246177"/>
                <a:ext cx="482441" cy="91154"/>
              </a:xfrm>
              <a:custGeom>
                <a:avLst/>
                <a:gdLst>
                  <a:gd name="connsiteX0" fmla="*/ 0 w 482441"/>
                  <a:gd name="connsiteY0" fmla="*/ 67913 h 91154"/>
                  <a:gd name="connsiteX1" fmla="*/ 479203 w 482441"/>
                  <a:gd name="connsiteY1" fmla="*/ 0 h 91154"/>
                  <a:gd name="connsiteX2" fmla="*/ 482441 w 482441"/>
                  <a:gd name="connsiteY2" fmla="*/ 23336 h 91154"/>
                  <a:gd name="connsiteX3" fmla="*/ 3334 w 482441"/>
                  <a:gd name="connsiteY3" fmla="*/ 91154 h 91154"/>
                  <a:gd name="connsiteX4" fmla="*/ 0 w 482441"/>
                  <a:gd name="connsiteY4" fmla="*/ 67913 h 91154"/>
                  <a:gd name="connsiteX5" fmla="*/ 0 w 482441"/>
                  <a:gd name="connsiteY5" fmla="*/ 67913 h 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441" h="91154">
                    <a:moveTo>
                      <a:pt x="0" y="67913"/>
                    </a:moveTo>
                    <a:lnTo>
                      <a:pt x="479203" y="0"/>
                    </a:lnTo>
                    <a:lnTo>
                      <a:pt x="482441" y="23336"/>
                    </a:lnTo>
                    <a:lnTo>
                      <a:pt x="3334" y="91154"/>
                    </a:lnTo>
                    <a:lnTo>
                      <a:pt x="0" y="67913"/>
                    </a:lnTo>
                    <a:lnTo>
                      <a:pt x="0" y="67913"/>
                    </a:lnTo>
                    <a:close/>
                  </a:path>
                </a:pathLst>
              </a:custGeom>
              <a:solidFill>
                <a:srgbClr val="FDC653"/>
              </a:solidFill>
              <a:ln w="9525" cap="flat">
                <a:noFill/>
                <a:prstDash val="solid"/>
                <a:miter/>
              </a:ln>
            </p:spPr>
            <p:txBody>
              <a:bodyPr rtlCol="0" anchor="ctr"/>
              <a:lstStyle/>
              <a:p>
                <a:endParaRPr lang="nl-BE"/>
              </a:p>
            </p:txBody>
          </p:sp>
          <p:sp>
            <p:nvSpPr>
              <p:cNvPr id="146" name="Vrije vorm: vorm 145">
                <a:extLst>
                  <a:ext uri="{FF2B5EF4-FFF2-40B4-BE49-F238E27FC236}">
                    <a16:creationId xmlns:a16="http://schemas.microsoft.com/office/drawing/2014/main" id="{C2AAE2DF-294C-A3F6-2808-0F01AF397E00}"/>
                  </a:ext>
                </a:extLst>
              </p:cNvPr>
              <p:cNvSpPr/>
              <p:nvPr/>
            </p:nvSpPr>
            <p:spPr>
              <a:xfrm>
                <a:off x="10182279" y="-1032246"/>
                <a:ext cx="67112" cy="35564"/>
              </a:xfrm>
              <a:custGeom>
                <a:avLst/>
                <a:gdLst>
                  <a:gd name="connsiteX0" fmla="*/ 152 w 67112"/>
                  <a:gd name="connsiteY0" fmla="*/ 23336 h 35564"/>
                  <a:gd name="connsiteX1" fmla="*/ 16249 w 67112"/>
                  <a:gd name="connsiteY1" fmla="*/ 35433 h 35564"/>
                  <a:gd name="connsiteX2" fmla="*/ 67113 w 67112"/>
                  <a:gd name="connsiteY2" fmla="*/ 28194 h 35564"/>
                  <a:gd name="connsiteX3" fmla="*/ 63112 w 67112"/>
                  <a:gd name="connsiteY3" fmla="*/ 0 h 35564"/>
                  <a:gd name="connsiteX4" fmla="*/ 12249 w 67112"/>
                  <a:gd name="connsiteY4" fmla="*/ 7239 h 35564"/>
                  <a:gd name="connsiteX5" fmla="*/ 152 w 67112"/>
                  <a:gd name="connsiteY5" fmla="*/ 23336 h 35564"/>
                  <a:gd name="connsiteX6" fmla="*/ 152 w 67112"/>
                  <a:gd name="connsiteY6" fmla="*/ 23336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152" y="23336"/>
                    </a:moveTo>
                    <a:cubicBezTo>
                      <a:pt x="1295" y="31147"/>
                      <a:pt x="8439" y="36481"/>
                      <a:pt x="16249" y="35433"/>
                    </a:cubicBezTo>
                    <a:lnTo>
                      <a:pt x="67113" y="28194"/>
                    </a:lnTo>
                    <a:lnTo>
                      <a:pt x="63112" y="0"/>
                    </a:lnTo>
                    <a:lnTo>
                      <a:pt x="12249" y="7239"/>
                    </a:lnTo>
                    <a:cubicBezTo>
                      <a:pt x="4438" y="8382"/>
                      <a:pt x="-991" y="15526"/>
                      <a:pt x="152" y="23336"/>
                    </a:cubicBezTo>
                    <a:lnTo>
                      <a:pt x="152" y="23336"/>
                    </a:lnTo>
                    <a:close/>
                  </a:path>
                </a:pathLst>
              </a:custGeom>
              <a:solidFill>
                <a:srgbClr val="FDC653"/>
              </a:solidFill>
              <a:ln w="9525" cap="flat">
                <a:noFill/>
                <a:prstDash val="solid"/>
                <a:miter/>
              </a:ln>
            </p:spPr>
            <p:txBody>
              <a:bodyPr rtlCol="0" anchor="ctr"/>
              <a:lstStyle/>
              <a:p>
                <a:endParaRPr lang="nl-BE"/>
              </a:p>
            </p:txBody>
          </p:sp>
          <p:sp>
            <p:nvSpPr>
              <p:cNvPr id="147" name="Vrije vorm: vorm 146">
                <a:extLst>
                  <a:ext uri="{FF2B5EF4-FFF2-40B4-BE49-F238E27FC236}">
                    <a16:creationId xmlns:a16="http://schemas.microsoft.com/office/drawing/2014/main" id="{69BBA017-37DD-2709-23A9-87B184635D84}"/>
                  </a:ext>
                </a:extLst>
              </p:cNvPr>
              <p:cNvSpPr/>
              <p:nvPr/>
            </p:nvSpPr>
            <p:spPr>
              <a:xfrm>
                <a:off x="11109595" y="-1162012"/>
                <a:ext cx="67112" cy="35564"/>
              </a:xfrm>
              <a:custGeom>
                <a:avLst/>
                <a:gdLst>
                  <a:gd name="connsiteX0" fmla="*/ 50863 w 67112"/>
                  <a:gd name="connsiteY0" fmla="*/ 131 h 35564"/>
                  <a:gd name="connsiteX1" fmla="*/ 0 w 67112"/>
                  <a:gd name="connsiteY1" fmla="*/ 7370 h 35564"/>
                  <a:gd name="connsiteX2" fmla="*/ 4000 w 67112"/>
                  <a:gd name="connsiteY2" fmla="*/ 35564 h 35564"/>
                  <a:gd name="connsiteX3" fmla="*/ 54864 w 67112"/>
                  <a:gd name="connsiteY3" fmla="*/ 28325 h 35564"/>
                  <a:gd name="connsiteX4" fmla="*/ 66961 w 67112"/>
                  <a:gd name="connsiteY4" fmla="*/ 12228 h 35564"/>
                  <a:gd name="connsiteX5" fmla="*/ 50863 w 67112"/>
                  <a:gd name="connsiteY5" fmla="*/ 131 h 35564"/>
                  <a:gd name="connsiteX6" fmla="*/ 50863 w 67112"/>
                  <a:gd name="connsiteY6" fmla="*/ 131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50863" y="131"/>
                    </a:moveTo>
                    <a:lnTo>
                      <a:pt x="0" y="7370"/>
                    </a:lnTo>
                    <a:lnTo>
                      <a:pt x="4000" y="35564"/>
                    </a:lnTo>
                    <a:lnTo>
                      <a:pt x="54864" y="28325"/>
                    </a:lnTo>
                    <a:cubicBezTo>
                      <a:pt x="62674" y="27182"/>
                      <a:pt x="68104" y="20038"/>
                      <a:pt x="66961" y="12228"/>
                    </a:cubicBezTo>
                    <a:cubicBezTo>
                      <a:pt x="65818" y="4418"/>
                      <a:pt x="58674" y="-916"/>
                      <a:pt x="50863" y="131"/>
                    </a:cubicBezTo>
                    <a:lnTo>
                      <a:pt x="50863" y="131"/>
                    </a:lnTo>
                    <a:close/>
                  </a:path>
                </a:pathLst>
              </a:custGeom>
              <a:solidFill>
                <a:srgbClr val="FDC653"/>
              </a:solidFill>
              <a:ln w="9525" cap="flat">
                <a:noFill/>
                <a:prstDash val="solid"/>
                <a:miter/>
              </a:ln>
            </p:spPr>
            <p:txBody>
              <a:bodyPr rtlCol="0" anchor="ctr"/>
              <a:lstStyle/>
              <a:p>
                <a:endParaRPr lang="nl-BE"/>
              </a:p>
            </p:txBody>
          </p:sp>
        </p:grpSp>
        <p:grpSp>
          <p:nvGrpSpPr>
            <p:cNvPr id="132" name="Groep 131">
              <a:extLst>
                <a:ext uri="{FF2B5EF4-FFF2-40B4-BE49-F238E27FC236}">
                  <a16:creationId xmlns:a16="http://schemas.microsoft.com/office/drawing/2014/main" id="{F727E1E3-F6A3-BF8D-BAE9-820A59AA0898}"/>
                </a:ext>
              </a:extLst>
            </p:cNvPr>
            <p:cNvGrpSpPr/>
            <p:nvPr/>
          </p:nvGrpSpPr>
          <p:grpSpPr>
            <a:xfrm>
              <a:off x="11766729" y="-1398604"/>
              <a:ext cx="1454226" cy="678207"/>
              <a:chOff x="11766729" y="-1398604"/>
              <a:chExt cx="1454226" cy="678207"/>
            </a:xfrm>
            <a:effectLst>
              <a:outerShdw blurRad="50800" dist="38100" dir="2700000" algn="tl" rotWithShape="0">
                <a:prstClr val="black">
                  <a:alpha val="40000"/>
                </a:prstClr>
              </a:outerShdw>
            </a:effectLst>
          </p:grpSpPr>
          <p:sp>
            <p:nvSpPr>
              <p:cNvPr id="134" name="Vrije vorm: vorm 133">
                <a:extLst>
                  <a:ext uri="{FF2B5EF4-FFF2-40B4-BE49-F238E27FC236}">
                    <a16:creationId xmlns:a16="http://schemas.microsoft.com/office/drawing/2014/main" id="{250FF54C-0A66-A99D-C336-3AE50F32E432}"/>
                  </a:ext>
                </a:extLst>
              </p:cNvPr>
              <p:cNvSpPr/>
              <p:nvPr/>
            </p:nvSpPr>
            <p:spPr>
              <a:xfrm>
                <a:off x="11958843" y="-1236557"/>
                <a:ext cx="13239" cy="10667"/>
              </a:xfrm>
              <a:custGeom>
                <a:avLst/>
                <a:gdLst>
                  <a:gd name="connsiteX0" fmla="*/ 7429 w 13239"/>
                  <a:gd name="connsiteY0" fmla="*/ 95 h 10667"/>
                  <a:gd name="connsiteX1" fmla="*/ 0 w 13239"/>
                  <a:gd name="connsiteY1" fmla="*/ 10668 h 10667"/>
                  <a:gd name="connsiteX2" fmla="*/ 10668 w 13239"/>
                  <a:gd name="connsiteY2" fmla="*/ 10192 h 10667"/>
                  <a:gd name="connsiteX3" fmla="*/ 13240 w 13239"/>
                  <a:gd name="connsiteY3" fmla="*/ 10192 h 10667"/>
                  <a:gd name="connsiteX4" fmla="*/ 7429 w 13239"/>
                  <a:gd name="connsiteY4" fmla="*/ 0 h 10667"/>
                  <a:gd name="connsiteX5" fmla="*/ 7429 w 13239"/>
                  <a:gd name="connsiteY5" fmla="*/ 0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9" h="10667">
                    <a:moveTo>
                      <a:pt x="7429" y="95"/>
                    </a:moveTo>
                    <a:cubicBezTo>
                      <a:pt x="4858" y="3524"/>
                      <a:pt x="2381" y="7048"/>
                      <a:pt x="0" y="10668"/>
                    </a:cubicBezTo>
                    <a:cubicBezTo>
                      <a:pt x="3429" y="10382"/>
                      <a:pt x="6953" y="10287"/>
                      <a:pt x="10668" y="10192"/>
                    </a:cubicBezTo>
                    <a:cubicBezTo>
                      <a:pt x="11525" y="10192"/>
                      <a:pt x="12383" y="10192"/>
                      <a:pt x="13240" y="10192"/>
                    </a:cubicBezTo>
                    <a:cubicBezTo>
                      <a:pt x="11144" y="7239"/>
                      <a:pt x="9144" y="3810"/>
                      <a:pt x="7429" y="0"/>
                    </a:cubicBezTo>
                    <a:lnTo>
                      <a:pt x="7429" y="0"/>
                    </a:lnTo>
                    <a:close/>
                  </a:path>
                </a:pathLst>
              </a:custGeom>
              <a:solidFill>
                <a:srgbClr val="FFFFFF"/>
              </a:solidFill>
              <a:ln w="9525"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D8059264-F69F-5F42-6F65-6F73AEA4F462}"/>
                  </a:ext>
                </a:extLst>
              </p:cNvPr>
              <p:cNvSpPr/>
              <p:nvPr/>
            </p:nvSpPr>
            <p:spPr>
              <a:xfrm>
                <a:off x="11766729" y="-1398604"/>
                <a:ext cx="1454226" cy="678207"/>
              </a:xfrm>
              <a:custGeom>
                <a:avLst/>
                <a:gdLst>
                  <a:gd name="connsiteX0" fmla="*/ 1452082 w 1454226"/>
                  <a:gd name="connsiteY0" fmla="*/ 454941 h 678207"/>
                  <a:gd name="connsiteX1" fmla="*/ 1428269 w 1454226"/>
                  <a:gd name="connsiteY1" fmla="*/ 423223 h 678207"/>
                  <a:gd name="connsiteX2" fmla="*/ 1427508 w 1454226"/>
                  <a:gd name="connsiteY2" fmla="*/ 422747 h 678207"/>
                  <a:gd name="connsiteX3" fmla="*/ 1426745 w 1454226"/>
                  <a:gd name="connsiteY3" fmla="*/ 422270 h 678207"/>
                  <a:gd name="connsiteX4" fmla="*/ 1413887 w 1454226"/>
                  <a:gd name="connsiteY4" fmla="*/ 416651 h 678207"/>
                  <a:gd name="connsiteX5" fmla="*/ 1392932 w 1454226"/>
                  <a:gd name="connsiteY5" fmla="*/ 414555 h 678207"/>
                  <a:gd name="connsiteX6" fmla="*/ 1391789 w 1454226"/>
                  <a:gd name="connsiteY6" fmla="*/ 402744 h 678207"/>
                  <a:gd name="connsiteX7" fmla="*/ 1384074 w 1454226"/>
                  <a:gd name="connsiteY7" fmla="*/ 379789 h 678207"/>
                  <a:gd name="connsiteX8" fmla="*/ 1356642 w 1454226"/>
                  <a:gd name="connsiteY8" fmla="*/ 352928 h 678207"/>
                  <a:gd name="connsiteX9" fmla="*/ 1337972 w 1454226"/>
                  <a:gd name="connsiteY9" fmla="*/ 343880 h 678207"/>
                  <a:gd name="connsiteX10" fmla="*/ 1337401 w 1454226"/>
                  <a:gd name="connsiteY10" fmla="*/ 343689 h 678207"/>
                  <a:gd name="connsiteX11" fmla="*/ 1333305 w 1454226"/>
                  <a:gd name="connsiteY11" fmla="*/ 332926 h 678207"/>
                  <a:gd name="connsiteX12" fmla="*/ 1291681 w 1454226"/>
                  <a:gd name="connsiteY12" fmla="*/ 299779 h 678207"/>
                  <a:gd name="connsiteX13" fmla="*/ 1290157 w 1454226"/>
                  <a:gd name="connsiteY13" fmla="*/ 299303 h 678207"/>
                  <a:gd name="connsiteX14" fmla="*/ 1289967 w 1454226"/>
                  <a:gd name="connsiteY14" fmla="*/ 299303 h 678207"/>
                  <a:gd name="connsiteX15" fmla="*/ 1245294 w 1454226"/>
                  <a:gd name="connsiteY15" fmla="*/ 301017 h 678207"/>
                  <a:gd name="connsiteX16" fmla="*/ 1231007 w 1454226"/>
                  <a:gd name="connsiteY16" fmla="*/ 277490 h 678207"/>
                  <a:gd name="connsiteX17" fmla="*/ 1230911 w 1454226"/>
                  <a:gd name="connsiteY17" fmla="*/ 277490 h 678207"/>
                  <a:gd name="connsiteX18" fmla="*/ 1202813 w 1454226"/>
                  <a:gd name="connsiteY18" fmla="*/ 257488 h 678207"/>
                  <a:gd name="connsiteX19" fmla="*/ 1193764 w 1454226"/>
                  <a:gd name="connsiteY19" fmla="*/ 254154 h 678207"/>
                  <a:gd name="connsiteX20" fmla="*/ 1165189 w 1454226"/>
                  <a:gd name="connsiteY20" fmla="*/ 250725 h 678207"/>
                  <a:gd name="connsiteX21" fmla="*/ 1119755 w 1454226"/>
                  <a:gd name="connsiteY21" fmla="*/ 268727 h 678207"/>
                  <a:gd name="connsiteX22" fmla="*/ 1112230 w 1454226"/>
                  <a:gd name="connsiteY22" fmla="*/ 274919 h 678207"/>
                  <a:gd name="connsiteX23" fmla="*/ 1102991 w 1454226"/>
                  <a:gd name="connsiteY23" fmla="*/ 281586 h 678207"/>
                  <a:gd name="connsiteX24" fmla="*/ 1102419 w 1454226"/>
                  <a:gd name="connsiteY24" fmla="*/ 285206 h 678207"/>
                  <a:gd name="connsiteX25" fmla="*/ 1081655 w 1454226"/>
                  <a:gd name="connsiteY25" fmla="*/ 308542 h 678207"/>
                  <a:gd name="connsiteX26" fmla="*/ 1071082 w 1454226"/>
                  <a:gd name="connsiteY26" fmla="*/ 322829 h 678207"/>
                  <a:gd name="connsiteX27" fmla="*/ 1054604 w 1454226"/>
                  <a:gd name="connsiteY27" fmla="*/ 313114 h 678207"/>
                  <a:gd name="connsiteX28" fmla="*/ 1053842 w 1454226"/>
                  <a:gd name="connsiteY28" fmla="*/ 312828 h 678207"/>
                  <a:gd name="connsiteX29" fmla="*/ 1053080 w 1454226"/>
                  <a:gd name="connsiteY29" fmla="*/ 312638 h 678207"/>
                  <a:gd name="connsiteX30" fmla="*/ 1051079 w 1454226"/>
                  <a:gd name="connsiteY30" fmla="*/ 311971 h 678207"/>
                  <a:gd name="connsiteX31" fmla="*/ 1007741 w 1454226"/>
                  <a:gd name="connsiteY31" fmla="*/ 312828 h 678207"/>
                  <a:gd name="connsiteX32" fmla="*/ 980023 w 1454226"/>
                  <a:gd name="connsiteY32" fmla="*/ 328449 h 678207"/>
                  <a:gd name="connsiteX33" fmla="*/ 962307 w 1454226"/>
                  <a:gd name="connsiteY33" fmla="*/ 320258 h 678207"/>
                  <a:gd name="connsiteX34" fmla="*/ 946400 w 1454226"/>
                  <a:gd name="connsiteY34" fmla="*/ 317495 h 678207"/>
                  <a:gd name="connsiteX35" fmla="*/ 919253 w 1454226"/>
                  <a:gd name="connsiteY35" fmla="*/ 319591 h 678207"/>
                  <a:gd name="connsiteX36" fmla="*/ 910014 w 1454226"/>
                  <a:gd name="connsiteY36" fmla="*/ 287873 h 678207"/>
                  <a:gd name="connsiteX37" fmla="*/ 894012 w 1454226"/>
                  <a:gd name="connsiteY37" fmla="*/ 267680 h 678207"/>
                  <a:gd name="connsiteX38" fmla="*/ 869533 w 1454226"/>
                  <a:gd name="connsiteY38" fmla="*/ 248534 h 678207"/>
                  <a:gd name="connsiteX39" fmla="*/ 850292 w 1454226"/>
                  <a:gd name="connsiteY39" fmla="*/ 241105 h 678207"/>
                  <a:gd name="connsiteX40" fmla="*/ 847244 w 1454226"/>
                  <a:gd name="connsiteY40" fmla="*/ 240152 h 678207"/>
                  <a:gd name="connsiteX41" fmla="*/ 844292 w 1454226"/>
                  <a:gd name="connsiteY41" fmla="*/ 239676 h 678207"/>
                  <a:gd name="connsiteX42" fmla="*/ 825718 w 1454226"/>
                  <a:gd name="connsiteY42" fmla="*/ 240057 h 678207"/>
                  <a:gd name="connsiteX43" fmla="*/ 825527 w 1454226"/>
                  <a:gd name="connsiteY43" fmla="*/ 240057 h 678207"/>
                  <a:gd name="connsiteX44" fmla="*/ 809240 w 1454226"/>
                  <a:gd name="connsiteY44" fmla="*/ 244820 h 678207"/>
                  <a:gd name="connsiteX45" fmla="*/ 791904 w 1454226"/>
                  <a:gd name="connsiteY45" fmla="*/ 254535 h 678207"/>
                  <a:gd name="connsiteX46" fmla="*/ 775331 w 1454226"/>
                  <a:gd name="connsiteY46" fmla="*/ 271204 h 678207"/>
                  <a:gd name="connsiteX47" fmla="*/ 775140 w 1454226"/>
                  <a:gd name="connsiteY47" fmla="*/ 271490 h 678207"/>
                  <a:gd name="connsiteX48" fmla="*/ 767901 w 1454226"/>
                  <a:gd name="connsiteY48" fmla="*/ 268156 h 678207"/>
                  <a:gd name="connsiteX49" fmla="*/ 767139 w 1454226"/>
                  <a:gd name="connsiteY49" fmla="*/ 267870 h 678207"/>
                  <a:gd name="connsiteX50" fmla="*/ 766377 w 1454226"/>
                  <a:gd name="connsiteY50" fmla="*/ 267680 h 678207"/>
                  <a:gd name="connsiteX51" fmla="*/ 764377 w 1454226"/>
                  <a:gd name="connsiteY51" fmla="*/ 267013 h 678207"/>
                  <a:gd name="connsiteX52" fmla="*/ 721038 w 1454226"/>
                  <a:gd name="connsiteY52" fmla="*/ 267870 h 678207"/>
                  <a:gd name="connsiteX53" fmla="*/ 693320 w 1454226"/>
                  <a:gd name="connsiteY53" fmla="*/ 283491 h 678207"/>
                  <a:gd name="connsiteX54" fmla="*/ 675604 w 1454226"/>
                  <a:gd name="connsiteY54" fmla="*/ 275300 h 678207"/>
                  <a:gd name="connsiteX55" fmla="*/ 659697 w 1454226"/>
                  <a:gd name="connsiteY55" fmla="*/ 272537 h 678207"/>
                  <a:gd name="connsiteX56" fmla="*/ 632551 w 1454226"/>
                  <a:gd name="connsiteY56" fmla="*/ 274633 h 678207"/>
                  <a:gd name="connsiteX57" fmla="*/ 623312 w 1454226"/>
                  <a:gd name="connsiteY57" fmla="*/ 242915 h 678207"/>
                  <a:gd name="connsiteX58" fmla="*/ 607310 w 1454226"/>
                  <a:gd name="connsiteY58" fmla="*/ 222626 h 678207"/>
                  <a:gd name="connsiteX59" fmla="*/ 582830 w 1454226"/>
                  <a:gd name="connsiteY59" fmla="*/ 203481 h 678207"/>
                  <a:gd name="connsiteX60" fmla="*/ 563685 w 1454226"/>
                  <a:gd name="connsiteY60" fmla="*/ 196052 h 678207"/>
                  <a:gd name="connsiteX61" fmla="*/ 560637 w 1454226"/>
                  <a:gd name="connsiteY61" fmla="*/ 195099 h 678207"/>
                  <a:gd name="connsiteX62" fmla="*/ 557684 w 1454226"/>
                  <a:gd name="connsiteY62" fmla="*/ 194623 h 678207"/>
                  <a:gd name="connsiteX63" fmla="*/ 539015 w 1454226"/>
                  <a:gd name="connsiteY63" fmla="*/ 195004 h 678207"/>
                  <a:gd name="connsiteX64" fmla="*/ 538825 w 1454226"/>
                  <a:gd name="connsiteY64" fmla="*/ 195004 h 678207"/>
                  <a:gd name="connsiteX65" fmla="*/ 522537 w 1454226"/>
                  <a:gd name="connsiteY65" fmla="*/ 199766 h 678207"/>
                  <a:gd name="connsiteX66" fmla="*/ 505202 w 1454226"/>
                  <a:gd name="connsiteY66" fmla="*/ 209482 h 678207"/>
                  <a:gd name="connsiteX67" fmla="*/ 499010 w 1454226"/>
                  <a:gd name="connsiteY67" fmla="*/ 214530 h 678207"/>
                  <a:gd name="connsiteX68" fmla="*/ 477293 w 1454226"/>
                  <a:gd name="connsiteY68" fmla="*/ 203576 h 678207"/>
                  <a:gd name="connsiteX69" fmla="*/ 441098 w 1454226"/>
                  <a:gd name="connsiteY69" fmla="*/ 201767 h 678207"/>
                  <a:gd name="connsiteX70" fmla="*/ 439670 w 1454226"/>
                  <a:gd name="connsiteY70" fmla="*/ 202052 h 678207"/>
                  <a:gd name="connsiteX71" fmla="*/ 438241 w 1454226"/>
                  <a:gd name="connsiteY71" fmla="*/ 202433 h 678207"/>
                  <a:gd name="connsiteX72" fmla="*/ 415190 w 1454226"/>
                  <a:gd name="connsiteY72" fmla="*/ 211958 h 678207"/>
                  <a:gd name="connsiteX73" fmla="*/ 409094 w 1454226"/>
                  <a:gd name="connsiteY73" fmla="*/ 216721 h 678207"/>
                  <a:gd name="connsiteX74" fmla="*/ 405094 w 1454226"/>
                  <a:gd name="connsiteY74" fmla="*/ 213959 h 678207"/>
                  <a:gd name="connsiteX75" fmla="*/ 384806 w 1454226"/>
                  <a:gd name="connsiteY75" fmla="*/ 204624 h 678207"/>
                  <a:gd name="connsiteX76" fmla="*/ 369851 w 1454226"/>
                  <a:gd name="connsiteY76" fmla="*/ 201290 h 678207"/>
                  <a:gd name="connsiteX77" fmla="*/ 366708 w 1454226"/>
                  <a:gd name="connsiteY77" fmla="*/ 200814 h 678207"/>
                  <a:gd name="connsiteX78" fmla="*/ 363565 w 1454226"/>
                  <a:gd name="connsiteY78" fmla="*/ 200814 h 678207"/>
                  <a:gd name="connsiteX79" fmla="*/ 337657 w 1454226"/>
                  <a:gd name="connsiteY79" fmla="*/ 205958 h 678207"/>
                  <a:gd name="connsiteX80" fmla="*/ 305177 w 1454226"/>
                  <a:gd name="connsiteY80" fmla="*/ 229675 h 678207"/>
                  <a:gd name="connsiteX81" fmla="*/ 293461 w 1454226"/>
                  <a:gd name="connsiteY81" fmla="*/ 245296 h 678207"/>
                  <a:gd name="connsiteX82" fmla="*/ 287270 w 1454226"/>
                  <a:gd name="connsiteY82" fmla="*/ 231199 h 678207"/>
                  <a:gd name="connsiteX83" fmla="*/ 273839 w 1454226"/>
                  <a:gd name="connsiteY83" fmla="*/ 210625 h 678207"/>
                  <a:gd name="connsiteX84" fmla="*/ 265172 w 1454226"/>
                  <a:gd name="connsiteY84" fmla="*/ 199862 h 678207"/>
                  <a:gd name="connsiteX85" fmla="*/ 259457 w 1454226"/>
                  <a:gd name="connsiteY85" fmla="*/ 193385 h 678207"/>
                  <a:gd name="connsiteX86" fmla="*/ 283364 w 1454226"/>
                  <a:gd name="connsiteY86" fmla="*/ 181669 h 678207"/>
                  <a:gd name="connsiteX87" fmla="*/ 306129 w 1454226"/>
                  <a:gd name="connsiteY87" fmla="*/ 144902 h 678207"/>
                  <a:gd name="connsiteX88" fmla="*/ 311082 w 1454226"/>
                  <a:gd name="connsiteY88" fmla="*/ 104897 h 678207"/>
                  <a:gd name="connsiteX89" fmla="*/ 300986 w 1454226"/>
                  <a:gd name="connsiteY89" fmla="*/ 57653 h 678207"/>
                  <a:gd name="connsiteX90" fmla="*/ 279554 w 1454226"/>
                  <a:gd name="connsiteY90" fmla="*/ 25745 h 678207"/>
                  <a:gd name="connsiteX91" fmla="*/ 248217 w 1454226"/>
                  <a:gd name="connsiteY91" fmla="*/ 5456 h 678207"/>
                  <a:gd name="connsiteX92" fmla="*/ 241835 w 1454226"/>
                  <a:gd name="connsiteY92" fmla="*/ 3266 h 678207"/>
                  <a:gd name="connsiteX93" fmla="*/ 200306 w 1454226"/>
                  <a:gd name="connsiteY93" fmla="*/ 1837 h 678207"/>
                  <a:gd name="connsiteX94" fmla="*/ 186971 w 1454226"/>
                  <a:gd name="connsiteY94" fmla="*/ 4885 h 678207"/>
                  <a:gd name="connsiteX95" fmla="*/ 180113 w 1454226"/>
                  <a:gd name="connsiteY95" fmla="*/ 7076 h 678207"/>
                  <a:gd name="connsiteX96" fmla="*/ 176684 w 1454226"/>
                  <a:gd name="connsiteY96" fmla="*/ 9647 h 678207"/>
                  <a:gd name="connsiteX97" fmla="*/ 138775 w 1454226"/>
                  <a:gd name="connsiteY97" fmla="*/ 37270 h 678207"/>
                  <a:gd name="connsiteX98" fmla="*/ 108866 w 1454226"/>
                  <a:gd name="connsiteY98" fmla="*/ 71846 h 678207"/>
                  <a:gd name="connsiteX99" fmla="*/ 84959 w 1454226"/>
                  <a:gd name="connsiteY99" fmla="*/ 107564 h 678207"/>
                  <a:gd name="connsiteX100" fmla="*/ 81434 w 1454226"/>
                  <a:gd name="connsiteY100" fmla="*/ 106993 h 678207"/>
                  <a:gd name="connsiteX101" fmla="*/ 68004 w 1454226"/>
                  <a:gd name="connsiteY101" fmla="*/ 138521 h 678207"/>
                  <a:gd name="connsiteX102" fmla="*/ 64956 w 1454226"/>
                  <a:gd name="connsiteY102" fmla="*/ 145474 h 678207"/>
                  <a:gd name="connsiteX103" fmla="*/ 61146 w 1454226"/>
                  <a:gd name="connsiteY103" fmla="*/ 154142 h 678207"/>
                  <a:gd name="connsiteX104" fmla="*/ 56288 w 1454226"/>
                  <a:gd name="connsiteY104" fmla="*/ 165286 h 678207"/>
                  <a:gd name="connsiteX105" fmla="*/ 50954 w 1454226"/>
                  <a:gd name="connsiteY105" fmla="*/ 178907 h 678207"/>
                  <a:gd name="connsiteX106" fmla="*/ 42668 w 1454226"/>
                  <a:gd name="connsiteY106" fmla="*/ 216530 h 678207"/>
                  <a:gd name="connsiteX107" fmla="*/ 44668 w 1454226"/>
                  <a:gd name="connsiteY107" fmla="*/ 255869 h 678207"/>
                  <a:gd name="connsiteX108" fmla="*/ 44477 w 1454226"/>
                  <a:gd name="connsiteY108" fmla="*/ 257012 h 678207"/>
                  <a:gd name="connsiteX109" fmla="*/ 46763 w 1454226"/>
                  <a:gd name="connsiteY109" fmla="*/ 265870 h 678207"/>
                  <a:gd name="connsiteX110" fmla="*/ 47621 w 1454226"/>
                  <a:gd name="connsiteY110" fmla="*/ 269013 h 678207"/>
                  <a:gd name="connsiteX111" fmla="*/ 48287 w 1454226"/>
                  <a:gd name="connsiteY111" fmla="*/ 271871 h 678207"/>
                  <a:gd name="connsiteX112" fmla="*/ 48668 w 1454226"/>
                  <a:gd name="connsiteY112" fmla="*/ 272347 h 678207"/>
                  <a:gd name="connsiteX113" fmla="*/ 69433 w 1454226"/>
                  <a:gd name="connsiteY113" fmla="*/ 306065 h 678207"/>
                  <a:gd name="connsiteX114" fmla="*/ 54574 w 1454226"/>
                  <a:gd name="connsiteY114" fmla="*/ 315971 h 678207"/>
                  <a:gd name="connsiteX115" fmla="*/ 19141 w 1454226"/>
                  <a:gd name="connsiteY115" fmla="*/ 352357 h 678207"/>
                  <a:gd name="connsiteX116" fmla="*/ 2186 w 1454226"/>
                  <a:gd name="connsiteY116" fmla="*/ 437415 h 678207"/>
                  <a:gd name="connsiteX117" fmla="*/ 4091 w 1454226"/>
                  <a:gd name="connsiteY117" fmla="*/ 448750 h 678207"/>
                  <a:gd name="connsiteX118" fmla="*/ 12664 w 1454226"/>
                  <a:gd name="connsiteY118" fmla="*/ 469514 h 678207"/>
                  <a:gd name="connsiteX119" fmla="*/ 28190 w 1454226"/>
                  <a:gd name="connsiteY119" fmla="*/ 490088 h 678207"/>
                  <a:gd name="connsiteX120" fmla="*/ 53907 w 1454226"/>
                  <a:gd name="connsiteY120" fmla="*/ 510567 h 678207"/>
                  <a:gd name="connsiteX121" fmla="*/ 74005 w 1454226"/>
                  <a:gd name="connsiteY121" fmla="*/ 519140 h 678207"/>
                  <a:gd name="connsiteX122" fmla="*/ 88388 w 1454226"/>
                  <a:gd name="connsiteY122" fmla="*/ 522378 h 678207"/>
                  <a:gd name="connsiteX123" fmla="*/ 131822 w 1454226"/>
                  <a:gd name="connsiteY123" fmla="*/ 519140 h 678207"/>
                  <a:gd name="connsiteX124" fmla="*/ 173160 w 1454226"/>
                  <a:gd name="connsiteY124" fmla="*/ 499137 h 678207"/>
                  <a:gd name="connsiteX125" fmla="*/ 213356 w 1454226"/>
                  <a:gd name="connsiteY125" fmla="*/ 469705 h 678207"/>
                  <a:gd name="connsiteX126" fmla="*/ 250694 w 1454226"/>
                  <a:gd name="connsiteY126" fmla="*/ 434367 h 678207"/>
                  <a:gd name="connsiteX127" fmla="*/ 259457 w 1454226"/>
                  <a:gd name="connsiteY127" fmla="*/ 424080 h 678207"/>
                  <a:gd name="connsiteX128" fmla="*/ 266981 w 1454226"/>
                  <a:gd name="connsiteY128" fmla="*/ 441035 h 678207"/>
                  <a:gd name="connsiteX129" fmla="*/ 307177 w 1454226"/>
                  <a:gd name="connsiteY129" fmla="*/ 477992 h 678207"/>
                  <a:gd name="connsiteX130" fmla="*/ 320798 w 1454226"/>
                  <a:gd name="connsiteY130" fmla="*/ 482849 h 678207"/>
                  <a:gd name="connsiteX131" fmla="*/ 332894 w 1454226"/>
                  <a:gd name="connsiteY131" fmla="*/ 485707 h 678207"/>
                  <a:gd name="connsiteX132" fmla="*/ 341181 w 1454226"/>
                  <a:gd name="connsiteY132" fmla="*/ 486374 h 678207"/>
                  <a:gd name="connsiteX133" fmla="*/ 388425 w 1454226"/>
                  <a:gd name="connsiteY133" fmla="*/ 468467 h 678207"/>
                  <a:gd name="connsiteX134" fmla="*/ 411666 w 1454226"/>
                  <a:gd name="connsiteY134" fmla="*/ 480754 h 678207"/>
                  <a:gd name="connsiteX135" fmla="*/ 420239 w 1454226"/>
                  <a:gd name="connsiteY135" fmla="*/ 483802 h 678207"/>
                  <a:gd name="connsiteX136" fmla="*/ 431097 w 1454226"/>
                  <a:gd name="connsiteY136" fmla="*/ 486278 h 678207"/>
                  <a:gd name="connsiteX137" fmla="*/ 439289 w 1454226"/>
                  <a:gd name="connsiteY137" fmla="*/ 513806 h 678207"/>
                  <a:gd name="connsiteX138" fmla="*/ 459005 w 1454226"/>
                  <a:gd name="connsiteY138" fmla="*/ 539523 h 678207"/>
                  <a:gd name="connsiteX139" fmla="*/ 482151 w 1454226"/>
                  <a:gd name="connsiteY139" fmla="*/ 553906 h 678207"/>
                  <a:gd name="connsiteX140" fmla="*/ 490914 w 1454226"/>
                  <a:gd name="connsiteY140" fmla="*/ 556954 h 678207"/>
                  <a:gd name="connsiteX141" fmla="*/ 495962 w 1454226"/>
                  <a:gd name="connsiteY141" fmla="*/ 558288 h 678207"/>
                  <a:gd name="connsiteX142" fmla="*/ 530348 w 1454226"/>
                  <a:gd name="connsiteY142" fmla="*/ 558859 h 678207"/>
                  <a:gd name="connsiteX143" fmla="*/ 530538 w 1454226"/>
                  <a:gd name="connsiteY143" fmla="*/ 558859 h 678207"/>
                  <a:gd name="connsiteX144" fmla="*/ 557589 w 1454226"/>
                  <a:gd name="connsiteY144" fmla="*/ 546000 h 678207"/>
                  <a:gd name="connsiteX145" fmla="*/ 557780 w 1454226"/>
                  <a:gd name="connsiteY145" fmla="*/ 546000 h 678207"/>
                  <a:gd name="connsiteX146" fmla="*/ 572924 w 1454226"/>
                  <a:gd name="connsiteY146" fmla="*/ 530570 h 678207"/>
                  <a:gd name="connsiteX147" fmla="*/ 573020 w 1454226"/>
                  <a:gd name="connsiteY147" fmla="*/ 530570 h 678207"/>
                  <a:gd name="connsiteX148" fmla="*/ 580259 w 1454226"/>
                  <a:gd name="connsiteY148" fmla="*/ 519140 h 678207"/>
                  <a:gd name="connsiteX149" fmla="*/ 596070 w 1454226"/>
                  <a:gd name="connsiteY149" fmla="*/ 491422 h 678207"/>
                  <a:gd name="connsiteX150" fmla="*/ 611501 w 1454226"/>
                  <a:gd name="connsiteY150" fmla="*/ 464371 h 678207"/>
                  <a:gd name="connsiteX151" fmla="*/ 613215 w 1454226"/>
                  <a:gd name="connsiteY151" fmla="*/ 461704 h 678207"/>
                  <a:gd name="connsiteX152" fmla="*/ 623312 w 1454226"/>
                  <a:gd name="connsiteY152" fmla="*/ 467895 h 678207"/>
                  <a:gd name="connsiteX153" fmla="*/ 633694 w 1454226"/>
                  <a:gd name="connsiteY153" fmla="*/ 471991 h 678207"/>
                  <a:gd name="connsiteX154" fmla="*/ 654839 w 1454226"/>
                  <a:gd name="connsiteY154" fmla="*/ 474658 h 678207"/>
                  <a:gd name="connsiteX155" fmla="*/ 675413 w 1454226"/>
                  <a:gd name="connsiteY155" fmla="*/ 470467 h 678207"/>
                  <a:gd name="connsiteX156" fmla="*/ 715037 w 1454226"/>
                  <a:gd name="connsiteY156" fmla="*/ 500661 h 678207"/>
                  <a:gd name="connsiteX157" fmla="*/ 717704 w 1454226"/>
                  <a:gd name="connsiteY157" fmla="*/ 501518 h 678207"/>
                  <a:gd name="connsiteX158" fmla="*/ 716942 w 1454226"/>
                  <a:gd name="connsiteY158" fmla="*/ 520092 h 678207"/>
                  <a:gd name="connsiteX159" fmla="*/ 725896 w 1454226"/>
                  <a:gd name="connsiteY159" fmla="*/ 558954 h 678207"/>
                  <a:gd name="connsiteX160" fmla="*/ 745613 w 1454226"/>
                  <a:gd name="connsiteY160" fmla="*/ 584672 h 678207"/>
                  <a:gd name="connsiteX161" fmla="*/ 768663 w 1454226"/>
                  <a:gd name="connsiteY161" fmla="*/ 598959 h 678207"/>
                  <a:gd name="connsiteX162" fmla="*/ 777426 w 1454226"/>
                  <a:gd name="connsiteY162" fmla="*/ 602102 h 678207"/>
                  <a:gd name="connsiteX163" fmla="*/ 782474 w 1454226"/>
                  <a:gd name="connsiteY163" fmla="*/ 603436 h 678207"/>
                  <a:gd name="connsiteX164" fmla="*/ 816955 w 1454226"/>
                  <a:gd name="connsiteY164" fmla="*/ 604007 h 678207"/>
                  <a:gd name="connsiteX165" fmla="*/ 844196 w 1454226"/>
                  <a:gd name="connsiteY165" fmla="*/ 591053 h 678207"/>
                  <a:gd name="connsiteX166" fmla="*/ 859436 w 1454226"/>
                  <a:gd name="connsiteY166" fmla="*/ 575623 h 678207"/>
                  <a:gd name="connsiteX167" fmla="*/ 866771 w 1454226"/>
                  <a:gd name="connsiteY167" fmla="*/ 564288 h 678207"/>
                  <a:gd name="connsiteX168" fmla="*/ 882582 w 1454226"/>
                  <a:gd name="connsiteY168" fmla="*/ 536570 h 678207"/>
                  <a:gd name="connsiteX169" fmla="*/ 898013 w 1454226"/>
                  <a:gd name="connsiteY169" fmla="*/ 509519 h 678207"/>
                  <a:gd name="connsiteX170" fmla="*/ 899727 w 1454226"/>
                  <a:gd name="connsiteY170" fmla="*/ 506852 h 678207"/>
                  <a:gd name="connsiteX171" fmla="*/ 909824 w 1454226"/>
                  <a:gd name="connsiteY171" fmla="*/ 513044 h 678207"/>
                  <a:gd name="connsiteX172" fmla="*/ 920301 w 1454226"/>
                  <a:gd name="connsiteY172" fmla="*/ 517139 h 678207"/>
                  <a:gd name="connsiteX173" fmla="*/ 941447 w 1454226"/>
                  <a:gd name="connsiteY173" fmla="*/ 519711 h 678207"/>
                  <a:gd name="connsiteX174" fmla="*/ 962021 w 1454226"/>
                  <a:gd name="connsiteY174" fmla="*/ 515520 h 678207"/>
                  <a:gd name="connsiteX175" fmla="*/ 1001645 w 1454226"/>
                  <a:gd name="connsiteY175" fmla="*/ 545715 h 678207"/>
                  <a:gd name="connsiteX176" fmla="*/ 1004788 w 1454226"/>
                  <a:gd name="connsiteY176" fmla="*/ 546667 h 678207"/>
                  <a:gd name="connsiteX177" fmla="*/ 1012503 w 1454226"/>
                  <a:gd name="connsiteY177" fmla="*/ 547905 h 678207"/>
                  <a:gd name="connsiteX178" fmla="*/ 1052127 w 1454226"/>
                  <a:gd name="connsiteY178" fmla="*/ 543905 h 678207"/>
                  <a:gd name="connsiteX179" fmla="*/ 1055842 w 1454226"/>
                  <a:gd name="connsiteY179" fmla="*/ 548191 h 678207"/>
                  <a:gd name="connsiteX180" fmla="*/ 1076130 w 1454226"/>
                  <a:gd name="connsiteY180" fmla="*/ 566098 h 678207"/>
                  <a:gd name="connsiteX181" fmla="*/ 1097942 w 1454226"/>
                  <a:gd name="connsiteY181" fmla="*/ 578671 h 678207"/>
                  <a:gd name="connsiteX182" fmla="*/ 1108420 w 1454226"/>
                  <a:gd name="connsiteY182" fmla="*/ 582195 h 678207"/>
                  <a:gd name="connsiteX183" fmla="*/ 1112992 w 1454226"/>
                  <a:gd name="connsiteY183" fmla="*/ 583433 h 678207"/>
                  <a:gd name="connsiteX184" fmla="*/ 1113278 w 1454226"/>
                  <a:gd name="connsiteY184" fmla="*/ 583433 h 678207"/>
                  <a:gd name="connsiteX185" fmla="*/ 1129375 w 1454226"/>
                  <a:gd name="connsiteY185" fmla="*/ 586196 h 678207"/>
                  <a:gd name="connsiteX186" fmla="*/ 1134328 w 1454226"/>
                  <a:gd name="connsiteY186" fmla="*/ 586958 h 678207"/>
                  <a:gd name="connsiteX187" fmla="*/ 1137662 w 1454226"/>
                  <a:gd name="connsiteY187" fmla="*/ 586958 h 678207"/>
                  <a:gd name="connsiteX188" fmla="*/ 1169094 w 1454226"/>
                  <a:gd name="connsiteY188" fmla="*/ 581814 h 678207"/>
                  <a:gd name="connsiteX189" fmla="*/ 1170713 w 1454226"/>
                  <a:gd name="connsiteY189" fmla="*/ 600769 h 678207"/>
                  <a:gd name="connsiteX190" fmla="*/ 1184429 w 1454226"/>
                  <a:gd name="connsiteY190" fmla="*/ 636202 h 678207"/>
                  <a:gd name="connsiteX191" fmla="*/ 1208051 w 1454226"/>
                  <a:gd name="connsiteY191" fmla="*/ 661920 h 678207"/>
                  <a:gd name="connsiteX192" fmla="*/ 1232340 w 1454226"/>
                  <a:gd name="connsiteY192" fmla="*/ 674302 h 678207"/>
                  <a:gd name="connsiteX193" fmla="*/ 1232340 w 1454226"/>
                  <a:gd name="connsiteY193" fmla="*/ 674302 h 678207"/>
                  <a:gd name="connsiteX194" fmla="*/ 1257010 w 1454226"/>
                  <a:gd name="connsiteY194" fmla="*/ 678017 h 678207"/>
                  <a:gd name="connsiteX195" fmla="*/ 1265011 w 1454226"/>
                  <a:gd name="connsiteY195" fmla="*/ 678207 h 678207"/>
                  <a:gd name="connsiteX196" fmla="*/ 1282061 w 1454226"/>
                  <a:gd name="connsiteY196" fmla="*/ 676493 h 678207"/>
                  <a:gd name="connsiteX197" fmla="*/ 1283299 w 1454226"/>
                  <a:gd name="connsiteY197" fmla="*/ 676207 h 678207"/>
                  <a:gd name="connsiteX198" fmla="*/ 1284537 w 1454226"/>
                  <a:gd name="connsiteY198" fmla="*/ 675921 h 678207"/>
                  <a:gd name="connsiteX199" fmla="*/ 1328543 w 1454226"/>
                  <a:gd name="connsiteY199" fmla="*/ 652490 h 678207"/>
                  <a:gd name="connsiteX200" fmla="*/ 1363023 w 1454226"/>
                  <a:gd name="connsiteY200" fmla="*/ 619247 h 678207"/>
                  <a:gd name="connsiteX201" fmla="*/ 1393217 w 1454226"/>
                  <a:gd name="connsiteY201" fmla="*/ 581338 h 678207"/>
                  <a:gd name="connsiteX202" fmla="*/ 1418173 w 1454226"/>
                  <a:gd name="connsiteY202" fmla="*/ 545333 h 678207"/>
                  <a:gd name="connsiteX203" fmla="*/ 1437413 w 1454226"/>
                  <a:gd name="connsiteY203" fmla="*/ 514853 h 678207"/>
                  <a:gd name="connsiteX204" fmla="*/ 1447129 w 1454226"/>
                  <a:gd name="connsiteY204" fmla="*/ 498280 h 678207"/>
                  <a:gd name="connsiteX205" fmla="*/ 1447891 w 1454226"/>
                  <a:gd name="connsiteY205" fmla="*/ 497042 h 678207"/>
                  <a:gd name="connsiteX206" fmla="*/ 1448558 w 1454226"/>
                  <a:gd name="connsiteY206" fmla="*/ 495708 h 678207"/>
                  <a:gd name="connsiteX207" fmla="*/ 1451987 w 1454226"/>
                  <a:gd name="connsiteY207" fmla="*/ 455227 h 678207"/>
                  <a:gd name="connsiteX208" fmla="*/ 1451987 w 1454226"/>
                  <a:gd name="connsiteY208" fmla="*/ 455227 h 678207"/>
                  <a:gd name="connsiteX209" fmla="*/ 202783 w 1454226"/>
                  <a:gd name="connsiteY209" fmla="*/ 172239 h 678207"/>
                  <a:gd name="connsiteX210" fmla="*/ 192115 w 1454226"/>
                  <a:gd name="connsiteY210" fmla="*/ 172715 h 678207"/>
                  <a:gd name="connsiteX211" fmla="*/ 199544 w 1454226"/>
                  <a:gd name="connsiteY211" fmla="*/ 162143 h 678207"/>
                  <a:gd name="connsiteX212" fmla="*/ 205355 w 1454226"/>
                  <a:gd name="connsiteY212" fmla="*/ 172334 h 678207"/>
                  <a:gd name="connsiteX213" fmla="*/ 202783 w 1454226"/>
                  <a:gd name="connsiteY213" fmla="*/ 172334 h 678207"/>
                  <a:gd name="connsiteX214" fmla="*/ 202783 w 1454226"/>
                  <a:gd name="connsiteY214" fmla="*/ 172334 h 67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454226" h="678207">
                    <a:moveTo>
                      <a:pt x="1452082" y="454941"/>
                    </a:moveTo>
                    <a:cubicBezTo>
                      <a:pt x="1448177" y="441797"/>
                      <a:pt x="1439985" y="430748"/>
                      <a:pt x="1428269" y="423223"/>
                    </a:cubicBezTo>
                    <a:lnTo>
                      <a:pt x="1427508" y="422747"/>
                    </a:lnTo>
                    <a:lnTo>
                      <a:pt x="1426745" y="422270"/>
                    </a:lnTo>
                    <a:cubicBezTo>
                      <a:pt x="1422650" y="419889"/>
                      <a:pt x="1418363" y="417984"/>
                      <a:pt x="1413887" y="416651"/>
                    </a:cubicBezTo>
                    <a:cubicBezTo>
                      <a:pt x="1407029" y="414650"/>
                      <a:pt x="1399980" y="413888"/>
                      <a:pt x="1392932" y="414555"/>
                    </a:cubicBezTo>
                    <a:cubicBezTo>
                      <a:pt x="1392932" y="410650"/>
                      <a:pt x="1392646" y="406840"/>
                      <a:pt x="1391789" y="402744"/>
                    </a:cubicBezTo>
                    <a:cubicBezTo>
                      <a:pt x="1391027" y="394553"/>
                      <a:pt x="1388360" y="386742"/>
                      <a:pt x="1384074" y="379789"/>
                    </a:cubicBezTo>
                    <a:cubicBezTo>
                      <a:pt x="1377216" y="368264"/>
                      <a:pt x="1368071" y="359215"/>
                      <a:pt x="1356642" y="352928"/>
                    </a:cubicBezTo>
                    <a:cubicBezTo>
                      <a:pt x="1350736" y="349690"/>
                      <a:pt x="1344450" y="346642"/>
                      <a:pt x="1337972" y="343880"/>
                    </a:cubicBezTo>
                    <a:cubicBezTo>
                      <a:pt x="1337782" y="343880"/>
                      <a:pt x="1337592" y="343689"/>
                      <a:pt x="1337401" y="343689"/>
                    </a:cubicBezTo>
                    <a:cubicBezTo>
                      <a:pt x="1336353" y="339974"/>
                      <a:pt x="1335020" y="336450"/>
                      <a:pt x="1333305" y="332926"/>
                    </a:cubicBezTo>
                    <a:cubicBezTo>
                      <a:pt x="1327971" y="321877"/>
                      <a:pt x="1316351" y="307208"/>
                      <a:pt x="1291681" y="299779"/>
                    </a:cubicBezTo>
                    <a:lnTo>
                      <a:pt x="1290157" y="299303"/>
                    </a:lnTo>
                    <a:lnTo>
                      <a:pt x="1289967" y="299303"/>
                    </a:lnTo>
                    <a:cubicBezTo>
                      <a:pt x="1274631" y="295016"/>
                      <a:pt x="1259201" y="295683"/>
                      <a:pt x="1245294" y="301017"/>
                    </a:cubicBezTo>
                    <a:cubicBezTo>
                      <a:pt x="1242532" y="292730"/>
                      <a:pt x="1237769" y="284825"/>
                      <a:pt x="1231007" y="277490"/>
                    </a:cubicBezTo>
                    <a:lnTo>
                      <a:pt x="1230911" y="277490"/>
                    </a:lnTo>
                    <a:cubicBezTo>
                      <a:pt x="1223196" y="268918"/>
                      <a:pt x="1213767" y="262250"/>
                      <a:pt x="1202813" y="257488"/>
                    </a:cubicBezTo>
                    <a:cubicBezTo>
                      <a:pt x="1199860" y="256154"/>
                      <a:pt x="1196812" y="255107"/>
                      <a:pt x="1193764" y="254154"/>
                    </a:cubicBezTo>
                    <a:cubicBezTo>
                      <a:pt x="1184810" y="251487"/>
                      <a:pt x="1175190" y="250344"/>
                      <a:pt x="1165189" y="250725"/>
                    </a:cubicBezTo>
                    <a:cubicBezTo>
                      <a:pt x="1148901" y="251392"/>
                      <a:pt x="1133185" y="257583"/>
                      <a:pt x="1119755" y="268727"/>
                    </a:cubicBezTo>
                    <a:lnTo>
                      <a:pt x="1112230" y="274919"/>
                    </a:lnTo>
                    <a:lnTo>
                      <a:pt x="1102991" y="281586"/>
                    </a:lnTo>
                    <a:lnTo>
                      <a:pt x="1102419" y="285206"/>
                    </a:lnTo>
                    <a:cubicBezTo>
                      <a:pt x="1094799" y="292730"/>
                      <a:pt x="1087846" y="300541"/>
                      <a:pt x="1081655" y="308542"/>
                    </a:cubicBezTo>
                    <a:cubicBezTo>
                      <a:pt x="1077845" y="313495"/>
                      <a:pt x="1074320" y="318257"/>
                      <a:pt x="1071082" y="322829"/>
                    </a:cubicBezTo>
                    <a:cubicBezTo>
                      <a:pt x="1066319" y="318638"/>
                      <a:pt x="1060700" y="315400"/>
                      <a:pt x="1054604" y="313114"/>
                    </a:cubicBezTo>
                    <a:lnTo>
                      <a:pt x="1053842" y="312828"/>
                    </a:lnTo>
                    <a:lnTo>
                      <a:pt x="1053080" y="312638"/>
                    </a:lnTo>
                    <a:cubicBezTo>
                      <a:pt x="1052413" y="312352"/>
                      <a:pt x="1051746" y="312161"/>
                      <a:pt x="1051079" y="311971"/>
                    </a:cubicBezTo>
                    <a:cubicBezTo>
                      <a:pt x="1036983" y="307780"/>
                      <a:pt x="1022028" y="308066"/>
                      <a:pt x="1007741" y="312828"/>
                    </a:cubicBezTo>
                    <a:cubicBezTo>
                      <a:pt x="998216" y="315971"/>
                      <a:pt x="989072" y="321115"/>
                      <a:pt x="980023" y="328449"/>
                    </a:cubicBezTo>
                    <a:cubicBezTo>
                      <a:pt x="974403" y="324830"/>
                      <a:pt x="968402" y="322163"/>
                      <a:pt x="962307" y="320258"/>
                    </a:cubicBezTo>
                    <a:cubicBezTo>
                      <a:pt x="957163" y="318734"/>
                      <a:pt x="951829" y="317781"/>
                      <a:pt x="946400" y="317495"/>
                    </a:cubicBezTo>
                    <a:cubicBezTo>
                      <a:pt x="937446" y="317019"/>
                      <a:pt x="928302" y="317781"/>
                      <a:pt x="919253" y="319591"/>
                    </a:cubicBezTo>
                    <a:cubicBezTo>
                      <a:pt x="918872" y="308256"/>
                      <a:pt x="915729" y="297493"/>
                      <a:pt x="910014" y="287873"/>
                    </a:cubicBezTo>
                    <a:cubicBezTo>
                      <a:pt x="905633" y="280538"/>
                      <a:pt x="900299" y="273776"/>
                      <a:pt x="894012" y="267680"/>
                    </a:cubicBezTo>
                    <a:cubicBezTo>
                      <a:pt x="885344" y="258631"/>
                      <a:pt x="877629" y="252535"/>
                      <a:pt x="869533" y="248534"/>
                    </a:cubicBezTo>
                    <a:cubicBezTo>
                      <a:pt x="863913" y="245677"/>
                      <a:pt x="857627" y="243296"/>
                      <a:pt x="850292" y="241105"/>
                    </a:cubicBezTo>
                    <a:lnTo>
                      <a:pt x="847244" y="240152"/>
                    </a:lnTo>
                    <a:lnTo>
                      <a:pt x="844292" y="239676"/>
                    </a:lnTo>
                    <a:cubicBezTo>
                      <a:pt x="838482" y="238724"/>
                      <a:pt x="832576" y="238914"/>
                      <a:pt x="825718" y="240057"/>
                    </a:cubicBezTo>
                    <a:lnTo>
                      <a:pt x="825527" y="240057"/>
                    </a:lnTo>
                    <a:cubicBezTo>
                      <a:pt x="820289" y="241010"/>
                      <a:pt x="814955" y="242534"/>
                      <a:pt x="809240" y="244820"/>
                    </a:cubicBezTo>
                    <a:cubicBezTo>
                      <a:pt x="803334" y="247201"/>
                      <a:pt x="797524" y="250439"/>
                      <a:pt x="791904" y="254535"/>
                    </a:cubicBezTo>
                    <a:cubicBezTo>
                      <a:pt x="785618" y="259107"/>
                      <a:pt x="780093" y="264727"/>
                      <a:pt x="775331" y="271204"/>
                    </a:cubicBezTo>
                    <a:cubicBezTo>
                      <a:pt x="775331" y="271204"/>
                      <a:pt x="775235" y="271394"/>
                      <a:pt x="775140" y="271490"/>
                    </a:cubicBezTo>
                    <a:cubicBezTo>
                      <a:pt x="772854" y="270251"/>
                      <a:pt x="770378" y="269108"/>
                      <a:pt x="767901" y="268156"/>
                    </a:cubicBezTo>
                    <a:lnTo>
                      <a:pt x="767139" y="267870"/>
                    </a:lnTo>
                    <a:lnTo>
                      <a:pt x="766377" y="267680"/>
                    </a:lnTo>
                    <a:cubicBezTo>
                      <a:pt x="765710" y="267394"/>
                      <a:pt x="765044" y="267203"/>
                      <a:pt x="764377" y="267013"/>
                    </a:cubicBezTo>
                    <a:cubicBezTo>
                      <a:pt x="750280" y="262822"/>
                      <a:pt x="735326" y="263108"/>
                      <a:pt x="721038" y="267870"/>
                    </a:cubicBezTo>
                    <a:cubicBezTo>
                      <a:pt x="711513" y="271013"/>
                      <a:pt x="702369" y="276157"/>
                      <a:pt x="693320" y="283491"/>
                    </a:cubicBezTo>
                    <a:cubicBezTo>
                      <a:pt x="687701" y="279872"/>
                      <a:pt x="681700" y="277205"/>
                      <a:pt x="675604" y="275300"/>
                    </a:cubicBezTo>
                    <a:cubicBezTo>
                      <a:pt x="670460" y="273776"/>
                      <a:pt x="665126" y="272823"/>
                      <a:pt x="659697" y="272537"/>
                    </a:cubicBezTo>
                    <a:cubicBezTo>
                      <a:pt x="650744" y="272061"/>
                      <a:pt x="641600" y="272823"/>
                      <a:pt x="632551" y="274633"/>
                    </a:cubicBezTo>
                    <a:cubicBezTo>
                      <a:pt x="632170" y="263298"/>
                      <a:pt x="629027" y="252440"/>
                      <a:pt x="623312" y="242915"/>
                    </a:cubicBezTo>
                    <a:cubicBezTo>
                      <a:pt x="618930" y="235580"/>
                      <a:pt x="613596" y="228818"/>
                      <a:pt x="607310" y="222626"/>
                    </a:cubicBezTo>
                    <a:cubicBezTo>
                      <a:pt x="598642" y="213578"/>
                      <a:pt x="590831" y="207482"/>
                      <a:pt x="582830" y="203481"/>
                    </a:cubicBezTo>
                    <a:cubicBezTo>
                      <a:pt x="577211" y="200624"/>
                      <a:pt x="570924" y="198242"/>
                      <a:pt x="563685" y="196052"/>
                    </a:cubicBezTo>
                    <a:lnTo>
                      <a:pt x="560637" y="195099"/>
                    </a:lnTo>
                    <a:lnTo>
                      <a:pt x="557684" y="194623"/>
                    </a:lnTo>
                    <a:cubicBezTo>
                      <a:pt x="551874" y="193670"/>
                      <a:pt x="545969" y="193766"/>
                      <a:pt x="539015" y="195004"/>
                    </a:cubicBezTo>
                    <a:lnTo>
                      <a:pt x="538825" y="195004"/>
                    </a:lnTo>
                    <a:cubicBezTo>
                      <a:pt x="533586" y="195956"/>
                      <a:pt x="528347" y="197480"/>
                      <a:pt x="522537" y="199766"/>
                    </a:cubicBezTo>
                    <a:cubicBezTo>
                      <a:pt x="516632" y="202148"/>
                      <a:pt x="510726" y="205481"/>
                      <a:pt x="505202" y="209482"/>
                    </a:cubicBezTo>
                    <a:cubicBezTo>
                      <a:pt x="503106" y="211006"/>
                      <a:pt x="501011" y="212720"/>
                      <a:pt x="499010" y="214530"/>
                    </a:cubicBezTo>
                    <a:cubicBezTo>
                      <a:pt x="492438" y="209672"/>
                      <a:pt x="485104" y="205958"/>
                      <a:pt x="477293" y="203576"/>
                    </a:cubicBezTo>
                    <a:cubicBezTo>
                      <a:pt x="465959" y="200147"/>
                      <a:pt x="453767" y="199576"/>
                      <a:pt x="441098" y="201767"/>
                    </a:cubicBezTo>
                    <a:lnTo>
                      <a:pt x="439670" y="202052"/>
                    </a:lnTo>
                    <a:lnTo>
                      <a:pt x="438241" y="202433"/>
                    </a:lnTo>
                    <a:cubicBezTo>
                      <a:pt x="428906" y="204719"/>
                      <a:pt x="421572" y="207767"/>
                      <a:pt x="415190" y="211958"/>
                    </a:cubicBezTo>
                    <a:cubicBezTo>
                      <a:pt x="413000" y="213387"/>
                      <a:pt x="410999" y="215006"/>
                      <a:pt x="409094" y="216721"/>
                    </a:cubicBezTo>
                    <a:cubicBezTo>
                      <a:pt x="407856" y="215768"/>
                      <a:pt x="406523" y="214816"/>
                      <a:pt x="405094" y="213959"/>
                    </a:cubicBezTo>
                    <a:cubicBezTo>
                      <a:pt x="399284" y="210053"/>
                      <a:pt x="392426" y="206910"/>
                      <a:pt x="384806" y="204624"/>
                    </a:cubicBezTo>
                    <a:cubicBezTo>
                      <a:pt x="380138" y="203195"/>
                      <a:pt x="375281" y="202148"/>
                      <a:pt x="369851" y="201290"/>
                    </a:cubicBezTo>
                    <a:lnTo>
                      <a:pt x="366708" y="200814"/>
                    </a:lnTo>
                    <a:lnTo>
                      <a:pt x="363565" y="200814"/>
                    </a:lnTo>
                    <a:cubicBezTo>
                      <a:pt x="355659" y="200719"/>
                      <a:pt x="347372" y="202338"/>
                      <a:pt x="337657" y="205958"/>
                    </a:cubicBezTo>
                    <a:cubicBezTo>
                      <a:pt x="326227" y="210149"/>
                      <a:pt x="315559" y="217959"/>
                      <a:pt x="305177" y="229675"/>
                    </a:cubicBezTo>
                    <a:cubicBezTo>
                      <a:pt x="301176" y="234152"/>
                      <a:pt x="297271" y="239295"/>
                      <a:pt x="293461" y="245296"/>
                    </a:cubicBezTo>
                    <a:cubicBezTo>
                      <a:pt x="291651" y="240248"/>
                      <a:pt x="289556" y="235580"/>
                      <a:pt x="287270" y="231199"/>
                    </a:cubicBezTo>
                    <a:cubicBezTo>
                      <a:pt x="283269" y="223674"/>
                      <a:pt x="278792" y="216816"/>
                      <a:pt x="273839" y="210625"/>
                    </a:cubicBezTo>
                    <a:cubicBezTo>
                      <a:pt x="270791" y="206815"/>
                      <a:pt x="267839" y="203195"/>
                      <a:pt x="265172" y="199862"/>
                    </a:cubicBezTo>
                    <a:cubicBezTo>
                      <a:pt x="263457" y="197576"/>
                      <a:pt x="261552" y="195385"/>
                      <a:pt x="259457" y="193385"/>
                    </a:cubicBezTo>
                    <a:cubicBezTo>
                      <a:pt x="267839" y="191480"/>
                      <a:pt x="276030" y="187574"/>
                      <a:pt x="283364" y="181669"/>
                    </a:cubicBezTo>
                    <a:cubicBezTo>
                      <a:pt x="294318" y="172811"/>
                      <a:pt x="302033" y="160428"/>
                      <a:pt x="306129" y="144902"/>
                    </a:cubicBezTo>
                    <a:cubicBezTo>
                      <a:pt x="309463" y="132901"/>
                      <a:pt x="311082" y="119471"/>
                      <a:pt x="311082" y="104897"/>
                    </a:cubicBezTo>
                    <a:cubicBezTo>
                      <a:pt x="311082" y="88133"/>
                      <a:pt x="307653" y="72227"/>
                      <a:pt x="300986" y="57653"/>
                    </a:cubicBezTo>
                    <a:cubicBezTo>
                      <a:pt x="295937" y="45557"/>
                      <a:pt x="288698" y="34793"/>
                      <a:pt x="279554" y="25745"/>
                    </a:cubicBezTo>
                    <a:cubicBezTo>
                      <a:pt x="271077" y="17267"/>
                      <a:pt x="260504" y="10409"/>
                      <a:pt x="248217" y="5456"/>
                    </a:cubicBezTo>
                    <a:cubicBezTo>
                      <a:pt x="246122" y="4599"/>
                      <a:pt x="244026" y="3837"/>
                      <a:pt x="241835" y="3266"/>
                    </a:cubicBezTo>
                    <a:cubicBezTo>
                      <a:pt x="229072" y="-544"/>
                      <a:pt x="215165" y="-1021"/>
                      <a:pt x="200306" y="1837"/>
                    </a:cubicBezTo>
                    <a:cubicBezTo>
                      <a:pt x="196115" y="2408"/>
                      <a:pt x="191734" y="3361"/>
                      <a:pt x="186971" y="4885"/>
                    </a:cubicBezTo>
                    <a:lnTo>
                      <a:pt x="180113" y="7076"/>
                    </a:lnTo>
                    <a:lnTo>
                      <a:pt x="176684" y="9647"/>
                    </a:lnTo>
                    <a:cubicBezTo>
                      <a:pt x="163445" y="16029"/>
                      <a:pt x="150681" y="25268"/>
                      <a:pt x="138775" y="37270"/>
                    </a:cubicBezTo>
                    <a:cubicBezTo>
                      <a:pt x="128202" y="47843"/>
                      <a:pt x="118106" y="59463"/>
                      <a:pt x="108866" y="71846"/>
                    </a:cubicBezTo>
                    <a:cubicBezTo>
                      <a:pt x="99913" y="83752"/>
                      <a:pt x="91912" y="95753"/>
                      <a:pt x="84959" y="107564"/>
                    </a:cubicBezTo>
                    <a:lnTo>
                      <a:pt x="81434" y="106993"/>
                    </a:lnTo>
                    <a:lnTo>
                      <a:pt x="68004" y="138521"/>
                    </a:lnTo>
                    <a:cubicBezTo>
                      <a:pt x="67052" y="140711"/>
                      <a:pt x="66099" y="142997"/>
                      <a:pt x="64956" y="145474"/>
                    </a:cubicBezTo>
                    <a:cubicBezTo>
                      <a:pt x="63623" y="148331"/>
                      <a:pt x="62384" y="151284"/>
                      <a:pt x="61146" y="154142"/>
                    </a:cubicBezTo>
                    <a:cubicBezTo>
                      <a:pt x="59432" y="157952"/>
                      <a:pt x="57812" y="161666"/>
                      <a:pt x="56288" y="165286"/>
                    </a:cubicBezTo>
                    <a:cubicBezTo>
                      <a:pt x="54288" y="169953"/>
                      <a:pt x="52574" y="174430"/>
                      <a:pt x="50954" y="178907"/>
                    </a:cubicBezTo>
                    <a:cubicBezTo>
                      <a:pt x="46763" y="190908"/>
                      <a:pt x="44001" y="203576"/>
                      <a:pt x="42668" y="216530"/>
                    </a:cubicBezTo>
                    <a:cubicBezTo>
                      <a:pt x="41334" y="228913"/>
                      <a:pt x="42096" y="242057"/>
                      <a:pt x="44668" y="255869"/>
                    </a:cubicBezTo>
                    <a:lnTo>
                      <a:pt x="44477" y="257012"/>
                    </a:lnTo>
                    <a:lnTo>
                      <a:pt x="46763" y="265870"/>
                    </a:lnTo>
                    <a:cubicBezTo>
                      <a:pt x="47049" y="266918"/>
                      <a:pt x="47335" y="267965"/>
                      <a:pt x="47621" y="269013"/>
                    </a:cubicBezTo>
                    <a:lnTo>
                      <a:pt x="48287" y="271871"/>
                    </a:lnTo>
                    <a:lnTo>
                      <a:pt x="48668" y="272347"/>
                    </a:lnTo>
                    <a:cubicBezTo>
                      <a:pt x="53812" y="287968"/>
                      <a:pt x="61718" y="298731"/>
                      <a:pt x="69433" y="306065"/>
                    </a:cubicBezTo>
                    <a:cubicBezTo>
                      <a:pt x="64289" y="309209"/>
                      <a:pt x="59336" y="312542"/>
                      <a:pt x="54574" y="315971"/>
                    </a:cubicBezTo>
                    <a:cubicBezTo>
                      <a:pt x="40096" y="326544"/>
                      <a:pt x="28190" y="338736"/>
                      <a:pt x="19141" y="352357"/>
                    </a:cubicBezTo>
                    <a:cubicBezTo>
                      <a:pt x="2186" y="377122"/>
                      <a:pt x="-3624" y="406459"/>
                      <a:pt x="2186" y="437415"/>
                    </a:cubicBezTo>
                    <a:cubicBezTo>
                      <a:pt x="2663" y="441225"/>
                      <a:pt x="3234" y="445035"/>
                      <a:pt x="4091" y="448750"/>
                    </a:cubicBezTo>
                    <a:cubicBezTo>
                      <a:pt x="5711" y="455894"/>
                      <a:pt x="8663" y="462942"/>
                      <a:pt x="12664" y="469514"/>
                    </a:cubicBezTo>
                    <a:cubicBezTo>
                      <a:pt x="16760" y="476372"/>
                      <a:pt x="21998" y="483230"/>
                      <a:pt x="28190" y="490088"/>
                    </a:cubicBezTo>
                    <a:cubicBezTo>
                      <a:pt x="35619" y="498185"/>
                      <a:pt x="44192" y="505043"/>
                      <a:pt x="53907" y="510567"/>
                    </a:cubicBezTo>
                    <a:cubicBezTo>
                      <a:pt x="60098" y="514091"/>
                      <a:pt x="66861" y="516949"/>
                      <a:pt x="74005" y="519140"/>
                    </a:cubicBezTo>
                    <a:cubicBezTo>
                      <a:pt x="78577" y="520568"/>
                      <a:pt x="83435" y="521616"/>
                      <a:pt x="88388" y="522378"/>
                    </a:cubicBezTo>
                    <a:cubicBezTo>
                      <a:pt x="102008" y="524474"/>
                      <a:pt x="116582" y="523426"/>
                      <a:pt x="131822" y="519140"/>
                    </a:cubicBezTo>
                    <a:cubicBezTo>
                      <a:pt x="143823" y="515806"/>
                      <a:pt x="157349" y="509234"/>
                      <a:pt x="173160" y="499137"/>
                    </a:cubicBezTo>
                    <a:cubicBezTo>
                      <a:pt x="186400" y="490660"/>
                      <a:pt x="199925" y="480659"/>
                      <a:pt x="213356" y="469705"/>
                    </a:cubicBezTo>
                    <a:cubicBezTo>
                      <a:pt x="227072" y="458465"/>
                      <a:pt x="239549" y="446559"/>
                      <a:pt x="250694" y="434367"/>
                    </a:cubicBezTo>
                    <a:cubicBezTo>
                      <a:pt x="253837" y="430938"/>
                      <a:pt x="256790" y="427509"/>
                      <a:pt x="259457" y="424080"/>
                    </a:cubicBezTo>
                    <a:cubicBezTo>
                      <a:pt x="261457" y="430176"/>
                      <a:pt x="264029" y="435796"/>
                      <a:pt x="266981" y="441035"/>
                    </a:cubicBezTo>
                    <a:cubicBezTo>
                      <a:pt x="277268" y="459037"/>
                      <a:pt x="290794" y="471419"/>
                      <a:pt x="307177" y="477992"/>
                    </a:cubicBezTo>
                    <a:cubicBezTo>
                      <a:pt x="312225" y="479992"/>
                      <a:pt x="316702" y="481611"/>
                      <a:pt x="320798" y="482849"/>
                    </a:cubicBezTo>
                    <a:cubicBezTo>
                      <a:pt x="324989" y="484088"/>
                      <a:pt x="329084" y="485040"/>
                      <a:pt x="332894" y="485707"/>
                    </a:cubicBezTo>
                    <a:cubicBezTo>
                      <a:pt x="335657" y="486088"/>
                      <a:pt x="338419" y="486374"/>
                      <a:pt x="341181" y="486374"/>
                    </a:cubicBezTo>
                    <a:cubicBezTo>
                      <a:pt x="353849" y="487326"/>
                      <a:pt x="370899" y="484373"/>
                      <a:pt x="388425" y="468467"/>
                    </a:cubicBezTo>
                    <a:cubicBezTo>
                      <a:pt x="394616" y="472848"/>
                      <a:pt x="402141" y="476753"/>
                      <a:pt x="411666" y="480754"/>
                    </a:cubicBezTo>
                    <a:cubicBezTo>
                      <a:pt x="414428" y="481897"/>
                      <a:pt x="417381" y="482945"/>
                      <a:pt x="420239" y="483802"/>
                    </a:cubicBezTo>
                    <a:cubicBezTo>
                      <a:pt x="423858" y="484850"/>
                      <a:pt x="427478" y="485707"/>
                      <a:pt x="431097" y="486278"/>
                    </a:cubicBezTo>
                    <a:cubicBezTo>
                      <a:pt x="432335" y="496375"/>
                      <a:pt x="435098" y="505614"/>
                      <a:pt x="439289" y="513806"/>
                    </a:cubicBezTo>
                    <a:cubicBezTo>
                      <a:pt x="444527" y="524093"/>
                      <a:pt x="451195" y="532761"/>
                      <a:pt x="459005" y="539523"/>
                    </a:cubicBezTo>
                    <a:cubicBezTo>
                      <a:pt x="466244" y="545810"/>
                      <a:pt x="473960" y="550572"/>
                      <a:pt x="482151" y="553906"/>
                    </a:cubicBezTo>
                    <a:cubicBezTo>
                      <a:pt x="485390" y="555240"/>
                      <a:pt x="488342" y="556192"/>
                      <a:pt x="490914" y="556954"/>
                    </a:cubicBezTo>
                    <a:cubicBezTo>
                      <a:pt x="492629" y="557430"/>
                      <a:pt x="494343" y="557906"/>
                      <a:pt x="495962" y="558288"/>
                    </a:cubicBezTo>
                    <a:cubicBezTo>
                      <a:pt x="507773" y="561336"/>
                      <a:pt x="519299" y="561526"/>
                      <a:pt x="530348" y="558859"/>
                    </a:cubicBezTo>
                    <a:lnTo>
                      <a:pt x="530538" y="558859"/>
                    </a:lnTo>
                    <a:cubicBezTo>
                      <a:pt x="540730" y="556287"/>
                      <a:pt x="549779" y="552001"/>
                      <a:pt x="557589" y="546000"/>
                    </a:cubicBezTo>
                    <a:lnTo>
                      <a:pt x="557780" y="546000"/>
                    </a:lnTo>
                    <a:cubicBezTo>
                      <a:pt x="563685" y="541333"/>
                      <a:pt x="568733" y="536094"/>
                      <a:pt x="572924" y="530570"/>
                    </a:cubicBezTo>
                    <a:lnTo>
                      <a:pt x="573020" y="530570"/>
                    </a:lnTo>
                    <a:cubicBezTo>
                      <a:pt x="576163" y="526283"/>
                      <a:pt x="578449" y="522664"/>
                      <a:pt x="580259" y="519140"/>
                    </a:cubicBezTo>
                    <a:cubicBezTo>
                      <a:pt x="585402" y="510281"/>
                      <a:pt x="590736" y="500947"/>
                      <a:pt x="596070" y="491422"/>
                    </a:cubicBezTo>
                    <a:cubicBezTo>
                      <a:pt x="600928" y="482659"/>
                      <a:pt x="606167" y="473610"/>
                      <a:pt x="611501" y="464371"/>
                    </a:cubicBezTo>
                    <a:cubicBezTo>
                      <a:pt x="612072" y="463514"/>
                      <a:pt x="612644" y="462656"/>
                      <a:pt x="613215" y="461704"/>
                    </a:cubicBezTo>
                    <a:cubicBezTo>
                      <a:pt x="616358" y="464085"/>
                      <a:pt x="619787" y="466181"/>
                      <a:pt x="623312" y="467895"/>
                    </a:cubicBezTo>
                    <a:cubicBezTo>
                      <a:pt x="626741" y="469514"/>
                      <a:pt x="630265" y="470943"/>
                      <a:pt x="633694" y="471991"/>
                    </a:cubicBezTo>
                    <a:cubicBezTo>
                      <a:pt x="640742" y="474086"/>
                      <a:pt x="647886" y="474944"/>
                      <a:pt x="654839" y="474658"/>
                    </a:cubicBezTo>
                    <a:cubicBezTo>
                      <a:pt x="661983" y="474277"/>
                      <a:pt x="668936" y="472848"/>
                      <a:pt x="675413" y="470467"/>
                    </a:cubicBezTo>
                    <a:cubicBezTo>
                      <a:pt x="686081" y="485612"/>
                      <a:pt x="699416" y="495708"/>
                      <a:pt x="715037" y="500661"/>
                    </a:cubicBezTo>
                    <a:lnTo>
                      <a:pt x="717704" y="501518"/>
                    </a:lnTo>
                    <a:cubicBezTo>
                      <a:pt x="716942" y="508662"/>
                      <a:pt x="716752" y="514758"/>
                      <a:pt x="716942" y="520092"/>
                    </a:cubicBezTo>
                    <a:cubicBezTo>
                      <a:pt x="717228" y="534666"/>
                      <a:pt x="720181" y="547715"/>
                      <a:pt x="725896" y="558954"/>
                    </a:cubicBezTo>
                    <a:cubicBezTo>
                      <a:pt x="731135" y="569241"/>
                      <a:pt x="737802" y="577909"/>
                      <a:pt x="745613" y="584672"/>
                    </a:cubicBezTo>
                    <a:cubicBezTo>
                      <a:pt x="752852" y="590958"/>
                      <a:pt x="760567" y="595721"/>
                      <a:pt x="768663" y="598959"/>
                    </a:cubicBezTo>
                    <a:cubicBezTo>
                      <a:pt x="771902" y="600293"/>
                      <a:pt x="774854" y="601245"/>
                      <a:pt x="777426" y="602102"/>
                    </a:cubicBezTo>
                    <a:cubicBezTo>
                      <a:pt x="779141" y="602579"/>
                      <a:pt x="780855" y="603055"/>
                      <a:pt x="782474" y="603436"/>
                    </a:cubicBezTo>
                    <a:cubicBezTo>
                      <a:pt x="794285" y="606484"/>
                      <a:pt x="805811" y="606674"/>
                      <a:pt x="816955" y="604007"/>
                    </a:cubicBezTo>
                    <a:cubicBezTo>
                      <a:pt x="827147" y="601531"/>
                      <a:pt x="836291" y="597149"/>
                      <a:pt x="844196" y="591053"/>
                    </a:cubicBezTo>
                    <a:cubicBezTo>
                      <a:pt x="850102" y="586386"/>
                      <a:pt x="855245" y="581243"/>
                      <a:pt x="859436" y="575623"/>
                    </a:cubicBezTo>
                    <a:cubicBezTo>
                      <a:pt x="862580" y="571432"/>
                      <a:pt x="864961" y="567813"/>
                      <a:pt x="866771" y="564288"/>
                    </a:cubicBezTo>
                    <a:cubicBezTo>
                      <a:pt x="871914" y="555335"/>
                      <a:pt x="877248" y="546000"/>
                      <a:pt x="882582" y="536570"/>
                    </a:cubicBezTo>
                    <a:cubicBezTo>
                      <a:pt x="887440" y="527807"/>
                      <a:pt x="892679" y="518759"/>
                      <a:pt x="898013" y="509519"/>
                    </a:cubicBezTo>
                    <a:cubicBezTo>
                      <a:pt x="898584" y="508662"/>
                      <a:pt x="899156" y="507805"/>
                      <a:pt x="899727" y="506852"/>
                    </a:cubicBezTo>
                    <a:cubicBezTo>
                      <a:pt x="902870" y="509234"/>
                      <a:pt x="906300" y="511329"/>
                      <a:pt x="909824" y="513044"/>
                    </a:cubicBezTo>
                    <a:cubicBezTo>
                      <a:pt x="913253" y="514663"/>
                      <a:pt x="916777" y="516092"/>
                      <a:pt x="920301" y="517139"/>
                    </a:cubicBezTo>
                    <a:cubicBezTo>
                      <a:pt x="927350" y="519235"/>
                      <a:pt x="934493" y="520092"/>
                      <a:pt x="941447" y="519711"/>
                    </a:cubicBezTo>
                    <a:cubicBezTo>
                      <a:pt x="948591" y="519330"/>
                      <a:pt x="955544" y="517901"/>
                      <a:pt x="962021" y="515520"/>
                    </a:cubicBezTo>
                    <a:cubicBezTo>
                      <a:pt x="972689" y="530665"/>
                      <a:pt x="986024" y="540762"/>
                      <a:pt x="1001645" y="545715"/>
                    </a:cubicBezTo>
                    <a:lnTo>
                      <a:pt x="1004788" y="546667"/>
                    </a:lnTo>
                    <a:lnTo>
                      <a:pt x="1012503" y="547905"/>
                    </a:lnTo>
                    <a:cubicBezTo>
                      <a:pt x="1025457" y="549905"/>
                      <a:pt x="1038697" y="548572"/>
                      <a:pt x="1052127" y="543905"/>
                    </a:cubicBezTo>
                    <a:cubicBezTo>
                      <a:pt x="1053366" y="545333"/>
                      <a:pt x="1054604" y="546762"/>
                      <a:pt x="1055842" y="548191"/>
                    </a:cubicBezTo>
                    <a:cubicBezTo>
                      <a:pt x="1062224" y="555049"/>
                      <a:pt x="1068986" y="561050"/>
                      <a:pt x="1076130" y="566098"/>
                    </a:cubicBezTo>
                    <a:cubicBezTo>
                      <a:pt x="1082798" y="571527"/>
                      <a:pt x="1090132" y="575814"/>
                      <a:pt x="1097942" y="578671"/>
                    </a:cubicBezTo>
                    <a:cubicBezTo>
                      <a:pt x="1101562" y="580004"/>
                      <a:pt x="1105086" y="581243"/>
                      <a:pt x="1108420" y="582195"/>
                    </a:cubicBezTo>
                    <a:cubicBezTo>
                      <a:pt x="1109944" y="582671"/>
                      <a:pt x="1111468" y="583052"/>
                      <a:pt x="1112992" y="583433"/>
                    </a:cubicBezTo>
                    <a:lnTo>
                      <a:pt x="1113278" y="583433"/>
                    </a:lnTo>
                    <a:cubicBezTo>
                      <a:pt x="1118612" y="584862"/>
                      <a:pt x="1124041" y="585815"/>
                      <a:pt x="1129375" y="586196"/>
                    </a:cubicBezTo>
                    <a:lnTo>
                      <a:pt x="1134328" y="586958"/>
                    </a:lnTo>
                    <a:lnTo>
                      <a:pt x="1137662" y="586958"/>
                    </a:lnTo>
                    <a:cubicBezTo>
                      <a:pt x="1148425" y="586958"/>
                      <a:pt x="1158902" y="585243"/>
                      <a:pt x="1169094" y="581814"/>
                    </a:cubicBezTo>
                    <a:cubicBezTo>
                      <a:pt x="1169285" y="588196"/>
                      <a:pt x="1169856" y="594578"/>
                      <a:pt x="1170713" y="600769"/>
                    </a:cubicBezTo>
                    <a:cubicBezTo>
                      <a:pt x="1172523" y="613342"/>
                      <a:pt x="1177095" y="625248"/>
                      <a:pt x="1184429" y="636202"/>
                    </a:cubicBezTo>
                    <a:cubicBezTo>
                      <a:pt x="1190621" y="645822"/>
                      <a:pt x="1198526" y="654490"/>
                      <a:pt x="1208051" y="661920"/>
                    </a:cubicBezTo>
                    <a:cubicBezTo>
                      <a:pt x="1215195" y="667444"/>
                      <a:pt x="1223292" y="671635"/>
                      <a:pt x="1232340" y="674302"/>
                    </a:cubicBezTo>
                    <a:lnTo>
                      <a:pt x="1232340" y="674302"/>
                    </a:lnTo>
                    <a:cubicBezTo>
                      <a:pt x="1239960" y="676588"/>
                      <a:pt x="1248247" y="677826"/>
                      <a:pt x="1257010" y="678017"/>
                    </a:cubicBezTo>
                    <a:cubicBezTo>
                      <a:pt x="1259867" y="678017"/>
                      <a:pt x="1262534" y="678207"/>
                      <a:pt x="1265011" y="678207"/>
                    </a:cubicBezTo>
                    <a:cubicBezTo>
                      <a:pt x="1270535" y="678207"/>
                      <a:pt x="1276251" y="677731"/>
                      <a:pt x="1282061" y="676493"/>
                    </a:cubicBezTo>
                    <a:lnTo>
                      <a:pt x="1283299" y="676207"/>
                    </a:lnTo>
                    <a:lnTo>
                      <a:pt x="1284537" y="675921"/>
                    </a:lnTo>
                    <a:cubicBezTo>
                      <a:pt x="1299206" y="672016"/>
                      <a:pt x="1313969" y="664205"/>
                      <a:pt x="1328543" y="652490"/>
                    </a:cubicBezTo>
                    <a:cubicBezTo>
                      <a:pt x="1340163" y="643155"/>
                      <a:pt x="1351784" y="631916"/>
                      <a:pt x="1363023" y="619247"/>
                    </a:cubicBezTo>
                    <a:cubicBezTo>
                      <a:pt x="1373501" y="607341"/>
                      <a:pt x="1383597" y="594673"/>
                      <a:pt x="1393217" y="581338"/>
                    </a:cubicBezTo>
                    <a:cubicBezTo>
                      <a:pt x="1402361" y="568670"/>
                      <a:pt x="1410743" y="556573"/>
                      <a:pt x="1418173" y="545333"/>
                    </a:cubicBezTo>
                    <a:cubicBezTo>
                      <a:pt x="1425793" y="533808"/>
                      <a:pt x="1432270" y="523616"/>
                      <a:pt x="1437413" y="514853"/>
                    </a:cubicBezTo>
                    <a:cubicBezTo>
                      <a:pt x="1442367" y="506471"/>
                      <a:pt x="1445510" y="501042"/>
                      <a:pt x="1447129" y="498280"/>
                    </a:cubicBezTo>
                    <a:lnTo>
                      <a:pt x="1447891" y="497042"/>
                    </a:lnTo>
                    <a:lnTo>
                      <a:pt x="1448558" y="495708"/>
                    </a:lnTo>
                    <a:cubicBezTo>
                      <a:pt x="1454654" y="482945"/>
                      <a:pt x="1455892" y="468562"/>
                      <a:pt x="1451987" y="455227"/>
                    </a:cubicBezTo>
                    <a:lnTo>
                      <a:pt x="1451987" y="455227"/>
                    </a:lnTo>
                    <a:close/>
                    <a:moveTo>
                      <a:pt x="202783" y="172239"/>
                    </a:moveTo>
                    <a:cubicBezTo>
                      <a:pt x="199068" y="172239"/>
                      <a:pt x="195544" y="172430"/>
                      <a:pt x="192115" y="172715"/>
                    </a:cubicBezTo>
                    <a:cubicBezTo>
                      <a:pt x="194496" y="169096"/>
                      <a:pt x="196973" y="165572"/>
                      <a:pt x="199544" y="162143"/>
                    </a:cubicBezTo>
                    <a:cubicBezTo>
                      <a:pt x="201259" y="165953"/>
                      <a:pt x="203259" y="169382"/>
                      <a:pt x="205355" y="172334"/>
                    </a:cubicBezTo>
                    <a:cubicBezTo>
                      <a:pt x="204497" y="172334"/>
                      <a:pt x="203640" y="172334"/>
                      <a:pt x="202783" y="172334"/>
                    </a:cubicBezTo>
                    <a:lnTo>
                      <a:pt x="202783" y="172334"/>
                    </a:lnTo>
                    <a:close/>
                  </a:path>
                </a:pathLst>
              </a:custGeom>
              <a:solidFill>
                <a:srgbClr val="FFFFFF"/>
              </a:solidFill>
              <a:ln w="9525"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5A991924-55B6-AB97-3AD4-8C28D520880F}"/>
                  </a:ext>
                </a:extLst>
              </p:cNvPr>
              <p:cNvSpPr/>
              <p:nvPr/>
            </p:nvSpPr>
            <p:spPr>
              <a:xfrm>
                <a:off x="11811592" y="-1354787"/>
                <a:ext cx="1366452" cy="589526"/>
              </a:xfrm>
              <a:custGeom>
                <a:avLst/>
                <a:gdLst>
                  <a:gd name="connsiteX0" fmla="*/ 1365023 w 1366452"/>
                  <a:gd name="connsiteY0" fmla="*/ 423506 h 589526"/>
                  <a:gd name="connsiteX1" fmla="*/ 1359593 w 1366452"/>
                  <a:gd name="connsiteY1" fmla="*/ 416363 h 589526"/>
                  <a:gd name="connsiteX2" fmla="*/ 1350259 w 1366452"/>
                  <a:gd name="connsiteY2" fmla="*/ 414934 h 589526"/>
                  <a:gd name="connsiteX3" fmla="*/ 1343306 w 1366452"/>
                  <a:gd name="connsiteY3" fmla="*/ 420839 h 589526"/>
                  <a:gd name="connsiteX4" fmla="*/ 1332352 w 1366452"/>
                  <a:gd name="connsiteY4" fmla="*/ 438175 h 589526"/>
                  <a:gd name="connsiteX5" fmla="*/ 1318445 w 1366452"/>
                  <a:gd name="connsiteY5" fmla="*/ 459796 h 589526"/>
                  <a:gd name="connsiteX6" fmla="*/ 1305682 w 1366452"/>
                  <a:gd name="connsiteY6" fmla="*/ 478561 h 589526"/>
                  <a:gd name="connsiteX7" fmla="*/ 1299300 w 1366452"/>
                  <a:gd name="connsiteY7" fmla="*/ 487610 h 589526"/>
                  <a:gd name="connsiteX8" fmla="*/ 1271868 w 1366452"/>
                  <a:gd name="connsiteY8" fmla="*/ 520185 h 589526"/>
                  <a:gd name="connsiteX9" fmla="*/ 1244531 w 1366452"/>
                  <a:gd name="connsiteY9" fmla="*/ 552189 h 589526"/>
                  <a:gd name="connsiteX10" fmla="*/ 1240245 w 1366452"/>
                  <a:gd name="connsiteY10" fmla="*/ 555809 h 589526"/>
                  <a:gd name="connsiteX11" fmla="*/ 1233768 w 1366452"/>
                  <a:gd name="connsiteY11" fmla="*/ 560571 h 589526"/>
                  <a:gd name="connsiteX12" fmla="*/ 1227291 w 1366452"/>
                  <a:gd name="connsiteY12" fmla="*/ 564857 h 589526"/>
                  <a:gd name="connsiteX13" fmla="*/ 1222814 w 1366452"/>
                  <a:gd name="connsiteY13" fmla="*/ 566381 h 589526"/>
                  <a:gd name="connsiteX14" fmla="*/ 1217480 w 1366452"/>
                  <a:gd name="connsiteY14" fmla="*/ 563333 h 589526"/>
                  <a:gd name="connsiteX15" fmla="*/ 1215575 w 1366452"/>
                  <a:gd name="connsiteY15" fmla="*/ 557809 h 589526"/>
                  <a:gd name="connsiteX16" fmla="*/ 1215575 w 1366452"/>
                  <a:gd name="connsiteY16" fmla="*/ 551522 h 589526"/>
                  <a:gd name="connsiteX17" fmla="*/ 1216433 w 1366452"/>
                  <a:gd name="connsiteY17" fmla="*/ 545903 h 589526"/>
                  <a:gd name="connsiteX18" fmla="*/ 1219385 w 1366452"/>
                  <a:gd name="connsiteY18" fmla="*/ 531615 h 589526"/>
                  <a:gd name="connsiteX19" fmla="*/ 1224529 w 1366452"/>
                  <a:gd name="connsiteY19" fmla="*/ 511327 h 589526"/>
                  <a:gd name="connsiteX20" fmla="*/ 1229767 w 1366452"/>
                  <a:gd name="connsiteY20" fmla="*/ 492372 h 589526"/>
                  <a:gd name="connsiteX21" fmla="*/ 1233006 w 1366452"/>
                  <a:gd name="connsiteY21" fmla="*/ 481323 h 589526"/>
                  <a:gd name="connsiteX22" fmla="*/ 1238816 w 1366452"/>
                  <a:gd name="connsiteY22" fmla="*/ 471703 h 589526"/>
                  <a:gd name="connsiteX23" fmla="*/ 1250913 w 1366452"/>
                  <a:gd name="connsiteY23" fmla="*/ 453796 h 589526"/>
                  <a:gd name="connsiteX24" fmla="*/ 1266058 w 1366452"/>
                  <a:gd name="connsiteY24" fmla="*/ 432079 h 589526"/>
                  <a:gd name="connsiteX25" fmla="*/ 1281202 w 1366452"/>
                  <a:gd name="connsiteY25" fmla="*/ 410457 h 589526"/>
                  <a:gd name="connsiteX26" fmla="*/ 1293680 w 1366452"/>
                  <a:gd name="connsiteY26" fmla="*/ 393121 h 589526"/>
                  <a:gd name="connsiteX27" fmla="*/ 1300824 w 1366452"/>
                  <a:gd name="connsiteY27" fmla="*/ 384263 h 589526"/>
                  <a:gd name="connsiteX28" fmla="*/ 1303967 w 1366452"/>
                  <a:gd name="connsiteY28" fmla="*/ 375214 h 589526"/>
                  <a:gd name="connsiteX29" fmla="*/ 1303777 w 1366452"/>
                  <a:gd name="connsiteY29" fmla="*/ 368166 h 589526"/>
                  <a:gd name="connsiteX30" fmla="*/ 1303015 w 1366452"/>
                  <a:gd name="connsiteY30" fmla="*/ 363308 h 589526"/>
                  <a:gd name="connsiteX31" fmla="*/ 1301681 w 1366452"/>
                  <a:gd name="connsiteY31" fmla="*/ 359308 h 589526"/>
                  <a:gd name="connsiteX32" fmla="*/ 1290442 w 1366452"/>
                  <a:gd name="connsiteY32" fmla="*/ 347783 h 589526"/>
                  <a:gd name="connsiteX33" fmla="*/ 1275964 w 1366452"/>
                  <a:gd name="connsiteY33" fmla="*/ 340734 h 589526"/>
                  <a:gd name="connsiteX34" fmla="*/ 1271011 w 1366452"/>
                  <a:gd name="connsiteY34" fmla="*/ 340163 h 589526"/>
                  <a:gd name="connsiteX35" fmla="*/ 1266629 w 1366452"/>
                  <a:gd name="connsiteY35" fmla="*/ 342258 h 589526"/>
                  <a:gd name="connsiteX36" fmla="*/ 1254628 w 1366452"/>
                  <a:gd name="connsiteY36" fmla="*/ 354640 h 589526"/>
                  <a:gd name="connsiteX37" fmla="*/ 1243483 w 1366452"/>
                  <a:gd name="connsiteY37" fmla="*/ 368166 h 589526"/>
                  <a:gd name="connsiteX38" fmla="*/ 1229101 w 1366452"/>
                  <a:gd name="connsiteY38" fmla="*/ 384454 h 589526"/>
                  <a:gd name="connsiteX39" fmla="*/ 1211670 w 1366452"/>
                  <a:gd name="connsiteY39" fmla="*/ 397789 h 589526"/>
                  <a:gd name="connsiteX40" fmla="*/ 1205765 w 1366452"/>
                  <a:gd name="connsiteY40" fmla="*/ 398837 h 589526"/>
                  <a:gd name="connsiteX41" fmla="*/ 1203859 w 1366452"/>
                  <a:gd name="connsiteY41" fmla="*/ 393502 h 589526"/>
                  <a:gd name="connsiteX42" fmla="*/ 1203574 w 1366452"/>
                  <a:gd name="connsiteY42" fmla="*/ 388931 h 589526"/>
                  <a:gd name="connsiteX43" fmla="*/ 1213956 w 1366452"/>
                  <a:gd name="connsiteY43" fmla="*/ 378739 h 589526"/>
                  <a:gd name="connsiteX44" fmla="*/ 1228053 w 1366452"/>
                  <a:gd name="connsiteY44" fmla="*/ 362451 h 589526"/>
                  <a:gd name="connsiteX45" fmla="*/ 1241579 w 1366452"/>
                  <a:gd name="connsiteY45" fmla="*/ 343306 h 589526"/>
                  <a:gd name="connsiteX46" fmla="*/ 1250056 w 1366452"/>
                  <a:gd name="connsiteY46" fmla="*/ 324351 h 589526"/>
                  <a:gd name="connsiteX47" fmla="*/ 1248817 w 1366452"/>
                  <a:gd name="connsiteY47" fmla="*/ 308349 h 589526"/>
                  <a:gd name="connsiteX48" fmla="*/ 1233387 w 1366452"/>
                  <a:gd name="connsiteY48" fmla="*/ 297871 h 589526"/>
                  <a:gd name="connsiteX49" fmla="*/ 1211003 w 1366452"/>
                  <a:gd name="connsiteY49" fmla="*/ 301110 h 589526"/>
                  <a:gd name="connsiteX50" fmla="*/ 1193573 w 1366452"/>
                  <a:gd name="connsiteY50" fmla="*/ 319398 h 589526"/>
                  <a:gd name="connsiteX51" fmla="*/ 1181000 w 1366452"/>
                  <a:gd name="connsiteY51" fmla="*/ 345020 h 589526"/>
                  <a:gd name="connsiteX52" fmla="*/ 1172713 w 1366452"/>
                  <a:gd name="connsiteY52" fmla="*/ 370547 h 589526"/>
                  <a:gd name="connsiteX53" fmla="*/ 1171760 w 1366452"/>
                  <a:gd name="connsiteY53" fmla="*/ 373119 h 589526"/>
                  <a:gd name="connsiteX54" fmla="*/ 1170808 w 1366452"/>
                  <a:gd name="connsiteY54" fmla="*/ 375691 h 589526"/>
                  <a:gd name="connsiteX55" fmla="*/ 1169189 w 1366452"/>
                  <a:gd name="connsiteY55" fmla="*/ 382930 h 589526"/>
                  <a:gd name="connsiteX56" fmla="*/ 1168141 w 1366452"/>
                  <a:gd name="connsiteY56" fmla="*/ 389312 h 589526"/>
                  <a:gd name="connsiteX57" fmla="*/ 1167950 w 1366452"/>
                  <a:gd name="connsiteY57" fmla="*/ 390740 h 589526"/>
                  <a:gd name="connsiteX58" fmla="*/ 1167950 w 1366452"/>
                  <a:gd name="connsiteY58" fmla="*/ 391216 h 589526"/>
                  <a:gd name="connsiteX59" fmla="*/ 1168141 w 1366452"/>
                  <a:gd name="connsiteY59" fmla="*/ 393788 h 589526"/>
                  <a:gd name="connsiteX60" fmla="*/ 1167950 w 1366452"/>
                  <a:gd name="connsiteY60" fmla="*/ 394169 h 589526"/>
                  <a:gd name="connsiteX61" fmla="*/ 1158616 w 1366452"/>
                  <a:gd name="connsiteY61" fmla="*/ 411981 h 589526"/>
                  <a:gd name="connsiteX62" fmla="*/ 1146614 w 1366452"/>
                  <a:gd name="connsiteY62" fmla="*/ 430650 h 589526"/>
                  <a:gd name="connsiteX63" fmla="*/ 1132803 w 1366452"/>
                  <a:gd name="connsiteY63" fmla="*/ 448271 h 589526"/>
                  <a:gd name="connsiteX64" fmla="*/ 1117944 w 1366452"/>
                  <a:gd name="connsiteY64" fmla="*/ 462940 h 589526"/>
                  <a:gd name="connsiteX65" fmla="*/ 1114991 w 1366452"/>
                  <a:gd name="connsiteY65" fmla="*/ 465512 h 589526"/>
                  <a:gd name="connsiteX66" fmla="*/ 1104990 w 1366452"/>
                  <a:gd name="connsiteY66" fmla="*/ 471417 h 589526"/>
                  <a:gd name="connsiteX67" fmla="*/ 1093560 w 1366452"/>
                  <a:gd name="connsiteY67" fmla="*/ 469131 h 589526"/>
                  <a:gd name="connsiteX68" fmla="*/ 1089179 w 1366452"/>
                  <a:gd name="connsiteY68" fmla="*/ 459892 h 589526"/>
                  <a:gd name="connsiteX69" fmla="*/ 1087750 w 1366452"/>
                  <a:gd name="connsiteY69" fmla="*/ 451605 h 589526"/>
                  <a:gd name="connsiteX70" fmla="*/ 1086797 w 1366452"/>
                  <a:gd name="connsiteY70" fmla="*/ 443413 h 589526"/>
                  <a:gd name="connsiteX71" fmla="*/ 1087083 w 1366452"/>
                  <a:gd name="connsiteY71" fmla="*/ 432174 h 589526"/>
                  <a:gd name="connsiteX72" fmla="*/ 1091369 w 1366452"/>
                  <a:gd name="connsiteY72" fmla="*/ 421030 h 589526"/>
                  <a:gd name="connsiteX73" fmla="*/ 1102894 w 1366452"/>
                  <a:gd name="connsiteY73" fmla="*/ 406838 h 589526"/>
                  <a:gd name="connsiteX74" fmla="*/ 1112515 w 1366452"/>
                  <a:gd name="connsiteY74" fmla="*/ 391788 h 589526"/>
                  <a:gd name="connsiteX75" fmla="*/ 1130136 w 1366452"/>
                  <a:gd name="connsiteY75" fmla="*/ 359689 h 589526"/>
                  <a:gd name="connsiteX76" fmla="*/ 1146709 w 1366452"/>
                  <a:gd name="connsiteY76" fmla="*/ 327494 h 589526"/>
                  <a:gd name="connsiteX77" fmla="*/ 1156234 w 1366452"/>
                  <a:gd name="connsiteY77" fmla="*/ 303682 h 589526"/>
                  <a:gd name="connsiteX78" fmla="*/ 1159473 w 1366452"/>
                  <a:gd name="connsiteY78" fmla="*/ 278345 h 589526"/>
                  <a:gd name="connsiteX79" fmla="*/ 1159283 w 1366452"/>
                  <a:gd name="connsiteY79" fmla="*/ 276059 h 589526"/>
                  <a:gd name="connsiteX80" fmla="*/ 1159092 w 1366452"/>
                  <a:gd name="connsiteY80" fmla="*/ 273773 h 589526"/>
                  <a:gd name="connsiteX81" fmla="*/ 1153472 w 1366452"/>
                  <a:gd name="connsiteY81" fmla="*/ 262915 h 589526"/>
                  <a:gd name="connsiteX82" fmla="*/ 1140137 w 1366452"/>
                  <a:gd name="connsiteY82" fmla="*/ 253580 h 589526"/>
                  <a:gd name="connsiteX83" fmla="*/ 1122040 w 1366452"/>
                  <a:gd name="connsiteY83" fmla="*/ 250532 h 589526"/>
                  <a:gd name="connsiteX84" fmla="*/ 1102704 w 1366452"/>
                  <a:gd name="connsiteY84" fmla="*/ 258533 h 589526"/>
                  <a:gd name="connsiteX85" fmla="*/ 1102704 w 1366452"/>
                  <a:gd name="connsiteY85" fmla="*/ 259009 h 589526"/>
                  <a:gd name="connsiteX86" fmla="*/ 1100608 w 1366452"/>
                  <a:gd name="connsiteY86" fmla="*/ 260724 h 589526"/>
                  <a:gd name="connsiteX87" fmla="*/ 1098608 w 1366452"/>
                  <a:gd name="connsiteY87" fmla="*/ 262438 h 589526"/>
                  <a:gd name="connsiteX88" fmla="*/ 1098608 w 1366452"/>
                  <a:gd name="connsiteY88" fmla="*/ 262915 h 589526"/>
                  <a:gd name="connsiteX89" fmla="*/ 1071462 w 1366452"/>
                  <a:gd name="connsiteY89" fmla="*/ 291204 h 589526"/>
                  <a:gd name="connsiteX90" fmla="*/ 1052698 w 1366452"/>
                  <a:gd name="connsiteY90" fmla="*/ 317874 h 589526"/>
                  <a:gd name="connsiteX91" fmla="*/ 1038887 w 1366452"/>
                  <a:gd name="connsiteY91" fmla="*/ 345306 h 589526"/>
                  <a:gd name="connsiteX92" fmla="*/ 1032409 w 1366452"/>
                  <a:gd name="connsiteY92" fmla="*/ 361308 h 589526"/>
                  <a:gd name="connsiteX93" fmla="*/ 1027361 w 1366452"/>
                  <a:gd name="connsiteY93" fmla="*/ 377596 h 589526"/>
                  <a:gd name="connsiteX94" fmla="*/ 1026218 w 1366452"/>
                  <a:gd name="connsiteY94" fmla="*/ 383501 h 589526"/>
                  <a:gd name="connsiteX95" fmla="*/ 1014788 w 1366452"/>
                  <a:gd name="connsiteY95" fmla="*/ 405504 h 589526"/>
                  <a:gd name="connsiteX96" fmla="*/ 999072 w 1366452"/>
                  <a:gd name="connsiteY96" fmla="*/ 425602 h 589526"/>
                  <a:gd name="connsiteX97" fmla="*/ 985832 w 1366452"/>
                  <a:gd name="connsiteY97" fmla="*/ 435032 h 589526"/>
                  <a:gd name="connsiteX98" fmla="*/ 977069 w 1366452"/>
                  <a:gd name="connsiteY98" fmla="*/ 436460 h 589526"/>
                  <a:gd name="connsiteX99" fmla="*/ 972212 w 1366452"/>
                  <a:gd name="connsiteY99" fmla="*/ 419125 h 589526"/>
                  <a:gd name="connsiteX100" fmla="*/ 978022 w 1366452"/>
                  <a:gd name="connsiteY100" fmla="*/ 397979 h 589526"/>
                  <a:gd name="connsiteX101" fmla="*/ 986499 w 1366452"/>
                  <a:gd name="connsiteY101" fmla="*/ 370738 h 589526"/>
                  <a:gd name="connsiteX102" fmla="*/ 994786 w 1366452"/>
                  <a:gd name="connsiteY102" fmla="*/ 344925 h 589526"/>
                  <a:gd name="connsiteX103" fmla="*/ 1000406 w 1366452"/>
                  <a:gd name="connsiteY103" fmla="*/ 328256 h 589526"/>
                  <a:gd name="connsiteX104" fmla="*/ 1000501 w 1366452"/>
                  <a:gd name="connsiteY104" fmla="*/ 317969 h 589526"/>
                  <a:gd name="connsiteX105" fmla="*/ 994214 w 1366452"/>
                  <a:gd name="connsiteY105" fmla="*/ 310254 h 589526"/>
                  <a:gd name="connsiteX106" fmla="*/ 976593 w 1366452"/>
                  <a:gd name="connsiteY106" fmla="*/ 310540 h 589526"/>
                  <a:gd name="connsiteX107" fmla="*/ 960782 w 1366452"/>
                  <a:gd name="connsiteY107" fmla="*/ 320350 h 589526"/>
                  <a:gd name="connsiteX108" fmla="*/ 944589 w 1366452"/>
                  <a:gd name="connsiteY108" fmla="*/ 335876 h 589526"/>
                  <a:gd name="connsiteX109" fmla="*/ 930873 w 1366452"/>
                  <a:gd name="connsiteY109" fmla="*/ 351307 h 589526"/>
                  <a:gd name="connsiteX110" fmla="*/ 922682 w 1366452"/>
                  <a:gd name="connsiteY110" fmla="*/ 360260 h 589526"/>
                  <a:gd name="connsiteX111" fmla="*/ 922967 w 1366452"/>
                  <a:gd name="connsiteY111" fmla="*/ 355307 h 589526"/>
                  <a:gd name="connsiteX112" fmla="*/ 922967 w 1366452"/>
                  <a:gd name="connsiteY112" fmla="*/ 345496 h 589526"/>
                  <a:gd name="connsiteX113" fmla="*/ 921634 w 1366452"/>
                  <a:gd name="connsiteY113" fmla="*/ 334733 h 589526"/>
                  <a:gd name="connsiteX114" fmla="*/ 917443 w 1366452"/>
                  <a:gd name="connsiteY114" fmla="*/ 326351 h 589526"/>
                  <a:gd name="connsiteX115" fmla="*/ 899250 w 1366452"/>
                  <a:gd name="connsiteY115" fmla="*/ 317493 h 589526"/>
                  <a:gd name="connsiteX116" fmla="*/ 879819 w 1366452"/>
                  <a:gd name="connsiteY116" fmla="*/ 319493 h 589526"/>
                  <a:gd name="connsiteX117" fmla="*/ 848482 w 1366452"/>
                  <a:gd name="connsiteY117" fmla="*/ 332352 h 589526"/>
                  <a:gd name="connsiteX118" fmla="*/ 820574 w 1366452"/>
                  <a:gd name="connsiteY118" fmla="*/ 351783 h 589526"/>
                  <a:gd name="connsiteX119" fmla="*/ 813334 w 1366452"/>
                  <a:gd name="connsiteY119" fmla="*/ 358165 h 589526"/>
                  <a:gd name="connsiteX120" fmla="*/ 806096 w 1366452"/>
                  <a:gd name="connsiteY120" fmla="*/ 364546 h 589526"/>
                  <a:gd name="connsiteX121" fmla="*/ 811810 w 1366452"/>
                  <a:gd name="connsiteY121" fmla="*/ 344163 h 589526"/>
                  <a:gd name="connsiteX122" fmla="*/ 816478 w 1366452"/>
                  <a:gd name="connsiteY122" fmla="*/ 328637 h 589526"/>
                  <a:gd name="connsiteX123" fmla="*/ 820478 w 1366452"/>
                  <a:gd name="connsiteY123" fmla="*/ 317779 h 589526"/>
                  <a:gd name="connsiteX124" fmla="*/ 824574 w 1366452"/>
                  <a:gd name="connsiteY124" fmla="*/ 307682 h 589526"/>
                  <a:gd name="connsiteX125" fmla="*/ 828670 w 1366452"/>
                  <a:gd name="connsiteY125" fmla="*/ 297586 h 589526"/>
                  <a:gd name="connsiteX126" fmla="*/ 829717 w 1366452"/>
                  <a:gd name="connsiteY126" fmla="*/ 289489 h 589526"/>
                  <a:gd name="connsiteX127" fmla="*/ 830289 w 1366452"/>
                  <a:gd name="connsiteY127" fmla="*/ 281298 h 589526"/>
                  <a:gd name="connsiteX128" fmla="*/ 827336 w 1366452"/>
                  <a:gd name="connsiteY128" fmla="*/ 266534 h 589526"/>
                  <a:gd name="connsiteX129" fmla="*/ 817907 w 1366452"/>
                  <a:gd name="connsiteY129" fmla="*/ 254818 h 589526"/>
                  <a:gd name="connsiteX130" fmla="*/ 805048 w 1366452"/>
                  <a:gd name="connsiteY130" fmla="*/ 244055 h 589526"/>
                  <a:gd name="connsiteX131" fmla="*/ 792760 w 1366452"/>
                  <a:gd name="connsiteY131" fmla="*/ 239388 h 589526"/>
                  <a:gd name="connsiteX132" fmla="*/ 788189 w 1366452"/>
                  <a:gd name="connsiteY132" fmla="*/ 239674 h 589526"/>
                  <a:gd name="connsiteX133" fmla="*/ 781045 w 1366452"/>
                  <a:gd name="connsiteY133" fmla="*/ 241769 h 589526"/>
                  <a:gd name="connsiteX134" fmla="*/ 773044 w 1366452"/>
                  <a:gd name="connsiteY134" fmla="*/ 246246 h 589526"/>
                  <a:gd name="connsiteX135" fmla="*/ 765900 w 1366452"/>
                  <a:gd name="connsiteY135" fmla="*/ 253675 h 589526"/>
                  <a:gd name="connsiteX136" fmla="*/ 759804 w 1366452"/>
                  <a:gd name="connsiteY136" fmla="*/ 265487 h 589526"/>
                  <a:gd name="connsiteX137" fmla="*/ 753994 w 1366452"/>
                  <a:gd name="connsiteY137" fmla="*/ 283108 h 589526"/>
                  <a:gd name="connsiteX138" fmla="*/ 748565 w 1366452"/>
                  <a:gd name="connsiteY138" fmla="*/ 303301 h 589526"/>
                  <a:gd name="connsiteX139" fmla="*/ 744088 w 1366452"/>
                  <a:gd name="connsiteY139" fmla="*/ 322351 h 589526"/>
                  <a:gd name="connsiteX140" fmla="*/ 741611 w 1366452"/>
                  <a:gd name="connsiteY140" fmla="*/ 333495 h 589526"/>
                  <a:gd name="connsiteX141" fmla="*/ 741135 w 1366452"/>
                  <a:gd name="connsiteY141" fmla="*/ 335590 h 589526"/>
                  <a:gd name="connsiteX142" fmla="*/ 728276 w 1366452"/>
                  <a:gd name="connsiteY142" fmla="*/ 360737 h 589526"/>
                  <a:gd name="connsiteX143" fmla="*/ 712560 w 1366452"/>
                  <a:gd name="connsiteY143" fmla="*/ 380834 h 589526"/>
                  <a:gd name="connsiteX144" fmla="*/ 699320 w 1366452"/>
                  <a:gd name="connsiteY144" fmla="*/ 390264 h 589526"/>
                  <a:gd name="connsiteX145" fmla="*/ 690557 w 1366452"/>
                  <a:gd name="connsiteY145" fmla="*/ 391693 h 589526"/>
                  <a:gd name="connsiteX146" fmla="*/ 685699 w 1366452"/>
                  <a:gd name="connsiteY146" fmla="*/ 374357 h 589526"/>
                  <a:gd name="connsiteX147" fmla="*/ 691510 w 1366452"/>
                  <a:gd name="connsiteY147" fmla="*/ 353212 h 589526"/>
                  <a:gd name="connsiteX148" fmla="*/ 699987 w 1366452"/>
                  <a:gd name="connsiteY148" fmla="*/ 325970 h 589526"/>
                  <a:gd name="connsiteX149" fmla="*/ 708274 w 1366452"/>
                  <a:gd name="connsiteY149" fmla="*/ 300158 h 589526"/>
                  <a:gd name="connsiteX150" fmla="*/ 713894 w 1366452"/>
                  <a:gd name="connsiteY150" fmla="*/ 283489 h 589526"/>
                  <a:gd name="connsiteX151" fmla="*/ 713894 w 1366452"/>
                  <a:gd name="connsiteY151" fmla="*/ 273202 h 589526"/>
                  <a:gd name="connsiteX152" fmla="*/ 707607 w 1366452"/>
                  <a:gd name="connsiteY152" fmla="*/ 265487 h 589526"/>
                  <a:gd name="connsiteX153" fmla="*/ 689986 w 1366452"/>
                  <a:gd name="connsiteY153" fmla="*/ 265677 h 589526"/>
                  <a:gd name="connsiteX154" fmla="*/ 674174 w 1366452"/>
                  <a:gd name="connsiteY154" fmla="*/ 275488 h 589526"/>
                  <a:gd name="connsiteX155" fmla="*/ 657982 w 1366452"/>
                  <a:gd name="connsiteY155" fmla="*/ 291013 h 589526"/>
                  <a:gd name="connsiteX156" fmla="*/ 644266 w 1366452"/>
                  <a:gd name="connsiteY156" fmla="*/ 306444 h 589526"/>
                  <a:gd name="connsiteX157" fmla="*/ 636074 w 1366452"/>
                  <a:gd name="connsiteY157" fmla="*/ 315397 h 589526"/>
                  <a:gd name="connsiteX158" fmla="*/ 636360 w 1366452"/>
                  <a:gd name="connsiteY158" fmla="*/ 310444 h 589526"/>
                  <a:gd name="connsiteX159" fmla="*/ 636360 w 1366452"/>
                  <a:gd name="connsiteY159" fmla="*/ 300634 h 589526"/>
                  <a:gd name="connsiteX160" fmla="*/ 635027 w 1366452"/>
                  <a:gd name="connsiteY160" fmla="*/ 289870 h 589526"/>
                  <a:gd name="connsiteX161" fmla="*/ 630836 w 1366452"/>
                  <a:gd name="connsiteY161" fmla="*/ 281488 h 589526"/>
                  <a:gd name="connsiteX162" fmla="*/ 612643 w 1366452"/>
                  <a:gd name="connsiteY162" fmla="*/ 272630 h 589526"/>
                  <a:gd name="connsiteX163" fmla="*/ 593307 w 1366452"/>
                  <a:gd name="connsiteY163" fmla="*/ 274631 h 589526"/>
                  <a:gd name="connsiteX164" fmla="*/ 561970 w 1366452"/>
                  <a:gd name="connsiteY164" fmla="*/ 287489 h 589526"/>
                  <a:gd name="connsiteX165" fmla="*/ 534061 w 1366452"/>
                  <a:gd name="connsiteY165" fmla="*/ 306920 h 589526"/>
                  <a:gd name="connsiteX166" fmla="*/ 526823 w 1366452"/>
                  <a:gd name="connsiteY166" fmla="*/ 313302 h 589526"/>
                  <a:gd name="connsiteX167" fmla="*/ 519583 w 1366452"/>
                  <a:gd name="connsiteY167" fmla="*/ 319684 h 589526"/>
                  <a:gd name="connsiteX168" fmla="*/ 525299 w 1366452"/>
                  <a:gd name="connsiteY168" fmla="*/ 299300 h 589526"/>
                  <a:gd name="connsiteX169" fmla="*/ 529966 w 1366452"/>
                  <a:gd name="connsiteY169" fmla="*/ 283774 h 589526"/>
                  <a:gd name="connsiteX170" fmla="*/ 533966 w 1366452"/>
                  <a:gd name="connsiteY170" fmla="*/ 272916 h 589526"/>
                  <a:gd name="connsiteX171" fmla="*/ 538062 w 1366452"/>
                  <a:gd name="connsiteY171" fmla="*/ 262819 h 589526"/>
                  <a:gd name="connsiteX172" fmla="*/ 542158 w 1366452"/>
                  <a:gd name="connsiteY172" fmla="*/ 252723 h 589526"/>
                  <a:gd name="connsiteX173" fmla="*/ 543206 w 1366452"/>
                  <a:gd name="connsiteY173" fmla="*/ 244627 h 589526"/>
                  <a:gd name="connsiteX174" fmla="*/ 543777 w 1366452"/>
                  <a:gd name="connsiteY174" fmla="*/ 236435 h 589526"/>
                  <a:gd name="connsiteX175" fmla="*/ 540824 w 1366452"/>
                  <a:gd name="connsiteY175" fmla="*/ 221671 h 589526"/>
                  <a:gd name="connsiteX176" fmla="*/ 531395 w 1366452"/>
                  <a:gd name="connsiteY176" fmla="*/ 209956 h 589526"/>
                  <a:gd name="connsiteX177" fmla="*/ 518536 w 1366452"/>
                  <a:gd name="connsiteY177" fmla="*/ 199192 h 589526"/>
                  <a:gd name="connsiteX178" fmla="*/ 506248 w 1366452"/>
                  <a:gd name="connsiteY178" fmla="*/ 194525 h 589526"/>
                  <a:gd name="connsiteX179" fmla="*/ 501677 w 1366452"/>
                  <a:gd name="connsiteY179" fmla="*/ 194811 h 589526"/>
                  <a:gd name="connsiteX180" fmla="*/ 494533 w 1366452"/>
                  <a:gd name="connsiteY180" fmla="*/ 196906 h 589526"/>
                  <a:gd name="connsiteX181" fmla="*/ 486532 w 1366452"/>
                  <a:gd name="connsiteY181" fmla="*/ 201383 h 589526"/>
                  <a:gd name="connsiteX182" fmla="*/ 479388 w 1366452"/>
                  <a:gd name="connsiteY182" fmla="*/ 208813 h 589526"/>
                  <a:gd name="connsiteX183" fmla="*/ 473292 w 1366452"/>
                  <a:gd name="connsiteY183" fmla="*/ 220624 h 589526"/>
                  <a:gd name="connsiteX184" fmla="*/ 467482 w 1366452"/>
                  <a:gd name="connsiteY184" fmla="*/ 238245 h 589526"/>
                  <a:gd name="connsiteX185" fmla="*/ 462053 w 1366452"/>
                  <a:gd name="connsiteY185" fmla="*/ 258438 h 589526"/>
                  <a:gd name="connsiteX186" fmla="*/ 457576 w 1366452"/>
                  <a:gd name="connsiteY186" fmla="*/ 277488 h 589526"/>
                  <a:gd name="connsiteX187" fmla="*/ 455099 w 1366452"/>
                  <a:gd name="connsiteY187" fmla="*/ 288632 h 589526"/>
                  <a:gd name="connsiteX188" fmla="*/ 454718 w 1366452"/>
                  <a:gd name="connsiteY188" fmla="*/ 290061 h 589526"/>
                  <a:gd name="connsiteX189" fmla="*/ 441764 w 1366452"/>
                  <a:gd name="connsiteY189" fmla="*/ 317588 h 589526"/>
                  <a:gd name="connsiteX190" fmla="*/ 425095 w 1366452"/>
                  <a:gd name="connsiteY190" fmla="*/ 346830 h 589526"/>
                  <a:gd name="connsiteX191" fmla="*/ 411189 w 1366452"/>
                  <a:gd name="connsiteY191" fmla="*/ 366928 h 589526"/>
                  <a:gd name="connsiteX192" fmla="*/ 403378 w 1366452"/>
                  <a:gd name="connsiteY192" fmla="*/ 373690 h 589526"/>
                  <a:gd name="connsiteX193" fmla="*/ 401950 w 1366452"/>
                  <a:gd name="connsiteY193" fmla="*/ 365213 h 589526"/>
                  <a:gd name="connsiteX194" fmla="*/ 405474 w 1366452"/>
                  <a:gd name="connsiteY194" fmla="*/ 347497 h 589526"/>
                  <a:gd name="connsiteX195" fmla="*/ 410903 w 1366452"/>
                  <a:gd name="connsiteY195" fmla="*/ 327018 h 589526"/>
                  <a:gd name="connsiteX196" fmla="*/ 414808 w 1366452"/>
                  <a:gd name="connsiteY196" fmla="*/ 310349 h 589526"/>
                  <a:gd name="connsiteX197" fmla="*/ 417857 w 1366452"/>
                  <a:gd name="connsiteY197" fmla="*/ 299014 h 589526"/>
                  <a:gd name="connsiteX198" fmla="*/ 420904 w 1366452"/>
                  <a:gd name="connsiteY198" fmla="*/ 287680 h 589526"/>
                  <a:gd name="connsiteX199" fmla="*/ 423857 w 1366452"/>
                  <a:gd name="connsiteY199" fmla="*/ 276631 h 589526"/>
                  <a:gd name="connsiteX200" fmla="*/ 426429 w 1366452"/>
                  <a:gd name="connsiteY200" fmla="*/ 265010 h 589526"/>
                  <a:gd name="connsiteX201" fmla="*/ 430620 w 1366452"/>
                  <a:gd name="connsiteY201" fmla="*/ 249389 h 589526"/>
                  <a:gd name="connsiteX202" fmla="*/ 433382 w 1366452"/>
                  <a:gd name="connsiteY202" fmla="*/ 233578 h 589526"/>
                  <a:gd name="connsiteX203" fmla="*/ 433858 w 1366452"/>
                  <a:gd name="connsiteY203" fmla="*/ 228625 h 589526"/>
                  <a:gd name="connsiteX204" fmla="*/ 434240 w 1366452"/>
                  <a:gd name="connsiteY204" fmla="*/ 221386 h 589526"/>
                  <a:gd name="connsiteX205" fmla="*/ 434049 w 1366452"/>
                  <a:gd name="connsiteY205" fmla="*/ 214623 h 589526"/>
                  <a:gd name="connsiteX206" fmla="*/ 433001 w 1366452"/>
                  <a:gd name="connsiteY206" fmla="*/ 210432 h 589526"/>
                  <a:gd name="connsiteX207" fmla="*/ 404331 w 1366452"/>
                  <a:gd name="connsiteY207" fmla="*/ 201383 h 589526"/>
                  <a:gd name="connsiteX208" fmla="*/ 394996 w 1366452"/>
                  <a:gd name="connsiteY208" fmla="*/ 204907 h 589526"/>
                  <a:gd name="connsiteX209" fmla="*/ 389853 w 1366452"/>
                  <a:gd name="connsiteY209" fmla="*/ 213575 h 589526"/>
                  <a:gd name="connsiteX210" fmla="*/ 383090 w 1366452"/>
                  <a:gd name="connsiteY210" fmla="*/ 229768 h 589526"/>
                  <a:gd name="connsiteX211" fmla="*/ 376232 w 1366452"/>
                  <a:gd name="connsiteY211" fmla="*/ 246436 h 589526"/>
                  <a:gd name="connsiteX212" fmla="*/ 340228 w 1366452"/>
                  <a:gd name="connsiteY212" fmla="*/ 315969 h 589526"/>
                  <a:gd name="connsiteX213" fmla="*/ 332989 w 1366452"/>
                  <a:gd name="connsiteY213" fmla="*/ 327113 h 589526"/>
                  <a:gd name="connsiteX214" fmla="*/ 325750 w 1366452"/>
                  <a:gd name="connsiteY214" fmla="*/ 338258 h 589526"/>
                  <a:gd name="connsiteX215" fmla="*/ 316796 w 1366452"/>
                  <a:gd name="connsiteY215" fmla="*/ 350926 h 589526"/>
                  <a:gd name="connsiteX216" fmla="*/ 307176 w 1366452"/>
                  <a:gd name="connsiteY216" fmla="*/ 364451 h 589526"/>
                  <a:gd name="connsiteX217" fmla="*/ 309938 w 1366452"/>
                  <a:gd name="connsiteY217" fmla="*/ 346830 h 589526"/>
                  <a:gd name="connsiteX218" fmla="*/ 311939 w 1366452"/>
                  <a:gd name="connsiteY218" fmla="*/ 338638 h 589526"/>
                  <a:gd name="connsiteX219" fmla="*/ 314510 w 1366452"/>
                  <a:gd name="connsiteY219" fmla="*/ 330542 h 589526"/>
                  <a:gd name="connsiteX220" fmla="*/ 318892 w 1366452"/>
                  <a:gd name="connsiteY220" fmla="*/ 313683 h 589526"/>
                  <a:gd name="connsiteX221" fmla="*/ 323845 w 1366452"/>
                  <a:gd name="connsiteY221" fmla="*/ 296443 h 589526"/>
                  <a:gd name="connsiteX222" fmla="*/ 331465 w 1366452"/>
                  <a:gd name="connsiteY222" fmla="*/ 273107 h 589526"/>
                  <a:gd name="connsiteX223" fmla="*/ 339656 w 1366452"/>
                  <a:gd name="connsiteY223" fmla="*/ 249865 h 589526"/>
                  <a:gd name="connsiteX224" fmla="*/ 343752 w 1366452"/>
                  <a:gd name="connsiteY224" fmla="*/ 239959 h 589526"/>
                  <a:gd name="connsiteX225" fmla="*/ 347371 w 1366452"/>
                  <a:gd name="connsiteY225" fmla="*/ 229958 h 589526"/>
                  <a:gd name="connsiteX226" fmla="*/ 347562 w 1366452"/>
                  <a:gd name="connsiteY226" fmla="*/ 223767 h 589526"/>
                  <a:gd name="connsiteX227" fmla="*/ 344895 w 1366452"/>
                  <a:gd name="connsiteY227" fmla="*/ 215099 h 589526"/>
                  <a:gd name="connsiteX228" fmla="*/ 336418 w 1366452"/>
                  <a:gd name="connsiteY228" fmla="*/ 206717 h 589526"/>
                  <a:gd name="connsiteX229" fmla="*/ 318796 w 1366452"/>
                  <a:gd name="connsiteY229" fmla="*/ 200907 h 589526"/>
                  <a:gd name="connsiteX230" fmla="*/ 308605 w 1366452"/>
                  <a:gd name="connsiteY230" fmla="*/ 203288 h 589526"/>
                  <a:gd name="connsiteX231" fmla="*/ 293746 w 1366452"/>
                  <a:gd name="connsiteY231" fmla="*/ 215004 h 589526"/>
                  <a:gd name="connsiteX232" fmla="*/ 276410 w 1366452"/>
                  <a:gd name="connsiteY232" fmla="*/ 242626 h 589526"/>
                  <a:gd name="connsiteX233" fmla="*/ 274696 w 1366452"/>
                  <a:gd name="connsiteY233" fmla="*/ 246341 h 589526"/>
                  <a:gd name="connsiteX234" fmla="*/ 259075 w 1366452"/>
                  <a:gd name="connsiteY234" fmla="*/ 247198 h 589526"/>
                  <a:gd name="connsiteX235" fmla="*/ 212402 w 1366452"/>
                  <a:gd name="connsiteY235" fmla="*/ 251866 h 589526"/>
                  <a:gd name="connsiteX236" fmla="*/ 210592 w 1366452"/>
                  <a:gd name="connsiteY236" fmla="*/ 226243 h 589526"/>
                  <a:gd name="connsiteX237" fmla="*/ 203925 w 1366452"/>
                  <a:gd name="connsiteY237" fmla="*/ 207860 h 589526"/>
                  <a:gd name="connsiteX238" fmla="*/ 195067 w 1366452"/>
                  <a:gd name="connsiteY238" fmla="*/ 194239 h 589526"/>
                  <a:gd name="connsiteX239" fmla="*/ 186018 w 1366452"/>
                  <a:gd name="connsiteY239" fmla="*/ 183000 h 589526"/>
                  <a:gd name="connsiteX240" fmla="*/ 173731 w 1366452"/>
                  <a:gd name="connsiteY240" fmla="*/ 174523 h 589526"/>
                  <a:gd name="connsiteX241" fmla="*/ 158491 w 1366452"/>
                  <a:gd name="connsiteY241" fmla="*/ 172427 h 589526"/>
                  <a:gd name="connsiteX242" fmla="*/ 145061 w 1366452"/>
                  <a:gd name="connsiteY242" fmla="*/ 173284 h 589526"/>
                  <a:gd name="connsiteX243" fmla="*/ 138583 w 1366452"/>
                  <a:gd name="connsiteY243" fmla="*/ 174523 h 589526"/>
                  <a:gd name="connsiteX244" fmla="*/ 122391 w 1366452"/>
                  <a:gd name="connsiteY244" fmla="*/ 181952 h 589526"/>
                  <a:gd name="connsiteX245" fmla="*/ 106198 w 1366452"/>
                  <a:gd name="connsiteY245" fmla="*/ 188905 h 589526"/>
                  <a:gd name="connsiteX246" fmla="*/ 94292 w 1366452"/>
                  <a:gd name="connsiteY246" fmla="*/ 192811 h 589526"/>
                  <a:gd name="connsiteX247" fmla="*/ 82100 w 1366452"/>
                  <a:gd name="connsiteY247" fmla="*/ 195668 h 589526"/>
                  <a:gd name="connsiteX248" fmla="*/ 78290 w 1366452"/>
                  <a:gd name="connsiteY248" fmla="*/ 194335 h 589526"/>
                  <a:gd name="connsiteX249" fmla="*/ 77528 w 1366452"/>
                  <a:gd name="connsiteY249" fmla="*/ 189477 h 589526"/>
                  <a:gd name="connsiteX250" fmla="*/ 79148 w 1366452"/>
                  <a:gd name="connsiteY250" fmla="*/ 177666 h 589526"/>
                  <a:gd name="connsiteX251" fmla="*/ 81815 w 1366452"/>
                  <a:gd name="connsiteY251" fmla="*/ 165569 h 589526"/>
                  <a:gd name="connsiteX252" fmla="*/ 89435 w 1366452"/>
                  <a:gd name="connsiteY252" fmla="*/ 145757 h 589526"/>
                  <a:gd name="connsiteX253" fmla="*/ 98483 w 1366452"/>
                  <a:gd name="connsiteY253" fmla="*/ 126136 h 589526"/>
                  <a:gd name="connsiteX254" fmla="*/ 108961 w 1366452"/>
                  <a:gd name="connsiteY254" fmla="*/ 107276 h 589526"/>
                  <a:gd name="connsiteX255" fmla="*/ 124391 w 1366452"/>
                  <a:gd name="connsiteY255" fmla="*/ 85654 h 589526"/>
                  <a:gd name="connsiteX256" fmla="*/ 141155 w 1366452"/>
                  <a:gd name="connsiteY256" fmla="*/ 65271 h 589526"/>
                  <a:gd name="connsiteX257" fmla="*/ 168302 w 1366452"/>
                  <a:gd name="connsiteY257" fmla="*/ 36410 h 589526"/>
                  <a:gd name="connsiteX258" fmla="*/ 177350 w 1366452"/>
                  <a:gd name="connsiteY258" fmla="*/ 29838 h 589526"/>
                  <a:gd name="connsiteX259" fmla="*/ 182398 w 1366452"/>
                  <a:gd name="connsiteY259" fmla="*/ 29647 h 589526"/>
                  <a:gd name="connsiteX260" fmla="*/ 183065 w 1366452"/>
                  <a:gd name="connsiteY260" fmla="*/ 30028 h 589526"/>
                  <a:gd name="connsiteX261" fmla="*/ 183732 w 1366452"/>
                  <a:gd name="connsiteY261" fmla="*/ 30409 h 589526"/>
                  <a:gd name="connsiteX262" fmla="*/ 188114 w 1366452"/>
                  <a:gd name="connsiteY262" fmla="*/ 34315 h 589526"/>
                  <a:gd name="connsiteX263" fmla="*/ 193638 w 1366452"/>
                  <a:gd name="connsiteY263" fmla="*/ 42220 h 589526"/>
                  <a:gd name="connsiteX264" fmla="*/ 196877 w 1366452"/>
                  <a:gd name="connsiteY264" fmla="*/ 55555 h 589526"/>
                  <a:gd name="connsiteX265" fmla="*/ 194686 w 1366452"/>
                  <a:gd name="connsiteY265" fmla="*/ 75748 h 589526"/>
                  <a:gd name="connsiteX266" fmla="*/ 193828 w 1366452"/>
                  <a:gd name="connsiteY266" fmla="*/ 97370 h 589526"/>
                  <a:gd name="connsiteX267" fmla="*/ 200972 w 1366452"/>
                  <a:gd name="connsiteY267" fmla="*/ 106514 h 589526"/>
                  <a:gd name="connsiteX268" fmla="*/ 211259 w 1366452"/>
                  <a:gd name="connsiteY268" fmla="*/ 103561 h 589526"/>
                  <a:gd name="connsiteX269" fmla="*/ 219260 w 1366452"/>
                  <a:gd name="connsiteY269" fmla="*/ 89560 h 589526"/>
                  <a:gd name="connsiteX270" fmla="*/ 222689 w 1366452"/>
                  <a:gd name="connsiteY270" fmla="*/ 60985 h 589526"/>
                  <a:gd name="connsiteX271" fmla="*/ 216307 w 1366452"/>
                  <a:gd name="connsiteY271" fmla="*/ 31457 h 589526"/>
                  <a:gd name="connsiteX272" fmla="*/ 204115 w 1366452"/>
                  <a:gd name="connsiteY272" fmla="*/ 12979 h 589526"/>
                  <a:gd name="connsiteX273" fmla="*/ 187447 w 1366452"/>
                  <a:gd name="connsiteY273" fmla="*/ 2311 h 589526"/>
                  <a:gd name="connsiteX274" fmla="*/ 162777 w 1366452"/>
                  <a:gd name="connsiteY274" fmla="*/ 1453 h 589526"/>
                  <a:gd name="connsiteX275" fmla="*/ 156014 w 1366452"/>
                  <a:gd name="connsiteY275" fmla="*/ 2882 h 589526"/>
                  <a:gd name="connsiteX276" fmla="*/ 153252 w 1366452"/>
                  <a:gd name="connsiteY276" fmla="*/ 4501 h 589526"/>
                  <a:gd name="connsiteX277" fmla="*/ 125534 w 1366452"/>
                  <a:gd name="connsiteY277" fmla="*/ 24409 h 589526"/>
                  <a:gd name="connsiteX278" fmla="*/ 99817 w 1366452"/>
                  <a:gd name="connsiteY278" fmla="*/ 54222 h 589526"/>
                  <a:gd name="connsiteX279" fmla="*/ 78576 w 1366452"/>
                  <a:gd name="connsiteY279" fmla="*/ 85940 h 589526"/>
                  <a:gd name="connsiteX280" fmla="*/ 64765 w 1366452"/>
                  <a:gd name="connsiteY280" fmla="*/ 111372 h 589526"/>
                  <a:gd name="connsiteX281" fmla="*/ 64193 w 1366452"/>
                  <a:gd name="connsiteY281" fmla="*/ 111753 h 589526"/>
                  <a:gd name="connsiteX282" fmla="*/ 60669 w 1366452"/>
                  <a:gd name="connsiteY282" fmla="*/ 119754 h 589526"/>
                  <a:gd name="connsiteX283" fmla="*/ 57145 w 1366452"/>
                  <a:gd name="connsiteY283" fmla="*/ 127755 h 589526"/>
                  <a:gd name="connsiteX284" fmla="*/ 52477 w 1366452"/>
                  <a:gd name="connsiteY284" fmla="*/ 138518 h 589526"/>
                  <a:gd name="connsiteX285" fmla="*/ 48286 w 1366452"/>
                  <a:gd name="connsiteY285" fmla="*/ 149377 h 589526"/>
                  <a:gd name="connsiteX286" fmla="*/ 42190 w 1366452"/>
                  <a:gd name="connsiteY286" fmla="*/ 177190 h 589526"/>
                  <a:gd name="connsiteX287" fmla="*/ 44953 w 1366452"/>
                  <a:gd name="connsiteY287" fmla="*/ 209479 h 589526"/>
                  <a:gd name="connsiteX288" fmla="*/ 45239 w 1366452"/>
                  <a:gd name="connsiteY288" fmla="*/ 211003 h 589526"/>
                  <a:gd name="connsiteX289" fmla="*/ 59145 w 1366452"/>
                  <a:gd name="connsiteY289" fmla="*/ 233006 h 589526"/>
                  <a:gd name="connsiteX290" fmla="*/ 78862 w 1366452"/>
                  <a:gd name="connsiteY290" fmla="*/ 240340 h 589526"/>
                  <a:gd name="connsiteX291" fmla="*/ 104389 w 1366452"/>
                  <a:gd name="connsiteY291" fmla="*/ 237864 h 589526"/>
                  <a:gd name="connsiteX292" fmla="*/ 112961 w 1366452"/>
                  <a:gd name="connsiteY292" fmla="*/ 234721 h 589526"/>
                  <a:gd name="connsiteX293" fmla="*/ 121534 w 1366452"/>
                  <a:gd name="connsiteY293" fmla="*/ 231101 h 589526"/>
                  <a:gd name="connsiteX294" fmla="*/ 132202 w 1366452"/>
                  <a:gd name="connsiteY294" fmla="*/ 226815 h 589526"/>
                  <a:gd name="connsiteX295" fmla="*/ 133821 w 1366452"/>
                  <a:gd name="connsiteY295" fmla="*/ 226053 h 589526"/>
                  <a:gd name="connsiteX296" fmla="*/ 134297 w 1366452"/>
                  <a:gd name="connsiteY296" fmla="*/ 226053 h 589526"/>
                  <a:gd name="connsiteX297" fmla="*/ 134869 w 1366452"/>
                  <a:gd name="connsiteY297" fmla="*/ 225672 h 589526"/>
                  <a:gd name="connsiteX298" fmla="*/ 139155 w 1366452"/>
                  <a:gd name="connsiteY298" fmla="*/ 224053 h 589526"/>
                  <a:gd name="connsiteX299" fmla="*/ 145727 w 1366452"/>
                  <a:gd name="connsiteY299" fmla="*/ 222338 h 589526"/>
                  <a:gd name="connsiteX300" fmla="*/ 152490 w 1366452"/>
                  <a:gd name="connsiteY300" fmla="*/ 222624 h 589526"/>
                  <a:gd name="connsiteX301" fmla="*/ 156871 w 1366452"/>
                  <a:gd name="connsiteY301" fmla="*/ 226624 h 589526"/>
                  <a:gd name="connsiteX302" fmla="*/ 158395 w 1366452"/>
                  <a:gd name="connsiteY302" fmla="*/ 236340 h 589526"/>
                  <a:gd name="connsiteX303" fmla="*/ 158395 w 1366452"/>
                  <a:gd name="connsiteY303" fmla="*/ 247103 h 589526"/>
                  <a:gd name="connsiteX304" fmla="*/ 156395 w 1366452"/>
                  <a:gd name="connsiteY304" fmla="*/ 261581 h 589526"/>
                  <a:gd name="connsiteX305" fmla="*/ 112485 w 1366452"/>
                  <a:gd name="connsiteY305" fmla="*/ 272440 h 589526"/>
                  <a:gd name="connsiteX306" fmla="*/ 71242 w 1366452"/>
                  <a:gd name="connsiteY306" fmla="*/ 287489 h 589526"/>
                  <a:gd name="connsiteX307" fmla="*/ 36475 w 1366452"/>
                  <a:gd name="connsiteY307" fmla="*/ 307587 h 589526"/>
                  <a:gd name="connsiteX308" fmla="*/ 11711 w 1366452"/>
                  <a:gd name="connsiteY308" fmla="*/ 333019 h 589526"/>
                  <a:gd name="connsiteX309" fmla="*/ 1709 w 1366452"/>
                  <a:gd name="connsiteY309" fmla="*/ 387121 h 589526"/>
                  <a:gd name="connsiteX310" fmla="*/ 2948 w 1366452"/>
                  <a:gd name="connsiteY310" fmla="*/ 395122 h 589526"/>
                  <a:gd name="connsiteX311" fmla="*/ 6281 w 1366452"/>
                  <a:gd name="connsiteY311" fmla="*/ 402932 h 589526"/>
                  <a:gd name="connsiteX312" fmla="*/ 16664 w 1366452"/>
                  <a:gd name="connsiteY312" fmla="*/ 416553 h 589526"/>
                  <a:gd name="connsiteX313" fmla="*/ 31618 w 1366452"/>
                  <a:gd name="connsiteY313" fmla="*/ 428459 h 589526"/>
                  <a:gd name="connsiteX314" fmla="*/ 51144 w 1366452"/>
                  <a:gd name="connsiteY314" fmla="*/ 435032 h 589526"/>
                  <a:gd name="connsiteX315" fmla="*/ 75814 w 1366452"/>
                  <a:gd name="connsiteY315" fmla="*/ 432936 h 589526"/>
                  <a:gd name="connsiteX316" fmla="*/ 105246 w 1366452"/>
                  <a:gd name="connsiteY316" fmla="*/ 418267 h 589526"/>
                  <a:gd name="connsiteX317" fmla="*/ 141250 w 1366452"/>
                  <a:gd name="connsiteY317" fmla="*/ 391883 h 589526"/>
                  <a:gd name="connsiteX318" fmla="*/ 173921 w 1366452"/>
                  <a:gd name="connsiteY318" fmla="*/ 360927 h 589526"/>
                  <a:gd name="connsiteX319" fmla="*/ 192971 w 1366452"/>
                  <a:gd name="connsiteY319" fmla="*/ 332542 h 589526"/>
                  <a:gd name="connsiteX320" fmla="*/ 195162 w 1366452"/>
                  <a:gd name="connsiteY320" fmla="*/ 327875 h 589526"/>
                  <a:gd name="connsiteX321" fmla="*/ 204020 w 1366452"/>
                  <a:gd name="connsiteY321" fmla="*/ 300158 h 589526"/>
                  <a:gd name="connsiteX322" fmla="*/ 209640 w 1366452"/>
                  <a:gd name="connsiteY322" fmla="*/ 277012 h 589526"/>
                  <a:gd name="connsiteX323" fmla="*/ 249740 w 1366452"/>
                  <a:gd name="connsiteY323" fmla="*/ 272249 h 589526"/>
                  <a:gd name="connsiteX324" fmla="*/ 265457 w 1366452"/>
                  <a:gd name="connsiteY324" fmla="*/ 271011 h 589526"/>
                  <a:gd name="connsiteX325" fmla="*/ 259361 w 1366452"/>
                  <a:gd name="connsiteY325" fmla="*/ 292252 h 589526"/>
                  <a:gd name="connsiteX326" fmla="*/ 258694 w 1366452"/>
                  <a:gd name="connsiteY326" fmla="*/ 296633 h 589526"/>
                  <a:gd name="connsiteX327" fmla="*/ 253074 w 1366452"/>
                  <a:gd name="connsiteY327" fmla="*/ 345401 h 589526"/>
                  <a:gd name="connsiteX328" fmla="*/ 260980 w 1366452"/>
                  <a:gd name="connsiteY328" fmla="*/ 375214 h 589526"/>
                  <a:gd name="connsiteX329" fmla="*/ 279268 w 1366452"/>
                  <a:gd name="connsiteY329" fmla="*/ 393121 h 589526"/>
                  <a:gd name="connsiteX330" fmla="*/ 295556 w 1366452"/>
                  <a:gd name="connsiteY330" fmla="*/ 398170 h 589526"/>
                  <a:gd name="connsiteX331" fmla="*/ 297556 w 1366452"/>
                  <a:gd name="connsiteY331" fmla="*/ 398170 h 589526"/>
                  <a:gd name="connsiteX332" fmla="*/ 299556 w 1366452"/>
                  <a:gd name="connsiteY332" fmla="*/ 398170 h 589526"/>
                  <a:gd name="connsiteX333" fmla="*/ 317273 w 1366452"/>
                  <a:gd name="connsiteY333" fmla="*/ 389216 h 589526"/>
                  <a:gd name="connsiteX334" fmla="*/ 335656 w 1366452"/>
                  <a:gd name="connsiteY334" fmla="*/ 366261 h 589526"/>
                  <a:gd name="connsiteX335" fmla="*/ 355563 w 1366452"/>
                  <a:gd name="connsiteY335" fmla="*/ 331781 h 589526"/>
                  <a:gd name="connsiteX336" fmla="*/ 357944 w 1366452"/>
                  <a:gd name="connsiteY336" fmla="*/ 369214 h 589526"/>
                  <a:gd name="connsiteX337" fmla="*/ 367469 w 1366452"/>
                  <a:gd name="connsiteY337" fmla="*/ 386740 h 589526"/>
                  <a:gd name="connsiteX338" fmla="*/ 384328 w 1366452"/>
                  <a:gd name="connsiteY338" fmla="*/ 395884 h 589526"/>
                  <a:gd name="connsiteX339" fmla="*/ 406903 w 1366452"/>
                  <a:gd name="connsiteY339" fmla="*/ 397884 h 589526"/>
                  <a:gd name="connsiteX340" fmla="*/ 415190 w 1366452"/>
                  <a:gd name="connsiteY340" fmla="*/ 394645 h 589526"/>
                  <a:gd name="connsiteX341" fmla="*/ 426048 w 1366452"/>
                  <a:gd name="connsiteY341" fmla="*/ 386073 h 589526"/>
                  <a:gd name="connsiteX342" fmla="*/ 437764 w 1366452"/>
                  <a:gd name="connsiteY342" fmla="*/ 371690 h 589526"/>
                  <a:gd name="connsiteX343" fmla="*/ 436621 w 1366452"/>
                  <a:gd name="connsiteY343" fmla="*/ 377691 h 589526"/>
                  <a:gd name="connsiteX344" fmla="*/ 431668 w 1366452"/>
                  <a:gd name="connsiteY344" fmla="*/ 407981 h 589526"/>
                  <a:gd name="connsiteX345" fmla="*/ 430048 w 1366452"/>
                  <a:gd name="connsiteY345" fmla="*/ 429507 h 589526"/>
                  <a:gd name="connsiteX346" fmla="*/ 434240 w 1366452"/>
                  <a:gd name="connsiteY346" fmla="*/ 449414 h 589526"/>
                  <a:gd name="connsiteX347" fmla="*/ 443574 w 1366452"/>
                  <a:gd name="connsiteY347" fmla="*/ 461892 h 589526"/>
                  <a:gd name="connsiteX348" fmla="*/ 454052 w 1366452"/>
                  <a:gd name="connsiteY348" fmla="*/ 468560 h 589526"/>
                  <a:gd name="connsiteX349" fmla="*/ 461671 w 1366452"/>
                  <a:gd name="connsiteY349" fmla="*/ 471036 h 589526"/>
                  <a:gd name="connsiteX350" fmla="*/ 475673 w 1366452"/>
                  <a:gd name="connsiteY350" fmla="*/ 471703 h 589526"/>
                  <a:gd name="connsiteX351" fmla="*/ 486246 w 1366452"/>
                  <a:gd name="connsiteY351" fmla="*/ 466845 h 589526"/>
                  <a:gd name="connsiteX352" fmla="*/ 493390 w 1366452"/>
                  <a:gd name="connsiteY352" fmla="*/ 459701 h 589526"/>
                  <a:gd name="connsiteX353" fmla="*/ 497009 w 1366452"/>
                  <a:gd name="connsiteY353" fmla="*/ 453986 h 589526"/>
                  <a:gd name="connsiteX354" fmla="*/ 513297 w 1366452"/>
                  <a:gd name="connsiteY354" fmla="*/ 425507 h 589526"/>
                  <a:gd name="connsiteX355" fmla="*/ 529585 w 1366452"/>
                  <a:gd name="connsiteY355" fmla="*/ 397027 h 589526"/>
                  <a:gd name="connsiteX356" fmla="*/ 540157 w 1366452"/>
                  <a:gd name="connsiteY356" fmla="*/ 380929 h 589526"/>
                  <a:gd name="connsiteX357" fmla="*/ 550635 w 1366452"/>
                  <a:gd name="connsiteY357" fmla="*/ 365309 h 589526"/>
                  <a:gd name="connsiteX358" fmla="*/ 561970 w 1366452"/>
                  <a:gd name="connsiteY358" fmla="*/ 352069 h 589526"/>
                  <a:gd name="connsiteX359" fmla="*/ 576924 w 1366452"/>
                  <a:gd name="connsiteY359" fmla="*/ 336829 h 589526"/>
                  <a:gd name="connsiteX360" fmla="*/ 590545 w 1366452"/>
                  <a:gd name="connsiteY360" fmla="*/ 323875 h 589526"/>
                  <a:gd name="connsiteX361" fmla="*/ 598450 w 1366452"/>
                  <a:gd name="connsiteY361" fmla="*/ 316636 h 589526"/>
                  <a:gd name="connsiteX362" fmla="*/ 597784 w 1366452"/>
                  <a:gd name="connsiteY362" fmla="*/ 322541 h 589526"/>
                  <a:gd name="connsiteX363" fmla="*/ 595403 w 1366452"/>
                  <a:gd name="connsiteY363" fmla="*/ 332733 h 589526"/>
                  <a:gd name="connsiteX364" fmla="*/ 592354 w 1366452"/>
                  <a:gd name="connsiteY364" fmla="*/ 344258 h 589526"/>
                  <a:gd name="connsiteX365" fmla="*/ 589592 w 1366452"/>
                  <a:gd name="connsiteY365" fmla="*/ 353878 h 589526"/>
                  <a:gd name="connsiteX366" fmla="*/ 586925 w 1366452"/>
                  <a:gd name="connsiteY366" fmla="*/ 364451 h 589526"/>
                  <a:gd name="connsiteX367" fmla="*/ 589307 w 1366452"/>
                  <a:gd name="connsiteY367" fmla="*/ 374834 h 589526"/>
                  <a:gd name="connsiteX368" fmla="*/ 598165 w 1366452"/>
                  <a:gd name="connsiteY368" fmla="*/ 383977 h 589526"/>
                  <a:gd name="connsiteX369" fmla="*/ 608357 w 1366452"/>
                  <a:gd name="connsiteY369" fmla="*/ 386359 h 589526"/>
                  <a:gd name="connsiteX370" fmla="*/ 617215 w 1366452"/>
                  <a:gd name="connsiteY370" fmla="*/ 384263 h 589526"/>
                  <a:gd name="connsiteX371" fmla="*/ 622549 w 1366452"/>
                  <a:gd name="connsiteY371" fmla="*/ 380548 h 589526"/>
                  <a:gd name="connsiteX372" fmla="*/ 640741 w 1366452"/>
                  <a:gd name="connsiteY372" fmla="*/ 352545 h 589526"/>
                  <a:gd name="connsiteX373" fmla="*/ 658934 w 1366452"/>
                  <a:gd name="connsiteY373" fmla="*/ 324541 h 589526"/>
                  <a:gd name="connsiteX374" fmla="*/ 662840 w 1366452"/>
                  <a:gd name="connsiteY374" fmla="*/ 319112 h 589526"/>
                  <a:gd name="connsiteX375" fmla="*/ 667697 w 1366452"/>
                  <a:gd name="connsiteY375" fmla="*/ 313873 h 589526"/>
                  <a:gd name="connsiteX376" fmla="*/ 664173 w 1366452"/>
                  <a:gd name="connsiteY376" fmla="*/ 331876 h 589526"/>
                  <a:gd name="connsiteX377" fmla="*/ 661411 w 1366452"/>
                  <a:gd name="connsiteY377" fmla="*/ 349688 h 589526"/>
                  <a:gd name="connsiteX378" fmla="*/ 659982 w 1366452"/>
                  <a:gd name="connsiteY378" fmla="*/ 370262 h 589526"/>
                  <a:gd name="connsiteX379" fmla="*/ 667126 w 1366452"/>
                  <a:gd name="connsiteY379" fmla="*/ 400170 h 589526"/>
                  <a:gd name="connsiteX380" fmla="*/ 684271 w 1366452"/>
                  <a:gd name="connsiteY380" fmla="*/ 414172 h 589526"/>
                  <a:gd name="connsiteX381" fmla="*/ 688652 w 1366452"/>
                  <a:gd name="connsiteY381" fmla="*/ 414838 h 589526"/>
                  <a:gd name="connsiteX382" fmla="*/ 707607 w 1366452"/>
                  <a:gd name="connsiteY382" fmla="*/ 412552 h 589526"/>
                  <a:gd name="connsiteX383" fmla="*/ 728086 w 1366452"/>
                  <a:gd name="connsiteY383" fmla="*/ 399408 h 589526"/>
                  <a:gd name="connsiteX384" fmla="*/ 723609 w 1366452"/>
                  <a:gd name="connsiteY384" fmla="*/ 422554 h 589526"/>
                  <a:gd name="connsiteX385" fmla="*/ 718656 w 1366452"/>
                  <a:gd name="connsiteY385" fmla="*/ 452843 h 589526"/>
                  <a:gd name="connsiteX386" fmla="*/ 717037 w 1366452"/>
                  <a:gd name="connsiteY386" fmla="*/ 474370 h 589526"/>
                  <a:gd name="connsiteX387" fmla="*/ 721228 w 1366452"/>
                  <a:gd name="connsiteY387" fmla="*/ 494277 h 589526"/>
                  <a:gd name="connsiteX388" fmla="*/ 730562 w 1366452"/>
                  <a:gd name="connsiteY388" fmla="*/ 506755 h 589526"/>
                  <a:gd name="connsiteX389" fmla="*/ 741040 w 1366452"/>
                  <a:gd name="connsiteY389" fmla="*/ 513422 h 589526"/>
                  <a:gd name="connsiteX390" fmla="*/ 748660 w 1366452"/>
                  <a:gd name="connsiteY390" fmla="*/ 515899 h 589526"/>
                  <a:gd name="connsiteX391" fmla="*/ 762566 w 1366452"/>
                  <a:gd name="connsiteY391" fmla="*/ 516565 h 589526"/>
                  <a:gd name="connsiteX392" fmla="*/ 773139 w 1366452"/>
                  <a:gd name="connsiteY392" fmla="*/ 511708 h 589526"/>
                  <a:gd name="connsiteX393" fmla="*/ 780283 w 1366452"/>
                  <a:gd name="connsiteY393" fmla="*/ 504564 h 589526"/>
                  <a:gd name="connsiteX394" fmla="*/ 783902 w 1366452"/>
                  <a:gd name="connsiteY394" fmla="*/ 498849 h 589526"/>
                  <a:gd name="connsiteX395" fmla="*/ 800190 w 1366452"/>
                  <a:gd name="connsiteY395" fmla="*/ 470369 h 589526"/>
                  <a:gd name="connsiteX396" fmla="*/ 816478 w 1366452"/>
                  <a:gd name="connsiteY396" fmla="*/ 441889 h 589526"/>
                  <a:gd name="connsiteX397" fmla="*/ 827050 w 1366452"/>
                  <a:gd name="connsiteY397" fmla="*/ 425792 h 589526"/>
                  <a:gd name="connsiteX398" fmla="*/ 837528 w 1366452"/>
                  <a:gd name="connsiteY398" fmla="*/ 410171 h 589526"/>
                  <a:gd name="connsiteX399" fmla="*/ 848863 w 1366452"/>
                  <a:gd name="connsiteY399" fmla="*/ 396932 h 589526"/>
                  <a:gd name="connsiteX400" fmla="*/ 863817 w 1366452"/>
                  <a:gd name="connsiteY400" fmla="*/ 381691 h 589526"/>
                  <a:gd name="connsiteX401" fmla="*/ 877342 w 1366452"/>
                  <a:gd name="connsiteY401" fmla="*/ 368738 h 589526"/>
                  <a:gd name="connsiteX402" fmla="*/ 885248 w 1366452"/>
                  <a:gd name="connsiteY402" fmla="*/ 361498 h 589526"/>
                  <a:gd name="connsiteX403" fmla="*/ 884582 w 1366452"/>
                  <a:gd name="connsiteY403" fmla="*/ 367404 h 589526"/>
                  <a:gd name="connsiteX404" fmla="*/ 882200 w 1366452"/>
                  <a:gd name="connsiteY404" fmla="*/ 377596 h 589526"/>
                  <a:gd name="connsiteX405" fmla="*/ 879152 w 1366452"/>
                  <a:gd name="connsiteY405" fmla="*/ 389121 h 589526"/>
                  <a:gd name="connsiteX406" fmla="*/ 876390 w 1366452"/>
                  <a:gd name="connsiteY406" fmla="*/ 398741 h 589526"/>
                  <a:gd name="connsiteX407" fmla="*/ 873723 w 1366452"/>
                  <a:gd name="connsiteY407" fmla="*/ 409314 h 589526"/>
                  <a:gd name="connsiteX408" fmla="*/ 876104 w 1366452"/>
                  <a:gd name="connsiteY408" fmla="*/ 419696 h 589526"/>
                  <a:gd name="connsiteX409" fmla="*/ 884963 w 1366452"/>
                  <a:gd name="connsiteY409" fmla="*/ 428840 h 589526"/>
                  <a:gd name="connsiteX410" fmla="*/ 895154 w 1366452"/>
                  <a:gd name="connsiteY410" fmla="*/ 431221 h 589526"/>
                  <a:gd name="connsiteX411" fmla="*/ 904013 w 1366452"/>
                  <a:gd name="connsiteY411" fmla="*/ 429126 h 589526"/>
                  <a:gd name="connsiteX412" fmla="*/ 909347 w 1366452"/>
                  <a:gd name="connsiteY412" fmla="*/ 425411 h 589526"/>
                  <a:gd name="connsiteX413" fmla="*/ 927539 w 1366452"/>
                  <a:gd name="connsiteY413" fmla="*/ 397408 h 589526"/>
                  <a:gd name="connsiteX414" fmla="*/ 945732 w 1366452"/>
                  <a:gd name="connsiteY414" fmla="*/ 369404 h 589526"/>
                  <a:gd name="connsiteX415" fmla="*/ 949637 w 1366452"/>
                  <a:gd name="connsiteY415" fmla="*/ 363975 h 589526"/>
                  <a:gd name="connsiteX416" fmla="*/ 954495 w 1366452"/>
                  <a:gd name="connsiteY416" fmla="*/ 358736 h 589526"/>
                  <a:gd name="connsiteX417" fmla="*/ 950971 w 1366452"/>
                  <a:gd name="connsiteY417" fmla="*/ 376738 h 589526"/>
                  <a:gd name="connsiteX418" fmla="*/ 948208 w 1366452"/>
                  <a:gd name="connsiteY418" fmla="*/ 394550 h 589526"/>
                  <a:gd name="connsiteX419" fmla="*/ 946780 w 1366452"/>
                  <a:gd name="connsiteY419" fmla="*/ 415124 h 589526"/>
                  <a:gd name="connsiteX420" fmla="*/ 953924 w 1366452"/>
                  <a:gd name="connsiteY420" fmla="*/ 445033 h 589526"/>
                  <a:gd name="connsiteX421" fmla="*/ 971068 w 1366452"/>
                  <a:gd name="connsiteY421" fmla="*/ 459035 h 589526"/>
                  <a:gd name="connsiteX422" fmla="*/ 975450 w 1366452"/>
                  <a:gd name="connsiteY422" fmla="*/ 459701 h 589526"/>
                  <a:gd name="connsiteX423" fmla="*/ 994405 w 1366452"/>
                  <a:gd name="connsiteY423" fmla="*/ 457415 h 589526"/>
                  <a:gd name="connsiteX424" fmla="*/ 1015074 w 1366452"/>
                  <a:gd name="connsiteY424" fmla="*/ 444080 h 589526"/>
                  <a:gd name="connsiteX425" fmla="*/ 1024980 w 1366452"/>
                  <a:gd name="connsiteY425" fmla="*/ 433508 h 589526"/>
                  <a:gd name="connsiteX426" fmla="*/ 1031552 w 1366452"/>
                  <a:gd name="connsiteY426" fmla="*/ 454367 h 589526"/>
                  <a:gd name="connsiteX427" fmla="*/ 1044411 w 1366452"/>
                  <a:gd name="connsiteY427" fmla="*/ 473417 h 589526"/>
                  <a:gd name="connsiteX428" fmla="*/ 1059175 w 1366452"/>
                  <a:gd name="connsiteY428" fmla="*/ 486276 h 589526"/>
                  <a:gd name="connsiteX429" fmla="*/ 1069748 w 1366452"/>
                  <a:gd name="connsiteY429" fmla="*/ 492658 h 589526"/>
                  <a:gd name="connsiteX430" fmla="*/ 1080225 w 1366452"/>
                  <a:gd name="connsiteY430" fmla="*/ 496087 h 589526"/>
                  <a:gd name="connsiteX431" fmla="*/ 1090512 w 1366452"/>
                  <a:gd name="connsiteY431" fmla="*/ 497706 h 589526"/>
                  <a:gd name="connsiteX432" fmla="*/ 1093941 w 1366452"/>
                  <a:gd name="connsiteY432" fmla="*/ 498277 h 589526"/>
                  <a:gd name="connsiteX433" fmla="*/ 1118992 w 1366452"/>
                  <a:gd name="connsiteY433" fmla="*/ 491896 h 589526"/>
                  <a:gd name="connsiteX434" fmla="*/ 1141566 w 1366452"/>
                  <a:gd name="connsiteY434" fmla="*/ 475703 h 589526"/>
                  <a:gd name="connsiteX435" fmla="*/ 1160997 w 1366452"/>
                  <a:gd name="connsiteY435" fmla="*/ 454463 h 589526"/>
                  <a:gd name="connsiteX436" fmla="*/ 1176237 w 1366452"/>
                  <a:gd name="connsiteY436" fmla="*/ 432555 h 589526"/>
                  <a:gd name="connsiteX437" fmla="*/ 1184809 w 1366452"/>
                  <a:gd name="connsiteY437" fmla="*/ 417506 h 589526"/>
                  <a:gd name="connsiteX438" fmla="*/ 1189667 w 1366452"/>
                  <a:gd name="connsiteY438" fmla="*/ 420839 h 589526"/>
                  <a:gd name="connsiteX439" fmla="*/ 1198621 w 1366452"/>
                  <a:gd name="connsiteY439" fmla="*/ 426459 h 589526"/>
                  <a:gd name="connsiteX440" fmla="*/ 1197478 w 1366452"/>
                  <a:gd name="connsiteY440" fmla="*/ 429316 h 589526"/>
                  <a:gd name="connsiteX441" fmla="*/ 1195668 w 1366452"/>
                  <a:gd name="connsiteY441" fmla="*/ 433031 h 589526"/>
                  <a:gd name="connsiteX442" fmla="*/ 1169284 w 1366452"/>
                  <a:gd name="connsiteY442" fmla="*/ 531139 h 589526"/>
                  <a:gd name="connsiteX443" fmla="*/ 1170617 w 1366452"/>
                  <a:gd name="connsiteY443" fmla="*/ 549903 h 589526"/>
                  <a:gd name="connsiteX444" fmla="*/ 1177666 w 1366452"/>
                  <a:gd name="connsiteY444" fmla="*/ 567524 h 589526"/>
                  <a:gd name="connsiteX445" fmla="*/ 1191382 w 1366452"/>
                  <a:gd name="connsiteY445" fmla="*/ 582478 h 589526"/>
                  <a:gd name="connsiteX446" fmla="*/ 1214432 w 1366452"/>
                  <a:gd name="connsiteY446" fmla="*/ 589336 h 589526"/>
                  <a:gd name="connsiteX447" fmla="*/ 1221957 w 1366452"/>
                  <a:gd name="connsiteY447" fmla="*/ 589527 h 589526"/>
                  <a:gd name="connsiteX448" fmla="*/ 1229577 w 1366452"/>
                  <a:gd name="connsiteY448" fmla="*/ 588765 h 589526"/>
                  <a:gd name="connsiteX449" fmla="*/ 1257295 w 1366452"/>
                  <a:gd name="connsiteY449" fmla="*/ 573525 h 589526"/>
                  <a:gd name="connsiteX450" fmla="*/ 1286251 w 1366452"/>
                  <a:gd name="connsiteY450" fmla="*/ 545522 h 589526"/>
                  <a:gd name="connsiteX451" fmla="*/ 1313778 w 1366452"/>
                  <a:gd name="connsiteY451" fmla="*/ 511041 h 589526"/>
                  <a:gd name="connsiteX452" fmla="*/ 1337781 w 1366452"/>
                  <a:gd name="connsiteY452" fmla="*/ 476465 h 589526"/>
                  <a:gd name="connsiteX453" fmla="*/ 1355783 w 1366452"/>
                  <a:gd name="connsiteY453" fmla="*/ 447986 h 589526"/>
                  <a:gd name="connsiteX454" fmla="*/ 1365023 w 1366452"/>
                  <a:gd name="connsiteY454" fmla="*/ 432174 h 589526"/>
                  <a:gd name="connsiteX455" fmla="*/ 1365975 w 1366452"/>
                  <a:gd name="connsiteY455" fmla="*/ 423030 h 589526"/>
                  <a:gd name="connsiteX456" fmla="*/ 1365975 w 1366452"/>
                  <a:gd name="connsiteY456" fmla="*/ 423030 h 589526"/>
                  <a:gd name="connsiteX457" fmla="*/ 135345 w 1366452"/>
                  <a:gd name="connsiteY457" fmla="*/ 302063 h 589526"/>
                  <a:gd name="connsiteX458" fmla="*/ 122772 w 1366452"/>
                  <a:gd name="connsiteY458" fmla="*/ 316350 h 589526"/>
                  <a:gd name="connsiteX459" fmla="*/ 62765 w 1366452"/>
                  <a:gd name="connsiteY459" fmla="*/ 364546 h 589526"/>
                  <a:gd name="connsiteX460" fmla="*/ 24569 w 1366452"/>
                  <a:gd name="connsiteY460" fmla="*/ 373119 h 589526"/>
                  <a:gd name="connsiteX461" fmla="*/ 24093 w 1366452"/>
                  <a:gd name="connsiteY461" fmla="*/ 373119 h 589526"/>
                  <a:gd name="connsiteX462" fmla="*/ 31332 w 1366452"/>
                  <a:gd name="connsiteY462" fmla="*/ 346068 h 589526"/>
                  <a:gd name="connsiteX463" fmla="*/ 49620 w 1366452"/>
                  <a:gd name="connsiteY463" fmla="*/ 327399 h 589526"/>
                  <a:gd name="connsiteX464" fmla="*/ 76195 w 1366452"/>
                  <a:gd name="connsiteY464" fmla="*/ 311492 h 589526"/>
                  <a:gd name="connsiteX465" fmla="*/ 108580 w 1366452"/>
                  <a:gd name="connsiteY465" fmla="*/ 298824 h 589526"/>
                  <a:gd name="connsiteX466" fmla="*/ 144775 w 1366452"/>
                  <a:gd name="connsiteY466" fmla="*/ 288727 h 589526"/>
                  <a:gd name="connsiteX467" fmla="*/ 135440 w 1366452"/>
                  <a:gd name="connsiteY467" fmla="*/ 302063 h 589526"/>
                  <a:gd name="connsiteX468" fmla="*/ 135440 w 1366452"/>
                  <a:gd name="connsiteY468" fmla="*/ 302063 h 589526"/>
                  <a:gd name="connsiteX469" fmla="*/ 1093179 w 1366452"/>
                  <a:gd name="connsiteY469" fmla="*/ 370928 h 589526"/>
                  <a:gd name="connsiteX470" fmla="*/ 1094227 w 1366452"/>
                  <a:gd name="connsiteY470" fmla="*/ 358069 h 589526"/>
                  <a:gd name="connsiteX471" fmla="*/ 1095656 w 1366452"/>
                  <a:gd name="connsiteY471" fmla="*/ 345496 h 589526"/>
                  <a:gd name="connsiteX472" fmla="*/ 1098799 w 1366452"/>
                  <a:gd name="connsiteY472" fmla="*/ 331685 h 589526"/>
                  <a:gd name="connsiteX473" fmla="*/ 1098132 w 1366452"/>
                  <a:gd name="connsiteY473" fmla="*/ 332542 h 589526"/>
                  <a:gd name="connsiteX474" fmla="*/ 1103752 w 1366452"/>
                  <a:gd name="connsiteY474" fmla="*/ 312349 h 589526"/>
                  <a:gd name="connsiteX475" fmla="*/ 1110991 w 1366452"/>
                  <a:gd name="connsiteY475" fmla="*/ 298157 h 589526"/>
                  <a:gd name="connsiteX476" fmla="*/ 1118420 w 1366452"/>
                  <a:gd name="connsiteY476" fmla="*/ 289299 h 589526"/>
                  <a:gd name="connsiteX477" fmla="*/ 1124707 w 1366452"/>
                  <a:gd name="connsiteY477" fmla="*/ 284537 h 589526"/>
                  <a:gd name="connsiteX478" fmla="*/ 1129565 w 1366452"/>
                  <a:gd name="connsiteY478" fmla="*/ 283774 h 589526"/>
                  <a:gd name="connsiteX479" fmla="*/ 1129183 w 1366452"/>
                  <a:gd name="connsiteY479" fmla="*/ 297300 h 589526"/>
                  <a:gd name="connsiteX480" fmla="*/ 1125945 w 1366452"/>
                  <a:gd name="connsiteY480" fmla="*/ 308539 h 589526"/>
                  <a:gd name="connsiteX481" fmla="*/ 1118325 w 1366452"/>
                  <a:gd name="connsiteY481" fmla="*/ 328351 h 589526"/>
                  <a:gd name="connsiteX482" fmla="*/ 1107181 w 1366452"/>
                  <a:gd name="connsiteY482" fmla="*/ 351116 h 589526"/>
                  <a:gd name="connsiteX483" fmla="*/ 1093084 w 1366452"/>
                  <a:gd name="connsiteY483" fmla="*/ 370738 h 589526"/>
                  <a:gd name="connsiteX484" fmla="*/ 1093084 w 1366452"/>
                  <a:gd name="connsiteY484" fmla="*/ 370738 h 58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Lst>
                <a:rect l="l" t="t" r="r" b="b"/>
                <a:pathLst>
                  <a:path w="1366452" h="589526">
                    <a:moveTo>
                      <a:pt x="1365023" y="423506"/>
                    </a:moveTo>
                    <a:cubicBezTo>
                      <a:pt x="1364165" y="420553"/>
                      <a:pt x="1362356" y="418172"/>
                      <a:pt x="1359593" y="416363"/>
                    </a:cubicBezTo>
                    <a:cubicBezTo>
                      <a:pt x="1356545" y="414553"/>
                      <a:pt x="1353402" y="414076"/>
                      <a:pt x="1350259" y="414934"/>
                    </a:cubicBezTo>
                    <a:cubicBezTo>
                      <a:pt x="1347116" y="415791"/>
                      <a:pt x="1344830" y="417791"/>
                      <a:pt x="1343306" y="420839"/>
                    </a:cubicBezTo>
                    <a:cubicBezTo>
                      <a:pt x="1340639" y="425125"/>
                      <a:pt x="1336924" y="430840"/>
                      <a:pt x="1332352" y="438175"/>
                    </a:cubicBezTo>
                    <a:cubicBezTo>
                      <a:pt x="1327684" y="445509"/>
                      <a:pt x="1323017" y="452653"/>
                      <a:pt x="1318445" y="459796"/>
                    </a:cubicBezTo>
                    <a:cubicBezTo>
                      <a:pt x="1313778" y="466940"/>
                      <a:pt x="1309587" y="473227"/>
                      <a:pt x="1305682" y="478561"/>
                    </a:cubicBezTo>
                    <a:cubicBezTo>
                      <a:pt x="1301776" y="483990"/>
                      <a:pt x="1299681" y="486943"/>
                      <a:pt x="1299300" y="487610"/>
                    </a:cubicBezTo>
                    <a:cubicBezTo>
                      <a:pt x="1289870" y="498468"/>
                      <a:pt x="1280726" y="509326"/>
                      <a:pt x="1271868" y="520185"/>
                    </a:cubicBezTo>
                    <a:cubicBezTo>
                      <a:pt x="1263010" y="531043"/>
                      <a:pt x="1253866" y="541616"/>
                      <a:pt x="1244531" y="552189"/>
                    </a:cubicBezTo>
                    <a:cubicBezTo>
                      <a:pt x="1243674" y="553046"/>
                      <a:pt x="1242245" y="554285"/>
                      <a:pt x="1240245" y="555809"/>
                    </a:cubicBezTo>
                    <a:cubicBezTo>
                      <a:pt x="1238150" y="557333"/>
                      <a:pt x="1235959" y="558857"/>
                      <a:pt x="1233768" y="560571"/>
                    </a:cubicBezTo>
                    <a:cubicBezTo>
                      <a:pt x="1231482" y="562190"/>
                      <a:pt x="1229387" y="563619"/>
                      <a:pt x="1227291" y="564857"/>
                    </a:cubicBezTo>
                    <a:cubicBezTo>
                      <a:pt x="1225291" y="566000"/>
                      <a:pt x="1223767" y="566572"/>
                      <a:pt x="1222814" y="566381"/>
                    </a:cubicBezTo>
                    <a:cubicBezTo>
                      <a:pt x="1220242" y="566000"/>
                      <a:pt x="1218433" y="564953"/>
                      <a:pt x="1217480" y="563333"/>
                    </a:cubicBezTo>
                    <a:cubicBezTo>
                      <a:pt x="1216528" y="561714"/>
                      <a:pt x="1215956" y="559809"/>
                      <a:pt x="1215575" y="557809"/>
                    </a:cubicBezTo>
                    <a:cubicBezTo>
                      <a:pt x="1215194" y="555713"/>
                      <a:pt x="1215194" y="553618"/>
                      <a:pt x="1215575" y="551522"/>
                    </a:cubicBezTo>
                    <a:cubicBezTo>
                      <a:pt x="1215861" y="549427"/>
                      <a:pt x="1216242" y="547522"/>
                      <a:pt x="1216433" y="545903"/>
                    </a:cubicBezTo>
                    <a:cubicBezTo>
                      <a:pt x="1216909" y="542950"/>
                      <a:pt x="1217861" y="538187"/>
                      <a:pt x="1219385" y="531615"/>
                    </a:cubicBezTo>
                    <a:cubicBezTo>
                      <a:pt x="1220909" y="525043"/>
                      <a:pt x="1222624" y="518280"/>
                      <a:pt x="1224529" y="511327"/>
                    </a:cubicBezTo>
                    <a:cubicBezTo>
                      <a:pt x="1226434" y="504469"/>
                      <a:pt x="1228148" y="498087"/>
                      <a:pt x="1229767" y="492372"/>
                    </a:cubicBezTo>
                    <a:cubicBezTo>
                      <a:pt x="1231291" y="486562"/>
                      <a:pt x="1232434" y="482942"/>
                      <a:pt x="1233006" y="481323"/>
                    </a:cubicBezTo>
                    <a:cubicBezTo>
                      <a:pt x="1233577" y="480085"/>
                      <a:pt x="1235483" y="476846"/>
                      <a:pt x="1238816" y="471703"/>
                    </a:cubicBezTo>
                    <a:cubicBezTo>
                      <a:pt x="1242150" y="466559"/>
                      <a:pt x="1246150" y="460559"/>
                      <a:pt x="1250913" y="453796"/>
                    </a:cubicBezTo>
                    <a:cubicBezTo>
                      <a:pt x="1255675" y="447033"/>
                      <a:pt x="1260724" y="439794"/>
                      <a:pt x="1266058" y="432079"/>
                    </a:cubicBezTo>
                    <a:cubicBezTo>
                      <a:pt x="1271487" y="424363"/>
                      <a:pt x="1276535" y="417220"/>
                      <a:pt x="1281202" y="410457"/>
                    </a:cubicBezTo>
                    <a:cubicBezTo>
                      <a:pt x="1285965" y="403694"/>
                      <a:pt x="1290061" y="397884"/>
                      <a:pt x="1293680" y="393121"/>
                    </a:cubicBezTo>
                    <a:cubicBezTo>
                      <a:pt x="1297300" y="388359"/>
                      <a:pt x="1299681" y="385406"/>
                      <a:pt x="1300824" y="384263"/>
                    </a:cubicBezTo>
                    <a:cubicBezTo>
                      <a:pt x="1302824" y="382263"/>
                      <a:pt x="1303872" y="379215"/>
                      <a:pt x="1303967" y="375214"/>
                    </a:cubicBezTo>
                    <a:cubicBezTo>
                      <a:pt x="1304063" y="371214"/>
                      <a:pt x="1303967" y="368928"/>
                      <a:pt x="1303777" y="368166"/>
                    </a:cubicBezTo>
                    <a:cubicBezTo>
                      <a:pt x="1303396" y="366451"/>
                      <a:pt x="1303110" y="364832"/>
                      <a:pt x="1303015" y="363308"/>
                    </a:cubicBezTo>
                    <a:cubicBezTo>
                      <a:pt x="1302919" y="361784"/>
                      <a:pt x="1302443" y="360451"/>
                      <a:pt x="1301681" y="359308"/>
                    </a:cubicBezTo>
                    <a:cubicBezTo>
                      <a:pt x="1298824" y="354164"/>
                      <a:pt x="1295014" y="350354"/>
                      <a:pt x="1290442" y="347783"/>
                    </a:cubicBezTo>
                    <a:cubicBezTo>
                      <a:pt x="1285870" y="345211"/>
                      <a:pt x="1281012" y="342925"/>
                      <a:pt x="1275964" y="340734"/>
                    </a:cubicBezTo>
                    <a:cubicBezTo>
                      <a:pt x="1274725" y="340163"/>
                      <a:pt x="1273106" y="339972"/>
                      <a:pt x="1271011" y="340163"/>
                    </a:cubicBezTo>
                    <a:cubicBezTo>
                      <a:pt x="1269010" y="340353"/>
                      <a:pt x="1267487" y="341020"/>
                      <a:pt x="1266629" y="342258"/>
                    </a:cubicBezTo>
                    <a:cubicBezTo>
                      <a:pt x="1262343" y="346259"/>
                      <a:pt x="1258342" y="350354"/>
                      <a:pt x="1254628" y="354640"/>
                    </a:cubicBezTo>
                    <a:cubicBezTo>
                      <a:pt x="1250913" y="358927"/>
                      <a:pt x="1247198" y="363403"/>
                      <a:pt x="1243483" y="368166"/>
                    </a:cubicBezTo>
                    <a:cubicBezTo>
                      <a:pt x="1238912" y="373786"/>
                      <a:pt x="1234149" y="379215"/>
                      <a:pt x="1229101" y="384454"/>
                    </a:cubicBezTo>
                    <a:cubicBezTo>
                      <a:pt x="1224052" y="389692"/>
                      <a:pt x="1218338" y="394169"/>
                      <a:pt x="1211670" y="397789"/>
                    </a:cubicBezTo>
                    <a:cubicBezTo>
                      <a:pt x="1208813" y="399027"/>
                      <a:pt x="1206812" y="399408"/>
                      <a:pt x="1205765" y="398837"/>
                    </a:cubicBezTo>
                    <a:cubicBezTo>
                      <a:pt x="1204622" y="398360"/>
                      <a:pt x="1204050" y="396550"/>
                      <a:pt x="1203859" y="393502"/>
                    </a:cubicBezTo>
                    <a:cubicBezTo>
                      <a:pt x="1203479" y="391407"/>
                      <a:pt x="1203383" y="389883"/>
                      <a:pt x="1203574" y="388931"/>
                    </a:cubicBezTo>
                    <a:cubicBezTo>
                      <a:pt x="1205860" y="386930"/>
                      <a:pt x="1209384" y="383596"/>
                      <a:pt x="1213956" y="378739"/>
                    </a:cubicBezTo>
                    <a:cubicBezTo>
                      <a:pt x="1218528" y="373976"/>
                      <a:pt x="1223291" y="368547"/>
                      <a:pt x="1228053" y="362451"/>
                    </a:cubicBezTo>
                    <a:cubicBezTo>
                      <a:pt x="1232816" y="356355"/>
                      <a:pt x="1237388" y="349973"/>
                      <a:pt x="1241579" y="343306"/>
                    </a:cubicBezTo>
                    <a:cubicBezTo>
                      <a:pt x="1245769" y="336638"/>
                      <a:pt x="1248627" y="330352"/>
                      <a:pt x="1250056" y="324351"/>
                    </a:cubicBezTo>
                    <a:cubicBezTo>
                      <a:pt x="1251484" y="318445"/>
                      <a:pt x="1251104" y="313112"/>
                      <a:pt x="1248817" y="308349"/>
                    </a:cubicBezTo>
                    <a:cubicBezTo>
                      <a:pt x="1246532" y="303682"/>
                      <a:pt x="1241388" y="300158"/>
                      <a:pt x="1233387" y="297871"/>
                    </a:cubicBezTo>
                    <a:cubicBezTo>
                      <a:pt x="1225100" y="295586"/>
                      <a:pt x="1217575" y="296633"/>
                      <a:pt x="1211003" y="301110"/>
                    </a:cubicBezTo>
                    <a:cubicBezTo>
                      <a:pt x="1204431" y="305587"/>
                      <a:pt x="1198621" y="311683"/>
                      <a:pt x="1193573" y="319398"/>
                    </a:cubicBezTo>
                    <a:cubicBezTo>
                      <a:pt x="1188524" y="327113"/>
                      <a:pt x="1184333" y="335686"/>
                      <a:pt x="1181000" y="345020"/>
                    </a:cubicBezTo>
                    <a:cubicBezTo>
                      <a:pt x="1177666" y="354355"/>
                      <a:pt x="1174904" y="362832"/>
                      <a:pt x="1172713" y="370547"/>
                    </a:cubicBezTo>
                    <a:cubicBezTo>
                      <a:pt x="1172237" y="371500"/>
                      <a:pt x="1171951" y="372357"/>
                      <a:pt x="1171760" y="373119"/>
                    </a:cubicBezTo>
                    <a:cubicBezTo>
                      <a:pt x="1171570" y="373881"/>
                      <a:pt x="1171284" y="374834"/>
                      <a:pt x="1170808" y="375691"/>
                    </a:cubicBezTo>
                    <a:cubicBezTo>
                      <a:pt x="1170046" y="378263"/>
                      <a:pt x="1169569" y="380644"/>
                      <a:pt x="1169189" y="382930"/>
                    </a:cubicBezTo>
                    <a:cubicBezTo>
                      <a:pt x="1168808" y="385216"/>
                      <a:pt x="1168522" y="387311"/>
                      <a:pt x="1168141" y="389312"/>
                    </a:cubicBezTo>
                    <a:lnTo>
                      <a:pt x="1167950" y="390740"/>
                    </a:lnTo>
                    <a:lnTo>
                      <a:pt x="1167950" y="391216"/>
                    </a:lnTo>
                    <a:cubicBezTo>
                      <a:pt x="1167950" y="392169"/>
                      <a:pt x="1168046" y="392931"/>
                      <a:pt x="1168141" y="393788"/>
                    </a:cubicBezTo>
                    <a:cubicBezTo>
                      <a:pt x="1168141" y="393884"/>
                      <a:pt x="1168046" y="394074"/>
                      <a:pt x="1167950" y="394169"/>
                    </a:cubicBezTo>
                    <a:cubicBezTo>
                      <a:pt x="1165379" y="399789"/>
                      <a:pt x="1162331" y="405694"/>
                      <a:pt x="1158616" y="411981"/>
                    </a:cubicBezTo>
                    <a:cubicBezTo>
                      <a:pt x="1154996" y="418267"/>
                      <a:pt x="1150996" y="424459"/>
                      <a:pt x="1146614" y="430650"/>
                    </a:cubicBezTo>
                    <a:cubicBezTo>
                      <a:pt x="1142328" y="436841"/>
                      <a:pt x="1137661" y="442747"/>
                      <a:pt x="1132803" y="448271"/>
                    </a:cubicBezTo>
                    <a:cubicBezTo>
                      <a:pt x="1127945" y="453891"/>
                      <a:pt x="1122992" y="458749"/>
                      <a:pt x="1117944" y="462940"/>
                    </a:cubicBezTo>
                    <a:cubicBezTo>
                      <a:pt x="1117563" y="463511"/>
                      <a:pt x="1116515" y="464368"/>
                      <a:pt x="1114991" y="465512"/>
                    </a:cubicBezTo>
                    <a:cubicBezTo>
                      <a:pt x="1111562" y="467988"/>
                      <a:pt x="1108229" y="469988"/>
                      <a:pt x="1104990" y="471417"/>
                    </a:cubicBezTo>
                    <a:cubicBezTo>
                      <a:pt x="1099656" y="473227"/>
                      <a:pt x="1095846" y="472465"/>
                      <a:pt x="1093560" y="469131"/>
                    </a:cubicBezTo>
                    <a:cubicBezTo>
                      <a:pt x="1091274" y="465797"/>
                      <a:pt x="1089845" y="462654"/>
                      <a:pt x="1089179" y="459892"/>
                    </a:cubicBezTo>
                    <a:cubicBezTo>
                      <a:pt x="1088607" y="457129"/>
                      <a:pt x="1088131" y="454367"/>
                      <a:pt x="1087750" y="451605"/>
                    </a:cubicBezTo>
                    <a:cubicBezTo>
                      <a:pt x="1087369" y="448843"/>
                      <a:pt x="1086988" y="446176"/>
                      <a:pt x="1086797" y="443413"/>
                    </a:cubicBezTo>
                    <a:cubicBezTo>
                      <a:pt x="1086797" y="439699"/>
                      <a:pt x="1086797" y="435984"/>
                      <a:pt x="1087083" y="432174"/>
                    </a:cubicBezTo>
                    <a:cubicBezTo>
                      <a:pt x="1087369" y="428364"/>
                      <a:pt x="1088798" y="424649"/>
                      <a:pt x="1091369" y="421030"/>
                    </a:cubicBezTo>
                    <a:cubicBezTo>
                      <a:pt x="1095465" y="416363"/>
                      <a:pt x="1099275" y="411600"/>
                      <a:pt x="1102894" y="406838"/>
                    </a:cubicBezTo>
                    <a:cubicBezTo>
                      <a:pt x="1106514" y="402075"/>
                      <a:pt x="1109657" y="397027"/>
                      <a:pt x="1112515" y="391788"/>
                    </a:cubicBezTo>
                    <a:cubicBezTo>
                      <a:pt x="1118516" y="381025"/>
                      <a:pt x="1124421" y="370357"/>
                      <a:pt x="1130136" y="359689"/>
                    </a:cubicBezTo>
                    <a:cubicBezTo>
                      <a:pt x="1135851" y="349021"/>
                      <a:pt x="1141375" y="338353"/>
                      <a:pt x="1146709" y="327494"/>
                    </a:cubicBezTo>
                    <a:cubicBezTo>
                      <a:pt x="1150615" y="319779"/>
                      <a:pt x="1153758" y="311778"/>
                      <a:pt x="1156234" y="303682"/>
                    </a:cubicBezTo>
                    <a:cubicBezTo>
                      <a:pt x="1158711" y="295586"/>
                      <a:pt x="1159759" y="287108"/>
                      <a:pt x="1159473" y="278345"/>
                    </a:cubicBezTo>
                    <a:cubicBezTo>
                      <a:pt x="1159283" y="277678"/>
                      <a:pt x="1159187" y="276916"/>
                      <a:pt x="1159283" y="276059"/>
                    </a:cubicBezTo>
                    <a:cubicBezTo>
                      <a:pt x="1159378" y="275202"/>
                      <a:pt x="1159283" y="274535"/>
                      <a:pt x="1159092" y="273773"/>
                    </a:cubicBezTo>
                    <a:cubicBezTo>
                      <a:pt x="1158997" y="270439"/>
                      <a:pt x="1157092" y="266820"/>
                      <a:pt x="1153472" y="262915"/>
                    </a:cubicBezTo>
                    <a:cubicBezTo>
                      <a:pt x="1149853" y="259009"/>
                      <a:pt x="1145471" y="255866"/>
                      <a:pt x="1140137" y="253580"/>
                    </a:cubicBezTo>
                    <a:cubicBezTo>
                      <a:pt x="1134803" y="251199"/>
                      <a:pt x="1128802" y="250246"/>
                      <a:pt x="1122040" y="250532"/>
                    </a:cubicBezTo>
                    <a:cubicBezTo>
                      <a:pt x="1115277" y="250818"/>
                      <a:pt x="1108895" y="253485"/>
                      <a:pt x="1102704" y="258533"/>
                    </a:cubicBezTo>
                    <a:lnTo>
                      <a:pt x="1102704" y="259009"/>
                    </a:lnTo>
                    <a:cubicBezTo>
                      <a:pt x="1101847" y="259581"/>
                      <a:pt x="1101180" y="260152"/>
                      <a:pt x="1100608" y="260724"/>
                    </a:cubicBezTo>
                    <a:cubicBezTo>
                      <a:pt x="1100037" y="261295"/>
                      <a:pt x="1099370" y="261867"/>
                      <a:pt x="1098608" y="262438"/>
                    </a:cubicBezTo>
                    <a:lnTo>
                      <a:pt x="1098608" y="262915"/>
                    </a:lnTo>
                    <a:cubicBezTo>
                      <a:pt x="1088035" y="271963"/>
                      <a:pt x="1079082" y="281393"/>
                      <a:pt x="1071462" y="291204"/>
                    </a:cubicBezTo>
                    <a:cubicBezTo>
                      <a:pt x="1063842" y="301015"/>
                      <a:pt x="1057651" y="309873"/>
                      <a:pt x="1052698" y="317874"/>
                    </a:cubicBezTo>
                    <a:cubicBezTo>
                      <a:pt x="1047173" y="327399"/>
                      <a:pt x="1042601" y="336543"/>
                      <a:pt x="1038887" y="345306"/>
                    </a:cubicBezTo>
                    <a:cubicBezTo>
                      <a:pt x="1036410" y="350640"/>
                      <a:pt x="1034219" y="355974"/>
                      <a:pt x="1032409" y="361308"/>
                    </a:cubicBezTo>
                    <a:cubicBezTo>
                      <a:pt x="1030600" y="366642"/>
                      <a:pt x="1028885" y="372071"/>
                      <a:pt x="1027361" y="377596"/>
                    </a:cubicBezTo>
                    <a:cubicBezTo>
                      <a:pt x="1026885" y="379596"/>
                      <a:pt x="1026599" y="381501"/>
                      <a:pt x="1026218" y="383501"/>
                    </a:cubicBezTo>
                    <a:cubicBezTo>
                      <a:pt x="1022504" y="391978"/>
                      <a:pt x="1018693" y="399313"/>
                      <a:pt x="1014788" y="405504"/>
                    </a:cubicBezTo>
                    <a:cubicBezTo>
                      <a:pt x="1009264" y="414172"/>
                      <a:pt x="1004025" y="420839"/>
                      <a:pt x="999072" y="425602"/>
                    </a:cubicBezTo>
                    <a:cubicBezTo>
                      <a:pt x="994119" y="430364"/>
                      <a:pt x="989738" y="433508"/>
                      <a:pt x="985832" y="435032"/>
                    </a:cubicBezTo>
                    <a:cubicBezTo>
                      <a:pt x="981927" y="436556"/>
                      <a:pt x="978974" y="437032"/>
                      <a:pt x="977069" y="436460"/>
                    </a:cubicBezTo>
                    <a:cubicBezTo>
                      <a:pt x="972307" y="435032"/>
                      <a:pt x="970688" y="429316"/>
                      <a:pt x="972212" y="419125"/>
                    </a:cubicBezTo>
                    <a:cubicBezTo>
                      <a:pt x="973355" y="413981"/>
                      <a:pt x="975259" y="406933"/>
                      <a:pt x="978022" y="397979"/>
                    </a:cubicBezTo>
                    <a:cubicBezTo>
                      <a:pt x="980784" y="389026"/>
                      <a:pt x="983546" y="379977"/>
                      <a:pt x="986499" y="370738"/>
                    </a:cubicBezTo>
                    <a:cubicBezTo>
                      <a:pt x="989452" y="361498"/>
                      <a:pt x="992214" y="352926"/>
                      <a:pt x="994786" y="344925"/>
                    </a:cubicBezTo>
                    <a:cubicBezTo>
                      <a:pt x="997357" y="337019"/>
                      <a:pt x="999263" y="331399"/>
                      <a:pt x="1000406" y="328256"/>
                    </a:cubicBezTo>
                    <a:cubicBezTo>
                      <a:pt x="1001549" y="325399"/>
                      <a:pt x="1001549" y="321970"/>
                      <a:pt x="1000501" y="317969"/>
                    </a:cubicBezTo>
                    <a:cubicBezTo>
                      <a:pt x="999453" y="313969"/>
                      <a:pt x="997357" y="311397"/>
                      <a:pt x="994214" y="310254"/>
                    </a:cubicBezTo>
                    <a:cubicBezTo>
                      <a:pt x="988499" y="308349"/>
                      <a:pt x="982594" y="308444"/>
                      <a:pt x="976593" y="310540"/>
                    </a:cubicBezTo>
                    <a:cubicBezTo>
                      <a:pt x="971640" y="312064"/>
                      <a:pt x="966401" y="315397"/>
                      <a:pt x="960782" y="320350"/>
                    </a:cubicBezTo>
                    <a:cubicBezTo>
                      <a:pt x="955162" y="325303"/>
                      <a:pt x="949732" y="330447"/>
                      <a:pt x="944589" y="335876"/>
                    </a:cubicBezTo>
                    <a:cubicBezTo>
                      <a:pt x="939446" y="341210"/>
                      <a:pt x="934874" y="346354"/>
                      <a:pt x="930873" y="351307"/>
                    </a:cubicBezTo>
                    <a:cubicBezTo>
                      <a:pt x="926968" y="356164"/>
                      <a:pt x="924206" y="359213"/>
                      <a:pt x="922682" y="360260"/>
                    </a:cubicBezTo>
                    <a:cubicBezTo>
                      <a:pt x="922682" y="359974"/>
                      <a:pt x="922777" y="358260"/>
                      <a:pt x="922967" y="355307"/>
                    </a:cubicBezTo>
                    <a:cubicBezTo>
                      <a:pt x="923063" y="352354"/>
                      <a:pt x="923063" y="349021"/>
                      <a:pt x="922967" y="345496"/>
                    </a:cubicBezTo>
                    <a:cubicBezTo>
                      <a:pt x="922872" y="341972"/>
                      <a:pt x="922396" y="338353"/>
                      <a:pt x="921634" y="334733"/>
                    </a:cubicBezTo>
                    <a:cubicBezTo>
                      <a:pt x="920872" y="331114"/>
                      <a:pt x="919443" y="328256"/>
                      <a:pt x="917443" y="326351"/>
                    </a:cubicBezTo>
                    <a:cubicBezTo>
                      <a:pt x="911632" y="320732"/>
                      <a:pt x="905537" y="317779"/>
                      <a:pt x="899250" y="317493"/>
                    </a:cubicBezTo>
                    <a:cubicBezTo>
                      <a:pt x="892964" y="317207"/>
                      <a:pt x="886487" y="317779"/>
                      <a:pt x="879819" y="319493"/>
                    </a:cubicBezTo>
                    <a:cubicBezTo>
                      <a:pt x="868675" y="322446"/>
                      <a:pt x="858197" y="326732"/>
                      <a:pt x="848482" y="332352"/>
                    </a:cubicBezTo>
                    <a:cubicBezTo>
                      <a:pt x="838766" y="337972"/>
                      <a:pt x="829432" y="344449"/>
                      <a:pt x="820574" y="351783"/>
                    </a:cubicBezTo>
                    <a:cubicBezTo>
                      <a:pt x="818192" y="354069"/>
                      <a:pt x="815811" y="356260"/>
                      <a:pt x="813334" y="358165"/>
                    </a:cubicBezTo>
                    <a:cubicBezTo>
                      <a:pt x="810858" y="360070"/>
                      <a:pt x="808477" y="362261"/>
                      <a:pt x="806096" y="364546"/>
                    </a:cubicBezTo>
                    <a:cubicBezTo>
                      <a:pt x="808382" y="356260"/>
                      <a:pt x="810287" y="349402"/>
                      <a:pt x="811810" y="344163"/>
                    </a:cubicBezTo>
                    <a:cubicBezTo>
                      <a:pt x="813334" y="338924"/>
                      <a:pt x="814858" y="333686"/>
                      <a:pt x="816478" y="328637"/>
                    </a:cubicBezTo>
                    <a:cubicBezTo>
                      <a:pt x="818097" y="323589"/>
                      <a:pt x="819431" y="319874"/>
                      <a:pt x="820478" y="317779"/>
                    </a:cubicBezTo>
                    <a:cubicBezTo>
                      <a:pt x="821716" y="314350"/>
                      <a:pt x="823050" y="310921"/>
                      <a:pt x="824574" y="307682"/>
                    </a:cubicBezTo>
                    <a:cubicBezTo>
                      <a:pt x="826098" y="304444"/>
                      <a:pt x="827432" y="301015"/>
                      <a:pt x="828670" y="297586"/>
                    </a:cubicBezTo>
                    <a:cubicBezTo>
                      <a:pt x="829432" y="295014"/>
                      <a:pt x="829717" y="292347"/>
                      <a:pt x="829717" y="289489"/>
                    </a:cubicBezTo>
                    <a:cubicBezTo>
                      <a:pt x="829717" y="286632"/>
                      <a:pt x="829813" y="283870"/>
                      <a:pt x="830289" y="281298"/>
                    </a:cubicBezTo>
                    <a:cubicBezTo>
                      <a:pt x="830860" y="275678"/>
                      <a:pt x="829813" y="270820"/>
                      <a:pt x="827336" y="266534"/>
                    </a:cubicBezTo>
                    <a:cubicBezTo>
                      <a:pt x="824860" y="262343"/>
                      <a:pt x="821621" y="258343"/>
                      <a:pt x="817907" y="254818"/>
                    </a:cubicBezTo>
                    <a:cubicBezTo>
                      <a:pt x="812763" y="249294"/>
                      <a:pt x="808477" y="245770"/>
                      <a:pt x="805048" y="244055"/>
                    </a:cubicBezTo>
                    <a:cubicBezTo>
                      <a:pt x="801619" y="242341"/>
                      <a:pt x="797523" y="240817"/>
                      <a:pt x="792760" y="239388"/>
                    </a:cubicBezTo>
                    <a:cubicBezTo>
                      <a:pt x="791808" y="239197"/>
                      <a:pt x="790284" y="239388"/>
                      <a:pt x="788189" y="239674"/>
                    </a:cubicBezTo>
                    <a:cubicBezTo>
                      <a:pt x="786093" y="240055"/>
                      <a:pt x="783712" y="240721"/>
                      <a:pt x="781045" y="241769"/>
                    </a:cubicBezTo>
                    <a:cubicBezTo>
                      <a:pt x="778378" y="242817"/>
                      <a:pt x="775711" y="244341"/>
                      <a:pt x="773044" y="246246"/>
                    </a:cubicBezTo>
                    <a:cubicBezTo>
                      <a:pt x="770377" y="248151"/>
                      <a:pt x="767996" y="250627"/>
                      <a:pt x="765900" y="253675"/>
                    </a:cubicBezTo>
                    <a:cubicBezTo>
                      <a:pt x="763805" y="256342"/>
                      <a:pt x="761804" y="260343"/>
                      <a:pt x="759804" y="265487"/>
                    </a:cubicBezTo>
                    <a:cubicBezTo>
                      <a:pt x="757804" y="270630"/>
                      <a:pt x="755899" y="276536"/>
                      <a:pt x="753994" y="283108"/>
                    </a:cubicBezTo>
                    <a:cubicBezTo>
                      <a:pt x="752089" y="289680"/>
                      <a:pt x="750279" y="296443"/>
                      <a:pt x="748565" y="303301"/>
                    </a:cubicBezTo>
                    <a:cubicBezTo>
                      <a:pt x="746755" y="310159"/>
                      <a:pt x="745326" y="316540"/>
                      <a:pt x="744088" y="322351"/>
                    </a:cubicBezTo>
                    <a:cubicBezTo>
                      <a:pt x="743897" y="323303"/>
                      <a:pt x="743135" y="327018"/>
                      <a:pt x="741611" y="333495"/>
                    </a:cubicBezTo>
                    <a:cubicBezTo>
                      <a:pt x="741421" y="334162"/>
                      <a:pt x="741325" y="334924"/>
                      <a:pt x="741135" y="335590"/>
                    </a:cubicBezTo>
                    <a:cubicBezTo>
                      <a:pt x="737039" y="345401"/>
                      <a:pt x="732753" y="353783"/>
                      <a:pt x="728276" y="360737"/>
                    </a:cubicBezTo>
                    <a:cubicBezTo>
                      <a:pt x="722752" y="369404"/>
                      <a:pt x="717513" y="376072"/>
                      <a:pt x="712560" y="380834"/>
                    </a:cubicBezTo>
                    <a:cubicBezTo>
                      <a:pt x="707607" y="385597"/>
                      <a:pt x="703225" y="388740"/>
                      <a:pt x="699320" y="390264"/>
                    </a:cubicBezTo>
                    <a:cubicBezTo>
                      <a:pt x="695415" y="391788"/>
                      <a:pt x="692462" y="392264"/>
                      <a:pt x="690557" y="391693"/>
                    </a:cubicBezTo>
                    <a:cubicBezTo>
                      <a:pt x="685795" y="390264"/>
                      <a:pt x="684175" y="384549"/>
                      <a:pt x="685699" y="374357"/>
                    </a:cubicBezTo>
                    <a:cubicBezTo>
                      <a:pt x="686842" y="369214"/>
                      <a:pt x="688748" y="362165"/>
                      <a:pt x="691510" y="353212"/>
                    </a:cubicBezTo>
                    <a:cubicBezTo>
                      <a:pt x="694272" y="344258"/>
                      <a:pt x="697129" y="335210"/>
                      <a:pt x="699987" y="325970"/>
                    </a:cubicBezTo>
                    <a:cubicBezTo>
                      <a:pt x="702940" y="316731"/>
                      <a:pt x="705702" y="308159"/>
                      <a:pt x="708274" y="300158"/>
                    </a:cubicBezTo>
                    <a:cubicBezTo>
                      <a:pt x="710845" y="292252"/>
                      <a:pt x="712750" y="286632"/>
                      <a:pt x="713894" y="283489"/>
                    </a:cubicBezTo>
                    <a:cubicBezTo>
                      <a:pt x="715036" y="280631"/>
                      <a:pt x="715036" y="277202"/>
                      <a:pt x="713894" y="273202"/>
                    </a:cubicBezTo>
                    <a:cubicBezTo>
                      <a:pt x="712846" y="269201"/>
                      <a:pt x="710750" y="266629"/>
                      <a:pt x="707607" y="265487"/>
                    </a:cubicBezTo>
                    <a:cubicBezTo>
                      <a:pt x="701892" y="263582"/>
                      <a:pt x="695986" y="263677"/>
                      <a:pt x="689986" y="265677"/>
                    </a:cubicBezTo>
                    <a:cubicBezTo>
                      <a:pt x="685033" y="267201"/>
                      <a:pt x="679794" y="270535"/>
                      <a:pt x="674174" y="275488"/>
                    </a:cubicBezTo>
                    <a:cubicBezTo>
                      <a:pt x="668554" y="280441"/>
                      <a:pt x="663125" y="285584"/>
                      <a:pt x="657982" y="291013"/>
                    </a:cubicBezTo>
                    <a:cubicBezTo>
                      <a:pt x="652743" y="296347"/>
                      <a:pt x="648266" y="301491"/>
                      <a:pt x="644266" y="306444"/>
                    </a:cubicBezTo>
                    <a:cubicBezTo>
                      <a:pt x="640361" y="311302"/>
                      <a:pt x="637598" y="314350"/>
                      <a:pt x="636074" y="315397"/>
                    </a:cubicBezTo>
                    <a:cubicBezTo>
                      <a:pt x="636074" y="315112"/>
                      <a:pt x="636170" y="313397"/>
                      <a:pt x="636360" y="310444"/>
                    </a:cubicBezTo>
                    <a:cubicBezTo>
                      <a:pt x="636455" y="307492"/>
                      <a:pt x="636455" y="304158"/>
                      <a:pt x="636360" y="300634"/>
                    </a:cubicBezTo>
                    <a:cubicBezTo>
                      <a:pt x="636265" y="297110"/>
                      <a:pt x="635789" y="293490"/>
                      <a:pt x="635027" y="289870"/>
                    </a:cubicBezTo>
                    <a:cubicBezTo>
                      <a:pt x="634265" y="286251"/>
                      <a:pt x="632836" y="283393"/>
                      <a:pt x="630836" y="281488"/>
                    </a:cubicBezTo>
                    <a:cubicBezTo>
                      <a:pt x="625025" y="275869"/>
                      <a:pt x="618929" y="272916"/>
                      <a:pt x="612643" y="272630"/>
                    </a:cubicBezTo>
                    <a:cubicBezTo>
                      <a:pt x="606356" y="272344"/>
                      <a:pt x="599879" y="273011"/>
                      <a:pt x="593307" y="274631"/>
                    </a:cubicBezTo>
                    <a:cubicBezTo>
                      <a:pt x="582163" y="277583"/>
                      <a:pt x="571685" y="281869"/>
                      <a:pt x="561970" y="287489"/>
                    </a:cubicBezTo>
                    <a:cubicBezTo>
                      <a:pt x="552254" y="293109"/>
                      <a:pt x="542920" y="299586"/>
                      <a:pt x="534061" y="306920"/>
                    </a:cubicBezTo>
                    <a:cubicBezTo>
                      <a:pt x="531680" y="309206"/>
                      <a:pt x="529299" y="311397"/>
                      <a:pt x="526823" y="313302"/>
                    </a:cubicBezTo>
                    <a:cubicBezTo>
                      <a:pt x="524346" y="315207"/>
                      <a:pt x="521965" y="317398"/>
                      <a:pt x="519583" y="319684"/>
                    </a:cubicBezTo>
                    <a:cubicBezTo>
                      <a:pt x="521869" y="311397"/>
                      <a:pt x="523774" y="304539"/>
                      <a:pt x="525299" y="299300"/>
                    </a:cubicBezTo>
                    <a:cubicBezTo>
                      <a:pt x="526823" y="294062"/>
                      <a:pt x="528346" y="288823"/>
                      <a:pt x="529966" y="283774"/>
                    </a:cubicBezTo>
                    <a:cubicBezTo>
                      <a:pt x="531585" y="278726"/>
                      <a:pt x="532919" y="275012"/>
                      <a:pt x="533966" y="272916"/>
                    </a:cubicBezTo>
                    <a:cubicBezTo>
                      <a:pt x="535204" y="269392"/>
                      <a:pt x="536538" y="266058"/>
                      <a:pt x="538062" y="262819"/>
                    </a:cubicBezTo>
                    <a:cubicBezTo>
                      <a:pt x="539586" y="259581"/>
                      <a:pt x="540920" y="256152"/>
                      <a:pt x="542158" y="252723"/>
                    </a:cubicBezTo>
                    <a:cubicBezTo>
                      <a:pt x="542920" y="250151"/>
                      <a:pt x="543206" y="247484"/>
                      <a:pt x="543206" y="244627"/>
                    </a:cubicBezTo>
                    <a:cubicBezTo>
                      <a:pt x="543206" y="241769"/>
                      <a:pt x="543301" y="239007"/>
                      <a:pt x="543777" y="236435"/>
                    </a:cubicBezTo>
                    <a:cubicBezTo>
                      <a:pt x="544349" y="230815"/>
                      <a:pt x="543301" y="225958"/>
                      <a:pt x="540824" y="221671"/>
                    </a:cubicBezTo>
                    <a:cubicBezTo>
                      <a:pt x="538348" y="217480"/>
                      <a:pt x="535109" y="213480"/>
                      <a:pt x="531395" y="209956"/>
                    </a:cubicBezTo>
                    <a:cubicBezTo>
                      <a:pt x="526251" y="204431"/>
                      <a:pt x="521965" y="200907"/>
                      <a:pt x="518536" y="199192"/>
                    </a:cubicBezTo>
                    <a:cubicBezTo>
                      <a:pt x="515107" y="197478"/>
                      <a:pt x="511011" y="195954"/>
                      <a:pt x="506248" y="194525"/>
                    </a:cubicBezTo>
                    <a:cubicBezTo>
                      <a:pt x="505296" y="194335"/>
                      <a:pt x="503772" y="194525"/>
                      <a:pt x="501677" y="194811"/>
                    </a:cubicBezTo>
                    <a:cubicBezTo>
                      <a:pt x="499581" y="195192"/>
                      <a:pt x="497200" y="195859"/>
                      <a:pt x="494533" y="196906"/>
                    </a:cubicBezTo>
                    <a:cubicBezTo>
                      <a:pt x="491866" y="197954"/>
                      <a:pt x="489199" y="199478"/>
                      <a:pt x="486532" y="201383"/>
                    </a:cubicBezTo>
                    <a:cubicBezTo>
                      <a:pt x="483865" y="203288"/>
                      <a:pt x="481483" y="205765"/>
                      <a:pt x="479388" y="208813"/>
                    </a:cubicBezTo>
                    <a:cubicBezTo>
                      <a:pt x="477292" y="211480"/>
                      <a:pt x="475292" y="215480"/>
                      <a:pt x="473292" y="220624"/>
                    </a:cubicBezTo>
                    <a:cubicBezTo>
                      <a:pt x="471292" y="225862"/>
                      <a:pt x="469387" y="231673"/>
                      <a:pt x="467482" y="238245"/>
                    </a:cubicBezTo>
                    <a:cubicBezTo>
                      <a:pt x="465577" y="244817"/>
                      <a:pt x="463767" y="251580"/>
                      <a:pt x="462053" y="258438"/>
                    </a:cubicBezTo>
                    <a:cubicBezTo>
                      <a:pt x="460338" y="265391"/>
                      <a:pt x="458814" y="271678"/>
                      <a:pt x="457576" y="277488"/>
                    </a:cubicBezTo>
                    <a:cubicBezTo>
                      <a:pt x="457385" y="278440"/>
                      <a:pt x="456623" y="282155"/>
                      <a:pt x="455099" y="288632"/>
                    </a:cubicBezTo>
                    <a:cubicBezTo>
                      <a:pt x="455004" y="289109"/>
                      <a:pt x="454909" y="289585"/>
                      <a:pt x="454718" y="290061"/>
                    </a:cubicBezTo>
                    <a:cubicBezTo>
                      <a:pt x="450623" y="299395"/>
                      <a:pt x="446432" y="308539"/>
                      <a:pt x="441764" y="317588"/>
                    </a:cubicBezTo>
                    <a:cubicBezTo>
                      <a:pt x="436049" y="328733"/>
                      <a:pt x="430429" y="338448"/>
                      <a:pt x="425095" y="346830"/>
                    </a:cubicBezTo>
                    <a:cubicBezTo>
                      <a:pt x="419761" y="355212"/>
                      <a:pt x="415094" y="361879"/>
                      <a:pt x="411189" y="366928"/>
                    </a:cubicBezTo>
                    <a:cubicBezTo>
                      <a:pt x="407189" y="371976"/>
                      <a:pt x="404617" y="374262"/>
                      <a:pt x="403378" y="373690"/>
                    </a:cubicBezTo>
                    <a:cubicBezTo>
                      <a:pt x="401759" y="373119"/>
                      <a:pt x="401283" y="370262"/>
                      <a:pt x="401950" y="365213"/>
                    </a:cubicBezTo>
                    <a:cubicBezTo>
                      <a:pt x="402616" y="360165"/>
                      <a:pt x="403760" y="354260"/>
                      <a:pt x="405474" y="347497"/>
                    </a:cubicBezTo>
                    <a:cubicBezTo>
                      <a:pt x="407189" y="340734"/>
                      <a:pt x="408998" y="333971"/>
                      <a:pt x="410903" y="327018"/>
                    </a:cubicBezTo>
                    <a:cubicBezTo>
                      <a:pt x="412808" y="320160"/>
                      <a:pt x="414142" y="314540"/>
                      <a:pt x="414808" y="310349"/>
                    </a:cubicBezTo>
                    <a:cubicBezTo>
                      <a:pt x="415761" y="306444"/>
                      <a:pt x="416714" y="302729"/>
                      <a:pt x="417857" y="299014"/>
                    </a:cubicBezTo>
                    <a:cubicBezTo>
                      <a:pt x="418904" y="295300"/>
                      <a:pt x="419952" y="291585"/>
                      <a:pt x="420904" y="287680"/>
                    </a:cubicBezTo>
                    <a:cubicBezTo>
                      <a:pt x="422143" y="284251"/>
                      <a:pt x="423095" y="280536"/>
                      <a:pt x="423857" y="276631"/>
                    </a:cubicBezTo>
                    <a:cubicBezTo>
                      <a:pt x="424619" y="272725"/>
                      <a:pt x="425477" y="268820"/>
                      <a:pt x="426429" y="265010"/>
                    </a:cubicBezTo>
                    <a:cubicBezTo>
                      <a:pt x="427953" y="259581"/>
                      <a:pt x="429382" y="254342"/>
                      <a:pt x="430620" y="249389"/>
                    </a:cubicBezTo>
                    <a:cubicBezTo>
                      <a:pt x="431858" y="244436"/>
                      <a:pt x="432811" y="239102"/>
                      <a:pt x="433382" y="233578"/>
                    </a:cubicBezTo>
                    <a:cubicBezTo>
                      <a:pt x="433573" y="232625"/>
                      <a:pt x="433668" y="230911"/>
                      <a:pt x="433858" y="228625"/>
                    </a:cubicBezTo>
                    <a:cubicBezTo>
                      <a:pt x="434049" y="226339"/>
                      <a:pt x="434144" y="223957"/>
                      <a:pt x="434240" y="221386"/>
                    </a:cubicBezTo>
                    <a:cubicBezTo>
                      <a:pt x="434240" y="218909"/>
                      <a:pt x="434240" y="216623"/>
                      <a:pt x="434049" y="214623"/>
                    </a:cubicBezTo>
                    <a:cubicBezTo>
                      <a:pt x="433858" y="212623"/>
                      <a:pt x="433478" y="211194"/>
                      <a:pt x="433001" y="210432"/>
                    </a:cubicBezTo>
                    <a:cubicBezTo>
                      <a:pt x="425857" y="202336"/>
                      <a:pt x="416332" y="199288"/>
                      <a:pt x="404331" y="201383"/>
                    </a:cubicBezTo>
                    <a:cubicBezTo>
                      <a:pt x="400140" y="202431"/>
                      <a:pt x="396997" y="203574"/>
                      <a:pt x="394996" y="204907"/>
                    </a:cubicBezTo>
                    <a:cubicBezTo>
                      <a:pt x="392901" y="206241"/>
                      <a:pt x="391282" y="209194"/>
                      <a:pt x="389853" y="213575"/>
                    </a:cubicBezTo>
                    <a:cubicBezTo>
                      <a:pt x="388043" y="219004"/>
                      <a:pt x="385757" y="224338"/>
                      <a:pt x="383090" y="229768"/>
                    </a:cubicBezTo>
                    <a:cubicBezTo>
                      <a:pt x="380423" y="235197"/>
                      <a:pt x="378137" y="240721"/>
                      <a:pt x="376232" y="246436"/>
                    </a:cubicBezTo>
                    <a:cubicBezTo>
                      <a:pt x="367469" y="270439"/>
                      <a:pt x="355468" y="293681"/>
                      <a:pt x="340228" y="315969"/>
                    </a:cubicBezTo>
                    <a:cubicBezTo>
                      <a:pt x="337656" y="319588"/>
                      <a:pt x="335275" y="323303"/>
                      <a:pt x="332989" y="327113"/>
                    </a:cubicBezTo>
                    <a:cubicBezTo>
                      <a:pt x="330703" y="330923"/>
                      <a:pt x="328321" y="334638"/>
                      <a:pt x="325750" y="338258"/>
                    </a:cubicBezTo>
                    <a:cubicBezTo>
                      <a:pt x="322797" y="342448"/>
                      <a:pt x="319749" y="346639"/>
                      <a:pt x="316796" y="350926"/>
                    </a:cubicBezTo>
                    <a:cubicBezTo>
                      <a:pt x="313748" y="355117"/>
                      <a:pt x="310605" y="359689"/>
                      <a:pt x="307176" y="364451"/>
                    </a:cubicBezTo>
                    <a:lnTo>
                      <a:pt x="309938" y="346830"/>
                    </a:lnTo>
                    <a:cubicBezTo>
                      <a:pt x="310700" y="344258"/>
                      <a:pt x="311367" y="341591"/>
                      <a:pt x="311939" y="338638"/>
                    </a:cubicBezTo>
                    <a:cubicBezTo>
                      <a:pt x="312605" y="335686"/>
                      <a:pt x="313367" y="333019"/>
                      <a:pt x="314510" y="330542"/>
                    </a:cubicBezTo>
                    <a:cubicBezTo>
                      <a:pt x="316034" y="325113"/>
                      <a:pt x="317463" y="319493"/>
                      <a:pt x="318892" y="313683"/>
                    </a:cubicBezTo>
                    <a:cubicBezTo>
                      <a:pt x="320320" y="307873"/>
                      <a:pt x="321940" y="302158"/>
                      <a:pt x="323845" y="296443"/>
                    </a:cubicBezTo>
                    <a:cubicBezTo>
                      <a:pt x="326416" y="288537"/>
                      <a:pt x="328988" y="280726"/>
                      <a:pt x="331465" y="273107"/>
                    </a:cubicBezTo>
                    <a:cubicBezTo>
                      <a:pt x="333941" y="265487"/>
                      <a:pt x="336703" y="257771"/>
                      <a:pt x="339656" y="249865"/>
                    </a:cubicBezTo>
                    <a:cubicBezTo>
                      <a:pt x="340894" y="246341"/>
                      <a:pt x="342228" y="243103"/>
                      <a:pt x="343752" y="239959"/>
                    </a:cubicBezTo>
                    <a:cubicBezTo>
                      <a:pt x="345276" y="236816"/>
                      <a:pt x="346419" y="233482"/>
                      <a:pt x="347371" y="229958"/>
                    </a:cubicBezTo>
                    <a:cubicBezTo>
                      <a:pt x="347562" y="228625"/>
                      <a:pt x="347657" y="226529"/>
                      <a:pt x="347562" y="223767"/>
                    </a:cubicBezTo>
                    <a:cubicBezTo>
                      <a:pt x="347562" y="220909"/>
                      <a:pt x="346610" y="218052"/>
                      <a:pt x="344895" y="215099"/>
                    </a:cubicBezTo>
                    <a:cubicBezTo>
                      <a:pt x="343181" y="212146"/>
                      <a:pt x="340323" y="209384"/>
                      <a:pt x="336418" y="206717"/>
                    </a:cubicBezTo>
                    <a:cubicBezTo>
                      <a:pt x="332512" y="204050"/>
                      <a:pt x="326607" y="202145"/>
                      <a:pt x="318796" y="200907"/>
                    </a:cubicBezTo>
                    <a:cubicBezTo>
                      <a:pt x="316415" y="200907"/>
                      <a:pt x="313082" y="201669"/>
                      <a:pt x="308605" y="203288"/>
                    </a:cubicBezTo>
                    <a:cubicBezTo>
                      <a:pt x="304128" y="204907"/>
                      <a:pt x="299175" y="208813"/>
                      <a:pt x="293746" y="215004"/>
                    </a:cubicBezTo>
                    <a:cubicBezTo>
                      <a:pt x="288221" y="221195"/>
                      <a:pt x="282506" y="230339"/>
                      <a:pt x="276410" y="242626"/>
                    </a:cubicBezTo>
                    <a:cubicBezTo>
                      <a:pt x="275839" y="243769"/>
                      <a:pt x="275267" y="245103"/>
                      <a:pt x="274696" y="246341"/>
                    </a:cubicBezTo>
                    <a:cubicBezTo>
                      <a:pt x="271076" y="246532"/>
                      <a:pt x="265933" y="246817"/>
                      <a:pt x="259075" y="247198"/>
                    </a:cubicBezTo>
                    <a:cubicBezTo>
                      <a:pt x="246407" y="247865"/>
                      <a:pt x="230881" y="249484"/>
                      <a:pt x="212402" y="251866"/>
                    </a:cubicBezTo>
                    <a:cubicBezTo>
                      <a:pt x="212974" y="241960"/>
                      <a:pt x="212402" y="233387"/>
                      <a:pt x="210592" y="226243"/>
                    </a:cubicBezTo>
                    <a:cubicBezTo>
                      <a:pt x="208878" y="219100"/>
                      <a:pt x="206592" y="213004"/>
                      <a:pt x="203925" y="207860"/>
                    </a:cubicBezTo>
                    <a:cubicBezTo>
                      <a:pt x="201163" y="202717"/>
                      <a:pt x="198210" y="198240"/>
                      <a:pt x="195067" y="194239"/>
                    </a:cubicBezTo>
                    <a:cubicBezTo>
                      <a:pt x="191828" y="190239"/>
                      <a:pt x="188780" y="186524"/>
                      <a:pt x="186018" y="183000"/>
                    </a:cubicBezTo>
                    <a:cubicBezTo>
                      <a:pt x="182970" y="178809"/>
                      <a:pt x="178874" y="176047"/>
                      <a:pt x="173731" y="174523"/>
                    </a:cubicBezTo>
                    <a:cubicBezTo>
                      <a:pt x="168587" y="173094"/>
                      <a:pt x="163539" y="172332"/>
                      <a:pt x="158491" y="172427"/>
                    </a:cubicBezTo>
                    <a:cubicBezTo>
                      <a:pt x="153442" y="172427"/>
                      <a:pt x="148966" y="172808"/>
                      <a:pt x="145061" y="173284"/>
                    </a:cubicBezTo>
                    <a:cubicBezTo>
                      <a:pt x="141155" y="173856"/>
                      <a:pt x="138965" y="174237"/>
                      <a:pt x="138583" y="174523"/>
                    </a:cubicBezTo>
                    <a:cubicBezTo>
                      <a:pt x="133154" y="176999"/>
                      <a:pt x="127725" y="179476"/>
                      <a:pt x="122391" y="181952"/>
                    </a:cubicBezTo>
                    <a:cubicBezTo>
                      <a:pt x="116962" y="184429"/>
                      <a:pt x="111628" y="186810"/>
                      <a:pt x="106198" y="188905"/>
                    </a:cubicBezTo>
                    <a:cubicBezTo>
                      <a:pt x="102293" y="190620"/>
                      <a:pt x="98293" y="191953"/>
                      <a:pt x="94292" y="192811"/>
                    </a:cubicBezTo>
                    <a:cubicBezTo>
                      <a:pt x="90292" y="193668"/>
                      <a:pt x="86196" y="194620"/>
                      <a:pt x="82100" y="195668"/>
                    </a:cubicBezTo>
                    <a:cubicBezTo>
                      <a:pt x="80386" y="196049"/>
                      <a:pt x="79052" y="195668"/>
                      <a:pt x="78290" y="194335"/>
                    </a:cubicBezTo>
                    <a:cubicBezTo>
                      <a:pt x="77528" y="193001"/>
                      <a:pt x="77242" y="191382"/>
                      <a:pt x="77528" y="189477"/>
                    </a:cubicBezTo>
                    <a:cubicBezTo>
                      <a:pt x="77814" y="185476"/>
                      <a:pt x="78290" y="181571"/>
                      <a:pt x="79148" y="177666"/>
                    </a:cubicBezTo>
                    <a:cubicBezTo>
                      <a:pt x="79910" y="173761"/>
                      <a:pt x="80767" y="169760"/>
                      <a:pt x="81815" y="165569"/>
                    </a:cubicBezTo>
                    <a:cubicBezTo>
                      <a:pt x="83910" y="158902"/>
                      <a:pt x="86386" y="152234"/>
                      <a:pt x="89435" y="145757"/>
                    </a:cubicBezTo>
                    <a:cubicBezTo>
                      <a:pt x="92482" y="139185"/>
                      <a:pt x="95531" y="132708"/>
                      <a:pt x="98483" y="126136"/>
                    </a:cubicBezTo>
                    <a:cubicBezTo>
                      <a:pt x="101531" y="119563"/>
                      <a:pt x="105056" y="113277"/>
                      <a:pt x="108961" y="107276"/>
                    </a:cubicBezTo>
                    <a:cubicBezTo>
                      <a:pt x="113819" y="99656"/>
                      <a:pt x="118962" y="92512"/>
                      <a:pt x="124391" y="85654"/>
                    </a:cubicBezTo>
                    <a:cubicBezTo>
                      <a:pt x="129820" y="78796"/>
                      <a:pt x="135440" y="72034"/>
                      <a:pt x="141155" y="65271"/>
                    </a:cubicBezTo>
                    <a:cubicBezTo>
                      <a:pt x="149728" y="55270"/>
                      <a:pt x="158777" y="45649"/>
                      <a:pt x="168302" y="36410"/>
                    </a:cubicBezTo>
                    <a:cubicBezTo>
                      <a:pt x="170397" y="33743"/>
                      <a:pt x="173445" y="31552"/>
                      <a:pt x="177350" y="29838"/>
                    </a:cubicBezTo>
                    <a:cubicBezTo>
                      <a:pt x="178779" y="29362"/>
                      <a:pt x="180494" y="29362"/>
                      <a:pt x="182398" y="29647"/>
                    </a:cubicBezTo>
                    <a:cubicBezTo>
                      <a:pt x="182684" y="29647"/>
                      <a:pt x="182970" y="29838"/>
                      <a:pt x="183065" y="30028"/>
                    </a:cubicBezTo>
                    <a:cubicBezTo>
                      <a:pt x="183161" y="30219"/>
                      <a:pt x="183446" y="30314"/>
                      <a:pt x="183732" y="30409"/>
                    </a:cubicBezTo>
                    <a:cubicBezTo>
                      <a:pt x="184589" y="31267"/>
                      <a:pt x="186113" y="32505"/>
                      <a:pt x="188114" y="34315"/>
                    </a:cubicBezTo>
                    <a:cubicBezTo>
                      <a:pt x="190209" y="36124"/>
                      <a:pt x="192019" y="38791"/>
                      <a:pt x="193638" y="42220"/>
                    </a:cubicBezTo>
                    <a:cubicBezTo>
                      <a:pt x="195257" y="45649"/>
                      <a:pt x="196305" y="50126"/>
                      <a:pt x="196877" y="55555"/>
                    </a:cubicBezTo>
                    <a:cubicBezTo>
                      <a:pt x="197353" y="60985"/>
                      <a:pt x="196686" y="67747"/>
                      <a:pt x="194686" y="75748"/>
                    </a:cubicBezTo>
                    <a:cubicBezTo>
                      <a:pt x="192590" y="85083"/>
                      <a:pt x="192209" y="92322"/>
                      <a:pt x="193828" y="97370"/>
                    </a:cubicBezTo>
                    <a:cubicBezTo>
                      <a:pt x="195352" y="102418"/>
                      <a:pt x="197734" y="105466"/>
                      <a:pt x="200972" y="106514"/>
                    </a:cubicBezTo>
                    <a:cubicBezTo>
                      <a:pt x="204211" y="107562"/>
                      <a:pt x="207544" y="106514"/>
                      <a:pt x="211259" y="103561"/>
                    </a:cubicBezTo>
                    <a:cubicBezTo>
                      <a:pt x="214879" y="100609"/>
                      <a:pt x="217546" y="95941"/>
                      <a:pt x="219260" y="89560"/>
                    </a:cubicBezTo>
                    <a:cubicBezTo>
                      <a:pt x="221546" y="81273"/>
                      <a:pt x="222689" y="71748"/>
                      <a:pt x="222689" y="60985"/>
                    </a:cubicBezTo>
                    <a:cubicBezTo>
                      <a:pt x="222689" y="50317"/>
                      <a:pt x="220594" y="40411"/>
                      <a:pt x="216307" y="31457"/>
                    </a:cubicBezTo>
                    <a:cubicBezTo>
                      <a:pt x="213450" y="24313"/>
                      <a:pt x="209354" y="18217"/>
                      <a:pt x="204115" y="12979"/>
                    </a:cubicBezTo>
                    <a:cubicBezTo>
                      <a:pt x="199734" y="8597"/>
                      <a:pt x="194210" y="5073"/>
                      <a:pt x="187447" y="2311"/>
                    </a:cubicBezTo>
                    <a:cubicBezTo>
                      <a:pt x="180684" y="-452"/>
                      <a:pt x="172397" y="-737"/>
                      <a:pt x="162777" y="1453"/>
                    </a:cubicBezTo>
                    <a:cubicBezTo>
                      <a:pt x="161062" y="1453"/>
                      <a:pt x="158872" y="2025"/>
                      <a:pt x="156014" y="2882"/>
                    </a:cubicBezTo>
                    <a:cubicBezTo>
                      <a:pt x="154871" y="3739"/>
                      <a:pt x="153919" y="4216"/>
                      <a:pt x="153252" y="4501"/>
                    </a:cubicBezTo>
                    <a:cubicBezTo>
                      <a:pt x="143917" y="8692"/>
                      <a:pt x="134678" y="15360"/>
                      <a:pt x="125534" y="24409"/>
                    </a:cubicBezTo>
                    <a:cubicBezTo>
                      <a:pt x="116390" y="33553"/>
                      <a:pt x="107818" y="43459"/>
                      <a:pt x="99817" y="54222"/>
                    </a:cubicBezTo>
                    <a:cubicBezTo>
                      <a:pt x="91816" y="64985"/>
                      <a:pt x="84672" y="75558"/>
                      <a:pt x="78576" y="85940"/>
                    </a:cubicBezTo>
                    <a:cubicBezTo>
                      <a:pt x="72480" y="96322"/>
                      <a:pt x="67813" y="104800"/>
                      <a:pt x="64765" y="111372"/>
                    </a:cubicBezTo>
                    <a:cubicBezTo>
                      <a:pt x="64765" y="111658"/>
                      <a:pt x="64479" y="111848"/>
                      <a:pt x="64193" y="111753"/>
                    </a:cubicBezTo>
                    <a:cubicBezTo>
                      <a:pt x="63145" y="114229"/>
                      <a:pt x="62002" y="116896"/>
                      <a:pt x="60669" y="119754"/>
                    </a:cubicBezTo>
                    <a:cubicBezTo>
                      <a:pt x="59336" y="122611"/>
                      <a:pt x="58192" y="125183"/>
                      <a:pt x="57145" y="127755"/>
                    </a:cubicBezTo>
                    <a:cubicBezTo>
                      <a:pt x="55621" y="131184"/>
                      <a:pt x="54002" y="134803"/>
                      <a:pt x="52477" y="138518"/>
                    </a:cubicBezTo>
                    <a:cubicBezTo>
                      <a:pt x="50858" y="142233"/>
                      <a:pt x="49525" y="145852"/>
                      <a:pt x="48286" y="149377"/>
                    </a:cubicBezTo>
                    <a:cubicBezTo>
                      <a:pt x="45239" y="158235"/>
                      <a:pt x="43143" y="167569"/>
                      <a:pt x="42190" y="177190"/>
                    </a:cubicBezTo>
                    <a:cubicBezTo>
                      <a:pt x="41143" y="186905"/>
                      <a:pt x="42095" y="197668"/>
                      <a:pt x="44953" y="209479"/>
                    </a:cubicBezTo>
                    <a:cubicBezTo>
                      <a:pt x="45239" y="209860"/>
                      <a:pt x="45334" y="210337"/>
                      <a:pt x="45239" y="211003"/>
                    </a:cubicBezTo>
                    <a:cubicBezTo>
                      <a:pt x="48001" y="221481"/>
                      <a:pt x="52573" y="228815"/>
                      <a:pt x="59145" y="233006"/>
                    </a:cubicBezTo>
                    <a:cubicBezTo>
                      <a:pt x="65717" y="237197"/>
                      <a:pt x="72194" y="239674"/>
                      <a:pt x="78862" y="240340"/>
                    </a:cubicBezTo>
                    <a:cubicBezTo>
                      <a:pt x="86767" y="241293"/>
                      <a:pt x="95245" y="240340"/>
                      <a:pt x="104389" y="237864"/>
                    </a:cubicBezTo>
                    <a:cubicBezTo>
                      <a:pt x="107151" y="237007"/>
                      <a:pt x="110008" y="235959"/>
                      <a:pt x="112961" y="234721"/>
                    </a:cubicBezTo>
                    <a:cubicBezTo>
                      <a:pt x="115819" y="233482"/>
                      <a:pt x="118676" y="232244"/>
                      <a:pt x="121534" y="231101"/>
                    </a:cubicBezTo>
                    <a:lnTo>
                      <a:pt x="132202" y="226815"/>
                    </a:lnTo>
                    <a:cubicBezTo>
                      <a:pt x="132202" y="226815"/>
                      <a:pt x="133059" y="226624"/>
                      <a:pt x="133821" y="226053"/>
                    </a:cubicBezTo>
                    <a:lnTo>
                      <a:pt x="134297" y="226053"/>
                    </a:lnTo>
                    <a:lnTo>
                      <a:pt x="134869" y="225672"/>
                    </a:lnTo>
                    <a:cubicBezTo>
                      <a:pt x="135536" y="225481"/>
                      <a:pt x="136964" y="224910"/>
                      <a:pt x="139155" y="224053"/>
                    </a:cubicBezTo>
                    <a:cubicBezTo>
                      <a:pt x="141250" y="223195"/>
                      <a:pt x="143441" y="222624"/>
                      <a:pt x="145727" y="222338"/>
                    </a:cubicBezTo>
                    <a:cubicBezTo>
                      <a:pt x="147918" y="222052"/>
                      <a:pt x="150204" y="222148"/>
                      <a:pt x="152490" y="222624"/>
                    </a:cubicBezTo>
                    <a:cubicBezTo>
                      <a:pt x="154776" y="223100"/>
                      <a:pt x="156205" y="224434"/>
                      <a:pt x="156871" y="226624"/>
                    </a:cubicBezTo>
                    <a:cubicBezTo>
                      <a:pt x="157443" y="229387"/>
                      <a:pt x="157919" y="232625"/>
                      <a:pt x="158395" y="236340"/>
                    </a:cubicBezTo>
                    <a:cubicBezTo>
                      <a:pt x="158586" y="239388"/>
                      <a:pt x="158586" y="243007"/>
                      <a:pt x="158395" y="247103"/>
                    </a:cubicBezTo>
                    <a:cubicBezTo>
                      <a:pt x="158205" y="251199"/>
                      <a:pt x="157538" y="256057"/>
                      <a:pt x="156395" y="261581"/>
                    </a:cubicBezTo>
                    <a:cubicBezTo>
                      <a:pt x="141822" y="264629"/>
                      <a:pt x="127249" y="268249"/>
                      <a:pt x="112485" y="272440"/>
                    </a:cubicBezTo>
                    <a:cubicBezTo>
                      <a:pt x="97816" y="276631"/>
                      <a:pt x="84005" y="281679"/>
                      <a:pt x="71242" y="287489"/>
                    </a:cubicBezTo>
                    <a:cubicBezTo>
                      <a:pt x="58478" y="293299"/>
                      <a:pt x="46858" y="300062"/>
                      <a:pt x="36475" y="307587"/>
                    </a:cubicBezTo>
                    <a:cubicBezTo>
                      <a:pt x="26093" y="315112"/>
                      <a:pt x="17806" y="323589"/>
                      <a:pt x="11711" y="333019"/>
                    </a:cubicBezTo>
                    <a:cubicBezTo>
                      <a:pt x="852" y="348735"/>
                      <a:pt x="-2386" y="366737"/>
                      <a:pt x="1709" y="387121"/>
                    </a:cubicBezTo>
                    <a:cubicBezTo>
                      <a:pt x="1995" y="389788"/>
                      <a:pt x="2376" y="392455"/>
                      <a:pt x="2948" y="395122"/>
                    </a:cubicBezTo>
                    <a:cubicBezTo>
                      <a:pt x="3519" y="397693"/>
                      <a:pt x="4662" y="400265"/>
                      <a:pt x="6281" y="402932"/>
                    </a:cubicBezTo>
                    <a:cubicBezTo>
                      <a:pt x="8948" y="407409"/>
                      <a:pt x="12377" y="411886"/>
                      <a:pt x="16664" y="416553"/>
                    </a:cubicBezTo>
                    <a:cubicBezTo>
                      <a:pt x="20950" y="421220"/>
                      <a:pt x="25903" y="425221"/>
                      <a:pt x="31618" y="428459"/>
                    </a:cubicBezTo>
                    <a:cubicBezTo>
                      <a:pt x="37333" y="431698"/>
                      <a:pt x="43810" y="433888"/>
                      <a:pt x="51144" y="435032"/>
                    </a:cubicBezTo>
                    <a:cubicBezTo>
                      <a:pt x="58478" y="436174"/>
                      <a:pt x="66765" y="435508"/>
                      <a:pt x="75814" y="432936"/>
                    </a:cubicBezTo>
                    <a:cubicBezTo>
                      <a:pt x="83529" y="430840"/>
                      <a:pt x="93340" y="425888"/>
                      <a:pt x="105246" y="418267"/>
                    </a:cubicBezTo>
                    <a:cubicBezTo>
                      <a:pt x="117152" y="410647"/>
                      <a:pt x="129154" y="401789"/>
                      <a:pt x="141250" y="391883"/>
                    </a:cubicBezTo>
                    <a:cubicBezTo>
                      <a:pt x="153347" y="381882"/>
                      <a:pt x="164206" y="371595"/>
                      <a:pt x="173921" y="360927"/>
                    </a:cubicBezTo>
                    <a:cubicBezTo>
                      <a:pt x="183637" y="350259"/>
                      <a:pt x="189923" y="340829"/>
                      <a:pt x="192971" y="332542"/>
                    </a:cubicBezTo>
                    <a:cubicBezTo>
                      <a:pt x="194019" y="330066"/>
                      <a:pt x="194781" y="328447"/>
                      <a:pt x="195162" y="327875"/>
                    </a:cubicBezTo>
                    <a:cubicBezTo>
                      <a:pt x="198782" y="317779"/>
                      <a:pt x="201734" y="308539"/>
                      <a:pt x="204020" y="300158"/>
                    </a:cubicBezTo>
                    <a:cubicBezTo>
                      <a:pt x="206306" y="291871"/>
                      <a:pt x="208211" y="284156"/>
                      <a:pt x="209640" y="277012"/>
                    </a:cubicBezTo>
                    <a:cubicBezTo>
                      <a:pt x="224023" y="274916"/>
                      <a:pt x="237358" y="273392"/>
                      <a:pt x="249740" y="272249"/>
                    </a:cubicBezTo>
                    <a:cubicBezTo>
                      <a:pt x="255360" y="271773"/>
                      <a:pt x="260599" y="271392"/>
                      <a:pt x="265457" y="271011"/>
                    </a:cubicBezTo>
                    <a:cubicBezTo>
                      <a:pt x="263361" y="277583"/>
                      <a:pt x="261361" y="284537"/>
                      <a:pt x="259361" y="292252"/>
                    </a:cubicBezTo>
                    <a:lnTo>
                      <a:pt x="258694" y="296633"/>
                    </a:lnTo>
                    <a:cubicBezTo>
                      <a:pt x="253931" y="316636"/>
                      <a:pt x="252026" y="332828"/>
                      <a:pt x="253074" y="345401"/>
                    </a:cubicBezTo>
                    <a:cubicBezTo>
                      <a:pt x="254122" y="357974"/>
                      <a:pt x="256789" y="367880"/>
                      <a:pt x="260980" y="375214"/>
                    </a:cubicBezTo>
                    <a:cubicBezTo>
                      <a:pt x="266219" y="384359"/>
                      <a:pt x="272315" y="390359"/>
                      <a:pt x="279268" y="393121"/>
                    </a:cubicBezTo>
                    <a:cubicBezTo>
                      <a:pt x="286221" y="395884"/>
                      <a:pt x="291650" y="397598"/>
                      <a:pt x="295556" y="398170"/>
                    </a:cubicBezTo>
                    <a:cubicBezTo>
                      <a:pt x="296222" y="398265"/>
                      <a:pt x="296889" y="398265"/>
                      <a:pt x="297556" y="398170"/>
                    </a:cubicBezTo>
                    <a:cubicBezTo>
                      <a:pt x="298223" y="398170"/>
                      <a:pt x="298889" y="398170"/>
                      <a:pt x="299556" y="398170"/>
                    </a:cubicBezTo>
                    <a:cubicBezTo>
                      <a:pt x="304795" y="399027"/>
                      <a:pt x="310700" y="395979"/>
                      <a:pt x="317273" y="389216"/>
                    </a:cubicBezTo>
                    <a:cubicBezTo>
                      <a:pt x="323845" y="382358"/>
                      <a:pt x="330036" y="374738"/>
                      <a:pt x="335656" y="366261"/>
                    </a:cubicBezTo>
                    <a:cubicBezTo>
                      <a:pt x="342228" y="356260"/>
                      <a:pt x="348895" y="344735"/>
                      <a:pt x="355563" y="331781"/>
                    </a:cubicBezTo>
                    <a:cubicBezTo>
                      <a:pt x="355182" y="349116"/>
                      <a:pt x="356039" y="361594"/>
                      <a:pt x="357944" y="369214"/>
                    </a:cubicBezTo>
                    <a:cubicBezTo>
                      <a:pt x="359944" y="376834"/>
                      <a:pt x="363088" y="382739"/>
                      <a:pt x="367469" y="386740"/>
                    </a:cubicBezTo>
                    <a:cubicBezTo>
                      <a:pt x="370994" y="389597"/>
                      <a:pt x="376613" y="392740"/>
                      <a:pt x="384328" y="395884"/>
                    </a:cubicBezTo>
                    <a:cubicBezTo>
                      <a:pt x="392044" y="399122"/>
                      <a:pt x="399569" y="399789"/>
                      <a:pt x="406903" y="397884"/>
                    </a:cubicBezTo>
                    <a:cubicBezTo>
                      <a:pt x="409379" y="397313"/>
                      <a:pt x="412141" y="396169"/>
                      <a:pt x="415190" y="394645"/>
                    </a:cubicBezTo>
                    <a:cubicBezTo>
                      <a:pt x="418237" y="393121"/>
                      <a:pt x="421857" y="390264"/>
                      <a:pt x="426048" y="386073"/>
                    </a:cubicBezTo>
                    <a:cubicBezTo>
                      <a:pt x="429667" y="382453"/>
                      <a:pt x="433573" y="377596"/>
                      <a:pt x="437764" y="371690"/>
                    </a:cubicBezTo>
                    <a:cubicBezTo>
                      <a:pt x="437383" y="373690"/>
                      <a:pt x="437002" y="375691"/>
                      <a:pt x="436621" y="377691"/>
                    </a:cubicBezTo>
                    <a:cubicBezTo>
                      <a:pt x="434620" y="388549"/>
                      <a:pt x="432906" y="398646"/>
                      <a:pt x="431668" y="407981"/>
                    </a:cubicBezTo>
                    <a:cubicBezTo>
                      <a:pt x="430334" y="417315"/>
                      <a:pt x="429858" y="424459"/>
                      <a:pt x="430048" y="429507"/>
                    </a:cubicBezTo>
                    <a:cubicBezTo>
                      <a:pt x="430048" y="437508"/>
                      <a:pt x="431477" y="444175"/>
                      <a:pt x="434240" y="449414"/>
                    </a:cubicBezTo>
                    <a:cubicBezTo>
                      <a:pt x="437002" y="454653"/>
                      <a:pt x="440050" y="458844"/>
                      <a:pt x="443574" y="461892"/>
                    </a:cubicBezTo>
                    <a:cubicBezTo>
                      <a:pt x="447098" y="464940"/>
                      <a:pt x="450623" y="467131"/>
                      <a:pt x="454052" y="468560"/>
                    </a:cubicBezTo>
                    <a:cubicBezTo>
                      <a:pt x="457481" y="469893"/>
                      <a:pt x="460052" y="470750"/>
                      <a:pt x="461671" y="471036"/>
                    </a:cubicBezTo>
                    <a:cubicBezTo>
                      <a:pt x="466815" y="472465"/>
                      <a:pt x="471482" y="472750"/>
                      <a:pt x="475673" y="471703"/>
                    </a:cubicBezTo>
                    <a:cubicBezTo>
                      <a:pt x="479864" y="470655"/>
                      <a:pt x="483389" y="469036"/>
                      <a:pt x="486246" y="466845"/>
                    </a:cubicBezTo>
                    <a:cubicBezTo>
                      <a:pt x="489103" y="464654"/>
                      <a:pt x="491485" y="462273"/>
                      <a:pt x="493390" y="459701"/>
                    </a:cubicBezTo>
                    <a:cubicBezTo>
                      <a:pt x="495295" y="457129"/>
                      <a:pt x="496533" y="455224"/>
                      <a:pt x="497009" y="453986"/>
                    </a:cubicBezTo>
                    <a:cubicBezTo>
                      <a:pt x="502534" y="444461"/>
                      <a:pt x="507963" y="434936"/>
                      <a:pt x="513297" y="425507"/>
                    </a:cubicBezTo>
                    <a:cubicBezTo>
                      <a:pt x="518631" y="415982"/>
                      <a:pt x="524060" y="406457"/>
                      <a:pt x="529585" y="397027"/>
                    </a:cubicBezTo>
                    <a:cubicBezTo>
                      <a:pt x="533109" y="391597"/>
                      <a:pt x="536633" y="386168"/>
                      <a:pt x="540157" y="380929"/>
                    </a:cubicBezTo>
                    <a:cubicBezTo>
                      <a:pt x="543682" y="375595"/>
                      <a:pt x="547111" y="370452"/>
                      <a:pt x="550635" y="365309"/>
                    </a:cubicBezTo>
                    <a:cubicBezTo>
                      <a:pt x="553207" y="361689"/>
                      <a:pt x="557017" y="357308"/>
                      <a:pt x="561970" y="352069"/>
                    </a:cubicBezTo>
                    <a:cubicBezTo>
                      <a:pt x="567018" y="346830"/>
                      <a:pt x="571971" y="341782"/>
                      <a:pt x="576924" y="336829"/>
                    </a:cubicBezTo>
                    <a:cubicBezTo>
                      <a:pt x="581877" y="331971"/>
                      <a:pt x="586354" y="327589"/>
                      <a:pt x="590545" y="323875"/>
                    </a:cubicBezTo>
                    <a:cubicBezTo>
                      <a:pt x="594641" y="320160"/>
                      <a:pt x="597307" y="317779"/>
                      <a:pt x="598450" y="316636"/>
                    </a:cubicBezTo>
                    <a:cubicBezTo>
                      <a:pt x="598641" y="317684"/>
                      <a:pt x="598450" y="319588"/>
                      <a:pt x="597784" y="322541"/>
                    </a:cubicBezTo>
                    <a:cubicBezTo>
                      <a:pt x="597117" y="325399"/>
                      <a:pt x="596355" y="328828"/>
                      <a:pt x="595403" y="332733"/>
                    </a:cubicBezTo>
                    <a:cubicBezTo>
                      <a:pt x="594450" y="336638"/>
                      <a:pt x="593402" y="340448"/>
                      <a:pt x="592354" y="344258"/>
                    </a:cubicBezTo>
                    <a:cubicBezTo>
                      <a:pt x="591211" y="348068"/>
                      <a:pt x="590354" y="351307"/>
                      <a:pt x="589592" y="353878"/>
                    </a:cubicBezTo>
                    <a:cubicBezTo>
                      <a:pt x="588354" y="357403"/>
                      <a:pt x="587497" y="360927"/>
                      <a:pt x="586925" y="364451"/>
                    </a:cubicBezTo>
                    <a:cubicBezTo>
                      <a:pt x="586354" y="368071"/>
                      <a:pt x="587116" y="371500"/>
                      <a:pt x="589307" y="374834"/>
                    </a:cubicBezTo>
                    <a:cubicBezTo>
                      <a:pt x="591688" y="379215"/>
                      <a:pt x="594545" y="382263"/>
                      <a:pt x="598165" y="383977"/>
                    </a:cubicBezTo>
                    <a:cubicBezTo>
                      <a:pt x="601784" y="385692"/>
                      <a:pt x="605118" y="386454"/>
                      <a:pt x="608357" y="386359"/>
                    </a:cubicBezTo>
                    <a:cubicBezTo>
                      <a:pt x="611595" y="386168"/>
                      <a:pt x="614548" y="385501"/>
                      <a:pt x="617215" y="384263"/>
                    </a:cubicBezTo>
                    <a:cubicBezTo>
                      <a:pt x="619882" y="383025"/>
                      <a:pt x="621691" y="381787"/>
                      <a:pt x="622549" y="380548"/>
                    </a:cubicBezTo>
                    <a:cubicBezTo>
                      <a:pt x="628740" y="371214"/>
                      <a:pt x="634741" y="361879"/>
                      <a:pt x="640741" y="352545"/>
                    </a:cubicBezTo>
                    <a:cubicBezTo>
                      <a:pt x="646742" y="343306"/>
                      <a:pt x="652743" y="333971"/>
                      <a:pt x="658934" y="324541"/>
                    </a:cubicBezTo>
                    <a:cubicBezTo>
                      <a:pt x="659887" y="322732"/>
                      <a:pt x="661220" y="320922"/>
                      <a:pt x="662840" y="319112"/>
                    </a:cubicBezTo>
                    <a:lnTo>
                      <a:pt x="667697" y="313873"/>
                    </a:lnTo>
                    <a:cubicBezTo>
                      <a:pt x="666269" y="320636"/>
                      <a:pt x="665125" y="326637"/>
                      <a:pt x="664173" y="331876"/>
                    </a:cubicBezTo>
                    <a:cubicBezTo>
                      <a:pt x="663220" y="337114"/>
                      <a:pt x="662268" y="343020"/>
                      <a:pt x="661411" y="349688"/>
                    </a:cubicBezTo>
                    <a:cubicBezTo>
                      <a:pt x="660553" y="356355"/>
                      <a:pt x="660077" y="363213"/>
                      <a:pt x="659982" y="370262"/>
                    </a:cubicBezTo>
                    <a:cubicBezTo>
                      <a:pt x="659696" y="382930"/>
                      <a:pt x="662078" y="392931"/>
                      <a:pt x="667126" y="400170"/>
                    </a:cubicBezTo>
                    <a:cubicBezTo>
                      <a:pt x="672174" y="407504"/>
                      <a:pt x="677889" y="412171"/>
                      <a:pt x="684271" y="414172"/>
                    </a:cubicBezTo>
                    <a:lnTo>
                      <a:pt x="688652" y="414838"/>
                    </a:lnTo>
                    <a:cubicBezTo>
                      <a:pt x="694558" y="415791"/>
                      <a:pt x="700844" y="415029"/>
                      <a:pt x="707607" y="412552"/>
                    </a:cubicBezTo>
                    <a:cubicBezTo>
                      <a:pt x="714274" y="410076"/>
                      <a:pt x="721132" y="405694"/>
                      <a:pt x="728086" y="399408"/>
                    </a:cubicBezTo>
                    <a:cubicBezTo>
                      <a:pt x="726562" y="407314"/>
                      <a:pt x="725038" y="415029"/>
                      <a:pt x="723609" y="422554"/>
                    </a:cubicBezTo>
                    <a:cubicBezTo>
                      <a:pt x="721609" y="433412"/>
                      <a:pt x="719894" y="443509"/>
                      <a:pt x="718656" y="452843"/>
                    </a:cubicBezTo>
                    <a:cubicBezTo>
                      <a:pt x="717323" y="462178"/>
                      <a:pt x="716846" y="469321"/>
                      <a:pt x="717037" y="474370"/>
                    </a:cubicBezTo>
                    <a:cubicBezTo>
                      <a:pt x="717037" y="482371"/>
                      <a:pt x="718466" y="489038"/>
                      <a:pt x="721228" y="494277"/>
                    </a:cubicBezTo>
                    <a:cubicBezTo>
                      <a:pt x="723895" y="499516"/>
                      <a:pt x="727038" y="503707"/>
                      <a:pt x="730562" y="506755"/>
                    </a:cubicBezTo>
                    <a:cubicBezTo>
                      <a:pt x="734086" y="509803"/>
                      <a:pt x="737611" y="511993"/>
                      <a:pt x="741040" y="513422"/>
                    </a:cubicBezTo>
                    <a:cubicBezTo>
                      <a:pt x="744469" y="514756"/>
                      <a:pt x="747041" y="515613"/>
                      <a:pt x="748660" y="515899"/>
                    </a:cubicBezTo>
                    <a:cubicBezTo>
                      <a:pt x="753803" y="517327"/>
                      <a:pt x="758471" y="517613"/>
                      <a:pt x="762566" y="516565"/>
                    </a:cubicBezTo>
                    <a:cubicBezTo>
                      <a:pt x="766757" y="515518"/>
                      <a:pt x="770282" y="513898"/>
                      <a:pt x="773139" y="511708"/>
                    </a:cubicBezTo>
                    <a:cubicBezTo>
                      <a:pt x="775997" y="509517"/>
                      <a:pt x="778378" y="507136"/>
                      <a:pt x="780283" y="504564"/>
                    </a:cubicBezTo>
                    <a:cubicBezTo>
                      <a:pt x="782188" y="501992"/>
                      <a:pt x="783426" y="500087"/>
                      <a:pt x="783902" y="498849"/>
                    </a:cubicBezTo>
                    <a:cubicBezTo>
                      <a:pt x="789427" y="489324"/>
                      <a:pt x="794856" y="479799"/>
                      <a:pt x="800190" y="470369"/>
                    </a:cubicBezTo>
                    <a:cubicBezTo>
                      <a:pt x="805524" y="460844"/>
                      <a:pt x="810953" y="451319"/>
                      <a:pt x="816478" y="441889"/>
                    </a:cubicBezTo>
                    <a:cubicBezTo>
                      <a:pt x="820002" y="436460"/>
                      <a:pt x="823526" y="431031"/>
                      <a:pt x="827050" y="425792"/>
                    </a:cubicBezTo>
                    <a:cubicBezTo>
                      <a:pt x="830575" y="420458"/>
                      <a:pt x="834004" y="415315"/>
                      <a:pt x="837528" y="410171"/>
                    </a:cubicBezTo>
                    <a:cubicBezTo>
                      <a:pt x="840100" y="406552"/>
                      <a:pt x="843910" y="402170"/>
                      <a:pt x="848863" y="396932"/>
                    </a:cubicBezTo>
                    <a:cubicBezTo>
                      <a:pt x="853911" y="391693"/>
                      <a:pt x="858864" y="386644"/>
                      <a:pt x="863817" y="381691"/>
                    </a:cubicBezTo>
                    <a:cubicBezTo>
                      <a:pt x="868770" y="376834"/>
                      <a:pt x="873247" y="372452"/>
                      <a:pt x="877342" y="368738"/>
                    </a:cubicBezTo>
                    <a:cubicBezTo>
                      <a:pt x="881438" y="365023"/>
                      <a:pt x="884105" y="362641"/>
                      <a:pt x="885248" y="361498"/>
                    </a:cubicBezTo>
                    <a:cubicBezTo>
                      <a:pt x="885439" y="362546"/>
                      <a:pt x="885248" y="364451"/>
                      <a:pt x="884582" y="367404"/>
                    </a:cubicBezTo>
                    <a:cubicBezTo>
                      <a:pt x="883915" y="370262"/>
                      <a:pt x="883153" y="373690"/>
                      <a:pt x="882200" y="377596"/>
                    </a:cubicBezTo>
                    <a:cubicBezTo>
                      <a:pt x="881248" y="381501"/>
                      <a:pt x="880200" y="385311"/>
                      <a:pt x="879152" y="389121"/>
                    </a:cubicBezTo>
                    <a:cubicBezTo>
                      <a:pt x="878105" y="392931"/>
                      <a:pt x="877152" y="396169"/>
                      <a:pt x="876390" y="398741"/>
                    </a:cubicBezTo>
                    <a:cubicBezTo>
                      <a:pt x="875152" y="402265"/>
                      <a:pt x="874294" y="405790"/>
                      <a:pt x="873723" y="409314"/>
                    </a:cubicBezTo>
                    <a:cubicBezTo>
                      <a:pt x="873151" y="412934"/>
                      <a:pt x="873914" y="416363"/>
                      <a:pt x="876104" y="419696"/>
                    </a:cubicBezTo>
                    <a:cubicBezTo>
                      <a:pt x="878390" y="424078"/>
                      <a:pt x="881343" y="427126"/>
                      <a:pt x="884963" y="428840"/>
                    </a:cubicBezTo>
                    <a:cubicBezTo>
                      <a:pt x="888582" y="430555"/>
                      <a:pt x="891916" y="431317"/>
                      <a:pt x="895154" y="431221"/>
                    </a:cubicBezTo>
                    <a:cubicBezTo>
                      <a:pt x="898393" y="431031"/>
                      <a:pt x="901346" y="430364"/>
                      <a:pt x="904013" y="429126"/>
                    </a:cubicBezTo>
                    <a:cubicBezTo>
                      <a:pt x="906680" y="427888"/>
                      <a:pt x="908489" y="426649"/>
                      <a:pt x="909347" y="425411"/>
                    </a:cubicBezTo>
                    <a:cubicBezTo>
                      <a:pt x="915538" y="416077"/>
                      <a:pt x="921539" y="406742"/>
                      <a:pt x="927539" y="397408"/>
                    </a:cubicBezTo>
                    <a:cubicBezTo>
                      <a:pt x="933540" y="388168"/>
                      <a:pt x="939541" y="378834"/>
                      <a:pt x="945732" y="369404"/>
                    </a:cubicBezTo>
                    <a:cubicBezTo>
                      <a:pt x="946684" y="367594"/>
                      <a:pt x="948018" y="365785"/>
                      <a:pt x="949637" y="363975"/>
                    </a:cubicBezTo>
                    <a:cubicBezTo>
                      <a:pt x="951257" y="362261"/>
                      <a:pt x="952876" y="360451"/>
                      <a:pt x="954495" y="358736"/>
                    </a:cubicBezTo>
                    <a:cubicBezTo>
                      <a:pt x="953066" y="365499"/>
                      <a:pt x="951923" y="371500"/>
                      <a:pt x="950971" y="376738"/>
                    </a:cubicBezTo>
                    <a:cubicBezTo>
                      <a:pt x="950018" y="381977"/>
                      <a:pt x="949066" y="387883"/>
                      <a:pt x="948208" y="394550"/>
                    </a:cubicBezTo>
                    <a:cubicBezTo>
                      <a:pt x="947351" y="401218"/>
                      <a:pt x="946875" y="408076"/>
                      <a:pt x="946780" y="415124"/>
                    </a:cubicBezTo>
                    <a:cubicBezTo>
                      <a:pt x="946494" y="427792"/>
                      <a:pt x="948875" y="437698"/>
                      <a:pt x="953924" y="445033"/>
                    </a:cubicBezTo>
                    <a:cubicBezTo>
                      <a:pt x="958972" y="452367"/>
                      <a:pt x="964687" y="457034"/>
                      <a:pt x="971068" y="459035"/>
                    </a:cubicBezTo>
                    <a:lnTo>
                      <a:pt x="975450" y="459701"/>
                    </a:lnTo>
                    <a:cubicBezTo>
                      <a:pt x="981356" y="460654"/>
                      <a:pt x="987642" y="459892"/>
                      <a:pt x="994405" y="457415"/>
                    </a:cubicBezTo>
                    <a:cubicBezTo>
                      <a:pt x="1001167" y="454939"/>
                      <a:pt x="1008025" y="450557"/>
                      <a:pt x="1015074" y="444080"/>
                    </a:cubicBezTo>
                    <a:cubicBezTo>
                      <a:pt x="1018408" y="441032"/>
                      <a:pt x="1021741" y="437508"/>
                      <a:pt x="1024980" y="433508"/>
                    </a:cubicBezTo>
                    <a:cubicBezTo>
                      <a:pt x="1026314" y="440651"/>
                      <a:pt x="1028504" y="447604"/>
                      <a:pt x="1031552" y="454367"/>
                    </a:cubicBezTo>
                    <a:cubicBezTo>
                      <a:pt x="1035362" y="461987"/>
                      <a:pt x="1039649" y="468369"/>
                      <a:pt x="1044411" y="473417"/>
                    </a:cubicBezTo>
                    <a:cubicBezTo>
                      <a:pt x="1049174" y="478465"/>
                      <a:pt x="1054031" y="482752"/>
                      <a:pt x="1059175" y="486276"/>
                    </a:cubicBezTo>
                    <a:cubicBezTo>
                      <a:pt x="1062413" y="489134"/>
                      <a:pt x="1065938" y="491229"/>
                      <a:pt x="1069748" y="492658"/>
                    </a:cubicBezTo>
                    <a:cubicBezTo>
                      <a:pt x="1073558" y="494087"/>
                      <a:pt x="1077082" y="495229"/>
                      <a:pt x="1080225" y="496087"/>
                    </a:cubicBezTo>
                    <a:cubicBezTo>
                      <a:pt x="1083749" y="496944"/>
                      <a:pt x="1087178" y="497515"/>
                      <a:pt x="1090512" y="497706"/>
                    </a:cubicBezTo>
                    <a:lnTo>
                      <a:pt x="1093941" y="498277"/>
                    </a:lnTo>
                    <a:cubicBezTo>
                      <a:pt x="1102609" y="498277"/>
                      <a:pt x="1110991" y="496182"/>
                      <a:pt x="1118992" y="491896"/>
                    </a:cubicBezTo>
                    <a:cubicBezTo>
                      <a:pt x="1126993" y="487610"/>
                      <a:pt x="1134517" y="482275"/>
                      <a:pt x="1141566" y="475703"/>
                    </a:cubicBezTo>
                    <a:cubicBezTo>
                      <a:pt x="1148615" y="469131"/>
                      <a:pt x="1155091" y="462083"/>
                      <a:pt x="1160997" y="454463"/>
                    </a:cubicBezTo>
                    <a:cubicBezTo>
                      <a:pt x="1166902" y="446842"/>
                      <a:pt x="1171951" y="439508"/>
                      <a:pt x="1176237" y="432555"/>
                    </a:cubicBezTo>
                    <a:cubicBezTo>
                      <a:pt x="1179666" y="427031"/>
                      <a:pt x="1182333" y="422077"/>
                      <a:pt x="1184809" y="417506"/>
                    </a:cubicBezTo>
                    <a:cubicBezTo>
                      <a:pt x="1186429" y="418648"/>
                      <a:pt x="1187858" y="419887"/>
                      <a:pt x="1189667" y="420839"/>
                    </a:cubicBezTo>
                    <a:cubicBezTo>
                      <a:pt x="1192620" y="422459"/>
                      <a:pt x="1195573" y="424363"/>
                      <a:pt x="1198621" y="426459"/>
                    </a:cubicBezTo>
                    <a:cubicBezTo>
                      <a:pt x="1198240" y="427031"/>
                      <a:pt x="1197764" y="427983"/>
                      <a:pt x="1197478" y="429316"/>
                    </a:cubicBezTo>
                    <a:cubicBezTo>
                      <a:pt x="1197097" y="430555"/>
                      <a:pt x="1196525" y="431793"/>
                      <a:pt x="1195668" y="433031"/>
                    </a:cubicBezTo>
                    <a:cubicBezTo>
                      <a:pt x="1178904" y="463130"/>
                      <a:pt x="1170141" y="495896"/>
                      <a:pt x="1169284" y="531139"/>
                    </a:cubicBezTo>
                    <a:cubicBezTo>
                      <a:pt x="1169284" y="537521"/>
                      <a:pt x="1169760" y="543712"/>
                      <a:pt x="1170617" y="549903"/>
                    </a:cubicBezTo>
                    <a:cubicBezTo>
                      <a:pt x="1171475" y="556094"/>
                      <a:pt x="1173856" y="561905"/>
                      <a:pt x="1177666" y="567524"/>
                    </a:cubicBezTo>
                    <a:cubicBezTo>
                      <a:pt x="1181190" y="573049"/>
                      <a:pt x="1185762" y="578097"/>
                      <a:pt x="1191382" y="582478"/>
                    </a:cubicBezTo>
                    <a:cubicBezTo>
                      <a:pt x="1197097" y="586860"/>
                      <a:pt x="1204717" y="589146"/>
                      <a:pt x="1214432" y="589336"/>
                    </a:cubicBezTo>
                    <a:cubicBezTo>
                      <a:pt x="1217099" y="589336"/>
                      <a:pt x="1219576" y="589527"/>
                      <a:pt x="1221957" y="589527"/>
                    </a:cubicBezTo>
                    <a:cubicBezTo>
                      <a:pt x="1224338" y="589527"/>
                      <a:pt x="1226815" y="589336"/>
                      <a:pt x="1229577" y="588765"/>
                    </a:cubicBezTo>
                    <a:cubicBezTo>
                      <a:pt x="1238340" y="586479"/>
                      <a:pt x="1247579" y="581336"/>
                      <a:pt x="1257295" y="573525"/>
                    </a:cubicBezTo>
                    <a:cubicBezTo>
                      <a:pt x="1267010" y="565715"/>
                      <a:pt x="1276726" y="556380"/>
                      <a:pt x="1286251" y="545522"/>
                    </a:cubicBezTo>
                    <a:cubicBezTo>
                      <a:pt x="1295776" y="534663"/>
                      <a:pt x="1305015" y="523138"/>
                      <a:pt x="1313778" y="511041"/>
                    </a:cubicBezTo>
                    <a:cubicBezTo>
                      <a:pt x="1322541" y="498849"/>
                      <a:pt x="1330542" y="487324"/>
                      <a:pt x="1337781" y="476465"/>
                    </a:cubicBezTo>
                    <a:cubicBezTo>
                      <a:pt x="1345020" y="465607"/>
                      <a:pt x="1351021" y="456082"/>
                      <a:pt x="1355783" y="447986"/>
                    </a:cubicBezTo>
                    <a:cubicBezTo>
                      <a:pt x="1360546" y="439889"/>
                      <a:pt x="1363689" y="434555"/>
                      <a:pt x="1365023" y="432174"/>
                    </a:cubicBezTo>
                    <a:cubicBezTo>
                      <a:pt x="1366547" y="429031"/>
                      <a:pt x="1366832" y="425983"/>
                      <a:pt x="1365975" y="423030"/>
                    </a:cubicBezTo>
                    <a:lnTo>
                      <a:pt x="1365975" y="423030"/>
                    </a:lnTo>
                    <a:close/>
                    <a:moveTo>
                      <a:pt x="135345" y="302063"/>
                    </a:moveTo>
                    <a:cubicBezTo>
                      <a:pt x="131725" y="306635"/>
                      <a:pt x="127630" y="311492"/>
                      <a:pt x="122772" y="316350"/>
                    </a:cubicBezTo>
                    <a:cubicBezTo>
                      <a:pt x="100198" y="338829"/>
                      <a:pt x="80195" y="354926"/>
                      <a:pt x="62765" y="364546"/>
                    </a:cubicBezTo>
                    <a:cubicBezTo>
                      <a:pt x="45334" y="374167"/>
                      <a:pt x="32570" y="377024"/>
                      <a:pt x="24569" y="373119"/>
                    </a:cubicBezTo>
                    <a:lnTo>
                      <a:pt x="24093" y="373119"/>
                    </a:lnTo>
                    <a:cubicBezTo>
                      <a:pt x="23617" y="363308"/>
                      <a:pt x="25998" y="354260"/>
                      <a:pt x="31332" y="346068"/>
                    </a:cubicBezTo>
                    <a:cubicBezTo>
                      <a:pt x="35714" y="339400"/>
                      <a:pt x="41810" y="333209"/>
                      <a:pt x="49620" y="327399"/>
                    </a:cubicBezTo>
                    <a:cubicBezTo>
                      <a:pt x="57335" y="321589"/>
                      <a:pt x="66194" y="316350"/>
                      <a:pt x="76195" y="311492"/>
                    </a:cubicBezTo>
                    <a:cubicBezTo>
                      <a:pt x="86101" y="306730"/>
                      <a:pt x="96959" y="302443"/>
                      <a:pt x="108580" y="298824"/>
                    </a:cubicBezTo>
                    <a:cubicBezTo>
                      <a:pt x="120200" y="295109"/>
                      <a:pt x="132297" y="291775"/>
                      <a:pt x="144775" y="288727"/>
                    </a:cubicBezTo>
                    <a:cubicBezTo>
                      <a:pt x="142108" y="293014"/>
                      <a:pt x="138965" y="297395"/>
                      <a:pt x="135440" y="302063"/>
                    </a:cubicBezTo>
                    <a:lnTo>
                      <a:pt x="135440" y="302063"/>
                    </a:lnTo>
                    <a:close/>
                    <a:moveTo>
                      <a:pt x="1093179" y="370928"/>
                    </a:moveTo>
                    <a:cubicBezTo>
                      <a:pt x="1093560" y="366642"/>
                      <a:pt x="1093846" y="362356"/>
                      <a:pt x="1094227" y="358069"/>
                    </a:cubicBezTo>
                    <a:cubicBezTo>
                      <a:pt x="1094417" y="354450"/>
                      <a:pt x="1094989" y="350259"/>
                      <a:pt x="1095656" y="345496"/>
                    </a:cubicBezTo>
                    <a:cubicBezTo>
                      <a:pt x="1096417" y="340734"/>
                      <a:pt x="1097465" y="336162"/>
                      <a:pt x="1098799" y="331685"/>
                    </a:cubicBezTo>
                    <a:lnTo>
                      <a:pt x="1098132" y="332542"/>
                    </a:lnTo>
                    <a:cubicBezTo>
                      <a:pt x="1099656" y="324732"/>
                      <a:pt x="1101561" y="318064"/>
                      <a:pt x="1103752" y="312349"/>
                    </a:cubicBezTo>
                    <a:cubicBezTo>
                      <a:pt x="1105942" y="306730"/>
                      <a:pt x="1108419" y="301967"/>
                      <a:pt x="1110991" y="298157"/>
                    </a:cubicBezTo>
                    <a:cubicBezTo>
                      <a:pt x="1113563" y="294347"/>
                      <a:pt x="1116039" y="291394"/>
                      <a:pt x="1118420" y="289299"/>
                    </a:cubicBezTo>
                    <a:cubicBezTo>
                      <a:pt x="1120801" y="287203"/>
                      <a:pt x="1122897" y="285584"/>
                      <a:pt x="1124707" y="284537"/>
                    </a:cubicBezTo>
                    <a:cubicBezTo>
                      <a:pt x="1126707" y="282536"/>
                      <a:pt x="1128326" y="282250"/>
                      <a:pt x="1129565" y="283774"/>
                    </a:cubicBezTo>
                    <a:cubicBezTo>
                      <a:pt x="1130803" y="285298"/>
                      <a:pt x="1130708" y="289775"/>
                      <a:pt x="1129183" y="297300"/>
                    </a:cubicBezTo>
                    <a:cubicBezTo>
                      <a:pt x="1128898" y="298919"/>
                      <a:pt x="1127850" y="302729"/>
                      <a:pt x="1125945" y="308539"/>
                    </a:cubicBezTo>
                    <a:cubicBezTo>
                      <a:pt x="1124040" y="314445"/>
                      <a:pt x="1121468" y="321017"/>
                      <a:pt x="1118325" y="328351"/>
                    </a:cubicBezTo>
                    <a:cubicBezTo>
                      <a:pt x="1115182" y="335686"/>
                      <a:pt x="1111467" y="343306"/>
                      <a:pt x="1107181" y="351116"/>
                    </a:cubicBezTo>
                    <a:cubicBezTo>
                      <a:pt x="1102894" y="359022"/>
                      <a:pt x="1098227" y="365499"/>
                      <a:pt x="1093084" y="370738"/>
                    </a:cubicBezTo>
                    <a:lnTo>
                      <a:pt x="1093084" y="370738"/>
                    </a:lnTo>
                    <a:close/>
                  </a:path>
                </a:pathLst>
              </a:custGeom>
              <a:solidFill>
                <a:srgbClr val="EC6528"/>
              </a:solidFill>
              <a:ln w="9525" cap="flat">
                <a:noFill/>
                <a:prstDash val="solid"/>
                <a:miter/>
              </a:ln>
            </p:spPr>
            <p:txBody>
              <a:bodyPr rtlCol="0" anchor="ctr"/>
              <a:lstStyle/>
              <a:p>
                <a:endParaRPr lang="nl-BE"/>
              </a:p>
            </p:txBody>
          </p:sp>
        </p:grpSp>
        <p:sp>
          <p:nvSpPr>
            <p:cNvPr id="133" name="Rechthoek 132">
              <a:hlinkClick r:id="rId35" action="ppaction://hlinksldjump"/>
              <a:extLst>
                <a:ext uri="{FF2B5EF4-FFF2-40B4-BE49-F238E27FC236}">
                  <a16:creationId xmlns:a16="http://schemas.microsoft.com/office/drawing/2014/main" id="{B1F81C19-E692-7932-BB72-473ED99E2B4E}"/>
                </a:ext>
              </a:extLst>
            </p:cNvPr>
            <p:cNvSpPr/>
            <p:nvPr/>
          </p:nvSpPr>
          <p:spPr>
            <a:xfrm>
              <a:off x="10048082" y="-1453348"/>
              <a:ext cx="3259127" cy="11339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grpSp>
        <p:nvGrpSpPr>
          <p:cNvPr id="250" name="!!overizchtalle#">
            <a:extLst>
              <a:ext uri="{FF2B5EF4-FFF2-40B4-BE49-F238E27FC236}">
                <a16:creationId xmlns:a16="http://schemas.microsoft.com/office/drawing/2014/main" id="{461A1204-7751-468E-A39A-57EFFD8CC53B}"/>
              </a:ext>
            </a:extLst>
          </p:cNvPr>
          <p:cNvGrpSpPr/>
          <p:nvPr/>
        </p:nvGrpSpPr>
        <p:grpSpPr>
          <a:xfrm>
            <a:off x="432302" y="326909"/>
            <a:ext cx="1119353" cy="855566"/>
            <a:chOff x="432302" y="326909"/>
            <a:chExt cx="1119353" cy="855566"/>
          </a:xfrm>
        </p:grpSpPr>
        <p:grpSp>
          <p:nvGrpSpPr>
            <p:cNvPr id="251" name="Groep 250">
              <a:extLst>
                <a:ext uri="{FF2B5EF4-FFF2-40B4-BE49-F238E27FC236}">
                  <a16:creationId xmlns:a16="http://schemas.microsoft.com/office/drawing/2014/main" id="{F7D69776-E0B8-9655-4467-EFAC6D78564F}"/>
                </a:ext>
              </a:extLst>
            </p:cNvPr>
            <p:cNvGrpSpPr/>
            <p:nvPr/>
          </p:nvGrpSpPr>
          <p:grpSpPr>
            <a:xfrm>
              <a:off x="467615" y="411552"/>
              <a:ext cx="970270" cy="722476"/>
              <a:chOff x="467615" y="411552"/>
              <a:chExt cx="970270" cy="722476"/>
            </a:xfrm>
            <a:effectLst>
              <a:outerShdw blurRad="50800" dist="38100" dir="2700000" algn="tl" rotWithShape="0">
                <a:prstClr val="black">
                  <a:alpha val="40000"/>
                </a:prstClr>
              </a:outerShdw>
            </a:effectLst>
          </p:grpSpPr>
          <p:sp>
            <p:nvSpPr>
              <p:cNvPr id="253" name="Vrije vorm: vorm 252">
                <a:extLst>
                  <a:ext uri="{FF2B5EF4-FFF2-40B4-BE49-F238E27FC236}">
                    <a16:creationId xmlns:a16="http://schemas.microsoft.com/office/drawing/2014/main" id="{07C974CE-D5F1-CA19-2C67-5FC5135CAC3A}"/>
                  </a:ext>
                </a:extLst>
              </p:cNvPr>
              <p:cNvSpPr/>
              <p:nvPr/>
            </p:nvSpPr>
            <p:spPr>
              <a:xfrm>
                <a:off x="467615" y="411552"/>
                <a:ext cx="970270" cy="722476"/>
              </a:xfrm>
              <a:custGeom>
                <a:avLst/>
                <a:gdLst>
                  <a:gd name="connsiteX0" fmla="*/ 1541278 w 1544542"/>
                  <a:gd name="connsiteY0" fmla="*/ 367800 h 1150087"/>
                  <a:gd name="connsiteX1" fmla="*/ 1331442 w 1544542"/>
                  <a:gd name="connsiteY1" fmla="*/ 30900 h 1150087"/>
                  <a:gd name="connsiteX2" fmla="*/ 1305725 w 1544542"/>
                  <a:gd name="connsiteY2" fmla="*/ 13851 h 1150087"/>
                  <a:gd name="connsiteX3" fmla="*/ 1194473 w 1544542"/>
                  <a:gd name="connsiteY3" fmla="*/ 24614 h 1150087"/>
                  <a:gd name="connsiteX4" fmla="*/ 1191901 w 1544542"/>
                  <a:gd name="connsiteY4" fmla="*/ 26519 h 1150087"/>
                  <a:gd name="connsiteX5" fmla="*/ 1189425 w 1544542"/>
                  <a:gd name="connsiteY5" fmla="*/ 29376 h 1150087"/>
                  <a:gd name="connsiteX6" fmla="*/ 1179900 w 1544542"/>
                  <a:gd name="connsiteY6" fmla="*/ 40902 h 1150087"/>
                  <a:gd name="connsiteX7" fmla="*/ 1177232 w 1544542"/>
                  <a:gd name="connsiteY7" fmla="*/ 44902 h 1150087"/>
                  <a:gd name="connsiteX8" fmla="*/ 1173804 w 1544542"/>
                  <a:gd name="connsiteY8" fmla="*/ 50998 h 1150087"/>
                  <a:gd name="connsiteX9" fmla="*/ 1171041 w 1544542"/>
                  <a:gd name="connsiteY9" fmla="*/ 56713 h 1150087"/>
                  <a:gd name="connsiteX10" fmla="*/ 1168660 w 1544542"/>
                  <a:gd name="connsiteY10" fmla="*/ 62904 h 1150087"/>
                  <a:gd name="connsiteX11" fmla="*/ 1166660 w 1544542"/>
                  <a:gd name="connsiteY11" fmla="*/ 69762 h 1150087"/>
                  <a:gd name="connsiteX12" fmla="*/ 1165326 w 1544542"/>
                  <a:gd name="connsiteY12" fmla="*/ 76335 h 1150087"/>
                  <a:gd name="connsiteX13" fmla="*/ 1164374 w 1544542"/>
                  <a:gd name="connsiteY13" fmla="*/ 84717 h 1150087"/>
                  <a:gd name="connsiteX14" fmla="*/ 1164183 w 1544542"/>
                  <a:gd name="connsiteY14" fmla="*/ 91003 h 1150087"/>
                  <a:gd name="connsiteX15" fmla="*/ 1164945 w 1544542"/>
                  <a:gd name="connsiteY15" fmla="*/ 100242 h 1150087"/>
                  <a:gd name="connsiteX16" fmla="*/ 1165803 w 1544542"/>
                  <a:gd name="connsiteY16" fmla="*/ 105957 h 1150087"/>
                  <a:gd name="connsiteX17" fmla="*/ 1170184 w 1544542"/>
                  <a:gd name="connsiteY17" fmla="*/ 120721 h 1150087"/>
                  <a:gd name="connsiteX18" fmla="*/ 1190377 w 1544542"/>
                  <a:gd name="connsiteY18" fmla="*/ 165584 h 1150087"/>
                  <a:gd name="connsiteX19" fmla="*/ 1228191 w 1544542"/>
                  <a:gd name="connsiteY19" fmla="*/ 287694 h 1150087"/>
                  <a:gd name="connsiteX20" fmla="*/ 1093794 w 1544542"/>
                  <a:gd name="connsiteY20" fmla="*/ 340939 h 1150087"/>
                  <a:gd name="connsiteX21" fmla="*/ 1080649 w 1544542"/>
                  <a:gd name="connsiteY21" fmla="*/ 342844 h 1150087"/>
                  <a:gd name="connsiteX22" fmla="*/ 1031405 w 1544542"/>
                  <a:gd name="connsiteY22" fmla="*/ 349035 h 1150087"/>
                  <a:gd name="connsiteX23" fmla="*/ 727557 w 1544542"/>
                  <a:gd name="connsiteY23" fmla="*/ 344178 h 1150087"/>
                  <a:gd name="connsiteX24" fmla="*/ 717270 w 1544542"/>
                  <a:gd name="connsiteY24" fmla="*/ 239403 h 1150087"/>
                  <a:gd name="connsiteX25" fmla="*/ 675075 w 1544542"/>
                  <a:gd name="connsiteY25" fmla="*/ 178633 h 1150087"/>
                  <a:gd name="connsiteX26" fmla="*/ 587254 w 1544542"/>
                  <a:gd name="connsiteY26" fmla="*/ 175204 h 1150087"/>
                  <a:gd name="connsiteX27" fmla="*/ 516578 w 1544542"/>
                  <a:gd name="connsiteY27" fmla="*/ 206827 h 1150087"/>
                  <a:gd name="connsiteX28" fmla="*/ 93383 w 1544542"/>
                  <a:gd name="connsiteY28" fmla="*/ 436665 h 1150087"/>
                  <a:gd name="connsiteX29" fmla="*/ 70999 w 1544542"/>
                  <a:gd name="connsiteY29" fmla="*/ 445143 h 1150087"/>
                  <a:gd name="connsiteX30" fmla="*/ 69189 w 1544542"/>
                  <a:gd name="connsiteY30" fmla="*/ 446381 h 1150087"/>
                  <a:gd name="connsiteX31" fmla="*/ 704 w 1544542"/>
                  <a:gd name="connsiteY31" fmla="*/ 534678 h 1150087"/>
                  <a:gd name="connsiteX32" fmla="*/ 39566 w 1544542"/>
                  <a:gd name="connsiteY32" fmla="*/ 631737 h 1150087"/>
                  <a:gd name="connsiteX33" fmla="*/ 198824 w 1544542"/>
                  <a:gd name="connsiteY33" fmla="*/ 739370 h 1150087"/>
                  <a:gd name="connsiteX34" fmla="*/ 363512 w 1544542"/>
                  <a:gd name="connsiteY34" fmla="*/ 841954 h 1150087"/>
                  <a:gd name="connsiteX35" fmla="*/ 403802 w 1544542"/>
                  <a:gd name="connsiteY35" fmla="*/ 871958 h 1150087"/>
                  <a:gd name="connsiteX36" fmla="*/ 597541 w 1544542"/>
                  <a:gd name="connsiteY36" fmla="*/ 961112 h 1150087"/>
                  <a:gd name="connsiteX37" fmla="*/ 647166 w 1544542"/>
                  <a:gd name="connsiteY37" fmla="*/ 934537 h 1150087"/>
                  <a:gd name="connsiteX38" fmla="*/ 652977 w 1544542"/>
                  <a:gd name="connsiteY38" fmla="*/ 928441 h 1150087"/>
                  <a:gd name="connsiteX39" fmla="*/ 680123 w 1544542"/>
                  <a:gd name="connsiteY39" fmla="*/ 981591 h 1150087"/>
                  <a:gd name="connsiteX40" fmla="*/ 651738 w 1544542"/>
                  <a:gd name="connsiteY40" fmla="*/ 1075221 h 1150087"/>
                  <a:gd name="connsiteX41" fmla="*/ 704126 w 1544542"/>
                  <a:gd name="connsiteY41" fmla="*/ 1143706 h 1150087"/>
                  <a:gd name="connsiteX42" fmla="*/ 707079 w 1544542"/>
                  <a:gd name="connsiteY42" fmla="*/ 1144754 h 1150087"/>
                  <a:gd name="connsiteX43" fmla="*/ 715842 w 1544542"/>
                  <a:gd name="connsiteY43" fmla="*/ 1150088 h 1150087"/>
                  <a:gd name="connsiteX44" fmla="*/ 731844 w 1544542"/>
                  <a:gd name="connsiteY44" fmla="*/ 1150088 h 1150087"/>
                  <a:gd name="connsiteX45" fmla="*/ 817283 w 1544542"/>
                  <a:gd name="connsiteY45" fmla="*/ 1094081 h 1150087"/>
                  <a:gd name="connsiteX46" fmla="*/ 833761 w 1544542"/>
                  <a:gd name="connsiteY46" fmla="*/ 1060743 h 1150087"/>
                  <a:gd name="connsiteX47" fmla="*/ 833380 w 1544542"/>
                  <a:gd name="connsiteY47" fmla="*/ 1069125 h 1150087"/>
                  <a:gd name="connsiteX48" fmla="*/ 914342 w 1544542"/>
                  <a:gd name="connsiteY48" fmla="*/ 1149231 h 1150087"/>
                  <a:gd name="connsiteX49" fmla="*/ 1001592 w 1544542"/>
                  <a:gd name="connsiteY49" fmla="*/ 1091128 h 1150087"/>
                  <a:gd name="connsiteX50" fmla="*/ 1036358 w 1544542"/>
                  <a:gd name="connsiteY50" fmla="*/ 1004451 h 1150087"/>
                  <a:gd name="connsiteX51" fmla="*/ 1125036 w 1544542"/>
                  <a:gd name="connsiteY51" fmla="*/ 907391 h 1150087"/>
                  <a:gd name="connsiteX52" fmla="*/ 1098461 w 1544542"/>
                  <a:gd name="connsiteY52" fmla="*/ 852432 h 1150087"/>
                  <a:gd name="connsiteX53" fmla="*/ 1138466 w 1544542"/>
                  <a:gd name="connsiteY53" fmla="*/ 839859 h 1150087"/>
                  <a:gd name="connsiteX54" fmla="*/ 1187329 w 1544542"/>
                  <a:gd name="connsiteY54" fmla="*/ 755181 h 1150087"/>
                  <a:gd name="connsiteX55" fmla="*/ 1186662 w 1544542"/>
                  <a:gd name="connsiteY55" fmla="*/ 745085 h 1150087"/>
                  <a:gd name="connsiteX56" fmla="*/ 1219143 w 1544542"/>
                  <a:gd name="connsiteY56" fmla="*/ 732702 h 1150087"/>
                  <a:gd name="connsiteX57" fmla="*/ 1288675 w 1544542"/>
                  <a:gd name="connsiteY57" fmla="*/ 706509 h 1150087"/>
                  <a:gd name="connsiteX58" fmla="*/ 1426597 w 1544542"/>
                  <a:gd name="connsiteY58" fmla="*/ 618879 h 1150087"/>
                  <a:gd name="connsiteX59" fmla="*/ 1542993 w 1544542"/>
                  <a:gd name="connsiteY59" fmla="*/ 400089 h 1150087"/>
                  <a:gd name="connsiteX60" fmla="*/ 1541278 w 1544542"/>
                  <a:gd name="connsiteY60" fmla="*/ 367990 h 115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4542" h="1150087">
                    <a:moveTo>
                      <a:pt x="1541278" y="367800"/>
                    </a:moveTo>
                    <a:cubicBezTo>
                      <a:pt x="1546040" y="225210"/>
                      <a:pt x="1463649" y="91956"/>
                      <a:pt x="1331442" y="30900"/>
                    </a:cubicBezTo>
                    <a:lnTo>
                      <a:pt x="1305725" y="13851"/>
                    </a:lnTo>
                    <a:cubicBezTo>
                      <a:pt x="1272387" y="-8152"/>
                      <a:pt x="1226096" y="-3485"/>
                      <a:pt x="1194473" y="24614"/>
                    </a:cubicBezTo>
                    <a:lnTo>
                      <a:pt x="1191901" y="26519"/>
                    </a:lnTo>
                    <a:lnTo>
                      <a:pt x="1189425" y="29376"/>
                    </a:lnTo>
                    <a:cubicBezTo>
                      <a:pt x="1185996" y="32901"/>
                      <a:pt x="1182852" y="36711"/>
                      <a:pt x="1179900" y="40902"/>
                    </a:cubicBezTo>
                    <a:cubicBezTo>
                      <a:pt x="1178947" y="42140"/>
                      <a:pt x="1178090" y="43473"/>
                      <a:pt x="1177232" y="44902"/>
                    </a:cubicBezTo>
                    <a:cubicBezTo>
                      <a:pt x="1175994" y="46902"/>
                      <a:pt x="1174851" y="48903"/>
                      <a:pt x="1173804" y="50998"/>
                    </a:cubicBezTo>
                    <a:cubicBezTo>
                      <a:pt x="1172851" y="52808"/>
                      <a:pt x="1171994" y="54618"/>
                      <a:pt x="1171041" y="56713"/>
                    </a:cubicBezTo>
                    <a:cubicBezTo>
                      <a:pt x="1170184" y="58809"/>
                      <a:pt x="1169422" y="60904"/>
                      <a:pt x="1168660" y="62904"/>
                    </a:cubicBezTo>
                    <a:cubicBezTo>
                      <a:pt x="1167803" y="65381"/>
                      <a:pt x="1167041" y="67857"/>
                      <a:pt x="1166660" y="69762"/>
                    </a:cubicBezTo>
                    <a:cubicBezTo>
                      <a:pt x="1166088" y="71953"/>
                      <a:pt x="1165612" y="74144"/>
                      <a:pt x="1165326" y="76335"/>
                    </a:cubicBezTo>
                    <a:cubicBezTo>
                      <a:pt x="1164850" y="79097"/>
                      <a:pt x="1164564" y="81859"/>
                      <a:pt x="1164374" y="84717"/>
                    </a:cubicBezTo>
                    <a:cubicBezTo>
                      <a:pt x="1164279" y="86717"/>
                      <a:pt x="1164183" y="88812"/>
                      <a:pt x="1164183" y="91003"/>
                    </a:cubicBezTo>
                    <a:cubicBezTo>
                      <a:pt x="1164183" y="93956"/>
                      <a:pt x="1164469" y="96909"/>
                      <a:pt x="1164945" y="100242"/>
                    </a:cubicBezTo>
                    <a:cubicBezTo>
                      <a:pt x="1165136" y="102243"/>
                      <a:pt x="1165422" y="104148"/>
                      <a:pt x="1165803" y="105957"/>
                    </a:cubicBezTo>
                    <a:cubicBezTo>
                      <a:pt x="1166850" y="111101"/>
                      <a:pt x="1168279" y="116054"/>
                      <a:pt x="1170184" y="120721"/>
                    </a:cubicBezTo>
                    <a:cubicBezTo>
                      <a:pt x="1175709" y="134628"/>
                      <a:pt x="1182852" y="149677"/>
                      <a:pt x="1190377" y="165584"/>
                    </a:cubicBezTo>
                    <a:cubicBezTo>
                      <a:pt x="1207332" y="201493"/>
                      <a:pt x="1235811" y="261691"/>
                      <a:pt x="1228191" y="287694"/>
                    </a:cubicBezTo>
                    <a:cubicBezTo>
                      <a:pt x="1217809" y="323318"/>
                      <a:pt x="1140180" y="334367"/>
                      <a:pt x="1093794" y="340939"/>
                    </a:cubicBezTo>
                    <a:lnTo>
                      <a:pt x="1080649" y="342844"/>
                    </a:lnTo>
                    <a:cubicBezTo>
                      <a:pt x="1064361" y="345225"/>
                      <a:pt x="1047788" y="347321"/>
                      <a:pt x="1031405" y="349035"/>
                    </a:cubicBezTo>
                    <a:cubicBezTo>
                      <a:pt x="932250" y="359513"/>
                      <a:pt x="830237" y="357798"/>
                      <a:pt x="727557" y="344178"/>
                    </a:cubicBezTo>
                    <a:cubicBezTo>
                      <a:pt x="726033" y="309602"/>
                      <a:pt x="722700" y="274931"/>
                      <a:pt x="717270" y="239403"/>
                    </a:cubicBezTo>
                    <a:cubicBezTo>
                      <a:pt x="713365" y="213495"/>
                      <a:pt x="697934" y="191301"/>
                      <a:pt x="675075" y="178633"/>
                    </a:cubicBezTo>
                    <a:cubicBezTo>
                      <a:pt x="649071" y="164250"/>
                      <a:pt x="615448" y="162917"/>
                      <a:pt x="587254" y="175204"/>
                    </a:cubicBezTo>
                    <a:cubicBezTo>
                      <a:pt x="563632" y="185491"/>
                      <a:pt x="539915" y="196064"/>
                      <a:pt x="516578" y="206827"/>
                    </a:cubicBezTo>
                    <a:cubicBezTo>
                      <a:pt x="371989" y="273407"/>
                      <a:pt x="229685" y="350655"/>
                      <a:pt x="93383" y="436665"/>
                    </a:cubicBezTo>
                    <a:cubicBezTo>
                      <a:pt x="85667" y="437808"/>
                      <a:pt x="77952" y="440666"/>
                      <a:pt x="70999" y="445143"/>
                    </a:cubicBezTo>
                    <a:lnTo>
                      <a:pt x="69189" y="446381"/>
                    </a:lnTo>
                    <a:cubicBezTo>
                      <a:pt x="45758" y="461526"/>
                      <a:pt x="6610" y="486767"/>
                      <a:pt x="704" y="534678"/>
                    </a:cubicBezTo>
                    <a:cubicBezTo>
                      <a:pt x="-3296" y="567253"/>
                      <a:pt x="9753" y="599829"/>
                      <a:pt x="39566" y="631737"/>
                    </a:cubicBezTo>
                    <a:cubicBezTo>
                      <a:pt x="72999" y="667456"/>
                      <a:pt x="131292" y="700794"/>
                      <a:pt x="198824" y="739370"/>
                    </a:cubicBezTo>
                    <a:cubicBezTo>
                      <a:pt x="251593" y="769564"/>
                      <a:pt x="311505" y="803759"/>
                      <a:pt x="363512" y="841954"/>
                    </a:cubicBezTo>
                    <a:cubicBezTo>
                      <a:pt x="377609" y="852336"/>
                      <a:pt x="391039" y="862338"/>
                      <a:pt x="403802" y="871958"/>
                    </a:cubicBezTo>
                    <a:cubicBezTo>
                      <a:pt x="485051" y="932823"/>
                      <a:pt x="538581" y="973018"/>
                      <a:pt x="597541" y="961112"/>
                    </a:cubicBezTo>
                    <a:cubicBezTo>
                      <a:pt x="616210" y="957302"/>
                      <a:pt x="632879" y="948444"/>
                      <a:pt x="647166" y="934537"/>
                    </a:cubicBezTo>
                    <a:cubicBezTo>
                      <a:pt x="649167" y="932632"/>
                      <a:pt x="651071" y="930537"/>
                      <a:pt x="652977" y="928441"/>
                    </a:cubicBezTo>
                    <a:cubicBezTo>
                      <a:pt x="655072" y="949682"/>
                      <a:pt x="664597" y="968160"/>
                      <a:pt x="680123" y="981591"/>
                    </a:cubicBezTo>
                    <a:cubicBezTo>
                      <a:pt x="655644" y="1032930"/>
                      <a:pt x="651738" y="1057791"/>
                      <a:pt x="651738" y="1075221"/>
                    </a:cubicBezTo>
                    <a:cubicBezTo>
                      <a:pt x="651738" y="1106654"/>
                      <a:pt x="671360" y="1132181"/>
                      <a:pt x="704126" y="1143706"/>
                    </a:cubicBezTo>
                    <a:lnTo>
                      <a:pt x="707079" y="1144754"/>
                    </a:lnTo>
                    <a:lnTo>
                      <a:pt x="715842" y="1150088"/>
                    </a:lnTo>
                    <a:lnTo>
                      <a:pt x="731844" y="1150088"/>
                    </a:lnTo>
                    <a:cubicBezTo>
                      <a:pt x="770229" y="1150088"/>
                      <a:pt x="801281" y="1129704"/>
                      <a:pt x="817283" y="1094081"/>
                    </a:cubicBezTo>
                    <a:cubicBezTo>
                      <a:pt x="822521" y="1083603"/>
                      <a:pt x="828046" y="1072459"/>
                      <a:pt x="833761" y="1060743"/>
                    </a:cubicBezTo>
                    <a:cubicBezTo>
                      <a:pt x="833571" y="1063601"/>
                      <a:pt x="833380" y="1066363"/>
                      <a:pt x="833380" y="1069125"/>
                    </a:cubicBezTo>
                    <a:cubicBezTo>
                      <a:pt x="833380" y="1116274"/>
                      <a:pt x="866622" y="1149231"/>
                      <a:pt x="914342" y="1149231"/>
                    </a:cubicBezTo>
                    <a:cubicBezTo>
                      <a:pt x="954729" y="1149231"/>
                      <a:pt x="986542" y="1128085"/>
                      <a:pt x="1001592" y="1091128"/>
                    </a:cubicBezTo>
                    <a:cubicBezTo>
                      <a:pt x="1010545" y="1070268"/>
                      <a:pt x="1021975" y="1041789"/>
                      <a:pt x="1036358" y="1004451"/>
                    </a:cubicBezTo>
                    <a:cubicBezTo>
                      <a:pt x="1117987" y="990258"/>
                      <a:pt x="1125036" y="928155"/>
                      <a:pt x="1125036" y="907391"/>
                    </a:cubicBezTo>
                    <a:cubicBezTo>
                      <a:pt x="1125036" y="886626"/>
                      <a:pt x="1116558" y="866433"/>
                      <a:pt x="1098461" y="852432"/>
                    </a:cubicBezTo>
                    <a:cubicBezTo>
                      <a:pt x="1113891" y="849765"/>
                      <a:pt x="1127131" y="845574"/>
                      <a:pt x="1138466" y="839859"/>
                    </a:cubicBezTo>
                    <a:cubicBezTo>
                      <a:pt x="1169517" y="823952"/>
                      <a:pt x="1187329" y="793091"/>
                      <a:pt x="1187329" y="755181"/>
                    </a:cubicBezTo>
                    <a:cubicBezTo>
                      <a:pt x="1187329" y="751848"/>
                      <a:pt x="1187138" y="748419"/>
                      <a:pt x="1186662" y="745085"/>
                    </a:cubicBezTo>
                    <a:cubicBezTo>
                      <a:pt x="1197807" y="741084"/>
                      <a:pt x="1208665" y="736893"/>
                      <a:pt x="1219143" y="732702"/>
                    </a:cubicBezTo>
                    <a:cubicBezTo>
                      <a:pt x="1241526" y="724606"/>
                      <a:pt x="1264958" y="715843"/>
                      <a:pt x="1288675" y="706509"/>
                    </a:cubicBezTo>
                    <a:cubicBezTo>
                      <a:pt x="1341920" y="685649"/>
                      <a:pt x="1388307" y="656217"/>
                      <a:pt x="1426597" y="618879"/>
                    </a:cubicBezTo>
                    <a:cubicBezTo>
                      <a:pt x="1511179" y="536392"/>
                      <a:pt x="1534325" y="437332"/>
                      <a:pt x="1542993" y="400089"/>
                    </a:cubicBezTo>
                    <a:cubicBezTo>
                      <a:pt x="1545564" y="389326"/>
                      <a:pt x="1544898" y="378277"/>
                      <a:pt x="1541278" y="367990"/>
                    </a:cubicBezTo>
                    <a:close/>
                  </a:path>
                </a:pathLst>
              </a:custGeom>
              <a:solidFill>
                <a:srgbClr val="FFFFFF"/>
              </a:solidFill>
              <a:ln w="9525" cap="flat">
                <a:noFill/>
                <a:prstDash val="solid"/>
                <a:miter/>
              </a:ln>
            </p:spPr>
            <p:txBody>
              <a:bodyPr rtlCol="0" anchor="ctr"/>
              <a:lstStyle/>
              <a:p>
                <a:endParaRPr lang="nl-BE"/>
              </a:p>
            </p:txBody>
          </p:sp>
          <p:grpSp>
            <p:nvGrpSpPr>
              <p:cNvPr id="254" name="Graphic 8">
                <a:extLst>
                  <a:ext uri="{FF2B5EF4-FFF2-40B4-BE49-F238E27FC236}">
                    <a16:creationId xmlns:a16="http://schemas.microsoft.com/office/drawing/2014/main" id="{104F10F4-520E-FB40-8E18-0FAEA465E49F}"/>
                  </a:ext>
                </a:extLst>
              </p:cNvPr>
              <p:cNvGrpSpPr/>
              <p:nvPr/>
            </p:nvGrpSpPr>
            <p:grpSpPr>
              <a:xfrm>
                <a:off x="500543" y="444393"/>
                <a:ext cx="904369" cy="539271"/>
                <a:chOff x="1344455" y="1042408"/>
                <a:chExt cx="1439636" cy="858449"/>
              </a:xfrm>
            </p:grpSpPr>
            <p:grpSp>
              <p:nvGrpSpPr>
                <p:cNvPr id="256" name="Graphic 8">
                  <a:extLst>
                    <a:ext uri="{FF2B5EF4-FFF2-40B4-BE49-F238E27FC236}">
                      <a16:creationId xmlns:a16="http://schemas.microsoft.com/office/drawing/2014/main" id="{F215E05E-24FF-1411-6DD3-A25E6D74DB19}"/>
                    </a:ext>
                  </a:extLst>
                </p:cNvPr>
                <p:cNvGrpSpPr/>
                <p:nvPr/>
              </p:nvGrpSpPr>
              <p:grpSpPr>
                <a:xfrm>
                  <a:off x="1345918" y="1042408"/>
                  <a:ext cx="1435193" cy="853806"/>
                  <a:chOff x="1345918" y="1042408"/>
                  <a:chExt cx="1435193" cy="853806"/>
                </a:xfrm>
              </p:grpSpPr>
              <p:sp>
                <p:nvSpPr>
                  <p:cNvPr id="259" name="Vrije vorm: vorm 258">
                    <a:extLst>
                      <a:ext uri="{FF2B5EF4-FFF2-40B4-BE49-F238E27FC236}">
                        <a16:creationId xmlns:a16="http://schemas.microsoft.com/office/drawing/2014/main" id="{91377A4E-E2C0-A28A-4D54-08D873A1C07F}"/>
                      </a:ext>
                    </a:extLst>
                  </p:cNvPr>
                  <p:cNvSpPr/>
                  <p:nvPr/>
                </p:nvSpPr>
                <p:spPr>
                  <a:xfrm>
                    <a:off x="1345918" y="1042408"/>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206 h 853806"/>
                      <a:gd name="connsiteX17" fmla="*/ 11499 w 1435193"/>
                      <a:gd name="connsiteY17" fmla="*/ 522499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180"/>
                          <a:pt x="188569" y="348763"/>
                          <a:pt x="18071" y="460206"/>
                        </a:cubicBezTo>
                        <a:cubicBezTo>
                          <a:pt x="-6313" y="476208"/>
                          <a:pt x="-3455" y="505830"/>
                          <a:pt x="11499" y="522499"/>
                        </a:cubicBezTo>
                        <a:close/>
                      </a:path>
                    </a:pathLst>
                  </a:custGeom>
                  <a:solidFill>
                    <a:srgbClr val="F38307"/>
                  </a:solidFill>
                  <a:ln w="9525" cap="flat">
                    <a:noFill/>
                    <a:prstDash val="solid"/>
                    <a:miter/>
                  </a:ln>
                </p:spPr>
                <p:txBody>
                  <a:bodyPr rtlCol="0" anchor="ctr"/>
                  <a:lstStyle/>
                  <a:p>
                    <a:endParaRPr lang="nl-BE"/>
                  </a:p>
                </p:txBody>
              </p:sp>
              <p:sp>
                <p:nvSpPr>
                  <p:cNvPr id="260" name="Vrije vorm: vorm 259">
                    <a:extLst>
                      <a:ext uri="{FF2B5EF4-FFF2-40B4-BE49-F238E27FC236}">
                        <a16:creationId xmlns:a16="http://schemas.microsoft.com/office/drawing/2014/main" id="{FAF23BA6-3793-1060-06FA-74A4F2EE2BF4}"/>
                      </a:ext>
                    </a:extLst>
                  </p:cNvPr>
                  <p:cNvSpPr/>
                  <p:nvPr/>
                </p:nvSpPr>
                <p:spPr>
                  <a:xfrm>
                    <a:off x="1345986" y="1054939"/>
                    <a:ext cx="1333663" cy="480345"/>
                  </a:xfrm>
                  <a:custGeom>
                    <a:avLst/>
                    <a:gdLst>
                      <a:gd name="connsiteX0" fmla="*/ 171451 w 1333663"/>
                      <a:gd name="connsiteY0" fmla="*/ 387191 h 480345"/>
                      <a:gd name="connsiteX1" fmla="*/ 280798 w 1333663"/>
                      <a:gd name="connsiteY1" fmla="*/ 344234 h 480345"/>
                      <a:gd name="connsiteX2" fmla="*/ 394813 w 1333663"/>
                      <a:gd name="connsiteY2" fmla="*/ 327279 h 480345"/>
                      <a:gd name="connsiteX3" fmla="*/ 501207 w 1333663"/>
                      <a:gd name="connsiteY3" fmla="*/ 350615 h 480345"/>
                      <a:gd name="connsiteX4" fmla="*/ 606744 w 1333663"/>
                      <a:gd name="connsiteY4" fmla="*/ 373380 h 480345"/>
                      <a:gd name="connsiteX5" fmla="*/ 836677 w 1333663"/>
                      <a:gd name="connsiteY5" fmla="*/ 397478 h 480345"/>
                      <a:gd name="connsiteX6" fmla="*/ 1070992 w 1333663"/>
                      <a:gd name="connsiteY6" fmla="*/ 398621 h 480345"/>
                      <a:gd name="connsiteX7" fmla="*/ 1232632 w 1333663"/>
                      <a:gd name="connsiteY7" fmla="*/ 378524 h 480345"/>
                      <a:gd name="connsiteX8" fmla="*/ 1323691 w 1333663"/>
                      <a:gd name="connsiteY8" fmla="*/ 311944 h 480345"/>
                      <a:gd name="connsiteX9" fmla="*/ 1311784 w 1333663"/>
                      <a:gd name="connsiteY9" fmla="*/ 158687 h 480345"/>
                      <a:gd name="connsiteX10" fmla="*/ 1174053 w 1333663"/>
                      <a:gd name="connsiteY10" fmla="*/ 0 h 480345"/>
                      <a:gd name="connsiteX11" fmla="*/ 1164909 w 1333663"/>
                      <a:gd name="connsiteY11" fmla="*/ 36290 h 480345"/>
                      <a:gd name="connsiteX12" fmla="*/ 1224631 w 1333663"/>
                      <a:gd name="connsiteY12" fmla="*/ 237363 h 480345"/>
                      <a:gd name="connsiteX13" fmla="*/ 1034416 w 1333663"/>
                      <a:gd name="connsiteY13" fmla="*/ 329660 h 480345"/>
                      <a:gd name="connsiteX14" fmla="*/ 622270 w 1333663"/>
                      <a:gd name="connsiteY14" fmla="*/ 324422 h 480345"/>
                      <a:gd name="connsiteX15" fmla="*/ 611697 w 1333663"/>
                      <a:gd name="connsiteY15" fmla="*/ 182118 h 480345"/>
                      <a:gd name="connsiteX16" fmla="*/ 554356 w 1333663"/>
                      <a:gd name="connsiteY16" fmla="*/ 158115 h 480345"/>
                      <a:gd name="connsiteX17" fmla="*/ 18004 w 1333663"/>
                      <a:gd name="connsiteY17" fmla="*/ 447675 h 480345"/>
                      <a:gd name="connsiteX18" fmla="*/ 1 w 1333663"/>
                      <a:gd name="connsiteY18" fmla="*/ 480346 h 480345"/>
                      <a:gd name="connsiteX19" fmla="*/ 171547 w 1333663"/>
                      <a:gd name="connsiteY19" fmla="*/ 387191 h 4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345">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3"/>
                          <a:pt x="1232632" y="378524"/>
                        </a:cubicBezTo>
                        <a:cubicBezTo>
                          <a:pt x="1271113" y="367570"/>
                          <a:pt x="1308546" y="347853"/>
                          <a:pt x="1323691" y="311944"/>
                        </a:cubicBezTo>
                        <a:cubicBezTo>
                          <a:pt x="1343312" y="265462"/>
                          <a:pt x="1331120" y="203359"/>
                          <a:pt x="1311784" y="158687"/>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649"/>
                          <a:pt x="188501" y="336233"/>
                          <a:pt x="18004" y="447675"/>
                        </a:cubicBezTo>
                        <a:cubicBezTo>
                          <a:pt x="5145" y="456057"/>
                          <a:pt x="-94" y="468249"/>
                          <a:pt x="1" y="480346"/>
                        </a:cubicBezTo>
                        <a:cubicBezTo>
                          <a:pt x="54008" y="443960"/>
                          <a:pt x="112015" y="413480"/>
                          <a:pt x="171547" y="387191"/>
                        </a:cubicBezTo>
                        <a:close/>
                      </a:path>
                    </a:pathLst>
                  </a:custGeom>
                  <a:solidFill>
                    <a:schemeClr val="bg1">
                      <a:alpha val="30000"/>
                    </a:schemeClr>
                  </a:solidFill>
                  <a:ln w="9525" cap="flat">
                    <a:noFill/>
                    <a:prstDash val="solid"/>
                    <a:miter/>
                  </a:ln>
                </p:spPr>
                <p:txBody>
                  <a:bodyPr rtlCol="0" anchor="ctr"/>
                  <a:lstStyle/>
                  <a:p>
                    <a:endParaRPr lang="nl-BE"/>
                  </a:p>
                </p:txBody>
              </p:sp>
              <p:sp>
                <p:nvSpPr>
                  <p:cNvPr id="261" name="Vrije vorm: vorm 260">
                    <a:extLst>
                      <a:ext uri="{FF2B5EF4-FFF2-40B4-BE49-F238E27FC236}">
                        <a16:creationId xmlns:a16="http://schemas.microsoft.com/office/drawing/2014/main" id="{9484FC7E-B208-44F5-27A5-8F5D60FA8ACD}"/>
                      </a:ext>
                    </a:extLst>
                  </p:cNvPr>
                  <p:cNvSpPr/>
                  <p:nvPr/>
                </p:nvSpPr>
                <p:spPr>
                  <a:xfrm>
                    <a:off x="1389752" y="1417887"/>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30000"/>
                    </a:schemeClr>
                  </a:solidFill>
                  <a:ln w="9525" cap="flat">
                    <a:noFill/>
                    <a:prstDash val="solid"/>
                    <a:miter/>
                  </a:ln>
                </p:spPr>
                <p:txBody>
                  <a:bodyPr rtlCol="0" anchor="ctr"/>
                  <a:lstStyle/>
                  <a:p>
                    <a:endParaRPr lang="nl-BE"/>
                  </a:p>
                </p:txBody>
              </p:sp>
              <p:sp>
                <p:nvSpPr>
                  <p:cNvPr id="262" name="Vrije vorm: vorm 261">
                    <a:extLst>
                      <a:ext uri="{FF2B5EF4-FFF2-40B4-BE49-F238E27FC236}">
                        <a16:creationId xmlns:a16="http://schemas.microsoft.com/office/drawing/2014/main" id="{C5A6D631-EBB4-D4F0-2110-77AB22668152}"/>
                      </a:ext>
                    </a:extLst>
                  </p:cNvPr>
                  <p:cNvSpPr/>
                  <p:nvPr/>
                </p:nvSpPr>
                <p:spPr>
                  <a:xfrm>
                    <a:off x="1850678" y="1443645"/>
                    <a:ext cx="565122" cy="70211"/>
                  </a:xfrm>
                  <a:custGeom>
                    <a:avLst/>
                    <a:gdLst>
                      <a:gd name="connsiteX0" fmla="*/ 8040 w 565122"/>
                      <a:gd name="connsiteY0" fmla="*/ 21821 h 70211"/>
                      <a:gd name="connsiteX1" fmla="*/ 554204 w 565122"/>
                      <a:gd name="connsiteY1" fmla="*/ 68303 h 70211"/>
                      <a:gd name="connsiteX2" fmla="*/ 554394 w 565122"/>
                      <a:gd name="connsiteY2" fmla="*/ 45919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8"/>
                          <a:pt x="554204" y="68303"/>
                        </a:cubicBezTo>
                        <a:cubicBezTo>
                          <a:pt x="568586" y="67732"/>
                          <a:pt x="568872" y="45348"/>
                          <a:pt x="554394" y="45919"/>
                        </a:cubicBezTo>
                        <a:cubicBezTo>
                          <a:pt x="373133" y="53635"/>
                          <a:pt x="191491" y="38395"/>
                          <a:pt x="14136" y="295"/>
                        </a:cubicBezTo>
                        <a:cubicBezTo>
                          <a:pt x="134" y="-2753"/>
                          <a:pt x="-6152" y="18773"/>
                          <a:pt x="7945" y="21821"/>
                        </a:cubicBezTo>
                        <a:close/>
                      </a:path>
                    </a:pathLst>
                  </a:custGeom>
                  <a:solidFill>
                    <a:schemeClr val="bg1">
                      <a:alpha val="30000"/>
                    </a:schemeClr>
                  </a:solidFill>
                  <a:ln w="9525" cap="flat">
                    <a:noFill/>
                    <a:prstDash val="solid"/>
                    <a:miter/>
                  </a:ln>
                </p:spPr>
                <p:txBody>
                  <a:bodyPr rtlCol="0" anchor="ctr"/>
                  <a:lstStyle/>
                  <a:p>
                    <a:endParaRPr lang="nl-BE"/>
                  </a:p>
                </p:txBody>
              </p:sp>
              <p:sp>
                <p:nvSpPr>
                  <p:cNvPr id="263" name="Vrije vorm: vorm 262">
                    <a:extLst>
                      <a:ext uri="{FF2B5EF4-FFF2-40B4-BE49-F238E27FC236}">
                        <a16:creationId xmlns:a16="http://schemas.microsoft.com/office/drawing/2014/main" id="{3919CAC4-80E4-7AE9-5C2B-477330682E45}"/>
                      </a:ext>
                    </a:extLst>
                  </p:cNvPr>
                  <p:cNvSpPr/>
                  <p:nvPr/>
                </p:nvSpPr>
                <p:spPr>
                  <a:xfrm>
                    <a:off x="1530056" y="1592100"/>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1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7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2 h 242109"/>
                      <a:gd name="connsiteX16" fmla="*/ 276560 w 376054"/>
                      <a:gd name="connsiteY16" fmla="*/ 157782 h 242109"/>
                      <a:gd name="connsiteX17" fmla="*/ 280942 w 376054"/>
                      <a:gd name="connsiteY17" fmla="*/ 160069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9"/>
                          <a:pt x="137971" y="119873"/>
                          <a:pt x="202170" y="163307"/>
                        </a:cubicBezTo>
                        <a:cubicBezTo>
                          <a:pt x="217410" y="173594"/>
                          <a:pt x="232078" y="184548"/>
                          <a:pt x="245794" y="196740"/>
                        </a:cubicBezTo>
                        <a:cubicBezTo>
                          <a:pt x="259225" y="208741"/>
                          <a:pt x="271036" y="223600"/>
                          <a:pt x="286561" y="233221"/>
                        </a:cubicBezTo>
                        <a:cubicBezTo>
                          <a:pt x="303040" y="243412"/>
                          <a:pt x="323518" y="245794"/>
                          <a:pt x="340473" y="235316"/>
                        </a:cubicBezTo>
                        <a:cubicBezTo>
                          <a:pt x="348950" y="230077"/>
                          <a:pt x="355618" y="222171"/>
                          <a:pt x="359142" y="213123"/>
                        </a:cubicBezTo>
                        <a:cubicBezTo>
                          <a:pt x="361142" y="212361"/>
                          <a:pt x="363047" y="211504"/>
                          <a:pt x="365047" y="210456"/>
                        </a:cubicBezTo>
                        <a:cubicBezTo>
                          <a:pt x="376096" y="204741"/>
                          <a:pt x="378763" y="190263"/>
                          <a:pt x="373334" y="179880"/>
                        </a:cubicBezTo>
                        <a:cubicBezTo>
                          <a:pt x="359904" y="154068"/>
                          <a:pt x="335520" y="138256"/>
                          <a:pt x="310469" y="125017"/>
                        </a:cubicBezTo>
                        <a:cubicBezTo>
                          <a:pt x="279608" y="108729"/>
                          <a:pt x="248557" y="92631"/>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2"/>
                        </a:cubicBezTo>
                        <a:cubicBezTo>
                          <a:pt x="261987" y="150163"/>
                          <a:pt x="269226" y="153973"/>
                          <a:pt x="276560" y="157782"/>
                        </a:cubicBezTo>
                        <a:cubicBezTo>
                          <a:pt x="277989" y="158544"/>
                          <a:pt x="279513" y="159306"/>
                          <a:pt x="280942" y="160069"/>
                        </a:cubicBezTo>
                        <a:close/>
                      </a:path>
                    </a:pathLst>
                  </a:custGeom>
                  <a:solidFill>
                    <a:schemeClr val="bg1">
                      <a:alpha val="30000"/>
                    </a:schemeClr>
                  </a:solidFill>
                  <a:ln w="9525" cap="flat">
                    <a:noFill/>
                    <a:prstDash val="solid"/>
                    <a:miter/>
                  </a:ln>
                </p:spPr>
                <p:txBody>
                  <a:bodyPr rtlCol="0" anchor="ctr"/>
                  <a:lstStyle/>
                  <a:p>
                    <a:endParaRPr lang="nl-BE"/>
                  </a:p>
                </p:txBody>
              </p:sp>
              <p:sp>
                <p:nvSpPr>
                  <p:cNvPr id="264" name="Vrije vorm: vorm 263">
                    <a:extLst>
                      <a:ext uri="{FF2B5EF4-FFF2-40B4-BE49-F238E27FC236}">
                        <a16:creationId xmlns:a16="http://schemas.microsoft.com/office/drawing/2014/main" id="{0417DA43-1D49-D22F-70DD-1CECA94E7C1F}"/>
                      </a:ext>
                    </a:extLst>
                  </p:cNvPr>
                  <p:cNvSpPr/>
                  <p:nvPr/>
                </p:nvSpPr>
                <p:spPr>
                  <a:xfrm>
                    <a:off x="2363066" y="1521237"/>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30000"/>
                    </a:schemeClr>
                  </a:solidFill>
                  <a:ln w="9525" cap="flat">
                    <a:noFill/>
                    <a:prstDash val="solid"/>
                    <a:miter/>
                  </a:ln>
                </p:spPr>
                <p:txBody>
                  <a:bodyPr rtlCol="0" anchor="ctr"/>
                  <a:lstStyle/>
                  <a:p>
                    <a:endParaRPr lang="nl-BE"/>
                  </a:p>
                </p:txBody>
              </p:sp>
            </p:grpSp>
            <p:sp>
              <p:nvSpPr>
                <p:cNvPr id="257" name="Vrije vorm: vorm 256">
                  <a:extLst>
                    <a:ext uri="{FF2B5EF4-FFF2-40B4-BE49-F238E27FC236}">
                      <a16:creationId xmlns:a16="http://schemas.microsoft.com/office/drawing/2014/main" id="{6AFCB746-F795-7BCB-AEE2-BDA25B906F3A}"/>
                    </a:ext>
                  </a:extLst>
                </p:cNvPr>
                <p:cNvSpPr/>
                <p:nvPr/>
              </p:nvSpPr>
              <p:spPr>
                <a:xfrm>
                  <a:off x="1344455" y="1478522"/>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3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1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2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3"/>
                        <a:pt x="172411" y="205543"/>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7"/>
                        <a:pt x="176983" y="197541"/>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2"/>
                      </a:cubicBezTo>
                      <a:cubicBezTo>
                        <a:pt x="611513" y="305269"/>
                        <a:pt x="643136" y="252310"/>
                        <a:pt x="655042" y="187445"/>
                      </a:cubicBezTo>
                      <a:cubicBezTo>
                        <a:pt x="655519" y="184968"/>
                        <a:pt x="657900" y="183254"/>
                        <a:pt x="660472" y="183730"/>
                      </a:cubicBezTo>
                      <a:cubicBezTo>
                        <a:pt x="663043" y="184207"/>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258" name="Vrije vorm: vorm 257">
                  <a:extLst>
                    <a:ext uri="{FF2B5EF4-FFF2-40B4-BE49-F238E27FC236}">
                      <a16:creationId xmlns:a16="http://schemas.microsoft.com/office/drawing/2014/main" id="{D4041B71-FB37-7D51-CEED-6D0F5550C5A8}"/>
                    </a:ext>
                  </a:extLst>
                </p:cNvPr>
                <p:cNvSpPr/>
                <p:nvPr/>
              </p:nvSpPr>
              <p:spPr>
                <a:xfrm>
                  <a:off x="1979275" y="1372292"/>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1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1"/>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sp>
            <p:nvSpPr>
              <p:cNvPr id="255" name="Vrije vorm: vorm 254">
                <a:extLst>
                  <a:ext uri="{FF2B5EF4-FFF2-40B4-BE49-F238E27FC236}">
                    <a16:creationId xmlns:a16="http://schemas.microsoft.com/office/drawing/2014/main" id="{0022DA86-AF28-B69D-5372-A89DA3C700B0}"/>
                  </a:ext>
                </a:extLst>
              </p:cNvPr>
              <p:cNvSpPr/>
              <p:nvPr/>
            </p:nvSpPr>
            <p:spPr>
              <a:xfrm>
                <a:off x="910001" y="790694"/>
                <a:ext cx="270635" cy="310246"/>
              </a:xfrm>
              <a:custGeom>
                <a:avLst/>
                <a:gdLst>
                  <a:gd name="connsiteX0" fmla="*/ 49244 w 430815"/>
                  <a:gd name="connsiteY0" fmla="*/ 350425 h 493871"/>
                  <a:gd name="connsiteX1" fmla="*/ 15907 w 430815"/>
                  <a:gd name="connsiteY1" fmla="*/ 342233 h 493871"/>
                  <a:gd name="connsiteX2" fmla="*/ 762 w 430815"/>
                  <a:gd name="connsiteY2" fmla="*/ 315849 h 493871"/>
                  <a:gd name="connsiteX3" fmla="*/ 18098 w 430815"/>
                  <a:gd name="connsiteY3" fmla="*/ 291656 h 493871"/>
                  <a:gd name="connsiteX4" fmla="*/ 74295 w 430815"/>
                  <a:gd name="connsiteY4" fmla="*/ 285560 h 493871"/>
                  <a:gd name="connsiteX5" fmla="*/ 113252 w 430815"/>
                  <a:gd name="connsiteY5" fmla="*/ 199930 h 493871"/>
                  <a:gd name="connsiteX6" fmla="*/ 67437 w 430815"/>
                  <a:gd name="connsiteY6" fmla="*/ 192976 h 493871"/>
                  <a:gd name="connsiteX7" fmla="*/ 54483 w 430815"/>
                  <a:gd name="connsiteY7" fmla="*/ 170878 h 493871"/>
                  <a:gd name="connsiteX8" fmla="*/ 60579 w 430815"/>
                  <a:gd name="connsiteY8" fmla="*/ 147923 h 493871"/>
                  <a:gd name="connsiteX9" fmla="*/ 141923 w 430815"/>
                  <a:gd name="connsiteY9" fmla="*/ 133255 h 493871"/>
                  <a:gd name="connsiteX10" fmla="*/ 182594 w 430815"/>
                  <a:gd name="connsiteY10" fmla="*/ 43244 h 493871"/>
                  <a:gd name="connsiteX11" fmla="*/ 205931 w 430815"/>
                  <a:gd name="connsiteY11" fmla="*/ 13430 h 493871"/>
                  <a:gd name="connsiteX12" fmla="*/ 243173 w 430815"/>
                  <a:gd name="connsiteY12" fmla="*/ 857 h 493871"/>
                  <a:gd name="connsiteX13" fmla="*/ 260509 w 430815"/>
                  <a:gd name="connsiteY13" fmla="*/ 26765 h 493871"/>
                  <a:gd name="connsiteX14" fmla="*/ 216408 w 430815"/>
                  <a:gd name="connsiteY14" fmla="*/ 133160 h 493871"/>
                  <a:gd name="connsiteX15" fmla="*/ 295085 w 430815"/>
                  <a:gd name="connsiteY15" fmla="*/ 133160 h 493871"/>
                  <a:gd name="connsiteX16" fmla="*/ 304610 w 430815"/>
                  <a:gd name="connsiteY16" fmla="*/ 101155 h 493871"/>
                  <a:gd name="connsiteX17" fmla="*/ 315849 w 430815"/>
                  <a:gd name="connsiteY17" fmla="*/ 64389 h 493871"/>
                  <a:gd name="connsiteX18" fmla="*/ 330517 w 430815"/>
                  <a:gd name="connsiteY18" fmla="*/ 33242 h 493871"/>
                  <a:gd name="connsiteX19" fmla="*/ 353854 w 430815"/>
                  <a:gd name="connsiteY19" fmla="*/ 8192 h 493871"/>
                  <a:gd name="connsiteX20" fmla="*/ 386334 w 430815"/>
                  <a:gd name="connsiteY20" fmla="*/ 0 h 493871"/>
                  <a:gd name="connsiteX21" fmla="*/ 404908 w 430815"/>
                  <a:gd name="connsiteY21" fmla="*/ 25051 h 493871"/>
                  <a:gd name="connsiteX22" fmla="*/ 389287 w 430815"/>
                  <a:gd name="connsiteY22" fmla="*/ 76105 h 493871"/>
                  <a:gd name="connsiteX23" fmla="*/ 369380 w 430815"/>
                  <a:gd name="connsiteY23" fmla="*/ 133160 h 493871"/>
                  <a:gd name="connsiteX24" fmla="*/ 406622 w 430815"/>
                  <a:gd name="connsiteY24" fmla="*/ 133160 h 493871"/>
                  <a:gd name="connsiteX25" fmla="*/ 430816 w 430815"/>
                  <a:gd name="connsiteY25" fmla="*/ 151352 h 493871"/>
                  <a:gd name="connsiteX26" fmla="*/ 410528 w 430815"/>
                  <a:gd name="connsiteY26" fmla="*/ 189452 h 493871"/>
                  <a:gd name="connsiteX27" fmla="*/ 347853 w 430815"/>
                  <a:gd name="connsiteY27" fmla="*/ 199835 h 493871"/>
                  <a:gd name="connsiteX28" fmla="*/ 318421 w 430815"/>
                  <a:gd name="connsiteY28" fmla="*/ 284607 h 493871"/>
                  <a:gd name="connsiteX29" fmla="*/ 344329 w 430815"/>
                  <a:gd name="connsiteY29" fmla="*/ 284607 h 493871"/>
                  <a:gd name="connsiteX30" fmla="*/ 368522 w 430815"/>
                  <a:gd name="connsiteY30" fmla="*/ 303657 h 493871"/>
                  <a:gd name="connsiteX31" fmla="*/ 295846 w 430815"/>
                  <a:gd name="connsiteY31" fmla="*/ 351282 h 493871"/>
                  <a:gd name="connsiteX32" fmla="*/ 294989 w 430815"/>
                  <a:gd name="connsiteY32" fmla="*/ 351282 h 493871"/>
                  <a:gd name="connsiteX33" fmla="*/ 249174 w 430815"/>
                  <a:gd name="connsiteY33" fmla="*/ 467201 h 493871"/>
                  <a:gd name="connsiteX34" fmla="*/ 210217 w 430815"/>
                  <a:gd name="connsiteY34" fmla="*/ 493109 h 493871"/>
                  <a:gd name="connsiteX35" fmla="*/ 181642 w 430815"/>
                  <a:gd name="connsiteY35" fmla="*/ 465392 h 493871"/>
                  <a:gd name="connsiteX36" fmla="*/ 185547 w 430815"/>
                  <a:gd name="connsiteY36" fmla="*/ 442913 h 493871"/>
                  <a:gd name="connsiteX37" fmla="*/ 218027 w 430815"/>
                  <a:gd name="connsiteY37" fmla="*/ 351187 h 493871"/>
                  <a:gd name="connsiteX38" fmla="*/ 122015 w 430815"/>
                  <a:gd name="connsiteY38" fmla="*/ 352044 h 493871"/>
                  <a:gd name="connsiteX39" fmla="*/ 65818 w 430815"/>
                  <a:gd name="connsiteY39" fmla="*/ 467963 h 493871"/>
                  <a:gd name="connsiteX40" fmla="*/ 27718 w 430815"/>
                  <a:gd name="connsiteY40" fmla="*/ 493871 h 493871"/>
                  <a:gd name="connsiteX41" fmla="*/ 17335 w 430815"/>
                  <a:gd name="connsiteY41" fmla="*/ 490442 h 493871"/>
                  <a:gd name="connsiteX42" fmla="*/ 0 w 430815"/>
                  <a:gd name="connsiteY42" fmla="*/ 471392 h 493871"/>
                  <a:gd name="connsiteX43" fmla="*/ 49340 w 430815"/>
                  <a:gd name="connsiteY43" fmla="*/ 350234 h 493871"/>
                  <a:gd name="connsiteX44" fmla="*/ 151352 w 430815"/>
                  <a:gd name="connsiteY44" fmla="*/ 285560 h 493871"/>
                  <a:gd name="connsiteX45" fmla="*/ 241363 w 430815"/>
                  <a:gd name="connsiteY45" fmla="*/ 285560 h 493871"/>
                  <a:gd name="connsiteX46" fmla="*/ 271653 w 430815"/>
                  <a:gd name="connsiteY46" fmla="*/ 199930 h 493871"/>
                  <a:gd name="connsiteX47" fmla="*/ 187738 w 430815"/>
                  <a:gd name="connsiteY47" fmla="*/ 199930 h 493871"/>
                  <a:gd name="connsiteX48" fmla="*/ 151448 w 430815"/>
                  <a:gd name="connsiteY48" fmla="*/ 28556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30815" h="493871">
                    <a:moveTo>
                      <a:pt x="49244" y="350425"/>
                    </a:moveTo>
                    <a:cubicBezTo>
                      <a:pt x="37148" y="350425"/>
                      <a:pt x="26003" y="347663"/>
                      <a:pt x="15907" y="342233"/>
                    </a:cubicBezTo>
                    <a:cubicBezTo>
                      <a:pt x="5810" y="336709"/>
                      <a:pt x="762" y="327946"/>
                      <a:pt x="762" y="315849"/>
                    </a:cubicBezTo>
                    <a:cubicBezTo>
                      <a:pt x="762" y="303752"/>
                      <a:pt x="6477" y="295656"/>
                      <a:pt x="18098" y="291656"/>
                    </a:cubicBezTo>
                    <a:cubicBezTo>
                      <a:pt x="29623" y="287655"/>
                      <a:pt x="48387" y="285560"/>
                      <a:pt x="74295" y="285560"/>
                    </a:cubicBezTo>
                    <a:lnTo>
                      <a:pt x="113252" y="199930"/>
                    </a:lnTo>
                    <a:cubicBezTo>
                      <a:pt x="91345" y="199930"/>
                      <a:pt x="76010" y="197644"/>
                      <a:pt x="67437" y="192976"/>
                    </a:cubicBezTo>
                    <a:cubicBezTo>
                      <a:pt x="58769" y="188405"/>
                      <a:pt x="54483" y="180975"/>
                      <a:pt x="54483" y="170878"/>
                    </a:cubicBezTo>
                    <a:cubicBezTo>
                      <a:pt x="54483" y="160782"/>
                      <a:pt x="56483" y="153162"/>
                      <a:pt x="60579" y="147923"/>
                    </a:cubicBezTo>
                    <a:cubicBezTo>
                      <a:pt x="68675" y="138113"/>
                      <a:pt x="95726" y="133255"/>
                      <a:pt x="141923" y="133255"/>
                    </a:cubicBezTo>
                    <a:lnTo>
                      <a:pt x="182594" y="43244"/>
                    </a:lnTo>
                    <a:cubicBezTo>
                      <a:pt x="187166" y="31718"/>
                      <a:pt x="194977" y="21717"/>
                      <a:pt x="205931" y="13430"/>
                    </a:cubicBezTo>
                    <a:cubicBezTo>
                      <a:pt x="216884" y="5048"/>
                      <a:pt x="229267" y="857"/>
                      <a:pt x="243173" y="857"/>
                    </a:cubicBezTo>
                    <a:cubicBezTo>
                      <a:pt x="254698" y="857"/>
                      <a:pt x="260509" y="9525"/>
                      <a:pt x="260509" y="26765"/>
                    </a:cubicBezTo>
                    <a:cubicBezTo>
                      <a:pt x="260509" y="33147"/>
                      <a:pt x="245840" y="68580"/>
                      <a:pt x="216408" y="133160"/>
                    </a:cubicBezTo>
                    <a:lnTo>
                      <a:pt x="295085" y="133160"/>
                    </a:lnTo>
                    <a:cubicBezTo>
                      <a:pt x="297371" y="126778"/>
                      <a:pt x="300609" y="116110"/>
                      <a:pt x="304610" y="101155"/>
                    </a:cubicBezTo>
                    <a:cubicBezTo>
                      <a:pt x="308610" y="86201"/>
                      <a:pt x="312420" y="73914"/>
                      <a:pt x="315849" y="64389"/>
                    </a:cubicBezTo>
                    <a:cubicBezTo>
                      <a:pt x="319278" y="54864"/>
                      <a:pt x="324231" y="44482"/>
                      <a:pt x="330517" y="33242"/>
                    </a:cubicBezTo>
                    <a:cubicBezTo>
                      <a:pt x="336899" y="22003"/>
                      <a:pt x="344615" y="13621"/>
                      <a:pt x="353854" y="8192"/>
                    </a:cubicBezTo>
                    <a:cubicBezTo>
                      <a:pt x="363093" y="2762"/>
                      <a:pt x="373856" y="0"/>
                      <a:pt x="386334" y="0"/>
                    </a:cubicBezTo>
                    <a:cubicBezTo>
                      <a:pt x="398812" y="0"/>
                      <a:pt x="404908" y="8382"/>
                      <a:pt x="404908" y="25051"/>
                    </a:cubicBezTo>
                    <a:cubicBezTo>
                      <a:pt x="404908" y="33719"/>
                      <a:pt x="399764" y="50768"/>
                      <a:pt x="389287" y="76105"/>
                    </a:cubicBezTo>
                    <a:cubicBezTo>
                      <a:pt x="378905" y="101537"/>
                      <a:pt x="372237" y="120491"/>
                      <a:pt x="369380" y="133160"/>
                    </a:cubicBezTo>
                    <a:lnTo>
                      <a:pt x="406622" y="133160"/>
                    </a:lnTo>
                    <a:cubicBezTo>
                      <a:pt x="422719" y="133160"/>
                      <a:pt x="430816" y="139255"/>
                      <a:pt x="430816" y="151352"/>
                    </a:cubicBezTo>
                    <a:cubicBezTo>
                      <a:pt x="430816" y="169831"/>
                      <a:pt x="424053" y="182499"/>
                      <a:pt x="410528" y="189452"/>
                    </a:cubicBezTo>
                    <a:cubicBezTo>
                      <a:pt x="397002" y="196405"/>
                      <a:pt x="376047" y="199835"/>
                      <a:pt x="347853" y="199835"/>
                    </a:cubicBezTo>
                    <a:cubicBezTo>
                      <a:pt x="337471" y="230981"/>
                      <a:pt x="327660" y="259270"/>
                      <a:pt x="318421" y="284607"/>
                    </a:cubicBezTo>
                    <a:lnTo>
                      <a:pt x="344329" y="284607"/>
                    </a:lnTo>
                    <a:cubicBezTo>
                      <a:pt x="360426" y="285750"/>
                      <a:pt x="368522" y="292132"/>
                      <a:pt x="368522" y="303657"/>
                    </a:cubicBezTo>
                    <a:cubicBezTo>
                      <a:pt x="368522" y="335375"/>
                      <a:pt x="344329" y="351282"/>
                      <a:pt x="295846" y="351282"/>
                    </a:cubicBezTo>
                    <a:lnTo>
                      <a:pt x="294989" y="351282"/>
                    </a:lnTo>
                    <a:cubicBezTo>
                      <a:pt x="275368" y="403193"/>
                      <a:pt x="260128" y="441865"/>
                      <a:pt x="249174" y="467201"/>
                    </a:cubicBezTo>
                    <a:cubicBezTo>
                      <a:pt x="242221" y="484537"/>
                      <a:pt x="229267" y="493109"/>
                      <a:pt x="210217" y="493109"/>
                    </a:cubicBezTo>
                    <a:cubicBezTo>
                      <a:pt x="191167" y="493109"/>
                      <a:pt x="181642" y="483870"/>
                      <a:pt x="181642" y="465392"/>
                    </a:cubicBezTo>
                    <a:cubicBezTo>
                      <a:pt x="181642" y="459010"/>
                      <a:pt x="182975" y="451580"/>
                      <a:pt x="185547" y="442913"/>
                    </a:cubicBezTo>
                    <a:cubicBezTo>
                      <a:pt x="188119" y="434245"/>
                      <a:pt x="198977" y="403670"/>
                      <a:pt x="218027" y="351187"/>
                    </a:cubicBezTo>
                    <a:cubicBezTo>
                      <a:pt x="196691" y="351758"/>
                      <a:pt x="164687" y="352044"/>
                      <a:pt x="122015" y="352044"/>
                    </a:cubicBezTo>
                    <a:cubicBezTo>
                      <a:pt x="100679" y="397002"/>
                      <a:pt x="81915" y="435674"/>
                      <a:pt x="65818" y="467963"/>
                    </a:cubicBezTo>
                    <a:cubicBezTo>
                      <a:pt x="58293" y="485299"/>
                      <a:pt x="45625" y="493871"/>
                      <a:pt x="27718" y="493871"/>
                    </a:cubicBezTo>
                    <a:cubicBezTo>
                      <a:pt x="26003" y="492728"/>
                      <a:pt x="22574" y="491585"/>
                      <a:pt x="17335" y="490442"/>
                    </a:cubicBezTo>
                    <a:cubicBezTo>
                      <a:pt x="5810" y="486442"/>
                      <a:pt x="0" y="480060"/>
                      <a:pt x="0" y="471392"/>
                    </a:cubicBezTo>
                    <a:cubicBezTo>
                      <a:pt x="0" y="450056"/>
                      <a:pt x="16478" y="409670"/>
                      <a:pt x="49340" y="350234"/>
                    </a:cubicBezTo>
                    <a:close/>
                    <a:moveTo>
                      <a:pt x="151352" y="285560"/>
                    </a:moveTo>
                    <a:lnTo>
                      <a:pt x="241363" y="285560"/>
                    </a:lnTo>
                    <a:cubicBezTo>
                      <a:pt x="245364" y="274606"/>
                      <a:pt x="255461" y="246031"/>
                      <a:pt x="271653" y="199930"/>
                    </a:cubicBezTo>
                    <a:lnTo>
                      <a:pt x="187738" y="199930"/>
                    </a:lnTo>
                    <a:lnTo>
                      <a:pt x="151448" y="285560"/>
                    </a:lnTo>
                    <a:close/>
                  </a:path>
                </a:pathLst>
              </a:custGeom>
              <a:solidFill>
                <a:srgbClr val="CD4C05"/>
              </a:solidFill>
              <a:ln w="9525" cap="flat">
                <a:noFill/>
                <a:prstDash val="solid"/>
                <a:miter/>
              </a:ln>
            </p:spPr>
            <p:txBody>
              <a:bodyPr rtlCol="0" anchor="ctr"/>
              <a:lstStyle/>
              <a:p>
                <a:endParaRPr lang="nl-BE"/>
              </a:p>
            </p:txBody>
          </p:sp>
        </p:grpSp>
        <p:sp>
          <p:nvSpPr>
            <p:cNvPr id="252" name="Rechthoek 251">
              <a:hlinkClick r:id="rId36" action="ppaction://hlinksldjump"/>
              <a:extLst>
                <a:ext uri="{FF2B5EF4-FFF2-40B4-BE49-F238E27FC236}">
                  <a16:creationId xmlns:a16="http://schemas.microsoft.com/office/drawing/2014/main" id="{5CEADC1E-DE16-2E0C-6C04-497B1C7493FF}"/>
                </a:ext>
              </a:extLst>
            </p:cNvPr>
            <p:cNvSpPr/>
            <p:nvPr/>
          </p:nvSpPr>
          <p:spPr>
            <a:xfrm>
              <a:off x="432302" y="326909"/>
              <a:ext cx="1119353" cy="855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08" name="!!vorm_titel">
            <a:extLst>
              <a:ext uri="{FF2B5EF4-FFF2-40B4-BE49-F238E27FC236}">
                <a16:creationId xmlns:a16="http://schemas.microsoft.com/office/drawing/2014/main" id="{25DD9D62-DF18-2DF6-B32D-F80FC1406978}"/>
              </a:ext>
            </a:extLst>
          </p:cNvPr>
          <p:cNvSpPr/>
          <p:nvPr/>
        </p:nvSpPr>
        <p:spPr>
          <a:xfrm>
            <a:off x="3333459" y="-2205877"/>
            <a:ext cx="5525082" cy="1964948"/>
          </a:xfrm>
          <a:prstGeom prst="roundRect">
            <a:avLst>
              <a:gd name="adj" fmla="val 1265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09" name="!!TITLE_boven">
            <a:extLst>
              <a:ext uri="{FF2B5EF4-FFF2-40B4-BE49-F238E27FC236}">
                <a16:creationId xmlns:a16="http://schemas.microsoft.com/office/drawing/2014/main" id="{93CDE53D-FD90-9190-471B-AB70147CF6C7}"/>
              </a:ext>
            </a:extLst>
          </p:cNvPr>
          <p:cNvSpPr txBox="1"/>
          <p:nvPr/>
        </p:nvSpPr>
        <p:spPr>
          <a:xfrm>
            <a:off x="3534448" y="-1631233"/>
            <a:ext cx="5012758" cy="954107"/>
          </a:xfrm>
          <a:prstGeom prst="rect">
            <a:avLst/>
          </a:prstGeom>
          <a:noFill/>
        </p:spPr>
        <p:txBody>
          <a:bodyPr wrap="square" rtlCol="0">
            <a:spAutoFit/>
          </a:bodyPr>
          <a:lstStyle/>
          <a:p>
            <a:pPr algn="ctr"/>
            <a:r>
              <a:rPr lang="nl-NL" sz="2800" dirty="0">
                <a:solidFill>
                  <a:srgbClr val="0D9FB3"/>
                </a:solidFill>
                <a:latin typeface="Montserrat ExtraBold" panose="00000900000000000000" pitchFamily="2" charset="0"/>
              </a:rPr>
              <a:t>Wat wil je doen? </a:t>
            </a:r>
            <a:br>
              <a:rPr lang="nl-NL" sz="2800" dirty="0">
                <a:solidFill>
                  <a:srgbClr val="0D9FB3"/>
                </a:solidFill>
                <a:latin typeface="Montserrat ExtraBold" panose="00000900000000000000" pitchFamily="2" charset="0"/>
              </a:rPr>
            </a:br>
            <a:r>
              <a:rPr lang="nl-NL" sz="2800" dirty="0">
                <a:solidFill>
                  <a:srgbClr val="0D9FB3"/>
                </a:solidFill>
                <a:latin typeface="Montserrat ExtraBold" panose="00000900000000000000" pitchFamily="2" charset="0"/>
              </a:rPr>
              <a:t>Maak je keuze en klik!</a:t>
            </a:r>
            <a:endParaRPr lang="nl-BE" sz="2800" dirty="0">
              <a:solidFill>
                <a:srgbClr val="0D9FB3"/>
              </a:solidFill>
              <a:latin typeface="Montserrat ExtraBold" panose="00000900000000000000" pitchFamily="2" charset="0"/>
            </a:endParaRPr>
          </a:p>
        </p:txBody>
      </p:sp>
    </p:spTree>
    <p:extLst>
      <p:ext uri="{BB962C8B-B14F-4D97-AF65-F5344CB8AC3E}">
        <p14:creationId xmlns:p14="http://schemas.microsoft.com/office/powerpoint/2010/main" val="340731052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700" fill="hold"/>
                                        <p:tgtEl>
                                          <p:spTgt spid="21"/>
                                        </p:tgtEl>
                                        <p:attrNameLst>
                                          <p:attrName>ppt_x</p:attrName>
                                        </p:attrNameLst>
                                      </p:cBhvr>
                                      <p:tavLst>
                                        <p:tav tm="0">
                                          <p:val>
                                            <p:strVal val="#ppt_x"/>
                                          </p:val>
                                        </p:tav>
                                        <p:tav tm="100000">
                                          <p:val>
                                            <p:strVal val="#ppt_x"/>
                                          </p:val>
                                        </p:tav>
                                      </p:tavLst>
                                    </p:anim>
                                    <p:anim calcmode="lin" valueType="num">
                                      <p:cBhvr additive="base">
                                        <p:cTn id="8" dur="700" fill="hold"/>
                                        <p:tgtEl>
                                          <p:spTgt spid="2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700" fill="hold"/>
                                        <p:tgtEl>
                                          <p:spTgt spid="22"/>
                                        </p:tgtEl>
                                        <p:attrNameLst>
                                          <p:attrName>ppt_x</p:attrName>
                                        </p:attrNameLst>
                                      </p:cBhvr>
                                      <p:tavLst>
                                        <p:tav tm="0">
                                          <p:val>
                                            <p:strVal val="#ppt_x"/>
                                          </p:val>
                                        </p:tav>
                                        <p:tav tm="100000">
                                          <p:val>
                                            <p:strVal val="#ppt_x"/>
                                          </p:val>
                                        </p:tav>
                                      </p:tavLst>
                                    </p:anim>
                                    <p:anim calcmode="lin" valueType="num">
                                      <p:cBhvr additive="base">
                                        <p:cTn id="12" dur="700" fill="hold"/>
                                        <p:tgtEl>
                                          <p:spTgt spid="22"/>
                                        </p:tgtEl>
                                        <p:attrNameLst>
                                          <p:attrName>ppt_y</p:attrName>
                                        </p:attrNameLst>
                                      </p:cBhvr>
                                      <p:tavLst>
                                        <p:tav tm="0">
                                          <p:val>
                                            <p:strVal val="1+#ppt_h/2"/>
                                          </p:val>
                                        </p:tav>
                                        <p:tav tm="100000">
                                          <p:val>
                                            <p:strVal val="#ppt_y"/>
                                          </p:val>
                                        </p:tav>
                                      </p:tavLst>
                                    </p:anim>
                                  </p:childTnLst>
                                </p:cTn>
                              </p:par>
                              <p:par>
                                <p:cTn id="13" presetID="1" presetClass="entr" presetSubtype="0" fill="hold" grpId="0" nodeType="withEffect" nodePh="1">
                                  <p:stCondLst>
                                    <p:cond delay="0"/>
                                  </p:stCondLst>
                                  <p:endCondLst>
                                    <p:cond evt="begin" delay="0">
                                      <p:tn val="13"/>
                                    </p:cond>
                                  </p:endCondLst>
                                  <p:childTnLst>
                                    <p:set>
                                      <p:cBhvr>
                                        <p:cTn id="14" dur="1" fill="hold">
                                          <p:stCondLst>
                                            <p:cond delay="0"/>
                                          </p:stCondLst>
                                        </p:cTn>
                                        <p:tgtEl>
                                          <p:spTgt spid="30"/>
                                        </p:tgtEl>
                                        <p:attrNameLst>
                                          <p:attrName>style.visibility</p:attrName>
                                        </p:attrNameLst>
                                      </p:cBhvr>
                                      <p:to>
                                        <p:strVal val="visible"/>
                                      </p:to>
                                    </p:set>
                                  </p:childTnLst>
                                </p:cTn>
                              </p:par>
                              <p:par>
                                <p:cTn id="15" presetID="2" presetClass="entr" presetSubtype="4" decel="100000" fill="hold" grpId="0" nodeType="withEffect">
                                  <p:stCondLst>
                                    <p:cond delay="10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700" fill="hold"/>
                                        <p:tgtEl>
                                          <p:spTgt spid="26"/>
                                        </p:tgtEl>
                                        <p:attrNameLst>
                                          <p:attrName>ppt_x</p:attrName>
                                        </p:attrNameLst>
                                      </p:cBhvr>
                                      <p:tavLst>
                                        <p:tav tm="0">
                                          <p:val>
                                            <p:strVal val="#ppt_x"/>
                                          </p:val>
                                        </p:tav>
                                        <p:tav tm="100000">
                                          <p:val>
                                            <p:strVal val="#ppt_x"/>
                                          </p:val>
                                        </p:tav>
                                      </p:tavLst>
                                    </p:anim>
                                    <p:anim calcmode="lin" valueType="num">
                                      <p:cBhvr additive="base">
                                        <p:cTn id="18" dur="700" fill="hold"/>
                                        <p:tgtEl>
                                          <p:spTgt spid="26"/>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200"/>
                                  </p:stCondLst>
                                  <p:childTnLst>
                                    <p:set>
                                      <p:cBhvr>
                                        <p:cTn id="20" dur="1" fill="hold">
                                          <p:stCondLst>
                                            <p:cond delay="0"/>
                                          </p:stCondLst>
                                        </p:cTn>
                                        <p:tgtEl>
                                          <p:spTgt spid="25"/>
                                        </p:tgtEl>
                                        <p:attrNameLst>
                                          <p:attrName>style.visibility</p:attrName>
                                        </p:attrNameLst>
                                      </p:cBhvr>
                                      <p:to>
                                        <p:strVal val="visible"/>
                                      </p:to>
                                    </p:set>
                                    <p:anim calcmode="lin" valueType="num">
                                      <p:cBhvr additive="base">
                                        <p:cTn id="21" dur="700" fill="hold"/>
                                        <p:tgtEl>
                                          <p:spTgt spid="25"/>
                                        </p:tgtEl>
                                        <p:attrNameLst>
                                          <p:attrName>ppt_x</p:attrName>
                                        </p:attrNameLst>
                                      </p:cBhvr>
                                      <p:tavLst>
                                        <p:tav tm="0">
                                          <p:val>
                                            <p:strVal val="#ppt_x"/>
                                          </p:val>
                                        </p:tav>
                                        <p:tav tm="100000">
                                          <p:val>
                                            <p:strVal val="#ppt_x"/>
                                          </p:val>
                                        </p:tav>
                                      </p:tavLst>
                                    </p:anim>
                                    <p:anim calcmode="lin" valueType="num">
                                      <p:cBhvr additive="base">
                                        <p:cTn id="22" dur="700" fill="hold"/>
                                        <p:tgtEl>
                                          <p:spTgt spid="25"/>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200"/>
                                  </p:stCondLst>
                                  <p:childTnLst>
                                    <p:set>
                                      <p:cBhvr>
                                        <p:cTn id="24" dur="1" fill="hold">
                                          <p:stCondLst>
                                            <p:cond delay="0"/>
                                          </p:stCondLst>
                                        </p:cTn>
                                        <p:tgtEl>
                                          <p:spTgt spid="20"/>
                                        </p:tgtEl>
                                        <p:attrNameLst>
                                          <p:attrName>style.visibility</p:attrName>
                                        </p:attrNameLst>
                                      </p:cBhvr>
                                      <p:to>
                                        <p:strVal val="visible"/>
                                      </p:to>
                                    </p:set>
                                    <p:anim calcmode="lin" valueType="num">
                                      <p:cBhvr additive="base">
                                        <p:cTn id="25" dur="700" fill="hold"/>
                                        <p:tgtEl>
                                          <p:spTgt spid="20"/>
                                        </p:tgtEl>
                                        <p:attrNameLst>
                                          <p:attrName>ppt_x</p:attrName>
                                        </p:attrNameLst>
                                      </p:cBhvr>
                                      <p:tavLst>
                                        <p:tav tm="0">
                                          <p:val>
                                            <p:strVal val="#ppt_x"/>
                                          </p:val>
                                        </p:tav>
                                        <p:tav tm="100000">
                                          <p:val>
                                            <p:strVal val="#ppt_x"/>
                                          </p:val>
                                        </p:tav>
                                      </p:tavLst>
                                    </p:anim>
                                    <p:anim calcmode="lin" valueType="num">
                                      <p:cBhvr additive="base">
                                        <p:cTn id="26" dur="700" fill="hold"/>
                                        <p:tgtEl>
                                          <p:spTgt spid="20"/>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3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700" fill="hold"/>
                                        <p:tgtEl>
                                          <p:spTgt spid="27"/>
                                        </p:tgtEl>
                                        <p:attrNameLst>
                                          <p:attrName>ppt_x</p:attrName>
                                        </p:attrNameLst>
                                      </p:cBhvr>
                                      <p:tavLst>
                                        <p:tav tm="0">
                                          <p:val>
                                            <p:strVal val="#ppt_x"/>
                                          </p:val>
                                        </p:tav>
                                        <p:tav tm="100000">
                                          <p:val>
                                            <p:strVal val="#ppt_x"/>
                                          </p:val>
                                        </p:tav>
                                      </p:tavLst>
                                    </p:anim>
                                    <p:anim calcmode="lin" valueType="num">
                                      <p:cBhvr additive="base">
                                        <p:cTn id="30" dur="700" fill="hold"/>
                                        <p:tgtEl>
                                          <p:spTgt spid="27"/>
                                        </p:tgtEl>
                                        <p:attrNameLst>
                                          <p:attrName>ppt_y</p:attrName>
                                        </p:attrNameLst>
                                      </p:cBhvr>
                                      <p:tavLst>
                                        <p:tav tm="0">
                                          <p:val>
                                            <p:strVal val="1+#ppt_h/2"/>
                                          </p:val>
                                        </p:tav>
                                        <p:tav tm="100000">
                                          <p:val>
                                            <p:strVal val="#ppt_y"/>
                                          </p:val>
                                        </p:tav>
                                      </p:tavLst>
                                    </p:anim>
                                  </p:childTnLst>
                                </p:cTn>
                              </p:par>
                              <p:par>
                                <p:cTn id="31" presetID="1" presetClass="entr" presetSubtype="0" fill="hold" grpId="0" nodeType="withEffect" nodePh="1">
                                  <p:stCondLst>
                                    <p:cond delay="300"/>
                                  </p:stCondLst>
                                  <p:endCondLst>
                                    <p:cond evt="begin" delay="0">
                                      <p:tn val="31"/>
                                    </p:cond>
                                  </p:endCondLst>
                                  <p:childTnLst>
                                    <p:set>
                                      <p:cBhvr>
                                        <p:cTn id="32" dur="1" fill="hold">
                                          <p:stCondLst>
                                            <p:cond delay="0"/>
                                          </p:stCondLst>
                                        </p:cTn>
                                        <p:tgtEl>
                                          <p:spTgt spid="57"/>
                                        </p:tgtEl>
                                        <p:attrNameLst>
                                          <p:attrName>style.visibility</p:attrName>
                                        </p:attrNameLst>
                                      </p:cBhvr>
                                      <p:to>
                                        <p:strVal val="visible"/>
                                      </p:to>
                                    </p:set>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00" fill="hold"/>
                                        <p:tgtEl>
                                          <p:spTgt spid="19"/>
                                        </p:tgtEl>
                                        <p:attrNameLst>
                                          <p:attrName>ppt_x</p:attrName>
                                        </p:attrNameLst>
                                      </p:cBhvr>
                                      <p:tavLst>
                                        <p:tav tm="0">
                                          <p:val>
                                            <p:strVal val="#ppt_x"/>
                                          </p:val>
                                        </p:tav>
                                        <p:tav tm="100000">
                                          <p:val>
                                            <p:strVal val="#ppt_x"/>
                                          </p:val>
                                        </p:tav>
                                      </p:tavLst>
                                    </p:anim>
                                    <p:anim calcmode="lin" valueType="num">
                                      <p:cBhvr additive="base">
                                        <p:cTn id="36" dur="70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400"/>
                                  </p:stCondLst>
                                  <p:childTnLst>
                                    <p:set>
                                      <p:cBhvr>
                                        <p:cTn id="38" dur="1" fill="hold">
                                          <p:stCondLst>
                                            <p:cond delay="0"/>
                                          </p:stCondLst>
                                        </p:cTn>
                                        <p:tgtEl>
                                          <p:spTgt spid="24"/>
                                        </p:tgtEl>
                                        <p:attrNameLst>
                                          <p:attrName>style.visibility</p:attrName>
                                        </p:attrNameLst>
                                      </p:cBhvr>
                                      <p:to>
                                        <p:strVal val="visible"/>
                                      </p:to>
                                    </p:set>
                                    <p:anim calcmode="lin" valueType="num">
                                      <p:cBhvr additive="base">
                                        <p:cTn id="39" dur="700" fill="hold"/>
                                        <p:tgtEl>
                                          <p:spTgt spid="24"/>
                                        </p:tgtEl>
                                        <p:attrNameLst>
                                          <p:attrName>ppt_x</p:attrName>
                                        </p:attrNameLst>
                                      </p:cBhvr>
                                      <p:tavLst>
                                        <p:tav tm="0">
                                          <p:val>
                                            <p:strVal val="#ppt_x"/>
                                          </p:val>
                                        </p:tav>
                                        <p:tav tm="100000">
                                          <p:val>
                                            <p:strVal val="#ppt_x"/>
                                          </p:val>
                                        </p:tav>
                                      </p:tavLst>
                                    </p:anim>
                                    <p:anim calcmode="lin" valueType="num">
                                      <p:cBhvr additive="base">
                                        <p:cTn id="40" dur="700" fill="hold"/>
                                        <p:tgtEl>
                                          <p:spTgt spid="24"/>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8"/>
                                        </p:tgtEl>
                                        <p:attrNameLst>
                                          <p:attrName>style.visibility</p:attrName>
                                        </p:attrNameLst>
                                      </p:cBhvr>
                                      <p:to>
                                        <p:strVal val="visible"/>
                                      </p:to>
                                    </p:set>
                                    <p:anim calcmode="lin" valueType="num">
                                      <p:cBhvr additive="base">
                                        <p:cTn id="43" dur="700" fill="hold"/>
                                        <p:tgtEl>
                                          <p:spTgt spid="28"/>
                                        </p:tgtEl>
                                        <p:attrNameLst>
                                          <p:attrName>ppt_x</p:attrName>
                                        </p:attrNameLst>
                                      </p:cBhvr>
                                      <p:tavLst>
                                        <p:tav tm="0">
                                          <p:val>
                                            <p:strVal val="#ppt_x"/>
                                          </p:val>
                                        </p:tav>
                                        <p:tav tm="100000">
                                          <p:val>
                                            <p:strVal val="#ppt_x"/>
                                          </p:val>
                                        </p:tav>
                                      </p:tavLst>
                                    </p:anim>
                                    <p:anim calcmode="lin" valueType="num">
                                      <p:cBhvr additive="base">
                                        <p:cTn id="44" dur="700" fill="hold"/>
                                        <p:tgtEl>
                                          <p:spTgt spid="28"/>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60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700" fill="hold"/>
                                        <p:tgtEl>
                                          <p:spTgt spid="18"/>
                                        </p:tgtEl>
                                        <p:attrNameLst>
                                          <p:attrName>ppt_x</p:attrName>
                                        </p:attrNameLst>
                                      </p:cBhvr>
                                      <p:tavLst>
                                        <p:tav tm="0">
                                          <p:val>
                                            <p:strVal val="#ppt_x"/>
                                          </p:val>
                                        </p:tav>
                                        <p:tav tm="100000">
                                          <p:val>
                                            <p:strVal val="#ppt_x"/>
                                          </p:val>
                                        </p:tav>
                                      </p:tavLst>
                                    </p:anim>
                                    <p:anim calcmode="lin" valueType="num">
                                      <p:cBhvr additive="base">
                                        <p:cTn id="48" dur="700" fill="hold"/>
                                        <p:tgtEl>
                                          <p:spTgt spid="18"/>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60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700" fill="hold"/>
                                        <p:tgtEl>
                                          <p:spTgt spid="23"/>
                                        </p:tgtEl>
                                        <p:attrNameLst>
                                          <p:attrName>ppt_x</p:attrName>
                                        </p:attrNameLst>
                                      </p:cBhvr>
                                      <p:tavLst>
                                        <p:tav tm="0">
                                          <p:val>
                                            <p:strVal val="#ppt_x"/>
                                          </p:val>
                                        </p:tav>
                                        <p:tav tm="100000">
                                          <p:val>
                                            <p:strVal val="#ppt_x"/>
                                          </p:val>
                                        </p:tav>
                                      </p:tavLst>
                                    </p:anim>
                                    <p:anim calcmode="lin" valueType="num">
                                      <p:cBhvr additive="base">
                                        <p:cTn id="52" dur="700" fill="hold"/>
                                        <p:tgtEl>
                                          <p:spTgt spid="23"/>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70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700" fill="hold"/>
                                        <p:tgtEl>
                                          <p:spTgt spid="29"/>
                                        </p:tgtEl>
                                        <p:attrNameLst>
                                          <p:attrName>ppt_x</p:attrName>
                                        </p:attrNameLst>
                                      </p:cBhvr>
                                      <p:tavLst>
                                        <p:tav tm="0">
                                          <p:val>
                                            <p:strVal val="#ppt_x"/>
                                          </p:val>
                                        </p:tav>
                                        <p:tav tm="100000">
                                          <p:val>
                                            <p:strVal val="#ppt_x"/>
                                          </p:val>
                                        </p:tav>
                                      </p:tavLst>
                                    </p:anim>
                                    <p:anim calcmode="lin" valueType="num">
                                      <p:cBhvr additive="base">
                                        <p:cTn id="56" dur="700" fill="hold"/>
                                        <p:tgtEl>
                                          <p:spTgt spid="29"/>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800"/>
                                  </p:stCondLst>
                                  <p:childTnLst>
                                    <p:set>
                                      <p:cBhvr>
                                        <p:cTn id="58" dur="1" fill="hold">
                                          <p:stCondLst>
                                            <p:cond delay="0"/>
                                          </p:stCondLst>
                                        </p:cTn>
                                        <p:tgtEl>
                                          <p:spTgt spid="69"/>
                                        </p:tgtEl>
                                        <p:attrNameLst>
                                          <p:attrName>style.visibility</p:attrName>
                                        </p:attrNameLst>
                                      </p:cBhvr>
                                      <p:to>
                                        <p:strVal val="visible"/>
                                      </p:to>
                                    </p:set>
                                    <p:anim calcmode="lin" valueType="num">
                                      <p:cBhvr additive="base">
                                        <p:cTn id="59" dur="700" fill="hold"/>
                                        <p:tgtEl>
                                          <p:spTgt spid="69"/>
                                        </p:tgtEl>
                                        <p:attrNameLst>
                                          <p:attrName>ppt_x</p:attrName>
                                        </p:attrNameLst>
                                      </p:cBhvr>
                                      <p:tavLst>
                                        <p:tav tm="0">
                                          <p:val>
                                            <p:strVal val="#ppt_x"/>
                                          </p:val>
                                        </p:tav>
                                        <p:tav tm="100000">
                                          <p:val>
                                            <p:strVal val="#ppt_x"/>
                                          </p:val>
                                        </p:tav>
                                      </p:tavLst>
                                    </p:anim>
                                    <p:anim calcmode="lin" valueType="num">
                                      <p:cBhvr additive="base">
                                        <p:cTn id="60" dur="700" fill="hold"/>
                                        <p:tgtEl>
                                          <p:spTgt spid="69"/>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800"/>
                                  </p:stCondLst>
                                  <p:childTnLst>
                                    <p:set>
                                      <p:cBhvr>
                                        <p:cTn id="62" dur="1" fill="hold">
                                          <p:stCondLst>
                                            <p:cond delay="0"/>
                                          </p:stCondLst>
                                        </p:cTn>
                                        <p:tgtEl>
                                          <p:spTgt spid="70"/>
                                        </p:tgtEl>
                                        <p:attrNameLst>
                                          <p:attrName>style.visibility</p:attrName>
                                        </p:attrNameLst>
                                      </p:cBhvr>
                                      <p:to>
                                        <p:strVal val="visible"/>
                                      </p:to>
                                    </p:set>
                                    <p:anim calcmode="lin" valueType="num">
                                      <p:cBhvr additive="base">
                                        <p:cTn id="63" dur="700" fill="hold"/>
                                        <p:tgtEl>
                                          <p:spTgt spid="70"/>
                                        </p:tgtEl>
                                        <p:attrNameLst>
                                          <p:attrName>ppt_x</p:attrName>
                                        </p:attrNameLst>
                                      </p:cBhvr>
                                      <p:tavLst>
                                        <p:tav tm="0">
                                          <p:val>
                                            <p:strVal val="#ppt_x"/>
                                          </p:val>
                                        </p:tav>
                                        <p:tav tm="100000">
                                          <p:val>
                                            <p:strVal val="#ppt_x"/>
                                          </p:val>
                                        </p:tav>
                                      </p:tavLst>
                                    </p:anim>
                                    <p:anim calcmode="lin" valueType="num">
                                      <p:cBhvr additive="base">
                                        <p:cTn id="64" dur="700" fill="hold"/>
                                        <p:tgtEl>
                                          <p:spTgt spid="7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900"/>
                                  </p:stCondLst>
                                  <p:childTnLst>
                                    <p:set>
                                      <p:cBhvr>
                                        <p:cTn id="66" dur="1" fill="hold">
                                          <p:stCondLst>
                                            <p:cond delay="0"/>
                                          </p:stCondLst>
                                        </p:cTn>
                                        <p:tgtEl>
                                          <p:spTgt spid="71"/>
                                        </p:tgtEl>
                                        <p:attrNameLst>
                                          <p:attrName>style.visibility</p:attrName>
                                        </p:attrNameLst>
                                      </p:cBhvr>
                                      <p:to>
                                        <p:strVal val="visible"/>
                                      </p:to>
                                    </p:set>
                                    <p:anim calcmode="lin" valueType="num">
                                      <p:cBhvr additive="base">
                                        <p:cTn id="67" dur="700" fill="hold"/>
                                        <p:tgtEl>
                                          <p:spTgt spid="71"/>
                                        </p:tgtEl>
                                        <p:attrNameLst>
                                          <p:attrName>ppt_x</p:attrName>
                                        </p:attrNameLst>
                                      </p:cBhvr>
                                      <p:tavLst>
                                        <p:tav tm="0">
                                          <p:val>
                                            <p:strVal val="#ppt_x"/>
                                          </p:val>
                                        </p:tav>
                                        <p:tav tm="100000">
                                          <p:val>
                                            <p:strVal val="#ppt_x"/>
                                          </p:val>
                                        </p:tav>
                                      </p:tavLst>
                                    </p:anim>
                                    <p:anim calcmode="lin" valueType="num">
                                      <p:cBhvr additive="base">
                                        <p:cTn id="68" dur="700" fill="hold"/>
                                        <p:tgtEl>
                                          <p:spTgt spid="71"/>
                                        </p:tgtEl>
                                        <p:attrNameLst>
                                          <p:attrName>ppt_y</p:attrName>
                                        </p:attrNameLst>
                                      </p:cBhvr>
                                      <p:tavLst>
                                        <p:tav tm="0">
                                          <p:val>
                                            <p:strVal val="1+#ppt_h/2"/>
                                          </p:val>
                                        </p:tav>
                                        <p:tav tm="100000">
                                          <p:val>
                                            <p:strVal val="#ppt_y"/>
                                          </p:val>
                                        </p:tav>
                                      </p:tavLst>
                                    </p:anim>
                                  </p:childTnLst>
                                </p:cTn>
                              </p:par>
                              <p:par>
                                <p:cTn id="69" presetID="1" presetClass="entr" presetSubtype="0" fill="hold" grpId="0" nodeType="withEffect" nodePh="1">
                                  <p:stCondLst>
                                    <p:cond delay="300"/>
                                  </p:stCondLst>
                                  <p:endCondLst>
                                    <p:cond evt="begin" delay="0">
                                      <p:tn val="69"/>
                                    </p:cond>
                                  </p:endCondLst>
                                  <p:childTnLst>
                                    <p:set>
                                      <p:cBhvr>
                                        <p:cTn id="70" dur="1" fill="hold">
                                          <p:stCondLst>
                                            <p:cond delay="0"/>
                                          </p:stCondLst>
                                        </p:cTn>
                                        <p:tgtEl>
                                          <p:spTgt spid="51"/>
                                        </p:tgtEl>
                                        <p:attrNameLst>
                                          <p:attrName>style.visibility</p:attrName>
                                        </p:attrNameLst>
                                      </p:cBhvr>
                                      <p:to>
                                        <p:strVal val="visible"/>
                                      </p:to>
                                    </p:set>
                                  </p:childTnLst>
                                </p:cTn>
                              </p:par>
                              <p:par>
                                <p:cTn id="71" presetID="1" presetClass="entr" presetSubtype="0" fill="hold" grpId="0" nodeType="withEffect" nodePh="1">
                                  <p:stCondLst>
                                    <p:cond delay="300"/>
                                  </p:stCondLst>
                                  <p:endCondLst>
                                    <p:cond evt="begin" delay="0">
                                      <p:tn val="71"/>
                                    </p:cond>
                                  </p:endCondLst>
                                  <p:childTnLst>
                                    <p:set>
                                      <p:cBhvr>
                                        <p:cTn id="72" dur="1" fill="hold">
                                          <p:stCondLst>
                                            <p:cond delay="0"/>
                                          </p:stCondLst>
                                        </p:cTn>
                                        <p:tgtEl>
                                          <p:spTgt spid="56"/>
                                        </p:tgtEl>
                                        <p:attrNameLst>
                                          <p:attrName>style.visibility</p:attrName>
                                        </p:attrNameLst>
                                      </p:cBhvr>
                                      <p:to>
                                        <p:strVal val="visible"/>
                                      </p:to>
                                    </p:set>
                                  </p:childTnLst>
                                </p:cTn>
                              </p:par>
                              <p:par>
                                <p:cTn id="73" presetID="1" presetClass="entr" presetSubtype="0" fill="hold" grpId="0" nodeType="withEffect" nodePh="1">
                                  <p:stCondLst>
                                    <p:cond delay="300"/>
                                  </p:stCondLst>
                                  <p:endCondLst>
                                    <p:cond evt="begin" delay="0">
                                      <p:tn val="73"/>
                                    </p:cond>
                                  </p:endCondLst>
                                  <p:childTnLst>
                                    <p:set>
                                      <p:cBhvr>
                                        <p:cTn id="74" dur="1" fill="hold">
                                          <p:stCondLst>
                                            <p:cond delay="0"/>
                                          </p:stCondLst>
                                        </p:cTn>
                                        <p:tgtEl>
                                          <p:spTgt spid="72"/>
                                        </p:tgtEl>
                                        <p:attrNameLst>
                                          <p:attrName>style.visibility</p:attrName>
                                        </p:attrNameLst>
                                      </p:cBhvr>
                                      <p:to>
                                        <p:strVal val="visible"/>
                                      </p:to>
                                    </p:set>
                                  </p:childTnLst>
                                </p:cTn>
                              </p:par>
                              <p:par>
                                <p:cTn id="75" presetID="16" presetClass="entr" presetSubtype="37" fill="hold" nodeType="withEffect">
                                  <p:stCondLst>
                                    <p:cond delay="300"/>
                                  </p:stCondLst>
                                  <p:childTnLst>
                                    <p:set>
                                      <p:cBhvr>
                                        <p:cTn id="76" dur="1" fill="hold">
                                          <p:stCondLst>
                                            <p:cond delay="0"/>
                                          </p:stCondLst>
                                        </p:cTn>
                                        <p:tgtEl>
                                          <p:spTgt spid="127"/>
                                        </p:tgtEl>
                                        <p:attrNameLst>
                                          <p:attrName>style.visibility</p:attrName>
                                        </p:attrNameLst>
                                      </p:cBhvr>
                                      <p:to>
                                        <p:strVal val="visible"/>
                                      </p:to>
                                    </p:set>
                                    <p:animEffect transition="in" filter="barn(outVertical)">
                                      <p:cBhvr>
                                        <p:cTn id="77" dur="500"/>
                                        <p:tgtEl>
                                          <p:spTgt spid="127"/>
                                        </p:tgtEl>
                                      </p:cBhvr>
                                    </p:animEffect>
                                  </p:childTnLst>
                                </p:cTn>
                              </p:par>
                              <p:par>
                                <p:cTn id="78" presetID="16" presetClass="entr" presetSubtype="37" fill="hold" nodeType="withEffect">
                                  <p:stCondLst>
                                    <p:cond delay="300"/>
                                  </p:stCondLst>
                                  <p:childTnLst>
                                    <p:set>
                                      <p:cBhvr>
                                        <p:cTn id="79" dur="1" fill="hold">
                                          <p:stCondLst>
                                            <p:cond delay="0"/>
                                          </p:stCondLst>
                                        </p:cTn>
                                        <p:tgtEl>
                                          <p:spTgt spid="250"/>
                                        </p:tgtEl>
                                        <p:attrNameLst>
                                          <p:attrName>style.visibility</p:attrName>
                                        </p:attrNameLst>
                                      </p:cBhvr>
                                      <p:to>
                                        <p:strVal val="visible"/>
                                      </p:to>
                                    </p:set>
                                    <p:animEffect transition="in" filter="barn(outVertical)">
                                      <p:cBhvr>
                                        <p:cTn id="80" dur="500"/>
                                        <p:tgtEl>
                                          <p:spTgt spid="2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18" grpId="0" animBg="1"/>
      <p:bldP spid="19" grpId="0" animBg="1"/>
      <p:bldP spid="20" grpId="0" animBg="1"/>
      <p:bldP spid="22" grpId="0" animBg="1"/>
      <p:bldP spid="23" grpId="0" animBg="1"/>
      <p:bldP spid="24" grpId="0" animBg="1"/>
      <p:bldP spid="25" grpId="0" animBg="1"/>
      <p:bldP spid="26" grpId="0" animBg="1"/>
      <p:bldP spid="27" grpId="0" animBg="1"/>
      <p:bldP spid="28" grpId="0" animBg="1"/>
      <p:bldP spid="29" grpId="0" animBg="1"/>
      <p:bldP spid="57" grpId="0"/>
      <p:bldP spid="51" grpId="0"/>
      <p:bldP spid="30" grpId="0"/>
      <p:bldP spid="56" grpId="0"/>
      <p:bldP spid="69" grpId="0" animBg="1"/>
      <p:bldP spid="70" grpId="0" animBg="1"/>
      <p:bldP spid="71" grpId="0" animBg="1"/>
      <p:bldP spid="7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9699902E-CDCC-66AF-2AB9-B2AF12DDF3A5}"/>
              </a:ext>
            </a:extLst>
          </p:cNvPr>
          <p:cNvSpPr/>
          <p:nvPr/>
        </p:nvSpPr>
        <p:spPr>
          <a:xfrm>
            <a:off x="205946" y="197708"/>
            <a:ext cx="11780108" cy="6462584"/>
          </a:xfrm>
          <a:prstGeom prst="rect">
            <a:avLst/>
          </a:prstGeom>
          <a:solidFill>
            <a:srgbClr val="F2C2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pic>
        <p:nvPicPr>
          <p:cNvPr id="31" name="!!achtergrond_elemnt">
            <a:extLst>
              <a:ext uri="{FF2B5EF4-FFF2-40B4-BE49-F238E27FC236}">
                <a16:creationId xmlns:a16="http://schemas.microsoft.com/office/drawing/2014/main" id="{7D5F57E8-AE33-3ADC-0C62-7F73E8DD8780}"/>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8620" t="18851" r="5099" b="17921"/>
          <a:stretch/>
        </p:blipFill>
        <p:spPr>
          <a:xfrm>
            <a:off x="-204654" y="-169817"/>
            <a:ext cx="12601306" cy="7197634"/>
          </a:xfrm>
          <a:prstGeom prst="rect">
            <a:avLst/>
          </a:prstGeom>
        </p:spPr>
      </p:pic>
      <p:sp>
        <p:nvSpPr>
          <p:cNvPr id="63" name="!!chillax_bol2">
            <a:extLst>
              <a:ext uri="{FF2B5EF4-FFF2-40B4-BE49-F238E27FC236}">
                <a16:creationId xmlns:a16="http://schemas.microsoft.com/office/drawing/2014/main" id="{CFCF47A7-1E12-4B6D-4F50-5DD587909C56}"/>
              </a:ext>
            </a:extLst>
          </p:cNvPr>
          <p:cNvSpPr/>
          <p:nvPr/>
        </p:nvSpPr>
        <p:spPr>
          <a:xfrm>
            <a:off x="6990066" y="881767"/>
            <a:ext cx="1348170" cy="1402564"/>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64" name="!!chillax_bol1">
            <a:extLst>
              <a:ext uri="{FF2B5EF4-FFF2-40B4-BE49-F238E27FC236}">
                <a16:creationId xmlns:a16="http://schemas.microsoft.com/office/drawing/2014/main" id="{EE3FBD6E-EF71-10FB-4A72-DBC4A67876FF}"/>
              </a:ext>
            </a:extLst>
          </p:cNvPr>
          <p:cNvSpPr/>
          <p:nvPr/>
        </p:nvSpPr>
        <p:spPr>
          <a:xfrm>
            <a:off x="5251668" y="1652598"/>
            <a:ext cx="1120386" cy="1140916"/>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65" name="!!chillax">
            <a:extLst>
              <a:ext uri="{FF2B5EF4-FFF2-40B4-BE49-F238E27FC236}">
                <a16:creationId xmlns:a16="http://schemas.microsoft.com/office/drawing/2014/main" id="{DF417CB1-646F-44E0-A96A-4D0BB9BB79A9}"/>
              </a:ext>
            </a:extLst>
          </p:cNvPr>
          <p:cNvSpPr/>
          <p:nvPr/>
        </p:nvSpPr>
        <p:spPr>
          <a:xfrm>
            <a:off x="5226198" y="1620579"/>
            <a:ext cx="2583624" cy="60750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800" dirty="0">
                <a:solidFill>
                  <a:srgbClr val="F37B4B"/>
                </a:solidFill>
                <a:latin typeface="Montserrat ExtraBold" panose="00000900000000000000" pitchFamily="2" charset="0"/>
              </a:rPr>
              <a:t>#CHILLAX</a:t>
            </a:r>
            <a:endParaRPr lang="nl-BE" sz="2800" dirty="0">
              <a:solidFill>
                <a:srgbClr val="F37B4B"/>
              </a:solidFill>
              <a:latin typeface="Montserrat ExtraBold" panose="00000900000000000000" pitchFamily="2" charset="0"/>
            </a:endParaRPr>
          </a:p>
        </p:txBody>
      </p:sp>
      <p:pic>
        <p:nvPicPr>
          <p:cNvPr id="66" name="!!hoed">
            <a:extLst>
              <a:ext uri="{FF2B5EF4-FFF2-40B4-BE49-F238E27FC236}">
                <a16:creationId xmlns:a16="http://schemas.microsoft.com/office/drawing/2014/main" id="{307FA323-A05F-1DC5-D881-16B8CD0C4C2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2032084">
            <a:off x="5542205" y="416482"/>
            <a:ext cx="2099226" cy="1334892"/>
          </a:xfrm>
          <a:prstGeom prst="rect">
            <a:avLst/>
          </a:prstGeom>
        </p:spPr>
      </p:pic>
      <p:pic>
        <p:nvPicPr>
          <p:cNvPr id="67" name="!!redband">
            <a:extLst>
              <a:ext uri="{FF2B5EF4-FFF2-40B4-BE49-F238E27FC236}">
                <a16:creationId xmlns:a16="http://schemas.microsoft.com/office/drawing/2014/main" id="{CC3B0B51-5BC9-A609-A565-B788C799F20F}"/>
              </a:ext>
            </a:extLst>
          </p:cNvPr>
          <p:cNvPicPr>
            <a:picLocks noChangeAspect="1"/>
          </p:cNvPicPr>
          <p:nvPr/>
        </p:nvPicPr>
        <p:blipFill>
          <a:blip r:embed="rId6" cstate="print">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3909003" y="930357"/>
            <a:ext cx="1577562" cy="1580444"/>
          </a:xfrm>
          <a:prstGeom prst="rect">
            <a:avLst/>
          </a:prstGeom>
        </p:spPr>
      </p:pic>
      <p:sp>
        <p:nvSpPr>
          <p:cNvPr id="68" name="!!cirkelpolopicknick">
            <a:extLst>
              <a:ext uri="{FF2B5EF4-FFF2-40B4-BE49-F238E27FC236}">
                <a16:creationId xmlns:a16="http://schemas.microsoft.com/office/drawing/2014/main" id="{7790B980-49C4-118C-1AB8-371A46798539}"/>
              </a:ext>
            </a:extLst>
          </p:cNvPr>
          <p:cNvSpPr/>
          <p:nvPr/>
        </p:nvSpPr>
        <p:spPr>
          <a:xfrm>
            <a:off x="2215802" y="3611099"/>
            <a:ext cx="2167240" cy="2160672"/>
          </a:xfrm>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 name="connsiteX8" fmla="*/ 1285903 w 2167240"/>
              <a:gd name="connsiteY8" fmla="*/ 214626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7240" h="2160672" fill="none" extrusionOk="0">
                <a:moveTo>
                  <a:pt x="1285903" y="2146265"/>
                </a:moveTo>
                <a:cubicBezTo>
                  <a:pt x="1666310" y="2100104"/>
                  <a:pt x="1975931" y="1842095"/>
                  <a:pt x="2125682" y="1400910"/>
                </a:cubicBezTo>
                <a:cubicBezTo>
                  <a:pt x="2191889" y="1087000"/>
                  <a:pt x="2141039" y="637252"/>
                  <a:pt x="1876561" y="354200"/>
                </a:cubicBezTo>
                <a:cubicBezTo>
                  <a:pt x="1504074" y="-11655"/>
                  <a:pt x="1143002" y="-18828"/>
                  <a:pt x="705959" y="44137"/>
                </a:cubicBezTo>
                <a:cubicBezTo>
                  <a:pt x="381039" y="104224"/>
                  <a:pt x="207296" y="279574"/>
                  <a:pt x="59718" y="553764"/>
                </a:cubicBezTo>
                <a:cubicBezTo>
                  <a:pt x="-63453" y="847042"/>
                  <a:pt x="-15684" y="1266705"/>
                  <a:pt x="137400" y="1550919"/>
                </a:cubicBezTo>
                <a:cubicBezTo>
                  <a:pt x="320039" y="1887297"/>
                  <a:pt x="729762" y="2197860"/>
                  <a:pt x="1137903" y="2160328"/>
                </a:cubicBezTo>
                <a:cubicBezTo>
                  <a:pt x="1191651" y="2156815"/>
                  <a:pt x="1238604" y="2156053"/>
                  <a:pt x="1285903" y="2145595"/>
                </a:cubicBezTo>
                <a:cubicBezTo>
                  <a:pt x="1285934" y="2145871"/>
                  <a:pt x="1285897" y="2146108"/>
                  <a:pt x="1285903" y="2146265"/>
                </a:cubicBezTo>
                <a:close/>
              </a:path>
              <a:path w="2167240" h="2160672" stroke="0" extrusionOk="0">
                <a:moveTo>
                  <a:pt x="1285903" y="2146265"/>
                </a:moveTo>
                <a:cubicBezTo>
                  <a:pt x="1649701" y="2037975"/>
                  <a:pt x="2065357" y="1780869"/>
                  <a:pt x="2125682" y="1400910"/>
                </a:cubicBezTo>
                <a:cubicBezTo>
                  <a:pt x="2236876" y="1108400"/>
                  <a:pt x="2155711" y="647413"/>
                  <a:pt x="1876561" y="354200"/>
                </a:cubicBezTo>
                <a:cubicBezTo>
                  <a:pt x="1610693" y="-6894"/>
                  <a:pt x="1113041" y="-55785"/>
                  <a:pt x="705959" y="44137"/>
                </a:cubicBezTo>
                <a:cubicBezTo>
                  <a:pt x="424693" y="105256"/>
                  <a:pt x="186854" y="316078"/>
                  <a:pt x="59718" y="553764"/>
                </a:cubicBezTo>
                <a:cubicBezTo>
                  <a:pt x="-27286" y="864477"/>
                  <a:pt x="54135" y="1272897"/>
                  <a:pt x="137400" y="1550919"/>
                </a:cubicBezTo>
                <a:cubicBezTo>
                  <a:pt x="322132" y="1860187"/>
                  <a:pt x="719600" y="2153385"/>
                  <a:pt x="1137903" y="2160328"/>
                </a:cubicBezTo>
                <a:cubicBezTo>
                  <a:pt x="1180262" y="2162208"/>
                  <a:pt x="1240170" y="2161181"/>
                  <a:pt x="1285903" y="2145595"/>
                </a:cubicBezTo>
                <a:cubicBezTo>
                  <a:pt x="1285933" y="2145690"/>
                  <a:pt x="1285854" y="2145998"/>
                  <a:pt x="1285903" y="2146265"/>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73" name="!!foto_polopicknick">
            <a:extLst>
              <a:ext uri="{FF2B5EF4-FFF2-40B4-BE49-F238E27FC236}">
                <a16:creationId xmlns:a16="http://schemas.microsoft.com/office/drawing/2014/main" id="{30653020-2923-8FF7-1C64-1B3A08F3026C}"/>
              </a:ext>
            </a:extLst>
          </p:cNvPr>
          <p:cNvSpPr/>
          <p:nvPr/>
        </p:nvSpPr>
        <p:spPr>
          <a:xfrm>
            <a:off x="2305121" y="3700144"/>
            <a:ext cx="1988606" cy="1982582"/>
          </a:xfrm>
          <a:custGeom>
            <a:avLst/>
            <a:gdLst>
              <a:gd name="connsiteX0" fmla="*/ 1179912 w 1988606"/>
              <a:gd name="connsiteY0" fmla="*/ 1969362 h 1982582"/>
              <a:gd name="connsiteX1" fmla="*/ 1950473 w 1988606"/>
              <a:gd name="connsiteY1" fmla="*/ 1285442 h 1982582"/>
              <a:gd name="connsiteX2" fmla="*/ 1721886 w 1988606"/>
              <a:gd name="connsiteY2" fmla="*/ 325005 h 1982582"/>
              <a:gd name="connsiteX3" fmla="*/ 647770 w 1988606"/>
              <a:gd name="connsiteY3" fmla="*/ 40499 h 1982582"/>
              <a:gd name="connsiteX4" fmla="*/ 54795 w 1988606"/>
              <a:gd name="connsiteY4" fmla="*/ 508120 h 1982582"/>
              <a:gd name="connsiteX5" fmla="*/ 126074 w 1988606"/>
              <a:gd name="connsiteY5" fmla="*/ 1423086 h 1982582"/>
              <a:gd name="connsiteX6" fmla="*/ 1044111 w 1988606"/>
              <a:gd name="connsiteY6" fmla="*/ 1982266 h 1982582"/>
              <a:gd name="connsiteX7" fmla="*/ 1179912 w 1988606"/>
              <a:gd name="connsiteY7" fmla="*/ 1968747 h 1982582"/>
              <a:gd name="connsiteX8" fmla="*/ 1179912 w 1988606"/>
              <a:gd name="connsiteY8" fmla="*/ 1969362 h 198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8606" h="1982582" fill="none" extrusionOk="0">
                <a:moveTo>
                  <a:pt x="1179912" y="1969362"/>
                </a:moveTo>
                <a:cubicBezTo>
                  <a:pt x="1524103" y="1940045"/>
                  <a:pt x="1821421" y="1675606"/>
                  <a:pt x="1950473" y="1285442"/>
                </a:cubicBezTo>
                <a:cubicBezTo>
                  <a:pt x="2029212" y="977389"/>
                  <a:pt x="1985557" y="589146"/>
                  <a:pt x="1721886" y="325005"/>
                </a:cubicBezTo>
                <a:cubicBezTo>
                  <a:pt x="1432488" y="9524"/>
                  <a:pt x="1052755" y="-4778"/>
                  <a:pt x="647770" y="40499"/>
                </a:cubicBezTo>
                <a:cubicBezTo>
                  <a:pt x="354781" y="96900"/>
                  <a:pt x="171410" y="252861"/>
                  <a:pt x="54795" y="508120"/>
                </a:cubicBezTo>
                <a:cubicBezTo>
                  <a:pt x="-79580" y="755693"/>
                  <a:pt x="-52099" y="1169430"/>
                  <a:pt x="126074" y="1423086"/>
                </a:cubicBezTo>
                <a:cubicBezTo>
                  <a:pt x="298527" y="1699349"/>
                  <a:pt x="668814" y="2013941"/>
                  <a:pt x="1044111" y="1982266"/>
                </a:cubicBezTo>
                <a:cubicBezTo>
                  <a:pt x="1094271" y="1978605"/>
                  <a:pt x="1136840" y="1978705"/>
                  <a:pt x="1179912" y="1968747"/>
                </a:cubicBezTo>
                <a:cubicBezTo>
                  <a:pt x="1179922" y="1969038"/>
                  <a:pt x="1179897" y="1969087"/>
                  <a:pt x="1179912" y="1969362"/>
                </a:cubicBezTo>
                <a:close/>
              </a:path>
              <a:path w="1988606" h="1982582" stroke="0" extrusionOk="0">
                <a:moveTo>
                  <a:pt x="1179912" y="1969362"/>
                </a:moveTo>
                <a:cubicBezTo>
                  <a:pt x="1521174" y="1882300"/>
                  <a:pt x="1863019" y="1632305"/>
                  <a:pt x="1950473" y="1285442"/>
                </a:cubicBezTo>
                <a:cubicBezTo>
                  <a:pt x="2051727" y="997426"/>
                  <a:pt x="1988546" y="598539"/>
                  <a:pt x="1721886" y="325005"/>
                </a:cubicBezTo>
                <a:cubicBezTo>
                  <a:pt x="1495970" y="-20223"/>
                  <a:pt x="1024518" y="-52494"/>
                  <a:pt x="647770" y="40499"/>
                </a:cubicBezTo>
                <a:cubicBezTo>
                  <a:pt x="388644" y="81210"/>
                  <a:pt x="171634" y="290387"/>
                  <a:pt x="54795" y="508120"/>
                </a:cubicBezTo>
                <a:cubicBezTo>
                  <a:pt x="-41776" y="789174"/>
                  <a:pt x="39274" y="1165913"/>
                  <a:pt x="126074" y="1423086"/>
                </a:cubicBezTo>
                <a:cubicBezTo>
                  <a:pt x="293180" y="1726511"/>
                  <a:pt x="658922" y="1965994"/>
                  <a:pt x="1044111" y="1982266"/>
                </a:cubicBezTo>
                <a:cubicBezTo>
                  <a:pt x="1088755" y="1981408"/>
                  <a:pt x="1138431" y="1984101"/>
                  <a:pt x="1179912" y="1968747"/>
                </a:cubicBezTo>
                <a:cubicBezTo>
                  <a:pt x="1179921" y="1968811"/>
                  <a:pt x="1179877" y="1969291"/>
                  <a:pt x="1179912" y="1969362"/>
                </a:cubicBezTo>
                <a:close/>
              </a:path>
            </a:pathLst>
          </a:custGeom>
          <a:blipFill dpi="0" rotWithShape="1">
            <a:blip r:embed="rId8"/>
            <a:srcRect/>
            <a:stretch>
              <a:fillRect l="-11902" r="-38602"/>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74" name="!!polopicknick">
            <a:extLst>
              <a:ext uri="{FF2B5EF4-FFF2-40B4-BE49-F238E27FC236}">
                <a16:creationId xmlns:a16="http://schemas.microsoft.com/office/drawing/2014/main" id="{6104FA55-A6E0-C3A8-D36F-B21E761F865F}"/>
              </a:ext>
            </a:extLst>
          </p:cNvPr>
          <p:cNvSpPr/>
          <p:nvPr/>
        </p:nvSpPr>
        <p:spPr>
          <a:xfrm>
            <a:off x="1997328" y="5633044"/>
            <a:ext cx="2604188" cy="667245"/>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Overnachten in een elektriciteitscabine</a:t>
            </a:r>
            <a:endParaRPr lang="nl-BE" dirty="0">
              <a:solidFill>
                <a:srgbClr val="0D9FB3"/>
              </a:solidFill>
            </a:endParaRPr>
          </a:p>
        </p:txBody>
      </p:sp>
      <p:sp>
        <p:nvSpPr>
          <p:cNvPr id="75" name="!!Link_polopicknick">
            <a:hlinkClick r:id="rId9" action="ppaction://hlinksldjump"/>
            <a:extLst>
              <a:ext uri="{FF2B5EF4-FFF2-40B4-BE49-F238E27FC236}">
                <a16:creationId xmlns:a16="http://schemas.microsoft.com/office/drawing/2014/main" id="{ED24D5F5-A884-E00C-B8EB-79C5AB79FCD7}"/>
              </a:ext>
            </a:extLst>
          </p:cNvPr>
          <p:cNvSpPr/>
          <p:nvPr/>
        </p:nvSpPr>
        <p:spPr>
          <a:xfrm>
            <a:off x="1997328" y="3515903"/>
            <a:ext cx="2571092" cy="27843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76" name="!!cirkelcinema">
            <a:extLst>
              <a:ext uri="{FF2B5EF4-FFF2-40B4-BE49-F238E27FC236}">
                <a16:creationId xmlns:a16="http://schemas.microsoft.com/office/drawing/2014/main" id="{69E2B399-4839-7902-3C39-7E86C1835221}"/>
              </a:ext>
            </a:extLst>
          </p:cNvPr>
          <p:cNvSpPr/>
          <p:nvPr/>
        </p:nvSpPr>
        <p:spPr>
          <a:xfrm>
            <a:off x="5015567" y="3215971"/>
            <a:ext cx="2023322" cy="2104958"/>
          </a:xfrm>
          <a:custGeom>
            <a:avLst/>
            <a:gdLst>
              <a:gd name="connsiteX0" fmla="*/ 997273 w 2023322"/>
              <a:gd name="connsiteY0" fmla="*/ 3814 h 2104958"/>
              <a:gd name="connsiteX1" fmla="*/ 104010 w 2023322"/>
              <a:gd name="connsiteY1" fmla="*/ 690882 h 2104958"/>
              <a:gd name="connsiteX2" fmla="*/ 15078 w 2023322"/>
              <a:gd name="connsiteY2" fmla="*/ 1329897 h 2104958"/>
              <a:gd name="connsiteX3" fmla="*/ 777095 w 2023322"/>
              <a:gd name="connsiteY3" fmla="*/ 2087608 h 2104958"/>
              <a:gd name="connsiteX4" fmla="*/ 1790128 w 2023322"/>
              <a:gd name="connsiteY4" fmla="*/ 1699250 h 2104958"/>
              <a:gd name="connsiteX5" fmla="*/ 1997755 w 2023322"/>
              <a:gd name="connsiteY5" fmla="*/ 1245986 h 2104958"/>
              <a:gd name="connsiteX6" fmla="*/ 1994528 w 2023322"/>
              <a:gd name="connsiteY6" fmla="*/ 742161 h 2104958"/>
              <a:gd name="connsiteX7" fmla="*/ 1822761 w 2023322"/>
              <a:gd name="connsiteY7" fmla="*/ 412612 h 2104958"/>
              <a:gd name="connsiteX8" fmla="*/ 1494645 w 2023322"/>
              <a:gd name="connsiteY8" fmla="*/ 106731 h 2104958"/>
              <a:gd name="connsiteX9" fmla="*/ 1054648 w 2023322"/>
              <a:gd name="connsiteY9" fmla="*/ 228 h 2104958"/>
              <a:gd name="connsiteX10" fmla="*/ 997273 w 2023322"/>
              <a:gd name="connsiteY10" fmla="*/ 3814 h 2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3322" h="2104958" fill="none" extrusionOk="0">
                <a:moveTo>
                  <a:pt x="997273" y="3814"/>
                </a:moveTo>
                <a:cubicBezTo>
                  <a:pt x="578212" y="9026"/>
                  <a:pt x="283480" y="291894"/>
                  <a:pt x="104010" y="690882"/>
                </a:cubicBezTo>
                <a:cubicBezTo>
                  <a:pt x="33460" y="858105"/>
                  <a:pt x="-12995" y="1076618"/>
                  <a:pt x="15078" y="1329897"/>
                </a:cubicBezTo>
                <a:cubicBezTo>
                  <a:pt x="63539" y="1634341"/>
                  <a:pt x="437021" y="2045670"/>
                  <a:pt x="777095" y="2087608"/>
                </a:cubicBezTo>
                <a:cubicBezTo>
                  <a:pt x="1140470" y="2156123"/>
                  <a:pt x="1524062" y="2028381"/>
                  <a:pt x="1790128" y="1699250"/>
                </a:cubicBezTo>
                <a:cubicBezTo>
                  <a:pt x="1893620" y="1575621"/>
                  <a:pt x="1938567" y="1412387"/>
                  <a:pt x="1997755" y="1245986"/>
                </a:cubicBezTo>
                <a:cubicBezTo>
                  <a:pt x="2022540" y="1066355"/>
                  <a:pt x="2039321" y="930034"/>
                  <a:pt x="1994528" y="742161"/>
                </a:cubicBezTo>
                <a:cubicBezTo>
                  <a:pt x="1957102" y="619961"/>
                  <a:pt x="1865434" y="525890"/>
                  <a:pt x="1822761" y="412612"/>
                </a:cubicBezTo>
                <a:cubicBezTo>
                  <a:pt x="1761566" y="271973"/>
                  <a:pt x="1626482" y="167051"/>
                  <a:pt x="1494645" y="106731"/>
                </a:cubicBezTo>
                <a:cubicBezTo>
                  <a:pt x="1334613" y="28487"/>
                  <a:pt x="1204410" y="24634"/>
                  <a:pt x="1054648" y="228"/>
                </a:cubicBezTo>
                <a:cubicBezTo>
                  <a:pt x="1033799" y="2441"/>
                  <a:pt x="1016529" y="2080"/>
                  <a:pt x="997273" y="3814"/>
                </a:cubicBezTo>
                <a:close/>
              </a:path>
              <a:path w="2023322" h="2104958" stroke="0" extrusionOk="0">
                <a:moveTo>
                  <a:pt x="997273" y="3814"/>
                </a:moveTo>
                <a:cubicBezTo>
                  <a:pt x="544589" y="31586"/>
                  <a:pt x="231931" y="307995"/>
                  <a:pt x="104010" y="690882"/>
                </a:cubicBezTo>
                <a:cubicBezTo>
                  <a:pt x="10021" y="894178"/>
                  <a:pt x="-5061" y="1130545"/>
                  <a:pt x="15078" y="1329897"/>
                </a:cubicBezTo>
                <a:cubicBezTo>
                  <a:pt x="114497" y="1681702"/>
                  <a:pt x="432006" y="2006910"/>
                  <a:pt x="777095" y="2087608"/>
                </a:cubicBezTo>
                <a:cubicBezTo>
                  <a:pt x="1179251" y="2134436"/>
                  <a:pt x="1528024" y="1961394"/>
                  <a:pt x="1790128" y="1699250"/>
                </a:cubicBezTo>
                <a:cubicBezTo>
                  <a:pt x="1923486" y="1560499"/>
                  <a:pt x="1989843" y="1430240"/>
                  <a:pt x="1997755" y="1245986"/>
                </a:cubicBezTo>
                <a:cubicBezTo>
                  <a:pt x="2014963" y="1078208"/>
                  <a:pt x="2042926" y="894546"/>
                  <a:pt x="1994528" y="742161"/>
                </a:cubicBezTo>
                <a:cubicBezTo>
                  <a:pt x="1950107" y="606025"/>
                  <a:pt x="1880893" y="526515"/>
                  <a:pt x="1822761" y="412612"/>
                </a:cubicBezTo>
                <a:cubicBezTo>
                  <a:pt x="1756373" y="263623"/>
                  <a:pt x="1634409" y="181374"/>
                  <a:pt x="1494645" y="106731"/>
                </a:cubicBezTo>
                <a:cubicBezTo>
                  <a:pt x="1366521" y="30525"/>
                  <a:pt x="1193251" y="19420"/>
                  <a:pt x="1054648" y="228"/>
                </a:cubicBezTo>
                <a:cubicBezTo>
                  <a:pt x="1034740" y="609"/>
                  <a:pt x="1015192" y="-756"/>
                  <a:pt x="997273" y="3814"/>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82" name="!!fotocinema">
            <a:extLst>
              <a:ext uri="{FF2B5EF4-FFF2-40B4-BE49-F238E27FC236}">
                <a16:creationId xmlns:a16="http://schemas.microsoft.com/office/drawing/2014/main" id="{605F4CB4-6968-7169-3408-8A09315A04DE}"/>
              </a:ext>
            </a:extLst>
          </p:cNvPr>
          <p:cNvSpPr/>
          <p:nvPr/>
        </p:nvSpPr>
        <p:spPr>
          <a:xfrm>
            <a:off x="5098954" y="3302720"/>
            <a:ext cx="1856552" cy="1931460"/>
          </a:xfrm>
          <a:custGeom>
            <a:avLst/>
            <a:gdLst>
              <a:gd name="connsiteX0" fmla="*/ 915074 w 1856552"/>
              <a:gd name="connsiteY0" fmla="*/ 3499 h 1931460"/>
              <a:gd name="connsiteX1" fmla="*/ 95437 w 1856552"/>
              <a:gd name="connsiteY1" fmla="*/ 633937 h 1931460"/>
              <a:gd name="connsiteX2" fmla="*/ 13835 w 1856552"/>
              <a:gd name="connsiteY2" fmla="*/ 1220282 h 1931460"/>
              <a:gd name="connsiteX3" fmla="*/ 713044 w 1856552"/>
              <a:gd name="connsiteY3" fmla="*/ 1915540 h 1931460"/>
              <a:gd name="connsiteX4" fmla="*/ 1642578 w 1856552"/>
              <a:gd name="connsiteY4" fmla="*/ 1559192 h 1931460"/>
              <a:gd name="connsiteX5" fmla="*/ 1833093 w 1856552"/>
              <a:gd name="connsiteY5" fmla="*/ 1143287 h 1931460"/>
              <a:gd name="connsiteX6" fmla="*/ 1830131 w 1856552"/>
              <a:gd name="connsiteY6" fmla="*/ 680990 h 1931460"/>
              <a:gd name="connsiteX7" fmla="*/ 1672522 w 1856552"/>
              <a:gd name="connsiteY7" fmla="*/ 378603 h 1931460"/>
              <a:gd name="connsiteX8" fmla="*/ 1371450 w 1856552"/>
              <a:gd name="connsiteY8" fmla="*/ 97934 h 1931460"/>
              <a:gd name="connsiteX9" fmla="*/ 967720 w 1856552"/>
              <a:gd name="connsiteY9" fmla="*/ 209 h 1931460"/>
              <a:gd name="connsiteX10" fmla="*/ 915074 w 1856552"/>
              <a:gd name="connsiteY10" fmla="*/ 3499 h 19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6552" h="1931460" fill="none" extrusionOk="0">
                <a:moveTo>
                  <a:pt x="915074" y="3499"/>
                </a:moveTo>
                <a:cubicBezTo>
                  <a:pt x="524253" y="661"/>
                  <a:pt x="258913" y="270253"/>
                  <a:pt x="95437" y="633937"/>
                </a:cubicBezTo>
                <a:cubicBezTo>
                  <a:pt x="30484" y="787765"/>
                  <a:pt x="-17588" y="1007670"/>
                  <a:pt x="13835" y="1220282"/>
                </a:cubicBezTo>
                <a:cubicBezTo>
                  <a:pt x="66346" y="1527714"/>
                  <a:pt x="391110" y="1867971"/>
                  <a:pt x="713044" y="1915540"/>
                </a:cubicBezTo>
                <a:cubicBezTo>
                  <a:pt x="1006807" y="1961900"/>
                  <a:pt x="1391826" y="1867280"/>
                  <a:pt x="1642578" y="1559192"/>
                </a:cubicBezTo>
                <a:cubicBezTo>
                  <a:pt x="1737408" y="1440418"/>
                  <a:pt x="1791918" y="1294635"/>
                  <a:pt x="1833093" y="1143287"/>
                </a:cubicBezTo>
                <a:cubicBezTo>
                  <a:pt x="1857169" y="980374"/>
                  <a:pt x="1871067" y="852845"/>
                  <a:pt x="1830131" y="680990"/>
                </a:cubicBezTo>
                <a:cubicBezTo>
                  <a:pt x="1792269" y="569160"/>
                  <a:pt x="1725092" y="478174"/>
                  <a:pt x="1672522" y="378603"/>
                </a:cubicBezTo>
                <a:cubicBezTo>
                  <a:pt x="1609827" y="253624"/>
                  <a:pt x="1490748" y="141844"/>
                  <a:pt x="1371450" y="97934"/>
                </a:cubicBezTo>
                <a:cubicBezTo>
                  <a:pt x="1241009" y="30556"/>
                  <a:pt x="1105636" y="17325"/>
                  <a:pt x="967720" y="209"/>
                </a:cubicBezTo>
                <a:cubicBezTo>
                  <a:pt x="948560" y="2277"/>
                  <a:pt x="933922" y="2186"/>
                  <a:pt x="915074" y="3499"/>
                </a:cubicBezTo>
                <a:close/>
              </a:path>
              <a:path w="1856552" h="1931460" stroke="0" extrusionOk="0">
                <a:moveTo>
                  <a:pt x="915074" y="3499"/>
                </a:moveTo>
                <a:cubicBezTo>
                  <a:pt x="547869" y="37103"/>
                  <a:pt x="225481" y="291794"/>
                  <a:pt x="95437" y="633937"/>
                </a:cubicBezTo>
                <a:cubicBezTo>
                  <a:pt x="9544" y="820223"/>
                  <a:pt x="-9732" y="1033214"/>
                  <a:pt x="13835" y="1220282"/>
                </a:cubicBezTo>
                <a:cubicBezTo>
                  <a:pt x="104062" y="1543818"/>
                  <a:pt x="411772" y="1837241"/>
                  <a:pt x="713044" y="1915540"/>
                </a:cubicBezTo>
                <a:cubicBezTo>
                  <a:pt x="1105295" y="1937329"/>
                  <a:pt x="1409679" y="1809970"/>
                  <a:pt x="1642578" y="1559192"/>
                </a:cubicBezTo>
                <a:cubicBezTo>
                  <a:pt x="1760154" y="1432901"/>
                  <a:pt x="1809383" y="1299713"/>
                  <a:pt x="1833093" y="1143287"/>
                </a:cubicBezTo>
                <a:cubicBezTo>
                  <a:pt x="1844789" y="988764"/>
                  <a:pt x="1866595" y="830106"/>
                  <a:pt x="1830131" y="680990"/>
                </a:cubicBezTo>
                <a:cubicBezTo>
                  <a:pt x="1793202" y="559134"/>
                  <a:pt x="1723893" y="485846"/>
                  <a:pt x="1672522" y="378603"/>
                </a:cubicBezTo>
                <a:cubicBezTo>
                  <a:pt x="1610225" y="244197"/>
                  <a:pt x="1501528" y="167474"/>
                  <a:pt x="1371450" y="97934"/>
                </a:cubicBezTo>
                <a:cubicBezTo>
                  <a:pt x="1257274" y="25424"/>
                  <a:pt x="1102205" y="5760"/>
                  <a:pt x="967720" y="209"/>
                </a:cubicBezTo>
                <a:cubicBezTo>
                  <a:pt x="947774" y="628"/>
                  <a:pt x="931918" y="337"/>
                  <a:pt x="915074" y="3499"/>
                </a:cubicBezTo>
                <a:close/>
              </a:path>
            </a:pathLst>
          </a:custGeom>
          <a:blipFill>
            <a:blip r:embed="rId10"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99" name="!!cinema">
            <a:extLst>
              <a:ext uri="{FF2B5EF4-FFF2-40B4-BE49-F238E27FC236}">
                <a16:creationId xmlns:a16="http://schemas.microsoft.com/office/drawing/2014/main" id="{EEF3FBEB-0087-0195-6B12-57846BF03485}"/>
              </a:ext>
            </a:extLst>
          </p:cNvPr>
          <p:cNvSpPr/>
          <p:nvPr/>
        </p:nvSpPr>
        <p:spPr>
          <a:xfrm>
            <a:off x="5095253" y="5229132"/>
            <a:ext cx="1863008" cy="649713"/>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Openlucht-cinema</a:t>
            </a:r>
            <a:endParaRPr lang="nl-BE" dirty="0">
              <a:solidFill>
                <a:srgbClr val="0D9FB3"/>
              </a:solidFill>
            </a:endParaRPr>
          </a:p>
        </p:txBody>
      </p:sp>
      <p:sp>
        <p:nvSpPr>
          <p:cNvPr id="100" name="!!Link_cinema">
            <a:hlinkClick r:id="rId11" action="ppaction://hlinksldjump"/>
            <a:extLst>
              <a:ext uri="{FF2B5EF4-FFF2-40B4-BE49-F238E27FC236}">
                <a16:creationId xmlns:a16="http://schemas.microsoft.com/office/drawing/2014/main" id="{DCD874A2-5CA9-978A-4CF4-91807032BF9F}"/>
              </a:ext>
            </a:extLst>
          </p:cNvPr>
          <p:cNvSpPr/>
          <p:nvPr/>
        </p:nvSpPr>
        <p:spPr>
          <a:xfrm>
            <a:off x="5012114" y="3249316"/>
            <a:ext cx="1954150" cy="278677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01" name="!!cirkelfoodtruckfun">
            <a:extLst>
              <a:ext uri="{FF2B5EF4-FFF2-40B4-BE49-F238E27FC236}">
                <a16:creationId xmlns:a16="http://schemas.microsoft.com/office/drawing/2014/main" id="{05AF5D15-A021-0BCF-F7D7-81860129A24E}"/>
              </a:ext>
            </a:extLst>
          </p:cNvPr>
          <p:cNvSpPr/>
          <p:nvPr/>
        </p:nvSpPr>
        <p:spPr>
          <a:xfrm rot="18630157">
            <a:off x="7501301" y="3467813"/>
            <a:ext cx="2267806" cy="1942616"/>
          </a:xfrm>
          <a:custGeom>
            <a:avLst/>
            <a:gdLst>
              <a:gd name="connsiteX0" fmla="*/ 2117606 w 2267806"/>
              <a:gd name="connsiteY0" fmla="*/ 425838 h 1942616"/>
              <a:gd name="connsiteX1" fmla="*/ 1756251 w 2267806"/>
              <a:gd name="connsiteY1" fmla="*/ 109024 h 1942616"/>
              <a:gd name="connsiteX2" fmla="*/ 1282465 w 2267806"/>
              <a:gd name="connsiteY2" fmla="*/ 186 h 1942616"/>
              <a:gd name="connsiteX3" fmla="*/ 1039287 w 2267806"/>
              <a:gd name="connsiteY3" fmla="*/ 23175 h 1942616"/>
              <a:gd name="connsiteX4" fmla="*/ 846755 w 2267806"/>
              <a:gd name="connsiteY4" fmla="*/ 11680 h 1942616"/>
              <a:gd name="connsiteX5" fmla="*/ 388775 w 2267806"/>
              <a:gd name="connsiteY5" fmla="*/ 190922 h 1942616"/>
              <a:gd name="connsiteX6" fmla="*/ 79144 w 2267806"/>
              <a:gd name="connsiteY6" fmla="*/ 563771 h 1942616"/>
              <a:gd name="connsiteX7" fmla="*/ 55436 w 2267806"/>
              <a:gd name="connsiteY7" fmla="*/ 621243 h 1942616"/>
              <a:gd name="connsiteX8" fmla="*/ 348544 w 2267806"/>
              <a:gd name="connsiteY8" fmla="*/ 1685194 h 1942616"/>
              <a:gd name="connsiteX9" fmla="*/ 906023 w 2267806"/>
              <a:gd name="connsiteY9" fmla="*/ 1921188 h 1942616"/>
              <a:gd name="connsiteX10" fmla="*/ 2014156 w 2267806"/>
              <a:gd name="connsiteY10" fmla="*/ 1607965 h 1942616"/>
              <a:gd name="connsiteX11" fmla="*/ 2117606 w 2267806"/>
              <a:gd name="connsiteY11" fmla="*/ 425838 h 194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7806" h="1942616" fill="none" extrusionOk="0">
                <a:moveTo>
                  <a:pt x="2117606" y="425838"/>
                </a:moveTo>
                <a:cubicBezTo>
                  <a:pt x="2025742" y="269084"/>
                  <a:pt x="1914013" y="160723"/>
                  <a:pt x="1756251" y="109024"/>
                </a:cubicBezTo>
                <a:cubicBezTo>
                  <a:pt x="1610998" y="32245"/>
                  <a:pt x="1443139" y="-33447"/>
                  <a:pt x="1282465" y="186"/>
                </a:cubicBezTo>
                <a:cubicBezTo>
                  <a:pt x="1201710" y="-8705"/>
                  <a:pt x="1127538" y="27156"/>
                  <a:pt x="1039287" y="23175"/>
                </a:cubicBezTo>
                <a:cubicBezTo>
                  <a:pt x="977710" y="30021"/>
                  <a:pt x="909401" y="14607"/>
                  <a:pt x="846755" y="11680"/>
                </a:cubicBezTo>
                <a:cubicBezTo>
                  <a:pt x="707620" y="24746"/>
                  <a:pt x="549316" y="90649"/>
                  <a:pt x="388775" y="190922"/>
                </a:cubicBezTo>
                <a:cubicBezTo>
                  <a:pt x="247987" y="289308"/>
                  <a:pt x="117391" y="419803"/>
                  <a:pt x="79144" y="563771"/>
                </a:cubicBezTo>
                <a:cubicBezTo>
                  <a:pt x="70442" y="581799"/>
                  <a:pt x="61321" y="599229"/>
                  <a:pt x="55436" y="621243"/>
                </a:cubicBezTo>
                <a:cubicBezTo>
                  <a:pt x="-93037" y="1056350"/>
                  <a:pt x="72207" y="1471706"/>
                  <a:pt x="348544" y="1685194"/>
                </a:cubicBezTo>
                <a:cubicBezTo>
                  <a:pt x="525533" y="1821754"/>
                  <a:pt x="694725" y="1887958"/>
                  <a:pt x="906023" y="1921188"/>
                </a:cubicBezTo>
                <a:cubicBezTo>
                  <a:pt x="1306862" y="2032215"/>
                  <a:pt x="1767438" y="1840108"/>
                  <a:pt x="2014156" y="1607965"/>
                </a:cubicBezTo>
                <a:cubicBezTo>
                  <a:pt x="2387678" y="1272041"/>
                  <a:pt x="2375544" y="709401"/>
                  <a:pt x="2117606" y="425838"/>
                </a:cubicBezTo>
                <a:close/>
              </a:path>
              <a:path w="2267806" h="1942616" stroke="0" extrusionOk="0">
                <a:moveTo>
                  <a:pt x="2117606" y="425838"/>
                </a:moveTo>
                <a:cubicBezTo>
                  <a:pt x="2027073" y="320381"/>
                  <a:pt x="1907639" y="212424"/>
                  <a:pt x="1756251" y="109024"/>
                </a:cubicBezTo>
                <a:cubicBezTo>
                  <a:pt x="1594794" y="62163"/>
                  <a:pt x="1421131" y="-19290"/>
                  <a:pt x="1282465" y="186"/>
                </a:cubicBezTo>
                <a:cubicBezTo>
                  <a:pt x="1198966" y="-9548"/>
                  <a:pt x="1111838" y="32720"/>
                  <a:pt x="1039287" y="23175"/>
                </a:cubicBezTo>
                <a:cubicBezTo>
                  <a:pt x="966117" y="14595"/>
                  <a:pt x="906000" y="8823"/>
                  <a:pt x="846755" y="11680"/>
                </a:cubicBezTo>
                <a:cubicBezTo>
                  <a:pt x="693436" y="37851"/>
                  <a:pt x="496617" y="89657"/>
                  <a:pt x="388775" y="190922"/>
                </a:cubicBezTo>
                <a:cubicBezTo>
                  <a:pt x="257516" y="288616"/>
                  <a:pt x="148741" y="415870"/>
                  <a:pt x="79144" y="563771"/>
                </a:cubicBezTo>
                <a:cubicBezTo>
                  <a:pt x="67303" y="583301"/>
                  <a:pt x="62422" y="601372"/>
                  <a:pt x="55436" y="621243"/>
                </a:cubicBezTo>
                <a:cubicBezTo>
                  <a:pt x="-55790" y="985890"/>
                  <a:pt x="105312" y="1424821"/>
                  <a:pt x="348544" y="1685194"/>
                </a:cubicBezTo>
                <a:cubicBezTo>
                  <a:pt x="529068" y="1808927"/>
                  <a:pt x="732366" y="1903571"/>
                  <a:pt x="906023" y="1921188"/>
                </a:cubicBezTo>
                <a:cubicBezTo>
                  <a:pt x="1316180" y="2015013"/>
                  <a:pt x="1770976" y="1864069"/>
                  <a:pt x="2014156" y="1607965"/>
                </a:cubicBezTo>
                <a:cubicBezTo>
                  <a:pt x="2249159" y="1355716"/>
                  <a:pt x="2325552" y="828077"/>
                  <a:pt x="2117606" y="425838"/>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102" name="!!fotofoodtruckfun">
            <a:extLst>
              <a:ext uri="{FF2B5EF4-FFF2-40B4-BE49-F238E27FC236}">
                <a16:creationId xmlns:a16="http://schemas.microsoft.com/office/drawing/2014/main" id="{F8DDC560-3A68-9914-50E3-24C2C9B30B21}"/>
              </a:ext>
            </a:extLst>
          </p:cNvPr>
          <p:cNvSpPr/>
          <p:nvPr/>
        </p:nvSpPr>
        <p:spPr>
          <a:xfrm rot="18630157">
            <a:off x="7594762" y="3547870"/>
            <a:ext cx="2080888" cy="1782502"/>
          </a:xfrm>
          <a:custGeom>
            <a:avLst/>
            <a:gdLst>
              <a:gd name="connsiteX0" fmla="*/ 1943068 w 2080888"/>
              <a:gd name="connsiteY0" fmla="*/ 390740 h 1782502"/>
              <a:gd name="connsiteX1" fmla="*/ 1611496 w 2080888"/>
              <a:gd name="connsiteY1" fmla="*/ 100038 h 1782502"/>
              <a:gd name="connsiteX2" fmla="*/ 1176761 w 2080888"/>
              <a:gd name="connsiteY2" fmla="*/ 171 h 1782502"/>
              <a:gd name="connsiteX3" fmla="*/ 953627 w 2080888"/>
              <a:gd name="connsiteY3" fmla="*/ 21265 h 1782502"/>
              <a:gd name="connsiteX4" fmla="*/ 776963 w 2080888"/>
              <a:gd name="connsiteY4" fmla="*/ 10718 h 1782502"/>
              <a:gd name="connsiteX5" fmla="*/ 356731 w 2080888"/>
              <a:gd name="connsiteY5" fmla="*/ 175185 h 1782502"/>
              <a:gd name="connsiteX6" fmla="*/ 72620 w 2080888"/>
              <a:gd name="connsiteY6" fmla="*/ 517304 h 1782502"/>
              <a:gd name="connsiteX7" fmla="*/ 50867 w 2080888"/>
              <a:gd name="connsiteY7" fmla="*/ 570039 h 1782502"/>
              <a:gd name="connsiteX8" fmla="*/ 319817 w 2080888"/>
              <a:gd name="connsiteY8" fmla="*/ 1546297 h 1782502"/>
              <a:gd name="connsiteX9" fmla="*/ 831347 w 2080888"/>
              <a:gd name="connsiteY9" fmla="*/ 1762840 h 1782502"/>
              <a:gd name="connsiteX10" fmla="*/ 1848145 w 2080888"/>
              <a:gd name="connsiteY10" fmla="*/ 1475434 h 1782502"/>
              <a:gd name="connsiteX11" fmla="*/ 1943068 w 2080888"/>
              <a:gd name="connsiteY11" fmla="*/ 390740 h 178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888" h="1782502" fill="none" extrusionOk="0">
                <a:moveTo>
                  <a:pt x="1943068" y="390740"/>
                </a:moveTo>
                <a:cubicBezTo>
                  <a:pt x="1859646" y="254439"/>
                  <a:pt x="1745782" y="164565"/>
                  <a:pt x="1611496" y="100038"/>
                </a:cubicBezTo>
                <a:cubicBezTo>
                  <a:pt x="1480442" y="21311"/>
                  <a:pt x="1325522" y="-16059"/>
                  <a:pt x="1176761" y="171"/>
                </a:cubicBezTo>
                <a:cubicBezTo>
                  <a:pt x="1102697" y="-8481"/>
                  <a:pt x="1030622" y="23890"/>
                  <a:pt x="953627" y="21265"/>
                </a:cubicBezTo>
                <a:cubicBezTo>
                  <a:pt x="896304" y="25678"/>
                  <a:pt x="834622" y="12923"/>
                  <a:pt x="776963" y="10718"/>
                </a:cubicBezTo>
                <a:cubicBezTo>
                  <a:pt x="649101" y="22732"/>
                  <a:pt x="501094" y="83617"/>
                  <a:pt x="356731" y="175185"/>
                </a:cubicBezTo>
                <a:cubicBezTo>
                  <a:pt x="208403" y="271782"/>
                  <a:pt x="116698" y="383656"/>
                  <a:pt x="72620" y="517304"/>
                </a:cubicBezTo>
                <a:cubicBezTo>
                  <a:pt x="64359" y="531642"/>
                  <a:pt x="57061" y="551437"/>
                  <a:pt x="50867" y="570039"/>
                </a:cubicBezTo>
                <a:cubicBezTo>
                  <a:pt x="-80486" y="941153"/>
                  <a:pt x="62244" y="1346012"/>
                  <a:pt x="319817" y="1546297"/>
                </a:cubicBezTo>
                <a:cubicBezTo>
                  <a:pt x="497282" y="1678926"/>
                  <a:pt x="620230" y="1734995"/>
                  <a:pt x="831347" y="1762840"/>
                </a:cubicBezTo>
                <a:cubicBezTo>
                  <a:pt x="1204289" y="1897355"/>
                  <a:pt x="1618014" y="1696246"/>
                  <a:pt x="1848145" y="1475434"/>
                </a:cubicBezTo>
                <a:cubicBezTo>
                  <a:pt x="2168918" y="1174280"/>
                  <a:pt x="2163729" y="701557"/>
                  <a:pt x="1943068" y="390740"/>
                </a:cubicBezTo>
                <a:close/>
              </a:path>
              <a:path w="2080888" h="1782502" stroke="0" extrusionOk="0">
                <a:moveTo>
                  <a:pt x="1943068" y="390740"/>
                </a:moveTo>
                <a:cubicBezTo>
                  <a:pt x="1860671" y="275271"/>
                  <a:pt x="1750198" y="193955"/>
                  <a:pt x="1611496" y="100038"/>
                </a:cubicBezTo>
                <a:cubicBezTo>
                  <a:pt x="1466545" y="51506"/>
                  <a:pt x="1307733" y="-15250"/>
                  <a:pt x="1176761" y="171"/>
                </a:cubicBezTo>
                <a:cubicBezTo>
                  <a:pt x="1100608" y="-6033"/>
                  <a:pt x="1020855" y="29461"/>
                  <a:pt x="953627" y="21265"/>
                </a:cubicBezTo>
                <a:cubicBezTo>
                  <a:pt x="890047" y="16490"/>
                  <a:pt x="831606" y="7947"/>
                  <a:pt x="776963" y="10718"/>
                </a:cubicBezTo>
                <a:cubicBezTo>
                  <a:pt x="633098" y="31987"/>
                  <a:pt x="473867" y="85794"/>
                  <a:pt x="356731" y="175185"/>
                </a:cubicBezTo>
                <a:cubicBezTo>
                  <a:pt x="241146" y="276068"/>
                  <a:pt x="136910" y="381886"/>
                  <a:pt x="72620" y="517304"/>
                </a:cubicBezTo>
                <a:cubicBezTo>
                  <a:pt x="62617" y="534996"/>
                  <a:pt x="56901" y="550907"/>
                  <a:pt x="50867" y="570039"/>
                </a:cubicBezTo>
                <a:cubicBezTo>
                  <a:pt x="-3232" y="898019"/>
                  <a:pt x="106708" y="1305157"/>
                  <a:pt x="319817" y="1546297"/>
                </a:cubicBezTo>
                <a:cubicBezTo>
                  <a:pt x="488965" y="1659154"/>
                  <a:pt x="664222" y="1741736"/>
                  <a:pt x="831347" y="1762840"/>
                </a:cubicBezTo>
                <a:cubicBezTo>
                  <a:pt x="1229913" y="1884692"/>
                  <a:pt x="1626338" y="1708977"/>
                  <a:pt x="1848145" y="1475434"/>
                </a:cubicBezTo>
                <a:cubicBezTo>
                  <a:pt x="2062304" y="1245439"/>
                  <a:pt x="2129056" y="768028"/>
                  <a:pt x="1943068" y="390740"/>
                </a:cubicBezTo>
                <a:close/>
              </a:path>
            </a:pathLst>
          </a:custGeom>
          <a:blipFill dpi="0" rotWithShape="0">
            <a:blip r:embed="rId1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103" name="!!foodtruckfun">
            <a:extLst>
              <a:ext uri="{FF2B5EF4-FFF2-40B4-BE49-F238E27FC236}">
                <a16:creationId xmlns:a16="http://schemas.microsoft.com/office/drawing/2014/main" id="{FAB95B37-F10E-7C02-1D0C-FC02DE5B1653}"/>
              </a:ext>
            </a:extLst>
          </p:cNvPr>
          <p:cNvSpPr/>
          <p:nvPr/>
        </p:nvSpPr>
        <p:spPr>
          <a:xfrm>
            <a:off x="7704385" y="5392683"/>
            <a:ext cx="1863008" cy="64905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Foodtruck Fun</a:t>
            </a:r>
            <a:endParaRPr lang="nl-BE" dirty="0">
              <a:solidFill>
                <a:srgbClr val="0D9FB3"/>
              </a:solidFill>
            </a:endParaRPr>
          </a:p>
        </p:txBody>
      </p:sp>
      <p:sp>
        <p:nvSpPr>
          <p:cNvPr id="104" name="!!Link_foodtruckfun">
            <a:hlinkClick r:id="rId13" action="ppaction://hlinksldjump"/>
            <a:extLst>
              <a:ext uri="{FF2B5EF4-FFF2-40B4-BE49-F238E27FC236}">
                <a16:creationId xmlns:a16="http://schemas.microsoft.com/office/drawing/2014/main" id="{671BF690-1A1C-D164-B8A5-A5F7F0AEF02B}"/>
              </a:ext>
            </a:extLst>
          </p:cNvPr>
          <p:cNvSpPr/>
          <p:nvPr/>
        </p:nvSpPr>
        <p:spPr>
          <a:xfrm>
            <a:off x="7629232" y="3412865"/>
            <a:ext cx="1954150" cy="2674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25" name="!!goodtimes_bol2">
            <a:extLst>
              <a:ext uri="{FF2B5EF4-FFF2-40B4-BE49-F238E27FC236}">
                <a16:creationId xmlns:a16="http://schemas.microsoft.com/office/drawing/2014/main" id="{484B375F-E12F-90B8-A235-1BBE9769015E}"/>
              </a:ext>
            </a:extLst>
          </p:cNvPr>
          <p:cNvSpPr/>
          <p:nvPr/>
        </p:nvSpPr>
        <p:spPr>
          <a:xfrm>
            <a:off x="845540" y="8311832"/>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26" name="!!goodtimes_bol1">
            <a:extLst>
              <a:ext uri="{FF2B5EF4-FFF2-40B4-BE49-F238E27FC236}">
                <a16:creationId xmlns:a16="http://schemas.microsoft.com/office/drawing/2014/main" id="{1928BF4A-B19B-ED12-5657-8FF4D76F085F}"/>
              </a:ext>
            </a:extLst>
          </p:cNvPr>
          <p:cNvSpPr/>
          <p:nvPr/>
        </p:nvSpPr>
        <p:spPr>
          <a:xfrm rot="14561146">
            <a:off x="2305114" y="8270744"/>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27" name="!!goodtimes">
            <a:extLst>
              <a:ext uri="{FF2B5EF4-FFF2-40B4-BE49-F238E27FC236}">
                <a16:creationId xmlns:a16="http://schemas.microsoft.com/office/drawing/2014/main" id="{2D6BE388-B64F-50AE-D457-41414A1E3081}"/>
              </a:ext>
            </a:extLst>
          </p:cNvPr>
          <p:cNvSpPr/>
          <p:nvPr/>
        </p:nvSpPr>
        <p:spPr>
          <a:xfrm>
            <a:off x="1453394" y="9021117"/>
            <a:ext cx="2526816" cy="621993"/>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#GOODTIMES</a:t>
            </a:r>
            <a:endParaRPr lang="nl-BE" sz="2400" dirty="0">
              <a:solidFill>
                <a:srgbClr val="F37B4B"/>
              </a:solidFill>
              <a:latin typeface="Montserrat ExtraBold" panose="00000900000000000000" pitchFamily="2" charset="0"/>
            </a:endParaRPr>
          </a:p>
        </p:txBody>
      </p:sp>
      <p:pic>
        <p:nvPicPr>
          <p:cNvPr id="28" name="!!ijsje">
            <a:extLst>
              <a:ext uri="{FF2B5EF4-FFF2-40B4-BE49-F238E27FC236}">
                <a16:creationId xmlns:a16="http://schemas.microsoft.com/office/drawing/2014/main" id="{99896BFE-64B3-9F97-4D77-9643BAB8305A}"/>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1191034">
            <a:off x="760282" y="7900255"/>
            <a:ext cx="1134160" cy="1563766"/>
          </a:xfrm>
          <a:prstGeom prst="rect">
            <a:avLst/>
          </a:prstGeom>
        </p:spPr>
      </p:pic>
      <p:sp>
        <p:nvSpPr>
          <p:cNvPr id="29" name="!!actief_bol2">
            <a:extLst>
              <a:ext uri="{FF2B5EF4-FFF2-40B4-BE49-F238E27FC236}">
                <a16:creationId xmlns:a16="http://schemas.microsoft.com/office/drawing/2014/main" id="{0067B956-1B4E-C8E2-7E5F-0DE31893893F}"/>
              </a:ext>
            </a:extLst>
          </p:cNvPr>
          <p:cNvSpPr/>
          <p:nvPr/>
        </p:nvSpPr>
        <p:spPr>
          <a:xfrm>
            <a:off x="1840186" y="11123846"/>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30" name="!!actief_bol1">
            <a:extLst>
              <a:ext uri="{FF2B5EF4-FFF2-40B4-BE49-F238E27FC236}">
                <a16:creationId xmlns:a16="http://schemas.microsoft.com/office/drawing/2014/main" id="{56F88DE3-9AC4-620D-B32F-DB1EC3A7D1FF}"/>
              </a:ext>
            </a:extLst>
          </p:cNvPr>
          <p:cNvSpPr/>
          <p:nvPr/>
        </p:nvSpPr>
        <p:spPr>
          <a:xfrm>
            <a:off x="1122970" y="11058813"/>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32" name="!!actiefbuiten">
            <a:extLst>
              <a:ext uri="{FF2B5EF4-FFF2-40B4-BE49-F238E27FC236}">
                <a16:creationId xmlns:a16="http://schemas.microsoft.com/office/drawing/2014/main" id="{06D0E2F7-9DF4-BF9F-FAB5-81234CDFD329}"/>
              </a:ext>
            </a:extLst>
          </p:cNvPr>
          <p:cNvSpPr/>
          <p:nvPr/>
        </p:nvSpPr>
        <p:spPr>
          <a:xfrm>
            <a:off x="872435" y="11432934"/>
            <a:ext cx="2860586" cy="62280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#ACTIEFBUITEN</a:t>
            </a:r>
            <a:endParaRPr lang="nl-BE" sz="2400" dirty="0">
              <a:solidFill>
                <a:srgbClr val="F37B4B"/>
              </a:solidFill>
              <a:latin typeface="Montserrat ExtraBold" panose="00000900000000000000" pitchFamily="2" charset="0"/>
            </a:endParaRPr>
          </a:p>
        </p:txBody>
      </p:sp>
      <p:pic>
        <p:nvPicPr>
          <p:cNvPr id="33" name="!!palmboom">
            <a:extLst>
              <a:ext uri="{FF2B5EF4-FFF2-40B4-BE49-F238E27FC236}">
                <a16:creationId xmlns:a16="http://schemas.microsoft.com/office/drawing/2014/main" id="{908AF9C4-48B1-77C7-68B2-79C54171E104}"/>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3333459" y="10754977"/>
            <a:ext cx="1323924" cy="1348594"/>
          </a:xfrm>
          <a:prstGeom prst="rect">
            <a:avLst/>
          </a:prstGeom>
        </p:spPr>
      </p:pic>
      <p:pic>
        <p:nvPicPr>
          <p:cNvPr id="34" name="!!camera">
            <a:extLst>
              <a:ext uri="{FF2B5EF4-FFF2-40B4-BE49-F238E27FC236}">
                <a16:creationId xmlns:a16="http://schemas.microsoft.com/office/drawing/2014/main" id="{753D6D9D-3322-41A5-3DC3-C2AD187FCDC9}"/>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2598151" y="10506283"/>
            <a:ext cx="1157528" cy="1032389"/>
          </a:xfrm>
          <a:prstGeom prst="rect">
            <a:avLst/>
          </a:prstGeom>
        </p:spPr>
      </p:pic>
      <p:pic>
        <p:nvPicPr>
          <p:cNvPr id="35" name="!!cocktail">
            <a:extLst>
              <a:ext uri="{FF2B5EF4-FFF2-40B4-BE49-F238E27FC236}">
                <a16:creationId xmlns:a16="http://schemas.microsoft.com/office/drawing/2014/main" id="{B64F190C-42D5-0A00-4A30-6313B85AA1DB}"/>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1163524">
            <a:off x="1923281" y="7432286"/>
            <a:ext cx="788703" cy="1708857"/>
          </a:xfrm>
          <a:prstGeom prst="rect">
            <a:avLst/>
          </a:prstGeom>
        </p:spPr>
      </p:pic>
      <p:sp>
        <p:nvSpPr>
          <p:cNvPr id="41" name="!!uitdagend_bol2">
            <a:extLst>
              <a:ext uri="{FF2B5EF4-FFF2-40B4-BE49-F238E27FC236}">
                <a16:creationId xmlns:a16="http://schemas.microsoft.com/office/drawing/2014/main" id="{A0538AF3-AD2D-F36A-F805-4BC136647C3D}"/>
              </a:ext>
            </a:extLst>
          </p:cNvPr>
          <p:cNvSpPr/>
          <p:nvPr/>
        </p:nvSpPr>
        <p:spPr>
          <a:xfrm>
            <a:off x="9104174" y="10468836"/>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42" name="!!uitdagend_bol1">
            <a:extLst>
              <a:ext uri="{FF2B5EF4-FFF2-40B4-BE49-F238E27FC236}">
                <a16:creationId xmlns:a16="http://schemas.microsoft.com/office/drawing/2014/main" id="{8AE369D1-BCF9-637C-3E00-3E16659D9FB3}"/>
              </a:ext>
            </a:extLst>
          </p:cNvPr>
          <p:cNvSpPr/>
          <p:nvPr/>
        </p:nvSpPr>
        <p:spPr>
          <a:xfrm rot="14561146">
            <a:off x="8029106" y="11147120"/>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43" name="!!uitdagend">
            <a:extLst>
              <a:ext uri="{FF2B5EF4-FFF2-40B4-BE49-F238E27FC236}">
                <a16:creationId xmlns:a16="http://schemas.microsoft.com/office/drawing/2014/main" id="{F9A52066-44F7-6629-DD6B-CA926179ABF5}"/>
              </a:ext>
            </a:extLst>
          </p:cNvPr>
          <p:cNvSpPr/>
          <p:nvPr/>
        </p:nvSpPr>
        <p:spPr>
          <a:xfrm>
            <a:off x="7964931" y="11792402"/>
            <a:ext cx="2860586"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#UITDAGEND</a:t>
            </a:r>
            <a:endParaRPr lang="nl-BE" sz="2400" dirty="0">
              <a:solidFill>
                <a:srgbClr val="F37B4B"/>
              </a:solidFill>
              <a:latin typeface="Montserrat ExtraBold" panose="00000900000000000000" pitchFamily="2" charset="0"/>
            </a:endParaRPr>
          </a:p>
        </p:txBody>
      </p:sp>
      <p:pic>
        <p:nvPicPr>
          <p:cNvPr id="44" name="!!boot">
            <a:extLst>
              <a:ext uri="{FF2B5EF4-FFF2-40B4-BE49-F238E27FC236}">
                <a16:creationId xmlns:a16="http://schemas.microsoft.com/office/drawing/2014/main" id="{0B838057-30FB-1ED7-F856-14ADDC191689}"/>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rot="21082801">
            <a:off x="8724936" y="10502300"/>
            <a:ext cx="1228725" cy="1352550"/>
          </a:xfrm>
          <a:prstGeom prst="rect">
            <a:avLst/>
          </a:prstGeom>
        </p:spPr>
      </p:pic>
      <p:pic>
        <p:nvPicPr>
          <p:cNvPr id="45" name="!!kaart">
            <a:extLst>
              <a:ext uri="{FF2B5EF4-FFF2-40B4-BE49-F238E27FC236}">
                <a16:creationId xmlns:a16="http://schemas.microsoft.com/office/drawing/2014/main" id="{60048916-180A-0589-DF0C-5EF05ADCB3D8}"/>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rot="1072896">
            <a:off x="9952200" y="10760223"/>
            <a:ext cx="1581150" cy="1238250"/>
          </a:xfrm>
          <a:prstGeom prst="rect">
            <a:avLst/>
          </a:prstGeom>
        </p:spPr>
      </p:pic>
      <p:sp>
        <p:nvSpPr>
          <p:cNvPr id="46" name="!!unieke_bol2">
            <a:extLst>
              <a:ext uri="{FF2B5EF4-FFF2-40B4-BE49-F238E27FC236}">
                <a16:creationId xmlns:a16="http://schemas.microsoft.com/office/drawing/2014/main" id="{F7EF75B4-A3CB-0A46-3D4F-17F881EFC785}"/>
              </a:ext>
            </a:extLst>
          </p:cNvPr>
          <p:cNvSpPr/>
          <p:nvPr/>
        </p:nvSpPr>
        <p:spPr>
          <a:xfrm>
            <a:off x="6343152" y="9820804"/>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9D099"/>
          </a:solidFill>
          <a:ln w="9525" cap="flat">
            <a:noFill/>
            <a:prstDash val="solid"/>
            <a:miter/>
          </a:ln>
        </p:spPr>
        <p:txBody>
          <a:bodyPr rtlCol="0" anchor="ctr"/>
          <a:lstStyle/>
          <a:p>
            <a:endParaRPr lang="nl-BE"/>
          </a:p>
        </p:txBody>
      </p:sp>
      <p:sp>
        <p:nvSpPr>
          <p:cNvPr id="47" name="!!unieke_bol1">
            <a:extLst>
              <a:ext uri="{FF2B5EF4-FFF2-40B4-BE49-F238E27FC236}">
                <a16:creationId xmlns:a16="http://schemas.microsoft.com/office/drawing/2014/main" id="{80557B6E-62D5-E00C-82C4-DEB4E58F0D3C}"/>
              </a:ext>
            </a:extLst>
          </p:cNvPr>
          <p:cNvSpPr/>
          <p:nvPr/>
        </p:nvSpPr>
        <p:spPr>
          <a:xfrm>
            <a:off x="5134768" y="9489629"/>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8D246"/>
          </a:solidFill>
          <a:ln w="9525" cap="flat">
            <a:noFill/>
            <a:prstDash val="solid"/>
            <a:miter/>
          </a:ln>
        </p:spPr>
        <p:txBody>
          <a:bodyPr rtlCol="0" anchor="ctr"/>
          <a:lstStyle/>
          <a:p>
            <a:endParaRPr lang="nl-BE"/>
          </a:p>
        </p:txBody>
      </p:sp>
      <p:sp>
        <p:nvSpPr>
          <p:cNvPr id="48" name="!!uniekebelevenis">
            <a:extLst>
              <a:ext uri="{FF2B5EF4-FFF2-40B4-BE49-F238E27FC236}">
                <a16:creationId xmlns:a16="http://schemas.microsoft.com/office/drawing/2014/main" id="{45105C82-C909-F533-9399-0778D48C6F7B}"/>
              </a:ext>
            </a:extLst>
          </p:cNvPr>
          <p:cNvSpPr/>
          <p:nvPr/>
        </p:nvSpPr>
        <p:spPr>
          <a:xfrm>
            <a:off x="4593668" y="10195744"/>
            <a:ext cx="3601992"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#UNIEKEBELEVENIS</a:t>
            </a:r>
            <a:endParaRPr lang="nl-BE" sz="2400" dirty="0">
              <a:solidFill>
                <a:srgbClr val="F37B4B"/>
              </a:solidFill>
              <a:latin typeface="Montserrat ExtraBold" panose="00000900000000000000" pitchFamily="2" charset="0"/>
            </a:endParaRPr>
          </a:p>
        </p:txBody>
      </p:sp>
      <p:pic>
        <p:nvPicPr>
          <p:cNvPr id="49" name="!!bril">
            <a:extLst>
              <a:ext uri="{FF2B5EF4-FFF2-40B4-BE49-F238E27FC236}">
                <a16:creationId xmlns:a16="http://schemas.microsoft.com/office/drawing/2014/main" id="{CEDD3B50-174B-977E-0D59-00E499B62A2B}"/>
              </a:ext>
            </a:extLst>
          </p:cNvPr>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a:off x="5985770" y="9274023"/>
            <a:ext cx="1419222" cy="975715"/>
          </a:xfrm>
          <a:prstGeom prst="rect">
            <a:avLst/>
          </a:prstGeom>
        </p:spPr>
      </p:pic>
      <p:pic>
        <p:nvPicPr>
          <p:cNvPr id="50" name="!!toekan">
            <a:extLst>
              <a:ext uri="{FF2B5EF4-FFF2-40B4-BE49-F238E27FC236}">
                <a16:creationId xmlns:a16="http://schemas.microsoft.com/office/drawing/2014/main" id="{D4CD9C38-7061-F988-DD98-E8FC713B138D}"/>
              </a:ext>
            </a:extLst>
          </p:cNvPr>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rot="578319">
            <a:off x="5019526" y="9234020"/>
            <a:ext cx="1400175" cy="1076325"/>
          </a:xfrm>
          <a:prstGeom prst="rect">
            <a:avLst/>
          </a:prstGeom>
        </p:spPr>
      </p:pic>
      <p:sp>
        <p:nvSpPr>
          <p:cNvPr id="51" name="!!link_uniekebelevenis">
            <a:hlinkClick r:id="rId30" action="ppaction://hlinksldjump"/>
            <a:extLst>
              <a:ext uri="{FF2B5EF4-FFF2-40B4-BE49-F238E27FC236}">
                <a16:creationId xmlns:a16="http://schemas.microsoft.com/office/drawing/2014/main" id="{508E02D5-DCF1-8C37-10D0-5316D9E4CC13}"/>
              </a:ext>
            </a:extLst>
          </p:cNvPr>
          <p:cNvSpPr/>
          <p:nvPr/>
        </p:nvSpPr>
        <p:spPr>
          <a:xfrm>
            <a:off x="4450619" y="9124398"/>
            <a:ext cx="3854370" cy="19875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6" name="!!link_goodtimes">
            <a:hlinkClick r:id="rId31" action="ppaction://hlinksldjump"/>
            <a:extLst>
              <a:ext uri="{FF2B5EF4-FFF2-40B4-BE49-F238E27FC236}">
                <a16:creationId xmlns:a16="http://schemas.microsoft.com/office/drawing/2014/main" id="{FCD23178-76A0-ACE7-DC4C-DA4516E4BA84}"/>
              </a:ext>
            </a:extLst>
          </p:cNvPr>
          <p:cNvSpPr/>
          <p:nvPr/>
        </p:nvSpPr>
        <p:spPr>
          <a:xfrm>
            <a:off x="569868" y="7706314"/>
            <a:ext cx="3506900" cy="2126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57" name="!!alleactiviteiten">
            <a:extLst>
              <a:ext uri="{FF2B5EF4-FFF2-40B4-BE49-F238E27FC236}">
                <a16:creationId xmlns:a16="http://schemas.microsoft.com/office/drawing/2014/main" id="{71361E29-92E6-BDCD-4468-8409C0202FD0}"/>
              </a:ext>
            </a:extLst>
          </p:cNvPr>
          <p:cNvGrpSpPr/>
          <p:nvPr/>
        </p:nvGrpSpPr>
        <p:grpSpPr>
          <a:xfrm>
            <a:off x="9892850" y="404981"/>
            <a:ext cx="1866848" cy="649522"/>
            <a:chOff x="10048082" y="-1453348"/>
            <a:chExt cx="3259127" cy="1133929"/>
          </a:xfrm>
        </p:grpSpPr>
        <p:sp>
          <p:nvSpPr>
            <p:cNvPr id="58" name="Vrije vorm: vorm 57">
              <a:extLst>
                <a:ext uri="{FF2B5EF4-FFF2-40B4-BE49-F238E27FC236}">
                  <a16:creationId xmlns:a16="http://schemas.microsoft.com/office/drawing/2014/main" id="{E3C6B4AA-A8BD-323C-71D1-9F0A9112E24D}"/>
                </a:ext>
              </a:extLst>
            </p:cNvPr>
            <p:cNvSpPr/>
            <p:nvPr/>
          </p:nvSpPr>
          <p:spPr>
            <a:xfrm>
              <a:off x="10581628" y="-1311705"/>
              <a:ext cx="1040040" cy="891555"/>
            </a:xfrm>
            <a:custGeom>
              <a:avLst/>
              <a:gdLst>
                <a:gd name="connsiteX0" fmla="*/ 971165 w 1040040"/>
                <a:gd name="connsiteY0" fmla="*/ 195354 h 891555"/>
                <a:gd name="connsiteX1" fmla="*/ 805430 w 1040040"/>
                <a:gd name="connsiteY1" fmla="*/ 50002 h 891555"/>
                <a:gd name="connsiteX2" fmla="*/ 588165 w 1040040"/>
                <a:gd name="connsiteY2" fmla="*/ 91 h 891555"/>
                <a:gd name="connsiteX3" fmla="*/ 476627 w 1040040"/>
                <a:gd name="connsiteY3" fmla="*/ 10664 h 891555"/>
                <a:gd name="connsiteX4" fmla="*/ 388330 w 1040040"/>
                <a:gd name="connsiteY4" fmla="*/ 5425 h 891555"/>
                <a:gd name="connsiteX5" fmla="*/ 178304 w 1040040"/>
                <a:gd name="connsiteY5" fmla="*/ 87721 h 891555"/>
                <a:gd name="connsiteX6" fmla="*/ 36286 w 1040040"/>
                <a:gd name="connsiteY6" fmla="*/ 258790 h 891555"/>
                <a:gd name="connsiteX7" fmla="*/ 25428 w 1040040"/>
                <a:gd name="connsiteY7" fmla="*/ 285174 h 891555"/>
                <a:gd name="connsiteX8" fmla="*/ 159825 w 1040040"/>
                <a:gd name="connsiteY8" fmla="*/ 773426 h 891555"/>
                <a:gd name="connsiteX9" fmla="*/ 415476 w 1040040"/>
                <a:gd name="connsiteY9" fmla="*/ 881725 h 891555"/>
                <a:gd name="connsiteX10" fmla="*/ 923730 w 1040040"/>
                <a:gd name="connsiteY10" fmla="*/ 737993 h 891555"/>
                <a:gd name="connsiteX11" fmla="*/ 971165 w 1040040"/>
                <a:gd name="connsiteY11" fmla="*/ 195449 h 891555"/>
                <a:gd name="connsiteX12" fmla="*/ 971165 w 1040040"/>
                <a:gd name="connsiteY12" fmla="*/ 195449 h 89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0040" h="891555">
                  <a:moveTo>
                    <a:pt x="971165" y="195354"/>
                  </a:moveTo>
                  <a:cubicBezTo>
                    <a:pt x="930112" y="133060"/>
                    <a:pt x="871819" y="83435"/>
                    <a:pt x="805430" y="50002"/>
                  </a:cubicBezTo>
                  <a:cubicBezTo>
                    <a:pt x="738564" y="16188"/>
                    <a:pt x="663222" y="-1433"/>
                    <a:pt x="588165" y="91"/>
                  </a:cubicBezTo>
                  <a:cubicBezTo>
                    <a:pt x="550731" y="948"/>
                    <a:pt x="513870" y="11616"/>
                    <a:pt x="476627" y="10664"/>
                  </a:cubicBezTo>
                  <a:cubicBezTo>
                    <a:pt x="446623" y="9807"/>
                    <a:pt x="418620" y="2377"/>
                    <a:pt x="388330" y="5425"/>
                  </a:cubicBezTo>
                  <a:cubicBezTo>
                    <a:pt x="312892" y="13045"/>
                    <a:pt x="239549" y="43525"/>
                    <a:pt x="178304" y="87721"/>
                  </a:cubicBezTo>
                  <a:cubicBezTo>
                    <a:pt x="117630" y="131536"/>
                    <a:pt x="67433" y="190401"/>
                    <a:pt x="36286" y="258790"/>
                  </a:cubicBezTo>
                  <a:cubicBezTo>
                    <a:pt x="32286" y="267363"/>
                    <a:pt x="28666" y="276221"/>
                    <a:pt x="25428" y="285174"/>
                  </a:cubicBezTo>
                  <a:cubicBezTo>
                    <a:pt x="-37342" y="454148"/>
                    <a:pt x="19332" y="660364"/>
                    <a:pt x="159825" y="773426"/>
                  </a:cubicBezTo>
                  <a:cubicBezTo>
                    <a:pt x="232787" y="832100"/>
                    <a:pt x="323465" y="865723"/>
                    <a:pt x="415476" y="881725"/>
                  </a:cubicBezTo>
                  <a:cubicBezTo>
                    <a:pt x="596166" y="912872"/>
                    <a:pt x="797715" y="871343"/>
                    <a:pt x="923730" y="737993"/>
                  </a:cubicBezTo>
                  <a:cubicBezTo>
                    <a:pt x="1058128" y="595689"/>
                    <a:pt x="1078893" y="358993"/>
                    <a:pt x="971165" y="195449"/>
                  </a:cubicBezTo>
                  <a:lnTo>
                    <a:pt x="971165" y="195449"/>
                  </a:lnTo>
                  <a:close/>
                </a:path>
              </a:pathLst>
            </a:custGeom>
            <a:solidFill>
              <a:srgbClr val="F9AF0C"/>
            </a:solid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BA1BAE81-46A6-F47C-E765-52F9FE193406}"/>
                </a:ext>
              </a:extLst>
            </p:cNvPr>
            <p:cNvSpPr/>
            <p:nvPr/>
          </p:nvSpPr>
          <p:spPr>
            <a:xfrm>
              <a:off x="11584447" y="-1157332"/>
              <a:ext cx="817008" cy="684728"/>
            </a:xfrm>
            <a:custGeom>
              <a:avLst/>
              <a:gdLst>
                <a:gd name="connsiteX0" fmla="*/ 317533 w 817008"/>
                <a:gd name="connsiteY0" fmla="*/ 649343 h 684728"/>
                <a:gd name="connsiteX1" fmla="*/ 667291 w 817008"/>
                <a:gd name="connsiteY1" fmla="*/ 644961 h 684728"/>
                <a:gd name="connsiteX2" fmla="*/ 808927 w 817008"/>
                <a:gd name="connsiteY2" fmla="*/ 485513 h 684728"/>
                <a:gd name="connsiteX3" fmla="*/ 760064 w 817008"/>
                <a:gd name="connsiteY3" fmla="*/ 245387 h 684728"/>
                <a:gd name="connsiteX4" fmla="*/ 473743 w 817008"/>
                <a:gd name="connsiteY4" fmla="*/ 16025 h 684728"/>
                <a:gd name="connsiteX5" fmla="*/ 119413 w 817008"/>
                <a:gd name="connsiteY5" fmla="*/ 83462 h 684728"/>
                <a:gd name="connsiteX6" fmla="*/ 3112 w 817008"/>
                <a:gd name="connsiteY6" fmla="*/ 354353 h 684728"/>
                <a:gd name="connsiteX7" fmla="*/ 108745 w 817008"/>
                <a:gd name="connsiteY7" fmla="*/ 503229 h 684728"/>
                <a:gd name="connsiteX8" fmla="*/ 269527 w 817008"/>
                <a:gd name="connsiteY8" fmla="*/ 626959 h 684728"/>
                <a:gd name="connsiteX9" fmla="*/ 317152 w 817008"/>
                <a:gd name="connsiteY9" fmla="*/ 649438 h 684728"/>
                <a:gd name="connsiteX10" fmla="*/ 317342 w 817008"/>
                <a:gd name="connsiteY10" fmla="*/ 649438 h 68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7008" h="684728">
                  <a:moveTo>
                    <a:pt x="317533" y="649343"/>
                  </a:moveTo>
                  <a:cubicBezTo>
                    <a:pt x="428689" y="694586"/>
                    <a:pt x="558896" y="699920"/>
                    <a:pt x="667291" y="644961"/>
                  </a:cubicBezTo>
                  <a:cubicBezTo>
                    <a:pt x="732537" y="611814"/>
                    <a:pt x="789211" y="555998"/>
                    <a:pt x="808927" y="485513"/>
                  </a:cubicBezTo>
                  <a:cubicBezTo>
                    <a:pt x="831692" y="404645"/>
                    <a:pt x="803498" y="317301"/>
                    <a:pt x="760064" y="245387"/>
                  </a:cubicBezTo>
                  <a:cubicBezTo>
                    <a:pt x="695485" y="138136"/>
                    <a:pt x="593948" y="50887"/>
                    <a:pt x="473743" y="16025"/>
                  </a:cubicBezTo>
                  <a:cubicBezTo>
                    <a:pt x="353632" y="-18836"/>
                    <a:pt x="215329" y="2976"/>
                    <a:pt x="119413" y="83462"/>
                  </a:cubicBezTo>
                  <a:cubicBezTo>
                    <a:pt x="45880" y="145280"/>
                    <a:pt x="-14604" y="256151"/>
                    <a:pt x="3112" y="354353"/>
                  </a:cubicBezTo>
                  <a:cubicBezTo>
                    <a:pt x="13685" y="413123"/>
                    <a:pt x="68263" y="462176"/>
                    <a:pt x="108745" y="503229"/>
                  </a:cubicBezTo>
                  <a:cubicBezTo>
                    <a:pt x="156370" y="551426"/>
                    <a:pt x="209710" y="594574"/>
                    <a:pt x="269527" y="626959"/>
                  </a:cubicBezTo>
                  <a:cubicBezTo>
                    <a:pt x="284957" y="635341"/>
                    <a:pt x="300864" y="642770"/>
                    <a:pt x="317152" y="649438"/>
                  </a:cubicBezTo>
                  <a:lnTo>
                    <a:pt x="317342" y="649438"/>
                  </a:lnTo>
                  <a:close/>
                </a:path>
              </a:pathLst>
            </a:custGeom>
            <a:solidFill>
              <a:srgbClr val="E7A004"/>
            </a:solidFill>
            <a:ln w="9525" cap="flat">
              <a:noFill/>
              <a:prstDash val="solid"/>
              <a:miter/>
            </a:ln>
          </p:spPr>
          <p:txBody>
            <a:bodyPr rtlCol="0" anchor="ctr"/>
            <a:lstStyle/>
            <a:p>
              <a:endParaRPr lang="nl-BE"/>
            </a:p>
          </p:txBody>
        </p:sp>
        <p:grpSp>
          <p:nvGrpSpPr>
            <p:cNvPr id="60" name="Groep 59">
              <a:extLst>
                <a:ext uri="{FF2B5EF4-FFF2-40B4-BE49-F238E27FC236}">
                  <a16:creationId xmlns:a16="http://schemas.microsoft.com/office/drawing/2014/main" id="{237C9E80-3C25-8A49-F411-F2AFDB97DF75}"/>
                </a:ext>
              </a:extLst>
            </p:cNvPr>
            <p:cNvGrpSpPr/>
            <p:nvPr/>
          </p:nvGrpSpPr>
          <p:grpSpPr>
            <a:xfrm>
              <a:off x="10238724" y="-838507"/>
              <a:ext cx="2543175" cy="321182"/>
              <a:chOff x="10238724" y="-838507"/>
              <a:chExt cx="2543175" cy="321182"/>
            </a:xfrm>
            <a:effectLst>
              <a:outerShdw blurRad="50800" dist="38100" dir="2700000" algn="tl" rotWithShape="0">
                <a:prstClr val="black">
                  <a:alpha val="40000"/>
                </a:prstClr>
              </a:outerShdw>
            </a:effectLst>
          </p:grpSpPr>
          <p:sp>
            <p:nvSpPr>
              <p:cNvPr id="89" name="Vrije vorm: vorm 88">
                <a:extLst>
                  <a:ext uri="{FF2B5EF4-FFF2-40B4-BE49-F238E27FC236}">
                    <a16:creationId xmlns:a16="http://schemas.microsoft.com/office/drawing/2014/main" id="{4D8EA3E6-CE9A-612F-6B22-0AC11C234685}"/>
                  </a:ext>
                </a:extLst>
              </p:cNvPr>
              <p:cNvSpPr/>
              <p:nvPr/>
            </p:nvSpPr>
            <p:spPr>
              <a:xfrm>
                <a:off x="10238724" y="-838507"/>
                <a:ext cx="2543175" cy="321182"/>
              </a:xfrm>
              <a:custGeom>
                <a:avLst/>
                <a:gdLst>
                  <a:gd name="connsiteX0" fmla="*/ 2489645 w 2543175"/>
                  <a:gd name="connsiteY0" fmla="*/ 0 h 321182"/>
                  <a:gd name="connsiteX1" fmla="*/ 2543175 w 2543175"/>
                  <a:gd name="connsiteY1" fmla="*/ 53531 h 321182"/>
                  <a:gd name="connsiteX2" fmla="*/ 2543175 w 2543175"/>
                  <a:gd name="connsiteY2" fmla="*/ 267653 h 321182"/>
                  <a:gd name="connsiteX3" fmla="*/ 2489645 w 2543175"/>
                  <a:gd name="connsiteY3" fmla="*/ 321183 h 321182"/>
                  <a:gd name="connsiteX4" fmla="*/ 53531 w 2543175"/>
                  <a:gd name="connsiteY4" fmla="*/ 321183 h 321182"/>
                  <a:gd name="connsiteX5" fmla="*/ 0 w 2543175"/>
                  <a:gd name="connsiteY5" fmla="*/ 267653 h 321182"/>
                  <a:gd name="connsiteX6" fmla="*/ 0 w 2543175"/>
                  <a:gd name="connsiteY6" fmla="*/ 53531 h 321182"/>
                  <a:gd name="connsiteX7" fmla="*/ 53531 w 2543175"/>
                  <a:gd name="connsiteY7" fmla="*/ 0 h 3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175" h="321182">
                    <a:moveTo>
                      <a:pt x="2489645" y="0"/>
                    </a:moveTo>
                    <a:cubicBezTo>
                      <a:pt x="2519209" y="0"/>
                      <a:pt x="2543175" y="23966"/>
                      <a:pt x="2543175" y="53531"/>
                    </a:cubicBezTo>
                    <a:lnTo>
                      <a:pt x="2543175" y="267653"/>
                    </a:lnTo>
                    <a:cubicBezTo>
                      <a:pt x="2543175" y="297217"/>
                      <a:pt x="2519209" y="321183"/>
                      <a:pt x="2489645" y="321183"/>
                    </a:cubicBezTo>
                    <a:lnTo>
                      <a:pt x="53531" y="321183"/>
                    </a:lnTo>
                    <a:cubicBezTo>
                      <a:pt x="23966" y="321183"/>
                      <a:pt x="0" y="297217"/>
                      <a:pt x="0" y="267653"/>
                    </a:cubicBezTo>
                    <a:lnTo>
                      <a:pt x="0" y="53531"/>
                    </a:lnTo>
                    <a:cubicBezTo>
                      <a:pt x="0" y="23966"/>
                      <a:pt x="23966" y="0"/>
                      <a:pt x="53531" y="0"/>
                    </a:cubicBezTo>
                    <a:close/>
                  </a:path>
                </a:pathLst>
              </a:custGeom>
              <a:solidFill>
                <a:srgbClr val="FFFFFF"/>
              </a:solidFill>
              <a:ln w="9525" cap="flat">
                <a:noFill/>
                <a:prstDash val="solid"/>
                <a:miter/>
              </a:ln>
            </p:spPr>
            <p:txBody>
              <a:bodyPr rtlCol="0" anchor="ctr"/>
              <a:lstStyle/>
              <a:p>
                <a:endParaRPr lang="nl-BE"/>
              </a:p>
            </p:txBody>
          </p:sp>
          <p:grpSp>
            <p:nvGrpSpPr>
              <p:cNvPr id="90" name="Graphic 16">
                <a:extLst>
                  <a:ext uri="{FF2B5EF4-FFF2-40B4-BE49-F238E27FC236}">
                    <a16:creationId xmlns:a16="http://schemas.microsoft.com/office/drawing/2014/main" id="{02AE90BC-DC24-D6C6-40F3-1E5A9A8E0988}"/>
                  </a:ext>
                </a:extLst>
              </p:cNvPr>
              <p:cNvGrpSpPr/>
              <p:nvPr/>
            </p:nvGrpSpPr>
            <p:grpSpPr>
              <a:xfrm>
                <a:off x="10326258" y="-759926"/>
                <a:ext cx="2350198" cy="166497"/>
                <a:chOff x="10326258" y="-759926"/>
                <a:chExt cx="2350198" cy="166497"/>
              </a:xfrm>
              <a:solidFill>
                <a:srgbClr val="EF7B4C"/>
              </a:solidFill>
            </p:grpSpPr>
            <p:sp>
              <p:nvSpPr>
                <p:cNvPr id="91" name="Vrije vorm: vorm 90">
                  <a:extLst>
                    <a:ext uri="{FF2B5EF4-FFF2-40B4-BE49-F238E27FC236}">
                      <a16:creationId xmlns:a16="http://schemas.microsoft.com/office/drawing/2014/main" id="{58103266-5DE9-7A10-6B71-B004219996B1}"/>
                    </a:ext>
                  </a:extLst>
                </p:cNvPr>
                <p:cNvSpPr/>
                <p:nvPr/>
              </p:nvSpPr>
              <p:spPr>
                <a:xfrm>
                  <a:off x="10326258"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6 w 186118"/>
                    <a:gd name="connsiteY4" fmla="*/ 0 h 160019"/>
                    <a:gd name="connsiteX5" fmla="*/ 115253 w 186118"/>
                    <a:gd name="connsiteY5" fmla="*/ 0 h 160019"/>
                    <a:gd name="connsiteX6" fmla="*/ 186118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6" y="0"/>
                      </a:lnTo>
                      <a:lnTo>
                        <a:pt x="115253" y="0"/>
                      </a:lnTo>
                      <a:lnTo>
                        <a:pt x="186118"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789C6C82-3D33-97E5-3AE4-E54EC2780554}"/>
                    </a:ext>
                  </a:extLst>
                </p:cNvPr>
                <p:cNvSpPr/>
                <p:nvPr/>
              </p:nvSpPr>
              <p:spPr>
                <a:xfrm>
                  <a:off x="10525140"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3ACC3A51-0A7E-89B5-E701-D4DF13579C27}"/>
                    </a:ext>
                  </a:extLst>
                </p:cNvPr>
                <p:cNvSpPr/>
                <p:nvPr/>
              </p:nvSpPr>
              <p:spPr>
                <a:xfrm>
                  <a:off x="10664587"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4C2C20B6-883C-11D9-5841-E18936CD14AF}"/>
                    </a:ext>
                  </a:extLst>
                </p:cNvPr>
                <p:cNvSpPr/>
                <p:nvPr/>
              </p:nvSpPr>
              <p:spPr>
                <a:xfrm>
                  <a:off x="1080393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91945AAD-5C3B-1BF8-F85E-DD75C4B80717}"/>
                    </a:ext>
                  </a:extLst>
                </p:cNvPr>
                <p:cNvSpPr/>
                <p:nvPr/>
              </p:nvSpPr>
              <p:spPr>
                <a:xfrm>
                  <a:off x="11005677"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5 w 186118"/>
                    <a:gd name="connsiteY4" fmla="*/ 0 h 160019"/>
                    <a:gd name="connsiteX5" fmla="*/ 115252 w 186118"/>
                    <a:gd name="connsiteY5" fmla="*/ 0 h 160019"/>
                    <a:gd name="connsiteX6" fmla="*/ 186119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5" y="0"/>
                      </a:lnTo>
                      <a:lnTo>
                        <a:pt x="115252" y="0"/>
                      </a:lnTo>
                      <a:lnTo>
                        <a:pt x="186119"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8816E805-76E8-BF46-F570-62172CBA330A}"/>
                    </a:ext>
                  </a:extLst>
                </p:cNvPr>
                <p:cNvSpPr/>
                <p:nvPr/>
              </p:nvSpPr>
              <p:spPr>
                <a:xfrm>
                  <a:off x="11196272" y="-759926"/>
                  <a:ext cx="156781" cy="166497"/>
                </a:xfrm>
                <a:custGeom>
                  <a:avLst/>
                  <a:gdLst>
                    <a:gd name="connsiteX0" fmla="*/ 42863 w 156781"/>
                    <a:gd name="connsiteY0" fmla="*/ 155829 h 166497"/>
                    <a:gd name="connsiteX1" fmla="*/ 11430 w 156781"/>
                    <a:gd name="connsiteY1" fmla="*/ 126206 h 166497"/>
                    <a:gd name="connsiteX2" fmla="*/ 0 w 156781"/>
                    <a:gd name="connsiteY2" fmla="*/ 83248 h 166497"/>
                    <a:gd name="connsiteX3" fmla="*/ 11430 w 156781"/>
                    <a:gd name="connsiteY3" fmla="*/ 40291 h 166497"/>
                    <a:gd name="connsiteX4" fmla="*/ 42863 w 156781"/>
                    <a:gd name="connsiteY4" fmla="*/ 10668 h 166497"/>
                    <a:gd name="connsiteX5" fmla="*/ 88011 w 156781"/>
                    <a:gd name="connsiteY5" fmla="*/ 0 h 166497"/>
                    <a:gd name="connsiteX6" fmla="*/ 127540 w 156781"/>
                    <a:gd name="connsiteY6" fmla="*/ 7810 h 166497"/>
                    <a:gd name="connsiteX7" fmla="*/ 156781 w 156781"/>
                    <a:gd name="connsiteY7" fmla="*/ 30194 h 166497"/>
                    <a:gd name="connsiteX8" fmla="*/ 128016 w 156781"/>
                    <a:gd name="connsiteY8" fmla="*/ 56293 h 166497"/>
                    <a:gd name="connsiteX9" fmla="*/ 90297 w 156781"/>
                    <a:gd name="connsiteY9" fmla="*/ 37529 h 166497"/>
                    <a:gd name="connsiteX10" fmla="*/ 67056 w 156781"/>
                    <a:gd name="connsiteY10" fmla="*/ 43244 h 166497"/>
                    <a:gd name="connsiteX11" fmla="*/ 51244 w 156781"/>
                    <a:gd name="connsiteY11" fmla="*/ 59341 h 166497"/>
                    <a:gd name="connsiteX12" fmla="*/ 45625 w 156781"/>
                    <a:gd name="connsiteY12" fmla="*/ 83248 h 166497"/>
                    <a:gd name="connsiteX13" fmla="*/ 51244 w 156781"/>
                    <a:gd name="connsiteY13" fmla="*/ 107156 h 166497"/>
                    <a:gd name="connsiteX14" fmla="*/ 67056 w 156781"/>
                    <a:gd name="connsiteY14" fmla="*/ 123254 h 166497"/>
                    <a:gd name="connsiteX15" fmla="*/ 90297 w 156781"/>
                    <a:gd name="connsiteY15" fmla="*/ 128969 h 166497"/>
                    <a:gd name="connsiteX16" fmla="*/ 128016 w 156781"/>
                    <a:gd name="connsiteY16" fmla="*/ 110204 h 166497"/>
                    <a:gd name="connsiteX17" fmla="*/ 156781 w 156781"/>
                    <a:gd name="connsiteY17" fmla="*/ 136303 h 166497"/>
                    <a:gd name="connsiteX18" fmla="*/ 127540 w 156781"/>
                    <a:gd name="connsiteY18" fmla="*/ 158687 h 166497"/>
                    <a:gd name="connsiteX19" fmla="*/ 88011 w 156781"/>
                    <a:gd name="connsiteY19" fmla="*/ 166497 h 166497"/>
                    <a:gd name="connsiteX20" fmla="*/ 42863 w 156781"/>
                    <a:gd name="connsiteY20" fmla="*/ 155829 h 16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6781" h="166497">
                      <a:moveTo>
                        <a:pt x="42863" y="155829"/>
                      </a:moveTo>
                      <a:cubicBezTo>
                        <a:pt x="29527" y="148781"/>
                        <a:pt x="19050" y="138875"/>
                        <a:pt x="11430" y="126206"/>
                      </a:cubicBezTo>
                      <a:cubicBezTo>
                        <a:pt x="3810" y="113538"/>
                        <a:pt x="0" y="99250"/>
                        <a:pt x="0" y="83248"/>
                      </a:cubicBezTo>
                      <a:cubicBezTo>
                        <a:pt x="0" y="67246"/>
                        <a:pt x="3810" y="52959"/>
                        <a:pt x="11430" y="40291"/>
                      </a:cubicBezTo>
                      <a:cubicBezTo>
                        <a:pt x="19050" y="27623"/>
                        <a:pt x="29527" y="17812"/>
                        <a:pt x="42863" y="10668"/>
                      </a:cubicBezTo>
                      <a:cubicBezTo>
                        <a:pt x="56198" y="3619"/>
                        <a:pt x="71247" y="0"/>
                        <a:pt x="88011" y="0"/>
                      </a:cubicBezTo>
                      <a:cubicBezTo>
                        <a:pt x="102679" y="0"/>
                        <a:pt x="115824" y="2572"/>
                        <a:pt x="127540" y="7810"/>
                      </a:cubicBezTo>
                      <a:cubicBezTo>
                        <a:pt x="139255" y="12954"/>
                        <a:pt x="149066" y="20479"/>
                        <a:pt x="156781" y="30194"/>
                      </a:cubicBezTo>
                      <a:lnTo>
                        <a:pt x="128016" y="56293"/>
                      </a:lnTo>
                      <a:cubicBezTo>
                        <a:pt x="117634" y="43815"/>
                        <a:pt x="105061" y="37529"/>
                        <a:pt x="90297" y="37529"/>
                      </a:cubicBezTo>
                      <a:cubicBezTo>
                        <a:pt x="81629" y="37529"/>
                        <a:pt x="73914" y="39433"/>
                        <a:pt x="67056" y="43244"/>
                      </a:cubicBezTo>
                      <a:cubicBezTo>
                        <a:pt x="60293" y="47054"/>
                        <a:pt x="55054" y="52388"/>
                        <a:pt x="51244" y="59341"/>
                      </a:cubicBezTo>
                      <a:cubicBezTo>
                        <a:pt x="47530" y="66294"/>
                        <a:pt x="45625" y="74200"/>
                        <a:pt x="45625" y="83248"/>
                      </a:cubicBezTo>
                      <a:cubicBezTo>
                        <a:pt x="45625" y="92297"/>
                        <a:pt x="47530" y="100203"/>
                        <a:pt x="51244" y="107156"/>
                      </a:cubicBezTo>
                      <a:cubicBezTo>
                        <a:pt x="54959" y="114110"/>
                        <a:pt x="60198" y="119444"/>
                        <a:pt x="67056" y="123254"/>
                      </a:cubicBezTo>
                      <a:cubicBezTo>
                        <a:pt x="73819" y="127064"/>
                        <a:pt x="81534" y="128969"/>
                        <a:pt x="90297" y="128969"/>
                      </a:cubicBezTo>
                      <a:cubicBezTo>
                        <a:pt x="105061" y="128969"/>
                        <a:pt x="117634" y="122682"/>
                        <a:pt x="128016" y="110204"/>
                      </a:cubicBezTo>
                      <a:lnTo>
                        <a:pt x="156781" y="136303"/>
                      </a:lnTo>
                      <a:cubicBezTo>
                        <a:pt x="148971" y="146018"/>
                        <a:pt x="139255" y="153543"/>
                        <a:pt x="127540" y="158687"/>
                      </a:cubicBezTo>
                      <a:cubicBezTo>
                        <a:pt x="115824" y="163830"/>
                        <a:pt x="102584" y="166497"/>
                        <a:pt x="88011" y="166497"/>
                      </a:cubicBezTo>
                      <a:cubicBezTo>
                        <a:pt x="71247" y="166497"/>
                        <a:pt x="56198" y="162973"/>
                        <a:pt x="42863" y="155829"/>
                      </a:cubicBezTo>
                      <a:close/>
                    </a:path>
                  </a:pathLst>
                </a:custGeom>
                <a:solidFill>
                  <a:srgbClr val="EF7B4C"/>
                </a:solid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5AA18EEA-79C1-D8A7-4B02-0DAB131DCADB}"/>
                    </a:ext>
                  </a:extLst>
                </p:cNvPr>
                <p:cNvSpPr/>
                <p:nvPr/>
              </p:nvSpPr>
              <p:spPr>
                <a:xfrm>
                  <a:off x="11358578"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E2641908-1F13-FCFB-651E-5199F3D2A0DF}"/>
                    </a:ext>
                  </a:extLst>
                </p:cNvPr>
                <p:cNvSpPr/>
                <p:nvPr/>
              </p:nvSpPr>
              <p:spPr>
                <a:xfrm>
                  <a:off x="11518789"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ECAB4EDA-E949-2CB4-F7A4-6733F6019E32}"/>
                    </a:ext>
                  </a:extLst>
                </p:cNvPr>
                <p:cNvSpPr/>
                <p:nvPr/>
              </p:nvSpPr>
              <p:spPr>
                <a:xfrm>
                  <a:off x="11577272" y="-756687"/>
                  <a:ext cx="181641" cy="160019"/>
                </a:xfrm>
                <a:custGeom>
                  <a:avLst/>
                  <a:gdLst>
                    <a:gd name="connsiteX0" fmla="*/ 181546 w 181641"/>
                    <a:gd name="connsiteY0" fmla="*/ 0 h 160019"/>
                    <a:gd name="connsiteX1" fmla="*/ 112967 w 181641"/>
                    <a:gd name="connsiteY1" fmla="*/ 160020 h 160019"/>
                    <a:gd name="connsiteX2" fmla="*/ 68389 w 181641"/>
                    <a:gd name="connsiteY2" fmla="*/ 160020 h 160019"/>
                    <a:gd name="connsiteX3" fmla="*/ 0 w 181641"/>
                    <a:gd name="connsiteY3" fmla="*/ 0 h 160019"/>
                    <a:gd name="connsiteX4" fmla="*/ 48958 w 181641"/>
                    <a:gd name="connsiteY4" fmla="*/ 0 h 160019"/>
                    <a:gd name="connsiteX5" fmla="*/ 92392 w 181641"/>
                    <a:gd name="connsiteY5" fmla="*/ 104203 h 160019"/>
                    <a:gd name="connsiteX6" fmla="*/ 136779 w 181641"/>
                    <a:gd name="connsiteY6" fmla="*/ 0 h 160019"/>
                    <a:gd name="connsiteX7" fmla="*/ 181642 w 181641"/>
                    <a:gd name="connsiteY7"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41" h="160019">
                      <a:moveTo>
                        <a:pt x="181546" y="0"/>
                      </a:moveTo>
                      <a:lnTo>
                        <a:pt x="112967" y="160020"/>
                      </a:lnTo>
                      <a:lnTo>
                        <a:pt x="68389" y="160020"/>
                      </a:lnTo>
                      <a:lnTo>
                        <a:pt x="0" y="0"/>
                      </a:lnTo>
                      <a:lnTo>
                        <a:pt x="48958" y="0"/>
                      </a:lnTo>
                      <a:lnTo>
                        <a:pt x="92392" y="104203"/>
                      </a:lnTo>
                      <a:lnTo>
                        <a:pt x="136779" y="0"/>
                      </a:lnTo>
                      <a:lnTo>
                        <a:pt x="181642" y="0"/>
                      </a:lnTo>
                      <a:close/>
                    </a:path>
                  </a:pathLst>
                </a:custGeom>
                <a:solidFill>
                  <a:srgbClr val="EF7B4C"/>
                </a:solidFill>
                <a:ln w="9525"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BB647BE3-88D8-E84D-E057-18E75B0076A6}"/>
                    </a:ext>
                  </a:extLst>
                </p:cNvPr>
                <p:cNvSpPr/>
                <p:nvPr/>
              </p:nvSpPr>
              <p:spPr>
                <a:xfrm>
                  <a:off x="11771677"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4E22A1C3-45ED-D791-21C4-2768E71E883A}"/>
                    </a:ext>
                  </a:extLst>
                </p:cNvPr>
                <p:cNvSpPr/>
                <p:nvPr/>
              </p:nvSpPr>
              <p:spPr>
                <a:xfrm>
                  <a:off x="11834256"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2F6D05BF-730C-0132-EF33-DE6111926DE9}"/>
                    </a:ext>
                  </a:extLst>
                </p:cNvPr>
                <p:cNvSpPr/>
                <p:nvPr/>
              </p:nvSpPr>
              <p:spPr>
                <a:xfrm>
                  <a:off x="1199446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39 w 128492"/>
                    <a:gd name="connsiteY4" fmla="*/ 0 h 160019"/>
                    <a:gd name="connsiteX5" fmla="*/ 125539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39" y="0"/>
                      </a:lnTo>
                      <a:lnTo>
                        <a:pt x="125539"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815BFB6F-9555-BBAA-4B63-2E0AE21330F9}"/>
                    </a:ext>
                  </a:extLst>
                </p:cNvPr>
                <p:cNvSpPr/>
                <p:nvPr/>
              </p:nvSpPr>
              <p:spPr>
                <a:xfrm>
                  <a:off x="12147915"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74D9A855-1408-60FF-CD4E-BD465515370C}"/>
                    </a:ext>
                  </a:extLst>
                </p:cNvPr>
                <p:cNvSpPr/>
                <p:nvPr/>
              </p:nvSpPr>
              <p:spPr>
                <a:xfrm>
                  <a:off x="12210589"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CB7247AB-6540-7EC0-4728-2FFAEE01B7B6}"/>
                    </a:ext>
                  </a:extLst>
                </p:cNvPr>
                <p:cNvSpPr/>
                <p:nvPr/>
              </p:nvSpPr>
              <p:spPr>
                <a:xfrm>
                  <a:off x="12370800"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C36BBE30-D0E3-2661-81CD-6B66034914BC}"/>
                    </a:ext>
                  </a:extLst>
                </p:cNvPr>
                <p:cNvSpPr/>
                <p:nvPr/>
              </p:nvSpPr>
              <p:spPr>
                <a:xfrm>
                  <a:off x="12524152" y="-756687"/>
                  <a:ext cx="152304" cy="160019"/>
                </a:xfrm>
                <a:custGeom>
                  <a:avLst/>
                  <a:gdLst>
                    <a:gd name="connsiteX0" fmla="*/ 152305 w 152304"/>
                    <a:gd name="connsiteY0" fmla="*/ 0 h 160019"/>
                    <a:gd name="connsiteX1" fmla="*/ 152305 w 152304"/>
                    <a:gd name="connsiteY1" fmla="*/ 160020 h 160019"/>
                    <a:gd name="connsiteX2" fmla="*/ 115062 w 152304"/>
                    <a:gd name="connsiteY2" fmla="*/ 160020 h 160019"/>
                    <a:gd name="connsiteX3" fmla="*/ 44387 w 152304"/>
                    <a:gd name="connsiteY3" fmla="*/ 74771 h 160019"/>
                    <a:gd name="connsiteX4" fmla="*/ 44387 w 152304"/>
                    <a:gd name="connsiteY4" fmla="*/ 160020 h 160019"/>
                    <a:gd name="connsiteX5" fmla="*/ 0 w 152304"/>
                    <a:gd name="connsiteY5" fmla="*/ 160020 h 160019"/>
                    <a:gd name="connsiteX6" fmla="*/ 0 w 152304"/>
                    <a:gd name="connsiteY6" fmla="*/ 0 h 160019"/>
                    <a:gd name="connsiteX7" fmla="*/ 37243 w 152304"/>
                    <a:gd name="connsiteY7" fmla="*/ 0 h 160019"/>
                    <a:gd name="connsiteX8" fmla="*/ 107918 w 152304"/>
                    <a:gd name="connsiteY8" fmla="*/ 85249 h 160019"/>
                    <a:gd name="connsiteX9" fmla="*/ 107918 w 152304"/>
                    <a:gd name="connsiteY9" fmla="*/ 0 h 160019"/>
                    <a:gd name="connsiteX10" fmla="*/ 152305 w 152304"/>
                    <a:gd name="connsiteY10"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304" h="160019">
                      <a:moveTo>
                        <a:pt x="152305" y="0"/>
                      </a:moveTo>
                      <a:lnTo>
                        <a:pt x="152305" y="160020"/>
                      </a:lnTo>
                      <a:lnTo>
                        <a:pt x="115062" y="160020"/>
                      </a:lnTo>
                      <a:lnTo>
                        <a:pt x="44387" y="74771"/>
                      </a:lnTo>
                      <a:lnTo>
                        <a:pt x="44387" y="160020"/>
                      </a:lnTo>
                      <a:lnTo>
                        <a:pt x="0" y="160020"/>
                      </a:lnTo>
                      <a:lnTo>
                        <a:pt x="0" y="0"/>
                      </a:lnTo>
                      <a:lnTo>
                        <a:pt x="37243" y="0"/>
                      </a:lnTo>
                      <a:lnTo>
                        <a:pt x="107918" y="85249"/>
                      </a:lnTo>
                      <a:lnTo>
                        <a:pt x="107918" y="0"/>
                      </a:lnTo>
                      <a:lnTo>
                        <a:pt x="152305" y="0"/>
                      </a:lnTo>
                      <a:close/>
                    </a:path>
                  </a:pathLst>
                </a:custGeom>
                <a:solidFill>
                  <a:srgbClr val="EF7B4C"/>
                </a:solidFill>
                <a:ln w="9525" cap="flat">
                  <a:noFill/>
                  <a:prstDash val="solid"/>
                  <a:miter/>
                </a:ln>
              </p:spPr>
              <p:txBody>
                <a:bodyPr rtlCol="0" anchor="ctr"/>
                <a:lstStyle/>
                <a:p>
                  <a:endParaRPr lang="nl-BE"/>
                </a:p>
              </p:txBody>
            </p:sp>
          </p:grpSp>
        </p:grpSp>
        <p:grpSp>
          <p:nvGrpSpPr>
            <p:cNvPr id="61" name="Groep 60">
              <a:extLst>
                <a:ext uri="{FF2B5EF4-FFF2-40B4-BE49-F238E27FC236}">
                  <a16:creationId xmlns:a16="http://schemas.microsoft.com/office/drawing/2014/main" id="{BD6F2C08-6589-6803-B5E6-74D6F903BCAF}"/>
                </a:ext>
              </a:extLst>
            </p:cNvPr>
            <p:cNvGrpSpPr/>
            <p:nvPr/>
          </p:nvGrpSpPr>
          <p:grpSpPr>
            <a:xfrm>
              <a:off x="10127351" y="-1306113"/>
              <a:ext cx="1104360" cy="515577"/>
              <a:chOff x="10127351" y="-1306113"/>
              <a:chExt cx="1104360" cy="515577"/>
            </a:xfrm>
            <a:effectLst>
              <a:outerShdw blurRad="50800" dist="38100" dir="2700000" algn="tl" rotWithShape="0">
                <a:prstClr val="black">
                  <a:alpha val="40000"/>
                </a:prstClr>
              </a:outerShdw>
            </a:effectLst>
          </p:grpSpPr>
          <p:sp>
            <p:nvSpPr>
              <p:cNvPr id="77" name="Vrije vorm: vorm 76">
                <a:extLst>
                  <a:ext uri="{FF2B5EF4-FFF2-40B4-BE49-F238E27FC236}">
                    <a16:creationId xmlns:a16="http://schemas.microsoft.com/office/drawing/2014/main" id="{A958A217-B6BA-7CB5-C0CE-95836B2EB2EE}"/>
                  </a:ext>
                </a:extLst>
              </p:cNvPr>
              <p:cNvSpPr/>
              <p:nvPr/>
            </p:nvSpPr>
            <p:spPr>
              <a:xfrm>
                <a:off x="10127351" y="-1306113"/>
                <a:ext cx="1104360" cy="515577"/>
              </a:xfrm>
              <a:custGeom>
                <a:avLst/>
                <a:gdLst>
                  <a:gd name="connsiteX0" fmla="*/ 864229 w 1104360"/>
                  <a:gd name="connsiteY0" fmla="*/ 433697 h 515577"/>
                  <a:gd name="connsiteX1" fmla="*/ 829177 w 1104360"/>
                  <a:gd name="connsiteY1" fmla="*/ 437031 h 515577"/>
                  <a:gd name="connsiteX2" fmla="*/ 634771 w 1104360"/>
                  <a:gd name="connsiteY2" fmla="*/ 378261 h 515577"/>
                  <a:gd name="connsiteX3" fmla="*/ 580003 w 1104360"/>
                  <a:gd name="connsiteY3" fmla="*/ 327303 h 515577"/>
                  <a:gd name="connsiteX4" fmla="*/ 563620 w 1104360"/>
                  <a:gd name="connsiteY4" fmla="*/ 307491 h 515577"/>
                  <a:gd name="connsiteX5" fmla="*/ 553428 w 1104360"/>
                  <a:gd name="connsiteY5" fmla="*/ 331113 h 515577"/>
                  <a:gd name="connsiteX6" fmla="*/ 514947 w 1104360"/>
                  <a:gd name="connsiteY6" fmla="*/ 395311 h 515577"/>
                  <a:gd name="connsiteX7" fmla="*/ 344545 w 1104360"/>
                  <a:gd name="connsiteY7" fmla="*/ 505801 h 515577"/>
                  <a:gd name="connsiteX8" fmla="*/ 309969 w 1104360"/>
                  <a:gd name="connsiteY8" fmla="*/ 512278 h 515577"/>
                  <a:gd name="connsiteX9" fmla="*/ 144234 w 1104360"/>
                  <a:gd name="connsiteY9" fmla="*/ 480941 h 515577"/>
                  <a:gd name="connsiteX10" fmla="*/ 68034 w 1104360"/>
                  <a:gd name="connsiteY10" fmla="*/ 373689 h 515577"/>
                  <a:gd name="connsiteX11" fmla="*/ 65176 w 1104360"/>
                  <a:gd name="connsiteY11" fmla="*/ 364831 h 515577"/>
                  <a:gd name="connsiteX12" fmla="*/ 56032 w 1104360"/>
                  <a:gd name="connsiteY12" fmla="*/ 363021 h 515577"/>
                  <a:gd name="connsiteX13" fmla="*/ 692 w 1104360"/>
                  <a:gd name="connsiteY13" fmla="*/ 304919 h 515577"/>
                  <a:gd name="connsiteX14" fmla="*/ 52127 w 1104360"/>
                  <a:gd name="connsiteY14" fmla="*/ 228338 h 515577"/>
                  <a:gd name="connsiteX15" fmla="*/ 60509 w 1104360"/>
                  <a:gd name="connsiteY15" fmla="*/ 226242 h 515577"/>
                  <a:gd name="connsiteX16" fmla="*/ 63176 w 1104360"/>
                  <a:gd name="connsiteY16" fmla="*/ 217956 h 515577"/>
                  <a:gd name="connsiteX17" fmla="*/ 141376 w 1104360"/>
                  <a:gd name="connsiteY17" fmla="*/ 119658 h 515577"/>
                  <a:gd name="connsiteX18" fmla="*/ 286156 w 1104360"/>
                  <a:gd name="connsiteY18" fmla="*/ 73652 h 515577"/>
                  <a:gd name="connsiteX19" fmla="*/ 765264 w 1104360"/>
                  <a:gd name="connsiteY19" fmla="*/ 5834 h 515577"/>
                  <a:gd name="connsiteX20" fmla="*/ 917092 w 1104360"/>
                  <a:gd name="connsiteY20" fmla="*/ 9834 h 515577"/>
                  <a:gd name="connsiteX21" fmla="*/ 1019486 w 1104360"/>
                  <a:gd name="connsiteY21" fmla="*/ 82605 h 515577"/>
                  <a:gd name="connsiteX22" fmla="*/ 1024344 w 1104360"/>
                  <a:gd name="connsiteY22" fmla="*/ 89844 h 515577"/>
                  <a:gd name="connsiteX23" fmla="*/ 1033012 w 1104360"/>
                  <a:gd name="connsiteY23" fmla="*/ 89559 h 515577"/>
                  <a:gd name="connsiteX24" fmla="*/ 1103687 w 1104360"/>
                  <a:gd name="connsiteY24" fmla="*/ 148899 h 515577"/>
                  <a:gd name="connsiteX25" fmla="*/ 1066635 w 1104360"/>
                  <a:gd name="connsiteY25" fmla="*/ 220051 h 515577"/>
                  <a:gd name="connsiteX26" fmla="*/ 1058348 w 1104360"/>
                  <a:gd name="connsiteY26" fmla="*/ 224337 h 515577"/>
                  <a:gd name="connsiteX27" fmla="*/ 1058062 w 1104360"/>
                  <a:gd name="connsiteY27" fmla="*/ 233577 h 515577"/>
                  <a:gd name="connsiteX28" fmla="*/ 1014628 w 1104360"/>
                  <a:gd name="connsiteY28" fmla="*/ 357783 h 515577"/>
                  <a:gd name="connsiteX29" fmla="*/ 864133 w 1104360"/>
                  <a:gd name="connsiteY29" fmla="*/ 433887 h 515577"/>
                  <a:gd name="connsiteX30" fmla="*/ 864133 w 1104360"/>
                  <a:gd name="connsiteY30" fmla="*/ 433887 h 51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04360" h="515577">
                    <a:moveTo>
                      <a:pt x="864229" y="433697"/>
                    </a:moveTo>
                    <a:cubicBezTo>
                      <a:pt x="853084" y="435316"/>
                      <a:pt x="841273" y="436459"/>
                      <a:pt x="829177" y="437031"/>
                    </a:cubicBezTo>
                    <a:cubicBezTo>
                      <a:pt x="761454" y="440650"/>
                      <a:pt x="692493" y="419790"/>
                      <a:pt x="634771" y="378261"/>
                    </a:cubicBezTo>
                    <a:cubicBezTo>
                      <a:pt x="613912" y="363212"/>
                      <a:pt x="595433" y="346067"/>
                      <a:pt x="580003" y="327303"/>
                    </a:cubicBezTo>
                    <a:lnTo>
                      <a:pt x="563620" y="307491"/>
                    </a:lnTo>
                    <a:lnTo>
                      <a:pt x="553428" y="331113"/>
                    </a:lnTo>
                    <a:cubicBezTo>
                      <a:pt x="543808" y="353496"/>
                      <a:pt x="530854" y="375023"/>
                      <a:pt x="514947" y="395311"/>
                    </a:cubicBezTo>
                    <a:cubicBezTo>
                      <a:pt x="471037" y="451223"/>
                      <a:pt x="410553" y="490466"/>
                      <a:pt x="344545" y="505801"/>
                    </a:cubicBezTo>
                    <a:cubicBezTo>
                      <a:pt x="332734" y="508563"/>
                      <a:pt x="321113" y="510754"/>
                      <a:pt x="309969" y="512278"/>
                    </a:cubicBezTo>
                    <a:cubicBezTo>
                      <a:pt x="243865" y="521613"/>
                      <a:pt x="188049" y="511135"/>
                      <a:pt x="144234" y="480941"/>
                    </a:cubicBezTo>
                    <a:cubicBezTo>
                      <a:pt x="108515" y="456366"/>
                      <a:pt x="82893" y="420267"/>
                      <a:pt x="68034" y="373689"/>
                    </a:cubicBezTo>
                    <a:lnTo>
                      <a:pt x="65176" y="364831"/>
                    </a:lnTo>
                    <a:lnTo>
                      <a:pt x="56032" y="363021"/>
                    </a:lnTo>
                    <a:cubicBezTo>
                      <a:pt x="27076" y="357402"/>
                      <a:pt x="4788" y="334065"/>
                      <a:pt x="692" y="304919"/>
                    </a:cubicBezTo>
                    <a:cubicBezTo>
                      <a:pt x="-4261" y="269962"/>
                      <a:pt x="17837" y="237006"/>
                      <a:pt x="52127" y="228338"/>
                    </a:cubicBezTo>
                    <a:lnTo>
                      <a:pt x="60509" y="226242"/>
                    </a:lnTo>
                    <a:lnTo>
                      <a:pt x="63176" y="217956"/>
                    </a:lnTo>
                    <a:cubicBezTo>
                      <a:pt x="76321" y="176998"/>
                      <a:pt x="102610" y="143851"/>
                      <a:pt x="141376" y="119658"/>
                    </a:cubicBezTo>
                    <a:cubicBezTo>
                      <a:pt x="188525" y="90130"/>
                      <a:pt x="246532" y="79272"/>
                      <a:pt x="286156" y="73652"/>
                    </a:cubicBezTo>
                    <a:lnTo>
                      <a:pt x="765264" y="5834"/>
                    </a:lnTo>
                    <a:cubicBezTo>
                      <a:pt x="804793" y="214"/>
                      <a:pt x="863562" y="-5406"/>
                      <a:pt x="917092" y="9834"/>
                    </a:cubicBezTo>
                    <a:cubicBezTo>
                      <a:pt x="961003" y="22407"/>
                      <a:pt x="995483" y="46887"/>
                      <a:pt x="1019486" y="82605"/>
                    </a:cubicBezTo>
                    <a:lnTo>
                      <a:pt x="1024344" y="89844"/>
                    </a:lnTo>
                    <a:lnTo>
                      <a:pt x="1033012" y="89559"/>
                    </a:lnTo>
                    <a:cubicBezTo>
                      <a:pt x="1068349" y="88416"/>
                      <a:pt x="1098734" y="113943"/>
                      <a:pt x="1103687" y="148899"/>
                    </a:cubicBezTo>
                    <a:cubicBezTo>
                      <a:pt x="1107783" y="178046"/>
                      <a:pt x="1092924" y="206621"/>
                      <a:pt x="1066635" y="220051"/>
                    </a:cubicBezTo>
                    <a:lnTo>
                      <a:pt x="1058348" y="224337"/>
                    </a:lnTo>
                    <a:lnTo>
                      <a:pt x="1058062" y="233577"/>
                    </a:lnTo>
                    <a:cubicBezTo>
                      <a:pt x="1056729" y="282440"/>
                      <a:pt x="1042156" y="324255"/>
                      <a:pt x="1014628" y="357783"/>
                    </a:cubicBezTo>
                    <a:cubicBezTo>
                      <a:pt x="980910" y="398931"/>
                      <a:pt x="930332" y="424553"/>
                      <a:pt x="864133" y="433887"/>
                    </a:cubicBezTo>
                    <a:lnTo>
                      <a:pt x="864133" y="433887"/>
                    </a:lnTo>
                    <a:close/>
                  </a:path>
                </a:pathLst>
              </a:custGeom>
              <a:solidFill>
                <a:srgbClr val="FFFFFF"/>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46F83AD7-7234-DA35-170B-A1B9EEA57142}"/>
                  </a:ext>
                </a:extLst>
              </p:cNvPr>
              <p:cNvSpPr/>
              <p:nvPr/>
            </p:nvSpPr>
            <p:spPr>
              <a:xfrm>
                <a:off x="10247599" y="-1171192"/>
                <a:ext cx="385980" cy="313953"/>
              </a:xfrm>
              <a:custGeom>
                <a:avLst/>
                <a:gdLst>
                  <a:gd name="connsiteX0" fmla="*/ 175148 w 385980"/>
                  <a:gd name="connsiteY0" fmla="*/ 4548 h 313953"/>
                  <a:gd name="connsiteX1" fmla="*/ 2269 w 385980"/>
                  <a:gd name="connsiteY1" fmla="*/ 177808 h 313953"/>
                  <a:gd name="connsiteX2" fmla="*/ 209152 w 385980"/>
                  <a:gd name="connsiteY2" fmla="*/ 305919 h 313953"/>
                  <a:gd name="connsiteX3" fmla="*/ 384889 w 385980"/>
                  <a:gd name="connsiteY3" fmla="*/ 91131 h 313953"/>
                  <a:gd name="connsiteX4" fmla="*/ 175148 w 385980"/>
                  <a:gd name="connsiteY4" fmla="*/ 4548 h 313953"/>
                  <a:gd name="connsiteX5" fmla="*/ 175148 w 385980"/>
                  <a:gd name="connsiteY5" fmla="*/ 4548 h 3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80" h="313953">
                    <a:moveTo>
                      <a:pt x="175148" y="4548"/>
                    </a:moveTo>
                    <a:cubicBezTo>
                      <a:pt x="68278" y="19693"/>
                      <a:pt x="-14971" y="56079"/>
                      <a:pt x="2269" y="177808"/>
                    </a:cubicBezTo>
                    <a:cubicBezTo>
                      <a:pt x="19510" y="299538"/>
                      <a:pt x="100282" y="331065"/>
                      <a:pt x="209152" y="305919"/>
                    </a:cubicBezTo>
                    <a:cubicBezTo>
                      <a:pt x="318023" y="280678"/>
                      <a:pt x="396223" y="171712"/>
                      <a:pt x="384889" y="91131"/>
                    </a:cubicBezTo>
                    <a:cubicBezTo>
                      <a:pt x="373459" y="10549"/>
                      <a:pt x="282114" y="-10596"/>
                      <a:pt x="175148" y="4548"/>
                    </a:cubicBezTo>
                    <a:lnTo>
                      <a:pt x="175148" y="4548"/>
                    </a:lnTo>
                    <a:close/>
                  </a:path>
                </a:pathLst>
              </a:custGeom>
              <a:solidFill>
                <a:srgbClr val="BFE2E9"/>
              </a:solid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A319B4B3-6174-CF3D-C22B-CF53C4CDAC58}"/>
                  </a:ext>
                </a:extLst>
              </p:cNvPr>
              <p:cNvSpPr/>
              <p:nvPr/>
            </p:nvSpPr>
            <p:spPr>
              <a:xfrm>
                <a:off x="10235859" y="-1182873"/>
                <a:ext cx="409560" cy="337479"/>
              </a:xfrm>
              <a:custGeom>
                <a:avLst/>
                <a:gdLst>
                  <a:gd name="connsiteX0" fmla="*/ 331573 w 409560"/>
                  <a:gd name="connsiteY0" fmla="*/ 12610 h 337479"/>
                  <a:gd name="connsiteX1" fmla="*/ 185269 w 409560"/>
                  <a:gd name="connsiteY1" fmla="*/ 4609 h 337479"/>
                  <a:gd name="connsiteX2" fmla="*/ 2389 w 409560"/>
                  <a:gd name="connsiteY2" fmla="*/ 191204 h 337479"/>
                  <a:gd name="connsiteX3" fmla="*/ 66969 w 409560"/>
                  <a:gd name="connsiteY3" fmla="*/ 312553 h 337479"/>
                  <a:gd name="connsiteX4" fmla="*/ 193746 w 409560"/>
                  <a:gd name="connsiteY4" fmla="*/ 334746 h 337479"/>
                  <a:gd name="connsiteX5" fmla="*/ 223655 w 409560"/>
                  <a:gd name="connsiteY5" fmla="*/ 329126 h 337479"/>
                  <a:gd name="connsiteX6" fmla="*/ 363196 w 409560"/>
                  <a:gd name="connsiteY6" fmla="*/ 238258 h 337479"/>
                  <a:gd name="connsiteX7" fmla="*/ 408344 w 409560"/>
                  <a:gd name="connsiteY7" fmla="*/ 101193 h 337479"/>
                  <a:gd name="connsiteX8" fmla="*/ 331573 w 409560"/>
                  <a:gd name="connsiteY8" fmla="*/ 12610 h 337479"/>
                  <a:gd name="connsiteX9" fmla="*/ 331573 w 409560"/>
                  <a:gd name="connsiteY9" fmla="*/ 12610 h 337479"/>
                  <a:gd name="connsiteX10" fmla="*/ 344622 w 409560"/>
                  <a:gd name="connsiteY10" fmla="*/ 223780 h 337479"/>
                  <a:gd name="connsiteX11" fmla="*/ 218321 w 409560"/>
                  <a:gd name="connsiteY11" fmla="*/ 306171 h 337479"/>
                  <a:gd name="connsiteX12" fmla="*/ 190508 w 409560"/>
                  <a:gd name="connsiteY12" fmla="*/ 311410 h 337479"/>
                  <a:gd name="connsiteX13" fmla="*/ 80399 w 409560"/>
                  <a:gd name="connsiteY13" fmla="*/ 293122 h 337479"/>
                  <a:gd name="connsiteX14" fmla="*/ 25725 w 409560"/>
                  <a:gd name="connsiteY14" fmla="*/ 187870 h 337479"/>
                  <a:gd name="connsiteX15" fmla="*/ 61444 w 409560"/>
                  <a:gd name="connsiteY15" fmla="*/ 71951 h 337479"/>
                  <a:gd name="connsiteX16" fmla="*/ 188603 w 409560"/>
                  <a:gd name="connsiteY16" fmla="*/ 27850 h 337479"/>
                  <a:gd name="connsiteX17" fmla="*/ 323667 w 409560"/>
                  <a:gd name="connsiteY17" fmla="*/ 34708 h 337479"/>
                  <a:gd name="connsiteX18" fmla="*/ 385008 w 409560"/>
                  <a:gd name="connsiteY18" fmla="*/ 104527 h 337479"/>
                  <a:gd name="connsiteX19" fmla="*/ 344622 w 409560"/>
                  <a:gd name="connsiteY19" fmla="*/ 223780 h 337479"/>
                  <a:gd name="connsiteX20" fmla="*/ 344622 w 409560"/>
                  <a:gd name="connsiteY20" fmla="*/ 223780 h 33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9560" h="337479">
                    <a:moveTo>
                      <a:pt x="331573" y="12610"/>
                    </a:moveTo>
                    <a:cubicBezTo>
                      <a:pt x="293949" y="-820"/>
                      <a:pt x="243371" y="-3582"/>
                      <a:pt x="185269" y="4609"/>
                    </a:cubicBezTo>
                    <a:cubicBezTo>
                      <a:pt x="89733" y="18135"/>
                      <a:pt x="-17423" y="51568"/>
                      <a:pt x="2389" y="191204"/>
                    </a:cubicBezTo>
                    <a:cubicBezTo>
                      <a:pt x="10390" y="247687"/>
                      <a:pt x="32107" y="288454"/>
                      <a:pt x="66969" y="312553"/>
                    </a:cubicBezTo>
                    <a:cubicBezTo>
                      <a:pt x="99068" y="334651"/>
                      <a:pt x="141740" y="342080"/>
                      <a:pt x="193746" y="334746"/>
                    </a:cubicBezTo>
                    <a:cubicBezTo>
                      <a:pt x="203367" y="333412"/>
                      <a:pt x="213368" y="331507"/>
                      <a:pt x="223655" y="329126"/>
                    </a:cubicBezTo>
                    <a:cubicBezTo>
                      <a:pt x="277471" y="316648"/>
                      <a:pt x="327096" y="284359"/>
                      <a:pt x="363196" y="238258"/>
                    </a:cubicBezTo>
                    <a:cubicBezTo>
                      <a:pt x="397962" y="193966"/>
                      <a:pt x="414345" y="144055"/>
                      <a:pt x="408344" y="101193"/>
                    </a:cubicBezTo>
                    <a:cubicBezTo>
                      <a:pt x="402249" y="58426"/>
                      <a:pt x="375864" y="28422"/>
                      <a:pt x="331573" y="12610"/>
                    </a:cubicBezTo>
                    <a:lnTo>
                      <a:pt x="331573" y="12610"/>
                    </a:lnTo>
                    <a:close/>
                    <a:moveTo>
                      <a:pt x="344622" y="223780"/>
                    </a:moveTo>
                    <a:cubicBezTo>
                      <a:pt x="312237" y="265023"/>
                      <a:pt x="266232" y="295122"/>
                      <a:pt x="218321" y="306171"/>
                    </a:cubicBezTo>
                    <a:cubicBezTo>
                      <a:pt x="208796" y="308362"/>
                      <a:pt x="199366" y="310171"/>
                      <a:pt x="190508" y="311410"/>
                    </a:cubicBezTo>
                    <a:cubicBezTo>
                      <a:pt x="144502" y="317887"/>
                      <a:pt x="107450" y="311791"/>
                      <a:pt x="80399" y="293122"/>
                    </a:cubicBezTo>
                    <a:cubicBezTo>
                      <a:pt x="51157" y="273024"/>
                      <a:pt x="32774" y="237591"/>
                      <a:pt x="25725" y="187870"/>
                    </a:cubicBezTo>
                    <a:cubicBezTo>
                      <a:pt x="18296" y="135578"/>
                      <a:pt x="30011" y="97669"/>
                      <a:pt x="61444" y="71951"/>
                    </a:cubicBezTo>
                    <a:cubicBezTo>
                      <a:pt x="87733" y="50425"/>
                      <a:pt x="128119" y="36423"/>
                      <a:pt x="188603" y="27850"/>
                    </a:cubicBezTo>
                    <a:cubicBezTo>
                      <a:pt x="242895" y="20135"/>
                      <a:pt x="289663" y="22516"/>
                      <a:pt x="323667" y="34708"/>
                    </a:cubicBezTo>
                    <a:cubicBezTo>
                      <a:pt x="359672" y="47567"/>
                      <a:pt x="380341" y="71094"/>
                      <a:pt x="385008" y="104527"/>
                    </a:cubicBezTo>
                    <a:cubicBezTo>
                      <a:pt x="390057" y="140531"/>
                      <a:pt x="375007" y="185108"/>
                      <a:pt x="344622" y="223780"/>
                    </a:cubicBezTo>
                    <a:lnTo>
                      <a:pt x="344622" y="223780"/>
                    </a:lnTo>
                    <a:close/>
                  </a:path>
                </a:pathLst>
              </a:custGeom>
              <a:solidFill>
                <a:srgbClr val="FDC653"/>
              </a:solid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4AC8DA3C-6BE8-6F39-2D31-405AC4C002B5}"/>
                  </a:ext>
                </a:extLst>
              </p:cNvPr>
              <p:cNvSpPr/>
              <p:nvPr/>
            </p:nvSpPr>
            <p:spPr>
              <a:xfrm>
                <a:off x="10723450" y="-1239657"/>
                <a:ext cx="395258" cy="304493"/>
              </a:xfrm>
              <a:custGeom>
                <a:avLst/>
                <a:gdLst>
                  <a:gd name="connsiteX0" fmla="*/ 178500 w 395258"/>
                  <a:gd name="connsiteY0" fmla="*/ 5196 h 304493"/>
                  <a:gd name="connsiteX1" fmla="*/ 1049 w 395258"/>
                  <a:gd name="connsiteY1" fmla="*/ 146642 h 304493"/>
                  <a:gd name="connsiteX2" fmla="*/ 229459 w 395258"/>
                  <a:gd name="connsiteY2" fmla="*/ 304186 h 304493"/>
                  <a:gd name="connsiteX3" fmla="*/ 392622 w 395258"/>
                  <a:gd name="connsiteY3" fmla="*/ 123687 h 304493"/>
                  <a:gd name="connsiteX4" fmla="*/ 178405 w 395258"/>
                  <a:gd name="connsiteY4" fmla="*/ 5196 h 304493"/>
                  <a:gd name="connsiteX5" fmla="*/ 178405 w 395258"/>
                  <a:gd name="connsiteY5" fmla="*/ 5196 h 30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58" h="304493">
                    <a:moveTo>
                      <a:pt x="178500" y="5196"/>
                    </a:moveTo>
                    <a:cubicBezTo>
                      <a:pt x="71629" y="20341"/>
                      <a:pt x="-10286" y="66061"/>
                      <a:pt x="1049" y="146642"/>
                    </a:cubicBezTo>
                    <a:cubicBezTo>
                      <a:pt x="12384" y="227224"/>
                      <a:pt x="117921" y="310187"/>
                      <a:pt x="229459" y="304186"/>
                    </a:cubicBezTo>
                    <a:cubicBezTo>
                      <a:pt x="341092" y="298185"/>
                      <a:pt x="409862" y="245417"/>
                      <a:pt x="392622" y="123687"/>
                    </a:cubicBezTo>
                    <a:cubicBezTo>
                      <a:pt x="375382" y="1958"/>
                      <a:pt x="285275" y="-9949"/>
                      <a:pt x="178405" y="5196"/>
                    </a:cubicBezTo>
                    <a:lnTo>
                      <a:pt x="178405" y="5196"/>
                    </a:lnTo>
                    <a:close/>
                  </a:path>
                </a:pathLst>
              </a:custGeom>
              <a:solidFill>
                <a:srgbClr val="BFE2E9"/>
              </a:solid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AE422FD4-D02C-DA2B-F505-02AC4F7647C5}"/>
                  </a:ext>
                </a:extLst>
              </p:cNvPr>
              <p:cNvSpPr/>
              <p:nvPr/>
            </p:nvSpPr>
            <p:spPr>
              <a:xfrm>
                <a:off x="10711730" y="-1251510"/>
                <a:ext cx="418882" cy="327985"/>
              </a:xfrm>
              <a:custGeom>
                <a:avLst/>
                <a:gdLst>
                  <a:gd name="connsiteX0" fmla="*/ 188600 w 418882"/>
                  <a:gd name="connsiteY0" fmla="*/ 5333 h 327985"/>
                  <a:gd name="connsiteX1" fmla="*/ 50297 w 418882"/>
                  <a:gd name="connsiteY1" fmla="*/ 53624 h 327985"/>
                  <a:gd name="connsiteX2" fmla="*/ 1148 w 418882"/>
                  <a:gd name="connsiteY2" fmla="*/ 160018 h 327985"/>
                  <a:gd name="connsiteX3" fmla="*/ 82587 w 418882"/>
                  <a:gd name="connsiteY3" fmla="*/ 279176 h 327985"/>
                  <a:gd name="connsiteX4" fmla="*/ 241845 w 418882"/>
                  <a:gd name="connsiteY4" fmla="*/ 327659 h 327985"/>
                  <a:gd name="connsiteX5" fmla="*/ 272134 w 418882"/>
                  <a:gd name="connsiteY5" fmla="*/ 324801 h 327985"/>
                  <a:gd name="connsiteX6" fmla="*/ 272134 w 418882"/>
                  <a:gd name="connsiteY6" fmla="*/ 324801 h 327985"/>
                  <a:gd name="connsiteX7" fmla="*/ 387768 w 418882"/>
                  <a:gd name="connsiteY7" fmla="*/ 268318 h 327985"/>
                  <a:gd name="connsiteX8" fmla="*/ 416152 w 418882"/>
                  <a:gd name="connsiteY8" fmla="*/ 133825 h 327985"/>
                  <a:gd name="connsiteX9" fmla="*/ 188600 w 418882"/>
                  <a:gd name="connsiteY9" fmla="*/ 5333 h 327985"/>
                  <a:gd name="connsiteX10" fmla="*/ 188600 w 418882"/>
                  <a:gd name="connsiteY10" fmla="*/ 5333 h 327985"/>
                  <a:gd name="connsiteX11" fmla="*/ 369575 w 418882"/>
                  <a:gd name="connsiteY11" fmla="*/ 253364 h 327985"/>
                  <a:gd name="connsiteX12" fmla="*/ 268896 w 418882"/>
                  <a:gd name="connsiteY12" fmla="*/ 301465 h 327985"/>
                  <a:gd name="connsiteX13" fmla="*/ 268896 w 418882"/>
                  <a:gd name="connsiteY13" fmla="*/ 301465 h 327985"/>
                  <a:gd name="connsiteX14" fmla="*/ 240702 w 418882"/>
                  <a:gd name="connsiteY14" fmla="*/ 304132 h 327985"/>
                  <a:gd name="connsiteX15" fmla="*/ 96493 w 418882"/>
                  <a:gd name="connsiteY15" fmla="*/ 260031 h 327985"/>
                  <a:gd name="connsiteX16" fmla="*/ 24579 w 418882"/>
                  <a:gd name="connsiteY16" fmla="*/ 156685 h 327985"/>
                  <a:gd name="connsiteX17" fmla="*/ 64108 w 418882"/>
                  <a:gd name="connsiteY17" fmla="*/ 72579 h 327985"/>
                  <a:gd name="connsiteX18" fmla="*/ 191934 w 418882"/>
                  <a:gd name="connsiteY18" fmla="*/ 28478 h 327985"/>
                  <a:gd name="connsiteX19" fmla="*/ 326331 w 418882"/>
                  <a:gd name="connsiteY19" fmla="*/ 35527 h 327985"/>
                  <a:gd name="connsiteX20" fmla="*/ 392816 w 418882"/>
                  <a:gd name="connsiteY20" fmla="*/ 136968 h 327985"/>
                  <a:gd name="connsiteX21" fmla="*/ 369575 w 418882"/>
                  <a:gd name="connsiteY21" fmla="*/ 253268 h 327985"/>
                  <a:gd name="connsiteX22" fmla="*/ 369575 w 418882"/>
                  <a:gd name="connsiteY22" fmla="*/ 253268 h 32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882" h="327985">
                    <a:moveTo>
                      <a:pt x="188600" y="5333"/>
                    </a:moveTo>
                    <a:cubicBezTo>
                      <a:pt x="130497" y="13524"/>
                      <a:pt x="82682" y="30288"/>
                      <a:pt x="50297" y="53624"/>
                    </a:cubicBezTo>
                    <a:cubicBezTo>
                      <a:pt x="12197" y="81152"/>
                      <a:pt x="-4758" y="117918"/>
                      <a:pt x="1148" y="160018"/>
                    </a:cubicBezTo>
                    <a:cubicBezTo>
                      <a:pt x="7149" y="202119"/>
                      <a:pt x="36867" y="246220"/>
                      <a:pt x="82587" y="279176"/>
                    </a:cubicBezTo>
                    <a:cubicBezTo>
                      <a:pt x="130116" y="313466"/>
                      <a:pt x="186695" y="330611"/>
                      <a:pt x="241845" y="327659"/>
                    </a:cubicBezTo>
                    <a:cubicBezTo>
                      <a:pt x="252322" y="327087"/>
                      <a:pt x="262514" y="326135"/>
                      <a:pt x="272134" y="324801"/>
                    </a:cubicBezTo>
                    <a:lnTo>
                      <a:pt x="272134" y="324801"/>
                    </a:lnTo>
                    <a:cubicBezTo>
                      <a:pt x="324141" y="317467"/>
                      <a:pt x="363098" y="298417"/>
                      <a:pt x="387768" y="268318"/>
                    </a:cubicBezTo>
                    <a:cubicBezTo>
                      <a:pt x="414533" y="235552"/>
                      <a:pt x="424153" y="190308"/>
                      <a:pt x="416152" y="133825"/>
                    </a:cubicBezTo>
                    <a:cubicBezTo>
                      <a:pt x="396340" y="-5812"/>
                      <a:pt x="284136" y="-8193"/>
                      <a:pt x="188600" y="5333"/>
                    </a:cubicBezTo>
                    <a:lnTo>
                      <a:pt x="188600" y="5333"/>
                    </a:lnTo>
                    <a:close/>
                    <a:moveTo>
                      <a:pt x="369575" y="253364"/>
                    </a:moveTo>
                    <a:cubicBezTo>
                      <a:pt x="348715" y="278795"/>
                      <a:pt x="314901" y="294988"/>
                      <a:pt x="268896" y="301465"/>
                    </a:cubicBezTo>
                    <a:lnTo>
                      <a:pt x="268896" y="301465"/>
                    </a:lnTo>
                    <a:cubicBezTo>
                      <a:pt x="259942" y="302703"/>
                      <a:pt x="250512" y="303656"/>
                      <a:pt x="240702" y="304132"/>
                    </a:cubicBezTo>
                    <a:cubicBezTo>
                      <a:pt x="191553" y="306799"/>
                      <a:pt x="138975" y="290702"/>
                      <a:pt x="96493" y="260031"/>
                    </a:cubicBezTo>
                    <a:cubicBezTo>
                      <a:pt x="56583" y="231266"/>
                      <a:pt x="29723" y="192594"/>
                      <a:pt x="24579" y="156685"/>
                    </a:cubicBezTo>
                    <a:cubicBezTo>
                      <a:pt x="19817" y="123252"/>
                      <a:pt x="33152" y="94963"/>
                      <a:pt x="64108" y="72579"/>
                    </a:cubicBezTo>
                    <a:cubicBezTo>
                      <a:pt x="93350" y="51434"/>
                      <a:pt x="137546" y="36194"/>
                      <a:pt x="191934" y="28478"/>
                    </a:cubicBezTo>
                    <a:cubicBezTo>
                      <a:pt x="252417" y="19906"/>
                      <a:pt x="295089" y="22192"/>
                      <a:pt x="326331" y="35527"/>
                    </a:cubicBezTo>
                    <a:cubicBezTo>
                      <a:pt x="363669" y="51529"/>
                      <a:pt x="385386" y="84676"/>
                      <a:pt x="392816" y="136968"/>
                    </a:cubicBezTo>
                    <a:cubicBezTo>
                      <a:pt x="400245" y="189260"/>
                      <a:pt x="392054" y="225836"/>
                      <a:pt x="369575" y="253268"/>
                    </a:cubicBezTo>
                    <a:lnTo>
                      <a:pt x="369575" y="253268"/>
                    </a:lnTo>
                    <a:close/>
                  </a:path>
                </a:pathLst>
              </a:custGeom>
              <a:solidFill>
                <a:srgbClr val="FDC653"/>
              </a:solidFill>
              <a:ln w="9525"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B545AD59-DC12-C760-470C-D10F3E9370D1}"/>
                  </a:ext>
                </a:extLst>
              </p:cNvPr>
              <p:cNvSpPr/>
              <p:nvPr/>
            </p:nvSpPr>
            <p:spPr>
              <a:xfrm>
                <a:off x="10257610" y="-1074407"/>
                <a:ext cx="363106" cy="209601"/>
              </a:xfrm>
              <a:custGeom>
                <a:avLst/>
                <a:gdLst>
                  <a:gd name="connsiteX0" fmla="*/ 170947 w 363106"/>
                  <a:gd name="connsiteY0" fmla="*/ 72927 h 209601"/>
                  <a:gd name="connsiteX1" fmla="*/ 449 w 363106"/>
                  <a:gd name="connsiteY1" fmla="*/ 80642 h 209601"/>
                  <a:gd name="connsiteX2" fmla="*/ 162279 w 363106"/>
                  <a:gd name="connsiteY2" fmla="*/ 207325 h 209601"/>
                  <a:gd name="connsiteX3" fmla="*/ 362876 w 363106"/>
                  <a:gd name="connsiteY3" fmla="*/ 29303 h 209601"/>
                  <a:gd name="connsiteX4" fmla="*/ 170947 w 363106"/>
                  <a:gd name="connsiteY4" fmla="*/ 72927 h 209601"/>
                  <a:gd name="connsiteX5" fmla="*/ 170947 w 363106"/>
                  <a:gd name="connsiteY5" fmla="*/ 72927 h 2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106" h="209601">
                    <a:moveTo>
                      <a:pt x="170947" y="72927"/>
                    </a:moveTo>
                    <a:cubicBezTo>
                      <a:pt x="44836" y="153794"/>
                      <a:pt x="-5361" y="39875"/>
                      <a:pt x="449" y="80642"/>
                    </a:cubicBezTo>
                    <a:cubicBezTo>
                      <a:pt x="7498" y="130172"/>
                      <a:pt x="33787" y="225518"/>
                      <a:pt x="162279" y="207325"/>
                    </a:cubicBezTo>
                    <a:cubicBezTo>
                      <a:pt x="314774" y="185703"/>
                      <a:pt x="367067" y="58830"/>
                      <a:pt x="362876" y="29303"/>
                    </a:cubicBezTo>
                    <a:cubicBezTo>
                      <a:pt x="355351" y="-23466"/>
                      <a:pt x="288676" y="-2606"/>
                      <a:pt x="170947" y="72927"/>
                    </a:cubicBezTo>
                    <a:lnTo>
                      <a:pt x="170947" y="72927"/>
                    </a:lnTo>
                    <a:close/>
                  </a:path>
                </a:pathLst>
              </a:custGeom>
              <a:solidFill>
                <a:srgbClr val="89CDD3"/>
              </a:solidFill>
              <a:ln w="9525"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980E687F-67E3-DCC8-B71E-E9862C4D9452}"/>
                  </a:ext>
                </a:extLst>
              </p:cNvPr>
              <p:cNvSpPr/>
              <p:nvPr/>
            </p:nvSpPr>
            <p:spPr>
              <a:xfrm>
                <a:off x="10745203" y="-1122454"/>
                <a:ext cx="365459" cy="177835"/>
              </a:xfrm>
              <a:custGeom>
                <a:avLst/>
                <a:gdLst>
                  <a:gd name="connsiteX0" fmla="*/ 197038 w 365459"/>
                  <a:gd name="connsiteY0" fmla="*/ 48298 h 177835"/>
                  <a:gd name="connsiteX1" fmla="*/ 537 w 365459"/>
                  <a:gd name="connsiteY1" fmla="*/ 59728 h 177835"/>
                  <a:gd name="connsiteX2" fmla="*/ 242662 w 365459"/>
                  <a:gd name="connsiteY2" fmla="*/ 174981 h 177835"/>
                  <a:gd name="connsiteX3" fmla="*/ 362963 w 365459"/>
                  <a:gd name="connsiteY3" fmla="*/ 8389 h 177835"/>
                  <a:gd name="connsiteX4" fmla="*/ 197038 w 365459"/>
                  <a:gd name="connsiteY4" fmla="*/ 48298 h 177835"/>
                  <a:gd name="connsiteX5" fmla="*/ 197038 w 365459"/>
                  <a:gd name="connsiteY5" fmla="*/ 48298 h 17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459" h="177835">
                    <a:moveTo>
                      <a:pt x="197038" y="48298"/>
                    </a:moveTo>
                    <a:cubicBezTo>
                      <a:pt x="63021" y="8484"/>
                      <a:pt x="-6893" y="6960"/>
                      <a:pt x="537" y="59728"/>
                    </a:cubicBezTo>
                    <a:cubicBezTo>
                      <a:pt x="4728" y="89256"/>
                      <a:pt x="90167" y="196603"/>
                      <a:pt x="242662" y="174981"/>
                    </a:cubicBezTo>
                    <a:cubicBezTo>
                      <a:pt x="371155" y="156788"/>
                      <a:pt x="369916" y="57823"/>
                      <a:pt x="362963" y="8389"/>
                    </a:cubicBezTo>
                    <a:cubicBezTo>
                      <a:pt x="357153" y="-32378"/>
                      <a:pt x="340579" y="90970"/>
                      <a:pt x="197038" y="48298"/>
                    </a:cubicBezTo>
                    <a:lnTo>
                      <a:pt x="197038" y="48298"/>
                    </a:lnTo>
                    <a:close/>
                  </a:path>
                </a:pathLst>
              </a:custGeom>
              <a:solidFill>
                <a:srgbClr val="89CDD3"/>
              </a:solidFill>
              <a:ln w="9525"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080B6CF1-6AE7-AECF-5357-D32C1E3E4832}"/>
                  </a:ext>
                </a:extLst>
              </p:cNvPr>
              <p:cNvSpPr/>
              <p:nvPr/>
            </p:nvSpPr>
            <p:spPr>
              <a:xfrm>
                <a:off x="10620293" y="-1144738"/>
                <a:ext cx="116017" cy="66391"/>
              </a:xfrm>
              <a:custGeom>
                <a:avLst/>
                <a:gdLst>
                  <a:gd name="connsiteX0" fmla="*/ 50104 w 116017"/>
                  <a:gd name="connsiteY0" fmla="*/ 669 h 66391"/>
                  <a:gd name="connsiteX1" fmla="*/ 574 w 116017"/>
                  <a:gd name="connsiteY1" fmla="*/ 66392 h 66391"/>
                  <a:gd name="connsiteX2" fmla="*/ 23910 w 116017"/>
                  <a:gd name="connsiteY2" fmla="*/ 63058 h 66391"/>
                  <a:gd name="connsiteX3" fmla="*/ 53438 w 116017"/>
                  <a:gd name="connsiteY3" fmla="*/ 23910 h 66391"/>
                  <a:gd name="connsiteX4" fmla="*/ 92681 w 116017"/>
                  <a:gd name="connsiteY4" fmla="*/ 53343 h 66391"/>
                  <a:gd name="connsiteX5" fmla="*/ 116017 w 116017"/>
                  <a:gd name="connsiteY5" fmla="*/ 50009 h 66391"/>
                  <a:gd name="connsiteX6" fmla="*/ 50199 w 116017"/>
                  <a:gd name="connsiteY6" fmla="*/ 574 h 66391"/>
                  <a:gd name="connsiteX7" fmla="*/ 50199 w 116017"/>
                  <a:gd name="connsiteY7" fmla="*/ 574 h 6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017" h="66391">
                    <a:moveTo>
                      <a:pt x="50104" y="669"/>
                    </a:moveTo>
                    <a:cubicBezTo>
                      <a:pt x="18291" y="5146"/>
                      <a:pt x="-3903" y="34674"/>
                      <a:pt x="574" y="66392"/>
                    </a:cubicBezTo>
                    <a:lnTo>
                      <a:pt x="23910" y="63058"/>
                    </a:lnTo>
                    <a:cubicBezTo>
                      <a:pt x="21243" y="44103"/>
                      <a:pt x="34483" y="26577"/>
                      <a:pt x="53438" y="23910"/>
                    </a:cubicBezTo>
                    <a:cubicBezTo>
                      <a:pt x="72393" y="21243"/>
                      <a:pt x="90014" y="34388"/>
                      <a:pt x="92681" y="53343"/>
                    </a:cubicBezTo>
                    <a:lnTo>
                      <a:pt x="116017" y="50009"/>
                    </a:lnTo>
                    <a:cubicBezTo>
                      <a:pt x="111540" y="18291"/>
                      <a:pt x="82013" y="-3903"/>
                      <a:pt x="50199" y="574"/>
                    </a:cubicBezTo>
                    <a:lnTo>
                      <a:pt x="50199" y="574"/>
                    </a:lnTo>
                    <a:close/>
                  </a:path>
                </a:pathLst>
              </a:custGeom>
              <a:solidFill>
                <a:srgbClr val="FDC653"/>
              </a:solidFill>
              <a:ln w="9525"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FBFFC0A7-596A-953D-BA74-96476227782F}"/>
                  </a:ext>
                </a:extLst>
              </p:cNvPr>
              <p:cNvSpPr/>
              <p:nvPr/>
            </p:nvSpPr>
            <p:spPr>
              <a:xfrm>
                <a:off x="10421128" y="-1246177"/>
                <a:ext cx="482441" cy="91154"/>
              </a:xfrm>
              <a:custGeom>
                <a:avLst/>
                <a:gdLst>
                  <a:gd name="connsiteX0" fmla="*/ 0 w 482441"/>
                  <a:gd name="connsiteY0" fmla="*/ 67913 h 91154"/>
                  <a:gd name="connsiteX1" fmla="*/ 479203 w 482441"/>
                  <a:gd name="connsiteY1" fmla="*/ 0 h 91154"/>
                  <a:gd name="connsiteX2" fmla="*/ 482441 w 482441"/>
                  <a:gd name="connsiteY2" fmla="*/ 23336 h 91154"/>
                  <a:gd name="connsiteX3" fmla="*/ 3334 w 482441"/>
                  <a:gd name="connsiteY3" fmla="*/ 91154 h 91154"/>
                  <a:gd name="connsiteX4" fmla="*/ 0 w 482441"/>
                  <a:gd name="connsiteY4" fmla="*/ 67913 h 91154"/>
                  <a:gd name="connsiteX5" fmla="*/ 0 w 482441"/>
                  <a:gd name="connsiteY5" fmla="*/ 67913 h 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441" h="91154">
                    <a:moveTo>
                      <a:pt x="0" y="67913"/>
                    </a:moveTo>
                    <a:lnTo>
                      <a:pt x="479203" y="0"/>
                    </a:lnTo>
                    <a:lnTo>
                      <a:pt x="482441" y="23336"/>
                    </a:lnTo>
                    <a:lnTo>
                      <a:pt x="3334" y="91154"/>
                    </a:lnTo>
                    <a:lnTo>
                      <a:pt x="0" y="67913"/>
                    </a:lnTo>
                    <a:lnTo>
                      <a:pt x="0" y="67913"/>
                    </a:lnTo>
                    <a:close/>
                  </a:path>
                </a:pathLst>
              </a:custGeom>
              <a:solidFill>
                <a:srgbClr val="FDC653"/>
              </a:solidFill>
              <a:ln w="9525"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27F6506A-CD3D-92EF-D681-B7C78717ED3E}"/>
                  </a:ext>
                </a:extLst>
              </p:cNvPr>
              <p:cNvSpPr/>
              <p:nvPr/>
            </p:nvSpPr>
            <p:spPr>
              <a:xfrm>
                <a:off x="10182279" y="-1032246"/>
                <a:ext cx="67112" cy="35564"/>
              </a:xfrm>
              <a:custGeom>
                <a:avLst/>
                <a:gdLst>
                  <a:gd name="connsiteX0" fmla="*/ 152 w 67112"/>
                  <a:gd name="connsiteY0" fmla="*/ 23336 h 35564"/>
                  <a:gd name="connsiteX1" fmla="*/ 16249 w 67112"/>
                  <a:gd name="connsiteY1" fmla="*/ 35433 h 35564"/>
                  <a:gd name="connsiteX2" fmla="*/ 67113 w 67112"/>
                  <a:gd name="connsiteY2" fmla="*/ 28194 h 35564"/>
                  <a:gd name="connsiteX3" fmla="*/ 63112 w 67112"/>
                  <a:gd name="connsiteY3" fmla="*/ 0 h 35564"/>
                  <a:gd name="connsiteX4" fmla="*/ 12249 w 67112"/>
                  <a:gd name="connsiteY4" fmla="*/ 7239 h 35564"/>
                  <a:gd name="connsiteX5" fmla="*/ 152 w 67112"/>
                  <a:gd name="connsiteY5" fmla="*/ 23336 h 35564"/>
                  <a:gd name="connsiteX6" fmla="*/ 152 w 67112"/>
                  <a:gd name="connsiteY6" fmla="*/ 23336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152" y="23336"/>
                    </a:moveTo>
                    <a:cubicBezTo>
                      <a:pt x="1295" y="31147"/>
                      <a:pt x="8439" y="36481"/>
                      <a:pt x="16249" y="35433"/>
                    </a:cubicBezTo>
                    <a:lnTo>
                      <a:pt x="67113" y="28194"/>
                    </a:lnTo>
                    <a:lnTo>
                      <a:pt x="63112" y="0"/>
                    </a:lnTo>
                    <a:lnTo>
                      <a:pt x="12249" y="7239"/>
                    </a:lnTo>
                    <a:cubicBezTo>
                      <a:pt x="4438" y="8382"/>
                      <a:pt x="-991" y="15526"/>
                      <a:pt x="152" y="23336"/>
                    </a:cubicBezTo>
                    <a:lnTo>
                      <a:pt x="152" y="23336"/>
                    </a:lnTo>
                    <a:close/>
                  </a:path>
                </a:pathLst>
              </a:custGeom>
              <a:solidFill>
                <a:srgbClr val="FDC653"/>
              </a:solidFill>
              <a:ln w="9525"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0872FE6F-21A7-2E6F-8A94-0F9755F19B07}"/>
                  </a:ext>
                </a:extLst>
              </p:cNvPr>
              <p:cNvSpPr/>
              <p:nvPr/>
            </p:nvSpPr>
            <p:spPr>
              <a:xfrm>
                <a:off x="11109595" y="-1162012"/>
                <a:ext cx="67112" cy="35564"/>
              </a:xfrm>
              <a:custGeom>
                <a:avLst/>
                <a:gdLst>
                  <a:gd name="connsiteX0" fmla="*/ 50863 w 67112"/>
                  <a:gd name="connsiteY0" fmla="*/ 131 h 35564"/>
                  <a:gd name="connsiteX1" fmla="*/ 0 w 67112"/>
                  <a:gd name="connsiteY1" fmla="*/ 7370 h 35564"/>
                  <a:gd name="connsiteX2" fmla="*/ 4000 w 67112"/>
                  <a:gd name="connsiteY2" fmla="*/ 35564 h 35564"/>
                  <a:gd name="connsiteX3" fmla="*/ 54864 w 67112"/>
                  <a:gd name="connsiteY3" fmla="*/ 28325 h 35564"/>
                  <a:gd name="connsiteX4" fmla="*/ 66961 w 67112"/>
                  <a:gd name="connsiteY4" fmla="*/ 12228 h 35564"/>
                  <a:gd name="connsiteX5" fmla="*/ 50863 w 67112"/>
                  <a:gd name="connsiteY5" fmla="*/ 131 h 35564"/>
                  <a:gd name="connsiteX6" fmla="*/ 50863 w 67112"/>
                  <a:gd name="connsiteY6" fmla="*/ 131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50863" y="131"/>
                    </a:moveTo>
                    <a:lnTo>
                      <a:pt x="0" y="7370"/>
                    </a:lnTo>
                    <a:lnTo>
                      <a:pt x="4000" y="35564"/>
                    </a:lnTo>
                    <a:lnTo>
                      <a:pt x="54864" y="28325"/>
                    </a:lnTo>
                    <a:cubicBezTo>
                      <a:pt x="62674" y="27182"/>
                      <a:pt x="68104" y="20038"/>
                      <a:pt x="66961" y="12228"/>
                    </a:cubicBezTo>
                    <a:cubicBezTo>
                      <a:pt x="65818" y="4418"/>
                      <a:pt x="58674" y="-916"/>
                      <a:pt x="50863" y="131"/>
                    </a:cubicBezTo>
                    <a:lnTo>
                      <a:pt x="50863" y="131"/>
                    </a:lnTo>
                    <a:close/>
                  </a:path>
                </a:pathLst>
              </a:custGeom>
              <a:solidFill>
                <a:srgbClr val="FDC653"/>
              </a:solidFill>
              <a:ln w="9525" cap="flat">
                <a:noFill/>
                <a:prstDash val="solid"/>
                <a:miter/>
              </a:ln>
            </p:spPr>
            <p:txBody>
              <a:bodyPr rtlCol="0" anchor="ctr"/>
              <a:lstStyle/>
              <a:p>
                <a:endParaRPr lang="nl-BE"/>
              </a:p>
            </p:txBody>
          </p:sp>
        </p:grpSp>
        <p:grpSp>
          <p:nvGrpSpPr>
            <p:cNvPr id="62" name="Groep 61">
              <a:extLst>
                <a:ext uri="{FF2B5EF4-FFF2-40B4-BE49-F238E27FC236}">
                  <a16:creationId xmlns:a16="http://schemas.microsoft.com/office/drawing/2014/main" id="{368E3E95-23A1-C81D-C3D4-9C11550E6606}"/>
                </a:ext>
              </a:extLst>
            </p:cNvPr>
            <p:cNvGrpSpPr/>
            <p:nvPr/>
          </p:nvGrpSpPr>
          <p:grpSpPr>
            <a:xfrm>
              <a:off x="11766729" y="-1398604"/>
              <a:ext cx="1454226" cy="678207"/>
              <a:chOff x="11766729" y="-1398604"/>
              <a:chExt cx="1454226" cy="678207"/>
            </a:xfrm>
            <a:effectLst>
              <a:outerShdw blurRad="50800" dist="38100" dir="2700000" algn="tl" rotWithShape="0">
                <a:prstClr val="black">
                  <a:alpha val="40000"/>
                </a:prstClr>
              </a:outerShdw>
            </a:effectLst>
          </p:grpSpPr>
          <p:sp>
            <p:nvSpPr>
              <p:cNvPr id="70" name="Vrije vorm: vorm 69">
                <a:extLst>
                  <a:ext uri="{FF2B5EF4-FFF2-40B4-BE49-F238E27FC236}">
                    <a16:creationId xmlns:a16="http://schemas.microsoft.com/office/drawing/2014/main" id="{50FE8566-C944-B44A-5BF2-4DC0CCED8CC9}"/>
                  </a:ext>
                </a:extLst>
              </p:cNvPr>
              <p:cNvSpPr/>
              <p:nvPr/>
            </p:nvSpPr>
            <p:spPr>
              <a:xfrm>
                <a:off x="11958843" y="-1236557"/>
                <a:ext cx="13239" cy="10667"/>
              </a:xfrm>
              <a:custGeom>
                <a:avLst/>
                <a:gdLst>
                  <a:gd name="connsiteX0" fmla="*/ 7429 w 13239"/>
                  <a:gd name="connsiteY0" fmla="*/ 95 h 10667"/>
                  <a:gd name="connsiteX1" fmla="*/ 0 w 13239"/>
                  <a:gd name="connsiteY1" fmla="*/ 10668 h 10667"/>
                  <a:gd name="connsiteX2" fmla="*/ 10668 w 13239"/>
                  <a:gd name="connsiteY2" fmla="*/ 10192 h 10667"/>
                  <a:gd name="connsiteX3" fmla="*/ 13240 w 13239"/>
                  <a:gd name="connsiteY3" fmla="*/ 10192 h 10667"/>
                  <a:gd name="connsiteX4" fmla="*/ 7429 w 13239"/>
                  <a:gd name="connsiteY4" fmla="*/ 0 h 10667"/>
                  <a:gd name="connsiteX5" fmla="*/ 7429 w 13239"/>
                  <a:gd name="connsiteY5" fmla="*/ 0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9" h="10667">
                    <a:moveTo>
                      <a:pt x="7429" y="95"/>
                    </a:moveTo>
                    <a:cubicBezTo>
                      <a:pt x="4858" y="3524"/>
                      <a:pt x="2381" y="7048"/>
                      <a:pt x="0" y="10668"/>
                    </a:cubicBezTo>
                    <a:cubicBezTo>
                      <a:pt x="3429" y="10382"/>
                      <a:pt x="6953" y="10287"/>
                      <a:pt x="10668" y="10192"/>
                    </a:cubicBezTo>
                    <a:cubicBezTo>
                      <a:pt x="11525" y="10192"/>
                      <a:pt x="12383" y="10192"/>
                      <a:pt x="13240" y="10192"/>
                    </a:cubicBezTo>
                    <a:cubicBezTo>
                      <a:pt x="11144" y="7239"/>
                      <a:pt x="9144" y="3810"/>
                      <a:pt x="7429" y="0"/>
                    </a:cubicBezTo>
                    <a:lnTo>
                      <a:pt x="7429" y="0"/>
                    </a:lnTo>
                    <a:close/>
                  </a:path>
                </a:pathLst>
              </a:custGeom>
              <a:solidFill>
                <a:srgbClr val="FFFFFF"/>
              </a:solidFill>
              <a:ln w="9525"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231E43FA-4DDF-ACFC-1950-7AFECE5E2A08}"/>
                  </a:ext>
                </a:extLst>
              </p:cNvPr>
              <p:cNvSpPr/>
              <p:nvPr/>
            </p:nvSpPr>
            <p:spPr>
              <a:xfrm>
                <a:off x="11766729" y="-1398604"/>
                <a:ext cx="1454226" cy="678207"/>
              </a:xfrm>
              <a:custGeom>
                <a:avLst/>
                <a:gdLst>
                  <a:gd name="connsiteX0" fmla="*/ 1452082 w 1454226"/>
                  <a:gd name="connsiteY0" fmla="*/ 454941 h 678207"/>
                  <a:gd name="connsiteX1" fmla="*/ 1428269 w 1454226"/>
                  <a:gd name="connsiteY1" fmla="*/ 423223 h 678207"/>
                  <a:gd name="connsiteX2" fmla="*/ 1427508 w 1454226"/>
                  <a:gd name="connsiteY2" fmla="*/ 422747 h 678207"/>
                  <a:gd name="connsiteX3" fmla="*/ 1426745 w 1454226"/>
                  <a:gd name="connsiteY3" fmla="*/ 422270 h 678207"/>
                  <a:gd name="connsiteX4" fmla="*/ 1413887 w 1454226"/>
                  <a:gd name="connsiteY4" fmla="*/ 416651 h 678207"/>
                  <a:gd name="connsiteX5" fmla="*/ 1392932 w 1454226"/>
                  <a:gd name="connsiteY5" fmla="*/ 414555 h 678207"/>
                  <a:gd name="connsiteX6" fmla="*/ 1391789 w 1454226"/>
                  <a:gd name="connsiteY6" fmla="*/ 402744 h 678207"/>
                  <a:gd name="connsiteX7" fmla="*/ 1384074 w 1454226"/>
                  <a:gd name="connsiteY7" fmla="*/ 379789 h 678207"/>
                  <a:gd name="connsiteX8" fmla="*/ 1356642 w 1454226"/>
                  <a:gd name="connsiteY8" fmla="*/ 352928 h 678207"/>
                  <a:gd name="connsiteX9" fmla="*/ 1337972 w 1454226"/>
                  <a:gd name="connsiteY9" fmla="*/ 343880 h 678207"/>
                  <a:gd name="connsiteX10" fmla="*/ 1337401 w 1454226"/>
                  <a:gd name="connsiteY10" fmla="*/ 343689 h 678207"/>
                  <a:gd name="connsiteX11" fmla="*/ 1333305 w 1454226"/>
                  <a:gd name="connsiteY11" fmla="*/ 332926 h 678207"/>
                  <a:gd name="connsiteX12" fmla="*/ 1291681 w 1454226"/>
                  <a:gd name="connsiteY12" fmla="*/ 299779 h 678207"/>
                  <a:gd name="connsiteX13" fmla="*/ 1290157 w 1454226"/>
                  <a:gd name="connsiteY13" fmla="*/ 299303 h 678207"/>
                  <a:gd name="connsiteX14" fmla="*/ 1289967 w 1454226"/>
                  <a:gd name="connsiteY14" fmla="*/ 299303 h 678207"/>
                  <a:gd name="connsiteX15" fmla="*/ 1245294 w 1454226"/>
                  <a:gd name="connsiteY15" fmla="*/ 301017 h 678207"/>
                  <a:gd name="connsiteX16" fmla="*/ 1231007 w 1454226"/>
                  <a:gd name="connsiteY16" fmla="*/ 277490 h 678207"/>
                  <a:gd name="connsiteX17" fmla="*/ 1230911 w 1454226"/>
                  <a:gd name="connsiteY17" fmla="*/ 277490 h 678207"/>
                  <a:gd name="connsiteX18" fmla="*/ 1202813 w 1454226"/>
                  <a:gd name="connsiteY18" fmla="*/ 257488 h 678207"/>
                  <a:gd name="connsiteX19" fmla="*/ 1193764 w 1454226"/>
                  <a:gd name="connsiteY19" fmla="*/ 254154 h 678207"/>
                  <a:gd name="connsiteX20" fmla="*/ 1165189 w 1454226"/>
                  <a:gd name="connsiteY20" fmla="*/ 250725 h 678207"/>
                  <a:gd name="connsiteX21" fmla="*/ 1119755 w 1454226"/>
                  <a:gd name="connsiteY21" fmla="*/ 268727 h 678207"/>
                  <a:gd name="connsiteX22" fmla="*/ 1112230 w 1454226"/>
                  <a:gd name="connsiteY22" fmla="*/ 274919 h 678207"/>
                  <a:gd name="connsiteX23" fmla="*/ 1102991 w 1454226"/>
                  <a:gd name="connsiteY23" fmla="*/ 281586 h 678207"/>
                  <a:gd name="connsiteX24" fmla="*/ 1102419 w 1454226"/>
                  <a:gd name="connsiteY24" fmla="*/ 285206 h 678207"/>
                  <a:gd name="connsiteX25" fmla="*/ 1081655 w 1454226"/>
                  <a:gd name="connsiteY25" fmla="*/ 308542 h 678207"/>
                  <a:gd name="connsiteX26" fmla="*/ 1071082 w 1454226"/>
                  <a:gd name="connsiteY26" fmla="*/ 322829 h 678207"/>
                  <a:gd name="connsiteX27" fmla="*/ 1054604 w 1454226"/>
                  <a:gd name="connsiteY27" fmla="*/ 313114 h 678207"/>
                  <a:gd name="connsiteX28" fmla="*/ 1053842 w 1454226"/>
                  <a:gd name="connsiteY28" fmla="*/ 312828 h 678207"/>
                  <a:gd name="connsiteX29" fmla="*/ 1053080 w 1454226"/>
                  <a:gd name="connsiteY29" fmla="*/ 312638 h 678207"/>
                  <a:gd name="connsiteX30" fmla="*/ 1051079 w 1454226"/>
                  <a:gd name="connsiteY30" fmla="*/ 311971 h 678207"/>
                  <a:gd name="connsiteX31" fmla="*/ 1007741 w 1454226"/>
                  <a:gd name="connsiteY31" fmla="*/ 312828 h 678207"/>
                  <a:gd name="connsiteX32" fmla="*/ 980023 w 1454226"/>
                  <a:gd name="connsiteY32" fmla="*/ 328449 h 678207"/>
                  <a:gd name="connsiteX33" fmla="*/ 962307 w 1454226"/>
                  <a:gd name="connsiteY33" fmla="*/ 320258 h 678207"/>
                  <a:gd name="connsiteX34" fmla="*/ 946400 w 1454226"/>
                  <a:gd name="connsiteY34" fmla="*/ 317495 h 678207"/>
                  <a:gd name="connsiteX35" fmla="*/ 919253 w 1454226"/>
                  <a:gd name="connsiteY35" fmla="*/ 319591 h 678207"/>
                  <a:gd name="connsiteX36" fmla="*/ 910014 w 1454226"/>
                  <a:gd name="connsiteY36" fmla="*/ 287873 h 678207"/>
                  <a:gd name="connsiteX37" fmla="*/ 894012 w 1454226"/>
                  <a:gd name="connsiteY37" fmla="*/ 267680 h 678207"/>
                  <a:gd name="connsiteX38" fmla="*/ 869533 w 1454226"/>
                  <a:gd name="connsiteY38" fmla="*/ 248534 h 678207"/>
                  <a:gd name="connsiteX39" fmla="*/ 850292 w 1454226"/>
                  <a:gd name="connsiteY39" fmla="*/ 241105 h 678207"/>
                  <a:gd name="connsiteX40" fmla="*/ 847244 w 1454226"/>
                  <a:gd name="connsiteY40" fmla="*/ 240152 h 678207"/>
                  <a:gd name="connsiteX41" fmla="*/ 844292 w 1454226"/>
                  <a:gd name="connsiteY41" fmla="*/ 239676 h 678207"/>
                  <a:gd name="connsiteX42" fmla="*/ 825718 w 1454226"/>
                  <a:gd name="connsiteY42" fmla="*/ 240057 h 678207"/>
                  <a:gd name="connsiteX43" fmla="*/ 825527 w 1454226"/>
                  <a:gd name="connsiteY43" fmla="*/ 240057 h 678207"/>
                  <a:gd name="connsiteX44" fmla="*/ 809240 w 1454226"/>
                  <a:gd name="connsiteY44" fmla="*/ 244820 h 678207"/>
                  <a:gd name="connsiteX45" fmla="*/ 791904 w 1454226"/>
                  <a:gd name="connsiteY45" fmla="*/ 254535 h 678207"/>
                  <a:gd name="connsiteX46" fmla="*/ 775331 w 1454226"/>
                  <a:gd name="connsiteY46" fmla="*/ 271204 h 678207"/>
                  <a:gd name="connsiteX47" fmla="*/ 775140 w 1454226"/>
                  <a:gd name="connsiteY47" fmla="*/ 271490 h 678207"/>
                  <a:gd name="connsiteX48" fmla="*/ 767901 w 1454226"/>
                  <a:gd name="connsiteY48" fmla="*/ 268156 h 678207"/>
                  <a:gd name="connsiteX49" fmla="*/ 767139 w 1454226"/>
                  <a:gd name="connsiteY49" fmla="*/ 267870 h 678207"/>
                  <a:gd name="connsiteX50" fmla="*/ 766377 w 1454226"/>
                  <a:gd name="connsiteY50" fmla="*/ 267680 h 678207"/>
                  <a:gd name="connsiteX51" fmla="*/ 764377 w 1454226"/>
                  <a:gd name="connsiteY51" fmla="*/ 267013 h 678207"/>
                  <a:gd name="connsiteX52" fmla="*/ 721038 w 1454226"/>
                  <a:gd name="connsiteY52" fmla="*/ 267870 h 678207"/>
                  <a:gd name="connsiteX53" fmla="*/ 693320 w 1454226"/>
                  <a:gd name="connsiteY53" fmla="*/ 283491 h 678207"/>
                  <a:gd name="connsiteX54" fmla="*/ 675604 w 1454226"/>
                  <a:gd name="connsiteY54" fmla="*/ 275300 h 678207"/>
                  <a:gd name="connsiteX55" fmla="*/ 659697 w 1454226"/>
                  <a:gd name="connsiteY55" fmla="*/ 272537 h 678207"/>
                  <a:gd name="connsiteX56" fmla="*/ 632551 w 1454226"/>
                  <a:gd name="connsiteY56" fmla="*/ 274633 h 678207"/>
                  <a:gd name="connsiteX57" fmla="*/ 623312 w 1454226"/>
                  <a:gd name="connsiteY57" fmla="*/ 242915 h 678207"/>
                  <a:gd name="connsiteX58" fmla="*/ 607310 w 1454226"/>
                  <a:gd name="connsiteY58" fmla="*/ 222626 h 678207"/>
                  <a:gd name="connsiteX59" fmla="*/ 582830 w 1454226"/>
                  <a:gd name="connsiteY59" fmla="*/ 203481 h 678207"/>
                  <a:gd name="connsiteX60" fmla="*/ 563685 w 1454226"/>
                  <a:gd name="connsiteY60" fmla="*/ 196052 h 678207"/>
                  <a:gd name="connsiteX61" fmla="*/ 560637 w 1454226"/>
                  <a:gd name="connsiteY61" fmla="*/ 195099 h 678207"/>
                  <a:gd name="connsiteX62" fmla="*/ 557684 w 1454226"/>
                  <a:gd name="connsiteY62" fmla="*/ 194623 h 678207"/>
                  <a:gd name="connsiteX63" fmla="*/ 539015 w 1454226"/>
                  <a:gd name="connsiteY63" fmla="*/ 195004 h 678207"/>
                  <a:gd name="connsiteX64" fmla="*/ 538825 w 1454226"/>
                  <a:gd name="connsiteY64" fmla="*/ 195004 h 678207"/>
                  <a:gd name="connsiteX65" fmla="*/ 522537 w 1454226"/>
                  <a:gd name="connsiteY65" fmla="*/ 199766 h 678207"/>
                  <a:gd name="connsiteX66" fmla="*/ 505202 w 1454226"/>
                  <a:gd name="connsiteY66" fmla="*/ 209482 h 678207"/>
                  <a:gd name="connsiteX67" fmla="*/ 499010 w 1454226"/>
                  <a:gd name="connsiteY67" fmla="*/ 214530 h 678207"/>
                  <a:gd name="connsiteX68" fmla="*/ 477293 w 1454226"/>
                  <a:gd name="connsiteY68" fmla="*/ 203576 h 678207"/>
                  <a:gd name="connsiteX69" fmla="*/ 441098 w 1454226"/>
                  <a:gd name="connsiteY69" fmla="*/ 201767 h 678207"/>
                  <a:gd name="connsiteX70" fmla="*/ 439670 w 1454226"/>
                  <a:gd name="connsiteY70" fmla="*/ 202052 h 678207"/>
                  <a:gd name="connsiteX71" fmla="*/ 438241 w 1454226"/>
                  <a:gd name="connsiteY71" fmla="*/ 202433 h 678207"/>
                  <a:gd name="connsiteX72" fmla="*/ 415190 w 1454226"/>
                  <a:gd name="connsiteY72" fmla="*/ 211958 h 678207"/>
                  <a:gd name="connsiteX73" fmla="*/ 409094 w 1454226"/>
                  <a:gd name="connsiteY73" fmla="*/ 216721 h 678207"/>
                  <a:gd name="connsiteX74" fmla="*/ 405094 w 1454226"/>
                  <a:gd name="connsiteY74" fmla="*/ 213959 h 678207"/>
                  <a:gd name="connsiteX75" fmla="*/ 384806 w 1454226"/>
                  <a:gd name="connsiteY75" fmla="*/ 204624 h 678207"/>
                  <a:gd name="connsiteX76" fmla="*/ 369851 w 1454226"/>
                  <a:gd name="connsiteY76" fmla="*/ 201290 h 678207"/>
                  <a:gd name="connsiteX77" fmla="*/ 366708 w 1454226"/>
                  <a:gd name="connsiteY77" fmla="*/ 200814 h 678207"/>
                  <a:gd name="connsiteX78" fmla="*/ 363565 w 1454226"/>
                  <a:gd name="connsiteY78" fmla="*/ 200814 h 678207"/>
                  <a:gd name="connsiteX79" fmla="*/ 337657 w 1454226"/>
                  <a:gd name="connsiteY79" fmla="*/ 205958 h 678207"/>
                  <a:gd name="connsiteX80" fmla="*/ 305177 w 1454226"/>
                  <a:gd name="connsiteY80" fmla="*/ 229675 h 678207"/>
                  <a:gd name="connsiteX81" fmla="*/ 293461 w 1454226"/>
                  <a:gd name="connsiteY81" fmla="*/ 245296 h 678207"/>
                  <a:gd name="connsiteX82" fmla="*/ 287270 w 1454226"/>
                  <a:gd name="connsiteY82" fmla="*/ 231199 h 678207"/>
                  <a:gd name="connsiteX83" fmla="*/ 273839 w 1454226"/>
                  <a:gd name="connsiteY83" fmla="*/ 210625 h 678207"/>
                  <a:gd name="connsiteX84" fmla="*/ 265172 w 1454226"/>
                  <a:gd name="connsiteY84" fmla="*/ 199862 h 678207"/>
                  <a:gd name="connsiteX85" fmla="*/ 259457 w 1454226"/>
                  <a:gd name="connsiteY85" fmla="*/ 193385 h 678207"/>
                  <a:gd name="connsiteX86" fmla="*/ 283364 w 1454226"/>
                  <a:gd name="connsiteY86" fmla="*/ 181669 h 678207"/>
                  <a:gd name="connsiteX87" fmla="*/ 306129 w 1454226"/>
                  <a:gd name="connsiteY87" fmla="*/ 144902 h 678207"/>
                  <a:gd name="connsiteX88" fmla="*/ 311082 w 1454226"/>
                  <a:gd name="connsiteY88" fmla="*/ 104897 h 678207"/>
                  <a:gd name="connsiteX89" fmla="*/ 300986 w 1454226"/>
                  <a:gd name="connsiteY89" fmla="*/ 57653 h 678207"/>
                  <a:gd name="connsiteX90" fmla="*/ 279554 w 1454226"/>
                  <a:gd name="connsiteY90" fmla="*/ 25745 h 678207"/>
                  <a:gd name="connsiteX91" fmla="*/ 248217 w 1454226"/>
                  <a:gd name="connsiteY91" fmla="*/ 5456 h 678207"/>
                  <a:gd name="connsiteX92" fmla="*/ 241835 w 1454226"/>
                  <a:gd name="connsiteY92" fmla="*/ 3266 h 678207"/>
                  <a:gd name="connsiteX93" fmla="*/ 200306 w 1454226"/>
                  <a:gd name="connsiteY93" fmla="*/ 1837 h 678207"/>
                  <a:gd name="connsiteX94" fmla="*/ 186971 w 1454226"/>
                  <a:gd name="connsiteY94" fmla="*/ 4885 h 678207"/>
                  <a:gd name="connsiteX95" fmla="*/ 180113 w 1454226"/>
                  <a:gd name="connsiteY95" fmla="*/ 7076 h 678207"/>
                  <a:gd name="connsiteX96" fmla="*/ 176684 w 1454226"/>
                  <a:gd name="connsiteY96" fmla="*/ 9647 h 678207"/>
                  <a:gd name="connsiteX97" fmla="*/ 138775 w 1454226"/>
                  <a:gd name="connsiteY97" fmla="*/ 37270 h 678207"/>
                  <a:gd name="connsiteX98" fmla="*/ 108866 w 1454226"/>
                  <a:gd name="connsiteY98" fmla="*/ 71846 h 678207"/>
                  <a:gd name="connsiteX99" fmla="*/ 84959 w 1454226"/>
                  <a:gd name="connsiteY99" fmla="*/ 107564 h 678207"/>
                  <a:gd name="connsiteX100" fmla="*/ 81434 w 1454226"/>
                  <a:gd name="connsiteY100" fmla="*/ 106993 h 678207"/>
                  <a:gd name="connsiteX101" fmla="*/ 68004 w 1454226"/>
                  <a:gd name="connsiteY101" fmla="*/ 138521 h 678207"/>
                  <a:gd name="connsiteX102" fmla="*/ 64956 w 1454226"/>
                  <a:gd name="connsiteY102" fmla="*/ 145474 h 678207"/>
                  <a:gd name="connsiteX103" fmla="*/ 61146 w 1454226"/>
                  <a:gd name="connsiteY103" fmla="*/ 154142 h 678207"/>
                  <a:gd name="connsiteX104" fmla="*/ 56288 w 1454226"/>
                  <a:gd name="connsiteY104" fmla="*/ 165286 h 678207"/>
                  <a:gd name="connsiteX105" fmla="*/ 50954 w 1454226"/>
                  <a:gd name="connsiteY105" fmla="*/ 178907 h 678207"/>
                  <a:gd name="connsiteX106" fmla="*/ 42668 w 1454226"/>
                  <a:gd name="connsiteY106" fmla="*/ 216530 h 678207"/>
                  <a:gd name="connsiteX107" fmla="*/ 44668 w 1454226"/>
                  <a:gd name="connsiteY107" fmla="*/ 255869 h 678207"/>
                  <a:gd name="connsiteX108" fmla="*/ 44477 w 1454226"/>
                  <a:gd name="connsiteY108" fmla="*/ 257012 h 678207"/>
                  <a:gd name="connsiteX109" fmla="*/ 46763 w 1454226"/>
                  <a:gd name="connsiteY109" fmla="*/ 265870 h 678207"/>
                  <a:gd name="connsiteX110" fmla="*/ 47621 w 1454226"/>
                  <a:gd name="connsiteY110" fmla="*/ 269013 h 678207"/>
                  <a:gd name="connsiteX111" fmla="*/ 48287 w 1454226"/>
                  <a:gd name="connsiteY111" fmla="*/ 271871 h 678207"/>
                  <a:gd name="connsiteX112" fmla="*/ 48668 w 1454226"/>
                  <a:gd name="connsiteY112" fmla="*/ 272347 h 678207"/>
                  <a:gd name="connsiteX113" fmla="*/ 69433 w 1454226"/>
                  <a:gd name="connsiteY113" fmla="*/ 306065 h 678207"/>
                  <a:gd name="connsiteX114" fmla="*/ 54574 w 1454226"/>
                  <a:gd name="connsiteY114" fmla="*/ 315971 h 678207"/>
                  <a:gd name="connsiteX115" fmla="*/ 19141 w 1454226"/>
                  <a:gd name="connsiteY115" fmla="*/ 352357 h 678207"/>
                  <a:gd name="connsiteX116" fmla="*/ 2186 w 1454226"/>
                  <a:gd name="connsiteY116" fmla="*/ 437415 h 678207"/>
                  <a:gd name="connsiteX117" fmla="*/ 4091 w 1454226"/>
                  <a:gd name="connsiteY117" fmla="*/ 448750 h 678207"/>
                  <a:gd name="connsiteX118" fmla="*/ 12664 w 1454226"/>
                  <a:gd name="connsiteY118" fmla="*/ 469514 h 678207"/>
                  <a:gd name="connsiteX119" fmla="*/ 28190 w 1454226"/>
                  <a:gd name="connsiteY119" fmla="*/ 490088 h 678207"/>
                  <a:gd name="connsiteX120" fmla="*/ 53907 w 1454226"/>
                  <a:gd name="connsiteY120" fmla="*/ 510567 h 678207"/>
                  <a:gd name="connsiteX121" fmla="*/ 74005 w 1454226"/>
                  <a:gd name="connsiteY121" fmla="*/ 519140 h 678207"/>
                  <a:gd name="connsiteX122" fmla="*/ 88388 w 1454226"/>
                  <a:gd name="connsiteY122" fmla="*/ 522378 h 678207"/>
                  <a:gd name="connsiteX123" fmla="*/ 131822 w 1454226"/>
                  <a:gd name="connsiteY123" fmla="*/ 519140 h 678207"/>
                  <a:gd name="connsiteX124" fmla="*/ 173160 w 1454226"/>
                  <a:gd name="connsiteY124" fmla="*/ 499137 h 678207"/>
                  <a:gd name="connsiteX125" fmla="*/ 213356 w 1454226"/>
                  <a:gd name="connsiteY125" fmla="*/ 469705 h 678207"/>
                  <a:gd name="connsiteX126" fmla="*/ 250694 w 1454226"/>
                  <a:gd name="connsiteY126" fmla="*/ 434367 h 678207"/>
                  <a:gd name="connsiteX127" fmla="*/ 259457 w 1454226"/>
                  <a:gd name="connsiteY127" fmla="*/ 424080 h 678207"/>
                  <a:gd name="connsiteX128" fmla="*/ 266981 w 1454226"/>
                  <a:gd name="connsiteY128" fmla="*/ 441035 h 678207"/>
                  <a:gd name="connsiteX129" fmla="*/ 307177 w 1454226"/>
                  <a:gd name="connsiteY129" fmla="*/ 477992 h 678207"/>
                  <a:gd name="connsiteX130" fmla="*/ 320798 w 1454226"/>
                  <a:gd name="connsiteY130" fmla="*/ 482849 h 678207"/>
                  <a:gd name="connsiteX131" fmla="*/ 332894 w 1454226"/>
                  <a:gd name="connsiteY131" fmla="*/ 485707 h 678207"/>
                  <a:gd name="connsiteX132" fmla="*/ 341181 w 1454226"/>
                  <a:gd name="connsiteY132" fmla="*/ 486374 h 678207"/>
                  <a:gd name="connsiteX133" fmla="*/ 388425 w 1454226"/>
                  <a:gd name="connsiteY133" fmla="*/ 468467 h 678207"/>
                  <a:gd name="connsiteX134" fmla="*/ 411666 w 1454226"/>
                  <a:gd name="connsiteY134" fmla="*/ 480754 h 678207"/>
                  <a:gd name="connsiteX135" fmla="*/ 420239 w 1454226"/>
                  <a:gd name="connsiteY135" fmla="*/ 483802 h 678207"/>
                  <a:gd name="connsiteX136" fmla="*/ 431097 w 1454226"/>
                  <a:gd name="connsiteY136" fmla="*/ 486278 h 678207"/>
                  <a:gd name="connsiteX137" fmla="*/ 439289 w 1454226"/>
                  <a:gd name="connsiteY137" fmla="*/ 513806 h 678207"/>
                  <a:gd name="connsiteX138" fmla="*/ 459005 w 1454226"/>
                  <a:gd name="connsiteY138" fmla="*/ 539523 h 678207"/>
                  <a:gd name="connsiteX139" fmla="*/ 482151 w 1454226"/>
                  <a:gd name="connsiteY139" fmla="*/ 553906 h 678207"/>
                  <a:gd name="connsiteX140" fmla="*/ 490914 w 1454226"/>
                  <a:gd name="connsiteY140" fmla="*/ 556954 h 678207"/>
                  <a:gd name="connsiteX141" fmla="*/ 495962 w 1454226"/>
                  <a:gd name="connsiteY141" fmla="*/ 558288 h 678207"/>
                  <a:gd name="connsiteX142" fmla="*/ 530348 w 1454226"/>
                  <a:gd name="connsiteY142" fmla="*/ 558859 h 678207"/>
                  <a:gd name="connsiteX143" fmla="*/ 530538 w 1454226"/>
                  <a:gd name="connsiteY143" fmla="*/ 558859 h 678207"/>
                  <a:gd name="connsiteX144" fmla="*/ 557589 w 1454226"/>
                  <a:gd name="connsiteY144" fmla="*/ 546000 h 678207"/>
                  <a:gd name="connsiteX145" fmla="*/ 557780 w 1454226"/>
                  <a:gd name="connsiteY145" fmla="*/ 546000 h 678207"/>
                  <a:gd name="connsiteX146" fmla="*/ 572924 w 1454226"/>
                  <a:gd name="connsiteY146" fmla="*/ 530570 h 678207"/>
                  <a:gd name="connsiteX147" fmla="*/ 573020 w 1454226"/>
                  <a:gd name="connsiteY147" fmla="*/ 530570 h 678207"/>
                  <a:gd name="connsiteX148" fmla="*/ 580259 w 1454226"/>
                  <a:gd name="connsiteY148" fmla="*/ 519140 h 678207"/>
                  <a:gd name="connsiteX149" fmla="*/ 596070 w 1454226"/>
                  <a:gd name="connsiteY149" fmla="*/ 491422 h 678207"/>
                  <a:gd name="connsiteX150" fmla="*/ 611501 w 1454226"/>
                  <a:gd name="connsiteY150" fmla="*/ 464371 h 678207"/>
                  <a:gd name="connsiteX151" fmla="*/ 613215 w 1454226"/>
                  <a:gd name="connsiteY151" fmla="*/ 461704 h 678207"/>
                  <a:gd name="connsiteX152" fmla="*/ 623312 w 1454226"/>
                  <a:gd name="connsiteY152" fmla="*/ 467895 h 678207"/>
                  <a:gd name="connsiteX153" fmla="*/ 633694 w 1454226"/>
                  <a:gd name="connsiteY153" fmla="*/ 471991 h 678207"/>
                  <a:gd name="connsiteX154" fmla="*/ 654839 w 1454226"/>
                  <a:gd name="connsiteY154" fmla="*/ 474658 h 678207"/>
                  <a:gd name="connsiteX155" fmla="*/ 675413 w 1454226"/>
                  <a:gd name="connsiteY155" fmla="*/ 470467 h 678207"/>
                  <a:gd name="connsiteX156" fmla="*/ 715037 w 1454226"/>
                  <a:gd name="connsiteY156" fmla="*/ 500661 h 678207"/>
                  <a:gd name="connsiteX157" fmla="*/ 717704 w 1454226"/>
                  <a:gd name="connsiteY157" fmla="*/ 501518 h 678207"/>
                  <a:gd name="connsiteX158" fmla="*/ 716942 w 1454226"/>
                  <a:gd name="connsiteY158" fmla="*/ 520092 h 678207"/>
                  <a:gd name="connsiteX159" fmla="*/ 725896 w 1454226"/>
                  <a:gd name="connsiteY159" fmla="*/ 558954 h 678207"/>
                  <a:gd name="connsiteX160" fmla="*/ 745613 w 1454226"/>
                  <a:gd name="connsiteY160" fmla="*/ 584672 h 678207"/>
                  <a:gd name="connsiteX161" fmla="*/ 768663 w 1454226"/>
                  <a:gd name="connsiteY161" fmla="*/ 598959 h 678207"/>
                  <a:gd name="connsiteX162" fmla="*/ 777426 w 1454226"/>
                  <a:gd name="connsiteY162" fmla="*/ 602102 h 678207"/>
                  <a:gd name="connsiteX163" fmla="*/ 782474 w 1454226"/>
                  <a:gd name="connsiteY163" fmla="*/ 603436 h 678207"/>
                  <a:gd name="connsiteX164" fmla="*/ 816955 w 1454226"/>
                  <a:gd name="connsiteY164" fmla="*/ 604007 h 678207"/>
                  <a:gd name="connsiteX165" fmla="*/ 844196 w 1454226"/>
                  <a:gd name="connsiteY165" fmla="*/ 591053 h 678207"/>
                  <a:gd name="connsiteX166" fmla="*/ 859436 w 1454226"/>
                  <a:gd name="connsiteY166" fmla="*/ 575623 h 678207"/>
                  <a:gd name="connsiteX167" fmla="*/ 866771 w 1454226"/>
                  <a:gd name="connsiteY167" fmla="*/ 564288 h 678207"/>
                  <a:gd name="connsiteX168" fmla="*/ 882582 w 1454226"/>
                  <a:gd name="connsiteY168" fmla="*/ 536570 h 678207"/>
                  <a:gd name="connsiteX169" fmla="*/ 898013 w 1454226"/>
                  <a:gd name="connsiteY169" fmla="*/ 509519 h 678207"/>
                  <a:gd name="connsiteX170" fmla="*/ 899727 w 1454226"/>
                  <a:gd name="connsiteY170" fmla="*/ 506852 h 678207"/>
                  <a:gd name="connsiteX171" fmla="*/ 909824 w 1454226"/>
                  <a:gd name="connsiteY171" fmla="*/ 513044 h 678207"/>
                  <a:gd name="connsiteX172" fmla="*/ 920301 w 1454226"/>
                  <a:gd name="connsiteY172" fmla="*/ 517139 h 678207"/>
                  <a:gd name="connsiteX173" fmla="*/ 941447 w 1454226"/>
                  <a:gd name="connsiteY173" fmla="*/ 519711 h 678207"/>
                  <a:gd name="connsiteX174" fmla="*/ 962021 w 1454226"/>
                  <a:gd name="connsiteY174" fmla="*/ 515520 h 678207"/>
                  <a:gd name="connsiteX175" fmla="*/ 1001645 w 1454226"/>
                  <a:gd name="connsiteY175" fmla="*/ 545715 h 678207"/>
                  <a:gd name="connsiteX176" fmla="*/ 1004788 w 1454226"/>
                  <a:gd name="connsiteY176" fmla="*/ 546667 h 678207"/>
                  <a:gd name="connsiteX177" fmla="*/ 1012503 w 1454226"/>
                  <a:gd name="connsiteY177" fmla="*/ 547905 h 678207"/>
                  <a:gd name="connsiteX178" fmla="*/ 1052127 w 1454226"/>
                  <a:gd name="connsiteY178" fmla="*/ 543905 h 678207"/>
                  <a:gd name="connsiteX179" fmla="*/ 1055842 w 1454226"/>
                  <a:gd name="connsiteY179" fmla="*/ 548191 h 678207"/>
                  <a:gd name="connsiteX180" fmla="*/ 1076130 w 1454226"/>
                  <a:gd name="connsiteY180" fmla="*/ 566098 h 678207"/>
                  <a:gd name="connsiteX181" fmla="*/ 1097942 w 1454226"/>
                  <a:gd name="connsiteY181" fmla="*/ 578671 h 678207"/>
                  <a:gd name="connsiteX182" fmla="*/ 1108420 w 1454226"/>
                  <a:gd name="connsiteY182" fmla="*/ 582195 h 678207"/>
                  <a:gd name="connsiteX183" fmla="*/ 1112992 w 1454226"/>
                  <a:gd name="connsiteY183" fmla="*/ 583433 h 678207"/>
                  <a:gd name="connsiteX184" fmla="*/ 1113278 w 1454226"/>
                  <a:gd name="connsiteY184" fmla="*/ 583433 h 678207"/>
                  <a:gd name="connsiteX185" fmla="*/ 1129375 w 1454226"/>
                  <a:gd name="connsiteY185" fmla="*/ 586196 h 678207"/>
                  <a:gd name="connsiteX186" fmla="*/ 1134328 w 1454226"/>
                  <a:gd name="connsiteY186" fmla="*/ 586958 h 678207"/>
                  <a:gd name="connsiteX187" fmla="*/ 1137662 w 1454226"/>
                  <a:gd name="connsiteY187" fmla="*/ 586958 h 678207"/>
                  <a:gd name="connsiteX188" fmla="*/ 1169094 w 1454226"/>
                  <a:gd name="connsiteY188" fmla="*/ 581814 h 678207"/>
                  <a:gd name="connsiteX189" fmla="*/ 1170713 w 1454226"/>
                  <a:gd name="connsiteY189" fmla="*/ 600769 h 678207"/>
                  <a:gd name="connsiteX190" fmla="*/ 1184429 w 1454226"/>
                  <a:gd name="connsiteY190" fmla="*/ 636202 h 678207"/>
                  <a:gd name="connsiteX191" fmla="*/ 1208051 w 1454226"/>
                  <a:gd name="connsiteY191" fmla="*/ 661920 h 678207"/>
                  <a:gd name="connsiteX192" fmla="*/ 1232340 w 1454226"/>
                  <a:gd name="connsiteY192" fmla="*/ 674302 h 678207"/>
                  <a:gd name="connsiteX193" fmla="*/ 1232340 w 1454226"/>
                  <a:gd name="connsiteY193" fmla="*/ 674302 h 678207"/>
                  <a:gd name="connsiteX194" fmla="*/ 1257010 w 1454226"/>
                  <a:gd name="connsiteY194" fmla="*/ 678017 h 678207"/>
                  <a:gd name="connsiteX195" fmla="*/ 1265011 w 1454226"/>
                  <a:gd name="connsiteY195" fmla="*/ 678207 h 678207"/>
                  <a:gd name="connsiteX196" fmla="*/ 1282061 w 1454226"/>
                  <a:gd name="connsiteY196" fmla="*/ 676493 h 678207"/>
                  <a:gd name="connsiteX197" fmla="*/ 1283299 w 1454226"/>
                  <a:gd name="connsiteY197" fmla="*/ 676207 h 678207"/>
                  <a:gd name="connsiteX198" fmla="*/ 1284537 w 1454226"/>
                  <a:gd name="connsiteY198" fmla="*/ 675921 h 678207"/>
                  <a:gd name="connsiteX199" fmla="*/ 1328543 w 1454226"/>
                  <a:gd name="connsiteY199" fmla="*/ 652490 h 678207"/>
                  <a:gd name="connsiteX200" fmla="*/ 1363023 w 1454226"/>
                  <a:gd name="connsiteY200" fmla="*/ 619247 h 678207"/>
                  <a:gd name="connsiteX201" fmla="*/ 1393217 w 1454226"/>
                  <a:gd name="connsiteY201" fmla="*/ 581338 h 678207"/>
                  <a:gd name="connsiteX202" fmla="*/ 1418173 w 1454226"/>
                  <a:gd name="connsiteY202" fmla="*/ 545333 h 678207"/>
                  <a:gd name="connsiteX203" fmla="*/ 1437413 w 1454226"/>
                  <a:gd name="connsiteY203" fmla="*/ 514853 h 678207"/>
                  <a:gd name="connsiteX204" fmla="*/ 1447129 w 1454226"/>
                  <a:gd name="connsiteY204" fmla="*/ 498280 h 678207"/>
                  <a:gd name="connsiteX205" fmla="*/ 1447891 w 1454226"/>
                  <a:gd name="connsiteY205" fmla="*/ 497042 h 678207"/>
                  <a:gd name="connsiteX206" fmla="*/ 1448558 w 1454226"/>
                  <a:gd name="connsiteY206" fmla="*/ 495708 h 678207"/>
                  <a:gd name="connsiteX207" fmla="*/ 1451987 w 1454226"/>
                  <a:gd name="connsiteY207" fmla="*/ 455227 h 678207"/>
                  <a:gd name="connsiteX208" fmla="*/ 1451987 w 1454226"/>
                  <a:gd name="connsiteY208" fmla="*/ 455227 h 678207"/>
                  <a:gd name="connsiteX209" fmla="*/ 202783 w 1454226"/>
                  <a:gd name="connsiteY209" fmla="*/ 172239 h 678207"/>
                  <a:gd name="connsiteX210" fmla="*/ 192115 w 1454226"/>
                  <a:gd name="connsiteY210" fmla="*/ 172715 h 678207"/>
                  <a:gd name="connsiteX211" fmla="*/ 199544 w 1454226"/>
                  <a:gd name="connsiteY211" fmla="*/ 162143 h 678207"/>
                  <a:gd name="connsiteX212" fmla="*/ 205355 w 1454226"/>
                  <a:gd name="connsiteY212" fmla="*/ 172334 h 678207"/>
                  <a:gd name="connsiteX213" fmla="*/ 202783 w 1454226"/>
                  <a:gd name="connsiteY213" fmla="*/ 172334 h 678207"/>
                  <a:gd name="connsiteX214" fmla="*/ 202783 w 1454226"/>
                  <a:gd name="connsiteY214" fmla="*/ 172334 h 67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454226" h="678207">
                    <a:moveTo>
                      <a:pt x="1452082" y="454941"/>
                    </a:moveTo>
                    <a:cubicBezTo>
                      <a:pt x="1448177" y="441797"/>
                      <a:pt x="1439985" y="430748"/>
                      <a:pt x="1428269" y="423223"/>
                    </a:cubicBezTo>
                    <a:lnTo>
                      <a:pt x="1427508" y="422747"/>
                    </a:lnTo>
                    <a:lnTo>
                      <a:pt x="1426745" y="422270"/>
                    </a:lnTo>
                    <a:cubicBezTo>
                      <a:pt x="1422650" y="419889"/>
                      <a:pt x="1418363" y="417984"/>
                      <a:pt x="1413887" y="416651"/>
                    </a:cubicBezTo>
                    <a:cubicBezTo>
                      <a:pt x="1407029" y="414650"/>
                      <a:pt x="1399980" y="413888"/>
                      <a:pt x="1392932" y="414555"/>
                    </a:cubicBezTo>
                    <a:cubicBezTo>
                      <a:pt x="1392932" y="410650"/>
                      <a:pt x="1392646" y="406840"/>
                      <a:pt x="1391789" y="402744"/>
                    </a:cubicBezTo>
                    <a:cubicBezTo>
                      <a:pt x="1391027" y="394553"/>
                      <a:pt x="1388360" y="386742"/>
                      <a:pt x="1384074" y="379789"/>
                    </a:cubicBezTo>
                    <a:cubicBezTo>
                      <a:pt x="1377216" y="368264"/>
                      <a:pt x="1368071" y="359215"/>
                      <a:pt x="1356642" y="352928"/>
                    </a:cubicBezTo>
                    <a:cubicBezTo>
                      <a:pt x="1350736" y="349690"/>
                      <a:pt x="1344450" y="346642"/>
                      <a:pt x="1337972" y="343880"/>
                    </a:cubicBezTo>
                    <a:cubicBezTo>
                      <a:pt x="1337782" y="343880"/>
                      <a:pt x="1337592" y="343689"/>
                      <a:pt x="1337401" y="343689"/>
                    </a:cubicBezTo>
                    <a:cubicBezTo>
                      <a:pt x="1336353" y="339974"/>
                      <a:pt x="1335020" y="336450"/>
                      <a:pt x="1333305" y="332926"/>
                    </a:cubicBezTo>
                    <a:cubicBezTo>
                      <a:pt x="1327971" y="321877"/>
                      <a:pt x="1316351" y="307208"/>
                      <a:pt x="1291681" y="299779"/>
                    </a:cubicBezTo>
                    <a:lnTo>
                      <a:pt x="1290157" y="299303"/>
                    </a:lnTo>
                    <a:lnTo>
                      <a:pt x="1289967" y="299303"/>
                    </a:lnTo>
                    <a:cubicBezTo>
                      <a:pt x="1274631" y="295016"/>
                      <a:pt x="1259201" y="295683"/>
                      <a:pt x="1245294" y="301017"/>
                    </a:cubicBezTo>
                    <a:cubicBezTo>
                      <a:pt x="1242532" y="292730"/>
                      <a:pt x="1237769" y="284825"/>
                      <a:pt x="1231007" y="277490"/>
                    </a:cubicBezTo>
                    <a:lnTo>
                      <a:pt x="1230911" y="277490"/>
                    </a:lnTo>
                    <a:cubicBezTo>
                      <a:pt x="1223196" y="268918"/>
                      <a:pt x="1213767" y="262250"/>
                      <a:pt x="1202813" y="257488"/>
                    </a:cubicBezTo>
                    <a:cubicBezTo>
                      <a:pt x="1199860" y="256154"/>
                      <a:pt x="1196812" y="255107"/>
                      <a:pt x="1193764" y="254154"/>
                    </a:cubicBezTo>
                    <a:cubicBezTo>
                      <a:pt x="1184810" y="251487"/>
                      <a:pt x="1175190" y="250344"/>
                      <a:pt x="1165189" y="250725"/>
                    </a:cubicBezTo>
                    <a:cubicBezTo>
                      <a:pt x="1148901" y="251392"/>
                      <a:pt x="1133185" y="257583"/>
                      <a:pt x="1119755" y="268727"/>
                    </a:cubicBezTo>
                    <a:lnTo>
                      <a:pt x="1112230" y="274919"/>
                    </a:lnTo>
                    <a:lnTo>
                      <a:pt x="1102991" y="281586"/>
                    </a:lnTo>
                    <a:lnTo>
                      <a:pt x="1102419" y="285206"/>
                    </a:lnTo>
                    <a:cubicBezTo>
                      <a:pt x="1094799" y="292730"/>
                      <a:pt x="1087846" y="300541"/>
                      <a:pt x="1081655" y="308542"/>
                    </a:cubicBezTo>
                    <a:cubicBezTo>
                      <a:pt x="1077845" y="313495"/>
                      <a:pt x="1074320" y="318257"/>
                      <a:pt x="1071082" y="322829"/>
                    </a:cubicBezTo>
                    <a:cubicBezTo>
                      <a:pt x="1066319" y="318638"/>
                      <a:pt x="1060700" y="315400"/>
                      <a:pt x="1054604" y="313114"/>
                    </a:cubicBezTo>
                    <a:lnTo>
                      <a:pt x="1053842" y="312828"/>
                    </a:lnTo>
                    <a:lnTo>
                      <a:pt x="1053080" y="312638"/>
                    </a:lnTo>
                    <a:cubicBezTo>
                      <a:pt x="1052413" y="312352"/>
                      <a:pt x="1051746" y="312161"/>
                      <a:pt x="1051079" y="311971"/>
                    </a:cubicBezTo>
                    <a:cubicBezTo>
                      <a:pt x="1036983" y="307780"/>
                      <a:pt x="1022028" y="308066"/>
                      <a:pt x="1007741" y="312828"/>
                    </a:cubicBezTo>
                    <a:cubicBezTo>
                      <a:pt x="998216" y="315971"/>
                      <a:pt x="989072" y="321115"/>
                      <a:pt x="980023" y="328449"/>
                    </a:cubicBezTo>
                    <a:cubicBezTo>
                      <a:pt x="974403" y="324830"/>
                      <a:pt x="968402" y="322163"/>
                      <a:pt x="962307" y="320258"/>
                    </a:cubicBezTo>
                    <a:cubicBezTo>
                      <a:pt x="957163" y="318734"/>
                      <a:pt x="951829" y="317781"/>
                      <a:pt x="946400" y="317495"/>
                    </a:cubicBezTo>
                    <a:cubicBezTo>
                      <a:pt x="937446" y="317019"/>
                      <a:pt x="928302" y="317781"/>
                      <a:pt x="919253" y="319591"/>
                    </a:cubicBezTo>
                    <a:cubicBezTo>
                      <a:pt x="918872" y="308256"/>
                      <a:pt x="915729" y="297493"/>
                      <a:pt x="910014" y="287873"/>
                    </a:cubicBezTo>
                    <a:cubicBezTo>
                      <a:pt x="905633" y="280538"/>
                      <a:pt x="900299" y="273776"/>
                      <a:pt x="894012" y="267680"/>
                    </a:cubicBezTo>
                    <a:cubicBezTo>
                      <a:pt x="885344" y="258631"/>
                      <a:pt x="877629" y="252535"/>
                      <a:pt x="869533" y="248534"/>
                    </a:cubicBezTo>
                    <a:cubicBezTo>
                      <a:pt x="863913" y="245677"/>
                      <a:pt x="857627" y="243296"/>
                      <a:pt x="850292" y="241105"/>
                    </a:cubicBezTo>
                    <a:lnTo>
                      <a:pt x="847244" y="240152"/>
                    </a:lnTo>
                    <a:lnTo>
                      <a:pt x="844292" y="239676"/>
                    </a:lnTo>
                    <a:cubicBezTo>
                      <a:pt x="838482" y="238724"/>
                      <a:pt x="832576" y="238914"/>
                      <a:pt x="825718" y="240057"/>
                    </a:cubicBezTo>
                    <a:lnTo>
                      <a:pt x="825527" y="240057"/>
                    </a:lnTo>
                    <a:cubicBezTo>
                      <a:pt x="820289" y="241010"/>
                      <a:pt x="814955" y="242534"/>
                      <a:pt x="809240" y="244820"/>
                    </a:cubicBezTo>
                    <a:cubicBezTo>
                      <a:pt x="803334" y="247201"/>
                      <a:pt x="797524" y="250439"/>
                      <a:pt x="791904" y="254535"/>
                    </a:cubicBezTo>
                    <a:cubicBezTo>
                      <a:pt x="785618" y="259107"/>
                      <a:pt x="780093" y="264727"/>
                      <a:pt x="775331" y="271204"/>
                    </a:cubicBezTo>
                    <a:cubicBezTo>
                      <a:pt x="775331" y="271204"/>
                      <a:pt x="775235" y="271394"/>
                      <a:pt x="775140" y="271490"/>
                    </a:cubicBezTo>
                    <a:cubicBezTo>
                      <a:pt x="772854" y="270251"/>
                      <a:pt x="770378" y="269108"/>
                      <a:pt x="767901" y="268156"/>
                    </a:cubicBezTo>
                    <a:lnTo>
                      <a:pt x="767139" y="267870"/>
                    </a:lnTo>
                    <a:lnTo>
                      <a:pt x="766377" y="267680"/>
                    </a:lnTo>
                    <a:cubicBezTo>
                      <a:pt x="765710" y="267394"/>
                      <a:pt x="765044" y="267203"/>
                      <a:pt x="764377" y="267013"/>
                    </a:cubicBezTo>
                    <a:cubicBezTo>
                      <a:pt x="750280" y="262822"/>
                      <a:pt x="735326" y="263108"/>
                      <a:pt x="721038" y="267870"/>
                    </a:cubicBezTo>
                    <a:cubicBezTo>
                      <a:pt x="711513" y="271013"/>
                      <a:pt x="702369" y="276157"/>
                      <a:pt x="693320" y="283491"/>
                    </a:cubicBezTo>
                    <a:cubicBezTo>
                      <a:pt x="687701" y="279872"/>
                      <a:pt x="681700" y="277205"/>
                      <a:pt x="675604" y="275300"/>
                    </a:cubicBezTo>
                    <a:cubicBezTo>
                      <a:pt x="670460" y="273776"/>
                      <a:pt x="665126" y="272823"/>
                      <a:pt x="659697" y="272537"/>
                    </a:cubicBezTo>
                    <a:cubicBezTo>
                      <a:pt x="650744" y="272061"/>
                      <a:pt x="641600" y="272823"/>
                      <a:pt x="632551" y="274633"/>
                    </a:cubicBezTo>
                    <a:cubicBezTo>
                      <a:pt x="632170" y="263298"/>
                      <a:pt x="629027" y="252440"/>
                      <a:pt x="623312" y="242915"/>
                    </a:cubicBezTo>
                    <a:cubicBezTo>
                      <a:pt x="618930" y="235580"/>
                      <a:pt x="613596" y="228818"/>
                      <a:pt x="607310" y="222626"/>
                    </a:cubicBezTo>
                    <a:cubicBezTo>
                      <a:pt x="598642" y="213578"/>
                      <a:pt x="590831" y="207482"/>
                      <a:pt x="582830" y="203481"/>
                    </a:cubicBezTo>
                    <a:cubicBezTo>
                      <a:pt x="577211" y="200624"/>
                      <a:pt x="570924" y="198242"/>
                      <a:pt x="563685" y="196052"/>
                    </a:cubicBezTo>
                    <a:lnTo>
                      <a:pt x="560637" y="195099"/>
                    </a:lnTo>
                    <a:lnTo>
                      <a:pt x="557684" y="194623"/>
                    </a:lnTo>
                    <a:cubicBezTo>
                      <a:pt x="551874" y="193670"/>
                      <a:pt x="545969" y="193766"/>
                      <a:pt x="539015" y="195004"/>
                    </a:cubicBezTo>
                    <a:lnTo>
                      <a:pt x="538825" y="195004"/>
                    </a:lnTo>
                    <a:cubicBezTo>
                      <a:pt x="533586" y="195956"/>
                      <a:pt x="528347" y="197480"/>
                      <a:pt x="522537" y="199766"/>
                    </a:cubicBezTo>
                    <a:cubicBezTo>
                      <a:pt x="516632" y="202148"/>
                      <a:pt x="510726" y="205481"/>
                      <a:pt x="505202" y="209482"/>
                    </a:cubicBezTo>
                    <a:cubicBezTo>
                      <a:pt x="503106" y="211006"/>
                      <a:pt x="501011" y="212720"/>
                      <a:pt x="499010" y="214530"/>
                    </a:cubicBezTo>
                    <a:cubicBezTo>
                      <a:pt x="492438" y="209672"/>
                      <a:pt x="485104" y="205958"/>
                      <a:pt x="477293" y="203576"/>
                    </a:cubicBezTo>
                    <a:cubicBezTo>
                      <a:pt x="465959" y="200147"/>
                      <a:pt x="453767" y="199576"/>
                      <a:pt x="441098" y="201767"/>
                    </a:cubicBezTo>
                    <a:lnTo>
                      <a:pt x="439670" y="202052"/>
                    </a:lnTo>
                    <a:lnTo>
                      <a:pt x="438241" y="202433"/>
                    </a:lnTo>
                    <a:cubicBezTo>
                      <a:pt x="428906" y="204719"/>
                      <a:pt x="421572" y="207767"/>
                      <a:pt x="415190" y="211958"/>
                    </a:cubicBezTo>
                    <a:cubicBezTo>
                      <a:pt x="413000" y="213387"/>
                      <a:pt x="410999" y="215006"/>
                      <a:pt x="409094" y="216721"/>
                    </a:cubicBezTo>
                    <a:cubicBezTo>
                      <a:pt x="407856" y="215768"/>
                      <a:pt x="406523" y="214816"/>
                      <a:pt x="405094" y="213959"/>
                    </a:cubicBezTo>
                    <a:cubicBezTo>
                      <a:pt x="399284" y="210053"/>
                      <a:pt x="392426" y="206910"/>
                      <a:pt x="384806" y="204624"/>
                    </a:cubicBezTo>
                    <a:cubicBezTo>
                      <a:pt x="380138" y="203195"/>
                      <a:pt x="375281" y="202148"/>
                      <a:pt x="369851" y="201290"/>
                    </a:cubicBezTo>
                    <a:lnTo>
                      <a:pt x="366708" y="200814"/>
                    </a:lnTo>
                    <a:lnTo>
                      <a:pt x="363565" y="200814"/>
                    </a:lnTo>
                    <a:cubicBezTo>
                      <a:pt x="355659" y="200719"/>
                      <a:pt x="347372" y="202338"/>
                      <a:pt x="337657" y="205958"/>
                    </a:cubicBezTo>
                    <a:cubicBezTo>
                      <a:pt x="326227" y="210149"/>
                      <a:pt x="315559" y="217959"/>
                      <a:pt x="305177" y="229675"/>
                    </a:cubicBezTo>
                    <a:cubicBezTo>
                      <a:pt x="301176" y="234152"/>
                      <a:pt x="297271" y="239295"/>
                      <a:pt x="293461" y="245296"/>
                    </a:cubicBezTo>
                    <a:cubicBezTo>
                      <a:pt x="291651" y="240248"/>
                      <a:pt x="289556" y="235580"/>
                      <a:pt x="287270" y="231199"/>
                    </a:cubicBezTo>
                    <a:cubicBezTo>
                      <a:pt x="283269" y="223674"/>
                      <a:pt x="278792" y="216816"/>
                      <a:pt x="273839" y="210625"/>
                    </a:cubicBezTo>
                    <a:cubicBezTo>
                      <a:pt x="270791" y="206815"/>
                      <a:pt x="267839" y="203195"/>
                      <a:pt x="265172" y="199862"/>
                    </a:cubicBezTo>
                    <a:cubicBezTo>
                      <a:pt x="263457" y="197576"/>
                      <a:pt x="261552" y="195385"/>
                      <a:pt x="259457" y="193385"/>
                    </a:cubicBezTo>
                    <a:cubicBezTo>
                      <a:pt x="267839" y="191480"/>
                      <a:pt x="276030" y="187574"/>
                      <a:pt x="283364" y="181669"/>
                    </a:cubicBezTo>
                    <a:cubicBezTo>
                      <a:pt x="294318" y="172811"/>
                      <a:pt x="302033" y="160428"/>
                      <a:pt x="306129" y="144902"/>
                    </a:cubicBezTo>
                    <a:cubicBezTo>
                      <a:pt x="309463" y="132901"/>
                      <a:pt x="311082" y="119471"/>
                      <a:pt x="311082" y="104897"/>
                    </a:cubicBezTo>
                    <a:cubicBezTo>
                      <a:pt x="311082" y="88133"/>
                      <a:pt x="307653" y="72227"/>
                      <a:pt x="300986" y="57653"/>
                    </a:cubicBezTo>
                    <a:cubicBezTo>
                      <a:pt x="295937" y="45557"/>
                      <a:pt x="288698" y="34793"/>
                      <a:pt x="279554" y="25745"/>
                    </a:cubicBezTo>
                    <a:cubicBezTo>
                      <a:pt x="271077" y="17267"/>
                      <a:pt x="260504" y="10409"/>
                      <a:pt x="248217" y="5456"/>
                    </a:cubicBezTo>
                    <a:cubicBezTo>
                      <a:pt x="246122" y="4599"/>
                      <a:pt x="244026" y="3837"/>
                      <a:pt x="241835" y="3266"/>
                    </a:cubicBezTo>
                    <a:cubicBezTo>
                      <a:pt x="229072" y="-544"/>
                      <a:pt x="215165" y="-1021"/>
                      <a:pt x="200306" y="1837"/>
                    </a:cubicBezTo>
                    <a:cubicBezTo>
                      <a:pt x="196115" y="2408"/>
                      <a:pt x="191734" y="3361"/>
                      <a:pt x="186971" y="4885"/>
                    </a:cubicBezTo>
                    <a:lnTo>
                      <a:pt x="180113" y="7076"/>
                    </a:lnTo>
                    <a:lnTo>
                      <a:pt x="176684" y="9647"/>
                    </a:lnTo>
                    <a:cubicBezTo>
                      <a:pt x="163445" y="16029"/>
                      <a:pt x="150681" y="25268"/>
                      <a:pt x="138775" y="37270"/>
                    </a:cubicBezTo>
                    <a:cubicBezTo>
                      <a:pt x="128202" y="47843"/>
                      <a:pt x="118106" y="59463"/>
                      <a:pt x="108866" y="71846"/>
                    </a:cubicBezTo>
                    <a:cubicBezTo>
                      <a:pt x="99913" y="83752"/>
                      <a:pt x="91912" y="95753"/>
                      <a:pt x="84959" y="107564"/>
                    </a:cubicBezTo>
                    <a:lnTo>
                      <a:pt x="81434" y="106993"/>
                    </a:lnTo>
                    <a:lnTo>
                      <a:pt x="68004" y="138521"/>
                    </a:lnTo>
                    <a:cubicBezTo>
                      <a:pt x="67052" y="140711"/>
                      <a:pt x="66099" y="142997"/>
                      <a:pt x="64956" y="145474"/>
                    </a:cubicBezTo>
                    <a:cubicBezTo>
                      <a:pt x="63623" y="148331"/>
                      <a:pt x="62384" y="151284"/>
                      <a:pt x="61146" y="154142"/>
                    </a:cubicBezTo>
                    <a:cubicBezTo>
                      <a:pt x="59432" y="157952"/>
                      <a:pt x="57812" y="161666"/>
                      <a:pt x="56288" y="165286"/>
                    </a:cubicBezTo>
                    <a:cubicBezTo>
                      <a:pt x="54288" y="169953"/>
                      <a:pt x="52574" y="174430"/>
                      <a:pt x="50954" y="178907"/>
                    </a:cubicBezTo>
                    <a:cubicBezTo>
                      <a:pt x="46763" y="190908"/>
                      <a:pt x="44001" y="203576"/>
                      <a:pt x="42668" y="216530"/>
                    </a:cubicBezTo>
                    <a:cubicBezTo>
                      <a:pt x="41334" y="228913"/>
                      <a:pt x="42096" y="242057"/>
                      <a:pt x="44668" y="255869"/>
                    </a:cubicBezTo>
                    <a:lnTo>
                      <a:pt x="44477" y="257012"/>
                    </a:lnTo>
                    <a:lnTo>
                      <a:pt x="46763" y="265870"/>
                    </a:lnTo>
                    <a:cubicBezTo>
                      <a:pt x="47049" y="266918"/>
                      <a:pt x="47335" y="267965"/>
                      <a:pt x="47621" y="269013"/>
                    </a:cubicBezTo>
                    <a:lnTo>
                      <a:pt x="48287" y="271871"/>
                    </a:lnTo>
                    <a:lnTo>
                      <a:pt x="48668" y="272347"/>
                    </a:lnTo>
                    <a:cubicBezTo>
                      <a:pt x="53812" y="287968"/>
                      <a:pt x="61718" y="298731"/>
                      <a:pt x="69433" y="306065"/>
                    </a:cubicBezTo>
                    <a:cubicBezTo>
                      <a:pt x="64289" y="309209"/>
                      <a:pt x="59336" y="312542"/>
                      <a:pt x="54574" y="315971"/>
                    </a:cubicBezTo>
                    <a:cubicBezTo>
                      <a:pt x="40096" y="326544"/>
                      <a:pt x="28190" y="338736"/>
                      <a:pt x="19141" y="352357"/>
                    </a:cubicBezTo>
                    <a:cubicBezTo>
                      <a:pt x="2186" y="377122"/>
                      <a:pt x="-3624" y="406459"/>
                      <a:pt x="2186" y="437415"/>
                    </a:cubicBezTo>
                    <a:cubicBezTo>
                      <a:pt x="2663" y="441225"/>
                      <a:pt x="3234" y="445035"/>
                      <a:pt x="4091" y="448750"/>
                    </a:cubicBezTo>
                    <a:cubicBezTo>
                      <a:pt x="5711" y="455894"/>
                      <a:pt x="8663" y="462942"/>
                      <a:pt x="12664" y="469514"/>
                    </a:cubicBezTo>
                    <a:cubicBezTo>
                      <a:pt x="16760" y="476372"/>
                      <a:pt x="21998" y="483230"/>
                      <a:pt x="28190" y="490088"/>
                    </a:cubicBezTo>
                    <a:cubicBezTo>
                      <a:pt x="35619" y="498185"/>
                      <a:pt x="44192" y="505043"/>
                      <a:pt x="53907" y="510567"/>
                    </a:cubicBezTo>
                    <a:cubicBezTo>
                      <a:pt x="60098" y="514091"/>
                      <a:pt x="66861" y="516949"/>
                      <a:pt x="74005" y="519140"/>
                    </a:cubicBezTo>
                    <a:cubicBezTo>
                      <a:pt x="78577" y="520568"/>
                      <a:pt x="83435" y="521616"/>
                      <a:pt x="88388" y="522378"/>
                    </a:cubicBezTo>
                    <a:cubicBezTo>
                      <a:pt x="102008" y="524474"/>
                      <a:pt x="116582" y="523426"/>
                      <a:pt x="131822" y="519140"/>
                    </a:cubicBezTo>
                    <a:cubicBezTo>
                      <a:pt x="143823" y="515806"/>
                      <a:pt x="157349" y="509234"/>
                      <a:pt x="173160" y="499137"/>
                    </a:cubicBezTo>
                    <a:cubicBezTo>
                      <a:pt x="186400" y="490660"/>
                      <a:pt x="199925" y="480659"/>
                      <a:pt x="213356" y="469705"/>
                    </a:cubicBezTo>
                    <a:cubicBezTo>
                      <a:pt x="227072" y="458465"/>
                      <a:pt x="239549" y="446559"/>
                      <a:pt x="250694" y="434367"/>
                    </a:cubicBezTo>
                    <a:cubicBezTo>
                      <a:pt x="253837" y="430938"/>
                      <a:pt x="256790" y="427509"/>
                      <a:pt x="259457" y="424080"/>
                    </a:cubicBezTo>
                    <a:cubicBezTo>
                      <a:pt x="261457" y="430176"/>
                      <a:pt x="264029" y="435796"/>
                      <a:pt x="266981" y="441035"/>
                    </a:cubicBezTo>
                    <a:cubicBezTo>
                      <a:pt x="277268" y="459037"/>
                      <a:pt x="290794" y="471419"/>
                      <a:pt x="307177" y="477992"/>
                    </a:cubicBezTo>
                    <a:cubicBezTo>
                      <a:pt x="312225" y="479992"/>
                      <a:pt x="316702" y="481611"/>
                      <a:pt x="320798" y="482849"/>
                    </a:cubicBezTo>
                    <a:cubicBezTo>
                      <a:pt x="324989" y="484088"/>
                      <a:pt x="329084" y="485040"/>
                      <a:pt x="332894" y="485707"/>
                    </a:cubicBezTo>
                    <a:cubicBezTo>
                      <a:pt x="335657" y="486088"/>
                      <a:pt x="338419" y="486374"/>
                      <a:pt x="341181" y="486374"/>
                    </a:cubicBezTo>
                    <a:cubicBezTo>
                      <a:pt x="353849" y="487326"/>
                      <a:pt x="370899" y="484373"/>
                      <a:pt x="388425" y="468467"/>
                    </a:cubicBezTo>
                    <a:cubicBezTo>
                      <a:pt x="394616" y="472848"/>
                      <a:pt x="402141" y="476753"/>
                      <a:pt x="411666" y="480754"/>
                    </a:cubicBezTo>
                    <a:cubicBezTo>
                      <a:pt x="414428" y="481897"/>
                      <a:pt x="417381" y="482945"/>
                      <a:pt x="420239" y="483802"/>
                    </a:cubicBezTo>
                    <a:cubicBezTo>
                      <a:pt x="423858" y="484850"/>
                      <a:pt x="427478" y="485707"/>
                      <a:pt x="431097" y="486278"/>
                    </a:cubicBezTo>
                    <a:cubicBezTo>
                      <a:pt x="432335" y="496375"/>
                      <a:pt x="435098" y="505614"/>
                      <a:pt x="439289" y="513806"/>
                    </a:cubicBezTo>
                    <a:cubicBezTo>
                      <a:pt x="444527" y="524093"/>
                      <a:pt x="451195" y="532761"/>
                      <a:pt x="459005" y="539523"/>
                    </a:cubicBezTo>
                    <a:cubicBezTo>
                      <a:pt x="466244" y="545810"/>
                      <a:pt x="473960" y="550572"/>
                      <a:pt x="482151" y="553906"/>
                    </a:cubicBezTo>
                    <a:cubicBezTo>
                      <a:pt x="485390" y="555240"/>
                      <a:pt x="488342" y="556192"/>
                      <a:pt x="490914" y="556954"/>
                    </a:cubicBezTo>
                    <a:cubicBezTo>
                      <a:pt x="492629" y="557430"/>
                      <a:pt x="494343" y="557906"/>
                      <a:pt x="495962" y="558288"/>
                    </a:cubicBezTo>
                    <a:cubicBezTo>
                      <a:pt x="507773" y="561336"/>
                      <a:pt x="519299" y="561526"/>
                      <a:pt x="530348" y="558859"/>
                    </a:cubicBezTo>
                    <a:lnTo>
                      <a:pt x="530538" y="558859"/>
                    </a:lnTo>
                    <a:cubicBezTo>
                      <a:pt x="540730" y="556287"/>
                      <a:pt x="549779" y="552001"/>
                      <a:pt x="557589" y="546000"/>
                    </a:cubicBezTo>
                    <a:lnTo>
                      <a:pt x="557780" y="546000"/>
                    </a:lnTo>
                    <a:cubicBezTo>
                      <a:pt x="563685" y="541333"/>
                      <a:pt x="568733" y="536094"/>
                      <a:pt x="572924" y="530570"/>
                    </a:cubicBezTo>
                    <a:lnTo>
                      <a:pt x="573020" y="530570"/>
                    </a:lnTo>
                    <a:cubicBezTo>
                      <a:pt x="576163" y="526283"/>
                      <a:pt x="578449" y="522664"/>
                      <a:pt x="580259" y="519140"/>
                    </a:cubicBezTo>
                    <a:cubicBezTo>
                      <a:pt x="585402" y="510281"/>
                      <a:pt x="590736" y="500947"/>
                      <a:pt x="596070" y="491422"/>
                    </a:cubicBezTo>
                    <a:cubicBezTo>
                      <a:pt x="600928" y="482659"/>
                      <a:pt x="606167" y="473610"/>
                      <a:pt x="611501" y="464371"/>
                    </a:cubicBezTo>
                    <a:cubicBezTo>
                      <a:pt x="612072" y="463514"/>
                      <a:pt x="612644" y="462656"/>
                      <a:pt x="613215" y="461704"/>
                    </a:cubicBezTo>
                    <a:cubicBezTo>
                      <a:pt x="616358" y="464085"/>
                      <a:pt x="619787" y="466181"/>
                      <a:pt x="623312" y="467895"/>
                    </a:cubicBezTo>
                    <a:cubicBezTo>
                      <a:pt x="626741" y="469514"/>
                      <a:pt x="630265" y="470943"/>
                      <a:pt x="633694" y="471991"/>
                    </a:cubicBezTo>
                    <a:cubicBezTo>
                      <a:pt x="640742" y="474086"/>
                      <a:pt x="647886" y="474944"/>
                      <a:pt x="654839" y="474658"/>
                    </a:cubicBezTo>
                    <a:cubicBezTo>
                      <a:pt x="661983" y="474277"/>
                      <a:pt x="668936" y="472848"/>
                      <a:pt x="675413" y="470467"/>
                    </a:cubicBezTo>
                    <a:cubicBezTo>
                      <a:pt x="686081" y="485612"/>
                      <a:pt x="699416" y="495708"/>
                      <a:pt x="715037" y="500661"/>
                    </a:cubicBezTo>
                    <a:lnTo>
                      <a:pt x="717704" y="501518"/>
                    </a:lnTo>
                    <a:cubicBezTo>
                      <a:pt x="716942" y="508662"/>
                      <a:pt x="716752" y="514758"/>
                      <a:pt x="716942" y="520092"/>
                    </a:cubicBezTo>
                    <a:cubicBezTo>
                      <a:pt x="717228" y="534666"/>
                      <a:pt x="720181" y="547715"/>
                      <a:pt x="725896" y="558954"/>
                    </a:cubicBezTo>
                    <a:cubicBezTo>
                      <a:pt x="731135" y="569241"/>
                      <a:pt x="737802" y="577909"/>
                      <a:pt x="745613" y="584672"/>
                    </a:cubicBezTo>
                    <a:cubicBezTo>
                      <a:pt x="752852" y="590958"/>
                      <a:pt x="760567" y="595721"/>
                      <a:pt x="768663" y="598959"/>
                    </a:cubicBezTo>
                    <a:cubicBezTo>
                      <a:pt x="771902" y="600293"/>
                      <a:pt x="774854" y="601245"/>
                      <a:pt x="777426" y="602102"/>
                    </a:cubicBezTo>
                    <a:cubicBezTo>
                      <a:pt x="779141" y="602579"/>
                      <a:pt x="780855" y="603055"/>
                      <a:pt x="782474" y="603436"/>
                    </a:cubicBezTo>
                    <a:cubicBezTo>
                      <a:pt x="794285" y="606484"/>
                      <a:pt x="805811" y="606674"/>
                      <a:pt x="816955" y="604007"/>
                    </a:cubicBezTo>
                    <a:cubicBezTo>
                      <a:pt x="827147" y="601531"/>
                      <a:pt x="836291" y="597149"/>
                      <a:pt x="844196" y="591053"/>
                    </a:cubicBezTo>
                    <a:cubicBezTo>
                      <a:pt x="850102" y="586386"/>
                      <a:pt x="855245" y="581243"/>
                      <a:pt x="859436" y="575623"/>
                    </a:cubicBezTo>
                    <a:cubicBezTo>
                      <a:pt x="862580" y="571432"/>
                      <a:pt x="864961" y="567813"/>
                      <a:pt x="866771" y="564288"/>
                    </a:cubicBezTo>
                    <a:cubicBezTo>
                      <a:pt x="871914" y="555335"/>
                      <a:pt x="877248" y="546000"/>
                      <a:pt x="882582" y="536570"/>
                    </a:cubicBezTo>
                    <a:cubicBezTo>
                      <a:pt x="887440" y="527807"/>
                      <a:pt x="892679" y="518759"/>
                      <a:pt x="898013" y="509519"/>
                    </a:cubicBezTo>
                    <a:cubicBezTo>
                      <a:pt x="898584" y="508662"/>
                      <a:pt x="899156" y="507805"/>
                      <a:pt x="899727" y="506852"/>
                    </a:cubicBezTo>
                    <a:cubicBezTo>
                      <a:pt x="902870" y="509234"/>
                      <a:pt x="906300" y="511329"/>
                      <a:pt x="909824" y="513044"/>
                    </a:cubicBezTo>
                    <a:cubicBezTo>
                      <a:pt x="913253" y="514663"/>
                      <a:pt x="916777" y="516092"/>
                      <a:pt x="920301" y="517139"/>
                    </a:cubicBezTo>
                    <a:cubicBezTo>
                      <a:pt x="927350" y="519235"/>
                      <a:pt x="934493" y="520092"/>
                      <a:pt x="941447" y="519711"/>
                    </a:cubicBezTo>
                    <a:cubicBezTo>
                      <a:pt x="948591" y="519330"/>
                      <a:pt x="955544" y="517901"/>
                      <a:pt x="962021" y="515520"/>
                    </a:cubicBezTo>
                    <a:cubicBezTo>
                      <a:pt x="972689" y="530665"/>
                      <a:pt x="986024" y="540762"/>
                      <a:pt x="1001645" y="545715"/>
                    </a:cubicBezTo>
                    <a:lnTo>
                      <a:pt x="1004788" y="546667"/>
                    </a:lnTo>
                    <a:lnTo>
                      <a:pt x="1012503" y="547905"/>
                    </a:lnTo>
                    <a:cubicBezTo>
                      <a:pt x="1025457" y="549905"/>
                      <a:pt x="1038697" y="548572"/>
                      <a:pt x="1052127" y="543905"/>
                    </a:cubicBezTo>
                    <a:cubicBezTo>
                      <a:pt x="1053366" y="545333"/>
                      <a:pt x="1054604" y="546762"/>
                      <a:pt x="1055842" y="548191"/>
                    </a:cubicBezTo>
                    <a:cubicBezTo>
                      <a:pt x="1062224" y="555049"/>
                      <a:pt x="1068986" y="561050"/>
                      <a:pt x="1076130" y="566098"/>
                    </a:cubicBezTo>
                    <a:cubicBezTo>
                      <a:pt x="1082798" y="571527"/>
                      <a:pt x="1090132" y="575814"/>
                      <a:pt x="1097942" y="578671"/>
                    </a:cubicBezTo>
                    <a:cubicBezTo>
                      <a:pt x="1101562" y="580004"/>
                      <a:pt x="1105086" y="581243"/>
                      <a:pt x="1108420" y="582195"/>
                    </a:cubicBezTo>
                    <a:cubicBezTo>
                      <a:pt x="1109944" y="582671"/>
                      <a:pt x="1111468" y="583052"/>
                      <a:pt x="1112992" y="583433"/>
                    </a:cubicBezTo>
                    <a:lnTo>
                      <a:pt x="1113278" y="583433"/>
                    </a:lnTo>
                    <a:cubicBezTo>
                      <a:pt x="1118612" y="584862"/>
                      <a:pt x="1124041" y="585815"/>
                      <a:pt x="1129375" y="586196"/>
                    </a:cubicBezTo>
                    <a:lnTo>
                      <a:pt x="1134328" y="586958"/>
                    </a:lnTo>
                    <a:lnTo>
                      <a:pt x="1137662" y="586958"/>
                    </a:lnTo>
                    <a:cubicBezTo>
                      <a:pt x="1148425" y="586958"/>
                      <a:pt x="1158902" y="585243"/>
                      <a:pt x="1169094" y="581814"/>
                    </a:cubicBezTo>
                    <a:cubicBezTo>
                      <a:pt x="1169285" y="588196"/>
                      <a:pt x="1169856" y="594578"/>
                      <a:pt x="1170713" y="600769"/>
                    </a:cubicBezTo>
                    <a:cubicBezTo>
                      <a:pt x="1172523" y="613342"/>
                      <a:pt x="1177095" y="625248"/>
                      <a:pt x="1184429" y="636202"/>
                    </a:cubicBezTo>
                    <a:cubicBezTo>
                      <a:pt x="1190621" y="645822"/>
                      <a:pt x="1198526" y="654490"/>
                      <a:pt x="1208051" y="661920"/>
                    </a:cubicBezTo>
                    <a:cubicBezTo>
                      <a:pt x="1215195" y="667444"/>
                      <a:pt x="1223292" y="671635"/>
                      <a:pt x="1232340" y="674302"/>
                    </a:cubicBezTo>
                    <a:lnTo>
                      <a:pt x="1232340" y="674302"/>
                    </a:lnTo>
                    <a:cubicBezTo>
                      <a:pt x="1239960" y="676588"/>
                      <a:pt x="1248247" y="677826"/>
                      <a:pt x="1257010" y="678017"/>
                    </a:cubicBezTo>
                    <a:cubicBezTo>
                      <a:pt x="1259867" y="678017"/>
                      <a:pt x="1262534" y="678207"/>
                      <a:pt x="1265011" y="678207"/>
                    </a:cubicBezTo>
                    <a:cubicBezTo>
                      <a:pt x="1270535" y="678207"/>
                      <a:pt x="1276251" y="677731"/>
                      <a:pt x="1282061" y="676493"/>
                    </a:cubicBezTo>
                    <a:lnTo>
                      <a:pt x="1283299" y="676207"/>
                    </a:lnTo>
                    <a:lnTo>
                      <a:pt x="1284537" y="675921"/>
                    </a:lnTo>
                    <a:cubicBezTo>
                      <a:pt x="1299206" y="672016"/>
                      <a:pt x="1313969" y="664205"/>
                      <a:pt x="1328543" y="652490"/>
                    </a:cubicBezTo>
                    <a:cubicBezTo>
                      <a:pt x="1340163" y="643155"/>
                      <a:pt x="1351784" y="631916"/>
                      <a:pt x="1363023" y="619247"/>
                    </a:cubicBezTo>
                    <a:cubicBezTo>
                      <a:pt x="1373501" y="607341"/>
                      <a:pt x="1383597" y="594673"/>
                      <a:pt x="1393217" y="581338"/>
                    </a:cubicBezTo>
                    <a:cubicBezTo>
                      <a:pt x="1402361" y="568670"/>
                      <a:pt x="1410743" y="556573"/>
                      <a:pt x="1418173" y="545333"/>
                    </a:cubicBezTo>
                    <a:cubicBezTo>
                      <a:pt x="1425793" y="533808"/>
                      <a:pt x="1432270" y="523616"/>
                      <a:pt x="1437413" y="514853"/>
                    </a:cubicBezTo>
                    <a:cubicBezTo>
                      <a:pt x="1442367" y="506471"/>
                      <a:pt x="1445510" y="501042"/>
                      <a:pt x="1447129" y="498280"/>
                    </a:cubicBezTo>
                    <a:lnTo>
                      <a:pt x="1447891" y="497042"/>
                    </a:lnTo>
                    <a:lnTo>
                      <a:pt x="1448558" y="495708"/>
                    </a:lnTo>
                    <a:cubicBezTo>
                      <a:pt x="1454654" y="482945"/>
                      <a:pt x="1455892" y="468562"/>
                      <a:pt x="1451987" y="455227"/>
                    </a:cubicBezTo>
                    <a:lnTo>
                      <a:pt x="1451987" y="455227"/>
                    </a:lnTo>
                    <a:close/>
                    <a:moveTo>
                      <a:pt x="202783" y="172239"/>
                    </a:moveTo>
                    <a:cubicBezTo>
                      <a:pt x="199068" y="172239"/>
                      <a:pt x="195544" y="172430"/>
                      <a:pt x="192115" y="172715"/>
                    </a:cubicBezTo>
                    <a:cubicBezTo>
                      <a:pt x="194496" y="169096"/>
                      <a:pt x="196973" y="165572"/>
                      <a:pt x="199544" y="162143"/>
                    </a:cubicBezTo>
                    <a:cubicBezTo>
                      <a:pt x="201259" y="165953"/>
                      <a:pt x="203259" y="169382"/>
                      <a:pt x="205355" y="172334"/>
                    </a:cubicBezTo>
                    <a:cubicBezTo>
                      <a:pt x="204497" y="172334"/>
                      <a:pt x="203640" y="172334"/>
                      <a:pt x="202783" y="172334"/>
                    </a:cubicBezTo>
                    <a:lnTo>
                      <a:pt x="202783" y="172334"/>
                    </a:lnTo>
                    <a:close/>
                  </a:path>
                </a:pathLst>
              </a:custGeom>
              <a:solidFill>
                <a:srgbClr val="FFFFFF"/>
              </a:solid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009B6AB1-DD55-BEBE-D635-53CCFBE91CAA}"/>
                  </a:ext>
                </a:extLst>
              </p:cNvPr>
              <p:cNvSpPr/>
              <p:nvPr/>
            </p:nvSpPr>
            <p:spPr>
              <a:xfrm>
                <a:off x="11811592" y="-1354787"/>
                <a:ext cx="1366452" cy="589526"/>
              </a:xfrm>
              <a:custGeom>
                <a:avLst/>
                <a:gdLst>
                  <a:gd name="connsiteX0" fmla="*/ 1365023 w 1366452"/>
                  <a:gd name="connsiteY0" fmla="*/ 423506 h 589526"/>
                  <a:gd name="connsiteX1" fmla="*/ 1359593 w 1366452"/>
                  <a:gd name="connsiteY1" fmla="*/ 416363 h 589526"/>
                  <a:gd name="connsiteX2" fmla="*/ 1350259 w 1366452"/>
                  <a:gd name="connsiteY2" fmla="*/ 414934 h 589526"/>
                  <a:gd name="connsiteX3" fmla="*/ 1343306 w 1366452"/>
                  <a:gd name="connsiteY3" fmla="*/ 420839 h 589526"/>
                  <a:gd name="connsiteX4" fmla="*/ 1332352 w 1366452"/>
                  <a:gd name="connsiteY4" fmla="*/ 438175 h 589526"/>
                  <a:gd name="connsiteX5" fmla="*/ 1318445 w 1366452"/>
                  <a:gd name="connsiteY5" fmla="*/ 459796 h 589526"/>
                  <a:gd name="connsiteX6" fmla="*/ 1305682 w 1366452"/>
                  <a:gd name="connsiteY6" fmla="*/ 478561 h 589526"/>
                  <a:gd name="connsiteX7" fmla="*/ 1299300 w 1366452"/>
                  <a:gd name="connsiteY7" fmla="*/ 487610 h 589526"/>
                  <a:gd name="connsiteX8" fmla="*/ 1271868 w 1366452"/>
                  <a:gd name="connsiteY8" fmla="*/ 520185 h 589526"/>
                  <a:gd name="connsiteX9" fmla="*/ 1244531 w 1366452"/>
                  <a:gd name="connsiteY9" fmla="*/ 552189 h 589526"/>
                  <a:gd name="connsiteX10" fmla="*/ 1240245 w 1366452"/>
                  <a:gd name="connsiteY10" fmla="*/ 555809 h 589526"/>
                  <a:gd name="connsiteX11" fmla="*/ 1233768 w 1366452"/>
                  <a:gd name="connsiteY11" fmla="*/ 560571 h 589526"/>
                  <a:gd name="connsiteX12" fmla="*/ 1227291 w 1366452"/>
                  <a:gd name="connsiteY12" fmla="*/ 564857 h 589526"/>
                  <a:gd name="connsiteX13" fmla="*/ 1222814 w 1366452"/>
                  <a:gd name="connsiteY13" fmla="*/ 566381 h 589526"/>
                  <a:gd name="connsiteX14" fmla="*/ 1217480 w 1366452"/>
                  <a:gd name="connsiteY14" fmla="*/ 563333 h 589526"/>
                  <a:gd name="connsiteX15" fmla="*/ 1215575 w 1366452"/>
                  <a:gd name="connsiteY15" fmla="*/ 557809 h 589526"/>
                  <a:gd name="connsiteX16" fmla="*/ 1215575 w 1366452"/>
                  <a:gd name="connsiteY16" fmla="*/ 551522 h 589526"/>
                  <a:gd name="connsiteX17" fmla="*/ 1216433 w 1366452"/>
                  <a:gd name="connsiteY17" fmla="*/ 545903 h 589526"/>
                  <a:gd name="connsiteX18" fmla="*/ 1219385 w 1366452"/>
                  <a:gd name="connsiteY18" fmla="*/ 531615 h 589526"/>
                  <a:gd name="connsiteX19" fmla="*/ 1224529 w 1366452"/>
                  <a:gd name="connsiteY19" fmla="*/ 511327 h 589526"/>
                  <a:gd name="connsiteX20" fmla="*/ 1229767 w 1366452"/>
                  <a:gd name="connsiteY20" fmla="*/ 492372 h 589526"/>
                  <a:gd name="connsiteX21" fmla="*/ 1233006 w 1366452"/>
                  <a:gd name="connsiteY21" fmla="*/ 481323 h 589526"/>
                  <a:gd name="connsiteX22" fmla="*/ 1238816 w 1366452"/>
                  <a:gd name="connsiteY22" fmla="*/ 471703 h 589526"/>
                  <a:gd name="connsiteX23" fmla="*/ 1250913 w 1366452"/>
                  <a:gd name="connsiteY23" fmla="*/ 453796 h 589526"/>
                  <a:gd name="connsiteX24" fmla="*/ 1266058 w 1366452"/>
                  <a:gd name="connsiteY24" fmla="*/ 432079 h 589526"/>
                  <a:gd name="connsiteX25" fmla="*/ 1281202 w 1366452"/>
                  <a:gd name="connsiteY25" fmla="*/ 410457 h 589526"/>
                  <a:gd name="connsiteX26" fmla="*/ 1293680 w 1366452"/>
                  <a:gd name="connsiteY26" fmla="*/ 393121 h 589526"/>
                  <a:gd name="connsiteX27" fmla="*/ 1300824 w 1366452"/>
                  <a:gd name="connsiteY27" fmla="*/ 384263 h 589526"/>
                  <a:gd name="connsiteX28" fmla="*/ 1303967 w 1366452"/>
                  <a:gd name="connsiteY28" fmla="*/ 375214 h 589526"/>
                  <a:gd name="connsiteX29" fmla="*/ 1303777 w 1366452"/>
                  <a:gd name="connsiteY29" fmla="*/ 368166 h 589526"/>
                  <a:gd name="connsiteX30" fmla="*/ 1303015 w 1366452"/>
                  <a:gd name="connsiteY30" fmla="*/ 363308 h 589526"/>
                  <a:gd name="connsiteX31" fmla="*/ 1301681 w 1366452"/>
                  <a:gd name="connsiteY31" fmla="*/ 359308 h 589526"/>
                  <a:gd name="connsiteX32" fmla="*/ 1290442 w 1366452"/>
                  <a:gd name="connsiteY32" fmla="*/ 347783 h 589526"/>
                  <a:gd name="connsiteX33" fmla="*/ 1275964 w 1366452"/>
                  <a:gd name="connsiteY33" fmla="*/ 340734 h 589526"/>
                  <a:gd name="connsiteX34" fmla="*/ 1271011 w 1366452"/>
                  <a:gd name="connsiteY34" fmla="*/ 340163 h 589526"/>
                  <a:gd name="connsiteX35" fmla="*/ 1266629 w 1366452"/>
                  <a:gd name="connsiteY35" fmla="*/ 342258 h 589526"/>
                  <a:gd name="connsiteX36" fmla="*/ 1254628 w 1366452"/>
                  <a:gd name="connsiteY36" fmla="*/ 354640 h 589526"/>
                  <a:gd name="connsiteX37" fmla="*/ 1243483 w 1366452"/>
                  <a:gd name="connsiteY37" fmla="*/ 368166 h 589526"/>
                  <a:gd name="connsiteX38" fmla="*/ 1229101 w 1366452"/>
                  <a:gd name="connsiteY38" fmla="*/ 384454 h 589526"/>
                  <a:gd name="connsiteX39" fmla="*/ 1211670 w 1366452"/>
                  <a:gd name="connsiteY39" fmla="*/ 397789 h 589526"/>
                  <a:gd name="connsiteX40" fmla="*/ 1205765 w 1366452"/>
                  <a:gd name="connsiteY40" fmla="*/ 398837 h 589526"/>
                  <a:gd name="connsiteX41" fmla="*/ 1203859 w 1366452"/>
                  <a:gd name="connsiteY41" fmla="*/ 393502 h 589526"/>
                  <a:gd name="connsiteX42" fmla="*/ 1203574 w 1366452"/>
                  <a:gd name="connsiteY42" fmla="*/ 388931 h 589526"/>
                  <a:gd name="connsiteX43" fmla="*/ 1213956 w 1366452"/>
                  <a:gd name="connsiteY43" fmla="*/ 378739 h 589526"/>
                  <a:gd name="connsiteX44" fmla="*/ 1228053 w 1366452"/>
                  <a:gd name="connsiteY44" fmla="*/ 362451 h 589526"/>
                  <a:gd name="connsiteX45" fmla="*/ 1241579 w 1366452"/>
                  <a:gd name="connsiteY45" fmla="*/ 343306 h 589526"/>
                  <a:gd name="connsiteX46" fmla="*/ 1250056 w 1366452"/>
                  <a:gd name="connsiteY46" fmla="*/ 324351 h 589526"/>
                  <a:gd name="connsiteX47" fmla="*/ 1248817 w 1366452"/>
                  <a:gd name="connsiteY47" fmla="*/ 308349 h 589526"/>
                  <a:gd name="connsiteX48" fmla="*/ 1233387 w 1366452"/>
                  <a:gd name="connsiteY48" fmla="*/ 297871 h 589526"/>
                  <a:gd name="connsiteX49" fmla="*/ 1211003 w 1366452"/>
                  <a:gd name="connsiteY49" fmla="*/ 301110 h 589526"/>
                  <a:gd name="connsiteX50" fmla="*/ 1193573 w 1366452"/>
                  <a:gd name="connsiteY50" fmla="*/ 319398 h 589526"/>
                  <a:gd name="connsiteX51" fmla="*/ 1181000 w 1366452"/>
                  <a:gd name="connsiteY51" fmla="*/ 345020 h 589526"/>
                  <a:gd name="connsiteX52" fmla="*/ 1172713 w 1366452"/>
                  <a:gd name="connsiteY52" fmla="*/ 370547 h 589526"/>
                  <a:gd name="connsiteX53" fmla="*/ 1171760 w 1366452"/>
                  <a:gd name="connsiteY53" fmla="*/ 373119 h 589526"/>
                  <a:gd name="connsiteX54" fmla="*/ 1170808 w 1366452"/>
                  <a:gd name="connsiteY54" fmla="*/ 375691 h 589526"/>
                  <a:gd name="connsiteX55" fmla="*/ 1169189 w 1366452"/>
                  <a:gd name="connsiteY55" fmla="*/ 382930 h 589526"/>
                  <a:gd name="connsiteX56" fmla="*/ 1168141 w 1366452"/>
                  <a:gd name="connsiteY56" fmla="*/ 389312 h 589526"/>
                  <a:gd name="connsiteX57" fmla="*/ 1167950 w 1366452"/>
                  <a:gd name="connsiteY57" fmla="*/ 390740 h 589526"/>
                  <a:gd name="connsiteX58" fmla="*/ 1167950 w 1366452"/>
                  <a:gd name="connsiteY58" fmla="*/ 391216 h 589526"/>
                  <a:gd name="connsiteX59" fmla="*/ 1168141 w 1366452"/>
                  <a:gd name="connsiteY59" fmla="*/ 393788 h 589526"/>
                  <a:gd name="connsiteX60" fmla="*/ 1167950 w 1366452"/>
                  <a:gd name="connsiteY60" fmla="*/ 394169 h 589526"/>
                  <a:gd name="connsiteX61" fmla="*/ 1158616 w 1366452"/>
                  <a:gd name="connsiteY61" fmla="*/ 411981 h 589526"/>
                  <a:gd name="connsiteX62" fmla="*/ 1146614 w 1366452"/>
                  <a:gd name="connsiteY62" fmla="*/ 430650 h 589526"/>
                  <a:gd name="connsiteX63" fmla="*/ 1132803 w 1366452"/>
                  <a:gd name="connsiteY63" fmla="*/ 448271 h 589526"/>
                  <a:gd name="connsiteX64" fmla="*/ 1117944 w 1366452"/>
                  <a:gd name="connsiteY64" fmla="*/ 462940 h 589526"/>
                  <a:gd name="connsiteX65" fmla="*/ 1114991 w 1366452"/>
                  <a:gd name="connsiteY65" fmla="*/ 465512 h 589526"/>
                  <a:gd name="connsiteX66" fmla="*/ 1104990 w 1366452"/>
                  <a:gd name="connsiteY66" fmla="*/ 471417 h 589526"/>
                  <a:gd name="connsiteX67" fmla="*/ 1093560 w 1366452"/>
                  <a:gd name="connsiteY67" fmla="*/ 469131 h 589526"/>
                  <a:gd name="connsiteX68" fmla="*/ 1089179 w 1366452"/>
                  <a:gd name="connsiteY68" fmla="*/ 459892 h 589526"/>
                  <a:gd name="connsiteX69" fmla="*/ 1087750 w 1366452"/>
                  <a:gd name="connsiteY69" fmla="*/ 451605 h 589526"/>
                  <a:gd name="connsiteX70" fmla="*/ 1086797 w 1366452"/>
                  <a:gd name="connsiteY70" fmla="*/ 443413 h 589526"/>
                  <a:gd name="connsiteX71" fmla="*/ 1087083 w 1366452"/>
                  <a:gd name="connsiteY71" fmla="*/ 432174 h 589526"/>
                  <a:gd name="connsiteX72" fmla="*/ 1091369 w 1366452"/>
                  <a:gd name="connsiteY72" fmla="*/ 421030 h 589526"/>
                  <a:gd name="connsiteX73" fmla="*/ 1102894 w 1366452"/>
                  <a:gd name="connsiteY73" fmla="*/ 406838 h 589526"/>
                  <a:gd name="connsiteX74" fmla="*/ 1112515 w 1366452"/>
                  <a:gd name="connsiteY74" fmla="*/ 391788 h 589526"/>
                  <a:gd name="connsiteX75" fmla="*/ 1130136 w 1366452"/>
                  <a:gd name="connsiteY75" fmla="*/ 359689 h 589526"/>
                  <a:gd name="connsiteX76" fmla="*/ 1146709 w 1366452"/>
                  <a:gd name="connsiteY76" fmla="*/ 327494 h 589526"/>
                  <a:gd name="connsiteX77" fmla="*/ 1156234 w 1366452"/>
                  <a:gd name="connsiteY77" fmla="*/ 303682 h 589526"/>
                  <a:gd name="connsiteX78" fmla="*/ 1159473 w 1366452"/>
                  <a:gd name="connsiteY78" fmla="*/ 278345 h 589526"/>
                  <a:gd name="connsiteX79" fmla="*/ 1159283 w 1366452"/>
                  <a:gd name="connsiteY79" fmla="*/ 276059 h 589526"/>
                  <a:gd name="connsiteX80" fmla="*/ 1159092 w 1366452"/>
                  <a:gd name="connsiteY80" fmla="*/ 273773 h 589526"/>
                  <a:gd name="connsiteX81" fmla="*/ 1153472 w 1366452"/>
                  <a:gd name="connsiteY81" fmla="*/ 262915 h 589526"/>
                  <a:gd name="connsiteX82" fmla="*/ 1140137 w 1366452"/>
                  <a:gd name="connsiteY82" fmla="*/ 253580 h 589526"/>
                  <a:gd name="connsiteX83" fmla="*/ 1122040 w 1366452"/>
                  <a:gd name="connsiteY83" fmla="*/ 250532 h 589526"/>
                  <a:gd name="connsiteX84" fmla="*/ 1102704 w 1366452"/>
                  <a:gd name="connsiteY84" fmla="*/ 258533 h 589526"/>
                  <a:gd name="connsiteX85" fmla="*/ 1102704 w 1366452"/>
                  <a:gd name="connsiteY85" fmla="*/ 259009 h 589526"/>
                  <a:gd name="connsiteX86" fmla="*/ 1100608 w 1366452"/>
                  <a:gd name="connsiteY86" fmla="*/ 260724 h 589526"/>
                  <a:gd name="connsiteX87" fmla="*/ 1098608 w 1366452"/>
                  <a:gd name="connsiteY87" fmla="*/ 262438 h 589526"/>
                  <a:gd name="connsiteX88" fmla="*/ 1098608 w 1366452"/>
                  <a:gd name="connsiteY88" fmla="*/ 262915 h 589526"/>
                  <a:gd name="connsiteX89" fmla="*/ 1071462 w 1366452"/>
                  <a:gd name="connsiteY89" fmla="*/ 291204 h 589526"/>
                  <a:gd name="connsiteX90" fmla="*/ 1052698 w 1366452"/>
                  <a:gd name="connsiteY90" fmla="*/ 317874 h 589526"/>
                  <a:gd name="connsiteX91" fmla="*/ 1038887 w 1366452"/>
                  <a:gd name="connsiteY91" fmla="*/ 345306 h 589526"/>
                  <a:gd name="connsiteX92" fmla="*/ 1032409 w 1366452"/>
                  <a:gd name="connsiteY92" fmla="*/ 361308 h 589526"/>
                  <a:gd name="connsiteX93" fmla="*/ 1027361 w 1366452"/>
                  <a:gd name="connsiteY93" fmla="*/ 377596 h 589526"/>
                  <a:gd name="connsiteX94" fmla="*/ 1026218 w 1366452"/>
                  <a:gd name="connsiteY94" fmla="*/ 383501 h 589526"/>
                  <a:gd name="connsiteX95" fmla="*/ 1014788 w 1366452"/>
                  <a:gd name="connsiteY95" fmla="*/ 405504 h 589526"/>
                  <a:gd name="connsiteX96" fmla="*/ 999072 w 1366452"/>
                  <a:gd name="connsiteY96" fmla="*/ 425602 h 589526"/>
                  <a:gd name="connsiteX97" fmla="*/ 985832 w 1366452"/>
                  <a:gd name="connsiteY97" fmla="*/ 435032 h 589526"/>
                  <a:gd name="connsiteX98" fmla="*/ 977069 w 1366452"/>
                  <a:gd name="connsiteY98" fmla="*/ 436460 h 589526"/>
                  <a:gd name="connsiteX99" fmla="*/ 972212 w 1366452"/>
                  <a:gd name="connsiteY99" fmla="*/ 419125 h 589526"/>
                  <a:gd name="connsiteX100" fmla="*/ 978022 w 1366452"/>
                  <a:gd name="connsiteY100" fmla="*/ 397979 h 589526"/>
                  <a:gd name="connsiteX101" fmla="*/ 986499 w 1366452"/>
                  <a:gd name="connsiteY101" fmla="*/ 370738 h 589526"/>
                  <a:gd name="connsiteX102" fmla="*/ 994786 w 1366452"/>
                  <a:gd name="connsiteY102" fmla="*/ 344925 h 589526"/>
                  <a:gd name="connsiteX103" fmla="*/ 1000406 w 1366452"/>
                  <a:gd name="connsiteY103" fmla="*/ 328256 h 589526"/>
                  <a:gd name="connsiteX104" fmla="*/ 1000501 w 1366452"/>
                  <a:gd name="connsiteY104" fmla="*/ 317969 h 589526"/>
                  <a:gd name="connsiteX105" fmla="*/ 994214 w 1366452"/>
                  <a:gd name="connsiteY105" fmla="*/ 310254 h 589526"/>
                  <a:gd name="connsiteX106" fmla="*/ 976593 w 1366452"/>
                  <a:gd name="connsiteY106" fmla="*/ 310540 h 589526"/>
                  <a:gd name="connsiteX107" fmla="*/ 960782 w 1366452"/>
                  <a:gd name="connsiteY107" fmla="*/ 320350 h 589526"/>
                  <a:gd name="connsiteX108" fmla="*/ 944589 w 1366452"/>
                  <a:gd name="connsiteY108" fmla="*/ 335876 h 589526"/>
                  <a:gd name="connsiteX109" fmla="*/ 930873 w 1366452"/>
                  <a:gd name="connsiteY109" fmla="*/ 351307 h 589526"/>
                  <a:gd name="connsiteX110" fmla="*/ 922682 w 1366452"/>
                  <a:gd name="connsiteY110" fmla="*/ 360260 h 589526"/>
                  <a:gd name="connsiteX111" fmla="*/ 922967 w 1366452"/>
                  <a:gd name="connsiteY111" fmla="*/ 355307 h 589526"/>
                  <a:gd name="connsiteX112" fmla="*/ 922967 w 1366452"/>
                  <a:gd name="connsiteY112" fmla="*/ 345496 h 589526"/>
                  <a:gd name="connsiteX113" fmla="*/ 921634 w 1366452"/>
                  <a:gd name="connsiteY113" fmla="*/ 334733 h 589526"/>
                  <a:gd name="connsiteX114" fmla="*/ 917443 w 1366452"/>
                  <a:gd name="connsiteY114" fmla="*/ 326351 h 589526"/>
                  <a:gd name="connsiteX115" fmla="*/ 899250 w 1366452"/>
                  <a:gd name="connsiteY115" fmla="*/ 317493 h 589526"/>
                  <a:gd name="connsiteX116" fmla="*/ 879819 w 1366452"/>
                  <a:gd name="connsiteY116" fmla="*/ 319493 h 589526"/>
                  <a:gd name="connsiteX117" fmla="*/ 848482 w 1366452"/>
                  <a:gd name="connsiteY117" fmla="*/ 332352 h 589526"/>
                  <a:gd name="connsiteX118" fmla="*/ 820574 w 1366452"/>
                  <a:gd name="connsiteY118" fmla="*/ 351783 h 589526"/>
                  <a:gd name="connsiteX119" fmla="*/ 813334 w 1366452"/>
                  <a:gd name="connsiteY119" fmla="*/ 358165 h 589526"/>
                  <a:gd name="connsiteX120" fmla="*/ 806096 w 1366452"/>
                  <a:gd name="connsiteY120" fmla="*/ 364546 h 589526"/>
                  <a:gd name="connsiteX121" fmla="*/ 811810 w 1366452"/>
                  <a:gd name="connsiteY121" fmla="*/ 344163 h 589526"/>
                  <a:gd name="connsiteX122" fmla="*/ 816478 w 1366452"/>
                  <a:gd name="connsiteY122" fmla="*/ 328637 h 589526"/>
                  <a:gd name="connsiteX123" fmla="*/ 820478 w 1366452"/>
                  <a:gd name="connsiteY123" fmla="*/ 317779 h 589526"/>
                  <a:gd name="connsiteX124" fmla="*/ 824574 w 1366452"/>
                  <a:gd name="connsiteY124" fmla="*/ 307682 h 589526"/>
                  <a:gd name="connsiteX125" fmla="*/ 828670 w 1366452"/>
                  <a:gd name="connsiteY125" fmla="*/ 297586 h 589526"/>
                  <a:gd name="connsiteX126" fmla="*/ 829717 w 1366452"/>
                  <a:gd name="connsiteY126" fmla="*/ 289489 h 589526"/>
                  <a:gd name="connsiteX127" fmla="*/ 830289 w 1366452"/>
                  <a:gd name="connsiteY127" fmla="*/ 281298 h 589526"/>
                  <a:gd name="connsiteX128" fmla="*/ 827336 w 1366452"/>
                  <a:gd name="connsiteY128" fmla="*/ 266534 h 589526"/>
                  <a:gd name="connsiteX129" fmla="*/ 817907 w 1366452"/>
                  <a:gd name="connsiteY129" fmla="*/ 254818 h 589526"/>
                  <a:gd name="connsiteX130" fmla="*/ 805048 w 1366452"/>
                  <a:gd name="connsiteY130" fmla="*/ 244055 h 589526"/>
                  <a:gd name="connsiteX131" fmla="*/ 792760 w 1366452"/>
                  <a:gd name="connsiteY131" fmla="*/ 239388 h 589526"/>
                  <a:gd name="connsiteX132" fmla="*/ 788189 w 1366452"/>
                  <a:gd name="connsiteY132" fmla="*/ 239674 h 589526"/>
                  <a:gd name="connsiteX133" fmla="*/ 781045 w 1366452"/>
                  <a:gd name="connsiteY133" fmla="*/ 241769 h 589526"/>
                  <a:gd name="connsiteX134" fmla="*/ 773044 w 1366452"/>
                  <a:gd name="connsiteY134" fmla="*/ 246246 h 589526"/>
                  <a:gd name="connsiteX135" fmla="*/ 765900 w 1366452"/>
                  <a:gd name="connsiteY135" fmla="*/ 253675 h 589526"/>
                  <a:gd name="connsiteX136" fmla="*/ 759804 w 1366452"/>
                  <a:gd name="connsiteY136" fmla="*/ 265487 h 589526"/>
                  <a:gd name="connsiteX137" fmla="*/ 753994 w 1366452"/>
                  <a:gd name="connsiteY137" fmla="*/ 283108 h 589526"/>
                  <a:gd name="connsiteX138" fmla="*/ 748565 w 1366452"/>
                  <a:gd name="connsiteY138" fmla="*/ 303301 h 589526"/>
                  <a:gd name="connsiteX139" fmla="*/ 744088 w 1366452"/>
                  <a:gd name="connsiteY139" fmla="*/ 322351 h 589526"/>
                  <a:gd name="connsiteX140" fmla="*/ 741611 w 1366452"/>
                  <a:gd name="connsiteY140" fmla="*/ 333495 h 589526"/>
                  <a:gd name="connsiteX141" fmla="*/ 741135 w 1366452"/>
                  <a:gd name="connsiteY141" fmla="*/ 335590 h 589526"/>
                  <a:gd name="connsiteX142" fmla="*/ 728276 w 1366452"/>
                  <a:gd name="connsiteY142" fmla="*/ 360737 h 589526"/>
                  <a:gd name="connsiteX143" fmla="*/ 712560 w 1366452"/>
                  <a:gd name="connsiteY143" fmla="*/ 380834 h 589526"/>
                  <a:gd name="connsiteX144" fmla="*/ 699320 w 1366452"/>
                  <a:gd name="connsiteY144" fmla="*/ 390264 h 589526"/>
                  <a:gd name="connsiteX145" fmla="*/ 690557 w 1366452"/>
                  <a:gd name="connsiteY145" fmla="*/ 391693 h 589526"/>
                  <a:gd name="connsiteX146" fmla="*/ 685699 w 1366452"/>
                  <a:gd name="connsiteY146" fmla="*/ 374357 h 589526"/>
                  <a:gd name="connsiteX147" fmla="*/ 691510 w 1366452"/>
                  <a:gd name="connsiteY147" fmla="*/ 353212 h 589526"/>
                  <a:gd name="connsiteX148" fmla="*/ 699987 w 1366452"/>
                  <a:gd name="connsiteY148" fmla="*/ 325970 h 589526"/>
                  <a:gd name="connsiteX149" fmla="*/ 708274 w 1366452"/>
                  <a:gd name="connsiteY149" fmla="*/ 300158 h 589526"/>
                  <a:gd name="connsiteX150" fmla="*/ 713894 w 1366452"/>
                  <a:gd name="connsiteY150" fmla="*/ 283489 h 589526"/>
                  <a:gd name="connsiteX151" fmla="*/ 713894 w 1366452"/>
                  <a:gd name="connsiteY151" fmla="*/ 273202 h 589526"/>
                  <a:gd name="connsiteX152" fmla="*/ 707607 w 1366452"/>
                  <a:gd name="connsiteY152" fmla="*/ 265487 h 589526"/>
                  <a:gd name="connsiteX153" fmla="*/ 689986 w 1366452"/>
                  <a:gd name="connsiteY153" fmla="*/ 265677 h 589526"/>
                  <a:gd name="connsiteX154" fmla="*/ 674174 w 1366452"/>
                  <a:gd name="connsiteY154" fmla="*/ 275488 h 589526"/>
                  <a:gd name="connsiteX155" fmla="*/ 657982 w 1366452"/>
                  <a:gd name="connsiteY155" fmla="*/ 291013 h 589526"/>
                  <a:gd name="connsiteX156" fmla="*/ 644266 w 1366452"/>
                  <a:gd name="connsiteY156" fmla="*/ 306444 h 589526"/>
                  <a:gd name="connsiteX157" fmla="*/ 636074 w 1366452"/>
                  <a:gd name="connsiteY157" fmla="*/ 315397 h 589526"/>
                  <a:gd name="connsiteX158" fmla="*/ 636360 w 1366452"/>
                  <a:gd name="connsiteY158" fmla="*/ 310444 h 589526"/>
                  <a:gd name="connsiteX159" fmla="*/ 636360 w 1366452"/>
                  <a:gd name="connsiteY159" fmla="*/ 300634 h 589526"/>
                  <a:gd name="connsiteX160" fmla="*/ 635027 w 1366452"/>
                  <a:gd name="connsiteY160" fmla="*/ 289870 h 589526"/>
                  <a:gd name="connsiteX161" fmla="*/ 630836 w 1366452"/>
                  <a:gd name="connsiteY161" fmla="*/ 281488 h 589526"/>
                  <a:gd name="connsiteX162" fmla="*/ 612643 w 1366452"/>
                  <a:gd name="connsiteY162" fmla="*/ 272630 h 589526"/>
                  <a:gd name="connsiteX163" fmla="*/ 593307 w 1366452"/>
                  <a:gd name="connsiteY163" fmla="*/ 274631 h 589526"/>
                  <a:gd name="connsiteX164" fmla="*/ 561970 w 1366452"/>
                  <a:gd name="connsiteY164" fmla="*/ 287489 h 589526"/>
                  <a:gd name="connsiteX165" fmla="*/ 534061 w 1366452"/>
                  <a:gd name="connsiteY165" fmla="*/ 306920 h 589526"/>
                  <a:gd name="connsiteX166" fmla="*/ 526823 w 1366452"/>
                  <a:gd name="connsiteY166" fmla="*/ 313302 h 589526"/>
                  <a:gd name="connsiteX167" fmla="*/ 519583 w 1366452"/>
                  <a:gd name="connsiteY167" fmla="*/ 319684 h 589526"/>
                  <a:gd name="connsiteX168" fmla="*/ 525299 w 1366452"/>
                  <a:gd name="connsiteY168" fmla="*/ 299300 h 589526"/>
                  <a:gd name="connsiteX169" fmla="*/ 529966 w 1366452"/>
                  <a:gd name="connsiteY169" fmla="*/ 283774 h 589526"/>
                  <a:gd name="connsiteX170" fmla="*/ 533966 w 1366452"/>
                  <a:gd name="connsiteY170" fmla="*/ 272916 h 589526"/>
                  <a:gd name="connsiteX171" fmla="*/ 538062 w 1366452"/>
                  <a:gd name="connsiteY171" fmla="*/ 262819 h 589526"/>
                  <a:gd name="connsiteX172" fmla="*/ 542158 w 1366452"/>
                  <a:gd name="connsiteY172" fmla="*/ 252723 h 589526"/>
                  <a:gd name="connsiteX173" fmla="*/ 543206 w 1366452"/>
                  <a:gd name="connsiteY173" fmla="*/ 244627 h 589526"/>
                  <a:gd name="connsiteX174" fmla="*/ 543777 w 1366452"/>
                  <a:gd name="connsiteY174" fmla="*/ 236435 h 589526"/>
                  <a:gd name="connsiteX175" fmla="*/ 540824 w 1366452"/>
                  <a:gd name="connsiteY175" fmla="*/ 221671 h 589526"/>
                  <a:gd name="connsiteX176" fmla="*/ 531395 w 1366452"/>
                  <a:gd name="connsiteY176" fmla="*/ 209956 h 589526"/>
                  <a:gd name="connsiteX177" fmla="*/ 518536 w 1366452"/>
                  <a:gd name="connsiteY177" fmla="*/ 199192 h 589526"/>
                  <a:gd name="connsiteX178" fmla="*/ 506248 w 1366452"/>
                  <a:gd name="connsiteY178" fmla="*/ 194525 h 589526"/>
                  <a:gd name="connsiteX179" fmla="*/ 501677 w 1366452"/>
                  <a:gd name="connsiteY179" fmla="*/ 194811 h 589526"/>
                  <a:gd name="connsiteX180" fmla="*/ 494533 w 1366452"/>
                  <a:gd name="connsiteY180" fmla="*/ 196906 h 589526"/>
                  <a:gd name="connsiteX181" fmla="*/ 486532 w 1366452"/>
                  <a:gd name="connsiteY181" fmla="*/ 201383 h 589526"/>
                  <a:gd name="connsiteX182" fmla="*/ 479388 w 1366452"/>
                  <a:gd name="connsiteY182" fmla="*/ 208813 h 589526"/>
                  <a:gd name="connsiteX183" fmla="*/ 473292 w 1366452"/>
                  <a:gd name="connsiteY183" fmla="*/ 220624 h 589526"/>
                  <a:gd name="connsiteX184" fmla="*/ 467482 w 1366452"/>
                  <a:gd name="connsiteY184" fmla="*/ 238245 h 589526"/>
                  <a:gd name="connsiteX185" fmla="*/ 462053 w 1366452"/>
                  <a:gd name="connsiteY185" fmla="*/ 258438 h 589526"/>
                  <a:gd name="connsiteX186" fmla="*/ 457576 w 1366452"/>
                  <a:gd name="connsiteY186" fmla="*/ 277488 h 589526"/>
                  <a:gd name="connsiteX187" fmla="*/ 455099 w 1366452"/>
                  <a:gd name="connsiteY187" fmla="*/ 288632 h 589526"/>
                  <a:gd name="connsiteX188" fmla="*/ 454718 w 1366452"/>
                  <a:gd name="connsiteY188" fmla="*/ 290061 h 589526"/>
                  <a:gd name="connsiteX189" fmla="*/ 441764 w 1366452"/>
                  <a:gd name="connsiteY189" fmla="*/ 317588 h 589526"/>
                  <a:gd name="connsiteX190" fmla="*/ 425095 w 1366452"/>
                  <a:gd name="connsiteY190" fmla="*/ 346830 h 589526"/>
                  <a:gd name="connsiteX191" fmla="*/ 411189 w 1366452"/>
                  <a:gd name="connsiteY191" fmla="*/ 366928 h 589526"/>
                  <a:gd name="connsiteX192" fmla="*/ 403378 w 1366452"/>
                  <a:gd name="connsiteY192" fmla="*/ 373690 h 589526"/>
                  <a:gd name="connsiteX193" fmla="*/ 401950 w 1366452"/>
                  <a:gd name="connsiteY193" fmla="*/ 365213 h 589526"/>
                  <a:gd name="connsiteX194" fmla="*/ 405474 w 1366452"/>
                  <a:gd name="connsiteY194" fmla="*/ 347497 h 589526"/>
                  <a:gd name="connsiteX195" fmla="*/ 410903 w 1366452"/>
                  <a:gd name="connsiteY195" fmla="*/ 327018 h 589526"/>
                  <a:gd name="connsiteX196" fmla="*/ 414808 w 1366452"/>
                  <a:gd name="connsiteY196" fmla="*/ 310349 h 589526"/>
                  <a:gd name="connsiteX197" fmla="*/ 417857 w 1366452"/>
                  <a:gd name="connsiteY197" fmla="*/ 299014 h 589526"/>
                  <a:gd name="connsiteX198" fmla="*/ 420904 w 1366452"/>
                  <a:gd name="connsiteY198" fmla="*/ 287680 h 589526"/>
                  <a:gd name="connsiteX199" fmla="*/ 423857 w 1366452"/>
                  <a:gd name="connsiteY199" fmla="*/ 276631 h 589526"/>
                  <a:gd name="connsiteX200" fmla="*/ 426429 w 1366452"/>
                  <a:gd name="connsiteY200" fmla="*/ 265010 h 589526"/>
                  <a:gd name="connsiteX201" fmla="*/ 430620 w 1366452"/>
                  <a:gd name="connsiteY201" fmla="*/ 249389 h 589526"/>
                  <a:gd name="connsiteX202" fmla="*/ 433382 w 1366452"/>
                  <a:gd name="connsiteY202" fmla="*/ 233578 h 589526"/>
                  <a:gd name="connsiteX203" fmla="*/ 433858 w 1366452"/>
                  <a:gd name="connsiteY203" fmla="*/ 228625 h 589526"/>
                  <a:gd name="connsiteX204" fmla="*/ 434240 w 1366452"/>
                  <a:gd name="connsiteY204" fmla="*/ 221386 h 589526"/>
                  <a:gd name="connsiteX205" fmla="*/ 434049 w 1366452"/>
                  <a:gd name="connsiteY205" fmla="*/ 214623 h 589526"/>
                  <a:gd name="connsiteX206" fmla="*/ 433001 w 1366452"/>
                  <a:gd name="connsiteY206" fmla="*/ 210432 h 589526"/>
                  <a:gd name="connsiteX207" fmla="*/ 404331 w 1366452"/>
                  <a:gd name="connsiteY207" fmla="*/ 201383 h 589526"/>
                  <a:gd name="connsiteX208" fmla="*/ 394996 w 1366452"/>
                  <a:gd name="connsiteY208" fmla="*/ 204907 h 589526"/>
                  <a:gd name="connsiteX209" fmla="*/ 389853 w 1366452"/>
                  <a:gd name="connsiteY209" fmla="*/ 213575 h 589526"/>
                  <a:gd name="connsiteX210" fmla="*/ 383090 w 1366452"/>
                  <a:gd name="connsiteY210" fmla="*/ 229768 h 589526"/>
                  <a:gd name="connsiteX211" fmla="*/ 376232 w 1366452"/>
                  <a:gd name="connsiteY211" fmla="*/ 246436 h 589526"/>
                  <a:gd name="connsiteX212" fmla="*/ 340228 w 1366452"/>
                  <a:gd name="connsiteY212" fmla="*/ 315969 h 589526"/>
                  <a:gd name="connsiteX213" fmla="*/ 332989 w 1366452"/>
                  <a:gd name="connsiteY213" fmla="*/ 327113 h 589526"/>
                  <a:gd name="connsiteX214" fmla="*/ 325750 w 1366452"/>
                  <a:gd name="connsiteY214" fmla="*/ 338258 h 589526"/>
                  <a:gd name="connsiteX215" fmla="*/ 316796 w 1366452"/>
                  <a:gd name="connsiteY215" fmla="*/ 350926 h 589526"/>
                  <a:gd name="connsiteX216" fmla="*/ 307176 w 1366452"/>
                  <a:gd name="connsiteY216" fmla="*/ 364451 h 589526"/>
                  <a:gd name="connsiteX217" fmla="*/ 309938 w 1366452"/>
                  <a:gd name="connsiteY217" fmla="*/ 346830 h 589526"/>
                  <a:gd name="connsiteX218" fmla="*/ 311939 w 1366452"/>
                  <a:gd name="connsiteY218" fmla="*/ 338638 h 589526"/>
                  <a:gd name="connsiteX219" fmla="*/ 314510 w 1366452"/>
                  <a:gd name="connsiteY219" fmla="*/ 330542 h 589526"/>
                  <a:gd name="connsiteX220" fmla="*/ 318892 w 1366452"/>
                  <a:gd name="connsiteY220" fmla="*/ 313683 h 589526"/>
                  <a:gd name="connsiteX221" fmla="*/ 323845 w 1366452"/>
                  <a:gd name="connsiteY221" fmla="*/ 296443 h 589526"/>
                  <a:gd name="connsiteX222" fmla="*/ 331465 w 1366452"/>
                  <a:gd name="connsiteY222" fmla="*/ 273107 h 589526"/>
                  <a:gd name="connsiteX223" fmla="*/ 339656 w 1366452"/>
                  <a:gd name="connsiteY223" fmla="*/ 249865 h 589526"/>
                  <a:gd name="connsiteX224" fmla="*/ 343752 w 1366452"/>
                  <a:gd name="connsiteY224" fmla="*/ 239959 h 589526"/>
                  <a:gd name="connsiteX225" fmla="*/ 347371 w 1366452"/>
                  <a:gd name="connsiteY225" fmla="*/ 229958 h 589526"/>
                  <a:gd name="connsiteX226" fmla="*/ 347562 w 1366452"/>
                  <a:gd name="connsiteY226" fmla="*/ 223767 h 589526"/>
                  <a:gd name="connsiteX227" fmla="*/ 344895 w 1366452"/>
                  <a:gd name="connsiteY227" fmla="*/ 215099 h 589526"/>
                  <a:gd name="connsiteX228" fmla="*/ 336418 w 1366452"/>
                  <a:gd name="connsiteY228" fmla="*/ 206717 h 589526"/>
                  <a:gd name="connsiteX229" fmla="*/ 318796 w 1366452"/>
                  <a:gd name="connsiteY229" fmla="*/ 200907 h 589526"/>
                  <a:gd name="connsiteX230" fmla="*/ 308605 w 1366452"/>
                  <a:gd name="connsiteY230" fmla="*/ 203288 h 589526"/>
                  <a:gd name="connsiteX231" fmla="*/ 293746 w 1366452"/>
                  <a:gd name="connsiteY231" fmla="*/ 215004 h 589526"/>
                  <a:gd name="connsiteX232" fmla="*/ 276410 w 1366452"/>
                  <a:gd name="connsiteY232" fmla="*/ 242626 h 589526"/>
                  <a:gd name="connsiteX233" fmla="*/ 274696 w 1366452"/>
                  <a:gd name="connsiteY233" fmla="*/ 246341 h 589526"/>
                  <a:gd name="connsiteX234" fmla="*/ 259075 w 1366452"/>
                  <a:gd name="connsiteY234" fmla="*/ 247198 h 589526"/>
                  <a:gd name="connsiteX235" fmla="*/ 212402 w 1366452"/>
                  <a:gd name="connsiteY235" fmla="*/ 251866 h 589526"/>
                  <a:gd name="connsiteX236" fmla="*/ 210592 w 1366452"/>
                  <a:gd name="connsiteY236" fmla="*/ 226243 h 589526"/>
                  <a:gd name="connsiteX237" fmla="*/ 203925 w 1366452"/>
                  <a:gd name="connsiteY237" fmla="*/ 207860 h 589526"/>
                  <a:gd name="connsiteX238" fmla="*/ 195067 w 1366452"/>
                  <a:gd name="connsiteY238" fmla="*/ 194239 h 589526"/>
                  <a:gd name="connsiteX239" fmla="*/ 186018 w 1366452"/>
                  <a:gd name="connsiteY239" fmla="*/ 183000 h 589526"/>
                  <a:gd name="connsiteX240" fmla="*/ 173731 w 1366452"/>
                  <a:gd name="connsiteY240" fmla="*/ 174523 h 589526"/>
                  <a:gd name="connsiteX241" fmla="*/ 158491 w 1366452"/>
                  <a:gd name="connsiteY241" fmla="*/ 172427 h 589526"/>
                  <a:gd name="connsiteX242" fmla="*/ 145061 w 1366452"/>
                  <a:gd name="connsiteY242" fmla="*/ 173284 h 589526"/>
                  <a:gd name="connsiteX243" fmla="*/ 138583 w 1366452"/>
                  <a:gd name="connsiteY243" fmla="*/ 174523 h 589526"/>
                  <a:gd name="connsiteX244" fmla="*/ 122391 w 1366452"/>
                  <a:gd name="connsiteY244" fmla="*/ 181952 h 589526"/>
                  <a:gd name="connsiteX245" fmla="*/ 106198 w 1366452"/>
                  <a:gd name="connsiteY245" fmla="*/ 188905 h 589526"/>
                  <a:gd name="connsiteX246" fmla="*/ 94292 w 1366452"/>
                  <a:gd name="connsiteY246" fmla="*/ 192811 h 589526"/>
                  <a:gd name="connsiteX247" fmla="*/ 82100 w 1366452"/>
                  <a:gd name="connsiteY247" fmla="*/ 195668 h 589526"/>
                  <a:gd name="connsiteX248" fmla="*/ 78290 w 1366452"/>
                  <a:gd name="connsiteY248" fmla="*/ 194335 h 589526"/>
                  <a:gd name="connsiteX249" fmla="*/ 77528 w 1366452"/>
                  <a:gd name="connsiteY249" fmla="*/ 189477 h 589526"/>
                  <a:gd name="connsiteX250" fmla="*/ 79148 w 1366452"/>
                  <a:gd name="connsiteY250" fmla="*/ 177666 h 589526"/>
                  <a:gd name="connsiteX251" fmla="*/ 81815 w 1366452"/>
                  <a:gd name="connsiteY251" fmla="*/ 165569 h 589526"/>
                  <a:gd name="connsiteX252" fmla="*/ 89435 w 1366452"/>
                  <a:gd name="connsiteY252" fmla="*/ 145757 h 589526"/>
                  <a:gd name="connsiteX253" fmla="*/ 98483 w 1366452"/>
                  <a:gd name="connsiteY253" fmla="*/ 126136 h 589526"/>
                  <a:gd name="connsiteX254" fmla="*/ 108961 w 1366452"/>
                  <a:gd name="connsiteY254" fmla="*/ 107276 h 589526"/>
                  <a:gd name="connsiteX255" fmla="*/ 124391 w 1366452"/>
                  <a:gd name="connsiteY255" fmla="*/ 85654 h 589526"/>
                  <a:gd name="connsiteX256" fmla="*/ 141155 w 1366452"/>
                  <a:gd name="connsiteY256" fmla="*/ 65271 h 589526"/>
                  <a:gd name="connsiteX257" fmla="*/ 168302 w 1366452"/>
                  <a:gd name="connsiteY257" fmla="*/ 36410 h 589526"/>
                  <a:gd name="connsiteX258" fmla="*/ 177350 w 1366452"/>
                  <a:gd name="connsiteY258" fmla="*/ 29838 h 589526"/>
                  <a:gd name="connsiteX259" fmla="*/ 182398 w 1366452"/>
                  <a:gd name="connsiteY259" fmla="*/ 29647 h 589526"/>
                  <a:gd name="connsiteX260" fmla="*/ 183065 w 1366452"/>
                  <a:gd name="connsiteY260" fmla="*/ 30028 h 589526"/>
                  <a:gd name="connsiteX261" fmla="*/ 183732 w 1366452"/>
                  <a:gd name="connsiteY261" fmla="*/ 30409 h 589526"/>
                  <a:gd name="connsiteX262" fmla="*/ 188114 w 1366452"/>
                  <a:gd name="connsiteY262" fmla="*/ 34315 h 589526"/>
                  <a:gd name="connsiteX263" fmla="*/ 193638 w 1366452"/>
                  <a:gd name="connsiteY263" fmla="*/ 42220 h 589526"/>
                  <a:gd name="connsiteX264" fmla="*/ 196877 w 1366452"/>
                  <a:gd name="connsiteY264" fmla="*/ 55555 h 589526"/>
                  <a:gd name="connsiteX265" fmla="*/ 194686 w 1366452"/>
                  <a:gd name="connsiteY265" fmla="*/ 75748 h 589526"/>
                  <a:gd name="connsiteX266" fmla="*/ 193828 w 1366452"/>
                  <a:gd name="connsiteY266" fmla="*/ 97370 h 589526"/>
                  <a:gd name="connsiteX267" fmla="*/ 200972 w 1366452"/>
                  <a:gd name="connsiteY267" fmla="*/ 106514 h 589526"/>
                  <a:gd name="connsiteX268" fmla="*/ 211259 w 1366452"/>
                  <a:gd name="connsiteY268" fmla="*/ 103561 h 589526"/>
                  <a:gd name="connsiteX269" fmla="*/ 219260 w 1366452"/>
                  <a:gd name="connsiteY269" fmla="*/ 89560 h 589526"/>
                  <a:gd name="connsiteX270" fmla="*/ 222689 w 1366452"/>
                  <a:gd name="connsiteY270" fmla="*/ 60985 h 589526"/>
                  <a:gd name="connsiteX271" fmla="*/ 216307 w 1366452"/>
                  <a:gd name="connsiteY271" fmla="*/ 31457 h 589526"/>
                  <a:gd name="connsiteX272" fmla="*/ 204115 w 1366452"/>
                  <a:gd name="connsiteY272" fmla="*/ 12979 h 589526"/>
                  <a:gd name="connsiteX273" fmla="*/ 187447 w 1366452"/>
                  <a:gd name="connsiteY273" fmla="*/ 2311 h 589526"/>
                  <a:gd name="connsiteX274" fmla="*/ 162777 w 1366452"/>
                  <a:gd name="connsiteY274" fmla="*/ 1453 h 589526"/>
                  <a:gd name="connsiteX275" fmla="*/ 156014 w 1366452"/>
                  <a:gd name="connsiteY275" fmla="*/ 2882 h 589526"/>
                  <a:gd name="connsiteX276" fmla="*/ 153252 w 1366452"/>
                  <a:gd name="connsiteY276" fmla="*/ 4501 h 589526"/>
                  <a:gd name="connsiteX277" fmla="*/ 125534 w 1366452"/>
                  <a:gd name="connsiteY277" fmla="*/ 24409 h 589526"/>
                  <a:gd name="connsiteX278" fmla="*/ 99817 w 1366452"/>
                  <a:gd name="connsiteY278" fmla="*/ 54222 h 589526"/>
                  <a:gd name="connsiteX279" fmla="*/ 78576 w 1366452"/>
                  <a:gd name="connsiteY279" fmla="*/ 85940 h 589526"/>
                  <a:gd name="connsiteX280" fmla="*/ 64765 w 1366452"/>
                  <a:gd name="connsiteY280" fmla="*/ 111372 h 589526"/>
                  <a:gd name="connsiteX281" fmla="*/ 64193 w 1366452"/>
                  <a:gd name="connsiteY281" fmla="*/ 111753 h 589526"/>
                  <a:gd name="connsiteX282" fmla="*/ 60669 w 1366452"/>
                  <a:gd name="connsiteY282" fmla="*/ 119754 h 589526"/>
                  <a:gd name="connsiteX283" fmla="*/ 57145 w 1366452"/>
                  <a:gd name="connsiteY283" fmla="*/ 127755 h 589526"/>
                  <a:gd name="connsiteX284" fmla="*/ 52477 w 1366452"/>
                  <a:gd name="connsiteY284" fmla="*/ 138518 h 589526"/>
                  <a:gd name="connsiteX285" fmla="*/ 48286 w 1366452"/>
                  <a:gd name="connsiteY285" fmla="*/ 149377 h 589526"/>
                  <a:gd name="connsiteX286" fmla="*/ 42190 w 1366452"/>
                  <a:gd name="connsiteY286" fmla="*/ 177190 h 589526"/>
                  <a:gd name="connsiteX287" fmla="*/ 44953 w 1366452"/>
                  <a:gd name="connsiteY287" fmla="*/ 209479 h 589526"/>
                  <a:gd name="connsiteX288" fmla="*/ 45239 w 1366452"/>
                  <a:gd name="connsiteY288" fmla="*/ 211003 h 589526"/>
                  <a:gd name="connsiteX289" fmla="*/ 59145 w 1366452"/>
                  <a:gd name="connsiteY289" fmla="*/ 233006 h 589526"/>
                  <a:gd name="connsiteX290" fmla="*/ 78862 w 1366452"/>
                  <a:gd name="connsiteY290" fmla="*/ 240340 h 589526"/>
                  <a:gd name="connsiteX291" fmla="*/ 104389 w 1366452"/>
                  <a:gd name="connsiteY291" fmla="*/ 237864 h 589526"/>
                  <a:gd name="connsiteX292" fmla="*/ 112961 w 1366452"/>
                  <a:gd name="connsiteY292" fmla="*/ 234721 h 589526"/>
                  <a:gd name="connsiteX293" fmla="*/ 121534 w 1366452"/>
                  <a:gd name="connsiteY293" fmla="*/ 231101 h 589526"/>
                  <a:gd name="connsiteX294" fmla="*/ 132202 w 1366452"/>
                  <a:gd name="connsiteY294" fmla="*/ 226815 h 589526"/>
                  <a:gd name="connsiteX295" fmla="*/ 133821 w 1366452"/>
                  <a:gd name="connsiteY295" fmla="*/ 226053 h 589526"/>
                  <a:gd name="connsiteX296" fmla="*/ 134297 w 1366452"/>
                  <a:gd name="connsiteY296" fmla="*/ 226053 h 589526"/>
                  <a:gd name="connsiteX297" fmla="*/ 134869 w 1366452"/>
                  <a:gd name="connsiteY297" fmla="*/ 225672 h 589526"/>
                  <a:gd name="connsiteX298" fmla="*/ 139155 w 1366452"/>
                  <a:gd name="connsiteY298" fmla="*/ 224053 h 589526"/>
                  <a:gd name="connsiteX299" fmla="*/ 145727 w 1366452"/>
                  <a:gd name="connsiteY299" fmla="*/ 222338 h 589526"/>
                  <a:gd name="connsiteX300" fmla="*/ 152490 w 1366452"/>
                  <a:gd name="connsiteY300" fmla="*/ 222624 h 589526"/>
                  <a:gd name="connsiteX301" fmla="*/ 156871 w 1366452"/>
                  <a:gd name="connsiteY301" fmla="*/ 226624 h 589526"/>
                  <a:gd name="connsiteX302" fmla="*/ 158395 w 1366452"/>
                  <a:gd name="connsiteY302" fmla="*/ 236340 h 589526"/>
                  <a:gd name="connsiteX303" fmla="*/ 158395 w 1366452"/>
                  <a:gd name="connsiteY303" fmla="*/ 247103 h 589526"/>
                  <a:gd name="connsiteX304" fmla="*/ 156395 w 1366452"/>
                  <a:gd name="connsiteY304" fmla="*/ 261581 h 589526"/>
                  <a:gd name="connsiteX305" fmla="*/ 112485 w 1366452"/>
                  <a:gd name="connsiteY305" fmla="*/ 272440 h 589526"/>
                  <a:gd name="connsiteX306" fmla="*/ 71242 w 1366452"/>
                  <a:gd name="connsiteY306" fmla="*/ 287489 h 589526"/>
                  <a:gd name="connsiteX307" fmla="*/ 36475 w 1366452"/>
                  <a:gd name="connsiteY307" fmla="*/ 307587 h 589526"/>
                  <a:gd name="connsiteX308" fmla="*/ 11711 w 1366452"/>
                  <a:gd name="connsiteY308" fmla="*/ 333019 h 589526"/>
                  <a:gd name="connsiteX309" fmla="*/ 1709 w 1366452"/>
                  <a:gd name="connsiteY309" fmla="*/ 387121 h 589526"/>
                  <a:gd name="connsiteX310" fmla="*/ 2948 w 1366452"/>
                  <a:gd name="connsiteY310" fmla="*/ 395122 h 589526"/>
                  <a:gd name="connsiteX311" fmla="*/ 6281 w 1366452"/>
                  <a:gd name="connsiteY311" fmla="*/ 402932 h 589526"/>
                  <a:gd name="connsiteX312" fmla="*/ 16664 w 1366452"/>
                  <a:gd name="connsiteY312" fmla="*/ 416553 h 589526"/>
                  <a:gd name="connsiteX313" fmla="*/ 31618 w 1366452"/>
                  <a:gd name="connsiteY313" fmla="*/ 428459 h 589526"/>
                  <a:gd name="connsiteX314" fmla="*/ 51144 w 1366452"/>
                  <a:gd name="connsiteY314" fmla="*/ 435032 h 589526"/>
                  <a:gd name="connsiteX315" fmla="*/ 75814 w 1366452"/>
                  <a:gd name="connsiteY315" fmla="*/ 432936 h 589526"/>
                  <a:gd name="connsiteX316" fmla="*/ 105246 w 1366452"/>
                  <a:gd name="connsiteY316" fmla="*/ 418267 h 589526"/>
                  <a:gd name="connsiteX317" fmla="*/ 141250 w 1366452"/>
                  <a:gd name="connsiteY317" fmla="*/ 391883 h 589526"/>
                  <a:gd name="connsiteX318" fmla="*/ 173921 w 1366452"/>
                  <a:gd name="connsiteY318" fmla="*/ 360927 h 589526"/>
                  <a:gd name="connsiteX319" fmla="*/ 192971 w 1366452"/>
                  <a:gd name="connsiteY319" fmla="*/ 332542 h 589526"/>
                  <a:gd name="connsiteX320" fmla="*/ 195162 w 1366452"/>
                  <a:gd name="connsiteY320" fmla="*/ 327875 h 589526"/>
                  <a:gd name="connsiteX321" fmla="*/ 204020 w 1366452"/>
                  <a:gd name="connsiteY321" fmla="*/ 300158 h 589526"/>
                  <a:gd name="connsiteX322" fmla="*/ 209640 w 1366452"/>
                  <a:gd name="connsiteY322" fmla="*/ 277012 h 589526"/>
                  <a:gd name="connsiteX323" fmla="*/ 249740 w 1366452"/>
                  <a:gd name="connsiteY323" fmla="*/ 272249 h 589526"/>
                  <a:gd name="connsiteX324" fmla="*/ 265457 w 1366452"/>
                  <a:gd name="connsiteY324" fmla="*/ 271011 h 589526"/>
                  <a:gd name="connsiteX325" fmla="*/ 259361 w 1366452"/>
                  <a:gd name="connsiteY325" fmla="*/ 292252 h 589526"/>
                  <a:gd name="connsiteX326" fmla="*/ 258694 w 1366452"/>
                  <a:gd name="connsiteY326" fmla="*/ 296633 h 589526"/>
                  <a:gd name="connsiteX327" fmla="*/ 253074 w 1366452"/>
                  <a:gd name="connsiteY327" fmla="*/ 345401 h 589526"/>
                  <a:gd name="connsiteX328" fmla="*/ 260980 w 1366452"/>
                  <a:gd name="connsiteY328" fmla="*/ 375214 h 589526"/>
                  <a:gd name="connsiteX329" fmla="*/ 279268 w 1366452"/>
                  <a:gd name="connsiteY329" fmla="*/ 393121 h 589526"/>
                  <a:gd name="connsiteX330" fmla="*/ 295556 w 1366452"/>
                  <a:gd name="connsiteY330" fmla="*/ 398170 h 589526"/>
                  <a:gd name="connsiteX331" fmla="*/ 297556 w 1366452"/>
                  <a:gd name="connsiteY331" fmla="*/ 398170 h 589526"/>
                  <a:gd name="connsiteX332" fmla="*/ 299556 w 1366452"/>
                  <a:gd name="connsiteY332" fmla="*/ 398170 h 589526"/>
                  <a:gd name="connsiteX333" fmla="*/ 317273 w 1366452"/>
                  <a:gd name="connsiteY333" fmla="*/ 389216 h 589526"/>
                  <a:gd name="connsiteX334" fmla="*/ 335656 w 1366452"/>
                  <a:gd name="connsiteY334" fmla="*/ 366261 h 589526"/>
                  <a:gd name="connsiteX335" fmla="*/ 355563 w 1366452"/>
                  <a:gd name="connsiteY335" fmla="*/ 331781 h 589526"/>
                  <a:gd name="connsiteX336" fmla="*/ 357944 w 1366452"/>
                  <a:gd name="connsiteY336" fmla="*/ 369214 h 589526"/>
                  <a:gd name="connsiteX337" fmla="*/ 367469 w 1366452"/>
                  <a:gd name="connsiteY337" fmla="*/ 386740 h 589526"/>
                  <a:gd name="connsiteX338" fmla="*/ 384328 w 1366452"/>
                  <a:gd name="connsiteY338" fmla="*/ 395884 h 589526"/>
                  <a:gd name="connsiteX339" fmla="*/ 406903 w 1366452"/>
                  <a:gd name="connsiteY339" fmla="*/ 397884 h 589526"/>
                  <a:gd name="connsiteX340" fmla="*/ 415190 w 1366452"/>
                  <a:gd name="connsiteY340" fmla="*/ 394645 h 589526"/>
                  <a:gd name="connsiteX341" fmla="*/ 426048 w 1366452"/>
                  <a:gd name="connsiteY341" fmla="*/ 386073 h 589526"/>
                  <a:gd name="connsiteX342" fmla="*/ 437764 w 1366452"/>
                  <a:gd name="connsiteY342" fmla="*/ 371690 h 589526"/>
                  <a:gd name="connsiteX343" fmla="*/ 436621 w 1366452"/>
                  <a:gd name="connsiteY343" fmla="*/ 377691 h 589526"/>
                  <a:gd name="connsiteX344" fmla="*/ 431668 w 1366452"/>
                  <a:gd name="connsiteY344" fmla="*/ 407981 h 589526"/>
                  <a:gd name="connsiteX345" fmla="*/ 430048 w 1366452"/>
                  <a:gd name="connsiteY345" fmla="*/ 429507 h 589526"/>
                  <a:gd name="connsiteX346" fmla="*/ 434240 w 1366452"/>
                  <a:gd name="connsiteY346" fmla="*/ 449414 h 589526"/>
                  <a:gd name="connsiteX347" fmla="*/ 443574 w 1366452"/>
                  <a:gd name="connsiteY347" fmla="*/ 461892 h 589526"/>
                  <a:gd name="connsiteX348" fmla="*/ 454052 w 1366452"/>
                  <a:gd name="connsiteY348" fmla="*/ 468560 h 589526"/>
                  <a:gd name="connsiteX349" fmla="*/ 461671 w 1366452"/>
                  <a:gd name="connsiteY349" fmla="*/ 471036 h 589526"/>
                  <a:gd name="connsiteX350" fmla="*/ 475673 w 1366452"/>
                  <a:gd name="connsiteY350" fmla="*/ 471703 h 589526"/>
                  <a:gd name="connsiteX351" fmla="*/ 486246 w 1366452"/>
                  <a:gd name="connsiteY351" fmla="*/ 466845 h 589526"/>
                  <a:gd name="connsiteX352" fmla="*/ 493390 w 1366452"/>
                  <a:gd name="connsiteY352" fmla="*/ 459701 h 589526"/>
                  <a:gd name="connsiteX353" fmla="*/ 497009 w 1366452"/>
                  <a:gd name="connsiteY353" fmla="*/ 453986 h 589526"/>
                  <a:gd name="connsiteX354" fmla="*/ 513297 w 1366452"/>
                  <a:gd name="connsiteY354" fmla="*/ 425507 h 589526"/>
                  <a:gd name="connsiteX355" fmla="*/ 529585 w 1366452"/>
                  <a:gd name="connsiteY355" fmla="*/ 397027 h 589526"/>
                  <a:gd name="connsiteX356" fmla="*/ 540157 w 1366452"/>
                  <a:gd name="connsiteY356" fmla="*/ 380929 h 589526"/>
                  <a:gd name="connsiteX357" fmla="*/ 550635 w 1366452"/>
                  <a:gd name="connsiteY357" fmla="*/ 365309 h 589526"/>
                  <a:gd name="connsiteX358" fmla="*/ 561970 w 1366452"/>
                  <a:gd name="connsiteY358" fmla="*/ 352069 h 589526"/>
                  <a:gd name="connsiteX359" fmla="*/ 576924 w 1366452"/>
                  <a:gd name="connsiteY359" fmla="*/ 336829 h 589526"/>
                  <a:gd name="connsiteX360" fmla="*/ 590545 w 1366452"/>
                  <a:gd name="connsiteY360" fmla="*/ 323875 h 589526"/>
                  <a:gd name="connsiteX361" fmla="*/ 598450 w 1366452"/>
                  <a:gd name="connsiteY361" fmla="*/ 316636 h 589526"/>
                  <a:gd name="connsiteX362" fmla="*/ 597784 w 1366452"/>
                  <a:gd name="connsiteY362" fmla="*/ 322541 h 589526"/>
                  <a:gd name="connsiteX363" fmla="*/ 595403 w 1366452"/>
                  <a:gd name="connsiteY363" fmla="*/ 332733 h 589526"/>
                  <a:gd name="connsiteX364" fmla="*/ 592354 w 1366452"/>
                  <a:gd name="connsiteY364" fmla="*/ 344258 h 589526"/>
                  <a:gd name="connsiteX365" fmla="*/ 589592 w 1366452"/>
                  <a:gd name="connsiteY365" fmla="*/ 353878 h 589526"/>
                  <a:gd name="connsiteX366" fmla="*/ 586925 w 1366452"/>
                  <a:gd name="connsiteY366" fmla="*/ 364451 h 589526"/>
                  <a:gd name="connsiteX367" fmla="*/ 589307 w 1366452"/>
                  <a:gd name="connsiteY367" fmla="*/ 374834 h 589526"/>
                  <a:gd name="connsiteX368" fmla="*/ 598165 w 1366452"/>
                  <a:gd name="connsiteY368" fmla="*/ 383977 h 589526"/>
                  <a:gd name="connsiteX369" fmla="*/ 608357 w 1366452"/>
                  <a:gd name="connsiteY369" fmla="*/ 386359 h 589526"/>
                  <a:gd name="connsiteX370" fmla="*/ 617215 w 1366452"/>
                  <a:gd name="connsiteY370" fmla="*/ 384263 h 589526"/>
                  <a:gd name="connsiteX371" fmla="*/ 622549 w 1366452"/>
                  <a:gd name="connsiteY371" fmla="*/ 380548 h 589526"/>
                  <a:gd name="connsiteX372" fmla="*/ 640741 w 1366452"/>
                  <a:gd name="connsiteY372" fmla="*/ 352545 h 589526"/>
                  <a:gd name="connsiteX373" fmla="*/ 658934 w 1366452"/>
                  <a:gd name="connsiteY373" fmla="*/ 324541 h 589526"/>
                  <a:gd name="connsiteX374" fmla="*/ 662840 w 1366452"/>
                  <a:gd name="connsiteY374" fmla="*/ 319112 h 589526"/>
                  <a:gd name="connsiteX375" fmla="*/ 667697 w 1366452"/>
                  <a:gd name="connsiteY375" fmla="*/ 313873 h 589526"/>
                  <a:gd name="connsiteX376" fmla="*/ 664173 w 1366452"/>
                  <a:gd name="connsiteY376" fmla="*/ 331876 h 589526"/>
                  <a:gd name="connsiteX377" fmla="*/ 661411 w 1366452"/>
                  <a:gd name="connsiteY377" fmla="*/ 349688 h 589526"/>
                  <a:gd name="connsiteX378" fmla="*/ 659982 w 1366452"/>
                  <a:gd name="connsiteY378" fmla="*/ 370262 h 589526"/>
                  <a:gd name="connsiteX379" fmla="*/ 667126 w 1366452"/>
                  <a:gd name="connsiteY379" fmla="*/ 400170 h 589526"/>
                  <a:gd name="connsiteX380" fmla="*/ 684271 w 1366452"/>
                  <a:gd name="connsiteY380" fmla="*/ 414172 h 589526"/>
                  <a:gd name="connsiteX381" fmla="*/ 688652 w 1366452"/>
                  <a:gd name="connsiteY381" fmla="*/ 414838 h 589526"/>
                  <a:gd name="connsiteX382" fmla="*/ 707607 w 1366452"/>
                  <a:gd name="connsiteY382" fmla="*/ 412552 h 589526"/>
                  <a:gd name="connsiteX383" fmla="*/ 728086 w 1366452"/>
                  <a:gd name="connsiteY383" fmla="*/ 399408 h 589526"/>
                  <a:gd name="connsiteX384" fmla="*/ 723609 w 1366452"/>
                  <a:gd name="connsiteY384" fmla="*/ 422554 h 589526"/>
                  <a:gd name="connsiteX385" fmla="*/ 718656 w 1366452"/>
                  <a:gd name="connsiteY385" fmla="*/ 452843 h 589526"/>
                  <a:gd name="connsiteX386" fmla="*/ 717037 w 1366452"/>
                  <a:gd name="connsiteY386" fmla="*/ 474370 h 589526"/>
                  <a:gd name="connsiteX387" fmla="*/ 721228 w 1366452"/>
                  <a:gd name="connsiteY387" fmla="*/ 494277 h 589526"/>
                  <a:gd name="connsiteX388" fmla="*/ 730562 w 1366452"/>
                  <a:gd name="connsiteY388" fmla="*/ 506755 h 589526"/>
                  <a:gd name="connsiteX389" fmla="*/ 741040 w 1366452"/>
                  <a:gd name="connsiteY389" fmla="*/ 513422 h 589526"/>
                  <a:gd name="connsiteX390" fmla="*/ 748660 w 1366452"/>
                  <a:gd name="connsiteY390" fmla="*/ 515899 h 589526"/>
                  <a:gd name="connsiteX391" fmla="*/ 762566 w 1366452"/>
                  <a:gd name="connsiteY391" fmla="*/ 516565 h 589526"/>
                  <a:gd name="connsiteX392" fmla="*/ 773139 w 1366452"/>
                  <a:gd name="connsiteY392" fmla="*/ 511708 h 589526"/>
                  <a:gd name="connsiteX393" fmla="*/ 780283 w 1366452"/>
                  <a:gd name="connsiteY393" fmla="*/ 504564 h 589526"/>
                  <a:gd name="connsiteX394" fmla="*/ 783902 w 1366452"/>
                  <a:gd name="connsiteY394" fmla="*/ 498849 h 589526"/>
                  <a:gd name="connsiteX395" fmla="*/ 800190 w 1366452"/>
                  <a:gd name="connsiteY395" fmla="*/ 470369 h 589526"/>
                  <a:gd name="connsiteX396" fmla="*/ 816478 w 1366452"/>
                  <a:gd name="connsiteY396" fmla="*/ 441889 h 589526"/>
                  <a:gd name="connsiteX397" fmla="*/ 827050 w 1366452"/>
                  <a:gd name="connsiteY397" fmla="*/ 425792 h 589526"/>
                  <a:gd name="connsiteX398" fmla="*/ 837528 w 1366452"/>
                  <a:gd name="connsiteY398" fmla="*/ 410171 h 589526"/>
                  <a:gd name="connsiteX399" fmla="*/ 848863 w 1366452"/>
                  <a:gd name="connsiteY399" fmla="*/ 396932 h 589526"/>
                  <a:gd name="connsiteX400" fmla="*/ 863817 w 1366452"/>
                  <a:gd name="connsiteY400" fmla="*/ 381691 h 589526"/>
                  <a:gd name="connsiteX401" fmla="*/ 877342 w 1366452"/>
                  <a:gd name="connsiteY401" fmla="*/ 368738 h 589526"/>
                  <a:gd name="connsiteX402" fmla="*/ 885248 w 1366452"/>
                  <a:gd name="connsiteY402" fmla="*/ 361498 h 589526"/>
                  <a:gd name="connsiteX403" fmla="*/ 884582 w 1366452"/>
                  <a:gd name="connsiteY403" fmla="*/ 367404 h 589526"/>
                  <a:gd name="connsiteX404" fmla="*/ 882200 w 1366452"/>
                  <a:gd name="connsiteY404" fmla="*/ 377596 h 589526"/>
                  <a:gd name="connsiteX405" fmla="*/ 879152 w 1366452"/>
                  <a:gd name="connsiteY405" fmla="*/ 389121 h 589526"/>
                  <a:gd name="connsiteX406" fmla="*/ 876390 w 1366452"/>
                  <a:gd name="connsiteY406" fmla="*/ 398741 h 589526"/>
                  <a:gd name="connsiteX407" fmla="*/ 873723 w 1366452"/>
                  <a:gd name="connsiteY407" fmla="*/ 409314 h 589526"/>
                  <a:gd name="connsiteX408" fmla="*/ 876104 w 1366452"/>
                  <a:gd name="connsiteY408" fmla="*/ 419696 h 589526"/>
                  <a:gd name="connsiteX409" fmla="*/ 884963 w 1366452"/>
                  <a:gd name="connsiteY409" fmla="*/ 428840 h 589526"/>
                  <a:gd name="connsiteX410" fmla="*/ 895154 w 1366452"/>
                  <a:gd name="connsiteY410" fmla="*/ 431221 h 589526"/>
                  <a:gd name="connsiteX411" fmla="*/ 904013 w 1366452"/>
                  <a:gd name="connsiteY411" fmla="*/ 429126 h 589526"/>
                  <a:gd name="connsiteX412" fmla="*/ 909347 w 1366452"/>
                  <a:gd name="connsiteY412" fmla="*/ 425411 h 589526"/>
                  <a:gd name="connsiteX413" fmla="*/ 927539 w 1366452"/>
                  <a:gd name="connsiteY413" fmla="*/ 397408 h 589526"/>
                  <a:gd name="connsiteX414" fmla="*/ 945732 w 1366452"/>
                  <a:gd name="connsiteY414" fmla="*/ 369404 h 589526"/>
                  <a:gd name="connsiteX415" fmla="*/ 949637 w 1366452"/>
                  <a:gd name="connsiteY415" fmla="*/ 363975 h 589526"/>
                  <a:gd name="connsiteX416" fmla="*/ 954495 w 1366452"/>
                  <a:gd name="connsiteY416" fmla="*/ 358736 h 589526"/>
                  <a:gd name="connsiteX417" fmla="*/ 950971 w 1366452"/>
                  <a:gd name="connsiteY417" fmla="*/ 376738 h 589526"/>
                  <a:gd name="connsiteX418" fmla="*/ 948208 w 1366452"/>
                  <a:gd name="connsiteY418" fmla="*/ 394550 h 589526"/>
                  <a:gd name="connsiteX419" fmla="*/ 946780 w 1366452"/>
                  <a:gd name="connsiteY419" fmla="*/ 415124 h 589526"/>
                  <a:gd name="connsiteX420" fmla="*/ 953924 w 1366452"/>
                  <a:gd name="connsiteY420" fmla="*/ 445033 h 589526"/>
                  <a:gd name="connsiteX421" fmla="*/ 971068 w 1366452"/>
                  <a:gd name="connsiteY421" fmla="*/ 459035 h 589526"/>
                  <a:gd name="connsiteX422" fmla="*/ 975450 w 1366452"/>
                  <a:gd name="connsiteY422" fmla="*/ 459701 h 589526"/>
                  <a:gd name="connsiteX423" fmla="*/ 994405 w 1366452"/>
                  <a:gd name="connsiteY423" fmla="*/ 457415 h 589526"/>
                  <a:gd name="connsiteX424" fmla="*/ 1015074 w 1366452"/>
                  <a:gd name="connsiteY424" fmla="*/ 444080 h 589526"/>
                  <a:gd name="connsiteX425" fmla="*/ 1024980 w 1366452"/>
                  <a:gd name="connsiteY425" fmla="*/ 433508 h 589526"/>
                  <a:gd name="connsiteX426" fmla="*/ 1031552 w 1366452"/>
                  <a:gd name="connsiteY426" fmla="*/ 454367 h 589526"/>
                  <a:gd name="connsiteX427" fmla="*/ 1044411 w 1366452"/>
                  <a:gd name="connsiteY427" fmla="*/ 473417 h 589526"/>
                  <a:gd name="connsiteX428" fmla="*/ 1059175 w 1366452"/>
                  <a:gd name="connsiteY428" fmla="*/ 486276 h 589526"/>
                  <a:gd name="connsiteX429" fmla="*/ 1069748 w 1366452"/>
                  <a:gd name="connsiteY429" fmla="*/ 492658 h 589526"/>
                  <a:gd name="connsiteX430" fmla="*/ 1080225 w 1366452"/>
                  <a:gd name="connsiteY430" fmla="*/ 496087 h 589526"/>
                  <a:gd name="connsiteX431" fmla="*/ 1090512 w 1366452"/>
                  <a:gd name="connsiteY431" fmla="*/ 497706 h 589526"/>
                  <a:gd name="connsiteX432" fmla="*/ 1093941 w 1366452"/>
                  <a:gd name="connsiteY432" fmla="*/ 498277 h 589526"/>
                  <a:gd name="connsiteX433" fmla="*/ 1118992 w 1366452"/>
                  <a:gd name="connsiteY433" fmla="*/ 491896 h 589526"/>
                  <a:gd name="connsiteX434" fmla="*/ 1141566 w 1366452"/>
                  <a:gd name="connsiteY434" fmla="*/ 475703 h 589526"/>
                  <a:gd name="connsiteX435" fmla="*/ 1160997 w 1366452"/>
                  <a:gd name="connsiteY435" fmla="*/ 454463 h 589526"/>
                  <a:gd name="connsiteX436" fmla="*/ 1176237 w 1366452"/>
                  <a:gd name="connsiteY436" fmla="*/ 432555 h 589526"/>
                  <a:gd name="connsiteX437" fmla="*/ 1184809 w 1366452"/>
                  <a:gd name="connsiteY437" fmla="*/ 417506 h 589526"/>
                  <a:gd name="connsiteX438" fmla="*/ 1189667 w 1366452"/>
                  <a:gd name="connsiteY438" fmla="*/ 420839 h 589526"/>
                  <a:gd name="connsiteX439" fmla="*/ 1198621 w 1366452"/>
                  <a:gd name="connsiteY439" fmla="*/ 426459 h 589526"/>
                  <a:gd name="connsiteX440" fmla="*/ 1197478 w 1366452"/>
                  <a:gd name="connsiteY440" fmla="*/ 429316 h 589526"/>
                  <a:gd name="connsiteX441" fmla="*/ 1195668 w 1366452"/>
                  <a:gd name="connsiteY441" fmla="*/ 433031 h 589526"/>
                  <a:gd name="connsiteX442" fmla="*/ 1169284 w 1366452"/>
                  <a:gd name="connsiteY442" fmla="*/ 531139 h 589526"/>
                  <a:gd name="connsiteX443" fmla="*/ 1170617 w 1366452"/>
                  <a:gd name="connsiteY443" fmla="*/ 549903 h 589526"/>
                  <a:gd name="connsiteX444" fmla="*/ 1177666 w 1366452"/>
                  <a:gd name="connsiteY444" fmla="*/ 567524 h 589526"/>
                  <a:gd name="connsiteX445" fmla="*/ 1191382 w 1366452"/>
                  <a:gd name="connsiteY445" fmla="*/ 582478 h 589526"/>
                  <a:gd name="connsiteX446" fmla="*/ 1214432 w 1366452"/>
                  <a:gd name="connsiteY446" fmla="*/ 589336 h 589526"/>
                  <a:gd name="connsiteX447" fmla="*/ 1221957 w 1366452"/>
                  <a:gd name="connsiteY447" fmla="*/ 589527 h 589526"/>
                  <a:gd name="connsiteX448" fmla="*/ 1229577 w 1366452"/>
                  <a:gd name="connsiteY448" fmla="*/ 588765 h 589526"/>
                  <a:gd name="connsiteX449" fmla="*/ 1257295 w 1366452"/>
                  <a:gd name="connsiteY449" fmla="*/ 573525 h 589526"/>
                  <a:gd name="connsiteX450" fmla="*/ 1286251 w 1366452"/>
                  <a:gd name="connsiteY450" fmla="*/ 545522 h 589526"/>
                  <a:gd name="connsiteX451" fmla="*/ 1313778 w 1366452"/>
                  <a:gd name="connsiteY451" fmla="*/ 511041 h 589526"/>
                  <a:gd name="connsiteX452" fmla="*/ 1337781 w 1366452"/>
                  <a:gd name="connsiteY452" fmla="*/ 476465 h 589526"/>
                  <a:gd name="connsiteX453" fmla="*/ 1355783 w 1366452"/>
                  <a:gd name="connsiteY453" fmla="*/ 447986 h 589526"/>
                  <a:gd name="connsiteX454" fmla="*/ 1365023 w 1366452"/>
                  <a:gd name="connsiteY454" fmla="*/ 432174 h 589526"/>
                  <a:gd name="connsiteX455" fmla="*/ 1365975 w 1366452"/>
                  <a:gd name="connsiteY455" fmla="*/ 423030 h 589526"/>
                  <a:gd name="connsiteX456" fmla="*/ 1365975 w 1366452"/>
                  <a:gd name="connsiteY456" fmla="*/ 423030 h 589526"/>
                  <a:gd name="connsiteX457" fmla="*/ 135345 w 1366452"/>
                  <a:gd name="connsiteY457" fmla="*/ 302063 h 589526"/>
                  <a:gd name="connsiteX458" fmla="*/ 122772 w 1366452"/>
                  <a:gd name="connsiteY458" fmla="*/ 316350 h 589526"/>
                  <a:gd name="connsiteX459" fmla="*/ 62765 w 1366452"/>
                  <a:gd name="connsiteY459" fmla="*/ 364546 h 589526"/>
                  <a:gd name="connsiteX460" fmla="*/ 24569 w 1366452"/>
                  <a:gd name="connsiteY460" fmla="*/ 373119 h 589526"/>
                  <a:gd name="connsiteX461" fmla="*/ 24093 w 1366452"/>
                  <a:gd name="connsiteY461" fmla="*/ 373119 h 589526"/>
                  <a:gd name="connsiteX462" fmla="*/ 31332 w 1366452"/>
                  <a:gd name="connsiteY462" fmla="*/ 346068 h 589526"/>
                  <a:gd name="connsiteX463" fmla="*/ 49620 w 1366452"/>
                  <a:gd name="connsiteY463" fmla="*/ 327399 h 589526"/>
                  <a:gd name="connsiteX464" fmla="*/ 76195 w 1366452"/>
                  <a:gd name="connsiteY464" fmla="*/ 311492 h 589526"/>
                  <a:gd name="connsiteX465" fmla="*/ 108580 w 1366452"/>
                  <a:gd name="connsiteY465" fmla="*/ 298824 h 589526"/>
                  <a:gd name="connsiteX466" fmla="*/ 144775 w 1366452"/>
                  <a:gd name="connsiteY466" fmla="*/ 288727 h 589526"/>
                  <a:gd name="connsiteX467" fmla="*/ 135440 w 1366452"/>
                  <a:gd name="connsiteY467" fmla="*/ 302063 h 589526"/>
                  <a:gd name="connsiteX468" fmla="*/ 135440 w 1366452"/>
                  <a:gd name="connsiteY468" fmla="*/ 302063 h 589526"/>
                  <a:gd name="connsiteX469" fmla="*/ 1093179 w 1366452"/>
                  <a:gd name="connsiteY469" fmla="*/ 370928 h 589526"/>
                  <a:gd name="connsiteX470" fmla="*/ 1094227 w 1366452"/>
                  <a:gd name="connsiteY470" fmla="*/ 358069 h 589526"/>
                  <a:gd name="connsiteX471" fmla="*/ 1095656 w 1366452"/>
                  <a:gd name="connsiteY471" fmla="*/ 345496 h 589526"/>
                  <a:gd name="connsiteX472" fmla="*/ 1098799 w 1366452"/>
                  <a:gd name="connsiteY472" fmla="*/ 331685 h 589526"/>
                  <a:gd name="connsiteX473" fmla="*/ 1098132 w 1366452"/>
                  <a:gd name="connsiteY473" fmla="*/ 332542 h 589526"/>
                  <a:gd name="connsiteX474" fmla="*/ 1103752 w 1366452"/>
                  <a:gd name="connsiteY474" fmla="*/ 312349 h 589526"/>
                  <a:gd name="connsiteX475" fmla="*/ 1110991 w 1366452"/>
                  <a:gd name="connsiteY475" fmla="*/ 298157 h 589526"/>
                  <a:gd name="connsiteX476" fmla="*/ 1118420 w 1366452"/>
                  <a:gd name="connsiteY476" fmla="*/ 289299 h 589526"/>
                  <a:gd name="connsiteX477" fmla="*/ 1124707 w 1366452"/>
                  <a:gd name="connsiteY477" fmla="*/ 284537 h 589526"/>
                  <a:gd name="connsiteX478" fmla="*/ 1129565 w 1366452"/>
                  <a:gd name="connsiteY478" fmla="*/ 283774 h 589526"/>
                  <a:gd name="connsiteX479" fmla="*/ 1129183 w 1366452"/>
                  <a:gd name="connsiteY479" fmla="*/ 297300 h 589526"/>
                  <a:gd name="connsiteX480" fmla="*/ 1125945 w 1366452"/>
                  <a:gd name="connsiteY480" fmla="*/ 308539 h 589526"/>
                  <a:gd name="connsiteX481" fmla="*/ 1118325 w 1366452"/>
                  <a:gd name="connsiteY481" fmla="*/ 328351 h 589526"/>
                  <a:gd name="connsiteX482" fmla="*/ 1107181 w 1366452"/>
                  <a:gd name="connsiteY482" fmla="*/ 351116 h 589526"/>
                  <a:gd name="connsiteX483" fmla="*/ 1093084 w 1366452"/>
                  <a:gd name="connsiteY483" fmla="*/ 370738 h 589526"/>
                  <a:gd name="connsiteX484" fmla="*/ 1093084 w 1366452"/>
                  <a:gd name="connsiteY484" fmla="*/ 370738 h 58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Lst>
                <a:rect l="l" t="t" r="r" b="b"/>
                <a:pathLst>
                  <a:path w="1366452" h="589526">
                    <a:moveTo>
                      <a:pt x="1365023" y="423506"/>
                    </a:moveTo>
                    <a:cubicBezTo>
                      <a:pt x="1364165" y="420553"/>
                      <a:pt x="1362356" y="418172"/>
                      <a:pt x="1359593" y="416363"/>
                    </a:cubicBezTo>
                    <a:cubicBezTo>
                      <a:pt x="1356545" y="414553"/>
                      <a:pt x="1353402" y="414076"/>
                      <a:pt x="1350259" y="414934"/>
                    </a:cubicBezTo>
                    <a:cubicBezTo>
                      <a:pt x="1347116" y="415791"/>
                      <a:pt x="1344830" y="417791"/>
                      <a:pt x="1343306" y="420839"/>
                    </a:cubicBezTo>
                    <a:cubicBezTo>
                      <a:pt x="1340639" y="425125"/>
                      <a:pt x="1336924" y="430840"/>
                      <a:pt x="1332352" y="438175"/>
                    </a:cubicBezTo>
                    <a:cubicBezTo>
                      <a:pt x="1327684" y="445509"/>
                      <a:pt x="1323017" y="452653"/>
                      <a:pt x="1318445" y="459796"/>
                    </a:cubicBezTo>
                    <a:cubicBezTo>
                      <a:pt x="1313778" y="466940"/>
                      <a:pt x="1309587" y="473227"/>
                      <a:pt x="1305682" y="478561"/>
                    </a:cubicBezTo>
                    <a:cubicBezTo>
                      <a:pt x="1301776" y="483990"/>
                      <a:pt x="1299681" y="486943"/>
                      <a:pt x="1299300" y="487610"/>
                    </a:cubicBezTo>
                    <a:cubicBezTo>
                      <a:pt x="1289870" y="498468"/>
                      <a:pt x="1280726" y="509326"/>
                      <a:pt x="1271868" y="520185"/>
                    </a:cubicBezTo>
                    <a:cubicBezTo>
                      <a:pt x="1263010" y="531043"/>
                      <a:pt x="1253866" y="541616"/>
                      <a:pt x="1244531" y="552189"/>
                    </a:cubicBezTo>
                    <a:cubicBezTo>
                      <a:pt x="1243674" y="553046"/>
                      <a:pt x="1242245" y="554285"/>
                      <a:pt x="1240245" y="555809"/>
                    </a:cubicBezTo>
                    <a:cubicBezTo>
                      <a:pt x="1238150" y="557333"/>
                      <a:pt x="1235959" y="558857"/>
                      <a:pt x="1233768" y="560571"/>
                    </a:cubicBezTo>
                    <a:cubicBezTo>
                      <a:pt x="1231482" y="562190"/>
                      <a:pt x="1229387" y="563619"/>
                      <a:pt x="1227291" y="564857"/>
                    </a:cubicBezTo>
                    <a:cubicBezTo>
                      <a:pt x="1225291" y="566000"/>
                      <a:pt x="1223767" y="566572"/>
                      <a:pt x="1222814" y="566381"/>
                    </a:cubicBezTo>
                    <a:cubicBezTo>
                      <a:pt x="1220242" y="566000"/>
                      <a:pt x="1218433" y="564953"/>
                      <a:pt x="1217480" y="563333"/>
                    </a:cubicBezTo>
                    <a:cubicBezTo>
                      <a:pt x="1216528" y="561714"/>
                      <a:pt x="1215956" y="559809"/>
                      <a:pt x="1215575" y="557809"/>
                    </a:cubicBezTo>
                    <a:cubicBezTo>
                      <a:pt x="1215194" y="555713"/>
                      <a:pt x="1215194" y="553618"/>
                      <a:pt x="1215575" y="551522"/>
                    </a:cubicBezTo>
                    <a:cubicBezTo>
                      <a:pt x="1215861" y="549427"/>
                      <a:pt x="1216242" y="547522"/>
                      <a:pt x="1216433" y="545903"/>
                    </a:cubicBezTo>
                    <a:cubicBezTo>
                      <a:pt x="1216909" y="542950"/>
                      <a:pt x="1217861" y="538187"/>
                      <a:pt x="1219385" y="531615"/>
                    </a:cubicBezTo>
                    <a:cubicBezTo>
                      <a:pt x="1220909" y="525043"/>
                      <a:pt x="1222624" y="518280"/>
                      <a:pt x="1224529" y="511327"/>
                    </a:cubicBezTo>
                    <a:cubicBezTo>
                      <a:pt x="1226434" y="504469"/>
                      <a:pt x="1228148" y="498087"/>
                      <a:pt x="1229767" y="492372"/>
                    </a:cubicBezTo>
                    <a:cubicBezTo>
                      <a:pt x="1231291" y="486562"/>
                      <a:pt x="1232434" y="482942"/>
                      <a:pt x="1233006" y="481323"/>
                    </a:cubicBezTo>
                    <a:cubicBezTo>
                      <a:pt x="1233577" y="480085"/>
                      <a:pt x="1235483" y="476846"/>
                      <a:pt x="1238816" y="471703"/>
                    </a:cubicBezTo>
                    <a:cubicBezTo>
                      <a:pt x="1242150" y="466559"/>
                      <a:pt x="1246150" y="460559"/>
                      <a:pt x="1250913" y="453796"/>
                    </a:cubicBezTo>
                    <a:cubicBezTo>
                      <a:pt x="1255675" y="447033"/>
                      <a:pt x="1260724" y="439794"/>
                      <a:pt x="1266058" y="432079"/>
                    </a:cubicBezTo>
                    <a:cubicBezTo>
                      <a:pt x="1271487" y="424363"/>
                      <a:pt x="1276535" y="417220"/>
                      <a:pt x="1281202" y="410457"/>
                    </a:cubicBezTo>
                    <a:cubicBezTo>
                      <a:pt x="1285965" y="403694"/>
                      <a:pt x="1290061" y="397884"/>
                      <a:pt x="1293680" y="393121"/>
                    </a:cubicBezTo>
                    <a:cubicBezTo>
                      <a:pt x="1297300" y="388359"/>
                      <a:pt x="1299681" y="385406"/>
                      <a:pt x="1300824" y="384263"/>
                    </a:cubicBezTo>
                    <a:cubicBezTo>
                      <a:pt x="1302824" y="382263"/>
                      <a:pt x="1303872" y="379215"/>
                      <a:pt x="1303967" y="375214"/>
                    </a:cubicBezTo>
                    <a:cubicBezTo>
                      <a:pt x="1304063" y="371214"/>
                      <a:pt x="1303967" y="368928"/>
                      <a:pt x="1303777" y="368166"/>
                    </a:cubicBezTo>
                    <a:cubicBezTo>
                      <a:pt x="1303396" y="366451"/>
                      <a:pt x="1303110" y="364832"/>
                      <a:pt x="1303015" y="363308"/>
                    </a:cubicBezTo>
                    <a:cubicBezTo>
                      <a:pt x="1302919" y="361784"/>
                      <a:pt x="1302443" y="360451"/>
                      <a:pt x="1301681" y="359308"/>
                    </a:cubicBezTo>
                    <a:cubicBezTo>
                      <a:pt x="1298824" y="354164"/>
                      <a:pt x="1295014" y="350354"/>
                      <a:pt x="1290442" y="347783"/>
                    </a:cubicBezTo>
                    <a:cubicBezTo>
                      <a:pt x="1285870" y="345211"/>
                      <a:pt x="1281012" y="342925"/>
                      <a:pt x="1275964" y="340734"/>
                    </a:cubicBezTo>
                    <a:cubicBezTo>
                      <a:pt x="1274725" y="340163"/>
                      <a:pt x="1273106" y="339972"/>
                      <a:pt x="1271011" y="340163"/>
                    </a:cubicBezTo>
                    <a:cubicBezTo>
                      <a:pt x="1269010" y="340353"/>
                      <a:pt x="1267487" y="341020"/>
                      <a:pt x="1266629" y="342258"/>
                    </a:cubicBezTo>
                    <a:cubicBezTo>
                      <a:pt x="1262343" y="346259"/>
                      <a:pt x="1258342" y="350354"/>
                      <a:pt x="1254628" y="354640"/>
                    </a:cubicBezTo>
                    <a:cubicBezTo>
                      <a:pt x="1250913" y="358927"/>
                      <a:pt x="1247198" y="363403"/>
                      <a:pt x="1243483" y="368166"/>
                    </a:cubicBezTo>
                    <a:cubicBezTo>
                      <a:pt x="1238912" y="373786"/>
                      <a:pt x="1234149" y="379215"/>
                      <a:pt x="1229101" y="384454"/>
                    </a:cubicBezTo>
                    <a:cubicBezTo>
                      <a:pt x="1224052" y="389692"/>
                      <a:pt x="1218338" y="394169"/>
                      <a:pt x="1211670" y="397789"/>
                    </a:cubicBezTo>
                    <a:cubicBezTo>
                      <a:pt x="1208813" y="399027"/>
                      <a:pt x="1206812" y="399408"/>
                      <a:pt x="1205765" y="398837"/>
                    </a:cubicBezTo>
                    <a:cubicBezTo>
                      <a:pt x="1204622" y="398360"/>
                      <a:pt x="1204050" y="396550"/>
                      <a:pt x="1203859" y="393502"/>
                    </a:cubicBezTo>
                    <a:cubicBezTo>
                      <a:pt x="1203479" y="391407"/>
                      <a:pt x="1203383" y="389883"/>
                      <a:pt x="1203574" y="388931"/>
                    </a:cubicBezTo>
                    <a:cubicBezTo>
                      <a:pt x="1205860" y="386930"/>
                      <a:pt x="1209384" y="383596"/>
                      <a:pt x="1213956" y="378739"/>
                    </a:cubicBezTo>
                    <a:cubicBezTo>
                      <a:pt x="1218528" y="373976"/>
                      <a:pt x="1223291" y="368547"/>
                      <a:pt x="1228053" y="362451"/>
                    </a:cubicBezTo>
                    <a:cubicBezTo>
                      <a:pt x="1232816" y="356355"/>
                      <a:pt x="1237388" y="349973"/>
                      <a:pt x="1241579" y="343306"/>
                    </a:cubicBezTo>
                    <a:cubicBezTo>
                      <a:pt x="1245769" y="336638"/>
                      <a:pt x="1248627" y="330352"/>
                      <a:pt x="1250056" y="324351"/>
                    </a:cubicBezTo>
                    <a:cubicBezTo>
                      <a:pt x="1251484" y="318445"/>
                      <a:pt x="1251104" y="313112"/>
                      <a:pt x="1248817" y="308349"/>
                    </a:cubicBezTo>
                    <a:cubicBezTo>
                      <a:pt x="1246532" y="303682"/>
                      <a:pt x="1241388" y="300158"/>
                      <a:pt x="1233387" y="297871"/>
                    </a:cubicBezTo>
                    <a:cubicBezTo>
                      <a:pt x="1225100" y="295586"/>
                      <a:pt x="1217575" y="296633"/>
                      <a:pt x="1211003" y="301110"/>
                    </a:cubicBezTo>
                    <a:cubicBezTo>
                      <a:pt x="1204431" y="305587"/>
                      <a:pt x="1198621" y="311683"/>
                      <a:pt x="1193573" y="319398"/>
                    </a:cubicBezTo>
                    <a:cubicBezTo>
                      <a:pt x="1188524" y="327113"/>
                      <a:pt x="1184333" y="335686"/>
                      <a:pt x="1181000" y="345020"/>
                    </a:cubicBezTo>
                    <a:cubicBezTo>
                      <a:pt x="1177666" y="354355"/>
                      <a:pt x="1174904" y="362832"/>
                      <a:pt x="1172713" y="370547"/>
                    </a:cubicBezTo>
                    <a:cubicBezTo>
                      <a:pt x="1172237" y="371500"/>
                      <a:pt x="1171951" y="372357"/>
                      <a:pt x="1171760" y="373119"/>
                    </a:cubicBezTo>
                    <a:cubicBezTo>
                      <a:pt x="1171570" y="373881"/>
                      <a:pt x="1171284" y="374834"/>
                      <a:pt x="1170808" y="375691"/>
                    </a:cubicBezTo>
                    <a:cubicBezTo>
                      <a:pt x="1170046" y="378263"/>
                      <a:pt x="1169569" y="380644"/>
                      <a:pt x="1169189" y="382930"/>
                    </a:cubicBezTo>
                    <a:cubicBezTo>
                      <a:pt x="1168808" y="385216"/>
                      <a:pt x="1168522" y="387311"/>
                      <a:pt x="1168141" y="389312"/>
                    </a:cubicBezTo>
                    <a:lnTo>
                      <a:pt x="1167950" y="390740"/>
                    </a:lnTo>
                    <a:lnTo>
                      <a:pt x="1167950" y="391216"/>
                    </a:lnTo>
                    <a:cubicBezTo>
                      <a:pt x="1167950" y="392169"/>
                      <a:pt x="1168046" y="392931"/>
                      <a:pt x="1168141" y="393788"/>
                    </a:cubicBezTo>
                    <a:cubicBezTo>
                      <a:pt x="1168141" y="393884"/>
                      <a:pt x="1168046" y="394074"/>
                      <a:pt x="1167950" y="394169"/>
                    </a:cubicBezTo>
                    <a:cubicBezTo>
                      <a:pt x="1165379" y="399789"/>
                      <a:pt x="1162331" y="405694"/>
                      <a:pt x="1158616" y="411981"/>
                    </a:cubicBezTo>
                    <a:cubicBezTo>
                      <a:pt x="1154996" y="418267"/>
                      <a:pt x="1150996" y="424459"/>
                      <a:pt x="1146614" y="430650"/>
                    </a:cubicBezTo>
                    <a:cubicBezTo>
                      <a:pt x="1142328" y="436841"/>
                      <a:pt x="1137661" y="442747"/>
                      <a:pt x="1132803" y="448271"/>
                    </a:cubicBezTo>
                    <a:cubicBezTo>
                      <a:pt x="1127945" y="453891"/>
                      <a:pt x="1122992" y="458749"/>
                      <a:pt x="1117944" y="462940"/>
                    </a:cubicBezTo>
                    <a:cubicBezTo>
                      <a:pt x="1117563" y="463511"/>
                      <a:pt x="1116515" y="464368"/>
                      <a:pt x="1114991" y="465512"/>
                    </a:cubicBezTo>
                    <a:cubicBezTo>
                      <a:pt x="1111562" y="467988"/>
                      <a:pt x="1108229" y="469988"/>
                      <a:pt x="1104990" y="471417"/>
                    </a:cubicBezTo>
                    <a:cubicBezTo>
                      <a:pt x="1099656" y="473227"/>
                      <a:pt x="1095846" y="472465"/>
                      <a:pt x="1093560" y="469131"/>
                    </a:cubicBezTo>
                    <a:cubicBezTo>
                      <a:pt x="1091274" y="465797"/>
                      <a:pt x="1089845" y="462654"/>
                      <a:pt x="1089179" y="459892"/>
                    </a:cubicBezTo>
                    <a:cubicBezTo>
                      <a:pt x="1088607" y="457129"/>
                      <a:pt x="1088131" y="454367"/>
                      <a:pt x="1087750" y="451605"/>
                    </a:cubicBezTo>
                    <a:cubicBezTo>
                      <a:pt x="1087369" y="448843"/>
                      <a:pt x="1086988" y="446176"/>
                      <a:pt x="1086797" y="443413"/>
                    </a:cubicBezTo>
                    <a:cubicBezTo>
                      <a:pt x="1086797" y="439699"/>
                      <a:pt x="1086797" y="435984"/>
                      <a:pt x="1087083" y="432174"/>
                    </a:cubicBezTo>
                    <a:cubicBezTo>
                      <a:pt x="1087369" y="428364"/>
                      <a:pt x="1088798" y="424649"/>
                      <a:pt x="1091369" y="421030"/>
                    </a:cubicBezTo>
                    <a:cubicBezTo>
                      <a:pt x="1095465" y="416363"/>
                      <a:pt x="1099275" y="411600"/>
                      <a:pt x="1102894" y="406838"/>
                    </a:cubicBezTo>
                    <a:cubicBezTo>
                      <a:pt x="1106514" y="402075"/>
                      <a:pt x="1109657" y="397027"/>
                      <a:pt x="1112515" y="391788"/>
                    </a:cubicBezTo>
                    <a:cubicBezTo>
                      <a:pt x="1118516" y="381025"/>
                      <a:pt x="1124421" y="370357"/>
                      <a:pt x="1130136" y="359689"/>
                    </a:cubicBezTo>
                    <a:cubicBezTo>
                      <a:pt x="1135851" y="349021"/>
                      <a:pt x="1141375" y="338353"/>
                      <a:pt x="1146709" y="327494"/>
                    </a:cubicBezTo>
                    <a:cubicBezTo>
                      <a:pt x="1150615" y="319779"/>
                      <a:pt x="1153758" y="311778"/>
                      <a:pt x="1156234" y="303682"/>
                    </a:cubicBezTo>
                    <a:cubicBezTo>
                      <a:pt x="1158711" y="295586"/>
                      <a:pt x="1159759" y="287108"/>
                      <a:pt x="1159473" y="278345"/>
                    </a:cubicBezTo>
                    <a:cubicBezTo>
                      <a:pt x="1159283" y="277678"/>
                      <a:pt x="1159187" y="276916"/>
                      <a:pt x="1159283" y="276059"/>
                    </a:cubicBezTo>
                    <a:cubicBezTo>
                      <a:pt x="1159378" y="275202"/>
                      <a:pt x="1159283" y="274535"/>
                      <a:pt x="1159092" y="273773"/>
                    </a:cubicBezTo>
                    <a:cubicBezTo>
                      <a:pt x="1158997" y="270439"/>
                      <a:pt x="1157092" y="266820"/>
                      <a:pt x="1153472" y="262915"/>
                    </a:cubicBezTo>
                    <a:cubicBezTo>
                      <a:pt x="1149853" y="259009"/>
                      <a:pt x="1145471" y="255866"/>
                      <a:pt x="1140137" y="253580"/>
                    </a:cubicBezTo>
                    <a:cubicBezTo>
                      <a:pt x="1134803" y="251199"/>
                      <a:pt x="1128802" y="250246"/>
                      <a:pt x="1122040" y="250532"/>
                    </a:cubicBezTo>
                    <a:cubicBezTo>
                      <a:pt x="1115277" y="250818"/>
                      <a:pt x="1108895" y="253485"/>
                      <a:pt x="1102704" y="258533"/>
                    </a:cubicBezTo>
                    <a:lnTo>
                      <a:pt x="1102704" y="259009"/>
                    </a:lnTo>
                    <a:cubicBezTo>
                      <a:pt x="1101847" y="259581"/>
                      <a:pt x="1101180" y="260152"/>
                      <a:pt x="1100608" y="260724"/>
                    </a:cubicBezTo>
                    <a:cubicBezTo>
                      <a:pt x="1100037" y="261295"/>
                      <a:pt x="1099370" y="261867"/>
                      <a:pt x="1098608" y="262438"/>
                    </a:cubicBezTo>
                    <a:lnTo>
                      <a:pt x="1098608" y="262915"/>
                    </a:lnTo>
                    <a:cubicBezTo>
                      <a:pt x="1088035" y="271963"/>
                      <a:pt x="1079082" y="281393"/>
                      <a:pt x="1071462" y="291204"/>
                    </a:cubicBezTo>
                    <a:cubicBezTo>
                      <a:pt x="1063842" y="301015"/>
                      <a:pt x="1057651" y="309873"/>
                      <a:pt x="1052698" y="317874"/>
                    </a:cubicBezTo>
                    <a:cubicBezTo>
                      <a:pt x="1047173" y="327399"/>
                      <a:pt x="1042601" y="336543"/>
                      <a:pt x="1038887" y="345306"/>
                    </a:cubicBezTo>
                    <a:cubicBezTo>
                      <a:pt x="1036410" y="350640"/>
                      <a:pt x="1034219" y="355974"/>
                      <a:pt x="1032409" y="361308"/>
                    </a:cubicBezTo>
                    <a:cubicBezTo>
                      <a:pt x="1030600" y="366642"/>
                      <a:pt x="1028885" y="372071"/>
                      <a:pt x="1027361" y="377596"/>
                    </a:cubicBezTo>
                    <a:cubicBezTo>
                      <a:pt x="1026885" y="379596"/>
                      <a:pt x="1026599" y="381501"/>
                      <a:pt x="1026218" y="383501"/>
                    </a:cubicBezTo>
                    <a:cubicBezTo>
                      <a:pt x="1022504" y="391978"/>
                      <a:pt x="1018693" y="399313"/>
                      <a:pt x="1014788" y="405504"/>
                    </a:cubicBezTo>
                    <a:cubicBezTo>
                      <a:pt x="1009264" y="414172"/>
                      <a:pt x="1004025" y="420839"/>
                      <a:pt x="999072" y="425602"/>
                    </a:cubicBezTo>
                    <a:cubicBezTo>
                      <a:pt x="994119" y="430364"/>
                      <a:pt x="989738" y="433508"/>
                      <a:pt x="985832" y="435032"/>
                    </a:cubicBezTo>
                    <a:cubicBezTo>
                      <a:pt x="981927" y="436556"/>
                      <a:pt x="978974" y="437032"/>
                      <a:pt x="977069" y="436460"/>
                    </a:cubicBezTo>
                    <a:cubicBezTo>
                      <a:pt x="972307" y="435032"/>
                      <a:pt x="970688" y="429316"/>
                      <a:pt x="972212" y="419125"/>
                    </a:cubicBezTo>
                    <a:cubicBezTo>
                      <a:pt x="973355" y="413981"/>
                      <a:pt x="975259" y="406933"/>
                      <a:pt x="978022" y="397979"/>
                    </a:cubicBezTo>
                    <a:cubicBezTo>
                      <a:pt x="980784" y="389026"/>
                      <a:pt x="983546" y="379977"/>
                      <a:pt x="986499" y="370738"/>
                    </a:cubicBezTo>
                    <a:cubicBezTo>
                      <a:pt x="989452" y="361498"/>
                      <a:pt x="992214" y="352926"/>
                      <a:pt x="994786" y="344925"/>
                    </a:cubicBezTo>
                    <a:cubicBezTo>
                      <a:pt x="997357" y="337019"/>
                      <a:pt x="999263" y="331399"/>
                      <a:pt x="1000406" y="328256"/>
                    </a:cubicBezTo>
                    <a:cubicBezTo>
                      <a:pt x="1001549" y="325399"/>
                      <a:pt x="1001549" y="321970"/>
                      <a:pt x="1000501" y="317969"/>
                    </a:cubicBezTo>
                    <a:cubicBezTo>
                      <a:pt x="999453" y="313969"/>
                      <a:pt x="997357" y="311397"/>
                      <a:pt x="994214" y="310254"/>
                    </a:cubicBezTo>
                    <a:cubicBezTo>
                      <a:pt x="988499" y="308349"/>
                      <a:pt x="982594" y="308444"/>
                      <a:pt x="976593" y="310540"/>
                    </a:cubicBezTo>
                    <a:cubicBezTo>
                      <a:pt x="971640" y="312064"/>
                      <a:pt x="966401" y="315397"/>
                      <a:pt x="960782" y="320350"/>
                    </a:cubicBezTo>
                    <a:cubicBezTo>
                      <a:pt x="955162" y="325303"/>
                      <a:pt x="949732" y="330447"/>
                      <a:pt x="944589" y="335876"/>
                    </a:cubicBezTo>
                    <a:cubicBezTo>
                      <a:pt x="939446" y="341210"/>
                      <a:pt x="934874" y="346354"/>
                      <a:pt x="930873" y="351307"/>
                    </a:cubicBezTo>
                    <a:cubicBezTo>
                      <a:pt x="926968" y="356164"/>
                      <a:pt x="924206" y="359213"/>
                      <a:pt x="922682" y="360260"/>
                    </a:cubicBezTo>
                    <a:cubicBezTo>
                      <a:pt x="922682" y="359974"/>
                      <a:pt x="922777" y="358260"/>
                      <a:pt x="922967" y="355307"/>
                    </a:cubicBezTo>
                    <a:cubicBezTo>
                      <a:pt x="923063" y="352354"/>
                      <a:pt x="923063" y="349021"/>
                      <a:pt x="922967" y="345496"/>
                    </a:cubicBezTo>
                    <a:cubicBezTo>
                      <a:pt x="922872" y="341972"/>
                      <a:pt x="922396" y="338353"/>
                      <a:pt x="921634" y="334733"/>
                    </a:cubicBezTo>
                    <a:cubicBezTo>
                      <a:pt x="920872" y="331114"/>
                      <a:pt x="919443" y="328256"/>
                      <a:pt x="917443" y="326351"/>
                    </a:cubicBezTo>
                    <a:cubicBezTo>
                      <a:pt x="911632" y="320732"/>
                      <a:pt x="905537" y="317779"/>
                      <a:pt x="899250" y="317493"/>
                    </a:cubicBezTo>
                    <a:cubicBezTo>
                      <a:pt x="892964" y="317207"/>
                      <a:pt x="886487" y="317779"/>
                      <a:pt x="879819" y="319493"/>
                    </a:cubicBezTo>
                    <a:cubicBezTo>
                      <a:pt x="868675" y="322446"/>
                      <a:pt x="858197" y="326732"/>
                      <a:pt x="848482" y="332352"/>
                    </a:cubicBezTo>
                    <a:cubicBezTo>
                      <a:pt x="838766" y="337972"/>
                      <a:pt x="829432" y="344449"/>
                      <a:pt x="820574" y="351783"/>
                    </a:cubicBezTo>
                    <a:cubicBezTo>
                      <a:pt x="818192" y="354069"/>
                      <a:pt x="815811" y="356260"/>
                      <a:pt x="813334" y="358165"/>
                    </a:cubicBezTo>
                    <a:cubicBezTo>
                      <a:pt x="810858" y="360070"/>
                      <a:pt x="808477" y="362261"/>
                      <a:pt x="806096" y="364546"/>
                    </a:cubicBezTo>
                    <a:cubicBezTo>
                      <a:pt x="808382" y="356260"/>
                      <a:pt x="810287" y="349402"/>
                      <a:pt x="811810" y="344163"/>
                    </a:cubicBezTo>
                    <a:cubicBezTo>
                      <a:pt x="813334" y="338924"/>
                      <a:pt x="814858" y="333686"/>
                      <a:pt x="816478" y="328637"/>
                    </a:cubicBezTo>
                    <a:cubicBezTo>
                      <a:pt x="818097" y="323589"/>
                      <a:pt x="819431" y="319874"/>
                      <a:pt x="820478" y="317779"/>
                    </a:cubicBezTo>
                    <a:cubicBezTo>
                      <a:pt x="821716" y="314350"/>
                      <a:pt x="823050" y="310921"/>
                      <a:pt x="824574" y="307682"/>
                    </a:cubicBezTo>
                    <a:cubicBezTo>
                      <a:pt x="826098" y="304444"/>
                      <a:pt x="827432" y="301015"/>
                      <a:pt x="828670" y="297586"/>
                    </a:cubicBezTo>
                    <a:cubicBezTo>
                      <a:pt x="829432" y="295014"/>
                      <a:pt x="829717" y="292347"/>
                      <a:pt x="829717" y="289489"/>
                    </a:cubicBezTo>
                    <a:cubicBezTo>
                      <a:pt x="829717" y="286632"/>
                      <a:pt x="829813" y="283870"/>
                      <a:pt x="830289" y="281298"/>
                    </a:cubicBezTo>
                    <a:cubicBezTo>
                      <a:pt x="830860" y="275678"/>
                      <a:pt x="829813" y="270820"/>
                      <a:pt x="827336" y="266534"/>
                    </a:cubicBezTo>
                    <a:cubicBezTo>
                      <a:pt x="824860" y="262343"/>
                      <a:pt x="821621" y="258343"/>
                      <a:pt x="817907" y="254818"/>
                    </a:cubicBezTo>
                    <a:cubicBezTo>
                      <a:pt x="812763" y="249294"/>
                      <a:pt x="808477" y="245770"/>
                      <a:pt x="805048" y="244055"/>
                    </a:cubicBezTo>
                    <a:cubicBezTo>
                      <a:pt x="801619" y="242341"/>
                      <a:pt x="797523" y="240817"/>
                      <a:pt x="792760" y="239388"/>
                    </a:cubicBezTo>
                    <a:cubicBezTo>
                      <a:pt x="791808" y="239197"/>
                      <a:pt x="790284" y="239388"/>
                      <a:pt x="788189" y="239674"/>
                    </a:cubicBezTo>
                    <a:cubicBezTo>
                      <a:pt x="786093" y="240055"/>
                      <a:pt x="783712" y="240721"/>
                      <a:pt x="781045" y="241769"/>
                    </a:cubicBezTo>
                    <a:cubicBezTo>
                      <a:pt x="778378" y="242817"/>
                      <a:pt x="775711" y="244341"/>
                      <a:pt x="773044" y="246246"/>
                    </a:cubicBezTo>
                    <a:cubicBezTo>
                      <a:pt x="770377" y="248151"/>
                      <a:pt x="767996" y="250627"/>
                      <a:pt x="765900" y="253675"/>
                    </a:cubicBezTo>
                    <a:cubicBezTo>
                      <a:pt x="763805" y="256342"/>
                      <a:pt x="761804" y="260343"/>
                      <a:pt x="759804" y="265487"/>
                    </a:cubicBezTo>
                    <a:cubicBezTo>
                      <a:pt x="757804" y="270630"/>
                      <a:pt x="755899" y="276536"/>
                      <a:pt x="753994" y="283108"/>
                    </a:cubicBezTo>
                    <a:cubicBezTo>
                      <a:pt x="752089" y="289680"/>
                      <a:pt x="750279" y="296443"/>
                      <a:pt x="748565" y="303301"/>
                    </a:cubicBezTo>
                    <a:cubicBezTo>
                      <a:pt x="746755" y="310159"/>
                      <a:pt x="745326" y="316540"/>
                      <a:pt x="744088" y="322351"/>
                    </a:cubicBezTo>
                    <a:cubicBezTo>
                      <a:pt x="743897" y="323303"/>
                      <a:pt x="743135" y="327018"/>
                      <a:pt x="741611" y="333495"/>
                    </a:cubicBezTo>
                    <a:cubicBezTo>
                      <a:pt x="741421" y="334162"/>
                      <a:pt x="741325" y="334924"/>
                      <a:pt x="741135" y="335590"/>
                    </a:cubicBezTo>
                    <a:cubicBezTo>
                      <a:pt x="737039" y="345401"/>
                      <a:pt x="732753" y="353783"/>
                      <a:pt x="728276" y="360737"/>
                    </a:cubicBezTo>
                    <a:cubicBezTo>
                      <a:pt x="722752" y="369404"/>
                      <a:pt x="717513" y="376072"/>
                      <a:pt x="712560" y="380834"/>
                    </a:cubicBezTo>
                    <a:cubicBezTo>
                      <a:pt x="707607" y="385597"/>
                      <a:pt x="703225" y="388740"/>
                      <a:pt x="699320" y="390264"/>
                    </a:cubicBezTo>
                    <a:cubicBezTo>
                      <a:pt x="695415" y="391788"/>
                      <a:pt x="692462" y="392264"/>
                      <a:pt x="690557" y="391693"/>
                    </a:cubicBezTo>
                    <a:cubicBezTo>
                      <a:pt x="685795" y="390264"/>
                      <a:pt x="684175" y="384549"/>
                      <a:pt x="685699" y="374357"/>
                    </a:cubicBezTo>
                    <a:cubicBezTo>
                      <a:pt x="686842" y="369214"/>
                      <a:pt x="688748" y="362165"/>
                      <a:pt x="691510" y="353212"/>
                    </a:cubicBezTo>
                    <a:cubicBezTo>
                      <a:pt x="694272" y="344258"/>
                      <a:pt x="697129" y="335210"/>
                      <a:pt x="699987" y="325970"/>
                    </a:cubicBezTo>
                    <a:cubicBezTo>
                      <a:pt x="702940" y="316731"/>
                      <a:pt x="705702" y="308159"/>
                      <a:pt x="708274" y="300158"/>
                    </a:cubicBezTo>
                    <a:cubicBezTo>
                      <a:pt x="710845" y="292252"/>
                      <a:pt x="712750" y="286632"/>
                      <a:pt x="713894" y="283489"/>
                    </a:cubicBezTo>
                    <a:cubicBezTo>
                      <a:pt x="715036" y="280631"/>
                      <a:pt x="715036" y="277202"/>
                      <a:pt x="713894" y="273202"/>
                    </a:cubicBezTo>
                    <a:cubicBezTo>
                      <a:pt x="712846" y="269201"/>
                      <a:pt x="710750" y="266629"/>
                      <a:pt x="707607" y="265487"/>
                    </a:cubicBezTo>
                    <a:cubicBezTo>
                      <a:pt x="701892" y="263582"/>
                      <a:pt x="695986" y="263677"/>
                      <a:pt x="689986" y="265677"/>
                    </a:cubicBezTo>
                    <a:cubicBezTo>
                      <a:pt x="685033" y="267201"/>
                      <a:pt x="679794" y="270535"/>
                      <a:pt x="674174" y="275488"/>
                    </a:cubicBezTo>
                    <a:cubicBezTo>
                      <a:pt x="668554" y="280441"/>
                      <a:pt x="663125" y="285584"/>
                      <a:pt x="657982" y="291013"/>
                    </a:cubicBezTo>
                    <a:cubicBezTo>
                      <a:pt x="652743" y="296347"/>
                      <a:pt x="648266" y="301491"/>
                      <a:pt x="644266" y="306444"/>
                    </a:cubicBezTo>
                    <a:cubicBezTo>
                      <a:pt x="640361" y="311302"/>
                      <a:pt x="637598" y="314350"/>
                      <a:pt x="636074" y="315397"/>
                    </a:cubicBezTo>
                    <a:cubicBezTo>
                      <a:pt x="636074" y="315112"/>
                      <a:pt x="636170" y="313397"/>
                      <a:pt x="636360" y="310444"/>
                    </a:cubicBezTo>
                    <a:cubicBezTo>
                      <a:pt x="636455" y="307492"/>
                      <a:pt x="636455" y="304158"/>
                      <a:pt x="636360" y="300634"/>
                    </a:cubicBezTo>
                    <a:cubicBezTo>
                      <a:pt x="636265" y="297110"/>
                      <a:pt x="635789" y="293490"/>
                      <a:pt x="635027" y="289870"/>
                    </a:cubicBezTo>
                    <a:cubicBezTo>
                      <a:pt x="634265" y="286251"/>
                      <a:pt x="632836" y="283393"/>
                      <a:pt x="630836" y="281488"/>
                    </a:cubicBezTo>
                    <a:cubicBezTo>
                      <a:pt x="625025" y="275869"/>
                      <a:pt x="618929" y="272916"/>
                      <a:pt x="612643" y="272630"/>
                    </a:cubicBezTo>
                    <a:cubicBezTo>
                      <a:pt x="606356" y="272344"/>
                      <a:pt x="599879" y="273011"/>
                      <a:pt x="593307" y="274631"/>
                    </a:cubicBezTo>
                    <a:cubicBezTo>
                      <a:pt x="582163" y="277583"/>
                      <a:pt x="571685" y="281869"/>
                      <a:pt x="561970" y="287489"/>
                    </a:cubicBezTo>
                    <a:cubicBezTo>
                      <a:pt x="552254" y="293109"/>
                      <a:pt x="542920" y="299586"/>
                      <a:pt x="534061" y="306920"/>
                    </a:cubicBezTo>
                    <a:cubicBezTo>
                      <a:pt x="531680" y="309206"/>
                      <a:pt x="529299" y="311397"/>
                      <a:pt x="526823" y="313302"/>
                    </a:cubicBezTo>
                    <a:cubicBezTo>
                      <a:pt x="524346" y="315207"/>
                      <a:pt x="521965" y="317398"/>
                      <a:pt x="519583" y="319684"/>
                    </a:cubicBezTo>
                    <a:cubicBezTo>
                      <a:pt x="521869" y="311397"/>
                      <a:pt x="523774" y="304539"/>
                      <a:pt x="525299" y="299300"/>
                    </a:cubicBezTo>
                    <a:cubicBezTo>
                      <a:pt x="526823" y="294062"/>
                      <a:pt x="528346" y="288823"/>
                      <a:pt x="529966" y="283774"/>
                    </a:cubicBezTo>
                    <a:cubicBezTo>
                      <a:pt x="531585" y="278726"/>
                      <a:pt x="532919" y="275012"/>
                      <a:pt x="533966" y="272916"/>
                    </a:cubicBezTo>
                    <a:cubicBezTo>
                      <a:pt x="535204" y="269392"/>
                      <a:pt x="536538" y="266058"/>
                      <a:pt x="538062" y="262819"/>
                    </a:cubicBezTo>
                    <a:cubicBezTo>
                      <a:pt x="539586" y="259581"/>
                      <a:pt x="540920" y="256152"/>
                      <a:pt x="542158" y="252723"/>
                    </a:cubicBezTo>
                    <a:cubicBezTo>
                      <a:pt x="542920" y="250151"/>
                      <a:pt x="543206" y="247484"/>
                      <a:pt x="543206" y="244627"/>
                    </a:cubicBezTo>
                    <a:cubicBezTo>
                      <a:pt x="543206" y="241769"/>
                      <a:pt x="543301" y="239007"/>
                      <a:pt x="543777" y="236435"/>
                    </a:cubicBezTo>
                    <a:cubicBezTo>
                      <a:pt x="544349" y="230815"/>
                      <a:pt x="543301" y="225958"/>
                      <a:pt x="540824" y="221671"/>
                    </a:cubicBezTo>
                    <a:cubicBezTo>
                      <a:pt x="538348" y="217480"/>
                      <a:pt x="535109" y="213480"/>
                      <a:pt x="531395" y="209956"/>
                    </a:cubicBezTo>
                    <a:cubicBezTo>
                      <a:pt x="526251" y="204431"/>
                      <a:pt x="521965" y="200907"/>
                      <a:pt x="518536" y="199192"/>
                    </a:cubicBezTo>
                    <a:cubicBezTo>
                      <a:pt x="515107" y="197478"/>
                      <a:pt x="511011" y="195954"/>
                      <a:pt x="506248" y="194525"/>
                    </a:cubicBezTo>
                    <a:cubicBezTo>
                      <a:pt x="505296" y="194335"/>
                      <a:pt x="503772" y="194525"/>
                      <a:pt x="501677" y="194811"/>
                    </a:cubicBezTo>
                    <a:cubicBezTo>
                      <a:pt x="499581" y="195192"/>
                      <a:pt x="497200" y="195859"/>
                      <a:pt x="494533" y="196906"/>
                    </a:cubicBezTo>
                    <a:cubicBezTo>
                      <a:pt x="491866" y="197954"/>
                      <a:pt x="489199" y="199478"/>
                      <a:pt x="486532" y="201383"/>
                    </a:cubicBezTo>
                    <a:cubicBezTo>
                      <a:pt x="483865" y="203288"/>
                      <a:pt x="481483" y="205765"/>
                      <a:pt x="479388" y="208813"/>
                    </a:cubicBezTo>
                    <a:cubicBezTo>
                      <a:pt x="477292" y="211480"/>
                      <a:pt x="475292" y="215480"/>
                      <a:pt x="473292" y="220624"/>
                    </a:cubicBezTo>
                    <a:cubicBezTo>
                      <a:pt x="471292" y="225862"/>
                      <a:pt x="469387" y="231673"/>
                      <a:pt x="467482" y="238245"/>
                    </a:cubicBezTo>
                    <a:cubicBezTo>
                      <a:pt x="465577" y="244817"/>
                      <a:pt x="463767" y="251580"/>
                      <a:pt x="462053" y="258438"/>
                    </a:cubicBezTo>
                    <a:cubicBezTo>
                      <a:pt x="460338" y="265391"/>
                      <a:pt x="458814" y="271678"/>
                      <a:pt x="457576" y="277488"/>
                    </a:cubicBezTo>
                    <a:cubicBezTo>
                      <a:pt x="457385" y="278440"/>
                      <a:pt x="456623" y="282155"/>
                      <a:pt x="455099" y="288632"/>
                    </a:cubicBezTo>
                    <a:cubicBezTo>
                      <a:pt x="455004" y="289109"/>
                      <a:pt x="454909" y="289585"/>
                      <a:pt x="454718" y="290061"/>
                    </a:cubicBezTo>
                    <a:cubicBezTo>
                      <a:pt x="450623" y="299395"/>
                      <a:pt x="446432" y="308539"/>
                      <a:pt x="441764" y="317588"/>
                    </a:cubicBezTo>
                    <a:cubicBezTo>
                      <a:pt x="436049" y="328733"/>
                      <a:pt x="430429" y="338448"/>
                      <a:pt x="425095" y="346830"/>
                    </a:cubicBezTo>
                    <a:cubicBezTo>
                      <a:pt x="419761" y="355212"/>
                      <a:pt x="415094" y="361879"/>
                      <a:pt x="411189" y="366928"/>
                    </a:cubicBezTo>
                    <a:cubicBezTo>
                      <a:pt x="407189" y="371976"/>
                      <a:pt x="404617" y="374262"/>
                      <a:pt x="403378" y="373690"/>
                    </a:cubicBezTo>
                    <a:cubicBezTo>
                      <a:pt x="401759" y="373119"/>
                      <a:pt x="401283" y="370262"/>
                      <a:pt x="401950" y="365213"/>
                    </a:cubicBezTo>
                    <a:cubicBezTo>
                      <a:pt x="402616" y="360165"/>
                      <a:pt x="403760" y="354260"/>
                      <a:pt x="405474" y="347497"/>
                    </a:cubicBezTo>
                    <a:cubicBezTo>
                      <a:pt x="407189" y="340734"/>
                      <a:pt x="408998" y="333971"/>
                      <a:pt x="410903" y="327018"/>
                    </a:cubicBezTo>
                    <a:cubicBezTo>
                      <a:pt x="412808" y="320160"/>
                      <a:pt x="414142" y="314540"/>
                      <a:pt x="414808" y="310349"/>
                    </a:cubicBezTo>
                    <a:cubicBezTo>
                      <a:pt x="415761" y="306444"/>
                      <a:pt x="416714" y="302729"/>
                      <a:pt x="417857" y="299014"/>
                    </a:cubicBezTo>
                    <a:cubicBezTo>
                      <a:pt x="418904" y="295300"/>
                      <a:pt x="419952" y="291585"/>
                      <a:pt x="420904" y="287680"/>
                    </a:cubicBezTo>
                    <a:cubicBezTo>
                      <a:pt x="422143" y="284251"/>
                      <a:pt x="423095" y="280536"/>
                      <a:pt x="423857" y="276631"/>
                    </a:cubicBezTo>
                    <a:cubicBezTo>
                      <a:pt x="424619" y="272725"/>
                      <a:pt x="425477" y="268820"/>
                      <a:pt x="426429" y="265010"/>
                    </a:cubicBezTo>
                    <a:cubicBezTo>
                      <a:pt x="427953" y="259581"/>
                      <a:pt x="429382" y="254342"/>
                      <a:pt x="430620" y="249389"/>
                    </a:cubicBezTo>
                    <a:cubicBezTo>
                      <a:pt x="431858" y="244436"/>
                      <a:pt x="432811" y="239102"/>
                      <a:pt x="433382" y="233578"/>
                    </a:cubicBezTo>
                    <a:cubicBezTo>
                      <a:pt x="433573" y="232625"/>
                      <a:pt x="433668" y="230911"/>
                      <a:pt x="433858" y="228625"/>
                    </a:cubicBezTo>
                    <a:cubicBezTo>
                      <a:pt x="434049" y="226339"/>
                      <a:pt x="434144" y="223957"/>
                      <a:pt x="434240" y="221386"/>
                    </a:cubicBezTo>
                    <a:cubicBezTo>
                      <a:pt x="434240" y="218909"/>
                      <a:pt x="434240" y="216623"/>
                      <a:pt x="434049" y="214623"/>
                    </a:cubicBezTo>
                    <a:cubicBezTo>
                      <a:pt x="433858" y="212623"/>
                      <a:pt x="433478" y="211194"/>
                      <a:pt x="433001" y="210432"/>
                    </a:cubicBezTo>
                    <a:cubicBezTo>
                      <a:pt x="425857" y="202336"/>
                      <a:pt x="416332" y="199288"/>
                      <a:pt x="404331" y="201383"/>
                    </a:cubicBezTo>
                    <a:cubicBezTo>
                      <a:pt x="400140" y="202431"/>
                      <a:pt x="396997" y="203574"/>
                      <a:pt x="394996" y="204907"/>
                    </a:cubicBezTo>
                    <a:cubicBezTo>
                      <a:pt x="392901" y="206241"/>
                      <a:pt x="391282" y="209194"/>
                      <a:pt x="389853" y="213575"/>
                    </a:cubicBezTo>
                    <a:cubicBezTo>
                      <a:pt x="388043" y="219004"/>
                      <a:pt x="385757" y="224338"/>
                      <a:pt x="383090" y="229768"/>
                    </a:cubicBezTo>
                    <a:cubicBezTo>
                      <a:pt x="380423" y="235197"/>
                      <a:pt x="378137" y="240721"/>
                      <a:pt x="376232" y="246436"/>
                    </a:cubicBezTo>
                    <a:cubicBezTo>
                      <a:pt x="367469" y="270439"/>
                      <a:pt x="355468" y="293681"/>
                      <a:pt x="340228" y="315969"/>
                    </a:cubicBezTo>
                    <a:cubicBezTo>
                      <a:pt x="337656" y="319588"/>
                      <a:pt x="335275" y="323303"/>
                      <a:pt x="332989" y="327113"/>
                    </a:cubicBezTo>
                    <a:cubicBezTo>
                      <a:pt x="330703" y="330923"/>
                      <a:pt x="328321" y="334638"/>
                      <a:pt x="325750" y="338258"/>
                    </a:cubicBezTo>
                    <a:cubicBezTo>
                      <a:pt x="322797" y="342448"/>
                      <a:pt x="319749" y="346639"/>
                      <a:pt x="316796" y="350926"/>
                    </a:cubicBezTo>
                    <a:cubicBezTo>
                      <a:pt x="313748" y="355117"/>
                      <a:pt x="310605" y="359689"/>
                      <a:pt x="307176" y="364451"/>
                    </a:cubicBezTo>
                    <a:lnTo>
                      <a:pt x="309938" y="346830"/>
                    </a:lnTo>
                    <a:cubicBezTo>
                      <a:pt x="310700" y="344258"/>
                      <a:pt x="311367" y="341591"/>
                      <a:pt x="311939" y="338638"/>
                    </a:cubicBezTo>
                    <a:cubicBezTo>
                      <a:pt x="312605" y="335686"/>
                      <a:pt x="313367" y="333019"/>
                      <a:pt x="314510" y="330542"/>
                    </a:cubicBezTo>
                    <a:cubicBezTo>
                      <a:pt x="316034" y="325113"/>
                      <a:pt x="317463" y="319493"/>
                      <a:pt x="318892" y="313683"/>
                    </a:cubicBezTo>
                    <a:cubicBezTo>
                      <a:pt x="320320" y="307873"/>
                      <a:pt x="321940" y="302158"/>
                      <a:pt x="323845" y="296443"/>
                    </a:cubicBezTo>
                    <a:cubicBezTo>
                      <a:pt x="326416" y="288537"/>
                      <a:pt x="328988" y="280726"/>
                      <a:pt x="331465" y="273107"/>
                    </a:cubicBezTo>
                    <a:cubicBezTo>
                      <a:pt x="333941" y="265487"/>
                      <a:pt x="336703" y="257771"/>
                      <a:pt x="339656" y="249865"/>
                    </a:cubicBezTo>
                    <a:cubicBezTo>
                      <a:pt x="340894" y="246341"/>
                      <a:pt x="342228" y="243103"/>
                      <a:pt x="343752" y="239959"/>
                    </a:cubicBezTo>
                    <a:cubicBezTo>
                      <a:pt x="345276" y="236816"/>
                      <a:pt x="346419" y="233482"/>
                      <a:pt x="347371" y="229958"/>
                    </a:cubicBezTo>
                    <a:cubicBezTo>
                      <a:pt x="347562" y="228625"/>
                      <a:pt x="347657" y="226529"/>
                      <a:pt x="347562" y="223767"/>
                    </a:cubicBezTo>
                    <a:cubicBezTo>
                      <a:pt x="347562" y="220909"/>
                      <a:pt x="346610" y="218052"/>
                      <a:pt x="344895" y="215099"/>
                    </a:cubicBezTo>
                    <a:cubicBezTo>
                      <a:pt x="343181" y="212146"/>
                      <a:pt x="340323" y="209384"/>
                      <a:pt x="336418" y="206717"/>
                    </a:cubicBezTo>
                    <a:cubicBezTo>
                      <a:pt x="332512" y="204050"/>
                      <a:pt x="326607" y="202145"/>
                      <a:pt x="318796" y="200907"/>
                    </a:cubicBezTo>
                    <a:cubicBezTo>
                      <a:pt x="316415" y="200907"/>
                      <a:pt x="313082" y="201669"/>
                      <a:pt x="308605" y="203288"/>
                    </a:cubicBezTo>
                    <a:cubicBezTo>
                      <a:pt x="304128" y="204907"/>
                      <a:pt x="299175" y="208813"/>
                      <a:pt x="293746" y="215004"/>
                    </a:cubicBezTo>
                    <a:cubicBezTo>
                      <a:pt x="288221" y="221195"/>
                      <a:pt x="282506" y="230339"/>
                      <a:pt x="276410" y="242626"/>
                    </a:cubicBezTo>
                    <a:cubicBezTo>
                      <a:pt x="275839" y="243769"/>
                      <a:pt x="275267" y="245103"/>
                      <a:pt x="274696" y="246341"/>
                    </a:cubicBezTo>
                    <a:cubicBezTo>
                      <a:pt x="271076" y="246532"/>
                      <a:pt x="265933" y="246817"/>
                      <a:pt x="259075" y="247198"/>
                    </a:cubicBezTo>
                    <a:cubicBezTo>
                      <a:pt x="246407" y="247865"/>
                      <a:pt x="230881" y="249484"/>
                      <a:pt x="212402" y="251866"/>
                    </a:cubicBezTo>
                    <a:cubicBezTo>
                      <a:pt x="212974" y="241960"/>
                      <a:pt x="212402" y="233387"/>
                      <a:pt x="210592" y="226243"/>
                    </a:cubicBezTo>
                    <a:cubicBezTo>
                      <a:pt x="208878" y="219100"/>
                      <a:pt x="206592" y="213004"/>
                      <a:pt x="203925" y="207860"/>
                    </a:cubicBezTo>
                    <a:cubicBezTo>
                      <a:pt x="201163" y="202717"/>
                      <a:pt x="198210" y="198240"/>
                      <a:pt x="195067" y="194239"/>
                    </a:cubicBezTo>
                    <a:cubicBezTo>
                      <a:pt x="191828" y="190239"/>
                      <a:pt x="188780" y="186524"/>
                      <a:pt x="186018" y="183000"/>
                    </a:cubicBezTo>
                    <a:cubicBezTo>
                      <a:pt x="182970" y="178809"/>
                      <a:pt x="178874" y="176047"/>
                      <a:pt x="173731" y="174523"/>
                    </a:cubicBezTo>
                    <a:cubicBezTo>
                      <a:pt x="168587" y="173094"/>
                      <a:pt x="163539" y="172332"/>
                      <a:pt x="158491" y="172427"/>
                    </a:cubicBezTo>
                    <a:cubicBezTo>
                      <a:pt x="153442" y="172427"/>
                      <a:pt x="148966" y="172808"/>
                      <a:pt x="145061" y="173284"/>
                    </a:cubicBezTo>
                    <a:cubicBezTo>
                      <a:pt x="141155" y="173856"/>
                      <a:pt x="138965" y="174237"/>
                      <a:pt x="138583" y="174523"/>
                    </a:cubicBezTo>
                    <a:cubicBezTo>
                      <a:pt x="133154" y="176999"/>
                      <a:pt x="127725" y="179476"/>
                      <a:pt x="122391" y="181952"/>
                    </a:cubicBezTo>
                    <a:cubicBezTo>
                      <a:pt x="116962" y="184429"/>
                      <a:pt x="111628" y="186810"/>
                      <a:pt x="106198" y="188905"/>
                    </a:cubicBezTo>
                    <a:cubicBezTo>
                      <a:pt x="102293" y="190620"/>
                      <a:pt x="98293" y="191953"/>
                      <a:pt x="94292" y="192811"/>
                    </a:cubicBezTo>
                    <a:cubicBezTo>
                      <a:pt x="90292" y="193668"/>
                      <a:pt x="86196" y="194620"/>
                      <a:pt x="82100" y="195668"/>
                    </a:cubicBezTo>
                    <a:cubicBezTo>
                      <a:pt x="80386" y="196049"/>
                      <a:pt x="79052" y="195668"/>
                      <a:pt x="78290" y="194335"/>
                    </a:cubicBezTo>
                    <a:cubicBezTo>
                      <a:pt x="77528" y="193001"/>
                      <a:pt x="77242" y="191382"/>
                      <a:pt x="77528" y="189477"/>
                    </a:cubicBezTo>
                    <a:cubicBezTo>
                      <a:pt x="77814" y="185476"/>
                      <a:pt x="78290" y="181571"/>
                      <a:pt x="79148" y="177666"/>
                    </a:cubicBezTo>
                    <a:cubicBezTo>
                      <a:pt x="79910" y="173761"/>
                      <a:pt x="80767" y="169760"/>
                      <a:pt x="81815" y="165569"/>
                    </a:cubicBezTo>
                    <a:cubicBezTo>
                      <a:pt x="83910" y="158902"/>
                      <a:pt x="86386" y="152234"/>
                      <a:pt x="89435" y="145757"/>
                    </a:cubicBezTo>
                    <a:cubicBezTo>
                      <a:pt x="92482" y="139185"/>
                      <a:pt x="95531" y="132708"/>
                      <a:pt x="98483" y="126136"/>
                    </a:cubicBezTo>
                    <a:cubicBezTo>
                      <a:pt x="101531" y="119563"/>
                      <a:pt x="105056" y="113277"/>
                      <a:pt x="108961" y="107276"/>
                    </a:cubicBezTo>
                    <a:cubicBezTo>
                      <a:pt x="113819" y="99656"/>
                      <a:pt x="118962" y="92512"/>
                      <a:pt x="124391" y="85654"/>
                    </a:cubicBezTo>
                    <a:cubicBezTo>
                      <a:pt x="129820" y="78796"/>
                      <a:pt x="135440" y="72034"/>
                      <a:pt x="141155" y="65271"/>
                    </a:cubicBezTo>
                    <a:cubicBezTo>
                      <a:pt x="149728" y="55270"/>
                      <a:pt x="158777" y="45649"/>
                      <a:pt x="168302" y="36410"/>
                    </a:cubicBezTo>
                    <a:cubicBezTo>
                      <a:pt x="170397" y="33743"/>
                      <a:pt x="173445" y="31552"/>
                      <a:pt x="177350" y="29838"/>
                    </a:cubicBezTo>
                    <a:cubicBezTo>
                      <a:pt x="178779" y="29362"/>
                      <a:pt x="180494" y="29362"/>
                      <a:pt x="182398" y="29647"/>
                    </a:cubicBezTo>
                    <a:cubicBezTo>
                      <a:pt x="182684" y="29647"/>
                      <a:pt x="182970" y="29838"/>
                      <a:pt x="183065" y="30028"/>
                    </a:cubicBezTo>
                    <a:cubicBezTo>
                      <a:pt x="183161" y="30219"/>
                      <a:pt x="183446" y="30314"/>
                      <a:pt x="183732" y="30409"/>
                    </a:cubicBezTo>
                    <a:cubicBezTo>
                      <a:pt x="184589" y="31267"/>
                      <a:pt x="186113" y="32505"/>
                      <a:pt x="188114" y="34315"/>
                    </a:cubicBezTo>
                    <a:cubicBezTo>
                      <a:pt x="190209" y="36124"/>
                      <a:pt x="192019" y="38791"/>
                      <a:pt x="193638" y="42220"/>
                    </a:cubicBezTo>
                    <a:cubicBezTo>
                      <a:pt x="195257" y="45649"/>
                      <a:pt x="196305" y="50126"/>
                      <a:pt x="196877" y="55555"/>
                    </a:cubicBezTo>
                    <a:cubicBezTo>
                      <a:pt x="197353" y="60985"/>
                      <a:pt x="196686" y="67747"/>
                      <a:pt x="194686" y="75748"/>
                    </a:cubicBezTo>
                    <a:cubicBezTo>
                      <a:pt x="192590" y="85083"/>
                      <a:pt x="192209" y="92322"/>
                      <a:pt x="193828" y="97370"/>
                    </a:cubicBezTo>
                    <a:cubicBezTo>
                      <a:pt x="195352" y="102418"/>
                      <a:pt x="197734" y="105466"/>
                      <a:pt x="200972" y="106514"/>
                    </a:cubicBezTo>
                    <a:cubicBezTo>
                      <a:pt x="204211" y="107562"/>
                      <a:pt x="207544" y="106514"/>
                      <a:pt x="211259" y="103561"/>
                    </a:cubicBezTo>
                    <a:cubicBezTo>
                      <a:pt x="214879" y="100609"/>
                      <a:pt x="217546" y="95941"/>
                      <a:pt x="219260" y="89560"/>
                    </a:cubicBezTo>
                    <a:cubicBezTo>
                      <a:pt x="221546" y="81273"/>
                      <a:pt x="222689" y="71748"/>
                      <a:pt x="222689" y="60985"/>
                    </a:cubicBezTo>
                    <a:cubicBezTo>
                      <a:pt x="222689" y="50317"/>
                      <a:pt x="220594" y="40411"/>
                      <a:pt x="216307" y="31457"/>
                    </a:cubicBezTo>
                    <a:cubicBezTo>
                      <a:pt x="213450" y="24313"/>
                      <a:pt x="209354" y="18217"/>
                      <a:pt x="204115" y="12979"/>
                    </a:cubicBezTo>
                    <a:cubicBezTo>
                      <a:pt x="199734" y="8597"/>
                      <a:pt x="194210" y="5073"/>
                      <a:pt x="187447" y="2311"/>
                    </a:cubicBezTo>
                    <a:cubicBezTo>
                      <a:pt x="180684" y="-452"/>
                      <a:pt x="172397" y="-737"/>
                      <a:pt x="162777" y="1453"/>
                    </a:cubicBezTo>
                    <a:cubicBezTo>
                      <a:pt x="161062" y="1453"/>
                      <a:pt x="158872" y="2025"/>
                      <a:pt x="156014" y="2882"/>
                    </a:cubicBezTo>
                    <a:cubicBezTo>
                      <a:pt x="154871" y="3739"/>
                      <a:pt x="153919" y="4216"/>
                      <a:pt x="153252" y="4501"/>
                    </a:cubicBezTo>
                    <a:cubicBezTo>
                      <a:pt x="143917" y="8692"/>
                      <a:pt x="134678" y="15360"/>
                      <a:pt x="125534" y="24409"/>
                    </a:cubicBezTo>
                    <a:cubicBezTo>
                      <a:pt x="116390" y="33553"/>
                      <a:pt x="107818" y="43459"/>
                      <a:pt x="99817" y="54222"/>
                    </a:cubicBezTo>
                    <a:cubicBezTo>
                      <a:pt x="91816" y="64985"/>
                      <a:pt x="84672" y="75558"/>
                      <a:pt x="78576" y="85940"/>
                    </a:cubicBezTo>
                    <a:cubicBezTo>
                      <a:pt x="72480" y="96322"/>
                      <a:pt x="67813" y="104800"/>
                      <a:pt x="64765" y="111372"/>
                    </a:cubicBezTo>
                    <a:cubicBezTo>
                      <a:pt x="64765" y="111658"/>
                      <a:pt x="64479" y="111848"/>
                      <a:pt x="64193" y="111753"/>
                    </a:cubicBezTo>
                    <a:cubicBezTo>
                      <a:pt x="63145" y="114229"/>
                      <a:pt x="62002" y="116896"/>
                      <a:pt x="60669" y="119754"/>
                    </a:cubicBezTo>
                    <a:cubicBezTo>
                      <a:pt x="59336" y="122611"/>
                      <a:pt x="58192" y="125183"/>
                      <a:pt x="57145" y="127755"/>
                    </a:cubicBezTo>
                    <a:cubicBezTo>
                      <a:pt x="55621" y="131184"/>
                      <a:pt x="54002" y="134803"/>
                      <a:pt x="52477" y="138518"/>
                    </a:cubicBezTo>
                    <a:cubicBezTo>
                      <a:pt x="50858" y="142233"/>
                      <a:pt x="49525" y="145852"/>
                      <a:pt x="48286" y="149377"/>
                    </a:cubicBezTo>
                    <a:cubicBezTo>
                      <a:pt x="45239" y="158235"/>
                      <a:pt x="43143" y="167569"/>
                      <a:pt x="42190" y="177190"/>
                    </a:cubicBezTo>
                    <a:cubicBezTo>
                      <a:pt x="41143" y="186905"/>
                      <a:pt x="42095" y="197668"/>
                      <a:pt x="44953" y="209479"/>
                    </a:cubicBezTo>
                    <a:cubicBezTo>
                      <a:pt x="45239" y="209860"/>
                      <a:pt x="45334" y="210337"/>
                      <a:pt x="45239" y="211003"/>
                    </a:cubicBezTo>
                    <a:cubicBezTo>
                      <a:pt x="48001" y="221481"/>
                      <a:pt x="52573" y="228815"/>
                      <a:pt x="59145" y="233006"/>
                    </a:cubicBezTo>
                    <a:cubicBezTo>
                      <a:pt x="65717" y="237197"/>
                      <a:pt x="72194" y="239674"/>
                      <a:pt x="78862" y="240340"/>
                    </a:cubicBezTo>
                    <a:cubicBezTo>
                      <a:pt x="86767" y="241293"/>
                      <a:pt x="95245" y="240340"/>
                      <a:pt x="104389" y="237864"/>
                    </a:cubicBezTo>
                    <a:cubicBezTo>
                      <a:pt x="107151" y="237007"/>
                      <a:pt x="110008" y="235959"/>
                      <a:pt x="112961" y="234721"/>
                    </a:cubicBezTo>
                    <a:cubicBezTo>
                      <a:pt x="115819" y="233482"/>
                      <a:pt x="118676" y="232244"/>
                      <a:pt x="121534" y="231101"/>
                    </a:cubicBezTo>
                    <a:lnTo>
                      <a:pt x="132202" y="226815"/>
                    </a:lnTo>
                    <a:cubicBezTo>
                      <a:pt x="132202" y="226815"/>
                      <a:pt x="133059" y="226624"/>
                      <a:pt x="133821" y="226053"/>
                    </a:cubicBezTo>
                    <a:lnTo>
                      <a:pt x="134297" y="226053"/>
                    </a:lnTo>
                    <a:lnTo>
                      <a:pt x="134869" y="225672"/>
                    </a:lnTo>
                    <a:cubicBezTo>
                      <a:pt x="135536" y="225481"/>
                      <a:pt x="136964" y="224910"/>
                      <a:pt x="139155" y="224053"/>
                    </a:cubicBezTo>
                    <a:cubicBezTo>
                      <a:pt x="141250" y="223195"/>
                      <a:pt x="143441" y="222624"/>
                      <a:pt x="145727" y="222338"/>
                    </a:cubicBezTo>
                    <a:cubicBezTo>
                      <a:pt x="147918" y="222052"/>
                      <a:pt x="150204" y="222148"/>
                      <a:pt x="152490" y="222624"/>
                    </a:cubicBezTo>
                    <a:cubicBezTo>
                      <a:pt x="154776" y="223100"/>
                      <a:pt x="156205" y="224434"/>
                      <a:pt x="156871" y="226624"/>
                    </a:cubicBezTo>
                    <a:cubicBezTo>
                      <a:pt x="157443" y="229387"/>
                      <a:pt x="157919" y="232625"/>
                      <a:pt x="158395" y="236340"/>
                    </a:cubicBezTo>
                    <a:cubicBezTo>
                      <a:pt x="158586" y="239388"/>
                      <a:pt x="158586" y="243007"/>
                      <a:pt x="158395" y="247103"/>
                    </a:cubicBezTo>
                    <a:cubicBezTo>
                      <a:pt x="158205" y="251199"/>
                      <a:pt x="157538" y="256057"/>
                      <a:pt x="156395" y="261581"/>
                    </a:cubicBezTo>
                    <a:cubicBezTo>
                      <a:pt x="141822" y="264629"/>
                      <a:pt x="127249" y="268249"/>
                      <a:pt x="112485" y="272440"/>
                    </a:cubicBezTo>
                    <a:cubicBezTo>
                      <a:pt x="97816" y="276631"/>
                      <a:pt x="84005" y="281679"/>
                      <a:pt x="71242" y="287489"/>
                    </a:cubicBezTo>
                    <a:cubicBezTo>
                      <a:pt x="58478" y="293299"/>
                      <a:pt x="46858" y="300062"/>
                      <a:pt x="36475" y="307587"/>
                    </a:cubicBezTo>
                    <a:cubicBezTo>
                      <a:pt x="26093" y="315112"/>
                      <a:pt x="17806" y="323589"/>
                      <a:pt x="11711" y="333019"/>
                    </a:cubicBezTo>
                    <a:cubicBezTo>
                      <a:pt x="852" y="348735"/>
                      <a:pt x="-2386" y="366737"/>
                      <a:pt x="1709" y="387121"/>
                    </a:cubicBezTo>
                    <a:cubicBezTo>
                      <a:pt x="1995" y="389788"/>
                      <a:pt x="2376" y="392455"/>
                      <a:pt x="2948" y="395122"/>
                    </a:cubicBezTo>
                    <a:cubicBezTo>
                      <a:pt x="3519" y="397693"/>
                      <a:pt x="4662" y="400265"/>
                      <a:pt x="6281" y="402932"/>
                    </a:cubicBezTo>
                    <a:cubicBezTo>
                      <a:pt x="8948" y="407409"/>
                      <a:pt x="12377" y="411886"/>
                      <a:pt x="16664" y="416553"/>
                    </a:cubicBezTo>
                    <a:cubicBezTo>
                      <a:pt x="20950" y="421220"/>
                      <a:pt x="25903" y="425221"/>
                      <a:pt x="31618" y="428459"/>
                    </a:cubicBezTo>
                    <a:cubicBezTo>
                      <a:pt x="37333" y="431698"/>
                      <a:pt x="43810" y="433888"/>
                      <a:pt x="51144" y="435032"/>
                    </a:cubicBezTo>
                    <a:cubicBezTo>
                      <a:pt x="58478" y="436174"/>
                      <a:pt x="66765" y="435508"/>
                      <a:pt x="75814" y="432936"/>
                    </a:cubicBezTo>
                    <a:cubicBezTo>
                      <a:pt x="83529" y="430840"/>
                      <a:pt x="93340" y="425888"/>
                      <a:pt x="105246" y="418267"/>
                    </a:cubicBezTo>
                    <a:cubicBezTo>
                      <a:pt x="117152" y="410647"/>
                      <a:pt x="129154" y="401789"/>
                      <a:pt x="141250" y="391883"/>
                    </a:cubicBezTo>
                    <a:cubicBezTo>
                      <a:pt x="153347" y="381882"/>
                      <a:pt x="164206" y="371595"/>
                      <a:pt x="173921" y="360927"/>
                    </a:cubicBezTo>
                    <a:cubicBezTo>
                      <a:pt x="183637" y="350259"/>
                      <a:pt x="189923" y="340829"/>
                      <a:pt x="192971" y="332542"/>
                    </a:cubicBezTo>
                    <a:cubicBezTo>
                      <a:pt x="194019" y="330066"/>
                      <a:pt x="194781" y="328447"/>
                      <a:pt x="195162" y="327875"/>
                    </a:cubicBezTo>
                    <a:cubicBezTo>
                      <a:pt x="198782" y="317779"/>
                      <a:pt x="201734" y="308539"/>
                      <a:pt x="204020" y="300158"/>
                    </a:cubicBezTo>
                    <a:cubicBezTo>
                      <a:pt x="206306" y="291871"/>
                      <a:pt x="208211" y="284156"/>
                      <a:pt x="209640" y="277012"/>
                    </a:cubicBezTo>
                    <a:cubicBezTo>
                      <a:pt x="224023" y="274916"/>
                      <a:pt x="237358" y="273392"/>
                      <a:pt x="249740" y="272249"/>
                    </a:cubicBezTo>
                    <a:cubicBezTo>
                      <a:pt x="255360" y="271773"/>
                      <a:pt x="260599" y="271392"/>
                      <a:pt x="265457" y="271011"/>
                    </a:cubicBezTo>
                    <a:cubicBezTo>
                      <a:pt x="263361" y="277583"/>
                      <a:pt x="261361" y="284537"/>
                      <a:pt x="259361" y="292252"/>
                    </a:cubicBezTo>
                    <a:lnTo>
                      <a:pt x="258694" y="296633"/>
                    </a:lnTo>
                    <a:cubicBezTo>
                      <a:pt x="253931" y="316636"/>
                      <a:pt x="252026" y="332828"/>
                      <a:pt x="253074" y="345401"/>
                    </a:cubicBezTo>
                    <a:cubicBezTo>
                      <a:pt x="254122" y="357974"/>
                      <a:pt x="256789" y="367880"/>
                      <a:pt x="260980" y="375214"/>
                    </a:cubicBezTo>
                    <a:cubicBezTo>
                      <a:pt x="266219" y="384359"/>
                      <a:pt x="272315" y="390359"/>
                      <a:pt x="279268" y="393121"/>
                    </a:cubicBezTo>
                    <a:cubicBezTo>
                      <a:pt x="286221" y="395884"/>
                      <a:pt x="291650" y="397598"/>
                      <a:pt x="295556" y="398170"/>
                    </a:cubicBezTo>
                    <a:cubicBezTo>
                      <a:pt x="296222" y="398265"/>
                      <a:pt x="296889" y="398265"/>
                      <a:pt x="297556" y="398170"/>
                    </a:cubicBezTo>
                    <a:cubicBezTo>
                      <a:pt x="298223" y="398170"/>
                      <a:pt x="298889" y="398170"/>
                      <a:pt x="299556" y="398170"/>
                    </a:cubicBezTo>
                    <a:cubicBezTo>
                      <a:pt x="304795" y="399027"/>
                      <a:pt x="310700" y="395979"/>
                      <a:pt x="317273" y="389216"/>
                    </a:cubicBezTo>
                    <a:cubicBezTo>
                      <a:pt x="323845" y="382358"/>
                      <a:pt x="330036" y="374738"/>
                      <a:pt x="335656" y="366261"/>
                    </a:cubicBezTo>
                    <a:cubicBezTo>
                      <a:pt x="342228" y="356260"/>
                      <a:pt x="348895" y="344735"/>
                      <a:pt x="355563" y="331781"/>
                    </a:cubicBezTo>
                    <a:cubicBezTo>
                      <a:pt x="355182" y="349116"/>
                      <a:pt x="356039" y="361594"/>
                      <a:pt x="357944" y="369214"/>
                    </a:cubicBezTo>
                    <a:cubicBezTo>
                      <a:pt x="359944" y="376834"/>
                      <a:pt x="363088" y="382739"/>
                      <a:pt x="367469" y="386740"/>
                    </a:cubicBezTo>
                    <a:cubicBezTo>
                      <a:pt x="370994" y="389597"/>
                      <a:pt x="376613" y="392740"/>
                      <a:pt x="384328" y="395884"/>
                    </a:cubicBezTo>
                    <a:cubicBezTo>
                      <a:pt x="392044" y="399122"/>
                      <a:pt x="399569" y="399789"/>
                      <a:pt x="406903" y="397884"/>
                    </a:cubicBezTo>
                    <a:cubicBezTo>
                      <a:pt x="409379" y="397313"/>
                      <a:pt x="412141" y="396169"/>
                      <a:pt x="415190" y="394645"/>
                    </a:cubicBezTo>
                    <a:cubicBezTo>
                      <a:pt x="418237" y="393121"/>
                      <a:pt x="421857" y="390264"/>
                      <a:pt x="426048" y="386073"/>
                    </a:cubicBezTo>
                    <a:cubicBezTo>
                      <a:pt x="429667" y="382453"/>
                      <a:pt x="433573" y="377596"/>
                      <a:pt x="437764" y="371690"/>
                    </a:cubicBezTo>
                    <a:cubicBezTo>
                      <a:pt x="437383" y="373690"/>
                      <a:pt x="437002" y="375691"/>
                      <a:pt x="436621" y="377691"/>
                    </a:cubicBezTo>
                    <a:cubicBezTo>
                      <a:pt x="434620" y="388549"/>
                      <a:pt x="432906" y="398646"/>
                      <a:pt x="431668" y="407981"/>
                    </a:cubicBezTo>
                    <a:cubicBezTo>
                      <a:pt x="430334" y="417315"/>
                      <a:pt x="429858" y="424459"/>
                      <a:pt x="430048" y="429507"/>
                    </a:cubicBezTo>
                    <a:cubicBezTo>
                      <a:pt x="430048" y="437508"/>
                      <a:pt x="431477" y="444175"/>
                      <a:pt x="434240" y="449414"/>
                    </a:cubicBezTo>
                    <a:cubicBezTo>
                      <a:pt x="437002" y="454653"/>
                      <a:pt x="440050" y="458844"/>
                      <a:pt x="443574" y="461892"/>
                    </a:cubicBezTo>
                    <a:cubicBezTo>
                      <a:pt x="447098" y="464940"/>
                      <a:pt x="450623" y="467131"/>
                      <a:pt x="454052" y="468560"/>
                    </a:cubicBezTo>
                    <a:cubicBezTo>
                      <a:pt x="457481" y="469893"/>
                      <a:pt x="460052" y="470750"/>
                      <a:pt x="461671" y="471036"/>
                    </a:cubicBezTo>
                    <a:cubicBezTo>
                      <a:pt x="466815" y="472465"/>
                      <a:pt x="471482" y="472750"/>
                      <a:pt x="475673" y="471703"/>
                    </a:cubicBezTo>
                    <a:cubicBezTo>
                      <a:pt x="479864" y="470655"/>
                      <a:pt x="483389" y="469036"/>
                      <a:pt x="486246" y="466845"/>
                    </a:cubicBezTo>
                    <a:cubicBezTo>
                      <a:pt x="489103" y="464654"/>
                      <a:pt x="491485" y="462273"/>
                      <a:pt x="493390" y="459701"/>
                    </a:cubicBezTo>
                    <a:cubicBezTo>
                      <a:pt x="495295" y="457129"/>
                      <a:pt x="496533" y="455224"/>
                      <a:pt x="497009" y="453986"/>
                    </a:cubicBezTo>
                    <a:cubicBezTo>
                      <a:pt x="502534" y="444461"/>
                      <a:pt x="507963" y="434936"/>
                      <a:pt x="513297" y="425507"/>
                    </a:cubicBezTo>
                    <a:cubicBezTo>
                      <a:pt x="518631" y="415982"/>
                      <a:pt x="524060" y="406457"/>
                      <a:pt x="529585" y="397027"/>
                    </a:cubicBezTo>
                    <a:cubicBezTo>
                      <a:pt x="533109" y="391597"/>
                      <a:pt x="536633" y="386168"/>
                      <a:pt x="540157" y="380929"/>
                    </a:cubicBezTo>
                    <a:cubicBezTo>
                      <a:pt x="543682" y="375595"/>
                      <a:pt x="547111" y="370452"/>
                      <a:pt x="550635" y="365309"/>
                    </a:cubicBezTo>
                    <a:cubicBezTo>
                      <a:pt x="553207" y="361689"/>
                      <a:pt x="557017" y="357308"/>
                      <a:pt x="561970" y="352069"/>
                    </a:cubicBezTo>
                    <a:cubicBezTo>
                      <a:pt x="567018" y="346830"/>
                      <a:pt x="571971" y="341782"/>
                      <a:pt x="576924" y="336829"/>
                    </a:cubicBezTo>
                    <a:cubicBezTo>
                      <a:pt x="581877" y="331971"/>
                      <a:pt x="586354" y="327589"/>
                      <a:pt x="590545" y="323875"/>
                    </a:cubicBezTo>
                    <a:cubicBezTo>
                      <a:pt x="594641" y="320160"/>
                      <a:pt x="597307" y="317779"/>
                      <a:pt x="598450" y="316636"/>
                    </a:cubicBezTo>
                    <a:cubicBezTo>
                      <a:pt x="598641" y="317684"/>
                      <a:pt x="598450" y="319588"/>
                      <a:pt x="597784" y="322541"/>
                    </a:cubicBezTo>
                    <a:cubicBezTo>
                      <a:pt x="597117" y="325399"/>
                      <a:pt x="596355" y="328828"/>
                      <a:pt x="595403" y="332733"/>
                    </a:cubicBezTo>
                    <a:cubicBezTo>
                      <a:pt x="594450" y="336638"/>
                      <a:pt x="593402" y="340448"/>
                      <a:pt x="592354" y="344258"/>
                    </a:cubicBezTo>
                    <a:cubicBezTo>
                      <a:pt x="591211" y="348068"/>
                      <a:pt x="590354" y="351307"/>
                      <a:pt x="589592" y="353878"/>
                    </a:cubicBezTo>
                    <a:cubicBezTo>
                      <a:pt x="588354" y="357403"/>
                      <a:pt x="587497" y="360927"/>
                      <a:pt x="586925" y="364451"/>
                    </a:cubicBezTo>
                    <a:cubicBezTo>
                      <a:pt x="586354" y="368071"/>
                      <a:pt x="587116" y="371500"/>
                      <a:pt x="589307" y="374834"/>
                    </a:cubicBezTo>
                    <a:cubicBezTo>
                      <a:pt x="591688" y="379215"/>
                      <a:pt x="594545" y="382263"/>
                      <a:pt x="598165" y="383977"/>
                    </a:cubicBezTo>
                    <a:cubicBezTo>
                      <a:pt x="601784" y="385692"/>
                      <a:pt x="605118" y="386454"/>
                      <a:pt x="608357" y="386359"/>
                    </a:cubicBezTo>
                    <a:cubicBezTo>
                      <a:pt x="611595" y="386168"/>
                      <a:pt x="614548" y="385501"/>
                      <a:pt x="617215" y="384263"/>
                    </a:cubicBezTo>
                    <a:cubicBezTo>
                      <a:pt x="619882" y="383025"/>
                      <a:pt x="621691" y="381787"/>
                      <a:pt x="622549" y="380548"/>
                    </a:cubicBezTo>
                    <a:cubicBezTo>
                      <a:pt x="628740" y="371214"/>
                      <a:pt x="634741" y="361879"/>
                      <a:pt x="640741" y="352545"/>
                    </a:cubicBezTo>
                    <a:cubicBezTo>
                      <a:pt x="646742" y="343306"/>
                      <a:pt x="652743" y="333971"/>
                      <a:pt x="658934" y="324541"/>
                    </a:cubicBezTo>
                    <a:cubicBezTo>
                      <a:pt x="659887" y="322732"/>
                      <a:pt x="661220" y="320922"/>
                      <a:pt x="662840" y="319112"/>
                    </a:cubicBezTo>
                    <a:lnTo>
                      <a:pt x="667697" y="313873"/>
                    </a:lnTo>
                    <a:cubicBezTo>
                      <a:pt x="666269" y="320636"/>
                      <a:pt x="665125" y="326637"/>
                      <a:pt x="664173" y="331876"/>
                    </a:cubicBezTo>
                    <a:cubicBezTo>
                      <a:pt x="663220" y="337114"/>
                      <a:pt x="662268" y="343020"/>
                      <a:pt x="661411" y="349688"/>
                    </a:cubicBezTo>
                    <a:cubicBezTo>
                      <a:pt x="660553" y="356355"/>
                      <a:pt x="660077" y="363213"/>
                      <a:pt x="659982" y="370262"/>
                    </a:cubicBezTo>
                    <a:cubicBezTo>
                      <a:pt x="659696" y="382930"/>
                      <a:pt x="662078" y="392931"/>
                      <a:pt x="667126" y="400170"/>
                    </a:cubicBezTo>
                    <a:cubicBezTo>
                      <a:pt x="672174" y="407504"/>
                      <a:pt x="677889" y="412171"/>
                      <a:pt x="684271" y="414172"/>
                    </a:cubicBezTo>
                    <a:lnTo>
                      <a:pt x="688652" y="414838"/>
                    </a:lnTo>
                    <a:cubicBezTo>
                      <a:pt x="694558" y="415791"/>
                      <a:pt x="700844" y="415029"/>
                      <a:pt x="707607" y="412552"/>
                    </a:cubicBezTo>
                    <a:cubicBezTo>
                      <a:pt x="714274" y="410076"/>
                      <a:pt x="721132" y="405694"/>
                      <a:pt x="728086" y="399408"/>
                    </a:cubicBezTo>
                    <a:cubicBezTo>
                      <a:pt x="726562" y="407314"/>
                      <a:pt x="725038" y="415029"/>
                      <a:pt x="723609" y="422554"/>
                    </a:cubicBezTo>
                    <a:cubicBezTo>
                      <a:pt x="721609" y="433412"/>
                      <a:pt x="719894" y="443509"/>
                      <a:pt x="718656" y="452843"/>
                    </a:cubicBezTo>
                    <a:cubicBezTo>
                      <a:pt x="717323" y="462178"/>
                      <a:pt x="716846" y="469321"/>
                      <a:pt x="717037" y="474370"/>
                    </a:cubicBezTo>
                    <a:cubicBezTo>
                      <a:pt x="717037" y="482371"/>
                      <a:pt x="718466" y="489038"/>
                      <a:pt x="721228" y="494277"/>
                    </a:cubicBezTo>
                    <a:cubicBezTo>
                      <a:pt x="723895" y="499516"/>
                      <a:pt x="727038" y="503707"/>
                      <a:pt x="730562" y="506755"/>
                    </a:cubicBezTo>
                    <a:cubicBezTo>
                      <a:pt x="734086" y="509803"/>
                      <a:pt x="737611" y="511993"/>
                      <a:pt x="741040" y="513422"/>
                    </a:cubicBezTo>
                    <a:cubicBezTo>
                      <a:pt x="744469" y="514756"/>
                      <a:pt x="747041" y="515613"/>
                      <a:pt x="748660" y="515899"/>
                    </a:cubicBezTo>
                    <a:cubicBezTo>
                      <a:pt x="753803" y="517327"/>
                      <a:pt x="758471" y="517613"/>
                      <a:pt x="762566" y="516565"/>
                    </a:cubicBezTo>
                    <a:cubicBezTo>
                      <a:pt x="766757" y="515518"/>
                      <a:pt x="770282" y="513898"/>
                      <a:pt x="773139" y="511708"/>
                    </a:cubicBezTo>
                    <a:cubicBezTo>
                      <a:pt x="775997" y="509517"/>
                      <a:pt x="778378" y="507136"/>
                      <a:pt x="780283" y="504564"/>
                    </a:cubicBezTo>
                    <a:cubicBezTo>
                      <a:pt x="782188" y="501992"/>
                      <a:pt x="783426" y="500087"/>
                      <a:pt x="783902" y="498849"/>
                    </a:cubicBezTo>
                    <a:cubicBezTo>
                      <a:pt x="789427" y="489324"/>
                      <a:pt x="794856" y="479799"/>
                      <a:pt x="800190" y="470369"/>
                    </a:cubicBezTo>
                    <a:cubicBezTo>
                      <a:pt x="805524" y="460844"/>
                      <a:pt x="810953" y="451319"/>
                      <a:pt x="816478" y="441889"/>
                    </a:cubicBezTo>
                    <a:cubicBezTo>
                      <a:pt x="820002" y="436460"/>
                      <a:pt x="823526" y="431031"/>
                      <a:pt x="827050" y="425792"/>
                    </a:cubicBezTo>
                    <a:cubicBezTo>
                      <a:pt x="830575" y="420458"/>
                      <a:pt x="834004" y="415315"/>
                      <a:pt x="837528" y="410171"/>
                    </a:cubicBezTo>
                    <a:cubicBezTo>
                      <a:pt x="840100" y="406552"/>
                      <a:pt x="843910" y="402170"/>
                      <a:pt x="848863" y="396932"/>
                    </a:cubicBezTo>
                    <a:cubicBezTo>
                      <a:pt x="853911" y="391693"/>
                      <a:pt x="858864" y="386644"/>
                      <a:pt x="863817" y="381691"/>
                    </a:cubicBezTo>
                    <a:cubicBezTo>
                      <a:pt x="868770" y="376834"/>
                      <a:pt x="873247" y="372452"/>
                      <a:pt x="877342" y="368738"/>
                    </a:cubicBezTo>
                    <a:cubicBezTo>
                      <a:pt x="881438" y="365023"/>
                      <a:pt x="884105" y="362641"/>
                      <a:pt x="885248" y="361498"/>
                    </a:cubicBezTo>
                    <a:cubicBezTo>
                      <a:pt x="885439" y="362546"/>
                      <a:pt x="885248" y="364451"/>
                      <a:pt x="884582" y="367404"/>
                    </a:cubicBezTo>
                    <a:cubicBezTo>
                      <a:pt x="883915" y="370262"/>
                      <a:pt x="883153" y="373690"/>
                      <a:pt x="882200" y="377596"/>
                    </a:cubicBezTo>
                    <a:cubicBezTo>
                      <a:pt x="881248" y="381501"/>
                      <a:pt x="880200" y="385311"/>
                      <a:pt x="879152" y="389121"/>
                    </a:cubicBezTo>
                    <a:cubicBezTo>
                      <a:pt x="878105" y="392931"/>
                      <a:pt x="877152" y="396169"/>
                      <a:pt x="876390" y="398741"/>
                    </a:cubicBezTo>
                    <a:cubicBezTo>
                      <a:pt x="875152" y="402265"/>
                      <a:pt x="874294" y="405790"/>
                      <a:pt x="873723" y="409314"/>
                    </a:cubicBezTo>
                    <a:cubicBezTo>
                      <a:pt x="873151" y="412934"/>
                      <a:pt x="873914" y="416363"/>
                      <a:pt x="876104" y="419696"/>
                    </a:cubicBezTo>
                    <a:cubicBezTo>
                      <a:pt x="878390" y="424078"/>
                      <a:pt x="881343" y="427126"/>
                      <a:pt x="884963" y="428840"/>
                    </a:cubicBezTo>
                    <a:cubicBezTo>
                      <a:pt x="888582" y="430555"/>
                      <a:pt x="891916" y="431317"/>
                      <a:pt x="895154" y="431221"/>
                    </a:cubicBezTo>
                    <a:cubicBezTo>
                      <a:pt x="898393" y="431031"/>
                      <a:pt x="901346" y="430364"/>
                      <a:pt x="904013" y="429126"/>
                    </a:cubicBezTo>
                    <a:cubicBezTo>
                      <a:pt x="906680" y="427888"/>
                      <a:pt x="908489" y="426649"/>
                      <a:pt x="909347" y="425411"/>
                    </a:cubicBezTo>
                    <a:cubicBezTo>
                      <a:pt x="915538" y="416077"/>
                      <a:pt x="921539" y="406742"/>
                      <a:pt x="927539" y="397408"/>
                    </a:cubicBezTo>
                    <a:cubicBezTo>
                      <a:pt x="933540" y="388168"/>
                      <a:pt x="939541" y="378834"/>
                      <a:pt x="945732" y="369404"/>
                    </a:cubicBezTo>
                    <a:cubicBezTo>
                      <a:pt x="946684" y="367594"/>
                      <a:pt x="948018" y="365785"/>
                      <a:pt x="949637" y="363975"/>
                    </a:cubicBezTo>
                    <a:cubicBezTo>
                      <a:pt x="951257" y="362261"/>
                      <a:pt x="952876" y="360451"/>
                      <a:pt x="954495" y="358736"/>
                    </a:cubicBezTo>
                    <a:cubicBezTo>
                      <a:pt x="953066" y="365499"/>
                      <a:pt x="951923" y="371500"/>
                      <a:pt x="950971" y="376738"/>
                    </a:cubicBezTo>
                    <a:cubicBezTo>
                      <a:pt x="950018" y="381977"/>
                      <a:pt x="949066" y="387883"/>
                      <a:pt x="948208" y="394550"/>
                    </a:cubicBezTo>
                    <a:cubicBezTo>
                      <a:pt x="947351" y="401218"/>
                      <a:pt x="946875" y="408076"/>
                      <a:pt x="946780" y="415124"/>
                    </a:cubicBezTo>
                    <a:cubicBezTo>
                      <a:pt x="946494" y="427792"/>
                      <a:pt x="948875" y="437698"/>
                      <a:pt x="953924" y="445033"/>
                    </a:cubicBezTo>
                    <a:cubicBezTo>
                      <a:pt x="958972" y="452367"/>
                      <a:pt x="964687" y="457034"/>
                      <a:pt x="971068" y="459035"/>
                    </a:cubicBezTo>
                    <a:lnTo>
                      <a:pt x="975450" y="459701"/>
                    </a:lnTo>
                    <a:cubicBezTo>
                      <a:pt x="981356" y="460654"/>
                      <a:pt x="987642" y="459892"/>
                      <a:pt x="994405" y="457415"/>
                    </a:cubicBezTo>
                    <a:cubicBezTo>
                      <a:pt x="1001167" y="454939"/>
                      <a:pt x="1008025" y="450557"/>
                      <a:pt x="1015074" y="444080"/>
                    </a:cubicBezTo>
                    <a:cubicBezTo>
                      <a:pt x="1018408" y="441032"/>
                      <a:pt x="1021741" y="437508"/>
                      <a:pt x="1024980" y="433508"/>
                    </a:cubicBezTo>
                    <a:cubicBezTo>
                      <a:pt x="1026314" y="440651"/>
                      <a:pt x="1028504" y="447604"/>
                      <a:pt x="1031552" y="454367"/>
                    </a:cubicBezTo>
                    <a:cubicBezTo>
                      <a:pt x="1035362" y="461987"/>
                      <a:pt x="1039649" y="468369"/>
                      <a:pt x="1044411" y="473417"/>
                    </a:cubicBezTo>
                    <a:cubicBezTo>
                      <a:pt x="1049174" y="478465"/>
                      <a:pt x="1054031" y="482752"/>
                      <a:pt x="1059175" y="486276"/>
                    </a:cubicBezTo>
                    <a:cubicBezTo>
                      <a:pt x="1062413" y="489134"/>
                      <a:pt x="1065938" y="491229"/>
                      <a:pt x="1069748" y="492658"/>
                    </a:cubicBezTo>
                    <a:cubicBezTo>
                      <a:pt x="1073558" y="494087"/>
                      <a:pt x="1077082" y="495229"/>
                      <a:pt x="1080225" y="496087"/>
                    </a:cubicBezTo>
                    <a:cubicBezTo>
                      <a:pt x="1083749" y="496944"/>
                      <a:pt x="1087178" y="497515"/>
                      <a:pt x="1090512" y="497706"/>
                    </a:cubicBezTo>
                    <a:lnTo>
                      <a:pt x="1093941" y="498277"/>
                    </a:lnTo>
                    <a:cubicBezTo>
                      <a:pt x="1102609" y="498277"/>
                      <a:pt x="1110991" y="496182"/>
                      <a:pt x="1118992" y="491896"/>
                    </a:cubicBezTo>
                    <a:cubicBezTo>
                      <a:pt x="1126993" y="487610"/>
                      <a:pt x="1134517" y="482275"/>
                      <a:pt x="1141566" y="475703"/>
                    </a:cubicBezTo>
                    <a:cubicBezTo>
                      <a:pt x="1148615" y="469131"/>
                      <a:pt x="1155091" y="462083"/>
                      <a:pt x="1160997" y="454463"/>
                    </a:cubicBezTo>
                    <a:cubicBezTo>
                      <a:pt x="1166902" y="446842"/>
                      <a:pt x="1171951" y="439508"/>
                      <a:pt x="1176237" y="432555"/>
                    </a:cubicBezTo>
                    <a:cubicBezTo>
                      <a:pt x="1179666" y="427031"/>
                      <a:pt x="1182333" y="422077"/>
                      <a:pt x="1184809" y="417506"/>
                    </a:cubicBezTo>
                    <a:cubicBezTo>
                      <a:pt x="1186429" y="418648"/>
                      <a:pt x="1187858" y="419887"/>
                      <a:pt x="1189667" y="420839"/>
                    </a:cubicBezTo>
                    <a:cubicBezTo>
                      <a:pt x="1192620" y="422459"/>
                      <a:pt x="1195573" y="424363"/>
                      <a:pt x="1198621" y="426459"/>
                    </a:cubicBezTo>
                    <a:cubicBezTo>
                      <a:pt x="1198240" y="427031"/>
                      <a:pt x="1197764" y="427983"/>
                      <a:pt x="1197478" y="429316"/>
                    </a:cubicBezTo>
                    <a:cubicBezTo>
                      <a:pt x="1197097" y="430555"/>
                      <a:pt x="1196525" y="431793"/>
                      <a:pt x="1195668" y="433031"/>
                    </a:cubicBezTo>
                    <a:cubicBezTo>
                      <a:pt x="1178904" y="463130"/>
                      <a:pt x="1170141" y="495896"/>
                      <a:pt x="1169284" y="531139"/>
                    </a:cubicBezTo>
                    <a:cubicBezTo>
                      <a:pt x="1169284" y="537521"/>
                      <a:pt x="1169760" y="543712"/>
                      <a:pt x="1170617" y="549903"/>
                    </a:cubicBezTo>
                    <a:cubicBezTo>
                      <a:pt x="1171475" y="556094"/>
                      <a:pt x="1173856" y="561905"/>
                      <a:pt x="1177666" y="567524"/>
                    </a:cubicBezTo>
                    <a:cubicBezTo>
                      <a:pt x="1181190" y="573049"/>
                      <a:pt x="1185762" y="578097"/>
                      <a:pt x="1191382" y="582478"/>
                    </a:cubicBezTo>
                    <a:cubicBezTo>
                      <a:pt x="1197097" y="586860"/>
                      <a:pt x="1204717" y="589146"/>
                      <a:pt x="1214432" y="589336"/>
                    </a:cubicBezTo>
                    <a:cubicBezTo>
                      <a:pt x="1217099" y="589336"/>
                      <a:pt x="1219576" y="589527"/>
                      <a:pt x="1221957" y="589527"/>
                    </a:cubicBezTo>
                    <a:cubicBezTo>
                      <a:pt x="1224338" y="589527"/>
                      <a:pt x="1226815" y="589336"/>
                      <a:pt x="1229577" y="588765"/>
                    </a:cubicBezTo>
                    <a:cubicBezTo>
                      <a:pt x="1238340" y="586479"/>
                      <a:pt x="1247579" y="581336"/>
                      <a:pt x="1257295" y="573525"/>
                    </a:cubicBezTo>
                    <a:cubicBezTo>
                      <a:pt x="1267010" y="565715"/>
                      <a:pt x="1276726" y="556380"/>
                      <a:pt x="1286251" y="545522"/>
                    </a:cubicBezTo>
                    <a:cubicBezTo>
                      <a:pt x="1295776" y="534663"/>
                      <a:pt x="1305015" y="523138"/>
                      <a:pt x="1313778" y="511041"/>
                    </a:cubicBezTo>
                    <a:cubicBezTo>
                      <a:pt x="1322541" y="498849"/>
                      <a:pt x="1330542" y="487324"/>
                      <a:pt x="1337781" y="476465"/>
                    </a:cubicBezTo>
                    <a:cubicBezTo>
                      <a:pt x="1345020" y="465607"/>
                      <a:pt x="1351021" y="456082"/>
                      <a:pt x="1355783" y="447986"/>
                    </a:cubicBezTo>
                    <a:cubicBezTo>
                      <a:pt x="1360546" y="439889"/>
                      <a:pt x="1363689" y="434555"/>
                      <a:pt x="1365023" y="432174"/>
                    </a:cubicBezTo>
                    <a:cubicBezTo>
                      <a:pt x="1366547" y="429031"/>
                      <a:pt x="1366832" y="425983"/>
                      <a:pt x="1365975" y="423030"/>
                    </a:cubicBezTo>
                    <a:lnTo>
                      <a:pt x="1365975" y="423030"/>
                    </a:lnTo>
                    <a:close/>
                    <a:moveTo>
                      <a:pt x="135345" y="302063"/>
                    </a:moveTo>
                    <a:cubicBezTo>
                      <a:pt x="131725" y="306635"/>
                      <a:pt x="127630" y="311492"/>
                      <a:pt x="122772" y="316350"/>
                    </a:cubicBezTo>
                    <a:cubicBezTo>
                      <a:pt x="100198" y="338829"/>
                      <a:pt x="80195" y="354926"/>
                      <a:pt x="62765" y="364546"/>
                    </a:cubicBezTo>
                    <a:cubicBezTo>
                      <a:pt x="45334" y="374167"/>
                      <a:pt x="32570" y="377024"/>
                      <a:pt x="24569" y="373119"/>
                    </a:cubicBezTo>
                    <a:lnTo>
                      <a:pt x="24093" y="373119"/>
                    </a:lnTo>
                    <a:cubicBezTo>
                      <a:pt x="23617" y="363308"/>
                      <a:pt x="25998" y="354260"/>
                      <a:pt x="31332" y="346068"/>
                    </a:cubicBezTo>
                    <a:cubicBezTo>
                      <a:pt x="35714" y="339400"/>
                      <a:pt x="41810" y="333209"/>
                      <a:pt x="49620" y="327399"/>
                    </a:cubicBezTo>
                    <a:cubicBezTo>
                      <a:pt x="57335" y="321589"/>
                      <a:pt x="66194" y="316350"/>
                      <a:pt x="76195" y="311492"/>
                    </a:cubicBezTo>
                    <a:cubicBezTo>
                      <a:pt x="86101" y="306730"/>
                      <a:pt x="96959" y="302443"/>
                      <a:pt x="108580" y="298824"/>
                    </a:cubicBezTo>
                    <a:cubicBezTo>
                      <a:pt x="120200" y="295109"/>
                      <a:pt x="132297" y="291775"/>
                      <a:pt x="144775" y="288727"/>
                    </a:cubicBezTo>
                    <a:cubicBezTo>
                      <a:pt x="142108" y="293014"/>
                      <a:pt x="138965" y="297395"/>
                      <a:pt x="135440" y="302063"/>
                    </a:cubicBezTo>
                    <a:lnTo>
                      <a:pt x="135440" y="302063"/>
                    </a:lnTo>
                    <a:close/>
                    <a:moveTo>
                      <a:pt x="1093179" y="370928"/>
                    </a:moveTo>
                    <a:cubicBezTo>
                      <a:pt x="1093560" y="366642"/>
                      <a:pt x="1093846" y="362356"/>
                      <a:pt x="1094227" y="358069"/>
                    </a:cubicBezTo>
                    <a:cubicBezTo>
                      <a:pt x="1094417" y="354450"/>
                      <a:pt x="1094989" y="350259"/>
                      <a:pt x="1095656" y="345496"/>
                    </a:cubicBezTo>
                    <a:cubicBezTo>
                      <a:pt x="1096417" y="340734"/>
                      <a:pt x="1097465" y="336162"/>
                      <a:pt x="1098799" y="331685"/>
                    </a:cubicBezTo>
                    <a:lnTo>
                      <a:pt x="1098132" y="332542"/>
                    </a:lnTo>
                    <a:cubicBezTo>
                      <a:pt x="1099656" y="324732"/>
                      <a:pt x="1101561" y="318064"/>
                      <a:pt x="1103752" y="312349"/>
                    </a:cubicBezTo>
                    <a:cubicBezTo>
                      <a:pt x="1105942" y="306730"/>
                      <a:pt x="1108419" y="301967"/>
                      <a:pt x="1110991" y="298157"/>
                    </a:cubicBezTo>
                    <a:cubicBezTo>
                      <a:pt x="1113563" y="294347"/>
                      <a:pt x="1116039" y="291394"/>
                      <a:pt x="1118420" y="289299"/>
                    </a:cubicBezTo>
                    <a:cubicBezTo>
                      <a:pt x="1120801" y="287203"/>
                      <a:pt x="1122897" y="285584"/>
                      <a:pt x="1124707" y="284537"/>
                    </a:cubicBezTo>
                    <a:cubicBezTo>
                      <a:pt x="1126707" y="282536"/>
                      <a:pt x="1128326" y="282250"/>
                      <a:pt x="1129565" y="283774"/>
                    </a:cubicBezTo>
                    <a:cubicBezTo>
                      <a:pt x="1130803" y="285298"/>
                      <a:pt x="1130708" y="289775"/>
                      <a:pt x="1129183" y="297300"/>
                    </a:cubicBezTo>
                    <a:cubicBezTo>
                      <a:pt x="1128898" y="298919"/>
                      <a:pt x="1127850" y="302729"/>
                      <a:pt x="1125945" y="308539"/>
                    </a:cubicBezTo>
                    <a:cubicBezTo>
                      <a:pt x="1124040" y="314445"/>
                      <a:pt x="1121468" y="321017"/>
                      <a:pt x="1118325" y="328351"/>
                    </a:cubicBezTo>
                    <a:cubicBezTo>
                      <a:pt x="1115182" y="335686"/>
                      <a:pt x="1111467" y="343306"/>
                      <a:pt x="1107181" y="351116"/>
                    </a:cubicBezTo>
                    <a:cubicBezTo>
                      <a:pt x="1102894" y="359022"/>
                      <a:pt x="1098227" y="365499"/>
                      <a:pt x="1093084" y="370738"/>
                    </a:cubicBezTo>
                    <a:lnTo>
                      <a:pt x="1093084" y="370738"/>
                    </a:lnTo>
                    <a:close/>
                  </a:path>
                </a:pathLst>
              </a:custGeom>
              <a:solidFill>
                <a:srgbClr val="EC6528"/>
              </a:solidFill>
              <a:ln w="9525" cap="flat">
                <a:noFill/>
                <a:prstDash val="solid"/>
                <a:miter/>
              </a:ln>
            </p:spPr>
            <p:txBody>
              <a:bodyPr rtlCol="0" anchor="ctr"/>
              <a:lstStyle/>
              <a:p>
                <a:endParaRPr lang="nl-BE"/>
              </a:p>
            </p:txBody>
          </p:sp>
        </p:grpSp>
        <p:sp>
          <p:nvSpPr>
            <p:cNvPr id="69" name="Rechthoek 68">
              <a:hlinkClick r:id="rId32" action="ppaction://hlinksldjump"/>
              <a:extLst>
                <a:ext uri="{FF2B5EF4-FFF2-40B4-BE49-F238E27FC236}">
                  <a16:creationId xmlns:a16="http://schemas.microsoft.com/office/drawing/2014/main" id="{A0EA67ED-0DB0-ADDE-EF28-7CF762DA2F83}"/>
                </a:ext>
              </a:extLst>
            </p:cNvPr>
            <p:cNvSpPr/>
            <p:nvPr/>
          </p:nvSpPr>
          <p:spPr>
            <a:xfrm>
              <a:off x="10048082" y="-1453348"/>
              <a:ext cx="3259127" cy="11339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grpSp>
        <p:nvGrpSpPr>
          <p:cNvPr id="158" name="!!overizchtalle#">
            <a:extLst>
              <a:ext uri="{FF2B5EF4-FFF2-40B4-BE49-F238E27FC236}">
                <a16:creationId xmlns:a16="http://schemas.microsoft.com/office/drawing/2014/main" id="{55FAC6FF-CBE0-B402-0A6A-3904782FCA0D}"/>
              </a:ext>
            </a:extLst>
          </p:cNvPr>
          <p:cNvGrpSpPr/>
          <p:nvPr/>
        </p:nvGrpSpPr>
        <p:grpSpPr>
          <a:xfrm>
            <a:off x="432302" y="326909"/>
            <a:ext cx="1119353" cy="855566"/>
            <a:chOff x="432302" y="326909"/>
            <a:chExt cx="1119353" cy="855566"/>
          </a:xfrm>
        </p:grpSpPr>
        <p:grpSp>
          <p:nvGrpSpPr>
            <p:cNvPr id="159" name="Groep 158">
              <a:extLst>
                <a:ext uri="{FF2B5EF4-FFF2-40B4-BE49-F238E27FC236}">
                  <a16:creationId xmlns:a16="http://schemas.microsoft.com/office/drawing/2014/main" id="{5DE9909C-1984-E7EA-B99B-7121FBBA9766}"/>
                </a:ext>
              </a:extLst>
            </p:cNvPr>
            <p:cNvGrpSpPr/>
            <p:nvPr/>
          </p:nvGrpSpPr>
          <p:grpSpPr>
            <a:xfrm>
              <a:off x="467615" y="411552"/>
              <a:ext cx="970270" cy="722476"/>
              <a:chOff x="467615" y="411552"/>
              <a:chExt cx="970270" cy="722476"/>
            </a:xfrm>
            <a:effectLst>
              <a:outerShdw blurRad="50800" dist="38100" dir="2700000" algn="tl" rotWithShape="0">
                <a:prstClr val="black">
                  <a:alpha val="40000"/>
                </a:prstClr>
              </a:outerShdw>
            </a:effectLst>
          </p:grpSpPr>
          <p:sp>
            <p:nvSpPr>
              <p:cNvPr id="161" name="Vrije vorm: vorm 160">
                <a:extLst>
                  <a:ext uri="{FF2B5EF4-FFF2-40B4-BE49-F238E27FC236}">
                    <a16:creationId xmlns:a16="http://schemas.microsoft.com/office/drawing/2014/main" id="{57AC8089-E57C-F9CE-ABF9-F754D6178E1F}"/>
                  </a:ext>
                </a:extLst>
              </p:cNvPr>
              <p:cNvSpPr/>
              <p:nvPr/>
            </p:nvSpPr>
            <p:spPr>
              <a:xfrm>
                <a:off x="467615" y="411552"/>
                <a:ext cx="970270" cy="722476"/>
              </a:xfrm>
              <a:custGeom>
                <a:avLst/>
                <a:gdLst>
                  <a:gd name="connsiteX0" fmla="*/ 1541278 w 1544542"/>
                  <a:gd name="connsiteY0" fmla="*/ 367800 h 1150087"/>
                  <a:gd name="connsiteX1" fmla="*/ 1331442 w 1544542"/>
                  <a:gd name="connsiteY1" fmla="*/ 30900 h 1150087"/>
                  <a:gd name="connsiteX2" fmla="*/ 1305725 w 1544542"/>
                  <a:gd name="connsiteY2" fmla="*/ 13851 h 1150087"/>
                  <a:gd name="connsiteX3" fmla="*/ 1194473 w 1544542"/>
                  <a:gd name="connsiteY3" fmla="*/ 24614 h 1150087"/>
                  <a:gd name="connsiteX4" fmla="*/ 1191901 w 1544542"/>
                  <a:gd name="connsiteY4" fmla="*/ 26519 h 1150087"/>
                  <a:gd name="connsiteX5" fmla="*/ 1189425 w 1544542"/>
                  <a:gd name="connsiteY5" fmla="*/ 29376 h 1150087"/>
                  <a:gd name="connsiteX6" fmla="*/ 1179900 w 1544542"/>
                  <a:gd name="connsiteY6" fmla="*/ 40902 h 1150087"/>
                  <a:gd name="connsiteX7" fmla="*/ 1177232 w 1544542"/>
                  <a:gd name="connsiteY7" fmla="*/ 44902 h 1150087"/>
                  <a:gd name="connsiteX8" fmla="*/ 1173804 w 1544542"/>
                  <a:gd name="connsiteY8" fmla="*/ 50998 h 1150087"/>
                  <a:gd name="connsiteX9" fmla="*/ 1171041 w 1544542"/>
                  <a:gd name="connsiteY9" fmla="*/ 56713 h 1150087"/>
                  <a:gd name="connsiteX10" fmla="*/ 1168660 w 1544542"/>
                  <a:gd name="connsiteY10" fmla="*/ 62904 h 1150087"/>
                  <a:gd name="connsiteX11" fmla="*/ 1166660 w 1544542"/>
                  <a:gd name="connsiteY11" fmla="*/ 69762 h 1150087"/>
                  <a:gd name="connsiteX12" fmla="*/ 1165326 w 1544542"/>
                  <a:gd name="connsiteY12" fmla="*/ 76335 h 1150087"/>
                  <a:gd name="connsiteX13" fmla="*/ 1164374 w 1544542"/>
                  <a:gd name="connsiteY13" fmla="*/ 84717 h 1150087"/>
                  <a:gd name="connsiteX14" fmla="*/ 1164183 w 1544542"/>
                  <a:gd name="connsiteY14" fmla="*/ 91003 h 1150087"/>
                  <a:gd name="connsiteX15" fmla="*/ 1164945 w 1544542"/>
                  <a:gd name="connsiteY15" fmla="*/ 100242 h 1150087"/>
                  <a:gd name="connsiteX16" fmla="*/ 1165803 w 1544542"/>
                  <a:gd name="connsiteY16" fmla="*/ 105957 h 1150087"/>
                  <a:gd name="connsiteX17" fmla="*/ 1170184 w 1544542"/>
                  <a:gd name="connsiteY17" fmla="*/ 120721 h 1150087"/>
                  <a:gd name="connsiteX18" fmla="*/ 1190377 w 1544542"/>
                  <a:gd name="connsiteY18" fmla="*/ 165584 h 1150087"/>
                  <a:gd name="connsiteX19" fmla="*/ 1228191 w 1544542"/>
                  <a:gd name="connsiteY19" fmla="*/ 287694 h 1150087"/>
                  <a:gd name="connsiteX20" fmla="*/ 1093794 w 1544542"/>
                  <a:gd name="connsiteY20" fmla="*/ 340939 h 1150087"/>
                  <a:gd name="connsiteX21" fmla="*/ 1080649 w 1544542"/>
                  <a:gd name="connsiteY21" fmla="*/ 342844 h 1150087"/>
                  <a:gd name="connsiteX22" fmla="*/ 1031405 w 1544542"/>
                  <a:gd name="connsiteY22" fmla="*/ 349035 h 1150087"/>
                  <a:gd name="connsiteX23" fmla="*/ 727557 w 1544542"/>
                  <a:gd name="connsiteY23" fmla="*/ 344178 h 1150087"/>
                  <a:gd name="connsiteX24" fmla="*/ 717270 w 1544542"/>
                  <a:gd name="connsiteY24" fmla="*/ 239403 h 1150087"/>
                  <a:gd name="connsiteX25" fmla="*/ 675075 w 1544542"/>
                  <a:gd name="connsiteY25" fmla="*/ 178633 h 1150087"/>
                  <a:gd name="connsiteX26" fmla="*/ 587254 w 1544542"/>
                  <a:gd name="connsiteY26" fmla="*/ 175204 h 1150087"/>
                  <a:gd name="connsiteX27" fmla="*/ 516578 w 1544542"/>
                  <a:gd name="connsiteY27" fmla="*/ 206827 h 1150087"/>
                  <a:gd name="connsiteX28" fmla="*/ 93383 w 1544542"/>
                  <a:gd name="connsiteY28" fmla="*/ 436665 h 1150087"/>
                  <a:gd name="connsiteX29" fmla="*/ 70999 w 1544542"/>
                  <a:gd name="connsiteY29" fmla="*/ 445143 h 1150087"/>
                  <a:gd name="connsiteX30" fmla="*/ 69189 w 1544542"/>
                  <a:gd name="connsiteY30" fmla="*/ 446381 h 1150087"/>
                  <a:gd name="connsiteX31" fmla="*/ 704 w 1544542"/>
                  <a:gd name="connsiteY31" fmla="*/ 534678 h 1150087"/>
                  <a:gd name="connsiteX32" fmla="*/ 39566 w 1544542"/>
                  <a:gd name="connsiteY32" fmla="*/ 631737 h 1150087"/>
                  <a:gd name="connsiteX33" fmla="*/ 198824 w 1544542"/>
                  <a:gd name="connsiteY33" fmla="*/ 739370 h 1150087"/>
                  <a:gd name="connsiteX34" fmla="*/ 363512 w 1544542"/>
                  <a:gd name="connsiteY34" fmla="*/ 841954 h 1150087"/>
                  <a:gd name="connsiteX35" fmla="*/ 403802 w 1544542"/>
                  <a:gd name="connsiteY35" fmla="*/ 871958 h 1150087"/>
                  <a:gd name="connsiteX36" fmla="*/ 597541 w 1544542"/>
                  <a:gd name="connsiteY36" fmla="*/ 961112 h 1150087"/>
                  <a:gd name="connsiteX37" fmla="*/ 647166 w 1544542"/>
                  <a:gd name="connsiteY37" fmla="*/ 934537 h 1150087"/>
                  <a:gd name="connsiteX38" fmla="*/ 652977 w 1544542"/>
                  <a:gd name="connsiteY38" fmla="*/ 928441 h 1150087"/>
                  <a:gd name="connsiteX39" fmla="*/ 680123 w 1544542"/>
                  <a:gd name="connsiteY39" fmla="*/ 981591 h 1150087"/>
                  <a:gd name="connsiteX40" fmla="*/ 651738 w 1544542"/>
                  <a:gd name="connsiteY40" fmla="*/ 1075221 h 1150087"/>
                  <a:gd name="connsiteX41" fmla="*/ 704126 w 1544542"/>
                  <a:gd name="connsiteY41" fmla="*/ 1143706 h 1150087"/>
                  <a:gd name="connsiteX42" fmla="*/ 707079 w 1544542"/>
                  <a:gd name="connsiteY42" fmla="*/ 1144754 h 1150087"/>
                  <a:gd name="connsiteX43" fmla="*/ 715842 w 1544542"/>
                  <a:gd name="connsiteY43" fmla="*/ 1150088 h 1150087"/>
                  <a:gd name="connsiteX44" fmla="*/ 731844 w 1544542"/>
                  <a:gd name="connsiteY44" fmla="*/ 1150088 h 1150087"/>
                  <a:gd name="connsiteX45" fmla="*/ 817283 w 1544542"/>
                  <a:gd name="connsiteY45" fmla="*/ 1094081 h 1150087"/>
                  <a:gd name="connsiteX46" fmla="*/ 833761 w 1544542"/>
                  <a:gd name="connsiteY46" fmla="*/ 1060743 h 1150087"/>
                  <a:gd name="connsiteX47" fmla="*/ 833380 w 1544542"/>
                  <a:gd name="connsiteY47" fmla="*/ 1069125 h 1150087"/>
                  <a:gd name="connsiteX48" fmla="*/ 914342 w 1544542"/>
                  <a:gd name="connsiteY48" fmla="*/ 1149231 h 1150087"/>
                  <a:gd name="connsiteX49" fmla="*/ 1001592 w 1544542"/>
                  <a:gd name="connsiteY49" fmla="*/ 1091128 h 1150087"/>
                  <a:gd name="connsiteX50" fmla="*/ 1036358 w 1544542"/>
                  <a:gd name="connsiteY50" fmla="*/ 1004451 h 1150087"/>
                  <a:gd name="connsiteX51" fmla="*/ 1125036 w 1544542"/>
                  <a:gd name="connsiteY51" fmla="*/ 907391 h 1150087"/>
                  <a:gd name="connsiteX52" fmla="*/ 1098461 w 1544542"/>
                  <a:gd name="connsiteY52" fmla="*/ 852432 h 1150087"/>
                  <a:gd name="connsiteX53" fmla="*/ 1138466 w 1544542"/>
                  <a:gd name="connsiteY53" fmla="*/ 839859 h 1150087"/>
                  <a:gd name="connsiteX54" fmla="*/ 1187329 w 1544542"/>
                  <a:gd name="connsiteY54" fmla="*/ 755181 h 1150087"/>
                  <a:gd name="connsiteX55" fmla="*/ 1186662 w 1544542"/>
                  <a:gd name="connsiteY55" fmla="*/ 745085 h 1150087"/>
                  <a:gd name="connsiteX56" fmla="*/ 1219143 w 1544542"/>
                  <a:gd name="connsiteY56" fmla="*/ 732702 h 1150087"/>
                  <a:gd name="connsiteX57" fmla="*/ 1288675 w 1544542"/>
                  <a:gd name="connsiteY57" fmla="*/ 706509 h 1150087"/>
                  <a:gd name="connsiteX58" fmla="*/ 1426597 w 1544542"/>
                  <a:gd name="connsiteY58" fmla="*/ 618879 h 1150087"/>
                  <a:gd name="connsiteX59" fmla="*/ 1542993 w 1544542"/>
                  <a:gd name="connsiteY59" fmla="*/ 400089 h 1150087"/>
                  <a:gd name="connsiteX60" fmla="*/ 1541278 w 1544542"/>
                  <a:gd name="connsiteY60" fmla="*/ 367990 h 115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4542" h="1150087">
                    <a:moveTo>
                      <a:pt x="1541278" y="367800"/>
                    </a:moveTo>
                    <a:cubicBezTo>
                      <a:pt x="1546040" y="225210"/>
                      <a:pt x="1463649" y="91956"/>
                      <a:pt x="1331442" y="30900"/>
                    </a:cubicBezTo>
                    <a:lnTo>
                      <a:pt x="1305725" y="13851"/>
                    </a:lnTo>
                    <a:cubicBezTo>
                      <a:pt x="1272387" y="-8152"/>
                      <a:pt x="1226096" y="-3485"/>
                      <a:pt x="1194473" y="24614"/>
                    </a:cubicBezTo>
                    <a:lnTo>
                      <a:pt x="1191901" y="26519"/>
                    </a:lnTo>
                    <a:lnTo>
                      <a:pt x="1189425" y="29376"/>
                    </a:lnTo>
                    <a:cubicBezTo>
                      <a:pt x="1185996" y="32901"/>
                      <a:pt x="1182852" y="36711"/>
                      <a:pt x="1179900" y="40902"/>
                    </a:cubicBezTo>
                    <a:cubicBezTo>
                      <a:pt x="1178947" y="42140"/>
                      <a:pt x="1178090" y="43473"/>
                      <a:pt x="1177232" y="44902"/>
                    </a:cubicBezTo>
                    <a:cubicBezTo>
                      <a:pt x="1175994" y="46902"/>
                      <a:pt x="1174851" y="48903"/>
                      <a:pt x="1173804" y="50998"/>
                    </a:cubicBezTo>
                    <a:cubicBezTo>
                      <a:pt x="1172851" y="52808"/>
                      <a:pt x="1171994" y="54618"/>
                      <a:pt x="1171041" y="56713"/>
                    </a:cubicBezTo>
                    <a:cubicBezTo>
                      <a:pt x="1170184" y="58809"/>
                      <a:pt x="1169422" y="60904"/>
                      <a:pt x="1168660" y="62904"/>
                    </a:cubicBezTo>
                    <a:cubicBezTo>
                      <a:pt x="1167803" y="65381"/>
                      <a:pt x="1167041" y="67857"/>
                      <a:pt x="1166660" y="69762"/>
                    </a:cubicBezTo>
                    <a:cubicBezTo>
                      <a:pt x="1166088" y="71953"/>
                      <a:pt x="1165612" y="74144"/>
                      <a:pt x="1165326" y="76335"/>
                    </a:cubicBezTo>
                    <a:cubicBezTo>
                      <a:pt x="1164850" y="79097"/>
                      <a:pt x="1164564" y="81859"/>
                      <a:pt x="1164374" y="84717"/>
                    </a:cubicBezTo>
                    <a:cubicBezTo>
                      <a:pt x="1164279" y="86717"/>
                      <a:pt x="1164183" y="88812"/>
                      <a:pt x="1164183" y="91003"/>
                    </a:cubicBezTo>
                    <a:cubicBezTo>
                      <a:pt x="1164183" y="93956"/>
                      <a:pt x="1164469" y="96909"/>
                      <a:pt x="1164945" y="100242"/>
                    </a:cubicBezTo>
                    <a:cubicBezTo>
                      <a:pt x="1165136" y="102243"/>
                      <a:pt x="1165422" y="104148"/>
                      <a:pt x="1165803" y="105957"/>
                    </a:cubicBezTo>
                    <a:cubicBezTo>
                      <a:pt x="1166850" y="111101"/>
                      <a:pt x="1168279" y="116054"/>
                      <a:pt x="1170184" y="120721"/>
                    </a:cubicBezTo>
                    <a:cubicBezTo>
                      <a:pt x="1175709" y="134628"/>
                      <a:pt x="1182852" y="149677"/>
                      <a:pt x="1190377" y="165584"/>
                    </a:cubicBezTo>
                    <a:cubicBezTo>
                      <a:pt x="1207332" y="201493"/>
                      <a:pt x="1235811" y="261691"/>
                      <a:pt x="1228191" y="287694"/>
                    </a:cubicBezTo>
                    <a:cubicBezTo>
                      <a:pt x="1217809" y="323318"/>
                      <a:pt x="1140180" y="334367"/>
                      <a:pt x="1093794" y="340939"/>
                    </a:cubicBezTo>
                    <a:lnTo>
                      <a:pt x="1080649" y="342844"/>
                    </a:lnTo>
                    <a:cubicBezTo>
                      <a:pt x="1064361" y="345225"/>
                      <a:pt x="1047788" y="347321"/>
                      <a:pt x="1031405" y="349035"/>
                    </a:cubicBezTo>
                    <a:cubicBezTo>
                      <a:pt x="932250" y="359513"/>
                      <a:pt x="830237" y="357798"/>
                      <a:pt x="727557" y="344178"/>
                    </a:cubicBezTo>
                    <a:cubicBezTo>
                      <a:pt x="726033" y="309602"/>
                      <a:pt x="722700" y="274931"/>
                      <a:pt x="717270" y="239403"/>
                    </a:cubicBezTo>
                    <a:cubicBezTo>
                      <a:pt x="713365" y="213495"/>
                      <a:pt x="697934" y="191301"/>
                      <a:pt x="675075" y="178633"/>
                    </a:cubicBezTo>
                    <a:cubicBezTo>
                      <a:pt x="649071" y="164250"/>
                      <a:pt x="615448" y="162917"/>
                      <a:pt x="587254" y="175204"/>
                    </a:cubicBezTo>
                    <a:cubicBezTo>
                      <a:pt x="563632" y="185491"/>
                      <a:pt x="539915" y="196064"/>
                      <a:pt x="516578" y="206827"/>
                    </a:cubicBezTo>
                    <a:cubicBezTo>
                      <a:pt x="371989" y="273407"/>
                      <a:pt x="229685" y="350655"/>
                      <a:pt x="93383" y="436665"/>
                    </a:cubicBezTo>
                    <a:cubicBezTo>
                      <a:pt x="85667" y="437808"/>
                      <a:pt x="77952" y="440666"/>
                      <a:pt x="70999" y="445143"/>
                    </a:cubicBezTo>
                    <a:lnTo>
                      <a:pt x="69189" y="446381"/>
                    </a:lnTo>
                    <a:cubicBezTo>
                      <a:pt x="45758" y="461526"/>
                      <a:pt x="6610" y="486767"/>
                      <a:pt x="704" y="534678"/>
                    </a:cubicBezTo>
                    <a:cubicBezTo>
                      <a:pt x="-3296" y="567253"/>
                      <a:pt x="9753" y="599829"/>
                      <a:pt x="39566" y="631737"/>
                    </a:cubicBezTo>
                    <a:cubicBezTo>
                      <a:pt x="72999" y="667456"/>
                      <a:pt x="131292" y="700794"/>
                      <a:pt x="198824" y="739370"/>
                    </a:cubicBezTo>
                    <a:cubicBezTo>
                      <a:pt x="251593" y="769564"/>
                      <a:pt x="311505" y="803759"/>
                      <a:pt x="363512" y="841954"/>
                    </a:cubicBezTo>
                    <a:cubicBezTo>
                      <a:pt x="377609" y="852336"/>
                      <a:pt x="391039" y="862338"/>
                      <a:pt x="403802" y="871958"/>
                    </a:cubicBezTo>
                    <a:cubicBezTo>
                      <a:pt x="485051" y="932823"/>
                      <a:pt x="538581" y="973018"/>
                      <a:pt x="597541" y="961112"/>
                    </a:cubicBezTo>
                    <a:cubicBezTo>
                      <a:pt x="616210" y="957302"/>
                      <a:pt x="632879" y="948444"/>
                      <a:pt x="647166" y="934537"/>
                    </a:cubicBezTo>
                    <a:cubicBezTo>
                      <a:pt x="649167" y="932632"/>
                      <a:pt x="651071" y="930537"/>
                      <a:pt x="652977" y="928441"/>
                    </a:cubicBezTo>
                    <a:cubicBezTo>
                      <a:pt x="655072" y="949682"/>
                      <a:pt x="664597" y="968160"/>
                      <a:pt x="680123" y="981591"/>
                    </a:cubicBezTo>
                    <a:cubicBezTo>
                      <a:pt x="655644" y="1032930"/>
                      <a:pt x="651738" y="1057791"/>
                      <a:pt x="651738" y="1075221"/>
                    </a:cubicBezTo>
                    <a:cubicBezTo>
                      <a:pt x="651738" y="1106654"/>
                      <a:pt x="671360" y="1132181"/>
                      <a:pt x="704126" y="1143706"/>
                    </a:cubicBezTo>
                    <a:lnTo>
                      <a:pt x="707079" y="1144754"/>
                    </a:lnTo>
                    <a:lnTo>
                      <a:pt x="715842" y="1150088"/>
                    </a:lnTo>
                    <a:lnTo>
                      <a:pt x="731844" y="1150088"/>
                    </a:lnTo>
                    <a:cubicBezTo>
                      <a:pt x="770229" y="1150088"/>
                      <a:pt x="801281" y="1129704"/>
                      <a:pt x="817283" y="1094081"/>
                    </a:cubicBezTo>
                    <a:cubicBezTo>
                      <a:pt x="822521" y="1083603"/>
                      <a:pt x="828046" y="1072459"/>
                      <a:pt x="833761" y="1060743"/>
                    </a:cubicBezTo>
                    <a:cubicBezTo>
                      <a:pt x="833571" y="1063601"/>
                      <a:pt x="833380" y="1066363"/>
                      <a:pt x="833380" y="1069125"/>
                    </a:cubicBezTo>
                    <a:cubicBezTo>
                      <a:pt x="833380" y="1116274"/>
                      <a:pt x="866622" y="1149231"/>
                      <a:pt x="914342" y="1149231"/>
                    </a:cubicBezTo>
                    <a:cubicBezTo>
                      <a:pt x="954729" y="1149231"/>
                      <a:pt x="986542" y="1128085"/>
                      <a:pt x="1001592" y="1091128"/>
                    </a:cubicBezTo>
                    <a:cubicBezTo>
                      <a:pt x="1010545" y="1070268"/>
                      <a:pt x="1021975" y="1041789"/>
                      <a:pt x="1036358" y="1004451"/>
                    </a:cubicBezTo>
                    <a:cubicBezTo>
                      <a:pt x="1117987" y="990258"/>
                      <a:pt x="1125036" y="928155"/>
                      <a:pt x="1125036" y="907391"/>
                    </a:cubicBezTo>
                    <a:cubicBezTo>
                      <a:pt x="1125036" y="886626"/>
                      <a:pt x="1116558" y="866433"/>
                      <a:pt x="1098461" y="852432"/>
                    </a:cubicBezTo>
                    <a:cubicBezTo>
                      <a:pt x="1113891" y="849765"/>
                      <a:pt x="1127131" y="845574"/>
                      <a:pt x="1138466" y="839859"/>
                    </a:cubicBezTo>
                    <a:cubicBezTo>
                      <a:pt x="1169517" y="823952"/>
                      <a:pt x="1187329" y="793091"/>
                      <a:pt x="1187329" y="755181"/>
                    </a:cubicBezTo>
                    <a:cubicBezTo>
                      <a:pt x="1187329" y="751848"/>
                      <a:pt x="1187138" y="748419"/>
                      <a:pt x="1186662" y="745085"/>
                    </a:cubicBezTo>
                    <a:cubicBezTo>
                      <a:pt x="1197807" y="741084"/>
                      <a:pt x="1208665" y="736893"/>
                      <a:pt x="1219143" y="732702"/>
                    </a:cubicBezTo>
                    <a:cubicBezTo>
                      <a:pt x="1241526" y="724606"/>
                      <a:pt x="1264958" y="715843"/>
                      <a:pt x="1288675" y="706509"/>
                    </a:cubicBezTo>
                    <a:cubicBezTo>
                      <a:pt x="1341920" y="685649"/>
                      <a:pt x="1388307" y="656217"/>
                      <a:pt x="1426597" y="618879"/>
                    </a:cubicBezTo>
                    <a:cubicBezTo>
                      <a:pt x="1511179" y="536392"/>
                      <a:pt x="1534325" y="437332"/>
                      <a:pt x="1542993" y="400089"/>
                    </a:cubicBezTo>
                    <a:cubicBezTo>
                      <a:pt x="1545564" y="389326"/>
                      <a:pt x="1544898" y="378277"/>
                      <a:pt x="1541278" y="367990"/>
                    </a:cubicBezTo>
                    <a:close/>
                  </a:path>
                </a:pathLst>
              </a:custGeom>
              <a:solidFill>
                <a:srgbClr val="FFFFFF"/>
              </a:solidFill>
              <a:ln w="9525" cap="flat">
                <a:noFill/>
                <a:prstDash val="solid"/>
                <a:miter/>
              </a:ln>
            </p:spPr>
            <p:txBody>
              <a:bodyPr rtlCol="0" anchor="ctr"/>
              <a:lstStyle/>
              <a:p>
                <a:endParaRPr lang="nl-BE"/>
              </a:p>
            </p:txBody>
          </p:sp>
          <p:grpSp>
            <p:nvGrpSpPr>
              <p:cNvPr id="162" name="Graphic 8">
                <a:extLst>
                  <a:ext uri="{FF2B5EF4-FFF2-40B4-BE49-F238E27FC236}">
                    <a16:creationId xmlns:a16="http://schemas.microsoft.com/office/drawing/2014/main" id="{F6D84565-5A4C-C2BB-88D1-79F65FEEA588}"/>
                  </a:ext>
                </a:extLst>
              </p:cNvPr>
              <p:cNvGrpSpPr/>
              <p:nvPr/>
            </p:nvGrpSpPr>
            <p:grpSpPr>
              <a:xfrm>
                <a:off x="500543" y="444393"/>
                <a:ext cx="904369" cy="539271"/>
                <a:chOff x="1344455" y="1042408"/>
                <a:chExt cx="1439636" cy="858449"/>
              </a:xfrm>
            </p:grpSpPr>
            <p:grpSp>
              <p:nvGrpSpPr>
                <p:cNvPr id="164" name="Graphic 8">
                  <a:extLst>
                    <a:ext uri="{FF2B5EF4-FFF2-40B4-BE49-F238E27FC236}">
                      <a16:creationId xmlns:a16="http://schemas.microsoft.com/office/drawing/2014/main" id="{00C89269-0E3D-D55A-2930-E8E9CF08AB4E}"/>
                    </a:ext>
                  </a:extLst>
                </p:cNvPr>
                <p:cNvGrpSpPr/>
                <p:nvPr/>
              </p:nvGrpSpPr>
              <p:grpSpPr>
                <a:xfrm>
                  <a:off x="1345918" y="1042408"/>
                  <a:ext cx="1435193" cy="853806"/>
                  <a:chOff x="1345918" y="1042408"/>
                  <a:chExt cx="1435193" cy="853806"/>
                </a:xfrm>
              </p:grpSpPr>
              <p:sp>
                <p:nvSpPr>
                  <p:cNvPr id="167" name="Vrije vorm: vorm 166">
                    <a:extLst>
                      <a:ext uri="{FF2B5EF4-FFF2-40B4-BE49-F238E27FC236}">
                        <a16:creationId xmlns:a16="http://schemas.microsoft.com/office/drawing/2014/main" id="{0612EA75-BBBC-DAEE-9581-E9619E1A6C3E}"/>
                      </a:ext>
                    </a:extLst>
                  </p:cNvPr>
                  <p:cNvSpPr/>
                  <p:nvPr/>
                </p:nvSpPr>
                <p:spPr>
                  <a:xfrm>
                    <a:off x="1345918" y="1042408"/>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206 h 853806"/>
                      <a:gd name="connsiteX17" fmla="*/ 11499 w 1435193"/>
                      <a:gd name="connsiteY17" fmla="*/ 522499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180"/>
                          <a:pt x="188569" y="348763"/>
                          <a:pt x="18071" y="460206"/>
                        </a:cubicBezTo>
                        <a:cubicBezTo>
                          <a:pt x="-6313" y="476208"/>
                          <a:pt x="-3455" y="505830"/>
                          <a:pt x="11499" y="522499"/>
                        </a:cubicBezTo>
                        <a:close/>
                      </a:path>
                    </a:pathLst>
                  </a:custGeom>
                  <a:solidFill>
                    <a:srgbClr val="F38307"/>
                  </a:solidFill>
                  <a:ln w="9525" cap="flat">
                    <a:noFill/>
                    <a:prstDash val="solid"/>
                    <a:miter/>
                  </a:ln>
                </p:spPr>
                <p:txBody>
                  <a:bodyPr rtlCol="0" anchor="ctr"/>
                  <a:lstStyle/>
                  <a:p>
                    <a:endParaRPr lang="nl-BE"/>
                  </a:p>
                </p:txBody>
              </p:sp>
              <p:sp>
                <p:nvSpPr>
                  <p:cNvPr id="168" name="Vrije vorm: vorm 167">
                    <a:extLst>
                      <a:ext uri="{FF2B5EF4-FFF2-40B4-BE49-F238E27FC236}">
                        <a16:creationId xmlns:a16="http://schemas.microsoft.com/office/drawing/2014/main" id="{A5D5880A-55FB-252C-071D-ADE6D5462437}"/>
                      </a:ext>
                    </a:extLst>
                  </p:cNvPr>
                  <p:cNvSpPr/>
                  <p:nvPr/>
                </p:nvSpPr>
                <p:spPr>
                  <a:xfrm>
                    <a:off x="1345986" y="1054939"/>
                    <a:ext cx="1333663" cy="480345"/>
                  </a:xfrm>
                  <a:custGeom>
                    <a:avLst/>
                    <a:gdLst>
                      <a:gd name="connsiteX0" fmla="*/ 171451 w 1333663"/>
                      <a:gd name="connsiteY0" fmla="*/ 387191 h 480345"/>
                      <a:gd name="connsiteX1" fmla="*/ 280798 w 1333663"/>
                      <a:gd name="connsiteY1" fmla="*/ 344234 h 480345"/>
                      <a:gd name="connsiteX2" fmla="*/ 394813 w 1333663"/>
                      <a:gd name="connsiteY2" fmla="*/ 327279 h 480345"/>
                      <a:gd name="connsiteX3" fmla="*/ 501207 w 1333663"/>
                      <a:gd name="connsiteY3" fmla="*/ 350615 h 480345"/>
                      <a:gd name="connsiteX4" fmla="*/ 606744 w 1333663"/>
                      <a:gd name="connsiteY4" fmla="*/ 373380 h 480345"/>
                      <a:gd name="connsiteX5" fmla="*/ 836677 w 1333663"/>
                      <a:gd name="connsiteY5" fmla="*/ 397478 h 480345"/>
                      <a:gd name="connsiteX6" fmla="*/ 1070992 w 1333663"/>
                      <a:gd name="connsiteY6" fmla="*/ 398621 h 480345"/>
                      <a:gd name="connsiteX7" fmla="*/ 1232632 w 1333663"/>
                      <a:gd name="connsiteY7" fmla="*/ 378524 h 480345"/>
                      <a:gd name="connsiteX8" fmla="*/ 1323691 w 1333663"/>
                      <a:gd name="connsiteY8" fmla="*/ 311944 h 480345"/>
                      <a:gd name="connsiteX9" fmla="*/ 1311784 w 1333663"/>
                      <a:gd name="connsiteY9" fmla="*/ 158687 h 480345"/>
                      <a:gd name="connsiteX10" fmla="*/ 1174053 w 1333663"/>
                      <a:gd name="connsiteY10" fmla="*/ 0 h 480345"/>
                      <a:gd name="connsiteX11" fmla="*/ 1164909 w 1333663"/>
                      <a:gd name="connsiteY11" fmla="*/ 36290 h 480345"/>
                      <a:gd name="connsiteX12" fmla="*/ 1224631 w 1333663"/>
                      <a:gd name="connsiteY12" fmla="*/ 237363 h 480345"/>
                      <a:gd name="connsiteX13" fmla="*/ 1034416 w 1333663"/>
                      <a:gd name="connsiteY13" fmla="*/ 329660 h 480345"/>
                      <a:gd name="connsiteX14" fmla="*/ 622270 w 1333663"/>
                      <a:gd name="connsiteY14" fmla="*/ 324422 h 480345"/>
                      <a:gd name="connsiteX15" fmla="*/ 611697 w 1333663"/>
                      <a:gd name="connsiteY15" fmla="*/ 182118 h 480345"/>
                      <a:gd name="connsiteX16" fmla="*/ 554356 w 1333663"/>
                      <a:gd name="connsiteY16" fmla="*/ 158115 h 480345"/>
                      <a:gd name="connsiteX17" fmla="*/ 18004 w 1333663"/>
                      <a:gd name="connsiteY17" fmla="*/ 447675 h 480345"/>
                      <a:gd name="connsiteX18" fmla="*/ 1 w 1333663"/>
                      <a:gd name="connsiteY18" fmla="*/ 480346 h 480345"/>
                      <a:gd name="connsiteX19" fmla="*/ 171547 w 1333663"/>
                      <a:gd name="connsiteY19" fmla="*/ 387191 h 4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345">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3"/>
                          <a:pt x="1232632" y="378524"/>
                        </a:cubicBezTo>
                        <a:cubicBezTo>
                          <a:pt x="1271113" y="367570"/>
                          <a:pt x="1308546" y="347853"/>
                          <a:pt x="1323691" y="311944"/>
                        </a:cubicBezTo>
                        <a:cubicBezTo>
                          <a:pt x="1343312" y="265462"/>
                          <a:pt x="1331120" y="203359"/>
                          <a:pt x="1311784" y="158687"/>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649"/>
                          <a:pt x="188501" y="336233"/>
                          <a:pt x="18004" y="447675"/>
                        </a:cubicBezTo>
                        <a:cubicBezTo>
                          <a:pt x="5145" y="456057"/>
                          <a:pt x="-94" y="468249"/>
                          <a:pt x="1" y="480346"/>
                        </a:cubicBezTo>
                        <a:cubicBezTo>
                          <a:pt x="54008" y="443960"/>
                          <a:pt x="112015" y="413480"/>
                          <a:pt x="171547" y="387191"/>
                        </a:cubicBezTo>
                        <a:close/>
                      </a:path>
                    </a:pathLst>
                  </a:custGeom>
                  <a:solidFill>
                    <a:schemeClr val="bg1">
                      <a:alpha val="30000"/>
                    </a:schemeClr>
                  </a:solidFill>
                  <a:ln w="9525" cap="flat">
                    <a:noFill/>
                    <a:prstDash val="solid"/>
                    <a:miter/>
                  </a:ln>
                </p:spPr>
                <p:txBody>
                  <a:bodyPr rtlCol="0" anchor="ctr"/>
                  <a:lstStyle/>
                  <a:p>
                    <a:endParaRPr lang="nl-BE"/>
                  </a:p>
                </p:txBody>
              </p:sp>
              <p:sp>
                <p:nvSpPr>
                  <p:cNvPr id="169" name="Vrije vorm: vorm 168">
                    <a:extLst>
                      <a:ext uri="{FF2B5EF4-FFF2-40B4-BE49-F238E27FC236}">
                        <a16:creationId xmlns:a16="http://schemas.microsoft.com/office/drawing/2014/main" id="{E055A8EC-F837-B8ED-1B30-280CE994EEFF}"/>
                      </a:ext>
                    </a:extLst>
                  </p:cNvPr>
                  <p:cNvSpPr/>
                  <p:nvPr/>
                </p:nvSpPr>
                <p:spPr>
                  <a:xfrm>
                    <a:off x="1389752" y="1417887"/>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30000"/>
                    </a:schemeClr>
                  </a:solidFill>
                  <a:ln w="9525" cap="flat">
                    <a:noFill/>
                    <a:prstDash val="solid"/>
                    <a:miter/>
                  </a:ln>
                </p:spPr>
                <p:txBody>
                  <a:bodyPr rtlCol="0" anchor="ctr"/>
                  <a:lstStyle/>
                  <a:p>
                    <a:endParaRPr lang="nl-BE"/>
                  </a:p>
                </p:txBody>
              </p:sp>
              <p:sp>
                <p:nvSpPr>
                  <p:cNvPr id="170" name="Vrije vorm: vorm 169">
                    <a:extLst>
                      <a:ext uri="{FF2B5EF4-FFF2-40B4-BE49-F238E27FC236}">
                        <a16:creationId xmlns:a16="http://schemas.microsoft.com/office/drawing/2014/main" id="{62F07950-35F6-62C2-A122-3BF0FFF6DD22}"/>
                      </a:ext>
                    </a:extLst>
                  </p:cNvPr>
                  <p:cNvSpPr/>
                  <p:nvPr/>
                </p:nvSpPr>
                <p:spPr>
                  <a:xfrm>
                    <a:off x="1850678" y="1443645"/>
                    <a:ext cx="565122" cy="70211"/>
                  </a:xfrm>
                  <a:custGeom>
                    <a:avLst/>
                    <a:gdLst>
                      <a:gd name="connsiteX0" fmla="*/ 8040 w 565122"/>
                      <a:gd name="connsiteY0" fmla="*/ 21821 h 70211"/>
                      <a:gd name="connsiteX1" fmla="*/ 554204 w 565122"/>
                      <a:gd name="connsiteY1" fmla="*/ 68303 h 70211"/>
                      <a:gd name="connsiteX2" fmla="*/ 554394 w 565122"/>
                      <a:gd name="connsiteY2" fmla="*/ 45919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8"/>
                          <a:pt x="554204" y="68303"/>
                        </a:cubicBezTo>
                        <a:cubicBezTo>
                          <a:pt x="568586" y="67732"/>
                          <a:pt x="568872" y="45348"/>
                          <a:pt x="554394" y="45919"/>
                        </a:cubicBezTo>
                        <a:cubicBezTo>
                          <a:pt x="373133" y="53635"/>
                          <a:pt x="191491" y="38395"/>
                          <a:pt x="14136" y="295"/>
                        </a:cubicBezTo>
                        <a:cubicBezTo>
                          <a:pt x="134" y="-2753"/>
                          <a:pt x="-6152" y="18773"/>
                          <a:pt x="7945" y="21821"/>
                        </a:cubicBezTo>
                        <a:close/>
                      </a:path>
                    </a:pathLst>
                  </a:custGeom>
                  <a:solidFill>
                    <a:schemeClr val="bg1">
                      <a:alpha val="30000"/>
                    </a:schemeClr>
                  </a:solidFill>
                  <a:ln w="9525" cap="flat">
                    <a:noFill/>
                    <a:prstDash val="solid"/>
                    <a:miter/>
                  </a:ln>
                </p:spPr>
                <p:txBody>
                  <a:bodyPr rtlCol="0" anchor="ctr"/>
                  <a:lstStyle/>
                  <a:p>
                    <a:endParaRPr lang="nl-BE"/>
                  </a:p>
                </p:txBody>
              </p:sp>
              <p:sp>
                <p:nvSpPr>
                  <p:cNvPr id="171" name="Vrije vorm: vorm 170">
                    <a:extLst>
                      <a:ext uri="{FF2B5EF4-FFF2-40B4-BE49-F238E27FC236}">
                        <a16:creationId xmlns:a16="http://schemas.microsoft.com/office/drawing/2014/main" id="{3B50F22F-82DF-7619-31F7-4132ABC026F1}"/>
                      </a:ext>
                    </a:extLst>
                  </p:cNvPr>
                  <p:cNvSpPr/>
                  <p:nvPr/>
                </p:nvSpPr>
                <p:spPr>
                  <a:xfrm>
                    <a:off x="1530056" y="1592100"/>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1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7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2 h 242109"/>
                      <a:gd name="connsiteX16" fmla="*/ 276560 w 376054"/>
                      <a:gd name="connsiteY16" fmla="*/ 157782 h 242109"/>
                      <a:gd name="connsiteX17" fmla="*/ 280942 w 376054"/>
                      <a:gd name="connsiteY17" fmla="*/ 160069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9"/>
                          <a:pt x="137971" y="119873"/>
                          <a:pt x="202170" y="163307"/>
                        </a:cubicBezTo>
                        <a:cubicBezTo>
                          <a:pt x="217410" y="173594"/>
                          <a:pt x="232078" y="184548"/>
                          <a:pt x="245794" y="196740"/>
                        </a:cubicBezTo>
                        <a:cubicBezTo>
                          <a:pt x="259225" y="208741"/>
                          <a:pt x="271036" y="223600"/>
                          <a:pt x="286561" y="233221"/>
                        </a:cubicBezTo>
                        <a:cubicBezTo>
                          <a:pt x="303040" y="243412"/>
                          <a:pt x="323518" y="245794"/>
                          <a:pt x="340473" y="235316"/>
                        </a:cubicBezTo>
                        <a:cubicBezTo>
                          <a:pt x="348950" y="230077"/>
                          <a:pt x="355618" y="222171"/>
                          <a:pt x="359142" y="213123"/>
                        </a:cubicBezTo>
                        <a:cubicBezTo>
                          <a:pt x="361142" y="212361"/>
                          <a:pt x="363047" y="211504"/>
                          <a:pt x="365047" y="210456"/>
                        </a:cubicBezTo>
                        <a:cubicBezTo>
                          <a:pt x="376096" y="204741"/>
                          <a:pt x="378763" y="190263"/>
                          <a:pt x="373334" y="179880"/>
                        </a:cubicBezTo>
                        <a:cubicBezTo>
                          <a:pt x="359904" y="154068"/>
                          <a:pt x="335520" y="138256"/>
                          <a:pt x="310469" y="125017"/>
                        </a:cubicBezTo>
                        <a:cubicBezTo>
                          <a:pt x="279608" y="108729"/>
                          <a:pt x="248557" y="92631"/>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2"/>
                        </a:cubicBezTo>
                        <a:cubicBezTo>
                          <a:pt x="261987" y="150163"/>
                          <a:pt x="269226" y="153973"/>
                          <a:pt x="276560" y="157782"/>
                        </a:cubicBezTo>
                        <a:cubicBezTo>
                          <a:pt x="277989" y="158544"/>
                          <a:pt x="279513" y="159306"/>
                          <a:pt x="280942" y="160069"/>
                        </a:cubicBezTo>
                        <a:close/>
                      </a:path>
                    </a:pathLst>
                  </a:custGeom>
                  <a:solidFill>
                    <a:schemeClr val="bg1">
                      <a:alpha val="30000"/>
                    </a:schemeClr>
                  </a:solidFill>
                  <a:ln w="9525" cap="flat">
                    <a:noFill/>
                    <a:prstDash val="solid"/>
                    <a:miter/>
                  </a:ln>
                </p:spPr>
                <p:txBody>
                  <a:bodyPr rtlCol="0" anchor="ctr"/>
                  <a:lstStyle/>
                  <a:p>
                    <a:endParaRPr lang="nl-BE"/>
                  </a:p>
                </p:txBody>
              </p:sp>
              <p:sp>
                <p:nvSpPr>
                  <p:cNvPr id="172" name="Vrije vorm: vorm 171">
                    <a:extLst>
                      <a:ext uri="{FF2B5EF4-FFF2-40B4-BE49-F238E27FC236}">
                        <a16:creationId xmlns:a16="http://schemas.microsoft.com/office/drawing/2014/main" id="{A274C532-D43E-B534-D5C8-1BB6B225252A}"/>
                      </a:ext>
                    </a:extLst>
                  </p:cNvPr>
                  <p:cNvSpPr/>
                  <p:nvPr/>
                </p:nvSpPr>
                <p:spPr>
                  <a:xfrm>
                    <a:off x="2363066" y="1521237"/>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30000"/>
                    </a:schemeClr>
                  </a:solidFill>
                  <a:ln w="9525" cap="flat">
                    <a:noFill/>
                    <a:prstDash val="solid"/>
                    <a:miter/>
                  </a:ln>
                </p:spPr>
                <p:txBody>
                  <a:bodyPr rtlCol="0" anchor="ctr"/>
                  <a:lstStyle/>
                  <a:p>
                    <a:endParaRPr lang="nl-BE"/>
                  </a:p>
                </p:txBody>
              </p:sp>
            </p:grpSp>
            <p:sp>
              <p:nvSpPr>
                <p:cNvPr id="165" name="Vrije vorm: vorm 164">
                  <a:extLst>
                    <a:ext uri="{FF2B5EF4-FFF2-40B4-BE49-F238E27FC236}">
                      <a16:creationId xmlns:a16="http://schemas.microsoft.com/office/drawing/2014/main" id="{E8771291-EBE4-FFCB-2C10-9096C19F90B3}"/>
                    </a:ext>
                  </a:extLst>
                </p:cNvPr>
                <p:cNvSpPr/>
                <p:nvPr/>
              </p:nvSpPr>
              <p:spPr>
                <a:xfrm>
                  <a:off x="1344455" y="1478522"/>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3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1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2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3"/>
                        <a:pt x="172411" y="205543"/>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7"/>
                        <a:pt x="176983" y="197541"/>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2"/>
                      </a:cubicBezTo>
                      <a:cubicBezTo>
                        <a:pt x="611513" y="305269"/>
                        <a:pt x="643136" y="252310"/>
                        <a:pt x="655042" y="187445"/>
                      </a:cubicBezTo>
                      <a:cubicBezTo>
                        <a:pt x="655519" y="184968"/>
                        <a:pt x="657900" y="183254"/>
                        <a:pt x="660472" y="183730"/>
                      </a:cubicBezTo>
                      <a:cubicBezTo>
                        <a:pt x="663043" y="184207"/>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66" name="Vrije vorm: vorm 165">
                  <a:extLst>
                    <a:ext uri="{FF2B5EF4-FFF2-40B4-BE49-F238E27FC236}">
                      <a16:creationId xmlns:a16="http://schemas.microsoft.com/office/drawing/2014/main" id="{F6BB5567-3B86-E280-08A5-18895B27D282}"/>
                    </a:ext>
                  </a:extLst>
                </p:cNvPr>
                <p:cNvSpPr/>
                <p:nvPr/>
              </p:nvSpPr>
              <p:spPr>
                <a:xfrm>
                  <a:off x="1979275" y="1372292"/>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1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1"/>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sp>
            <p:nvSpPr>
              <p:cNvPr id="163" name="Vrije vorm: vorm 162">
                <a:extLst>
                  <a:ext uri="{FF2B5EF4-FFF2-40B4-BE49-F238E27FC236}">
                    <a16:creationId xmlns:a16="http://schemas.microsoft.com/office/drawing/2014/main" id="{39F199C5-8B5E-4BE2-D42D-40F434CBEB8C}"/>
                  </a:ext>
                </a:extLst>
              </p:cNvPr>
              <p:cNvSpPr/>
              <p:nvPr/>
            </p:nvSpPr>
            <p:spPr>
              <a:xfrm>
                <a:off x="910001" y="790694"/>
                <a:ext cx="270635" cy="310246"/>
              </a:xfrm>
              <a:custGeom>
                <a:avLst/>
                <a:gdLst>
                  <a:gd name="connsiteX0" fmla="*/ 49244 w 430815"/>
                  <a:gd name="connsiteY0" fmla="*/ 350425 h 493871"/>
                  <a:gd name="connsiteX1" fmla="*/ 15907 w 430815"/>
                  <a:gd name="connsiteY1" fmla="*/ 342233 h 493871"/>
                  <a:gd name="connsiteX2" fmla="*/ 762 w 430815"/>
                  <a:gd name="connsiteY2" fmla="*/ 315849 h 493871"/>
                  <a:gd name="connsiteX3" fmla="*/ 18098 w 430815"/>
                  <a:gd name="connsiteY3" fmla="*/ 291656 h 493871"/>
                  <a:gd name="connsiteX4" fmla="*/ 74295 w 430815"/>
                  <a:gd name="connsiteY4" fmla="*/ 285560 h 493871"/>
                  <a:gd name="connsiteX5" fmla="*/ 113252 w 430815"/>
                  <a:gd name="connsiteY5" fmla="*/ 199930 h 493871"/>
                  <a:gd name="connsiteX6" fmla="*/ 67437 w 430815"/>
                  <a:gd name="connsiteY6" fmla="*/ 192976 h 493871"/>
                  <a:gd name="connsiteX7" fmla="*/ 54483 w 430815"/>
                  <a:gd name="connsiteY7" fmla="*/ 170878 h 493871"/>
                  <a:gd name="connsiteX8" fmla="*/ 60579 w 430815"/>
                  <a:gd name="connsiteY8" fmla="*/ 147923 h 493871"/>
                  <a:gd name="connsiteX9" fmla="*/ 141923 w 430815"/>
                  <a:gd name="connsiteY9" fmla="*/ 133255 h 493871"/>
                  <a:gd name="connsiteX10" fmla="*/ 182594 w 430815"/>
                  <a:gd name="connsiteY10" fmla="*/ 43244 h 493871"/>
                  <a:gd name="connsiteX11" fmla="*/ 205931 w 430815"/>
                  <a:gd name="connsiteY11" fmla="*/ 13430 h 493871"/>
                  <a:gd name="connsiteX12" fmla="*/ 243173 w 430815"/>
                  <a:gd name="connsiteY12" fmla="*/ 857 h 493871"/>
                  <a:gd name="connsiteX13" fmla="*/ 260509 w 430815"/>
                  <a:gd name="connsiteY13" fmla="*/ 26765 h 493871"/>
                  <a:gd name="connsiteX14" fmla="*/ 216408 w 430815"/>
                  <a:gd name="connsiteY14" fmla="*/ 133160 h 493871"/>
                  <a:gd name="connsiteX15" fmla="*/ 295085 w 430815"/>
                  <a:gd name="connsiteY15" fmla="*/ 133160 h 493871"/>
                  <a:gd name="connsiteX16" fmla="*/ 304610 w 430815"/>
                  <a:gd name="connsiteY16" fmla="*/ 101155 h 493871"/>
                  <a:gd name="connsiteX17" fmla="*/ 315849 w 430815"/>
                  <a:gd name="connsiteY17" fmla="*/ 64389 h 493871"/>
                  <a:gd name="connsiteX18" fmla="*/ 330517 w 430815"/>
                  <a:gd name="connsiteY18" fmla="*/ 33242 h 493871"/>
                  <a:gd name="connsiteX19" fmla="*/ 353854 w 430815"/>
                  <a:gd name="connsiteY19" fmla="*/ 8192 h 493871"/>
                  <a:gd name="connsiteX20" fmla="*/ 386334 w 430815"/>
                  <a:gd name="connsiteY20" fmla="*/ 0 h 493871"/>
                  <a:gd name="connsiteX21" fmla="*/ 404908 w 430815"/>
                  <a:gd name="connsiteY21" fmla="*/ 25051 h 493871"/>
                  <a:gd name="connsiteX22" fmla="*/ 389287 w 430815"/>
                  <a:gd name="connsiteY22" fmla="*/ 76105 h 493871"/>
                  <a:gd name="connsiteX23" fmla="*/ 369380 w 430815"/>
                  <a:gd name="connsiteY23" fmla="*/ 133160 h 493871"/>
                  <a:gd name="connsiteX24" fmla="*/ 406622 w 430815"/>
                  <a:gd name="connsiteY24" fmla="*/ 133160 h 493871"/>
                  <a:gd name="connsiteX25" fmla="*/ 430816 w 430815"/>
                  <a:gd name="connsiteY25" fmla="*/ 151352 h 493871"/>
                  <a:gd name="connsiteX26" fmla="*/ 410528 w 430815"/>
                  <a:gd name="connsiteY26" fmla="*/ 189452 h 493871"/>
                  <a:gd name="connsiteX27" fmla="*/ 347853 w 430815"/>
                  <a:gd name="connsiteY27" fmla="*/ 199835 h 493871"/>
                  <a:gd name="connsiteX28" fmla="*/ 318421 w 430815"/>
                  <a:gd name="connsiteY28" fmla="*/ 284607 h 493871"/>
                  <a:gd name="connsiteX29" fmla="*/ 344329 w 430815"/>
                  <a:gd name="connsiteY29" fmla="*/ 284607 h 493871"/>
                  <a:gd name="connsiteX30" fmla="*/ 368522 w 430815"/>
                  <a:gd name="connsiteY30" fmla="*/ 303657 h 493871"/>
                  <a:gd name="connsiteX31" fmla="*/ 295846 w 430815"/>
                  <a:gd name="connsiteY31" fmla="*/ 351282 h 493871"/>
                  <a:gd name="connsiteX32" fmla="*/ 294989 w 430815"/>
                  <a:gd name="connsiteY32" fmla="*/ 351282 h 493871"/>
                  <a:gd name="connsiteX33" fmla="*/ 249174 w 430815"/>
                  <a:gd name="connsiteY33" fmla="*/ 467201 h 493871"/>
                  <a:gd name="connsiteX34" fmla="*/ 210217 w 430815"/>
                  <a:gd name="connsiteY34" fmla="*/ 493109 h 493871"/>
                  <a:gd name="connsiteX35" fmla="*/ 181642 w 430815"/>
                  <a:gd name="connsiteY35" fmla="*/ 465392 h 493871"/>
                  <a:gd name="connsiteX36" fmla="*/ 185547 w 430815"/>
                  <a:gd name="connsiteY36" fmla="*/ 442913 h 493871"/>
                  <a:gd name="connsiteX37" fmla="*/ 218027 w 430815"/>
                  <a:gd name="connsiteY37" fmla="*/ 351187 h 493871"/>
                  <a:gd name="connsiteX38" fmla="*/ 122015 w 430815"/>
                  <a:gd name="connsiteY38" fmla="*/ 352044 h 493871"/>
                  <a:gd name="connsiteX39" fmla="*/ 65818 w 430815"/>
                  <a:gd name="connsiteY39" fmla="*/ 467963 h 493871"/>
                  <a:gd name="connsiteX40" fmla="*/ 27718 w 430815"/>
                  <a:gd name="connsiteY40" fmla="*/ 493871 h 493871"/>
                  <a:gd name="connsiteX41" fmla="*/ 17335 w 430815"/>
                  <a:gd name="connsiteY41" fmla="*/ 490442 h 493871"/>
                  <a:gd name="connsiteX42" fmla="*/ 0 w 430815"/>
                  <a:gd name="connsiteY42" fmla="*/ 471392 h 493871"/>
                  <a:gd name="connsiteX43" fmla="*/ 49340 w 430815"/>
                  <a:gd name="connsiteY43" fmla="*/ 350234 h 493871"/>
                  <a:gd name="connsiteX44" fmla="*/ 151352 w 430815"/>
                  <a:gd name="connsiteY44" fmla="*/ 285560 h 493871"/>
                  <a:gd name="connsiteX45" fmla="*/ 241363 w 430815"/>
                  <a:gd name="connsiteY45" fmla="*/ 285560 h 493871"/>
                  <a:gd name="connsiteX46" fmla="*/ 271653 w 430815"/>
                  <a:gd name="connsiteY46" fmla="*/ 199930 h 493871"/>
                  <a:gd name="connsiteX47" fmla="*/ 187738 w 430815"/>
                  <a:gd name="connsiteY47" fmla="*/ 199930 h 493871"/>
                  <a:gd name="connsiteX48" fmla="*/ 151448 w 430815"/>
                  <a:gd name="connsiteY48" fmla="*/ 28556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30815" h="493871">
                    <a:moveTo>
                      <a:pt x="49244" y="350425"/>
                    </a:moveTo>
                    <a:cubicBezTo>
                      <a:pt x="37148" y="350425"/>
                      <a:pt x="26003" y="347663"/>
                      <a:pt x="15907" y="342233"/>
                    </a:cubicBezTo>
                    <a:cubicBezTo>
                      <a:pt x="5810" y="336709"/>
                      <a:pt x="762" y="327946"/>
                      <a:pt x="762" y="315849"/>
                    </a:cubicBezTo>
                    <a:cubicBezTo>
                      <a:pt x="762" y="303752"/>
                      <a:pt x="6477" y="295656"/>
                      <a:pt x="18098" y="291656"/>
                    </a:cubicBezTo>
                    <a:cubicBezTo>
                      <a:pt x="29623" y="287655"/>
                      <a:pt x="48387" y="285560"/>
                      <a:pt x="74295" y="285560"/>
                    </a:cubicBezTo>
                    <a:lnTo>
                      <a:pt x="113252" y="199930"/>
                    </a:lnTo>
                    <a:cubicBezTo>
                      <a:pt x="91345" y="199930"/>
                      <a:pt x="76010" y="197644"/>
                      <a:pt x="67437" y="192976"/>
                    </a:cubicBezTo>
                    <a:cubicBezTo>
                      <a:pt x="58769" y="188405"/>
                      <a:pt x="54483" y="180975"/>
                      <a:pt x="54483" y="170878"/>
                    </a:cubicBezTo>
                    <a:cubicBezTo>
                      <a:pt x="54483" y="160782"/>
                      <a:pt x="56483" y="153162"/>
                      <a:pt x="60579" y="147923"/>
                    </a:cubicBezTo>
                    <a:cubicBezTo>
                      <a:pt x="68675" y="138113"/>
                      <a:pt x="95726" y="133255"/>
                      <a:pt x="141923" y="133255"/>
                    </a:cubicBezTo>
                    <a:lnTo>
                      <a:pt x="182594" y="43244"/>
                    </a:lnTo>
                    <a:cubicBezTo>
                      <a:pt x="187166" y="31718"/>
                      <a:pt x="194977" y="21717"/>
                      <a:pt x="205931" y="13430"/>
                    </a:cubicBezTo>
                    <a:cubicBezTo>
                      <a:pt x="216884" y="5048"/>
                      <a:pt x="229267" y="857"/>
                      <a:pt x="243173" y="857"/>
                    </a:cubicBezTo>
                    <a:cubicBezTo>
                      <a:pt x="254698" y="857"/>
                      <a:pt x="260509" y="9525"/>
                      <a:pt x="260509" y="26765"/>
                    </a:cubicBezTo>
                    <a:cubicBezTo>
                      <a:pt x="260509" y="33147"/>
                      <a:pt x="245840" y="68580"/>
                      <a:pt x="216408" y="133160"/>
                    </a:cubicBezTo>
                    <a:lnTo>
                      <a:pt x="295085" y="133160"/>
                    </a:lnTo>
                    <a:cubicBezTo>
                      <a:pt x="297371" y="126778"/>
                      <a:pt x="300609" y="116110"/>
                      <a:pt x="304610" y="101155"/>
                    </a:cubicBezTo>
                    <a:cubicBezTo>
                      <a:pt x="308610" y="86201"/>
                      <a:pt x="312420" y="73914"/>
                      <a:pt x="315849" y="64389"/>
                    </a:cubicBezTo>
                    <a:cubicBezTo>
                      <a:pt x="319278" y="54864"/>
                      <a:pt x="324231" y="44482"/>
                      <a:pt x="330517" y="33242"/>
                    </a:cubicBezTo>
                    <a:cubicBezTo>
                      <a:pt x="336899" y="22003"/>
                      <a:pt x="344615" y="13621"/>
                      <a:pt x="353854" y="8192"/>
                    </a:cubicBezTo>
                    <a:cubicBezTo>
                      <a:pt x="363093" y="2762"/>
                      <a:pt x="373856" y="0"/>
                      <a:pt x="386334" y="0"/>
                    </a:cubicBezTo>
                    <a:cubicBezTo>
                      <a:pt x="398812" y="0"/>
                      <a:pt x="404908" y="8382"/>
                      <a:pt x="404908" y="25051"/>
                    </a:cubicBezTo>
                    <a:cubicBezTo>
                      <a:pt x="404908" y="33719"/>
                      <a:pt x="399764" y="50768"/>
                      <a:pt x="389287" y="76105"/>
                    </a:cubicBezTo>
                    <a:cubicBezTo>
                      <a:pt x="378905" y="101537"/>
                      <a:pt x="372237" y="120491"/>
                      <a:pt x="369380" y="133160"/>
                    </a:cubicBezTo>
                    <a:lnTo>
                      <a:pt x="406622" y="133160"/>
                    </a:lnTo>
                    <a:cubicBezTo>
                      <a:pt x="422719" y="133160"/>
                      <a:pt x="430816" y="139255"/>
                      <a:pt x="430816" y="151352"/>
                    </a:cubicBezTo>
                    <a:cubicBezTo>
                      <a:pt x="430816" y="169831"/>
                      <a:pt x="424053" y="182499"/>
                      <a:pt x="410528" y="189452"/>
                    </a:cubicBezTo>
                    <a:cubicBezTo>
                      <a:pt x="397002" y="196405"/>
                      <a:pt x="376047" y="199835"/>
                      <a:pt x="347853" y="199835"/>
                    </a:cubicBezTo>
                    <a:cubicBezTo>
                      <a:pt x="337471" y="230981"/>
                      <a:pt x="327660" y="259270"/>
                      <a:pt x="318421" y="284607"/>
                    </a:cubicBezTo>
                    <a:lnTo>
                      <a:pt x="344329" y="284607"/>
                    </a:lnTo>
                    <a:cubicBezTo>
                      <a:pt x="360426" y="285750"/>
                      <a:pt x="368522" y="292132"/>
                      <a:pt x="368522" y="303657"/>
                    </a:cubicBezTo>
                    <a:cubicBezTo>
                      <a:pt x="368522" y="335375"/>
                      <a:pt x="344329" y="351282"/>
                      <a:pt x="295846" y="351282"/>
                    </a:cubicBezTo>
                    <a:lnTo>
                      <a:pt x="294989" y="351282"/>
                    </a:lnTo>
                    <a:cubicBezTo>
                      <a:pt x="275368" y="403193"/>
                      <a:pt x="260128" y="441865"/>
                      <a:pt x="249174" y="467201"/>
                    </a:cubicBezTo>
                    <a:cubicBezTo>
                      <a:pt x="242221" y="484537"/>
                      <a:pt x="229267" y="493109"/>
                      <a:pt x="210217" y="493109"/>
                    </a:cubicBezTo>
                    <a:cubicBezTo>
                      <a:pt x="191167" y="493109"/>
                      <a:pt x="181642" y="483870"/>
                      <a:pt x="181642" y="465392"/>
                    </a:cubicBezTo>
                    <a:cubicBezTo>
                      <a:pt x="181642" y="459010"/>
                      <a:pt x="182975" y="451580"/>
                      <a:pt x="185547" y="442913"/>
                    </a:cubicBezTo>
                    <a:cubicBezTo>
                      <a:pt x="188119" y="434245"/>
                      <a:pt x="198977" y="403670"/>
                      <a:pt x="218027" y="351187"/>
                    </a:cubicBezTo>
                    <a:cubicBezTo>
                      <a:pt x="196691" y="351758"/>
                      <a:pt x="164687" y="352044"/>
                      <a:pt x="122015" y="352044"/>
                    </a:cubicBezTo>
                    <a:cubicBezTo>
                      <a:pt x="100679" y="397002"/>
                      <a:pt x="81915" y="435674"/>
                      <a:pt x="65818" y="467963"/>
                    </a:cubicBezTo>
                    <a:cubicBezTo>
                      <a:pt x="58293" y="485299"/>
                      <a:pt x="45625" y="493871"/>
                      <a:pt x="27718" y="493871"/>
                    </a:cubicBezTo>
                    <a:cubicBezTo>
                      <a:pt x="26003" y="492728"/>
                      <a:pt x="22574" y="491585"/>
                      <a:pt x="17335" y="490442"/>
                    </a:cubicBezTo>
                    <a:cubicBezTo>
                      <a:pt x="5810" y="486442"/>
                      <a:pt x="0" y="480060"/>
                      <a:pt x="0" y="471392"/>
                    </a:cubicBezTo>
                    <a:cubicBezTo>
                      <a:pt x="0" y="450056"/>
                      <a:pt x="16478" y="409670"/>
                      <a:pt x="49340" y="350234"/>
                    </a:cubicBezTo>
                    <a:close/>
                    <a:moveTo>
                      <a:pt x="151352" y="285560"/>
                    </a:moveTo>
                    <a:lnTo>
                      <a:pt x="241363" y="285560"/>
                    </a:lnTo>
                    <a:cubicBezTo>
                      <a:pt x="245364" y="274606"/>
                      <a:pt x="255461" y="246031"/>
                      <a:pt x="271653" y="199930"/>
                    </a:cubicBezTo>
                    <a:lnTo>
                      <a:pt x="187738" y="199930"/>
                    </a:lnTo>
                    <a:lnTo>
                      <a:pt x="151448" y="285560"/>
                    </a:lnTo>
                    <a:close/>
                  </a:path>
                </a:pathLst>
              </a:custGeom>
              <a:solidFill>
                <a:srgbClr val="CD4C05"/>
              </a:solidFill>
              <a:ln w="9525" cap="flat">
                <a:noFill/>
                <a:prstDash val="solid"/>
                <a:miter/>
              </a:ln>
            </p:spPr>
            <p:txBody>
              <a:bodyPr rtlCol="0" anchor="ctr"/>
              <a:lstStyle/>
              <a:p>
                <a:endParaRPr lang="nl-BE"/>
              </a:p>
            </p:txBody>
          </p:sp>
        </p:grpSp>
        <p:sp>
          <p:nvSpPr>
            <p:cNvPr id="160" name="Rechthoek 159">
              <a:hlinkClick r:id="rId33" action="ppaction://hlinksldjump"/>
              <a:extLst>
                <a:ext uri="{FF2B5EF4-FFF2-40B4-BE49-F238E27FC236}">
                  <a16:creationId xmlns:a16="http://schemas.microsoft.com/office/drawing/2014/main" id="{660CA3B8-BAB9-9586-7916-2658D48F3348}"/>
                </a:ext>
              </a:extLst>
            </p:cNvPr>
            <p:cNvSpPr/>
            <p:nvPr/>
          </p:nvSpPr>
          <p:spPr>
            <a:xfrm>
              <a:off x="432302" y="326909"/>
              <a:ext cx="1119353" cy="855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13" name="!!vorm_titel">
            <a:extLst>
              <a:ext uri="{FF2B5EF4-FFF2-40B4-BE49-F238E27FC236}">
                <a16:creationId xmlns:a16="http://schemas.microsoft.com/office/drawing/2014/main" id="{C7CC8BD8-0937-EB59-7374-AC93324986BF}"/>
              </a:ext>
            </a:extLst>
          </p:cNvPr>
          <p:cNvSpPr/>
          <p:nvPr/>
        </p:nvSpPr>
        <p:spPr>
          <a:xfrm>
            <a:off x="3333459" y="-2205877"/>
            <a:ext cx="5525082" cy="1964948"/>
          </a:xfrm>
          <a:prstGeom prst="roundRect">
            <a:avLst>
              <a:gd name="adj" fmla="val 1265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14" name="!!TITLE_boven">
            <a:extLst>
              <a:ext uri="{FF2B5EF4-FFF2-40B4-BE49-F238E27FC236}">
                <a16:creationId xmlns:a16="http://schemas.microsoft.com/office/drawing/2014/main" id="{C5DC4B56-0909-2EF8-7B8E-D5DE9EAEFE76}"/>
              </a:ext>
            </a:extLst>
          </p:cNvPr>
          <p:cNvSpPr txBox="1"/>
          <p:nvPr/>
        </p:nvSpPr>
        <p:spPr>
          <a:xfrm>
            <a:off x="3534448" y="-1631233"/>
            <a:ext cx="5012758" cy="954107"/>
          </a:xfrm>
          <a:prstGeom prst="rect">
            <a:avLst/>
          </a:prstGeom>
          <a:noFill/>
        </p:spPr>
        <p:txBody>
          <a:bodyPr wrap="square" rtlCol="0">
            <a:spAutoFit/>
          </a:bodyPr>
          <a:lstStyle/>
          <a:p>
            <a:pPr algn="ctr"/>
            <a:r>
              <a:rPr lang="nl-NL" sz="2800" dirty="0">
                <a:solidFill>
                  <a:srgbClr val="0D9FB3"/>
                </a:solidFill>
                <a:latin typeface="Montserrat ExtraBold" panose="00000900000000000000" pitchFamily="2" charset="0"/>
              </a:rPr>
              <a:t>Wat wil je doen? </a:t>
            </a:r>
            <a:br>
              <a:rPr lang="nl-NL" sz="2800" dirty="0">
                <a:solidFill>
                  <a:srgbClr val="0D9FB3"/>
                </a:solidFill>
                <a:latin typeface="Montserrat ExtraBold" panose="00000900000000000000" pitchFamily="2" charset="0"/>
              </a:rPr>
            </a:br>
            <a:r>
              <a:rPr lang="nl-NL" sz="2800" dirty="0">
                <a:solidFill>
                  <a:srgbClr val="0D9FB3"/>
                </a:solidFill>
                <a:latin typeface="Montserrat ExtraBold" panose="00000900000000000000" pitchFamily="2" charset="0"/>
              </a:rPr>
              <a:t>Maak je keuze en klik!</a:t>
            </a:r>
            <a:endParaRPr lang="nl-BE" sz="2800" dirty="0">
              <a:solidFill>
                <a:srgbClr val="0D9FB3"/>
              </a:solidFill>
              <a:latin typeface="Montserrat ExtraBold" panose="00000900000000000000" pitchFamily="2" charset="0"/>
            </a:endParaRPr>
          </a:p>
        </p:txBody>
      </p:sp>
    </p:spTree>
    <p:extLst>
      <p:ext uri="{BB962C8B-B14F-4D97-AF65-F5344CB8AC3E}">
        <p14:creationId xmlns:p14="http://schemas.microsoft.com/office/powerpoint/2010/main" val="279369944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700" fill="hold"/>
                                        <p:tgtEl>
                                          <p:spTgt spid="68"/>
                                        </p:tgtEl>
                                        <p:attrNameLst>
                                          <p:attrName>ppt_x</p:attrName>
                                        </p:attrNameLst>
                                      </p:cBhvr>
                                      <p:tavLst>
                                        <p:tav tm="0">
                                          <p:val>
                                            <p:strVal val="#ppt_x"/>
                                          </p:val>
                                        </p:tav>
                                        <p:tav tm="100000">
                                          <p:val>
                                            <p:strVal val="#ppt_x"/>
                                          </p:val>
                                        </p:tav>
                                      </p:tavLst>
                                    </p:anim>
                                    <p:anim calcmode="lin" valueType="num">
                                      <p:cBhvr additive="base">
                                        <p:cTn id="8" dur="7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700" fill="hold"/>
                                        <p:tgtEl>
                                          <p:spTgt spid="73"/>
                                        </p:tgtEl>
                                        <p:attrNameLst>
                                          <p:attrName>ppt_x</p:attrName>
                                        </p:attrNameLst>
                                      </p:cBhvr>
                                      <p:tavLst>
                                        <p:tav tm="0">
                                          <p:val>
                                            <p:strVal val="#ppt_x"/>
                                          </p:val>
                                        </p:tav>
                                        <p:tav tm="100000">
                                          <p:val>
                                            <p:strVal val="#ppt_x"/>
                                          </p:val>
                                        </p:tav>
                                      </p:tavLst>
                                    </p:anim>
                                    <p:anim calcmode="lin" valueType="num">
                                      <p:cBhvr additive="base">
                                        <p:cTn id="12" dur="700" fill="hold"/>
                                        <p:tgtEl>
                                          <p:spTgt spid="73"/>
                                        </p:tgtEl>
                                        <p:attrNameLst>
                                          <p:attrName>ppt_y</p:attrName>
                                        </p:attrNameLst>
                                      </p:cBhvr>
                                      <p:tavLst>
                                        <p:tav tm="0">
                                          <p:val>
                                            <p:strVal val="1+#ppt_h/2"/>
                                          </p:val>
                                        </p:tav>
                                        <p:tav tm="100000">
                                          <p:val>
                                            <p:strVal val="#ppt_y"/>
                                          </p:val>
                                        </p:tav>
                                      </p:tavLst>
                                    </p:anim>
                                  </p:childTnLst>
                                </p:cTn>
                              </p:par>
                              <p:par>
                                <p:cTn id="13" presetID="1" presetClass="entr" presetSubtype="0" fill="hold" grpId="0" nodeType="withEffect" nodePh="1">
                                  <p:stCondLst>
                                    <p:cond delay="0"/>
                                  </p:stCondLst>
                                  <p:endCondLst>
                                    <p:cond evt="begin" delay="0">
                                      <p:tn val="13"/>
                                    </p:cond>
                                  </p:endCondLst>
                                  <p:childTnLst>
                                    <p:set>
                                      <p:cBhvr>
                                        <p:cTn id="14" dur="1" fill="hold">
                                          <p:stCondLst>
                                            <p:cond delay="0"/>
                                          </p:stCondLst>
                                        </p:cTn>
                                        <p:tgtEl>
                                          <p:spTgt spid="75"/>
                                        </p:tgtEl>
                                        <p:attrNameLst>
                                          <p:attrName>style.visibility</p:attrName>
                                        </p:attrNameLst>
                                      </p:cBhvr>
                                      <p:to>
                                        <p:strVal val="visible"/>
                                      </p:to>
                                    </p:set>
                                  </p:childTnLst>
                                </p:cTn>
                              </p:par>
                              <p:par>
                                <p:cTn id="15" presetID="2" presetClass="entr" presetSubtype="4" decel="100000" fill="hold" grpId="0" nodeType="withEffect">
                                  <p:stCondLst>
                                    <p:cond delay="100"/>
                                  </p:stCondLst>
                                  <p:childTnLst>
                                    <p:set>
                                      <p:cBhvr>
                                        <p:cTn id="16" dur="1" fill="hold">
                                          <p:stCondLst>
                                            <p:cond delay="0"/>
                                          </p:stCondLst>
                                        </p:cTn>
                                        <p:tgtEl>
                                          <p:spTgt spid="74"/>
                                        </p:tgtEl>
                                        <p:attrNameLst>
                                          <p:attrName>style.visibility</p:attrName>
                                        </p:attrNameLst>
                                      </p:cBhvr>
                                      <p:to>
                                        <p:strVal val="visible"/>
                                      </p:to>
                                    </p:set>
                                    <p:anim calcmode="lin" valueType="num">
                                      <p:cBhvr additive="base">
                                        <p:cTn id="17" dur="700" fill="hold"/>
                                        <p:tgtEl>
                                          <p:spTgt spid="74"/>
                                        </p:tgtEl>
                                        <p:attrNameLst>
                                          <p:attrName>ppt_x</p:attrName>
                                        </p:attrNameLst>
                                      </p:cBhvr>
                                      <p:tavLst>
                                        <p:tav tm="0">
                                          <p:val>
                                            <p:strVal val="#ppt_x"/>
                                          </p:val>
                                        </p:tav>
                                        <p:tav tm="100000">
                                          <p:val>
                                            <p:strVal val="#ppt_x"/>
                                          </p:val>
                                        </p:tav>
                                      </p:tavLst>
                                    </p:anim>
                                    <p:anim calcmode="lin" valueType="num">
                                      <p:cBhvr additive="base">
                                        <p:cTn id="18" dur="700" fill="hold"/>
                                        <p:tgtEl>
                                          <p:spTgt spid="74"/>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200"/>
                                  </p:stCondLst>
                                  <p:childTnLst>
                                    <p:set>
                                      <p:cBhvr>
                                        <p:cTn id="20" dur="1" fill="hold">
                                          <p:stCondLst>
                                            <p:cond delay="0"/>
                                          </p:stCondLst>
                                        </p:cTn>
                                        <p:tgtEl>
                                          <p:spTgt spid="82"/>
                                        </p:tgtEl>
                                        <p:attrNameLst>
                                          <p:attrName>style.visibility</p:attrName>
                                        </p:attrNameLst>
                                      </p:cBhvr>
                                      <p:to>
                                        <p:strVal val="visible"/>
                                      </p:to>
                                    </p:set>
                                    <p:anim calcmode="lin" valueType="num">
                                      <p:cBhvr additive="base">
                                        <p:cTn id="21" dur="700" fill="hold"/>
                                        <p:tgtEl>
                                          <p:spTgt spid="82"/>
                                        </p:tgtEl>
                                        <p:attrNameLst>
                                          <p:attrName>ppt_x</p:attrName>
                                        </p:attrNameLst>
                                      </p:cBhvr>
                                      <p:tavLst>
                                        <p:tav tm="0">
                                          <p:val>
                                            <p:strVal val="#ppt_x"/>
                                          </p:val>
                                        </p:tav>
                                        <p:tav tm="100000">
                                          <p:val>
                                            <p:strVal val="#ppt_x"/>
                                          </p:val>
                                        </p:tav>
                                      </p:tavLst>
                                    </p:anim>
                                    <p:anim calcmode="lin" valueType="num">
                                      <p:cBhvr additive="base">
                                        <p:cTn id="22" dur="700" fill="hold"/>
                                        <p:tgtEl>
                                          <p:spTgt spid="82"/>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200"/>
                                  </p:stCondLst>
                                  <p:childTnLst>
                                    <p:set>
                                      <p:cBhvr>
                                        <p:cTn id="24" dur="1" fill="hold">
                                          <p:stCondLst>
                                            <p:cond delay="0"/>
                                          </p:stCondLst>
                                        </p:cTn>
                                        <p:tgtEl>
                                          <p:spTgt spid="76"/>
                                        </p:tgtEl>
                                        <p:attrNameLst>
                                          <p:attrName>style.visibility</p:attrName>
                                        </p:attrNameLst>
                                      </p:cBhvr>
                                      <p:to>
                                        <p:strVal val="visible"/>
                                      </p:to>
                                    </p:set>
                                    <p:anim calcmode="lin" valueType="num">
                                      <p:cBhvr additive="base">
                                        <p:cTn id="25" dur="700" fill="hold"/>
                                        <p:tgtEl>
                                          <p:spTgt spid="76"/>
                                        </p:tgtEl>
                                        <p:attrNameLst>
                                          <p:attrName>ppt_x</p:attrName>
                                        </p:attrNameLst>
                                      </p:cBhvr>
                                      <p:tavLst>
                                        <p:tav tm="0">
                                          <p:val>
                                            <p:strVal val="#ppt_x"/>
                                          </p:val>
                                        </p:tav>
                                        <p:tav tm="100000">
                                          <p:val>
                                            <p:strVal val="#ppt_x"/>
                                          </p:val>
                                        </p:tav>
                                      </p:tavLst>
                                    </p:anim>
                                    <p:anim calcmode="lin" valueType="num">
                                      <p:cBhvr additive="base">
                                        <p:cTn id="26" dur="700" fill="hold"/>
                                        <p:tgtEl>
                                          <p:spTgt spid="76"/>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300"/>
                                  </p:stCondLst>
                                  <p:childTnLst>
                                    <p:set>
                                      <p:cBhvr>
                                        <p:cTn id="28" dur="1" fill="hold">
                                          <p:stCondLst>
                                            <p:cond delay="0"/>
                                          </p:stCondLst>
                                        </p:cTn>
                                        <p:tgtEl>
                                          <p:spTgt spid="99"/>
                                        </p:tgtEl>
                                        <p:attrNameLst>
                                          <p:attrName>style.visibility</p:attrName>
                                        </p:attrNameLst>
                                      </p:cBhvr>
                                      <p:to>
                                        <p:strVal val="visible"/>
                                      </p:to>
                                    </p:set>
                                    <p:anim calcmode="lin" valueType="num">
                                      <p:cBhvr additive="base">
                                        <p:cTn id="29" dur="700" fill="hold"/>
                                        <p:tgtEl>
                                          <p:spTgt spid="99"/>
                                        </p:tgtEl>
                                        <p:attrNameLst>
                                          <p:attrName>ppt_x</p:attrName>
                                        </p:attrNameLst>
                                      </p:cBhvr>
                                      <p:tavLst>
                                        <p:tav tm="0">
                                          <p:val>
                                            <p:strVal val="#ppt_x"/>
                                          </p:val>
                                        </p:tav>
                                        <p:tav tm="100000">
                                          <p:val>
                                            <p:strVal val="#ppt_x"/>
                                          </p:val>
                                        </p:tav>
                                      </p:tavLst>
                                    </p:anim>
                                    <p:anim calcmode="lin" valueType="num">
                                      <p:cBhvr additive="base">
                                        <p:cTn id="30" dur="700" fill="hold"/>
                                        <p:tgtEl>
                                          <p:spTgt spid="99"/>
                                        </p:tgtEl>
                                        <p:attrNameLst>
                                          <p:attrName>ppt_y</p:attrName>
                                        </p:attrNameLst>
                                      </p:cBhvr>
                                      <p:tavLst>
                                        <p:tav tm="0">
                                          <p:val>
                                            <p:strVal val="1+#ppt_h/2"/>
                                          </p:val>
                                        </p:tav>
                                        <p:tav tm="100000">
                                          <p:val>
                                            <p:strVal val="#ppt_y"/>
                                          </p:val>
                                        </p:tav>
                                      </p:tavLst>
                                    </p:anim>
                                  </p:childTnLst>
                                </p:cTn>
                              </p:par>
                              <p:par>
                                <p:cTn id="31" presetID="1" presetClass="entr" presetSubtype="0" fill="hold" grpId="0" nodeType="withEffect" nodePh="1">
                                  <p:stCondLst>
                                    <p:cond delay="300"/>
                                  </p:stCondLst>
                                  <p:endCondLst>
                                    <p:cond evt="begin" delay="0">
                                      <p:tn val="31"/>
                                    </p:cond>
                                  </p:endCondLst>
                                  <p:childTnLst>
                                    <p:set>
                                      <p:cBhvr>
                                        <p:cTn id="32" dur="1" fill="hold">
                                          <p:stCondLst>
                                            <p:cond delay="0"/>
                                          </p:stCondLst>
                                        </p:cTn>
                                        <p:tgtEl>
                                          <p:spTgt spid="100"/>
                                        </p:tgtEl>
                                        <p:attrNameLst>
                                          <p:attrName>style.visibility</p:attrName>
                                        </p:attrNameLst>
                                      </p:cBhvr>
                                      <p:to>
                                        <p:strVal val="visible"/>
                                      </p:to>
                                    </p:set>
                                  </p:childTnLst>
                                </p:cTn>
                              </p:par>
                              <p:par>
                                <p:cTn id="33" presetID="2" presetClass="entr" presetSubtype="4" decel="100000" fill="hold" grpId="0" nodeType="withEffect">
                                  <p:stCondLst>
                                    <p:cond delay="600"/>
                                  </p:stCondLst>
                                  <p:childTnLst>
                                    <p:set>
                                      <p:cBhvr>
                                        <p:cTn id="34" dur="1" fill="hold">
                                          <p:stCondLst>
                                            <p:cond delay="0"/>
                                          </p:stCondLst>
                                        </p:cTn>
                                        <p:tgtEl>
                                          <p:spTgt spid="101"/>
                                        </p:tgtEl>
                                        <p:attrNameLst>
                                          <p:attrName>style.visibility</p:attrName>
                                        </p:attrNameLst>
                                      </p:cBhvr>
                                      <p:to>
                                        <p:strVal val="visible"/>
                                      </p:to>
                                    </p:set>
                                    <p:anim calcmode="lin" valueType="num">
                                      <p:cBhvr additive="base">
                                        <p:cTn id="35" dur="700" fill="hold"/>
                                        <p:tgtEl>
                                          <p:spTgt spid="101"/>
                                        </p:tgtEl>
                                        <p:attrNameLst>
                                          <p:attrName>ppt_x</p:attrName>
                                        </p:attrNameLst>
                                      </p:cBhvr>
                                      <p:tavLst>
                                        <p:tav tm="0">
                                          <p:val>
                                            <p:strVal val="#ppt_x"/>
                                          </p:val>
                                        </p:tav>
                                        <p:tav tm="100000">
                                          <p:val>
                                            <p:strVal val="#ppt_x"/>
                                          </p:val>
                                        </p:tav>
                                      </p:tavLst>
                                    </p:anim>
                                    <p:anim calcmode="lin" valueType="num">
                                      <p:cBhvr additive="base">
                                        <p:cTn id="36" dur="700" fill="hold"/>
                                        <p:tgtEl>
                                          <p:spTgt spid="101"/>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600"/>
                                  </p:stCondLst>
                                  <p:childTnLst>
                                    <p:set>
                                      <p:cBhvr>
                                        <p:cTn id="38" dur="1" fill="hold">
                                          <p:stCondLst>
                                            <p:cond delay="0"/>
                                          </p:stCondLst>
                                        </p:cTn>
                                        <p:tgtEl>
                                          <p:spTgt spid="102"/>
                                        </p:tgtEl>
                                        <p:attrNameLst>
                                          <p:attrName>style.visibility</p:attrName>
                                        </p:attrNameLst>
                                      </p:cBhvr>
                                      <p:to>
                                        <p:strVal val="visible"/>
                                      </p:to>
                                    </p:set>
                                    <p:anim calcmode="lin" valueType="num">
                                      <p:cBhvr additive="base">
                                        <p:cTn id="39" dur="700" fill="hold"/>
                                        <p:tgtEl>
                                          <p:spTgt spid="102"/>
                                        </p:tgtEl>
                                        <p:attrNameLst>
                                          <p:attrName>ppt_x</p:attrName>
                                        </p:attrNameLst>
                                      </p:cBhvr>
                                      <p:tavLst>
                                        <p:tav tm="0">
                                          <p:val>
                                            <p:strVal val="#ppt_x"/>
                                          </p:val>
                                        </p:tav>
                                        <p:tav tm="100000">
                                          <p:val>
                                            <p:strVal val="#ppt_x"/>
                                          </p:val>
                                        </p:tav>
                                      </p:tavLst>
                                    </p:anim>
                                    <p:anim calcmode="lin" valueType="num">
                                      <p:cBhvr additive="base">
                                        <p:cTn id="40" dur="700" fill="hold"/>
                                        <p:tgtEl>
                                          <p:spTgt spid="10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700"/>
                                  </p:stCondLst>
                                  <p:childTnLst>
                                    <p:set>
                                      <p:cBhvr>
                                        <p:cTn id="42" dur="1" fill="hold">
                                          <p:stCondLst>
                                            <p:cond delay="0"/>
                                          </p:stCondLst>
                                        </p:cTn>
                                        <p:tgtEl>
                                          <p:spTgt spid="103"/>
                                        </p:tgtEl>
                                        <p:attrNameLst>
                                          <p:attrName>style.visibility</p:attrName>
                                        </p:attrNameLst>
                                      </p:cBhvr>
                                      <p:to>
                                        <p:strVal val="visible"/>
                                      </p:to>
                                    </p:set>
                                    <p:anim calcmode="lin" valueType="num">
                                      <p:cBhvr additive="base">
                                        <p:cTn id="43" dur="700" fill="hold"/>
                                        <p:tgtEl>
                                          <p:spTgt spid="103"/>
                                        </p:tgtEl>
                                        <p:attrNameLst>
                                          <p:attrName>ppt_x</p:attrName>
                                        </p:attrNameLst>
                                      </p:cBhvr>
                                      <p:tavLst>
                                        <p:tav tm="0">
                                          <p:val>
                                            <p:strVal val="#ppt_x"/>
                                          </p:val>
                                        </p:tav>
                                        <p:tav tm="100000">
                                          <p:val>
                                            <p:strVal val="#ppt_x"/>
                                          </p:val>
                                        </p:tav>
                                      </p:tavLst>
                                    </p:anim>
                                    <p:anim calcmode="lin" valueType="num">
                                      <p:cBhvr additive="base">
                                        <p:cTn id="44" dur="700" fill="hold"/>
                                        <p:tgtEl>
                                          <p:spTgt spid="103"/>
                                        </p:tgtEl>
                                        <p:attrNameLst>
                                          <p:attrName>ppt_y</p:attrName>
                                        </p:attrNameLst>
                                      </p:cBhvr>
                                      <p:tavLst>
                                        <p:tav tm="0">
                                          <p:val>
                                            <p:strVal val="1+#ppt_h/2"/>
                                          </p:val>
                                        </p:tav>
                                        <p:tav tm="100000">
                                          <p:val>
                                            <p:strVal val="#ppt_y"/>
                                          </p:val>
                                        </p:tav>
                                      </p:tavLst>
                                    </p:anim>
                                  </p:childTnLst>
                                </p:cTn>
                              </p:par>
                              <p:par>
                                <p:cTn id="45" presetID="1" presetClass="entr" presetSubtype="0" fill="hold" grpId="0" nodeType="withEffect" nodePh="1">
                                  <p:stCondLst>
                                    <p:cond delay="700"/>
                                  </p:stCondLst>
                                  <p:endCondLst>
                                    <p:cond evt="begin" delay="0">
                                      <p:tn val="45"/>
                                    </p:cond>
                                  </p:endCondLst>
                                  <p:childTnLst>
                                    <p:set>
                                      <p:cBhvr>
                                        <p:cTn id="46" dur="1" fill="hold">
                                          <p:stCondLst>
                                            <p:cond delay="0"/>
                                          </p:stCondLst>
                                        </p:cTn>
                                        <p:tgtEl>
                                          <p:spTgt spid="104"/>
                                        </p:tgtEl>
                                        <p:attrNameLst>
                                          <p:attrName>style.visibility</p:attrName>
                                        </p:attrNameLst>
                                      </p:cBhvr>
                                      <p:to>
                                        <p:strVal val="visible"/>
                                      </p:to>
                                    </p:set>
                                  </p:childTnLst>
                                </p:cTn>
                              </p:par>
                              <p:par>
                                <p:cTn id="47" presetID="16" presetClass="entr" presetSubtype="37" fill="hold" nodeType="withEffect">
                                  <p:stCondLst>
                                    <p:cond delay="300"/>
                                  </p:stCondLst>
                                  <p:childTnLst>
                                    <p:set>
                                      <p:cBhvr>
                                        <p:cTn id="48" dur="1" fill="hold">
                                          <p:stCondLst>
                                            <p:cond delay="0"/>
                                          </p:stCondLst>
                                        </p:cTn>
                                        <p:tgtEl>
                                          <p:spTgt spid="57"/>
                                        </p:tgtEl>
                                        <p:attrNameLst>
                                          <p:attrName>style.visibility</p:attrName>
                                        </p:attrNameLst>
                                      </p:cBhvr>
                                      <p:to>
                                        <p:strVal val="visible"/>
                                      </p:to>
                                    </p:set>
                                    <p:animEffect transition="in" filter="barn(outVertical)">
                                      <p:cBhvr>
                                        <p:cTn id="49" dur="500"/>
                                        <p:tgtEl>
                                          <p:spTgt spid="57"/>
                                        </p:tgtEl>
                                      </p:cBhvr>
                                    </p:animEffect>
                                  </p:childTnLst>
                                </p:cTn>
                              </p:par>
                              <p:par>
                                <p:cTn id="50" presetID="16" presetClass="entr" presetSubtype="37" fill="hold" nodeType="withEffect">
                                  <p:stCondLst>
                                    <p:cond delay="300"/>
                                  </p:stCondLst>
                                  <p:childTnLst>
                                    <p:set>
                                      <p:cBhvr>
                                        <p:cTn id="51" dur="1" fill="hold">
                                          <p:stCondLst>
                                            <p:cond delay="0"/>
                                          </p:stCondLst>
                                        </p:cTn>
                                        <p:tgtEl>
                                          <p:spTgt spid="158"/>
                                        </p:tgtEl>
                                        <p:attrNameLst>
                                          <p:attrName>style.visibility</p:attrName>
                                        </p:attrNameLst>
                                      </p:cBhvr>
                                      <p:to>
                                        <p:strVal val="visible"/>
                                      </p:to>
                                    </p:set>
                                    <p:animEffect transition="in" filter="barn(outVertical)">
                                      <p:cBhvr>
                                        <p:cTn id="52" dur="50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73" grpId="0" animBg="1"/>
      <p:bldP spid="74" grpId="0" animBg="1"/>
      <p:bldP spid="75" grpId="0"/>
      <p:bldP spid="76" grpId="0" animBg="1"/>
      <p:bldP spid="82" grpId="0" animBg="1"/>
      <p:bldP spid="99" grpId="0" animBg="1"/>
      <p:bldP spid="100" grpId="0"/>
      <p:bldP spid="101" grpId="0" animBg="1"/>
      <p:bldP spid="102" grpId="0" animBg="1"/>
      <p:bldP spid="103" grpId="0" animBg="1"/>
      <p:bldP spid="10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3655B0D1-F614-B875-E512-81838610E798}"/>
              </a:ext>
            </a:extLst>
          </p:cNvPr>
          <p:cNvSpPr/>
          <p:nvPr/>
        </p:nvSpPr>
        <p:spPr>
          <a:xfrm>
            <a:off x="205946" y="197708"/>
            <a:ext cx="11780108" cy="6462584"/>
          </a:xfrm>
          <a:prstGeom prst="rect">
            <a:avLst/>
          </a:prstGeom>
          <a:solidFill>
            <a:srgbClr val="B5E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pic>
        <p:nvPicPr>
          <p:cNvPr id="3" name="!!achtergrond_elemnt">
            <a:extLst>
              <a:ext uri="{FF2B5EF4-FFF2-40B4-BE49-F238E27FC236}">
                <a16:creationId xmlns:a16="http://schemas.microsoft.com/office/drawing/2014/main" id="{C7D07DA2-2614-6D4E-6403-2515399D1C81}"/>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8620" t="18851" r="5099" b="17921"/>
          <a:stretch/>
        </p:blipFill>
        <p:spPr>
          <a:xfrm>
            <a:off x="-204654" y="-169817"/>
            <a:ext cx="12601306" cy="7197634"/>
          </a:xfrm>
          <a:prstGeom prst="rect">
            <a:avLst/>
          </a:prstGeom>
        </p:spPr>
      </p:pic>
      <p:sp>
        <p:nvSpPr>
          <p:cNvPr id="4" name="!!actief_bol2">
            <a:extLst>
              <a:ext uri="{FF2B5EF4-FFF2-40B4-BE49-F238E27FC236}">
                <a16:creationId xmlns:a16="http://schemas.microsoft.com/office/drawing/2014/main" id="{F3FA1C8D-21CF-6577-EF1C-45929296B109}"/>
              </a:ext>
            </a:extLst>
          </p:cNvPr>
          <p:cNvSpPr/>
          <p:nvPr/>
        </p:nvSpPr>
        <p:spPr>
          <a:xfrm>
            <a:off x="5619500" y="1073604"/>
            <a:ext cx="1417524" cy="1474718"/>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5" name="!!actief_bol1">
            <a:extLst>
              <a:ext uri="{FF2B5EF4-FFF2-40B4-BE49-F238E27FC236}">
                <a16:creationId xmlns:a16="http://schemas.microsoft.com/office/drawing/2014/main" id="{856905AE-D83D-5105-666C-C133200B0EAD}"/>
              </a:ext>
            </a:extLst>
          </p:cNvPr>
          <p:cNvSpPr/>
          <p:nvPr/>
        </p:nvSpPr>
        <p:spPr>
          <a:xfrm>
            <a:off x="3894031" y="883262"/>
            <a:ext cx="1178020" cy="1199606"/>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6" name="!!actiefbuiten">
            <a:extLst>
              <a:ext uri="{FF2B5EF4-FFF2-40B4-BE49-F238E27FC236}">
                <a16:creationId xmlns:a16="http://schemas.microsoft.com/office/drawing/2014/main" id="{775352B5-3A82-FEC0-211D-347A7522A38E}"/>
              </a:ext>
            </a:extLst>
          </p:cNvPr>
          <p:cNvSpPr/>
          <p:nvPr/>
        </p:nvSpPr>
        <p:spPr>
          <a:xfrm>
            <a:off x="4155603" y="1483065"/>
            <a:ext cx="3399384" cy="740106"/>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800" dirty="0">
                <a:solidFill>
                  <a:srgbClr val="F37B4B"/>
                </a:solidFill>
                <a:latin typeface="Montserrat ExtraBold" panose="00000900000000000000" pitchFamily="2" charset="0"/>
              </a:rPr>
              <a:t>#ACTIEFBUITEN</a:t>
            </a:r>
            <a:endParaRPr lang="nl-BE" sz="2800" dirty="0">
              <a:solidFill>
                <a:srgbClr val="F37B4B"/>
              </a:solidFill>
              <a:latin typeface="Montserrat ExtraBold" panose="00000900000000000000" pitchFamily="2" charset="0"/>
            </a:endParaRPr>
          </a:p>
        </p:txBody>
      </p:sp>
      <p:pic>
        <p:nvPicPr>
          <p:cNvPr id="7" name="!!palmboom">
            <a:extLst>
              <a:ext uri="{FF2B5EF4-FFF2-40B4-BE49-F238E27FC236}">
                <a16:creationId xmlns:a16="http://schemas.microsoft.com/office/drawing/2014/main" id="{F654C324-C6F6-7F8C-7092-BF167E7E047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106511" y="792361"/>
            <a:ext cx="1573288" cy="1602604"/>
          </a:xfrm>
          <a:prstGeom prst="rect">
            <a:avLst/>
          </a:prstGeom>
        </p:spPr>
      </p:pic>
      <p:pic>
        <p:nvPicPr>
          <p:cNvPr id="8" name="!!camera">
            <a:extLst>
              <a:ext uri="{FF2B5EF4-FFF2-40B4-BE49-F238E27FC236}">
                <a16:creationId xmlns:a16="http://schemas.microsoft.com/office/drawing/2014/main" id="{7E5B0C6E-A4AD-32F6-5B53-BF696BDC60A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248924" y="468808"/>
            <a:ext cx="1375550" cy="1226840"/>
          </a:xfrm>
          <a:prstGeom prst="rect">
            <a:avLst/>
          </a:prstGeom>
        </p:spPr>
      </p:pic>
      <p:sp>
        <p:nvSpPr>
          <p:cNvPr id="13" name="!!goodtimes_bol2">
            <a:extLst>
              <a:ext uri="{FF2B5EF4-FFF2-40B4-BE49-F238E27FC236}">
                <a16:creationId xmlns:a16="http://schemas.microsoft.com/office/drawing/2014/main" id="{AD8095A9-54A4-DB83-A05B-D7664C7DE205}"/>
              </a:ext>
            </a:extLst>
          </p:cNvPr>
          <p:cNvSpPr/>
          <p:nvPr/>
        </p:nvSpPr>
        <p:spPr>
          <a:xfrm>
            <a:off x="845539" y="8320553"/>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14" name="!!goodtimes_bol1">
            <a:extLst>
              <a:ext uri="{FF2B5EF4-FFF2-40B4-BE49-F238E27FC236}">
                <a16:creationId xmlns:a16="http://schemas.microsoft.com/office/drawing/2014/main" id="{6D96A561-DDA7-A1C3-3F32-3BFF653F2310}"/>
              </a:ext>
            </a:extLst>
          </p:cNvPr>
          <p:cNvSpPr/>
          <p:nvPr/>
        </p:nvSpPr>
        <p:spPr>
          <a:xfrm rot="14561146">
            <a:off x="2305113" y="8279465"/>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15" name="!!goodtimes">
            <a:extLst>
              <a:ext uri="{FF2B5EF4-FFF2-40B4-BE49-F238E27FC236}">
                <a16:creationId xmlns:a16="http://schemas.microsoft.com/office/drawing/2014/main" id="{EE519AA0-BEC0-6882-A549-9024B4004FA7}"/>
              </a:ext>
            </a:extLst>
          </p:cNvPr>
          <p:cNvSpPr/>
          <p:nvPr/>
        </p:nvSpPr>
        <p:spPr>
          <a:xfrm>
            <a:off x="1453393" y="9029838"/>
            <a:ext cx="2526816" cy="621993"/>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#GOODTIMES</a:t>
            </a:r>
            <a:endParaRPr lang="nl-BE" sz="2400" dirty="0">
              <a:solidFill>
                <a:srgbClr val="F37B4B"/>
              </a:solidFill>
              <a:latin typeface="Montserrat ExtraBold" panose="00000900000000000000" pitchFamily="2" charset="0"/>
            </a:endParaRPr>
          </a:p>
        </p:txBody>
      </p:sp>
      <p:pic>
        <p:nvPicPr>
          <p:cNvPr id="16" name="!!ijsje">
            <a:extLst>
              <a:ext uri="{FF2B5EF4-FFF2-40B4-BE49-F238E27FC236}">
                <a16:creationId xmlns:a16="http://schemas.microsoft.com/office/drawing/2014/main" id="{0537396A-4CB5-DDAD-C0D9-1557D92A31F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1191034">
            <a:off x="760281" y="7908976"/>
            <a:ext cx="1134160" cy="1563766"/>
          </a:xfrm>
          <a:prstGeom prst="rect">
            <a:avLst/>
          </a:prstGeom>
        </p:spPr>
      </p:pic>
      <p:pic>
        <p:nvPicPr>
          <p:cNvPr id="22" name="!!cocktail">
            <a:extLst>
              <a:ext uri="{FF2B5EF4-FFF2-40B4-BE49-F238E27FC236}">
                <a16:creationId xmlns:a16="http://schemas.microsoft.com/office/drawing/2014/main" id="{504CF30D-85D0-655D-C14F-47EB3C66862F}"/>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rot="21163524">
            <a:off x="1923280" y="7441007"/>
            <a:ext cx="788703" cy="1708857"/>
          </a:xfrm>
          <a:prstGeom prst="rect">
            <a:avLst/>
          </a:prstGeom>
        </p:spPr>
      </p:pic>
      <p:sp>
        <p:nvSpPr>
          <p:cNvPr id="23" name="!!chillax_bol2">
            <a:extLst>
              <a:ext uri="{FF2B5EF4-FFF2-40B4-BE49-F238E27FC236}">
                <a16:creationId xmlns:a16="http://schemas.microsoft.com/office/drawing/2014/main" id="{CC360B39-B997-0874-DE9A-CC87571EA5AB}"/>
              </a:ext>
            </a:extLst>
          </p:cNvPr>
          <p:cNvSpPr/>
          <p:nvPr/>
        </p:nvSpPr>
        <p:spPr>
          <a:xfrm>
            <a:off x="10048081" y="8237573"/>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24" name="!!chillax_bol1">
            <a:extLst>
              <a:ext uri="{FF2B5EF4-FFF2-40B4-BE49-F238E27FC236}">
                <a16:creationId xmlns:a16="http://schemas.microsoft.com/office/drawing/2014/main" id="{5334AC8D-5575-3456-93B7-8AF7E89BEACB}"/>
              </a:ext>
            </a:extLst>
          </p:cNvPr>
          <p:cNvSpPr/>
          <p:nvPr/>
        </p:nvSpPr>
        <p:spPr>
          <a:xfrm>
            <a:off x="8851872" y="9028216"/>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25" name="!!chillax">
            <a:extLst>
              <a:ext uri="{FF2B5EF4-FFF2-40B4-BE49-F238E27FC236}">
                <a16:creationId xmlns:a16="http://schemas.microsoft.com/office/drawing/2014/main" id="{F17CE4A0-8432-6417-767B-2CC714681653}"/>
              </a:ext>
            </a:extLst>
          </p:cNvPr>
          <p:cNvSpPr/>
          <p:nvPr/>
        </p:nvSpPr>
        <p:spPr>
          <a:xfrm>
            <a:off x="9032625" y="8983041"/>
            <a:ext cx="2285965"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#CHILLAX</a:t>
            </a:r>
            <a:endParaRPr lang="nl-BE" sz="2400" dirty="0">
              <a:solidFill>
                <a:srgbClr val="F37B4B"/>
              </a:solidFill>
              <a:latin typeface="Montserrat ExtraBold" panose="00000900000000000000" pitchFamily="2" charset="0"/>
            </a:endParaRPr>
          </a:p>
        </p:txBody>
      </p:sp>
      <p:pic>
        <p:nvPicPr>
          <p:cNvPr id="26" name="!!hoed">
            <a:extLst>
              <a:ext uri="{FF2B5EF4-FFF2-40B4-BE49-F238E27FC236}">
                <a16:creationId xmlns:a16="http://schemas.microsoft.com/office/drawing/2014/main" id="{FC09E2C4-474E-2A9B-61A0-AF095AAB503E}"/>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032084">
            <a:off x="8964162" y="7922119"/>
            <a:ext cx="1857375" cy="1181100"/>
          </a:xfrm>
          <a:prstGeom prst="rect">
            <a:avLst/>
          </a:prstGeom>
        </p:spPr>
      </p:pic>
      <p:pic>
        <p:nvPicPr>
          <p:cNvPr id="27" name="!!redband">
            <a:extLst>
              <a:ext uri="{FF2B5EF4-FFF2-40B4-BE49-F238E27FC236}">
                <a16:creationId xmlns:a16="http://schemas.microsoft.com/office/drawing/2014/main" id="{A6BA006E-D45C-3F5A-9AA1-F8EA114D7BF6}"/>
              </a:ext>
            </a:extLst>
          </p:cNvPr>
          <p:cNvPicPr>
            <a:picLocks noChangeAspect="1"/>
          </p:cNvPicPr>
          <p:nvPr/>
        </p:nvPicPr>
        <p:blipFill>
          <a:blip r:embed="rId14" cstate="print">
            <a:extLst>
              <a:ext uri="{28A0092B-C50C-407E-A947-70E740481C1C}">
                <a14:useLocalDpi xmlns:a14="http://schemas.microsoft.com/office/drawing/2010/main"/>
              </a:ext>
              <a:ext uri="{96DAC541-7B7A-43D3-8B79-37D633B846F1}">
                <asvg:svgBlip xmlns:asvg="http://schemas.microsoft.com/office/drawing/2016/SVG/main" r:embed="rId15"/>
              </a:ext>
            </a:extLst>
          </a:blip>
          <a:stretch>
            <a:fillRect/>
          </a:stretch>
        </p:blipFill>
        <p:spPr>
          <a:xfrm>
            <a:off x="7855689" y="8403342"/>
            <a:ext cx="1395811" cy="1398363"/>
          </a:xfrm>
          <a:prstGeom prst="rect">
            <a:avLst/>
          </a:prstGeom>
        </p:spPr>
      </p:pic>
      <p:sp>
        <p:nvSpPr>
          <p:cNvPr id="28" name="!!uitdagend_bol2">
            <a:extLst>
              <a:ext uri="{FF2B5EF4-FFF2-40B4-BE49-F238E27FC236}">
                <a16:creationId xmlns:a16="http://schemas.microsoft.com/office/drawing/2014/main" id="{A867D9E9-3599-74AE-D01E-8F7B0A5A5F47}"/>
              </a:ext>
            </a:extLst>
          </p:cNvPr>
          <p:cNvSpPr/>
          <p:nvPr/>
        </p:nvSpPr>
        <p:spPr>
          <a:xfrm>
            <a:off x="9104173" y="10477557"/>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29" name="!!uitdagend_bol1">
            <a:extLst>
              <a:ext uri="{FF2B5EF4-FFF2-40B4-BE49-F238E27FC236}">
                <a16:creationId xmlns:a16="http://schemas.microsoft.com/office/drawing/2014/main" id="{0AC6339E-3439-1958-91D6-0DA6F91716D1}"/>
              </a:ext>
            </a:extLst>
          </p:cNvPr>
          <p:cNvSpPr/>
          <p:nvPr/>
        </p:nvSpPr>
        <p:spPr>
          <a:xfrm rot="14561146">
            <a:off x="8029105" y="11155841"/>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30" name="!!uitdagend">
            <a:extLst>
              <a:ext uri="{FF2B5EF4-FFF2-40B4-BE49-F238E27FC236}">
                <a16:creationId xmlns:a16="http://schemas.microsoft.com/office/drawing/2014/main" id="{027DFE4A-46D3-DA43-B50E-26340F407B19}"/>
              </a:ext>
            </a:extLst>
          </p:cNvPr>
          <p:cNvSpPr/>
          <p:nvPr/>
        </p:nvSpPr>
        <p:spPr>
          <a:xfrm>
            <a:off x="7964930" y="11801123"/>
            <a:ext cx="2860586"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#UITDAGEND</a:t>
            </a:r>
            <a:endParaRPr lang="nl-BE" sz="2400" dirty="0">
              <a:solidFill>
                <a:srgbClr val="F37B4B"/>
              </a:solidFill>
              <a:latin typeface="Montserrat ExtraBold" panose="00000900000000000000" pitchFamily="2" charset="0"/>
            </a:endParaRPr>
          </a:p>
        </p:txBody>
      </p:sp>
      <p:pic>
        <p:nvPicPr>
          <p:cNvPr id="31" name="!!boot">
            <a:extLst>
              <a:ext uri="{FF2B5EF4-FFF2-40B4-BE49-F238E27FC236}">
                <a16:creationId xmlns:a16="http://schemas.microsoft.com/office/drawing/2014/main" id="{D4323217-2EDC-32D8-39D3-554BAE8B69F7}"/>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rot="21082801">
            <a:off x="8724935" y="10511021"/>
            <a:ext cx="1228725" cy="1352550"/>
          </a:xfrm>
          <a:prstGeom prst="rect">
            <a:avLst/>
          </a:prstGeom>
        </p:spPr>
      </p:pic>
      <p:pic>
        <p:nvPicPr>
          <p:cNvPr id="32" name="!!kaart">
            <a:extLst>
              <a:ext uri="{FF2B5EF4-FFF2-40B4-BE49-F238E27FC236}">
                <a16:creationId xmlns:a16="http://schemas.microsoft.com/office/drawing/2014/main" id="{ABC0605C-8808-66A8-5428-0DF00539CED0}"/>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rot="1072896">
            <a:off x="9952199" y="10768944"/>
            <a:ext cx="1581150" cy="1238250"/>
          </a:xfrm>
          <a:prstGeom prst="rect">
            <a:avLst/>
          </a:prstGeom>
        </p:spPr>
      </p:pic>
      <p:sp>
        <p:nvSpPr>
          <p:cNvPr id="33" name="!!unieke_bol2">
            <a:extLst>
              <a:ext uri="{FF2B5EF4-FFF2-40B4-BE49-F238E27FC236}">
                <a16:creationId xmlns:a16="http://schemas.microsoft.com/office/drawing/2014/main" id="{48B86802-17DD-4FA3-8739-B97033066538}"/>
              </a:ext>
            </a:extLst>
          </p:cNvPr>
          <p:cNvSpPr/>
          <p:nvPr/>
        </p:nvSpPr>
        <p:spPr>
          <a:xfrm>
            <a:off x="6343151" y="9829525"/>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9D099"/>
          </a:solidFill>
          <a:ln w="9525" cap="flat">
            <a:noFill/>
            <a:prstDash val="solid"/>
            <a:miter/>
          </a:ln>
        </p:spPr>
        <p:txBody>
          <a:bodyPr rtlCol="0" anchor="ctr"/>
          <a:lstStyle/>
          <a:p>
            <a:endParaRPr lang="nl-BE"/>
          </a:p>
        </p:txBody>
      </p:sp>
      <p:sp>
        <p:nvSpPr>
          <p:cNvPr id="34" name="!!unieke_bol1">
            <a:extLst>
              <a:ext uri="{FF2B5EF4-FFF2-40B4-BE49-F238E27FC236}">
                <a16:creationId xmlns:a16="http://schemas.microsoft.com/office/drawing/2014/main" id="{BFEC7F16-E969-BDD7-5DF0-8CFB70CCEC3C}"/>
              </a:ext>
            </a:extLst>
          </p:cNvPr>
          <p:cNvSpPr/>
          <p:nvPr/>
        </p:nvSpPr>
        <p:spPr>
          <a:xfrm>
            <a:off x="5134767" y="9498350"/>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8D246"/>
          </a:solidFill>
          <a:ln w="9525" cap="flat">
            <a:noFill/>
            <a:prstDash val="solid"/>
            <a:miter/>
          </a:ln>
        </p:spPr>
        <p:txBody>
          <a:bodyPr rtlCol="0" anchor="ctr"/>
          <a:lstStyle/>
          <a:p>
            <a:endParaRPr lang="nl-BE"/>
          </a:p>
        </p:txBody>
      </p:sp>
      <p:sp>
        <p:nvSpPr>
          <p:cNvPr id="35" name="!!uniekebelevenis">
            <a:extLst>
              <a:ext uri="{FF2B5EF4-FFF2-40B4-BE49-F238E27FC236}">
                <a16:creationId xmlns:a16="http://schemas.microsoft.com/office/drawing/2014/main" id="{C7128891-8339-8376-B22D-815CAB76E8B8}"/>
              </a:ext>
            </a:extLst>
          </p:cNvPr>
          <p:cNvSpPr/>
          <p:nvPr/>
        </p:nvSpPr>
        <p:spPr>
          <a:xfrm>
            <a:off x="4593667" y="10204465"/>
            <a:ext cx="3601992" cy="537518"/>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#UNIEKEBELEVENIS</a:t>
            </a:r>
            <a:endParaRPr lang="nl-BE" sz="2400" dirty="0">
              <a:solidFill>
                <a:srgbClr val="F37B4B"/>
              </a:solidFill>
              <a:latin typeface="Montserrat ExtraBold" panose="00000900000000000000" pitchFamily="2" charset="0"/>
            </a:endParaRPr>
          </a:p>
        </p:txBody>
      </p:sp>
      <p:pic>
        <p:nvPicPr>
          <p:cNvPr id="36" name="!!bril">
            <a:extLst>
              <a:ext uri="{FF2B5EF4-FFF2-40B4-BE49-F238E27FC236}">
                <a16:creationId xmlns:a16="http://schemas.microsoft.com/office/drawing/2014/main" id="{0682C773-791D-A94C-3CAC-8D9BFD080C1A}"/>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5985769" y="9282744"/>
            <a:ext cx="1419222" cy="975715"/>
          </a:xfrm>
          <a:prstGeom prst="rect">
            <a:avLst/>
          </a:prstGeom>
        </p:spPr>
      </p:pic>
      <p:pic>
        <p:nvPicPr>
          <p:cNvPr id="37" name="!!toekan">
            <a:extLst>
              <a:ext uri="{FF2B5EF4-FFF2-40B4-BE49-F238E27FC236}">
                <a16:creationId xmlns:a16="http://schemas.microsoft.com/office/drawing/2014/main" id="{555FBAA5-18BE-47F2-805B-9103A4F5E894}"/>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rot="578319">
            <a:off x="5019525" y="9242741"/>
            <a:ext cx="1400175" cy="1076325"/>
          </a:xfrm>
          <a:prstGeom prst="rect">
            <a:avLst/>
          </a:prstGeom>
        </p:spPr>
      </p:pic>
      <p:sp>
        <p:nvSpPr>
          <p:cNvPr id="38" name="!!link_uniekebelevenis">
            <a:hlinkClick r:id="rId24" action="ppaction://hlinksldjump"/>
            <a:extLst>
              <a:ext uri="{FF2B5EF4-FFF2-40B4-BE49-F238E27FC236}">
                <a16:creationId xmlns:a16="http://schemas.microsoft.com/office/drawing/2014/main" id="{AB2F2BA2-E0AD-FA5F-338B-B88EA4D11A5C}"/>
              </a:ext>
            </a:extLst>
          </p:cNvPr>
          <p:cNvSpPr/>
          <p:nvPr/>
        </p:nvSpPr>
        <p:spPr>
          <a:xfrm>
            <a:off x="4450618" y="9133119"/>
            <a:ext cx="3854370" cy="19875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9" name="!!link_goodtimes">
            <a:hlinkClick r:id="rId25" action="ppaction://hlinksldjump"/>
            <a:extLst>
              <a:ext uri="{FF2B5EF4-FFF2-40B4-BE49-F238E27FC236}">
                <a16:creationId xmlns:a16="http://schemas.microsoft.com/office/drawing/2014/main" id="{6C4758D7-DFBE-1032-7B16-E7CD01CEF7C1}"/>
              </a:ext>
            </a:extLst>
          </p:cNvPr>
          <p:cNvSpPr/>
          <p:nvPr/>
        </p:nvSpPr>
        <p:spPr>
          <a:xfrm>
            <a:off x="569867" y="7715035"/>
            <a:ext cx="3506900" cy="2126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40" name="!!cirkelwandelenop">
            <a:extLst>
              <a:ext uri="{FF2B5EF4-FFF2-40B4-BE49-F238E27FC236}">
                <a16:creationId xmlns:a16="http://schemas.microsoft.com/office/drawing/2014/main" id="{D4EB13DC-4812-E568-FBF6-9A9A47E62A90}"/>
              </a:ext>
            </a:extLst>
          </p:cNvPr>
          <p:cNvSpPr/>
          <p:nvPr/>
        </p:nvSpPr>
        <p:spPr>
          <a:xfrm>
            <a:off x="788828" y="3475362"/>
            <a:ext cx="1856946" cy="1851318"/>
          </a:xfrm>
          <a:custGeom>
            <a:avLst/>
            <a:gdLst>
              <a:gd name="connsiteX0" fmla="*/ 1101794 w 1856946"/>
              <a:gd name="connsiteY0" fmla="*/ 1838973 h 1851318"/>
              <a:gd name="connsiteX1" fmla="*/ 1821338 w 1856946"/>
              <a:gd name="connsiteY1" fmla="*/ 1200334 h 1851318"/>
              <a:gd name="connsiteX2" fmla="*/ 1607884 w 1856946"/>
              <a:gd name="connsiteY2" fmla="*/ 303487 h 1851318"/>
              <a:gd name="connsiteX3" fmla="*/ 604883 w 1856946"/>
              <a:gd name="connsiteY3" fmla="*/ 37817 h 1851318"/>
              <a:gd name="connsiteX4" fmla="*/ 51167 w 1856946"/>
              <a:gd name="connsiteY4" fmla="*/ 474478 h 1851318"/>
              <a:gd name="connsiteX5" fmla="*/ 117727 w 1856946"/>
              <a:gd name="connsiteY5" fmla="*/ 1328866 h 1851318"/>
              <a:gd name="connsiteX6" fmla="*/ 974984 w 1856946"/>
              <a:gd name="connsiteY6" fmla="*/ 1851023 h 1851318"/>
              <a:gd name="connsiteX7" fmla="*/ 1101794 w 1856946"/>
              <a:gd name="connsiteY7" fmla="*/ 1838399 h 1851318"/>
              <a:gd name="connsiteX8" fmla="*/ 1101794 w 1856946"/>
              <a:gd name="connsiteY8" fmla="*/ 1838973 h 185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946" h="1851318" fill="none" extrusionOk="0">
                <a:moveTo>
                  <a:pt x="1101794" y="1838973"/>
                </a:moveTo>
                <a:cubicBezTo>
                  <a:pt x="1413382" y="1837918"/>
                  <a:pt x="1700676" y="1564936"/>
                  <a:pt x="1821338" y="1200334"/>
                </a:cubicBezTo>
                <a:cubicBezTo>
                  <a:pt x="1902779" y="903869"/>
                  <a:pt x="1825086" y="544032"/>
                  <a:pt x="1607884" y="303487"/>
                </a:cubicBezTo>
                <a:cubicBezTo>
                  <a:pt x="1346778" y="12418"/>
                  <a:pt x="980266" y="-13252"/>
                  <a:pt x="604883" y="37817"/>
                </a:cubicBezTo>
                <a:cubicBezTo>
                  <a:pt x="340432" y="92732"/>
                  <a:pt x="184513" y="240891"/>
                  <a:pt x="51167" y="474478"/>
                </a:cubicBezTo>
                <a:cubicBezTo>
                  <a:pt x="-72123" y="707865"/>
                  <a:pt x="-15206" y="1085678"/>
                  <a:pt x="117727" y="1328866"/>
                </a:cubicBezTo>
                <a:cubicBezTo>
                  <a:pt x="272555" y="1628136"/>
                  <a:pt x="630628" y="1901742"/>
                  <a:pt x="974984" y="1851023"/>
                </a:cubicBezTo>
                <a:cubicBezTo>
                  <a:pt x="1017984" y="1849595"/>
                  <a:pt x="1060711" y="1846747"/>
                  <a:pt x="1101794" y="1838399"/>
                </a:cubicBezTo>
                <a:cubicBezTo>
                  <a:pt x="1101779" y="1838628"/>
                  <a:pt x="1101768" y="1838708"/>
                  <a:pt x="1101794" y="1838973"/>
                </a:cubicBezTo>
                <a:close/>
              </a:path>
              <a:path w="1856946" h="1851318" stroke="0" extrusionOk="0">
                <a:moveTo>
                  <a:pt x="1101794" y="1838973"/>
                </a:moveTo>
                <a:cubicBezTo>
                  <a:pt x="1420485" y="1757714"/>
                  <a:pt x="1771137" y="1525975"/>
                  <a:pt x="1821338" y="1200334"/>
                </a:cubicBezTo>
                <a:cubicBezTo>
                  <a:pt x="1916154" y="938114"/>
                  <a:pt x="1853446" y="557441"/>
                  <a:pt x="1607884" y="303487"/>
                </a:cubicBezTo>
                <a:cubicBezTo>
                  <a:pt x="1368618" y="2924"/>
                  <a:pt x="941211" y="-42739"/>
                  <a:pt x="604883" y="37817"/>
                </a:cubicBezTo>
                <a:cubicBezTo>
                  <a:pt x="363568" y="85485"/>
                  <a:pt x="159385" y="269405"/>
                  <a:pt x="51167" y="474478"/>
                </a:cubicBezTo>
                <a:cubicBezTo>
                  <a:pt x="-8030" y="744418"/>
                  <a:pt x="23314" y="1086063"/>
                  <a:pt x="117727" y="1328866"/>
                </a:cubicBezTo>
                <a:cubicBezTo>
                  <a:pt x="274246" y="1608295"/>
                  <a:pt x="616623" y="1845453"/>
                  <a:pt x="974984" y="1851023"/>
                </a:cubicBezTo>
                <a:cubicBezTo>
                  <a:pt x="1014502" y="1851191"/>
                  <a:pt x="1061320" y="1848944"/>
                  <a:pt x="1101794" y="1838399"/>
                </a:cubicBezTo>
                <a:cubicBezTo>
                  <a:pt x="1101829" y="1838612"/>
                  <a:pt x="1101807" y="1838764"/>
                  <a:pt x="1101794" y="1838973"/>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42" name="!!cirkeldwarsdoorde">
            <a:extLst>
              <a:ext uri="{FF2B5EF4-FFF2-40B4-BE49-F238E27FC236}">
                <a16:creationId xmlns:a16="http://schemas.microsoft.com/office/drawing/2014/main" id="{1C7F54E7-3F12-DF3E-7567-267240635610}"/>
              </a:ext>
            </a:extLst>
          </p:cNvPr>
          <p:cNvSpPr/>
          <p:nvPr/>
        </p:nvSpPr>
        <p:spPr>
          <a:xfrm>
            <a:off x="5202304" y="3444198"/>
            <a:ext cx="1828858" cy="1943028"/>
          </a:xfrm>
          <a:custGeom>
            <a:avLst/>
            <a:gdLst>
              <a:gd name="connsiteX0" fmla="*/ 145887 w 1828858"/>
              <a:gd name="connsiteY0" fmla="*/ 1492500 h 1943028"/>
              <a:gd name="connsiteX1" fmla="*/ 1297410 w 1828858"/>
              <a:gd name="connsiteY1" fmla="*/ 1877374 h 1943028"/>
              <a:gd name="connsiteX2" fmla="*/ 1780723 w 1828858"/>
              <a:gd name="connsiteY2" fmla="*/ 780393 h 1943028"/>
              <a:gd name="connsiteX3" fmla="*/ 1196314 w 1828858"/>
              <a:gd name="connsiteY3" fmla="*/ 165392 h 1943028"/>
              <a:gd name="connsiteX4" fmla="*/ 651813 w 1828858"/>
              <a:gd name="connsiteY4" fmla="*/ 889 h 1943028"/>
              <a:gd name="connsiteX5" fmla="*/ 314825 w 1828858"/>
              <a:gd name="connsiteY5" fmla="*/ 148986 h 1943028"/>
              <a:gd name="connsiteX6" fmla="*/ 139236 w 1828858"/>
              <a:gd name="connsiteY6" fmla="*/ 340093 h 1943028"/>
              <a:gd name="connsiteX7" fmla="*/ 7545 w 1828858"/>
              <a:gd name="connsiteY7" fmla="*/ 1069492 h 1943028"/>
              <a:gd name="connsiteX8" fmla="*/ 145887 w 1828858"/>
              <a:gd name="connsiteY8" fmla="*/ 1492942 h 1943028"/>
              <a:gd name="connsiteX9" fmla="*/ 145887 w 1828858"/>
              <a:gd name="connsiteY9" fmla="*/ 1492500 h 194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8858" h="1943028" fill="none" extrusionOk="0">
                <a:moveTo>
                  <a:pt x="145887" y="1492500"/>
                </a:moveTo>
                <a:cubicBezTo>
                  <a:pt x="334775" y="1821890"/>
                  <a:pt x="862659" y="2050010"/>
                  <a:pt x="1297410" y="1877374"/>
                </a:cubicBezTo>
                <a:cubicBezTo>
                  <a:pt x="1624990" y="1717093"/>
                  <a:pt x="1936388" y="1219279"/>
                  <a:pt x="1780723" y="780393"/>
                </a:cubicBezTo>
                <a:cubicBezTo>
                  <a:pt x="1710897" y="482956"/>
                  <a:pt x="1447928" y="296331"/>
                  <a:pt x="1196314" y="165392"/>
                </a:cubicBezTo>
                <a:cubicBezTo>
                  <a:pt x="1019467" y="73552"/>
                  <a:pt x="834420" y="-5832"/>
                  <a:pt x="651813" y="889"/>
                </a:cubicBezTo>
                <a:cubicBezTo>
                  <a:pt x="520908" y="17563"/>
                  <a:pt x="397563" y="55579"/>
                  <a:pt x="314825" y="148986"/>
                </a:cubicBezTo>
                <a:cubicBezTo>
                  <a:pt x="245191" y="199988"/>
                  <a:pt x="196445" y="258503"/>
                  <a:pt x="139236" y="340093"/>
                </a:cubicBezTo>
                <a:cubicBezTo>
                  <a:pt x="28035" y="556044"/>
                  <a:pt x="-30635" y="869831"/>
                  <a:pt x="7545" y="1069492"/>
                </a:cubicBezTo>
                <a:cubicBezTo>
                  <a:pt x="6717" y="1209376"/>
                  <a:pt x="51541" y="1364049"/>
                  <a:pt x="145887" y="1492942"/>
                </a:cubicBezTo>
                <a:cubicBezTo>
                  <a:pt x="145900" y="1492847"/>
                  <a:pt x="145849" y="1492594"/>
                  <a:pt x="145887" y="1492500"/>
                </a:cubicBezTo>
                <a:close/>
              </a:path>
              <a:path w="1828858" h="1943028" stroke="0" extrusionOk="0">
                <a:moveTo>
                  <a:pt x="145887" y="1492500"/>
                </a:moveTo>
                <a:cubicBezTo>
                  <a:pt x="368031" y="1910610"/>
                  <a:pt x="881347" y="2082032"/>
                  <a:pt x="1297410" y="1877374"/>
                </a:cubicBezTo>
                <a:cubicBezTo>
                  <a:pt x="1726399" y="1737906"/>
                  <a:pt x="1981646" y="1124293"/>
                  <a:pt x="1780723" y="780393"/>
                </a:cubicBezTo>
                <a:cubicBezTo>
                  <a:pt x="1706444" y="534960"/>
                  <a:pt x="1444784" y="354226"/>
                  <a:pt x="1196314" y="165392"/>
                </a:cubicBezTo>
                <a:cubicBezTo>
                  <a:pt x="1066286" y="65129"/>
                  <a:pt x="837272" y="-7260"/>
                  <a:pt x="651813" y="889"/>
                </a:cubicBezTo>
                <a:cubicBezTo>
                  <a:pt x="522238" y="-7444"/>
                  <a:pt x="407764" y="58463"/>
                  <a:pt x="314825" y="148986"/>
                </a:cubicBezTo>
                <a:cubicBezTo>
                  <a:pt x="254315" y="206686"/>
                  <a:pt x="173348" y="258433"/>
                  <a:pt x="139236" y="340093"/>
                </a:cubicBezTo>
                <a:cubicBezTo>
                  <a:pt x="24369" y="505475"/>
                  <a:pt x="-55356" y="858215"/>
                  <a:pt x="7545" y="1069492"/>
                </a:cubicBezTo>
                <a:cubicBezTo>
                  <a:pt x="-6037" y="1218761"/>
                  <a:pt x="68528" y="1366270"/>
                  <a:pt x="145887" y="1492942"/>
                </a:cubicBezTo>
                <a:cubicBezTo>
                  <a:pt x="145903" y="1492889"/>
                  <a:pt x="145887" y="1492560"/>
                  <a:pt x="145887" y="149250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44" name="!!foto_wandelen">
            <a:extLst>
              <a:ext uri="{FF2B5EF4-FFF2-40B4-BE49-F238E27FC236}">
                <a16:creationId xmlns:a16="http://schemas.microsoft.com/office/drawing/2014/main" id="{400E5A9A-CFF3-B830-5B5F-3C2F1A397D0D}"/>
              </a:ext>
            </a:extLst>
          </p:cNvPr>
          <p:cNvSpPr/>
          <p:nvPr/>
        </p:nvSpPr>
        <p:spPr>
          <a:xfrm>
            <a:off x="865359" y="3551658"/>
            <a:ext cx="1703888" cy="1698726"/>
          </a:xfrm>
          <a:custGeom>
            <a:avLst/>
            <a:gdLst>
              <a:gd name="connsiteX0" fmla="*/ 1010979 w 1703888"/>
              <a:gd name="connsiteY0" fmla="*/ 1687399 h 1698726"/>
              <a:gd name="connsiteX1" fmla="*/ 1671215 w 1703888"/>
              <a:gd name="connsiteY1" fmla="*/ 1101399 h 1698726"/>
              <a:gd name="connsiteX2" fmla="*/ 1475355 w 1703888"/>
              <a:gd name="connsiteY2" fmla="*/ 278472 h 1698726"/>
              <a:gd name="connsiteX3" fmla="*/ 555026 w 1703888"/>
              <a:gd name="connsiteY3" fmla="*/ 34700 h 1698726"/>
              <a:gd name="connsiteX4" fmla="*/ 46950 w 1703888"/>
              <a:gd name="connsiteY4" fmla="*/ 435370 h 1698726"/>
              <a:gd name="connsiteX5" fmla="*/ 108024 w 1703888"/>
              <a:gd name="connsiteY5" fmla="*/ 1219336 h 1698726"/>
              <a:gd name="connsiteX6" fmla="*/ 894621 w 1703888"/>
              <a:gd name="connsiteY6" fmla="*/ 1698455 h 1698726"/>
              <a:gd name="connsiteX7" fmla="*/ 1010979 w 1703888"/>
              <a:gd name="connsiteY7" fmla="*/ 1686872 h 1698726"/>
              <a:gd name="connsiteX8" fmla="*/ 1010979 w 1703888"/>
              <a:gd name="connsiteY8" fmla="*/ 1687399 h 16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3888" h="1698726" fill="none" extrusionOk="0">
                <a:moveTo>
                  <a:pt x="1010979" y="1687399"/>
                </a:moveTo>
                <a:cubicBezTo>
                  <a:pt x="1300447" y="1676877"/>
                  <a:pt x="1553932" y="1447465"/>
                  <a:pt x="1671215" y="1101399"/>
                </a:cubicBezTo>
                <a:cubicBezTo>
                  <a:pt x="1725761" y="851826"/>
                  <a:pt x="1680257" y="500371"/>
                  <a:pt x="1475355" y="278472"/>
                </a:cubicBezTo>
                <a:cubicBezTo>
                  <a:pt x="1178160" y="-10840"/>
                  <a:pt x="891492" y="-37304"/>
                  <a:pt x="555026" y="34700"/>
                </a:cubicBezTo>
                <a:cubicBezTo>
                  <a:pt x="290195" y="79634"/>
                  <a:pt x="172012" y="221565"/>
                  <a:pt x="46950" y="435370"/>
                </a:cubicBezTo>
                <a:cubicBezTo>
                  <a:pt x="-65667" y="650037"/>
                  <a:pt x="-14244" y="996248"/>
                  <a:pt x="108024" y="1219336"/>
                </a:cubicBezTo>
                <a:cubicBezTo>
                  <a:pt x="247863" y="1508763"/>
                  <a:pt x="583866" y="1763095"/>
                  <a:pt x="894621" y="1698455"/>
                </a:cubicBezTo>
                <a:cubicBezTo>
                  <a:pt x="936969" y="1695645"/>
                  <a:pt x="974318" y="1695675"/>
                  <a:pt x="1010979" y="1686872"/>
                </a:cubicBezTo>
                <a:cubicBezTo>
                  <a:pt x="1011015" y="1686979"/>
                  <a:pt x="1010997" y="1687230"/>
                  <a:pt x="1010979" y="1687399"/>
                </a:cubicBezTo>
                <a:close/>
              </a:path>
              <a:path w="1703888" h="1698726" stroke="0" extrusionOk="0">
                <a:moveTo>
                  <a:pt x="1010979" y="1687399"/>
                </a:moveTo>
                <a:cubicBezTo>
                  <a:pt x="1310977" y="1625347"/>
                  <a:pt x="1596340" y="1398602"/>
                  <a:pt x="1671215" y="1101399"/>
                </a:cubicBezTo>
                <a:cubicBezTo>
                  <a:pt x="1757565" y="844318"/>
                  <a:pt x="1675540" y="500768"/>
                  <a:pt x="1475355" y="278472"/>
                </a:cubicBezTo>
                <a:cubicBezTo>
                  <a:pt x="1288398" y="-22423"/>
                  <a:pt x="863268" y="-39068"/>
                  <a:pt x="555026" y="34700"/>
                </a:cubicBezTo>
                <a:cubicBezTo>
                  <a:pt x="331623" y="49288"/>
                  <a:pt x="143007" y="240777"/>
                  <a:pt x="46950" y="435370"/>
                </a:cubicBezTo>
                <a:cubicBezTo>
                  <a:pt x="-8100" y="682884"/>
                  <a:pt x="16567" y="995587"/>
                  <a:pt x="108024" y="1219336"/>
                </a:cubicBezTo>
                <a:cubicBezTo>
                  <a:pt x="252193" y="1471222"/>
                  <a:pt x="559414" y="1647000"/>
                  <a:pt x="894621" y="1698455"/>
                </a:cubicBezTo>
                <a:cubicBezTo>
                  <a:pt x="927280" y="1700220"/>
                  <a:pt x="973000" y="1694712"/>
                  <a:pt x="1010979" y="1686872"/>
                </a:cubicBezTo>
                <a:cubicBezTo>
                  <a:pt x="1010998" y="1687072"/>
                  <a:pt x="1010986" y="1687229"/>
                  <a:pt x="1010979" y="1687399"/>
                </a:cubicBezTo>
                <a:close/>
              </a:path>
            </a:pathLst>
          </a:custGeom>
          <a:blipFill>
            <a:blip r:embed="rId26" cstate="print">
              <a:extLst>
                <a:ext uri="{28A0092B-C50C-407E-A947-70E740481C1C}">
                  <a14:useLocalDpi xmlns:a14="http://schemas.microsoft.com/office/drawing/2010/main"/>
                </a:ext>
              </a:extLst>
            </a:blip>
            <a:srcRect/>
            <a:stretch>
              <a:fillRect/>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46" name="!!fotodwarsdoorde">
            <a:extLst>
              <a:ext uri="{FF2B5EF4-FFF2-40B4-BE49-F238E27FC236}">
                <a16:creationId xmlns:a16="http://schemas.microsoft.com/office/drawing/2014/main" id="{44BEB7C9-5A0C-75AD-C006-4B1A90A6C75E}"/>
              </a:ext>
            </a:extLst>
          </p:cNvPr>
          <p:cNvSpPr/>
          <p:nvPr/>
        </p:nvSpPr>
        <p:spPr>
          <a:xfrm>
            <a:off x="5277677" y="3524274"/>
            <a:ext cx="1678116" cy="1782876"/>
          </a:xfrm>
          <a:custGeom>
            <a:avLst/>
            <a:gdLst>
              <a:gd name="connsiteX0" fmla="*/ 133862 w 1678116"/>
              <a:gd name="connsiteY0" fmla="*/ 1369482 h 1782876"/>
              <a:gd name="connsiteX1" fmla="*/ 1190472 w 1678116"/>
              <a:gd name="connsiteY1" fmla="*/ 1722634 h 1782876"/>
              <a:gd name="connsiteX2" fmla="*/ 1633948 w 1678116"/>
              <a:gd name="connsiteY2" fmla="*/ 716070 h 1782876"/>
              <a:gd name="connsiteX3" fmla="*/ 1097709 w 1678116"/>
              <a:gd name="connsiteY3" fmla="*/ 151759 h 1782876"/>
              <a:gd name="connsiteX4" fmla="*/ 598088 w 1678116"/>
              <a:gd name="connsiteY4" fmla="*/ 816 h 1782876"/>
              <a:gd name="connsiteX5" fmla="*/ 288876 w 1678116"/>
              <a:gd name="connsiteY5" fmla="*/ 136706 h 1782876"/>
              <a:gd name="connsiteX6" fmla="*/ 127760 w 1678116"/>
              <a:gd name="connsiteY6" fmla="*/ 312061 h 1782876"/>
              <a:gd name="connsiteX7" fmla="*/ 6923 w 1678116"/>
              <a:gd name="connsiteY7" fmla="*/ 981340 h 1782876"/>
              <a:gd name="connsiteX8" fmla="*/ 133862 w 1678116"/>
              <a:gd name="connsiteY8" fmla="*/ 1369888 h 1782876"/>
              <a:gd name="connsiteX9" fmla="*/ 133862 w 1678116"/>
              <a:gd name="connsiteY9" fmla="*/ 1369482 h 178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8116" h="1782876" fill="none" extrusionOk="0">
                <a:moveTo>
                  <a:pt x="133862" y="1369482"/>
                </a:moveTo>
                <a:cubicBezTo>
                  <a:pt x="295582" y="1657339"/>
                  <a:pt x="787155" y="1881133"/>
                  <a:pt x="1190472" y="1722634"/>
                </a:cubicBezTo>
                <a:cubicBezTo>
                  <a:pt x="1498193" y="1574495"/>
                  <a:pt x="1777320" y="1128902"/>
                  <a:pt x="1633948" y="716070"/>
                </a:cubicBezTo>
                <a:cubicBezTo>
                  <a:pt x="1546313" y="463800"/>
                  <a:pt x="1331964" y="248642"/>
                  <a:pt x="1097709" y="151759"/>
                </a:cubicBezTo>
                <a:cubicBezTo>
                  <a:pt x="940511" y="65518"/>
                  <a:pt x="754226" y="-1121"/>
                  <a:pt x="598088" y="816"/>
                </a:cubicBezTo>
                <a:cubicBezTo>
                  <a:pt x="474819" y="23844"/>
                  <a:pt x="356509" y="45750"/>
                  <a:pt x="288876" y="136706"/>
                </a:cubicBezTo>
                <a:cubicBezTo>
                  <a:pt x="225078" y="183592"/>
                  <a:pt x="172509" y="241692"/>
                  <a:pt x="127760" y="312061"/>
                </a:cubicBezTo>
                <a:cubicBezTo>
                  <a:pt x="27124" y="511427"/>
                  <a:pt x="-27106" y="795544"/>
                  <a:pt x="6923" y="981340"/>
                </a:cubicBezTo>
                <a:cubicBezTo>
                  <a:pt x="-1416" y="1105586"/>
                  <a:pt x="38140" y="1251452"/>
                  <a:pt x="133862" y="1369888"/>
                </a:cubicBezTo>
                <a:cubicBezTo>
                  <a:pt x="133856" y="1369734"/>
                  <a:pt x="133894" y="1369599"/>
                  <a:pt x="133862" y="1369482"/>
                </a:cubicBezTo>
                <a:close/>
              </a:path>
              <a:path w="1678116" h="1782876" stroke="0" extrusionOk="0">
                <a:moveTo>
                  <a:pt x="133862" y="1369482"/>
                </a:moveTo>
                <a:cubicBezTo>
                  <a:pt x="334377" y="1776340"/>
                  <a:pt x="812275" y="1898109"/>
                  <a:pt x="1190472" y="1722634"/>
                </a:cubicBezTo>
                <a:cubicBezTo>
                  <a:pt x="1577537" y="1585294"/>
                  <a:pt x="1780242" y="1088258"/>
                  <a:pt x="1633948" y="716070"/>
                </a:cubicBezTo>
                <a:cubicBezTo>
                  <a:pt x="1545459" y="472215"/>
                  <a:pt x="1325726" y="324029"/>
                  <a:pt x="1097709" y="151759"/>
                </a:cubicBezTo>
                <a:cubicBezTo>
                  <a:pt x="949568" y="63286"/>
                  <a:pt x="746811" y="66"/>
                  <a:pt x="598088" y="816"/>
                </a:cubicBezTo>
                <a:cubicBezTo>
                  <a:pt x="477991" y="-13357"/>
                  <a:pt x="383135" y="43590"/>
                  <a:pt x="288876" y="136706"/>
                </a:cubicBezTo>
                <a:cubicBezTo>
                  <a:pt x="233367" y="189571"/>
                  <a:pt x="163556" y="241009"/>
                  <a:pt x="127760" y="312061"/>
                </a:cubicBezTo>
                <a:cubicBezTo>
                  <a:pt x="18213" y="488007"/>
                  <a:pt x="-27000" y="773202"/>
                  <a:pt x="6923" y="981340"/>
                </a:cubicBezTo>
                <a:cubicBezTo>
                  <a:pt x="-818" y="1118260"/>
                  <a:pt x="64380" y="1265761"/>
                  <a:pt x="133862" y="1369888"/>
                </a:cubicBezTo>
                <a:cubicBezTo>
                  <a:pt x="133891" y="1369756"/>
                  <a:pt x="133890" y="1369590"/>
                  <a:pt x="133862" y="1369482"/>
                </a:cubicBezTo>
                <a:close/>
              </a:path>
            </a:pathLst>
          </a:custGeom>
          <a:blipFill>
            <a:blip r:embed="rId27"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48" name="!!wandelenop">
            <a:extLst>
              <a:ext uri="{FF2B5EF4-FFF2-40B4-BE49-F238E27FC236}">
                <a16:creationId xmlns:a16="http://schemas.microsoft.com/office/drawing/2014/main" id="{0D8E13F1-B5E5-31DB-59B1-BB73E83DDF94}"/>
              </a:ext>
            </a:extLst>
          </p:cNvPr>
          <p:cNvSpPr/>
          <p:nvPr/>
        </p:nvSpPr>
        <p:spPr>
          <a:xfrm>
            <a:off x="785797" y="5331173"/>
            <a:ext cx="1863008" cy="686494"/>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Wandelen op blote voeten</a:t>
            </a:r>
            <a:endParaRPr lang="nl-BE" dirty="0">
              <a:solidFill>
                <a:srgbClr val="0D9FB3"/>
              </a:solidFill>
            </a:endParaRPr>
          </a:p>
        </p:txBody>
      </p:sp>
      <p:sp>
        <p:nvSpPr>
          <p:cNvPr id="50" name="!!dwarsdoorde">
            <a:extLst>
              <a:ext uri="{FF2B5EF4-FFF2-40B4-BE49-F238E27FC236}">
                <a16:creationId xmlns:a16="http://schemas.microsoft.com/office/drawing/2014/main" id="{6E5602F7-75A6-BF89-4E09-CEAA25B9F4A9}"/>
              </a:ext>
            </a:extLst>
          </p:cNvPr>
          <p:cNvSpPr/>
          <p:nvPr/>
        </p:nvSpPr>
        <p:spPr>
          <a:xfrm>
            <a:off x="5200679" y="5375241"/>
            <a:ext cx="1863008" cy="69953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Dwars door de Maasvallei</a:t>
            </a:r>
            <a:endParaRPr lang="nl-BE" dirty="0">
              <a:solidFill>
                <a:srgbClr val="0D9FB3"/>
              </a:solidFill>
            </a:endParaRPr>
          </a:p>
        </p:txBody>
      </p:sp>
      <p:sp>
        <p:nvSpPr>
          <p:cNvPr id="53" name="!!Link_dwarsdoorde">
            <a:hlinkClick r:id="rId28" action="ppaction://hlinksldjump"/>
            <a:extLst>
              <a:ext uri="{FF2B5EF4-FFF2-40B4-BE49-F238E27FC236}">
                <a16:creationId xmlns:a16="http://schemas.microsoft.com/office/drawing/2014/main" id="{A9B37E8B-D464-CF50-C09E-F3AA09E269DB}"/>
              </a:ext>
            </a:extLst>
          </p:cNvPr>
          <p:cNvSpPr/>
          <p:nvPr/>
        </p:nvSpPr>
        <p:spPr>
          <a:xfrm>
            <a:off x="5203903" y="3389442"/>
            <a:ext cx="1954150" cy="27655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4" name="!!Link_wandelen">
            <a:hlinkClick r:id="rId29" action="ppaction://hlinksldjump"/>
            <a:extLst>
              <a:ext uri="{FF2B5EF4-FFF2-40B4-BE49-F238E27FC236}">
                <a16:creationId xmlns:a16="http://schemas.microsoft.com/office/drawing/2014/main" id="{813B3D56-FFD9-C045-C36C-69C8331BDF26}"/>
              </a:ext>
            </a:extLst>
          </p:cNvPr>
          <p:cNvSpPr/>
          <p:nvPr/>
        </p:nvSpPr>
        <p:spPr>
          <a:xfrm>
            <a:off x="754625" y="3419428"/>
            <a:ext cx="1993426" cy="27355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6" name="!!cirkelgraffiti">
            <a:extLst>
              <a:ext uri="{FF2B5EF4-FFF2-40B4-BE49-F238E27FC236}">
                <a16:creationId xmlns:a16="http://schemas.microsoft.com/office/drawing/2014/main" id="{035D95EC-CA2F-73B7-E747-A8BAD6CDF08B}"/>
              </a:ext>
            </a:extLst>
          </p:cNvPr>
          <p:cNvSpPr/>
          <p:nvPr/>
        </p:nvSpPr>
        <p:spPr>
          <a:xfrm>
            <a:off x="7403392" y="3048636"/>
            <a:ext cx="1828858" cy="1943028"/>
          </a:xfrm>
          <a:custGeom>
            <a:avLst/>
            <a:gdLst>
              <a:gd name="connsiteX0" fmla="*/ 145887 w 1828858"/>
              <a:gd name="connsiteY0" fmla="*/ 1492500 h 1943028"/>
              <a:gd name="connsiteX1" fmla="*/ 1297410 w 1828858"/>
              <a:gd name="connsiteY1" fmla="*/ 1877374 h 1943028"/>
              <a:gd name="connsiteX2" fmla="*/ 1780723 w 1828858"/>
              <a:gd name="connsiteY2" fmla="*/ 780393 h 1943028"/>
              <a:gd name="connsiteX3" fmla="*/ 1196314 w 1828858"/>
              <a:gd name="connsiteY3" fmla="*/ 165392 h 1943028"/>
              <a:gd name="connsiteX4" fmla="*/ 651813 w 1828858"/>
              <a:gd name="connsiteY4" fmla="*/ 889 h 1943028"/>
              <a:gd name="connsiteX5" fmla="*/ 314825 w 1828858"/>
              <a:gd name="connsiteY5" fmla="*/ 148986 h 1943028"/>
              <a:gd name="connsiteX6" fmla="*/ 139236 w 1828858"/>
              <a:gd name="connsiteY6" fmla="*/ 340093 h 1943028"/>
              <a:gd name="connsiteX7" fmla="*/ 7545 w 1828858"/>
              <a:gd name="connsiteY7" fmla="*/ 1069492 h 1943028"/>
              <a:gd name="connsiteX8" fmla="*/ 145887 w 1828858"/>
              <a:gd name="connsiteY8" fmla="*/ 1492942 h 1943028"/>
              <a:gd name="connsiteX9" fmla="*/ 145887 w 1828858"/>
              <a:gd name="connsiteY9" fmla="*/ 1492500 h 194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8858" h="1943028" fill="none" extrusionOk="0">
                <a:moveTo>
                  <a:pt x="145887" y="1492500"/>
                </a:moveTo>
                <a:cubicBezTo>
                  <a:pt x="334775" y="1821890"/>
                  <a:pt x="862659" y="2050010"/>
                  <a:pt x="1297410" y="1877374"/>
                </a:cubicBezTo>
                <a:cubicBezTo>
                  <a:pt x="1624990" y="1717093"/>
                  <a:pt x="1936388" y="1219279"/>
                  <a:pt x="1780723" y="780393"/>
                </a:cubicBezTo>
                <a:cubicBezTo>
                  <a:pt x="1710897" y="482956"/>
                  <a:pt x="1447928" y="296331"/>
                  <a:pt x="1196314" y="165392"/>
                </a:cubicBezTo>
                <a:cubicBezTo>
                  <a:pt x="1019467" y="73552"/>
                  <a:pt x="834420" y="-5832"/>
                  <a:pt x="651813" y="889"/>
                </a:cubicBezTo>
                <a:cubicBezTo>
                  <a:pt x="520908" y="17563"/>
                  <a:pt x="397563" y="55579"/>
                  <a:pt x="314825" y="148986"/>
                </a:cubicBezTo>
                <a:cubicBezTo>
                  <a:pt x="245191" y="199988"/>
                  <a:pt x="196445" y="258503"/>
                  <a:pt x="139236" y="340093"/>
                </a:cubicBezTo>
                <a:cubicBezTo>
                  <a:pt x="28035" y="556044"/>
                  <a:pt x="-30635" y="869831"/>
                  <a:pt x="7545" y="1069492"/>
                </a:cubicBezTo>
                <a:cubicBezTo>
                  <a:pt x="6717" y="1209376"/>
                  <a:pt x="51541" y="1364049"/>
                  <a:pt x="145887" y="1492942"/>
                </a:cubicBezTo>
                <a:cubicBezTo>
                  <a:pt x="145900" y="1492847"/>
                  <a:pt x="145849" y="1492594"/>
                  <a:pt x="145887" y="1492500"/>
                </a:cubicBezTo>
                <a:close/>
              </a:path>
              <a:path w="1828858" h="1943028" stroke="0" extrusionOk="0">
                <a:moveTo>
                  <a:pt x="145887" y="1492500"/>
                </a:moveTo>
                <a:cubicBezTo>
                  <a:pt x="368031" y="1910610"/>
                  <a:pt x="881347" y="2082032"/>
                  <a:pt x="1297410" y="1877374"/>
                </a:cubicBezTo>
                <a:cubicBezTo>
                  <a:pt x="1726399" y="1737906"/>
                  <a:pt x="1981646" y="1124293"/>
                  <a:pt x="1780723" y="780393"/>
                </a:cubicBezTo>
                <a:cubicBezTo>
                  <a:pt x="1706444" y="534960"/>
                  <a:pt x="1444784" y="354226"/>
                  <a:pt x="1196314" y="165392"/>
                </a:cubicBezTo>
                <a:cubicBezTo>
                  <a:pt x="1066286" y="65129"/>
                  <a:pt x="837272" y="-7260"/>
                  <a:pt x="651813" y="889"/>
                </a:cubicBezTo>
                <a:cubicBezTo>
                  <a:pt x="522238" y="-7444"/>
                  <a:pt x="407764" y="58463"/>
                  <a:pt x="314825" y="148986"/>
                </a:cubicBezTo>
                <a:cubicBezTo>
                  <a:pt x="254315" y="206686"/>
                  <a:pt x="173348" y="258433"/>
                  <a:pt x="139236" y="340093"/>
                </a:cubicBezTo>
                <a:cubicBezTo>
                  <a:pt x="24369" y="505475"/>
                  <a:pt x="-55356" y="858215"/>
                  <a:pt x="7545" y="1069492"/>
                </a:cubicBezTo>
                <a:cubicBezTo>
                  <a:pt x="-6037" y="1218761"/>
                  <a:pt x="68528" y="1366270"/>
                  <a:pt x="145887" y="1492942"/>
                </a:cubicBezTo>
                <a:cubicBezTo>
                  <a:pt x="145903" y="1492889"/>
                  <a:pt x="145887" y="1492560"/>
                  <a:pt x="145887" y="149250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7" name="!!fotograffiti">
            <a:extLst>
              <a:ext uri="{FF2B5EF4-FFF2-40B4-BE49-F238E27FC236}">
                <a16:creationId xmlns:a16="http://schemas.microsoft.com/office/drawing/2014/main" id="{4905EA12-37FF-63C5-C97C-0C43F10E474C}"/>
              </a:ext>
            </a:extLst>
          </p:cNvPr>
          <p:cNvSpPr/>
          <p:nvPr/>
        </p:nvSpPr>
        <p:spPr>
          <a:xfrm>
            <a:off x="7478765" y="3128712"/>
            <a:ext cx="1678116" cy="1782876"/>
          </a:xfrm>
          <a:custGeom>
            <a:avLst/>
            <a:gdLst>
              <a:gd name="connsiteX0" fmla="*/ 133862 w 1678116"/>
              <a:gd name="connsiteY0" fmla="*/ 1369482 h 1782876"/>
              <a:gd name="connsiteX1" fmla="*/ 1190472 w 1678116"/>
              <a:gd name="connsiteY1" fmla="*/ 1722634 h 1782876"/>
              <a:gd name="connsiteX2" fmla="*/ 1633948 w 1678116"/>
              <a:gd name="connsiteY2" fmla="*/ 716070 h 1782876"/>
              <a:gd name="connsiteX3" fmla="*/ 1097709 w 1678116"/>
              <a:gd name="connsiteY3" fmla="*/ 151759 h 1782876"/>
              <a:gd name="connsiteX4" fmla="*/ 598088 w 1678116"/>
              <a:gd name="connsiteY4" fmla="*/ 816 h 1782876"/>
              <a:gd name="connsiteX5" fmla="*/ 288876 w 1678116"/>
              <a:gd name="connsiteY5" fmla="*/ 136706 h 1782876"/>
              <a:gd name="connsiteX6" fmla="*/ 127760 w 1678116"/>
              <a:gd name="connsiteY6" fmla="*/ 312061 h 1782876"/>
              <a:gd name="connsiteX7" fmla="*/ 6923 w 1678116"/>
              <a:gd name="connsiteY7" fmla="*/ 981340 h 1782876"/>
              <a:gd name="connsiteX8" fmla="*/ 133862 w 1678116"/>
              <a:gd name="connsiteY8" fmla="*/ 1369888 h 1782876"/>
              <a:gd name="connsiteX9" fmla="*/ 133862 w 1678116"/>
              <a:gd name="connsiteY9" fmla="*/ 1369482 h 178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8116" h="1782876" fill="none" extrusionOk="0">
                <a:moveTo>
                  <a:pt x="133862" y="1369482"/>
                </a:moveTo>
                <a:cubicBezTo>
                  <a:pt x="295582" y="1657339"/>
                  <a:pt x="787155" y="1881133"/>
                  <a:pt x="1190472" y="1722634"/>
                </a:cubicBezTo>
                <a:cubicBezTo>
                  <a:pt x="1498193" y="1574495"/>
                  <a:pt x="1777320" y="1128902"/>
                  <a:pt x="1633948" y="716070"/>
                </a:cubicBezTo>
                <a:cubicBezTo>
                  <a:pt x="1546313" y="463800"/>
                  <a:pt x="1331964" y="248642"/>
                  <a:pt x="1097709" y="151759"/>
                </a:cubicBezTo>
                <a:cubicBezTo>
                  <a:pt x="940511" y="65518"/>
                  <a:pt x="754226" y="-1121"/>
                  <a:pt x="598088" y="816"/>
                </a:cubicBezTo>
                <a:cubicBezTo>
                  <a:pt x="474819" y="23844"/>
                  <a:pt x="356509" y="45750"/>
                  <a:pt x="288876" y="136706"/>
                </a:cubicBezTo>
                <a:cubicBezTo>
                  <a:pt x="225078" y="183592"/>
                  <a:pt x="172509" y="241692"/>
                  <a:pt x="127760" y="312061"/>
                </a:cubicBezTo>
                <a:cubicBezTo>
                  <a:pt x="27124" y="511427"/>
                  <a:pt x="-27106" y="795544"/>
                  <a:pt x="6923" y="981340"/>
                </a:cubicBezTo>
                <a:cubicBezTo>
                  <a:pt x="-1416" y="1105586"/>
                  <a:pt x="38140" y="1251452"/>
                  <a:pt x="133862" y="1369888"/>
                </a:cubicBezTo>
                <a:cubicBezTo>
                  <a:pt x="133856" y="1369734"/>
                  <a:pt x="133894" y="1369599"/>
                  <a:pt x="133862" y="1369482"/>
                </a:cubicBezTo>
                <a:close/>
              </a:path>
              <a:path w="1678116" h="1782876" stroke="0" extrusionOk="0">
                <a:moveTo>
                  <a:pt x="133862" y="1369482"/>
                </a:moveTo>
                <a:cubicBezTo>
                  <a:pt x="334377" y="1776340"/>
                  <a:pt x="812275" y="1898109"/>
                  <a:pt x="1190472" y="1722634"/>
                </a:cubicBezTo>
                <a:cubicBezTo>
                  <a:pt x="1577537" y="1585294"/>
                  <a:pt x="1780242" y="1088258"/>
                  <a:pt x="1633948" y="716070"/>
                </a:cubicBezTo>
                <a:cubicBezTo>
                  <a:pt x="1545459" y="472215"/>
                  <a:pt x="1325726" y="324029"/>
                  <a:pt x="1097709" y="151759"/>
                </a:cubicBezTo>
                <a:cubicBezTo>
                  <a:pt x="949568" y="63286"/>
                  <a:pt x="746811" y="66"/>
                  <a:pt x="598088" y="816"/>
                </a:cubicBezTo>
                <a:cubicBezTo>
                  <a:pt x="477991" y="-13357"/>
                  <a:pt x="383135" y="43590"/>
                  <a:pt x="288876" y="136706"/>
                </a:cubicBezTo>
                <a:cubicBezTo>
                  <a:pt x="233367" y="189571"/>
                  <a:pt x="163556" y="241009"/>
                  <a:pt x="127760" y="312061"/>
                </a:cubicBezTo>
                <a:cubicBezTo>
                  <a:pt x="18213" y="488007"/>
                  <a:pt x="-27000" y="773202"/>
                  <a:pt x="6923" y="981340"/>
                </a:cubicBezTo>
                <a:cubicBezTo>
                  <a:pt x="-818" y="1118260"/>
                  <a:pt x="64380" y="1265761"/>
                  <a:pt x="133862" y="1369888"/>
                </a:cubicBezTo>
                <a:cubicBezTo>
                  <a:pt x="133891" y="1369756"/>
                  <a:pt x="133890" y="1369590"/>
                  <a:pt x="133862" y="1369482"/>
                </a:cubicBezTo>
                <a:close/>
              </a:path>
            </a:pathLst>
          </a:custGeom>
          <a:blipFill>
            <a:blip r:embed="rId30"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8" name="!!graffiti">
            <a:extLst>
              <a:ext uri="{FF2B5EF4-FFF2-40B4-BE49-F238E27FC236}">
                <a16:creationId xmlns:a16="http://schemas.microsoft.com/office/drawing/2014/main" id="{136D6583-7C33-3CCE-EEC1-F650D0006FCD}"/>
              </a:ext>
            </a:extLst>
          </p:cNvPr>
          <p:cNvSpPr/>
          <p:nvPr/>
        </p:nvSpPr>
        <p:spPr>
          <a:xfrm>
            <a:off x="7401767" y="4979678"/>
            <a:ext cx="1863008" cy="703251"/>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Graffiti ontdekken</a:t>
            </a:r>
            <a:endParaRPr lang="nl-BE" dirty="0">
              <a:solidFill>
                <a:srgbClr val="0D9FB3"/>
              </a:solidFill>
            </a:endParaRPr>
          </a:p>
        </p:txBody>
      </p:sp>
      <p:sp>
        <p:nvSpPr>
          <p:cNvPr id="59" name="!!Link_grafffiti">
            <a:hlinkClick r:id="rId31" action="ppaction://hlinksldjump"/>
            <a:extLst>
              <a:ext uri="{FF2B5EF4-FFF2-40B4-BE49-F238E27FC236}">
                <a16:creationId xmlns:a16="http://schemas.microsoft.com/office/drawing/2014/main" id="{085188AA-D67C-F400-5FFF-CE819C1C1D8A}"/>
              </a:ext>
            </a:extLst>
          </p:cNvPr>
          <p:cNvSpPr/>
          <p:nvPr/>
        </p:nvSpPr>
        <p:spPr>
          <a:xfrm>
            <a:off x="7404991" y="2993881"/>
            <a:ext cx="1954150" cy="27655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63" name="!!cirkelgarnalenvissen">
            <a:extLst>
              <a:ext uri="{FF2B5EF4-FFF2-40B4-BE49-F238E27FC236}">
                <a16:creationId xmlns:a16="http://schemas.microsoft.com/office/drawing/2014/main" id="{FA7A0475-1E27-B984-EA10-C193B5CF3870}"/>
              </a:ext>
            </a:extLst>
          </p:cNvPr>
          <p:cNvSpPr/>
          <p:nvPr/>
        </p:nvSpPr>
        <p:spPr>
          <a:xfrm rot="18630157">
            <a:off x="2845406" y="3090167"/>
            <a:ext cx="2077510" cy="1779608"/>
          </a:xfrm>
          <a:custGeom>
            <a:avLst/>
            <a:gdLst>
              <a:gd name="connsiteX0" fmla="*/ 1939914 w 2077510"/>
              <a:gd name="connsiteY0" fmla="*/ 390106 h 1779608"/>
              <a:gd name="connsiteX1" fmla="*/ 1608880 w 2077510"/>
              <a:gd name="connsiteY1" fmla="*/ 99876 h 1779608"/>
              <a:gd name="connsiteX2" fmla="*/ 1174851 w 2077510"/>
              <a:gd name="connsiteY2" fmla="*/ 170 h 1779608"/>
              <a:gd name="connsiteX3" fmla="*/ 952079 w 2077510"/>
              <a:gd name="connsiteY3" fmla="*/ 21230 h 1779608"/>
              <a:gd name="connsiteX4" fmla="*/ 775702 w 2077510"/>
              <a:gd name="connsiteY4" fmla="*/ 10700 h 1779608"/>
              <a:gd name="connsiteX5" fmla="*/ 356152 w 2077510"/>
              <a:gd name="connsiteY5" fmla="*/ 174901 h 1779608"/>
              <a:gd name="connsiteX6" fmla="*/ 72502 w 2077510"/>
              <a:gd name="connsiteY6" fmla="*/ 516464 h 1779608"/>
              <a:gd name="connsiteX7" fmla="*/ 50785 w 2077510"/>
              <a:gd name="connsiteY7" fmla="*/ 569114 h 1779608"/>
              <a:gd name="connsiteX8" fmla="*/ 319297 w 2077510"/>
              <a:gd name="connsiteY8" fmla="*/ 1543786 h 1779608"/>
              <a:gd name="connsiteX9" fmla="*/ 829997 w 2077510"/>
              <a:gd name="connsiteY9" fmla="*/ 1759978 h 1779608"/>
              <a:gd name="connsiteX10" fmla="*/ 1845144 w 2077510"/>
              <a:gd name="connsiteY10" fmla="*/ 1473038 h 1779608"/>
              <a:gd name="connsiteX11" fmla="*/ 1939914 w 2077510"/>
              <a:gd name="connsiteY11" fmla="*/ 390106 h 177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7510" h="1779608" fill="none" extrusionOk="0">
                <a:moveTo>
                  <a:pt x="1939914" y="390106"/>
                </a:moveTo>
                <a:cubicBezTo>
                  <a:pt x="1856567" y="253509"/>
                  <a:pt x="1744949" y="161032"/>
                  <a:pt x="1608880" y="99876"/>
                </a:cubicBezTo>
                <a:cubicBezTo>
                  <a:pt x="1480520" y="12046"/>
                  <a:pt x="1323129" y="-18678"/>
                  <a:pt x="1174851" y="170"/>
                </a:cubicBezTo>
                <a:cubicBezTo>
                  <a:pt x="1101090" y="-10962"/>
                  <a:pt x="1027724" y="23535"/>
                  <a:pt x="952079" y="21230"/>
                </a:cubicBezTo>
                <a:cubicBezTo>
                  <a:pt x="893792" y="23233"/>
                  <a:pt x="835289" y="7396"/>
                  <a:pt x="775702" y="10700"/>
                </a:cubicBezTo>
                <a:cubicBezTo>
                  <a:pt x="635179" y="24449"/>
                  <a:pt x="507221" y="82448"/>
                  <a:pt x="356152" y="174901"/>
                </a:cubicBezTo>
                <a:cubicBezTo>
                  <a:pt x="214414" y="269245"/>
                  <a:pt x="107231" y="384630"/>
                  <a:pt x="72502" y="516464"/>
                </a:cubicBezTo>
                <a:cubicBezTo>
                  <a:pt x="64363" y="531637"/>
                  <a:pt x="55992" y="548576"/>
                  <a:pt x="50785" y="569114"/>
                </a:cubicBezTo>
                <a:cubicBezTo>
                  <a:pt x="-80625" y="941185"/>
                  <a:pt x="51626" y="1332309"/>
                  <a:pt x="319297" y="1543786"/>
                </a:cubicBezTo>
                <a:cubicBezTo>
                  <a:pt x="476768" y="1666618"/>
                  <a:pt x="621903" y="1731767"/>
                  <a:pt x="829997" y="1759978"/>
                </a:cubicBezTo>
                <a:cubicBezTo>
                  <a:pt x="1197548" y="1863888"/>
                  <a:pt x="1621189" y="1681411"/>
                  <a:pt x="1845144" y="1473038"/>
                </a:cubicBezTo>
                <a:cubicBezTo>
                  <a:pt x="2161635" y="1173587"/>
                  <a:pt x="2169025" y="672574"/>
                  <a:pt x="1939914" y="390106"/>
                </a:cubicBezTo>
                <a:close/>
              </a:path>
              <a:path w="2077510" h="1779608" stroke="0" extrusionOk="0">
                <a:moveTo>
                  <a:pt x="1939914" y="390106"/>
                </a:moveTo>
                <a:cubicBezTo>
                  <a:pt x="1857468" y="279890"/>
                  <a:pt x="1742375" y="170740"/>
                  <a:pt x="1608880" y="99876"/>
                </a:cubicBezTo>
                <a:cubicBezTo>
                  <a:pt x="1461799" y="55516"/>
                  <a:pt x="1315459" y="-8767"/>
                  <a:pt x="1174851" y="170"/>
                </a:cubicBezTo>
                <a:cubicBezTo>
                  <a:pt x="1099194" y="-3832"/>
                  <a:pt x="1015405" y="32661"/>
                  <a:pt x="952079" y="21230"/>
                </a:cubicBezTo>
                <a:cubicBezTo>
                  <a:pt x="891228" y="18748"/>
                  <a:pt x="832411" y="6801"/>
                  <a:pt x="775702" y="10700"/>
                </a:cubicBezTo>
                <a:cubicBezTo>
                  <a:pt x="640866" y="39515"/>
                  <a:pt x="461697" y="83444"/>
                  <a:pt x="356152" y="174901"/>
                </a:cubicBezTo>
                <a:cubicBezTo>
                  <a:pt x="241361" y="277024"/>
                  <a:pt x="158299" y="396030"/>
                  <a:pt x="72502" y="516464"/>
                </a:cubicBezTo>
                <a:cubicBezTo>
                  <a:pt x="63326" y="533913"/>
                  <a:pt x="57108" y="550728"/>
                  <a:pt x="50785" y="569114"/>
                </a:cubicBezTo>
                <a:cubicBezTo>
                  <a:pt x="-59282" y="904289"/>
                  <a:pt x="91141" y="1306441"/>
                  <a:pt x="319297" y="1543786"/>
                </a:cubicBezTo>
                <a:cubicBezTo>
                  <a:pt x="500986" y="1653980"/>
                  <a:pt x="651813" y="1731715"/>
                  <a:pt x="829997" y="1759978"/>
                </a:cubicBezTo>
                <a:cubicBezTo>
                  <a:pt x="1220593" y="1869844"/>
                  <a:pt x="1627744" y="1701788"/>
                  <a:pt x="1845144" y="1473038"/>
                </a:cubicBezTo>
                <a:cubicBezTo>
                  <a:pt x="2075022" y="1227453"/>
                  <a:pt x="2123880" y="769708"/>
                  <a:pt x="1939914" y="390106"/>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64" name="!!fotogarnalenvissen">
            <a:extLst>
              <a:ext uri="{FF2B5EF4-FFF2-40B4-BE49-F238E27FC236}">
                <a16:creationId xmlns:a16="http://schemas.microsoft.com/office/drawing/2014/main" id="{0AB80D9C-446E-017B-FE6F-72B4142AE913}"/>
              </a:ext>
            </a:extLst>
          </p:cNvPr>
          <p:cNvSpPr/>
          <p:nvPr/>
        </p:nvSpPr>
        <p:spPr>
          <a:xfrm rot="18630157">
            <a:off x="2931025" y="3163507"/>
            <a:ext cx="1906276" cy="1632928"/>
          </a:xfrm>
          <a:custGeom>
            <a:avLst/>
            <a:gdLst>
              <a:gd name="connsiteX0" fmla="*/ 1780021 w 1906276"/>
              <a:gd name="connsiteY0" fmla="*/ 357952 h 1632928"/>
              <a:gd name="connsiteX1" fmla="*/ 1476272 w 1906276"/>
              <a:gd name="connsiteY1" fmla="*/ 91644 h 1632928"/>
              <a:gd name="connsiteX2" fmla="*/ 1078017 w 1906276"/>
              <a:gd name="connsiteY2" fmla="*/ 156 h 1632928"/>
              <a:gd name="connsiteX3" fmla="*/ 873606 w 1906276"/>
              <a:gd name="connsiteY3" fmla="*/ 19480 h 1632928"/>
              <a:gd name="connsiteX4" fmla="*/ 711766 w 1906276"/>
              <a:gd name="connsiteY4" fmla="*/ 9818 h 1632928"/>
              <a:gd name="connsiteX5" fmla="*/ 326797 w 1906276"/>
              <a:gd name="connsiteY5" fmla="*/ 160485 h 1632928"/>
              <a:gd name="connsiteX6" fmla="*/ 66527 w 1906276"/>
              <a:gd name="connsiteY6" fmla="*/ 473896 h 1632928"/>
              <a:gd name="connsiteX7" fmla="*/ 46599 w 1906276"/>
              <a:gd name="connsiteY7" fmla="*/ 522206 h 1632928"/>
              <a:gd name="connsiteX8" fmla="*/ 292980 w 1906276"/>
              <a:gd name="connsiteY8" fmla="*/ 1416543 h 1632928"/>
              <a:gd name="connsiteX9" fmla="*/ 761587 w 1906276"/>
              <a:gd name="connsiteY9" fmla="*/ 1614916 h 1632928"/>
              <a:gd name="connsiteX10" fmla="*/ 1693063 w 1906276"/>
              <a:gd name="connsiteY10" fmla="*/ 1351627 h 1632928"/>
              <a:gd name="connsiteX11" fmla="*/ 1780021 w 1906276"/>
              <a:gd name="connsiteY11" fmla="*/ 357952 h 163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6276" h="1632928" fill="none" extrusionOk="0">
                <a:moveTo>
                  <a:pt x="1780021" y="357952"/>
                </a:moveTo>
                <a:cubicBezTo>
                  <a:pt x="1704467" y="240610"/>
                  <a:pt x="1607735" y="136975"/>
                  <a:pt x="1476272" y="91644"/>
                </a:cubicBezTo>
                <a:cubicBezTo>
                  <a:pt x="1356570" y="18200"/>
                  <a:pt x="1213919" y="-18834"/>
                  <a:pt x="1078017" y="156"/>
                </a:cubicBezTo>
                <a:cubicBezTo>
                  <a:pt x="1009635" y="-485"/>
                  <a:pt x="949559" y="23284"/>
                  <a:pt x="873606" y="19480"/>
                </a:cubicBezTo>
                <a:cubicBezTo>
                  <a:pt x="820089" y="21238"/>
                  <a:pt x="764582" y="11856"/>
                  <a:pt x="711766" y="9818"/>
                </a:cubicBezTo>
                <a:cubicBezTo>
                  <a:pt x="597983" y="20369"/>
                  <a:pt x="449881" y="77964"/>
                  <a:pt x="326797" y="160485"/>
                </a:cubicBezTo>
                <a:cubicBezTo>
                  <a:pt x="213265" y="241599"/>
                  <a:pt x="98090" y="352980"/>
                  <a:pt x="66527" y="473896"/>
                </a:cubicBezTo>
                <a:cubicBezTo>
                  <a:pt x="59086" y="488047"/>
                  <a:pt x="52172" y="504963"/>
                  <a:pt x="46599" y="522206"/>
                </a:cubicBezTo>
                <a:cubicBezTo>
                  <a:pt x="-69861" y="839883"/>
                  <a:pt x="40341" y="1214796"/>
                  <a:pt x="292980" y="1416543"/>
                </a:cubicBezTo>
                <a:cubicBezTo>
                  <a:pt x="450728" y="1535698"/>
                  <a:pt x="584798" y="1586857"/>
                  <a:pt x="761587" y="1614916"/>
                </a:cubicBezTo>
                <a:cubicBezTo>
                  <a:pt x="1100705" y="1722080"/>
                  <a:pt x="1484403" y="1549411"/>
                  <a:pt x="1693063" y="1351627"/>
                </a:cubicBezTo>
                <a:cubicBezTo>
                  <a:pt x="1995485" y="1072981"/>
                  <a:pt x="1988317" y="623246"/>
                  <a:pt x="1780021" y="357952"/>
                </a:cubicBezTo>
                <a:close/>
              </a:path>
              <a:path w="1906276" h="1632928" stroke="0" extrusionOk="0">
                <a:moveTo>
                  <a:pt x="1780021" y="357952"/>
                </a:moveTo>
                <a:cubicBezTo>
                  <a:pt x="1704465" y="254181"/>
                  <a:pt x="1601358" y="168594"/>
                  <a:pt x="1476272" y="91644"/>
                </a:cubicBezTo>
                <a:cubicBezTo>
                  <a:pt x="1347879" y="39578"/>
                  <a:pt x="1212512" y="-4453"/>
                  <a:pt x="1078017" y="156"/>
                </a:cubicBezTo>
                <a:cubicBezTo>
                  <a:pt x="1008958" y="-1384"/>
                  <a:pt x="937918" y="24654"/>
                  <a:pt x="873606" y="19480"/>
                </a:cubicBezTo>
                <a:cubicBezTo>
                  <a:pt x="813402" y="13401"/>
                  <a:pt x="759738" y="8381"/>
                  <a:pt x="711766" y="9818"/>
                </a:cubicBezTo>
                <a:cubicBezTo>
                  <a:pt x="576695" y="26479"/>
                  <a:pt x="415455" y="74977"/>
                  <a:pt x="326797" y="160485"/>
                </a:cubicBezTo>
                <a:cubicBezTo>
                  <a:pt x="218498" y="247316"/>
                  <a:pt x="137630" y="358182"/>
                  <a:pt x="66527" y="473896"/>
                </a:cubicBezTo>
                <a:cubicBezTo>
                  <a:pt x="58179" y="489888"/>
                  <a:pt x="51419" y="502989"/>
                  <a:pt x="46599" y="522206"/>
                </a:cubicBezTo>
                <a:cubicBezTo>
                  <a:pt x="-29728" y="826354"/>
                  <a:pt x="43454" y="1207640"/>
                  <a:pt x="292980" y="1416543"/>
                </a:cubicBezTo>
                <a:cubicBezTo>
                  <a:pt x="441143" y="1521245"/>
                  <a:pt x="597549" y="1588641"/>
                  <a:pt x="761587" y="1614916"/>
                </a:cubicBezTo>
                <a:cubicBezTo>
                  <a:pt x="1123446" y="1721291"/>
                  <a:pt x="1486947" y="1568759"/>
                  <a:pt x="1693063" y="1351627"/>
                </a:cubicBezTo>
                <a:cubicBezTo>
                  <a:pt x="1892748" y="1137458"/>
                  <a:pt x="1956925" y="692479"/>
                  <a:pt x="1780021" y="357952"/>
                </a:cubicBezTo>
                <a:close/>
              </a:path>
            </a:pathLst>
          </a:custGeom>
          <a:blipFill dpi="0" rotWithShape="0">
            <a:blip r:embed="rId3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65" name="!!garnalenvissen">
            <a:extLst>
              <a:ext uri="{FF2B5EF4-FFF2-40B4-BE49-F238E27FC236}">
                <a16:creationId xmlns:a16="http://schemas.microsoft.com/office/drawing/2014/main" id="{773D6C37-DCCB-9646-51C6-89F212B15FE5}"/>
              </a:ext>
            </a:extLst>
          </p:cNvPr>
          <p:cNvSpPr/>
          <p:nvPr/>
        </p:nvSpPr>
        <p:spPr>
          <a:xfrm>
            <a:off x="2797690" y="4900923"/>
            <a:ext cx="2174312" cy="455544"/>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Garnalen vissen</a:t>
            </a:r>
            <a:endParaRPr lang="nl-BE" dirty="0">
              <a:solidFill>
                <a:srgbClr val="0D9FB3"/>
              </a:solidFill>
            </a:endParaRPr>
          </a:p>
        </p:txBody>
      </p:sp>
      <p:sp>
        <p:nvSpPr>
          <p:cNvPr id="66" name="!!Link_garnalenvissen">
            <a:hlinkClick r:id="rId33" action="ppaction://hlinksldjump"/>
            <a:extLst>
              <a:ext uri="{FF2B5EF4-FFF2-40B4-BE49-F238E27FC236}">
                <a16:creationId xmlns:a16="http://schemas.microsoft.com/office/drawing/2014/main" id="{D45F6799-D847-2FDA-A9BE-75FC2AACF9A6}"/>
              </a:ext>
            </a:extLst>
          </p:cNvPr>
          <p:cNvSpPr/>
          <p:nvPr/>
        </p:nvSpPr>
        <p:spPr>
          <a:xfrm>
            <a:off x="2714921" y="2759777"/>
            <a:ext cx="2280686" cy="27091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67" name="!!cirkelobstakelruns">
            <a:extLst>
              <a:ext uri="{FF2B5EF4-FFF2-40B4-BE49-F238E27FC236}">
                <a16:creationId xmlns:a16="http://schemas.microsoft.com/office/drawing/2014/main" id="{8550FA59-3D89-0172-8F66-D20822A96A5F}"/>
              </a:ext>
            </a:extLst>
          </p:cNvPr>
          <p:cNvSpPr/>
          <p:nvPr/>
        </p:nvSpPr>
        <p:spPr>
          <a:xfrm>
            <a:off x="9564752" y="3444198"/>
            <a:ext cx="1828858" cy="1943028"/>
          </a:xfrm>
          <a:custGeom>
            <a:avLst/>
            <a:gdLst>
              <a:gd name="connsiteX0" fmla="*/ 145887 w 1828858"/>
              <a:gd name="connsiteY0" fmla="*/ 1492500 h 1943028"/>
              <a:gd name="connsiteX1" fmla="*/ 1297410 w 1828858"/>
              <a:gd name="connsiteY1" fmla="*/ 1877374 h 1943028"/>
              <a:gd name="connsiteX2" fmla="*/ 1780723 w 1828858"/>
              <a:gd name="connsiteY2" fmla="*/ 780393 h 1943028"/>
              <a:gd name="connsiteX3" fmla="*/ 1196314 w 1828858"/>
              <a:gd name="connsiteY3" fmla="*/ 165392 h 1943028"/>
              <a:gd name="connsiteX4" fmla="*/ 651813 w 1828858"/>
              <a:gd name="connsiteY4" fmla="*/ 889 h 1943028"/>
              <a:gd name="connsiteX5" fmla="*/ 314825 w 1828858"/>
              <a:gd name="connsiteY5" fmla="*/ 148986 h 1943028"/>
              <a:gd name="connsiteX6" fmla="*/ 139236 w 1828858"/>
              <a:gd name="connsiteY6" fmla="*/ 340093 h 1943028"/>
              <a:gd name="connsiteX7" fmla="*/ 7545 w 1828858"/>
              <a:gd name="connsiteY7" fmla="*/ 1069492 h 1943028"/>
              <a:gd name="connsiteX8" fmla="*/ 145887 w 1828858"/>
              <a:gd name="connsiteY8" fmla="*/ 1492942 h 1943028"/>
              <a:gd name="connsiteX9" fmla="*/ 145887 w 1828858"/>
              <a:gd name="connsiteY9" fmla="*/ 1492500 h 194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8858" h="1943028" fill="none" extrusionOk="0">
                <a:moveTo>
                  <a:pt x="145887" y="1492500"/>
                </a:moveTo>
                <a:cubicBezTo>
                  <a:pt x="334775" y="1821890"/>
                  <a:pt x="862659" y="2050010"/>
                  <a:pt x="1297410" y="1877374"/>
                </a:cubicBezTo>
                <a:cubicBezTo>
                  <a:pt x="1624990" y="1717093"/>
                  <a:pt x="1936388" y="1219279"/>
                  <a:pt x="1780723" y="780393"/>
                </a:cubicBezTo>
                <a:cubicBezTo>
                  <a:pt x="1710897" y="482956"/>
                  <a:pt x="1447928" y="296331"/>
                  <a:pt x="1196314" y="165392"/>
                </a:cubicBezTo>
                <a:cubicBezTo>
                  <a:pt x="1019467" y="73552"/>
                  <a:pt x="834420" y="-5832"/>
                  <a:pt x="651813" y="889"/>
                </a:cubicBezTo>
                <a:cubicBezTo>
                  <a:pt x="520908" y="17563"/>
                  <a:pt x="397563" y="55579"/>
                  <a:pt x="314825" y="148986"/>
                </a:cubicBezTo>
                <a:cubicBezTo>
                  <a:pt x="245191" y="199988"/>
                  <a:pt x="196445" y="258503"/>
                  <a:pt x="139236" y="340093"/>
                </a:cubicBezTo>
                <a:cubicBezTo>
                  <a:pt x="28035" y="556044"/>
                  <a:pt x="-30635" y="869831"/>
                  <a:pt x="7545" y="1069492"/>
                </a:cubicBezTo>
                <a:cubicBezTo>
                  <a:pt x="6717" y="1209376"/>
                  <a:pt x="51541" y="1364049"/>
                  <a:pt x="145887" y="1492942"/>
                </a:cubicBezTo>
                <a:cubicBezTo>
                  <a:pt x="145900" y="1492847"/>
                  <a:pt x="145849" y="1492594"/>
                  <a:pt x="145887" y="1492500"/>
                </a:cubicBezTo>
                <a:close/>
              </a:path>
              <a:path w="1828858" h="1943028" stroke="0" extrusionOk="0">
                <a:moveTo>
                  <a:pt x="145887" y="1492500"/>
                </a:moveTo>
                <a:cubicBezTo>
                  <a:pt x="368031" y="1910610"/>
                  <a:pt x="881347" y="2082032"/>
                  <a:pt x="1297410" y="1877374"/>
                </a:cubicBezTo>
                <a:cubicBezTo>
                  <a:pt x="1726399" y="1737906"/>
                  <a:pt x="1981646" y="1124293"/>
                  <a:pt x="1780723" y="780393"/>
                </a:cubicBezTo>
                <a:cubicBezTo>
                  <a:pt x="1706444" y="534960"/>
                  <a:pt x="1444784" y="354226"/>
                  <a:pt x="1196314" y="165392"/>
                </a:cubicBezTo>
                <a:cubicBezTo>
                  <a:pt x="1066286" y="65129"/>
                  <a:pt x="837272" y="-7260"/>
                  <a:pt x="651813" y="889"/>
                </a:cubicBezTo>
                <a:cubicBezTo>
                  <a:pt x="522238" y="-7444"/>
                  <a:pt x="407764" y="58463"/>
                  <a:pt x="314825" y="148986"/>
                </a:cubicBezTo>
                <a:cubicBezTo>
                  <a:pt x="254315" y="206686"/>
                  <a:pt x="173348" y="258433"/>
                  <a:pt x="139236" y="340093"/>
                </a:cubicBezTo>
                <a:cubicBezTo>
                  <a:pt x="24369" y="505475"/>
                  <a:pt x="-55356" y="858215"/>
                  <a:pt x="7545" y="1069492"/>
                </a:cubicBezTo>
                <a:cubicBezTo>
                  <a:pt x="-6037" y="1218761"/>
                  <a:pt x="68528" y="1366270"/>
                  <a:pt x="145887" y="1492942"/>
                </a:cubicBezTo>
                <a:cubicBezTo>
                  <a:pt x="145903" y="1492889"/>
                  <a:pt x="145887" y="1492560"/>
                  <a:pt x="145887" y="149250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8" name="!!fotoobstakelruns">
            <a:extLst>
              <a:ext uri="{FF2B5EF4-FFF2-40B4-BE49-F238E27FC236}">
                <a16:creationId xmlns:a16="http://schemas.microsoft.com/office/drawing/2014/main" id="{5DFDF7C6-757E-24D3-7958-C81177313C6F}"/>
              </a:ext>
            </a:extLst>
          </p:cNvPr>
          <p:cNvSpPr/>
          <p:nvPr/>
        </p:nvSpPr>
        <p:spPr>
          <a:xfrm>
            <a:off x="9640125" y="3524274"/>
            <a:ext cx="1678116" cy="1782876"/>
          </a:xfrm>
          <a:custGeom>
            <a:avLst/>
            <a:gdLst>
              <a:gd name="connsiteX0" fmla="*/ 133862 w 1678116"/>
              <a:gd name="connsiteY0" fmla="*/ 1369482 h 1782876"/>
              <a:gd name="connsiteX1" fmla="*/ 1190472 w 1678116"/>
              <a:gd name="connsiteY1" fmla="*/ 1722634 h 1782876"/>
              <a:gd name="connsiteX2" fmla="*/ 1633948 w 1678116"/>
              <a:gd name="connsiteY2" fmla="*/ 716070 h 1782876"/>
              <a:gd name="connsiteX3" fmla="*/ 1097709 w 1678116"/>
              <a:gd name="connsiteY3" fmla="*/ 151759 h 1782876"/>
              <a:gd name="connsiteX4" fmla="*/ 598088 w 1678116"/>
              <a:gd name="connsiteY4" fmla="*/ 816 h 1782876"/>
              <a:gd name="connsiteX5" fmla="*/ 288876 w 1678116"/>
              <a:gd name="connsiteY5" fmla="*/ 136706 h 1782876"/>
              <a:gd name="connsiteX6" fmla="*/ 127760 w 1678116"/>
              <a:gd name="connsiteY6" fmla="*/ 312061 h 1782876"/>
              <a:gd name="connsiteX7" fmla="*/ 6923 w 1678116"/>
              <a:gd name="connsiteY7" fmla="*/ 981340 h 1782876"/>
              <a:gd name="connsiteX8" fmla="*/ 133862 w 1678116"/>
              <a:gd name="connsiteY8" fmla="*/ 1369888 h 1782876"/>
              <a:gd name="connsiteX9" fmla="*/ 133862 w 1678116"/>
              <a:gd name="connsiteY9" fmla="*/ 1369482 h 178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8116" h="1782876" fill="none" extrusionOk="0">
                <a:moveTo>
                  <a:pt x="133862" y="1369482"/>
                </a:moveTo>
                <a:cubicBezTo>
                  <a:pt x="295582" y="1657339"/>
                  <a:pt x="787155" y="1881133"/>
                  <a:pt x="1190472" y="1722634"/>
                </a:cubicBezTo>
                <a:cubicBezTo>
                  <a:pt x="1498193" y="1574495"/>
                  <a:pt x="1777320" y="1128902"/>
                  <a:pt x="1633948" y="716070"/>
                </a:cubicBezTo>
                <a:cubicBezTo>
                  <a:pt x="1546313" y="463800"/>
                  <a:pt x="1331964" y="248642"/>
                  <a:pt x="1097709" y="151759"/>
                </a:cubicBezTo>
                <a:cubicBezTo>
                  <a:pt x="940511" y="65518"/>
                  <a:pt x="754226" y="-1121"/>
                  <a:pt x="598088" y="816"/>
                </a:cubicBezTo>
                <a:cubicBezTo>
                  <a:pt x="474819" y="23844"/>
                  <a:pt x="356509" y="45750"/>
                  <a:pt x="288876" y="136706"/>
                </a:cubicBezTo>
                <a:cubicBezTo>
                  <a:pt x="225078" y="183592"/>
                  <a:pt x="172509" y="241692"/>
                  <a:pt x="127760" y="312061"/>
                </a:cubicBezTo>
                <a:cubicBezTo>
                  <a:pt x="27124" y="511427"/>
                  <a:pt x="-27106" y="795544"/>
                  <a:pt x="6923" y="981340"/>
                </a:cubicBezTo>
                <a:cubicBezTo>
                  <a:pt x="-1416" y="1105586"/>
                  <a:pt x="38140" y="1251452"/>
                  <a:pt x="133862" y="1369888"/>
                </a:cubicBezTo>
                <a:cubicBezTo>
                  <a:pt x="133856" y="1369734"/>
                  <a:pt x="133894" y="1369599"/>
                  <a:pt x="133862" y="1369482"/>
                </a:cubicBezTo>
                <a:close/>
              </a:path>
              <a:path w="1678116" h="1782876" stroke="0" extrusionOk="0">
                <a:moveTo>
                  <a:pt x="133862" y="1369482"/>
                </a:moveTo>
                <a:cubicBezTo>
                  <a:pt x="334377" y="1776340"/>
                  <a:pt x="812275" y="1898109"/>
                  <a:pt x="1190472" y="1722634"/>
                </a:cubicBezTo>
                <a:cubicBezTo>
                  <a:pt x="1577537" y="1585294"/>
                  <a:pt x="1780242" y="1088258"/>
                  <a:pt x="1633948" y="716070"/>
                </a:cubicBezTo>
                <a:cubicBezTo>
                  <a:pt x="1545459" y="472215"/>
                  <a:pt x="1325726" y="324029"/>
                  <a:pt x="1097709" y="151759"/>
                </a:cubicBezTo>
                <a:cubicBezTo>
                  <a:pt x="949568" y="63286"/>
                  <a:pt x="746811" y="66"/>
                  <a:pt x="598088" y="816"/>
                </a:cubicBezTo>
                <a:cubicBezTo>
                  <a:pt x="477991" y="-13357"/>
                  <a:pt x="383135" y="43590"/>
                  <a:pt x="288876" y="136706"/>
                </a:cubicBezTo>
                <a:cubicBezTo>
                  <a:pt x="233367" y="189571"/>
                  <a:pt x="163556" y="241009"/>
                  <a:pt x="127760" y="312061"/>
                </a:cubicBezTo>
                <a:cubicBezTo>
                  <a:pt x="18213" y="488007"/>
                  <a:pt x="-27000" y="773202"/>
                  <a:pt x="6923" y="981340"/>
                </a:cubicBezTo>
                <a:cubicBezTo>
                  <a:pt x="-818" y="1118260"/>
                  <a:pt x="64380" y="1265761"/>
                  <a:pt x="133862" y="1369888"/>
                </a:cubicBezTo>
                <a:cubicBezTo>
                  <a:pt x="133891" y="1369756"/>
                  <a:pt x="133890" y="1369590"/>
                  <a:pt x="133862" y="1369482"/>
                </a:cubicBezTo>
                <a:close/>
              </a:path>
            </a:pathLst>
          </a:custGeom>
          <a:blipFill>
            <a:blip r:embed="rId3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9" name="!!obstakelruns">
            <a:extLst>
              <a:ext uri="{FF2B5EF4-FFF2-40B4-BE49-F238E27FC236}">
                <a16:creationId xmlns:a16="http://schemas.microsoft.com/office/drawing/2014/main" id="{822D94FE-A8C6-30DC-6EBC-4E439B6CF8A0}"/>
              </a:ext>
            </a:extLst>
          </p:cNvPr>
          <p:cNvSpPr/>
          <p:nvPr/>
        </p:nvSpPr>
        <p:spPr>
          <a:xfrm>
            <a:off x="9563127" y="5375241"/>
            <a:ext cx="1863008" cy="69953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err="1">
                <a:solidFill>
                  <a:srgbClr val="0D9FB3"/>
                </a:solidFill>
              </a:rPr>
              <a:t>Obstacle</a:t>
            </a:r>
            <a:r>
              <a:rPr lang="nl-NL" dirty="0">
                <a:solidFill>
                  <a:srgbClr val="0D9FB3"/>
                </a:solidFill>
              </a:rPr>
              <a:t> Runs</a:t>
            </a:r>
            <a:endParaRPr lang="nl-BE" dirty="0">
              <a:solidFill>
                <a:srgbClr val="0D9FB3"/>
              </a:solidFill>
            </a:endParaRPr>
          </a:p>
        </p:txBody>
      </p:sp>
      <p:sp>
        <p:nvSpPr>
          <p:cNvPr id="70" name="!!Link_obstakelruns">
            <a:hlinkClick r:id="rId35" action="ppaction://hlinksldjump"/>
            <a:extLst>
              <a:ext uri="{FF2B5EF4-FFF2-40B4-BE49-F238E27FC236}">
                <a16:creationId xmlns:a16="http://schemas.microsoft.com/office/drawing/2014/main" id="{C4DDA4D8-735E-46BA-5EB8-D72DFA526639}"/>
              </a:ext>
            </a:extLst>
          </p:cNvPr>
          <p:cNvSpPr/>
          <p:nvPr/>
        </p:nvSpPr>
        <p:spPr>
          <a:xfrm>
            <a:off x="9566351" y="3389443"/>
            <a:ext cx="1954150" cy="27113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55" name="!!alleactiviteiten">
            <a:extLst>
              <a:ext uri="{FF2B5EF4-FFF2-40B4-BE49-F238E27FC236}">
                <a16:creationId xmlns:a16="http://schemas.microsoft.com/office/drawing/2014/main" id="{FAA88C39-38A4-1920-ED9E-4F208DE30937}"/>
              </a:ext>
            </a:extLst>
          </p:cNvPr>
          <p:cNvGrpSpPr/>
          <p:nvPr/>
        </p:nvGrpSpPr>
        <p:grpSpPr>
          <a:xfrm>
            <a:off x="9892850" y="404981"/>
            <a:ext cx="1866848" cy="649522"/>
            <a:chOff x="10048082" y="-1453348"/>
            <a:chExt cx="3259127" cy="1133929"/>
          </a:xfrm>
        </p:grpSpPr>
        <p:sp>
          <p:nvSpPr>
            <p:cNvPr id="60" name="Vrije vorm: vorm 59">
              <a:extLst>
                <a:ext uri="{FF2B5EF4-FFF2-40B4-BE49-F238E27FC236}">
                  <a16:creationId xmlns:a16="http://schemas.microsoft.com/office/drawing/2014/main" id="{33695D58-0C7A-4EB1-44A1-38EBBAF0957F}"/>
                </a:ext>
              </a:extLst>
            </p:cNvPr>
            <p:cNvSpPr/>
            <p:nvPr/>
          </p:nvSpPr>
          <p:spPr>
            <a:xfrm>
              <a:off x="10581628" y="-1311705"/>
              <a:ext cx="1040040" cy="891555"/>
            </a:xfrm>
            <a:custGeom>
              <a:avLst/>
              <a:gdLst>
                <a:gd name="connsiteX0" fmla="*/ 971165 w 1040040"/>
                <a:gd name="connsiteY0" fmla="*/ 195354 h 891555"/>
                <a:gd name="connsiteX1" fmla="*/ 805430 w 1040040"/>
                <a:gd name="connsiteY1" fmla="*/ 50002 h 891555"/>
                <a:gd name="connsiteX2" fmla="*/ 588165 w 1040040"/>
                <a:gd name="connsiteY2" fmla="*/ 91 h 891555"/>
                <a:gd name="connsiteX3" fmla="*/ 476627 w 1040040"/>
                <a:gd name="connsiteY3" fmla="*/ 10664 h 891555"/>
                <a:gd name="connsiteX4" fmla="*/ 388330 w 1040040"/>
                <a:gd name="connsiteY4" fmla="*/ 5425 h 891555"/>
                <a:gd name="connsiteX5" fmla="*/ 178304 w 1040040"/>
                <a:gd name="connsiteY5" fmla="*/ 87721 h 891555"/>
                <a:gd name="connsiteX6" fmla="*/ 36286 w 1040040"/>
                <a:gd name="connsiteY6" fmla="*/ 258790 h 891555"/>
                <a:gd name="connsiteX7" fmla="*/ 25428 w 1040040"/>
                <a:gd name="connsiteY7" fmla="*/ 285174 h 891555"/>
                <a:gd name="connsiteX8" fmla="*/ 159825 w 1040040"/>
                <a:gd name="connsiteY8" fmla="*/ 773426 h 891555"/>
                <a:gd name="connsiteX9" fmla="*/ 415476 w 1040040"/>
                <a:gd name="connsiteY9" fmla="*/ 881725 h 891555"/>
                <a:gd name="connsiteX10" fmla="*/ 923730 w 1040040"/>
                <a:gd name="connsiteY10" fmla="*/ 737993 h 891555"/>
                <a:gd name="connsiteX11" fmla="*/ 971165 w 1040040"/>
                <a:gd name="connsiteY11" fmla="*/ 195449 h 891555"/>
                <a:gd name="connsiteX12" fmla="*/ 971165 w 1040040"/>
                <a:gd name="connsiteY12" fmla="*/ 195449 h 89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0040" h="891555">
                  <a:moveTo>
                    <a:pt x="971165" y="195354"/>
                  </a:moveTo>
                  <a:cubicBezTo>
                    <a:pt x="930112" y="133060"/>
                    <a:pt x="871819" y="83435"/>
                    <a:pt x="805430" y="50002"/>
                  </a:cubicBezTo>
                  <a:cubicBezTo>
                    <a:pt x="738564" y="16188"/>
                    <a:pt x="663222" y="-1433"/>
                    <a:pt x="588165" y="91"/>
                  </a:cubicBezTo>
                  <a:cubicBezTo>
                    <a:pt x="550731" y="948"/>
                    <a:pt x="513870" y="11616"/>
                    <a:pt x="476627" y="10664"/>
                  </a:cubicBezTo>
                  <a:cubicBezTo>
                    <a:pt x="446623" y="9807"/>
                    <a:pt x="418620" y="2377"/>
                    <a:pt x="388330" y="5425"/>
                  </a:cubicBezTo>
                  <a:cubicBezTo>
                    <a:pt x="312892" y="13045"/>
                    <a:pt x="239549" y="43525"/>
                    <a:pt x="178304" y="87721"/>
                  </a:cubicBezTo>
                  <a:cubicBezTo>
                    <a:pt x="117630" y="131536"/>
                    <a:pt x="67433" y="190401"/>
                    <a:pt x="36286" y="258790"/>
                  </a:cubicBezTo>
                  <a:cubicBezTo>
                    <a:pt x="32286" y="267363"/>
                    <a:pt x="28666" y="276221"/>
                    <a:pt x="25428" y="285174"/>
                  </a:cubicBezTo>
                  <a:cubicBezTo>
                    <a:pt x="-37342" y="454148"/>
                    <a:pt x="19332" y="660364"/>
                    <a:pt x="159825" y="773426"/>
                  </a:cubicBezTo>
                  <a:cubicBezTo>
                    <a:pt x="232787" y="832100"/>
                    <a:pt x="323465" y="865723"/>
                    <a:pt x="415476" y="881725"/>
                  </a:cubicBezTo>
                  <a:cubicBezTo>
                    <a:pt x="596166" y="912872"/>
                    <a:pt x="797715" y="871343"/>
                    <a:pt x="923730" y="737993"/>
                  </a:cubicBezTo>
                  <a:cubicBezTo>
                    <a:pt x="1058128" y="595689"/>
                    <a:pt x="1078893" y="358993"/>
                    <a:pt x="971165" y="195449"/>
                  </a:cubicBezTo>
                  <a:lnTo>
                    <a:pt x="971165" y="195449"/>
                  </a:lnTo>
                  <a:close/>
                </a:path>
              </a:pathLst>
            </a:custGeom>
            <a:solidFill>
              <a:srgbClr val="F9AF0C"/>
            </a:solidFill>
            <a:ln w="9525"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033A3C53-BE68-059A-2CDA-7307FC4CB1B5}"/>
                </a:ext>
              </a:extLst>
            </p:cNvPr>
            <p:cNvSpPr/>
            <p:nvPr/>
          </p:nvSpPr>
          <p:spPr>
            <a:xfrm>
              <a:off x="11584447" y="-1157332"/>
              <a:ext cx="817008" cy="684728"/>
            </a:xfrm>
            <a:custGeom>
              <a:avLst/>
              <a:gdLst>
                <a:gd name="connsiteX0" fmla="*/ 317533 w 817008"/>
                <a:gd name="connsiteY0" fmla="*/ 649343 h 684728"/>
                <a:gd name="connsiteX1" fmla="*/ 667291 w 817008"/>
                <a:gd name="connsiteY1" fmla="*/ 644961 h 684728"/>
                <a:gd name="connsiteX2" fmla="*/ 808927 w 817008"/>
                <a:gd name="connsiteY2" fmla="*/ 485513 h 684728"/>
                <a:gd name="connsiteX3" fmla="*/ 760064 w 817008"/>
                <a:gd name="connsiteY3" fmla="*/ 245387 h 684728"/>
                <a:gd name="connsiteX4" fmla="*/ 473743 w 817008"/>
                <a:gd name="connsiteY4" fmla="*/ 16025 h 684728"/>
                <a:gd name="connsiteX5" fmla="*/ 119413 w 817008"/>
                <a:gd name="connsiteY5" fmla="*/ 83462 h 684728"/>
                <a:gd name="connsiteX6" fmla="*/ 3112 w 817008"/>
                <a:gd name="connsiteY6" fmla="*/ 354353 h 684728"/>
                <a:gd name="connsiteX7" fmla="*/ 108745 w 817008"/>
                <a:gd name="connsiteY7" fmla="*/ 503229 h 684728"/>
                <a:gd name="connsiteX8" fmla="*/ 269527 w 817008"/>
                <a:gd name="connsiteY8" fmla="*/ 626959 h 684728"/>
                <a:gd name="connsiteX9" fmla="*/ 317152 w 817008"/>
                <a:gd name="connsiteY9" fmla="*/ 649438 h 684728"/>
                <a:gd name="connsiteX10" fmla="*/ 317342 w 817008"/>
                <a:gd name="connsiteY10" fmla="*/ 649438 h 68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7008" h="684728">
                  <a:moveTo>
                    <a:pt x="317533" y="649343"/>
                  </a:moveTo>
                  <a:cubicBezTo>
                    <a:pt x="428689" y="694586"/>
                    <a:pt x="558896" y="699920"/>
                    <a:pt x="667291" y="644961"/>
                  </a:cubicBezTo>
                  <a:cubicBezTo>
                    <a:pt x="732537" y="611814"/>
                    <a:pt x="789211" y="555998"/>
                    <a:pt x="808927" y="485513"/>
                  </a:cubicBezTo>
                  <a:cubicBezTo>
                    <a:pt x="831692" y="404645"/>
                    <a:pt x="803498" y="317301"/>
                    <a:pt x="760064" y="245387"/>
                  </a:cubicBezTo>
                  <a:cubicBezTo>
                    <a:pt x="695485" y="138136"/>
                    <a:pt x="593948" y="50887"/>
                    <a:pt x="473743" y="16025"/>
                  </a:cubicBezTo>
                  <a:cubicBezTo>
                    <a:pt x="353632" y="-18836"/>
                    <a:pt x="215329" y="2976"/>
                    <a:pt x="119413" y="83462"/>
                  </a:cubicBezTo>
                  <a:cubicBezTo>
                    <a:pt x="45880" y="145280"/>
                    <a:pt x="-14604" y="256151"/>
                    <a:pt x="3112" y="354353"/>
                  </a:cubicBezTo>
                  <a:cubicBezTo>
                    <a:pt x="13685" y="413123"/>
                    <a:pt x="68263" y="462176"/>
                    <a:pt x="108745" y="503229"/>
                  </a:cubicBezTo>
                  <a:cubicBezTo>
                    <a:pt x="156370" y="551426"/>
                    <a:pt x="209710" y="594574"/>
                    <a:pt x="269527" y="626959"/>
                  </a:cubicBezTo>
                  <a:cubicBezTo>
                    <a:pt x="284957" y="635341"/>
                    <a:pt x="300864" y="642770"/>
                    <a:pt x="317152" y="649438"/>
                  </a:cubicBezTo>
                  <a:lnTo>
                    <a:pt x="317342" y="649438"/>
                  </a:lnTo>
                  <a:close/>
                </a:path>
              </a:pathLst>
            </a:custGeom>
            <a:solidFill>
              <a:srgbClr val="E7A004"/>
            </a:solidFill>
            <a:ln w="9525" cap="flat">
              <a:noFill/>
              <a:prstDash val="solid"/>
              <a:miter/>
            </a:ln>
          </p:spPr>
          <p:txBody>
            <a:bodyPr rtlCol="0" anchor="ctr"/>
            <a:lstStyle/>
            <a:p>
              <a:endParaRPr lang="nl-BE"/>
            </a:p>
          </p:txBody>
        </p:sp>
        <p:grpSp>
          <p:nvGrpSpPr>
            <p:cNvPr id="62" name="Groep 61">
              <a:extLst>
                <a:ext uri="{FF2B5EF4-FFF2-40B4-BE49-F238E27FC236}">
                  <a16:creationId xmlns:a16="http://schemas.microsoft.com/office/drawing/2014/main" id="{EF2ECA03-77E7-5E99-BBB3-7D63AE98254A}"/>
                </a:ext>
              </a:extLst>
            </p:cNvPr>
            <p:cNvGrpSpPr/>
            <p:nvPr/>
          </p:nvGrpSpPr>
          <p:grpSpPr>
            <a:xfrm>
              <a:off x="10238724" y="-838507"/>
              <a:ext cx="2543175" cy="321182"/>
              <a:chOff x="10238724" y="-838507"/>
              <a:chExt cx="2543175" cy="321182"/>
            </a:xfrm>
            <a:effectLst>
              <a:outerShdw blurRad="50800" dist="38100" dir="2700000" algn="tl" rotWithShape="0">
                <a:prstClr val="black">
                  <a:alpha val="40000"/>
                </a:prstClr>
              </a:outerShdw>
            </a:effectLst>
          </p:grpSpPr>
          <p:sp>
            <p:nvSpPr>
              <p:cNvPr id="88" name="Vrije vorm: vorm 87">
                <a:extLst>
                  <a:ext uri="{FF2B5EF4-FFF2-40B4-BE49-F238E27FC236}">
                    <a16:creationId xmlns:a16="http://schemas.microsoft.com/office/drawing/2014/main" id="{74A5752F-7601-68DB-5B9E-961B557D8C70}"/>
                  </a:ext>
                </a:extLst>
              </p:cNvPr>
              <p:cNvSpPr/>
              <p:nvPr/>
            </p:nvSpPr>
            <p:spPr>
              <a:xfrm>
                <a:off x="10238724" y="-838507"/>
                <a:ext cx="2543175" cy="321182"/>
              </a:xfrm>
              <a:custGeom>
                <a:avLst/>
                <a:gdLst>
                  <a:gd name="connsiteX0" fmla="*/ 2489645 w 2543175"/>
                  <a:gd name="connsiteY0" fmla="*/ 0 h 321182"/>
                  <a:gd name="connsiteX1" fmla="*/ 2543175 w 2543175"/>
                  <a:gd name="connsiteY1" fmla="*/ 53531 h 321182"/>
                  <a:gd name="connsiteX2" fmla="*/ 2543175 w 2543175"/>
                  <a:gd name="connsiteY2" fmla="*/ 267653 h 321182"/>
                  <a:gd name="connsiteX3" fmla="*/ 2489645 w 2543175"/>
                  <a:gd name="connsiteY3" fmla="*/ 321183 h 321182"/>
                  <a:gd name="connsiteX4" fmla="*/ 53531 w 2543175"/>
                  <a:gd name="connsiteY4" fmla="*/ 321183 h 321182"/>
                  <a:gd name="connsiteX5" fmla="*/ 0 w 2543175"/>
                  <a:gd name="connsiteY5" fmla="*/ 267653 h 321182"/>
                  <a:gd name="connsiteX6" fmla="*/ 0 w 2543175"/>
                  <a:gd name="connsiteY6" fmla="*/ 53531 h 321182"/>
                  <a:gd name="connsiteX7" fmla="*/ 53531 w 2543175"/>
                  <a:gd name="connsiteY7" fmla="*/ 0 h 3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175" h="321182">
                    <a:moveTo>
                      <a:pt x="2489645" y="0"/>
                    </a:moveTo>
                    <a:cubicBezTo>
                      <a:pt x="2519209" y="0"/>
                      <a:pt x="2543175" y="23966"/>
                      <a:pt x="2543175" y="53531"/>
                    </a:cubicBezTo>
                    <a:lnTo>
                      <a:pt x="2543175" y="267653"/>
                    </a:lnTo>
                    <a:cubicBezTo>
                      <a:pt x="2543175" y="297217"/>
                      <a:pt x="2519209" y="321183"/>
                      <a:pt x="2489645" y="321183"/>
                    </a:cubicBezTo>
                    <a:lnTo>
                      <a:pt x="53531" y="321183"/>
                    </a:lnTo>
                    <a:cubicBezTo>
                      <a:pt x="23966" y="321183"/>
                      <a:pt x="0" y="297217"/>
                      <a:pt x="0" y="267653"/>
                    </a:cubicBezTo>
                    <a:lnTo>
                      <a:pt x="0" y="53531"/>
                    </a:lnTo>
                    <a:cubicBezTo>
                      <a:pt x="0" y="23966"/>
                      <a:pt x="23966" y="0"/>
                      <a:pt x="53531" y="0"/>
                    </a:cubicBezTo>
                    <a:close/>
                  </a:path>
                </a:pathLst>
              </a:custGeom>
              <a:solidFill>
                <a:srgbClr val="FFFFFF"/>
              </a:solidFill>
              <a:ln w="9525" cap="flat">
                <a:noFill/>
                <a:prstDash val="solid"/>
                <a:miter/>
              </a:ln>
            </p:spPr>
            <p:txBody>
              <a:bodyPr rtlCol="0" anchor="ctr"/>
              <a:lstStyle/>
              <a:p>
                <a:endParaRPr lang="nl-BE"/>
              </a:p>
            </p:txBody>
          </p:sp>
          <p:grpSp>
            <p:nvGrpSpPr>
              <p:cNvPr id="89" name="Graphic 16">
                <a:extLst>
                  <a:ext uri="{FF2B5EF4-FFF2-40B4-BE49-F238E27FC236}">
                    <a16:creationId xmlns:a16="http://schemas.microsoft.com/office/drawing/2014/main" id="{70324F60-F8E5-7402-46CF-33D35A213C18}"/>
                  </a:ext>
                </a:extLst>
              </p:cNvPr>
              <p:cNvGrpSpPr/>
              <p:nvPr/>
            </p:nvGrpSpPr>
            <p:grpSpPr>
              <a:xfrm>
                <a:off x="10326258" y="-759926"/>
                <a:ext cx="2350198" cy="166497"/>
                <a:chOff x="10326258" y="-759926"/>
                <a:chExt cx="2350198" cy="166497"/>
              </a:xfrm>
              <a:solidFill>
                <a:srgbClr val="EF7B4C"/>
              </a:solidFill>
            </p:grpSpPr>
            <p:sp>
              <p:nvSpPr>
                <p:cNvPr id="90" name="Vrije vorm: vorm 89">
                  <a:extLst>
                    <a:ext uri="{FF2B5EF4-FFF2-40B4-BE49-F238E27FC236}">
                      <a16:creationId xmlns:a16="http://schemas.microsoft.com/office/drawing/2014/main" id="{3220545B-8B2A-9650-143C-AB353E884B0B}"/>
                    </a:ext>
                  </a:extLst>
                </p:cNvPr>
                <p:cNvSpPr/>
                <p:nvPr/>
              </p:nvSpPr>
              <p:spPr>
                <a:xfrm>
                  <a:off x="10326258"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6 w 186118"/>
                    <a:gd name="connsiteY4" fmla="*/ 0 h 160019"/>
                    <a:gd name="connsiteX5" fmla="*/ 115253 w 186118"/>
                    <a:gd name="connsiteY5" fmla="*/ 0 h 160019"/>
                    <a:gd name="connsiteX6" fmla="*/ 186118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6" y="0"/>
                      </a:lnTo>
                      <a:lnTo>
                        <a:pt x="115253" y="0"/>
                      </a:lnTo>
                      <a:lnTo>
                        <a:pt x="186118"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56258E3A-59A9-C844-45D7-98AB4CA3C115}"/>
                    </a:ext>
                  </a:extLst>
                </p:cNvPr>
                <p:cNvSpPr/>
                <p:nvPr/>
              </p:nvSpPr>
              <p:spPr>
                <a:xfrm>
                  <a:off x="10525140"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97218306-AB89-2720-C09F-D65D6C68CE5E}"/>
                    </a:ext>
                  </a:extLst>
                </p:cNvPr>
                <p:cNvSpPr/>
                <p:nvPr/>
              </p:nvSpPr>
              <p:spPr>
                <a:xfrm>
                  <a:off x="10664587"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F054F850-A0B9-A8A1-7FA7-B6B53CD4ACDC}"/>
                    </a:ext>
                  </a:extLst>
                </p:cNvPr>
                <p:cNvSpPr/>
                <p:nvPr/>
              </p:nvSpPr>
              <p:spPr>
                <a:xfrm>
                  <a:off x="1080393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D2822B6-E3AA-F1C3-D71C-F43E6E7C439A}"/>
                    </a:ext>
                  </a:extLst>
                </p:cNvPr>
                <p:cNvSpPr/>
                <p:nvPr/>
              </p:nvSpPr>
              <p:spPr>
                <a:xfrm>
                  <a:off x="11005677"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5 w 186118"/>
                    <a:gd name="connsiteY4" fmla="*/ 0 h 160019"/>
                    <a:gd name="connsiteX5" fmla="*/ 115252 w 186118"/>
                    <a:gd name="connsiteY5" fmla="*/ 0 h 160019"/>
                    <a:gd name="connsiteX6" fmla="*/ 186119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5" y="0"/>
                      </a:lnTo>
                      <a:lnTo>
                        <a:pt x="115252" y="0"/>
                      </a:lnTo>
                      <a:lnTo>
                        <a:pt x="186119"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A68C51CA-CC3C-08A8-0EC1-5C4989AA4D8B}"/>
                    </a:ext>
                  </a:extLst>
                </p:cNvPr>
                <p:cNvSpPr/>
                <p:nvPr/>
              </p:nvSpPr>
              <p:spPr>
                <a:xfrm>
                  <a:off x="11196272" y="-759926"/>
                  <a:ext cx="156781" cy="166497"/>
                </a:xfrm>
                <a:custGeom>
                  <a:avLst/>
                  <a:gdLst>
                    <a:gd name="connsiteX0" fmla="*/ 42863 w 156781"/>
                    <a:gd name="connsiteY0" fmla="*/ 155829 h 166497"/>
                    <a:gd name="connsiteX1" fmla="*/ 11430 w 156781"/>
                    <a:gd name="connsiteY1" fmla="*/ 126206 h 166497"/>
                    <a:gd name="connsiteX2" fmla="*/ 0 w 156781"/>
                    <a:gd name="connsiteY2" fmla="*/ 83248 h 166497"/>
                    <a:gd name="connsiteX3" fmla="*/ 11430 w 156781"/>
                    <a:gd name="connsiteY3" fmla="*/ 40291 h 166497"/>
                    <a:gd name="connsiteX4" fmla="*/ 42863 w 156781"/>
                    <a:gd name="connsiteY4" fmla="*/ 10668 h 166497"/>
                    <a:gd name="connsiteX5" fmla="*/ 88011 w 156781"/>
                    <a:gd name="connsiteY5" fmla="*/ 0 h 166497"/>
                    <a:gd name="connsiteX6" fmla="*/ 127540 w 156781"/>
                    <a:gd name="connsiteY6" fmla="*/ 7810 h 166497"/>
                    <a:gd name="connsiteX7" fmla="*/ 156781 w 156781"/>
                    <a:gd name="connsiteY7" fmla="*/ 30194 h 166497"/>
                    <a:gd name="connsiteX8" fmla="*/ 128016 w 156781"/>
                    <a:gd name="connsiteY8" fmla="*/ 56293 h 166497"/>
                    <a:gd name="connsiteX9" fmla="*/ 90297 w 156781"/>
                    <a:gd name="connsiteY9" fmla="*/ 37529 h 166497"/>
                    <a:gd name="connsiteX10" fmla="*/ 67056 w 156781"/>
                    <a:gd name="connsiteY10" fmla="*/ 43244 h 166497"/>
                    <a:gd name="connsiteX11" fmla="*/ 51244 w 156781"/>
                    <a:gd name="connsiteY11" fmla="*/ 59341 h 166497"/>
                    <a:gd name="connsiteX12" fmla="*/ 45625 w 156781"/>
                    <a:gd name="connsiteY12" fmla="*/ 83248 h 166497"/>
                    <a:gd name="connsiteX13" fmla="*/ 51244 w 156781"/>
                    <a:gd name="connsiteY13" fmla="*/ 107156 h 166497"/>
                    <a:gd name="connsiteX14" fmla="*/ 67056 w 156781"/>
                    <a:gd name="connsiteY14" fmla="*/ 123254 h 166497"/>
                    <a:gd name="connsiteX15" fmla="*/ 90297 w 156781"/>
                    <a:gd name="connsiteY15" fmla="*/ 128969 h 166497"/>
                    <a:gd name="connsiteX16" fmla="*/ 128016 w 156781"/>
                    <a:gd name="connsiteY16" fmla="*/ 110204 h 166497"/>
                    <a:gd name="connsiteX17" fmla="*/ 156781 w 156781"/>
                    <a:gd name="connsiteY17" fmla="*/ 136303 h 166497"/>
                    <a:gd name="connsiteX18" fmla="*/ 127540 w 156781"/>
                    <a:gd name="connsiteY18" fmla="*/ 158687 h 166497"/>
                    <a:gd name="connsiteX19" fmla="*/ 88011 w 156781"/>
                    <a:gd name="connsiteY19" fmla="*/ 166497 h 166497"/>
                    <a:gd name="connsiteX20" fmla="*/ 42863 w 156781"/>
                    <a:gd name="connsiteY20" fmla="*/ 155829 h 16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6781" h="166497">
                      <a:moveTo>
                        <a:pt x="42863" y="155829"/>
                      </a:moveTo>
                      <a:cubicBezTo>
                        <a:pt x="29527" y="148781"/>
                        <a:pt x="19050" y="138875"/>
                        <a:pt x="11430" y="126206"/>
                      </a:cubicBezTo>
                      <a:cubicBezTo>
                        <a:pt x="3810" y="113538"/>
                        <a:pt x="0" y="99250"/>
                        <a:pt x="0" y="83248"/>
                      </a:cubicBezTo>
                      <a:cubicBezTo>
                        <a:pt x="0" y="67246"/>
                        <a:pt x="3810" y="52959"/>
                        <a:pt x="11430" y="40291"/>
                      </a:cubicBezTo>
                      <a:cubicBezTo>
                        <a:pt x="19050" y="27623"/>
                        <a:pt x="29527" y="17812"/>
                        <a:pt x="42863" y="10668"/>
                      </a:cubicBezTo>
                      <a:cubicBezTo>
                        <a:pt x="56198" y="3619"/>
                        <a:pt x="71247" y="0"/>
                        <a:pt x="88011" y="0"/>
                      </a:cubicBezTo>
                      <a:cubicBezTo>
                        <a:pt x="102679" y="0"/>
                        <a:pt x="115824" y="2572"/>
                        <a:pt x="127540" y="7810"/>
                      </a:cubicBezTo>
                      <a:cubicBezTo>
                        <a:pt x="139255" y="12954"/>
                        <a:pt x="149066" y="20479"/>
                        <a:pt x="156781" y="30194"/>
                      </a:cubicBezTo>
                      <a:lnTo>
                        <a:pt x="128016" y="56293"/>
                      </a:lnTo>
                      <a:cubicBezTo>
                        <a:pt x="117634" y="43815"/>
                        <a:pt x="105061" y="37529"/>
                        <a:pt x="90297" y="37529"/>
                      </a:cubicBezTo>
                      <a:cubicBezTo>
                        <a:pt x="81629" y="37529"/>
                        <a:pt x="73914" y="39433"/>
                        <a:pt x="67056" y="43244"/>
                      </a:cubicBezTo>
                      <a:cubicBezTo>
                        <a:pt x="60293" y="47054"/>
                        <a:pt x="55054" y="52388"/>
                        <a:pt x="51244" y="59341"/>
                      </a:cubicBezTo>
                      <a:cubicBezTo>
                        <a:pt x="47530" y="66294"/>
                        <a:pt x="45625" y="74200"/>
                        <a:pt x="45625" y="83248"/>
                      </a:cubicBezTo>
                      <a:cubicBezTo>
                        <a:pt x="45625" y="92297"/>
                        <a:pt x="47530" y="100203"/>
                        <a:pt x="51244" y="107156"/>
                      </a:cubicBezTo>
                      <a:cubicBezTo>
                        <a:pt x="54959" y="114110"/>
                        <a:pt x="60198" y="119444"/>
                        <a:pt x="67056" y="123254"/>
                      </a:cubicBezTo>
                      <a:cubicBezTo>
                        <a:pt x="73819" y="127064"/>
                        <a:pt x="81534" y="128969"/>
                        <a:pt x="90297" y="128969"/>
                      </a:cubicBezTo>
                      <a:cubicBezTo>
                        <a:pt x="105061" y="128969"/>
                        <a:pt x="117634" y="122682"/>
                        <a:pt x="128016" y="110204"/>
                      </a:cubicBezTo>
                      <a:lnTo>
                        <a:pt x="156781" y="136303"/>
                      </a:lnTo>
                      <a:cubicBezTo>
                        <a:pt x="148971" y="146018"/>
                        <a:pt x="139255" y="153543"/>
                        <a:pt x="127540" y="158687"/>
                      </a:cubicBezTo>
                      <a:cubicBezTo>
                        <a:pt x="115824" y="163830"/>
                        <a:pt x="102584" y="166497"/>
                        <a:pt x="88011" y="166497"/>
                      </a:cubicBezTo>
                      <a:cubicBezTo>
                        <a:pt x="71247" y="166497"/>
                        <a:pt x="56198" y="162973"/>
                        <a:pt x="42863" y="155829"/>
                      </a:cubicBezTo>
                      <a:close/>
                    </a:path>
                  </a:pathLst>
                </a:custGeom>
                <a:solidFill>
                  <a:srgbClr val="EF7B4C"/>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BB53A8C0-6306-191E-CCD7-985783CC5A32}"/>
                    </a:ext>
                  </a:extLst>
                </p:cNvPr>
                <p:cNvSpPr/>
                <p:nvPr/>
              </p:nvSpPr>
              <p:spPr>
                <a:xfrm>
                  <a:off x="11358578"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5BE2A01C-13EB-EBA8-7157-4C5706B5495D}"/>
                    </a:ext>
                  </a:extLst>
                </p:cNvPr>
                <p:cNvSpPr/>
                <p:nvPr/>
              </p:nvSpPr>
              <p:spPr>
                <a:xfrm>
                  <a:off x="11518789"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0DDD1772-FC27-CBAE-9D9A-07AC0B28E705}"/>
                    </a:ext>
                  </a:extLst>
                </p:cNvPr>
                <p:cNvSpPr/>
                <p:nvPr/>
              </p:nvSpPr>
              <p:spPr>
                <a:xfrm>
                  <a:off x="11577272" y="-756687"/>
                  <a:ext cx="181641" cy="160019"/>
                </a:xfrm>
                <a:custGeom>
                  <a:avLst/>
                  <a:gdLst>
                    <a:gd name="connsiteX0" fmla="*/ 181546 w 181641"/>
                    <a:gd name="connsiteY0" fmla="*/ 0 h 160019"/>
                    <a:gd name="connsiteX1" fmla="*/ 112967 w 181641"/>
                    <a:gd name="connsiteY1" fmla="*/ 160020 h 160019"/>
                    <a:gd name="connsiteX2" fmla="*/ 68389 w 181641"/>
                    <a:gd name="connsiteY2" fmla="*/ 160020 h 160019"/>
                    <a:gd name="connsiteX3" fmla="*/ 0 w 181641"/>
                    <a:gd name="connsiteY3" fmla="*/ 0 h 160019"/>
                    <a:gd name="connsiteX4" fmla="*/ 48958 w 181641"/>
                    <a:gd name="connsiteY4" fmla="*/ 0 h 160019"/>
                    <a:gd name="connsiteX5" fmla="*/ 92392 w 181641"/>
                    <a:gd name="connsiteY5" fmla="*/ 104203 h 160019"/>
                    <a:gd name="connsiteX6" fmla="*/ 136779 w 181641"/>
                    <a:gd name="connsiteY6" fmla="*/ 0 h 160019"/>
                    <a:gd name="connsiteX7" fmla="*/ 181642 w 181641"/>
                    <a:gd name="connsiteY7"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41" h="160019">
                      <a:moveTo>
                        <a:pt x="181546" y="0"/>
                      </a:moveTo>
                      <a:lnTo>
                        <a:pt x="112967" y="160020"/>
                      </a:lnTo>
                      <a:lnTo>
                        <a:pt x="68389" y="160020"/>
                      </a:lnTo>
                      <a:lnTo>
                        <a:pt x="0" y="0"/>
                      </a:lnTo>
                      <a:lnTo>
                        <a:pt x="48958" y="0"/>
                      </a:lnTo>
                      <a:lnTo>
                        <a:pt x="92392" y="104203"/>
                      </a:lnTo>
                      <a:lnTo>
                        <a:pt x="136779" y="0"/>
                      </a:lnTo>
                      <a:lnTo>
                        <a:pt x="181642" y="0"/>
                      </a:lnTo>
                      <a:close/>
                    </a:path>
                  </a:pathLst>
                </a:custGeom>
                <a:solidFill>
                  <a:srgbClr val="EF7B4C"/>
                </a:solidFill>
                <a:ln w="9525"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E83A9B77-76B3-4FDF-EB3A-7E0089FE9D97}"/>
                    </a:ext>
                  </a:extLst>
                </p:cNvPr>
                <p:cNvSpPr/>
                <p:nvPr/>
              </p:nvSpPr>
              <p:spPr>
                <a:xfrm>
                  <a:off x="11771677"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39040ACB-E952-9DA9-8626-C158E0E2DDEA}"/>
                    </a:ext>
                  </a:extLst>
                </p:cNvPr>
                <p:cNvSpPr/>
                <p:nvPr/>
              </p:nvSpPr>
              <p:spPr>
                <a:xfrm>
                  <a:off x="11834256"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0CEEF03B-03AC-34E6-012E-4752A9F61A4B}"/>
                    </a:ext>
                  </a:extLst>
                </p:cNvPr>
                <p:cNvSpPr/>
                <p:nvPr/>
              </p:nvSpPr>
              <p:spPr>
                <a:xfrm>
                  <a:off x="1199446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39 w 128492"/>
                    <a:gd name="connsiteY4" fmla="*/ 0 h 160019"/>
                    <a:gd name="connsiteX5" fmla="*/ 125539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39" y="0"/>
                      </a:lnTo>
                      <a:lnTo>
                        <a:pt x="125539"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2E3CF254-3C29-6C94-2808-E74899169EFF}"/>
                    </a:ext>
                  </a:extLst>
                </p:cNvPr>
                <p:cNvSpPr/>
                <p:nvPr/>
              </p:nvSpPr>
              <p:spPr>
                <a:xfrm>
                  <a:off x="12147915"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4238359F-BAE0-CFD1-78F8-4C815EED9D1C}"/>
                    </a:ext>
                  </a:extLst>
                </p:cNvPr>
                <p:cNvSpPr/>
                <p:nvPr/>
              </p:nvSpPr>
              <p:spPr>
                <a:xfrm>
                  <a:off x="12210589"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ADCA45FE-37BE-E9AC-A8BD-944B55872A1E}"/>
                    </a:ext>
                  </a:extLst>
                </p:cNvPr>
                <p:cNvSpPr/>
                <p:nvPr/>
              </p:nvSpPr>
              <p:spPr>
                <a:xfrm>
                  <a:off x="12370800"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0E7BF1F0-CEC7-9EEF-7A59-EBE0F36B73ED}"/>
                    </a:ext>
                  </a:extLst>
                </p:cNvPr>
                <p:cNvSpPr/>
                <p:nvPr/>
              </p:nvSpPr>
              <p:spPr>
                <a:xfrm>
                  <a:off x="12524152" y="-756687"/>
                  <a:ext cx="152304" cy="160019"/>
                </a:xfrm>
                <a:custGeom>
                  <a:avLst/>
                  <a:gdLst>
                    <a:gd name="connsiteX0" fmla="*/ 152305 w 152304"/>
                    <a:gd name="connsiteY0" fmla="*/ 0 h 160019"/>
                    <a:gd name="connsiteX1" fmla="*/ 152305 w 152304"/>
                    <a:gd name="connsiteY1" fmla="*/ 160020 h 160019"/>
                    <a:gd name="connsiteX2" fmla="*/ 115062 w 152304"/>
                    <a:gd name="connsiteY2" fmla="*/ 160020 h 160019"/>
                    <a:gd name="connsiteX3" fmla="*/ 44387 w 152304"/>
                    <a:gd name="connsiteY3" fmla="*/ 74771 h 160019"/>
                    <a:gd name="connsiteX4" fmla="*/ 44387 w 152304"/>
                    <a:gd name="connsiteY4" fmla="*/ 160020 h 160019"/>
                    <a:gd name="connsiteX5" fmla="*/ 0 w 152304"/>
                    <a:gd name="connsiteY5" fmla="*/ 160020 h 160019"/>
                    <a:gd name="connsiteX6" fmla="*/ 0 w 152304"/>
                    <a:gd name="connsiteY6" fmla="*/ 0 h 160019"/>
                    <a:gd name="connsiteX7" fmla="*/ 37243 w 152304"/>
                    <a:gd name="connsiteY7" fmla="*/ 0 h 160019"/>
                    <a:gd name="connsiteX8" fmla="*/ 107918 w 152304"/>
                    <a:gd name="connsiteY8" fmla="*/ 85249 h 160019"/>
                    <a:gd name="connsiteX9" fmla="*/ 107918 w 152304"/>
                    <a:gd name="connsiteY9" fmla="*/ 0 h 160019"/>
                    <a:gd name="connsiteX10" fmla="*/ 152305 w 152304"/>
                    <a:gd name="connsiteY10"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304" h="160019">
                      <a:moveTo>
                        <a:pt x="152305" y="0"/>
                      </a:moveTo>
                      <a:lnTo>
                        <a:pt x="152305" y="160020"/>
                      </a:lnTo>
                      <a:lnTo>
                        <a:pt x="115062" y="160020"/>
                      </a:lnTo>
                      <a:lnTo>
                        <a:pt x="44387" y="74771"/>
                      </a:lnTo>
                      <a:lnTo>
                        <a:pt x="44387" y="160020"/>
                      </a:lnTo>
                      <a:lnTo>
                        <a:pt x="0" y="160020"/>
                      </a:lnTo>
                      <a:lnTo>
                        <a:pt x="0" y="0"/>
                      </a:lnTo>
                      <a:lnTo>
                        <a:pt x="37243" y="0"/>
                      </a:lnTo>
                      <a:lnTo>
                        <a:pt x="107918" y="85249"/>
                      </a:lnTo>
                      <a:lnTo>
                        <a:pt x="107918" y="0"/>
                      </a:lnTo>
                      <a:lnTo>
                        <a:pt x="152305" y="0"/>
                      </a:lnTo>
                      <a:close/>
                    </a:path>
                  </a:pathLst>
                </a:custGeom>
                <a:solidFill>
                  <a:srgbClr val="EF7B4C"/>
                </a:solidFill>
                <a:ln w="9525" cap="flat">
                  <a:noFill/>
                  <a:prstDash val="solid"/>
                  <a:miter/>
                </a:ln>
              </p:spPr>
              <p:txBody>
                <a:bodyPr rtlCol="0" anchor="ctr"/>
                <a:lstStyle/>
                <a:p>
                  <a:endParaRPr lang="nl-BE"/>
                </a:p>
              </p:txBody>
            </p:sp>
          </p:grpSp>
        </p:grpSp>
        <p:grpSp>
          <p:nvGrpSpPr>
            <p:cNvPr id="71" name="Groep 70">
              <a:extLst>
                <a:ext uri="{FF2B5EF4-FFF2-40B4-BE49-F238E27FC236}">
                  <a16:creationId xmlns:a16="http://schemas.microsoft.com/office/drawing/2014/main" id="{93EB5F99-F079-43F7-7023-AF405BE7E5E4}"/>
                </a:ext>
              </a:extLst>
            </p:cNvPr>
            <p:cNvGrpSpPr/>
            <p:nvPr/>
          </p:nvGrpSpPr>
          <p:grpSpPr>
            <a:xfrm>
              <a:off x="10127351" y="-1306113"/>
              <a:ext cx="1104360" cy="515577"/>
              <a:chOff x="10127351" y="-1306113"/>
              <a:chExt cx="1104360" cy="515577"/>
            </a:xfrm>
            <a:effectLst>
              <a:outerShdw blurRad="50800" dist="38100" dir="2700000" algn="tl" rotWithShape="0">
                <a:prstClr val="black">
                  <a:alpha val="40000"/>
                </a:prstClr>
              </a:outerShdw>
            </a:effectLst>
          </p:grpSpPr>
          <p:sp>
            <p:nvSpPr>
              <p:cNvPr id="77" name="Vrije vorm: vorm 76">
                <a:extLst>
                  <a:ext uri="{FF2B5EF4-FFF2-40B4-BE49-F238E27FC236}">
                    <a16:creationId xmlns:a16="http://schemas.microsoft.com/office/drawing/2014/main" id="{05687ED5-90BC-860C-32BA-9ACB5CE7EF7F}"/>
                  </a:ext>
                </a:extLst>
              </p:cNvPr>
              <p:cNvSpPr/>
              <p:nvPr/>
            </p:nvSpPr>
            <p:spPr>
              <a:xfrm>
                <a:off x="10127351" y="-1306113"/>
                <a:ext cx="1104360" cy="515577"/>
              </a:xfrm>
              <a:custGeom>
                <a:avLst/>
                <a:gdLst>
                  <a:gd name="connsiteX0" fmla="*/ 864229 w 1104360"/>
                  <a:gd name="connsiteY0" fmla="*/ 433697 h 515577"/>
                  <a:gd name="connsiteX1" fmla="*/ 829177 w 1104360"/>
                  <a:gd name="connsiteY1" fmla="*/ 437031 h 515577"/>
                  <a:gd name="connsiteX2" fmla="*/ 634771 w 1104360"/>
                  <a:gd name="connsiteY2" fmla="*/ 378261 h 515577"/>
                  <a:gd name="connsiteX3" fmla="*/ 580003 w 1104360"/>
                  <a:gd name="connsiteY3" fmla="*/ 327303 h 515577"/>
                  <a:gd name="connsiteX4" fmla="*/ 563620 w 1104360"/>
                  <a:gd name="connsiteY4" fmla="*/ 307491 h 515577"/>
                  <a:gd name="connsiteX5" fmla="*/ 553428 w 1104360"/>
                  <a:gd name="connsiteY5" fmla="*/ 331113 h 515577"/>
                  <a:gd name="connsiteX6" fmla="*/ 514947 w 1104360"/>
                  <a:gd name="connsiteY6" fmla="*/ 395311 h 515577"/>
                  <a:gd name="connsiteX7" fmla="*/ 344545 w 1104360"/>
                  <a:gd name="connsiteY7" fmla="*/ 505801 h 515577"/>
                  <a:gd name="connsiteX8" fmla="*/ 309969 w 1104360"/>
                  <a:gd name="connsiteY8" fmla="*/ 512278 h 515577"/>
                  <a:gd name="connsiteX9" fmla="*/ 144234 w 1104360"/>
                  <a:gd name="connsiteY9" fmla="*/ 480941 h 515577"/>
                  <a:gd name="connsiteX10" fmla="*/ 68034 w 1104360"/>
                  <a:gd name="connsiteY10" fmla="*/ 373689 h 515577"/>
                  <a:gd name="connsiteX11" fmla="*/ 65176 w 1104360"/>
                  <a:gd name="connsiteY11" fmla="*/ 364831 h 515577"/>
                  <a:gd name="connsiteX12" fmla="*/ 56032 w 1104360"/>
                  <a:gd name="connsiteY12" fmla="*/ 363021 h 515577"/>
                  <a:gd name="connsiteX13" fmla="*/ 692 w 1104360"/>
                  <a:gd name="connsiteY13" fmla="*/ 304919 h 515577"/>
                  <a:gd name="connsiteX14" fmla="*/ 52127 w 1104360"/>
                  <a:gd name="connsiteY14" fmla="*/ 228338 h 515577"/>
                  <a:gd name="connsiteX15" fmla="*/ 60509 w 1104360"/>
                  <a:gd name="connsiteY15" fmla="*/ 226242 h 515577"/>
                  <a:gd name="connsiteX16" fmla="*/ 63176 w 1104360"/>
                  <a:gd name="connsiteY16" fmla="*/ 217956 h 515577"/>
                  <a:gd name="connsiteX17" fmla="*/ 141376 w 1104360"/>
                  <a:gd name="connsiteY17" fmla="*/ 119658 h 515577"/>
                  <a:gd name="connsiteX18" fmla="*/ 286156 w 1104360"/>
                  <a:gd name="connsiteY18" fmla="*/ 73652 h 515577"/>
                  <a:gd name="connsiteX19" fmla="*/ 765264 w 1104360"/>
                  <a:gd name="connsiteY19" fmla="*/ 5834 h 515577"/>
                  <a:gd name="connsiteX20" fmla="*/ 917092 w 1104360"/>
                  <a:gd name="connsiteY20" fmla="*/ 9834 h 515577"/>
                  <a:gd name="connsiteX21" fmla="*/ 1019486 w 1104360"/>
                  <a:gd name="connsiteY21" fmla="*/ 82605 h 515577"/>
                  <a:gd name="connsiteX22" fmla="*/ 1024344 w 1104360"/>
                  <a:gd name="connsiteY22" fmla="*/ 89844 h 515577"/>
                  <a:gd name="connsiteX23" fmla="*/ 1033012 w 1104360"/>
                  <a:gd name="connsiteY23" fmla="*/ 89559 h 515577"/>
                  <a:gd name="connsiteX24" fmla="*/ 1103687 w 1104360"/>
                  <a:gd name="connsiteY24" fmla="*/ 148899 h 515577"/>
                  <a:gd name="connsiteX25" fmla="*/ 1066635 w 1104360"/>
                  <a:gd name="connsiteY25" fmla="*/ 220051 h 515577"/>
                  <a:gd name="connsiteX26" fmla="*/ 1058348 w 1104360"/>
                  <a:gd name="connsiteY26" fmla="*/ 224337 h 515577"/>
                  <a:gd name="connsiteX27" fmla="*/ 1058062 w 1104360"/>
                  <a:gd name="connsiteY27" fmla="*/ 233577 h 515577"/>
                  <a:gd name="connsiteX28" fmla="*/ 1014628 w 1104360"/>
                  <a:gd name="connsiteY28" fmla="*/ 357783 h 515577"/>
                  <a:gd name="connsiteX29" fmla="*/ 864133 w 1104360"/>
                  <a:gd name="connsiteY29" fmla="*/ 433887 h 515577"/>
                  <a:gd name="connsiteX30" fmla="*/ 864133 w 1104360"/>
                  <a:gd name="connsiteY30" fmla="*/ 433887 h 51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04360" h="515577">
                    <a:moveTo>
                      <a:pt x="864229" y="433697"/>
                    </a:moveTo>
                    <a:cubicBezTo>
                      <a:pt x="853084" y="435316"/>
                      <a:pt x="841273" y="436459"/>
                      <a:pt x="829177" y="437031"/>
                    </a:cubicBezTo>
                    <a:cubicBezTo>
                      <a:pt x="761454" y="440650"/>
                      <a:pt x="692493" y="419790"/>
                      <a:pt x="634771" y="378261"/>
                    </a:cubicBezTo>
                    <a:cubicBezTo>
                      <a:pt x="613912" y="363212"/>
                      <a:pt x="595433" y="346067"/>
                      <a:pt x="580003" y="327303"/>
                    </a:cubicBezTo>
                    <a:lnTo>
                      <a:pt x="563620" y="307491"/>
                    </a:lnTo>
                    <a:lnTo>
                      <a:pt x="553428" y="331113"/>
                    </a:lnTo>
                    <a:cubicBezTo>
                      <a:pt x="543808" y="353496"/>
                      <a:pt x="530854" y="375023"/>
                      <a:pt x="514947" y="395311"/>
                    </a:cubicBezTo>
                    <a:cubicBezTo>
                      <a:pt x="471037" y="451223"/>
                      <a:pt x="410553" y="490466"/>
                      <a:pt x="344545" y="505801"/>
                    </a:cubicBezTo>
                    <a:cubicBezTo>
                      <a:pt x="332734" y="508563"/>
                      <a:pt x="321113" y="510754"/>
                      <a:pt x="309969" y="512278"/>
                    </a:cubicBezTo>
                    <a:cubicBezTo>
                      <a:pt x="243865" y="521613"/>
                      <a:pt x="188049" y="511135"/>
                      <a:pt x="144234" y="480941"/>
                    </a:cubicBezTo>
                    <a:cubicBezTo>
                      <a:pt x="108515" y="456366"/>
                      <a:pt x="82893" y="420267"/>
                      <a:pt x="68034" y="373689"/>
                    </a:cubicBezTo>
                    <a:lnTo>
                      <a:pt x="65176" y="364831"/>
                    </a:lnTo>
                    <a:lnTo>
                      <a:pt x="56032" y="363021"/>
                    </a:lnTo>
                    <a:cubicBezTo>
                      <a:pt x="27076" y="357402"/>
                      <a:pt x="4788" y="334065"/>
                      <a:pt x="692" y="304919"/>
                    </a:cubicBezTo>
                    <a:cubicBezTo>
                      <a:pt x="-4261" y="269962"/>
                      <a:pt x="17837" y="237006"/>
                      <a:pt x="52127" y="228338"/>
                    </a:cubicBezTo>
                    <a:lnTo>
                      <a:pt x="60509" y="226242"/>
                    </a:lnTo>
                    <a:lnTo>
                      <a:pt x="63176" y="217956"/>
                    </a:lnTo>
                    <a:cubicBezTo>
                      <a:pt x="76321" y="176998"/>
                      <a:pt x="102610" y="143851"/>
                      <a:pt x="141376" y="119658"/>
                    </a:cubicBezTo>
                    <a:cubicBezTo>
                      <a:pt x="188525" y="90130"/>
                      <a:pt x="246532" y="79272"/>
                      <a:pt x="286156" y="73652"/>
                    </a:cubicBezTo>
                    <a:lnTo>
                      <a:pt x="765264" y="5834"/>
                    </a:lnTo>
                    <a:cubicBezTo>
                      <a:pt x="804793" y="214"/>
                      <a:pt x="863562" y="-5406"/>
                      <a:pt x="917092" y="9834"/>
                    </a:cubicBezTo>
                    <a:cubicBezTo>
                      <a:pt x="961003" y="22407"/>
                      <a:pt x="995483" y="46887"/>
                      <a:pt x="1019486" y="82605"/>
                    </a:cubicBezTo>
                    <a:lnTo>
                      <a:pt x="1024344" y="89844"/>
                    </a:lnTo>
                    <a:lnTo>
                      <a:pt x="1033012" y="89559"/>
                    </a:lnTo>
                    <a:cubicBezTo>
                      <a:pt x="1068349" y="88416"/>
                      <a:pt x="1098734" y="113943"/>
                      <a:pt x="1103687" y="148899"/>
                    </a:cubicBezTo>
                    <a:cubicBezTo>
                      <a:pt x="1107783" y="178046"/>
                      <a:pt x="1092924" y="206621"/>
                      <a:pt x="1066635" y="220051"/>
                    </a:cubicBezTo>
                    <a:lnTo>
                      <a:pt x="1058348" y="224337"/>
                    </a:lnTo>
                    <a:lnTo>
                      <a:pt x="1058062" y="233577"/>
                    </a:lnTo>
                    <a:cubicBezTo>
                      <a:pt x="1056729" y="282440"/>
                      <a:pt x="1042156" y="324255"/>
                      <a:pt x="1014628" y="357783"/>
                    </a:cubicBezTo>
                    <a:cubicBezTo>
                      <a:pt x="980910" y="398931"/>
                      <a:pt x="930332" y="424553"/>
                      <a:pt x="864133" y="433887"/>
                    </a:cubicBezTo>
                    <a:lnTo>
                      <a:pt x="864133" y="433887"/>
                    </a:lnTo>
                    <a:close/>
                  </a:path>
                </a:pathLst>
              </a:custGeom>
              <a:solidFill>
                <a:srgbClr val="FFFFFF"/>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5F6D5DC5-4B43-A1B2-6EF1-27FFF9064ECD}"/>
                  </a:ext>
                </a:extLst>
              </p:cNvPr>
              <p:cNvSpPr/>
              <p:nvPr/>
            </p:nvSpPr>
            <p:spPr>
              <a:xfrm>
                <a:off x="10247599" y="-1171192"/>
                <a:ext cx="385980" cy="313953"/>
              </a:xfrm>
              <a:custGeom>
                <a:avLst/>
                <a:gdLst>
                  <a:gd name="connsiteX0" fmla="*/ 175148 w 385980"/>
                  <a:gd name="connsiteY0" fmla="*/ 4548 h 313953"/>
                  <a:gd name="connsiteX1" fmla="*/ 2269 w 385980"/>
                  <a:gd name="connsiteY1" fmla="*/ 177808 h 313953"/>
                  <a:gd name="connsiteX2" fmla="*/ 209152 w 385980"/>
                  <a:gd name="connsiteY2" fmla="*/ 305919 h 313953"/>
                  <a:gd name="connsiteX3" fmla="*/ 384889 w 385980"/>
                  <a:gd name="connsiteY3" fmla="*/ 91131 h 313953"/>
                  <a:gd name="connsiteX4" fmla="*/ 175148 w 385980"/>
                  <a:gd name="connsiteY4" fmla="*/ 4548 h 313953"/>
                  <a:gd name="connsiteX5" fmla="*/ 175148 w 385980"/>
                  <a:gd name="connsiteY5" fmla="*/ 4548 h 3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80" h="313953">
                    <a:moveTo>
                      <a:pt x="175148" y="4548"/>
                    </a:moveTo>
                    <a:cubicBezTo>
                      <a:pt x="68278" y="19693"/>
                      <a:pt x="-14971" y="56079"/>
                      <a:pt x="2269" y="177808"/>
                    </a:cubicBezTo>
                    <a:cubicBezTo>
                      <a:pt x="19510" y="299538"/>
                      <a:pt x="100282" y="331065"/>
                      <a:pt x="209152" y="305919"/>
                    </a:cubicBezTo>
                    <a:cubicBezTo>
                      <a:pt x="318023" y="280678"/>
                      <a:pt x="396223" y="171712"/>
                      <a:pt x="384889" y="91131"/>
                    </a:cubicBezTo>
                    <a:cubicBezTo>
                      <a:pt x="373459" y="10549"/>
                      <a:pt x="282114" y="-10596"/>
                      <a:pt x="175148" y="4548"/>
                    </a:cubicBezTo>
                    <a:lnTo>
                      <a:pt x="175148" y="4548"/>
                    </a:lnTo>
                    <a:close/>
                  </a:path>
                </a:pathLst>
              </a:custGeom>
              <a:solidFill>
                <a:srgbClr val="BFE2E9"/>
              </a:solid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4C3C2392-18A0-93AE-F5CB-91C2F9E3BBB6}"/>
                  </a:ext>
                </a:extLst>
              </p:cNvPr>
              <p:cNvSpPr/>
              <p:nvPr/>
            </p:nvSpPr>
            <p:spPr>
              <a:xfrm>
                <a:off x="10235859" y="-1182873"/>
                <a:ext cx="409560" cy="337479"/>
              </a:xfrm>
              <a:custGeom>
                <a:avLst/>
                <a:gdLst>
                  <a:gd name="connsiteX0" fmla="*/ 331573 w 409560"/>
                  <a:gd name="connsiteY0" fmla="*/ 12610 h 337479"/>
                  <a:gd name="connsiteX1" fmla="*/ 185269 w 409560"/>
                  <a:gd name="connsiteY1" fmla="*/ 4609 h 337479"/>
                  <a:gd name="connsiteX2" fmla="*/ 2389 w 409560"/>
                  <a:gd name="connsiteY2" fmla="*/ 191204 h 337479"/>
                  <a:gd name="connsiteX3" fmla="*/ 66969 w 409560"/>
                  <a:gd name="connsiteY3" fmla="*/ 312553 h 337479"/>
                  <a:gd name="connsiteX4" fmla="*/ 193746 w 409560"/>
                  <a:gd name="connsiteY4" fmla="*/ 334746 h 337479"/>
                  <a:gd name="connsiteX5" fmla="*/ 223655 w 409560"/>
                  <a:gd name="connsiteY5" fmla="*/ 329126 h 337479"/>
                  <a:gd name="connsiteX6" fmla="*/ 363196 w 409560"/>
                  <a:gd name="connsiteY6" fmla="*/ 238258 h 337479"/>
                  <a:gd name="connsiteX7" fmla="*/ 408344 w 409560"/>
                  <a:gd name="connsiteY7" fmla="*/ 101193 h 337479"/>
                  <a:gd name="connsiteX8" fmla="*/ 331573 w 409560"/>
                  <a:gd name="connsiteY8" fmla="*/ 12610 h 337479"/>
                  <a:gd name="connsiteX9" fmla="*/ 331573 w 409560"/>
                  <a:gd name="connsiteY9" fmla="*/ 12610 h 337479"/>
                  <a:gd name="connsiteX10" fmla="*/ 344622 w 409560"/>
                  <a:gd name="connsiteY10" fmla="*/ 223780 h 337479"/>
                  <a:gd name="connsiteX11" fmla="*/ 218321 w 409560"/>
                  <a:gd name="connsiteY11" fmla="*/ 306171 h 337479"/>
                  <a:gd name="connsiteX12" fmla="*/ 190508 w 409560"/>
                  <a:gd name="connsiteY12" fmla="*/ 311410 h 337479"/>
                  <a:gd name="connsiteX13" fmla="*/ 80399 w 409560"/>
                  <a:gd name="connsiteY13" fmla="*/ 293122 h 337479"/>
                  <a:gd name="connsiteX14" fmla="*/ 25725 w 409560"/>
                  <a:gd name="connsiteY14" fmla="*/ 187870 h 337479"/>
                  <a:gd name="connsiteX15" fmla="*/ 61444 w 409560"/>
                  <a:gd name="connsiteY15" fmla="*/ 71951 h 337479"/>
                  <a:gd name="connsiteX16" fmla="*/ 188603 w 409560"/>
                  <a:gd name="connsiteY16" fmla="*/ 27850 h 337479"/>
                  <a:gd name="connsiteX17" fmla="*/ 323667 w 409560"/>
                  <a:gd name="connsiteY17" fmla="*/ 34708 h 337479"/>
                  <a:gd name="connsiteX18" fmla="*/ 385008 w 409560"/>
                  <a:gd name="connsiteY18" fmla="*/ 104527 h 337479"/>
                  <a:gd name="connsiteX19" fmla="*/ 344622 w 409560"/>
                  <a:gd name="connsiteY19" fmla="*/ 223780 h 337479"/>
                  <a:gd name="connsiteX20" fmla="*/ 344622 w 409560"/>
                  <a:gd name="connsiteY20" fmla="*/ 223780 h 33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9560" h="337479">
                    <a:moveTo>
                      <a:pt x="331573" y="12610"/>
                    </a:moveTo>
                    <a:cubicBezTo>
                      <a:pt x="293949" y="-820"/>
                      <a:pt x="243371" y="-3582"/>
                      <a:pt x="185269" y="4609"/>
                    </a:cubicBezTo>
                    <a:cubicBezTo>
                      <a:pt x="89733" y="18135"/>
                      <a:pt x="-17423" y="51568"/>
                      <a:pt x="2389" y="191204"/>
                    </a:cubicBezTo>
                    <a:cubicBezTo>
                      <a:pt x="10390" y="247687"/>
                      <a:pt x="32107" y="288454"/>
                      <a:pt x="66969" y="312553"/>
                    </a:cubicBezTo>
                    <a:cubicBezTo>
                      <a:pt x="99068" y="334651"/>
                      <a:pt x="141740" y="342080"/>
                      <a:pt x="193746" y="334746"/>
                    </a:cubicBezTo>
                    <a:cubicBezTo>
                      <a:pt x="203367" y="333412"/>
                      <a:pt x="213368" y="331507"/>
                      <a:pt x="223655" y="329126"/>
                    </a:cubicBezTo>
                    <a:cubicBezTo>
                      <a:pt x="277471" y="316648"/>
                      <a:pt x="327096" y="284359"/>
                      <a:pt x="363196" y="238258"/>
                    </a:cubicBezTo>
                    <a:cubicBezTo>
                      <a:pt x="397962" y="193966"/>
                      <a:pt x="414345" y="144055"/>
                      <a:pt x="408344" y="101193"/>
                    </a:cubicBezTo>
                    <a:cubicBezTo>
                      <a:pt x="402249" y="58426"/>
                      <a:pt x="375864" y="28422"/>
                      <a:pt x="331573" y="12610"/>
                    </a:cubicBezTo>
                    <a:lnTo>
                      <a:pt x="331573" y="12610"/>
                    </a:lnTo>
                    <a:close/>
                    <a:moveTo>
                      <a:pt x="344622" y="223780"/>
                    </a:moveTo>
                    <a:cubicBezTo>
                      <a:pt x="312237" y="265023"/>
                      <a:pt x="266232" y="295122"/>
                      <a:pt x="218321" y="306171"/>
                    </a:cubicBezTo>
                    <a:cubicBezTo>
                      <a:pt x="208796" y="308362"/>
                      <a:pt x="199366" y="310171"/>
                      <a:pt x="190508" y="311410"/>
                    </a:cubicBezTo>
                    <a:cubicBezTo>
                      <a:pt x="144502" y="317887"/>
                      <a:pt x="107450" y="311791"/>
                      <a:pt x="80399" y="293122"/>
                    </a:cubicBezTo>
                    <a:cubicBezTo>
                      <a:pt x="51157" y="273024"/>
                      <a:pt x="32774" y="237591"/>
                      <a:pt x="25725" y="187870"/>
                    </a:cubicBezTo>
                    <a:cubicBezTo>
                      <a:pt x="18296" y="135578"/>
                      <a:pt x="30011" y="97669"/>
                      <a:pt x="61444" y="71951"/>
                    </a:cubicBezTo>
                    <a:cubicBezTo>
                      <a:pt x="87733" y="50425"/>
                      <a:pt x="128119" y="36423"/>
                      <a:pt x="188603" y="27850"/>
                    </a:cubicBezTo>
                    <a:cubicBezTo>
                      <a:pt x="242895" y="20135"/>
                      <a:pt x="289663" y="22516"/>
                      <a:pt x="323667" y="34708"/>
                    </a:cubicBezTo>
                    <a:cubicBezTo>
                      <a:pt x="359672" y="47567"/>
                      <a:pt x="380341" y="71094"/>
                      <a:pt x="385008" y="104527"/>
                    </a:cubicBezTo>
                    <a:cubicBezTo>
                      <a:pt x="390057" y="140531"/>
                      <a:pt x="375007" y="185108"/>
                      <a:pt x="344622" y="223780"/>
                    </a:cubicBezTo>
                    <a:lnTo>
                      <a:pt x="344622" y="223780"/>
                    </a:lnTo>
                    <a:close/>
                  </a:path>
                </a:pathLst>
              </a:custGeom>
              <a:solidFill>
                <a:srgbClr val="FDC653"/>
              </a:solid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3641C924-D040-8622-9A07-11D9AADACF68}"/>
                  </a:ext>
                </a:extLst>
              </p:cNvPr>
              <p:cNvSpPr/>
              <p:nvPr/>
            </p:nvSpPr>
            <p:spPr>
              <a:xfrm>
                <a:off x="10723450" y="-1239657"/>
                <a:ext cx="395258" cy="304493"/>
              </a:xfrm>
              <a:custGeom>
                <a:avLst/>
                <a:gdLst>
                  <a:gd name="connsiteX0" fmla="*/ 178500 w 395258"/>
                  <a:gd name="connsiteY0" fmla="*/ 5196 h 304493"/>
                  <a:gd name="connsiteX1" fmla="*/ 1049 w 395258"/>
                  <a:gd name="connsiteY1" fmla="*/ 146642 h 304493"/>
                  <a:gd name="connsiteX2" fmla="*/ 229459 w 395258"/>
                  <a:gd name="connsiteY2" fmla="*/ 304186 h 304493"/>
                  <a:gd name="connsiteX3" fmla="*/ 392622 w 395258"/>
                  <a:gd name="connsiteY3" fmla="*/ 123687 h 304493"/>
                  <a:gd name="connsiteX4" fmla="*/ 178405 w 395258"/>
                  <a:gd name="connsiteY4" fmla="*/ 5196 h 304493"/>
                  <a:gd name="connsiteX5" fmla="*/ 178405 w 395258"/>
                  <a:gd name="connsiteY5" fmla="*/ 5196 h 30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58" h="304493">
                    <a:moveTo>
                      <a:pt x="178500" y="5196"/>
                    </a:moveTo>
                    <a:cubicBezTo>
                      <a:pt x="71629" y="20341"/>
                      <a:pt x="-10286" y="66061"/>
                      <a:pt x="1049" y="146642"/>
                    </a:cubicBezTo>
                    <a:cubicBezTo>
                      <a:pt x="12384" y="227224"/>
                      <a:pt x="117921" y="310187"/>
                      <a:pt x="229459" y="304186"/>
                    </a:cubicBezTo>
                    <a:cubicBezTo>
                      <a:pt x="341092" y="298185"/>
                      <a:pt x="409862" y="245417"/>
                      <a:pt x="392622" y="123687"/>
                    </a:cubicBezTo>
                    <a:cubicBezTo>
                      <a:pt x="375382" y="1958"/>
                      <a:pt x="285275" y="-9949"/>
                      <a:pt x="178405" y="5196"/>
                    </a:cubicBezTo>
                    <a:lnTo>
                      <a:pt x="178405" y="5196"/>
                    </a:lnTo>
                    <a:close/>
                  </a:path>
                </a:pathLst>
              </a:custGeom>
              <a:solidFill>
                <a:srgbClr val="BFE2E9"/>
              </a:solid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B382D13D-7430-BAC4-9436-97ADC03D7166}"/>
                  </a:ext>
                </a:extLst>
              </p:cNvPr>
              <p:cNvSpPr/>
              <p:nvPr/>
            </p:nvSpPr>
            <p:spPr>
              <a:xfrm>
                <a:off x="10711730" y="-1251510"/>
                <a:ext cx="418882" cy="327985"/>
              </a:xfrm>
              <a:custGeom>
                <a:avLst/>
                <a:gdLst>
                  <a:gd name="connsiteX0" fmla="*/ 188600 w 418882"/>
                  <a:gd name="connsiteY0" fmla="*/ 5333 h 327985"/>
                  <a:gd name="connsiteX1" fmla="*/ 50297 w 418882"/>
                  <a:gd name="connsiteY1" fmla="*/ 53624 h 327985"/>
                  <a:gd name="connsiteX2" fmla="*/ 1148 w 418882"/>
                  <a:gd name="connsiteY2" fmla="*/ 160018 h 327985"/>
                  <a:gd name="connsiteX3" fmla="*/ 82587 w 418882"/>
                  <a:gd name="connsiteY3" fmla="*/ 279176 h 327985"/>
                  <a:gd name="connsiteX4" fmla="*/ 241845 w 418882"/>
                  <a:gd name="connsiteY4" fmla="*/ 327659 h 327985"/>
                  <a:gd name="connsiteX5" fmla="*/ 272134 w 418882"/>
                  <a:gd name="connsiteY5" fmla="*/ 324801 h 327985"/>
                  <a:gd name="connsiteX6" fmla="*/ 272134 w 418882"/>
                  <a:gd name="connsiteY6" fmla="*/ 324801 h 327985"/>
                  <a:gd name="connsiteX7" fmla="*/ 387768 w 418882"/>
                  <a:gd name="connsiteY7" fmla="*/ 268318 h 327985"/>
                  <a:gd name="connsiteX8" fmla="*/ 416152 w 418882"/>
                  <a:gd name="connsiteY8" fmla="*/ 133825 h 327985"/>
                  <a:gd name="connsiteX9" fmla="*/ 188600 w 418882"/>
                  <a:gd name="connsiteY9" fmla="*/ 5333 h 327985"/>
                  <a:gd name="connsiteX10" fmla="*/ 188600 w 418882"/>
                  <a:gd name="connsiteY10" fmla="*/ 5333 h 327985"/>
                  <a:gd name="connsiteX11" fmla="*/ 369575 w 418882"/>
                  <a:gd name="connsiteY11" fmla="*/ 253364 h 327985"/>
                  <a:gd name="connsiteX12" fmla="*/ 268896 w 418882"/>
                  <a:gd name="connsiteY12" fmla="*/ 301465 h 327985"/>
                  <a:gd name="connsiteX13" fmla="*/ 268896 w 418882"/>
                  <a:gd name="connsiteY13" fmla="*/ 301465 h 327985"/>
                  <a:gd name="connsiteX14" fmla="*/ 240702 w 418882"/>
                  <a:gd name="connsiteY14" fmla="*/ 304132 h 327985"/>
                  <a:gd name="connsiteX15" fmla="*/ 96493 w 418882"/>
                  <a:gd name="connsiteY15" fmla="*/ 260031 h 327985"/>
                  <a:gd name="connsiteX16" fmla="*/ 24579 w 418882"/>
                  <a:gd name="connsiteY16" fmla="*/ 156685 h 327985"/>
                  <a:gd name="connsiteX17" fmla="*/ 64108 w 418882"/>
                  <a:gd name="connsiteY17" fmla="*/ 72579 h 327985"/>
                  <a:gd name="connsiteX18" fmla="*/ 191934 w 418882"/>
                  <a:gd name="connsiteY18" fmla="*/ 28478 h 327985"/>
                  <a:gd name="connsiteX19" fmla="*/ 326331 w 418882"/>
                  <a:gd name="connsiteY19" fmla="*/ 35527 h 327985"/>
                  <a:gd name="connsiteX20" fmla="*/ 392816 w 418882"/>
                  <a:gd name="connsiteY20" fmla="*/ 136968 h 327985"/>
                  <a:gd name="connsiteX21" fmla="*/ 369575 w 418882"/>
                  <a:gd name="connsiteY21" fmla="*/ 253268 h 327985"/>
                  <a:gd name="connsiteX22" fmla="*/ 369575 w 418882"/>
                  <a:gd name="connsiteY22" fmla="*/ 253268 h 32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882" h="327985">
                    <a:moveTo>
                      <a:pt x="188600" y="5333"/>
                    </a:moveTo>
                    <a:cubicBezTo>
                      <a:pt x="130497" y="13524"/>
                      <a:pt x="82682" y="30288"/>
                      <a:pt x="50297" y="53624"/>
                    </a:cubicBezTo>
                    <a:cubicBezTo>
                      <a:pt x="12197" y="81152"/>
                      <a:pt x="-4758" y="117918"/>
                      <a:pt x="1148" y="160018"/>
                    </a:cubicBezTo>
                    <a:cubicBezTo>
                      <a:pt x="7149" y="202119"/>
                      <a:pt x="36867" y="246220"/>
                      <a:pt x="82587" y="279176"/>
                    </a:cubicBezTo>
                    <a:cubicBezTo>
                      <a:pt x="130116" y="313466"/>
                      <a:pt x="186695" y="330611"/>
                      <a:pt x="241845" y="327659"/>
                    </a:cubicBezTo>
                    <a:cubicBezTo>
                      <a:pt x="252322" y="327087"/>
                      <a:pt x="262514" y="326135"/>
                      <a:pt x="272134" y="324801"/>
                    </a:cubicBezTo>
                    <a:lnTo>
                      <a:pt x="272134" y="324801"/>
                    </a:lnTo>
                    <a:cubicBezTo>
                      <a:pt x="324141" y="317467"/>
                      <a:pt x="363098" y="298417"/>
                      <a:pt x="387768" y="268318"/>
                    </a:cubicBezTo>
                    <a:cubicBezTo>
                      <a:pt x="414533" y="235552"/>
                      <a:pt x="424153" y="190308"/>
                      <a:pt x="416152" y="133825"/>
                    </a:cubicBezTo>
                    <a:cubicBezTo>
                      <a:pt x="396340" y="-5812"/>
                      <a:pt x="284136" y="-8193"/>
                      <a:pt x="188600" y="5333"/>
                    </a:cubicBezTo>
                    <a:lnTo>
                      <a:pt x="188600" y="5333"/>
                    </a:lnTo>
                    <a:close/>
                    <a:moveTo>
                      <a:pt x="369575" y="253364"/>
                    </a:moveTo>
                    <a:cubicBezTo>
                      <a:pt x="348715" y="278795"/>
                      <a:pt x="314901" y="294988"/>
                      <a:pt x="268896" y="301465"/>
                    </a:cubicBezTo>
                    <a:lnTo>
                      <a:pt x="268896" y="301465"/>
                    </a:lnTo>
                    <a:cubicBezTo>
                      <a:pt x="259942" y="302703"/>
                      <a:pt x="250512" y="303656"/>
                      <a:pt x="240702" y="304132"/>
                    </a:cubicBezTo>
                    <a:cubicBezTo>
                      <a:pt x="191553" y="306799"/>
                      <a:pt x="138975" y="290702"/>
                      <a:pt x="96493" y="260031"/>
                    </a:cubicBezTo>
                    <a:cubicBezTo>
                      <a:pt x="56583" y="231266"/>
                      <a:pt x="29723" y="192594"/>
                      <a:pt x="24579" y="156685"/>
                    </a:cubicBezTo>
                    <a:cubicBezTo>
                      <a:pt x="19817" y="123252"/>
                      <a:pt x="33152" y="94963"/>
                      <a:pt x="64108" y="72579"/>
                    </a:cubicBezTo>
                    <a:cubicBezTo>
                      <a:pt x="93350" y="51434"/>
                      <a:pt x="137546" y="36194"/>
                      <a:pt x="191934" y="28478"/>
                    </a:cubicBezTo>
                    <a:cubicBezTo>
                      <a:pt x="252417" y="19906"/>
                      <a:pt x="295089" y="22192"/>
                      <a:pt x="326331" y="35527"/>
                    </a:cubicBezTo>
                    <a:cubicBezTo>
                      <a:pt x="363669" y="51529"/>
                      <a:pt x="385386" y="84676"/>
                      <a:pt x="392816" y="136968"/>
                    </a:cubicBezTo>
                    <a:cubicBezTo>
                      <a:pt x="400245" y="189260"/>
                      <a:pt x="392054" y="225836"/>
                      <a:pt x="369575" y="253268"/>
                    </a:cubicBezTo>
                    <a:lnTo>
                      <a:pt x="369575" y="253268"/>
                    </a:lnTo>
                    <a:close/>
                  </a:path>
                </a:pathLst>
              </a:custGeom>
              <a:solidFill>
                <a:srgbClr val="FDC653"/>
              </a:solid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4CC37E1F-73A4-4E5C-F6D2-F823A33FBC14}"/>
                  </a:ext>
                </a:extLst>
              </p:cNvPr>
              <p:cNvSpPr/>
              <p:nvPr/>
            </p:nvSpPr>
            <p:spPr>
              <a:xfrm>
                <a:off x="10257610" y="-1074407"/>
                <a:ext cx="363106" cy="209601"/>
              </a:xfrm>
              <a:custGeom>
                <a:avLst/>
                <a:gdLst>
                  <a:gd name="connsiteX0" fmla="*/ 170947 w 363106"/>
                  <a:gd name="connsiteY0" fmla="*/ 72927 h 209601"/>
                  <a:gd name="connsiteX1" fmla="*/ 449 w 363106"/>
                  <a:gd name="connsiteY1" fmla="*/ 80642 h 209601"/>
                  <a:gd name="connsiteX2" fmla="*/ 162279 w 363106"/>
                  <a:gd name="connsiteY2" fmla="*/ 207325 h 209601"/>
                  <a:gd name="connsiteX3" fmla="*/ 362876 w 363106"/>
                  <a:gd name="connsiteY3" fmla="*/ 29303 h 209601"/>
                  <a:gd name="connsiteX4" fmla="*/ 170947 w 363106"/>
                  <a:gd name="connsiteY4" fmla="*/ 72927 h 209601"/>
                  <a:gd name="connsiteX5" fmla="*/ 170947 w 363106"/>
                  <a:gd name="connsiteY5" fmla="*/ 72927 h 2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106" h="209601">
                    <a:moveTo>
                      <a:pt x="170947" y="72927"/>
                    </a:moveTo>
                    <a:cubicBezTo>
                      <a:pt x="44836" y="153794"/>
                      <a:pt x="-5361" y="39875"/>
                      <a:pt x="449" y="80642"/>
                    </a:cubicBezTo>
                    <a:cubicBezTo>
                      <a:pt x="7498" y="130172"/>
                      <a:pt x="33787" y="225518"/>
                      <a:pt x="162279" y="207325"/>
                    </a:cubicBezTo>
                    <a:cubicBezTo>
                      <a:pt x="314774" y="185703"/>
                      <a:pt x="367067" y="58830"/>
                      <a:pt x="362876" y="29303"/>
                    </a:cubicBezTo>
                    <a:cubicBezTo>
                      <a:pt x="355351" y="-23466"/>
                      <a:pt x="288676" y="-2606"/>
                      <a:pt x="170947" y="72927"/>
                    </a:cubicBezTo>
                    <a:lnTo>
                      <a:pt x="170947" y="72927"/>
                    </a:lnTo>
                    <a:close/>
                  </a:path>
                </a:pathLst>
              </a:custGeom>
              <a:solidFill>
                <a:srgbClr val="89CDD3"/>
              </a:solidFill>
              <a:ln w="9525"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8D7D777C-5C9D-483D-ED5A-3429BD02DBD2}"/>
                  </a:ext>
                </a:extLst>
              </p:cNvPr>
              <p:cNvSpPr/>
              <p:nvPr/>
            </p:nvSpPr>
            <p:spPr>
              <a:xfrm>
                <a:off x="10745203" y="-1122454"/>
                <a:ext cx="365459" cy="177835"/>
              </a:xfrm>
              <a:custGeom>
                <a:avLst/>
                <a:gdLst>
                  <a:gd name="connsiteX0" fmla="*/ 197038 w 365459"/>
                  <a:gd name="connsiteY0" fmla="*/ 48298 h 177835"/>
                  <a:gd name="connsiteX1" fmla="*/ 537 w 365459"/>
                  <a:gd name="connsiteY1" fmla="*/ 59728 h 177835"/>
                  <a:gd name="connsiteX2" fmla="*/ 242662 w 365459"/>
                  <a:gd name="connsiteY2" fmla="*/ 174981 h 177835"/>
                  <a:gd name="connsiteX3" fmla="*/ 362963 w 365459"/>
                  <a:gd name="connsiteY3" fmla="*/ 8389 h 177835"/>
                  <a:gd name="connsiteX4" fmla="*/ 197038 w 365459"/>
                  <a:gd name="connsiteY4" fmla="*/ 48298 h 177835"/>
                  <a:gd name="connsiteX5" fmla="*/ 197038 w 365459"/>
                  <a:gd name="connsiteY5" fmla="*/ 48298 h 17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459" h="177835">
                    <a:moveTo>
                      <a:pt x="197038" y="48298"/>
                    </a:moveTo>
                    <a:cubicBezTo>
                      <a:pt x="63021" y="8484"/>
                      <a:pt x="-6893" y="6960"/>
                      <a:pt x="537" y="59728"/>
                    </a:cubicBezTo>
                    <a:cubicBezTo>
                      <a:pt x="4728" y="89256"/>
                      <a:pt x="90167" y="196603"/>
                      <a:pt x="242662" y="174981"/>
                    </a:cubicBezTo>
                    <a:cubicBezTo>
                      <a:pt x="371155" y="156788"/>
                      <a:pt x="369916" y="57823"/>
                      <a:pt x="362963" y="8389"/>
                    </a:cubicBezTo>
                    <a:cubicBezTo>
                      <a:pt x="357153" y="-32378"/>
                      <a:pt x="340579" y="90970"/>
                      <a:pt x="197038" y="48298"/>
                    </a:cubicBezTo>
                    <a:lnTo>
                      <a:pt x="197038" y="48298"/>
                    </a:lnTo>
                    <a:close/>
                  </a:path>
                </a:pathLst>
              </a:custGeom>
              <a:solidFill>
                <a:srgbClr val="89CDD3"/>
              </a:solidFill>
              <a:ln w="9525"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05C84949-CEDC-F5F4-9C37-4A3A1EAC2B02}"/>
                  </a:ext>
                </a:extLst>
              </p:cNvPr>
              <p:cNvSpPr/>
              <p:nvPr/>
            </p:nvSpPr>
            <p:spPr>
              <a:xfrm>
                <a:off x="10620293" y="-1144738"/>
                <a:ext cx="116017" cy="66391"/>
              </a:xfrm>
              <a:custGeom>
                <a:avLst/>
                <a:gdLst>
                  <a:gd name="connsiteX0" fmla="*/ 50104 w 116017"/>
                  <a:gd name="connsiteY0" fmla="*/ 669 h 66391"/>
                  <a:gd name="connsiteX1" fmla="*/ 574 w 116017"/>
                  <a:gd name="connsiteY1" fmla="*/ 66392 h 66391"/>
                  <a:gd name="connsiteX2" fmla="*/ 23910 w 116017"/>
                  <a:gd name="connsiteY2" fmla="*/ 63058 h 66391"/>
                  <a:gd name="connsiteX3" fmla="*/ 53438 w 116017"/>
                  <a:gd name="connsiteY3" fmla="*/ 23910 h 66391"/>
                  <a:gd name="connsiteX4" fmla="*/ 92681 w 116017"/>
                  <a:gd name="connsiteY4" fmla="*/ 53343 h 66391"/>
                  <a:gd name="connsiteX5" fmla="*/ 116017 w 116017"/>
                  <a:gd name="connsiteY5" fmla="*/ 50009 h 66391"/>
                  <a:gd name="connsiteX6" fmla="*/ 50199 w 116017"/>
                  <a:gd name="connsiteY6" fmla="*/ 574 h 66391"/>
                  <a:gd name="connsiteX7" fmla="*/ 50199 w 116017"/>
                  <a:gd name="connsiteY7" fmla="*/ 574 h 6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017" h="66391">
                    <a:moveTo>
                      <a:pt x="50104" y="669"/>
                    </a:moveTo>
                    <a:cubicBezTo>
                      <a:pt x="18291" y="5146"/>
                      <a:pt x="-3903" y="34674"/>
                      <a:pt x="574" y="66392"/>
                    </a:cubicBezTo>
                    <a:lnTo>
                      <a:pt x="23910" y="63058"/>
                    </a:lnTo>
                    <a:cubicBezTo>
                      <a:pt x="21243" y="44103"/>
                      <a:pt x="34483" y="26577"/>
                      <a:pt x="53438" y="23910"/>
                    </a:cubicBezTo>
                    <a:cubicBezTo>
                      <a:pt x="72393" y="21243"/>
                      <a:pt x="90014" y="34388"/>
                      <a:pt x="92681" y="53343"/>
                    </a:cubicBezTo>
                    <a:lnTo>
                      <a:pt x="116017" y="50009"/>
                    </a:lnTo>
                    <a:cubicBezTo>
                      <a:pt x="111540" y="18291"/>
                      <a:pt x="82013" y="-3903"/>
                      <a:pt x="50199" y="574"/>
                    </a:cubicBezTo>
                    <a:lnTo>
                      <a:pt x="50199" y="574"/>
                    </a:lnTo>
                    <a:close/>
                  </a:path>
                </a:pathLst>
              </a:custGeom>
              <a:solidFill>
                <a:srgbClr val="FDC653"/>
              </a:solidFill>
              <a:ln w="9525"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B44CC0AE-BCCB-D5CA-D3A3-9076B34EF428}"/>
                  </a:ext>
                </a:extLst>
              </p:cNvPr>
              <p:cNvSpPr/>
              <p:nvPr/>
            </p:nvSpPr>
            <p:spPr>
              <a:xfrm>
                <a:off x="10421128" y="-1246177"/>
                <a:ext cx="482441" cy="91154"/>
              </a:xfrm>
              <a:custGeom>
                <a:avLst/>
                <a:gdLst>
                  <a:gd name="connsiteX0" fmla="*/ 0 w 482441"/>
                  <a:gd name="connsiteY0" fmla="*/ 67913 h 91154"/>
                  <a:gd name="connsiteX1" fmla="*/ 479203 w 482441"/>
                  <a:gd name="connsiteY1" fmla="*/ 0 h 91154"/>
                  <a:gd name="connsiteX2" fmla="*/ 482441 w 482441"/>
                  <a:gd name="connsiteY2" fmla="*/ 23336 h 91154"/>
                  <a:gd name="connsiteX3" fmla="*/ 3334 w 482441"/>
                  <a:gd name="connsiteY3" fmla="*/ 91154 h 91154"/>
                  <a:gd name="connsiteX4" fmla="*/ 0 w 482441"/>
                  <a:gd name="connsiteY4" fmla="*/ 67913 h 91154"/>
                  <a:gd name="connsiteX5" fmla="*/ 0 w 482441"/>
                  <a:gd name="connsiteY5" fmla="*/ 67913 h 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441" h="91154">
                    <a:moveTo>
                      <a:pt x="0" y="67913"/>
                    </a:moveTo>
                    <a:lnTo>
                      <a:pt x="479203" y="0"/>
                    </a:lnTo>
                    <a:lnTo>
                      <a:pt x="482441" y="23336"/>
                    </a:lnTo>
                    <a:lnTo>
                      <a:pt x="3334" y="91154"/>
                    </a:lnTo>
                    <a:lnTo>
                      <a:pt x="0" y="67913"/>
                    </a:lnTo>
                    <a:lnTo>
                      <a:pt x="0" y="67913"/>
                    </a:lnTo>
                    <a:close/>
                  </a:path>
                </a:pathLst>
              </a:custGeom>
              <a:solidFill>
                <a:srgbClr val="FDC653"/>
              </a:solidFill>
              <a:ln w="9525"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0E80A8EF-BBBE-0BEB-0BB2-69182CC78D75}"/>
                  </a:ext>
                </a:extLst>
              </p:cNvPr>
              <p:cNvSpPr/>
              <p:nvPr/>
            </p:nvSpPr>
            <p:spPr>
              <a:xfrm>
                <a:off x="10182279" y="-1032246"/>
                <a:ext cx="67112" cy="35564"/>
              </a:xfrm>
              <a:custGeom>
                <a:avLst/>
                <a:gdLst>
                  <a:gd name="connsiteX0" fmla="*/ 152 w 67112"/>
                  <a:gd name="connsiteY0" fmla="*/ 23336 h 35564"/>
                  <a:gd name="connsiteX1" fmla="*/ 16249 w 67112"/>
                  <a:gd name="connsiteY1" fmla="*/ 35433 h 35564"/>
                  <a:gd name="connsiteX2" fmla="*/ 67113 w 67112"/>
                  <a:gd name="connsiteY2" fmla="*/ 28194 h 35564"/>
                  <a:gd name="connsiteX3" fmla="*/ 63112 w 67112"/>
                  <a:gd name="connsiteY3" fmla="*/ 0 h 35564"/>
                  <a:gd name="connsiteX4" fmla="*/ 12249 w 67112"/>
                  <a:gd name="connsiteY4" fmla="*/ 7239 h 35564"/>
                  <a:gd name="connsiteX5" fmla="*/ 152 w 67112"/>
                  <a:gd name="connsiteY5" fmla="*/ 23336 h 35564"/>
                  <a:gd name="connsiteX6" fmla="*/ 152 w 67112"/>
                  <a:gd name="connsiteY6" fmla="*/ 23336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152" y="23336"/>
                    </a:moveTo>
                    <a:cubicBezTo>
                      <a:pt x="1295" y="31147"/>
                      <a:pt x="8439" y="36481"/>
                      <a:pt x="16249" y="35433"/>
                    </a:cubicBezTo>
                    <a:lnTo>
                      <a:pt x="67113" y="28194"/>
                    </a:lnTo>
                    <a:lnTo>
                      <a:pt x="63112" y="0"/>
                    </a:lnTo>
                    <a:lnTo>
                      <a:pt x="12249" y="7239"/>
                    </a:lnTo>
                    <a:cubicBezTo>
                      <a:pt x="4438" y="8382"/>
                      <a:pt x="-991" y="15526"/>
                      <a:pt x="152" y="23336"/>
                    </a:cubicBezTo>
                    <a:lnTo>
                      <a:pt x="152" y="23336"/>
                    </a:lnTo>
                    <a:close/>
                  </a:path>
                </a:pathLst>
              </a:custGeom>
              <a:solidFill>
                <a:srgbClr val="FDC653"/>
              </a:solidFill>
              <a:ln w="9525"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0F571086-68C3-C511-B219-198B37D3942C}"/>
                  </a:ext>
                </a:extLst>
              </p:cNvPr>
              <p:cNvSpPr/>
              <p:nvPr/>
            </p:nvSpPr>
            <p:spPr>
              <a:xfrm>
                <a:off x="11109595" y="-1162012"/>
                <a:ext cx="67112" cy="35564"/>
              </a:xfrm>
              <a:custGeom>
                <a:avLst/>
                <a:gdLst>
                  <a:gd name="connsiteX0" fmla="*/ 50863 w 67112"/>
                  <a:gd name="connsiteY0" fmla="*/ 131 h 35564"/>
                  <a:gd name="connsiteX1" fmla="*/ 0 w 67112"/>
                  <a:gd name="connsiteY1" fmla="*/ 7370 h 35564"/>
                  <a:gd name="connsiteX2" fmla="*/ 4000 w 67112"/>
                  <a:gd name="connsiteY2" fmla="*/ 35564 h 35564"/>
                  <a:gd name="connsiteX3" fmla="*/ 54864 w 67112"/>
                  <a:gd name="connsiteY3" fmla="*/ 28325 h 35564"/>
                  <a:gd name="connsiteX4" fmla="*/ 66961 w 67112"/>
                  <a:gd name="connsiteY4" fmla="*/ 12228 h 35564"/>
                  <a:gd name="connsiteX5" fmla="*/ 50863 w 67112"/>
                  <a:gd name="connsiteY5" fmla="*/ 131 h 35564"/>
                  <a:gd name="connsiteX6" fmla="*/ 50863 w 67112"/>
                  <a:gd name="connsiteY6" fmla="*/ 131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50863" y="131"/>
                    </a:moveTo>
                    <a:lnTo>
                      <a:pt x="0" y="7370"/>
                    </a:lnTo>
                    <a:lnTo>
                      <a:pt x="4000" y="35564"/>
                    </a:lnTo>
                    <a:lnTo>
                      <a:pt x="54864" y="28325"/>
                    </a:lnTo>
                    <a:cubicBezTo>
                      <a:pt x="62674" y="27182"/>
                      <a:pt x="68104" y="20038"/>
                      <a:pt x="66961" y="12228"/>
                    </a:cubicBezTo>
                    <a:cubicBezTo>
                      <a:pt x="65818" y="4418"/>
                      <a:pt x="58674" y="-916"/>
                      <a:pt x="50863" y="131"/>
                    </a:cubicBezTo>
                    <a:lnTo>
                      <a:pt x="50863" y="131"/>
                    </a:lnTo>
                    <a:close/>
                  </a:path>
                </a:pathLst>
              </a:custGeom>
              <a:solidFill>
                <a:srgbClr val="FDC653"/>
              </a:solidFill>
              <a:ln w="9525" cap="flat">
                <a:noFill/>
                <a:prstDash val="solid"/>
                <a:miter/>
              </a:ln>
            </p:spPr>
            <p:txBody>
              <a:bodyPr rtlCol="0" anchor="ctr"/>
              <a:lstStyle/>
              <a:p>
                <a:endParaRPr lang="nl-BE"/>
              </a:p>
            </p:txBody>
          </p:sp>
        </p:grpSp>
        <p:grpSp>
          <p:nvGrpSpPr>
            <p:cNvPr id="72" name="Groep 71">
              <a:extLst>
                <a:ext uri="{FF2B5EF4-FFF2-40B4-BE49-F238E27FC236}">
                  <a16:creationId xmlns:a16="http://schemas.microsoft.com/office/drawing/2014/main" id="{FCC66DAA-A169-4631-E48C-D425880B6930}"/>
                </a:ext>
              </a:extLst>
            </p:cNvPr>
            <p:cNvGrpSpPr/>
            <p:nvPr/>
          </p:nvGrpSpPr>
          <p:grpSpPr>
            <a:xfrm>
              <a:off x="11766729" y="-1398604"/>
              <a:ext cx="1454226" cy="678207"/>
              <a:chOff x="11766729" y="-1398604"/>
              <a:chExt cx="1454226" cy="678207"/>
            </a:xfrm>
            <a:effectLst>
              <a:outerShdw blurRad="50800" dist="38100" dir="2700000" algn="tl" rotWithShape="0">
                <a:prstClr val="black">
                  <a:alpha val="40000"/>
                </a:prstClr>
              </a:outerShdw>
            </a:effectLst>
          </p:grpSpPr>
          <p:sp>
            <p:nvSpPr>
              <p:cNvPr id="74" name="Vrije vorm: vorm 73">
                <a:extLst>
                  <a:ext uri="{FF2B5EF4-FFF2-40B4-BE49-F238E27FC236}">
                    <a16:creationId xmlns:a16="http://schemas.microsoft.com/office/drawing/2014/main" id="{DDACBBC0-632B-9BB1-AA0E-FF8218F63C94}"/>
                  </a:ext>
                </a:extLst>
              </p:cNvPr>
              <p:cNvSpPr/>
              <p:nvPr/>
            </p:nvSpPr>
            <p:spPr>
              <a:xfrm>
                <a:off x="11958843" y="-1236557"/>
                <a:ext cx="13239" cy="10667"/>
              </a:xfrm>
              <a:custGeom>
                <a:avLst/>
                <a:gdLst>
                  <a:gd name="connsiteX0" fmla="*/ 7429 w 13239"/>
                  <a:gd name="connsiteY0" fmla="*/ 95 h 10667"/>
                  <a:gd name="connsiteX1" fmla="*/ 0 w 13239"/>
                  <a:gd name="connsiteY1" fmla="*/ 10668 h 10667"/>
                  <a:gd name="connsiteX2" fmla="*/ 10668 w 13239"/>
                  <a:gd name="connsiteY2" fmla="*/ 10192 h 10667"/>
                  <a:gd name="connsiteX3" fmla="*/ 13240 w 13239"/>
                  <a:gd name="connsiteY3" fmla="*/ 10192 h 10667"/>
                  <a:gd name="connsiteX4" fmla="*/ 7429 w 13239"/>
                  <a:gd name="connsiteY4" fmla="*/ 0 h 10667"/>
                  <a:gd name="connsiteX5" fmla="*/ 7429 w 13239"/>
                  <a:gd name="connsiteY5" fmla="*/ 0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9" h="10667">
                    <a:moveTo>
                      <a:pt x="7429" y="95"/>
                    </a:moveTo>
                    <a:cubicBezTo>
                      <a:pt x="4858" y="3524"/>
                      <a:pt x="2381" y="7048"/>
                      <a:pt x="0" y="10668"/>
                    </a:cubicBezTo>
                    <a:cubicBezTo>
                      <a:pt x="3429" y="10382"/>
                      <a:pt x="6953" y="10287"/>
                      <a:pt x="10668" y="10192"/>
                    </a:cubicBezTo>
                    <a:cubicBezTo>
                      <a:pt x="11525" y="10192"/>
                      <a:pt x="12383" y="10192"/>
                      <a:pt x="13240" y="10192"/>
                    </a:cubicBezTo>
                    <a:cubicBezTo>
                      <a:pt x="11144" y="7239"/>
                      <a:pt x="9144" y="3810"/>
                      <a:pt x="7429" y="0"/>
                    </a:cubicBezTo>
                    <a:lnTo>
                      <a:pt x="7429" y="0"/>
                    </a:lnTo>
                    <a:close/>
                  </a:path>
                </a:pathLst>
              </a:custGeom>
              <a:solidFill>
                <a:srgbClr val="FFFFFF"/>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C2D5EF08-B41C-F3A0-ADB6-E80DA05D63D1}"/>
                  </a:ext>
                </a:extLst>
              </p:cNvPr>
              <p:cNvSpPr/>
              <p:nvPr/>
            </p:nvSpPr>
            <p:spPr>
              <a:xfrm>
                <a:off x="11766729" y="-1398604"/>
                <a:ext cx="1454226" cy="678207"/>
              </a:xfrm>
              <a:custGeom>
                <a:avLst/>
                <a:gdLst>
                  <a:gd name="connsiteX0" fmla="*/ 1452082 w 1454226"/>
                  <a:gd name="connsiteY0" fmla="*/ 454941 h 678207"/>
                  <a:gd name="connsiteX1" fmla="*/ 1428269 w 1454226"/>
                  <a:gd name="connsiteY1" fmla="*/ 423223 h 678207"/>
                  <a:gd name="connsiteX2" fmla="*/ 1427508 w 1454226"/>
                  <a:gd name="connsiteY2" fmla="*/ 422747 h 678207"/>
                  <a:gd name="connsiteX3" fmla="*/ 1426745 w 1454226"/>
                  <a:gd name="connsiteY3" fmla="*/ 422270 h 678207"/>
                  <a:gd name="connsiteX4" fmla="*/ 1413887 w 1454226"/>
                  <a:gd name="connsiteY4" fmla="*/ 416651 h 678207"/>
                  <a:gd name="connsiteX5" fmla="*/ 1392932 w 1454226"/>
                  <a:gd name="connsiteY5" fmla="*/ 414555 h 678207"/>
                  <a:gd name="connsiteX6" fmla="*/ 1391789 w 1454226"/>
                  <a:gd name="connsiteY6" fmla="*/ 402744 h 678207"/>
                  <a:gd name="connsiteX7" fmla="*/ 1384074 w 1454226"/>
                  <a:gd name="connsiteY7" fmla="*/ 379789 h 678207"/>
                  <a:gd name="connsiteX8" fmla="*/ 1356642 w 1454226"/>
                  <a:gd name="connsiteY8" fmla="*/ 352928 h 678207"/>
                  <a:gd name="connsiteX9" fmla="*/ 1337972 w 1454226"/>
                  <a:gd name="connsiteY9" fmla="*/ 343880 h 678207"/>
                  <a:gd name="connsiteX10" fmla="*/ 1337401 w 1454226"/>
                  <a:gd name="connsiteY10" fmla="*/ 343689 h 678207"/>
                  <a:gd name="connsiteX11" fmla="*/ 1333305 w 1454226"/>
                  <a:gd name="connsiteY11" fmla="*/ 332926 h 678207"/>
                  <a:gd name="connsiteX12" fmla="*/ 1291681 w 1454226"/>
                  <a:gd name="connsiteY12" fmla="*/ 299779 h 678207"/>
                  <a:gd name="connsiteX13" fmla="*/ 1290157 w 1454226"/>
                  <a:gd name="connsiteY13" fmla="*/ 299303 h 678207"/>
                  <a:gd name="connsiteX14" fmla="*/ 1289967 w 1454226"/>
                  <a:gd name="connsiteY14" fmla="*/ 299303 h 678207"/>
                  <a:gd name="connsiteX15" fmla="*/ 1245294 w 1454226"/>
                  <a:gd name="connsiteY15" fmla="*/ 301017 h 678207"/>
                  <a:gd name="connsiteX16" fmla="*/ 1231007 w 1454226"/>
                  <a:gd name="connsiteY16" fmla="*/ 277490 h 678207"/>
                  <a:gd name="connsiteX17" fmla="*/ 1230911 w 1454226"/>
                  <a:gd name="connsiteY17" fmla="*/ 277490 h 678207"/>
                  <a:gd name="connsiteX18" fmla="*/ 1202813 w 1454226"/>
                  <a:gd name="connsiteY18" fmla="*/ 257488 h 678207"/>
                  <a:gd name="connsiteX19" fmla="*/ 1193764 w 1454226"/>
                  <a:gd name="connsiteY19" fmla="*/ 254154 h 678207"/>
                  <a:gd name="connsiteX20" fmla="*/ 1165189 w 1454226"/>
                  <a:gd name="connsiteY20" fmla="*/ 250725 h 678207"/>
                  <a:gd name="connsiteX21" fmla="*/ 1119755 w 1454226"/>
                  <a:gd name="connsiteY21" fmla="*/ 268727 h 678207"/>
                  <a:gd name="connsiteX22" fmla="*/ 1112230 w 1454226"/>
                  <a:gd name="connsiteY22" fmla="*/ 274919 h 678207"/>
                  <a:gd name="connsiteX23" fmla="*/ 1102991 w 1454226"/>
                  <a:gd name="connsiteY23" fmla="*/ 281586 h 678207"/>
                  <a:gd name="connsiteX24" fmla="*/ 1102419 w 1454226"/>
                  <a:gd name="connsiteY24" fmla="*/ 285206 h 678207"/>
                  <a:gd name="connsiteX25" fmla="*/ 1081655 w 1454226"/>
                  <a:gd name="connsiteY25" fmla="*/ 308542 h 678207"/>
                  <a:gd name="connsiteX26" fmla="*/ 1071082 w 1454226"/>
                  <a:gd name="connsiteY26" fmla="*/ 322829 h 678207"/>
                  <a:gd name="connsiteX27" fmla="*/ 1054604 w 1454226"/>
                  <a:gd name="connsiteY27" fmla="*/ 313114 h 678207"/>
                  <a:gd name="connsiteX28" fmla="*/ 1053842 w 1454226"/>
                  <a:gd name="connsiteY28" fmla="*/ 312828 h 678207"/>
                  <a:gd name="connsiteX29" fmla="*/ 1053080 w 1454226"/>
                  <a:gd name="connsiteY29" fmla="*/ 312638 h 678207"/>
                  <a:gd name="connsiteX30" fmla="*/ 1051079 w 1454226"/>
                  <a:gd name="connsiteY30" fmla="*/ 311971 h 678207"/>
                  <a:gd name="connsiteX31" fmla="*/ 1007741 w 1454226"/>
                  <a:gd name="connsiteY31" fmla="*/ 312828 h 678207"/>
                  <a:gd name="connsiteX32" fmla="*/ 980023 w 1454226"/>
                  <a:gd name="connsiteY32" fmla="*/ 328449 h 678207"/>
                  <a:gd name="connsiteX33" fmla="*/ 962307 w 1454226"/>
                  <a:gd name="connsiteY33" fmla="*/ 320258 h 678207"/>
                  <a:gd name="connsiteX34" fmla="*/ 946400 w 1454226"/>
                  <a:gd name="connsiteY34" fmla="*/ 317495 h 678207"/>
                  <a:gd name="connsiteX35" fmla="*/ 919253 w 1454226"/>
                  <a:gd name="connsiteY35" fmla="*/ 319591 h 678207"/>
                  <a:gd name="connsiteX36" fmla="*/ 910014 w 1454226"/>
                  <a:gd name="connsiteY36" fmla="*/ 287873 h 678207"/>
                  <a:gd name="connsiteX37" fmla="*/ 894012 w 1454226"/>
                  <a:gd name="connsiteY37" fmla="*/ 267680 h 678207"/>
                  <a:gd name="connsiteX38" fmla="*/ 869533 w 1454226"/>
                  <a:gd name="connsiteY38" fmla="*/ 248534 h 678207"/>
                  <a:gd name="connsiteX39" fmla="*/ 850292 w 1454226"/>
                  <a:gd name="connsiteY39" fmla="*/ 241105 h 678207"/>
                  <a:gd name="connsiteX40" fmla="*/ 847244 w 1454226"/>
                  <a:gd name="connsiteY40" fmla="*/ 240152 h 678207"/>
                  <a:gd name="connsiteX41" fmla="*/ 844292 w 1454226"/>
                  <a:gd name="connsiteY41" fmla="*/ 239676 h 678207"/>
                  <a:gd name="connsiteX42" fmla="*/ 825718 w 1454226"/>
                  <a:gd name="connsiteY42" fmla="*/ 240057 h 678207"/>
                  <a:gd name="connsiteX43" fmla="*/ 825527 w 1454226"/>
                  <a:gd name="connsiteY43" fmla="*/ 240057 h 678207"/>
                  <a:gd name="connsiteX44" fmla="*/ 809240 w 1454226"/>
                  <a:gd name="connsiteY44" fmla="*/ 244820 h 678207"/>
                  <a:gd name="connsiteX45" fmla="*/ 791904 w 1454226"/>
                  <a:gd name="connsiteY45" fmla="*/ 254535 h 678207"/>
                  <a:gd name="connsiteX46" fmla="*/ 775331 w 1454226"/>
                  <a:gd name="connsiteY46" fmla="*/ 271204 h 678207"/>
                  <a:gd name="connsiteX47" fmla="*/ 775140 w 1454226"/>
                  <a:gd name="connsiteY47" fmla="*/ 271490 h 678207"/>
                  <a:gd name="connsiteX48" fmla="*/ 767901 w 1454226"/>
                  <a:gd name="connsiteY48" fmla="*/ 268156 h 678207"/>
                  <a:gd name="connsiteX49" fmla="*/ 767139 w 1454226"/>
                  <a:gd name="connsiteY49" fmla="*/ 267870 h 678207"/>
                  <a:gd name="connsiteX50" fmla="*/ 766377 w 1454226"/>
                  <a:gd name="connsiteY50" fmla="*/ 267680 h 678207"/>
                  <a:gd name="connsiteX51" fmla="*/ 764377 w 1454226"/>
                  <a:gd name="connsiteY51" fmla="*/ 267013 h 678207"/>
                  <a:gd name="connsiteX52" fmla="*/ 721038 w 1454226"/>
                  <a:gd name="connsiteY52" fmla="*/ 267870 h 678207"/>
                  <a:gd name="connsiteX53" fmla="*/ 693320 w 1454226"/>
                  <a:gd name="connsiteY53" fmla="*/ 283491 h 678207"/>
                  <a:gd name="connsiteX54" fmla="*/ 675604 w 1454226"/>
                  <a:gd name="connsiteY54" fmla="*/ 275300 h 678207"/>
                  <a:gd name="connsiteX55" fmla="*/ 659697 w 1454226"/>
                  <a:gd name="connsiteY55" fmla="*/ 272537 h 678207"/>
                  <a:gd name="connsiteX56" fmla="*/ 632551 w 1454226"/>
                  <a:gd name="connsiteY56" fmla="*/ 274633 h 678207"/>
                  <a:gd name="connsiteX57" fmla="*/ 623312 w 1454226"/>
                  <a:gd name="connsiteY57" fmla="*/ 242915 h 678207"/>
                  <a:gd name="connsiteX58" fmla="*/ 607310 w 1454226"/>
                  <a:gd name="connsiteY58" fmla="*/ 222626 h 678207"/>
                  <a:gd name="connsiteX59" fmla="*/ 582830 w 1454226"/>
                  <a:gd name="connsiteY59" fmla="*/ 203481 h 678207"/>
                  <a:gd name="connsiteX60" fmla="*/ 563685 w 1454226"/>
                  <a:gd name="connsiteY60" fmla="*/ 196052 h 678207"/>
                  <a:gd name="connsiteX61" fmla="*/ 560637 w 1454226"/>
                  <a:gd name="connsiteY61" fmla="*/ 195099 h 678207"/>
                  <a:gd name="connsiteX62" fmla="*/ 557684 w 1454226"/>
                  <a:gd name="connsiteY62" fmla="*/ 194623 h 678207"/>
                  <a:gd name="connsiteX63" fmla="*/ 539015 w 1454226"/>
                  <a:gd name="connsiteY63" fmla="*/ 195004 h 678207"/>
                  <a:gd name="connsiteX64" fmla="*/ 538825 w 1454226"/>
                  <a:gd name="connsiteY64" fmla="*/ 195004 h 678207"/>
                  <a:gd name="connsiteX65" fmla="*/ 522537 w 1454226"/>
                  <a:gd name="connsiteY65" fmla="*/ 199766 h 678207"/>
                  <a:gd name="connsiteX66" fmla="*/ 505202 w 1454226"/>
                  <a:gd name="connsiteY66" fmla="*/ 209482 h 678207"/>
                  <a:gd name="connsiteX67" fmla="*/ 499010 w 1454226"/>
                  <a:gd name="connsiteY67" fmla="*/ 214530 h 678207"/>
                  <a:gd name="connsiteX68" fmla="*/ 477293 w 1454226"/>
                  <a:gd name="connsiteY68" fmla="*/ 203576 h 678207"/>
                  <a:gd name="connsiteX69" fmla="*/ 441098 w 1454226"/>
                  <a:gd name="connsiteY69" fmla="*/ 201767 h 678207"/>
                  <a:gd name="connsiteX70" fmla="*/ 439670 w 1454226"/>
                  <a:gd name="connsiteY70" fmla="*/ 202052 h 678207"/>
                  <a:gd name="connsiteX71" fmla="*/ 438241 w 1454226"/>
                  <a:gd name="connsiteY71" fmla="*/ 202433 h 678207"/>
                  <a:gd name="connsiteX72" fmla="*/ 415190 w 1454226"/>
                  <a:gd name="connsiteY72" fmla="*/ 211958 h 678207"/>
                  <a:gd name="connsiteX73" fmla="*/ 409094 w 1454226"/>
                  <a:gd name="connsiteY73" fmla="*/ 216721 h 678207"/>
                  <a:gd name="connsiteX74" fmla="*/ 405094 w 1454226"/>
                  <a:gd name="connsiteY74" fmla="*/ 213959 h 678207"/>
                  <a:gd name="connsiteX75" fmla="*/ 384806 w 1454226"/>
                  <a:gd name="connsiteY75" fmla="*/ 204624 h 678207"/>
                  <a:gd name="connsiteX76" fmla="*/ 369851 w 1454226"/>
                  <a:gd name="connsiteY76" fmla="*/ 201290 h 678207"/>
                  <a:gd name="connsiteX77" fmla="*/ 366708 w 1454226"/>
                  <a:gd name="connsiteY77" fmla="*/ 200814 h 678207"/>
                  <a:gd name="connsiteX78" fmla="*/ 363565 w 1454226"/>
                  <a:gd name="connsiteY78" fmla="*/ 200814 h 678207"/>
                  <a:gd name="connsiteX79" fmla="*/ 337657 w 1454226"/>
                  <a:gd name="connsiteY79" fmla="*/ 205958 h 678207"/>
                  <a:gd name="connsiteX80" fmla="*/ 305177 w 1454226"/>
                  <a:gd name="connsiteY80" fmla="*/ 229675 h 678207"/>
                  <a:gd name="connsiteX81" fmla="*/ 293461 w 1454226"/>
                  <a:gd name="connsiteY81" fmla="*/ 245296 h 678207"/>
                  <a:gd name="connsiteX82" fmla="*/ 287270 w 1454226"/>
                  <a:gd name="connsiteY82" fmla="*/ 231199 h 678207"/>
                  <a:gd name="connsiteX83" fmla="*/ 273839 w 1454226"/>
                  <a:gd name="connsiteY83" fmla="*/ 210625 h 678207"/>
                  <a:gd name="connsiteX84" fmla="*/ 265172 w 1454226"/>
                  <a:gd name="connsiteY84" fmla="*/ 199862 h 678207"/>
                  <a:gd name="connsiteX85" fmla="*/ 259457 w 1454226"/>
                  <a:gd name="connsiteY85" fmla="*/ 193385 h 678207"/>
                  <a:gd name="connsiteX86" fmla="*/ 283364 w 1454226"/>
                  <a:gd name="connsiteY86" fmla="*/ 181669 h 678207"/>
                  <a:gd name="connsiteX87" fmla="*/ 306129 w 1454226"/>
                  <a:gd name="connsiteY87" fmla="*/ 144902 h 678207"/>
                  <a:gd name="connsiteX88" fmla="*/ 311082 w 1454226"/>
                  <a:gd name="connsiteY88" fmla="*/ 104897 h 678207"/>
                  <a:gd name="connsiteX89" fmla="*/ 300986 w 1454226"/>
                  <a:gd name="connsiteY89" fmla="*/ 57653 h 678207"/>
                  <a:gd name="connsiteX90" fmla="*/ 279554 w 1454226"/>
                  <a:gd name="connsiteY90" fmla="*/ 25745 h 678207"/>
                  <a:gd name="connsiteX91" fmla="*/ 248217 w 1454226"/>
                  <a:gd name="connsiteY91" fmla="*/ 5456 h 678207"/>
                  <a:gd name="connsiteX92" fmla="*/ 241835 w 1454226"/>
                  <a:gd name="connsiteY92" fmla="*/ 3266 h 678207"/>
                  <a:gd name="connsiteX93" fmla="*/ 200306 w 1454226"/>
                  <a:gd name="connsiteY93" fmla="*/ 1837 h 678207"/>
                  <a:gd name="connsiteX94" fmla="*/ 186971 w 1454226"/>
                  <a:gd name="connsiteY94" fmla="*/ 4885 h 678207"/>
                  <a:gd name="connsiteX95" fmla="*/ 180113 w 1454226"/>
                  <a:gd name="connsiteY95" fmla="*/ 7076 h 678207"/>
                  <a:gd name="connsiteX96" fmla="*/ 176684 w 1454226"/>
                  <a:gd name="connsiteY96" fmla="*/ 9647 h 678207"/>
                  <a:gd name="connsiteX97" fmla="*/ 138775 w 1454226"/>
                  <a:gd name="connsiteY97" fmla="*/ 37270 h 678207"/>
                  <a:gd name="connsiteX98" fmla="*/ 108866 w 1454226"/>
                  <a:gd name="connsiteY98" fmla="*/ 71846 h 678207"/>
                  <a:gd name="connsiteX99" fmla="*/ 84959 w 1454226"/>
                  <a:gd name="connsiteY99" fmla="*/ 107564 h 678207"/>
                  <a:gd name="connsiteX100" fmla="*/ 81434 w 1454226"/>
                  <a:gd name="connsiteY100" fmla="*/ 106993 h 678207"/>
                  <a:gd name="connsiteX101" fmla="*/ 68004 w 1454226"/>
                  <a:gd name="connsiteY101" fmla="*/ 138521 h 678207"/>
                  <a:gd name="connsiteX102" fmla="*/ 64956 w 1454226"/>
                  <a:gd name="connsiteY102" fmla="*/ 145474 h 678207"/>
                  <a:gd name="connsiteX103" fmla="*/ 61146 w 1454226"/>
                  <a:gd name="connsiteY103" fmla="*/ 154142 h 678207"/>
                  <a:gd name="connsiteX104" fmla="*/ 56288 w 1454226"/>
                  <a:gd name="connsiteY104" fmla="*/ 165286 h 678207"/>
                  <a:gd name="connsiteX105" fmla="*/ 50954 w 1454226"/>
                  <a:gd name="connsiteY105" fmla="*/ 178907 h 678207"/>
                  <a:gd name="connsiteX106" fmla="*/ 42668 w 1454226"/>
                  <a:gd name="connsiteY106" fmla="*/ 216530 h 678207"/>
                  <a:gd name="connsiteX107" fmla="*/ 44668 w 1454226"/>
                  <a:gd name="connsiteY107" fmla="*/ 255869 h 678207"/>
                  <a:gd name="connsiteX108" fmla="*/ 44477 w 1454226"/>
                  <a:gd name="connsiteY108" fmla="*/ 257012 h 678207"/>
                  <a:gd name="connsiteX109" fmla="*/ 46763 w 1454226"/>
                  <a:gd name="connsiteY109" fmla="*/ 265870 h 678207"/>
                  <a:gd name="connsiteX110" fmla="*/ 47621 w 1454226"/>
                  <a:gd name="connsiteY110" fmla="*/ 269013 h 678207"/>
                  <a:gd name="connsiteX111" fmla="*/ 48287 w 1454226"/>
                  <a:gd name="connsiteY111" fmla="*/ 271871 h 678207"/>
                  <a:gd name="connsiteX112" fmla="*/ 48668 w 1454226"/>
                  <a:gd name="connsiteY112" fmla="*/ 272347 h 678207"/>
                  <a:gd name="connsiteX113" fmla="*/ 69433 w 1454226"/>
                  <a:gd name="connsiteY113" fmla="*/ 306065 h 678207"/>
                  <a:gd name="connsiteX114" fmla="*/ 54574 w 1454226"/>
                  <a:gd name="connsiteY114" fmla="*/ 315971 h 678207"/>
                  <a:gd name="connsiteX115" fmla="*/ 19141 w 1454226"/>
                  <a:gd name="connsiteY115" fmla="*/ 352357 h 678207"/>
                  <a:gd name="connsiteX116" fmla="*/ 2186 w 1454226"/>
                  <a:gd name="connsiteY116" fmla="*/ 437415 h 678207"/>
                  <a:gd name="connsiteX117" fmla="*/ 4091 w 1454226"/>
                  <a:gd name="connsiteY117" fmla="*/ 448750 h 678207"/>
                  <a:gd name="connsiteX118" fmla="*/ 12664 w 1454226"/>
                  <a:gd name="connsiteY118" fmla="*/ 469514 h 678207"/>
                  <a:gd name="connsiteX119" fmla="*/ 28190 w 1454226"/>
                  <a:gd name="connsiteY119" fmla="*/ 490088 h 678207"/>
                  <a:gd name="connsiteX120" fmla="*/ 53907 w 1454226"/>
                  <a:gd name="connsiteY120" fmla="*/ 510567 h 678207"/>
                  <a:gd name="connsiteX121" fmla="*/ 74005 w 1454226"/>
                  <a:gd name="connsiteY121" fmla="*/ 519140 h 678207"/>
                  <a:gd name="connsiteX122" fmla="*/ 88388 w 1454226"/>
                  <a:gd name="connsiteY122" fmla="*/ 522378 h 678207"/>
                  <a:gd name="connsiteX123" fmla="*/ 131822 w 1454226"/>
                  <a:gd name="connsiteY123" fmla="*/ 519140 h 678207"/>
                  <a:gd name="connsiteX124" fmla="*/ 173160 w 1454226"/>
                  <a:gd name="connsiteY124" fmla="*/ 499137 h 678207"/>
                  <a:gd name="connsiteX125" fmla="*/ 213356 w 1454226"/>
                  <a:gd name="connsiteY125" fmla="*/ 469705 h 678207"/>
                  <a:gd name="connsiteX126" fmla="*/ 250694 w 1454226"/>
                  <a:gd name="connsiteY126" fmla="*/ 434367 h 678207"/>
                  <a:gd name="connsiteX127" fmla="*/ 259457 w 1454226"/>
                  <a:gd name="connsiteY127" fmla="*/ 424080 h 678207"/>
                  <a:gd name="connsiteX128" fmla="*/ 266981 w 1454226"/>
                  <a:gd name="connsiteY128" fmla="*/ 441035 h 678207"/>
                  <a:gd name="connsiteX129" fmla="*/ 307177 w 1454226"/>
                  <a:gd name="connsiteY129" fmla="*/ 477992 h 678207"/>
                  <a:gd name="connsiteX130" fmla="*/ 320798 w 1454226"/>
                  <a:gd name="connsiteY130" fmla="*/ 482849 h 678207"/>
                  <a:gd name="connsiteX131" fmla="*/ 332894 w 1454226"/>
                  <a:gd name="connsiteY131" fmla="*/ 485707 h 678207"/>
                  <a:gd name="connsiteX132" fmla="*/ 341181 w 1454226"/>
                  <a:gd name="connsiteY132" fmla="*/ 486374 h 678207"/>
                  <a:gd name="connsiteX133" fmla="*/ 388425 w 1454226"/>
                  <a:gd name="connsiteY133" fmla="*/ 468467 h 678207"/>
                  <a:gd name="connsiteX134" fmla="*/ 411666 w 1454226"/>
                  <a:gd name="connsiteY134" fmla="*/ 480754 h 678207"/>
                  <a:gd name="connsiteX135" fmla="*/ 420239 w 1454226"/>
                  <a:gd name="connsiteY135" fmla="*/ 483802 h 678207"/>
                  <a:gd name="connsiteX136" fmla="*/ 431097 w 1454226"/>
                  <a:gd name="connsiteY136" fmla="*/ 486278 h 678207"/>
                  <a:gd name="connsiteX137" fmla="*/ 439289 w 1454226"/>
                  <a:gd name="connsiteY137" fmla="*/ 513806 h 678207"/>
                  <a:gd name="connsiteX138" fmla="*/ 459005 w 1454226"/>
                  <a:gd name="connsiteY138" fmla="*/ 539523 h 678207"/>
                  <a:gd name="connsiteX139" fmla="*/ 482151 w 1454226"/>
                  <a:gd name="connsiteY139" fmla="*/ 553906 h 678207"/>
                  <a:gd name="connsiteX140" fmla="*/ 490914 w 1454226"/>
                  <a:gd name="connsiteY140" fmla="*/ 556954 h 678207"/>
                  <a:gd name="connsiteX141" fmla="*/ 495962 w 1454226"/>
                  <a:gd name="connsiteY141" fmla="*/ 558288 h 678207"/>
                  <a:gd name="connsiteX142" fmla="*/ 530348 w 1454226"/>
                  <a:gd name="connsiteY142" fmla="*/ 558859 h 678207"/>
                  <a:gd name="connsiteX143" fmla="*/ 530538 w 1454226"/>
                  <a:gd name="connsiteY143" fmla="*/ 558859 h 678207"/>
                  <a:gd name="connsiteX144" fmla="*/ 557589 w 1454226"/>
                  <a:gd name="connsiteY144" fmla="*/ 546000 h 678207"/>
                  <a:gd name="connsiteX145" fmla="*/ 557780 w 1454226"/>
                  <a:gd name="connsiteY145" fmla="*/ 546000 h 678207"/>
                  <a:gd name="connsiteX146" fmla="*/ 572924 w 1454226"/>
                  <a:gd name="connsiteY146" fmla="*/ 530570 h 678207"/>
                  <a:gd name="connsiteX147" fmla="*/ 573020 w 1454226"/>
                  <a:gd name="connsiteY147" fmla="*/ 530570 h 678207"/>
                  <a:gd name="connsiteX148" fmla="*/ 580259 w 1454226"/>
                  <a:gd name="connsiteY148" fmla="*/ 519140 h 678207"/>
                  <a:gd name="connsiteX149" fmla="*/ 596070 w 1454226"/>
                  <a:gd name="connsiteY149" fmla="*/ 491422 h 678207"/>
                  <a:gd name="connsiteX150" fmla="*/ 611501 w 1454226"/>
                  <a:gd name="connsiteY150" fmla="*/ 464371 h 678207"/>
                  <a:gd name="connsiteX151" fmla="*/ 613215 w 1454226"/>
                  <a:gd name="connsiteY151" fmla="*/ 461704 h 678207"/>
                  <a:gd name="connsiteX152" fmla="*/ 623312 w 1454226"/>
                  <a:gd name="connsiteY152" fmla="*/ 467895 h 678207"/>
                  <a:gd name="connsiteX153" fmla="*/ 633694 w 1454226"/>
                  <a:gd name="connsiteY153" fmla="*/ 471991 h 678207"/>
                  <a:gd name="connsiteX154" fmla="*/ 654839 w 1454226"/>
                  <a:gd name="connsiteY154" fmla="*/ 474658 h 678207"/>
                  <a:gd name="connsiteX155" fmla="*/ 675413 w 1454226"/>
                  <a:gd name="connsiteY155" fmla="*/ 470467 h 678207"/>
                  <a:gd name="connsiteX156" fmla="*/ 715037 w 1454226"/>
                  <a:gd name="connsiteY156" fmla="*/ 500661 h 678207"/>
                  <a:gd name="connsiteX157" fmla="*/ 717704 w 1454226"/>
                  <a:gd name="connsiteY157" fmla="*/ 501518 h 678207"/>
                  <a:gd name="connsiteX158" fmla="*/ 716942 w 1454226"/>
                  <a:gd name="connsiteY158" fmla="*/ 520092 h 678207"/>
                  <a:gd name="connsiteX159" fmla="*/ 725896 w 1454226"/>
                  <a:gd name="connsiteY159" fmla="*/ 558954 h 678207"/>
                  <a:gd name="connsiteX160" fmla="*/ 745613 w 1454226"/>
                  <a:gd name="connsiteY160" fmla="*/ 584672 h 678207"/>
                  <a:gd name="connsiteX161" fmla="*/ 768663 w 1454226"/>
                  <a:gd name="connsiteY161" fmla="*/ 598959 h 678207"/>
                  <a:gd name="connsiteX162" fmla="*/ 777426 w 1454226"/>
                  <a:gd name="connsiteY162" fmla="*/ 602102 h 678207"/>
                  <a:gd name="connsiteX163" fmla="*/ 782474 w 1454226"/>
                  <a:gd name="connsiteY163" fmla="*/ 603436 h 678207"/>
                  <a:gd name="connsiteX164" fmla="*/ 816955 w 1454226"/>
                  <a:gd name="connsiteY164" fmla="*/ 604007 h 678207"/>
                  <a:gd name="connsiteX165" fmla="*/ 844196 w 1454226"/>
                  <a:gd name="connsiteY165" fmla="*/ 591053 h 678207"/>
                  <a:gd name="connsiteX166" fmla="*/ 859436 w 1454226"/>
                  <a:gd name="connsiteY166" fmla="*/ 575623 h 678207"/>
                  <a:gd name="connsiteX167" fmla="*/ 866771 w 1454226"/>
                  <a:gd name="connsiteY167" fmla="*/ 564288 h 678207"/>
                  <a:gd name="connsiteX168" fmla="*/ 882582 w 1454226"/>
                  <a:gd name="connsiteY168" fmla="*/ 536570 h 678207"/>
                  <a:gd name="connsiteX169" fmla="*/ 898013 w 1454226"/>
                  <a:gd name="connsiteY169" fmla="*/ 509519 h 678207"/>
                  <a:gd name="connsiteX170" fmla="*/ 899727 w 1454226"/>
                  <a:gd name="connsiteY170" fmla="*/ 506852 h 678207"/>
                  <a:gd name="connsiteX171" fmla="*/ 909824 w 1454226"/>
                  <a:gd name="connsiteY171" fmla="*/ 513044 h 678207"/>
                  <a:gd name="connsiteX172" fmla="*/ 920301 w 1454226"/>
                  <a:gd name="connsiteY172" fmla="*/ 517139 h 678207"/>
                  <a:gd name="connsiteX173" fmla="*/ 941447 w 1454226"/>
                  <a:gd name="connsiteY173" fmla="*/ 519711 h 678207"/>
                  <a:gd name="connsiteX174" fmla="*/ 962021 w 1454226"/>
                  <a:gd name="connsiteY174" fmla="*/ 515520 h 678207"/>
                  <a:gd name="connsiteX175" fmla="*/ 1001645 w 1454226"/>
                  <a:gd name="connsiteY175" fmla="*/ 545715 h 678207"/>
                  <a:gd name="connsiteX176" fmla="*/ 1004788 w 1454226"/>
                  <a:gd name="connsiteY176" fmla="*/ 546667 h 678207"/>
                  <a:gd name="connsiteX177" fmla="*/ 1012503 w 1454226"/>
                  <a:gd name="connsiteY177" fmla="*/ 547905 h 678207"/>
                  <a:gd name="connsiteX178" fmla="*/ 1052127 w 1454226"/>
                  <a:gd name="connsiteY178" fmla="*/ 543905 h 678207"/>
                  <a:gd name="connsiteX179" fmla="*/ 1055842 w 1454226"/>
                  <a:gd name="connsiteY179" fmla="*/ 548191 h 678207"/>
                  <a:gd name="connsiteX180" fmla="*/ 1076130 w 1454226"/>
                  <a:gd name="connsiteY180" fmla="*/ 566098 h 678207"/>
                  <a:gd name="connsiteX181" fmla="*/ 1097942 w 1454226"/>
                  <a:gd name="connsiteY181" fmla="*/ 578671 h 678207"/>
                  <a:gd name="connsiteX182" fmla="*/ 1108420 w 1454226"/>
                  <a:gd name="connsiteY182" fmla="*/ 582195 h 678207"/>
                  <a:gd name="connsiteX183" fmla="*/ 1112992 w 1454226"/>
                  <a:gd name="connsiteY183" fmla="*/ 583433 h 678207"/>
                  <a:gd name="connsiteX184" fmla="*/ 1113278 w 1454226"/>
                  <a:gd name="connsiteY184" fmla="*/ 583433 h 678207"/>
                  <a:gd name="connsiteX185" fmla="*/ 1129375 w 1454226"/>
                  <a:gd name="connsiteY185" fmla="*/ 586196 h 678207"/>
                  <a:gd name="connsiteX186" fmla="*/ 1134328 w 1454226"/>
                  <a:gd name="connsiteY186" fmla="*/ 586958 h 678207"/>
                  <a:gd name="connsiteX187" fmla="*/ 1137662 w 1454226"/>
                  <a:gd name="connsiteY187" fmla="*/ 586958 h 678207"/>
                  <a:gd name="connsiteX188" fmla="*/ 1169094 w 1454226"/>
                  <a:gd name="connsiteY188" fmla="*/ 581814 h 678207"/>
                  <a:gd name="connsiteX189" fmla="*/ 1170713 w 1454226"/>
                  <a:gd name="connsiteY189" fmla="*/ 600769 h 678207"/>
                  <a:gd name="connsiteX190" fmla="*/ 1184429 w 1454226"/>
                  <a:gd name="connsiteY190" fmla="*/ 636202 h 678207"/>
                  <a:gd name="connsiteX191" fmla="*/ 1208051 w 1454226"/>
                  <a:gd name="connsiteY191" fmla="*/ 661920 h 678207"/>
                  <a:gd name="connsiteX192" fmla="*/ 1232340 w 1454226"/>
                  <a:gd name="connsiteY192" fmla="*/ 674302 h 678207"/>
                  <a:gd name="connsiteX193" fmla="*/ 1232340 w 1454226"/>
                  <a:gd name="connsiteY193" fmla="*/ 674302 h 678207"/>
                  <a:gd name="connsiteX194" fmla="*/ 1257010 w 1454226"/>
                  <a:gd name="connsiteY194" fmla="*/ 678017 h 678207"/>
                  <a:gd name="connsiteX195" fmla="*/ 1265011 w 1454226"/>
                  <a:gd name="connsiteY195" fmla="*/ 678207 h 678207"/>
                  <a:gd name="connsiteX196" fmla="*/ 1282061 w 1454226"/>
                  <a:gd name="connsiteY196" fmla="*/ 676493 h 678207"/>
                  <a:gd name="connsiteX197" fmla="*/ 1283299 w 1454226"/>
                  <a:gd name="connsiteY197" fmla="*/ 676207 h 678207"/>
                  <a:gd name="connsiteX198" fmla="*/ 1284537 w 1454226"/>
                  <a:gd name="connsiteY198" fmla="*/ 675921 h 678207"/>
                  <a:gd name="connsiteX199" fmla="*/ 1328543 w 1454226"/>
                  <a:gd name="connsiteY199" fmla="*/ 652490 h 678207"/>
                  <a:gd name="connsiteX200" fmla="*/ 1363023 w 1454226"/>
                  <a:gd name="connsiteY200" fmla="*/ 619247 h 678207"/>
                  <a:gd name="connsiteX201" fmla="*/ 1393217 w 1454226"/>
                  <a:gd name="connsiteY201" fmla="*/ 581338 h 678207"/>
                  <a:gd name="connsiteX202" fmla="*/ 1418173 w 1454226"/>
                  <a:gd name="connsiteY202" fmla="*/ 545333 h 678207"/>
                  <a:gd name="connsiteX203" fmla="*/ 1437413 w 1454226"/>
                  <a:gd name="connsiteY203" fmla="*/ 514853 h 678207"/>
                  <a:gd name="connsiteX204" fmla="*/ 1447129 w 1454226"/>
                  <a:gd name="connsiteY204" fmla="*/ 498280 h 678207"/>
                  <a:gd name="connsiteX205" fmla="*/ 1447891 w 1454226"/>
                  <a:gd name="connsiteY205" fmla="*/ 497042 h 678207"/>
                  <a:gd name="connsiteX206" fmla="*/ 1448558 w 1454226"/>
                  <a:gd name="connsiteY206" fmla="*/ 495708 h 678207"/>
                  <a:gd name="connsiteX207" fmla="*/ 1451987 w 1454226"/>
                  <a:gd name="connsiteY207" fmla="*/ 455227 h 678207"/>
                  <a:gd name="connsiteX208" fmla="*/ 1451987 w 1454226"/>
                  <a:gd name="connsiteY208" fmla="*/ 455227 h 678207"/>
                  <a:gd name="connsiteX209" fmla="*/ 202783 w 1454226"/>
                  <a:gd name="connsiteY209" fmla="*/ 172239 h 678207"/>
                  <a:gd name="connsiteX210" fmla="*/ 192115 w 1454226"/>
                  <a:gd name="connsiteY210" fmla="*/ 172715 h 678207"/>
                  <a:gd name="connsiteX211" fmla="*/ 199544 w 1454226"/>
                  <a:gd name="connsiteY211" fmla="*/ 162143 h 678207"/>
                  <a:gd name="connsiteX212" fmla="*/ 205355 w 1454226"/>
                  <a:gd name="connsiteY212" fmla="*/ 172334 h 678207"/>
                  <a:gd name="connsiteX213" fmla="*/ 202783 w 1454226"/>
                  <a:gd name="connsiteY213" fmla="*/ 172334 h 678207"/>
                  <a:gd name="connsiteX214" fmla="*/ 202783 w 1454226"/>
                  <a:gd name="connsiteY214" fmla="*/ 172334 h 67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454226" h="678207">
                    <a:moveTo>
                      <a:pt x="1452082" y="454941"/>
                    </a:moveTo>
                    <a:cubicBezTo>
                      <a:pt x="1448177" y="441797"/>
                      <a:pt x="1439985" y="430748"/>
                      <a:pt x="1428269" y="423223"/>
                    </a:cubicBezTo>
                    <a:lnTo>
                      <a:pt x="1427508" y="422747"/>
                    </a:lnTo>
                    <a:lnTo>
                      <a:pt x="1426745" y="422270"/>
                    </a:lnTo>
                    <a:cubicBezTo>
                      <a:pt x="1422650" y="419889"/>
                      <a:pt x="1418363" y="417984"/>
                      <a:pt x="1413887" y="416651"/>
                    </a:cubicBezTo>
                    <a:cubicBezTo>
                      <a:pt x="1407029" y="414650"/>
                      <a:pt x="1399980" y="413888"/>
                      <a:pt x="1392932" y="414555"/>
                    </a:cubicBezTo>
                    <a:cubicBezTo>
                      <a:pt x="1392932" y="410650"/>
                      <a:pt x="1392646" y="406840"/>
                      <a:pt x="1391789" y="402744"/>
                    </a:cubicBezTo>
                    <a:cubicBezTo>
                      <a:pt x="1391027" y="394553"/>
                      <a:pt x="1388360" y="386742"/>
                      <a:pt x="1384074" y="379789"/>
                    </a:cubicBezTo>
                    <a:cubicBezTo>
                      <a:pt x="1377216" y="368264"/>
                      <a:pt x="1368071" y="359215"/>
                      <a:pt x="1356642" y="352928"/>
                    </a:cubicBezTo>
                    <a:cubicBezTo>
                      <a:pt x="1350736" y="349690"/>
                      <a:pt x="1344450" y="346642"/>
                      <a:pt x="1337972" y="343880"/>
                    </a:cubicBezTo>
                    <a:cubicBezTo>
                      <a:pt x="1337782" y="343880"/>
                      <a:pt x="1337592" y="343689"/>
                      <a:pt x="1337401" y="343689"/>
                    </a:cubicBezTo>
                    <a:cubicBezTo>
                      <a:pt x="1336353" y="339974"/>
                      <a:pt x="1335020" y="336450"/>
                      <a:pt x="1333305" y="332926"/>
                    </a:cubicBezTo>
                    <a:cubicBezTo>
                      <a:pt x="1327971" y="321877"/>
                      <a:pt x="1316351" y="307208"/>
                      <a:pt x="1291681" y="299779"/>
                    </a:cubicBezTo>
                    <a:lnTo>
                      <a:pt x="1290157" y="299303"/>
                    </a:lnTo>
                    <a:lnTo>
                      <a:pt x="1289967" y="299303"/>
                    </a:lnTo>
                    <a:cubicBezTo>
                      <a:pt x="1274631" y="295016"/>
                      <a:pt x="1259201" y="295683"/>
                      <a:pt x="1245294" y="301017"/>
                    </a:cubicBezTo>
                    <a:cubicBezTo>
                      <a:pt x="1242532" y="292730"/>
                      <a:pt x="1237769" y="284825"/>
                      <a:pt x="1231007" y="277490"/>
                    </a:cubicBezTo>
                    <a:lnTo>
                      <a:pt x="1230911" y="277490"/>
                    </a:lnTo>
                    <a:cubicBezTo>
                      <a:pt x="1223196" y="268918"/>
                      <a:pt x="1213767" y="262250"/>
                      <a:pt x="1202813" y="257488"/>
                    </a:cubicBezTo>
                    <a:cubicBezTo>
                      <a:pt x="1199860" y="256154"/>
                      <a:pt x="1196812" y="255107"/>
                      <a:pt x="1193764" y="254154"/>
                    </a:cubicBezTo>
                    <a:cubicBezTo>
                      <a:pt x="1184810" y="251487"/>
                      <a:pt x="1175190" y="250344"/>
                      <a:pt x="1165189" y="250725"/>
                    </a:cubicBezTo>
                    <a:cubicBezTo>
                      <a:pt x="1148901" y="251392"/>
                      <a:pt x="1133185" y="257583"/>
                      <a:pt x="1119755" y="268727"/>
                    </a:cubicBezTo>
                    <a:lnTo>
                      <a:pt x="1112230" y="274919"/>
                    </a:lnTo>
                    <a:lnTo>
                      <a:pt x="1102991" y="281586"/>
                    </a:lnTo>
                    <a:lnTo>
                      <a:pt x="1102419" y="285206"/>
                    </a:lnTo>
                    <a:cubicBezTo>
                      <a:pt x="1094799" y="292730"/>
                      <a:pt x="1087846" y="300541"/>
                      <a:pt x="1081655" y="308542"/>
                    </a:cubicBezTo>
                    <a:cubicBezTo>
                      <a:pt x="1077845" y="313495"/>
                      <a:pt x="1074320" y="318257"/>
                      <a:pt x="1071082" y="322829"/>
                    </a:cubicBezTo>
                    <a:cubicBezTo>
                      <a:pt x="1066319" y="318638"/>
                      <a:pt x="1060700" y="315400"/>
                      <a:pt x="1054604" y="313114"/>
                    </a:cubicBezTo>
                    <a:lnTo>
                      <a:pt x="1053842" y="312828"/>
                    </a:lnTo>
                    <a:lnTo>
                      <a:pt x="1053080" y="312638"/>
                    </a:lnTo>
                    <a:cubicBezTo>
                      <a:pt x="1052413" y="312352"/>
                      <a:pt x="1051746" y="312161"/>
                      <a:pt x="1051079" y="311971"/>
                    </a:cubicBezTo>
                    <a:cubicBezTo>
                      <a:pt x="1036983" y="307780"/>
                      <a:pt x="1022028" y="308066"/>
                      <a:pt x="1007741" y="312828"/>
                    </a:cubicBezTo>
                    <a:cubicBezTo>
                      <a:pt x="998216" y="315971"/>
                      <a:pt x="989072" y="321115"/>
                      <a:pt x="980023" y="328449"/>
                    </a:cubicBezTo>
                    <a:cubicBezTo>
                      <a:pt x="974403" y="324830"/>
                      <a:pt x="968402" y="322163"/>
                      <a:pt x="962307" y="320258"/>
                    </a:cubicBezTo>
                    <a:cubicBezTo>
                      <a:pt x="957163" y="318734"/>
                      <a:pt x="951829" y="317781"/>
                      <a:pt x="946400" y="317495"/>
                    </a:cubicBezTo>
                    <a:cubicBezTo>
                      <a:pt x="937446" y="317019"/>
                      <a:pt x="928302" y="317781"/>
                      <a:pt x="919253" y="319591"/>
                    </a:cubicBezTo>
                    <a:cubicBezTo>
                      <a:pt x="918872" y="308256"/>
                      <a:pt x="915729" y="297493"/>
                      <a:pt x="910014" y="287873"/>
                    </a:cubicBezTo>
                    <a:cubicBezTo>
                      <a:pt x="905633" y="280538"/>
                      <a:pt x="900299" y="273776"/>
                      <a:pt x="894012" y="267680"/>
                    </a:cubicBezTo>
                    <a:cubicBezTo>
                      <a:pt x="885344" y="258631"/>
                      <a:pt x="877629" y="252535"/>
                      <a:pt x="869533" y="248534"/>
                    </a:cubicBezTo>
                    <a:cubicBezTo>
                      <a:pt x="863913" y="245677"/>
                      <a:pt x="857627" y="243296"/>
                      <a:pt x="850292" y="241105"/>
                    </a:cubicBezTo>
                    <a:lnTo>
                      <a:pt x="847244" y="240152"/>
                    </a:lnTo>
                    <a:lnTo>
                      <a:pt x="844292" y="239676"/>
                    </a:lnTo>
                    <a:cubicBezTo>
                      <a:pt x="838482" y="238724"/>
                      <a:pt x="832576" y="238914"/>
                      <a:pt x="825718" y="240057"/>
                    </a:cubicBezTo>
                    <a:lnTo>
                      <a:pt x="825527" y="240057"/>
                    </a:lnTo>
                    <a:cubicBezTo>
                      <a:pt x="820289" y="241010"/>
                      <a:pt x="814955" y="242534"/>
                      <a:pt x="809240" y="244820"/>
                    </a:cubicBezTo>
                    <a:cubicBezTo>
                      <a:pt x="803334" y="247201"/>
                      <a:pt x="797524" y="250439"/>
                      <a:pt x="791904" y="254535"/>
                    </a:cubicBezTo>
                    <a:cubicBezTo>
                      <a:pt x="785618" y="259107"/>
                      <a:pt x="780093" y="264727"/>
                      <a:pt x="775331" y="271204"/>
                    </a:cubicBezTo>
                    <a:cubicBezTo>
                      <a:pt x="775331" y="271204"/>
                      <a:pt x="775235" y="271394"/>
                      <a:pt x="775140" y="271490"/>
                    </a:cubicBezTo>
                    <a:cubicBezTo>
                      <a:pt x="772854" y="270251"/>
                      <a:pt x="770378" y="269108"/>
                      <a:pt x="767901" y="268156"/>
                    </a:cubicBezTo>
                    <a:lnTo>
                      <a:pt x="767139" y="267870"/>
                    </a:lnTo>
                    <a:lnTo>
                      <a:pt x="766377" y="267680"/>
                    </a:lnTo>
                    <a:cubicBezTo>
                      <a:pt x="765710" y="267394"/>
                      <a:pt x="765044" y="267203"/>
                      <a:pt x="764377" y="267013"/>
                    </a:cubicBezTo>
                    <a:cubicBezTo>
                      <a:pt x="750280" y="262822"/>
                      <a:pt x="735326" y="263108"/>
                      <a:pt x="721038" y="267870"/>
                    </a:cubicBezTo>
                    <a:cubicBezTo>
                      <a:pt x="711513" y="271013"/>
                      <a:pt x="702369" y="276157"/>
                      <a:pt x="693320" y="283491"/>
                    </a:cubicBezTo>
                    <a:cubicBezTo>
                      <a:pt x="687701" y="279872"/>
                      <a:pt x="681700" y="277205"/>
                      <a:pt x="675604" y="275300"/>
                    </a:cubicBezTo>
                    <a:cubicBezTo>
                      <a:pt x="670460" y="273776"/>
                      <a:pt x="665126" y="272823"/>
                      <a:pt x="659697" y="272537"/>
                    </a:cubicBezTo>
                    <a:cubicBezTo>
                      <a:pt x="650744" y="272061"/>
                      <a:pt x="641600" y="272823"/>
                      <a:pt x="632551" y="274633"/>
                    </a:cubicBezTo>
                    <a:cubicBezTo>
                      <a:pt x="632170" y="263298"/>
                      <a:pt x="629027" y="252440"/>
                      <a:pt x="623312" y="242915"/>
                    </a:cubicBezTo>
                    <a:cubicBezTo>
                      <a:pt x="618930" y="235580"/>
                      <a:pt x="613596" y="228818"/>
                      <a:pt x="607310" y="222626"/>
                    </a:cubicBezTo>
                    <a:cubicBezTo>
                      <a:pt x="598642" y="213578"/>
                      <a:pt x="590831" y="207482"/>
                      <a:pt x="582830" y="203481"/>
                    </a:cubicBezTo>
                    <a:cubicBezTo>
                      <a:pt x="577211" y="200624"/>
                      <a:pt x="570924" y="198242"/>
                      <a:pt x="563685" y="196052"/>
                    </a:cubicBezTo>
                    <a:lnTo>
                      <a:pt x="560637" y="195099"/>
                    </a:lnTo>
                    <a:lnTo>
                      <a:pt x="557684" y="194623"/>
                    </a:lnTo>
                    <a:cubicBezTo>
                      <a:pt x="551874" y="193670"/>
                      <a:pt x="545969" y="193766"/>
                      <a:pt x="539015" y="195004"/>
                    </a:cubicBezTo>
                    <a:lnTo>
                      <a:pt x="538825" y="195004"/>
                    </a:lnTo>
                    <a:cubicBezTo>
                      <a:pt x="533586" y="195956"/>
                      <a:pt x="528347" y="197480"/>
                      <a:pt x="522537" y="199766"/>
                    </a:cubicBezTo>
                    <a:cubicBezTo>
                      <a:pt x="516632" y="202148"/>
                      <a:pt x="510726" y="205481"/>
                      <a:pt x="505202" y="209482"/>
                    </a:cubicBezTo>
                    <a:cubicBezTo>
                      <a:pt x="503106" y="211006"/>
                      <a:pt x="501011" y="212720"/>
                      <a:pt x="499010" y="214530"/>
                    </a:cubicBezTo>
                    <a:cubicBezTo>
                      <a:pt x="492438" y="209672"/>
                      <a:pt x="485104" y="205958"/>
                      <a:pt x="477293" y="203576"/>
                    </a:cubicBezTo>
                    <a:cubicBezTo>
                      <a:pt x="465959" y="200147"/>
                      <a:pt x="453767" y="199576"/>
                      <a:pt x="441098" y="201767"/>
                    </a:cubicBezTo>
                    <a:lnTo>
                      <a:pt x="439670" y="202052"/>
                    </a:lnTo>
                    <a:lnTo>
                      <a:pt x="438241" y="202433"/>
                    </a:lnTo>
                    <a:cubicBezTo>
                      <a:pt x="428906" y="204719"/>
                      <a:pt x="421572" y="207767"/>
                      <a:pt x="415190" y="211958"/>
                    </a:cubicBezTo>
                    <a:cubicBezTo>
                      <a:pt x="413000" y="213387"/>
                      <a:pt x="410999" y="215006"/>
                      <a:pt x="409094" y="216721"/>
                    </a:cubicBezTo>
                    <a:cubicBezTo>
                      <a:pt x="407856" y="215768"/>
                      <a:pt x="406523" y="214816"/>
                      <a:pt x="405094" y="213959"/>
                    </a:cubicBezTo>
                    <a:cubicBezTo>
                      <a:pt x="399284" y="210053"/>
                      <a:pt x="392426" y="206910"/>
                      <a:pt x="384806" y="204624"/>
                    </a:cubicBezTo>
                    <a:cubicBezTo>
                      <a:pt x="380138" y="203195"/>
                      <a:pt x="375281" y="202148"/>
                      <a:pt x="369851" y="201290"/>
                    </a:cubicBezTo>
                    <a:lnTo>
                      <a:pt x="366708" y="200814"/>
                    </a:lnTo>
                    <a:lnTo>
                      <a:pt x="363565" y="200814"/>
                    </a:lnTo>
                    <a:cubicBezTo>
                      <a:pt x="355659" y="200719"/>
                      <a:pt x="347372" y="202338"/>
                      <a:pt x="337657" y="205958"/>
                    </a:cubicBezTo>
                    <a:cubicBezTo>
                      <a:pt x="326227" y="210149"/>
                      <a:pt x="315559" y="217959"/>
                      <a:pt x="305177" y="229675"/>
                    </a:cubicBezTo>
                    <a:cubicBezTo>
                      <a:pt x="301176" y="234152"/>
                      <a:pt x="297271" y="239295"/>
                      <a:pt x="293461" y="245296"/>
                    </a:cubicBezTo>
                    <a:cubicBezTo>
                      <a:pt x="291651" y="240248"/>
                      <a:pt x="289556" y="235580"/>
                      <a:pt x="287270" y="231199"/>
                    </a:cubicBezTo>
                    <a:cubicBezTo>
                      <a:pt x="283269" y="223674"/>
                      <a:pt x="278792" y="216816"/>
                      <a:pt x="273839" y="210625"/>
                    </a:cubicBezTo>
                    <a:cubicBezTo>
                      <a:pt x="270791" y="206815"/>
                      <a:pt x="267839" y="203195"/>
                      <a:pt x="265172" y="199862"/>
                    </a:cubicBezTo>
                    <a:cubicBezTo>
                      <a:pt x="263457" y="197576"/>
                      <a:pt x="261552" y="195385"/>
                      <a:pt x="259457" y="193385"/>
                    </a:cubicBezTo>
                    <a:cubicBezTo>
                      <a:pt x="267839" y="191480"/>
                      <a:pt x="276030" y="187574"/>
                      <a:pt x="283364" y="181669"/>
                    </a:cubicBezTo>
                    <a:cubicBezTo>
                      <a:pt x="294318" y="172811"/>
                      <a:pt x="302033" y="160428"/>
                      <a:pt x="306129" y="144902"/>
                    </a:cubicBezTo>
                    <a:cubicBezTo>
                      <a:pt x="309463" y="132901"/>
                      <a:pt x="311082" y="119471"/>
                      <a:pt x="311082" y="104897"/>
                    </a:cubicBezTo>
                    <a:cubicBezTo>
                      <a:pt x="311082" y="88133"/>
                      <a:pt x="307653" y="72227"/>
                      <a:pt x="300986" y="57653"/>
                    </a:cubicBezTo>
                    <a:cubicBezTo>
                      <a:pt x="295937" y="45557"/>
                      <a:pt x="288698" y="34793"/>
                      <a:pt x="279554" y="25745"/>
                    </a:cubicBezTo>
                    <a:cubicBezTo>
                      <a:pt x="271077" y="17267"/>
                      <a:pt x="260504" y="10409"/>
                      <a:pt x="248217" y="5456"/>
                    </a:cubicBezTo>
                    <a:cubicBezTo>
                      <a:pt x="246122" y="4599"/>
                      <a:pt x="244026" y="3837"/>
                      <a:pt x="241835" y="3266"/>
                    </a:cubicBezTo>
                    <a:cubicBezTo>
                      <a:pt x="229072" y="-544"/>
                      <a:pt x="215165" y="-1021"/>
                      <a:pt x="200306" y="1837"/>
                    </a:cubicBezTo>
                    <a:cubicBezTo>
                      <a:pt x="196115" y="2408"/>
                      <a:pt x="191734" y="3361"/>
                      <a:pt x="186971" y="4885"/>
                    </a:cubicBezTo>
                    <a:lnTo>
                      <a:pt x="180113" y="7076"/>
                    </a:lnTo>
                    <a:lnTo>
                      <a:pt x="176684" y="9647"/>
                    </a:lnTo>
                    <a:cubicBezTo>
                      <a:pt x="163445" y="16029"/>
                      <a:pt x="150681" y="25268"/>
                      <a:pt x="138775" y="37270"/>
                    </a:cubicBezTo>
                    <a:cubicBezTo>
                      <a:pt x="128202" y="47843"/>
                      <a:pt x="118106" y="59463"/>
                      <a:pt x="108866" y="71846"/>
                    </a:cubicBezTo>
                    <a:cubicBezTo>
                      <a:pt x="99913" y="83752"/>
                      <a:pt x="91912" y="95753"/>
                      <a:pt x="84959" y="107564"/>
                    </a:cubicBezTo>
                    <a:lnTo>
                      <a:pt x="81434" y="106993"/>
                    </a:lnTo>
                    <a:lnTo>
                      <a:pt x="68004" y="138521"/>
                    </a:lnTo>
                    <a:cubicBezTo>
                      <a:pt x="67052" y="140711"/>
                      <a:pt x="66099" y="142997"/>
                      <a:pt x="64956" y="145474"/>
                    </a:cubicBezTo>
                    <a:cubicBezTo>
                      <a:pt x="63623" y="148331"/>
                      <a:pt x="62384" y="151284"/>
                      <a:pt x="61146" y="154142"/>
                    </a:cubicBezTo>
                    <a:cubicBezTo>
                      <a:pt x="59432" y="157952"/>
                      <a:pt x="57812" y="161666"/>
                      <a:pt x="56288" y="165286"/>
                    </a:cubicBezTo>
                    <a:cubicBezTo>
                      <a:pt x="54288" y="169953"/>
                      <a:pt x="52574" y="174430"/>
                      <a:pt x="50954" y="178907"/>
                    </a:cubicBezTo>
                    <a:cubicBezTo>
                      <a:pt x="46763" y="190908"/>
                      <a:pt x="44001" y="203576"/>
                      <a:pt x="42668" y="216530"/>
                    </a:cubicBezTo>
                    <a:cubicBezTo>
                      <a:pt x="41334" y="228913"/>
                      <a:pt x="42096" y="242057"/>
                      <a:pt x="44668" y="255869"/>
                    </a:cubicBezTo>
                    <a:lnTo>
                      <a:pt x="44477" y="257012"/>
                    </a:lnTo>
                    <a:lnTo>
                      <a:pt x="46763" y="265870"/>
                    </a:lnTo>
                    <a:cubicBezTo>
                      <a:pt x="47049" y="266918"/>
                      <a:pt x="47335" y="267965"/>
                      <a:pt x="47621" y="269013"/>
                    </a:cubicBezTo>
                    <a:lnTo>
                      <a:pt x="48287" y="271871"/>
                    </a:lnTo>
                    <a:lnTo>
                      <a:pt x="48668" y="272347"/>
                    </a:lnTo>
                    <a:cubicBezTo>
                      <a:pt x="53812" y="287968"/>
                      <a:pt x="61718" y="298731"/>
                      <a:pt x="69433" y="306065"/>
                    </a:cubicBezTo>
                    <a:cubicBezTo>
                      <a:pt x="64289" y="309209"/>
                      <a:pt x="59336" y="312542"/>
                      <a:pt x="54574" y="315971"/>
                    </a:cubicBezTo>
                    <a:cubicBezTo>
                      <a:pt x="40096" y="326544"/>
                      <a:pt x="28190" y="338736"/>
                      <a:pt x="19141" y="352357"/>
                    </a:cubicBezTo>
                    <a:cubicBezTo>
                      <a:pt x="2186" y="377122"/>
                      <a:pt x="-3624" y="406459"/>
                      <a:pt x="2186" y="437415"/>
                    </a:cubicBezTo>
                    <a:cubicBezTo>
                      <a:pt x="2663" y="441225"/>
                      <a:pt x="3234" y="445035"/>
                      <a:pt x="4091" y="448750"/>
                    </a:cubicBezTo>
                    <a:cubicBezTo>
                      <a:pt x="5711" y="455894"/>
                      <a:pt x="8663" y="462942"/>
                      <a:pt x="12664" y="469514"/>
                    </a:cubicBezTo>
                    <a:cubicBezTo>
                      <a:pt x="16760" y="476372"/>
                      <a:pt x="21998" y="483230"/>
                      <a:pt x="28190" y="490088"/>
                    </a:cubicBezTo>
                    <a:cubicBezTo>
                      <a:pt x="35619" y="498185"/>
                      <a:pt x="44192" y="505043"/>
                      <a:pt x="53907" y="510567"/>
                    </a:cubicBezTo>
                    <a:cubicBezTo>
                      <a:pt x="60098" y="514091"/>
                      <a:pt x="66861" y="516949"/>
                      <a:pt x="74005" y="519140"/>
                    </a:cubicBezTo>
                    <a:cubicBezTo>
                      <a:pt x="78577" y="520568"/>
                      <a:pt x="83435" y="521616"/>
                      <a:pt x="88388" y="522378"/>
                    </a:cubicBezTo>
                    <a:cubicBezTo>
                      <a:pt x="102008" y="524474"/>
                      <a:pt x="116582" y="523426"/>
                      <a:pt x="131822" y="519140"/>
                    </a:cubicBezTo>
                    <a:cubicBezTo>
                      <a:pt x="143823" y="515806"/>
                      <a:pt x="157349" y="509234"/>
                      <a:pt x="173160" y="499137"/>
                    </a:cubicBezTo>
                    <a:cubicBezTo>
                      <a:pt x="186400" y="490660"/>
                      <a:pt x="199925" y="480659"/>
                      <a:pt x="213356" y="469705"/>
                    </a:cubicBezTo>
                    <a:cubicBezTo>
                      <a:pt x="227072" y="458465"/>
                      <a:pt x="239549" y="446559"/>
                      <a:pt x="250694" y="434367"/>
                    </a:cubicBezTo>
                    <a:cubicBezTo>
                      <a:pt x="253837" y="430938"/>
                      <a:pt x="256790" y="427509"/>
                      <a:pt x="259457" y="424080"/>
                    </a:cubicBezTo>
                    <a:cubicBezTo>
                      <a:pt x="261457" y="430176"/>
                      <a:pt x="264029" y="435796"/>
                      <a:pt x="266981" y="441035"/>
                    </a:cubicBezTo>
                    <a:cubicBezTo>
                      <a:pt x="277268" y="459037"/>
                      <a:pt x="290794" y="471419"/>
                      <a:pt x="307177" y="477992"/>
                    </a:cubicBezTo>
                    <a:cubicBezTo>
                      <a:pt x="312225" y="479992"/>
                      <a:pt x="316702" y="481611"/>
                      <a:pt x="320798" y="482849"/>
                    </a:cubicBezTo>
                    <a:cubicBezTo>
                      <a:pt x="324989" y="484088"/>
                      <a:pt x="329084" y="485040"/>
                      <a:pt x="332894" y="485707"/>
                    </a:cubicBezTo>
                    <a:cubicBezTo>
                      <a:pt x="335657" y="486088"/>
                      <a:pt x="338419" y="486374"/>
                      <a:pt x="341181" y="486374"/>
                    </a:cubicBezTo>
                    <a:cubicBezTo>
                      <a:pt x="353849" y="487326"/>
                      <a:pt x="370899" y="484373"/>
                      <a:pt x="388425" y="468467"/>
                    </a:cubicBezTo>
                    <a:cubicBezTo>
                      <a:pt x="394616" y="472848"/>
                      <a:pt x="402141" y="476753"/>
                      <a:pt x="411666" y="480754"/>
                    </a:cubicBezTo>
                    <a:cubicBezTo>
                      <a:pt x="414428" y="481897"/>
                      <a:pt x="417381" y="482945"/>
                      <a:pt x="420239" y="483802"/>
                    </a:cubicBezTo>
                    <a:cubicBezTo>
                      <a:pt x="423858" y="484850"/>
                      <a:pt x="427478" y="485707"/>
                      <a:pt x="431097" y="486278"/>
                    </a:cubicBezTo>
                    <a:cubicBezTo>
                      <a:pt x="432335" y="496375"/>
                      <a:pt x="435098" y="505614"/>
                      <a:pt x="439289" y="513806"/>
                    </a:cubicBezTo>
                    <a:cubicBezTo>
                      <a:pt x="444527" y="524093"/>
                      <a:pt x="451195" y="532761"/>
                      <a:pt x="459005" y="539523"/>
                    </a:cubicBezTo>
                    <a:cubicBezTo>
                      <a:pt x="466244" y="545810"/>
                      <a:pt x="473960" y="550572"/>
                      <a:pt x="482151" y="553906"/>
                    </a:cubicBezTo>
                    <a:cubicBezTo>
                      <a:pt x="485390" y="555240"/>
                      <a:pt x="488342" y="556192"/>
                      <a:pt x="490914" y="556954"/>
                    </a:cubicBezTo>
                    <a:cubicBezTo>
                      <a:pt x="492629" y="557430"/>
                      <a:pt x="494343" y="557906"/>
                      <a:pt x="495962" y="558288"/>
                    </a:cubicBezTo>
                    <a:cubicBezTo>
                      <a:pt x="507773" y="561336"/>
                      <a:pt x="519299" y="561526"/>
                      <a:pt x="530348" y="558859"/>
                    </a:cubicBezTo>
                    <a:lnTo>
                      <a:pt x="530538" y="558859"/>
                    </a:lnTo>
                    <a:cubicBezTo>
                      <a:pt x="540730" y="556287"/>
                      <a:pt x="549779" y="552001"/>
                      <a:pt x="557589" y="546000"/>
                    </a:cubicBezTo>
                    <a:lnTo>
                      <a:pt x="557780" y="546000"/>
                    </a:lnTo>
                    <a:cubicBezTo>
                      <a:pt x="563685" y="541333"/>
                      <a:pt x="568733" y="536094"/>
                      <a:pt x="572924" y="530570"/>
                    </a:cubicBezTo>
                    <a:lnTo>
                      <a:pt x="573020" y="530570"/>
                    </a:lnTo>
                    <a:cubicBezTo>
                      <a:pt x="576163" y="526283"/>
                      <a:pt x="578449" y="522664"/>
                      <a:pt x="580259" y="519140"/>
                    </a:cubicBezTo>
                    <a:cubicBezTo>
                      <a:pt x="585402" y="510281"/>
                      <a:pt x="590736" y="500947"/>
                      <a:pt x="596070" y="491422"/>
                    </a:cubicBezTo>
                    <a:cubicBezTo>
                      <a:pt x="600928" y="482659"/>
                      <a:pt x="606167" y="473610"/>
                      <a:pt x="611501" y="464371"/>
                    </a:cubicBezTo>
                    <a:cubicBezTo>
                      <a:pt x="612072" y="463514"/>
                      <a:pt x="612644" y="462656"/>
                      <a:pt x="613215" y="461704"/>
                    </a:cubicBezTo>
                    <a:cubicBezTo>
                      <a:pt x="616358" y="464085"/>
                      <a:pt x="619787" y="466181"/>
                      <a:pt x="623312" y="467895"/>
                    </a:cubicBezTo>
                    <a:cubicBezTo>
                      <a:pt x="626741" y="469514"/>
                      <a:pt x="630265" y="470943"/>
                      <a:pt x="633694" y="471991"/>
                    </a:cubicBezTo>
                    <a:cubicBezTo>
                      <a:pt x="640742" y="474086"/>
                      <a:pt x="647886" y="474944"/>
                      <a:pt x="654839" y="474658"/>
                    </a:cubicBezTo>
                    <a:cubicBezTo>
                      <a:pt x="661983" y="474277"/>
                      <a:pt x="668936" y="472848"/>
                      <a:pt x="675413" y="470467"/>
                    </a:cubicBezTo>
                    <a:cubicBezTo>
                      <a:pt x="686081" y="485612"/>
                      <a:pt x="699416" y="495708"/>
                      <a:pt x="715037" y="500661"/>
                    </a:cubicBezTo>
                    <a:lnTo>
                      <a:pt x="717704" y="501518"/>
                    </a:lnTo>
                    <a:cubicBezTo>
                      <a:pt x="716942" y="508662"/>
                      <a:pt x="716752" y="514758"/>
                      <a:pt x="716942" y="520092"/>
                    </a:cubicBezTo>
                    <a:cubicBezTo>
                      <a:pt x="717228" y="534666"/>
                      <a:pt x="720181" y="547715"/>
                      <a:pt x="725896" y="558954"/>
                    </a:cubicBezTo>
                    <a:cubicBezTo>
                      <a:pt x="731135" y="569241"/>
                      <a:pt x="737802" y="577909"/>
                      <a:pt x="745613" y="584672"/>
                    </a:cubicBezTo>
                    <a:cubicBezTo>
                      <a:pt x="752852" y="590958"/>
                      <a:pt x="760567" y="595721"/>
                      <a:pt x="768663" y="598959"/>
                    </a:cubicBezTo>
                    <a:cubicBezTo>
                      <a:pt x="771902" y="600293"/>
                      <a:pt x="774854" y="601245"/>
                      <a:pt x="777426" y="602102"/>
                    </a:cubicBezTo>
                    <a:cubicBezTo>
                      <a:pt x="779141" y="602579"/>
                      <a:pt x="780855" y="603055"/>
                      <a:pt x="782474" y="603436"/>
                    </a:cubicBezTo>
                    <a:cubicBezTo>
                      <a:pt x="794285" y="606484"/>
                      <a:pt x="805811" y="606674"/>
                      <a:pt x="816955" y="604007"/>
                    </a:cubicBezTo>
                    <a:cubicBezTo>
                      <a:pt x="827147" y="601531"/>
                      <a:pt x="836291" y="597149"/>
                      <a:pt x="844196" y="591053"/>
                    </a:cubicBezTo>
                    <a:cubicBezTo>
                      <a:pt x="850102" y="586386"/>
                      <a:pt x="855245" y="581243"/>
                      <a:pt x="859436" y="575623"/>
                    </a:cubicBezTo>
                    <a:cubicBezTo>
                      <a:pt x="862580" y="571432"/>
                      <a:pt x="864961" y="567813"/>
                      <a:pt x="866771" y="564288"/>
                    </a:cubicBezTo>
                    <a:cubicBezTo>
                      <a:pt x="871914" y="555335"/>
                      <a:pt x="877248" y="546000"/>
                      <a:pt x="882582" y="536570"/>
                    </a:cubicBezTo>
                    <a:cubicBezTo>
                      <a:pt x="887440" y="527807"/>
                      <a:pt x="892679" y="518759"/>
                      <a:pt x="898013" y="509519"/>
                    </a:cubicBezTo>
                    <a:cubicBezTo>
                      <a:pt x="898584" y="508662"/>
                      <a:pt x="899156" y="507805"/>
                      <a:pt x="899727" y="506852"/>
                    </a:cubicBezTo>
                    <a:cubicBezTo>
                      <a:pt x="902870" y="509234"/>
                      <a:pt x="906300" y="511329"/>
                      <a:pt x="909824" y="513044"/>
                    </a:cubicBezTo>
                    <a:cubicBezTo>
                      <a:pt x="913253" y="514663"/>
                      <a:pt x="916777" y="516092"/>
                      <a:pt x="920301" y="517139"/>
                    </a:cubicBezTo>
                    <a:cubicBezTo>
                      <a:pt x="927350" y="519235"/>
                      <a:pt x="934493" y="520092"/>
                      <a:pt x="941447" y="519711"/>
                    </a:cubicBezTo>
                    <a:cubicBezTo>
                      <a:pt x="948591" y="519330"/>
                      <a:pt x="955544" y="517901"/>
                      <a:pt x="962021" y="515520"/>
                    </a:cubicBezTo>
                    <a:cubicBezTo>
                      <a:pt x="972689" y="530665"/>
                      <a:pt x="986024" y="540762"/>
                      <a:pt x="1001645" y="545715"/>
                    </a:cubicBezTo>
                    <a:lnTo>
                      <a:pt x="1004788" y="546667"/>
                    </a:lnTo>
                    <a:lnTo>
                      <a:pt x="1012503" y="547905"/>
                    </a:lnTo>
                    <a:cubicBezTo>
                      <a:pt x="1025457" y="549905"/>
                      <a:pt x="1038697" y="548572"/>
                      <a:pt x="1052127" y="543905"/>
                    </a:cubicBezTo>
                    <a:cubicBezTo>
                      <a:pt x="1053366" y="545333"/>
                      <a:pt x="1054604" y="546762"/>
                      <a:pt x="1055842" y="548191"/>
                    </a:cubicBezTo>
                    <a:cubicBezTo>
                      <a:pt x="1062224" y="555049"/>
                      <a:pt x="1068986" y="561050"/>
                      <a:pt x="1076130" y="566098"/>
                    </a:cubicBezTo>
                    <a:cubicBezTo>
                      <a:pt x="1082798" y="571527"/>
                      <a:pt x="1090132" y="575814"/>
                      <a:pt x="1097942" y="578671"/>
                    </a:cubicBezTo>
                    <a:cubicBezTo>
                      <a:pt x="1101562" y="580004"/>
                      <a:pt x="1105086" y="581243"/>
                      <a:pt x="1108420" y="582195"/>
                    </a:cubicBezTo>
                    <a:cubicBezTo>
                      <a:pt x="1109944" y="582671"/>
                      <a:pt x="1111468" y="583052"/>
                      <a:pt x="1112992" y="583433"/>
                    </a:cubicBezTo>
                    <a:lnTo>
                      <a:pt x="1113278" y="583433"/>
                    </a:lnTo>
                    <a:cubicBezTo>
                      <a:pt x="1118612" y="584862"/>
                      <a:pt x="1124041" y="585815"/>
                      <a:pt x="1129375" y="586196"/>
                    </a:cubicBezTo>
                    <a:lnTo>
                      <a:pt x="1134328" y="586958"/>
                    </a:lnTo>
                    <a:lnTo>
                      <a:pt x="1137662" y="586958"/>
                    </a:lnTo>
                    <a:cubicBezTo>
                      <a:pt x="1148425" y="586958"/>
                      <a:pt x="1158902" y="585243"/>
                      <a:pt x="1169094" y="581814"/>
                    </a:cubicBezTo>
                    <a:cubicBezTo>
                      <a:pt x="1169285" y="588196"/>
                      <a:pt x="1169856" y="594578"/>
                      <a:pt x="1170713" y="600769"/>
                    </a:cubicBezTo>
                    <a:cubicBezTo>
                      <a:pt x="1172523" y="613342"/>
                      <a:pt x="1177095" y="625248"/>
                      <a:pt x="1184429" y="636202"/>
                    </a:cubicBezTo>
                    <a:cubicBezTo>
                      <a:pt x="1190621" y="645822"/>
                      <a:pt x="1198526" y="654490"/>
                      <a:pt x="1208051" y="661920"/>
                    </a:cubicBezTo>
                    <a:cubicBezTo>
                      <a:pt x="1215195" y="667444"/>
                      <a:pt x="1223292" y="671635"/>
                      <a:pt x="1232340" y="674302"/>
                    </a:cubicBezTo>
                    <a:lnTo>
                      <a:pt x="1232340" y="674302"/>
                    </a:lnTo>
                    <a:cubicBezTo>
                      <a:pt x="1239960" y="676588"/>
                      <a:pt x="1248247" y="677826"/>
                      <a:pt x="1257010" y="678017"/>
                    </a:cubicBezTo>
                    <a:cubicBezTo>
                      <a:pt x="1259867" y="678017"/>
                      <a:pt x="1262534" y="678207"/>
                      <a:pt x="1265011" y="678207"/>
                    </a:cubicBezTo>
                    <a:cubicBezTo>
                      <a:pt x="1270535" y="678207"/>
                      <a:pt x="1276251" y="677731"/>
                      <a:pt x="1282061" y="676493"/>
                    </a:cubicBezTo>
                    <a:lnTo>
                      <a:pt x="1283299" y="676207"/>
                    </a:lnTo>
                    <a:lnTo>
                      <a:pt x="1284537" y="675921"/>
                    </a:lnTo>
                    <a:cubicBezTo>
                      <a:pt x="1299206" y="672016"/>
                      <a:pt x="1313969" y="664205"/>
                      <a:pt x="1328543" y="652490"/>
                    </a:cubicBezTo>
                    <a:cubicBezTo>
                      <a:pt x="1340163" y="643155"/>
                      <a:pt x="1351784" y="631916"/>
                      <a:pt x="1363023" y="619247"/>
                    </a:cubicBezTo>
                    <a:cubicBezTo>
                      <a:pt x="1373501" y="607341"/>
                      <a:pt x="1383597" y="594673"/>
                      <a:pt x="1393217" y="581338"/>
                    </a:cubicBezTo>
                    <a:cubicBezTo>
                      <a:pt x="1402361" y="568670"/>
                      <a:pt x="1410743" y="556573"/>
                      <a:pt x="1418173" y="545333"/>
                    </a:cubicBezTo>
                    <a:cubicBezTo>
                      <a:pt x="1425793" y="533808"/>
                      <a:pt x="1432270" y="523616"/>
                      <a:pt x="1437413" y="514853"/>
                    </a:cubicBezTo>
                    <a:cubicBezTo>
                      <a:pt x="1442367" y="506471"/>
                      <a:pt x="1445510" y="501042"/>
                      <a:pt x="1447129" y="498280"/>
                    </a:cubicBezTo>
                    <a:lnTo>
                      <a:pt x="1447891" y="497042"/>
                    </a:lnTo>
                    <a:lnTo>
                      <a:pt x="1448558" y="495708"/>
                    </a:lnTo>
                    <a:cubicBezTo>
                      <a:pt x="1454654" y="482945"/>
                      <a:pt x="1455892" y="468562"/>
                      <a:pt x="1451987" y="455227"/>
                    </a:cubicBezTo>
                    <a:lnTo>
                      <a:pt x="1451987" y="455227"/>
                    </a:lnTo>
                    <a:close/>
                    <a:moveTo>
                      <a:pt x="202783" y="172239"/>
                    </a:moveTo>
                    <a:cubicBezTo>
                      <a:pt x="199068" y="172239"/>
                      <a:pt x="195544" y="172430"/>
                      <a:pt x="192115" y="172715"/>
                    </a:cubicBezTo>
                    <a:cubicBezTo>
                      <a:pt x="194496" y="169096"/>
                      <a:pt x="196973" y="165572"/>
                      <a:pt x="199544" y="162143"/>
                    </a:cubicBezTo>
                    <a:cubicBezTo>
                      <a:pt x="201259" y="165953"/>
                      <a:pt x="203259" y="169382"/>
                      <a:pt x="205355" y="172334"/>
                    </a:cubicBezTo>
                    <a:cubicBezTo>
                      <a:pt x="204497" y="172334"/>
                      <a:pt x="203640" y="172334"/>
                      <a:pt x="202783" y="172334"/>
                    </a:cubicBezTo>
                    <a:lnTo>
                      <a:pt x="202783" y="172334"/>
                    </a:lnTo>
                    <a:close/>
                  </a:path>
                </a:pathLst>
              </a:custGeom>
              <a:solidFill>
                <a:srgbClr val="FFFFFF"/>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08E198E7-0769-68A5-09EA-B9B55298EFB7}"/>
                  </a:ext>
                </a:extLst>
              </p:cNvPr>
              <p:cNvSpPr/>
              <p:nvPr/>
            </p:nvSpPr>
            <p:spPr>
              <a:xfrm>
                <a:off x="11811592" y="-1354787"/>
                <a:ext cx="1366452" cy="589526"/>
              </a:xfrm>
              <a:custGeom>
                <a:avLst/>
                <a:gdLst>
                  <a:gd name="connsiteX0" fmla="*/ 1365023 w 1366452"/>
                  <a:gd name="connsiteY0" fmla="*/ 423506 h 589526"/>
                  <a:gd name="connsiteX1" fmla="*/ 1359593 w 1366452"/>
                  <a:gd name="connsiteY1" fmla="*/ 416363 h 589526"/>
                  <a:gd name="connsiteX2" fmla="*/ 1350259 w 1366452"/>
                  <a:gd name="connsiteY2" fmla="*/ 414934 h 589526"/>
                  <a:gd name="connsiteX3" fmla="*/ 1343306 w 1366452"/>
                  <a:gd name="connsiteY3" fmla="*/ 420839 h 589526"/>
                  <a:gd name="connsiteX4" fmla="*/ 1332352 w 1366452"/>
                  <a:gd name="connsiteY4" fmla="*/ 438175 h 589526"/>
                  <a:gd name="connsiteX5" fmla="*/ 1318445 w 1366452"/>
                  <a:gd name="connsiteY5" fmla="*/ 459796 h 589526"/>
                  <a:gd name="connsiteX6" fmla="*/ 1305682 w 1366452"/>
                  <a:gd name="connsiteY6" fmla="*/ 478561 h 589526"/>
                  <a:gd name="connsiteX7" fmla="*/ 1299300 w 1366452"/>
                  <a:gd name="connsiteY7" fmla="*/ 487610 h 589526"/>
                  <a:gd name="connsiteX8" fmla="*/ 1271868 w 1366452"/>
                  <a:gd name="connsiteY8" fmla="*/ 520185 h 589526"/>
                  <a:gd name="connsiteX9" fmla="*/ 1244531 w 1366452"/>
                  <a:gd name="connsiteY9" fmla="*/ 552189 h 589526"/>
                  <a:gd name="connsiteX10" fmla="*/ 1240245 w 1366452"/>
                  <a:gd name="connsiteY10" fmla="*/ 555809 h 589526"/>
                  <a:gd name="connsiteX11" fmla="*/ 1233768 w 1366452"/>
                  <a:gd name="connsiteY11" fmla="*/ 560571 h 589526"/>
                  <a:gd name="connsiteX12" fmla="*/ 1227291 w 1366452"/>
                  <a:gd name="connsiteY12" fmla="*/ 564857 h 589526"/>
                  <a:gd name="connsiteX13" fmla="*/ 1222814 w 1366452"/>
                  <a:gd name="connsiteY13" fmla="*/ 566381 h 589526"/>
                  <a:gd name="connsiteX14" fmla="*/ 1217480 w 1366452"/>
                  <a:gd name="connsiteY14" fmla="*/ 563333 h 589526"/>
                  <a:gd name="connsiteX15" fmla="*/ 1215575 w 1366452"/>
                  <a:gd name="connsiteY15" fmla="*/ 557809 h 589526"/>
                  <a:gd name="connsiteX16" fmla="*/ 1215575 w 1366452"/>
                  <a:gd name="connsiteY16" fmla="*/ 551522 h 589526"/>
                  <a:gd name="connsiteX17" fmla="*/ 1216433 w 1366452"/>
                  <a:gd name="connsiteY17" fmla="*/ 545903 h 589526"/>
                  <a:gd name="connsiteX18" fmla="*/ 1219385 w 1366452"/>
                  <a:gd name="connsiteY18" fmla="*/ 531615 h 589526"/>
                  <a:gd name="connsiteX19" fmla="*/ 1224529 w 1366452"/>
                  <a:gd name="connsiteY19" fmla="*/ 511327 h 589526"/>
                  <a:gd name="connsiteX20" fmla="*/ 1229767 w 1366452"/>
                  <a:gd name="connsiteY20" fmla="*/ 492372 h 589526"/>
                  <a:gd name="connsiteX21" fmla="*/ 1233006 w 1366452"/>
                  <a:gd name="connsiteY21" fmla="*/ 481323 h 589526"/>
                  <a:gd name="connsiteX22" fmla="*/ 1238816 w 1366452"/>
                  <a:gd name="connsiteY22" fmla="*/ 471703 h 589526"/>
                  <a:gd name="connsiteX23" fmla="*/ 1250913 w 1366452"/>
                  <a:gd name="connsiteY23" fmla="*/ 453796 h 589526"/>
                  <a:gd name="connsiteX24" fmla="*/ 1266058 w 1366452"/>
                  <a:gd name="connsiteY24" fmla="*/ 432079 h 589526"/>
                  <a:gd name="connsiteX25" fmla="*/ 1281202 w 1366452"/>
                  <a:gd name="connsiteY25" fmla="*/ 410457 h 589526"/>
                  <a:gd name="connsiteX26" fmla="*/ 1293680 w 1366452"/>
                  <a:gd name="connsiteY26" fmla="*/ 393121 h 589526"/>
                  <a:gd name="connsiteX27" fmla="*/ 1300824 w 1366452"/>
                  <a:gd name="connsiteY27" fmla="*/ 384263 h 589526"/>
                  <a:gd name="connsiteX28" fmla="*/ 1303967 w 1366452"/>
                  <a:gd name="connsiteY28" fmla="*/ 375214 h 589526"/>
                  <a:gd name="connsiteX29" fmla="*/ 1303777 w 1366452"/>
                  <a:gd name="connsiteY29" fmla="*/ 368166 h 589526"/>
                  <a:gd name="connsiteX30" fmla="*/ 1303015 w 1366452"/>
                  <a:gd name="connsiteY30" fmla="*/ 363308 h 589526"/>
                  <a:gd name="connsiteX31" fmla="*/ 1301681 w 1366452"/>
                  <a:gd name="connsiteY31" fmla="*/ 359308 h 589526"/>
                  <a:gd name="connsiteX32" fmla="*/ 1290442 w 1366452"/>
                  <a:gd name="connsiteY32" fmla="*/ 347783 h 589526"/>
                  <a:gd name="connsiteX33" fmla="*/ 1275964 w 1366452"/>
                  <a:gd name="connsiteY33" fmla="*/ 340734 h 589526"/>
                  <a:gd name="connsiteX34" fmla="*/ 1271011 w 1366452"/>
                  <a:gd name="connsiteY34" fmla="*/ 340163 h 589526"/>
                  <a:gd name="connsiteX35" fmla="*/ 1266629 w 1366452"/>
                  <a:gd name="connsiteY35" fmla="*/ 342258 h 589526"/>
                  <a:gd name="connsiteX36" fmla="*/ 1254628 w 1366452"/>
                  <a:gd name="connsiteY36" fmla="*/ 354640 h 589526"/>
                  <a:gd name="connsiteX37" fmla="*/ 1243483 w 1366452"/>
                  <a:gd name="connsiteY37" fmla="*/ 368166 h 589526"/>
                  <a:gd name="connsiteX38" fmla="*/ 1229101 w 1366452"/>
                  <a:gd name="connsiteY38" fmla="*/ 384454 h 589526"/>
                  <a:gd name="connsiteX39" fmla="*/ 1211670 w 1366452"/>
                  <a:gd name="connsiteY39" fmla="*/ 397789 h 589526"/>
                  <a:gd name="connsiteX40" fmla="*/ 1205765 w 1366452"/>
                  <a:gd name="connsiteY40" fmla="*/ 398837 h 589526"/>
                  <a:gd name="connsiteX41" fmla="*/ 1203859 w 1366452"/>
                  <a:gd name="connsiteY41" fmla="*/ 393502 h 589526"/>
                  <a:gd name="connsiteX42" fmla="*/ 1203574 w 1366452"/>
                  <a:gd name="connsiteY42" fmla="*/ 388931 h 589526"/>
                  <a:gd name="connsiteX43" fmla="*/ 1213956 w 1366452"/>
                  <a:gd name="connsiteY43" fmla="*/ 378739 h 589526"/>
                  <a:gd name="connsiteX44" fmla="*/ 1228053 w 1366452"/>
                  <a:gd name="connsiteY44" fmla="*/ 362451 h 589526"/>
                  <a:gd name="connsiteX45" fmla="*/ 1241579 w 1366452"/>
                  <a:gd name="connsiteY45" fmla="*/ 343306 h 589526"/>
                  <a:gd name="connsiteX46" fmla="*/ 1250056 w 1366452"/>
                  <a:gd name="connsiteY46" fmla="*/ 324351 h 589526"/>
                  <a:gd name="connsiteX47" fmla="*/ 1248817 w 1366452"/>
                  <a:gd name="connsiteY47" fmla="*/ 308349 h 589526"/>
                  <a:gd name="connsiteX48" fmla="*/ 1233387 w 1366452"/>
                  <a:gd name="connsiteY48" fmla="*/ 297871 h 589526"/>
                  <a:gd name="connsiteX49" fmla="*/ 1211003 w 1366452"/>
                  <a:gd name="connsiteY49" fmla="*/ 301110 h 589526"/>
                  <a:gd name="connsiteX50" fmla="*/ 1193573 w 1366452"/>
                  <a:gd name="connsiteY50" fmla="*/ 319398 h 589526"/>
                  <a:gd name="connsiteX51" fmla="*/ 1181000 w 1366452"/>
                  <a:gd name="connsiteY51" fmla="*/ 345020 h 589526"/>
                  <a:gd name="connsiteX52" fmla="*/ 1172713 w 1366452"/>
                  <a:gd name="connsiteY52" fmla="*/ 370547 h 589526"/>
                  <a:gd name="connsiteX53" fmla="*/ 1171760 w 1366452"/>
                  <a:gd name="connsiteY53" fmla="*/ 373119 h 589526"/>
                  <a:gd name="connsiteX54" fmla="*/ 1170808 w 1366452"/>
                  <a:gd name="connsiteY54" fmla="*/ 375691 h 589526"/>
                  <a:gd name="connsiteX55" fmla="*/ 1169189 w 1366452"/>
                  <a:gd name="connsiteY55" fmla="*/ 382930 h 589526"/>
                  <a:gd name="connsiteX56" fmla="*/ 1168141 w 1366452"/>
                  <a:gd name="connsiteY56" fmla="*/ 389312 h 589526"/>
                  <a:gd name="connsiteX57" fmla="*/ 1167950 w 1366452"/>
                  <a:gd name="connsiteY57" fmla="*/ 390740 h 589526"/>
                  <a:gd name="connsiteX58" fmla="*/ 1167950 w 1366452"/>
                  <a:gd name="connsiteY58" fmla="*/ 391216 h 589526"/>
                  <a:gd name="connsiteX59" fmla="*/ 1168141 w 1366452"/>
                  <a:gd name="connsiteY59" fmla="*/ 393788 h 589526"/>
                  <a:gd name="connsiteX60" fmla="*/ 1167950 w 1366452"/>
                  <a:gd name="connsiteY60" fmla="*/ 394169 h 589526"/>
                  <a:gd name="connsiteX61" fmla="*/ 1158616 w 1366452"/>
                  <a:gd name="connsiteY61" fmla="*/ 411981 h 589526"/>
                  <a:gd name="connsiteX62" fmla="*/ 1146614 w 1366452"/>
                  <a:gd name="connsiteY62" fmla="*/ 430650 h 589526"/>
                  <a:gd name="connsiteX63" fmla="*/ 1132803 w 1366452"/>
                  <a:gd name="connsiteY63" fmla="*/ 448271 h 589526"/>
                  <a:gd name="connsiteX64" fmla="*/ 1117944 w 1366452"/>
                  <a:gd name="connsiteY64" fmla="*/ 462940 h 589526"/>
                  <a:gd name="connsiteX65" fmla="*/ 1114991 w 1366452"/>
                  <a:gd name="connsiteY65" fmla="*/ 465512 h 589526"/>
                  <a:gd name="connsiteX66" fmla="*/ 1104990 w 1366452"/>
                  <a:gd name="connsiteY66" fmla="*/ 471417 h 589526"/>
                  <a:gd name="connsiteX67" fmla="*/ 1093560 w 1366452"/>
                  <a:gd name="connsiteY67" fmla="*/ 469131 h 589526"/>
                  <a:gd name="connsiteX68" fmla="*/ 1089179 w 1366452"/>
                  <a:gd name="connsiteY68" fmla="*/ 459892 h 589526"/>
                  <a:gd name="connsiteX69" fmla="*/ 1087750 w 1366452"/>
                  <a:gd name="connsiteY69" fmla="*/ 451605 h 589526"/>
                  <a:gd name="connsiteX70" fmla="*/ 1086797 w 1366452"/>
                  <a:gd name="connsiteY70" fmla="*/ 443413 h 589526"/>
                  <a:gd name="connsiteX71" fmla="*/ 1087083 w 1366452"/>
                  <a:gd name="connsiteY71" fmla="*/ 432174 h 589526"/>
                  <a:gd name="connsiteX72" fmla="*/ 1091369 w 1366452"/>
                  <a:gd name="connsiteY72" fmla="*/ 421030 h 589526"/>
                  <a:gd name="connsiteX73" fmla="*/ 1102894 w 1366452"/>
                  <a:gd name="connsiteY73" fmla="*/ 406838 h 589526"/>
                  <a:gd name="connsiteX74" fmla="*/ 1112515 w 1366452"/>
                  <a:gd name="connsiteY74" fmla="*/ 391788 h 589526"/>
                  <a:gd name="connsiteX75" fmla="*/ 1130136 w 1366452"/>
                  <a:gd name="connsiteY75" fmla="*/ 359689 h 589526"/>
                  <a:gd name="connsiteX76" fmla="*/ 1146709 w 1366452"/>
                  <a:gd name="connsiteY76" fmla="*/ 327494 h 589526"/>
                  <a:gd name="connsiteX77" fmla="*/ 1156234 w 1366452"/>
                  <a:gd name="connsiteY77" fmla="*/ 303682 h 589526"/>
                  <a:gd name="connsiteX78" fmla="*/ 1159473 w 1366452"/>
                  <a:gd name="connsiteY78" fmla="*/ 278345 h 589526"/>
                  <a:gd name="connsiteX79" fmla="*/ 1159283 w 1366452"/>
                  <a:gd name="connsiteY79" fmla="*/ 276059 h 589526"/>
                  <a:gd name="connsiteX80" fmla="*/ 1159092 w 1366452"/>
                  <a:gd name="connsiteY80" fmla="*/ 273773 h 589526"/>
                  <a:gd name="connsiteX81" fmla="*/ 1153472 w 1366452"/>
                  <a:gd name="connsiteY81" fmla="*/ 262915 h 589526"/>
                  <a:gd name="connsiteX82" fmla="*/ 1140137 w 1366452"/>
                  <a:gd name="connsiteY82" fmla="*/ 253580 h 589526"/>
                  <a:gd name="connsiteX83" fmla="*/ 1122040 w 1366452"/>
                  <a:gd name="connsiteY83" fmla="*/ 250532 h 589526"/>
                  <a:gd name="connsiteX84" fmla="*/ 1102704 w 1366452"/>
                  <a:gd name="connsiteY84" fmla="*/ 258533 h 589526"/>
                  <a:gd name="connsiteX85" fmla="*/ 1102704 w 1366452"/>
                  <a:gd name="connsiteY85" fmla="*/ 259009 h 589526"/>
                  <a:gd name="connsiteX86" fmla="*/ 1100608 w 1366452"/>
                  <a:gd name="connsiteY86" fmla="*/ 260724 h 589526"/>
                  <a:gd name="connsiteX87" fmla="*/ 1098608 w 1366452"/>
                  <a:gd name="connsiteY87" fmla="*/ 262438 h 589526"/>
                  <a:gd name="connsiteX88" fmla="*/ 1098608 w 1366452"/>
                  <a:gd name="connsiteY88" fmla="*/ 262915 h 589526"/>
                  <a:gd name="connsiteX89" fmla="*/ 1071462 w 1366452"/>
                  <a:gd name="connsiteY89" fmla="*/ 291204 h 589526"/>
                  <a:gd name="connsiteX90" fmla="*/ 1052698 w 1366452"/>
                  <a:gd name="connsiteY90" fmla="*/ 317874 h 589526"/>
                  <a:gd name="connsiteX91" fmla="*/ 1038887 w 1366452"/>
                  <a:gd name="connsiteY91" fmla="*/ 345306 h 589526"/>
                  <a:gd name="connsiteX92" fmla="*/ 1032409 w 1366452"/>
                  <a:gd name="connsiteY92" fmla="*/ 361308 h 589526"/>
                  <a:gd name="connsiteX93" fmla="*/ 1027361 w 1366452"/>
                  <a:gd name="connsiteY93" fmla="*/ 377596 h 589526"/>
                  <a:gd name="connsiteX94" fmla="*/ 1026218 w 1366452"/>
                  <a:gd name="connsiteY94" fmla="*/ 383501 h 589526"/>
                  <a:gd name="connsiteX95" fmla="*/ 1014788 w 1366452"/>
                  <a:gd name="connsiteY95" fmla="*/ 405504 h 589526"/>
                  <a:gd name="connsiteX96" fmla="*/ 999072 w 1366452"/>
                  <a:gd name="connsiteY96" fmla="*/ 425602 h 589526"/>
                  <a:gd name="connsiteX97" fmla="*/ 985832 w 1366452"/>
                  <a:gd name="connsiteY97" fmla="*/ 435032 h 589526"/>
                  <a:gd name="connsiteX98" fmla="*/ 977069 w 1366452"/>
                  <a:gd name="connsiteY98" fmla="*/ 436460 h 589526"/>
                  <a:gd name="connsiteX99" fmla="*/ 972212 w 1366452"/>
                  <a:gd name="connsiteY99" fmla="*/ 419125 h 589526"/>
                  <a:gd name="connsiteX100" fmla="*/ 978022 w 1366452"/>
                  <a:gd name="connsiteY100" fmla="*/ 397979 h 589526"/>
                  <a:gd name="connsiteX101" fmla="*/ 986499 w 1366452"/>
                  <a:gd name="connsiteY101" fmla="*/ 370738 h 589526"/>
                  <a:gd name="connsiteX102" fmla="*/ 994786 w 1366452"/>
                  <a:gd name="connsiteY102" fmla="*/ 344925 h 589526"/>
                  <a:gd name="connsiteX103" fmla="*/ 1000406 w 1366452"/>
                  <a:gd name="connsiteY103" fmla="*/ 328256 h 589526"/>
                  <a:gd name="connsiteX104" fmla="*/ 1000501 w 1366452"/>
                  <a:gd name="connsiteY104" fmla="*/ 317969 h 589526"/>
                  <a:gd name="connsiteX105" fmla="*/ 994214 w 1366452"/>
                  <a:gd name="connsiteY105" fmla="*/ 310254 h 589526"/>
                  <a:gd name="connsiteX106" fmla="*/ 976593 w 1366452"/>
                  <a:gd name="connsiteY106" fmla="*/ 310540 h 589526"/>
                  <a:gd name="connsiteX107" fmla="*/ 960782 w 1366452"/>
                  <a:gd name="connsiteY107" fmla="*/ 320350 h 589526"/>
                  <a:gd name="connsiteX108" fmla="*/ 944589 w 1366452"/>
                  <a:gd name="connsiteY108" fmla="*/ 335876 h 589526"/>
                  <a:gd name="connsiteX109" fmla="*/ 930873 w 1366452"/>
                  <a:gd name="connsiteY109" fmla="*/ 351307 h 589526"/>
                  <a:gd name="connsiteX110" fmla="*/ 922682 w 1366452"/>
                  <a:gd name="connsiteY110" fmla="*/ 360260 h 589526"/>
                  <a:gd name="connsiteX111" fmla="*/ 922967 w 1366452"/>
                  <a:gd name="connsiteY111" fmla="*/ 355307 h 589526"/>
                  <a:gd name="connsiteX112" fmla="*/ 922967 w 1366452"/>
                  <a:gd name="connsiteY112" fmla="*/ 345496 h 589526"/>
                  <a:gd name="connsiteX113" fmla="*/ 921634 w 1366452"/>
                  <a:gd name="connsiteY113" fmla="*/ 334733 h 589526"/>
                  <a:gd name="connsiteX114" fmla="*/ 917443 w 1366452"/>
                  <a:gd name="connsiteY114" fmla="*/ 326351 h 589526"/>
                  <a:gd name="connsiteX115" fmla="*/ 899250 w 1366452"/>
                  <a:gd name="connsiteY115" fmla="*/ 317493 h 589526"/>
                  <a:gd name="connsiteX116" fmla="*/ 879819 w 1366452"/>
                  <a:gd name="connsiteY116" fmla="*/ 319493 h 589526"/>
                  <a:gd name="connsiteX117" fmla="*/ 848482 w 1366452"/>
                  <a:gd name="connsiteY117" fmla="*/ 332352 h 589526"/>
                  <a:gd name="connsiteX118" fmla="*/ 820574 w 1366452"/>
                  <a:gd name="connsiteY118" fmla="*/ 351783 h 589526"/>
                  <a:gd name="connsiteX119" fmla="*/ 813334 w 1366452"/>
                  <a:gd name="connsiteY119" fmla="*/ 358165 h 589526"/>
                  <a:gd name="connsiteX120" fmla="*/ 806096 w 1366452"/>
                  <a:gd name="connsiteY120" fmla="*/ 364546 h 589526"/>
                  <a:gd name="connsiteX121" fmla="*/ 811810 w 1366452"/>
                  <a:gd name="connsiteY121" fmla="*/ 344163 h 589526"/>
                  <a:gd name="connsiteX122" fmla="*/ 816478 w 1366452"/>
                  <a:gd name="connsiteY122" fmla="*/ 328637 h 589526"/>
                  <a:gd name="connsiteX123" fmla="*/ 820478 w 1366452"/>
                  <a:gd name="connsiteY123" fmla="*/ 317779 h 589526"/>
                  <a:gd name="connsiteX124" fmla="*/ 824574 w 1366452"/>
                  <a:gd name="connsiteY124" fmla="*/ 307682 h 589526"/>
                  <a:gd name="connsiteX125" fmla="*/ 828670 w 1366452"/>
                  <a:gd name="connsiteY125" fmla="*/ 297586 h 589526"/>
                  <a:gd name="connsiteX126" fmla="*/ 829717 w 1366452"/>
                  <a:gd name="connsiteY126" fmla="*/ 289489 h 589526"/>
                  <a:gd name="connsiteX127" fmla="*/ 830289 w 1366452"/>
                  <a:gd name="connsiteY127" fmla="*/ 281298 h 589526"/>
                  <a:gd name="connsiteX128" fmla="*/ 827336 w 1366452"/>
                  <a:gd name="connsiteY128" fmla="*/ 266534 h 589526"/>
                  <a:gd name="connsiteX129" fmla="*/ 817907 w 1366452"/>
                  <a:gd name="connsiteY129" fmla="*/ 254818 h 589526"/>
                  <a:gd name="connsiteX130" fmla="*/ 805048 w 1366452"/>
                  <a:gd name="connsiteY130" fmla="*/ 244055 h 589526"/>
                  <a:gd name="connsiteX131" fmla="*/ 792760 w 1366452"/>
                  <a:gd name="connsiteY131" fmla="*/ 239388 h 589526"/>
                  <a:gd name="connsiteX132" fmla="*/ 788189 w 1366452"/>
                  <a:gd name="connsiteY132" fmla="*/ 239674 h 589526"/>
                  <a:gd name="connsiteX133" fmla="*/ 781045 w 1366452"/>
                  <a:gd name="connsiteY133" fmla="*/ 241769 h 589526"/>
                  <a:gd name="connsiteX134" fmla="*/ 773044 w 1366452"/>
                  <a:gd name="connsiteY134" fmla="*/ 246246 h 589526"/>
                  <a:gd name="connsiteX135" fmla="*/ 765900 w 1366452"/>
                  <a:gd name="connsiteY135" fmla="*/ 253675 h 589526"/>
                  <a:gd name="connsiteX136" fmla="*/ 759804 w 1366452"/>
                  <a:gd name="connsiteY136" fmla="*/ 265487 h 589526"/>
                  <a:gd name="connsiteX137" fmla="*/ 753994 w 1366452"/>
                  <a:gd name="connsiteY137" fmla="*/ 283108 h 589526"/>
                  <a:gd name="connsiteX138" fmla="*/ 748565 w 1366452"/>
                  <a:gd name="connsiteY138" fmla="*/ 303301 h 589526"/>
                  <a:gd name="connsiteX139" fmla="*/ 744088 w 1366452"/>
                  <a:gd name="connsiteY139" fmla="*/ 322351 h 589526"/>
                  <a:gd name="connsiteX140" fmla="*/ 741611 w 1366452"/>
                  <a:gd name="connsiteY140" fmla="*/ 333495 h 589526"/>
                  <a:gd name="connsiteX141" fmla="*/ 741135 w 1366452"/>
                  <a:gd name="connsiteY141" fmla="*/ 335590 h 589526"/>
                  <a:gd name="connsiteX142" fmla="*/ 728276 w 1366452"/>
                  <a:gd name="connsiteY142" fmla="*/ 360737 h 589526"/>
                  <a:gd name="connsiteX143" fmla="*/ 712560 w 1366452"/>
                  <a:gd name="connsiteY143" fmla="*/ 380834 h 589526"/>
                  <a:gd name="connsiteX144" fmla="*/ 699320 w 1366452"/>
                  <a:gd name="connsiteY144" fmla="*/ 390264 h 589526"/>
                  <a:gd name="connsiteX145" fmla="*/ 690557 w 1366452"/>
                  <a:gd name="connsiteY145" fmla="*/ 391693 h 589526"/>
                  <a:gd name="connsiteX146" fmla="*/ 685699 w 1366452"/>
                  <a:gd name="connsiteY146" fmla="*/ 374357 h 589526"/>
                  <a:gd name="connsiteX147" fmla="*/ 691510 w 1366452"/>
                  <a:gd name="connsiteY147" fmla="*/ 353212 h 589526"/>
                  <a:gd name="connsiteX148" fmla="*/ 699987 w 1366452"/>
                  <a:gd name="connsiteY148" fmla="*/ 325970 h 589526"/>
                  <a:gd name="connsiteX149" fmla="*/ 708274 w 1366452"/>
                  <a:gd name="connsiteY149" fmla="*/ 300158 h 589526"/>
                  <a:gd name="connsiteX150" fmla="*/ 713894 w 1366452"/>
                  <a:gd name="connsiteY150" fmla="*/ 283489 h 589526"/>
                  <a:gd name="connsiteX151" fmla="*/ 713894 w 1366452"/>
                  <a:gd name="connsiteY151" fmla="*/ 273202 h 589526"/>
                  <a:gd name="connsiteX152" fmla="*/ 707607 w 1366452"/>
                  <a:gd name="connsiteY152" fmla="*/ 265487 h 589526"/>
                  <a:gd name="connsiteX153" fmla="*/ 689986 w 1366452"/>
                  <a:gd name="connsiteY153" fmla="*/ 265677 h 589526"/>
                  <a:gd name="connsiteX154" fmla="*/ 674174 w 1366452"/>
                  <a:gd name="connsiteY154" fmla="*/ 275488 h 589526"/>
                  <a:gd name="connsiteX155" fmla="*/ 657982 w 1366452"/>
                  <a:gd name="connsiteY155" fmla="*/ 291013 h 589526"/>
                  <a:gd name="connsiteX156" fmla="*/ 644266 w 1366452"/>
                  <a:gd name="connsiteY156" fmla="*/ 306444 h 589526"/>
                  <a:gd name="connsiteX157" fmla="*/ 636074 w 1366452"/>
                  <a:gd name="connsiteY157" fmla="*/ 315397 h 589526"/>
                  <a:gd name="connsiteX158" fmla="*/ 636360 w 1366452"/>
                  <a:gd name="connsiteY158" fmla="*/ 310444 h 589526"/>
                  <a:gd name="connsiteX159" fmla="*/ 636360 w 1366452"/>
                  <a:gd name="connsiteY159" fmla="*/ 300634 h 589526"/>
                  <a:gd name="connsiteX160" fmla="*/ 635027 w 1366452"/>
                  <a:gd name="connsiteY160" fmla="*/ 289870 h 589526"/>
                  <a:gd name="connsiteX161" fmla="*/ 630836 w 1366452"/>
                  <a:gd name="connsiteY161" fmla="*/ 281488 h 589526"/>
                  <a:gd name="connsiteX162" fmla="*/ 612643 w 1366452"/>
                  <a:gd name="connsiteY162" fmla="*/ 272630 h 589526"/>
                  <a:gd name="connsiteX163" fmla="*/ 593307 w 1366452"/>
                  <a:gd name="connsiteY163" fmla="*/ 274631 h 589526"/>
                  <a:gd name="connsiteX164" fmla="*/ 561970 w 1366452"/>
                  <a:gd name="connsiteY164" fmla="*/ 287489 h 589526"/>
                  <a:gd name="connsiteX165" fmla="*/ 534061 w 1366452"/>
                  <a:gd name="connsiteY165" fmla="*/ 306920 h 589526"/>
                  <a:gd name="connsiteX166" fmla="*/ 526823 w 1366452"/>
                  <a:gd name="connsiteY166" fmla="*/ 313302 h 589526"/>
                  <a:gd name="connsiteX167" fmla="*/ 519583 w 1366452"/>
                  <a:gd name="connsiteY167" fmla="*/ 319684 h 589526"/>
                  <a:gd name="connsiteX168" fmla="*/ 525299 w 1366452"/>
                  <a:gd name="connsiteY168" fmla="*/ 299300 h 589526"/>
                  <a:gd name="connsiteX169" fmla="*/ 529966 w 1366452"/>
                  <a:gd name="connsiteY169" fmla="*/ 283774 h 589526"/>
                  <a:gd name="connsiteX170" fmla="*/ 533966 w 1366452"/>
                  <a:gd name="connsiteY170" fmla="*/ 272916 h 589526"/>
                  <a:gd name="connsiteX171" fmla="*/ 538062 w 1366452"/>
                  <a:gd name="connsiteY171" fmla="*/ 262819 h 589526"/>
                  <a:gd name="connsiteX172" fmla="*/ 542158 w 1366452"/>
                  <a:gd name="connsiteY172" fmla="*/ 252723 h 589526"/>
                  <a:gd name="connsiteX173" fmla="*/ 543206 w 1366452"/>
                  <a:gd name="connsiteY173" fmla="*/ 244627 h 589526"/>
                  <a:gd name="connsiteX174" fmla="*/ 543777 w 1366452"/>
                  <a:gd name="connsiteY174" fmla="*/ 236435 h 589526"/>
                  <a:gd name="connsiteX175" fmla="*/ 540824 w 1366452"/>
                  <a:gd name="connsiteY175" fmla="*/ 221671 h 589526"/>
                  <a:gd name="connsiteX176" fmla="*/ 531395 w 1366452"/>
                  <a:gd name="connsiteY176" fmla="*/ 209956 h 589526"/>
                  <a:gd name="connsiteX177" fmla="*/ 518536 w 1366452"/>
                  <a:gd name="connsiteY177" fmla="*/ 199192 h 589526"/>
                  <a:gd name="connsiteX178" fmla="*/ 506248 w 1366452"/>
                  <a:gd name="connsiteY178" fmla="*/ 194525 h 589526"/>
                  <a:gd name="connsiteX179" fmla="*/ 501677 w 1366452"/>
                  <a:gd name="connsiteY179" fmla="*/ 194811 h 589526"/>
                  <a:gd name="connsiteX180" fmla="*/ 494533 w 1366452"/>
                  <a:gd name="connsiteY180" fmla="*/ 196906 h 589526"/>
                  <a:gd name="connsiteX181" fmla="*/ 486532 w 1366452"/>
                  <a:gd name="connsiteY181" fmla="*/ 201383 h 589526"/>
                  <a:gd name="connsiteX182" fmla="*/ 479388 w 1366452"/>
                  <a:gd name="connsiteY182" fmla="*/ 208813 h 589526"/>
                  <a:gd name="connsiteX183" fmla="*/ 473292 w 1366452"/>
                  <a:gd name="connsiteY183" fmla="*/ 220624 h 589526"/>
                  <a:gd name="connsiteX184" fmla="*/ 467482 w 1366452"/>
                  <a:gd name="connsiteY184" fmla="*/ 238245 h 589526"/>
                  <a:gd name="connsiteX185" fmla="*/ 462053 w 1366452"/>
                  <a:gd name="connsiteY185" fmla="*/ 258438 h 589526"/>
                  <a:gd name="connsiteX186" fmla="*/ 457576 w 1366452"/>
                  <a:gd name="connsiteY186" fmla="*/ 277488 h 589526"/>
                  <a:gd name="connsiteX187" fmla="*/ 455099 w 1366452"/>
                  <a:gd name="connsiteY187" fmla="*/ 288632 h 589526"/>
                  <a:gd name="connsiteX188" fmla="*/ 454718 w 1366452"/>
                  <a:gd name="connsiteY188" fmla="*/ 290061 h 589526"/>
                  <a:gd name="connsiteX189" fmla="*/ 441764 w 1366452"/>
                  <a:gd name="connsiteY189" fmla="*/ 317588 h 589526"/>
                  <a:gd name="connsiteX190" fmla="*/ 425095 w 1366452"/>
                  <a:gd name="connsiteY190" fmla="*/ 346830 h 589526"/>
                  <a:gd name="connsiteX191" fmla="*/ 411189 w 1366452"/>
                  <a:gd name="connsiteY191" fmla="*/ 366928 h 589526"/>
                  <a:gd name="connsiteX192" fmla="*/ 403378 w 1366452"/>
                  <a:gd name="connsiteY192" fmla="*/ 373690 h 589526"/>
                  <a:gd name="connsiteX193" fmla="*/ 401950 w 1366452"/>
                  <a:gd name="connsiteY193" fmla="*/ 365213 h 589526"/>
                  <a:gd name="connsiteX194" fmla="*/ 405474 w 1366452"/>
                  <a:gd name="connsiteY194" fmla="*/ 347497 h 589526"/>
                  <a:gd name="connsiteX195" fmla="*/ 410903 w 1366452"/>
                  <a:gd name="connsiteY195" fmla="*/ 327018 h 589526"/>
                  <a:gd name="connsiteX196" fmla="*/ 414808 w 1366452"/>
                  <a:gd name="connsiteY196" fmla="*/ 310349 h 589526"/>
                  <a:gd name="connsiteX197" fmla="*/ 417857 w 1366452"/>
                  <a:gd name="connsiteY197" fmla="*/ 299014 h 589526"/>
                  <a:gd name="connsiteX198" fmla="*/ 420904 w 1366452"/>
                  <a:gd name="connsiteY198" fmla="*/ 287680 h 589526"/>
                  <a:gd name="connsiteX199" fmla="*/ 423857 w 1366452"/>
                  <a:gd name="connsiteY199" fmla="*/ 276631 h 589526"/>
                  <a:gd name="connsiteX200" fmla="*/ 426429 w 1366452"/>
                  <a:gd name="connsiteY200" fmla="*/ 265010 h 589526"/>
                  <a:gd name="connsiteX201" fmla="*/ 430620 w 1366452"/>
                  <a:gd name="connsiteY201" fmla="*/ 249389 h 589526"/>
                  <a:gd name="connsiteX202" fmla="*/ 433382 w 1366452"/>
                  <a:gd name="connsiteY202" fmla="*/ 233578 h 589526"/>
                  <a:gd name="connsiteX203" fmla="*/ 433858 w 1366452"/>
                  <a:gd name="connsiteY203" fmla="*/ 228625 h 589526"/>
                  <a:gd name="connsiteX204" fmla="*/ 434240 w 1366452"/>
                  <a:gd name="connsiteY204" fmla="*/ 221386 h 589526"/>
                  <a:gd name="connsiteX205" fmla="*/ 434049 w 1366452"/>
                  <a:gd name="connsiteY205" fmla="*/ 214623 h 589526"/>
                  <a:gd name="connsiteX206" fmla="*/ 433001 w 1366452"/>
                  <a:gd name="connsiteY206" fmla="*/ 210432 h 589526"/>
                  <a:gd name="connsiteX207" fmla="*/ 404331 w 1366452"/>
                  <a:gd name="connsiteY207" fmla="*/ 201383 h 589526"/>
                  <a:gd name="connsiteX208" fmla="*/ 394996 w 1366452"/>
                  <a:gd name="connsiteY208" fmla="*/ 204907 h 589526"/>
                  <a:gd name="connsiteX209" fmla="*/ 389853 w 1366452"/>
                  <a:gd name="connsiteY209" fmla="*/ 213575 h 589526"/>
                  <a:gd name="connsiteX210" fmla="*/ 383090 w 1366452"/>
                  <a:gd name="connsiteY210" fmla="*/ 229768 h 589526"/>
                  <a:gd name="connsiteX211" fmla="*/ 376232 w 1366452"/>
                  <a:gd name="connsiteY211" fmla="*/ 246436 h 589526"/>
                  <a:gd name="connsiteX212" fmla="*/ 340228 w 1366452"/>
                  <a:gd name="connsiteY212" fmla="*/ 315969 h 589526"/>
                  <a:gd name="connsiteX213" fmla="*/ 332989 w 1366452"/>
                  <a:gd name="connsiteY213" fmla="*/ 327113 h 589526"/>
                  <a:gd name="connsiteX214" fmla="*/ 325750 w 1366452"/>
                  <a:gd name="connsiteY214" fmla="*/ 338258 h 589526"/>
                  <a:gd name="connsiteX215" fmla="*/ 316796 w 1366452"/>
                  <a:gd name="connsiteY215" fmla="*/ 350926 h 589526"/>
                  <a:gd name="connsiteX216" fmla="*/ 307176 w 1366452"/>
                  <a:gd name="connsiteY216" fmla="*/ 364451 h 589526"/>
                  <a:gd name="connsiteX217" fmla="*/ 309938 w 1366452"/>
                  <a:gd name="connsiteY217" fmla="*/ 346830 h 589526"/>
                  <a:gd name="connsiteX218" fmla="*/ 311939 w 1366452"/>
                  <a:gd name="connsiteY218" fmla="*/ 338638 h 589526"/>
                  <a:gd name="connsiteX219" fmla="*/ 314510 w 1366452"/>
                  <a:gd name="connsiteY219" fmla="*/ 330542 h 589526"/>
                  <a:gd name="connsiteX220" fmla="*/ 318892 w 1366452"/>
                  <a:gd name="connsiteY220" fmla="*/ 313683 h 589526"/>
                  <a:gd name="connsiteX221" fmla="*/ 323845 w 1366452"/>
                  <a:gd name="connsiteY221" fmla="*/ 296443 h 589526"/>
                  <a:gd name="connsiteX222" fmla="*/ 331465 w 1366452"/>
                  <a:gd name="connsiteY222" fmla="*/ 273107 h 589526"/>
                  <a:gd name="connsiteX223" fmla="*/ 339656 w 1366452"/>
                  <a:gd name="connsiteY223" fmla="*/ 249865 h 589526"/>
                  <a:gd name="connsiteX224" fmla="*/ 343752 w 1366452"/>
                  <a:gd name="connsiteY224" fmla="*/ 239959 h 589526"/>
                  <a:gd name="connsiteX225" fmla="*/ 347371 w 1366452"/>
                  <a:gd name="connsiteY225" fmla="*/ 229958 h 589526"/>
                  <a:gd name="connsiteX226" fmla="*/ 347562 w 1366452"/>
                  <a:gd name="connsiteY226" fmla="*/ 223767 h 589526"/>
                  <a:gd name="connsiteX227" fmla="*/ 344895 w 1366452"/>
                  <a:gd name="connsiteY227" fmla="*/ 215099 h 589526"/>
                  <a:gd name="connsiteX228" fmla="*/ 336418 w 1366452"/>
                  <a:gd name="connsiteY228" fmla="*/ 206717 h 589526"/>
                  <a:gd name="connsiteX229" fmla="*/ 318796 w 1366452"/>
                  <a:gd name="connsiteY229" fmla="*/ 200907 h 589526"/>
                  <a:gd name="connsiteX230" fmla="*/ 308605 w 1366452"/>
                  <a:gd name="connsiteY230" fmla="*/ 203288 h 589526"/>
                  <a:gd name="connsiteX231" fmla="*/ 293746 w 1366452"/>
                  <a:gd name="connsiteY231" fmla="*/ 215004 h 589526"/>
                  <a:gd name="connsiteX232" fmla="*/ 276410 w 1366452"/>
                  <a:gd name="connsiteY232" fmla="*/ 242626 h 589526"/>
                  <a:gd name="connsiteX233" fmla="*/ 274696 w 1366452"/>
                  <a:gd name="connsiteY233" fmla="*/ 246341 h 589526"/>
                  <a:gd name="connsiteX234" fmla="*/ 259075 w 1366452"/>
                  <a:gd name="connsiteY234" fmla="*/ 247198 h 589526"/>
                  <a:gd name="connsiteX235" fmla="*/ 212402 w 1366452"/>
                  <a:gd name="connsiteY235" fmla="*/ 251866 h 589526"/>
                  <a:gd name="connsiteX236" fmla="*/ 210592 w 1366452"/>
                  <a:gd name="connsiteY236" fmla="*/ 226243 h 589526"/>
                  <a:gd name="connsiteX237" fmla="*/ 203925 w 1366452"/>
                  <a:gd name="connsiteY237" fmla="*/ 207860 h 589526"/>
                  <a:gd name="connsiteX238" fmla="*/ 195067 w 1366452"/>
                  <a:gd name="connsiteY238" fmla="*/ 194239 h 589526"/>
                  <a:gd name="connsiteX239" fmla="*/ 186018 w 1366452"/>
                  <a:gd name="connsiteY239" fmla="*/ 183000 h 589526"/>
                  <a:gd name="connsiteX240" fmla="*/ 173731 w 1366452"/>
                  <a:gd name="connsiteY240" fmla="*/ 174523 h 589526"/>
                  <a:gd name="connsiteX241" fmla="*/ 158491 w 1366452"/>
                  <a:gd name="connsiteY241" fmla="*/ 172427 h 589526"/>
                  <a:gd name="connsiteX242" fmla="*/ 145061 w 1366452"/>
                  <a:gd name="connsiteY242" fmla="*/ 173284 h 589526"/>
                  <a:gd name="connsiteX243" fmla="*/ 138583 w 1366452"/>
                  <a:gd name="connsiteY243" fmla="*/ 174523 h 589526"/>
                  <a:gd name="connsiteX244" fmla="*/ 122391 w 1366452"/>
                  <a:gd name="connsiteY244" fmla="*/ 181952 h 589526"/>
                  <a:gd name="connsiteX245" fmla="*/ 106198 w 1366452"/>
                  <a:gd name="connsiteY245" fmla="*/ 188905 h 589526"/>
                  <a:gd name="connsiteX246" fmla="*/ 94292 w 1366452"/>
                  <a:gd name="connsiteY246" fmla="*/ 192811 h 589526"/>
                  <a:gd name="connsiteX247" fmla="*/ 82100 w 1366452"/>
                  <a:gd name="connsiteY247" fmla="*/ 195668 h 589526"/>
                  <a:gd name="connsiteX248" fmla="*/ 78290 w 1366452"/>
                  <a:gd name="connsiteY248" fmla="*/ 194335 h 589526"/>
                  <a:gd name="connsiteX249" fmla="*/ 77528 w 1366452"/>
                  <a:gd name="connsiteY249" fmla="*/ 189477 h 589526"/>
                  <a:gd name="connsiteX250" fmla="*/ 79148 w 1366452"/>
                  <a:gd name="connsiteY250" fmla="*/ 177666 h 589526"/>
                  <a:gd name="connsiteX251" fmla="*/ 81815 w 1366452"/>
                  <a:gd name="connsiteY251" fmla="*/ 165569 h 589526"/>
                  <a:gd name="connsiteX252" fmla="*/ 89435 w 1366452"/>
                  <a:gd name="connsiteY252" fmla="*/ 145757 h 589526"/>
                  <a:gd name="connsiteX253" fmla="*/ 98483 w 1366452"/>
                  <a:gd name="connsiteY253" fmla="*/ 126136 h 589526"/>
                  <a:gd name="connsiteX254" fmla="*/ 108961 w 1366452"/>
                  <a:gd name="connsiteY254" fmla="*/ 107276 h 589526"/>
                  <a:gd name="connsiteX255" fmla="*/ 124391 w 1366452"/>
                  <a:gd name="connsiteY255" fmla="*/ 85654 h 589526"/>
                  <a:gd name="connsiteX256" fmla="*/ 141155 w 1366452"/>
                  <a:gd name="connsiteY256" fmla="*/ 65271 h 589526"/>
                  <a:gd name="connsiteX257" fmla="*/ 168302 w 1366452"/>
                  <a:gd name="connsiteY257" fmla="*/ 36410 h 589526"/>
                  <a:gd name="connsiteX258" fmla="*/ 177350 w 1366452"/>
                  <a:gd name="connsiteY258" fmla="*/ 29838 h 589526"/>
                  <a:gd name="connsiteX259" fmla="*/ 182398 w 1366452"/>
                  <a:gd name="connsiteY259" fmla="*/ 29647 h 589526"/>
                  <a:gd name="connsiteX260" fmla="*/ 183065 w 1366452"/>
                  <a:gd name="connsiteY260" fmla="*/ 30028 h 589526"/>
                  <a:gd name="connsiteX261" fmla="*/ 183732 w 1366452"/>
                  <a:gd name="connsiteY261" fmla="*/ 30409 h 589526"/>
                  <a:gd name="connsiteX262" fmla="*/ 188114 w 1366452"/>
                  <a:gd name="connsiteY262" fmla="*/ 34315 h 589526"/>
                  <a:gd name="connsiteX263" fmla="*/ 193638 w 1366452"/>
                  <a:gd name="connsiteY263" fmla="*/ 42220 h 589526"/>
                  <a:gd name="connsiteX264" fmla="*/ 196877 w 1366452"/>
                  <a:gd name="connsiteY264" fmla="*/ 55555 h 589526"/>
                  <a:gd name="connsiteX265" fmla="*/ 194686 w 1366452"/>
                  <a:gd name="connsiteY265" fmla="*/ 75748 h 589526"/>
                  <a:gd name="connsiteX266" fmla="*/ 193828 w 1366452"/>
                  <a:gd name="connsiteY266" fmla="*/ 97370 h 589526"/>
                  <a:gd name="connsiteX267" fmla="*/ 200972 w 1366452"/>
                  <a:gd name="connsiteY267" fmla="*/ 106514 h 589526"/>
                  <a:gd name="connsiteX268" fmla="*/ 211259 w 1366452"/>
                  <a:gd name="connsiteY268" fmla="*/ 103561 h 589526"/>
                  <a:gd name="connsiteX269" fmla="*/ 219260 w 1366452"/>
                  <a:gd name="connsiteY269" fmla="*/ 89560 h 589526"/>
                  <a:gd name="connsiteX270" fmla="*/ 222689 w 1366452"/>
                  <a:gd name="connsiteY270" fmla="*/ 60985 h 589526"/>
                  <a:gd name="connsiteX271" fmla="*/ 216307 w 1366452"/>
                  <a:gd name="connsiteY271" fmla="*/ 31457 h 589526"/>
                  <a:gd name="connsiteX272" fmla="*/ 204115 w 1366452"/>
                  <a:gd name="connsiteY272" fmla="*/ 12979 h 589526"/>
                  <a:gd name="connsiteX273" fmla="*/ 187447 w 1366452"/>
                  <a:gd name="connsiteY273" fmla="*/ 2311 h 589526"/>
                  <a:gd name="connsiteX274" fmla="*/ 162777 w 1366452"/>
                  <a:gd name="connsiteY274" fmla="*/ 1453 h 589526"/>
                  <a:gd name="connsiteX275" fmla="*/ 156014 w 1366452"/>
                  <a:gd name="connsiteY275" fmla="*/ 2882 h 589526"/>
                  <a:gd name="connsiteX276" fmla="*/ 153252 w 1366452"/>
                  <a:gd name="connsiteY276" fmla="*/ 4501 h 589526"/>
                  <a:gd name="connsiteX277" fmla="*/ 125534 w 1366452"/>
                  <a:gd name="connsiteY277" fmla="*/ 24409 h 589526"/>
                  <a:gd name="connsiteX278" fmla="*/ 99817 w 1366452"/>
                  <a:gd name="connsiteY278" fmla="*/ 54222 h 589526"/>
                  <a:gd name="connsiteX279" fmla="*/ 78576 w 1366452"/>
                  <a:gd name="connsiteY279" fmla="*/ 85940 h 589526"/>
                  <a:gd name="connsiteX280" fmla="*/ 64765 w 1366452"/>
                  <a:gd name="connsiteY280" fmla="*/ 111372 h 589526"/>
                  <a:gd name="connsiteX281" fmla="*/ 64193 w 1366452"/>
                  <a:gd name="connsiteY281" fmla="*/ 111753 h 589526"/>
                  <a:gd name="connsiteX282" fmla="*/ 60669 w 1366452"/>
                  <a:gd name="connsiteY282" fmla="*/ 119754 h 589526"/>
                  <a:gd name="connsiteX283" fmla="*/ 57145 w 1366452"/>
                  <a:gd name="connsiteY283" fmla="*/ 127755 h 589526"/>
                  <a:gd name="connsiteX284" fmla="*/ 52477 w 1366452"/>
                  <a:gd name="connsiteY284" fmla="*/ 138518 h 589526"/>
                  <a:gd name="connsiteX285" fmla="*/ 48286 w 1366452"/>
                  <a:gd name="connsiteY285" fmla="*/ 149377 h 589526"/>
                  <a:gd name="connsiteX286" fmla="*/ 42190 w 1366452"/>
                  <a:gd name="connsiteY286" fmla="*/ 177190 h 589526"/>
                  <a:gd name="connsiteX287" fmla="*/ 44953 w 1366452"/>
                  <a:gd name="connsiteY287" fmla="*/ 209479 h 589526"/>
                  <a:gd name="connsiteX288" fmla="*/ 45239 w 1366452"/>
                  <a:gd name="connsiteY288" fmla="*/ 211003 h 589526"/>
                  <a:gd name="connsiteX289" fmla="*/ 59145 w 1366452"/>
                  <a:gd name="connsiteY289" fmla="*/ 233006 h 589526"/>
                  <a:gd name="connsiteX290" fmla="*/ 78862 w 1366452"/>
                  <a:gd name="connsiteY290" fmla="*/ 240340 h 589526"/>
                  <a:gd name="connsiteX291" fmla="*/ 104389 w 1366452"/>
                  <a:gd name="connsiteY291" fmla="*/ 237864 h 589526"/>
                  <a:gd name="connsiteX292" fmla="*/ 112961 w 1366452"/>
                  <a:gd name="connsiteY292" fmla="*/ 234721 h 589526"/>
                  <a:gd name="connsiteX293" fmla="*/ 121534 w 1366452"/>
                  <a:gd name="connsiteY293" fmla="*/ 231101 h 589526"/>
                  <a:gd name="connsiteX294" fmla="*/ 132202 w 1366452"/>
                  <a:gd name="connsiteY294" fmla="*/ 226815 h 589526"/>
                  <a:gd name="connsiteX295" fmla="*/ 133821 w 1366452"/>
                  <a:gd name="connsiteY295" fmla="*/ 226053 h 589526"/>
                  <a:gd name="connsiteX296" fmla="*/ 134297 w 1366452"/>
                  <a:gd name="connsiteY296" fmla="*/ 226053 h 589526"/>
                  <a:gd name="connsiteX297" fmla="*/ 134869 w 1366452"/>
                  <a:gd name="connsiteY297" fmla="*/ 225672 h 589526"/>
                  <a:gd name="connsiteX298" fmla="*/ 139155 w 1366452"/>
                  <a:gd name="connsiteY298" fmla="*/ 224053 h 589526"/>
                  <a:gd name="connsiteX299" fmla="*/ 145727 w 1366452"/>
                  <a:gd name="connsiteY299" fmla="*/ 222338 h 589526"/>
                  <a:gd name="connsiteX300" fmla="*/ 152490 w 1366452"/>
                  <a:gd name="connsiteY300" fmla="*/ 222624 h 589526"/>
                  <a:gd name="connsiteX301" fmla="*/ 156871 w 1366452"/>
                  <a:gd name="connsiteY301" fmla="*/ 226624 h 589526"/>
                  <a:gd name="connsiteX302" fmla="*/ 158395 w 1366452"/>
                  <a:gd name="connsiteY302" fmla="*/ 236340 h 589526"/>
                  <a:gd name="connsiteX303" fmla="*/ 158395 w 1366452"/>
                  <a:gd name="connsiteY303" fmla="*/ 247103 h 589526"/>
                  <a:gd name="connsiteX304" fmla="*/ 156395 w 1366452"/>
                  <a:gd name="connsiteY304" fmla="*/ 261581 h 589526"/>
                  <a:gd name="connsiteX305" fmla="*/ 112485 w 1366452"/>
                  <a:gd name="connsiteY305" fmla="*/ 272440 h 589526"/>
                  <a:gd name="connsiteX306" fmla="*/ 71242 w 1366452"/>
                  <a:gd name="connsiteY306" fmla="*/ 287489 h 589526"/>
                  <a:gd name="connsiteX307" fmla="*/ 36475 w 1366452"/>
                  <a:gd name="connsiteY307" fmla="*/ 307587 h 589526"/>
                  <a:gd name="connsiteX308" fmla="*/ 11711 w 1366452"/>
                  <a:gd name="connsiteY308" fmla="*/ 333019 h 589526"/>
                  <a:gd name="connsiteX309" fmla="*/ 1709 w 1366452"/>
                  <a:gd name="connsiteY309" fmla="*/ 387121 h 589526"/>
                  <a:gd name="connsiteX310" fmla="*/ 2948 w 1366452"/>
                  <a:gd name="connsiteY310" fmla="*/ 395122 h 589526"/>
                  <a:gd name="connsiteX311" fmla="*/ 6281 w 1366452"/>
                  <a:gd name="connsiteY311" fmla="*/ 402932 h 589526"/>
                  <a:gd name="connsiteX312" fmla="*/ 16664 w 1366452"/>
                  <a:gd name="connsiteY312" fmla="*/ 416553 h 589526"/>
                  <a:gd name="connsiteX313" fmla="*/ 31618 w 1366452"/>
                  <a:gd name="connsiteY313" fmla="*/ 428459 h 589526"/>
                  <a:gd name="connsiteX314" fmla="*/ 51144 w 1366452"/>
                  <a:gd name="connsiteY314" fmla="*/ 435032 h 589526"/>
                  <a:gd name="connsiteX315" fmla="*/ 75814 w 1366452"/>
                  <a:gd name="connsiteY315" fmla="*/ 432936 h 589526"/>
                  <a:gd name="connsiteX316" fmla="*/ 105246 w 1366452"/>
                  <a:gd name="connsiteY316" fmla="*/ 418267 h 589526"/>
                  <a:gd name="connsiteX317" fmla="*/ 141250 w 1366452"/>
                  <a:gd name="connsiteY317" fmla="*/ 391883 h 589526"/>
                  <a:gd name="connsiteX318" fmla="*/ 173921 w 1366452"/>
                  <a:gd name="connsiteY318" fmla="*/ 360927 h 589526"/>
                  <a:gd name="connsiteX319" fmla="*/ 192971 w 1366452"/>
                  <a:gd name="connsiteY319" fmla="*/ 332542 h 589526"/>
                  <a:gd name="connsiteX320" fmla="*/ 195162 w 1366452"/>
                  <a:gd name="connsiteY320" fmla="*/ 327875 h 589526"/>
                  <a:gd name="connsiteX321" fmla="*/ 204020 w 1366452"/>
                  <a:gd name="connsiteY321" fmla="*/ 300158 h 589526"/>
                  <a:gd name="connsiteX322" fmla="*/ 209640 w 1366452"/>
                  <a:gd name="connsiteY322" fmla="*/ 277012 h 589526"/>
                  <a:gd name="connsiteX323" fmla="*/ 249740 w 1366452"/>
                  <a:gd name="connsiteY323" fmla="*/ 272249 h 589526"/>
                  <a:gd name="connsiteX324" fmla="*/ 265457 w 1366452"/>
                  <a:gd name="connsiteY324" fmla="*/ 271011 h 589526"/>
                  <a:gd name="connsiteX325" fmla="*/ 259361 w 1366452"/>
                  <a:gd name="connsiteY325" fmla="*/ 292252 h 589526"/>
                  <a:gd name="connsiteX326" fmla="*/ 258694 w 1366452"/>
                  <a:gd name="connsiteY326" fmla="*/ 296633 h 589526"/>
                  <a:gd name="connsiteX327" fmla="*/ 253074 w 1366452"/>
                  <a:gd name="connsiteY327" fmla="*/ 345401 h 589526"/>
                  <a:gd name="connsiteX328" fmla="*/ 260980 w 1366452"/>
                  <a:gd name="connsiteY328" fmla="*/ 375214 h 589526"/>
                  <a:gd name="connsiteX329" fmla="*/ 279268 w 1366452"/>
                  <a:gd name="connsiteY329" fmla="*/ 393121 h 589526"/>
                  <a:gd name="connsiteX330" fmla="*/ 295556 w 1366452"/>
                  <a:gd name="connsiteY330" fmla="*/ 398170 h 589526"/>
                  <a:gd name="connsiteX331" fmla="*/ 297556 w 1366452"/>
                  <a:gd name="connsiteY331" fmla="*/ 398170 h 589526"/>
                  <a:gd name="connsiteX332" fmla="*/ 299556 w 1366452"/>
                  <a:gd name="connsiteY332" fmla="*/ 398170 h 589526"/>
                  <a:gd name="connsiteX333" fmla="*/ 317273 w 1366452"/>
                  <a:gd name="connsiteY333" fmla="*/ 389216 h 589526"/>
                  <a:gd name="connsiteX334" fmla="*/ 335656 w 1366452"/>
                  <a:gd name="connsiteY334" fmla="*/ 366261 h 589526"/>
                  <a:gd name="connsiteX335" fmla="*/ 355563 w 1366452"/>
                  <a:gd name="connsiteY335" fmla="*/ 331781 h 589526"/>
                  <a:gd name="connsiteX336" fmla="*/ 357944 w 1366452"/>
                  <a:gd name="connsiteY336" fmla="*/ 369214 h 589526"/>
                  <a:gd name="connsiteX337" fmla="*/ 367469 w 1366452"/>
                  <a:gd name="connsiteY337" fmla="*/ 386740 h 589526"/>
                  <a:gd name="connsiteX338" fmla="*/ 384328 w 1366452"/>
                  <a:gd name="connsiteY338" fmla="*/ 395884 h 589526"/>
                  <a:gd name="connsiteX339" fmla="*/ 406903 w 1366452"/>
                  <a:gd name="connsiteY339" fmla="*/ 397884 h 589526"/>
                  <a:gd name="connsiteX340" fmla="*/ 415190 w 1366452"/>
                  <a:gd name="connsiteY340" fmla="*/ 394645 h 589526"/>
                  <a:gd name="connsiteX341" fmla="*/ 426048 w 1366452"/>
                  <a:gd name="connsiteY341" fmla="*/ 386073 h 589526"/>
                  <a:gd name="connsiteX342" fmla="*/ 437764 w 1366452"/>
                  <a:gd name="connsiteY342" fmla="*/ 371690 h 589526"/>
                  <a:gd name="connsiteX343" fmla="*/ 436621 w 1366452"/>
                  <a:gd name="connsiteY343" fmla="*/ 377691 h 589526"/>
                  <a:gd name="connsiteX344" fmla="*/ 431668 w 1366452"/>
                  <a:gd name="connsiteY344" fmla="*/ 407981 h 589526"/>
                  <a:gd name="connsiteX345" fmla="*/ 430048 w 1366452"/>
                  <a:gd name="connsiteY345" fmla="*/ 429507 h 589526"/>
                  <a:gd name="connsiteX346" fmla="*/ 434240 w 1366452"/>
                  <a:gd name="connsiteY346" fmla="*/ 449414 h 589526"/>
                  <a:gd name="connsiteX347" fmla="*/ 443574 w 1366452"/>
                  <a:gd name="connsiteY347" fmla="*/ 461892 h 589526"/>
                  <a:gd name="connsiteX348" fmla="*/ 454052 w 1366452"/>
                  <a:gd name="connsiteY348" fmla="*/ 468560 h 589526"/>
                  <a:gd name="connsiteX349" fmla="*/ 461671 w 1366452"/>
                  <a:gd name="connsiteY349" fmla="*/ 471036 h 589526"/>
                  <a:gd name="connsiteX350" fmla="*/ 475673 w 1366452"/>
                  <a:gd name="connsiteY350" fmla="*/ 471703 h 589526"/>
                  <a:gd name="connsiteX351" fmla="*/ 486246 w 1366452"/>
                  <a:gd name="connsiteY351" fmla="*/ 466845 h 589526"/>
                  <a:gd name="connsiteX352" fmla="*/ 493390 w 1366452"/>
                  <a:gd name="connsiteY352" fmla="*/ 459701 h 589526"/>
                  <a:gd name="connsiteX353" fmla="*/ 497009 w 1366452"/>
                  <a:gd name="connsiteY353" fmla="*/ 453986 h 589526"/>
                  <a:gd name="connsiteX354" fmla="*/ 513297 w 1366452"/>
                  <a:gd name="connsiteY354" fmla="*/ 425507 h 589526"/>
                  <a:gd name="connsiteX355" fmla="*/ 529585 w 1366452"/>
                  <a:gd name="connsiteY355" fmla="*/ 397027 h 589526"/>
                  <a:gd name="connsiteX356" fmla="*/ 540157 w 1366452"/>
                  <a:gd name="connsiteY356" fmla="*/ 380929 h 589526"/>
                  <a:gd name="connsiteX357" fmla="*/ 550635 w 1366452"/>
                  <a:gd name="connsiteY357" fmla="*/ 365309 h 589526"/>
                  <a:gd name="connsiteX358" fmla="*/ 561970 w 1366452"/>
                  <a:gd name="connsiteY358" fmla="*/ 352069 h 589526"/>
                  <a:gd name="connsiteX359" fmla="*/ 576924 w 1366452"/>
                  <a:gd name="connsiteY359" fmla="*/ 336829 h 589526"/>
                  <a:gd name="connsiteX360" fmla="*/ 590545 w 1366452"/>
                  <a:gd name="connsiteY360" fmla="*/ 323875 h 589526"/>
                  <a:gd name="connsiteX361" fmla="*/ 598450 w 1366452"/>
                  <a:gd name="connsiteY361" fmla="*/ 316636 h 589526"/>
                  <a:gd name="connsiteX362" fmla="*/ 597784 w 1366452"/>
                  <a:gd name="connsiteY362" fmla="*/ 322541 h 589526"/>
                  <a:gd name="connsiteX363" fmla="*/ 595403 w 1366452"/>
                  <a:gd name="connsiteY363" fmla="*/ 332733 h 589526"/>
                  <a:gd name="connsiteX364" fmla="*/ 592354 w 1366452"/>
                  <a:gd name="connsiteY364" fmla="*/ 344258 h 589526"/>
                  <a:gd name="connsiteX365" fmla="*/ 589592 w 1366452"/>
                  <a:gd name="connsiteY365" fmla="*/ 353878 h 589526"/>
                  <a:gd name="connsiteX366" fmla="*/ 586925 w 1366452"/>
                  <a:gd name="connsiteY366" fmla="*/ 364451 h 589526"/>
                  <a:gd name="connsiteX367" fmla="*/ 589307 w 1366452"/>
                  <a:gd name="connsiteY367" fmla="*/ 374834 h 589526"/>
                  <a:gd name="connsiteX368" fmla="*/ 598165 w 1366452"/>
                  <a:gd name="connsiteY368" fmla="*/ 383977 h 589526"/>
                  <a:gd name="connsiteX369" fmla="*/ 608357 w 1366452"/>
                  <a:gd name="connsiteY369" fmla="*/ 386359 h 589526"/>
                  <a:gd name="connsiteX370" fmla="*/ 617215 w 1366452"/>
                  <a:gd name="connsiteY370" fmla="*/ 384263 h 589526"/>
                  <a:gd name="connsiteX371" fmla="*/ 622549 w 1366452"/>
                  <a:gd name="connsiteY371" fmla="*/ 380548 h 589526"/>
                  <a:gd name="connsiteX372" fmla="*/ 640741 w 1366452"/>
                  <a:gd name="connsiteY372" fmla="*/ 352545 h 589526"/>
                  <a:gd name="connsiteX373" fmla="*/ 658934 w 1366452"/>
                  <a:gd name="connsiteY373" fmla="*/ 324541 h 589526"/>
                  <a:gd name="connsiteX374" fmla="*/ 662840 w 1366452"/>
                  <a:gd name="connsiteY374" fmla="*/ 319112 h 589526"/>
                  <a:gd name="connsiteX375" fmla="*/ 667697 w 1366452"/>
                  <a:gd name="connsiteY375" fmla="*/ 313873 h 589526"/>
                  <a:gd name="connsiteX376" fmla="*/ 664173 w 1366452"/>
                  <a:gd name="connsiteY376" fmla="*/ 331876 h 589526"/>
                  <a:gd name="connsiteX377" fmla="*/ 661411 w 1366452"/>
                  <a:gd name="connsiteY377" fmla="*/ 349688 h 589526"/>
                  <a:gd name="connsiteX378" fmla="*/ 659982 w 1366452"/>
                  <a:gd name="connsiteY378" fmla="*/ 370262 h 589526"/>
                  <a:gd name="connsiteX379" fmla="*/ 667126 w 1366452"/>
                  <a:gd name="connsiteY379" fmla="*/ 400170 h 589526"/>
                  <a:gd name="connsiteX380" fmla="*/ 684271 w 1366452"/>
                  <a:gd name="connsiteY380" fmla="*/ 414172 h 589526"/>
                  <a:gd name="connsiteX381" fmla="*/ 688652 w 1366452"/>
                  <a:gd name="connsiteY381" fmla="*/ 414838 h 589526"/>
                  <a:gd name="connsiteX382" fmla="*/ 707607 w 1366452"/>
                  <a:gd name="connsiteY382" fmla="*/ 412552 h 589526"/>
                  <a:gd name="connsiteX383" fmla="*/ 728086 w 1366452"/>
                  <a:gd name="connsiteY383" fmla="*/ 399408 h 589526"/>
                  <a:gd name="connsiteX384" fmla="*/ 723609 w 1366452"/>
                  <a:gd name="connsiteY384" fmla="*/ 422554 h 589526"/>
                  <a:gd name="connsiteX385" fmla="*/ 718656 w 1366452"/>
                  <a:gd name="connsiteY385" fmla="*/ 452843 h 589526"/>
                  <a:gd name="connsiteX386" fmla="*/ 717037 w 1366452"/>
                  <a:gd name="connsiteY386" fmla="*/ 474370 h 589526"/>
                  <a:gd name="connsiteX387" fmla="*/ 721228 w 1366452"/>
                  <a:gd name="connsiteY387" fmla="*/ 494277 h 589526"/>
                  <a:gd name="connsiteX388" fmla="*/ 730562 w 1366452"/>
                  <a:gd name="connsiteY388" fmla="*/ 506755 h 589526"/>
                  <a:gd name="connsiteX389" fmla="*/ 741040 w 1366452"/>
                  <a:gd name="connsiteY389" fmla="*/ 513422 h 589526"/>
                  <a:gd name="connsiteX390" fmla="*/ 748660 w 1366452"/>
                  <a:gd name="connsiteY390" fmla="*/ 515899 h 589526"/>
                  <a:gd name="connsiteX391" fmla="*/ 762566 w 1366452"/>
                  <a:gd name="connsiteY391" fmla="*/ 516565 h 589526"/>
                  <a:gd name="connsiteX392" fmla="*/ 773139 w 1366452"/>
                  <a:gd name="connsiteY392" fmla="*/ 511708 h 589526"/>
                  <a:gd name="connsiteX393" fmla="*/ 780283 w 1366452"/>
                  <a:gd name="connsiteY393" fmla="*/ 504564 h 589526"/>
                  <a:gd name="connsiteX394" fmla="*/ 783902 w 1366452"/>
                  <a:gd name="connsiteY394" fmla="*/ 498849 h 589526"/>
                  <a:gd name="connsiteX395" fmla="*/ 800190 w 1366452"/>
                  <a:gd name="connsiteY395" fmla="*/ 470369 h 589526"/>
                  <a:gd name="connsiteX396" fmla="*/ 816478 w 1366452"/>
                  <a:gd name="connsiteY396" fmla="*/ 441889 h 589526"/>
                  <a:gd name="connsiteX397" fmla="*/ 827050 w 1366452"/>
                  <a:gd name="connsiteY397" fmla="*/ 425792 h 589526"/>
                  <a:gd name="connsiteX398" fmla="*/ 837528 w 1366452"/>
                  <a:gd name="connsiteY398" fmla="*/ 410171 h 589526"/>
                  <a:gd name="connsiteX399" fmla="*/ 848863 w 1366452"/>
                  <a:gd name="connsiteY399" fmla="*/ 396932 h 589526"/>
                  <a:gd name="connsiteX400" fmla="*/ 863817 w 1366452"/>
                  <a:gd name="connsiteY400" fmla="*/ 381691 h 589526"/>
                  <a:gd name="connsiteX401" fmla="*/ 877342 w 1366452"/>
                  <a:gd name="connsiteY401" fmla="*/ 368738 h 589526"/>
                  <a:gd name="connsiteX402" fmla="*/ 885248 w 1366452"/>
                  <a:gd name="connsiteY402" fmla="*/ 361498 h 589526"/>
                  <a:gd name="connsiteX403" fmla="*/ 884582 w 1366452"/>
                  <a:gd name="connsiteY403" fmla="*/ 367404 h 589526"/>
                  <a:gd name="connsiteX404" fmla="*/ 882200 w 1366452"/>
                  <a:gd name="connsiteY404" fmla="*/ 377596 h 589526"/>
                  <a:gd name="connsiteX405" fmla="*/ 879152 w 1366452"/>
                  <a:gd name="connsiteY405" fmla="*/ 389121 h 589526"/>
                  <a:gd name="connsiteX406" fmla="*/ 876390 w 1366452"/>
                  <a:gd name="connsiteY406" fmla="*/ 398741 h 589526"/>
                  <a:gd name="connsiteX407" fmla="*/ 873723 w 1366452"/>
                  <a:gd name="connsiteY407" fmla="*/ 409314 h 589526"/>
                  <a:gd name="connsiteX408" fmla="*/ 876104 w 1366452"/>
                  <a:gd name="connsiteY408" fmla="*/ 419696 h 589526"/>
                  <a:gd name="connsiteX409" fmla="*/ 884963 w 1366452"/>
                  <a:gd name="connsiteY409" fmla="*/ 428840 h 589526"/>
                  <a:gd name="connsiteX410" fmla="*/ 895154 w 1366452"/>
                  <a:gd name="connsiteY410" fmla="*/ 431221 h 589526"/>
                  <a:gd name="connsiteX411" fmla="*/ 904013 w 1366452"/>
                  <a:gd name="connsiteY411" fmla="*/ 429126 h 589526"/>
                  <a:gd name="connsiteX412" fmla="*/ 909347 w 1366452"/>
                  <a:gd name="connsiteY412" fmla="*/ 425411 h 589526"/>
                  <a:gd name="connsiteX413" fmla="*/ 927539 w 1366452"/>
                  <a:gd name="connsiteY413" fmla="*/ 397408 h 589526"/>
                  <a:gd name="connsiteX414" fmla="*/ 945732 w 1366452"/>
                  <a:gd name="connsiteY414" fmla="*/ 369404 h 589526"/>
                  <a:gd name="connsiteX415" fmla="*/ 949637 w 1366452"/>
                  <a:gd name="connsiteY415" fmla="*/ 363975 h 589526"/>
                  <a:gd name="connsiteX416" fmla="*/ 954495 w 1366452"/>
                  <a:gd name="connsiteY416" fmla="*/ 358736 h 589526"/>
                  <a:gd name="connsiteX417" fmla="*/ 950971 w 1366452"/>
                  <a:gd name="connsiteY417" fmla="*/ 376738 h 589526"/>
                  <a:gd name="connsiteX418" fmla="*/ 948208 w 1366452"/>
                  <a:gd name="connsiteY418" fmla="*/ 394550 h 589526"/>
                  <a:gd name="connsiteX419" fmla="*/ 946780 w 1366452"/>
                  <a:gd name="connsiteY419" fmla="*/ 415124 h 589526"/>
                  <a:gd name="connsiteX420" fmla="*/ 953924 w 1366452"/>
                  <a:gd name="connsiteY420" fmla="*/ 445033 h 589526"/>
                  <a:gd name="connsiteX421" fmla="*/ 971068 w 1366452"/>
                  <a:gd name="connsiteY421" fmla="*/ 459035 h 589526"/>
                  <a:gd name="connsiteX422" fmla="*/ 975450 w 1366452"/>
                  <a:gd name="connsiteY422" fmla="*/ 459701 h 589526"/>
                  <a:gd name="connsiteX423" fmla="*/ 994405 w 1366452"/>
                  <a:gd name="connsiteY423" fmla="*/ 457415 h 589526"/>
                  <a:gd name="connsiteX424" fmla="*/ 1015074 w 1366452"/>
                  <a:gd name="connsiteY424" fmla="*/ 444080 h 589526"/>
                  <a:gd name="connsiteX425" fmla="*/ 1024980 w 1366452"/>
                  <a:gd name="connsiteY425" fmla="*/ 433508 h 589526"/>
                  <a:gd name="connsiteX426" fmla="*/ 1031552 w 1366452"/>
                  <a:gd name="connsiteY426" fmla="*/ 454367 h 589526"/>
                  <a:gd name="connsiteX427" fmla="*/ 1044411 w 1366452"/>
                  <a:gd name="connsiteY427" fmla="*/ 473417 h 589526"/>
                  <a:gd name="connsiteX428" fmla="*/ 1059175 w 1366452"/>
                  <a:gd name="connsiteY428" fmla="*/ 486276 h 589526"/>
                  <a:gd name="connsiteX429" fmla="*/ 1069748 w 1366452"/>
                  <a:gd name="connsiteY429" fmla="*/ 492658 h 589526"/>
                  <a:gd name="connsiteX430" fmla="*/ 1080225 w 1366452"/>
                  <a:gd name="connsiteY430" fmla="*/ 496087 h 589526"/>
                  <a:gd name="connsiteX431" fmla="*/ 1090512 w 1366452"/>
                  <a:gd name="connsiteY431" fmla="*/ 497706 h 589526"/>
                  <a:gd name="connsiteX432" fmla="*/ 1093941 w 1366452"/>
                  <a:gd name="connsiteY432" fmla="*/ 498277 h 589526"/>
                  <a:gd name="connsiteX433" fmla="*/ 1118992 w 1366452"/>
                  <a:gd name="connsiteY433" fmla="*/ 491896 h 589526"/>
                  <a:gd name="connsiteX434" fmla="*/ 1141566 w 1366452"/>
                  <a:gd name="connsiteY434" fmla="*/ 475703 h 589526"/>
                  <a:gd name="connsiteX435" fmla="*/ 1160997 w 1366452"/>
                  <a:gd name="connsiteY435" fmla="*/ 454463 h 589526"/>
                  <a:gd name="connsiteX436" fmla="*/ 1176237 w 1366452"/>
                  <a:gd name="connsiteY436" fmla="*/ 432555 h 589526"/>
                  <a:gd name="connsiteX437" fmla="*/ 1184809 w 1366452"/>
                  <a:gd name="connsiteY437" fmla="*/ 417506 h 589526"/>
                  <a:gd name="connsiteX438" fmla="*/ 1189667 w 1366452"/>
                  <a:gd name="connsiteY438" fmla="*/ 420839 h 589526"/>
                  <a:gd name="connsiteX439" fmla="*/ 1198621 w 1366452"/>
                  <a:gd name="connsiteY439" fmla="*/ 426459 h 589526"/>
                  <a:gd name="connsiteX440" fmla="*/ 1197478 w 1366452"/>
                  <a:gd name="connsiteY440" fmla="*/ 429316 h 589526"/>
                  <a:gd name="connsiteX441" fmla="*/ 1195668 w 1366452"/>
                  <a:gd name="connsiteY441" fmla="*/ 433031 h 589526"/>
                  <a:gd name="connsiteX442" fmla="*/ 1169284 w 1366452"/>
                  <a:gd name="connsiteY442" fmla="*/ 531139 h 589526"/>
                  <a:gd name="connsiteX443" fmla="*/ 1170617 w 1366452"/>
                  <a:gd name="connsiteY443" fmla="*/ 549903 h 589526"/>
                  <a:gd name="connsiteX444" fmla="*/ 1177666 w 1366452"/>
                  <a:gd name="connsiteY444" fmla="*/ 567524 h 589526"/>
                  <a:gd name="connsiteX445" fmla="*/ 1191382 w 1366452"/>
                  <a:gd name="connsiteY445" fmla="*/ 582478 h 589526"/>
                  <a:gd name="connsiteX446" fmla="*/ 1214432 w 1366452"/>
                  <a:gd name="connsiteY446" fmla="*/ 589336 h 589526"/>
                  <a:gd name="connsiteX447" fmla="*/ 1221957 w 1366452"/>
                  <a:gd name="connsiteY447" fmla="*/ 589527 h 589526"/>
                  <a:gd name="connsiteX448" fmla="*/ 1229577 w 1366452"/>
                  <a:gd name="connsiteY448" fmla="*/ 588765 h 589526"/>
                  <a:gd name="connsiteX449" fmla="*/ 1257295 w 1366452"/>
                  <a:gd name="connsiteY449" fmla="*/ 573525 h 589526"/>
                  <a:gd name="connsiteX450" fmla="*/ 1286251 w 1366452"/>
                  <a:gd name="connsiteY450" fmla="*/ 545522 h 589526"/>
                  <a:gd name="connsiteX451" fmla="*/ 1313778 w 1366452"/>
                  <a:gd name="connsiteY451" fmla="*/ 511041 h 589526"/>
                  <a:gd name="connsiteX452" fmla="*/ 1337781 w 1366452"/>
                  <a:gd name="connsiteY452" fmla="*/ 476465 h 589526"/>
                  <a:gd name="connsiteX453" fmla="*/ 1355783 w 1366452"/>
                  <a:gd name="connsiteY453" fmla="*/ 447986 h 589526"/>
                  <a:gd name="connsiteX454" fmla="*/ 1365023 w 1366452"/>
                  <a:gd name="connsiteY454" fmla="*/ 432174 h 589526"/>
                  <a:gd name="connsiteX455" fmla="*/ 1365975 w 1366452"/>
                  <a:gd name="connsiteY455" fmla="*/ 423030 h 589526"/>
                  <a:gd name="connsiteX456" fmla="*/ 1365975 w 1366452"/>
                  <a:gd name="connsiteY456" fmla="*/ 423030 h 589526"/>
                  <a:gd name="connsiteX457" fmla="*/ 135345 w 1366452"/>
                  <a:gd name="connsiteY457" fmla="*/ 302063 h 589526"/>
                  <a:gd name="connsiteX458" fmla="*/ 122772 w 1366452"/>
                  <a:gd name="connsiteY458" fmla="*/ 316350 h 589526"/>
                  <a:gd name="connsiteX459" fmla="*/ 62765 w 1366452"/>
                  <a:gd name="connsiteY459" fmla="*/ 364546 h 589526"/>
                  <a:gd name="connsiteX460" fmla="*/ 24569 w 1366452"/>
                  <a:gd name="connsiteY460" fmla="*/ 373119 h 589526"/>
                  <a:gd name="connsiteX461" fmla="*/ 24093 w 1366452"/>
                  <a:gd name="connsiteY461" fmla="*/ 373119 h 589526"/>
                  <a:gd name="connsiteX462" fmla="*/ 31332 w 1366452"/>
                  <a:gd name="connsiteY462" fmla="*/ 346068 h 589526"/>
                  <a:gd name="connsiteX463" fmla="*/ 49620 w 1366452"/>
                  <a:gd name="connsiteY463" fmla="*/ 327399 h 589526"/>
                  <a:gd name="connsiteX464" fmla="*/ 76195 w 1366452"/>
                  <a:gd name="connsiteY464" fmla="*/ 311492 h 589526"/>
                  <a:gd name="connsiteX465" fmla="*/ 108580 w 1366452"/>
                  <a:gd name="connsiteY465" fmla="*/ 298824 h 589526"/>
                  <a:gd name="connsiteX466" fmla="*/ 144775 w 1366452"/>
                  <a:gd name="connsiteY466" fmla="*/ 288727 h 589526"/>
                  <a:gd name="connsiteX467" fmla="*/ 135440 w 1366452"/>
                  <a:gd name="connsiteY467" fmla="*/ 302063 h 589526"/>
                  <a:gd name="connsiteX468" fmla="*/ 135440 w 1366452"/>
                  <a:gd name="connsiteY468" fmla="*/ 302063 h 589526"/>
                  <a:gd name="connsiteX469" fmla="*/ 1093179 w 1366452"/>
                  <a:gd name="connsiteY469" fmla="*/ 370928 h 589526"/>
                  <a:gd name="connsiteX470" fmla="*/ 1094227 w 1366452"/>
                  <a:gd name="connsiteY470" fmla="*/ 358069 h 589526"/>
                  <a:gd name="connsiteX471" fmla="*/ 1095656 w 1366452"/>
                  <a:gd name="connsiteY471" fmla="*/ 345496 h 589526"/>
                  <a:gd name="connsiteX472" fmla="*/ 1098799 w 1366452"/>
                  <a:gd name="connsiteY472" fmla="*/ 331685 h 589526"/>
                  <a:gd name="connsiteX473" fmla="*/ 1098132 w 1366452"/>
                  <a:gd name="connsiteY473" fmla="*/ 332542 h 589526"/>
                  <a:gd name="connsiteX474" fmla="*/ 1103752 w 1366452"/>
                  <a:gd name="connsiteY474" fmla="*/ 312349 h 589526"/>
                  <a:gd name="connsiteX475" fmla="*/ 1110991 w 1366452"/>
                  <a:gd name="connsiteY475" fmla="*/ 298157 h 589526"/>
                  <a:gd name="connsiteX476" fmla="*/ 1118420 w 1366452"/>
                  <a:gd name="connsiteY476" fmla="*/ 289299 h 589526"/>
                  <a:gd name="connsiteX477" fmla="*/ 1124707 w 1366452"/>
                  <a:gd name="connsiteY477" fmla="*/ 284537 h 589526"/>
                  <a:gd name="connsiteX478" fmla="*/ 1129565 w 1366452"/>
                  <a:gd name="connsiteY478" fmla="*/ 283774 h 589526"/>
                  <a:gd name="connsiteX479" fmla="*/ 1129183 w 1366452"/>
                  <a:gd name="connsiteY479" fmla="*/ 297300 h 589526"/>
                  <a:gd name="connsiteX480" fmla="*/ 1125945 w 1366452"/>
                  <a:gd name="connsiteY480" fmla="*/ 308539 h 589526"/>
                  <a:gd name="connsiteX481" fmla="*/ 1118325 w 1366452"/>
                  <a:gd name="connsiteY481" fmla="*/ 328351 h 589526"/>
                  <a:gd name="connsiteX482" fmla="*/ 1107181 w 1366452"/>
                  <a:gd name="connsiteY482" fmla="*/ 351116 h 589526"/>
                  <a:gd name="connsiteX483" fmla="*/ 1093084 w 1366452"/>
                  <a:gd name="connsiteY483" fmla="*/ 370738 h 589526"/>
                  <a:gd name="connsiteX484" fmla="*/ 1093084 w 1366452"/>
                  <a:gd name="connsiteY484" fmla="*/ 370738 h 58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Lst>
                <a:rect l="l" t="t" r="r" b="b"/>
                <a:pathLst>
                  <a:path w="1366452" h="589526">
                    <a:moveTo>
                      <a:pt x="1365023" y="423506"/>
                    </a:moveTo>
                    <a:cubicBezTo>
                      <a:pt x="1364165" y="420553"/>
                      <a:pt x="1362356" y="418172"/>
                      <a:pt x="1359593" y="416363"/>
                    </a:cubicBezTo>
                    <a:cubicBezTo>
                      <a:pt x="1356545" y="414553"/>
                      <a:pt x="1353402" y="414076"/>
                      <a:pt x="1350259" y="414934"/>
                    </a:cubicBezTo>
                    <a:cubicBezTo>
                      <a:pt x="1347116" y="415791"/>
                      <a:pt x="1344830" y="417791"/>
                      <a:pt x="1343306" y="420839"/>
                    </a:cubicBezTo>
                    <a:cubicBezTo>
                      <a:pt x="1340639" y="425125"/>
                      <a:pt x="1336924" y="430840"/>
                      <a:pt x="1332352" y="438175"/>
                    </a:cubicBezTo>
                    <a:cubicBezTo>
                      <a:pt x="1327684" y="445509"/>
                      <a:pt x="1323017" y="452653"/>
                      <a:pt x="1318445" y="459796"/>
                    </a:cubicBezTo>
                    <a:cubicBezTo>
                      <a:pt x="1313778" y="466940"/>
                      <a:pt x="1309587" y="473227"/>
                      <a:pt x="1305682" y="478561"/>
                    </a:cubicBezTo>
                    <a:cubicBezTo>
                      <a:pt x="1301776" y="483990"/>
                      <a:pt x="1299681" y="486943"/>
                      <a:pt x="1299300" y="487610"/>
                    </a:cubicBezTo>
                    <a:cubicBezTo>
                      <a:pt x="1289870" y="498468"/>
                      <a:pt x="1280726" y="509326"/>
                      <a:pt x="1271868" y="520185"/>
                    </a:cubicBezTo>
                    <a:cubicBezTo>
                      <a:pt x="1263010" y="531043"/>
                      <a:pt x="1253866" y="541616"/>
                      <a:pt x="1244531" y="552189"/>
                    </a:cubicBezTo>
                    <a:cubicBezTo>
                      <a:pt x="1243674" y="553046"/>
                      <a:pt x="1242245" y="554285"/>
                      <a:pt x="1240245" y="555809"/>
                    </a:cubicBezTo>
                    <a:cubicBezTo>
                      <a:pt x="1238150" y="557333"/>
                      <a:pt x="1235959" y="558857"/>
                      <a:pt x="1233768" y="560571"/>
                    </a:cubicBezTo>
                    <a:cubicBezTo>
                      <a:pt x="1231482" y="562190"/>
                      <a:pt x="1229387" y="563619"/>
                      <a:pt x="1227291" y="564857"/>
                    </a:cubicBezTo>
                    <a:cubicBezTo>
                      <a:pt x="1225291" y="566000"/>
                      <a:pt x="1223767" y="566572"/>
                      <a:pt x="1222814" y="566381"/>
                    </a:cubicBezTo>
                    <a:cubicBezTo>
                      <a:pt x="1220242" y="566000"/>
                      <a:pt x="1218433" y="564953"/>
                      <a:pt x="1217480" y="563333"/>
                    </a:cubicBezTo>
                    <a:cubicBezTo>
                      <a:pt x="1216528" y="561714"/>
                      <a:pt x="1215956" y="559809"/>
                      <a:pt x="1215575" y="557809"/>
                    </a:cubicBezTo>
                    <a:cubicBezTo>
                      <a:pt x="1215194" y="555713"/>
                      <a:pt x="1215194" y="553618"/>
                      <a:pt x="1215575" y="551522"/>
                    </a:cubicBezTo>
                    <a:cubicBezTo>
                      <a:pt x="1215861" y="549427"/>
                      <a:pt x="1216242" y="547522"/>
                      <a:pt x="1216433" y="545903"/>
                    </a:cubicBezTo>
                    <a:cubicBezTo>
                      <a:pt x="1216909" y="542950"/>
                      <a:pt x="1217861" y="538187"/>
                      <a:pt x="1219385" y="531615"/>
                    </a:cubicBezTo>
                    <a:cubicBezTo>
                      <a:pt x="1220909" y="525043"/>
                      <a:pt x="1222624" y="518280"/>
                      <a:pt x="1224529" y="511327"/>
                    </a:cubicBezTo>
                    <a:cubicBezTo>
                      <a:pt x="1226434" y="504469"/>
                      <a:pt x="1228148" y="498087"/>
                      <a:pt x="1229767" y="492372"/>
                    </a:cubicBezTo>
                    <a:cubicBezTo>
                      <a:pt x="1231291" y="486562"/>
                      <a:pt x="1232434" y="482942"/>
                      <a:pt x="1233006" y="481323"/>
                    </a:cubicBezTo>
                    <a:cubicBezTo>
                      <a:pt x="1233577" y="480085"/>
                      <a:pt x="1235483" y="476846"/>
                      <a:pt x="1238816" y="471703"/>
                    </a:cubicBezTo>
                    <a:cubicBezTo>
                      <a:pt x="1242150" y="466559"/>
                      <a:pt x="1246150" y="460559"/>
                      <a:pt x="1250913" y="453796"/>
                    </a:cubicBezTo>
                    <a:cubicBezTo>
                      <a:pt x="1255675" y="447033"/>
                      <a:pt x="1260724" y="439794"/>
                      <a:pt x="1266058" y="432079"/>
                    </a:cubicBezTo>
                    <a:cubicBezTo>
                      <a:pt x="1271487" y="424363"/>
                      <a:pt x="1276535" y="417220"/>
                      <a:pt x="1281202" y="410457"/>
                    </a:cubicBezTo>
                    <a:cubicBezTo>
                      <a:pt x="1285965" y="403694"/>
                      <a:pt x="1290061" y="397884"/>
                      <a:pt x="1293680" y="393121"/>
                    </a:cubicBezTo>
                    <a:cubicBezTo>
                      <a:pt x="1297300" y="388359"/>
                      <a:pt x="1299681" y="385406"/>
                      <a:pt x="1300824" y="384263"/>
                    </a:cubicBezTo>
                    <a:cubicBezTo>
                      <a:pt x="1302824" y="382263"/>
                      <a:pt x="1303872" y="379215"/>
                      <a:pt x="1303967" y="375214"/>
                    </a:cubicBezTo>
                    <a:cubicBezTo>
                      <a:pt x="1304063" y="371214"/>
                      <a:pt x="1303967" y="368928"/>
                      <a:pt x="1303777" y="368166"/>
                    </a:cubicBezTo>
                    <a:cubicBezTo>
                      <a:pt x="1303396" y="366451"/>
                      <a:pt x="1303110" y="364832"/>
                      <a:pt x="1303015" y="363308"/>
                    </a:cubicBezTo>
                    <a:cubicBezTo>
                      <a:pt x="1302919" y="361784"/>
                      <a:pt x="1302443" y="360451"/>
                      <a:pt x="1301681" y="359308"/>
                    </a:cubicBezTo>
                    <a:cubicBezTo>
                      <a:pt x="1298824" y="354164"/>
                      <a:pt x="1295014" y="350354"/>
                      <a:pt x="1290442" y="347783"/>
                    </a:cubicBezTo>
                    <a:cubicBezTo>
                      <a:pt x="1285870" y="345211"/>
                      <a:pt x="1281012" y="342925"/>
                      <a:pt x="1275964" y="340734"/>
                    </a:cubicBezTo>
                    <a:cubicBezTo>
                      <a:pt x="1274725" y="340163"/>
                      <a:pt x="1273106" y="339972"/>
                      <a:pt x="1271011" y="340163"/>
                    </a:cubicBezTo>
                    <a:cubicBezTo>
                      <a:pt x="1269010" y="340353"/>
                      <a:pt x="1267487" y="341020"/>
                      <a:pt x="1266629" y="342258"/>
                    </a:cubicBezTo>
                    <a:cubicBezTo>
                      <a:pt x="1262343" y="346259"/>
                      <a:pt x="1258342" y="350354"/>
                      <a:pt x="1254628" y="354640"/>
                    </a:cubicBezTo>
                    <a:cubicBezTo>
                      <a:pt x="1250913" y="358927"/>
                      <a:pt x="1247198" y="363403"/>
                      <a:pt x="1243483" y="368166"/>
                    </a:cubicBezTo>
                    <a:cubicBezTo>
                      <a:pt x="1238912" y="373786"/>
                      <a:pt x="1234149" y="379215"/>
                      <a:pt x="1229101" y="384454"/>
                    </a:cubicBezTo>
                    <a:cubicBezTo>
                      <a:pt x="1224052" y="389692"/>
                      <a:pt x="1218338" y="394169"/>
                      <a:pt x="1211670" y="397789"/>
                    </a:cubicBezTo>
                    <a:cubicBezTo>
                      <a:pt x="1208813" y="399027"/>
                      <a:pt x="1206812" y="399408"/>
                      <a:pt x="1205765" y="398837"/>
                    </a:cubicBezTo>
                    <a:cubicBezTo>
                      <a:pt x="1204622" y="398360"/>
                      <a:pt x="1204050" y="396550"/>
                      <a:pt x="1203859" y="393502"/>
                    </a:cubicBezTo>
                    <a:cubicBezTo>
                      <a:pt x="1203479" y="391407"/>
                      <a:pt x="1203383" y="389883"/>
                      <a:pt x="1203574" y="388931"/>
                    </a:cubicBezTo>
                    <a:cubicBezTo>
                      <a:pt x="1205860" y="386930"/>
                      <a:pt x="1209384" y="383596"/>
                      <a:pt x="1213956" y="378739"/>
                    </a:cubicBezTo>
                    <a:cubicBezTo>
                      <a:pt x="1218528" y="373976"/>
                      <a:pt x="1223291" y="368547"/>
                      <a:pt x="1228053" y="362451"/>
                    </a:cubicBezTo>
                    <a:cubicBezTo>
                      <a:pt x="1232816" y="356355"/>
                      <a:pt x="1237388" y="349973"/>
                      <a:pt x="1241579" y="343306"/>
                    </a:cubicBezTo>
                    <a:cubicBezTo>
                      <a:pt x="1245769" y="336638"/>
                      <a:pt x="1248627" y="330352"/>
                      <a:pt x="1250056" y="324351"/>
                    </a:cubicBezTo>
                    <a:cubicBezTo>
                      <a:pt x="1251484" y="318445"/>
                      <a:pt x="1251104" y="313112"/>
                      <a:pt x="1248817" y="308349"/>
                    </a:cubicBezTo>
                    <a:cubicBezTo>
                      <a:pt x="1246532" y="303682"/>
                      <a:pt x="1241388" y="300158"/>
                      <a:pt x="1233387" y="297871"/>
                    </a:cubicBezTo>
                    <a:cubicBezTo>
                      <a:pt x="1225100" y="295586"/>
                      <a:pt x="1217575" y="296633"/>
                      <a:pt x="1211003" y="301110"/>
                    </a:cubicBezTo>
                    <a:cubicBezTo>
                      <a:pt x="1204431" y="305587"/>
                      <a:pt x="1198621" y="311683"/>
                      <a:pt x="1193573" y="319398"/>
                    </a:cubicBezTo>
                    <a:cubicBezTo>
                      <a:pt x="1188524" y="327113"/>
                      <a:pt x="1184333" y="335686"/>
                      <a:pt x="1181000" y="345020"/>
                    </a:cubicBezTo>
                    <a:cubicBezTo>
                      <a:pt x="1177666" y="354355"/>
                      <a:pt x="1174904" y="362832"/>
                      <a:pt x="1172713" y="370547"/>
                    </a:cubicBezTo>
                    <a:cubicBezTo>
                      <a:pt x="1172237" y="371500"/>
                      <a:pt x="1171951" y="372357"/>
                      <a:pt x="1171760" y="373119"/>
                    </a:cubicBezTo>
                    <a:cubicBezTo>
                      <a:pt x="1171570" y="373881"/>
                      <a:pt x="1171284" y="374834"/>
                      <a:pt x="1170808" y="375691"/>
                    </a:cubicBezTo>
                    <a:cubicBezTo>
                      <a:pt x="1170046" y="378263"/>
                      <a:pt x="1169569" y="380644"/>
                      <a:pt x="1169189" y="382930"/>
                    </a:cubicBezTo>
                    <a:cubicBezTo>
                      <a:pt x="1168808" y="385216"/>
                      <a:pt x="1168522" y="387311"/>
                      <a:pt x="1168141" y="389312"/>
                    </a:cubicBezTo>
                    <a:lnTo>
                      <a:pt x="1167950" y="390740"/>
                    </a:lnTo>
                    <a:lnTo>
                      <a:pt x="1167950" y="391216"/>
                    </a:lnTo>
                    <a:cubicBezTo>
                      <a:pt x="1167950" y="392169"/>
                      <a:pt x="1168046" y="392931"/>
                      <a:pt x="1168141" y="393788"/>
                    </a:cubicBezTo>
                    <a:cubicBezTo>
                      <a:pt x="1168141" y="393884"/>
                      <a:pt x="1168046" y="394074"/>
                      <a:pt x="1167950" y="394169"/>
                    </a:cubicBezTo>
                    <a:cubicBezTo>
                      <a:pt x="1165379" y="399789"/>
                      <a:pt x="1162331" y="405694"/>
                      <a:pt x="1158616" y="411981"/>
                    </a:cubicBezTo>
                    <a:cubicBezTo>
                      <a:pt x="1154996" y="418267"/>
                      <a:pt x="1150996" y="424459"/>
                      <a:pt x="1146614" y="430650"/>
                    </a:cubicBezTo>
                    <a:cubicBezTo>
                      <a:pt x="1142328" y="436841"/>
                      <a:pt x="1137661" y="442747"/>
                      <a:pt x="1132803" y="448271"/>
                    </a:cubicBezTo>
                    <a:cubicBezTo>
                      <a:pt x="1127945" y="453891"/>
                      <a:pt x="1122992" y="458749"/>
                      <a:pt x="1117944" y="462940"/>
                    </a:cubicBezTo>
                    <a:cubicBezTo>
                      <a:pt x="1117563" y="463511"/>
                      <a:pt x="1116515" y="464368"/>
                      <a:pt x="1114991" y="465512"/>
                    </a:cubicBezTo>
                    <a:cubicBezTo>
                      <a:pt x="1111562" y="467988"/>
                      <a:pt x="1108229" y="469988"/>
                      <a:pt x="1104990" y="471417"/>
                    </a:cubicBezTo>
                    <a:cubicBezTo>
                      <a:pt x="1099656" y="473227"/>
                      <a:pt x="1095846" y="472465"/>
                      <a:pt x="1093560" y="469131"/>
                    </a:cubicBezTo>
                    <a:cubicBezTo>
                      <a:pt x="1091274" y="465797"/>
                      <a:pt x="1089845" y="462654"/>
                      <a:pt x="1089179" y="459892"/>
                    </a:cubicBezTo>
                    <a:cubicBezTo>
                      <a:pt x="1088607" y="457129"/>
                      <a:pt x="1088131" y="454367"/>
                      <a:pt x="1087750" y="451605"/>
                    </a:cubicBezTo>
                    <a:cubicBezTo>
                      <a:pt x="1087369" y="448843"/>
                      <a:pt x="1086988" y="446176"/>
                      <a:pt x="1086797" y="443413"/>
                    </a:cubicBezTo>
                    <a:cubicBezTo>
                      <a:pt x="1086797" y="439699"/>
                      <a:pt x="1086797" y="435984"/>
                      <a:pt x="1087083" y="432174"/>
                    </a:cubicBezTo>
                    <a:cubicBezTo>
                      <a:pt x="1087369" y="428364"/>
                      <a:pt x="1088798" y="424649"/>
                      <a:pt x="1091369" y="421030"/>
                    </a:cubicBezTo>
                    <a:cubicBezTo>
                      <a:pt x="1095465" y="416363"/>
                      <a:pt x="1099275" y="411600"/>
                      <a:pt x="1102894" y="406838"/>
                    </a:cubicBezTo>
                    <a:cubicBezTo>
                      <a:pt x="1106514" y="402075"/>
                      <a:pt x="1109657" y="397027"/>
                      <a:pt x="1112515" y="391788"/>
                    </a:cubicBezTo>
                    <a:cubicBezTo>
                      <a:pt x="1118516" y="381025"/>
                      <a:pt x="1124421" y="370357"/>
                      <a:pt x="1130136" y="359689"/>
                    </a:cubicBezTo>
                    <a:cubicBezTo>
                      <a:pt x="1135851" y="349021"/>
                      <a:pt x="1141375" y="338353"/>
                      <a:pt x="1146709" y="327494"/>
                    </a:cubicBezTo>
                    <a:cubicBezTo>
                      <a:pt x="1150615" y="319779"/>
                      <a:pt x="1153758" y="311778"/>
                      <a:pt x="1156234" y="303682"/>
                    </a:cubicBezTo>
                    <a:cubicBezTo>
                      <a:pt x="1158711" y="295586"/>
                      <a:pt x="1159759" y="287108"/>
                      <a:pt x="1159473" y="278345"/>
                    </a:cubicBezTo>
                    <a:cubicBezTo>
                      <a:pt x="1159283" y="277678"/>
                      <a:pt x="1159187" y="276916"/>
                      <a:pt x="1159283" y="276059"/>
                    </a:cubicBezTo>
                    <a:cubicBezTo>
                      <a:pt x="1159378" y="275202"/>
                      <a:pt x="1159283" y="274535"/>
                      <a:pt x="1159092" y="273773"/>
                    </a:cubicBezTo>
                    <a:cubicBezTo>
                      <a:pt x="1158997" y="270439"/>
                      <a:pt x="1157092" y="266820"/>
                      <a:pt x="1153472" y="262915"/>
                    </a:cubicBezTo>
                    <a:cubicBezTo>
                      <a:pt x="1149853" y="259009"/>
                      <a:pt x="1145471" y="255866"/>
                      <a:pt x="1140137" y="253580"/>
                    </a:cubicBezTo>
                    <a:cubicBezTo>
                      <a:pt x="1134803" y="251199"/>
                      <a:pt x="1128802" y="250246"/>
                      <a:pt x="1122040" y="250532"/>
                    </a:cubicBezTo>
                    <a:cubicBezTo>
                      <a:pt x="1115277" y="250818"/>
                      <a:pt x="1108895" y="253485"/>
                      <a:pt x="1102704" y="258533"/>
                    </a:cubicBezTo>
                    <a:lnTo>
                      <a:pt x="1102704" y="259009"/>
                    </a:lnTo>
                    <a:cubicBezTo>
                      <a:pt x="1101847" y="259581"/>
                      <a:pt x="1101180" y="260152"/>
                      <a:pt x="1100608" y="260724"/>
                    </a:cubicBezTo>
                    <a:cubicBezTo>
                      <a:pt x="1100037" y="261295"/>
                      <a:pt x="1099370" y="261867"/>
                      <a:pt x="1098608" y="262438"/>
                    </a:cubicBezTo>
                    <a:lnTo>
                      <a:pt x="1098608" y="262915"/>
                    </a:lnTo>
                    <a:cubicBezTo>
                      <a:pt x="1088035" y="271963"/>
                      <a:pt x="1079082" y="281393"/>
                      <a:pt x="1071462" y="291204"/>
                    </a:cubicBezTo>
                    <a:cubicBezTo>
                      <a:pt x="1063842" y="301015"/>
                      <a:pt x="1057651" y="309873"/>
                      <a:pt x="1052698" y="317874"/>
                    </a:cubicBezTo>
                    <a:cubicBezTo>
                      <a:pt x="1047173" y="327399"/>
                      <a:pt x="1042601" y="336543"/>
                      <a:pt x="1038887" y="345306"/>
                    </a:cubicBezTo>
                    <a:cubicBezTo>
                      <a:pt x="1036410" y="350640"/>
                      <a:pt x="1034219" y="355974"/>
                      <a:pt x="1032409" y="361308"/>
                    </a:cubicBezTo>
                    <a:cubicBezTo>
                      <a:pt x="1030600" y="366642"/>
                      <a:pt x="1028885" y="372071"/>
                      <a:pt x="1027361" y="377596"/>
                    </a:cubicBezTo>
                    <a:cubicBezTo>
                      <a:pt x="1026885" y="379596"/>
                      <a:pt x="1026599" y="381501"/>
                      <a:pt x="1026218" y="383501"/>
                    </a:cubicBezTo>
                    <a:cubicBezTo>
                      <a:pt x="1022504" y="391978"/>
                      <a:pt x="1018693" y="399313"/>
                      <a:pt x="1014788" y="405504"/>
                    </a:cubicBezTo>
                    <a:cubicBezTo>
                      <a:pt x="1009264" y="414172"/>
                      <a:pt x="1004025" y="420839"/>
                      <a:pt x="999072" y="425602"/>
                    </a:cubicBezTo>
                    <a:cubicBezTo>
                      <a:pt x="994119" y="430364"/>
                      <a:pt x="989738" y="433508"/>
                      <a:pt x="985832" y="435032"/>
                    </a:cubicBezTo>
                    <a:cubicBezTo>
                      <a:pt x="981927" y="436556"/>
                      <a:pt x="978974" y="437032"/>
                      <a:pt x="977069" y="436460"/>
                    </a:cubicBezTo>
                    <a:cubicBezTo>
                      <a:pt x="972307" y="435032"/>
                      <a:pt x="970688" y="429316"/>
                      <a:pt x="972212" y="419125"/>
                    </a:cubicBezTo>
                    <a:cubicBezTo>
                      <a:pt x="973355" y="413981"/>
                      <a:pt x="975259" y="406933"/>
                      <a:pt x="978022" y="397979"/>
                    </a:cubicBezTo>
                    <a:cubicBezTo>
                      <a:pt x="980784" y="389026"/>
                      <a:pt x="983546" y="379977"/>
                      <a:pt x="986499" y="370738"/>
                    </a:cubicBezTo>
                    <a:cubicBezTo>
                      <a:pt x="989452" y="361498"/>
                      <a:pt x="992214" y="352926"/>
                      <a:pt x="994786" y="344925"/>
                    </a:cubicBezTo>
                    <a:cubicBezTo>
                      <a:pt x="997357" y="337019"/>
                      <a:pt x="999263" y="331399"/>
                      <a:pt x="1000406" y="328256"/>
                    </a:cubicBezTo>
                    <a:cubicBezTo>
                      <a:pt x="1001549" y="325399"/>
                      <a:pt x="1001549" y="321970"/>
                      <a:pt x="1000501" y="317969"/>
                    </a:cubicBezTo>
                    <a:cubicBezTo>
                      <a:pt x="999453" y="313969"/>
                      <a:pt x="997357" y="311397"/>
                      <a:pt x="994214" y="310254"/>
                    </a:cubicBezTo>
                    <a:cubicBezTo>
                      <a:pt x="988499" y="308349"/>
                      <a:pt x="982594" y="308444"/>
                      <a:pt x="976593" y="310540"/>
                    </a:cubicBezTo>
                    <a:cubicBezTo>
                      <a:pt x="971640" y="312064"/>
                      <a:pt x="966401" y="315397"/>
                      <a:pt x="960782" y="320350"/>
                    </a:cubicBezTo>
                    <a:cubicBezTo>
                      <a:pt x="955162" y="325303"/>
                      <a:pt x="949732" y="330447"/>
                      <a:pt x="944589" y="335876"/>
                    </a:cubicBezTo>
                    <a:cubicBezTo>
                      <a:pt x="939446" y="341210"/>
                      <a:pt x="934874" y="346354"/>
                      <a:pt x="930873" y="351307"/>
                    </a:cubicBezTo>
                    <a:cubicBezTo>
                      <a:pt x="926968" y="356164"/>
                      <a:pt x="924206" y="359213"/>
                      <a:pt x="922682" y="360260"/>
                    </a:cubicBezTo>
                    <a:cubicBezTo>
                      <a:pt x="922682" y="359974"/>
                      <a:pt x="922777" y="358260"/>
                      <a:pt x="922967" y="355307"/>
                    </a:cubicBezTo>
                    <a:cubicBezTo>
                      <a:pt x="923063" y="352354"/>
                      <a:pt x="923063" y="349021"/>
                      <a:pt x="922967" y="345496"/>
                    </a:cubicBezTo>
                    <a:cubicBezTo>
                      <a:pt x="922872" y="341972"/>
                      <a:pt x="922396" y="338353"/>
                      <a:pt x="921634" y="334733"/>
                    </a:cubicBezTo>
                    <a:cubicBezTo>
                      <a:pt x="920872" y="331114"/>
                      <a:pt x="919443" y="328256"/>
                      <a:pt x="917443" y="326351"/>
                    </a:cubicBezTo>
                    <a:cubicBezTo>
                      <a:pt x="911632" y="320732"/>
                      <a:pt x="905537" y="317779"/>
                      <a:pt x="899250" y="317493"/>
                    </a:cubicBezTo>
                    <a:cubicBezTo>
                      <a:pt x="892964" y="317207"/>
                      <a:pt x="886487" y="317779"/>
                      <a:pt x="879819" y="319493"/>
                    </a:cubicBezTo>
                    <a:cubicBezTo>
                      <a:pt x="868675" y="322446"/>
                      <a:pt x="858197" y="326732"/>
                      <a:pt x="848482" y="332352"/>
                    </a:cubicBezTo>
                    <a:cubicBezTo>
                      <a:pt x="838766" y="337972"/>
                      <a:pt x="829432" y="344449"/>
                      <a:pt x="820574" y="351783"/>
                    </a:cubicBezTo>
                    <a:cubicBezTo>
                      <a:pt x="818192" y="354069"/>
                      <a:pt x="815811" y="356260"/>
                      <a:pt x="813334" y="358165"/>
                    </a:cubicBezTo>
                    <a:cubicBezTo>
                      <a:pt x="810858" y="360070"/>
                      <a:pt x="808477" y="362261"/>
                      <a:pt x="806096" y="364546"/>
                    </a:cubicBezTo>
                    <a:cubicBezTo>
                      <a:pt x="808382" y="356260"/>
                      <a:pt x="810287" y="349402"/>
                      <a:pt x="811810" y="344163"/>
                    </a:cubicBezTo>
                    <a:cubicBezTo>
                      <a:pt x="813334" y="338924"/>
                      <a:pt x="814858" y="333686"/>
                      <a:pt x="816478" y="328637"/>
                    </a:cubicBezTo>
                    <a:cubicBezTo>
                      <a:pt x="818097" y="323589"/>
                      <a:pt x="819431" y="319874"/>
                      <a:pt x="820478" y="317779"/>
                    </a:cubicBezTo>
                    <a:cubicBezTo>
                      <a:pt x="821716" y="314350"/>
                      <a:pt x="823050" y="310921"/>
                      <a:pt x="824574" y="307682"/>
                    </a:cubicBezTo>
                    <a:cubicBezTo>
                      <a:pt x="826098" y="304444"/>
                      <a:pt x="827432" y="301015"/>
                      <a:pt x="828670" y="297586"/>
                    </a:cubicBezTo>
                    <a:cubicBezTo>
                      <a:pt x="829432" y="295014"/>
                      <a:pt x="829717" y="292347"/>
                      <a:pt x="829717" y="289489"/>
                    </a:cubicBezTo>
                    <a:cubicBezTo>
                      <a:pt x="829717" y="286632"/>
                      <a:pt x="829813" y="283870"/>
                      <a:pt x="830289" y="281298"/>
                    </a:cubicBezTo>
                    <a:cubicBezTo>
                      <a:pt x="830860" y="275678"/>
                      <a:pt x="829813" y="270820"/>
                      <a:pt x="827336" y="266534"/>
                    </a:cubicBezTo>
                    <a:cubicBezTo>
                      <a:pt x="824860" y="262343"/>
                      <a:pt x="821621" y="258343"/>
                      <a:pt x="817907" y="254818"/>
                    </a:cubicBezTo>
                    <a:cubicBezTo>
                      <a:pt x="812763" y="249294"/>
                      <a:pt x="808477" y="245770"/>
                      <a:pt x="805048" y="244055"/>
                    </a:cubicBezTo>
                    <a:cubicBezTo>
                      <a:pt x="801619" y="242341"/>
                      <a:pt x="797523" y="240817"/>
                      <a:pt x="792760" y="239388"/>
                    </a:cubicBezTo>
                    <a:cubicBezTo>
                      <a:pt x="791808" y="239197"/>
                      <a:pt x="790284" y="239388"/>
                      <a:pt x="788189" y="239674"/>
                    </a:cubicBezTo>
                    <a:cubicBezTo>
                      <a:pt x="786093" y="240055"/>
                      <a:pt x="783712" y="240721"/>
                      <a:pt x="781045" y="241769"/>
                    </a:cubicBezTo>
                    <a:cubicBezTo>
                      <a:pt x="778378" y="242817"/>
                      <a:pt x="775711" y="244341"/>
                      <a:pt x="773044" y="246246"/>
                    </a:cubicBezTo>
                    <a:cubicBezTo>
                      <a:pt x="770377" y="248151"/>
                      <a:pt x="767996" y="250627"/>
                      <a:pt x="765900" y="253675"/>
                    </a:cubicBezTo>
                    <a:cubicBezTo>
                      <a:pt x="763805" y="256342"/>
                      <a:pt x="761804" y="260343"/>
                      <a:pt x="759804" y="265487"/>
                    </a:cubicBezTo>
                    <a:cubicBezTo>
                      <a:pt x="757804" y="270630"/>
                      <a:pt x="755899" y="276536"/>
                      <a:pt x="753994" y="283108"/>
                    </a:cubicBezTo>
                    <a:cubicBezTo>
                      <a:pt x="752089" y="289680"/>
                      <a:pt x="750279" y="296443"/>
                      <a:pt x="748565" y="303301"/>
                    </a:cubicBezTo>
                    <a:cubicBezTo>
                      <a:pt x="746755" y="310159"/>
                      <a:pt x="745326" y="316540"/>
                      <a:pt x="744088" y="322351"/>
                    </a:cubicBezTo>
                    <a:cubicBezTo>
                      <a:pt x="743897" y="323303"/>
                      <a:pt x="743135" y="327018"/>
                      <a:pt x="741611" y="333495"/>
                    </a:cubicBezTo>
                    <a:cubicBezTo>
                      <a:pt x="741421" y="334162"/>
                      <a:pt x="741325" y="334924"/>
                      <a:pt x="741135" y="335590"/>
                    </a:cubicBezTo>
                    <a:cubicBezTo>
                      <a:pt x="737039" y="345401"/>
                      <a:pt x="732753" y="353783"/>
                      <a:pt x="728276" y="360737"/>
                    </a:cubicBezTo>
                    <a:cubicBezTo>
                      <a:pt x="722752" y="369404"/>
                      <a:pt x="717513" y="376072"/>
                      <a:pt x="712560" y="380834"/>
                    </a:cubicBezTo>
                    <a:cubicBezTo>
                      <a:pt x="707607" y="385597"/>
                      <a:pt x="703225" y="388740"/>
                      <a:pt x="699320" y="390264"/>
                    </a:cubicBezTo>
                    <a:cubicBezTo>
                      <a:pt x="695415" y="391788"/>
                      <a:pt x="692462" y="392264"/>
                      <a:pt x="690557" y="391693"/>
                    </a:cubicBezTo>
                    <a:cubicBezTo>
                      <a:pt x="685795" y="390264"/>
                      <a:pt x="684175" y="384549"/>
                      <a:pt x="685699" y="374357"/>
                    </a:cubicBezTo>
                    <a:cubicBezTo>
                      <a:pt x="686842" y="369214"/>
                      <a:pt x="688748" y="362165"/>
                      <a:pt x="691510" y="353212"/>
                    </a:cubicBezTo>
                    <a:cubicBezTo>
                      <a:pt x="694272" y="344258"/>
                      <a:pt x="697129" y="335210"/>
                      <a:pt x="699987" y="325970"/>
                    </a:cubicBezTo>
                    <a:cubicBezTo>
                      <a:pt x="702940" y="316731"/>
                      <a:pt x="705702" y="308159"/>
                      <a:pt x="708274" y="300158"/>
                    </a:cubicBezTo>
                    <a:cubicBezTo>
                      <a:pt x="710845" y="292252"/>
                      <a:pt x="712750" y="286632"/>
                      <a:pt x="713894" y="283489"/>
                    </a:cubicBezTo>
                    <a:cubicBezTo>
                      <a:pt x="715036" y="280631"/>
                      <a:pt x="715036" y="277202"/>
                      <a:pt x="713894" y="273202"/>
                    </a:cubicBezTo>
                    <a:cubicBezTo>
                      <a:pt x="712846" y="269201"/>
                      <a:pt x="710750" y="266629"/>
                      <a:pt x="707607" y="265487"/>
                    </a:cubicBezTo>
                    <a:cubicBezTo>
                      <a:pt x="701892" y="263582"/>
                      <a:pt x="695986" y="263677"/>
                      <a:pt x="689986" y="265677"/>
                    </a:cubicBezTo>
                    <a:cubicBezTo>
                      <a:pt x="685033" y="267201"/>
                      <a:pt x="679794" y="270535"/>
                      <a:pt x="674174" y="275488"/>
                    </a:cubicBezTo>
                    <a:cubicBezTo>
                      <a:pt x="668554" y="280441"/>
                      <a:pt x="663125" y="285584"/>
                      <a:pt x="657982" y="291013"/>
                    </a:cubicBezTo>
                    <a:cubicBezTo>
                      <a:pt x="652743" y="296347"/>
                      <a:pt x="648266" y="301491"/>
                      <a:pt x="644266" y="306444"/>
                    </a:cubicBezTo>
                    <a:cubicBezTo>
                      <a:pt x="640361" y="311302"/>
                      <a:pt x="637598" y="314350"/>
                      <a:pt x="636074" y="315397"/>
                    </a:cubicBezTo>
                    <a:cubicBezTo>
                      <a:pt x="636074" y="315112"/>
                      <a:pt x="636170" y="313397"/>
                      <a:pt x="636360" y="310444"/>
                    </a:cubicBezTo>
                    <a:cubicBezTo>
                      <a:pt x="636455" y="307492"/>
                      <a:pt x="636455" y="304158"/>
                      <a:pt x="636360" y="300634"/>
                    </a:cubicBezTo>
                    <a:cubicBezTo>
                      <a:pt x="636265" y="297110"/>
                      <a:pt x="635789" y="293490"/>
                      <a:pt x="635027" y="289870"/>
                    </a:cubicBezTo>
                    <a:cubicBezTo>
                      <a:pt x="634265" y="286251"/>
                      <a:pt x="632836" y="283393"/>
                      <a:pt x="630836" y="281488"/>
                    </a:cubicBezTo>
                    <a:cubicBezTo>
                      <a:pt x="625025" y="275869"/>
                      <a:pt x="618929" y="272916"/>
                      <a:pt x="612643" y="272630"/>
                    </a:cubicBezTo>
                    <a:cubicBezTo>
                      <a:pt x="606356" y="272344"/>
                      <a:pt x="599879" y="273011"/>
                      <a:pt x="593307" y="274631"/>
                    </a:cubicBezTo>
                    <a:cubicBezTo>
                      <a:pt x="582163" y="277583"/>
                      <a:pt x="571685" y="281869"/>
                      <a:pt x="561970" y="287489"/>
                    </a:cubicBezTo>
                    <a:cubicBezTo>
                      <a:pt x="552254" y="293109"/>
                      <a:pt x="542920" y="299586"/>
                      <a:pt x="534061" y="306920"/>
                    </a:cubicBezTo>
                    <a:cubicBezTo>
                      <a:pt x="531680" y="309206"/>
                      <a:pt x="529299" y="311397"/>
                      <a:pt x="526823" y="313302"/>
                    </a:cubicBezTo>
                    <a:cubicBezTo>
                      <a:pt x="524346" y="315207"/>
                      <a:pt x="521965" y="317398"/>
                      <a:pt x="519583" y="319684"/>
                    </a:cubicBezTo>
                    <a:cubicBezTo>
                      <a:pt x="521869" y="311397"/>
                      <a:pt x="523774" y="304539"/>
                      <a:pt x="525299" y="299300"/>
                    </a:cubicBezTo>
                    <a:cubicBezTo>
                      <a:pt x="526823" y="294062"/>
                      <a:pt x="528346" y="288823"/>
                      <a:pt x="529966" y="283774"/>
                    </a:cubicBezTo>
                    <a:cubicBezTo>
                      <a:pt x="531585" y="278726"/>
                      <a:pt x="532919" y="275012"/>
                      <a:pt x="533966" y="272916"/>
                    </a:cubicBezTo>
                    <a:cubicBezTo>
                      <a:pt x="535204" y="269392"/>
                      <a:pt x="536538" y="266058"/>
                      <a:pt x="538062" y="262819"/>
                    </a:cubicBezTo>
                    <a:cubicBezTo>
                      <a:pt x="539586" y="259581"/>
                      <a:pt x="540920" y="256152"/>
                      <a:pt x="542158" y="252723"/>
                    </a:cubicBezTo>
                    <a:cubicBezTo>
                      <a:pt x="542920" y="250151"/>
                      <a:pt x="543206" y="247484"/>
                      <a:pt x="543206" y="244627"/>
                    </a:cubicBezTo>
                    <a:cubicBezTo>
                      <a:pt x="543206" y="241769"/>
                      <a:pt x="543301" y="239007"/>
                      <a:pt x="543777" y="236435"/>
                    </a:cubicBezTo>
                    <a:cubicBezTo>
                      <a:pt x="544349" y="230815"/>
                      <a:pt x="543301" y="225958"/>
                      <a:pt x="540824" y="221671"/>
                    </a:cubicBezTo>
                    <a:cubicBezTo>
                      <a:pt x="538348" y="217480"/>
                      <a:pt x="535109" y="213480"/>
                      <a:pt x="531395" y="209956"/>
                    </a:cubicBezTo>
                    <a:cubicBezTo>
                      <a:pt x="526251" y="204431"/>
                      <a:pt x="521965" y="200907"/>
                      <a:pt x="518536" y="199192"/>
                    </a:cubicBezTo>
                    <a:cubicBezTo>
                      <a:pt x="515107" y="197478"/>
                      <a:pt x="511011" y="195954"/>
                      <a:pt x="506248" y="194525"/>
                    </a:cubicBezTo>
                    <a:cubicBezTo>
                      <a:pt x="505296" y="194335"/>
                      <a:pt x="503772" y="194525"/>
                      <a:pt x="501677" y="194811"/>
                    </a:cubicBezTo>
                    <a:cubicBezTo>
                      <a:pt x="499581" y="195192"/>
                      <a:pt x="497200" y="195859"/>
                      <a:pt x="494533" y="196906"/>
                    </a:cubicBezTo>
                    <a:cubicBezTo>
                      <a:pt x="491866" y="197954"/>
                      <a:pt x="489199" y="199478"/>
                      <a:pt x="486532" y="201383"/>
                    </a:cubicBezTo>
                    <a:cubicBezTo>
                      <a:pt x="483865" y="203288"/>
                      <a:pt x="481483" y="205765"/>
                      <a:pt x="479388" y="208813"/>
                    </a:cubicBezTo>
                    <a:cubicBezTo>
                      <a:pt x="477292" y="211480"/>
                      <a:pt x="475292" y="215480"/>
                      <a:pt x="473292" y="220624"/>
                    </a:cubicBezTo>
                    <a:cubicBezTo>
                      <a:pt x="471292" y="225862"/>
                      <a:pt x="469387" y="231673"/>
                      <a:pt x="467482" y="238245"/>
                    </a:cubicBezTo>
                    <a:cubicBezTo>
                      <a:pt x="465577" y="244817"/>
                      <a:pt x="463767" y="251580"/>
                      <a:pt x="462053" y="258438"/>
                    </a:cubicBezTo>
                    <a:cubicBezTo>
                      <a:pt x="460338" y="265391"/>
                      <a:pt x="458814" y="271678"/>
                      <a:pt x="457576" y="277488"/>
                    </a:cubicBezTo>
                    <a:cubicBezTo>
                      <a:pt x="457385" y="278440"/>
                      <a:pt x="456623" y="282155"/>
                      <a:pt x="455099" y="288632"/>
                    </a:cubicBezTo>
                    <a:cubicBezTo>
                      <a:pt x="455004" y="289109"/>
                      <a:pt x="454909" y="289585"/>
                      <a:pt x="454718" y="290061"/>
                    </a:cubicBezTo>
                    <a:cubicBezTo>
                      <a:pt x="450623" y="299395"/>
                      <a:pt x="446432" y="308539"/>
                      <a:pt x="441764" y="317588"/>
                    </a:cubicBezTo>
                    <a:cubicBezTo>
                      <a:pt x="436049" y="328733"/>
                      <a:pt x="430429" y="338448"/>
                      <a:pt x="425095" y="346830"/>
                    </a:cubicBezTo>
                    <a:cubicBezTo>
                      <a:pt x="419761" y="355212"/>
                      <a:pt x="415094" y="361879"/>
                      <a:pt x="411189" y="366928"/>
                    </a:cubicBezTo>
                    <a:cubicBezTo>
                      <a:pt x="407189" y="371976"/>
                      <a:pt x="404617" y="374262"/>
                      <a:pt x="403378" y="373690"/>
                    </a:cubicBezTo>
                    <a:cubicBezTo>
                      <a:pt x="401759" y="373119"/>
                      <a:pt x="401283" y="370262"/>
                      <a:pt x="401950" y="365213"/>
                    </a:cubicBezTo>
                    <a:cubicBezTo>
                      <a:pt x="402616" y="360165"/>
                      <a:pt x="403760" y="354260"/>
                      <a:pt x="405474" y="347497"/>
                    </a:cubicBezTo>
                    <a:cubicBezTo>
                      <a:pt x="407189" y="340734"/>
                      <a:pt x="408998" y="333971"/>
                      <a:pt x="410903" y="327018"/>
                    </a:cubicBezTo>
                    <a:cubicBezTo>
                      <a:pt x="412808" y="320160"/>
                      <a:pt x="414142" y="314540"/>
                      <a:pt x="414808" y="310349"/>
                    </a:cubicBezTo>
                    <a:cubicBezTo>
                      <a:pt x="415761" y="306444"/>
                      <a:pt x="416714" y="302729"/>
                      <a:pt x="417857" y="299014"/>
                    </a:cubicBezTo>
                    <a:cubicBezTo>
                      <a:pt x="418904" y="295300"/>
                      <a:pt x="419952" y="291585"/>
                      <a:pt x="420904" y="287680"/>
                    </a:cubicBezTo>
                    <a:cubicBezTo>
                      <a:pt x="422143" y="284251"/>
                      <a:pt x="423095" y="280536"/>
                      <a:pt x="423857" y="276631"/>
                    </a:cubicBezTo>
                    <a:cubicBezTo>
                      <a:pt x="424619" y="272725"/>
                      <a:pt x="425477" y="268820"/>
                      <a:pt x="426429" y="265010"/>
                    </a:cubicBezTo>
                    <a:cubicBezTo>
                      <a:pt x="427953" y="259581"/>
                      <a:pt x="429382" y="254342"/>
                      <a:pt x="430620" y="249389"/>
                    </a:cubicBezTo>
                    <a:cubicBezTo>
                      <a:pt x="431858" y="244436"/>
                      <a:pt x="432811" y="239102"/>
                      <a:pt x="433382" y="233578"/>
                    </a:cubicBezTo>
                    <a:cubicBezTo>
                      <a:pt x="433573" y="232625"/>
                      <a:pt x="433668" y="230911"/>
                      <a:pt x="433858" y="228625"/>
                    </a:cubicBezTo>
                    <a:cubicBezTo>
                      <a:pt x="434049" y="226339"/>
                      <a:pt x="434144" y="223957"/>
                      <a:pt x="434240" y="221386"/>
                    </a:cubicBezTo>
                    <a:cubicBezTo>
                      <a:pt x="434240" y="218909"/>
                      <a:pt x="434240" y="216623"/>
                      <a:pt x="434049" y="214623"/>
                    </a:cubicBezTo>
                    <a:cubicBezTo>
                      <a:pt x="433858" y="212623"/>
                      <a:pt x="433478" y="211194"/>
                      <a:pt x="433001" y="210432"/>
                    </a:cubicBezTo>
                    <a:cubicBezTo>
                      <a:pt x="425857" y="202336"/>
                      <a:pt x="416332" y="199288"/>
                      <a:pt x="404331" y="201383"/>
                    </a:cubicBezTo>
                    <a:cubicBezTo>
                      <a:pt x="400140" y="202431"/>
                      <a:pt x="396997" y="203574"/>
                      <a:pt x="394996" y="204907"/>
                    </a:cubicBezTo>
                    <a:cubicBezTo>
                      <a:pt x="392901" y="206241"/>
                      <a:pt x="391282" y="209194"/>
                      <a:pt x="389853" y="213575"/>
                    </a:cubicBezTo>
                    <a:cubicBezTo>
                      <a:pt x="388043" y="219004"/>
                      <a:pt x="385757" y="224338"/>
                      <a:pt x="383090" y="229768"/>
                    </a:cubicBezTo>
                    <a:cubicBezTo>
                      <a:pt x="380423" y="235197"/>
                      <a:pt x="378137" y="240721"/>
                      <a:pt x="376232" y="246436"/>
                    </a:cubicBezTo>
                    <a:cubicBezTo>
                      <a:pt x="367469" y="270439"/>
                      <a:pt x="355468" y="293681"/>
                      <a:pt x="340228" y="315969"/>
                    </a:cubicBezTo>
                    <a:cubicBezTo>
                      <a:pt x="337656" y="319588"/>
                      <a:pt x="335275" y="323303"/>
                      <a:pt x="332989" y="327113"/>
                    </a:cubicBezTo>
                    <a:cubicBezTo>
                      <a:pt x="330703" y="330923"/>
                      <a:pt x="328321" y="334638"/>
                      <a:pt x="325750" y="338258"/>
                    </a:cubicBezTo>
                    <a:cubicBezTo>
                      <a:pt x="322797" y="342448"/>
                      <a:pt x="319749" y="346639"/>
                      <a:pt x="316796" y="350926"/>
                    </a:cubicBezTo>
                    <a:cubicBezTo>
                      <a:pt x="313748" y="355117"/>
                      <a:pt x="310605" y="359689"/>
                      <a:pt x="307176" y="364451"/>
                    </a:cubicBezTo>
                    <a:lnTo>
                      <a:pt x="309938" y="346830"/>
                    </a:lnTo>
                    <a:cubicBezTo>
                      <a:pt x="310700" y="344258"/>
                      <a:pt x="311367" y="341591"/>
                      <a:pt x="311939" y="338638"/>
                    </a:cubicBezTo>
                    <a:cubicBezTo>
                      <a:pt x="312605" y="335686"/>
                      <a:pt x="313367" y="333019"/>
                      <a:pt x="314510" y="330542"/>
                    </a:cubicBezTo>
                    <a:cubicBezTo>
                      <a:pt x="316034" y="325113"/>
                      <a:pt x="317463" y="319493"/>
                      <a:pt x="318892" y="313683"/>
                    </a:cubicBezTo>
                    <a:cubicBezTo>
                      <a:pt x="320320" y="307873"/>
                      <a:pt x="321940" y="302158"/>
                      <a:pt x="323845" y="296443"/>
                    </a:cubicBezTo>
                    <a:cubicBezTo>
                      <a:pt x="326416" y="288537"/>
                      <a:pt x="328988" y="280726"/>
                      <a:pt x="331465" y="273107"/>
                    </a:cubicBezTo>
                    <a:cubicBezTo>
                      <a:pt x="333941" y="265487"/>
                      <a:pt x="336703" y="257771"/>
                      <a:pt x="339656" y="249865"/>
                    </a:cubicBezTo>
                    <a:cubicBezTo>
                      <a:pt x="340894" y="246341"/>
                      <a:pt x="342228" y="243103"/>
                      <a:pt x="343752" y="239959"/>
                    </a:cubicBezTo>
                    <a:cubicBezTo>
                      <a:pt x="345276" y="236816"/>
                      <a:pt x="346419" y="233482"/>
                      <a:pt x="347371" y="229958"/>
                    </a:cubicBezTo>
                    <a:cubicBezTo>
                      <a:pt x="347562" y="228625"/>
                      <a:pt x="347657" y="226529"/>
                      <a:pt x="347562" y="223767"/>
                    </a:cubicBezTo>
                    <a:cubicBezTo>
                      <a:pt x="347562" y="220909"/>
                      <a:pt x="346610" y="218052"/>
                      <a:pt x="344895" y="215099"/>
                    </a:cubicBezTo>
                    <a:cubicBezTo>
                      <a:pt x="343181" y="212146"/>
                      <a:pt x="340323" y="209384"/>
                      <a:pt x="336418" y="206717"/>
                    </a:cubicBezTo>
                    <a:cubicBezTo>
                      <a:pt x="332512" y="204050"/>
                      <a:pt x="326607" y="202145"/>
                      <a:pt x="318796" y="200907"/>
                    </a:cubicBezTo>
                    <a:cubicBezTo>
                      <a:pt x="316415" y="200907"/>
                      <a:pt x="313082" y="201669"/>
                      <a:pt x="308605" y="203288"/>
                    </a:cubicBezTo>
                    <a:cubicBezTo>
                      <a:pt x="304128" y="204907"/>
                      <a:pt x="299175" y="208813"/>
                      <a:pt x="293746" y="215004"/>
                    </a:cubicBezTo>
                    <a:cubicBezTo>
                      <a:pt x="288221" y="221195"/>
                      <a:pt x="282506" y="230339"/>
                      <a:pt x="276410" y="242626"/>
                    </a:cubicBezTo>
                    <a:cubicBezTo>
                      <a:pt x="275839" y="243769"/>
                      <a:pt x="275267" y="245103"/>
                      <a:pt x="274696" y="246341"/>
                    </a:cubicBezTo>
                    <a:cubicBezTo>
                      <a:pt x="271076" y="246532"/>
                      <a:pt x="265933" y="246817"/>
                      <a:pt x="259075" y="247198"/>
                    </a:cubicBezTo>
                    <a:cubicBezTo>
                      <a:pt x="246407" y="247865"/>
                      <a:pt x="230881" y="249484"/>
                      <a:pt x="212402" y="251866"/>
                    </a:cubicBezTo>
                    <a:cubicBezTo>
                      <a:pt x="212974" y="241960"/>
                      <a:pt x="212402" y="233387"/>
                      <a:pt x="210592" y="226243"/>
                    </a:cubicBezTo>
                    <a:cubicBezTo>
                      <a:pt x="208878" y="219100"/>
                      <a:pt x="206592" y="213004"/>
                      <a:pt x="203925" y="207860"/>
                    </a:cubicBezTo>
                    <a:cubicBezTo>
                      <a:pt x="201163" y="202717"/>
                      <a:pt x="198210" y="198240"/>
                      <a:pt x="195067" y="194239"/>
                    </a:cubicBezTo>
                    <a:cubicBezTo>
                      <a:pt x="191828" y="190239"/>
                      <a:pt x="188780" y="186524"/>
                      <a:pt x="186018" y="183000"/>
                    </a:cubicBezTo>
                    <a:cubicBezTo>
                      <a:pt x="182970" y="178809"/>
                      <a:pt x="178874" y="176047"/>
                      <a:pt x="173731" y="174523"/>
                    </a:cubicBezTo>
                    <a:cubicBezTo>
                      <a:pt x="168587" y="173094"/>
                      <a:pt x="163539" y="172332"/>
                      <a:pt x="158491" y="172427"/>
                    </a:cubicBezTo>
                    <a:cubicBezTo>
                      <a:pt x="153442" y="172427"/>
                      <a:pt x="148966" y="172808"/>
                      <a:pt x="145061" y="173284"/>
                    </a:cubicBezTo>
                    <a:cubicBezTo>
                      <a:pt x="141155" y="173856"/>
                      <a:pt x="138965" y="174237"/>
                      <a:pt x="138583" y="174523"/>
                    </a:cubicBezTo>
                    <a:cubicBezTo>
                      <a:pt x="133154" y="176999"/>
                      <a:pt x="127725" y="179476"/>
                      <a:pt x="122391" y="181952"/>
                    </a:cubicBezTo>
                    <a:cubicBezTo>
                      <a:pt x="116962" y="184429"/>
                      <a:pt x="111628" y="186810"/>
                      <a:pt x="106198" y="188905"/>
                    </a:cubicBezTo>
                    <a:cubicBezTo>
                      <a:pt x="102293" y="190620"/>
                      <a:pt x="98293" y="191953"/>
                      <a:pt x="94292" y="192811"/>
                    </a:cubicBezTo>
                    <a:cubicBezTo>
                      <a:pt x="90292" y="193668"/>
                      <a:pt x="86196" y="194620"/>
                      <a:pt x="82100" y="195668"/>
                    </a:cubicBezTo>
                    <a:cubicBezTo>
                      <a:pt x="80386" y="196049"/>
                      <a:pt x="79052" y="195668"/>
                      <a:pt x="78290" y="194335"/>
                    </a:cubicBezTo>
                    <a:cubicBezTo>
                      <a:pt x="77528" y="193001"/>
                      <a:pt x="77242" y="191382"/>
                      <a:pt x="77528" y="189477"/>
                    </a:cubicBezTo>
                    <a:cubicBezTo>
                      <a:pt x="77814" y="185476"/>
                      <a:pt x="78290" y="181571"/>
                      <a:pt x="79148" y="177666"/>
                    </a:cubicBezTo>
                    <a:cubicBezTo>
                      <a:pt x="79910" y="173761"/>
                      <a:pt x="80767" y="169760"/>
                      <a:pt x="81815" y="165569"/>
                    </a:cubicBezTo>
                    <a:cubicBezTo>
                      <a:pt x="83910" y="158902"/>
                      <a:pt x="86386" y="152234"/>
                      <a:pt x="89435" y="145757"/>
                    </a:cubicBezTo>
                    <a:cubicBezTo>
                      <a:pt x="92482" y="139185"/>
                      <a:pt x="95531" y="132708"/>
                      <a:pt x="98483" y="126136"/>
                    </a:cubicBezTo>
                    <a:cubicBezTo>
                      <a:pt x="101531" y="119563"/>
                      <a:pt x="105056" y="113277"/>
                      <a:pt x="108961" y="107276"/>
                    </a:cubicBezTo>
                    <a:cubicBezTo>
                      <a:pt x="113819" y="99656"/>
                      <a:pt x="118962" y="92512"/>
                      <a:pt x="124391" y="85654"/>
                    </a:cubicBezTo>
                    <a:cubicBezTo>
                      <a:pt x="129820" y="78796"/>
                      <a:pt x="135440" y="72034"/>
                      <a:pt x="141155" y="65271"/>
                    </a:cubicBezTo>
                    <a:cubicBezTo>
                      <a:pt x="149728" y="55270"/>
                      <a:pt x="158777" y="45649"/>
                      <a:pt x="168302" y="36410"/>
                    </a:cubicBezTo>
                    <a:cubicBezTo>
                      <a:pt x="170397" y="33743"/>
                      <a:pt x="173445" y="31552"/>
                      <a:pt x="177350" y="29838"/>
                    </a:cubicBezTo>
                    <a:cubicBezTo>
                      <a:pt x="178779" y="29362"/>
                      <a:pt x="180494" y="29362"/>
                      <a:pt x="182398" y="29647"/>
                    </a:cubicBezTo>
                    <a:cubicBezTo>
                      <a:pt x="182684" y="29647"/>
                      <a:pt x="182970" y="29838"/>
                      <a:pt x="183065" y="30028"/>
                    </a:cubicBezTo>
                    <a:cubicBezTo>
                      <a:pt x="183161" y="30219"/>
                      <a:pt x="183446" y="30314"/>
                      <a:pt x="183732" y="30409"/>
                    </a:cubicBezTo>
                    <a:cubicBezTo>
                      <a:pt x="184589" y="31267"/>
                      <a:pt x="186113" y="32505"/>
                      <a:pt x="188114" y="34315"/>
                    </a:cubicBezTo>
                    <a:cubicBezTo>
                      <a:pt x="190209" y="36124"/>
                      <a:pt x="192019" y="38791"/>
                      <a:pt x="193638" y="42220"/>
                    </a:cubicBezTo>
                    <a:cubicBezTo>
                      <a:pt x="195257" y="45649"/>
                      <a:pt x="196305" y="50126"/>
                      <a:pt x="196877" y="55555"/>
                    </a:cubicBezTo>
                    <a:cubicBezTo>
                      <a:pt x="197353" y="60985"/>
                      <a:pt x="196686" y="67747"/>
                      <a:pt x="194686" y="75748"/>
                    </a:cubicBezTo>
                    <a:cubicBezTo>
                      <a:pt x="192590" y="85083"/>
                      <a:pt x="192209" y="92322"/>
                      <a:pt x="193828" y="97370"/>
                    </a:cubicBezTo>
                    <a:cubicBezTo>
                      <a:pt x="195352" y="102418"/>
                      <a:pt x="197734" y="105466"/>
                      <a:pt x="200972" y="106514"/>
                    </a:cubicBezTo>
                    <a:cubicBezTo>
                      <a:pt x="204211" y="107562"/>
                      <a:pt x="207544" y="106514"/>
                      <a:pt x="211259" y="103561"/>
                    </a:cubicBezTo>
                    <a:cubicBezTo>
                      <a:pt x="214879" y="100609"/>
                      <a:pt x="217546" y="95941"/>
                      <a:pt x="219260" y="89560"/>
                    </a:cubicBezTo>
                    <a:cubicBezTo>
                      <a:pt x="221546" y="81273"/>
                      <a:pt x="222689" y="71748"/>
                      <a:pt x="222689" y="60985"/>
                    </a:cubicBezTo>
                    <a:cubicBezTo>
                      <a:pt x="222689" y="50317"/>
                      <a:pt x="220594" y="40411"/>
                      <a:pt x="216307" y="31457"/>
                    </a:cubicBezTo>
                    <a:cubicBezTo>
                      <a:pt x="213450" y="24313"/>
                      <a:pt x="209354" y="18217"/>
                      <a:pt x="204115" y="12979"/>
                    </a:cubicBezTo>
                    <a:cubicBezTo>
                      <a:pt x="199734" y="8597"/>
                      <a:pt x="194210" y="5073"/>
                      <a:pt x="187447" y="2311"/>
                    </a:cubicBezTo>
                    <a:cubicBezTo>
                      <a:pt x="180684" y="-452"/>
                      <a:pt x="172397" y="-737"/>
                      <a:pt x="162777" y="1453"/>
                    </a:cubicBezTo>
                    <a:cubicBezTo>
                      <a:pt x="161062" y="1453"/>
                      <a:pt x="158872" y="2025"/>
                      <a:pt x="156014" y="2882"/>
                    </a:cubicBezTo>
                    <a:cubicBezTo>
                      <a:pt x="154871" y="3739"/>
                      <a:pt x="153919" y="4216"/>
                      <a:pt x="153252" y="4501"/>
                    </a:cubicBezTo>
                    <a:cubicBezTo>
                      <a:pt x="143917" y="8692"/>
                      <a:pt x="134678" y="15360"/>
                      <a:pt x="125534" y="24409"/>
                    </a:cubicBezTo>
                    <a:cubicBezTo>
                      <a:pt x="116390" y="33553"/>
                      <a:pt x="107818" y="43459"/>
                      <a:pt x="99817" y="54222"/>
                    </a:cubicBezTo>
                    <a:cubicBezTo>
                      <a:pt x="91816" y="64985"/>
                      <a:pt x="84672" y="75558"/>
                      <a:pt x="78576" y="85940"/>
                    </a:cubicBezTo>
                    <a:cubicBezTo>
                      <a:pt x="72480" y="96322"/>
                      <a:pt x="67813" y="104800"/>
                      <a:pt x="64765" y="111372"/>
                    </a:cubicBezTo>
                    <a:cubicBezTo>
                      <a:pt x="64765" y="111658"/>
                      <a:pt x="64479" y="111848"/>
                      <a:pt x="64193" y="111753"/>
                    </a:cubicBezTo>
                    <a:cubicBezTo>
                      <a:pt x="63145" y="114229"/>
                      <a:pt x="62002" y="116896"/>
                      <a:pt x="60669" y="119754"/>
                    </a:cubicBezTo>
                    <a:cubicBezTo>
                      <a:pt x="59336" y="122611"/>
                      <a:pt x="58192" y="125183"/>
                      <a:pt x="57145" y="127755"/>
                    </a:cubicBezTo>
                    <a:cubicBezTo>
                      <a:pt x="55621" y="131184"/>
                      <a:pt x="54002" y="134803"/>
                      <a:pt x="52477" y="138518"/>
                    </a:cubicBezTo>
                    <a:cubicBezTo>
                      <a:pt x="50858" y="142233"/>
                      <a:pt x="49525" y="145852"/>
                      <a:pt x="48286" y="149377"/>
                    </a:cubicBezTo>
                    <a:cubicBezTo>
                      <a:pt x="45239" y="158235"/>
                      <a:pt x="43143" y="167569"/>
                      <a:pt x="42190" y="177190"/>
                    </a:cubicBezTo>
                    <a:cubicBezTo>
                      <a:pt x="41143" y="186905"/>
                      <a:pt x="42095" y="197668"/>
                      <a:pt x="44953" y="209479"/>
                    </a:cubicBezTo>
                    <a:cubicBezTo>
                      <a:pt x="45239" y="209860"/>
                      <a:pt x="45334" y="210337"/>
                      <a:pt x="45239" y="211003"/>
                    </a:cubicBezTo>
                    <a:cubicBezTo>
                      <a:pt x="48001" y="221481"/>
                      <a:pt x="52573" y="228815"/>
                      <a:pt x="59145" y="233006"/>
                    </a:cubicBezTo>
                    <a:cubicBezTo>
                      <a:pt x="65717" y="237197"/>
                      <a:pt x="72194" y="239674"/>
                      <a:pt x="78862" y="240340"/>
                    </a:cubicBezTo>
                    <a:cubicBezTo>
                      <a:pt x="86767" y="241293"/>
                      <a:pt x="95245" y="240340"/>
                      <a:pt x="104389" y="237864"/>
                    </a:cubicBezTo>
                    <a:cubicBezTo>
                      <a:pt x="107151" y="237007"/>
                      <a:pt x="110008" y="235959"/>
                      <a:pt x="112961" y="234721"/>
                    </a:cubicBezTo>
                    <a:cubicBezTo>
                      <a:pt x="115819" y="233482"/>
                      <a:pt x="118676" y="232244"/>
                      <a:pt x="121534" y="231101"/>
                    </a:cubicBezTo>
                    <a:lnTo>
                      <a:pt x="132202" y="226815"/>
                    </a:lnTo>
                    <a:cubicBezTo>
                      <a:pt x="132202" y="226815"/>
                      <a:pt x="133059" y="226624"/>
                      <a:pt x="133821" y="226053"/>
                    </a:cubicBezTo>
                    <a:lnTo>
                      <a:pt x="134297" y="226053"/>
                    </a:lnTo>
                    <a:lnTo>
                      <a:pt x="134869" y="225672"/>
                    </a:lnTo>
                    <a:cubicBezTo>
                      <a:pt x="135536" y="225481"/>
                      <a:pt x="136964" y="224910"/>
                      <a:pt x="139155" y="224053"/>
                    </a:cubicBezTo>
                    <a:cubicBezTo>
                      <a:pt x="141250" y="223195"/>
                      <a:pt x="143441" y="222624"/>
                      <a:pt x="145727" y="222338"/>
                    </a:cubicBezTo>
                    <a:cubicBezTo>
                      <a:pt x="147918" y="222052"/>
                      <a:pt x="150204" y="222148"/>
                      <a:pt x="152490" y="222624"/>
                    </a:cubicBezTo>
                    <a:cubicBezTo>
                      <a:pt x="154776" y="223100"/>
                      <a:pt x="156205" y="224434"/>
                      <a:pt x="156871" y="226624"/>
                    </a:cubicBezTo>
                    <a:cubicBezTo>
                      <a:pt x="157443" y="229387"/>
                      <a:pt x="157919" y="232625"/>
                      <a:pt x="158395" y="236340"/>
                    </a:cubicBezTo>
                    <a:cubicBezTo>
                      <a:pt x="158586" y="239388"/>
                      <a:pt x="158586" y="243007"/>
                      <a:pt x="158395" y="247103"/>
                    </a:cubicBezTo>
                    <a:cubicBezTo>
                      <a:pt x="158205" y="251199"/>
                      <a:pt x="157538" y="256057"/>
                      <a:pt x="156395" y="261581"/>
                    </a:cubicBezTo>
                    <a:cubicBezTo>
                      <a:pt x="141822" y="264629"/>
                      <a:pt x="127249" y="268249"/>
                      <a:pt x="112485" y="272440"/>
                    </a:cubicBezTo>
                    <a:cubicBezTo>
                      <a:pt x="97816" y="276631"/>
                      <a:pt x="84005" y="281679"/>
                      <a:pt x="71242" y="287489"/>
                    </a:cubicBezTo>
                    <a:cubicBezTo>
                      <a:pt x="58478" y="293299"/>
                      <a:pt x="46858" y="300062"/>
                      <a:pt x="36475" y="307587"/>
                    </a:cubicBezTo>
                    <a:cubicBezTo>
                      <a:pt x="26093" y="315112"/>
                      <a:pt x="17806" y="323589"/>
                      <a:pt x="11711" y="333019"/>
                    </a:cubicBezTo>
                    <a:cubicBezTo>
                      <a:pt x="852" y="348735"/>
                      <a:pt x="-2386" y="366737"/>
                      <a:pt x="1709" y="387121"/>
                    </a:cubicBezTo>
                    <a:cubicBezTo>
                      <a:pt x="1995" y="389788"/>
                      <a:pt x="2376" y="392455"/>
                      <a:pt x="2948" y="395122"/>
                    </a:cubicBezTo>
                    <a:cubicBezTo>
                      <a:pt x="3519" y="397693"/>
                      <a:pt x="4662" y="400265"/>
                      <a:pt x="6281" y="402932"/>
                    </a:cubicBezTo>
                    <a:cubicBezTo>
                      <a:pt x="8948" y="407409"/>
                      <a:pt x="12377" y="411886"/>
                      <a:pt x="16664" y="416553"/>
                    </a:cubicBezTo>
                    <a:cubicBezTo>
                      <a:pt x="20950" y="421220"/>
                      <a:pt x="25903" y="425221"/>
                      <a:pt x="31618" y="428459"/>
                    </a:cubicBezTo>
                    <a:cubicBezTo>
                      <a:pt x="37333" y="431698"/>
                      <a:pt x="43810" y="433888"/>
                      <a:pt x="51144" y="435032"/>
                    </a:cubicBezTo>
                    <a:cubicBezTo>
                      <a:pt x="58478" y="436174"/>
                      <a:pt x="66765" y="435508"/>
                      <a:pt x="75814" y="432936"/>
                    </a:cubicBezTo>
                    <a:cubicBezTo>
                      <a:pt x="83529" y="430840"/>
                      <a:pt x="93340" y="425888"/>
                      <a:pt x="105246" y="418267"/>
                    </a:cubicBezTo>
                    <a:cubicBezTo>
                      <a:pt x="117152" y="410647"/>
                      <a:pt x="129154" y="401789"/>
                      <a:pt x="141250" y="391883"/>
                    </a:cubicBezTo>
                    <a:cubicBezTo>
                      <a:pt x="153347" y="381882"/>
                      <a:pt x="164206" y="371595"/>
                      <a:pt x="173921" y="360927"/>
                    </a:cubicBezTo>
                    <a:cubicBezTo>
                      <a:pt x="183637" y="350259"/>
                      <a:pt x="189923" y="340829"/>
                      <a:pt x="192971" y="332542"/>
                    </a:cubicBezTo>
                    <a:cubicBezTo>
                      <a:pt x="194019" y="330066"/>
                      <a:pt x="194781" y="328447"/>
                      <a:pt x="195162" y="327875"/>
                    </a:cubicBezTo>
                    <a:cubicBezTo>
                      <a:pt x="198782" y="317779"/>
                      <a:pt x="201734" y="308539"/>
                      <a:pt x="204020" y="300158"/>
                    </a:cubicBezTo>
                    <a:cubicBezTo>
                      <a:pt x="206306" y="291871"/>
                      <a:pt x="208211" y="284156"/>
                      <a:pt x="209640" y="277012"/>
                    </a:cubicBezTo>
                    <a:cubicBezTo>
                      <a:pt x="224023" y="274916"/>
                      <a:pt x="237358" y="273392"/>
                      <a:pt x="249740" y="272249"/>
                    </a:cubicBezTo>
                    <a:cubicBezTo>
                      <a:pt x="255360" y="271773"/>
                      <a:pt x="260599" y="271392"/>
                      <a:pt x="265457" y="271011"/>
                    </a:cubicBezTo>
                    <a:cubicBezTo>
                      <a:pt x="263361" y="277583"/>
                      <a:pt x="261361" y="284537"/>
                      <a:pt x="259361" y="292252"/>
                    </a:cubicBezTo>
                    <a:lnTo>
                      <a:pt x="258694" y="296633"/>
                    </a:lnTo>
                    <a:cubicBezTo>
                      <a:pt x="253931" y="316636"/>
                      <a:pt x="252026" y="332828"/>
                      <a:pt x="253074" y="345401"/>
                    </a:cubicBezTo>
                    <a:cubicBezTo>
                      <a:pt x="254122" y="357974"/>
                      <a:pt x="256789" y="367880"/>
                      <a:pt x="260980" y="375214"/>
                    </a:cubicBezTo>
                    <a:cubicBezTo>
                      <a:pt x="266219" y="384359"/>
                      <a:pt x="272315" y="390359"/>
                      <a:pt x="279268" y="393121"/>
                    </a:cubicBezTo>
                    <a:cubicBezTo>
                      <a:pt x="286221" y="395884"/>
                      <a:pt x="291650" y="397598"/>
                      <a:pt x="295556" y="398170"/>
                    </a:cubicBezTo>
                    <a:cubicBezTo>
                      <a:pt x="296222" y="398265"/>
                      <a:pt x="296889" y="398265"/>
                      <a:pt x="297556" y="398170"/>
                    </a:cubicBezTo>
                    <a:cubicBezTo>
                      <a:pt x="298223" y="398170"/>
                      <a:pt x="298889" y="398170"/>
                      <a:pt x="299556" y="398170"/>
                    </a:cubicBezTo>
                    <a:cubicBezTo>
                      <a:pt x="304795" y="399027"/>
                      <a:pt x="310700" y="395979"/>
                      <a:pt x="317273" y="389216"/>
                    </a:cubicBezTo>
                    <a:cubicBezTo>
                      <a:pt x="323845" y="382358"/>
                      <a:pt x="330036" y="374738"/>
                      <a:pt x="335656" y="366261"/>
                    </a:cubicBezTo>
                    <a:cubicBezTo>
                      <a:pt x="342228" y="356260"/>
                      <a:pt x="348895" y="344735"/>
                      <a:pt x="355563" y="331781"/>
                    </a:cubicBezTo>
                    <a:cubicBezTo>
                      <a:pt x="355182" y="349116"/>
                      <a:pt x="356039" y="361594"/>
                      <a:pt x="357944" y="369214"/>
                    </a:cubicBezTo>
                    <a:cubicBezTo>
                      <a:pt x="359944" y="376834"/>
                      <a:pt x="363088" y="382739"/>
                      <a:pt x="367469" y="386740"/>
                    </a:cubicBezTo>
                    <a:cubicBezTo>
                      <a:pt x="370994" y="389597"/>
                      <a:pt x="376613" y="392740"/>
                      <a:pt x="384328" y="395884"/>
                    </a:cubicBezTo>
                    <a:cubicBezTo>
                      <a:pt x="392044" y="399122"/>
                      <a:pt x="399569" y="399789"/>
                      <a:pt x="406903" y="397884"/>
                    </a:cubicBezTo>
                    <a:cubicBezTo>
                      <a:pt x="409379" y="397313"/>
                      <a:pt x="412141" y="396169"/>
                      <a:pt x="415190" y="394645"/>
                    </a:cubicBezTo>
                    <a:cubicBezTo>
                      <a:pt x="418237" y="393121"/>
                      <a:pt x="421857" y="390264"/>
                      <a:pt x="426048" y="386073"/>
                    </a:cubicBezTo>
                    <a:cubicBezTo>
                      <a:pt x="429667" y="382453"/>
                      <a:pt x="433573" y="377596"/>
                      <a:pt x="437764" y="371690"/>
                    </a:cubicBezTo>
                    <a:cubicBezTo>
                      <a:pt x="437383" y="373690"/>
                      <a:pt x="437002" y="375691"/>
                      <a:pt x="436621" y="377691"/>
                    </a:cubicBezTo>
                    <a:cubicBezTo>
                      <a:pt x="434620" y="388549"/>
                      <a:pt x="432906" y="398646"/>
                      <a:pt x="431668" y="407981"/>
                    </a:cubicBezTo>
                    <a:cubicBezTo>
                      <a:pt x="430334" y="417315"/>
                      <a:pt x="429858" y="424459"/>
                      <a:pt x="430048" y="429507"/>
                    </a:cubicBezTo>
                    <a:cubicBezTo>
                      <a:pt x="430048" y="437508"/>
                      <a:pt x="431477" y="444175"/>
                      <a:pt x="434240" y="449414"/>
                    </a:cubicBezTo>
                    <a:cubicBezTo>
                      <a:pt x="437002" y="454653"/>
                      <a:pt x="440050" y="458844"/>
                      <a:pt x="443574" y="461892"/>
                    </a:cubicBezTo>
                    <a:cubicBezTo>
                      <a:pt x="447098" y="464940"/>
                      <a:pt x="450623" y="467131"/>
                      <a:pt x="454052" y="468560"/>
                    </a:cubicBezTo>
                    <a:cubicBezTo>
                      <a:pt x="457481" y="469893"/>
                      <a:pt x="460052" y="470750"/>
                      <a:pt x="461671" y="471036"/>
                    </a:cubicBezTo>
                    <a:cubicBezTo>
                      <a:pt x="466815" y="472465"/>
                      <a:pt x="471482" y="472750"/>
                      <a:pt x="475673" y="471703"/>
                    </a:cubicBezTo>
                    <a:cubicBezTo>
                      <a:pt x="479864" y="470655"/>
                      <a:pt x="483389" y="469036"/>
                      <a:pt x="486246" y="466845"/>
                    </a:cubicBezTo>
                    <a:cubicBezTo>
                      <a:pt x="489103" y="464654"/>
                      <a:pt x="491485" y="462273"/>
                      <a:pt x="493390" y="459701"/>
                    </a:cubicBezTo>
                    <a:cubicBezTo>
                      <a:pt x="495295" y="457129"/>
                      <a:pt x="496533" y="455224"/>
                      <a:pt x="497009" y="453986"/>
                    </a:cubicBezTo>
                    <a:cubicBezTo>
                      <a:pt x="502534" y="444461"/>
                      <a:pt x="507963" y="434936"/>
                      <a:pt x="513297" y="425507"/>
                    </a:cubicBezTo>
                    <a:cubicBezTo>
                      <a:pt x="518631" y="415982"/>
                      <a:pt x="524060" y="406457"/>
                      <a:pt x="529585" y="397027"/>
                    </a:cubicBezTo>
                    <a:cubicBezTo>
                      <a:pt x="533109" y="391597"/>
                      <a:pt x="536633" y="386168"/>
                      <a:pt x="540157" y="380929"/>
                    </a:cubicBezTo>
                    <a:cubicBezTo>
                      <a:pt x="543682" y="375595"/>
                      <a:pt x="547111" y="370452"/>
                      <a:pt x="550635" y="365309"/>
                    </a:cubicBezTo>
                    <a:cubicBezTo>
                      <a:pt x="553207" y="361689"/>
                      <a:pt x="557017" y="357308"/>
                      <a:pt x="561970" y="352069"/>
                    </a:cubicBezTo>
                    <a:cubicBezTo>
                      <a:pt x="567018" y="346830"/>
                      <a:pt x="571971" y="341782"/>
                      <a:pt x="576924" y="336829"/>
                    </a:cubicBezTo>
                    <a:cubicBezTo>
                      <a:pt x="581877" y="331971"/>
                      <a:pt x="586354" y="327589"/>
                      <a:pt x="590545" y="323875"/>
                    </a:cubicBezTo>
                    <a:cubicBezTo>
                      <a:pt x="594641" y="320160"/>
                      <a:pt x="597307" y="317779"/>
                      <a:pt x="598450" y="316636"/>
                    </a:cubicBezTo>
                    <a:cubicBezTo>
                      <a:pt x="598641" y="317684"/>
                      <a:pt x="598450" y="319588"/>
                      <a:pt x="597784" y="322541"/>
                    </a:cubicBezTo>
                    <a:cubicBezTo>
                      <a:pt x="597117" y="325399"/>
                      <a:pt x="596355" y="328828"/>
                      <a:pt x="595403" y="332733"/>
                    </a:cubicBezTo>
                    <a:cubicBezTo>
                      <a:pt x="594450" y="336638"/>
                      <a:pt x="593402" y="340448"/>
                      <a:pt x="592354" y="344258"/>
                    </a:cubicBezTo>
                    <a:cubicBezTo>
                      <a:pt x="591211" y="348068"/>
                      <a:pt x="590354" y="351307"/>
                      <a:pt x="589592" y="353878"/>
                    </a:cubicBezTo>
                    <a:cubicBezTo>
                      <a:pt x="588354" y="357403"/>
                      <a:pt x="587497" y="360927"/>
                      <a:pt x="586925" y="364451"/>
                    </a:cubicBezTo>
                    <a:cubicBezTo>
                      <a:pt x="586354" y="368071"/>
                      <a:pt x="587116" y="371500"/>
                      <a:pt x="589307" y="374834"/>
                    </a:cubicBezTo>
                    <a:cubicBezTo>
                      <a:pt x="591688" y="379215"/>
                      <a:pt x="594545" y="382263"/>
                      <a:pt x="598165" y="383977"/>
                    </a:cubicBezTo>
                    <a:cubicBezTo>
                      <a:pt x="601784" y="385692"/>
                      <a:pt x="605118" y="386454"/>
                      <a:pt x="608357" y="386359"/>
                    </a:cubicBezTo>
                    <a:cubicBezTo>
                      <a:pt x="611595" y="386168"/>
                      <a:pt x="614548" y="385501"/>
                      <a:pt x="617215" y="384263"/>
                    </a:cubicBezTo>
                    <a:cubicBezTo>
                      <a:pt x="619882" y="383025"/>
                      <a:pt x="621691" y="381787"/>
                      <a:pt x="622549" y="380548"/>
                    </a:cubicBezTo>
                    <a:cubicBezTo>
                      <a:pt x="628740" y="371214"/>
                      <a:pt x="634741" y="361879"/>
                      <a:pt x="640741" y="352545"/>
                    </a:cubicBezTo>
                    <a:cubicBezTo>
                      <a:pt x="646742" y="343306"/>
                      <a:pt x="652743" y="333971"/>
                      <a:pt x="658934" y="324541"/>
                    </a:cubicBezTo>
                    <a:cubicBezTo>
                      <a:pt x="659887" y="322732"/>
                      <a:pt x="661220" y="320922"/>
                      <a:pt x="662840" y="319112"/>
                    </a:cubicBezTo>
                    <a:lnTo>
                      <a:pt x="667697" y="313873"/>
                    </a:lnTo>
                    <a:cubicBezTo>
                      <a:pt x="666269" y="320636"/>
                      <a:pt x="665125" y="326637"/>
                      <a:pt x="664173" y="331876"/>
                    </a:cubicBezTo>
                    <a:cubicBezTo>
                      <a:pt x="663220" y="337114"/>
                      <a:pt x="662268" y="343020"/>
                      <a:pt x="661411" y="349688"/>
                    </a:cubicBezTo>
                    <a:cubicBezTo>
                      <a:pt x="660553" y="356355"/>
                      <a:pt x="660077" y="363213"/>
                      <a:pt x="659982" y="370262"/>
                    </a:cubicBezTo>
                    <a:cubicBezTo>
                      <a:pt x="659696" y="382930"/>
                      <a:pt x="662078" y="392931"/>
                      <a:pt x="667126" y="400170"/>
                    </a:cubicBezTo>
                    <a:cubicBezTo>
                      <a:pt x="672174" y="407504"/>
                      <a:pt x="677889" y="412171"/>
                      <a:pt x="684271" y="414172"/>
                    </a:cubicBezTo>
                    <a:lnTo>
                      <a:pt x="688652" y="414838"/>
                    </a:lnTo>
                    <a:cubicBezTo>
                      <a:pt x="694558" y="415791"/>
                      <a:pt x="700844" y="415029"/>
                      <a:pt x="707607" y="412552"/>
                    </a:cubicBezTo>
                    <a:cubicBezTo>
                      <a:pt x="714274" y="410076"/>
                      <a:pt x="721132" y="405694"/>
                      <a:pt x="728086" y="399408"/>
                    </a:cubicBezTo>
                    <a:cubicBezTo>
                      <a:pt x="726562" y="407314"/>
                      <a:pt x="725038" y="415029"/>
                      <a:pt x="723609" y="422554"/>
                    </a:cubicBezTo>
                    <a:cubicBezTo>
                      <a:pt x="721609" y="433412"/>
                      <a:pt x="719894" y="443509"/>
                      <a:pt x="718656" y="452843"/>
                    </a:cubicBezTo>
                    <a:cubicBezTo>
                      <a:pt x="717323" y="462178"/>
                      <a:pt x="716846" y="469321"/>
                      <a:pt x="717037" y="474370"/>
                    </a:cubicBezTo>
                    <a:cubicBezTo>
                      <a:pt x="717037" y="482371"/>
                      <a:pt x="718466" y="489038"/>
                      <a:pt x="721228" y="494277"/>
                    </a:cubicBezTo>
                    <a:cubicBezTo>
                      <a:pt x="723895" y="499516"/>
                      <a:pt x="727038" y="503707"/>
                      <a:pt x="730562" y="506755"/>
                    </a:cubicBezTo>
                    <a:cubicBezTo>
                      <a:pt x="734086" y="509803"/>
                      <a:pt x="737611" y="511993"/>
                      <a:pt x="741040" y="513422"/>
                    </a:cubicBezTo>
                    <a:cubicBezTo>
                      <a:pt x="744469" y="514756"/>
                      <a:pt x="747041" y="515613"/>
                      <a:pt x="748660" y="515899"/>
                    </a:cubicBezTo>
                    <a:cubicBezTo>
                      <a:pt x="753803" y="517327"/>
                      <a:pt x="758471" y="517613"/>
                      <a:pt x="762566" y="516565"/>
                    </a:cubicBezTo>
                    <a:cubicBezTo>
                      <a:pt x="766757" y="515518"/>
                      <a:pt x="770282" y="513898"/>
                      <a:pt x="773139" y="511708"/>
                    </a:cubicBezTo>
                    <a:cubicBezTo>
                      <a:pt x="775997" y="509517"/>
                      <a:pt x="778378" y="507136"/>
                      <a:pt x="780283" y="504564"/>
                    </a:cubicBezTo>
                    <a:cubicBezTo>
                      <a:pt x="782188" y="501992"/>
                      <a:pt x="783426" y="500087"/>
                      <a:pt x="783902" y="498849"/>
                    </a:cubicBezTo>
                    <a:cubicBezTo>
                      <a:pt x="789427" y="489324"/>
                      <a:pt x="794856" y="479799"/>
                      <a:pt x="800190" y="470369"/>
                    </a:cubicBezTo>
                    <a:cubicBezTo>
                      <a:pt x="805524" y="460844"/>
                      <a:pt x="810953" y="451319"/>
                      <a:pt x="816478" y="441889"/>
                    </a:cubicBezTo>
                    <a:cubicBezTo>
                      <a:pt x="820002" y="436460"/>
                      <a:pt x="823526" y="431031"/>
                      <a:pt x="827050" y="425792"/>
                    </a:cubicBezTo>
                    <a:cubicBezTo>
                      <a:pt x="830575" y="420458"/>
                      <a:pt x="834004" y="415315"/>
                      <a:pt x="837528" y="410171"/>
                    </a:cubicBezTo>
                    <a:cubicBezTo>
                      <a:pt x="840100" y="406552"/>
                      <a:pt x="843910" y="402170"/>
                      <a:pt x="848863" y="396932"/>
                    </a:cubicBezTo>
                    <a:cubicBezTo>
                      <a:pt x="853911" y="391693"/>
                      <a:pt x="858864" y="386644"/>
                      <a:pt x="863817" y="381691"/>
                    </a:cubicBezTo>
                    <a:cubicBezTo>
                      <a:pt x="868770" y="376834"/>
                      <a:pt x="873247" y="372452"/>
                      <a:pt x="877342" y="368738"/>
                    </a:cubicBezTo>
                    <a:cubicBezTo>
                      <a:pt x="881438" y="365023"/>
                      <a:pt x="884105" y="362641"/>
                      <a:pt x="885248" y="361498"/>
                    </a:cubicBezTo>
                    <a:cubicBezTo>
                      <a:pt x="885439" y="362546"/>
                      <a:pt x="885248" y="364451"/>
                      <a:pt x="884582" y="367404"/>
                    </a:cubicBezTo>
                    <a:cubicBezTo>
                      <a:pt x="883915" y="370262"/>
                      <a:pt x="883153" y="373690"/>
                      <a:pt x="882200" y="377596"/>
                    </a:cubicBezTo>
                    <a:cubicBezTo>
                      <a:pt x="881248" y="381501"/>
                      <a:pt x="880200" y="385311"/>
                      <a:pt x="879152" y="389121"/>
                    </a:cubicBezTo>
                    <a:cubicBezTo>
                      <a:pt x="878105" y="392931"/>
                      <a:pt x="877152" y="396169"/>
                      <a:pt x="876390" y="398741"/>
                    </a:cubicBezTo>
                    <a:cubicBezTo>
                      <a:pt x="875152" y="402265"/>
                      <a:pt x="874294" y="405790"/>
                      <a:pt x="873723" y="409314"/>
                    </a:cubicBezTo>
                    <a:cubicBezTo>
                      <a:pt x="873151" y="412934"/>
                      <a:pt x="873914" y="416363"/>
                      <a:pt x="876104" y="419696"/>
                    </a:cubicBezTo>
                    <a:cubicBezTo>
                      <a:pt x="878390" y="424078"/>
                      <a:pt x="881343" y="427126"/>
                      <a:pt x="884963" y="428840"/>
                    </a:cubicBezTo>
                    <a:cubicBezTo>
                      <a:pt x="888582" y="430555"/>
                      <a:pt x="891916" y="431317"/>
                      <a:pt x="895154" y="431221"/>
                    </a:cubicBezTo>
                    <a:cubicBezTo>
                      <a:pt x="898393" y="431031"/>
                      <a:pt x="901346" y="430364"/>
                      <a:pt x="904013" y="429126"/>
                    </a:cubicBezTo>
                    <a:cubicBezTo>
                      <a:pt x="906680" y="427888"/>
                      <a:pt x="908489" y="426649"/>
                      <a:pt x="909347" y="425411"/>
                    </a:cubicBezTo>
                    <a:cubicBezTo>
                      <a:pt x="915538" y="416077"/>
                      <a:pt x="921539" y="406742"/>
                      <a:pt x="927539" y="397408"/>
                    </a:cubicBezTo>
                    <a:cubicBezTo>
                      <a:pt x="933540" y="388168"/>
                      <a:pt x="939541" y="378834"/>
                      <a:pt x="945732" y="369404"/>
                    </a:cubicBezTo>
                    <a:cubicBezTo>
                      <a:pt x="946684" y="367594"/>
                      <a:pt x="948018" y="365785"/>
                      <a:pt x="949637" y="363975"/>
                    </a:cubicBezTo>
                    <a:cubicBezTo>
                      <a:pt x="951257" y="362261"/>
                      <a:pt x="952876" y="360451"/>
                      <a:pt x="954495" y="358736"/>
                    </a:cubicBezTo>
                    <a:cubicBezTo>
                      <a:pt x="953066" y="365499"/>
                      <a:pt x="951923" y="371500"/>
                      <a:pt x="950971" y="376738"/>
                    </a:cubicBezTo>
                    <a:cubicBezTo>
                      <a:pt x="950018" y="381977"/>
                      <a:pt x="949066" y="387883"/>
                      <a:pt x="948208" y="394550"/>
                    </a:cubicBezTo>
                    <a:cubicBezTo>
                      <a:pt x="947351" y="401218"/>
                      <a:pt x="946875" y="408076"/>
                      <a:pt x="946780" y="415124"/>
                    </a:cubicBezTo>
                    <a:cubicBezTo>
                      <a:pt x="946494" y="427792"/>
                      <a:pt x="948875" y="437698"/>
                      <a:pt x="953924" y="445033"/>
                    </a:cubicBezTo>
                    <a:cubicBezTo>
                      <a:pt x="958972" y="452367"/>
                      <a:pt x="964687" y="457034"/>
                      <a:pt x="971068" y="459035"/>
                    </a:cubicBezTo>
                    <a:lnTo>
                      <a:pt x="975450" y="459701"/>
                    </a:lnTo>
                    <a:cubicBezTo>
                      <a:pt x="981356" y="460654"/>
                      <a:pt x="987642" y="459892"/>
                      <a:pt x="994405" y="457415"/>
                    </a:cubicBezTo>
                    <a:cubicBezTo>
                      <a:pt x="1001167" y="454939"/>
                      <a:pt x="1008025" y="450557"/>
                      <a:pt x="1015074" y="444080"/>
                    </a:cubicBezTo>
                    <a:cubicBezTo>
                      <a:pt x="1018408" y="441032"/>
                      <a:pt x="1021741" y="437508"/>
                      <a:pt x="1024980" y="433508"/>
                    </a:cubicBezTo>
                    <a:cubicBezTo>
                      <a:pt x="1026314" y="440651"/>
                      <a:pt x="1028504" y="447604"/>
                      <a:pt x="1031552" y="454367"/>
                    </a:cubicBezTo>
                    <a:cubicBezTo>
                      <a:pt x="1035362" y="461987"/>
                      <a:pt x="1039649" y="468369"/>
                      <a:pt x="1044411" y="473417"/>
                    </a:cubicBezTo>
                    <a:cubicBezTo>
                      <a:pt x="1049174" y="478465"/>
                      <a:pt x="1054031" y="482752"/>
                      <a:pt x="1059175" y="486276"/>
                    </a:cubicBezTo>
                    <a:cubicBezTo>
                      <a:pt x="1062413" y="489134"/>
                      <a:pt x="1065938" y="491229"/>
                      <a:pt x="1069748" y="492658"/>
                    </a:cubicBezTo>
                    <a:cubicBezTo>
                      <a:pt x="1073558" y="494087"/>
                      <a:pt x="1077082" y="495229"/>
                      <a:pt x="1080225" y="496087"/>
                    </a:cubicBezTo>
                    <a:cubicBezTo>
                      <a:pt x="1083749" y="496944"/>
                      <a:pt x="1087178" y="497515"/>
                      <a:pt x="1090512" y="497706"/>
                    </a:cubicBezTo>
                    <a:lnTo>
                      <a:pt x="1093941" y="498277"/>
                    </a:lnTo>
                    <a:cubicBezTo>
                      <a:pt x="1102609" y="498277"/>
                      <a:pt x="1110991" y="496182"/>
                      <a:pt x="1118992" y="491896"/>
                    </a:cubicBezTo>
                    <a:cubicBezTo>
                      <a:pt x="1126993" y="487610"/>
                      <a:pt x="1134517" y="482275"/>
                      <a:pt x="1141566" y="475703"/>
                    </a:cubicBezTo>
                    <a:cubicBezTo>
                      <a:pt x="1148615" y="469131"/>
                      <a:pt x="1155091" y="462083"/>
                      <a:pt x="1160997" y="454463"/>
                    </a:cubicBezTo>
                    <a:cubicBezTo>
                      <a:pt x="1166902" y="446842"/>
                      <a:pt x="1171951" y="439508"/>
                      <a:pt x="1176237" y="432555"/>
                    </a:cubicBezTo>
                    <a:cubicBezTo>
                      <a:pt x="1179666" y="427031"/>
                      <a:pt x="1182333" y="422077"/>
                      <a:pt x="1184809" y="417506"/>
                    </a:cubicBezTo>
                    <a:cubicBezTo>
                      <a:pt x="1186429" y="418648"/>
                      <a:pt x="1187858" y="419887"/>
                      <a:pt x="1189667" y="420839"/>
                    </a:cubicBezTo>
                    <a:cubicBezTo>
                      <a:pt x="1192620" y="422459"/>
                      <a:pt x="1195573" y="424363"/>
                      <a:pt x="1198621" y="426459"/>
                    </a:cubicBezTo>
                    <a:cubicBezTo>
                      <a:pt x="1198240" y="427031"/>
                      <a:pt x="1197764" y="427983"/>
                      <a:pt x="1197478" y="429316"/>
                    </a:cubicBezTo>
                    <a:cubicBezTo>
                      <a:pt x="1197097" y="430555"/>
                      <a:pt x="1196525" y="431793"/>
                      <a:pt x="1195668" y="433031"/>
                    </a:cubicBezTo>
                    <a:cubicBezTo>
                      <a:pt x="1178904" y="463130"/>
                      <a:pt x="1170141" y="495896"/>
                      <a:pt x="1169284" y="531139"/>
                    </a:cubicBezTo>
                    <a:cubicBezTo>
                      <a:pt x="1169284" y="537521"/>
                      <a:pt x="1169760" y="543712"/>
                      <a:pt x="1170617" y="549903"/>
                    </a:cubicBezTo>
                    <a:cubicBezTo>
                      <a:pt x="1171475" y="556094"/>
                      <a:pt x="1173856" y="561905"/>
                      <a:pt x="1177666" y="567524"/>
                    </a:cubicBezTo>
                    <a:cubicBezTo>
                      <a:pt x="1181190" y="573049"/>
                      <a:pt x="1185762" y="578097"/>
                      <a:pt x="1191382" y="582478"/>
                    </a:cubicBezTo>
                    <a:cubicBezTo>
                      <a:pt x="1197097" y="586860"/>
                      <a:pt x="1204717" y="589146"/>
                      <a:pt x="1214432" y="589336"/>
                    </a:cubicBezTo>
                    <a:cubicBezTo>
                      <a:pt x="1217099" y="589336"/>
                      <a:pt x="1219576" y="589527"/>
                      <a:pt x="1221957" y="589527"/>
                    </a:cubicBezTo>
                    <a:cubicBezTo>
                      <a:pt x="1224338" y="589527"/>
                      <a:pt x="1226815" y="589336"/>
                      <a:pt x="1229577" y="588765"/>
                    </a:cubicBezTo>
                    <a:cubicBezTo>
                      <a:pt x="1238340" y="586479"/>
                      <a:pt x="1247579" y="581336"/>
                      <a:pt x="1257295" y="573525"/>
                    </a:cubicBezTo>
                    <a:cubicBezTo>
                      <a:pt x="1267010" y="565715"/>
                      <a:pt x="1276726" y="556380"/>
                      <a:pt x="1286251" y="545522"/>
                    </a:cubicBezTo>
                    <a:cubicBezTo>
                      <a:pt x="1295776" y="534663"/>
                      <a:pt x="1305015" y="523138"/>
                      <a:pt x="1313778" y="511041"/>
                    </a:cubicBezTo>
                    <a:cubicBezTo>
                      <a:pt x="1322541" y="498849"/>
                      <a:pt x="1330542" y="487324"/>
                      <a:pt x="1337781" y="476465"/>
                    </a:cubicBezTo>
                    <a:cubicBezTo>
                      <a:pt x="1345020" y="465607"/>
                      <a:pt x="1351021" y="456082"/>
                      <a:pt x="1355783" y="447986"/>
                    </a:cubicBezTo>
                    <a:cubicBezTo>
                      <a:pt x="1360546" y="439889"/>
                      <a:pt x="1363689" y="434555"/>
                      <a:pt x="1365023" y="432174"/>
                    </a:cubicBezTo>
                    <a:cubicBezTo>
                      <a:pt x="1366547" y="429031"/>
                      <a:pt x="1366832" y="425983"/>
                      <a:pt x="1365975" y="423030"/>
                    </a:cubicBezTo>
                    <a:lnTo>
                      <a:pt x="1365975" y="423030"/>
                    </a:lnTo>
                    <a:close/>
                    <a:moveTo>
                      <a:pt x="135345" y="302063"/>
                    </a:moveTo>
                    <a:cubicBezTo>
                      <a:pt x="131725" y="306635"/>
                      <a:pt x="127630" y="311492"/>
                      <a:pt x="122772" y="316350"/>
                    </a:cubicBezTo>
                    <a:cubicBezTo>
                      <a:pt x="100198" y="338829"/>
                      <a:pt x="80195" y="354926"/>
                      <a:pt x="62765" y="364546"/>
                    </a:cubicBezTo>
                    <a:cubicBezTo>
                      <a:pt x="45334" y="374167"/>
                      <a:pt x="32570" y="377024"/>
                      <a:pt x="24569" y="373119"/>
                    </a:cubicBezTo>
                    <a:lnTo>
                      <a:pt x="24093" y="373119"/>
                    </a:lnTo>
                    <a:cubicBezTo>
                      <a:pt x="23617" y="363308"/>
                      <a:pt x="25998" y="354260"/>
                      <a:pt x="31332" y="346068"/>
                    </a:cubicBezTo>
                    <a:cubicBezTo>
                      <a:pt x="35714" y="339400"/>
                      <a:pt x="41810" y="333209"/>
                      <a:pt x="49620" y="327399"/>
                    </a:cubicBezTo>
                    <a:cubicBezTo>
                      <a:pt x="57335" y="321589"/>
                      <a:pt x="66194" y="316350"/>
                      <a:pt x="76195" y="311492"/>
                    </a:cubicBezTo>
                    <a:cubicBezTo>
                      <a:pt x="86101" y="306730"/>
                      <a:pt x="96959" y="302443"/>
                      <a:pt x="108580" y="298824"/>
                    </a:cubicBezTo>
                    <a:cubicBezTo>
                      <a:pt x="120200" y="295109"/>
                      <a:pt x="132297" y="291775"/>
                      <a:pt x="144775" y="288727"/>
                    </a:cubicBezTo>
                    <a:cubicBezTo>
                      <a:pt x="142108" y="293014"/>
                      <a:pt x="138965" y="297395"/>
                      <a:pt x="135440" y="302063"/>
                    </a:cubicBezTo>
                    <a:lnTo>
                      <a:pt x="135440" y="302063"/>
                    </a:lnTo>
                    <a:close/>
                    <a:moveTo>
                      <a:pt x="1093179" y="370928"/>
                    </a:moveTo>
                    <a:cubicBezTo>
                      <a:pt x="1093560" y="366642"/>
                      <a:pt x="1093846" y="362356"/>
                      <a:pt x="1094227" y="358069"/>
                    </a:cubicBezTo>
                    <a:cubicBezTo>
                      <a:pt x="1094417" y="354450"/>
                      <a:pt x="1094989" y="350259"/>
                      <a:pt x="1095656" y="345496"/>
                    </a:cubicBezTo>
                    <a:cubicBezTo>
                      <a:pt x="1096417" y="340734"/>
                      <a:pt x="1097465" y="336162"/>
                      <a:pt x="1098799" y="331685"/>
                    </a:cubicBezTo>
                    <a:lnTo>
                      <a:pt x="1098132" y="332542"/>
                    </a:lnTo>
                    <a:cubicBezTo>
                      <a:pt x="1099656" y="324732"/>
                      <a:pt x="1101561" y="318064"/>
                      <a:pt x="1103752" y="312349"/>
                    </a:cubicBezTo>
                    <a:cubicBezTo>
                      <a:pt x="1105942" y="306730"/>
                      <a:pt x="1108419" y="301967"/>
                      <a:pt x="1110991" y="298157"/>
                    </a:cubicBezTo>
                    <a:cubicBezTo>
                      <a:pt x="1113563" y="294347"/>
                      <a:pt x="1116039" y="291394"/>
                      <a:pt x="1118420" y="289299"/>
                    </a:cubicBezTo>
                    <a:cubicBezTo>
                      <a:pt x="1120801" y="287203"/>
                      <a:pt x="1122897" y="285584"/>
                      <a:pt x="1124707" y="284537"/>
                    </a:cubicBezTo>
                    <a:cubicBezTo>
                      <a:pt x="1126707" y="282536"/>
                      <a:pt x="1128326" y="282250"/>
                      <a:pt x="1129565" y="283774"/>
                    </a:cubicBezTo>
                    <a:cubicBezTo>
                      <a:pt x="1130803" y="285298"/>
                      <a:pt x="1130708" y="289775"/>
                      <a:pt x="1129183" y="297300"/>
                    </a:cubicBezTo>
                    <a:cubicBezTo>
                      <a:pt x="1128898" y="298919"/>
                      <a:pt x="1127850" y="302729"/>
                      <a:pt x="1125945" y="308539"/>
                    </a:cubicBezTo>
                    <a:cubicBezTo>
                      <a:pt x="1124040" y="314445"/>
                      <a:pt x="1121468" y="321017"/>
                      <a:pt x="1118325" y="328351"/>
                    </a:cubicBezTo>
                    <a:cubicBezTo>
                      <a:pt x="1115182" y="335686"/>
                      <a:pt x="1111467" y="343306"/>
                      <a:pt x="1107181" y="351116"/>
                    </a:cubicBezTo>
                    <a:cubicBezTo>
                      <a:pt x="1102894" y="359022"/>
                      <a:pt x="1098227" y="365499"/>
                      <a:pt x="1093084" y="370738"/>
                    </a:cubicBezTo>
                    <a:lnTo>
                      <a:pt x="1093084" y="370738"/>
                    </a:lnTo>
                    <a:close/>
                  </a:path>
                </a:pathLst>
              </a:custGeom>
              <a:solidFill>
                <a:srgbClr val="EC6528"/>
              </a:solidFill>
              <a:ln w="9525" cap="flat">
                <a:noFill/>
                <a:prstDash val="solid"/>
                <a:miter/>
              </a:ln>
            </p:spPr>
            <p:txBody>
              <a:bodyPr rtlCol="0" anchor="ctr"/>
              <a:lstStyle/>
              <a:p>
                <a:endParaRPr lang="nl-BE"/>
              </a:p>
            </p:txBody>
          </p:sp>
        </p:grpSp>
        <p:sp>
          <p:nvSpPr>
            <p:cNvPr id="73" name="Rechthoek 72">
              <a:hlinkClick r:id="rId36" action="ppaction://hlinksldjump"/>
              <a:extLst>
                <a:ext uri="{FF2B5EF4-FFF2-40B4-BE49-F238E27FC236}">
                  <a16:creationId xmlns:a16="http://schemas.microsoft.com/office/drawing/2014/main" id="{EF824686-7029-2E8F-D173-18ACAEA08246}"/>
                </a:ext>
              </a:extLst>
            </p:cNvPr>
            <p:cNvSpPr/>
            <p:nvPr/>
          </p:nvSpPr>
          <p:spPr>
            <a:xfrm>
              <a:off x="10048082" y="-1453348"/>
              <a:ext cx="3259127" cy="11339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grpSp>
        <p:nvGrpSpPr>
          <p:cNvPr id="136" name="!!overizchtalle#">
            <a:extLst>
              <a:ext uri="{FF2B5EF4-FFF2-40B4-BE49-F238E27FC236}">
                <a16:creationId xmlns:a16="http://schemas.microsoft.com/office/drawing/2014/main" id="{EFDCA5C9-337A-AFE2-C5F0-139268D901BA}"/>
              </a:ext>
            </a:extLst>
          </p:cNvPr>
          <p:cNvGrpSpPr/>
          <p:nvPr/>
        </p:nvGrpSpPr>
        <p:grpSpPr>
          <a:xfrm>
            <a:off x="432302" y="326909"/>
            <a:ext cx="1119353" cy="855566"/>
            <a:chOff x="432302" y="326909"/>
            <a:chExt cx="1119353" cy="855566"/>
          </a:xfrm>
        </p:grpSpPr>
        <p:grpSp>
          <p:nvGrpSpPr>
            <p:cNvPr id="137" name="Groep 136">
              <a:extLst>
                <a:ext uri="{FF2B5EF4-FFF2-40B4-BE49-F238E27FC236}">
                  <a16:creationId xmlns:a16="http://schemas.microsoft.com/office/drawing/2014/main" id="{2ADE7498-B4AD-52EE-F8CC-235EC160C7EE}"/>
                </a:ext>
              </a:extLst>
            </p:cNvPr>
            <p:cNvGrpSpPr/>
            <p:nvPr/>
          </p:nvGrpSpPr>
          <p:grpSpPr>
            <a:xfrm>
              <a:off x="467615" y="411552"/>
              <a:ext cx="970270" cy="722476"/>
              <a:chOff x="467615" y="411552"/>
              <a:chExt cx="970270" cy="722476"/>
            </a:xfrm>
            <a:effectLst>
              <a:outerShdw blurRad="50800" dist="38100" dir="2700000" algn="tl" rotWithShape="0">
                <a:prstClr val="black">
                  <a:alpha val="40000"/>
                </a:prstClr>
              </a:outerShdw>
            </a:effectLst>
          </p:grpSpPr>
          <p:sp>
            <p:nvSpPr>
              <p:cNvPr id="139" name="Vrije vorm: vorm 138">
                <a:extLst>
                  <a:ext uri="{FF2B5EF4-FFF2-40B4-BE49-F238E27FC236}">
                    <a16:creationId xmlns:a16="http://schemas.microsoft.com/office/drawing/2014/main" id="{8A8E1117-9C93-27D9-6642-83196D85812B}"/>
                  </a:ext>
                </a:extLst>
              </p:cNvPr>
              <p:cNvSpPr/>
              <p:nvPr/>
            </p:nvSpPr>
            <p:spPr>
              <a:xfrm>
                <a:off x="467615" y="411552"/>
                <a:ext cx="970270" cy="722476"/>
              </a:xfrm>
              <a:custGeom>
                <a:avLst/>
                <a:gdLst>
                  <a:gd name="connsiteX0" fmla="*/ 1541278 w 1544542"/>
                  <a:gd name="connsiteY0" fmla="*/ 367800 h 1150087"/>
                  <a:gd name="connsiteX1" fmla="*/ 1331442 w 1544542"/>
                  <a:gd name="connsiteY1" fmla="*/ 30900 h 1150087"/>
                  <a:gd name="connsiteX2" fmla="*/ 1305725 w 1544542"/>
                  <a:gd name="connsiteY2" fmla="*/ 13851 h 1150087"/>
                  <a:gd name="connsiteX3" fmla="*/ 1194473 w 1544542"/>
                  <a:gd name="connsiteY3" fmla="*/ 24614 h 1150087"/>
                  <a:gd name="connsiteX4" fmla="*/ 1191901 w 1544542"/>
                  <a:gd name="connsiteY4" fmla="*/ 26519 h 1150087"/>
                  <a:gd name="connsiteX5" fmla="*/ 1189425 w 1544542"/>
                  <a:gd name="connsiteY5" fmla="*/ 29376 h 1150087"/>
                  <a:gd name="connsiteX6" fmla="*/ 1179900 w 1544542"/>
                  <a:gd name="connsiteY6" fmla="*/ 40902 h 1150087"/>
                  <a:gd name="connsiteX7" fmla="*/ 1177232 w 1544542"/>
                  <a:gd name="connsiteY7" fmla="*/ 44902 h 1150087"/>
                  <a:gd name="connsiteX8" fmla="*/ 1173804 w 1544542"/>
                  <a:gd name="connsiteY8" fmla="*/ 50998 h 1150087"/>
                  <a:gd name="connsiteX9" fmla="*/ 1171041 w 1544542"/>
                  <a:gd name="connsiteY9" fmla="*/ 56713 h 1150087"/>
                  <a:gd name="connsiteX10" fmla="*/ 1168660 w 1544542"/>
                  <a:gd name="connsiteY10" fmla="*/ 62904 h 1150087"/>
                  <a:gd name="connsiteX11" fmla="*/ 1166660 w 1544542"/>
                  <a:gd name="connsiteY11" fmla="*/ 69762 h 1150087"/>
                  <a:gd name="connsiteX12" fmla="*/ 1165326 w 1544542"/>
                  <a:gd name="connsiteY12" fmla="*/ 76335 h 1150087"/>
                  <a:gd name="connsiteX13" fmla="*/ 1164374 w 1544542"/>
                  <a:gd name="connsiteY13" fmla="*/ 84717 h 1150087"/>
                  <a:gd name="connsiteX14" fmla="*/ 1164183 w 1544542"/>
                  <a:gd name="connsiteY14" fmla="*/ 91003 h 1150087"/>
                  <a:gd name="connsiteX15" fmla="*/ 1164945 w 1544542"/>
                  <a:gd name="connsiteY15" fmla="*/ 100242 h 1150087"/>
                  <a:gd name="connsiteX16" fmla="*/ 1165803 w 1544542"/>
                  <a:gd name="connsiteY16" fmla="*/ 105957 h 1150087"/>
                  <a:gd name="connsiteX17" fmla="*/ 1170184 w 1544542"/>
                  <a:gd name="connsiteY17" fmla="*/ 120721 h 1150087"/>
                  <a:gd name="connsiteX18" fmla="*/ 1190377 w 1544542"/>
                  <a:gd name="connsiteY18" fmla="*/ 165584 h 1150087"/>
                  <a:gd name="connsiteX19" fmla="*/ 1228191 w 1544542"/>
                  <a:gd name="connsiteY19" fmla="*/ 287694 h 1150087"/>
                  <a:gd name="connsiteX20" fmla="*/ 1093794 w 1544542"/>
                  <a:gd name="connsiteY20" fmla="*/ 340939 h 1150087"/>
                  <a:gd name="connsiteX21" fmla="*/ 1080649 w 1544542"/>
                  <a:gd name="connsiteY21" fmla="*/ 342844 h 1150087"/>
                  <a:gd name="connsiteX22" fmla="*/ 1031405 w 1544542"/>
                  <a:gd name="connsiteY22" fmla="*/ 349035 h 1150087"/>
                  <a:gd name="connsiteX23" fmla="*/ 727557 w 1544542"/>
                  <a:gd name="connsiteY23" fmla="*/ 344178 h 1150087"/>
                  <a:gd name="connsiteX24" fmla="*/ 717270 w 1544542"/>
                  <a:gd name="connsiteY24" fmla="*/ 239403 h 1150087"/>
                  <a:gd name="connsiteX25" fmla="*/ 675075 w 1544542"/>
                  <a:gd name="connsiteY25" fmla="*/ 178633 h 1150087"/>
                  <a:gd name="connsiteX26" fmla="*/ 587254 w 1544542"/>
                  <a:gd name="connsiteY26" fmla="*/ 175204 h 1150087"/>
                  <a:gd name="connsiteX27" fmla="*/ 516578 w 1544542"/>
                  <a:gd name="connsiteY27" fmla="*/ 206827 h 1150087"/>
                  <a:gd name="connsiteX28" fmla="*/ 93383 w 1544542"/>
                  <a:gd name="connsiteY28" fmla="*/ 436665 h 1150087"/>
                  <a:gd name="connsiteX29" fmla="*/ 70999 w 1544542"/>
                  <a:gd name="connsiteY29" fmla="*/ 445143 h 1150087"/>
                  <a:gd name="connsiteX30" fmla="*/ 69189 w 1544542"/>
                  <a:gd name="connsiteY30" fmla="*/ 446381 h 1150087"/>
                  <a:gd name="connsiteX31" fmla="*/ 704 w 1544542"/>
                  <a:gd name="connsiteY31" fmla="*/ 534678 h 1150087"/>
                  <a:gd name="connsiteX32" fmla="*/ 39566 w 1544542"/>
                  <a:gd name="connsiteY32" fmla="*/ 631737 h 1150087"/>
                  <a:gd name="connsiteX33" fmla="*/ 198824 w 1544542"/>
                  <a:gd name="connsiteY33" fmla="*/ 739370 h 1150087"/>
                  <a:gd name="connsiteX34" fmla="*/ 363512 w 1544542"/>
                  <a:gd name="connsiteY34" fmla="*/ 841954 h 1150087"/>
                  <a:gd name="connsiteX35" fmla="*/ 403802 w 1544542"/>
                  <a:gd name="connsiteY35" fmla="*/ 871958 h 1150087"/>
                  <a:gd name="connsiteX36" fmla="*/ 597541 w 1544542"/>
                  <a:gd name="connsiteY36" fmla="*/ 961112 h 1150087"/>
                  <a:gd name="connsiteX37" fmla="*/ 647166 w 1544542"/>
                  <a:gd name="connsiteY37" fmla="*/ 934537 h 1150087"/>
                  <a:gd name="connsiteX38" fmla="*/ 652977 w 1544542"/>
                  <a:gd name="connsiteY38" fmla="*/ 928441 h 1150087"/>
                  <a:gd name="connsiteX39" fmla="*/ 680123 w 1544542"/>
                  <a:gd name="connsiteY39" fmla="*/ 981591 h 1150087"/>
                  <a:gd name="connsiteX40" fmla="*/ 651738 w 1544542"/>
                  <a:gd name="connsiteY40" fmla="*/ 1075221 h 1150087"/>
                  <a:gd name="connsiteX41" fmla="*/ 704126 w 1544542"/>
                  <a:gd name="connsiteY41" fmla="*/ 1143706 h 1150087"/>
                  <a:gd name="connsiteX42" fmla="*/ 707079 w 1544542"/>
                  <a:gd name="connsiteY42" fmla="*/ 1144754 h 1150087"/>
                  <a:gd name="connsiteX43" fmla="*/ 715842 w 1544542"/>
                  <a:gd name="connsiteY43" fmla="*/ 1150088 h 1150087"/>
                  <a:gd name="connsiteX44" fmla="*/ 731844 w 1544542"/>
                  <a:gd name="connsiteY44" fmla="*/ 1150088 h 1150087"/>
                  <a:gd name="connsiteX45" fmla="*/ 817283 w 1544542"/>
                  <a:gd name="connsiteY45" fmla="*/ 1094081 h 1150087"/>
                  <a:gd name="connsiteX46" fmla="*/ 833761 w 1544542"/>
                  <a:gd name="connsiteY46" fmla="*/ 1060743 h 1150087"/>
                  <a:gd name="connsiteX47" fmla="*/ 833380 w 1544542"/>
                  <a:gd name="connsiteY47" fmla="*/ 1069125 h 1150087"/>
                  <a:gd name="connsiteX48" fmla="*/ 914342 w 1544542"/>
                  <a:gd name="connsiteY48" fmla="*/ 1149231 h 1150087"/>
                  <a:gd name="connsiteX49" fmla="*/ 1001592 w 1544542"/>
                  <a:gd name="connsiteY49" fmla="*/ 1091128 h 1150087"/>
                  <a:gd name="connsiteX50" fmla="*/ 1036358 w 1544542"/>
                  <a:gd name="connsiteY50" fmla="*/ 1004451 h 1150087"/>
                  <a:gd name="connsiteX51" fmla="*/ 1125036 w 1544542"/>
                  <a:gd name="connsiteY51" fmla="*/ 907391 h 1150087"/>
                  <a:gd name="connsiteX52" fmla="*/ 1098461 w 1544542"/>
                  <a:gd name="connsiteY52" fmla="*/ 852432 h 1150087"/>
                  <a:gd name="connsiteX53" fmla="*/ 1138466 w 1544542"/>
                  <a:gd name="connsiteY53" fmla="*/ 839859 h 1150087"/>
                  <a:gd name="connsiteX54" fmla="*/ 1187329 w 1544542"/>
                  <a:gd name="connsiteY54" fmla="*/ 755181 h 1150087"/>
                  <a:gd name="connsiteX55" fmla="*/ 1186662 w 1544542"/>
                  <a:gd name="connsiteY55" fmla="*/ 745085 h 1150087"/>
                  <a:gd name="connsiteX56" fmla="*/ 1219143 w 1544542"/>
                  <a:gd name="connsiteY56" fmla="*/ 732702 h 1150087"/>
                  <a:gd name="connsiteX57" fmla="*/ 1288675 w 1544542"/>
                  <a:gd name="connsiteY57" fmla="*/ 706509 h 1150087"/>
                  <a:gd name="connsiteX58" fmla="*/ 1426597 w 1544542"/>
                  <a:gd name="connsiteY58" fmla="*/ 618879 h 1150087"/>
                  <a:gd name="connsiteX59" fmla="*/ 1542993 w 1544542"/>
                  <a:gd name="connsiteY59" fmla="*/ 400089 h 1150087"/>
                  <a:gd name="connsiteX60" fmla="*/ 1541278 w 1544542"/>
                  <a:gd name="connsiteY60" fmla="*/ 367990 h 115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4542" h="1150087">
                    <a:moveTo>
                      <a:pt x="1541278" y="367800"/>
                    </a:moveTo>
                    <a:cubicBezTo>
                      <a:pt x="1546040" y="225210"/>
                      <a:pt x="1463649" y="91956"/>
                      <a:pt x="1331442" y="30900"/>
                    </a:cubicBezTo>
                    <a:lnTo>
                      <a:pt x="1305725" y="13851"/>
                    </a:lnTo>
                    <a:cubicBezTo>
                      <a:pt x="1272387" y="-8152"/>
                      <a:pt x="1226096" y="-3485"/>
                      <a:pt x="1194473" y="24614"/>
                    </a:cubicBezTo>
                    <a:lnTo>
                      <a:pt x="1191901" y="26519"/>
                    </a:lnTo>
                    <a:lnTo>
                      <a:pt x="1189425" y="29376"/>
                    </a:lnTo>
                    <a:cubicBezTo>
                      <a:pt x="1185996" y="32901"/>
                      <a:pt x="1182852" y="36711"/>
                      <a:pt x="1179900" y="40902"/>
                    </a:cubicBezTo>
                    <a:cubicBezTo>
                      <a:pt x="1178947" y="42140"/>
                      <a:pt x="1178090" y="43473"/>
                      <a:pt x="1177232" y="44902"/>
                    </a:cubicBezTo>
                    <a:cubicBezTo>
                      <a:pt x="1175994" y="46902"/>
                      <a:pt x="1174851" y="48903"/>
                      <a:pt x="1173804" y="50998"/>
                    </a:cubicBezTo>
                    <a:cubicBezTo>
                      <a:pt x="1172851" y="52808"/>
                      <a:pt x="1171994" y="54618"/>
                      <a:pt x="1171041" y="56713"/>
                    </a:cubicBezTo>
                    <a:cubicBezTo>
                      <a:pt x="1170184" y="58809"/>
                      <a:pt x="1169422" y="60904"/>
                      <a:pt x="1168660" y="62904"/>
                    </a:cubicBezTo>
                    <a:cubicBezTo>
                      <a:pt x="1167803" y="65381"/>
                      <a:pt x="1167041" y="67857"/>
                      <a:pt x="1166660" y="69762"/>
                    </a:cubicBezTo>
                    <a:cubicBezTo>
                      <a:pt x="1166088" y="71953"/>
                      <a:pt x="1165612" y="74144"/>
                      <a:pt x="1165326" y="76335"/>
                    </a:cubicBezTo>
                    <a:cubicBezTo>
                      <a:pt x="1164850" y="79097"/>
                      <a:pt x="1164564" y="81859"/>
                      <a:pt x="1164374" y="84717"/>
                    </a:cubicBezTo>
                    <a:cubicBezTo>
                      <a:pt x="1164279" y="86717"/>
                      <a:pt x="1164183" y="88812"/>
                      <a:pt x="1164183" y="91003"/>
                    </a:cubicBezTo>
                    <a:cubicBezTo>
                      <a:pt x="1164183" y="93956"/>
                      <a:pt x="1164469" y="96909"/>
                      <a:pt x="1164945" y="100242"/>
                    </a:cubicBezTo>
                    <a:cubicBezTo>
                      <a:pt x="1165136" y="102243"/>
                      <a:pt x="1165422" y="104148"/>
                      <a:pt x="1165803" y="105957"/>
                    </a:cubicBezTo>
                    <a:cubicBezTo>
                      <a:pt x="1166850" y="111101"/>
                      <a:pt x="1168279" y="116054"/>
                      <a:pt x="1170184" y="120721"/>
                    </a:cubicBezTo>
                    <a:cubicBezTo>
                      <a:pt x="1175709" y="134628"/>
                      <a:pt x="1182852" y="149677"/>
                      <a:pt x="1190377" y="165584"/>
                    </a:cubicBezTo>
                    <a:cubicBezTo>
                      <a:pt x="1207332" y="201493"/>
                      <a:pt x="1235811" y="261691"/>
                      <a:pt x="1228191" y="287694"/>
                    </a:cubicBezTo>
                    <a:cubicBezTo>
                      <a:pt x="1217809" y="323318"/>
                      <a:pt x="1140180" y="334367"/>
                      <a:pt x="1093794" y="340939"/>
                    </a:cubicBezTo>
                    <a:lnTo>
                      <a:pt x="1080649" y="342844"/>
                    </a:lnTo>
                    <a:cubicBezTo>
                      <a:pt x="1064361" y="345225"/>
                      <a:pt x="1047788" y="347321"/>
                      <a:pt x="1031405" y="349035"/>
                    </a:cubicBezTo>
                    <a:cubicBezTo>
                      <a:pt x="932250" y="359513"/>
                      <a:pt x="830237" y="357798"/>
                      <a:pt x="727557" y="344178"/>
                    </a:cubicBezTo>
                    <a:cubicBezTo>
                      <a:pt x="726033" y="309602"/>
                      <a:pt x="722700" y="274931"/>
                      <a:pt x="717270" y="239403"/>
                    </a:cubicBezTo>
                    <a:cubicBezTo>
                      <a:pt x="713365" y="213495"/>
                      <a:pt x="697934" y="191301"/>
                      <a:pt x="675075" y="178633"/>
                    </a:cubicBezTo>
                    <a:cubicBezTo>
                      <a:pt x="649071" y="164250"/>
                      <a:pt x="615448" y="162917"/>
                      <a:pt x="587254" y="175204"/>
                    </a:cubicBezTo>
                    <a:cubicBezTo>
                      <a:pt x="563632" y="185491"/>
                      <a:pt x="539915" y="196064"/>
                      <a:pt x="516578" y="206827"/>
                    </a:cubicBezTo>
                    <a:cubicBezTo>
                      <a:pt x="371989" y="273407"/>
                      <a:pt x="229685" y="350655"/>
                      <a:pt x="93383" y="436665"/>
                    </a:cubicBezTo>
                    <a:cubicBezTo>
                      <a:pt x="85667" y="437808"/>
                      <a:pt x="77952" y="440666"/>
                      <a:pt x="70999" y="445143"/>
                    </a:cubicBezTo>
                    <a:lnTo>
                      <a:pt x="69189" y="446381"/>
                    </a:lnTo>
                    <a:cubicBezTo>
                      <a:pt x="45758" y="461526"/>
                      <a:pt x="6610" y="486767"/>
                      <a:pt x="704" y="534678"/>
                    </a:cubicBezTo>
                    <a:cubicBezTo>
                      <a:pt x="-3296" y="567253"/>
                      <a:pt x="9753" y="599829"/>
                      <a:pt x="39566" y="631737"/>
                    </a:cubicBezTo>
                    <a:cubicBezTo>
                      <a:pt x="72999" y="667456"/>
                      <a:pt x="131292" y="700794"/>
                      <a:pt x="198824" y="739370"/>
                    </a:cubicBezTo>
                    <a:cubicBezTo>
                      <a:pt x="251593" y="769564"/>
                      <a:pt x="311505" y="803759"/>
                      <a:pt x="363512" y="841954"/>
                    </a:cubicBezTo>
                    <a:cubicBezTo>
                      <a:pt x="377609" y="852336"/>
                      <a:pt x="391039" y="862338"/>
                      <a:pt x="403802" y="871958"/>
                    </a:cubicBezTo>
                    <a:cubicBezTo>
                      <a:pt x="485051" y="932823"/>
                      <a:pt x="538581" y="973018"/>
                      <a:pt x="597541" y="961112"/>
                    </a:cubicBezTo>
                    <a:cubicBezTo>
                      <a:pt x="616210" y="957302"/>
                      <a:pt x="632879" y="948444"/>
                      <a:pt x="647166" y="934537"/>
                    </a:cubicBezTo>
                    <a:cubicBezTo>
                      <a:pt x="649167" y="932632"/>
                      <a:pt x="651071" y="930537"/>
                      <a:pt x="652977" y="928441"/>
                    </a:cubicBezTo>
                    <a:cubicBezTo>
                      <a:pt x="655072" y="949682"/>
                      <a:pt x="664597" y="968160"/>
                      <a:pt x="680123" y="981591"/>
                    </a:cubicBezTo>
                    <a:cubicBezTo>
                      <a:pt x="655644" y="1032930"/>
                      <a:pt x="651738" y="1057791"/>
                      <a:pt x="651738" y="1075221"/>
                    </a:cubicBezTo>
                    <a:cubicBezTo>
                      <a:pt x="651738" y="1106654"/>
                      <a:pt x="671360" y="1132181"/>
                      <a:pt x="704126" y="1143706"/>
                    </a:cubicBezTo>
                    <a:lnTo>
                      <a:pt x="707079" y="1144754"/>
                    </a:lnTo>
                    <a:lnTo>
                      <a:pt x="715842" y="1150088"/>
                    </a:lnTo>
                    <a:lnTo>
                      <a:pt x="731844" y="1150088"/>
                    </a:lnTo>
                    <a:cubicBezTo>
                      <a:pt x="770229" y="1150088"/>
                      <a:pt x="801281" y="1129704"/>
                      <a:pt x="817283" y="1094081"/>
                    </a:cubicBezTo>
                    <a:cubicBezTo>
                      <a:pt x="822521" y="1083603"/>
                      <a:pt x="828046" y="1072459"/>
                      <a:pt x="833761" y="1060743"/>
                    </a:cubicBezTo>
                    <a:cubicBezTo>
                      <a:pt x="833571" y="1063601"/>
                      <a:pt x="833380" y="1066363"/>
                      <a:pt x="833380" y="1069125"/>
                    </a:cubicBezTo>
                    <a:cubicBezTo>
                      <a:pt x="833380" y="1116274"/>
                      <a:pt x="866622" y="1149231"/>
                      <a:pt x="914342" y="1149231"/>
                    </a:cubicBezTo>
                    <a:cubicBezTo>
                      <a:pt x="954729" y="1149231"/>
                      <a:pt x="986542" y="1128085"/>
                      <a:pt x="1001592" y="1091128"/>
                    </a:cubicBezTo>
                    <a:cubicBezTo>
                      <a:pt x="1010545" y="1070268"/>
                      <a:pt x="1021975" y="1041789"/>
                      <a:pt x="1036358" y="1004451"/>
                    </a:cubicBezTo>
                    <a:cubicBezTo>
                      <a:pt x="1117987" y="990258"/>
                      <a:pt x="1125036" y="928155"/>
                      <a:pt x="1125036" y="907391"/>
                    </a:cubicBezTo>
                    <a:cubicBezTo>
                      <a:pt x="1125036" y="886626"/>
                      <a:pt x="1116558" y="866433"/>
                      <a:pt x="1098461" y="852432"/>
                    </a:cubicBezTo>
                    <a:cubicBezTo>
                      <a:pt x="1113891" y="849765"/>
                      <a:pt x="1127131" y="845574"/>
                      <a:pt x="1138466" y="839859"/>
                    </a:cubicBezTo>
                    <a:cubicBezTo>
                      <a:pt x="1169517" y="823952"/>
                      <a:pt x="1187329" y="793091"/>
                      <a:pt x="1187329" y="755181"/>
                    </a:cubicBezTo>
                    <a:cubicBezTo>
                      <a:pt x="1187329" y="751848"/>
                      <a:pt x="1187138" y="748419"/>
                      <a:pt x="1186662" y="745085"/>
                    </a:cubicBezTo>
                    <a:cubicBezTo>
                      <a:pt x="1197807" y="741084"/>
                      <a:pt x="1208665" y="736893"/>
                      <a:pt x="1219143" y="732702"/>
                    </a:cubicBezTo>
                    <a:cubicBezTo>
                      <a:pt x="1241526" y="724606"/>
                      <a:pt x="1264958" y="715843"/>
                      <a:pt x="1288675" y="706509"/>
                    </a:cubicBezTo>
                    <a:cubicBezTo>
                      <a:pt x="1341920" y="685649"/>
                      <a:pt x="1388307" y="656217"/>
                      <a:pt x="1426597" y="618879"/>
                    </a:cubicBezTo>
                    <a:cubicBezTo>
                      <a:pt x="1511179" y="536392"/>
                      <a:pt x="1534325" y="437332"/>
                      <a:pt x="1542993" y="400089"/>
                    </a:cubicBezTo>
                    <a:cubicBezTo>
                      <a:pt x="1545564" y="389326"/>
                      <a:pt x="1544898" y="378277"/>
                      <a:pt x="1541278" y="367990"/>
                    </a:cubicBezTo>
                    <a:close/>
                  </a:path>
                </a:pathLst>
              </a:custGeom>
              <a:solidFill>
                <a:srgbClr val="FFFFFF"/>
              </a:solidFill>
              <a:ln w="9525" cap="flat">
                <a:noFill/>
                <a:prstDash val="solid"/>
                <a:miter/>
              </a:ln>
            </p:spPr>
            <p:txBody>
              <a:bodyPr rtlCol="0" anchor="ctr"/>
              <a:lstStyle/>
              <a:p>
                <a:endParaRPr lang="nl-BE"/>
              </a:p>
            </p:txBody>
          </p:sp>
          <p:grpSp>
            <p:nvGrpSpPr>
              <p:cNvPr id="140" name="Graphic 8">
                <a:extLst>
                  <a:ext uri="{FF2B5EF4-FFF2-40B4-BE49-F238E27FC236}">
                    <a16:creationId xmlns:a16="http://schemas.microsoft.com/office/drawing/2014/main" id="{9F844491-E32B-BD75-D04F-7C64703D3CD3}"/>
                  </a:ext>
                </a:extLst>
              </p:cNvPr>
              <p:cNvGrpSpPr/>
              <p:nvPr/>
            </p:nvGrpSpPr>
            <p:grpSpPr>
              <a:xfrm>
                <a:off x="500543" y="444393"/>
                <a:ext cx="904369" cy="539271"/>
                <a:chOff x="1344455" y="1042408"/>
                <a:chExt cx="1439636" cy="858449"/>
              </a:xfrm>
            </p:grpSpPr>
            <p:grpSp>
              <p:nvGrpSpPr>
                <p:cNvPr id="142" name="Graphic 8">
                  <a:extLst>
                    <a:ext uri="{FF2B5EF4-FFF2-40B4-BE49-F238E27FC236}">
                      <a16:creationId xmlns:a16="http://schemas.microsoft.com/office/drawing/2014/main" id="{84C0C7A6-62E1-3510-5084-25A7B278B9EA}"/>
                    </a:ext>
                  </a:extLst>
                </p:cNvPr>
                <p:cNvGrpSpPr/>
                <p:nvPr/>
              </p:nvGrpSpPr>
              <p:grpSpPr>
                <a:xfrm>
                  <a:off x="1345918" y="1042408"/>
                  <a:ext cx="1435193" cy="853806"/>
                  <a:chOff x="1345918" y="1042408"/>
                  <a:chExt cx="1435193" cy="853806"/>
                </a:xfrm>
              </p:grpSpPr>
              <p:sp>
                <p:nvSpPr>
                  <p:cNvPr id="145" name="Vrije vorm: vorm 144">
                    <a:extLst>
                      <a:ext uri="{FF2B5EF4-FFF2-40B4-BE49-F238E27FC236}">
                        <a16:creationId xmlns:a16="http://schemas.microsoft.com/office/drawing/2014/main" id="{02EE0431-2ACF-0641-5F97-DA5E0FA08AE2}"/>
                      </a:ext>
                    </a:extLst>
                  </p:cNvPr>
                  <p:cNvSpPr/>
                  <p:nvPr/>
                </p:nvSpPr>
                <p:spPr>
                  <a:xfrm>
                    <a:off x="1345918" y="1042408"/>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206 h 853806"/>
                      <a:gd name="connsiteX17" fmla="*/ 11499 w 1435193"/>
                      <a:gd name="connsiteY17" fmla="*/ 522499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180"/>
                          <a:pt x="188569" y="348763"/>
                          <a:pt x="18071" y="460206"/>
                        </a:cubicBezTo>
                        <a:cubicBezTo>
                          <a:pt x="-6313" y="476208"/>
                          <a:pt x="-3455" y="505830"/>
                          <a:pt x="11499" y="522499"/>
                        </a:cubicBezTo>
                        <a:close/>
                      </a:path>
                    </a:pathLst>
                  </a:custGeom>
                  <a:solidFill>
                    <a:srgbClr val="F38307"/>
                  </a:solidFill>
                  <a:ln w="9525" cap="flat">
                    <a:noFill/>
                    <a:prstDash val="solid"/>
                    <a:miter/>
                  </a:ln>
                </p:spPr>
                <p:txBody>
                  <a:bodyPr rtlCol="0" anchor="ctr"/>
                  <a:lstStyle/>
                  <a:p>
                    <a:endParaRPr lang="nl-BE"/>
                  </a:p>
                </p:txBody>
              </p:sp>
              <p:sp>
                <p:nvSpPr>
                  <p:cNvPr id="146" name="Vrije vorm: vorm 145">
                    <a:extLst>
                      <a:ext uri="{FF2B5EF4-FFF2-40B4-BE49-F238E27FC236}">
                        <a16:creationId xmlns:a16="http://schemas.microsoft.com/office/drawing/2014/main" id="{D78554CF-FFB8-BF86-5E91-56C02862DFAD}"/>
                      </a:ext>
                    </a:extLst>
                  </p:cNvPr>
                  <p:cNvSpPr/>
                  <p:nvPr/>
                </p:nvSpPr>
                <p:spPr>
                  <a:xfrm>
                    <a:off x="1345986" y="1054939"/>
                    <a:ext cx="1333663" cy="480345"/>
                  </a:xfrm>
                  <a:custGeom>
                    <a:avLst/>
                    <a:gdLst>
                      <a:gd name="connsiteX0" fmla="*/ 171451 w 1333663"/>
                      <a:gd name="connsiteY0" fmla="*/ 387191 h 480345"/>
                      <a:gd name="connsiteX1" fmla="*/ 280798 w 1333663"/>
                      <a:gd name="connsiteY1" fmla="*/ 344234 h 480345"/>
                      <a:gd name="connsiteX2" fmla="*/ 394813 w 1333663"/>
                      <a:gd name="connsiteY2" fmla="*/ 327279 h 480345"/>
                      <a:gd name="connsiteX3" fmla="*/ 501207 w 1333663"/>
                      <a:gd name="connsiteY3" fmla="*/ 350615 h 480345"/>
                      <a:gd name="connsiteX4" fmla="*/ 606744 w 1333663"/>
                      <a:gd name="connsiteY4" fmla="*/ 373380 h 480345"/>
                      <a:gd name="connsiteX5" fmla="*/ 836677 w 1333663"/>
                      <a:gd name="connsiteY5" fmla="*/ 397478 h 480345"/>
                      <a:gd name="connsiteX6" fmla="*/ 1070992 w 1333663"/>
                      <a:gd name="connsiteY6" fmla="*/ 398621 h 480345"/>
                      <a:gd name="connsiteX7" fmla="*/ 1232632 w 1333663"/>
                      <a:gd name="connsiteY7" fmla="*/ 378524 h 480345"/>
                      <a:gd name="connsiteX8" fmla="*/ 1323691 w 1333663"/>
                      <a:gd name="connsiteY8" fmla="*/ 311944 h 480345"/>
                      <a:gd name="connsiteX9" fmla="*/ 1311784 w 1333663"/>
                      <a:gd name="connsiteY9" fmla="*/ 158687 h 480345"/>
                      <a:gd name="connsiteX10" fmla="*/ 1174053 w 1333663"/>
                      <a:gd name="connsiteY10" fmla="*/ 0 h 480345"/>
                      <a:gd name="connsiteX11" fmla="*/ 1164909 w 1333663"/>
                      <a:gd name="connsiteY11" fmla="*/ 36290 h 480345"/>
                      <a:gd name="connsiteX12" fmla="*/ 1224631 w 1333663"/>
                      <a:gd name="connsiteY12" fmla="*/ 237363 h 480345"/>
                      <a:gd name="connsiteX13" fmla="*/ 1034416 w 1333663"/>
                      <a:gd name="connsiteY13" fmla="*/ 329660 h 480345"/>
                      <a:gd name="connsiteX14" fmla="*/ 622270 w 1333663"/>
                      <a:gd name="connsiteY14" fmla="*/ 324422 h 480345"/>
                      <a:gd name="connsiteX15" fmla="*/ 611697 w 1333663"/>
                      <a:gd name="connsiteY15" fmla="*/ 182118 h 480345"/>
                      <a:gd name="connsiteX16" fmla="*/ 554356 w 1333663"/>
                      <a:gd name="connsiteY16" fmla="*/ 158115 h 480345"/>
                      <a:gd name="connsiteX17" fmla="*/ 18004 w 1333663"/>
                      <a:gd name="connsiteY17" fmla="*/ 447675 h 480345"/>
                      <a:gd name="connsiteX18" fmla="*/ 1 w 1333663"/>
                      <a:gd name="connsiteY18" fmla="*/ 480346 h 480345"/>
                      <a:gd name="connsiteX19" fmla="*/ 171547 w 1333663"/>
                      <a:gd name="connsiteY19" fmla="*/ 387191 h 4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345">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3"/>
                          <a:pt x="1232632" y="378524"/>
                        </a:cubicBezTo>
                        <a:cubicBezTo>
                          <a:pt x="1271113" y="367570"/>
                          <a:pt x="1308546" y="347853"/>
                          <a:pt x="1323691" y="311944"/>
                        </a:cubicBezTo>
                        <a:cubicBezTo>
                          <a:pt x="1343312" y="265462"/>
                          <a:pt x="1331120" y="203359"/>
                          <a:pt x="1311784" y="158687"/>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649"/>
                          <a:pt x="188501" y="336233"/>
                          <a:pt x="18004" y="447675"/>
                        </a:cubicBezTo>
                        <a:cubicBezTo>
                          <a:pt x="5145" y="456057"/>
                          <a:pt x="-94" y="468249"/>
                          <a:pt x="1" y="480346"/>
                        </a:cubicBezTo>
                        <a:cubicBezTo>
                          <a:pt x="54008" y="443960"/>
                          <a:pt x="112015" y="413480"/>
                          <a:pt x="171547" y="387191"/>
                        </a:cubicBezTo>
                        <a:close/>
                      </a:path>
                    </a:pathLst>
                  </a:custGeom>
                  <a:solidFill>
                    <a:schemeClr val="bg1">
                      <a:alpha val="30000"/>
                    </a:schemeClr>
                  </a:solidFill>
                  <a:ln w="9525" cap="flat">
                    <a:noFill/>
                    <a:prstDash val="solid"/>
                    <a:miter/>
                  </a:ln>
                </p:spPr>
                <p:txBody>
                  <a:bodyPr rtlCol="0" anchor="ctr"/>
                  <a:lstStyle/>
                  <a:p>
                    <a:endParaRPr lang="nl-BE"/>
                  </a:p>
                </p:txBody>
              </p:sp>
              <p:sp>
                <p:nvSpPr>
                  <p:cNvPr id="147" name="Vrije vorm: vorm 146">
                    <a:extLst>
                      <a:ext uri="{FF2B5EF4-FFF2-40B4-BE49-F238E27FC236}">
                        <a16:creationId xmlns:a16="http://schemas.microsoft.com/office/drawing/2014/main" id="{80073BCD-CF32-F1BD-3841-355BE5959ADF}"/>
                      </a:ext>
                    </a:extLst>
                  </p:cNvPr>
                  <p:cNvSpPr/>
                  <p:nvPr/>
                </p:nvSpPr>
                <p:spPr>
                  <a:xfrm>
                    <a:off x="1389752" y="1417887"/>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30000"/>
                    </a:schemeClr>
                  </a:solidFill>
                  <a:ln w="9525" cap="flat">
                    <a:noFill/>
                    <a:prstDash val="solid"/>
                    <a:miter/>
                  </a:ln>
                </p:spPr>
                <p:txBody>
                  <a:bodyPr rtlCol="0" anchor="ctr"/>
                  <a:lstStyle/>
                  <a:p>
                    <a:endParaRPr lang="nl-BE"/>
                  </a:p>
                </p:txBody>
              </p:sp>
              <p:sp>
                <p:nvSpPr>
                  <p:cNvPr id="148" name="Vrije vorm: vorm 147">
                    <a:extLst>
                      <a:ext uri="{FF2B5EF4-FFF2-40B4-BE49-F238E27FC236}">
                        <a16:creationId xmlns:a16="http://schemas.microsoft.com/office/drawing/2014/main" id="{E46D17D1-79F4-6E46-6D68-29B114C8CFDB}"/>
                      </a:ext>
                    </a:extLst>
                  </p:cNvPr>
                  <p:cNvSpPr/>
                  <p:nvPr/>
                </p:nvSpPr>
                <p:spPr>
                  <a:xfrm>
                    <a:off x="1850678" y="1443645"/>
                    <a:ext cx="565122" cy="70211"/>
                  </a:xfrm>
                  <a:custGeom>
                    <a:avLst/>
                    <a:gdLst>
                      <a:gd name="connsiteX0" fmla="*/ 8040 w 565122"/>
                      <a:gd name="connsiteY0" fmla="*/ 21821 h 70211"/>
                      <a:gd name="connsiteX1" fmla="*/ 554204 w 565122"/>
                      <a:gd name="connsiteY1" fmla="*/ 68303 h 70211"/>
                      <a:gd name="connsiteX2" fmla="*/ 554394 w 565122"/>
                      <a:gd name="connsiteY2" fmla="*/ 45919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8"/>
                          <a:pt x="554204" y="68303"/>
                        </a:cubicBezTo>
                        <a:cubicBezTo>
                          <a:pt x="568586" y="67732"/>
                          <a:pt x="568872" y="45348"/>
                          <a:pt x="554394" y="45919"/>
                        </a:cubicBezTo>
                        <a:cubicBezTo>
                          <a:pt x="373133" y="53635"/>
                          <a:pt x="191491" y="38395"/>
                          <a:pt x="14136" y="295"/>
                        </a:cubicBezTo>
                        <a:cubicBezTo>
                          <a:pt x="134" y="-2753"/>
                          <a:pt x="-6152" y="18773"/>
                          <a:pt x="7945" y="21821"/>
                        </a:cubicBezTo>
                        <a:close/>
                      </a:path>
                    </a:pathLst>
                  </a:custGeom>
                  <a:solidFill>
                    <a:schemeClr val="bg1">
                      <a:alpha val="30000"/>
                    </a:schemeClr>
                  </a:solidFill>
                  <a:ln w="9525" cap="flat">
                    <a:noFill/>
                    <a:prstDash val="solid"/>
                    <a:miter/>
                  </a:ln>
                </p:spPr>
                <p:txBody>
                  <a:bodyPr rtlCol="0" anchor="ctr"/>
                  <a:lstStyle/>
                  <a:p>
                    <a:endParaRPr lang="nl-BE"/>
                  </a:p>
                </p:txBody>
              </p:sp>
              <p:sp>
                <p:nvSpPr>
                  <p:cNvPr id="149" name="Vrije vorm: vorm 148">
                    <a:extLst>
                      <a:ext uri="{FF2B5EF4-FFF2-40B4-BE49-F238E27FC236}">
                        <a16:creationId xmlns:a16="http://schemas.microsoft.com/office/drawing/2014/main" id="{423606BF-666C-ECAF-1167-CC5379CF1E58}"/>
                      </a:ext>
                    </a:extLst>
                  </p:cNvPr>
                  <p:cNvSpPr/>
                  <p:nvPr/>
                </p:nvSpPr>
                <p:spPr>
                  <a:xfrm>
                    <a:off x="1530056" y="1592100"/>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1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7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2 h 242109"/>
                      <a:gd name="connsiteX16" fmla="*/ 276560 w 376054"/>
                      <a:gd name="connsiteY16" fmla="*/ 157782 h 242109"/>
                      <a:gd name="connsiteX17" fmla="*/ 280942 w 376054"/>
                      <a:gd name="connsiteY17" fmla="*/ 160069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9"/>
                          <a:pt x="137971" y="119873"/>
                          <a:pt x="202170" y="163307"/>
                        </a:cubicBezTo>
                        <a:cubicBezTo>
                          <a:pt x="217410" y="173594"/>
                          <a:pt x="232078" y="184548"/>
                          <a:pt x="245794" y="196740"/>
                        </a:cubicBezTo>
                        <a:cubicBezTo>
                          <a:pt x="259225" y="208741"/>
                          <a:pt x="271036" y="223600"/>
                          <a:pt x="286561" y="233221"/>
                        </a:cubicBezTo>
                        <a:cubicBezTo>
                          <a:pt x="303040" y="243412"/>
                          <a:pt x="323518" y="245794"/>
                          <a:pt x="340473" y="235316"/>
                        </a:cubicBezTo>
                        <a:cubicBezTo>
                          <a:pt x="348950" y="230077"/>
                          <a:pt x="355618" y="222171"/>
                          <a:pt x="359142" y="213123"/>
                        </a:cubicBezTo>
                        <a:cubicBezTo>
                          <a:pt x="361142" y="212361"/>
                          <a:pt x="363047" y="211504"/>
                          <a:pt x="365047" y="210456"/>
                        </a:cubicBezTo>
                        <a:cubicBezTo>
                          <a:pt x="376096" y="204741"/>
                          <a:pt x="378763" y="190263"/>
                          <a:pt x="373334" y="179880"/>
                        </a:cubicBezTo>
                        <a:cubicBezTo>
                          <a:pt x="359904" y="154068"/>
                          <a:pt x="335520" y="138256"/>
                          <a:pt x="310469" y="125017"/>
                        </a:cubicBezTo>
                        <a:cubicBezTo>
                          <a:pt x="279608" y="108729"/>
                          <a:pt x="248557" y="92631"/>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2"/>
                        </a:cubicBezTo>
                        <a:cubicBezTo>
                          <a:pt x="261987" y="150163"/>
                          <a:pt x="269226" y="153973"/>
                          <a:pt x="276560" y="157782"/>
                        </a:cubicBezTo>
                        <a:cubicBezTo>
                          <a:pt x="277989" y="158544"/>
                          <a:pt x="279513" y="159306"/>
                          <a:pt x="280942" y="160069"/>
                        </a:cubicBezTo>
                        <a:close/>
                      </a:path>
                    </a:pathLst>
                  </a:custGeom>
                  <a:solidFill>
                    <a:schemeClr val="bg1">
                      <a:alpha val="30000"/>
                    </a:schemeClr>
                  </a:solidFill>
                  <a:ln w="9525" cap="flat">
                    <a:noFill/>
                    <a:prstDash val="solid"/>
                    <a:miter/>
                  </a:ln>
                </p:spPr>
                <p:txBody>
                  <a:bodyPr rtlCol="0" anchor="ctr"/>
                  <a:lstStyle/>
                  <a:p>
                    <a:endParaRPr lang="nl-BE"/>
                  </a:p>
                </p:txBody>
              </p:sp>
              <p:sp>
                <p:nvSpPr>
                  <p:cNvPr id="150" name="Vrije vorm: vorm 149">
                    <a:extLst>
                      <a:ext uri="{FF2B5EF4-FFF2-40B4-BE49-F238E27FC236}">
                        <a16:creationId xmlns:a16="http://schemas.microsoft.com/office/drawing/2014/main" id="{EB98E9DE-CAE8-88B4-784A-7F0585A43545}"/>
                      </a:ext>
                    </a:extLst>
                  </p:cNvPr>
                  <p:cNvSpPr/>
                  <p:nvPr/>
                </p:nvSpPr>
                <p:spPr>
                  <a:xfrm>
                    <a:off x="2363066" y="1521237"/>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30000"/>
                    </a:schemeClr>
                  </a:solidFill>
                  <a:ln w="9525" cap="flat">
                    <a:noFill/>
                    <a:prstDash val="solid"/>
                    <a:miter/>
                  </a:ln>
                </p:spPr>
                <p:txBody>
                  <a:bodyPr rtlCol="0" anchor="ctr"/>
                  <a:lstStyle/>
                  <a:p>
                    <a:endParaRPr lang="nl-BE"/>
                  </a:p>
                </p:txBody>
              </p:sp>
            </p:grpSp>
            <p:sp>
              <p:nvSpPr>
                <p:cNvPr id="143" name="Vrije vorm: vorm 142">
                  <a:extLst>
                    <a:ext uri="{FF2B5EF4-FFF2-40B4-BE49-F238E27FC236}">
                      <a16:creationId xmlns:a16="http://schemas.microsoft.com/office/drawing/2014/main" id="{666E7021-2294-6613-57D1-06EDC71E653B}"/>
                    </a:ext>
                  </a:extLst>
                </p:cNvPr>
                <p:cNvSpPr/>
                <p:nvPr/>
              </p:nvSpPr>
              <p:spPr>
                <a:xfrm>
                  <a:off x="1344455" y="1478522"/>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3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1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2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3"/>
                        <a:pt x="172411" y="205543"/>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7"/>
                        <a:pt x="176983" y="197541"/>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2"/>
                      </a:cubicBezTo>
                      <a:cubicBezTo>
                        <a:pt x="611513" y="305269"/>
                        <a:pt x="643136" y="252310"/>
                        <a:pt x="655042" y="187445"/>
                      </a:cubicBezTo>
                      <a:cubicBezTo>
                        <a:pt x="655519" y="184968"/>
                        <a:pt x="657900" y="183254"/>
                        <a:pt x="660472" y="183730"/>
                      </a:cubicBezTo>
                      <a:cubicBezTo>
                        <a:pt x="663043" y="184207"/>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44" name="Vrije vorm: vorm 143">
                  <a:extLst>
                    <a:ext uri="{FF2B5EF4-FFF2-40B4-BE49-F238E27FC236}">
                      <a16:creationId xmlns:a16="http://schemas.microsoft.com/office/drawing/2014/main" id="{465794F9-A743-D754-7544-1D53D4D2DA70}"/>
                    </a:ext>
                  </a:extLst>
                </p:cNvPr>
                <p:cNvSpPr/>
                <p:nvPr/>
              </p:nvSpPr>
              <p:spPr>
                <a:xfrm>
                  <a:off x="1979275" y="1372292"/>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1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1"/>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sp>
            <p:nvSpPr>
              <p:cNvPr id="141" name="Vrije vorm: vorm 140">
                <a:extLst>
                  <a:ext uri="{FF2B5EF4-FFF2-40B4-BE49-F238E27FC236}">
                    <a16:creationId xmlns:a16="http://schemas.microsoft.com/office/drawing/2014/main" id="{D230F0B1-A420-3273-264C-E46151D5D5A7}"/>
                  </a:ext>
                </a:extLst>
              </p:cNvPr>
              <p:cNvSpPr/>
              <p:nvPr/>
            </p:nvSpPr>
            <p:spPr>
              <a:xfrm>
                <a:off x="910001" y="790694"/>
                <a:ext cx="270635" cy="310246"/>
              </a:xfrm>
              <a:custGeom>
                <a:avLst/>
                <a:gdLst>
                  <a:gd name="connsiteX0" fmla="*/ 49244 w 430815"/>
                  <a:gd name="connsiteY0" fmla="*/ 350425 h 493871"/>
                  <a:gd name="connsiteX1" fmla="*/ 15907 w 430815"/>
                  <a:gd name="connsiteY1" fmla="*/ 342233 h 493871"/>
                  <a:gd name="connsiteX2" fmla="*/ 762 w 430815"/>
                  <a:gd name="connsiteY2" fmla="*/ 315849 h 493871"/>
                  <a:gd name="connsiteX3" fmla="*/ 18098 w 430815"/>
                  <a:gd name="connsiteY3" fmla="*/ 291656 h 493871"/>
                  <a:gd name="connsiteX4" fmla="*/ 74295 w 430815"/>
                  <a:gd name="connsiteY4" fmla="*/ 285560 h 493871"/>
                  <a:gd name="connsiteX5" fmla="*/ 113252 w 430815"/>
                  <a:gd name="connsiteY5" fmla="*/ 199930 h 493871"/>
                  <a:gd name="connsiteX6" fmla="*/ 67437 w 430815"/>
                  <a:gd name="connsiteY6" fmla="*/ 192976 h 493871"/>
                  <a:gd name="connsiteX7" fmla="*/ 54483 w 430815"/>
                  <a:gd name="connsiteY7" fmla="*/ 170878 h 493871"/>
                  <a:gd name="connsiteX8" fmla="*/ 60579 w 430815"/>
                  <a:gd name="connsiteY8" fmla="*/ 147923 h 493871"/>
                  <a:gd name="connsiteX9" fmla="*/ 141923 w 430815"/>
                  <a:gd name="connsiteY9" fmla="*/ 133255 h 493871"/>
                  <a:gd name="connsiteX10" fmla="*/ 182594 w 430815"/>
                  <a:gd name="connsiteY10" fmla="*/ 43244 h 493871"/>
                  <a:gd name="connsiteX11" fmla="*/ 205931 w 430815"/>
                  <a:gd name="connsiteY11" fmla="*/ 13430 h 493871"/>
                  <a:gd name="connsiteX12" fmla="*/ 243173 w 430815"/>
                  <a:gd name="connsiteY12" fmla="*/ 857 h 493871"/>
                  <a:gd name="connsiteX13" fmla="*/ 260509 w 430815"/>
                  <a:gd name="connsiteY13" fmla="*/ 26765 h 493871"/>
                  <a:gd name="connsiteX14" fmla="*/ 216408 w 430815"/>
                  <a:gd name="connsiteY14" fmla="*/ 133160 h 493871"/>
                  <a:gd name="connsiteX15" fmla="*/ 295085 w 430815"/>
                  <a:gd name="connsiteY15" fmla="*/ 133160 h 493871"/>
                  <a:gd name="connsiteX16" fmla="*/ 304610 w 430815"/>
                  <a:gd name="connsiteY16" fmla="*/ 101155 h 493871"/>
                  <a:gd name="connsiteX17" fmla="*/ 315849 w 430815"/>
                  <a:gd name="connsiteY17" fmla="*/ 64389 h 493871"/>
                  <a:gd name="connsiteX18" fmla="*/ 330517 w 430815"/>
                  <a:gd name="connsiteY18" fmla="*/ 33242 h 493871"/>
                  <a:gd name="connsiteX19" fmla="*/ 353854 w 430815"/>
                  <a:gd name="connsiteY19" fmla="*/ 8192 h 493871"/>
                  <a:gd name="connsiteX20" fmla="*/ 386334 w 430815"/>
                  <a:gd name="connsiteY20" fmla="*/ 0 h 493871"/>
                  <a:gd name="connsiteX21" fmla="*/ 404908 w 430815"/>
                  <a:gd name="connsiteY21" fmla="*/ 25051 h 493871"/>
                  <a:gd name="connsiteX22" fmla="*/ 389287 w 430815"/>
                  <a:gd name="connsiteY22" fmla="*/ 76105 h 493871"/>
                  <a:gd name="connsiteX23" fmla="*/ 369380 w 430815"/>
                  <a:gd name="connsiteY23" fmla="*/ 133160 h 493871"/>
                  <a:gd name="connsiteX24" fmla="*/ 406622 w 430815"/>
                  <a:gd name="connsiteY24" fmla="*/ 133160 h 493871"/>
                  <a:gd name="connsiteX25" fmla="*/ 430816 w 430815"/>
                  <a:gd name="connsiteY25" fmla="*/ 151352 h 493871"/>
                  <a:gd name="connsiteX26" fmla="*/ 410528 w 430815"/>
                  <a:gd name="connsiteY26" fmla="*/ 189452 h 493871"/>
                  <a:gd name="connsiteX27" fmla="*/ 347853 w 430815"/>
                  <a:gd name="connsiteY27" fmla="*/ 199835 h 493871"/>
                  <a:gd name="connsiteX28" fmla="*/ 318421 w 430815"/>
                  <a:gd name="connsiteY28" fmla="*/ 284607 h 493871"/>
                  <a:gd name="connsiteX29" fmla="*/ 344329 w 430815"/>
                  <a:gd name="connsiteY29" fmla="*/ 284607 h 493871"/>
                  <a:gd name="connsiteX30" fmla="*/ 368522 w 430815"/>
                  <a:gd name="connsiteY30" fmla="*/ 303657 h 493871"/>
                  <a:gd name="connsiteX31" fmla="*/ 295846 w 430815"/>
                  <a:gd name="connsiteY31" fmla="*/ 351282 h 493871"/>
                  <a:gd name="connsiteX32" fmla="*/ 294989 w 430815"/>
                  <a:gd name="connsiteY32" fmla="*/ 351282 h 493871"/>
                  <a:gd name="connsiteX33" fmla="*/ 249174 w 430815"/>
                  <a:gd name="connsiteY33" fmla="*/ 467201 h 493871"/>
                  <a:gd name="connsiteX34" fmla="*/ 210217 w 430815"/>
                  <a:gd name="connsiteY34" fmla="*/ 493109 h 493871"/>
                  <a:gd name="connsiteX35" fmla="*/ 181642 w 430815"/>
                  <a:gd name="connsiteY35" fmla="*/ 465392 h 493871"/>
                  <a:gd name="connsiteX36" fmla="*/ 185547 w 430815"/>
                  <a:gd name="connsiteY36" fmla="*/ 442913 h 493871"/>
                  <a:gd name="connsiteX37" fmla="*/ 218027 w 430815"/>
                  <a:gd name="connsiteY37" fmla="*/ 351187 h 493871"/>
                  <a:gd name="connsiteX38" fmla="*/ 122015 w 430815"/>
                  <a:gd name="connsiteY38" fmla="*/ 352044 h 493871"/>
                  <a:gd name="connsiteX39" fmla="*/ 65818 w 430815"/>
                  <a:gd name="connsiteY39" fmla="*/ 467963 h 493871"/>
                  <a:gd name="connsiteX40" fmla="*/ 27718 w 430815"/>
                  <a:gd name="connsiteY40" fmla="*/ 493871 h 493871"/>
                  <a:gd name="connsiteX41" fmla="*/ 17335 w 430815"/>
                  <a:gd name="connsiteY41" fmla="*/ 490442 h 493871"/>
                  <a:gd name="connsiteX42" fmla="*/ 0 w 430815"/>
                  <a:gd name="connsiteY42" fmla="*/ 471392 h 493871"/>
                  <a:gd name="connsiteX43" fmla="*/ 49340 w 430815"/>
                  <a:gd name="connsiteY43" fmla="*/ 350234 h 493871"/>
                  <a:gd name="connsiteX44" fmla="*/ 151352 w 430815"/>
                  <a:gd name="connsiteY44" fmla="*/ 285560 h 493871"/>
                  <a:gd name="connsiteX45" fmla="*/ 241363 w 430815"/>
                  <a:gd name="connsiteY45" fmla="*/ 285560 h 493871"/>
                  <a:gd name="connsiteX46" fmla="*/ 271653 w 430815"/>
                  <a:gd name="connsiteY46" fmla="*/ 199930 h 493871"/>
                  <a:gd name="connsiteX47" fmla="*/ 187738 w 430815"/>
                  <a:gd name="connsiteY47" fmla="*/ 199930 h 493871"/>
                  <a:gd name="connsiteX48" fmla="*/ 151448 w 430815"/>
                  <a:gd name="connsiteY48" fmla="*/ 28556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30815" h="493871">
                    <a:moveTo>
                      <a:pt x="49244" y="350425"/>
                    </a:moveTo>
                    <a:cubicBezTo>
                      <a:pt x="37148" y="350425"/>
                      <a:pt x="26003" y="347663"/>
                      <a:pt x="15907" y="342233"/>
                    </a:cubicBezTo>
                    <a:cubicBezTo>
                      <a:pt x="5810" y="336709"/>
                      <a:pt x="762" y="327946"/>
                      <a:pt x="762" y="315849"/>
                    </a:cubicBezTo>
                    <a:cubicBezTo>
                      <a:pt x="762" y="303752"/>
                      <a:pt x="6477" y="295656"/>
                      <a:pt x="18098" y="291656"/>
                    </a:cubicBezTo>
                    <a:cubicBezTo>
                      <a:pt x="29623" y="287655"/>
                      <a:pt x="48387" y="285560"/>
                      <a:pt x="74295" y="285560"/>
                    </a:cubicBezTo>
                    <a:lnTo>
                      <a:pt x="113252" y="199930"/>
                    </a:lnTo>
                    <a:cubicBezTo>
                      <a:pt x="91345" y="199930"/>
                      <a:pt x="76010" y="197644"/>
                      <a:pt x="67437" y="192976"/>
                    </a:cubicBezTo>
                    <a:cubicBezTo>
                      <a:pt x="58769" y="188405"/>
                      <a:pt x="54483" y="180975"/>
                      <a:pt x="54483" y="170878"/>
                    </a:cubicBezTo>
                    <a:cubicBezTo>
                      <a:pt x="54483" y="160782"/>
                      <a:pt x="56483" y="153162"/>
                      <a:pt x="60579" y="147923"/>
                    </a:cubicBezTo>
                    <a:cubicBezTo>
                      <a:pt x="68675" y="138113"/>
                      <a:pt x="95726" y="133255"/>
                      <a:pt x="141923" y="133255"/>
                    </a:cubicBezTo>
                    <a:lnTo>
                      <a:pt x="182594" y="43244"/>
                    </a:lnTo>
                    <a:cubicBezTo>
                      <a:pt x="187166" y="31718"/>
                      <a:pt x="194977" y="21717"/>
                      <a:pt x="205931" y="13430"/>
                    </a:cubicBezTo>
                    <a:cubicBezTo>
                      <a:pt x="216884" y="5048"/>
                      <a:pt x="229267" y="857"/>
                      <a:pt x="243173" y="857"/>
                    </a:cubicBezTo>
                    <a:cubicBezTo>
                      <a:pt x="254698" y="857"/>
                      <a:pt x="260509" y="9525"/>
                      <a:pt x="260509" y="26765"/>
                    </a:cubicBezTo>
                    <a:cubicBezTo>
                      <a:pt x="260509" y="33147"/>
                      <a:pt x="245840" y="68580"/>
                      <a:pt x="216408" y="133160"/>
                    </a:cubicBezTo>
                    <a:lnTo>
                      <a:pt x="295085" y="133160"/>
                    </a:lnTo>
                    <a:cubicBezTo>
                      <a:pt x="297371" y="126778"/>
                      <a:pt x="300609" y="116110"/>
                      <a:pt x="304610" y="101155"/>
                    </a:cubicBezTo>
                    <a:cubicBezTo>
                      <a:pt x="308610" y="86201"/>
                      <a:pt x="312420" y="73914"/>
                      <a:pt x="315849" y="64389"/>
                    </a:cubicBezTo>
                    <a:cubicBezTo>
                      <a:pt x="319278" y="54864"/>
                      <a:pt x="324231" y="44482"/>
                      <a:pt x="330517" y="33242"/>
                    </a:cubicBezTo>
                    <a:cubicBezTo>
                      <a:pt x="336899" y="22003"/>
                      <a:pt x="344615" y="13621"/>
                      <a:pt x="353854" y="8192"/>
                    </a:cubicBezTo>
                    <a:cubicBezTo>
                      <a:pt x="363093" y="2762"/>
                      <a:pt x="373856" y="0"/>
                      <a:pt x="386334" y="0"/>
                    </a:cubicBezTo>
                    <a:cubicBezTo>
                      <a:pt x="398812" y="0"/>
                      <a:pt x="404908" y="8382"/>
                      <a:pt x="404908" y="25051"/>
                    </a:cubicBezTo>
                    <a:cubicBezTo>
                      <a:pt x="404908" y="33719"/>
                      <a:pt x="399764" y="50768"/>
                      <a:pt x="389287" y="76105"/>
                    </a:cubicBezTo>
                    <a:cubicBezTo>
                      <a:pt x="378905" y="101537"/>
                      <a:pt x="372237" y="120491"/>
                      <a:pt x="369380" y="133160"/>
                    </a:cubicBezTo>
                    <a:lnTo>
                      <a:pt x="406622" y="133160"/>
                    </a:lnTo>
                    <a:cubicBezTo>
                      <a:pt x="422719" y="133160"/>
                      <a:pt x="430816" y="139255"/>
                      <a:pt x="430816" y="151352"/>
                    </a:cubicBezTo>
                    <a:cubicBezTo>
                      <a:pt x="430816" y="169831"/>
                      <a:pt x="424053" y="182499"/>
                      <a:pt x="410528" y="189452"/>
                    </a:cubicBezTo>
                    <a:cubicBezTo>
                      <a:pt x="397002" y="196405"/>
                      <a:pt x="376047" y="199835"/>
                      <a:pt x="347853" y="199835"/>
                    </a:cubicBezTo>
                    <a:cubicBezTo>
                      <a:pt x="337471" y="230981"/>
                      <a:pt x="327660" y="259270"/>
                      <a:pt x="318421" y="284607"/>
                    </a:cubicBezTo>
                    <a:lnTo>
                      <a:pt x="344329" y="284607"/>
                    </a:lnTo>
                    <a:cubicBezTo>
                      <a:pt x="360426" y="285750"/>
                      <a:pt x="368522" y="292132"/>
                      <a:pt x="368522" y="303657"/>
                    </a:cubicBezTo>
                    <a:cubicBezTo>
                      <a:pt x="368522" y="335375"/>
                      <a:pt x="344329" y="351282"/>
                      <a:pt x="295846" y="351282"/>
                    </a:cubicBezTo>
                    <a:lnTo>
                      <a:pt x="294989" y="351282"/>
                    </a:lnTo>
                    <a:cubicBezTo>
                      <a:pt x="275368" y="403193"/>
                      <a:pt x="260128" y="441865"/>
                      <a:pt x="249174" y="467201"/>
                    </a:cubicBezTo>
                    <a:cubicBezTo>
                      <a:pt x="242221" y="484537"/>
                      <a:pt x="229267" y="493109"/>
                      <a:pt x="210217" y="493109"/>
                    </a:cubicBezTo>
                    <a:cubicBezTo>
                      <a:pt x="191167" y="493109"/>
                      <a:pt x="181642" y="483870"/>
                      <a:pt x="181642" y="465392"/>
                    </a:cubicBezTo>
                    <a:cubicBezTo>
                      <a:pt x="181642" y="459010"/>
                      <a:pt x="182975" y="451580"/>
                      <a:pt x="185547" y="442913"/>
                    </a:cubicBezTo>
                    <a:cubicBezTo>
                      <a:pt x="188119" y="434245"/>
                      <a:pt x="198977" y="403670"/>
                      <a:pt x="218027" y="351187"/>
                    </a:cubicBezTo>
                    <a:cubicBezTo>
                      <a:pt x="196691" y="351758"/>
                      <a:pt x="164687" y="352044"/>
                      <a:pt x="122015" y="352044"/>
                    </a:cubicBezTo>
                    <a:cubicBezTo>
                      <a:pt x="100679" y="397002"/>
                      <a:pt x="81915" y="435674"/>
                      <a:pt x="65818" y="467963"/>
                    </a:cubicBezTo>
                    <a:cubicBezTo>
                      <a:pt x="58293" y="485299"/>
                      <a:pt x="45625" y="493871"/>
                      <a:pt x="27718" y="493871"/>
                    </a:cubicBezTo>
                    <a:cubicBezTo>
                      <a:pt x="26003" y="492728"/>
                      <a:pt x="22574" y="491585"/>
                      <a:pt x="17335" y="490442"/>
                    </a:cubicBezTo>
                    <a:cubicBezTo>
                      <a:pt x="5810" y="486442"/>
                      <a:pt x="0" y="480060"/>
                      <a:pt x="0" y="471392"/>
                    </a:cubicBezTo>
                    <a:cubicBezTo>
                      <a:pt x="0" y="450056"/>
                      <a:pt x="16478" y="409670"/>
                      <a:pt x="49340" y="350234"/>
                    </a:cubicBezTo>
                    <a:close/>
                    <a:moveTo>
                      <a:pt x="151352" y="285560"/>
                    </a:moveTo>
                    <a:lnTo>
                      <a:pt x="241363" y="285560"/>
                    </a:lnTo>
                    <a:cubicBezTo>
                      <a:pt x="245364" y="274606"/>
                      <a:pt x="255461" y="246031"/>
                      <a:pt x="271653" y="199930"/>
                    </a:cubicBezTo>
                    <a:lnTo>
                      <a:pt x="187738" y="199930"/>
                    </a:lnTo>
                    <a:lnTo>
                      <a:pt x="151448" y="285560"/>
                    </a:lnTo>
                    <a:close/>
                  </a:path>
                </a:pathLst>
              </a:custGeom>
              <a:solidFill>
                <a:srgbClr val="CD4C05"/>
              </a:solidFill>
              <a:ln w="9525" cap="flat">
                <a:noFill/>
                <a:prstDash val="solid"/>
                <a:miter/>
              </a:ln>
            </p:spPr>
            <p:txBody>
              <a:bodyPr rtlCol="0" anchor="ctr"/>
              <a:lstStyle/>
              <a:p>
                <a:endParaRPr lang="nl-BE"/>
              </a:p>
            </p:txBody>
          </p:sp>
        </p:grpSp>
        <p:sp>
          <p:nvSpPr>
            <p:cNvPr id="138" name="Rechthoek 137">
              <a:hlinkClick r:id="rId37" action="ppaction://hlinksldjump"/>
              <a:extLst>
                <a:ext uri="{FF2B5EF4-FFF2-40B4-BE49-F238E27FC236}">
                  <a16:creationId xmlns:a16="http://schemas.microsoft.com/office/drawing/2014/main" id="{43AA1576-208B-18FC-92FC-90DD9B79AFD1}"/>
                </a:ext>
              </a:extLst>
            </p:cNvPr>
            <p:cNvSpPr/>
            <p:nvPr/>
          </p:nvSpPr>
          <p:spPr>
            <a:xfrm>
              <a:off x="432302" y="326909"/>
              <a:ext cx="1119353" cy="855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09" name="!!vorm_titel">
            <a:extLst>
              <a:ext uri="{FF2B5EF4-FFF2-40B4-BE49-F238E27FC236}">
                <a16:creationId xmlns:a16="http://schemas.microsoft.com/office/drawing/2014/main" id="{85B82836-27B0-0CED-D36C-40FC433AC59F}"/>
              </a:ext>
            </a:extLst>
          </p:cNvPr>
          <p:cNvSpPr/>
          <p:nvPr/>
        </p:nvSpPr>
        <p:spPr>
          <a:xfrm>
            <a:off x="3333459" y="-2205877"/>
            <a:ext cx="5525082" cy="1964948"/>
          </a:xfrm>
          <a:prstGeom prst="roundRect">
            <a:avLst>
              <a:gd name="adj" fmla="val 1265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10" name="!!TITLE_boven">
            <a:extLst>
              <a:ext uri="{FF2B5EF4-FFF2-40B4-BE49-F238E27FC236}">
                <a16:creationId xmlns:a16="http://schemas.microsoft.com/office/drawing/2014/main" id="{6E633A4B-32D0-AB8F-2770-73BAAFF1273C}"/>
              </a:ext>
            </a:extLst>
          </p:cNvPr>
          <p:cNvSpPr txBox="1"/>
          <p:nvPr/>
        </p:nvSpPr>
        <p:spPr>
          <a:xfrm>
            <a:off x="3534448" y="-1631233"/>
            <a:ext cx="5012758" cy="954107"/>
          </a:xfrm>
          <a:prstGeom prst="rect">
            <a:avLst/>
          </a:prstGeom>
          <a:noFill/>
        </p:spPr>
        <p:txBody>
          <a:bodyPr wrap="square" rtlCol="0">
            <a:spAutoFit/>
          </a:bodyPr>
          <a:lstStyle/>
          <a:p>
            <a:pPr algn="ctr"/>
            <a:r>
              <a:rPr lang="nl-NL" sz="2800" dirty="0">
                <a:solidFill>
                  <a:srgbClr val="0D9FB3"/>
                </a:solidFill>
                <a:latin typeface="Montserrat ExtraBold" panose="00000900000000000000" pitchFamily="2" charset="0"/>
              </a:rPr>
              <a:t>Wat wil je doen? </a:t>
            </a:r>
            <a:br>
              <a:rPr lang="nl-NL" sz="2800" dirty="0">
                <a:solidFill>
                  <a:srgbClr val="0D9FB3"/>
                </a:solidFill>
                <a:latin typeface="Montserrat ExtraBold" panose="00000900000000000000" pitchFamily="2" charset="0"/>
              </a:rPr>
            </a:br>
            <a:r>
              <a:rPr lang="nl-NL" sz="2800" dirty="0">
                <a:solidFill>
                  <a:srgbClr val="0D9FB3"/>
                </a:solidFill>
                <a:latin typeface="Montserrat ExtraBold" panose="00000900000000000000" pitchFamily="2" charset="0"/>
              </a:rPr>
              <a:t>Maak je keuze en klik!</a:t>
            </a:r>
            <a:endParaRPr lang="nl-BE" sz="2800" dirty="0">
              <a:solidFill>
                <a:srgbClr val="0D9FB3"/>
              </a:solidFill>
              <a:latin typeface="Montserrat ExtraBold" panose="00000900000000000000" pitchFamily="2" charset="0"/>
            </a:endParaRPr>
          </a:p>
        </p:txBody>
      </p:sp>
    </p:spTree>
    <p:extLst>
      <p:ext uri="{BB962C8B-B14F-4D97-AF65-F5344CB8AC3E}">
        <p14:creationId xmlns:p14="http://schemas.microsoft.com/office/powerpoint/2010/main" val="20365750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700" fill="hold"/>
                                        <p:tgtEl>
                                          <p:spTgt spid="40"/>
                                        </p:tgtEl>
                                        <p:attrNameLst>
                                          <p:attrName>ppt_x</p:attrName>
                                        </p:attrNameLst>
                                      </p:cBhvr>
                                      <p:tavLst>
                                        <p:tav tm="0">
                                          <p:val>
                                            <p:strVal val="#ppt_x"/>
                                          </p:val>
                                        </p:tav>
                                        <p:tav tm="100000">
                                          <p:val>
                                            <p:strVal val="#ppt_x"/>
                                          </p:val>
                                        </p:tav>
                                      </p:tavLst>
                                    </p:anim>
                                    <p:anim calcmode="lin" valueType="num">
                                      <p:cBhvr additive="base">
                                        <p:cTn id="8" dur="7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700" fill="hold"/>
                                        <p:tgtEl>
                                          <p:spTgt spid="44"/>
                                        </p:tgtEl>
                                        <p:attrNameLst>
                                          <p:attrName>ppt_x</p:attrName>
                                        </p:attrNameLst>
                                      </p:cBhvr>
                                      <p:tavLst>
                                        <p:tav tm="0">
                                          <p:val>
                                            <p:strVal val="#ppt_x"/>
                                          </p:val>
                                        </p:tav>
                                        <p:tav tm="100000">
                                          <p:val>
                                            <p:strVal val="#ppt_x"/>
                                          </p:val>
                                        </p:tav>
                                      </p:tavLst>
                                    </p:anim>
                                    <p:anim calcmode="lin" valueType="num">
                                      <p:cBhvr additive="base">
                                        <p:cTn id="12" dur="700" fill="hold"/>
                                        <p:tgtEl>
                                          <p:spTgt spid="44"/>
                                        </p:tgtEl>
                                        <p:attrNameLst>
                                          <p:attrName>ppt_y</p:attrName>
                                        </p:attrNameLst>
                                      </p:cBhvr>
                                      <p:tavLst>
                                        <p:tav tm="0">
                                          <p:val>
                                            <p:strVal val="1+#ppt_h/2"/>
                                          </p:val>
                                        </p:tav>
                                        <p:tav tm="100000">
                                          <p:val>
                                            <p:strVal val="#ppt_y"/>
                                          </p:val>
                                        </p:tav>
                                      </p:tavLst>
                                    </p:anim>
                                  </p:childTnLst>
                                </p:cTn>
                              </p:par>
                              <p:par>
                                <p:cTn id="13" presetID="1" presetClass="entr" presetSubtype="0" fill="hold" grpId="0" nodeType="withEffect" nodePh="1">
                                  <p:stCondLst>
                                    <p:cond delay="0"/>
                                  </p:stCondLst>
                                  <p:endCondLst>
                                    <p:cond evt="begin" delay="0">
                                      <p:tn val="13"/>
                                    </p:cond>
                                  </p:endCondLst>
                                  <p:childTnLst>
                                    <p:set>
                                      <p:cBhvr>
                                        <p:cTn id="14" dur="1" fill="hold">
                                          <p:stCondLst>
                                            <p:cond delay="0"/>
                                          </p:stCondLst>
                                        </p:cTn>
                                        <p:tgtEl>
                                          <p:spTgt spid="54"/>
                                        </p:tgtEl>
                                        <p:attrNameLst>
                                          <p:attrName>style.visibility</p:attrName>
                                        </p:attrNameLst>
                                      </p:cBhvr>
                                      <p:to>
                                        <p:strVal val="visible"/>
                                      </p:to>
                                    </p:set>
                                  </p:childTnLst>
                                </p:cTn>
                              </p:par>
                              <p:par>
                                <p:cTn id="15" presetID="2" presetClass="entr" presetSubtype="4" decel="100000" fill="hold" grpId="0" nodeType="withEffect">
                                  <p:stCondLst>
                                    <p:cond delay="100"/>
                                  </p:stCondLst>
                                  <p:childTnLst>
                                    <p:set>
                                      <p:cBhvr>
                                        <p:cTn id="16" dur="1" fill="hold">
                                          <p:stCondLst>
                                            <p:cond delay="0"/>
                                          </p:stCondLst>
                                        </p:cTn>
                                        <p:tgtEl>
                                          <p:spTgt spid="48"/>
                                        </p:tgtEl>
                                        <p:attrNameLst>
                                          <p:attrName>style.visibility</p:attrName>
                                        </p:attrNameLst>
                                      </p:cBhvr>
                                      <p:to>
                                        <p:strVal val="visible"/>
                                      </p:to>
                                    </p:set>
                                    <p:anim calcmode="lin" valueType="num">
                                      <p:cBhvr additive="base">
                                        <p:cTn id="17" dur="700" fill="hold"/>
                                        <p:tgtEl>
                                          <p:spTgt spid="48"/>
                                        </p:tgtEl>
                                        <p:attrNameLst>
                                          <p:attrName>ppt_x</p:attrName>
                                        </p:attrNameLst>
                                      </p:cBhvr>
                                      <p:tavLst>
                                        <p:tav tm="0">
                                          <p:val>
                                            <p:strVal val="#ppt_x"/>
                                          </p:val>
                                        </p:tav>
                                        <p:tav tm="100000">
                                          <p:val>
                                            <p:strVal val="#ppt_x"/>
                                          </p:val>
                                        </p:tav>
                                      </p:tavLst>
                                    </p:anim>
                                    <p:anim calcmode="lin" valueType="num">
                                      <p:cBhvr additive="base">
                                        <p:cTn id="18" dur="700" fill="hold"/>
                                        <p:tgtEl>
                                          <p:spTgt spid="48"/>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100"/>
                                  </p:stCondLst>
                                  <p:childTnLst>
                                    <p:set>
                                      <p:cBhvr>
                                        <p:cTn id="20" dur="1" fill="hold">
                                          <p:stCondLst>
                                            <p:cond delay="0"/>
                                          </p:stCondLst>
                                        </p:cTn>
                                        <p:tgtEl>
                                          <p:spTgt spid="63"/>
                                        </p:tgtEl>
                                        <p:attrNameLst>
                                          <p:attrName>style.visibility</p:attrName>
                                        </p:attrNameLst>
                                      </p:cBhvr>
                                      <p:to>
                                        <p:strVal val="visible"/>
                                      </p:to>
                                    </p:set>
                                    <p:anim calcmode="lin" valueType="num">
                                      <p:cBhvr additive="base">
                                        <p:cTn id="21" dur="700" fill="hold"/>
                                        <p:tgtEl>
                                          <p:spTgt spid="63"/>
                                        </p:tgtEl>
                                        <p:attrNameLst>
                                          <p:attrName>ppt_x</p:attrName>
                                        </p:attrNameLst>
                                      </p:cBhvr>
                                      <p:tavLst>
                                        <p:tav tm="0">
                                          <p:val>
                                            <p:strVal val="#ppt_x"/>
                                          </p:val>
                                        </p:tav>
                                        <p:tav tm="100000">
                                          <p:val>
                                            <p:strVal val="#ppt_x"/>
                                          </p:val>
                                        </p:tav>
                                      </p:tavLst>
                                    </p:anim>
                                    <p:anim calcmode="lin" valueType="num">
                                      <p:cBhvr additive="base">
                                        <p:cTn id="22" dur="700" fill="hold"/>
                                        <p:tgtEl>
                                          <p:spTgt spid="63"/>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100"/>
                                  </p:stCondLst>
                                  <p:childTnLst>
                                    <p:set>
                                      <p:cBhvr>
                                        <p:cTn id="24" dur="1" fill="hold">
                                          <p:stCondLst>
                                            <p:cond delay="0"/>
                                          </p:stCondLst>
                                        </p:cTn>
                                        <p:tgtEl>
                                          <p:spTgt spid="64"/>
                                        </p:tgtEl>
                                        <p:attrNameLst>
                                          <p:attrName>style.visibility</p:attrName>
                                        </p:attrNameLst>
                                      </p:cBhvr>
                                      <p:to>
                                        <p:strVal val="visible"/>
                                      </p:to>
                                    </p:set>
                                    <p:anim calcmode="lin" valueType="num">
                                      <p:cBhvr additive="base">
                                        <p:cTn id="25" dur="700" fill="hold"/>
                                        <p:tgtEl>
                                          <p:spTgt spid="64"/>
                                        </p:tgtEl>
                                        <p:attrNameLst>
                                          <p:attrName>ppt_x</p:attrName>
                                        </p:attrNameLst>
                                      </p:cBhvr>
                                      <p:tavLst>
                                        <p:tav tm="0">
                                          <p:val>
                                            <p:strVal val="#ppt_x"/>
                                          </p:val>
                                        </p:tav>
                                        <p:tav tm="100000">
                                          <p:val>
                                            <p:strVal val="#ppt_x"/>
                                          </p:val>
                                        </p:tav>
                                      </p:tavLst>
                                    </p:anim>
                                    <p:anim calcmode="lin" valueType="num">
                                      <p:cBhvr additive="base">
                                        <p:cTn id="26" dur="700" fill="hold"/>
                                        <p:tgtEl>
                                          <p:spTgt spid="64"/>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200"/>
                                  </p:stCondLst>
                                  <p:childTnLst>
                                    <p:set>
                                      <p:cBhvr>
                                        <p:cTn id="28" dur="1" fill="hold">
                                          <p:stCondLst>
                                            <p:cond delay="0"/>
                                          </p:stCondLst>
                                        </p:cTn>
                                        <p:tgtEl>
                                          <p:spTgt spid="65"/>
                                        </p:tgtEl>
                                        <p:attrNameLst>
                                          <p:attrName>style.visibility</p:attrName>
                                        </p:attrNameLst>
                                      </p:cBhvr>
                                      <p:to>
                                        <p:strVal val="visible"/>
                                      </p:to>
                                    </p:set>
                                    <p:anim calcmode="lin" valueType="num">
                                      <p:cBhvr additive="base">
                                        <p:cTn id="29" dur="700" fill="hold"/>
                                        <p:tgtEl>
                                          <p:spTgt spid="65"/>
                                        </p:tgtEl>
                                        <p:attrNameLst>
                                          <p:attrName>ppt_x</p:attrName>
                                        </p:attrNameLst>
                                      </p:cBhvr>
                                      <p:tavLst>
                                        <p:tav tm="0">
                                          <p:val>
                                            <p:strVal val="#ppt_x"/>
                                          </p:val>
                                        </p:tav>
                                        <p:tav tm="100000">
                                          <p:val>
                                            <p:strVal val="#ppt_x"/>
                                          </p:val>
                                        </p:tav>
                                      </p:tavLst>
                                    </p:anim>
                                    <p:anim calcmode="lin" valueType="num">
                                      <p:cBhvr additive="base">
                                        <p:cTn id="30" dur="700" fill="hold"/>
                                        <p:tgtEl>
                                          <p:spTgt spid="65"/>
                                        </p:tgtEl>
                                        <p:attrNameLst>
                                          <p:attrName>ppt_y</p:attrName>
                                        </p:attrNameLst>
                                      </p:cBhvr>
                                      <p:tavLst>
                                        <p:tav tm="0">
                                          <p:val>
                                            <p:strVal val="1+#ppt_h/2"/>
                                          </p:val>
                                        </p:tav>
                                        <p:tav tm="100000">
                                          <p:val>
                                            <p:strVal val="#ppt_y"/>
                                          </p:val>
                                        </p:tav>
                                      </p:tavLst>
                                    </p:anim>
                                  </p:childTnLst>
                                </p:cTn>
                              </p:par>
                              <p:par>
                                <p:cTn id="31" presetID="1" presetClass="entr" presetSubtype="0" fill="hold" grpId="0" nodeType="withEffect" nodePh="1">
                                  <p:stCondLst>
                                    <p:cond delay="200"/>
                                  </p:stCondLst>
                                  <p:endCondLst>
                                    <p:cond evt="begin" delay="0">
                                      <p:tn val="31"/>
                                    </p:cond>
                                  </p:endCondLst>
                                  <p:childTnLst>
                                    <p:set>
                                      <p:cBhvr>
                                        <p:cTn id="32" dur="1" fill="hold">
                                          <p:stCondLst>
                                            <p:cond delay="0"/>
                                          </p:stCondLst>
                                        </p:cTn>
                                        <p:tgtEl>
                                          <p:spTgt spid="66"/>
                                        </p:tgtEl>
                                        <p:attrNameLst>
                                          <p:attrName>style.visibility</p:attrName>
                                        </p:attrNameLst>
                                      </p:cBhvr>
                                      <p:to>
                                        <p:strVal val="visible"/>
                                      </p:to>
                                    </p:set>
                                  </p:childTnLst>
                                </p:cTn>
                              </p:par>
                              <p:par>
                                <p:cTn id="33" presetID="2" presetClass="entr" presetSubtype="4" decel="100000" fill="hold" grpId="0" nodeType="withEffect">
                                  <p:stCondLst>
                                    <p:cond delay="40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700" fill="hold"/>
                                        <p:tgtEl>
                                          <p:spTgt spid="42"/>
                                        </p:tgtEl>
                                        <p:attrNameLst>
                                          <p:attrName>ppt_x</p:attrName>
                                        </p:attrNameLst>
                                      </p:cBhvr>
                                      <p:tavLst>
                                        <p:tav tm="0">
                                          <p:val>
                                            <p:strVal val="#ppt_x"/>
                                          </p:val>
                                        </p:tav>
                                        <p:tav tm="100000">
                                          <p:val>
                                            <p:strVal val="#ppt_x"/>
                                          </p:val>
                                        </p:tav>
                                      </p:tavLst>
                                    </p:anim>
                                    <p:anim calcmode="lin" valueType="num">
                                      <p:cBhvr additive="base">
                                        <p:cTn id="36" dur="7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40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700" fill="hold"/>
                                        <p:tgtEl>
                                          <p:spTgt spid="46"/>
                                        </p:tgtEl>
                                        <p:attrNameLst>
                                          <p:attrName>ppt_x</p:attrName>
                                        </p:attrNameLst>
                                      </p:cBhvr>
                                      <p:tavLst>
                                        <p:tav tm="0">
                                          <p:val>
                                            <p:strVal val="#ppt_x"/>
                                          </p:val>
                                        </p:tav>
                                        <p:tav tm="100000">
                                          <p:val>
                                            <p:strVal val="#ppt_x"/>
                                          </p:val>
                                        </p:tav>
                                      </p:tavLst>
                                    </p:anim>
                                    <p:anim calcmode="lin" valueType="num">
                                      <p:cBhvr additive="base">
                                        <p:cTn id="40" dur="700" fill="hold"/>
                                        <p:tgtEl>
                                          <p:spTgt spid="46"/>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50"/>
                                        </p:tgtEl>
                                        <p:attrNameLst>
                                          <p:attrName>style.visibility</p:attrName>
                                        </p:attrNameLst>
                                      </p:cBhvr>
                                      <p:to>
                                        <p:strVal val="visible"/>
                                      </p:to>
                                    </p:set>
                                    <p:anim calcmode="lin" valueType="num">
                                      <p:cBhvr additive="base">
                                        <p:cTn id="43" dur="700" fill="hold"/>
                                        <p:tgtEl>
                                          <p:spTgt spid="50"/>
                                        </p:tgtEl>
                                        <p:attrNameLst>
                                          <p:attrName>ppt_x</p:attrName>
                                        </p:attrNameLst>
                                      </p:cBhvr>
                                      <p:tavLst>
                                        <p:tav tm="0">
                                          <p:val>
                                            <p:strVal val="#ppt_x"/>
                                          </p:val>
                                        </p:tav>
                                        <p:tav tm="100000">
                                          <p:val>
                                            <p:strVal val="#ppt_x"/>
                                          </p:val>
                                        </p:tav>
                                      </p:tavLst>
                                    </p:anim>
                                    <p:anim calcmode="lin" valueType="num">
                                      <p:cBhvr additive="base">
                                        <p:cTn id="44" dur="700" fill="hold"/>
                                        <p:tgtEl>
                                          <p:spTgt spid="50"/>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800"/>
                                  </p:stCondLst>
                                  <p:childTnLst>
                                    <p:set>
                                      <p:cBhvr>
                                        <p:cTn id="46" dur="1" fill="hold">
                                          <p:stCondLst>
                                            <p:cond delay="0"/>
                                          </p:stCondLst>
                                        </p:cTn>
                                        <p:tgtEl>
                                          <p:spTgt spid="56"/>
                                        </p:tgtEl>
                                        <p:attrNameLst>
                                          <p:attrName>style.visibility</p:attrName>
                                        </p:attrNameLst>
                                      </p:cBhvr>
                                      <p:to>
                                        <p:strVal val="visible"/>
                                      </p:to>
                                    </p:set>
                                    <p:anim calcmode="lin" valueType="num">
                                      <p:cBhvr additive="base">
                                        <p:cTn id="47" dur="700" fill="hold"/>
                                        <p:tgtEl>
                                          <p:spTgt spid="56"/>
                                        </p:tgtEl>
                                        <p:attrNameLst>
                                          <p:attrName>ppt_x</p:attrName>
                                        </p:attrNameLst>
                                      </p:cBhvr>
                                      <p:tavLst>
                                        <p:tav tm="0">
                                          <p:val>
                                            <p:strVal val="#ppt_x"/>
                                          </p:val>
                                        </p:tav>
                                        <p:tav tm="100000">
                                          <p:val>
                                            <p:strVal val="#ppt_x"/>
                                          </p:val>
                                        </p:tav>
                                      </p:tavLst>
                                    </p:anim>
                                    <p:anim calcmode="lin" valueType="num">
                                      <p:cBhvr additive="base">
                                        <p:cTn id="48" dur="700" fill="hold"/>
                                        <p:tgtEl>
                                          <p:spTgt spid="56"/>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800"/>
                                  </p:stCondLst>
                                  <p:childTnLst>
                                    <p:set>
                                      <p:cBhvr>
                                        <p:cTn id="50" dur="1" fill="hold">
                                          <p:stCondLst>
                                            <p:cond delay="0"/>
                                          </p:stCondLst>
                                        </p:cTn>
                                        <p:tgtEl>
                                          <p:spTgt spid="57"/>
                                        </p:tgtEl>
                                        <p:attrNameLst>
                                          <p:attrName>style.visibility</p:attrName>
                                        </p:attrNameLst>
                                      </p:cBhvr>
                                      <p:to>
                                        <p:strVal val="visible"/>
                                      </p:to>
                                    </p:set>
                                    <p:anim calcmode="lin" valueType="num">
                                      <p:cBhvr additive="base">
                                        <p:cTn id="51" dur="700" fill="hold"/>
                                        <p:tgtEl>
                                          <p:spTgt spid="57"/>
                                        </p:tgtEl>
                                        <p:attrNameLst>
                                          <p:attrName>ppt_x</p:attrName>
                                        </p:attrNameLst>
                                      </p:cBhvr>
                                      <p:tavLst>
                                        <p:tav tm="0">
                                          <p:val>
                                            <p:strVal val="#ppt_x"/>
                                          </p:val>
                                        </p:tav>
                                        <p:tav tm="100000">
                                          <p:val>
                                            <p:strVal val="#ppt_x"/>
                                          </p:val>
                                        </p:tav>
                                      </p:tavLst>
                                    </p:anim>
                                    <p:anim calcmode="lin" valueType="num">
                                      <p:cBhvr additive="base">
                                        <p:cTn id="52" dur="700" fill="hold"/>
                                        <p:tgtEl>
                                          <p:spTgt spid="57"/>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900"/>
                                  </p:stCondLst>
                                  <p:childTnLst>
                                    <p:set>
                                      <p:cBhvr>
                                        <p:cTn id="54" dur="1" fill="hold">
                                          <p:stCondLst>
                                            <p:cond delay="0"/>
                                          </p:stCondLst>
                                        </p:cTn>
                                        <p:tgtEl>
                                          <p:spTgt spid="58"/>
                                        </p:tgtEl>
                                        <p:attrNameLst>
                                          <p:attrName>style.visibility</p:attrName>
                                        </p:attrNameLst>
                                      </p:cBhvr>
                                      <p:to>
                                        <p:strVal val="visible"/>
                                      </p:to>
                                    </p:set>
                                    <p:anim calcmode="lin" valueType="num">
                                      <p:cBhvr additive="base">
                                        <p:cTn id="55" dur="700" fill="hold"/>
                                        <p:tgtEl>
                                          <p:spTgt spid="58"/>
                                        </p:tgtEl>
                                        <p:attrNameLst>
                                          <p:attrName>ppt_x</p:attrName>
                                        </p:attrNameLst>
                                      </p:cBhvr>
                                      <p:tavLst>
                                        <p:tav tm="0">
                                          <p:val>
                                            <p:strVal val="#ppt_x"/>
                                          </p:val>
                                        </p:tav>
                                        <p:tav tm="100000">
                                          <p:val>
                                            <p:strVal val="#ppt_x"/>
                                          </p:val>
                                        </p:tav>
                                      </p:tavLst>
                                    </p:anim>
                                    <p:anim calcmode="lin" valueType="num">
                                      <p:cBhvr additive="base">
                                        <p:cTn id="56" dur="700" fill="hold"/>
                                        <p:tgtEl>
                                          <p:spTgt spid="58"/>
                                        </p:tgtEl>
                                        <p:attrNameLst>
                                          <p:attrName>ppt_y</p:attrName>
                                        </p:attrNameLst>
                                      </p:cBhvr>
                                      <p:tavLst>
                                        <p:tav tm="0">
                                          <p:val>
                                            <p:strVal val="1+#ppt_h/2"/>
                                          </p:val>
                                        </p:tav>
                                        <p:tav tm="100000">
                                          <p:val>
                                            <p:strVal val="#ppt_y"/>
                                          </p:val>
                                        </p:tav>
                                      </p:tavLst>
                                    </p:anim>
                                  </p:childTnLst>
                                </p:cTn>
                              </p:par>
                              <p:par>
                                <p:cTn id="57" presetID="1" presetClass="entr" presetSubtype="0" fill="hold" grpId="0" nodeType="withEffect" nodePh="1">
                                  <p:stCondLst>
                                    <p:cond delay="300"/>
                                  </p:stCondLst>
                                  <p:endCondLst>
                                    <p:cond evt="begin" delay="0">
                                      <p:tn val="57"/>
                                    </p:cond>
                                  </p:endCondLst>
                                  <p:childTnLst>
                                    <p:set>
                                      <p:cBhvr>
                                        <p:cTn id="58" dur="1" fill="hold">
                                          <p:stCondLst>
                                            <p:cond delay="0"/>
                                          </p:stCondLst>
                                        </p:cTn>
                                        <p:tgtEl>
                                          <p:spTgt spid="53"/>
                                        </p:tgtEl>
                                        <p:attrNameLst>
                                          <p:attrName>style.visibility</p:attrName>
                                        </p:attrNameLst>
                                      </p:cBhvr>
                                      <p:to>
                                        <p:strVal val="visible"/>
                                      </p:to>
                                    </p:set>
                                  </p:childTnLst>
                                </p:cTn>
                              </p:par>
                              <p:par>
                                <p:cTn id="59" presetID="1" presetClass="entr" presetSubtype="0" fill="hold" grpId="0" nodeType="withEffect" nodePh="1">
                                  <p:stCondLst>
                                    <p:cond delay="300"/>
                                  </p:stCondLst>
                                  <p:endCondLst>
                                    <p:cond evt="begin" delay="0">
                                      <p:tn val="59"/>
                                    </p:cond>
                                  </p:endCondLst>
                                  <p:childTnLst>
                                    <p:set>
                                      <p:cBhvr>
                                        <p:cTn id="60" dur="1" fill="hold">
                                          <p:stCondLst>
                                            <p:cond delay="0"/>
                                          </p:stCondLst>
                                        </p:cTn>
                                        <p:tgtEl>
                                          <p:spTgt spid="59"/>
                                        </p:tgtEl>
                                        <p:attrNameLst>
                                          <p:attrName>style.visibility</p:attrName>
                                        </p:attrNameLst>
                                      </p:cBhvr>
                                      <p:to>
                                        <p:strVal val="visible"/>
                                      </p:to>
                                    </p:set>
                                  </p:childTnLst>
                                </p:cTn>
                              </p:par>
                              <p:par>
                                <p:cTn id="61" presetID="2" presetClass="entr" presetSubtype="4" decel="100000" fill="hold" grpId="0" nodeType="withEffect">
                                  <p:stCondLst>
                                    <p:cond delay="400"/>
                                  </p:stCondLst>
                                  <p:childTnLst>
                                    <p:set>
                                      <p:cBhvr>
                                        <p:cTn id="62" dur="1" fill="hold">
                                          <p:stCondLst>
                                            <p:cond delay="0"/>
                                          </p:stCondLst>
                                        </p:cTn>
                                        <p:tgtEl>
                                          <p:spTgt spid="67"/>
                                        </p:tgtEl>
                                        <p:attrNameLst>
                                          <p:attrName>style.visibility</p:attrName>
                                        </p:attrNameLst>
                                      </p:cBhvr>
                                      <p:to>
                                        <p:strVal val="visible"/>
                                      </p:to>
                                    </p:set>
                                    <p:anim calcmode="lin" valueType="num">
                                      <p:cBhvr additive="base">
                                        <p:cTn id="63" dur="700" fill="hold"/>
                                        <p:tgtEl>
                                          <p:spTgt spid="67"/>
                                        </p:tgtEl>
                                        <p:attrNameLst>
                                          <p:attrName>ppt_x</p:attrName>
                                        </p:attrNameLst>
                                      </p:cBhvr>
                                      <p:tavLst>
                                        <p:tav tm="0">
                                          <p:val>
                                            <p:strVal val="#ppt_x"/>
                                          </p:val>
                                        </p:tav>
                                        <p:tav tm="100000">
                                          <p:val>
                                            <p:strVal val="#ppt_x"/>
                                          </p:val>
                                        </p:tav>
                                      </p:tavLst>
                                    </p:anim>
                                    <p:anim calcmode="lin" valueType="num">
                                      <p:cBhvr additive="base">
                                        <p:cTn id="64" dur="700" fill="hold"/>
                                        <p:tgtEl>
                                          <p:spTgt spid="6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68"/>
                                        </p:tgtEl>
                                        <p:attrNameLst>
                                          <p:attrName>style.visibility</p:attrName>
                                        </p:attrNameLst>
                                      </p:cBhvr>
                                      <p:to>
                                        <p:strVal val="visible"/>
                                      </p:to>
                                    </p:set>
                                    <p:anim calcmode="lin" valueType="num">
                                      <p:cBhvr additive="base">
                                        <p:cTn id="67" dur="700" fill="hold"/>
                                        <p:tgtEl>
                                          <p:spTgt spid="68"/>
                                        </p:tgtEl>
                                        <p:attrNameLst>
                                          <p:attrName>ppt_x</p:attrName>
                                        </p:attrNameLst>
                                      </p:cBhvr>
                                      <p:tavLst>
                                        <p:tav tm="0">
                                          <p:val>
                                            <p:strVal val="#ppt_x"/>
                                          </p:val>
                                        </p:tav>
                                        <p:tav tm="100000">
                                          <p:val>
                                            <p:strVal val="#ppt_x"/>
                                          </p:val>
                                        </p:tav>
                                      </p:tavLst>
                                    </p:anim>
                                    <p:anim calcmode="lin" valueType="num">
                                      <p:cBhvr additive="base">
                                        <p:cTn id="68" dur="700" fill="hold"/>
                                        <p:tgtEl>
                                          <p:spTgt spid="68"/>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500"/>
                                  </p:stCondLst>
                                  <p:childTnLst>
                                    <p:set>
                                      <p:cBhvr>
                                        <p:cTn id="70" dur="1" fill="hold">
                                          <p:stCondLst>
                                            <p:cond delay="0"/>
                                          </p:stCondLst>
                                        </p:cTn>
                                        <p:tgtEl>
                                          <p:spTgt spid="69"/>
                                        </p:tgtEl>
                                        <p:attrNameLst>
                                          <p:attrName>style.visibility</p:attrName>
                                        </p:attrNameLst>
                                      </p:cBhvr>
                                      <p:to>
                                        <p:strVal val="visible"/>
                                      </p:to>
                                    </p:set>
                                    <p:anim calcmode="lin" valueType="num">
                                      <p:cBhvr additive="base">
                                        <p:cTn id="71" dur="700" fill="hold"/>
                                        <p:tgtEl>
                                          <p:spTgt spid="69"/>
                                        </p:tgtEl>
                                        <p:attrNameLst>
                                          <p:attrName>ppt_x</p:attrName>
                                        </p:attrNameLst>
                                      </p:cBhvr>
                                      <p:tavLst>
                                        <p:tav tm="0">
                                          <p:val>
                                            <p:strVal val="#ppt_x"/>
                                          </p:val>
                                        </p:tav>
                                        <p:tav tm="100000">
                                          <p:val>
                                            <p:strVal val="#ppt_x"/>
                                          </p:val>
                                        </p:tav>
                                      </p:tavLst>
                                    </p:anim>
                                    <p:anim calcmode="lin" valueType="num">
                                      <p:cBhvr additive="base">
                                        <p:cTn id="72" dur="700" fill="hold"/>
                                        <p:tgtEl>
                                          <p:spTgt spid="69"/>
                                        </p:tgtEl>
                                        <p:attrNameLst>
                                          <p:attrName>ppt_y</p:attrName>
                                        </p:attrNameLst>
                                      </p:cBhvr>
                                      <p:tavLst>
                                        <p:tav tm="0">
                                          <p:val>
                                            <p:strVal val="1+#ppt_h/2"/>
                                          </p:val>
                                        </p:tav>
                                        <p:tav tm="100000">
                                          <p:val>
                                            <p:strVal val="#ppt_y"/>
                                          </p:val>
                                        </p:tav>
                                      </p:tavLst>
                                    </p:anim>
                                  </p:childTnLst>
                                </p:cTn>
                              </p:par>
                              <p:par>
                                <p:cTn id="73" presetID="1" presetClass="entr" presetSubtype="0" fill="hold" grpId="0" nodeType="withEffect" nodePh="1">
                                  <p:stCondLst>
                                    <p:cond delay="300"/>
                                  </p:stCondLst>
                                  <p:endCondLst>
                                    <p:cond evt="begin" delay="0">
                                      <p:tn val="73"/>
                                    </p:cond>
                                  </p:endCondLst>
                                  <p:childTnLst>
                                    <p:set>
                                      <p:cBhvr>
                                        <p:cTn id="74" dur="1" fill="hold">
                                          <p:stCondLst>
                                            <p:cond delay="0"/>
                                          </p:stCondLst>
                                        </p:cTn>
                                        <p:tgtEl>
                                          <p:spTgt spid="70"/>
                                        </p:tgtEl>
                                        <p:attrNameLst>
                                          <p:attrName>style.visibility</p:attrName>
                                        </p:attrNameLst>
                                      </p:cBhvr>
                                      <p:to>
                                        <p:strVal val="visible"/>
                                      </p:to>
                                    </p:set>
                                  </p:childTnLst>
                                </p:cTn>
                              </p:par>
                              <p:par>
                                <p:cTn id="75" presetID="16" presetClass="entr" presetSubtype="37" fill="hold" nodeType="withEffect">
                                  <p:stCondLst>
                                    <p:cond delay="300"/>
                                  </p:stCondLst>
                                  <p:childTnLst>
                                    <p:set>
                                      <p:cBhvr>
                                        <p:cTn id="76" dur="1" fill="hold">
                                          <p:stCondLst>
                                            <p:cond delay="0"/>
                                          </p:stCondLst>
                                        </p:cTn>
                                        <p:tgtEl>
                                          <p:spTgt spid="55"/>
                                        </p:tgtEl>
                                        <p:attrNameLst>
                                          <p:attrName>style.visibility</p:attrName>
                                        </p:attrNameLst>
                                      </p:cBhvr>
                                      <p:to>
                                        <p:strVal val="visible"/>
                                      </p:to>
                                    </p:set>
                                    <p:animEffect transition="in" filter="barn(outVertical)">
                                      <p:cBhvr>
                                        <p:cTn id="77" dur="500"/>
                                        <p:tgtEl>
                                          <p:spTgt spid="55"/>
                                        </p:tgtEl>
                                      </p:cBhvr>
                                    </p:animEffect>
                                  </p:childTnLst>
                                </p:cTn>
                              </p:par>
                              <p:par>
                                <p:cTn id="78" presetID="16" presetClass="entr" presetSubtype="37" fill="hold" nodeType="withEffect">
                                  <p:stCondLst>
                                    <p:cond delay="300"/>
                                  </p:stCondLst>
                                  <p:childTnLst>
                                    <p:set>
                                      <p:cBhvr>
                                        <p:cTn id="79" dur="1" fill="hold">
                                          <p:stCondLst>
                                            <p:cond delay="0"/>
                                          </p:stCondLst>
                                        </p:cTn>
                                        <p:tgtEl>
                                          <p:spTgt spid="136"/>
                                        </p:tgtEl>
                                        <p:attrNameLst>
                                          <p:attrName>style.visibility</p:attrName>
                                        </p:attrNameLst>
                                      </p:cBhvr>
                                      <p:to>
                                        <p:strVal val="visible"/>
                                      </p:to>
                                    </p:set>
                                    <p:animEffect transition="in" filter="barn(outVertical)">
                                      <p:cBhvr>
                                        <p:cTn id="80" dur="5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2" grpId="0" animBg="1"/>
      <p:bldP spid="44" grpId="0" animBg="1"/>
      <p:bldP spid="46" grpId="0" animBg="1"/>
      <p:bldP spid="48" grpId="0" animBg="1"/>
      <p:bldP spid="50" grpId="0" animBg="1"/>
      <p:bldP spid="53" grpId="0"/>
      <p:bldP spid="54" grpId="0"/>
      <p:bldP spid="56" grpId="0" animBg="1"/>
      <p:bldP spid="57" grpId="0" animBg="1"/>
      <p:bldP spid="58" grpId="0" animBg="1"/>
      <p:bldP spid="59" grpId="0"/>
      <p:bldP spid="63" grpId="0" animBg="1"/>
      <p:bldP spid="64" grpId="0" animBg="1"/>
      <p:bldP spid="65" grpId="0" animBg="1"/>
      <p:bldP spid="66" grpId="0"/>
      <p:bldP spid="67" grpId="0" animBg="1"/>
      <p:bldP spid="68" grpId="0" animBg="1"/>
      <p:bldP spid="69" grpId="0" animBg="1"/>
      <p:bldP spid="7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3655B0D1-F614-B875-E512-81838610E798}"/>
              </a:ext>
            </a:extLst>
          </p:cNvPr>
          <p:cNvSpPr/>
          <p:nvPr/>
        </p:nvSpPr>
        <p:spPr>
          <a:xfrm>
            <a:off x="205946" y="197708"/>
            <a:ext cx="11780108" cy="6462584"/>
          </a:xfrm>
          <a:prstGeom prst="rect">
            <a:avLst/>
          </a:prstGeom>
          <a:solidFill>
            <a:srgbClr val="C0EA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pic>
        <p:nvPicPr>
          <p:cNvPr id="3" name="!!achtergrond_elemnt">
            <a:extLst>
              <a:ext uri="{FF2B5EF4-FFF2-40B4-BE49-F238E27FC236}">
                <a16:creationId xmlns:a16="http://schemas.microsoft.com/office/drawing/2014/main" id="{C7D07DA2-2614-6D4E-6403-2515399D1C81}"/>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8620" t="18851" r="5099" b="17921"/>
          <a:stretch/>
        </p:blipFill>
        <p:spPr>
          <a:xfrm>
            <a:off x="-204654" y="-169817"/>
            <a:ext cx="12601306" cy="7197634"/>
          </a:xfrm>
          <a:prstGeom prst="rect">
            <a:avLst/>
          </a:prstGeom>
        </p:spPr>
      </p:pic>
      <p:sp>
        <p:nvSpPr>
          <p:cNvPr id="42" name="!!cirkeldwarsdoorde">
            <a:extLst>
              <a:ext uri="{FF2B5EF4-FFF2-40B4-BE49-F238E27FC236}">
                <a16:creationId xmlns:a16="http://schemas.microsoft.com/office/drawing/2014/main" id="{1C7F54E7-3F12-DF3E-7567-267240635610}"/>
              </a:ext>
            </a:extLst>
          </p:cNvPr>
          <p:cNvSpPr/>
          <p:nvPr/>
        </p:nvSpPr>
        <p:spPr>
          <a:xfrm>
            <a:off x="5202304" y="3113949"/>
            <a:ext cx="1828858" cy="1943028"/>
          </a:xfrm>
          <a:custGeom>
            <a:avLst/>
            <a:gdLst>
              <a:gd name="connsiteX0" fmla="*/ 145887 w 1828858"/>
              <a:gd name="connsiteY0" fmla="*/ 1492500 h 1943028"/>
              <a:gd name="connsiteX1" fmla="*/ 1297410 w 1828858"/>
              <a:gd name="connsiteY1" fmla="*/ 1877374 h 1943028"/>
              <a:gd name="connsiteX2" fmla="*/ 1780723 w 1828858"/>
              <a:gd name="connsiteY2" fmla="*/ 780393 h 1943028"/>
              <a:gd name="connsiteX3" fmla="*/ 1196314 w 1828858"/>
              <a:gd name="connsiteY3" fmla="*/ 165392 h 1943028"/>
              <a:gd name="connsiteX4" fmla="*/ 651813 w 1828858"/>
              <a:gd name="connsiteY4" fmla="*/ 889 h 1943028"/>
              <a:gd name="connsiteX5" fmla="*/ 314825 w 1828858"/>
              <a:gd name="connsiteY5" fmla="*/ 148986 h 1943028"/>
              <a:gd name="connsiteX6" fmla="*/ 139236 w 1828858"/>
              <a:gd name="connsiteY6" fmla="*/ 340093 h 1943028"/>
              <a:gd name="connsiteX7" fmla="*/ 7545 w 1828858"/>
              <a:gd name="connsiteY7" fmla="*/ 1069492 h 1943028"/>
              <a:gd name="connsiteX8" fmla="*/ 145887 w 1828858"/>
              <a:gd name="connsiteY8" fmla="*/ 1492942 h 1943028"/>
              <a:gd name="connsiteX9" fmla="*/ 145887 w 1828858"/>
              <a:gd name="connsiteY9" fmla="*/ 1492500 h 194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8858" h="1943028" fill="none" extrusionOk="0">
                <a:moveTo>
                  <a:pt x="145887" y="1492500"/>
                </a:moveTo>
                <a:cubicBezTo>
                  <a:pt x="334775" y="1821890"/>
                  <a:pt x="862659" y="2050010"/>
                  <a:pt x="1297410" y="1877374"/>
                </a:cubicBezTo>
                <a:cubicBezTo>
                  <a:pt x="1624990" y="1717093"/>
                  <a:pt x="1936388" y="1219279"/>
                  <a:pt x="1780723" y="780393"/>
                </a:cubicBezTo>
                <a:cubicBezTo>
                  <a:pt x="1710897" y="482956"/>
                  <a:pt x="1447928" y="296331"/>
                  <a:pt x="1196314" y="165392"/>
                </a:cubicBezTo>
                <a:cubicBezTo>
                  <a:pt x="1019467" y="73552"/>
                  <a:pt x="834420" y="-5832"/>
                  <a:pt x="651813" y="889"/>
                </a:cubicBezTo>
                <a:cubicBezTo>
                  <a:pt x="520908" y="17563"/>
                  <a:pt x="397563" y="55579"/>
                  <a:pt x="314825" y="148986"/>
                </a:cubicBezTo>
                <a:cubicBezTo>
                  <a:pt x="245191" y="199988"/>
                  <a:pt x="196445" y="258503"/>
                  <a:pt x="139236" y="340093"/>
                </a:cubicBezTo>
                <a:cubicBezTo>
                  <a:pt x="28035" y="556044"/>
                  <a:pt x="-30635" y="869831"/>
                  <a:pt x="7545" y="1069492"/>
                </a:cubicBezTo>
                <a:cubicBezTo>
                  <a:pt x="6717" y="1209376"/>
                  <a:pt x="51541" y="1364049"/>
                  <a:pt x="145887" y="1492942"/>
                </a:cubicBezTo>
                <a:cubicBezTo>
                  <a:pt x="145900" y="1492847"/>
                  <a:pt x="145849" y="1492594"/>
                  <a:pt x="145887" y="1492500"/>
                </a:cubicBezTo>
                <a:close/>
              </a:path>
              <a:path w="1828858" h="1943028" stroke="0" extrusionOk="0">
                <a:moveTo>
                  <a:pt x="145887" y="1492500"/>
                </a:moveTo>
                <a:cubicBezTo>
                  <a:pt x="368031" y="1910610"/>
                  <a:pt x="881347" y="2082032"/>
                  <a:pt x="1297410" y="1877374"/>
                </a:cubicBezTo>
                <a:cubicBezTo>
                  <a:pt x="1726399" y="1737906"/>
                  <a:pt x="1981646" y="1124293"/>
                  <a:pt x="1780723" y="780393"/>
                </a:cubicBezTo>
                <a:cubicBezTo>
                  <a:pt x="1706444" y="534960"/>
                  <a:pt x="1444784" y="354226"/>
                  <a:pt x="1196314" y="165392"/>
                </a:cubicBezTo>
                <a:cubicBezTo>
                  <a:pt x="1066286" y="65129"/>
                  <a:pt x="837272" y="-7260"/>
                  <a:pt x="651813" y="889"/>
                </a:cubicBezTo>
                <a:cubicBezTo>
                  <a:pt x="522238" y="-7444"/>
                  <a:pt x="407764" y="58463"/>
                  <a:pt x="314825" y="148986"/>
                </a:cubicBezTo>
                <a:cubicBezTo>
                  <a:pt x="254315" y="206686"/>
                  <a:pt x="173348" y="258433"/>
                  <a:pt x="139236" y="340093"/>
                </a:cubicBezTo>
                <a:cubicBezTo>
                  <a:pt x="24369" y="505475"/>
                  <a:pt x="-55356" y="858215"/>
                  <a:pt x="7545" y="1069492"/>
                </a:cubicBezTo>
                <a:cubicBezTo>
                  <a:pt x="-6037" y="1218761"/>
                  <a:pt x="68528" y="1366270"/>
                  <a:pt x="145887" y="1492942"/>
                </a:cubicBezTo>
                <a:cubicBezTo>
                  <a:pt x="145903" y="1492889"/>
                  <a:pt x="145887" y="1492560"/>
                  <a:pt x="145887" y="149250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46" name="!!fotodwarsdoorde">
            <a:extLst>
              <a:ext uri="{FF2B5EF4-FFF2-40B4-BE49-F238E27FC236}">
                <a16:creationId xmlns:a16="http://schemas.microsoft.com/office/drawing/2014/main" id="{44BEB7C9-5A0C-75AD-C006-4B1A90A6C75E}"/>
              </a:ext>
            </a:extLst>
          </p:cNvPr>
          <p:cNvSpPr/>
          <p:nvPr/>
        </p:nvSpPr>
        <p:spPr>
          <a:xfrm>
            <a:off x="5277677" y="3194025"/>
            <a:ext cx="1678116" cy="1782876"/>
          </a:xfrm>
          <a:custGeom>
            <a:avLst/>
            <a:gdLst>
              <a:gd name="connsiteX0" fmla="*/ 133862 w 1678116"/>
              <a:gd name="connsiteY0" fmla="*/ 1369482 h 1782876"/>
              <a:gd name="connsiteX1" fmla="*/ 1190472 w 1678116"/>
              <a:gd name="connsiteY1" fmla="*/ 1722634 h 1782876"/>
              <a:gd name="connsiteX2" fmla="*/ 1633948 w 1678116"/>
              <a:gd name="connsiteY2" fmla="*/ 716070 h 1782876"/>
              <a:gd name="connsiteX3" fmla="*/ 1097709 w 1678116"/>
              <a:gd name="connsiteY3" fmla="*/ 151759 h 1782876"/>
              <a:gd name="connsiteX4" fmla="*/ 598088 w 1678116"/>
              <a:gd name="connsiteY4" fmla="*/ 816 h 1782876"/>
              <a:gd name="connsiteX5" fmla="*/ 288876 w 1678116"/>
              <a:gd name="connsiteY5" fmla="*/ 136706 h 1782876"/>
              <a:gd name="connsiteX6" fmla="*/ 127760 w 1678116"/>
              <a:gd name="connsiteY6" fmla="*/ 312061 h 1782876"/>
              <a:gd name="connsiteX7" fmla="*/ 6923 w 1678116"/>
              <a:gd name="connsiteY7" fmla="*/ 981340 h 1782876"/>
              <a:gd name="connsiteX8" fmla="*/ 133862 w 1678116"/>
              <a:gd name="connsiteY8" fmla="*/ 1369888 h 1782876"/>
              <a:gd name="connsiteX9" fmla="*/ 133862 w 1678116"/>
              <a:gd name="connsiteY9" fmla="*/ 1369482 h 178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8116" h="1782876" fill="none" extrusionOk="0">
                <a:moveTo>
                  <a:pt x="133862" y="1369482"/>
                </a:moveTo>
                <a:cubicBezTo>
                  <a:pt x="295582" y="1657339"/>
                  <a:pt x="787155" y="1881133"/>
                  <a:pt x="1190472" y="1722634"/>
                </a:cubicBezTo>
                <a:cubicBezTo>
                  <a:pt x="1498193" y="1574495"/>
                  <a:pt x="1777320" y="1128902"/>
                  <a:pt x="1633948" y="716070"/>
                </a:cubicBezTo>
                <a:cubicBezTo>
                  <a:pt x="1546313" y="463800"/>
                  <a:pt x="1331964" y="248642"/>
                  <a:pt x="1097709" y="151759"/>
                </a:cubicBezTo>
                <a:cubicBezTo>
                  <a:pt x="940511" y="65518"/>
                  <a:pt x="754226" y="-1121"/>
                  <a:pt x="598088" y="816"/>
                </a:cubicBezTo>
                <a:cubicBezTo>
                  <a:pt x="474819" y="23844"/>
                  <a:pt x="356509" y="45750"/>
                  <a:pt x="288876" y="136706"/>
                </a:cubicBezTo>
                <a:cubicBezTo>
                  <a:pt x="225078" y="183592"/>
                  <a:pt x="172509" y="241692"/>
                  <a:pt x="127760" y="312061"/>
                </a:cubicBezTo>
                <a:cubicBezTo>
                  <a:pt x="27124" y="511427"/>
                  <a:pt x="-27106" y="795544"/>
                  <a:pt x="6923" y="981340"/>
                </a:cubicBezTo>
                <a:cubicBezTo>
                  <a:pt x="-1416" y="1105586"/>
                  <a:pt x="38140" y="1251452"/>
                  <a:pt x="133862" y="1369888"/>
                </a:cubicBezTo>
                <a:cubicBezTo>
                  <a:pt x="133856" y="1369734"/>
                  <a:pt x="133894" y="1369599"/>
                  <a:pt x="133862" y="1369482"/>
                </a:cubicBezTo>
                <a:close/>
              </a:path>
              <a:path w="1678116" h="1782876" stroke="0" extrusionOk="0">
                <a:moveTo>
                  <a:pt x="133862" y="1369482"/>
                </a:moveTo>
                <a:cubicBezTo>
                  <a:pt x="334377" y="1776340"/>
                  <a:pt x="812275" y="1898109"/>
                  <a:pt x="1190472" y="1722634"/>
                </a:cubicBezTo>
                <a:cubicBezTo>
                  <a:pt x="1577537" y="1585294"/>
                  <a:pt x="1780242" y="1088258"/>
                  <a:pt x="1633948" y="716070"/>
                </a:cubicBezTo>
                <a:cubicBezTo>
                  <a:pt x="1545459" y="472215"/>
                  <a:pt x="1325726" y="324029"/>
                  <a:pt x="1097709" y="151759"/>
                </a:cubicBezTo>
                <a:cubicBezTo>
                  <a:pt x="949568" y="63286"/>
                  <a:pt x="746811" y="66"/>
                  <a:pt x="598088" y="816"/>
                </a:cubicBezTo>
                <a:cubicBezTo>
                  <a:pt x="477991" y="-13357"/>
                  <a:pt x="383135" y="43590"/>
                  <a:pt x="288876" y="136706"/>
                </a:cubicBezTo>
                <a:cubicBezTo>
                  <a:pt x="233367" y="189571"/>
                  <a:pt x="163556" y="241009"/>
                  <a:pt x="127760" y="312061"/>
                </a:cubicBezTo>
                <a:cubicBezTo>
                  <a:pt x="18213" y="488007"/>
                  <a:pt x="-27000" y="773202"/>
                  <a:pt x="6923" y="981340"/>
                </a:cubicBezTo>
                <a:cubicBezTo>
                  <a:pt x="-818" y="1118260"/>
                  <a:pt x="64380" y="1265761"/>
                  <a:pt x="133862" y="1369888"/>
                </a:cubicBezTo>
                <a:cubicBezTo>
                  <a:pt x="133891" y="1369756"/>
                  <a:pt x="133890" y="1369590"/>
                  <a:pt x="133862" y="1369482"/>
                </a:cubicBezTo>
                <a:close/>
              </a:path>
            </a:pathLst>
          </a:custGeom>
          <a:blipFill>
            <a:blip r:embed="rId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0" name="!!dwarsdoorde">
            <a:extLst>
              <a:ext uri="{FF2B5EF4-FFF2-40B4-BE49-F238E27FC236}">
                <a16:creationId xmlns:a16="http://schemas.microsoft.com/office/drawing/2014/main" id="{6E5602F7-75A6-BF89-4E09-CEAA25B9F4A9}"/>
              </a:ext>
            </a:extLst>
          </p:cNvPr>
          <p:cNvSpPr/>
          <p:nvPr/>
        </p:nvSpPr>
        <p:spPr>
          <a:xfrm>
            <a:off x="5200679" y="5044992"/>
            <a:ext cx="1863008" cy="69953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Dwars door de Maasvallei</a:t>
            </a:r>
            <a:endParaRPr lang="nl-BE" dirty="0">
              <a:solidFill>
                <a:srgbClr val="0D9FB3"/>
              </a:solidFill>
            </a:endParaRPr>
          </a:p>
        </p:txBody>
      </p:sp>
      <p:sp>
        <p:nvSpPr>
          <p:cNvPr id="53" name="!!Link_dwarsdoorde">
            <a:hlinkClick r:id="rId5" action="ppaction://hlinksldjump"/>
            <a:extLst>
              <a:ext uri="{FF2B5EF4-FFF2-40B4-BE49-F238E27FC236}">
                <a16:creationId xmlns:a16="http://schemas.microsoft.com/office/drawing/2014/main" id="{A9B37E8B-D464-CF50-C09E-F3AA09E269DB}"/>
              </a:ext>
            </a:extLst>
          </p:cNvPr>
          <p:cNvSpPr/>
          <p:nvPr/>
        </p:nvSpPr>
        <p:spPr>
          <a:xfrm>
            <a:off x="5203903" y="3059193"/>
            <a:ext cx="1954150" cy="27655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67" name="!!cirkelobstakelruns">
            <a:extLst>
              <a:ext uri="{FF2B5EF4-FFF2-40B4-BE49-F238E27FC236}">
                <a16:creationId xmlns:a16="http://schemas.microsoft.com/office/drawing/2014/main" id="{8550FA59-3D89-0172-8F66-D20822A96A5F}"/>
              </a:ext>
            </a:extLst>
          </p:cNvPr>
          <p:cNvSpPr/>
          <p:nvPr/>
        </p:nvSpPr>
        <p:spPr>
          <a:xfrm>
            <a:off x="7813962" y="3444198"/>
            <a:ext cx="1828858" cy="1943028"/>
          </a:xfrm>
          <a:custGeom>
            <a:avLst/>
            <a:gdLst>
              <a:gd name="connsiteX0" fmla="*/ 145887 w 1828858"/>
              <a:gd name="connsiteY0" fmla="*/ 1492500 h 1943028"/>
              <a:gd name="connsiteX1" fmla="*/ 1297410 w 1828858"/>
              <a:gd name="connsiteY1" fmla="*/ 1877374 h 1943028"/>
              <a:gd name="connsiteX2" fmla="*/ 1780723 w 1828858"/>
              <a:gd name="connsiteY2" fmla="*/ 780393 h 1943028"/>
              <a:gd name="connsiteX3" fmla="*/ 1196314 w 1828858"/>
              <a:gd name="connsiteY3" fmla="*/ 165392 h 1943028"/>
              <a:gd name="connsiteX4" fmla="*/ 651813 w 1828858"/>
              <a:gd name="connsiteY4" fmla="*/ 889 h 1943028"/>
              <a:gd name="connsiteX5" fmla="*/ 314825 w 1828858"/>
              <a:gd name="connsiteY5" fmla="*/ 148986 h 1943028"/>
              <a:gd name="connsiteX6" fmla="*/ 139236 w 1828858"/>
              <a:gd name="connsiteY6" fmla="*/ 340093 h 1943028"/>
              <a:gd name="connsiteX7" fmla="*/ 7545 w 1828858"/>
              <a:gd name="connsiteY7" fmla="*/ 1069492 h 1943028"/>
              <a:gd name="connsiteX8" fmla="*/ 145887 w 1828858"/>
              <a:gd name="connsiteY8" fmla="*/ 1492942 h 1943028"/>
              <a:gd name="connsiteX9" fmla="*/ 145887 w 1828858"/>
              <a:gd name="connsiteY9" fmla="*/ 1492500 h 194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8858" h="1943028" fill="none" extrusionOk="0">
                <a:moveTo>
                  <a:pt x="145887" y="1492500"/>
                </a:moveTo>
                <a:cubicBezTo>
                  <a:pt x="334775" y="1821890"/>
                  <a:pt x="862659" y="2050010"/>
                  <a:pt x="1297410" y="1877374"/>
                </a:cubicBezTo>
                <a:cubicBezTo>
                  <a:pt x="1624990" y="1717093"/>
                  <a:pt x="1936388" y="1219279"/>
                  <a:pt x="1780723" y="780393"/>
                </a:cubicBezTo>
                <a:cubicBezTo>
                  <a:pt x="1710897" y="482956"/>
                  <a:pt x="1447928" y="296331"/>
                  <a:pt x="1196314" y="165392"/>
                </a:cubicBezTo>
                <a:cubicBezTo>
                  <a:pt x="1019467" y="73552"/>
                  <a:pt x="834420" y="-5832"/>
                  <a:pt x="651813" y="889"/>
                </a:cubicBezTo>
                <a:cubicBezTo>
                  <a:pt x="520908" y="17563"/>
                  <a:pt x="397563" y="55579"/>
                  <a:pt x="314825" y="148986"/>
                </a:cubicBezTo>
                <a:cubicBezTo>
                  <a:pt x="245191" y="199988"/>
                  <a:pt x="196445" y="258503"/>
                  <a:pt x="139236" y="340093"/>
                </a:cubicBezTo>
                <a:cubicBezTo>
                  <a:pt x="28035" y="556044"/>
                  <a:pt x="-30635" y="869831"/>
                  <a:pt x="7545" y="1069492"/>
                </a:cubicBezTo>
                <a:cubicBezTo>
                  <a:pt x="6717" y="1209376"/>
                  <a:pt x="51541" y="1364049"/>
                  <a:pt x="145887" y="1492942"/>
                </a:cubicBezTo>
                <a:cubicBezTo>
                  <a:pt x="145900" y="1492847"/>
                  <a:pt x="145849" y="1492594"/>
                  <a:pt x="145887" y="1492500"/>
                </a:cubicBezTo>
                <a:close/>
              </a:path>
              <a:path w="1828858" h="1943028" stroke="0" extrusionOk="0">
                <a:moveTo>
                  <a:pt x="145887" y="1492500"/>
                </a:moveTo>
                <a:cubicBezTo>
                  <a:pt x="368031" y="1910610"/>
                  <a:pt x="881347" y="2082032"/>
                  <a:pt x="1297410" y="1877374"/>
                </a:cubicBezTo>
                <a:cubicBezTo>
                  <a:pt x="1726399" y="1737906"/>
                  <a:pt x="1981646" y="1124293"/>
                  <a:pt x="1780723" y="780393"/>
                </a:cubicBezTo>
                <a:cubicBezTo>
                  <a:pt x="1706444" y="534960"/>
                  <a:pt x="1444784" y="354226"/>
                  <a:pt x="1196314" y="165392"/>
                </a:cubicBezTo>
                <a:cubicBezTo>
                  <a:pt x="1066286" y="65129"/>
                  <a:pt x="837272" y="-7260"/>
                  <a:pt x="651813" y="889"/>
                </a:cubicBezTo>
                <a:cubicBezTo>
                  <a:pt x="522238" y="-7444"/>
                  <a:pt x="407764" y="58463"/>
                  <a:pt x="314825" y="148986"/>
                </a:cubicBezTo>
                <a:cubicBezTo>
                  <a:pt x="254315" y="206686"/>
                  <a:pt x="173348" y="258433"/>
                  <a:pt x="139236" y="340093"/>
                </a:cubicBezTo>
                <a:cubicBezTo>
                  <a:pt x="24369" y="505475"/>
                  <a:pt x="-55356" y="858215"/>
                  <a:pt x="7545" y="1069492"/>
                </a:cubicBezTo>
                <a:cubicBezTo>
                  <a:pt x="-6037" y="1218761"/>
                  <a:pt x="68528" y="1366270"/>
                  <a:pt x="145887" y="1492942"/>
                </a:cubicBezTo>
                <a:cubicBezTo>
                  <a:pt x="145903" y="1492889"/>
                  <a:pt x="145887" y="1492560"/>
                  <a:pt x="145887" y="149250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8" name="!!fotoobstakelruns">
            <a:extLst>
              <a:ext uri="{FF2B5EF4-FFF2-40B4-BE49-F238E27FC236}">
                <a16:creationId xmlns:a16="http://schemas.microsoft.com/office/drawing/2014/main" id="{5DFDF7C6-757E-24D3-7958-C81177313C6F}"/>
              </a:ext>
            </a:extLst>
          </p:cNvPr>
          <p:cNvSpPr/>
          <p:nvPr/>
        </p:nvSpPr>
        <p:spPr>
          <a:xfrm>
            <a:off x="7889335" y="3524274"/>
            <a:ext cx="1678116" cy="1782876"/>
          </a:xfrm>
          <a:custGeom>
            <a:avLst/>
            <a:gdLst>
              <a:gd name="connsiteX0" fmla="*/ 133862 w 1678116"/>
              <a:gd name="connsiteY0" fmla="*/ 1369482 h 1782876"/>
              <a:gd name="connsiteX1" fmla="*/ 1190472 w 1678116"/>
              <a:gd name="connsiteY1" fmla="*/ 1722634 h 1782876"/>
              <a:gd name="connsiteX2" fmla="*/ 1633948 w 1678116"/>
              <a:gd name="connsiteY2" fmla="*/ 716070 h 1782876"/>
              <a:gd name="connsiteX3" fmla="*/ 1097709 w 1678116"/>
              <a:gd name="connsiteY3" fmla="*/ 151759 h 1782876"/>
              <a:gd name="connsiteX4" fmla="*/ 598088 w 1678116"/>
              <a:gd name="connsiteY4" fmla="*/ 816 h 1782876"/>
              <a:gd name="connsiteX5" fmla="*/ 288876 w 1678116"/>
              <a:gd name="connsiteY5" fmla="*/ 136706 h 1782876"/>
              <a:gd name="connsiteX6" fmla="*/ 127760 w 1678116"/>
              <a:gd name="connsiteY6" fmla="*/ 312061 h 1782876"/>
              <a:gd name="connsiteX7" fmla="*/ 6923 w 1678116"/>
              <a:gd name="connsiteY7" fmla="*/ 981340 h 1782876"/>
              <a:gd name="connsiteX8" fmla="*/ 133862 w 1678116"/>
              <a:gd name="connsiteY8" fmla="*/ 1369888 h 1782876"/>
              <a:gd name="connsiteX9" fmla="*/ 133862 w 1678116"/>
              <a:gd name="connsiteY9" fmla="*/ 1369482 h 178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8116" h="1782876" fill="none" extrusionOk="0">
                <a:moveTo>
                  <a:pt x="133862" y="1369482"/>
                </a:moveTo>
                <a:cubicBezTo>
                  <a:pt x="295582" y="1657339"/>
                  <a:pt x="787155" y="1881133"/>
                  <a:pt x="1190472" y="1722634"/>
                </a:cubicBezTo>
                <a:cubicBezTo>
                  <a:pt x="1498193" y="1574495"/>
                  <a:pt x="1777320" y="1128902"/>
                  <a:pt x="1633948" y="716070"/>
                </a:cubicBezTo>
                <a:cubicBezTo>
                  <a:pt x="1546313" y="463800"/>
                  <a:pt x="1331964" y="248642"/>
                  <a:pt x="1097709" y="151759"/>
                </a:cubicBezTo>
                <a:cubicBezTo>
                  <a:pt x="940511" y="65518"/>
                  <a:pt x="754226" y="-1121"/>
                  <a:pt x="598088" y="816"/>
                </a:cubicBezTo>
                <a:cubicBezTo>
                  <a:pt x="474819" y="23844"/>
                  <a:pt x="356509" y="45750"/>
                  <a:pt x="288876" y="136706"/>
                </a:cubicBezTo>
                <a:cubicBezTo>
                  <a:pt x="225078" y="183592"/>
                  <a:pt x="172509" y="241692"/>
                  <a:pt x="127760" y="312061"/>
                </a:cubicBezTo>
                <a:cubicBezTo>
                  <a:pt x="27124" y="511427"/>
                  <a:pt x="-27106" y="795544"/>
                  <a:pt x="6923" y="981340"/>
                </a:cubicBezTo>
                <a:cubicBezTo>
                  <a:pt x="-1416" y="1105586"/>
                  <a:pt x="38140" y="1251452"/>
                  <a:pt x="133862" y="1369888"/>
                </a:cubicBezTo>
                <a:cubicBezTo>
                  <a:pt x="133856" y="1369734"/>
                  <a:pt x="133894" y="1369599"/>
                  <a:pt x="133862" y="1369482"/>
                </a:cubicBezTo>
                <a:close/>
              </a:path>
              <a:path w="1678116" h="1782876" stroke="0" extrusionOk="0">
                <a:moveTo>
                  <a:pt x="133862" y="1369482"/>
                </a:moveTo>
                <a:cubicBezTo>
                  <a:pt x="334377" y="1776340"/>
                  <a:pt x="812275" y="1898109"/>
                  <a:pt x="1190472" y="1722634"/>
                </a:cubicBezTo>
                <a:cubicBezTo>
                  <a:pt x="1577537" y="1585294"/>
                  <a:pt x="1780242" y="1088258"/>
                  <a:pt x="1633948" y="716070"/>
                </a:cubicBezTo>
                <a:cubicBezTo>
                  <a:pt x="1545459" y="472215"/>
                  <a:pt x="1325726" y="324029"/>
                  <a:pt x="1097709" y="151759"/>
                </a:cubicBezTo>
                <a:cubicBezTo>
                  <a:pt x="949568" y="63286"/>
                  <a:pt x="746811" y="66"/>
                  <a:pt x="598088" y="816"/>
                </a:cubicBezTo>
                <a:cubicBezTo>
                  <a:pt x="477991" y="-13357"/>
                  <a:pt x="383135" y="43590"/>
                  <a:pt x="288876" y="136706"/>
                </a:cubicBezTo>
                <a:cubicBezTo>
                  <a:pt x="233367" y="189571"/>
                  <a:pt x="163556" y="241009"/>
                  <a:pt x="127760" y="312061"/>
                </a:cubicBezTo>
                <a:cubicBezTo>
                  <a:pt x="18213" y="488007"/>
                  <a:pt x="-27000" y="773202"/>
                  <a:pt x="6923" y="981340"/>
                </a:cubicBezTo>
                <a:cubicBezTo>
                  <a:pt x="-818" y="1118260"/>
                  <a:pt x="64380" y="1265761"/>
                  <a:pt x="133862" y="1369888"/>
                </a:cubicBezTo>
                <a:cubicBezTo>
                  <a:pt x="133891" y="1369756"/>
                  <a:pt x="133890" y="1369590"/>
                  <a:pt x="133862" y="1369482"/>
                </a:cubicBezTo>
                <a:close/>
              </a:path>
            </a:pathLst>
          </a:custGeom>
          <a:blipFill>
            <a:blip r:embed="rId6"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9" name="!!obstakelruns">
            <a:extLst>
              <a:ext uri="{FF2B5EF4-FFF2-40B4-BE49-F238E27FC236}">
                <a16:creationId xmlns:a16="http://schemas.microsoft.com/office/drawing/2014/main" id="{822D94FE-A8C6-30DC-6EBC-4E439B6CF8A0}"/>
              </a:ext>
            </a:extLst>
          </p:cNvPr>
          <p:cNvSpPr/>
          <p:nvPr/>
        </p:nvSpPr>
        <p:spPr>
          <a:xfrm>
            <a:off x="7812337" y="5375241"/>
            <a:ext cx="1863008" cy="69953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err="1">
                <a:solidFill>
                  <a:srgbClr val="0D9FB3"/>
                </a:solidFill>
              </a:rPr>
              <a:t>Obstacle</a:t>
            </a:r>
            <a:r>
              <a:rPr lang="nl-NL" dirty="0">
                <a:solidFill>
                  <a:srgbClr val="0D9FB3"/>
                </a:solidFill>
              </a:rPr>
              <a:t> Runs</a:t>
            </a:r>
            <a:endParaRPr lang="nl-BE" dirty="0">
              <a:solidFill>
                <a:srgbClr val="0D9FB3"/>
              </a:solidFill>
            </a:endParaRPr>
          </a:p>
        </p:txBody>
      </p:sp>
      <p:sp>
        <p:nvSpPr>
          <p:cNvPr id="70" name="!!Link_obstakelruns">
            <a:hlinkClick r:id="rId7" action="ppaction://hlinksldjump"/>
            <a:extLst>
              <a:ext uri="{FF2B5EF4-FFF2-40B4-BE49-F238E27FC236}">
                <a16:creationId xmlns:a16="http://schemas.microsoft.com/office/drawing/2014/main" id="{C4DDA4D8-735E-46BA-5EB8-D72DFA526639}"/>
              </a:ext>
            </a:extLst>
          </p:cNvPr>
          <p:cNvSpPr/>
          <p:nvPr/>
        </p:nvSpPr>
        <p:spPr>
          <a:xfrm>
            <a:off x="7815561" y="3389443"/>
            <a:ext cx="1954150" cy="27655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62" name="!!goodtimes_bol2">
            <a:extLst>
              <a:ext uri="{FF2B5EF4-FFF2-40B4-BE49-F238E27FC236}">
                <a16:creationId xmlns:a16="http://schemas.microsoft.com/office/drawing/2014/main" id="{066266F3-4683-52F3-AB37-89F888BD9CF1}"/>
              </a:ext>
            </a:extLst>
          </p:cNvPr>
          <p:cNvSpPr/>
          <p:nvPr/>
        </p:nvSpPr>
        <p:spPr>
          <a:xfrm>
            <a:off x="845540" y="8253293"/>
            <a:ext cx="1744600" cy="1494438"/>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71" name="!!goodtimes_bol1">
            <a:extLst>
              <a:ext uri="{FF2B5EF4-FFF2-40B4-BE49-F238E27FC236}">
                <a16:creationId xmlns:a16="http://schemas.microsoft.com/office/drawing/2014/main" id="{ED39CFEE-D436-44A3-0FC5-4240D03791C4}"/>
              </a:ext>
            </a:extLst>
          </p:cNvPr>
          <p:cNvSpPr/>
          <p:nvPr/>
        </p:nvSpPr>
        <p:spPr>
          <a:xfrm rot="14561146">
            <a:off x="2305114" y="8212205"/>
            <a:ext cx="1271625" cy="122304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72" name="!!goodtimes">
            <a:extLst>
              <a:ext uri="{FF2B5EF4-FFF2-40B4-BE49-F238E27FC236}">
                <a16:creationId xmlns:a16="http://schemas.microsoft.com/office/drawing/2014/main" id="{2FD8FAC7-60F4-1597-3F7D-711A969A05F5}"/>
              </a:ext>
            </a:extLst>
          </p:cNvPr>
          <p:cNvSpPr/>
          <p:nvPr/>
        </p:nvSpPr>
        <p:spPr>
          <a:xfrm>
            <a:off x="1453394" y="8962578"/>
            <a:ext cx="2526816" cy="621993"/>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#GOODTIMES</a:t>
            </a:r>
            <a:endParaRPr lang="nl-BE" sz="2400" dirty="0">
              <a:solidFill>
                <a:srgbClr val="F37B4B"/>
              </a:solidFill>
              <a:latin typeface="Montserrat ExtraBold" panose="00000900000000000000" pitchFamily="2" charset="0"/>
            </a:endParaRPr>
          </a:p>
        </p:txBody>
      </p:sp>
      <p:pic>
        <p:nvPicPr>
          <p:cNvPr id="73" name="!!ijsje">
            <a:extLst>
              <a:ext uri="{FF2B5EF4-FFF2-40B4-BE49-F238E27FC236}">
                <a16:creationId xmlns:a16="http://schemas.microsoft.com/office/drawing/2014/main" id="{22502693-1D34-9F7C-A232-F0ABC122F7D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1191034">
            <a:off x="760282" y="7841716"/>
            <a:ext cx="1134160" cy="1563766"/>
          </a:xfrm>
          <a:prstGeom prst="rect">
            <a:avLst/>
          </a:prstGeom>
          <a:effectLst>
            <a:outerShdw blurRad="50800" dist="38100" dir="2700000" algn="tl" rotWithShape="0">
              <a:prstClr val="black">
                <a:alpha val="40000"/>
              </a:prstClr>
            </a:outerShdw>
          </a:effectLst>
        </p:spPr>
      </p:pic>
      <p:sp>
        <p:nvSpPr>
          <p:cNvPr id="74" name="!!actief_bol2">
            <a:extLst>
              <a:ext uri="{FF2B5EF4-FFF2-40B4-BE49-F238E27FC236}">
                <a16:creationId xmlns:a16="http://schemas.microsoft.com/office/drawing/2014/main" id="{D6E74587-7CB5-4ED0-2974-8261EDA1FAA2}"/>
              </a:ext>
            </a:extLst>
          </p:cNvPr>
          <p:cNvSpPr/>
          <p:nvPr/>
        </p:nvSpPr>
        <p:spPr>
          <a:xfrm>
            <a:off x="1840186" y="11065307"/>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75" name="!!actief_bol1">
            <a:extLst>
              <a:ext uri="{FF2B5EF4-FFF2-40B4-BE49-F238E27FC236}">
                <a16:creationId xmlns:a16="http://schemas.microsoft.com/office/drawing/2014/main" id="{7BC8D0D8-6DD5-3461-FEA0-06A620687009}"/>
              </a:ext>
            </a:extLst>
          </p:cNvPr>
          <p:cNvSpPr/>
          <p:nvPr/>
        </p:nvSpPr>
        <p:spPr>
          <a:xfrm>
            <a:off x="1122970" y="11000274"/>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76" name="!!actiefbuiten">
            <a:extLst>
              <a:ext uri="{FF2B5EF4-FFF2-40B4-BE49-F238E27FC236}">
                <a16:creationId xmlns:a16="http://schemas.microsoft.com/office/drawing/2014/main" id="{D3AF6293-214D-4934-753D-7AB76FBAB09D}"/>
              </a:ext>
            </a:extLst>
          </p:cNvPr>
          <p:cNvSpPr/>
          <p:nvPr/>
        </p:nvSpPr>
        <p:spPr>
          <a:xfrm>
            <a:off x="872435" y="11374395"/>
            <a:ext cx="2860586" cy="622800"/>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#ACTIEFBUITEN</a:t>
            </a:r>
            <a:endParaRPr lang="nl-BE" sz="2400" dirty="0">
              <a:solidFill>
                <a:srgbClr val="F37B4B"/>
              </a:solidFill>
              <a:latin typeface="Montserrat ExtraBold" panose="00000900000000000000" pitchFamily="2" charset="0"/>
            </a:endParaRPr>
          </a:p>
        </p:txBody>
      </p:sp>
      <p:pic>
        <p:nvPicPr>
          <p:cNvPr id="77" name="!!palmboom">
            <a:extLst>
              <a:ext uri="{FF2B5EF4-FFF2-40B4-BE49-F238E27FC236}">
                <a16:creationId xmlns:a16="http://schemas.microsoft.com/office/drawing/2014/main" id="{285CC7D4-9541-059A-A8FA-58128FA00A5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333459" y="10696438"/>
            <a:ext cx="1323924" cy="1348594"/>
          </a:xfrm>
          <a:prstGeom prst="rect">
            <a:avLst/>
          </a:prstGeom>
          <a:effectLst>
            <a:outerShdw blurRad="50800" dist="38100" dir="2700000" algn="tl" rotWithShape="0">
              <a:prstClr val="black">
                <a:alpha val="40000"/>
              </a:prstClr>
            </a:outerShdw>
          </a:effectLst>
        </p:spPr>
      </p:pic>
      <p:pic>
        <p:nvPicPr>
          <p:cNvPr id="78" name="!!camera">
            <a:extLst>
              <a:ext uri="{FF2B5EF4-FFF2-40B4-BE49-F238E27FC236}">
                <a16:creationId xmlns:a16="http://schemas.microsoft.com/office/drawing/2014/main" id="{BF318E6C-8994-AB7B-4E12-9788E060EE0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2598151" y="10447744"/>
            <a:ext cx="1157528" cy="1032389"/>
          </a:xfrm>
          <a:prstGeom prst="rect">
            <a:avLst/>
          </a:prstGeom>
          <a:effectLst>
            <a:outerShdw blurRad="50800" dist="38100" dir="2700000" algn="tl" rotWithShape="0">
              <a:prstClr val="black">
                <a:alpha val="40000"/>
              </a:prstClr>
            </a:outerShdw>
          </a:effectLst>
        </p:spPr>
      </p:pic>
      <p:pic>
        <p:nvPicPr>
          <p:cNvPr id="79" name="!!cocktail">
            <a:extLst>
              <a:ext uri="{FF2B5EF4-FFF2-40B4-BE49-F238E27FC236}">
                <a16:creationId xmlns:a16="http://schemas.microsoft.com/office/drawing/2014/main" id="{AC94B75C-1604-4CE9-4896-0BACA22D9572}"/>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21163524">
            <a:off x="1923281" y="7373747"/>
            <a:ext cx="788703" cy="1708857"/>
          </a:xfrm>
          <a:prstGeom prst="rect">
            <a:avLst/>
          </a:prstGeom>
          <a:effectLst>
            <a:outerShdw blurRad="50800" dist="38100" dir="2700000" algn="tl" rotWithShape="0">
              <a:prstClr val="black">
                <a:alpha val="40000"/>
              </a:prstClr>
            </a:outerShdw>
          </a:effectLst>
        </p:spPr>
      </p:pic>
      <p:sp>
        <p:nvSpPr>
          <p:cNvPr id="80" name="!!chillax_bol2">
            <a:extLst>
              <a:ext uri="{FF2B5EF4-FFF2-40B4-BE49-F238E27FC236}">
                <a16:creationId xmlns:a16="http://schemas.microsoft.com/office/drawing/2014/main" id="{5C59ABBE-5449-A963-5F03-52607F29BED4}"/>
              </a:ext>
            </a:extLst>
          </p:cNvPr>
          <p:cNvSpPr/>
          <p:nvPr/>
        </p:nvSpPr>
        <p:spPr>
          <a:xfrm>
            <a:off x="10048082" y="8170313"/>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19F4D"/>
          </a:solidFill>
          <a:ln w="9525" cap="flat">
            <a:noFill/>
            <a:prstDash val="solid"/>
            <a:miter/>
          </a:ln>
        </p:spPr>
        <p:txBody>
          <a:bodyPr rtlCol="0" anchor="ctr"/>
          <a:lstStyle/>
          <a:p>
            <a:endParaRPr lang="nl-BE"/>
          </a:p>
        </p:txBody>
      </p:sp>
      <p:sp>
        <p:nvSpPr>
          <p:cNvPr id="81" name="!!chillax_bol1">
            <a:extLst>
              <a:ext uri="{FF2B5EF4-FFF2-40B4-BE49-F238E27FC236}">
                <a16:creationId xmlns:a16="http://schemas.microsoft.com/office/drawing/2014/main" id="{78ECE47D-36A1-563E-73AA-19160A9AD93D}"/>
              </a:ext>
            </a:extLst>
          </p:cNvPr>
          <p:cNvSpPr/>
          <p:nvPr/>
        </p:nvSpPr>
        <p:spPr>
          <a:xfrm>
            <a:off x="8851873" y="8960956"/>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FE989"/>
          </a:solidFill>
          <a:ln w="9525" cap="flat">
            <a:noFill/>
            <a:prstDash val="solid"/>
            <a:miter/>
          </a:ln>
        </p:spPr>
        <p:txBody>
          <a:bodyPr rtlCol="0" anchor="ctr"/>
          <a:lstStyle/>
          <a:p>
            <a:endParaRPr lang="nl-BE"/>
          </a:p>
        </p:txBody>
      </p:sp>
      <p:sp>
        <p:nvSpPr>
          <p:cNvPr id="82" name="!!chillax">
            <a:extLst>
              <a:ext uri="{FF2B5EF4-FFF2-40B4-BE49-F238E27FC236}">
                <a16:creationId xmlns:a16="http://schemas.microsoft.com/office/drawing/2014/main" id="{CB869CE5-6788-61DB-01A3-AF5E454A9E1A}"/>
              </a:ext>
            </a:extLst>
          </p:cNvPr>
          <p:cNvSpPr/>
          <p:nvPr/>
        </p:nvSpPr>
        <p:spPr>
          <a:xfrm>
            <a:off x="9032626" y="8915781"/>
            <a:ext cx="2285965" cy="537518"/>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#CHILLAX</a:t>
            </a:r>
            <a:endParaRPr lang="nl-BE" sz="2400" dirty="0">
              <a:solidFill>
                <a:srgbClr val="F37B4B"/>
              </a:solidFill>
              <a:latin typeface="Montserrat ExtraBold" panose="00000900000000000000" pitchFamily="2" charset="0"/>
            </a:endParaRPr>
          </a:p>
        </p:txBody>
      </p:sp>
      <p:pic>
        <p:nvPicPr>
          <p:cNvPr id="83" name="!!hoed">
            <a:extLst>
              <a:ext uri="{FF2B5EF4-FFF2-40B4-BE49-F238E27FC236}">
                <a16:creationId xmlns:a16="http://schemas.microsoft.com/office/drawing/2014/main" id="{85EF3936-37B2-E03C-9215-5B612A98F5C4}"/>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rot="2032084">
            <a:off x="8964163" y="7854859"/>
            <a:ext cx="1857375" cy="1181100"/>
          </a:xfrm>
          <a:prstGeom prst="rect">
            <a:avLst/>
          </a:prstGeom>
          <a:effectLst>
            <a:outerShdw blurRad="50800" dist="38100" dir="2700000" algn="tl" rotWithShape="0">
              <a:prstClr val="black">
                <a:alpha val="40000"/>
              </a:prstClr>
            </a:outerShdw>
          </a:effectLst>
        </p:spPr>
      </p:pic>
      <p:pic>
        <p:nvPicPr>
          <p:cNvPr id="84" name="!!redband">
            <a:extLst>
              <a:ext uri="{FF2B5EF4-FFF2-40B4-BE49-F238E27FC236}">
                <a16:creationId xmlns:a16="http://schemas.microsoft.com/office/drawing/2014/main" id="{31E097C3-5467-9A5C-8476-78298B3C6EA7}"/>
              </a:ext>
            </a:extLst>
          </p:cNvPr>
          <p:cNvPicPr>
            <a:picLocks noChangeAspect="1"/>
          </p:cNvPicPr>
          <p:nvPr/>
        </p:nvPicPr>
        <p:blipFill>
          <a:blip r:embed="rId18" cstate="print">
            <a:extLst>
              <a:ext uri="{28A0092B-C50C-407E-A947-70E740481C1C}">
                <a14:useLocalDpi xmlns:a14="http://schemas.microsoft.com/office/drawing/2010/main"/>
              </a:ext>
              <a:ext uri="{96DAC541-7B7A-43D3-8B79-37D633B846F1}">
                <asvg:svgBlip xmlns:asvg="http://schemas.microsoft.com/office/drawing/2016/SVG/main" r:embed="rId19"/>
              </a:ext>
            </a:extLst>
          </a:blip>
          <a:stretch>
            <a:fillRect/>
          </a:stretch>
        </p:blipFill>
        <p:spPr>
          <a:xfrm>
            <a:off x="7855690" y="8336082"/>
            <a:ext cx="1395811" cy="1398363"/>
          </a:xfrm>
          <a:prstGeom prst="rect">
            <a:avLst/>
          </a:prstGeom>
          <a:effectLst>
            <a:outerShdw blurRad="50800" dist="38100" dir="2700000" algn="tl" rotWithShape="0">
              <a:prstClr val="black">
                <a:alpha val="40000"/>
              </a:prstClr>
            </a:outerShdw>
          </a:effectLst>
        </p:spPr>
      </p:pic>
      <p:sp>
        <p:nvSpPr>
          <p:cNvPr id="90" name="!!unieke_bol2">
            <a:extLst>
              <a:ext uri="{FF2B5EF4-FFF2-40B4-BE49-F238E27FC236}">
                <a16:creationId xmlns:a16="http://schemas.microsoft.com/office/drawing/2014/main" id="{E1DAF7A8-D8DF-CCF8-FEB7-F32EAD9D721D}"/>
              </a:ext>
            </a:extLst>
          </p:cNvPr>
          <p:cNvSpPr/>
          <p:nvPr/>
        </p:nvSpPr>
        <p:spPr>
          <a:xfrm>
            <a:off x="6343152" y="9762265"/>
            <a:ext cx="1192848" cy="1240976"/>
          </a:xfrm>
          <a:custGeom>
            <a:avLst/>
            <a:gdLst>
              <a:gd name="connsiteX0" fmla="*/ 264800 w 537433"/>
              <a:gd name="connsiteY0" fmla="*/ 1013 h 559119"/>
              <a:gd name="connsiteX1" fmla="*/ 27627 w 537433"/>
              <a:gd name="connsiteY1" fmla="*/ 183512 h 559119"/>
              <a:gd name="connsiteX2" fmla="*/ 4005 w 537433"/>
              <a:gd name="connsiteY2" fmla="*/ 353248 h 559119"/>
              <a:gd name="connsiteX3" fmla="*/ 206411 w 537433"/>
              <a:gd name="connsiteY3" fmla="*/ 554511 h 559119"/>
              <a:gd name="connsiteX4" fmla="*/ 475493 w 537433"/>
              <a:gd name="connsiteY4" fmla="*/ 451355 h 559119"/>
              <a:gd name="connsiteX5" fmla="*/ 530643 w 537433"/>
              <a:gd name="connsiteY5" fmla="*/ 330959 h 559119"/>
              <a:gd name="connsiteX6" fmla="*/ 529785 w 537433"/>
              <a:gd name="connsiteY6" fmla="*/ 197133 h 559119"/>
              <a:gd name="connsiteX7" fmla="*/ 484161 w 537433"/>
              <a:gd name="connsiteY7" fmla="*/ 109598 h 559119"/>
              <a:gd name="connsiteX8" fmla="*/ 397007 w 537433"/>
              <a:gd name="connsiteY8" fmla="*/ 28350 h 559119"/>
              <a:gd name="connsiteX9" fmla="*/ 280040 w 537433"/>
              <a:gd name="connsiteY9" fmla="*/ 61 h 559119"/>
              <a:gd name="connsiteX10" fmla="*/ 264800 w 537433"/>
              <a:gd name="connsiteY10" fmla="*/ 1013 h 5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7433" h="559119">
                <a:moveTo>
                  <a:pt x="264800" y="1013"/>
                </a:moveTo>
                <a:cubicBezTo>
                  <a:pt x="160691" y="11110"/>
                  <a:pt x="70109" y="87976"/>
                  <a:pt x="27627" y="183512"/>
                </a:cubicBezTo>
                <a:cubicBezTo>
                  <a:pt x="4100" y="236471"/>
                  <a:pt x="-6377" y="296193"/>
                  <a:pt x="4005" y="353248"/>
                </a:cubicBezTo>
                <a:cubicBezTo>
                  <a:pt x="22198" y="452689"/>
                  <a:pt x="107161" y="535175"/>
                  <a:pt x="206411" y="554511"/>
                </a:cubicBezTo>
                <a:cubicBezTo>
                  <a:pt x="305662" y="573847"/>
                  <a:pt x="413295" y="530984"/>
                  <a:pt x="475493" y="451355"/>
                </a:cubicBezTo>
                <a:cubicBezTo>
                  <a:pt x="502925" y="416208"/>
                  <a:pt x="521499" y="374489"/>
                  <a:pt x="530643" y="330959"/>
                </a:cubicBezTo>
                <a:cubicBezTo>
                  <a:pt x="539882" y="287049"/>
                  <a:pt x="539787" y="240948"/>
                  <a:pt x="529785" y="197133"/>
                </a:cubicBezTo>
                <a:cubicBezTo>
                  <a:pt x="522356" y="164462"/>
                  <a:pt x="501020" y="137887"/>
                  <a:pt x="484161" y="109598"/>
                </a:cubicBezTo>
                <a:cubicBezTo>
                  <a:pt x="463586" y="74927"/>
                  <a:pt x="432440" y="47209"/>
                  <a:pt x="397007" y="28350"/>
                </a:cubicBezTo>
                <a:cubicBezTo>
                  <a:pt x="361193" y="9395"/>
                  <a:pt x="320616" y="-892"/>
                  <a:pt x="280040" y="61"/>
                </a:cubicBezTo>
                <a:cubicBezTo>
                  <a:pt x="274896" y="156"/>
                  <a:pt x="269848" y="537"/>
                  <a:pt x="264800" y="1013"/>
                </a:cubicBezTo>
                <a:close/>
              </a:path>
            </a:pathLst>
          </a:custGeom>
          <a:solidFill>
            <a:srgbClr val="F9D099"/>
          </a:solidFill>
          <a:ln w="9525" cap="flat">
            <a:noFill/>
            <a:prstDash val="solid"/>
            <a:miter/>
          </a:ln>
        </p:spPr>
        <p:txBody>
          <a:bodyPr rtlCol="0" anchor="ctr"/>
          <a:lstStyle/>
          <a:p>
            <a:endParaRPr lang="nl-BE"/>
          </a:p>
        </p:txBody>
      </p:sp>
      <p:sp>
        <p:nvSpPr>
          <p:cNvPr id="91" name="!!unieke_bol1">
            <a:extLst>
              <a:ext uri="{FF2B5EF4-FFF2-40B4-BE49-F238E27FC236}">
                <a16:creationId xmlns:a16="http://schemas.microsoft.com/office/drawing/2014/main" id="{A401E5A1-676C-3CC7-DB8A-278D43242BEA}"/>
              </a:ext>
            </a:extLst>
          </p:cNvPr>
          <p:cNvSpPr/>
          <p:nvPr/>
        </p:nvSpPr>
        <p:spPr>
          <a:xfrm>
            <a:off x="5134768" y="9431090"/>
            <a:ext cx="991306" cy="1009470"/>
          </a:xfrm>
          <a:custGeom>
            <a:avLst/>
            <a:gdLst>
              <a:gd name="connsiteX0" fmla="*/ 93161 w 446629"/>
              <a:gd name="connsiteY0" fmla="*/ 85240 h 454815"/>
              <a:gd name="connsiteX1" fmla="*/ 6 w 446629"/>
              <a:gd name="connsiteY1" fmla="*/ 260881 h 454815"/>
              <a:gd name="connsiteX2" fmla="*/ 65633 w 446629"/>
              <a:gd name="connsiteY2" fmla="*/ 401375 h 454815"/>
              <a:gd name="connsiteX3" fmla="*/ 212414 w 446629"/>
              <a:gd name="connsiteY3" fmla="*/ 454810 h 454815"/>
              <a:gd name="connsiteX4" fmla="*/ 443966 w 446629"/>
              <a:gd name="connsiteY4" fmla="*/ 256023 h 454815"/>
              <a:gd name="connsiteX5" fmla="*/ 389102 w 446629"/>
              <a:gd name="connsiteY5" fmla="*/ 66952 h 454815"/>
              <a:gd name="connsiteX6" fmla="*/ 309092 w 446629"/>
              <a:gd name="connsiteY6" fmla="*/ 4087 h 454815"/>
              <a:gd name="connsiteX7" fmla="*/ 269564 w 446629"/>
              <a:gd name="connsiteY7" fmla="*/ 4468 h 454815"/>
              <a:gd name="connsiteX8" fmla="*/ 213652 w 446629"/>
              <a:gd name="connsiteY8" fmla="*/ 22184 h 454815"/>
              <a:gd name="connsiteX9" fmla="*/ 92970 w 446629"/>
              <a:gd name="connsiteY9" fmla="*/ 85049 h 45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6629" h="454815">
                <a:moveTo>
                  <a:pt x="93161" y="85240"/>
                </a:moveTo>
                <a:cubicBezTo>
                  <a:pt x="39249" y="127721"/>
                  <a:pt x="-565" y="192206"/>
                  <a:pt x="6" y="260881"/>
                </a:cubicBezTo>
                <a:cubicBezTo>
                  <a:pt x="482" y="314126"/>
                  <a:pt x="25724" y="366132"/>
                  <a:pt x="65633" y="401375"/>
                </a:cubicBezTo>
                <a:cubicBezTo>
                  <a:pt x="105543" y="436617"/>
                  <a:pt x="159169" y="455191"/>
                  <a:pt x="212414" y="454810"/>
                </a:cubicBezTo>
                <a:cubicBezTo>
                  <a:pt x="322999" y="454048"/>
                  <a:pt x="426440" y="365180"/>
                  <a:pt x="443966" y="256023"/>
                </a:cubicBezTo>
                <a:cubicBezTo>
                  <a:pt x="454730" y="188872"/>
                  <a:pt x="432155" y="118863"/>
                  <a:pt x="389102" y="66952"/>
                </a:cubicBezTo>
                <a:cubicBezTo>
                  <a:pt x="367671" y="41044"/>
                  <a:pt x="340144" y="17612"/>
                  <a:pt x="309092" y="4087"/>
                </a:cubicBezTo>
                <a:cubicBezTo>
                  <a:pt x="294805" y="-2104"/>
                  <a:pt x="283851" y="-676"/>
                  <a:pt x="269564" y="4468"/>
                </a:cubicBezTo>
                <a:cubicBezTo>
                  <a:pt x="251180" y="11135"/>
                  <a:pt x="232226" y="15898"/>
                  <a:pt x="213652" y="22184"/>
                </a:cubicBezTo>
                <a:cubicBezTo>
                  <a:pt x="170599" y="36853"/>
                  <a:pt x="128879" y="56760"/>
                  <a:pt x="92970" y="85049"/>
                </a:cubicBezTo>
                <a:close/>
              </a:path>
            </a:pathLst>
          </a:custGeom>
          <a:solidFill>
            <a:srgbClr val="F8D246"/>
          </a:solidFill>
          <a:ln w="9525" cap="flat">
            <a:noFill/>
            <a:prstDash val="solid"/>
            <a:miter/>
          </a:ln>
        </p:spPr>
        <p:txBody>
          <a:bodyPr rtlCol="0" anchor="ctr"/>
          <a:lstStyle/>
          <a:p>
            <a:endParaRPr lang="nl-BE"/>
          </a:p>
        </p:txBody>
      </p:sp>
      <p:sp>
        <p:nvSpPr>
          <p:cNvPr id="92" name="!!uniekebelevenis">
            <a:extLst>
              <a:ext uri="{FF2B5EF4-FFF2-40B4-BE49-F238E27FC236}">
                <a16:creationId xmlns:a16="http://schemas.microsoft.com/office/drawing/2014/main" id="{DD0FFD54-2492-0B5C-C143-5F92697F1DCC}"/>
              </a:ext>
            </a:extLst>
          </p:cNvPr>
          <p:cNvSpPr/>
          <p:nvPr/>
        </p:nvSpPr>
        <p:spPr>
          <a:xfrm>
            <a:off x="4593668" y="10137205"/>
            <a:ext cx="3601992" cy="537518"/>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#UNIEKEBELEVENIS</a:t>
            </a:r>
            <a:endParaRPr lang="nl-BE" sz="2400" dirty="0">
              <a:solidFill>
                <a:srgbClr val="F37B4B"/>
              </a:solidFill>
              <a:latin typeface="Montserrat ExtraBold" panose="00000900000000000000" pitchFamily="2" charset="0"/>
            </a:endParaRPr>
          </a:p>
        </p:txBody>
      </p:sp>
      <p:pic>
        <p:nvPicPr>
          <p:cNvPr id="93" name="!!bril">
            <a:extLst>
              <a:ext uri="{FF2B5EF4-FFF2-40B4-BE49-F238E27FC236}">
                <a16:creationId xmlns:a16="http://schemas.microsoft.com/office/drawing/2014/main" id="{14D0EC64-F5B1-A8CA-F478-C590CF79A56E}"/>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5985770" y="9215484"/>
            <a:ext cx="1419222" cy="975715"/>
          </a:xfrm>
          <a:prstGeom prst="rect">
            <a:avLst/>
          </a:prstGeom>
          <a:effectLst>
            <a:outerShdw blurRad="50800" dist="38100" dir="2700000" algn="tl" rotWithShape="0">
              <a:prstClr val="black">
                <a:alpha val="40000"/>
              </a:prstClr>
            </a:outerShdw>
          </a:effectLst>
        </p:spPr>
      </p:pic>
      <p:pic>
        <p:nvPicPr>
          <p:cNvPr id="94" name="!!toekan">
            <a:extLst>
              <a:ext uri="{FF2B5EF4-FFF2-40B4-BE49-F238E27FC236}">
                <a16:creationId xmlns:a16="http://schemas.microsoft.com/office/drawing/2014/main" id="{F91D788A-27CB-5E0D-A776-7A1A878A3E3C}"/>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rot="578319">
            <a:off x="5019526" y="9175481"/>
            <a:ext cx="1400175" cy="1076325"/>
          </a:xfrm>
          <a:prstGeom prst="rect">
            <a:avLst/>
          </a:prstGeom>
          <a:effectLst>
            <a:outerShdw blurRad="50800" dist="38100" dir="2700000" algn="tl" rotWithShape="0">
              <a:prstClr val="black">
                <a:alpha val="40000"/>
              </a:prstClr>
            </a:outerShdw>
          </a:effectLst>
        </p:spPr>
      </p:pic>
      <p:sp>
        <p:nvSpPr>
          <p:cNvPr id="95" name="!!link_uniekebelevenis">
            <a:hlinkClick r:id="rId24" action="ppaction://hlinksldjump"/>
            <a:extLst>
              <a:ext uri="{FF2B5EF4-FFF2-40B4-BE49-F238E27FC236}">
                <a16:creationId xmlns:a16="http://schemas.microsoft.com/office/drawing/2014/main" id="{54A64BEA-F52F-EF60-2286-DA10DE6A5428}"/>
              </a:ext>
            </a:extLst>
          </p:cNvPr>
          <p:cNvSpPr/>
          <p:nvPr/>
        </p:nvSpPr>
        <p:spPr>
          <a:xfrm>
            <a:off x="4450619" y="9065859"/>
            <a:ext cx="3854370" cy="19875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6" name="!!link_goodtimes">
            <a:hlinkClick r:id="rId25" action="ppaction://hlinksldjump"/>
            <a:extLst>
              <a:ext uri="{FF2B5EF4-FFF2-40B4-BE49-F238E27FC236}">
                <a16:creationId xmlns:a16="http://schemas.microsoft.com/office/drawing/2014/main" id="{018E1989-6ABE-565F-E68D-4CCA898715B8}"/>
              </a:ext>
            </a:extLst>
          </p:cNvPr>
          <p:cNvSpPr/>
          <p:nvPr/>
        </p:nvSpPr>
        <p:spPr>
          <a:xfrm>
            <a:off x="569868" y="7647775"/>
            <a:ext cx="3506900" cy="2126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7" name="!!uitdagend_bol2">
            <a:extLst>
              <a:ext uri="{FF2B5EF4-FFF2-40B4-BE49-F238E27FC236}">
                <a16:creationId xmlns:a16="http://schemas.microsoft.com/office/drawing/2014/main" id="{35F98668-5EE8-8774-E789-C86B6F74054E}"/>
              </a:ext>
            </a:extLst>
          </p:cNvPr>
          <p:cNvSpPr/>
          <p:nvPr/>
        </p:nvSpPr>
        <p:spPr>
          <a:xfrm>
            <a:off x="5722476" y="627597"/>
            <a:ext cx="1976184" cy="1692814"/>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98" name="!!uitdagend_bol1">
            <a:extLst>
              <a:ext uri="{FF2B5EF4-FFF2-40B4-BE49-F238E27FC236}">
                <a16:creationId xmlns:a16="http://schemas.microsoft.com/office/drawing/2014/main" id="{32FCAF82-D8F1-77E9-726A-042F747C0AD1}"/>
              </a:ext>
            </a:extLst>
          </p:cNvPr>
          <p:cNvSpPr/>
          <p:nvPr/>
        </p:nvSpPr>
        <p:spPr>
          <a:xfrm rot="14561146">
            <a:off x="3790108" y="1350171"/>
            <a:ext cx="1440424" cy="138539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99" name="!!uitdagend">
            <a:extLst>
              <a:ext uri="{FF2B5EF4-FFF2-40B4-BE49-F238E27FC236}">
                <a16:creationId xmlns:a16="http://schemas.microsoft.com/office/drawing/2014/main" id="{B4D2759D-1C75-B3E9-7B21-4AA950676994}"/>
              </a:ext>
            </a:extLst>
          </p:cNvPr>
          <p:cNvSpPr/>
          <p:nvPr/>
        </p:nvSpPr>
        <p:spPr>
          <a:xfrm>
            <a:off x="4161192" y="1868580"/>
            <a:ext cx="3163152" cy="657890"/>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800" dirty="0">
                <a:solidFill>
                  <a:srgbClr val="F37B4B"/>
                </a:solidFill>
                <a:latin typeface="Montserrat ExtraBold" panose="00000900000000000000" pitchFamily="2" charset="0"/>
              </a:rPr>
              <a:t>#UITDAGEND</a:t>
            </a:r>
            <a:endParaRPr lang="nl-BE" sz="2800" dirty="0">
              <a:solidFill>
                <a:srgbClr val="F37B4B"/>
              </a:solidFill>
              <a:latin typeface="Montserrat ExtraBold" panose="00000900000000000000" pitchFamily="2" charset="0"/>
            </a:endParaRPr>
          </a:p>
        </p:txBody>
      </p:sp>
      <p:pic>
        <p:nvPicPr>
          <p:cNvPr id="100" name="!!boot">
            <a:extLst>
              <a:ext uri="{FF2B5EF4-FFF2-40B4-BE49-F238E27FC236}">
                <a16:creationId xmlns:a16="http://schemas.microsoft.com/office/drawing/2014/main" id="{1F479A33-D4A1-D5DB-785E-FBB1964FB94C}"/>
              </a:ext>
            </a:extLst>
          </p:cNvPr>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rot="21082801">
            <a:off x="4710922" y="453335"/>
            <a:ext cx="1349876" cy="1485908"/>
          </a:xfrm>
          <a:prstGeom prst="rect">
            <a:avLst/>
          </a:prstGeom>
          <a:effectLst>
            <a:outerShdw blurRad="50800" dist="38100" dir="2700000" algn="tl" rotWithShape="0">
              <a:prstClr val="black">
                <a:alpha val="40000"/>
              </a:prstClr>
            </a:outerShdw>
          </a:effectLst>
        </p:spPr>
      </p:pic>
      <p:pic>
        <p:nvPicPr>
          <p:cNvPr id="101" name="!!kaart">
            <a:extLst>
              <a:ext uri="{FF2B5EF4-FFF2-40B4-BE49-F238E27FC236}">
                <a16:creationId xmlns:a16="http://schemas.microsoft.com/office/drawing/2014/main" id="{B8E59545-52BD-D175-74F6-9C45DC0DC36B}"/>
              </a:ext>
            </a:extLst>
          </p:cNvPr>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rot="1072896">
            <a:off x="6896666" y="871695"/>
            <a:ext cx="1737052" cy="1360342"/>
          </a:xfrm>
          <a:prstGeom prst="rect">
            <a:avLst/>
          </a:prstGeom>
          <a:effectLst>
            <a:outerShdw blurRad="50800" dist="38100" dir="2700000" algn="tl" rotWithShape="0">
              <a:prstClr val="black">
                <a:alpha val="40000"/>
              </a:prstClr>
            </a:outerShdw>
          </a:effectLst>
        </p:spPr>
      </p:pic>
      <p:sp>
        <p:nvSpPr>
          <p:cNvPr id="102" name="!!cirkeldierenverzorger">
            <a:extLst>
              <a:ext uri="{FF2B5EF4-FFF2-40B4-BE49-F238E27FC236}">
                <a16:creationId xmlns:a16="http://schemas.microsoft.com/office/drawing/2014/main" id="{12E43DC4-4C4F-84C6-E1EE-5FDF37759377}"/>
              </a:ext>
            </a:extLst>
          </p:cNvPr>
          <p:cNvSpPr/>
          <p:nvPr/>
        </p:nvSpPr>
        <p:spPr>
          <a:xfrm>
            <a:off x="2228093" y="3479009"/>
            <a:ext cx="2092085" cy="2176498"/>
          </a:xfrm>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fill="none" extrusionOk="0">
                <a:moveTo>
                  <a:pt x="1031166" y="3944"/>
                </a:moveTo>
                <a:cubicBezTo>
                  <a:pt x="605840" y="18983"/>
                  <a:pt x="292511" y="303029"/>
                  <a:pt x="107545" y="714363"/>
                </a:cubicBezTo>
                <a:cubicBezTo>
                  <a:pt x="37952" y="881285"/>
                  <a:pt x="-13744" y="1114289"/>
                  <a:pt x="15591" y="1375096"/>
                </a:cubicBezTo>
                <a:cubicBezTo>
                  <a:pt x="72152" y="1712415"/>
                  <a:pt x="437158" y="2101674"/>
                  <a:pt x="803505" y="2158559"/>
                </a:cubicBezTo>
                <a:cubicBezTo>
                  <a:pt x="1170044" y="2225579"/>
                  <a:pt x="1556669" y="2114969"/>
                  <a:pt x="1850966" y="1757002"/>
                </a:cubicBezTo>
                <a:cubicBezTo>
                  <a:pt x="1958497" y="1650185"/>
                  <a:pt x="1999520" y="1460892"/>
                  <a:pt x="2065650" y="1288333"/>
                </a:cubicBezTo>
                <a:cubicBezTo>
                  <a:pt x="2090653" y="1101704"/>
                  <a:pt x="2106698" y="955445"/>
                  <a:pt x="2062313" y="767385"/>
                </a:cubicBezTo>
                <a:cubicBezTo>
                  <a:pt x="2010766" y="642119"/>
                  <a:pt x="1929703" y="543479"/>
                  <a:pt x="1884708" y="426636"/>
                </a:cubicBezTo>
                <a:cubicBezTo>
                  <a:pt x="1811338" y="287494"/>
                  <a:pt x="1681432" y="170497"/>
                  <a:pt x="1545441" y="110359"/>
                </a:cubicBezTo>
                <a:cubicBezTo>
                  <a:pt x="1381493" y="29866"/>
                  <a:pt x="1247393" y="3746"/>
                  <a:pt x="1090491" y="236"/>
                </a:cubicBezTo>
                <a:cubicBezTo>
                  <a:pt x="1070124" y="1038"/>
                  <a:pt x="1051771" y="2315"/>
                  <a:pt x="1031166" y="3944"/>
                </a:cubicBezTo>
                <a:close/>
              </a:path>
              <a:path w="2092085" h="2176498" stroke="0" extrusionOk="0">
                <a:moveTo>
                  <a:pt x="1031166" y="3944"/>
                </a:moveTo>
                <a:cubicBezTo>
                  <a:pt x="549874" y="30431"/>
                  <a:pt x="267175" y="338305"/>
                  <a:pt x="107545" y="714363"/>
                </a:cubicBezTo>
                <a:cubicBezTo>
                  <a:pt x="-12709" y="941259"/>
                  <a:pt x="2458" y="1175237"/>
                  <a:pt x="15591" y="1375096"/>
                </a:cubicBezTo>
                <a:cubicBezTo>
                  <a:pt x="140033" y="1723063"/>
                  <a:pt x="436675" y="2077889"/>
                  <a:pt x="803505" y="2158559"/>
                </a:cubicBezTo>
                <a:cubicBezTo>
                  <a:pt x="1244688" y="2183871"/>
                  <a:pt x="1562841" y="2005002"/>
                  <a:pt x="1850966" y="1757002"/>
                </a:cubicBezTo>
                <a:cubicBezTo>
                  <a:pt x="1969419" y="1617690"/>
                  <a:pt x="2045625" y="1469747"/>
                  <a:pt x="2065650" y="1288333"/>
                </a:cubicBezTo>
                <a:cubicBezTo>
                  <a:pt x="2072010" y="1113250"/>
                  <a:pt x="2115431" y="921353"/>
                  <a:pt x="2062313" y="767385"/>
                </a:cubicBezTo>
                <a:cubicBezTo>
                  <a:pt x="2025795" y="634139"/>
                  <a:pt x="1944252" y="545190"/>
                  <a:pt x="1884708" y="426636"/>
                </a:cubicBezTo>
                <a:cubicBezTo>
                  <a:pt x="1816665" y="271581"/>
                  <a:pt x="1695117" y="190492"/>
                  <a:pt x="1545441" y="110359"/>
                </a:cubicBezTo>
                <a:cubicBezTo>
                  <a:pt x="1423728" y="23347"/>
                  <a:pt x="1233246" y="21001"/>
                  <a:pt x="1090491" y="236"/>
                </a:cubicBezTo>
                <a:cubicBezTo>
                  <a:pt x="1067713" y="720"/>
                  <a:pt x="1049400" y="-1533"/>
                  <a:pt x="1031166" y="3944"/>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03" name="!!fotodierenverzorger">
            <a:extLst>
              <a:ext uri="{FF2B5EF4-FFF2-40B4-BE49-F238E27FC236}">
                <a16:creationId xmlns:a16="http://schemas.microsoft.com/office/drawing/2014/main" id="{6D16A84A-456A-5E4E-414B-C1CADD3F4E54}"/>
              </a:ext>
            </a:extLst>
          </p:cNvPr>
          <p:cNvSpPr/>
          <p:nvPr/>
        </p:nvSpPr>
        <p:spPr>
          <a:xfrm>
            <a:off x="2314313" y="3568706"/>
            <a:ext cx="1919650" cy="1997104"/>
          </a:xfrm>
          <a:custGeom>
            <a:avLst/>
            <a:gdLst>
              <a:gd name="connsiteX0" fmla="*/ 946174 w 1919650"/>
              <a:gd name="connsiteY0" fmla="*/ 3618 h 1997104"/>
              <a:gd name="connsiteX1" fmla="*/ 98680 w 1919650"/>
              <a:gd name="connsiteY1" fmla="*/ 655482 h 1997104"/>
              <a:gd name="connsiteX2" fmla="*/ 14305 w 1919650"/>
              <a:gd name="connsiteY2" fmla="*/ 1261756 h 1997104"/>
              <a:gd name="connsiteX3" fmla="*/ 737278 w 1919650"/>
              <a:gd name="connsiteY3" fmla="*/ 1980643 h 1997104"/>
              <a:gd name="connsiteX4" fmla="*/ 1698404 w 1919650"/>
              <a:gd name="connsiteY4" fmla="*/ 1612184 h 1997104"/>
              <a:gd name="connsiteX5" fmla="*/ 1895393 w 1919650"/>
              <a:gd name="connsiteY5" fmla="*/ 1182144 h 1997104"/>
              <a:gd name="connsiteX6" fmla="*/ 1892331 w 1919650"/>
              <a:gd name="connsiteY6" fmla="*/ 704134 h 1997104"/>
              <a:gd name="connsiteX7" fmla="*/ 1729365 w 1919650"/>
              <a:gd name="connsiteY7" fmla="*/ 391471 h 1997104"/>
              <a:gd name="connsiteX8" fmla="*/ 1418061 w 1919650"/>
              <a:gd name="connsiteY8" fmla="*/ 101262 h 1997104"/>
              <a:gd name="connsiteX9" fmla="*/ 1000609 w 1919650"/>
              <a:gd name="connsiteY9" fmla="*/ 216 h 1997104"/>
              <a:gd name="connsiteX10" fmla="*/ 946174 w 1919650"/>
              <a:gd name="connsiteY10" fmla="*/ 3618 h 1997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9650" h="1997104" fill="none" extrusionOk="0">
                <a:moveTo>
                  <a:pt x="946174" y="3618"/>
                </a:moveTo>
                <a:cubicBezTo>
                  <a:pt x="546018" y="5458"/>
                  <a:pt x="264916" y="285065"/>
                  <a:pt x="98680" y="655482"/>
                </a:cubicBezTo>
                <a:cubicBezTo>
                  <a:pt x="27643" y="821457"/>
                  <a:pt x="-20794" y="1051032"/>
                  <a:pt x="14305" y="1261756"/>
                </a:cubicBezTo>
                <a:cubicBezTo>
                  <a:pt x="70967" y="1587898"/>
                  <a:pt x="410148" y="1936737"/>
                  <a:pt x="737278" y="1980643"/>
                </a:cubicBezTo>
                <a:cubicBezTo>
                  <a:pt x="1063916" y="2038106"/>
                  <a:pt x="1471102" y="1901334"/>
                  <a:pt x="1698404" y="1612184"/>
                </a:cubicBezTo>
                <a:cubicBezTo>
                  <a:pt x="1797104" y="1515435"/>
                  <a:pt x="1859038" y="1338001"/>
                  <a:pt x="1895393" y="1182144"/>
                </a:cubicBezTo>
                <a:cubicBezTo>
                  <a:pt x="1924018" y="1019035"/>
                  <a:pt x="1937175" y="889905"/>
                  <a:pt x="1892331" y="704134"/>
                </a:cubicBezTo>
                <a:cubicBezTo>
                  <a:pt x="1862219" y="587740"/>
                  <a:pt x="1770935" y="498591"/>
                  <a:pt x="1729365" y="391471"/>
                </a:cubicBezTo>
                <a:cubicBezTo>
                  <a:pt x="1670830" y="258333"/>
                  <a:pt x="1542805" y="156175"/>
                  <a:pt x="1418061" y="101262"/>
                </a:cubicBezTo>
                <a:cubicBezTo>
                  <a:pt x="1276221" y="29718"/>
                  <a:pt x="1144358" y="5774"/>
                  <a:pt x="1000609" y="216"/>
                </a:cubicBezTo>
                <a:cubicBezTo>
                  <a:pt x="981374" y="1635"/>
                  <a:pt x="965951" y="2328"/>
                  <a:pt x="946174" y="3618"/>
                </a:cubicBezTo>
                <a:close/>
              </a:path>
              <a:path w="1919650" h="1997104" stroke="0" extrusionOk="0">
                <a:moveTo>
                  <a:pt x="946174" y="3618"/>
                </a:moveTo>
                <a:cubicBezTo>
                  <a:pt x="506309" y="28219"/>
                  <a:pt x="206151" y="282136"/>
                  <a:pt x="98680" y="655482"/>
                </a:cubicBezTo>
                <a:cubicBezTo>
                  <a:pt x="-6983" y="860292"/>
                  <a:pt x="-3268" y="1073868"/>
                  <a:pt x="14305" y="1261756"/>
                </a:cubicBezTo>
                <a:cubicBezTo>
                  <a:pt x="133104" y="1577675"/>
                  <a:pt x="417015" y="1902104"/>
                  <a:pt x="737278" y="1980643"/>
                </a:cubicBezTo>
                <a:cubicBezTo>
                  <a:pt x="1098122" y="2043937"/>
                  <a:pt x="1464848" y="1881264"/>
                  <a:pt x="1698404" y="1612184"/>
                </a:cubicBezTo>
                <a:cubicBezTo>
                  <a:pt x="1813209" y="1483047"/>
                  <a:pt x="1877178" y="1348728"/>
                  <a:pt x="1895393" y="1182144"/>
                </a:cubicBezTo>
                <a:cubicBezTo>
                  <a:pt x="1900051" y="1021327"/>
                  <a:pt x="1948047" y="837254"/>
                  <a:pt x="1892331" y="704134"/>
                </a:cubicBezTo>
                <a:cubicBezTo>
                  <a:pt x="1849859" y="574713"/>
                  <a:pt x="1782895" y="501787"/>
                  <a:pt x="1729365" y="391471"/>
                </a:cubicBezTo>
                <a:cubicBezTo>
                  <a:pt x="1667545" y="248170"/>
                  <a:pt x="1554480" y="174263"/>
                  <a:pt x="1418061" y="101262"/>
                </a:cubicBezTo>
                <a:cubicBezTo>
                  <a:pt x="1312739" y="16570"/>
                  <a:pt x="1131084" y="20118"/>
                  <a:pt x="1000609" y="216"/>
                </a:cubicBezTo>
                <a:cubicBezTo>
                  <a:pt x="980998" y="607"/>
                  <a:pt x="963025" y="-1099"/>
                  <a:pt x="946174" y="3618"/>
                </a:cubicBezTo>
                <a:close/>
              </a:path>
            </a:pathLst>
          </a:custGeom>
          <a:blipFill>
            <a:blip r:embed="rId30"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04" name="!!dierenverzorger">
            <a:extLst>
              <a:ext uri="{FF2B5EF4-FFF2-40B4-BE49-F238E27FC236}">
                <a16:creationId xmlns:a16="http://schemas.microsoft.com/office/drawing/2014/main" id="{3DD8A299-3D5D-1B3F-C2B5-FAC512B9144E}"/>
              </a:ext>
            </a:extLst>
          </p:cNvPr>
          <p:cNvSpPr/>
          <p:nvPr/>
        </p:nvSpPr>
        <p:spPr>
          <a:xfrm>
            <a:off x="2186509" y="5495330"/>
            <a:ext cx="2174312" cy="455544"/>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Dierenverzorger</a:t>
            </a:r>
            <a:endParaRPr lang="nl-BE" dirty="0">
              <a:solidFill>
                <a:srgbClr val="0D9FB3"/>
              </a:solidFill>
            </a:endParaRPr>
          </a:p>
        </p:txBody>
      </p:sp>
      <p:sp>
        <p:nvSpPr>
          <p:cNvPr id="105" name="!!Link_dierenverzorger">
            <a:hlinkClick r:id="rId31" action="ppaction://hlinksldjump"/>
            <a:extLst>
              <a:ext uri="{FF2B5EF4-FFF2-40B4-BE49-F238E27FC236}">
                <a16:creationId xmlns:a16="http://schemas.microsoft.com/office/drawing/2014/main" id="{2E03792F-1729-774E-3911-6B2ACB60F481}"/>
              </a:ext>
            </a:extLst>
          </p:cNvPr>
          <p:cNvSpPr/>
          <p:nvPr/>
        </p:nvSpPr>
        <p:spPr>
          <a:xfrm>
            <a:off x="2095754" y="3354185"/>
            <a:ext cx="2280686" cy="27091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48" name="!!alleactiviteiten">
            <a:extLst>
              <a:ext uri="{FF2B5EF4-FFF2-40B4-BE49-F238E27FC236}">
                <a16:creationId xmlns:a16="http://schemas.microsoft.com/office/drawing/2014/main" id="{192B26F1-1E8F-6309-4B79-FB0175AA95FD}"/>
              </a:ext>
            </a:extLst>
          </p:cNvPr>
          <p:cNvGrpSpPr/>
          <p:nvPr/>
        </p:nvGrpSpPr>
        <p:grpSpPr>
          <a:xfrm>
            <a:off x="9892850" y="404981"/>
            <a:ext cx="1866848" cy="649522"/>
            <a:chOff x="10048082" y="-1453348"/>
            <a:chExt cx="3259127" cy="1133929"/>
          </a:xfrm>
        </p:grpSpPr>
        <p:sp>
          <p:nvSpPr>
            <p:cNvPr id="49" name="Vrije vorm: vorm 48">
              <a:extLst>
                <a:ext uri="{FF2B5EF4-FFF2-40B4-BE49-F238E27FC236}">
                  <a16:creationId xmlns:a16="http://schemas.microsoft.com/office/drawing/2014/main" id="{585B700C-913E-D1AA-3F7D-59EB391ABF53}"/>
                </a:ext>
              </a:extLst>
            </p:cNvPr>
            <p:cNvSpPr/>
            <p:nvPr/>
          </p:nvSpPr>
          <p:spPr>
            <a:xfrm>
              <a:off x="10581628" y="-1311705"/>
              <a:ext cx="1040040" cy="891555"/>
            </a:xfrm>
            <a:custGeom>
              <a:avLst/>
              <a:gdLst>
                <a:gd name="connsiteX0" fmla="*/ 971165 w 1040040"/>
                <a:gd name="connsiteY0" fmla="*/ 195354 h 891555"/>
                <a:gd name="connsiteX1" fmla="*/ 805430 w 1040040"/>
                <a:gd name="connsiteY1" fmla="*/ 50002 h 891555"/>
                <a:gd name="connsiteX2" fmla="*/ 588165 w 1040040"/>
                <a:gd name="connsiteY2" fmla="*/ 91 h 891555"/>
                <a:gd name="connsiteX3" fmla="*/ 476627 w 1040040"/>
                <a:gd name="connsiteY3" fmla="*/ 10664 h 891555"/>
                <a:gd name="connsiteX4" fmla="*/ 388330 w 1040040"/>
                <a:gd name="connsiteY4" fmla="*/ 5425 h 891555"/>
                <a:gd name="connsiteX5" fmla="*/ 178304 w 1040040"/>
                <a:gd name="connsiteY5" fmla="*/ 87721 h 891555"/>
                <a:gd name="connsiteX6" fmla="*/ 36286 w 1040040"/>
                <a:gd name="connsiteY6" fmla="*/ 258790 h 891555"/>
                <a:gd name="connsiteX7" fmla="*/ 25428 w 1040040"/>
                <a:gd name="connsiteY7" fmla="*/ 285174 h 891555"/>
                <a:gd name="connsiteX8" fmla="*/ 159825 w 1040040"/>
                <a:gd name="connsiteY8" fmla="*/ 773426 h 891555"/>
                <a:gd name="connsiteX9" fmla="*/ 415476 w 1040040"/>
                <a:gd name="connsiteY9" fmla="*/ 881725 h 891555"/>
                <a:gd name="connsiteX10" fmla="*/ 923730 w 1040040"/>
                <a:gd name="connsiteY10" fmla="*/ 737993 h 891555"/>
                <a:gd name="connsiteX11" fmla="*/ 971165 w 1040040"/>
                <a:gd name="connsiteY11" fmla="*/ 195449 h 891555"/>
                <a:gd name="connsiteX12" fmla="*/ 971165 w 1040040"/>
                <a:gd name="connsiteY12" fmla="*/ 195449 h 89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0040" h="891555">
                  <a:moveTo>
                    <a:pt x="971165" y="195354"/>
                  </a:moveTo>
                  <a:cubicBezTo>
                    <a:pt x="930112" y="133060"/>
                    <a:pt x="871819" y="83435"/>
                    <a:pt x="805430" y="50002"/>
                  </a:cubicBezTo>
                  <a:cubicBezTo>
                    <a:pt x="738564" y="16188"/>
                    <a:pt x="663222" y="-1433"/>
                    <a:pt x="588165" y="91"/>
                  </a:cubicBezTo>
                  <a:cubicBezTo>
                    <a:pt x="550731" y="948"/>
                    <a:pt x="513870" y="11616"/>
                    <a:pt x="476627" y="10664"/>
                  </a:cubicBezTo>
                  <a:cubicBezTo>
                    <a:pt x="446623" y="9807"/>
                    <a:pt x="418620" y="2377"/>
                    <a:pt x="388330" y="5425"/>
                  </a:cubicBezTo>
                  <a:cubicBezTo>
                    <a:pt x="312892" y="13045"/>
                    <a:pt x="239549" y="43525"/>
                    <a:pt x="178304" y="87721"/>
                  </a:cubicBezTo>
                  <a:cubicBezTo>
                    <a:pt x="117630" y="131536"/>
                    <a:pt x="67433" y="190401"/>
                    <a:pt x="36286" y="258790"/>
                  </a:cubicBezTo>
                  <a:cubicBezTo>
                    <a:pt x="32286" y="267363"/>
                    <a:pt x="28666" y="276221"/>
                    <a:pt x="25428" y="285174"/>
                  </a:cubicBezTo>
                  <a:cubicBezTo>
                    <a:pt x="-37342" y="454148"/>
                    <a:pt x="19332" y="660364"/>
                    <a:pt x="159825" y="773426"/>
                  </a:cubicBezTo>
                  <a:cubicBezTo>
                    <a:pt x="232787" y="832100"/>
                    <a:pt x="323465" y="865723"/>
                    <a:pt x="415476" y="881725"/>
                  </a:cubicBezTo>
                  <a:cubicBezTo>
                    <a:pt x="596166" y="912872"/>
                    <a:pt x="797715" y="871343"/>
                    <a:pt x="923730" y="737993"/>
                  </a:cubicBezTo>
                  <a:cubicBezTo>
                    <a:pt x="1058128" y="595689"/>
                    <a:pt x="1078893" y="358993"/>
                    <a:pt x="971165" y="195449"/>
                  </a:cubicBezTo>
                  <a:lnTo>
                    <a:pt x="971165" y="195449"/>
                  </a:lnTo>
                  <a:close/>
                </a:path>
              </a:pathLst>
            </a:custGeom>
            <a:solidFill>
              <a:srgbClr val="F9AF0C"/>
            </a:solidFill>
            <a:ln w="9525" cap="flat">
              <a:noFill/>
              <a:prstDash val="solid"/>
              <a:miter/>
            </a:ln>
          </p:spPr>
          <p:txBody>
            <a:bodyPr rtlCol="0" anchor="ctr"/>
            <a:lstStyle/>
            <a:p>
              <a:endParaRPr lang="nl-BE"/>
            </a:p>
          </p:txBody>
        </p:sp>
        <p:sp>
          <p:nvSpPr>
            <p:cNvPr id="51" name="Vrije vorm: vorm 50">
              <a:extLst>
                <a:ext uri="{FF2B5EF4-FFF2-40B4-BE49-F238E27FC236}">
                  <a16:creationId xmlns:a16="http://schemas.microsoft.com/office/drawing/2014/main" id="{B11BFFA9-008B-DE11-7D67-50A748463475}"/>
                </a:ext>
              </a:extLst>
            </p:cNvPr>
            <p:cNvSpPr/>
            <p:nvPr/>
          </p:nvSpPr>
          <p:spPr>
            <a:xfrm>
              <a:off x="11584447" y="-1157332"/>
              <a:ext cx="817008" cy="684728"/>
            </a:xfrm>
            <a:custGeom>
              <a:avLst/>
              <a:gdLst>
                <a:gd name="connsiteX0" fmla="*/ 317533 w 817008"/>
                <a:gd name="connsiteY0" fmla="*/ 649343 h 684728"/>
                <a:gd name="connsiteX1" fmla="*/ 667291 w 817008"/>
                <a:gd name="connsiteY1" fmla="*/ 644961 h 684728"/>
                <a:gd name="connsiteX2" fmla="*/ 808927 w 817008"/>
                <a:gd name="connsiteY2" fmla="*/ 485513 h 684728"/>
                <a:gd name="connsiteX3" fmla="*/ 760064 w 817008"/>
                <a:gd name="connsiteY3" fmla="*/ 245387 h 684728"/>
                <a:gd name="connsiteX4" fmla="*/ 473743 w 817008"/>
                <a:gd name="connsiteY4" fmla="*/ 16025 h 684728"/>
                <a:gd name="connsiteX5" fmla="*/ 119413 w 817008"/>
                <a:gd name="connsiteY5" fmla="*/ 83462 h 684728"/>
                <a:gd name="connsiteX6" fmla="*/ 3112 w 817008"/>
                <a:gd name="connsiteY6" fmla="*/ 354353 h 684728"/>
                <a:gd name="connsiteX7" fmla="*/ 108745 w 817008"/>
                <a:gd name="connsiteY7" fmla="*/ 503229 h 684728"/>
                <a:gd name="connsiteX8" fmla="*/ 269527 w 817008"/>
                <a:gd name="connsiteY8" fmla="*/ 626959 h 684728"/>
                <a:gd name="connsiteX9" fmla="*/ 317152 w 817008"/>
                <a:gd name="connsiteY9" fmla="*/ 649438 h 684728"/>
                <a:gd name="connsiteX10" fmla="*/ 317342 w 817008"/>
                <a:gd name="connsiteY10" fmla="*/ 649438 h 68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7008" h="684728">
                  <a:moveTo>
                    <a:pt x="317533" y="649343"/>
                  </a:moveTo>
                  <a:cubicBezTo>
                    <a:pt x="428689" y="694586"/>
                    <a:pt x="558896" y="699920"/>
                    <a:pt x="667291" y="644961"/>
                  </a:cubicBezTo>
                  <a:cubicBezTo>
                    <a:pt x="732537" y="611814"/>
                    <a:pt x="789211" y="555998"/>
                    <a:pt x="808927" y="485513"/>
                  </a:cubicBezTo>
                  <a:cubicBezTo>
                    <a:pt x="831692" y="404645"/>
                    <a:pt x="803498" y="317301"/>
                    <a:pt x="760064" y="245387"/>
                  </a:cubicBezTo>
                  <a:cubicBezTo>
                    <a:pt x="695485" y="138136"/>
                    <a:pt x="593948" y="50887"/>
                    <a:pt x="473743" y="16025"/>
                  </a:cubicBezTo>
                  <a:cubicBezTo>
                    <a:pt x="353632" y="-18836"/>
                    <a:pt x="215329" y="2976"/>
                    <a:pt x="119413" y="83462"/>
                  </a:cubicBezTo>
                  <a:cubicBezTo>
                    <a:pt x="45880" y="145280"/>
                    <a:pt x="-14604" y="256151"/>
                    <a:pt x="3112" y="354353"/>
                  </a:cubicBezTo>
                  <a:cubicBezTo>
                    <a:pt x="13685" y="413123"/>
                    <a:pt x="68263" y="462176"/>
                    <a:pt x="108745" y="503229"/>
                  </a:cubicBezTo>
                  <a:cubicBezTo>
                    <a:pt x="156370" y="551426"/>
                    <a:pt x="209710" y="594574"/>
                    <a:pt x="269527" y="626959"/>
                  </a:cubicBezTo>
                  <a:cubicBezTo>
                    <a:pt x="284957" y="635341"/>
                    <a:pt x="300864" y="642770"/>
                    <a:pt x="317152" y="649438"/>
                  </a:cubicBezTo>
                  <a:lnTo>
                    <a:pt x="317342" y="649438"/>
                  </a:lnTo>
                  <a:close/>
                </a:path>
              </a:pathLst>
            </a:custGeom>
            <a:solidFill>
              <a:srgbClr val="E7A004"/>
            </a:solidFill>
            <a:ln w="9525" cap="flat">
              <a:noFill/>
              <a:prstDash val="solid"/>
              <a:miter/>
            </a:ln>
          </p:spPr>
          <p:txBody>
            <a:bodyPr rtlCol="0" anchor="ctr"/>
            <a:lstStyle/>
            <a:p>
              <a:endParaRPr lang="nl-BE"/>
            </a:p>
          </p:txBody>
        </p:sp>
        <p:grpSp>
          <p:nvGrpSpPr>
            <p:cNvPr id="52" name="Groep 51">
              <a:extLst>
                <a:ext uri="{FF2B5EF4-FFF2-40B4-BE49-F238E27FC236}">
                  <a16:creationId xmlns:a16="http://schemas.microsoft.com/office/drawing/2014/main" id="{0C96A934-46AA-EDF4-2AD1-E5995BD5A623}"/>
                </a:ext>
              </a:extLst>
            </p:cNvPr>
            <p:cNvGrpSpPr/>
            <p:nvPr/>
          </p:nvGrpSpPr>
          <p:grpSpPr>
            <a:xfrm>
              <a:off x="10238724" y="-838507"/>
              <a:ext cx="2543175" cy="321182"/>
              <a:chOff x="10238724" y="-838507"/>
              <a:chExt cx="2543175" cy="321182"/>
            </a:xfrm>
            <a:effectLst>
              <a:outerShdw blurRad="50800" dist="38100" dir="2700000" algn="tl" rotWithShape="0">
                <a:prstClr val="black">
                  <a:alpha val="40000"/>
                </a:prstClr>
              </a:outerShdw>
            </a:effectLst>
          </p:grpSpPr>
          <p:sp>
            <p:nvSpPr>
              <p:cNvPr id="106" name="Vrije vorm: vorm 105">
                <a:extLst>
                  <a:ext uri="{FF2B5EF4-FFF2-40B4-BE49-F238E27FC236}">
                    <a16:creationId xmlns:a16="http://schemas.microsoft.com/office/drawing/2014/main" id="{EF8117C7-1AA7-0E41-9D90-36B855F5F65C}"/>
                  </a:ext>
                </a:extLst>
              </p:cNvPr>
              <p:cNvSpPr/>
              <p:nvPr/>
            </p:nvSpPr>
            <p:spPr>
              <a:xfrm>
                <a:off x="10238724" y="-838507"/>
                <a:ext cx="2543175" cy="321182"/>
              </a:xfrm>
              <a:custGeom>
                <a:avLst/>
                <a:gdLst>
                  <a:gd name="connsiteX0" fmla="*/ 2489645 w 2543175"/>
                  <a:gd name="connsiteY0" fmla="*/ 0 h 321182"/>
                  <a:gd name="connsiteX1" fmla="*/ 2543175 w 2543175"/>
                  <a:gd name="connsiteY1" fmla="*/ 53531 h 321182"/>
                  <a:gd name="connsiteX2" fmla="*/ 2543175 w 2543175"/>
                  <a:gd name="connsiteY2" fmla="*/ 267653 h 321182"/>
                  <a:gd name="connsiteX3" fmla="*/ 2489645 w 2543175"/>
                  <a:gd name="connsiteY3" fmla="*/ 321183 h 321182"/>
                  <a:gd name="connsiteX4" fmla="*/ 53531 w 2543175"/>
                  <a:gd name="connsiteY4" fmla="*/ 321183 h 321182"/>
                  <a:gd name="connsiteX5" fmla="*/ 0 w 2543175"/>
                  <a:gd name="connsiteY5" fmla="*/ 267653 h 321182"/>
                  <a:gd name="connsiteX6" fmla="*/ 0 w 2543175"/>
                  <a:gd name="connsiteY6" fmla="*/ 53531 h 321182"/>
                  <a:gd name="connsiteX7" fmla="*/ 53531 w 2543175"/>
                  <a:gd name="connsiteY7" fmla="*/ 0 h 3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175" h="321182">
                    <a:moveTo>
                      <a:pt x="2489645" y="0"/>
                    </a:moveTo>
                    <a:cubicBezTo>
                      <a:pt x="2519209" y="0"/>
                      <a:pt x="2543175" y="23966"/>
                      <a:pt x="2543175" y="53531"/>
                    </a:cubicBezTo>
                    <a:lnTo>
                      <a:pt x="2543175" y="267653"/>
                    </a:lnTo>
                    <a:cubicBezTo>
                      <a:pt x="2543175" y="297217"/>
                      <a:pt x="2519209" y="321183"/>
                      <a:pt x="2489645" y="321183"/>
                    </a:cubicBezTo>
                    <a:lnTo>
                      <a:pt x="53531" y="321183"/>
                    </a:lnTo>
                    <a:cubicBezTo>
                      <a:pt x="23966" y="321183"/>
                      <a:pt x="0" y="297217"/>
                      <a:pt x="0" y="267653"/>
                    </a:cubicBezTo>
                    <a:lnTo>
                      <a:pt x="0" y="53531"/>
                    </a:lnTo>
                    <a:cubicBezTo>
                      <a:pt x="0" y="23966"/>
                      <a:pt x="23966" y="0"/>
                      <a:pt x="53531" y="0"/>
                    </a:cubicBezTo>
                    <a:close/>
                  </a:path>
                </a:pathLst>
              </a:custGeom>
              <a:solidFill>
                <a:srgbClr val="FFFFFF"/>
              </a:solidFill>
              <a:ln w="9525" cap="flat">
                <a:noFill/>
                <a:prstDash val="solid"/>
                <a:miter/>
              </a:ln>
            </p:spPr>
            <p:txBody>
              <a:bodyPr rtlCol="0" anchor="ctr"/>
              <a:lstStyle/>
              <a:p>
                <a:endParaRPr lang="nl-BE"/>
              </a:p>
            </p:txBody>
          </p:sp>
          <p:grpSp>
            <p:nvGrpSpPr>
              <p:cNvPr id="107" name="Graphic 16">
                <a:extLst>
                  <a:ext uri="{FF2B5EF4-FFF2-40B4-BE49-F238E27FC236}">
                    <a16:creationId xmlns:a16="http://schemas.microsoft.com/office/drawing/2014/main" id="{BDD92B0A-67E3-61AA-F08D-777FD0E8877A}"/>
                  </a:ext>
                </a:extLst>
              </p:cNvPr>
              <p:cNvGrpSpPr/>
              <p:nvPr/>
            </p:nvGrpSpPr>
            <p:grpSpPr>
              <a:xfrm>
                <a:off x="10326258" y="-759926"/>
                <a:ext cx="2350198" cy="166497"/>
                <a:chOff x="10326258" y="-759926"/>
                <a:chExt cx="2350198" cy="166497"/>
              </a:xfrm>
              <a:solidFill>
                <a:srgbClr val="EF7B4C"/>
              </a:solidFill>
            </p:grpSpPr>
            <p:sp>
              <p:nvSpPr>
                <p:cNvPr id="108" name="Vrije vorm: vorm 107">
                  <a:extLst>
                    <a:ext uri="{FF2B5EF4-FFF2-40B4-BE49-F238E27FC236}">
                      <a16:creationId xmlns:a16="http://schemas.microsoft.com/office/drawing/2014/main" id="{DAD4A6FE-FA09-F3BE-075C-DDC99AADC3A4}"/>
                    </a:ext>
                  </a:extLst>
                </p:cNvPr>
                <p:cNvSpPr/>
                <p:nvPr/>
              </p:nvSpPr>
              <p:spPr>
                <a:xfrm>
                  <a:off x="10326258"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6 w 186118"/>
                    <a:gd name="connsiteY4" fmla="*/ 0 h 160019"/>
                    <a:gd name="connsiteX5" fmla="*/ 115253 w 186118"/>
                    <a:gd name="connsiteY5" fmla="*/ 0 h 160019"/>
                    <a:gd name="connsiteX6" fmla="*/ 186118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6" y="0"/>
                      </a:lnTo>
                      <a:lnTo>
                        <a:pt x="115253" y="0"/>
                      </a:lnTo>
                      <a:lnTo>
                        <a:pt x="186118"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ECAB1196-340E-4A6D-A1B0-3E848099E9AE}"/>
                    </a:ext>
                  </a:extLst>
                </p:cNvPr>
                <p:cNvSpPr/>
                <p:nvPr/>
              </p:nvSpPr>
              <p:spPr>
                <a:xfrm>
                  <a:off x="10525140"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277DEBC7-52BE-3F8C-9C93-AD2B6969107C}"/>
                    </a:ext>
                  </a:extLst>
                </p:cNvPr>
                <p:cNvSpPr/>
                <p:nvPr/>
              </p:nvSpPr>
              <p:spPr>
                <a:xfrm>
                  <a:off x="10664587" y="-756687"/>
                  <a:ext cx="121634" cy="160019"/>
                </a:xfrm>
                <a:custGeom>
                  <a:avLst/>
                  <a:gdLst>
                    <a:gd name="connsiteX0" fmla="*/ 0 w 121634"/>
                    <a:gd name="connsiteY0" fmla="*/ 0 h 160019"/>
                    <a:gd name="connsiteX1" fmla="*/ 45244 w 121634"/>
                    <a:gd name="connsiteY1" fmla="*/ 0 h 160019"/>
                    <a:gd name="connsiteX2" fmla="*/ 45244 w 121634"/>
                    <a:gd name="connsiteY2" fmla="*/ 124111 h 160019"/>
                    <a:gd name="connsiteX3" fmla="*/ 121634 w 121634"/>
                    <a:gd name="connsiteY3" fmla="*/ 124111 h 160019"/>
                    <a:gd name="connsiteX4" fmla="*/ 121634 w 121634"/>
                    <a:gd name="connsiteY4" fmla="*/ 160020 h 160019"/>
                    <a:gd name="connsiteX5" fmla="*/ 0 w 121634"/>
                    <a:gd name="connsiteY5" fmla="*/ 160020 h 160019"/>
                    <a:gd name="connsiteX6" fmla="*/ 0 w 121634"/>
                    <a:gd name="connsiteY6"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34" h="160019">
                      <a:moveTo>
                        <a:pt x="0" y="0"/>
                      </a:moveTo>
                      <a:lnTo>
                        <a:pt x="45244" y="0"/>
                      </a:lnTo>
                      <a:lnTo>
                        <a:pt x="45244" y="124111"/>
                      </a:lnTo>
                      <a:lnTo>
                        <a:pt x="121634" y="124111"/>
                      </a:lnTo>
                      <a:lnTo>
                        <a:pt x="12163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F9131420-8CEE-22CA-740E-E165DC70442D}"/>
                    </a:ext>
                  </a:extLst>
                </p:cNvPr>
                <p:cNvSpPr/>
                <p:nvPr/>
              </p:nvSpPr>
              <p:spPr>
                <a:xfrm>
                  <a:off x="1080393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5CF5B70C-ABC5-4AC1-228D-5D960E01FB70}"/>
                    </a:ext>
                  </a:extLst>
                </p:cNvPr>
                <p:cNvSpPr/>
                <p:nvPr/>
              </p:nvSpPr>
              <p:spPr>
                <a:xfrm>
                  <a:off x="11005677" y="-756687"/>
                  <a:ext cx="186118" cy="160019"/>
                </a:xfrm>
                <a:custGeom>
                  <a:avLst/>
                  <a:gdLst>
                    <a:gd name="connsiteX0" fmla="*/ 126397 w 186118"/>
                    <a:gd name="connsiteY0" fmla="*/ 128968 h 160019"/>
                    <a:gd name="connsiteX1" fmla="*/ 58769 w 186118"/>
                    <a:gd name="connsiteY1" fmla="*/ 128968 h 160019"/>
                    <a:gd name="connsiteX2" fmla="*/ 46196 w 186118"/>
                    <a:gd name="connsiteY2" fmla="*/ 160020 h 160019"/>
                    <a:gd name="connsiteX3" fmla="*/ 0 w 186118"/>
                    <a:gd name="connsiteY3" fmla="*/ 160020 h 160019"/>
                    <a:gd name="connsiteX4" fmla="*/ 70675 w 186118"/>
                    <a:gd name="connsiteY4" fmla="*/ 0 h 160019"/>
                    <a:gd name="connsiteX5" fmla="*/ 115252 w 186118"/>
                    <a:gd name="connsiteY5" fmla="*/ 0 h 160019"/>
                    <a:gd name="connsiteX6" fmla="*/ 186119 w 186118"/>
                    <a:gd name="connsiteY6" fmla="*/ 160020 h 160019"/>
                    <a:gd name="connsiteX7" fmla="*/ 139065 w 186118"/>
                    <a:gd name="connsiteY7" fmla="*/ 160020 h 160019"/>
                    <a:gd name="connsiteX8" fmla="*/ 126492 w 186118"/>
                    <a:gd name="connsiteY8" fmla="*/ 128968 h 160019"/>
                    <a:gd name="connsiteX9" fmla="*/ 113157 w 186118"/>
                    <a:gd name="connsiteY9" fmla="*/ 95631 h 160019"/>
                    <a:gd name="connsiteX10" fmla="*/ 92583 w 186118"/>
                    <a:gd name="connsiteY10" fmla="*/ 44386 h 160019"/>
                    <a:gd name="connsiteX11" fmla="*/ 72009 w 186118"/>
                    <a:gd name="connsiteY11" fmla="*/ 95631 h 160019"/>
                    <a:gd name="connsiteX12" fmla="*/ 113157 w 186118"/>
                    <a:gd name="connsiteY12" fmla="*/ 95631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18" h="160019">
                      <a:moveTo>
                        <a:pt x="126397" y="128968"/>
                      </a:moveTo>
                      <a:lnTo>
                        <a:pt x="58769" y="128968"/>
                      </a:lnTo>
                      <a:lnTo>
                        <a:pt x="46196" y="160020"/>
                      </a:lnTo>
                      <a:lnTo>
                        <a:pt x="0" y="160020"/>
                      </a:lnTo>
                      <a:lnTo>
                        <a:pt x="70675" y="0"/>
                      </a:lnTo>
                      <a:lnTo>
                        <a:pt x="115252" y="0"/>
                      </a:lnTo>
                      <a:lnTo>
                        <a:pt x="186119" y="160020"/>
                      </a:lnTo>
                      <a:lnTo>
                        <a:pt x="139065" y="160020"/>
                      </a:lnTo>
                      <a:lnTo>
                        <a:pt x="126492" y="128968"/>
                      </a:lnTo>
                      <a:close/>
                      <a:moveTo>
                        <a:pt x="113157" y="95631"/>
                      </a:moveTo>
                      <a:lnTo>
                        <a:pt x="92583" y="44386"/>
                      </a:lnTo>
                      <a:lnTo>
                        <a:pt x="72009" y="95631"/>
                      </a:lnTo>
                      <a:lnTo>
                        <a:pt x="113157" y="95631"/>
                      </a:lnTo>
                      <a:close/>
                    </a:path>
                  </a:pathLst>
                </a:custGeom>
                <a:solidFill>
                  <a:srgbClr val="EF7B4C"/>
                </a:solidFill>
                <a:ln w="9525"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8279A17D-39FC-0E0C-6C16-A61E68E230AA}"/>
                    </a:ext>
                  </a:extLst>
                </p:cNvPr>
                <p:cNvSpPr/>
                <p:nvPr/>
              </p:nvSpPr>
              <p:spPr>
                <a:xfrm>
                  <a:off x="11196272" y="-759926"/>
                  <a:ext cx="156781" cy="166497"/>
                </a:xfrm>
                <a:custGeom>
                  <a:avLst/>
                  <a:gdLst>
                    <a:gd name="connsiteX0" fmla="*/ 42863 w 156781"/>
                    <a:gd name="connsiteY0" fmla="*/ 155829 h 166497"/>
                    <a:gd name="connsiteX1" fmla="*/ 11430 w 156781"/>
                    <a:gd name="connsiteY1" fmla="*/ 126206 h 166497"/>
                    <a:gd name="connsiteX2" fmla="*/ 0 w 156781"/>
                    <a:gd name="connsiteY2" fmla="*/ 83248 h 166497"/>
                    <a:gd name="connsiteX3" fmla="*/ 11430 w 156781"/>
                    <a:gd name="connsiteY3" fmla="*/ 40291 h 166497"/>
                    <a:gd name="connsiteX4" fmla="*/ 42863 w 156781"/>
                    <a:gd name="connsiteY4" fmla="*/ 10668 h 166497"/>
                    <a:gd name="connsiteX5" fmla="*/ 88011 w 156781"/>
                    <a:gd name="connsiteY5" fmla="*/ 0 h 166497"/>
                    <a:gd name="connsiteX6" fmla="*/ 127540 w 156781"/>
                    <a:gd name="connsiteY6" fmla="*/ 7810 h 166497"/>
                    <a:gd name="connsiteX7" fmla="*/ 156781 w 156781"/>
                    <a:gd name="connsiteY7" fmla="*/ 30194 h 166497"/>
                    <a:gd name="connsiteX8" fmla="*/ 128016 w 156781"/>
                    <a:gd name="connsiteY8" fmla="*/ 56293 h 166497"/>
                    <a:gd name="connsiteX9" fmla="*/ 90297 w 156781"/>
                    <a:gd name="connsiteY9" fmla="*/ 37529 h 166497"/>
                    <a:gd name="connsiteX10" fmla="*/ 67056 w 156781"/>
                    <a:gd name="connsiteY10" fmla="*/ 43244 h 166497"/>
                    <a:gd name="connsiteX11" fmla="*/ 51244 w 156781"/>
                    <a:gd name="connsiteY11" fmla="*/ 59341 h 166497"/>
                    <a:gd name="connsiteX12" fmla="*/ 45625 w 156781"/>
                    <a:gd name="connsiteY12" fmla="*/ 83248 h 166497"/>
                    <a:gd name="connsiteX13" fmla="*/ 51244 w 156781"/>
                    <a:gd name="connsiteY13" fmla="*/ 107156 h 166497"/>
                    <a:gd name="connsiteX14" fmla="*/ 67056 w 156781"/>
                    <a:gd name="connsiteY14" fmla="*/ 123254 h 166497"/>
                    <a:gd name="connsiteX15" fmla="*/ 90297 w 156781"/>
                    <a:gd name="connsiteY15" fmla="*/ 128969 h 166497"/>
                    <a:gd name="connsiteX16" fmla="*/ 128016 w 156781"/>
                    <a:gd name="connsiteY16" fmla="*/ 110204 h 166497"/>
                    <a:gd name="connsiteX17" fmla="*/ 156781 w 156781"/>
                    <a:gd name="connsiteY17" fmla="*/ 136303 h 166497"/>
                    <a:gd name="connsiteX18" fmla="*/ 127540 w 156781"/>
                    <a:gd name="connsiteY18" fmla="*/ 158687 h 166497"/>
                    <a:gd name="connsiteX19" fmla="*/ 88011 w 156781"/>
                    <a:gd name="connsiteY19" fmla="*/ 166497 h 166497"/>
                    <a:gd name="connsiteX20" fmla="*/ 42863 w 156781"/>
                    <a:gd name="connsiteY20" fmla="*/ 155829 h 16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6781" h="166497">
                      <a:moveTo>
                        <a:pt x="42863" y="155829"/>
                      </a:moveTo>
                      <a:cubicBezTo>
                        <a:pt x="29527" y="148781"/>
                        <a:pt x="19050" y="138875"/>
                        <a:pt x="11430" y="126206"/>
                      </a:cubicBezTo>
                      <a:cubicBezTo>
                        <a:pt x="3810" y="113538"/>
                        <a:pt x="0" y="99250"/>
                        <a:pt x="0" y="83248"/>
                      </a:cubicBezTo>
                      <a:cubicBezTo>
                        <a:pt x="0" y="67246"/>
                        <a:pt x="3810" y="52959"/>
                        <a:pt x="11430" y="40291"/>
                      </a:cubicBezTo>
                      <a:cubicBezTo>
                        <a:pt x="19050" y="27623"/>
                        <a:pt x="29527" y="17812"/>
                        <a:pt x="42863" y="10668"/>
                      </a:cubicBezTo>
                      <a:cubicBezTo>
                        <a:pt x="56198" y="3619"/>
                        <a:pt x="71247" y="0"/>
                        <a:pt x="88011" y="0"/>
                      </a:cubicBezTo>
                      <a:cubicBezTo>
                        <a:pt x="102679" y="0"/>
                        <a:pt x="115824" y="2572"/>
                        <a:pt x="127540" y="7810"/>
                      </a:cubicBezTo>
                      <a:cubicBezTo>
                        <a:pt x="139255" y="12954"/>
                        <a:pt x="149066" y="20479"/>
                        <a:pt x="156781" y="30194"/>
                      </a:cubicBezTo>
                      <a:lnTo>
                        <a:pt x="128016" y="56293"/>
                      </a:lnTo>
                      <a:cubicBezTo>
                        <a:pt x="117634" y="43815"/>
                        <a:pt x="105061" y="37529"/>
                        <a:pt x="90297" y="37529"/>
                      </a:cubicBezTo>
                      <a:cubicBezTo>
                        <a:pt x="81629" y="37529"/>
                        <a:pt x="73914" y="39433"/>
                        <a:pt x="67056" y="43244"/>
                      </a:cubicBezTo>
                      <a:cubicBezTo>
                        <a:pt x="60293" y="47054"/>
                        <a:pt x="55054" y="52388"/>
                        <a:pt x="51244" y="59341"/>
                      </a:cubicBezTo>
                      <a:cubicBezTo>
                        <a:pt x="47530" y="66294"/>
                        <a:pt x="45625" y="74200"/>
                        <a:pt x="45625" y="83248"/>
                      </a:cubicBezTo>
                      <a:cubicBezTo>
                        <a:pt x="45625" y="92297"/>
                        <a:pt x="47530" y="100203"/>
                        <a:pt x="51244" y="107156"/>
                      </a:cubicBezTo>
                      <a:cubicBezTo>
                        <a:pt x="54959" y="114110"/>
                        <a:pt x="60198" y="119444"/>
                        <a:pt x="67056" y="123254"/>
                      </a:cubicBezTo>
                      <a:cubicBezTo>
                        <a:pt x="73819" y="127064"/>
                        <a:pt x="81534" y="128969"/>
                        <a:pt x="90297" y="128969"/>
                      </a:cubicBezTo>
                      <a:cubicBezTo>
                        <a:pt x="105061" y="128969"/>
                        <a:pt x="117634" y="122682"/>
                        <a:pt x="128016" y="110204"/>
                      </a:cubicBezTo>
                      <a:lnTo>
                        <a:pt x="156781" y="136303"/>
                      </a:lnTo>
                      <a:cubicBezTo>
                        <a:pt x="148971" y="146018"/>
                        <a:pt x="139255" y="153543"/>
                        <a:pt x="127540" y="158687"/>
                      </a:cubicBezTo>
                      <a:cubicBezTo>
                        <a:pt x="115824" y="163830"/>
                        <a:pt x="102584" y="166497"/>
                        <a:pt x="88011" y="166497"/>
                      </a:cubicBezTo>
                      <a:cubicBezTo>
                        <a:pt x="71247" y="166497"/>
                        <a:pt x="56198" y="162973"/>
                        <a:pt x="42863" y="155829"/>
                      </a:cubicBezTo>
                      <a:close/>
                    </a:path>
                  </a:pathLst>
                </a:custGeom>
                <a:solidFill>
                  <a:srgbClr val="EF7B4C"/>
                </a:solidFill>
                <a:ln w="9525" cap="flat">
                  <a:noFill/>
                  <a:prstDash val="solid"/>
                  <a:miter/>
                </a:ln>
              </p:spPr>
              <p:txBody>
                <a:bodyPr rtlCol="0" anchor="ctr"/>
                <a:lstStyle/>
                <a:p>
                  <a:endParaRPr lang="nl-BE"/>
                </a:p>
              </p:txBody>
            </p:sp>
            <p:sp>
              <p:nvSpPr>
                <p:cNvPr id="114" name="Vrije vorm: vorm 113">
                  <a:extLst>
                    <a:ext uri="{FF2B5EF4-FFF2-40B4-BE49-F238E27FC236}">
                      <a16:creationId xmlns:a16="http://schemas.microsoft.com/office/drawing/2014/main" id="{648438B5-3826-DFFB-3410-7B73184F79A2}"/>
                    </a:ext>
                  </a:extLst>
                </p:cNvPr>
                <p:cNvSpPr/>
                <p:nvPr/>
              </p:nvSpPr>
              <p:spPr>
                <a:xfrm>
                  <a:off x="11358578"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15" name="Vrije vorm: vorm 114">
                  <a:extLst>
                    <a:ext uri="{FF2B5EF4-FFF2-40B4-BE49-F238E27FC236}">
                      <a16:creationId xmlns:a16="http://schemas.microsoft.com/office/drawing/2014/main" id="{1D653D2C-5BCF-6CA4-631F-8EAD241AA56A}"/>
                    </a:ext>
                  </a:extLst>
                </p:cNvPr>
                <p:cNvSpPr/>
                <p:nvPr/>
              </p:nvSpPr>
              <p:spPr>
                <a:xfrm>
                  <a:off x="11518789"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16" name="Vrije vorm: vorm 115">
                  <a:extLst>
                    <a:ext uri="{FF2B5EF4-FFF2-40B4-BE49-F238E27FC236}">
                      <a16:creationId xmlns:a16="http://schemas.microsoft.com/office/drawing/2014/main" id="{8D6F96EE-B916-7086-93B5-BF9DFC67F9B5}"/>
                    </a:ext>
                  </a:extLst>
                </p:cNvPr>
                <p:cNvSpPr/>
                <p:nvPr/>
              </p:nvSpPr>
              <p:spPr>
                <a:xfrm>
                  <a:off x="11577272" y="-756687"/>
                  <a:ext cx="181641" cy="160019"/>
                </a:xfrm>
                <a:custGeom>
                  <a:avLst/>
                  <a:gdLst>
                    <a:gd name="connsiteX0" fmla="*/ 181546 w 181641"/>
                    <a:gd name="connsiteY0" fmla="*/ 0 h 160019"/>
                    <a:gd name="connsiteX1" fmla="*/ 112967 w 181641"/>
                    <a:gd name="connsiteY1" fmla="*/ 160020 h 160019"/>
                    <a:gd name="connsiteX2" fmla="*/ 68389 w 181641"/>
                    <a:gd name="connsiteY2" fmla="*/ 160020 h 160019"/>
                    <a:gd name="connsiteX3" fmla="*/ 0 w 181641"/>
                    <a:gd name="connsiteY3" fmla="*/ 0 h 160019"/>
                    <a:gd name="connsiteX4" fmla="*/ 48958 w 181641"/>
                    <a:gd name="connsiteY4" fmla="*/ 0 h 160019"/>
                    <a:gd name="connsiteX5" fmla="*/ 92392 w 181641"/>
                    <a:gd name="connsiteY5" fmla="*/ 104203 h 160019"/>
                    <a:gd name="connsiteX6" fmla="*/ 136779 w 181641"/>
                    <a:gd name="connsiteY6" fmla="*/ 0 h 160019"/>
                    <a:gd name="connsiteX7" fmla="*/ 181642 w 181641"/>
                    <a:gd name="connsiteY7"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41" h="160019">
                      <a:moveTo>
                        <a:pt x="181546" y="0"/>
                      </a:moveTo>
                      <a:lnTo>
                        <a:pt x="112967" y="160020"/>
                      </a:lnTo>
                      <a:lnTo>
                        <a:pt x="68389" y="160020"/>
                      </a:lnTo>
                      <a:lnTo>
                        <a:pt x="0" y="0"/>
                      </a:lnTo>
                      <a:lnTo>
                        <a:pt x="48958" y="0"/>
                      </a:lnTo>
                      <a:lnTo>
                        <a:pt x="92392" y="104203"/>
                      </a:lnTo>
                      <a:lnTo>
                        <a:pt x="136779" y="0"/>
                      </a:lnTo>
                      <a:lnTo>
                        <a:pt x="181642" y="0"/>
                      </a:lnTo>
                      <a:close/>
                    </a:path>
                  </a:pathLst>
                </a:custGeom>
                <a:solidFill>
                  <a:srgbClr val="EF7B4C"/>
                </a:solidFill>
                <a:ln w="9525" cap="flat">
                  <a:noFill/>
                  <a:prstDash val="solid"/>
                  <a:miter/>
                </a:ln>
              </p:spPr>
              <p:txBody>
                <a:bodyPr rtlCol="0" anchor="ctr"/>
                <a:lstStyle/>
                <a:p>
                  <a:endParaRPr lang="nl-BE"/>
                </a:p>
              </p:txBody>
            </p:sp>
            <p:sp>
              <p:nvSpPr>
                <p:cNvPr id="117" name="Vrije vorm: vorm 116">
                  <a:extLst>
                    <a:ext uri="{FF2B5EF4-FFF2-40B4-BE49-F238E27FC236}">
                      <a16:creationId xmlns:a16="http://schemas.microsoft.com/office/drawing/2014/main" id="{32A4933A-BDB8-6A0D-21F7-04242FB948CB}"/>
                    </a:ext>
                  </a:extLst>
                </p:cNvPr>
                <p:cNvSpPr/>
                <p:nvPr/>
              </p:nvSpPr>
              <p:spPr>
                <a:xfrm>
                  <a:off x="11771677"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18" name="Vrije vorm: vorm 117">
                  <a:extLst>
                    <a:ext uri="{FF2B5EF4-FFF2-40B4-BE49-F238E27FC236}">
                      <a16:creationId xmlns:a16="http://schemas.microsoft.com/office/drawing/2014/main" id="{F1FF22BB-90AA-2A08-F4BB-3459D3CBF297}"/>
                    </a:ext>
                  </a:extLst>
                </p:cNvPr>
                <p:cNvSpPr/>
                <p:nvPr/>
              </p:nvSpPr>
              <p:spPr>
                <a:xfrm>
                  <a:off x="11834256"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19" name="Vrije vorm: vorm 118">
                  <a:extLst>
                    <a:ext uri="{FF2B5EF4-FFF2-40B4-BE49-F238E27FC236}">
                      <a16:creationId xmlns:a16="http://schemas.microsoft.com/office/drawing/2014/main" id="{A7A3B8F1-D701-58FB-98E7-CAA3DD13C40F}"/>
                    </a:ext>
                  </a:extLst>
                </p:cNvPr>
                <p:cNvSpPr/>
                <p:nvPr/>
              </p:nvSpPr>
              <p:spPr>
                <a:xfrm>
                  <a:off x="11994467"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39 w 128492"/>
                    <a:gd name="connsiteY4" fmla="*/ 0 h 160019"/>
                    <a:gd name="connsiteX5" fmla="*/ 125539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39" y="0"/>
                      </a:lnTo>
                      <a:lnTo>
                        <a:pt x="125539"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20" name="Vrije vorm: vorm 119">
                  <a:extLst>
                    <a:ext uri="{FF2B5EF4-FFF2-40B4-BE49-F238E27FC236}">
                      <a16:creationId xmlns:a16="http://schemas.microsoft.com/office/drawing/2014/main" id="{CA6CFB63-8AB1-2E30-51F0-B808A84DB724}"/>
                    </a:ext>
                  </a:extLst>
                </p:cNvPr>
                <p:cNvSpPr/>
                <p:nvPr/>
              </p:nvSpPr>
              <p:spPr>
                <a:xfrm>
                  <a:off x="12147915" y="-756687"/>
                  <a:ext cx="45243" cy="160019"/>
                </a:xfrm>
                <a:custGeom>
                  <a:avLst/>
                  <a:gdLst>
                    <a:gd name="connsiteX0" fmla="*/ 0 w 45243"/>
                    <a:gd name="connsiteY0" fmla="*/ 0 h 160019"/>
                    <a:gd name="connsiteX1" fmla="*/ 45244 w 45243"/>
                    <a:gd name="connsiteY1" fmla="*/ 0 h 160019"/>
                    <a:gd name="connsiteX2" fmla="*/ 45244 w 45243"/>
                    <a:gd name="connsiteY2" fmla="*/ 160020 h 160019"/>
                    <a:gd name="connsiteX3" fmla="*/ 0 w 45243"/>
                    <a:gd name="connsiteY3" fmla="*/ 160020 h 160019"/>
                    <a:gd name="connsiteX4" fmla="*/ 0 w 45243"/>
                    <a:gd name="connsiteY4" fmla="*/ 0 h 160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43" h="160019">
                      <a:moveTo>
                        <a:pt x="0" y="0"/>
                      </a:moveTo>
                      <a:lnTo>
                        <a:pt x="45244" y="0"/>
                      </a:lnTo>
                      <a:lnTo>
                        <a:pt x="45244" y="160020"/>
                      </a:lnTo>
                      <a:lnTo>
                        <a:pt x="0" y="160020"/>
                      </a:lnTo>
                      <a:lnTo>
                        <a:pt x="0" y="0"/>
                      </a:lnTo>
                      <a:close/>
                    </a:path>
                  </a:pathLst>
                </a:custGeom>
                <a:solidFill>
                  <a:srgbClr val="EF7B4C"/>
                </a:solidFill>
                <a:ln w="9525" cap="flat">
                  <a:noFill/>
                  <a:prstDash val="solid"/>
                  <a:miter/>
                </a:ln>
              </p:spPr>
              <p:txBody>
                <a:bodyPr rtlCol="0" anchor="ctr"/>
                <a:lstStyle/>
                <a:p>
                  <a:endParaRPr lang="nl-BE"/>
                </a:p>
              </p:txBody>
            </p:sp>
            <p:sp>
              <p:nvSpPr>
                <p:cNvPr id="121" name="Vrije vorm: vorm 120">
                  <a:extLst>
                    <a:ext uri="{FF2B5EF4-FFF2-40B4-BE49-F238E27FC236}">
                      <a16:creationId xmlns:a16="http://schemas.microsoft.com/office/drawing/2014/main" id="{989AA41A-B31C-09FD-2204-E4B9E548CBCF}"/>
                    </a:ext>
                  </a:extLst>
                </p:cNvPr>
                <p:cNvSpPr/>
                <p:nvPr/>
              </p:nvSpPr>
              <p:spPr>
                <a:xfrm>
                  <a:off x="12210589" y="-756687"/>
                  <a:ext cx="143351" cy="160019"/>
                </a:xfrm>
                <a:custGeom>
                  <a:avLst/>
                  <a:gdLst>
                    <a:gd name="connsiteX0" fmla="*/ 49149 w 143351"/>
                    <a:gd name="connsiteY0" fmla="*/ 35909 h 160019"/>
                    <a:gd name="connsiteX1" fmla="*/ 0 w 143351"/>
                    <a:gd name="connsiteY1" fmla="*/ 35909 h 160019"/>
                    <a:gd name="connsiteX2" fmla="*/ 0 w 143351"/>
                    <a:gd name="connsiteY2" fmla="*/ 0 h 160019"/>
                    <a:gd name="connsiteX3" fmla="*/ 143351 w 143351"/>
                    <a:gd name="connsiteY3" fmla="*/ 0 h 160019"/>
                    <a:gd name="connsiteX4" fmla="*/ 143351 w 143351"/>
                    <a:gd name="connsiteY4" fmla="*/ 35909 h 160019"/>
                    <a:gd name="connsiteX5" fmla="*/ 94393 w 143351"/>
                    <a:gd name="connsiteY5" fmla="*/ 35909 h 160019"/>
                    <a:gd name="connsiteX6" fmla="*/ 94393 w 143351"/>
                    <a:gd name="connsiteY6" fmla="*/ 160020 h 160019"/>
                    <a:gd name="connsiteX7" fmla="*/ 49149 w 143351"/>
                    <a:gd name="connsiteY7" fmla="*/ 160020 h 160019"/>
                    <a:gd name="connsiteX8" fmla="*/ 49149 w 143351"/>
                    <a:gd name="connsiteY8" fmla="*/ 35909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1" h="160019">
                      <a:moveTo>
                        <a:pt x="49149" y="35909"/>
                      </a:moveTo>
                      <a:lnTo>
                        <a:pt x="0" y="35909"/>
                      </a:lnTo>
                      <a:lnTo>
                        <a:pt x="0" y="0"/>
                      </a:lnTo>
                      <a:lnTo>
                        <a:pt x="143351" y="0"/>
                      </a:lnTo>
                      <a:lnTo>
                        <a:pt x="143351" y="35909"/>
                      </a:lnTo>
                      <a:lnTo>
                        <a:pt x="94393" y="35909"/>
                      </a:lnTo>
                      <a:lnTo>
                        <a:pt x="94393" y="160020"/>
                      </a:lnTo>
                      <a:lnTo>
                        <a:pt x="49149" y="160020"/>
                      </a:lnTo>
                      <a:lnTo>
                        <a:pt x="49149" y="35909"/>
                      </a:lnTo>
                      <a:close/>
                    </a:path>
                  </a:pathLst>
                </a:custGeom>
                <a:solidFill>
                  <a:srgbClr val="EF7B4C"/>
                </a:solidFill>
                <a:ln w="9525" cap="flat">
                  <a:noFill/>
                  <a:prstDash val="solid"/>
                  <a:miter/>
                </a:ln>
              </p:spPr>
              <p:txBody>
                <a:bodyPr rtlCol="0" anchor="ctr"/>
                <a:lstStyle/>
                <a:p>
                  <a:endParaRPr lang="nl-BE"/>
                </a:p>
              </p:txBody>
            </p:sp>
            <p:sp>
              <p:nvSpPr>
                <p:cNvPr id="122" name="Vrije vorm: vorm 121">
                  <a:extLst>
                    <a:ext uri="{FF2B5EF4-FFF2-40B4-BE49-F238E27FC236}">
                      <a16:creationId xmlns:a16="http://schemas.microsoft.com/office/drawing/2014/main" id="{53285143-79E9-F69F-FE50-64C6BC2AF171}"/>
                    </a:ext>
                  </a:extLst>
                </p:cNvPr>
                <p:cNvSpPr/>
                <p:nvPr/>
              </p:nvSpPr>
              <p:spPr>
                <a:xfrm>
                  <a:off x="12370800" y="-756687"/>
                  <a:ext cx="128492" cy="160019"/>
                </a:xfrm>
                <a:custGeom>
                  <a:avLst/>
                  <a:gdLst>
                    <a:gd name="connsiteX0" fmla="*/ 128492 w 128492"/>
                    <a:gd name="connsiteY0" fmla="*/ 125063 h 160019"/>
                    <a:gd name="connsiteX1" fmla="*/ 128492 w 128492"/>
                    <a:gd name="connsiteY1" fmla="*/ 160020 h 160019"/>
                    <a:gd name="connsiteX2" fmla="*/ 0 w 128492"/>
                    <a:gd name="connsiteY2" fmla="*/ 160020 h 160019"/>
                    <a:gd name="connsiteX3" fmla="*/ 0 w 128492"/>
                    <a:gd name="connsiteY3" fmla="*/ 0 h 160019"/>
                    <a:gd name="connsiteX4" fmla="*/ 125540 w 128492"/>
                    <a:gd name="connsiteY4" fmla="*/ 0 h 160019"/>
                    <a:gd name="connsiteX5" fmla="*/ 125540 w 128492"/>
                    <a:gd name="connsiteY5" fmla="*/ 34957 h 160019"/>
                    <a:gd name="connsiteX6" fmla="*/ 44863 w 128492"/>
                    <a:gd name="connsiteY6" fmla="*/ 34957 h 160019"/>
                    <a:gd name="connsiteX7" fmla="*/ 44863 w 128492"/>
                    <a:gd name="connsiteY7" fmla="*/ 61913 h 160019"/>
                    <a:gd name="connsiteX8" fmla="*/ 115919 w 128492"/>
                    <a:gd name="connsiteY8" fmla="*/ 61913 h 160019"/>
                    <a:gd name="connsiteX9" fmla="*/ 115919 w 128492"/>
                    <a:gd name="connsiteY9" fmla="*/ 95726 h 160019"/>
                    <a:gd name="connsiteX10" fmla="*/ 44863 w 128492"/>
                    <a:gd name="connsiteY10" fmla="*/ 95726 h 160019"/>
                    <a:gd name="connsiteX11" fmla="*/ 44863 w 128492"/>
                    <a:gd name="connsiteY11" fmla="*/ 124968 h 160019"/>
                    <a:gd name="connsiteX12" fmla="*/ 128492 w 128492"/>
                    <a:gd name="connsiteY12" fmla="*/ 124968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92" h="160019">
                      <a:moveTo>
                        <a:pt x="128492" y="125063"/>
                      </a:moveTo>
                      <a:lnTo>
                        <a:pt x="128492" y="160020"/>
                      </a:lnTo>
                      <a:lnTo>
                        <a:pt x="0" y="160020"/>
                      </a:lnTo>
                      <a:lnTo>
                        <a:pt x="0" y="0"/>
                      </a:lnTo>
                      <a:lnTo>
                        <a:pt x="125540" y="0"/>
                      </a:lnTo>
                      <a:lnTo>
                        <a:pt x="125540" y="34957"/>
                      </a:lnTo>
                      <a:lnTo>
                        <a:pt x="44863" y="34957"/>
                      </a:lnTo>
                      <a:lnTo>
                        <a:pt x="44863" y="61913"/>
                      </a:lnTo>
                      <a:lnTo>
                        <a:pt x="115919" y="61913"/>
                      </a:lnTo>
                      <a:lnTo>
                        <a:pt x="115919" y="95726"/>
                      </a:lnTo>
                      <a:lnTo>
                        <a:pt x="44863" y="95726"/>
                      </a:lnTo>
                      <a:lnTo>
                        <a:pt x="44863" y="124968"/>
                      </a:lnTo>
                      <a:lnTo>
                        <a:pt x="128492" y="124968"/>
                      </a:lnTo>
                      <a:close/>
                    </a:path>
                  </a:pathLst>
                </a:custGeom>
                <a:solidFill>
                  <a:srgbClr val="EF7B4C"/>
                </a:solidFill>
                <a:ln w="9525" cap="flat">
                  <a:noFill/>
                  <a:prstDash val="solid"/>
                  <a:miter/>
                </a:ln>
              </p:spPr>
              <p:txBody>
                <a:bodyPr rtlCol="0" anchor="ctr"/>
                <a:lstStyle/>
                <a:p>
                  <a:endParaRPr lang="nl-BE"/>
                </a:p>
              </p:txBody>
            </p:sp>
            <p:sp>
              <p:nvSpPr>
                <p:cNvPr id="123" name="Vrije vorm: vorm 122">
                  <a:extLst>
                    <a:ext uri="{FF2B5EF4-FFF2-40B4-BE49-F238E27FC236}">
                      <a16:creationId xmlns:a16="http://schemas.microsoft.com/office/drawing/2014/main" id="{EAF8965C-8C99-C8AB-9E64-2328441FA879}"/>
                    </a:ext>
                  </a:extLst>
                </p:cNvPr>
                <p:cNvSpPr/>
                <p:nvPr/>
              </p:nvSpPr>
              <p:spPr>
                <a:xfrm>
                  <a:off x="12524152" y="-756687"/>
                  <a:ext cx="152304" cy="160019"/>
                </a:xfrm>
                <a:custGeom>
                  <a:avLst/>
                  <a:gdLst>
                    <a:gd name="connsiteX0" fmla="*/ 152305 w 152304"/>
                    <a:gd name="connsiteY0" fmla="*/ 0 h 160019"/>
                    <a:gd name="connsiteX1" fmla="*/ 152305 w 152304"/>
                    <a:gd name="connsiteY1" fmla="*/ 160020 h 160019"/>
                    <a:gd name="connsiteX2" fmla="*/ 115062 w 152304"/>
                    <a:gd name="connsiteY2" fmla="*/ 160020 h 160019"/>
                    <a:gd name="connsiteX3" fmla="*/ 44387 w 152304"/>
                    <a:gd name="connsiteY3" fmla="*/ 74771 h 160019"/>
                    <a:gd name="connsiteX4" fmla="*/ 44387 w 152304"/>
                    <a:gd name="connsiteY4" fmla="*/ 160020 h 160019"/>
                    <a:gd name="connsiteX5" fmla="*/ 0 w 152304"/>
                    <a:gd name="connsiteY5" fmla="*/ 160020 h 160019"/>
                    <a:gd name="connsiteX6" fmla="*/ 0 w 152304"/>
                    <a:gd name="connsiteY6" fmla="*/ 0 h 160019"/>
                    <a:gd name="connsiteX7" fmla="*/ 37243 w 152304"/>
                    <a:gd name="connsiteY7" fmla="*/ 0 h 160019"/>
                    <a:gd name="connsiteX8" fmla="*/ 107918 w 152304"/>
                    <a:gd name="connsiteY8" fmla="*/ 85249 h 160019"/>
                    <a:gd name="connsiteX9" fmla="*/ 107918 w 152304"/>
                    <a:gd name="connsiteY9" fmla="*/ 0 h 160019"/>
                    <a:gd name="connsiteX10" fmla="*/ 152305 w 152304"/>
                    <a:gd name="connsiteY10" fmla="*/ 0 h 16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304" h="160019">
                      <a:moveTo>
                        <a:pt x="152305" y="0"/>
                      </a:moveTo>
                      <a:lnTo>
                        <a:pt x="152305" y="160020"/>
                      </a:lnTo>
                      <a:lnTo>
                        <a:pt x="115062" y="160020"/>
                      </a:lnTo>
                      <a:lnTo>
                        <a:pt x="44387" y="74771"/>
                      </a:lnTo>
                      <a:lnTo>
                        <a:pt x="44387" y="160020"/>
                      </a:lnTo>
                      <a:lnTo>
                        <a:pt x="0" y="160020"/>
                      </a:lnTo>
                      <a:lnTo>
                        <a:pt x="0" y="0"/>
                      </a:lnTo>
                      <a:lnTo>
                        <a:pt x="37243" y="0"/>
                      </a:lnTo>
                      <a:lnTo>
                        <a:pt x="107918" y="85249"/>
                      </a:lnTo>
                      <a:lnTo>
                        <a:pt x="107918" y="0"/>
                      </a:lnTo>
                      <a:lnTo>
                        <a:pt x="152305" y="0"/>
                      </a:lnTo>
                      <a:close/>
                    </a:path>
                  </a:pathLst>
                </a:custGeom>
                <a:solidFill>
                  <a:srgbClr val="EF7B4C"/>
                </a:solidFill>
                <a:ln w="9525" cap="flat">
                  <a:noFill/>
                  <a:prstDash val="solid"/>
                  <a:miter/>
                </a:ln>
              </p:spPr>
              <p:txBody>
                <a:bodyPr rtlCol="0" anchor="ctr"/>
                <a:lstStyle/>
                <a:p>
                  <a:endParaRPr lang="nl-BE"/>
                </a:p>
              </p:txBody>
            </p:sp>
          </p:grpSp>
        </p:grpSp>
        <p:grpSp>
          <p:nvGrpSpPr>
            <p:cNvPr id="54" name="Groep 53">
              <a:extLst>
                <a:ext uri="{FF2B5EF4-FFF2-40B4-BE49-F238E27FC236}">
                  <a16:creationId xmlns:a16="http://schemas.microsoft.com/office/drawing/2014/main" id="{8FA837B8-1356-C642-1AB9-AB251EE09C35}"/>
                </a:ext>
              </a:extLst>
            </p:cNvPr>
            <p:cNvGrpSpPr/>
            <p:nvPr/>
          </p:nvGrpSpPr>
          <p:grpSpPr>
            <a:xfrm>
              <a:off x="10127351" y="-1306113"/>
              <a:ext cx="1104360" cy="515577"/>
              <a:chOff x="10127351" y="-1306113"/>
              <a:chExt cx="1104360" cy="515577"/>
            </a:xfrm>
            <a:effectLst>
              <a:outerShdw blurRad="50800" dist="38100" dir="2700000" algn="tl" rotWithShape="0">
                <a:prstClr val="black">
                  <a:alpha val="40000"/>
                </a:prstClr>
              </a:outerShdw>
            </a:effectLst>
          </p:grpSpPr>
          <p:sp>
            <p:nvSpPr>
              <p:cNvPr id="60" name="Vrije vorm: vorm 59">
                <a:extLst>
                  <a:ext uri="{FF2B5EF4-FFF2-40B4-BE49-F238E27FC236}">
                    <a16:creationId xmlns:a16="http://schemas.microsoft.com/office/drawing/2014/main" id="{F38408ED-6F92-FC2C-80D0-4FB11281E146}"/>
                  </a:ext>
                </a:extLst>
              </p:cNvPr>
              <p:cNvSpPr/>
              <p:nvPr/>
            </p:nvSpPr>
            <p:spPr>
              <a:xfrm>
                <a:off x="10127351" y="-1306113"/>
                <a:ext cx="1104360" cy="515577"/>
              </a:xfrm>
              <a:custGeom>
                <a:avLst/>
                <a:gdLst>
                  <a:gd name="connsiteX0" fmla="*/ 864229 w 1104360"/>
                  <a:gd name="connsiteY0" fmla="*/ 433697 h 515577"/>
                  <a:gd name="connsiteX1" fmla="*/ 829177 w 1104360"/>
                  <a:gd name="connsiteY1" fmla="*/ 437031 h 515577"/>
                  <a:gd name="connsiteX2" fmla="*/ 634771 w 1104360"/>
                  <a:gd name="connsiteY2" fmla="*/ 378261 h 515577"/>
                  <a:gd name="connsiteX3" fmla="*/ 580003 w 1104360"/>
                  <a:gd name="connsiteY3" fmla="*/ 327303 h 515577"/>
                  <a:gd name="connsiteX4" fmla="*/ 563620 w 1104360"/>
                  <a:gd name="connsiteY4" fmla="*/ 307491 h 515577"/>
                  <a:gd name="connsiteX5" fmla="*/ 553428 w 1104360"/>
                  <a:gd name="connsiteY5" fmla="*/ 331113 h 515577"/>
                  <a:gd name="connsiteX6" fmla="*/ 514947 w 1104360"/>
                  <a:gd name="connsiteY6" fmla="*/ 395311 h 515577"/>
                  <a:gd name="connsiteX7" fmla="*/ 344545 w 1104360"/>
                  <a:gd name="connsiteY7" fmla="*/ 505801 h 515577"/>
                  <a:gd name="connsiteX8" fmla="*/ 309969 w 1104360"/>
                  <a:gd name="connsiteY8" fmla="*/ 512278 h 515577"/>
                  <a:gd name="connsiteX9" fmla="*/ 144234 w 1104360"/>
                  <a:gd name="connsiteY9" fmla="*/ 480941 h 515577"/>
                  <a:gd name="connsiteX10" fmla="*/ 68034 w 1104360"/>
                  <a:gd name="connsiteY10" fmla="*/ 373689 h 515577"/>
                  <a:gd name="connsiteX11" fmla="*/ 65176 w 1104360"/>
                  <a:gd name="connsiteY11" fmla="*/ 364831 h 515577"/>
                  <a:gd name="connsiteX12" fmla="*/ 56032 w 1104360"/>
                  <a:gd name="connsiteY12" fmla="*/ 363021 h 515577"/>
                  <a:gd name="connsiteX13" fmla="*/ 692 w 1104360"/>
                  <a:gd name="connsiteY13" fmla="*/ 304919 h 515577"/>
                  <a:gd name="connsiteX14" fmla="*/ 52127 w 1104360"/>
                  <a:gd name="connsiteY14" fmla="*/ 228338 h 515577"/>
                  <a:gd name="connsiteX15" fmla="*/ 60509 w 1104360"/>
                  <a:gd name="connsiteY15" fmla="*/ 226242 h 515577"/>
                  <a:gd name="connsiteX16" fmla="*/ 63176 w 1104360"/>
                  <a:gd name="connsiteY16" fmla="*/ 217956 h 515577"/>
                  <a:gd name="connsiteX17" fmla="*/ 141376 w 1104360"/>
                  <a:gd name="connsiteY17" fmla="*/ 119658 h 515577"/>
                  <a:gd name="connsiteX18" fmla="*/ 286156 w 1104360"/>
                  <a:gd name="connsiteY18" fmla="*/ 73652 h 515577"/>
                  <a:gd name="connsiteX19" fmla="*/ 765264 w 1104360"/>
                  <a:gd name="connsiteY19" fmla="*/ 5834 h 515577"/>
                  <a:gd name="connsiteX20" fmla="*/ 917092 w 1104360"/>
                  <a:gd name="connsiteY20" fmla="*/ 9834 h 515577"/>
                  <a:gd name="connsiteX21" fmla="*/ 1019486 w 1104360"/>
                  <a:gd name="connsiteY21" fmla="*/ 82605 h 515577"/>
                  <a:gd name="connsiteX22" fmla="*/ 1024344 w 1104360"/>
                  <a:gd name="connsiteY22" fmla="*/ 89844 h 515577"/>
                  <a:gd name="connsiteX23" fmla="*/ 1033012 w 1104360"/>
                  <a:gd name="connsiteY23" fmla="*/ 89559 h 515577"/>
                  <a:gd name="connsiteX24" fmla="*/ 1103687 w 1104360"/>
                  <a:gd name="connsiteY24" fmla="*/ 148899 h 515577"/>
                  <a:gd name="connsiteX25" fmla="*/ 1066635 w 1104360"/>
                  <a:gd name="connsiteY25" fmla="*/ 220051 h 515577"/>
                  <a:gd name="connsiteX26" fmla="*/ 1058348 w 1104360"/>
                  <a:gd name="connsiteY26" fmla="*/ 224337 h 515577"/>
                  <a:gd name="connsiteX27" fmla="*/ 1058062 w 1104360"/>
                  <a:gd name="connsiteY27" fmla="*/ 233577 h 515577"/>
                  <a:gd name="connsiteX28" fmla="*/ 1014628 w 1104360"/>
                  <a:gd name="connsiteY28" fmla="*/ 357783 h 515577"/>
                  <a:gd name="connsiteX29" fmla="*/ 864133 w 1104360"/>
                  <a:gd name="connsiteY29" fmla="*/ 433887 h 515577"/>
                  <a:gd name="connsiteX30" fmla="*/ 864133 w 1104360"/>
                  <a:gd name="connsiteY30" fmla="*/ 433887 h 51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04360" h="515577">
                    <a:moveTo>
                      <a:pt x="864229" y="433697"/>
                    </a:moveTo>
                    <a:cubicBezTo>
                      <a:pt x="853084" y="435316"/>
                      <a:pt x="841273" y="436459"/>
                      <a:pt x="829177" y="437031"/>
                    </a:cubicBezTo>
                    <a:cubicBezTo>
                      <a:pt x="761454" y="440650"/>
                      <a:pt x="692493" y="419790"/>
                      <a:pt x="634771" y="378261"/>
                    </a:cubicBezTo>
                    <a:cubicBezTo>
                      <a:pt x="613912" y="363212"/>
                      <a:pt x="595433" y="346067"/>
                      <a:pt x="580003" y="327303"/>
                    </a:cubicBezTo>
                    <a:lnTo>
                      <a:pt x="563620" y="307491"/>
                    </a:lnTo>
                    <a:lnTo>
                      <a:pt x="553428" y="331113"/>
                    </a:lnTo>
                    <a:cubicBezTo>
                      <a:pt x="543808" y="353496"/>
                      <a:pt x="530854" y="375023"/>
                      <a:pt x="514947" y="395311"/>
                    </a:cubicBezTo>
                    <a:cubicBezTo>
                      <a:pt x="471037" y="451223"/>
                      <a:pt x="410553" y="490466"/>
                      <a:pt x="344545" y="505801"/>
                    </a:cubicBezTo>
                    <a:cubicBezTo>
                      <a:pt x="332734" y="508563"/>
                      <a:pt x="321113" y="510754"/>
                      <a:pt x="309969" y="512278"/>
                    </a:cubicBezTo>
                    <a:cubicBezTo>
                      <a:pt x="243865" y="521613"/>
                      <a:pt x="188049" y="511135"/>
                      <a:pt x="144234" y="480941"/>
                    </a:cubicBezTo>
                    <a:cubicBezTo>
                      <a:pt x="108515" y="456366"/>
                      <a:pt x="82893" y="420267"/>
                      <a:pt x="68034" y="373689"/>
                    </a:cubicBezTo>
                    <a:lnTo>
                      <a:pt x="65176" y="364831"/>
                    </a:lnTo>
                    <a:lnTo>
                      <a:pt x="56032" y="363021"/>
                    </a:lnTo>
                    <a:cubicBezTo>
                      <a:pt x="27076" y="357402"/>
                      <a:pt x="4788" y="334065"/>
                      <a:pt x="692" y="304919"/>
                    </a:cubicBezTo>
                    <a:cubicBezTo>
                      <a:pt x="-4261" y="269962"/>
                      <a:pt x="17837" y="237006"/>
                      <a:pt x="52127" y="228338"/>
                    </a:cubicBezTo>
                    <a:lnTo>
                      <a:pt x="60509" y="226242"/>
                    </a:lnTo>
                    <a:lnTo>
                      <a:pt x="63176" y="217956"/>
                    </a:lnTo>
                    <a:cubicBezTo>
                      <a:pt x="76321" y="176998"/>
                      <a:pt x="102610" y="143851"/>
                      <a:pt x="141376" y="119658"/>
                    </a:cubicBezTo>
                    <a:cubicBezTo>
                      <a:pt x="188525" y="90130"/>
                      <a:pt x="246532" y="79272"/>
                      <a:pt x="286156" y="73652"/>
                    </a:cubicBezTo>
                    <a:lnTo>
                      <a:pt x="765264" y="5834"/>
                    </a:lnTo>
                    <a:cubicBezTo>
                      <a:pt x="804793" y="214"/>
                      <a:pt x="863562" y="-5406"/>
                      <a:pt x="917092" y="9834"/>
                    </a:cubicBezTo>
                    <a:cubicBezTo>
                      <a:pt x="961003" y="22407"/>
                      <a:pt x="995483" y="46887"/>
                      <a:pt x="1019486" y="82605"/>
                    </a:cubicBezTo>
                    <a:lnTo>
                      <a:pt x="1024344" y="89844"/>
                    </a:lnTo>
                    <a:lnTo>
                      <a:pt x="1033012" y="89559"/>
                    </a:lnTo>
                    <a:cubicBezTo>
                      <a:pt x="1068349" y="88416"/>
                      <a:pt x="1098734" y="113943"/>
                      <a:pt x="1103687" y="148899"/>
                    </a:cubicBezTo>
                    <a:cubicBezTo>
                      <a:pt x="1107783" y="178046"/>
                      <a:pt x="1092924" y="206621"/>
                      <a:pt x="1066635" y="220051"/>
                    </a:cubicBezTo>
                    <a:lnTo>
                      <a:pt x="1058348" y="224337"/>
                    </a:lnTo>
                    <a:lnTo>
                      <a:pt x="1058062" y="233577"/>
                    </a:lnTo>
                    <a:cubicBezTo>
                      <a:pt x="1056729" y="282440"/>
                      <a:pt x="1042156" y="324255"/>
                      <a:pt x="1014628" y="357783"/>
                    </a:cubicBezTo>
                    <a:cubicBezTo>
                      <a:pt x="980910" y="398931"/>
                      <a:pt x="930332" y="424553"/>
                      <a:pt x="864133" y="433887"/>
                    </a:cubicBezTo>
                    <a:lnTo>
                      <a:pt x="864133" y="433887"/>
                    </a:lnTo>
                    <a:close/>
                  </a:path>
                </a:pathLst>
              </a:custGeom>
              <a:solidFill>
                <a:srgbClr val="FFFFFF"/>
              </a:solidFill>
              <a:ln w="9525"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543404F2-7E56-BCCF-8791-BB122593CC82}"/>
                  </a:ext>
                </a:extLst>
              </p:cNvPr>
              <p:cNvSpPr/>
              <p:nvPr/>
            </p:nvSpPr>
            <p:spPr>
              <a:xfrm>
                <a:off x="10247599" y="-1171192"/>
                <a:ext cx="385980" cy="313953"/>
              </a:xfrm>
              <a:custGeom>
                <a:avLst/>
                <a:gdLst>
                  <a:gd name="connsiteX0" fmla="*/ 175148 w 385980"/>
                  <a:gd name="connsiteY0" fmla="*/ 4548 h 313953"/>
                  <a:gd name="connsiteX1" fmla="*/ 2269 w 385980"/>
                  <a:gd name="connsiteY1" fmla="*/ 177808 h 313953"/>
                  <a:gd name="connsiteX2" fmla="*/ 209152 w 385980"/>
                  <a:gd name="connsiteY2" fmla="*/ 305919 h 313953"/>
                  <a:gd name="connsiteX3" fmla="*/ 384889 w 385980"/>
                  <a:gd name="connsiteY3" fmla="*/ 91131 h 313953"/>
                  <a:gd name="connsiteX4" fmla="*/ 175148 w 385980"/>
                  <a:gd name="connsiteY4" fmla="*/ 4548 h 313953"/>
                  <a:gd name="connsiteX5" fmla="*/ 175148 w 385980"/>
                  <a:gd name="connsiteY5" fmla="*/ 4548 h 3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80" h="313953">
                    <a:moveTo>
                      <a:pt x="175148" y="4548"/>
                    </a:moveTo>
                    <a:cubicBezTo>
                      <a:pt x="68278" y="19693"/>
                      <a:pt x="-14971" y="56079"/>
                      <a:pt x="2269" y="177808"/>
                    </a:cubicBezTo>
                    <a:cubicBezTo>
                      <a:pt x="19510" y="299538"/>
                      <a:pt x="100282" y="331065"/>
                      <a:pt x="209152" y="305919"/>
                    </a:cubicBezTo>
                    <a:cubicBezTo>
                      <a:pt x="318023" y="280678"/>
                      <a:pt x="396223" y="171712"/>
                      <a:pt x="384889" y="91131"/>
                    </a:cubicBezTo>
                    <a:cubicBezTo>
                      <a:pt x="373459" y="10549"/>
                      <a:pt x="282114" y="-10596"/>
                      <a:pt x="175148" y="4548"/>
                    </a:cubicBezTo>
                    <a:lnTo>
                      <a:pt x="175148" y="4548"/>
                    </a:lnTo>
                    <a:close/>
                  </a:path>
                </a:pathLst>
              </a:custGeom>
              <a:solidFill>
                <a:srgbClr val="BFE2E9"/>
              </a:solidFill>
              <a:ln w="9525"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2AB28217-727A-D6C8-B8E2-24AC6BCC0CC7}"/>
                  </a:ext>
                </a:extLst>
              </p:cNvPr>
              <p:cNvSpPr/>
              <p:nvPr/>
            </p:nvSpPr>
            <p:spPr>
              <a:xfrm>
                <a:off x="10235859" y="-1182873"/>
                <a:ext cx="409560" cy="337479"/>
              </a:xfrm>
              <a:custGeom>
                <a:avLst/>
                <a:gdLst>
                  <a:gd name="connsiteX0" fmla="*/ 331573 w 409560"/>
                  <a:gd name="connsiteY0" fmla="*/ 12610 h 337479"/>
                  <a:gd name="connsiteX1" fmla="*/ 185269 w 409560"/>
                  <a:gd name="connsiteY1" fmla="*/ 4609 h 337479"/>
                  <a:gd name="connsiteX2" fmla="*/ 2389 w 409560"/>
                  <a:gd name="connsiteY2" fmla="*/ 191204 h 337479"/>
                  <a:gd name="connsiteX3" fmla="*/ 66969 w 409560"/>
                  <a:gd name="connsiteY3" fmla="*/ 312553 h 337479"/>
                  <a:gd name="connsiteX4" fmla="*/ 193746 w 409560"/>
                  <a:gd name="connsiteY4" fmla="*/ 334746 h 337479"/>
                  <a:gd name="connsiteX5" fmla="*/ 223655 w 409560"/>
                  <a:gd name="connsiteY5" fmla="*/ 329126 h 337479"/>
                  <a:gd name="connsiteX6" fmla="*/ 363196 w 409560"/>
                  <a:gd name="connsiteY6" fmla="*/ 238258 h 337479"/>
                  <a:gd name="connsiteX7" fmla="*/ 408344 w 409560"/>
                  <a:gd name="connsiteY7" fmla="*/ 101193 h 337479"/>
                  <a:gd name="connsiteX8" fmla="*/ 331573 w 409560"/>
                  <a:gd name="connsiteY8" fmla="*/ 12610 h 337479"/>
                  <a:gd name="connsiteX9" fmla="*/ 331573 w 409560"/>
                  <a:gd name="connsiteY9" fmla="*/ 12610 h 337479"/>
                  <a:gd name="connsiteX10" fmla="*/ 344622 w 409560"/>
                  <a:gd name="connsiteY10" fmla="*/ 223780 h 337479"/>
                  <a:gd name="connsiteX11" fmla="*/ 218321 w 409560"/>
                  <a:gd name="connsiteY11" fmla="*/ 306171 h 337479"/>
                  <a:gd name="connsiteX12" fmla="*/ 190508 w 409560"/>
                  <a:gd name="connsiteY12" fmla="*/ 311410 h 337479"/>
                  <a:gd name="connsiteX13" fmla="*/ 80399 w 409560"/>
                  <a:gd name="connsiteY13" fmla="*/ 293122 h 337479"/>
                  <a:gd name="connsiteX14" fmla="*/ 25725 w 409560"/>
                  <a:gd name="connsiteY14" fmla="*/ 187870 h 337479"/>
                  <a:gd name="connsiteX15" fmla="*/ 61444 w 409560"/>
                  <a:gd name="connsiteY15" fmla="*/ 71951 h 337479"/>
                  <a:gd name="connsiteX16" fmla="*/ 188603 w 409560"/>
                  <a:gd name="connsiteY16" fmla="*/ 27850 h 337479"/>
                  <a:gd name="connsiteX17" fmla="*/ 323667 w 409560"/>
                  <a:gd name="connsiteY17" fmla="*/ 34708 h 337479"/>
                  <a:gd name="connsiteX18" fmla="*/ 385008 w 409560"/>
                  <a:gd name="connsiteY18" fmla="*/ 104527 h 337479"/>
                  <a:gd name="connsiteX19" fmla="*/ 344622 w 409560"/>
                  <a:gd name="connsiteY19" fmla="*/ 223780 h 337479"/>
                  <a:gd name="connsiteX20" fmla="*/ 344622 w 409560"/>
                  <a:gd name="connsiteY20" fmla="*/ 223780 h 33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9560" h="337479">
                    <a:moveTo>
                      <a:pt x="331573" y="12610"/>
                    </a:moveTo>
                    <a:cubicBezTo>
                      <a:pt x="293949" y="-820"/>
                      <a:pt x="243371" y="-3582"/>
                      <a:pt x="185269" y="4609"/>
                    </a:cubicBezTo>
                    <a:cubicBezTo>
                      <a:pt x="89733" y="18135"/>
                      <a:pt x="-17423" y="51568"/>
                      <a:pt x="2389" y="191204"/>
                    </a:cubicBezTo>
                    <a:cubicBezTo>
                      <a:pt x="10390" y="247687"/>
                      <a:pt x="32107" y="288454"/>
                      <a:pt x="66969" y="312553"/>
                    </a:cubicBezTo>
                    <a:cubicBezTo>
                      <a:pt x="99068" y="334651"/>
                      <a:pt x="141740" y="342080"/>
                      <a:pt x="193746" y="334746"/>
                    </a:cubicBezTo>
                    <a:cubicBezTo>
                      <a:pt x="203367" y="333412"/>
                      <a:pt x="213368" y="331507"/>
                      <a:pt x="223655" y="329126"/>
                    </a:cubicBezTo>
                    <a:cubicBezTo>
                      <a:pt x="277471" y="316648"/>
                      <a:pt x="327096" y="284359"/>
                      <a:pt x="363196" y="238258"/>
                    </a:cubicBezTo>
                    <a:cubicBezTo>
                      <a:pt x="397962" y="193966"/>
                      <a:pt x="414345" y="144055"/>
                      <a:pt x="408344" y="101193"/>
                    </a:cubicBezTo>
                    <a:cubicBezTo>
                      <a:pt x="402249" y="58426"/>
                      <a:pt x="375864" y="28422"/>
                      <a:pt x="331573" y="12610"/>
                    </a:cubicBezTo>
                    <a:lnTo>
                      <a:pt x="331573" y="12610"/>
                    </a:lnTo>
                    <a:close/>
                    <a:moveTo>
                      <a:pt x="344622" y="223780"/>
                    </a:moveTo>
                    <a:cubicBezTo>
                      <a:pt x="312237" y="265023"/>
                      <a:pt x="266232" y="295122"/>
                      <a:pt x="218321" y="306171"/>
                    </a:cubicBezTo>
                    <a:cubicBezTo>
                      <a:pt x="208796" y="308362"/>
                      <a:pt x="199366" y="310171"/>
                      <a:pt x="190508" y="311410"/>
                    </a:cubicBezTo>
                    <a:cubicBezTo>
                      <a:pt x="144502" y="317887"/>
                      <a:pt x="107450" y="311791"/>
                      <a:pt x="80399" y="293122"/>
                    </a:cubicBezTo>
                    <a:cubicBezTo>
                      <a:pt x="51157" y="273024"/>
                      <a:pt x="32774" y="237591"/>
                      <a:pt x="25725" y="187870"/>
                    </a:cubicBezTo>
                    <a:cubicBezTo>
                      <a:pt x="18296" y="135578"/>
                      <a:pt x="30011" y="97669"/>
                      <a:pt x="61444" y="71951"/>
                    </a:cubicBezTo>
                    <a:cubicBezTo>
                      <a:pt x="87733" y="50425"/>
                      <a:pt x="128119" y="36423"/>
                      <a:pt x="188603" y="27850"/>
                    </a:cubicBezTo>
                    <a:cubicBezTo>
                      <a:pt x="242895" y="20135"/>
                      <a:pt x="289663" y="22516"/>
                      <a:pt x="323667" y="34708"/>
                    </a:cubicBezTo>
                    <a:cubicBezTo>
                      <a:pt x="359672" y="47567"/>
                      <a:pt x="380341" y="71094"/>
                      <a:pt x="385008" y="104527"/>
                    </a:cubicBezTo>
                    <a:cubicBezTo>
                      <a:pt x="390057" y="140531"/>
                      <a:pt x="375007" y="185108"/>
                      <a:pt x="344622" y="223780"/>
                    </a:cubicBezTo>
                    <a:lnTo>
                      <a:pt x="344622" y="223780"/>
                    </a:lnTo>
                    <a:close/>
                  </a:path>
                </a:pathLst>
              </a:custGeom>
              <a:solidFill>
                <a:srgbClr val="FDC653"/>
              </a:solidFill>
              <a:ln w="9525"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546D2710-0604-7412-D10E-4D0C0424A716}"/>
                  </a:ext>
                </a:extLst>
              </p:cNvPr>
              <p:cNvSpPr/>
              <p:nvPr/>
            </p:nvSpPr>
            <p:spPr>
              <a:xfrm>
                <a:off x="10723450" y="-1239657"/>
                <a:ext cx="395258" cy="304493"/>
              </a:xfrm>
              <a:custGeom>
                <a:avLst/>
                <a:gdLst>
                  <a:gd name="connsiteX0" fmla="*/ 178500 w 395258"/>
                  <a:gd name="connsiteY0" fmla="*/ 5196 h 304493"/>
                  <a:gd name="connsiteX1" fmla="*/ 1049 w 395258"/>
                  <a:gd name="connsiteY1" fmla="*/ 146642 h 304493"/>
                  <a:gd name="connsiteX2" fmla="*/ 229459 w 395258"/>
                  <a:gd name="connsiteY2" fmla="*/ 304186 h 304493"/>
                  <a:gd name="connsiteX3" fmla="*/ 392622 w 395258"/>
                  <a:gd name="connsiteY3" fmla="*/ 123687 h 304493"/>
                  <a:gd name="connsiteX4" fmla="*/ 178405 w 395258"/>
                  <a:gd name="connsiteY4" fmla="*/ 5196 h 304493"/>
                  <a:gd name="connsiteX5" fmla="*/ 178405 w 395258"/>
                  <a:gd name="connsiteY5" fmla="*/ 5196 h 30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58" h="304493">
                    <a:moveTo>
                      <a:pt x="178500" y="5196"/>
                    </a:moveTo>
                    <a:cubicBezTo>
                      <a:pt x="71629" y="20341"/>
                      <a:pt x="-10286" y="66061"/>
                      <a:pt x="1049" y="146642"/>
                    </a:cubicBezTo>
                    <a:cubicBezTo>
                      <a:pt x="12384" y="227224"/>
                      <a:pt x="117921" y="310187"/>
                      <a:pt x="229459" y="304186"/>
                    </a:cubicBezTo>
                    <a:cubicBezTo>
                      <a:pt x="341092" y="298185"/>
                      <a:pt x="409862" y="245417"/>
                      <a:pt x="392622" y="123687"/>
                    </a:cubicBezTo>
                    <a:cubicBezTo>
                      <a:pt x="375382" y="1958"/>
                      <a:pt x="285275" y="-9949"/>
                      <a:pt x="178405" y="5196"/>
                    </a:cubicBezTo>
                    <a:lnTo>
                      <a:pt x="178405" y="5196"/>
                    </a:lnTo>
                    <a:close/>
                  </a:path>
                </a:pathLst>
              </a:custGeom>
              <a:solidFill>
                <a:srgbClr val="BFE2E9"/>
              </a:solidFill>
              <a:ln w="9525"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A71DB8A6-803A-E225-9F69-98C6D4DA7C7A}"/>
                  </a:ext>
                </a:extLst>
              </p:cNvPr>
              <p:cNvSpPr/>
              <p:nvPr/>
            </p:nvSpPr>
            <p:spPr>
              <a:xfrm>
                <a:off x="10711730" y="-1251510"/>
                <a:ext cx="418882" cy="327985"/>
              </a:xfrm>
              <a:custGeom>
                <a:avLst/>
                <a:gdLst>
                  <a:gd name="connsiteX0" fmla="*/ 188600 w 418882"/>
                  <a:gd name="connsiteY0" fmla="*/ 5333 h 327985"/>
                  <a:gd name="connsiteX1" fmla="*/ 50297 w 418882"/>
                  <a:gd name="connsiteY1" fmla="*/ 53624 h 327985"/>
                  <a:gd name="connsiteX2" fmla="*/ 1148 w 418882"/>
                  <a:gd name="connsiteY2" fmla="*/ 160018 h 327985"/>
                  <a:gd name="connsiteX3" fmla="*/ 82587 w 418882"/>
                  <a:gd name="connsiteY3" fmla="*/ 279176 h 327985"/>
                  <a:gd name="connsiteX4" fmla="*/ 241845 w 418882"/>
                  <a:gd name="connsiteY4" fmla="*/ 327659 h 327985"/>
                  <a:gd name="connsiteX5" fmla="*/ 272134 w 418882"/>
                  <a:gd name="connsiteY5" fmla="*/ 324801 h 327985"/>
                  <a:gd name="connsiteX6" fmla="*/ 272134 w 418882"/>
                  <a:gd name="connsiteY6" fmla="*/ 324801 h 327985"/>
                  <a:gd name="connsiteX7" fmla="*/ 387768 w 418882"/>
                  <a:gd name="connsiteY7" fmla="*/ 268318 h 327985"/>
                  <a:gd name="connsiteX8" fmla="*/ 416152 w 418882"/>
                  <a:gd name="connsiteY8" fmla="*/ 133825 h 327985"/>
                  <a:gd name="connsiteX9" fmla="*/ 188600 w 418882"/>
                  <a:gd name="connsiteY9" fmla="*/ 5333 h 327985"/>
                  <a:gd name="connsiteX10" fmla="*/ 188600 w 418882"/>
                  <a:gd name="connsiteY10" fmla="*/ 5333 h 327985"/>
                  <a:gd name="connsiteX11" fmla="*/ 369575 w 418882"/>
                  <a:gd name="connsiteY11" fmla="*/ 253364 h 327985"/>
                  <a:gd name="connsiteX12" fmla="*/ 268896 w 418882"/>
                  <a:gd name="connsiteY12" fmla="*/ 301465 h 327985"/>
                  <a:gd name="connsiteX13" fmla="*/ 268896 w 418882"/>
                  <a:gd name="connsiteY13" fmla="*/ 301465 h 327985"/>
                  <a:gd name="connsiteX14" fmla="*/ 240702 w 418882"/>
                  <a:gd name="connsiteY14" fmla="*/ 304132 h 327985"/>
                  <a:gd name="connsiteX15" fmla="*/ 96493 w 418882"/>
                  <a:gd name="connsiteY15" fmla="*/ 260031 h 327985"/>
                  <a:gd name="connsiteX16" fmla="*/ 24579 w 418882"/>
                  <a:gd name="connsiteY16" fmla="*/ 156685 h 327985"/>
                  <a:gd name="connsiteX17" fmla="*/ 64108 w 418882"/>
                  <a:gd name="connsiteY17" fmla="*/ 72579 h 327985"/>
                  <a:gd name="connsiteX18" fmla="*/ 191934 w 418882"/>
                  <a:gd name="connsiteY18" fmla="*/ 28478 h 327985"/>
                  <a:gd name="connsiteX19" fmla="*/ 326331 w 418882"/>
                  <a:gd name="connsiteY19" fmla="*/ 35527 h 327985"/>
                  <a:gd name="connsiteX20" fmla="*/ 392816 w 418882"/>
                  <a:gd name="connsiteY20" fmla="*/ 136968 h 327985"/>
                  <a:gd name="connsiteX21" fmla="*/ 369575 w 418882"/>
                  <a:gd name="connsiteY21" fmla="*/ 253268 h 327985"/>
                  <a:gd name="connsiteX22" fmla="*/ 369575 w 418882"/>
                  <a:gd name="connsiteY22" fmla="*/ 253268 h 32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8882" h="327985">
                    <a:moveTo>
                      <a:pt x="188600" y="5333"/>
                    </a:moveTo>
                    <a:cubicBezTo>
                      <a:pt x="130497" y="13524"/>
                      <a:pt x="82682" y="30288"/>
                      <a:pt x="50297" y="53624"/>
                    </a:cubicBezTo>
                    <a:cubicBezTo>
                      <a:pt x="12197" y="81152"/>
                      <a:pt x="-4758" y="117918"/>
                      <a:pt x="1148" y="160018"/>
                    </a:cubicBezTo>
                    <a:cubicBezTo>
                      <a:pt x="7149" y="202119"/>
                      <a:pt x="36867" y="246220"/>
                      <a:pt x="82587" y="279176"/>
                    </a:cubicBezTo>
                    <a:cubicBezTo>
                      <a:pt x="130116" y="313466"/>
                      <a:pt x="186695" y="330611"/>
                      <a:pt x="241845" y="327659"/>
                    </a:cubicBezTo>
                    <a:cubicBezTo>
                      <a:pt x="252322" y="327087"/>
                      <a:pt x="262514" y="326135"/>
                      <a:pt x="272134" y="324801"/>
                    </a:cubicBezTo>
                    <a:lnTo>
                      <a:pt x="272134" y="324801"/>
                    </a:lnTo>
                    <a:cubicBezTo>
                      <a:pt x="324141" y="317467"/>
                      <a:pt x="363098" y="298417"/>
                      <a:pt x="387768" y="268318"/>
                    </a:cubicBezTo>
                    <a:cubicBezTo>
                      <a:pt x="414533" y="235552"/>
                      <a:pt x="424153" y="190308"/>
                      <a:pt x="416152" y="133825"/>
                    </a:cubicBezTo>
                    <a:cubicBezTo>
                      <a:pt x="396340" y="-5812"/>
                      <a:pt x="284136" y="-8193"/>
                      <a:pt x="188600" y="5333"/>
                    </a:cubicBezTo>
                    <a:lnTo>
                      <a:pt x="188600" y="5333"/>
                    </a:lnTo>
                    <a:close/>
                    <a:moveTo>
                      <a:pt x="369575" y="253364"/>
                    </a:moveTo>
                    <a:cubicBezTo>
                      <a:pt x="348715" y="278795"/>
                      <a:pt x="314901" y="294988"/>
                      <a:pt x="268896" y="301465"/>
                    </a:cubicBezTo>
                    <a:lnTo>
                      <a:pt x="268896" y="301465"/>
                    </a:lnTo>
                    <a:cubicBezTo>
                      <a:pt x="259942" y="302703"/>
                      <a:pt x="250512" y="303656"/>
                      <a:pt x="240702" y="304132"/>
                    </a:cubicBezTo>
                    <a:cubicBezTo>
                      <a:pt x="191553" y="306799"/>
                      <a:pt x="138975" y="290702"/>
                      <a:pt x="96493" y="260031"/>
                    </a:cubicBezTo>
                    <a:cubicBezTo>
                      <a:pt x="56583" y="231266"/>
                      <a:pt x="29723" y="192594"/>
                      <a:pt x="24579" y="156685"/>
                    </a:cubicBezTo>
                    <a:cubicBezTo>
                      <a:pt x="19817" y="123252"/>
                      <a:pt x="33152" y="94963"/>
                      <a:pt x="64108" y="72579"/>
                    </a:cubicBezTo>
                    <a:cubicBezTo>
                      <a:pt x="93350" y="51434"/>
                      <a:pt x="137546" y="36194"/>
                      <a:pt x="191934" y="28478"/>
                    </a:cubicBezTo>
                    <a:cubicBezTo>
                      <a:pt x="252417" y="19906"/>
                      <a:pt x="295089" y="22192"/>
                      <a:pt x="326331" y="35527"/>
                    </a:cubicBezTo>
                    <a:cubicBezTo>
                      <a:pt x="363669" y="51529"/>
                      <a:pt x="385386" y="84676"/>
                      <a:pt x="392816" y="136968"/>
                    </a:cubicBezTo>
                    <a:cubicBezTo>
                      <a:pt x="400245" y="189260"/>
                      <a:pt x="392054" y="225836"/>
                      <a:pt x="369575" y="253268"/>
                    </a:cubicBezTo>
                    <a:lnTo>
                      <a:pt x="369575" y="253268"/>
                    </a:lnTo>
                    <a:close/>
                  </a:path>
                </a:pathLst>
              </a:custGeom>
              <a:solidFill>
                <a:srgbClr val="FDC653"/>
              </a:solidFill>
              <a:ln w="9525"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55916FD2-ACA4-CA4C-D064-0B4B1BF0127C}"/>
                  </a:ext>
                </a:extLst>
              </p:cNvPr>
              <p:cNvSpPr/>
              <p:nvPr/>
            </p:nvSpPr>
            <p:spPr>
              <a:xfrm>
                <a:off x="10257610" y="-1074407"/>
                <a:ext cx="363106" cy="209601"/>
              </a:xfrm>
              <a:custGeom>
                <a:avLst/>
                <a:gdLst>
                  <a:gd name="connsiteX0" fmla="*/ 170947 w 363106"/>
                  <a:gd name="connsiteY0" fmla="*/ 72927 h 209601"/>
                  <a:gd name="connsiteX1" fmla="*/ 449 w 363106"/>
                  <a:gd name="connsiteY1" fmla="*/ 80642 h 209601"/>
                  <a:gd name="connsiteX2" fmla="*/ 162279 w 363106"/>
                  <a:gd name="connsiteY2" fmla="*/ 207325 h 209601"/>
                  <a:gd name="connsiteX3" fmla="*/ 362876 w 363106"/>
                  <a:gd name="connsiteY3" fmla="*/ 29303 h 209601"/>
                  <a:gd name="connsiteX4" fmla="*/ 170947 w 363106"/>
                  <a:gd name="connsiteY4" fmla="*/ 72927 h 209601"/>
                  <a:gd name="connsiteX5" fmla="*/ 170947 w 363106"/>
                  <a:gd name="connsiteY5" fmla="*/ 72927 h 2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106" h="209601">
                    <a:moveTo>
                      <a:pt x="170947" y="72927"/>
                    </a:moveTo>
                    <a:cubicBezTo>
                      <a:pt x="44836" y="153794"/>
                      <a:pt x="-5361" y="39875"/>
                      <a:pt x="449" y="80642"/>
                    </a:cubicBezTo>
                    <a:cubicBezTo>
                      <a:pt x="7498" y="130172"/>
                      <a:pt x="33787" y="225518"/>
                      <a:pt x="162279" y="207325"/>
                    </a:cubicBezTo>
                    <a:cubicBezTo>
                      <a:pt x="314774" y="185703"/>
                      <a:pt x="367067" y="58830"/>
                      <a:pt x="362876" y="29303"/>
                    </a:cubicBezTo>
                    <a:cubicBezTo>
                      <a:pt x="355351" y="-23466"/>
                      <a:pt x="288676" y="-2606"/>
                      <a:pt x="170947" y="72927"/>
                    </a:cubicBezTo>
                    <a:lnTo>
                      <a:pt x="170947" y="72927"/>
                    </a:lnTo>
                    <a:close/>
                  </a:path>
                </a:pathLst>
              </a:custGeom>
              <a:solidFill>
                <a:srgbClr val="89CDD3"/>
              </a:solidFill>
              <a:ln w="9525"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F0738E0C-6ABA-1626-F257-D0F3B5351740}"/>
                  </a:ext>
                </a:extLst>
              </p:cNvPr>
              <p:cNvSpPr/>
              <p:nvPr/>
            </p:nvSpPr>
            <p:spPr>
              <a:xfrm>
                <a:off x="10745203" y="-1122454"/>
                <a:ext cx="365459" cy="177835"/>
              </a:xfrm>
              <a:custGeom>
                <a:avLst/>
                <a:gdLst>
                  <a:gd name="connsiteX0" fmla="*/ 197038 w 365459"/>
                  <a:gd name="connsiteY0" fmla="*/ 48298 h 177835"/>
                  <a:gd name="connsiteX1" fmla="*/ 537 w 365459"/>
                  <a:gd name="connsiteY1" fmla="*/ 59728 h 177835"/>
                  <a:gd name="connsiteX2" fmla="*/ 242662 w 365459"/>
                  <a:gd name="connsiteY2" fmla="*/ 174981 h 177835"/>
                  <a:gd name="connsiteX3" fmla="*/ 362963 w 365459"/>
                  <a:gd name="connsiteY3" fmla="*/ 8389 h 177835"/>
                  <a:gd name="connsiteX4" fmla="*/ 197038 w 365459"/>
                  <a:gd name="connsiteY4" fmla="*/ 48298 h 177835"/>
                  <a:gd name="connsiteX5" fmla="*/ 197038 w 365459"/>
                  <a:gd name="connsiteY5" fmla="*/ 48298 h 17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459" h="177835">
                    <a:moveTo>
                      <a:pt x="197038" y="48298"/>
                    </a:moveTo>
                    <a:cubicBezTo>
                      <a:pt x="63021" y="8484"/>
                      <a:pt x="-6893" y="6960"/>
                      <a:pt x="537" y="59728"/>
                    </a:cubicBezTo>
                    <a:cubicBezTo>
                      <a:pt x="4728" y="89256"/>
                      <a:pt x="90167" y="196603"/>
                      <a:pt x="242662" y="174981"/>
                    </a:cubicBezTo>
                    <a:cubicBezTo>
                      <a:pt x="371155" y="156788"/>
                      <a:pt x="369916" y="57823"/>
                      <a:pt x="362963" y="8389"/>
                    </a:cubicBezTo>
                    <a:cubicBezTo>
                      <a:pt x="357153" y="-32378"/>
                      <a:pt x="340579" y="90970"/>
                      <a:pt x="197038" y="48298"/>
                    </a:cubicBezTo>
                    <a:lnTo>
                      <a:pt x="197038" y="48298"/>
                    </a:lnTo>
                    <a:close/>
                  </a:path>
                </a:pathLst>
              </a:custGeom>
              <a:solidFill>
                <a:srgbClr val="89CDD3"/>
              </a:solidFill>
              <a:ln w="9525"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89390292-D411-14E9-52D3-32D09860E4C0}"/>
                  </a:ext>
                </a:extLst>
              </p:cNvPr>
              <p:cNvSpPr/>
              <p:nvPr/>
            </p:nvSpPr>
            <p:spPr>
              <a:xfrm>
                <a:off x="10620293" y="-1144738"/>
                <a:ext cx="116017" cy="66391"/>
              </a:xfrm>
              <a:custGeom>
                <a:avLst/>
                <a:gdLst>
                  <a:gd name="connsiteX0" fmla="*/ 50104 w 116017"/>
                  <a:gd name="connsiteY0" fmla="*/ 669 h 66391"/>
                  <a:gd name="connsiteX1" fmla="*/ 574 w 116017"/>
                  <a:gd name="connsiteY1" fmla="*/ 66392 h 66391"/>
                  <a:gd name="connsiteX2" fmla="*/ 23910 w 116017"/>
                  <a:gd name="connsiteY2" fmla="*/ 63058 h 66391"/>
                  <a:gd name="connsiteX3" fmla="*/ 53438 w 116017"/>
                  <a:gd name="connsiteY3" fmla="*/ 23910 h 66391"/>
                  <a:gd name="connsiteX4" fmla="*/ 92681 w 116017"/>
                  <a:gd name="connsiteY4" fmla="*/ 53343 h 66391"/>
                  <a:gd name="connsiteX5" fmla="*/ 116017 w 116017"/>
                  <a:gd name="connsiteY5" fmla="*/ 50009 h 66391"/>
                  <a:gd name="connsiteX6" fmla="*/ 50199 w 116017"/>
                  <a:gd name="connsiteY6" fmla="*/ 574 h 66391"/>
                  <a:gd name="connsiteX7" fmla="*/ 50199 w 116017"/>
                  <a:gd name="connsiteY7" fmla="*/ 574 h 6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017" h="66391">
                    <a:moveTo>
                      <a:pt x="50104" y="669"/>
                    </a:moveTo>
                    <a:cubicBezTo>
                      <a:pt x="18291" y="5146"/>
                      <a:pt x="-3903" y="34674"/>
                      <a:pt x="574" y="66392"/>
                    </a:cubicBezTo>
                    <a:lnTo>
                      <a:pt x="23910" y="63058"/>
                    </a:lnTo>
                    <a:cubicBezTo>
                      <a:pt x="21243" y="44103"/>
                      <a:pt x="34483" y="26577"/>
                      <a:pt x="53438" y="23910"/>
                    </a:cubicBezTo>
                    <a:cubicBezTo>
                      <a:pt x="72393" y="21243"/>
                      <a:pt x="90014" y="34388"/>
                      <a:pt x="92681" y="53343"/>
                    </a:cubicBezTo>
                    <a:lnTo>
                      <a:pt x="116017" y="50009"/>
                    </a:lnTo>
                    <a:cubicBezTo>
                      <a:pt x="111540" y="18291"/>
                      <a:pt x="82013" y="-3903"/>
                      <a:pt x="50199" y="574"/>
                    </a:cubicBezTo>
                    <a:lnTo>
                      <a:pt x="50199" y="574"/>
                    </a:lnTo>
                    <a:close/>
                  </a:path>
                </a:pathLst>
              </a:custGeom>
              <a:solidFill>
                <a:srgbClr val="FDC653"/>
              </a:solidFill>
              <a:ln w="9525"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7E2C3CA2-0E59-ADE3-4EDC-C0ABE3CA307B}"/>
                  </a:ext>
                </a:extLst>
              </p:cNvPr>
              <p:cNvSpPr/>
              <p:nvPr/>
            </p:nvSpPr>
            <p:spPr>
              <a:xfrm>
                <a:off x="10421128" y="-1246177"/>
                <a:ext cx="482441" cy="91154"/>
              </a:xfrm>
              <a:custGeom>
                <a:avLst/>
                <a:gdLst>
                  <a:gd name="connsiteX0" fmla="*/ 0 w 482441"/>
                  <a:gd name="connsiteY0" fmla="*/ 67913 h 91154"/>
                  <a:gd name="connsiteX1" fmla="*/ 479203 w 482441"/>
                  <a:gd name="connsiteY1" fmla="*/ 0 h 91154"/>
                  <a:gd name="connsiteX2" fmla="*/ 482441 w 482441"/>
                  <a:gd name="connsiteY2" fmla="*/ 23336 h 91154"/>
                  <a:gd name="connsiteX3" fmla="*/ 3334 w 482441"/>
                  <a:gd name="connsiteY3" fmla="*/ 91154 h 91154"/>
                  <a:gd name="connsiteX4" fmla="*/ 0 w 482441"/>
                  <a:gd name="connsiteY4" fmla="*/ 67913 h 91154"/>
                  <a:gd name="connsiteX5" fmla="*/ 0 w 482441"/>
                  <a:gd name="connsiteY5" fmla="*/ 67913 h 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441" h="91154">
                    <a:moveTo>
                      <a:pt x="0" y="67913"/>
                    </a:moveTo>
                    <a:lnTo>
                      <a:pt x="479203" y="0"/>
                    </a:lnTo>
                    <a:lnTo>
                      <a:pt x="482441" y="23336"/>
                    </a:lnTo>
                    <a:lnTo>
                      <a:pt x="3334" y="91154"/>
                    </a:lnTo>
                    <a:lnTo>
                      <a:pt x="0" y="67913"/>
                    </a:lnTo>
                    <a:lnTo>
                      <a:pt x="0" y="67913"/>
                    </a:lnTo>
                    <a:close/>
                  </a:path>
                </a:pathLst>
              </a:custGeom>
              <a:solidFill>
                <a:srgbClr val="FDC653"/>
              </a:solidFill>
              <a:ln w="9525"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43CCECE2-05A6-F128-DFD8-37529FF19A8F}"/>
                  </a:ext>
                </a:extLst>
              </p:cNvPr>
              <p:cNvSpPr/>
              <p:nvPr/>
            </p:nvSpPr>
            <p:spPr>
              <a:xfrm>
                <a:off x="10182279" y="-1032246"/>
                <a:ext cx="67112" cy="35564"/>
              </a:xfrm>
              <a:custGeom>
                <a:avLst/>
                <a:gdLst>
                  <a:gd name="connsiteX0" fmla="*/ 152 w 67112"/>
                  <a:gd name="connsiteY0" fmla="*/ 23336 h 35564"/>
                  <a:gd name="connsiteX1" fmla="*/ 16249 w 67112"/>
                  <a:gd name="connsiteY1" fmla="*/ 35433 h 35564"/>
                  <a:gd name="connsiteX2" fmla="*/ 67113 w 67112"/>
                  <a:gd name="connsiteY2" fmla="*/ 28194 h 35564"/>
                  <a:gd name="connsiteX3" fmla="*/ 63112 w 67112"/>
                  <a:gd name="connsiteY3" fmla="*/ 0 h 35564"/>
                  <a:gd name="connsiteX4" fmla="*/ 12249 w 67112"/>
                  <a:gd name="connsiteY4" fmla="*/ 7239 h 35564"/>
                  <a:gd name="connsiteX5" fmla="*/ 152 w 67112"/>
                  <a:gd name="connsiteY5" fmla="*/ 23336 h 35564"/>
                  <a:gd name="connsiteX6" fmla="*/ 152 w 67112"/>
                  <a:gd name="connsiteY6" fmla="*/ 23336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152" y="23336"/>
                    </a:moveTo>
                    <a:cubicBezTo>
                      <a:pt x="1295" y="31147"/>
                      <a:pt x="8439" y="36481"/>
                      <a:pt x="16249" y="35433"/>
                    </a:cubicBezTo>
                    <a:lnTo>
                      <a:pt x="67113" y="28194"/>
                    </a:lnTo>
                    <a:lnTo>
                      <a:pt x="63112" y="0"/>
                    </a:lnTo>
                    <a:lnTo>
                      <a:pt x="12249" y="7239"/>
                    </a:lnTo>
                    <a:cubicBezTo>
                      <a:pt x="4438" y="8382"/>
                      <a:pt x="-991" y="15526"/>
                      <a:pt x="152" y="23336"/>
                    </a:cubicBezTo>
                    <a:lnTo>
                      <a:pt x="152" y="23336"/>
                    </a:lnTo>
                    <a:close/>
                  </a:path>
                </a:pathLst>
              </a:custGeom>
              <a:solidFill>
                <a:srgbClr val="FDC653"/>
              </a:solidFill>
              <a:ln w="9525"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2A043024-462D-0A1A-1AAF-FD08F07FC437}"/>
                  </a:ext>
                </a:extLst>
              </p:cNvPr>
              <p:cNvSpPr/>
              <p:nvPr/>
            </p:nvSpPr>
            <p:spPr>
              <a:xfrm>
                <a:off x="11109595" y="-1162012"/>
                <a:ext cx="67112" cy="35564"/>
              </a:xfrm>
              <a:custGeom>
                <a:avLst/>
                <a:gdLst>
                  <a:gd name="connsiteX0" fmla="*/ 50863 w 67112"/>
                  <a:gd name="connsiteY0" fmla="*/ 131 h 35564"/>
                  <a:gd name="connsiteX1" fmla="*/ 0 w 67112"/>
                  <a:gd name="connsiteY1" fmla="*/ 7370 h 35564"/>
                  <a:gd name="connsiteX2" fmla="*/ 4000 w 67112"/>
                  <a:gd name="connsiteY2" fmla="*/ 35564 h 35564"/>
                  <a:gd name="connsiteX3" fmla="*/ 54864 w 67112"/>
                  <a:gd name="connsiteY3" fmla="*/ 28325 h 35564"/>
                  <a:gd name="connsiteX4" fmla="*/ 66961 w 67112"/>
                  <a:gd name="connsiteY4" fmla="*/ 12228 h 35564"/>
                  <a:gd name="connsiteX5" fmla="*/ 50863 w 67112"/>
                  <a:gd name="connsiteY5" fmla="*/ 131 h 35564"/>
                  <a:gd name="connsiteX6" fmla="*/ 50863 w 67112"/>
                  <a:gd name="connsiteY6" fmla="*/ 131 h 3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112" h="35564">
                    <a:moveTo>
                      <a:pt x="50863" y="131"/>
                    </a:moveTo>
                    <a:lnTo>
                      <a:pt x="0" y="7370"/>
                    </a:lnTo>
                    <a:lnTo>
                      <a:pt x="4000" y="35564"/>
                    </a:lnTo>
                    <a:lnTo>
                      <a:pt x="54864" y="28325"/>
                    </a:lnTo>
                    <a:cubicBezTo>
                      <a:pt x="62674" y="27182"/>
                      <a:pt x="68104" y="20038"/>
                      <a:pt x="66961" y="12228"/>
                    </a:cubicBezTo>
                    <a:cubicBezTo>
                      <a:pt x="65818" y="4418"/>
                      <a:pt x="58674" y="-916"/>
                      <a:pt x="50863" y="131"/>
                    </a:cubicBezTo>
                    <a:lnTo>
                      <a:pt x="50863" y="131"/>
                    </a:lnTo>
                    <a:close/>
                  </a:path>
                </a:pathLst>
              </a:custGeom>
              <a:solidFill>
                <a:srgbClr val="FDC653"/>
              </a:solidFill>
              <a:ln w="9525" cap="flat">
                <a:noFill/>
                <a:prstDash val="solid"/>
                <a:miter/>
              </a:ln>
            </p:spPr>
            <p:txBody>
              <a:bodyPr rtlCol="0" anchor="ctr"/>
              <a:lstStyle/>
              <a:p>
                <a:endParaRPr lang="nl-BE"/>
              </a:p>
            </p:txBody>
          </p:sp>
        </p:grpSp>
        <p:grpSp>
          <p:nvGrpSpPr>
            <p:cNvPr id="55" name="Groep 54">
              <a:extLst>
                <a:ext uri="{FF2B5EF4-FFF2-40B4-BE49-F238E27FC236}">
                  <a16:creationId xmlns:a16="http://schemas.microsoft.com/office/drawing/2014/main" id="{EADDCC81-6617-7D56-0355-B8B2BCA26D5B}"/>
                </a:ext>
              </a:extLst>
            </p:cNvPr>
            <p:cNvGrpSpPr/>
            <p:nvPr/>
          </p:nvGrpSpPr>
          <p:grpSpPr>
            <a:xfrm>
              <a:off x="11766729" y="-1398604"/>
              <a:ext cx="1454226" cy="678207"/>
              <a:chOff x="11766729" y="-1398604"/>
              <a:chExt cx="1454226" cy="678207"/>
            </a:xfrm>
            <a:effectLst>
              <a:outerShdw blurRad="50800" dist="38100" dir="2700000" algn="tl" rotWithShape="0">
                <a:prstClr val="black">
                  <a:alpha val="40000"/>
                </a:prstClr>
              </a:outerShdw>
            </a:effectLst>
          </p:grpSpPr>
          <p:sp>
            <p:nvSpPr>
              <p:cNvPr id="57" name="Vrije vorm: vorm 56">
                <a:extLst>
                  <a:ext uri="{FF2B5EF4-FFF2-40B4-BE49-F238E27FC236}">
                    <a16:creationId xmlns:a16="http://schemas.microsoft.com/office/drawing/2014/main" id="{C81EEEFA-0489-22E8-5232-2AD6DDC7C0BA}"/>
                  </a:ext>
                </a:extLst>
              </p:cNvPr>
              <p:cNvSpPr/>
              <p:nvPr/>
            </p:nvSpPr>
            <p:spPr>
              <a:xfrm>
                <a:off x="11958843" y="-1236557"/>
                <a:ext cx="13239" cy="10667"/>
              </a:xfrm>
              <a:custGeom>
                <a:avLst/>
                <a:gdLst>
                  <a:gd name="connsiteX0" fmla="*/ 7429 w 13239"/>
                  <a:gd name="connsiteY0" fmla="*/ 95 h 10667"/>
                  <a:gd name="connsiteX1" fmla="*/ 0 w 13239"/>
                  <a:gd name="connsiteY1" fmla="*/ 10668 h 10667"/>
                  <a:gd name="connsiteX2" fmla="*/ 10668 w 13239"/>
                  <a:gd name="connsiteY2" fmla="*/ 10192 h 10667"/>
                  <a:gd name="connsiteX3" fmla="*/ 13240 w 13239"/>
                  <a:gd name="connsiteY3" fmla="*/ 10192 h 10667"/>
                  <a:gd name="connsiteX4" fmla="*/ 7429 w 13239"/>
                  <a:gd name="connsiteY4" fmla="*/ 0 h 10667"/>
                  <a:gd name="connsiteX5" fmla="*/ 7429 w 13239"/>
                  <a:gd name="connsiteY5" fmla="*/ 0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9" h="10667">
                    <a:moveTo>
                      <a:pt x="7429" y="95"/>
                    </a:moveTo>
                    <a:cubicBezTo>
                      <a:pt x="4858" y="3524"/>
                      <a:pt x="2381" y="7048"/>
                      <a:pt x="0" y="10668"/>
                    </a:cubicBezTo>
                    <a:cubicBezTo>
                      <a:pt x="3429" y="10382"/>
                      <a:pt x="6953" y="10287"/>
                      <a:pt x="10668" y="10192"/>
                    </a:cubicBezTo>
                    <a:cubicBezTo>
                      <a:pt x="11525" y="10192"/>
                      <a:pt x="12383" y="10192"/>
                      <a:pt x="13240" y="10192"/>
                    </a:cubicBezTo>
                    <a:cubicBezTo>
                      <a:pt x="11144" y="7239"/>
                      <a:pt x="9144" y="3810"/>
                      <a:pt x="7429" y="0"/>
                    </a:cubicBezTo>
                    <a:lnTo>
                      <a:pt x="7429" y="0"/>
                    </a:lnTo>
                    <a:close/>
                  </a:path>
                </a:pathLst>
              </a:custGeom>
              <a:solidFill>
                <a:srgbClr val="FFFFFF"/>
              </a:solidFill>
              <a:ln w="9525" cap="flat">
                <a:noFill/>
                <a:prstDash val="solid"/>
                <a:miter/>
              </a:ln>
            </p:spPr>
            <p:txBody>
              <a:bodyPr rtlCol="0" anchor="ctr"/>
              <a:lstStyle/>
              <a:p>
                <a:endParaRPr lang="nl-BE"/>
              </a:p>
            </p:txBody>
          </p:sp>
          <p:sp>
            <p:nvSpPr>
              <p:cNvPr id="58" name="Vrije vorm: vorm 57">
                <a:extLst>
                  <a:ext uri="{FF2B5EF4-FFF2-40B4-BE49-F238E27FC236}">
                    <a16:creationId xmlns:a16="http://schemas.microsoft.com/office/drawing/2014/main" id="{7828CE8B-2042-2046-6BBE-48943BAD2F1B}"/>
                  </a:ext>
                </a:extLst>
              </p:cNvPr>
              <p:cNvSpPr/>
              <p:nvPr/>
            </p:nvSpPr>
            <p:spPr>
              <a:xfrm>
                <a:off x="11766729" y="-1398604"/>
                <a:ext cx="1454226" cy="678207"/>
              </a:xfrm>
              <a:custGeom>
                <a:avLst/>
                <a:gdLst>
                  <a:gd name="connsiteX0" fmla="*/ 1452082 w 1454226"/>
                  <a:gd name="connsiteY0" fmla="*/ 454941 h 678207"/>
                  <a:gd name="connsiteX1" fmla="*/ 1428269 w 1454226"/>
                  <a:gd name="connsiteY1" fmla="*/ 423223 h 678207"/>
                  <a:gd name="connsiteX2" fmla="*/ 1427508 w 1454226"/>
                  <a:gd name="connsiteY2" fmla="*/ 422747 h 678207"/>
                  <a:gd name="connsiteX3" fmla="*/ 1426745 w 1454226"/>
                  <a:gd name="connsiteY3" fmla="*/ 422270 h 678207"/>
                  <a:gd name="connsiteX4" fmla="*/ 1413887 w 1454226"/>
                  <a:gd name="connsiteY4" fmla="*/ 416651 h 678207"/>
                  <a:gd name="connsiteX5" fmla="*/ 1392932 w 1454226"/>
                  <a:gd name="connsiteY5" fmla="*/ 414555 h 678207"/>
                  <a:gd name="connsiteX6" fmla="*/ 1391789 w 1454226"/>
                  <a:gd name="connsiteY6" fmla="*/ 402744 h 678207"/>
                  <a:gd name="connsiteX7" fmla="*/ 1384074 w 1454226"/>
                  <a:gd name="connsiteY7" fmla="*/ 379789 h 678207"/>
                  <a:gd name="connsiteX8" fmla="*/ 1356642 w 1454226"/>
                  <a:gd name="connsiteY8" fmla="*/ 352928 h 678207"/>
                  <a:gd name="connsiteX9" fmla="*/ 1337972 w 1454226"/>
                  <a:gd name="connsiteY9" fmla="*/ 343880 h 678207"/>
                  <a:gd name="connsiteX10" fmla="*/ 1337401 w 1454226"/>
                  <a:gd name="connsiteY10" fmla="*/ 343689 h 678207"/>
                  <a:gd name="connsiteX11" fmla="*/ 1333305 w 1454226"/>
                  <a:gd name="connsiteY11" fmla="*/ 332926 h 678207"/>
                  <a:gd name="connsiteX12" fmla="*/ 1291681 w 1454226"/>
                  <a:gd name="connsiteY12" fmla="*/ 299779 h 678207"/>
                  <a:gd name="connsiteX13" fmla="*/ 1290157 w 1454226"/>
                  <a:gd name="connsiteY13" fmla="*/ 299303 h 678207"/>
                  <a:gd name="connsiteX14" fmla="*/ 1289967 w 1454226"/>
                  <a:gd name="connsiteY14" fmla="*/ 299303 h 678207"/>
                  <a:gd name="connsiteX15" fmla="*/ 1245294 w 1454226"/>
                  <a:gd name="connsiteY15" fmla="*/ 301017 h 678207"/>
                  <a:gd name="connsiteX16" fmla="*/ 1231007 w 1454226"/>
                  <a:gd name="connsiteY16" fmla="*/ 277490 h 678207"/>
                  <a:gd name="connsiteX17" fmla="*/ 1230911 w 1454226"/>
                  <a:gd name="connsiteY17" fmla="*/ 277490 h 678207"/>
                  <a:gd name="connsiteX18" fmla="*/ 1202813 w 1454226"/>
                  <a:gd name="connsiteY18" fmla="*/ 257488 h 678207"/>
                  <a:gd name="connsiteX19" fmla="*/ 1193764 w 1454226"/>
                  <a:gd name="connsiteY19" fmla="*/ 254154 h 678207"/>
                  <a:gd name="connsiteX20" fmla="*/ 1165189 w 1454226"/>
                  <a:gd name="connsiteY20" fmla="*/ 250725 h 678207"/>
                  <a:gd name="connsiteX21" fmla="*/ 1119755 w 1454226"/>
                  <a:gd name="connsiteY21" fmla="*/ 268727 h 678207"/>
                  <a:gd name="connsiteX22" fmla="*/ 1112230 w 1454226"/>
                  <a:gd name="connsiteY22" fmla="*/ 274919 h 678207"/>
                  <a:gd name="connsiteX23" fmla="*/ 1102991 w 1454226"/>
                  <a:gd name="connsiteY23" fmla="*/ 281586 h 678207"/>
                  <a:gd name="connsiteX24" fmla="*/ 1102419 w 1454226"/>
                  <a:gd name="connsiteY24" fmla="*/ 285206 h 678207"/>
                  <a:gd name="connsiteX25" fmla="*/ 1081655 w 1454226"/>
                  <a:gd name="connsiteY25" fmla="*/ 308542 h 678207"/>
                  <a:gd name="connsiteX26" fmla="*/ 1071082 w 1454226"/>
                  <a:gd name="connsiteY26" fmla="*/ 322829 h 678207"/>
                  <a:gd name="connsiteX27" fmla="*/ 1054604 w 1454226"/>
                  <a:gd name="connsiteY27" fmla="*/ 313114 h 678207"/>
                  <a:gd name="connsiteX28" fmla="*/ 1053842 w 1454226"/>
                  <a:gd name="connsiteY28" fmla="*/ 312828 h 678207"/>
                  <a:gd name="connsiteX29" fmla="*/ 1053080 w 1454226"/>
                  <a:gd name="connsiteY29" fmla="*/ 312638 h 678207"/>
                  <a:gd name="connsiteX30" fmla="*/ 1051079 w 1454226"/>
                  <a:gd name="connsiteY30" fmla="*/ 311971 h 678207"/>
                  <a:gd name="connsiteX31" fmla="*/ 1007741 w 1454226"/>
                  <a:gd name="connsiteY31" fmla="*/ 312828 h 678207"/>
                  <a:gd name="connsiteX32" fmla="*/ 980023 w 1454226"/>
                  <a:gd name="connsiteY32" fmla="*/ 328449 h 678207"/>
                  <a:gd name="connsiteX33" fmla="*/ 962307 w 1454226"/>
                  <a:gd name="connsiteY33" fmla="*/ 320258 h 678207"/>
                  <a:gd name="connsiteX34" fmla="*/ 946400 w 1454226"/>
                  <a:gd name="connsiteY34" fmla="*/ 317495 h 678207"/>
                  <a:gd name="connsiteX35" fmla="*/ 919253 w 1454226"/>
                  <a:gd name="connsiteY35" fmla="*/ 319591 h 678207"/>
                  <a:gd name="connsiteX36" fmla="*/ 910014 w 1454226"/>
                  <a:gd name="connsiteY36" fmla="*/ 287873 h 678207"/>
                  <a:gd name="connsiteX37" fmla="*/ 894012 w 1454226"/>
                  <a:gd name="connsiteY37" fmla="*/ 267680 h 678207"/>
                  <a:gd name="connsiteX38" fmla="*/ 869533 w 1454226"/>
                  <a:gd name="connsiteY38" fmla="*/ 248534 h 678207"/>
                  <a:gd name="connsiteX39" fmla="*/ 850292 w 1454226"/>
                  <a:gd name="connsiteY39" fmla="*/ 241105 h 678207"/>
                  <a:gd name="connsiteX40" fmla="*/ 847244 w 1454226"/>
                  <a:gd name="connsiteY40" fmla="*/ 240152 h 678207"/>
                  <a:gd name="connsiteX41" fmla="*/ 844292 w 1454226"/>
                  <a:gd name="connsiteY41" fmla="*/ 239676 h 678207"/>
                  <a:gd name="connsiteX42" fmla="*/ 825718 w 1454226"/>
                  <a:gd name="connsiteY42" fmla="*/ 240057 h 678207"/>
                  <a:gd name="connsiteX43" fmla="*/ 825527 w 1454226"/>
                  <a:gd name="connsiteY43" fmla="*/ 240057 h 678207"/>
                  <a:gd name="connsiteX44" fmla="*/ 809240 w 1454226"/>
                  <a:gd name="connsiteY44" fmla="*/ 244820 h 678207"/>
                  <a:gd name="connsiteX45" fmla="*/ 791904 w 1454226"/>
                  <a:gd name="connsiteY45" fmla="*/ 254535 h 678207"/>
                  <a:gd name="connsiteX46" fmla="*/ 775331 w 1454226"/>
                  <a:gd name="connsiteY46" fmla="*/ 271204 h 678207"/>
                  <a:gd name="connsiteX47" fmla="*/ 775140 w 1454226"/>
                  <a:gd name="connsiteY47" fmla="*/ 271490 h 678207"/>
                  <a:gd name="connsiteX48" fmla="*/ 767901 w 1454226"/>
                  <a:gd name="connsiteY48" fmla="*/ 268156 h 678207"/>
                  <a:gd name="connsiteX49" fmla="*/ 767139 w 1454226"/>
                  <a:gd name="connsiteY49" fmla="*/ 267870 h 678207"/>
                  <a:gd name="connsiteX50" fmla="*/ 766377 w 1454226"/>
                  <a:gd name="connsiteY50" fmla="*/ 267680 h 678207"/>
                  <a:gd name="connsiteX51" fmla="*/ 764377 w 1454226"/>
                  <a:gd name="connsiteY51" fmla="*/ 267013 h 678207"/>
                  <a:gd name="connsiteX52" fmla="*/ 721038 w 1454226"/>
                  <a:gd name="connsiteY52" fmla="*/ 267870 h 678207"/>
                  <a:gd name="connsiteX53" fmla="*/ 693320 w 1454226"/>
                  <a:gd name="connsiteY53" fmla="*/ 283491 h 678207"/>
                  <a:gd name="connsiteX54" fmla="*/ 675604 w 1454226"/>
                  <a:gd name="connsiteY54" fmla="*/ 275300 h 678207"/>
                  <a:gd name="connsiteX55" fmla="*/ 659697 w 1454226"/>
                  <a:gd name="connsiteY55" fmla="*/ 272537 h 678207"/>
                  <a:gd name="connsiteX56" fmla="*/ 632551 w 1454226"/>
                  <a:gd name="connsiteY56" fmla="*/ 274633 h 678207"/>
                  <a:gd name="connsiteX57" fmla="*/ 623312 w 1454226"/>
                  <a:gd name="connsiteY57" fmla="*/ 242915 h 678207"/>
                  <a:gd name="connsiteX58" fmla="*/ 607310 w 1454226"/>
                  <a:gd name="connsiteY58" fmla="*/ 222626 h 678207"/>
                  <a:gd name="connsiteX59" fmla="*/ 582830 w 1454226"/>
                  <a:gd name="connsiteY59" fmla="*/ 203481 h 678207"/>
                  <a:gd name="connsiteX60" fmla="*/ 563685 w 1454226"/>
                  <a:gd name="connsiteY60" fmla="*/ 196052 h 678207"/>
                  <a:gd name="connsiteX61" fmla="*/ 560637 w 1454226"/>
                  <a:gd name="connsiteY61" fmla="*/ 195099 h 678207"/>
                  <a:gd name="connsiteX62" fmla="*/ 557684 w 1454226"/>
                  <a:gd name="connsiteY62" fmla="*/ 194623 h 678207"/>
                  <a:gd name="connsiteX63" fmla="*/ 539015 w 1454226"/>
                  <a:gd name="connsiteY63" fmla="*/ 195004 h 678207"/>
                  <a:gd name="connsiteX64" fmla="*/ 538825 w 1454226"/>
                  <a:gd name="connsiteY64" fmla="*/ 195004 h 678207"/>
                  <a:gd name="connsiteX65" fmla="*/ 522537 w 1454226"/>
                  <a:gd name="connsiteY65" fmla="*/ 199766 h 678207"/>
                  <a:gd name="connsiteX66" fmla="*/ 505202 w 1454226"/>
                  <a:gd name="connsiteY66" fmla="*/ 209482 h 678207"/>
                  <a:gd name="connsiteX67" fmla="*/ 499010 w 1454226"/>
                  <a:gd name="connsiteY67" fmla="*/ 214530 h 678207"/>
                  <a:gd name="connsiteX68" fmla="*/ 477293 w 1454226"/>
                  <a:gd name="connsiteY68" fmla="*/ 203576 h 678207"/>
                  <a:gd name="connsiteX69" fmla="*/ 441098 w 1454226"/>
                  <a:gd name="connsiteY69" fmla="*/ 201767 h 678207"/>
                  <a:gd name="connsiteX70" fmla="*/ 439670 w 1454226"/>
                  <a:gd name="connsiteY70" fmla="*/ 202052 h 678207"/>
                  <a:gd name="connsiteX71" fmla="*/ 438241 w 1454226"/>
                  <a:gd name="connsiteY71" fmla="*/ 202433 h 678207"/>
                  <a:gd name="connsiteX72" fmla="*/ 415190 w 1454226"/>
                  <a:gd name="connsiteY72" fmla="*/ 211958 h 678207"/>
                  <a:gd name="connsiteX73" fmla="*/ 409094 w 1454226"/>
                  <a:gd name="connsiteY73" fmla="*/ 216721 h 678207"/>
                  <a:gd name="connsiteX74" fmla="*/ 405094 w 1454226"/>
                  <a:gd name="connsiteY74" fmla="*/ 213959 h 678207"/>
                  <a:gd name="connsiteX75" fmla="*/ 384806 w 1454226"/>
                  <a:gd name="connsiteY75" fmla="*/ 204624 h 678207"/>
                  <a:gd name="connsiteX76" fmla="*/ 369851 w 1454226"/>
                  <a:gd name="connsiteY76" fmla="*/ 201290 h 678207"/>
                  <a:gd name="connsiteX77" fmla="*/ 366708 w 1454226"/>
                  <a:gd name="connsiteY77" fmla="*/ 200814 h 678207"/>
                  <a:gd name="connsiteX78" fmla="*/ 363565 w 1454226"/>
                  <a:gd name="connsiteY78" fmla="*/ 200814 h 678207"/>
                  <a:gd name="connsiteX79" fmla="*/ 337657 w 1454226"/>
                  <a:gd name="connsiteY79" fmla="*/ 205958 h 678207"/>
                  <a:gd name="connsiteX80" fmla="*/ 305177 w 1454226"/>
                  <a:gd name="connsiteY80" fmla="*/ 229675 h 678207"/>
                  <a:gd name="connsiteX81" fmla="*/ 293461 w 1454226"/>
                  <a:gd name="connsiteY81" fmla="*/ 245296 h 678207"/>
                  <a:gd name="connsiteX82" fmla="*/ 287270 w 1454226"/>
                  <a:gd name="connsiteY82" fmla="*/ 231199 h 678207"/>
                  <a:gd name="connsiteX83" fmla="*/ 273839 w 1454226"/>
                  <a:gd name="connsiteY83" fmla="*/ 210625 h 678207"/>
                  <a:gd name="connsiteX84" fmla="*/ 265172 w 1454226"/>
                  <a:gd name="connsiteY84" fmla="*/ 199862 h 678207"/>
                  <a:gd name="connsiteX85" fmla="*/ 259457 w 1454226"/>
                  <a:gd name="connsiteY85" fmla="*/ 193385 h 678207"/>
                  <a:gd name="connsiteX86" fmla="*/ 283364 w 1454226"/>
                  <a:gd name="connsiteY86" fmla="*/ 181669 h 678207"/>
                  <a:gd name="connsiteX87" fmla="*/ 306129 w 1454226"/>
                  <a:gd name="connsiteY87" fmla="*/ 144902 h 678207"/>
                  <a:gd name="connsiteX88" fmla="*/ 311082 w 1454226"/>
                  <a:gd name="connsiteY88" fmla="*/ 104897 h 678207"/>
                  <a:gd name="connsiteX89" fmla="*/ 300986 w 1454226"/>
                  <a:gd name="connsiteY89" fmla="*/ 57653 h 678207"/>
                  <a:gd name="connsiteX90" fmla="*/ 279554 w 1454226"/>
                  <a:gd name="connsiteY90" fmla="*/ 25745 h 678207"/>
                  <a:gd name="connsiteX91" fmla="*/ 248217 w 1454226"/>
                  <a:gd name="connsiteY91" fmla="*/ 5456 h 678207"/>
                  <a:gd name="connsiteX92" fmla="*/ 241835 w 1454226"/>
                  <a:gd name="connsiteY92" fmla="*/ 3266 h 678207"/>
                  <a:gd name="connsiteX93" fmla="*/ 200306 w 1454226"/>
                  <a:gd name="connsiteY93" fmla="*/ 1837 h 678207"/>
                  <a:gd name="connsiteX94" fmla="*/ 186971 w 1454226"/>
                  <a:gd name="connsiteY94" fmla="*/ 4885 h 678207"/>
                  <a:gd name="connsiteX95" fmla="*/ 180113 w 1454226"/>
                  <a:gd name="connsiteY95" fmla="*/ 7076 h 678207"/>
                  <a:gd name="connsiteX96" fmla="*/ 176684 w 1454226"/>
                  <a:gd name="connsiteY96" fmla="*/ 9647 h 678207"/>
                  <a:gd name="connsiteX97" fmla="*/ 138775 w 1454226"/>
                  <a:gd name="connsiteY97" fmla="*/ 37270 h 678207"/>
                  <a:gd name="connsiteX98" fmla="*/ 108866 w 1454226"/>
                  <a:gd name="connsiteY98" fmla="*/ 71846 h 678207"/>
                  <a:gd name="connsiteX99" fmla="*/ 84959 w 1454226"/>
                  <a:gd name="connsiteY99" fmla="*/ 107564 h 678207"/>
                  <a:gd name="connsiteX100" fmla="*/ 81434 w 1454226"/>
                  <a:gd name="connsiteY100" fmla="*/ 106993 h 678207"/>
                  <a:gd name="connsiteX101" fmla="*/ 68004 w 1454226"/>
                  <a:gd name="connsiteY101" fmla="*/ 138521 h 678207"/>
                  <a:gd name="connsiteX102" fmla="*/ 64956 w 1454226"/>
                  <a:gd name="connsiteY102" fmla="*/ 145474 h 678207"/>
                  <a:gd name="connsiteX103" fmla="*/ 61146 w 1454226"/>
                  <a:gd name="connsiteY103" fmla="*/ 154142 h 678207"/>
                  <a:gd name="connsiteX104" fmla="*/ 56288 w 1454226"/>
                  <a:gd name="connsiteY104" fmla="*/ 165286 h 678207"/>
                  <a:gd name="connsiteX105" fmla="*/ 50954 w 1454226"/>
                  <a:gd name="connsiteY105" fmla="*/ 178907 h 678207"/>
                  <a:gd name="connsiteX106" fmla="*/ 42668 w 1454226"/>
                  <a:gd name="connsiteY106" fmla="*/ 216530 h 678207"/>
                  <a:gd name="connsiteX107" fmla="*/ 44668 w 1454226"/>
                  <a:gd name="connsiteY107" fmla="*/ 255869 h 678207"/>
                  <a:gd name="connsiteX108" fmla="*/ 44477 w 1454226"/>
                  <a:gd name="connsiteY108" fmla="*/ 257012 h 678207"/>
                  <a:gd name="connsiteX109" fmla="*/ 46763 w 1454226"/>
                  <a:gd name="connsiteY109" fmla="*/ 265870 h 678207"/>
                  <a:gd name="connsiteX110" fmla="*/ 47621 w 1454226"/>
                  <a:gd name="connsiteY110" fmla="*/ 269013 h 678207"/>
                  <a:gd name="connsiteX111" fmla="*/ 48287 w 1454226"/>
                  <a:gd name="connsiteY111" fmla="*/ 271871 h 678207"/>
                  <a:gd name="connsiteX112" fmla="*/ 48668 w 1454226"/>
                  <a:gd name="connsiteY112" fmla="*/ 272347 h 678207"/>
                  <a:gd name="connsiteX113" fmla="*/ 69433 w 1454226"/>
                  <a:gd name="connsiteY113" fmla="*/ 306065 h 678207"/>
                  <a:gd name="connsiteX114" fmla="*/ 54574 w 1454226"/>
                  <a:gd name="connsiteY114" fmla="*/ 315971 h 678207"/>
                  <a:gd name="connsiteX115" fmla="*/ 19141 w 1454226"/>
                  <a:gd name="connsiteY115" fmla="*/ 352357 h 678207"/>
                  <a:gd name="connsiteX116" fmla="*/ 2186 w 1454226"/>
                  <a:gd name="connsiteY116" fmla="*/ 437415 h 678207"/>
                  <a:gd name="connsiteX117" fmla="*/ 4091 w 1454226"/>
                  <a:gd name="connsiteY117" fmla="*/ 448750 h 678207"/>
                  <a:gd name="connsiteX118" fmla="*/ 12664 w 1454226"/>
                  <a:gd name="connsiteY118" fmla="*/ 469514 h 678207"/>
                  <a:gd name="connsiteX119" fmla="*/ 28190 w 1454226"/>
                  <a:gd name="connsiteY119" fmla="*/ 490088 h 678207"/>
                  <a:gd name="connsiteX120" fmla="*/ 53907 w 1454226"/>
                  <a:gd name="connsiteY120" fmla="*/ 510567 h 678207"/>
                  <a:gd name="connsiteX121" fmla="*/ 74005 w 1454226"/>
                  <a:gd name="connsiteY121" fmla="*/ 519140 h 678207"/>
                  <a:gd name="connsiteX122" fmla="*/ 88388 w 1454226"/>
                  <a:gd name="connsiteY122" fmla="*/ 522378 h 678207"/>
                  <a:gd name="connsiteX123" fmla="*/ 131822 w 1454226"/>
                  <a:gd name="connsiteY123" fmla="*/ 519140 h 678207"/>
                  <a:gd name="connsiteX124" fmla="*/ 173160 w 1454226"/>
                  <a:gd name="connsiteY124" fmla="*/ 499137 h 678207"/>
                  <a:gd name="connsiteX125" fmla="*/ 213356 w 1454226"/>
                  <a:gd name="connsiteY125" fmla="*/ 469705 h 678207"/>
                  <a:gd name="connsiteX126" fmla="*/ 250694 w 1454226"/>
                  <a:gd name="connsiteY126" fmla="*/ 434367 h 678207"/>
                  <a:gd name="connsiteX127" fmla="*/ 259457 w 1454226"/>
                  <a:gd name="connsiteY127" fmla="*/ 424080 h 678207"/>
                  <a:gd name="connsiteX128" fmla="*/ 266981 w 1454226"/>
                  <a:gd name="connsiteY128" fmla="*/ 441035 h 678207"/>
                  <a:gd name="connsiteX129" fmla="*/ 307177 w 1454226"/>
                  <a:gd name="connsiteY129" fmla="*/ 477992 h 678207"/>
                  <a:gd name="connsiteX130" fmla="*/ 320798 w 1454226"/>
                  <a:gd name="connsiteY130" fmla="*/ 482849 h 678207"/>
                  <a:gd name="connsiteX131" fmla="*/ 332894 w 1454226"/>
                  <a:gd name="connsiteY131" fmla="*/ 485707 h 678207"/>
                  <a:gd name="connsiteX132" fmla="*/ 341181 w 1454226"/>
                  <a:gd name="connsiteY132" fmla="*/ 486374 h 678207"/>
                  <a:gd name="connsiteX133" fmla="*/ 388425 w 1454226"/>
                  <a:gd name="connsiteY133" fmla="*/ 468467 h 678207"/>
                  <a:gd name="connsiteX134" fmla="*/ 411666 w 1454226"/>
                  <a:gd name="connsiteY134" fmla="*/ 480754 h 678207"/>
                  <a:gd name="connsiteX135" fmla="*/ 420239 w 1454226"/>
                  <a:gd name="connsiteY135" fmla="*/ 483802 h 678207"/>
                  <a:gd name="connsiteX136" fmla="*/ 431097 w 1454226"/>
                  <a:gd name="connsiteY136" fmla="*/ 486278 h 678207"/>
                  <a:gd name="connsiteX137" fmla="*/ 439289 w 1454226"/>
                  <a:gd name="connsiteY137" fmla="*/ 513806 h 678207"/>
                  <a:gd name="connsiteX138" fmla="*/ 459005 w 1454226"/>
                  <a:gd name="connsiteY138" fmla="*/ 539523 h 678207"/>
                  <a:gd name="connsiteX139" fmla="*/ 482151 w 1454226"/>
                  <a:gd name="connsiteY139" fmla="*/ 553906 h 678207"/>
                  <a:gd name="connsiteX140" fmla="*/ 490914 w 1454226"/>
                  <a:gd name="connsiteY140" fmla="*/ 556954 h 678207"/>
                  <a:gd name="connsiteX141" fmla="*/ 495962 w 1454226"/>
                  <a:gd name="connsiteY141" fmla="*/ 558288 h 678207"/>
                  <a:gd name="connsiteX142" fmla="*/ 530348 w 1454226"/>
                  <a:gd name="connsiteY142" fmla="*/ 558859 h 678207"/>
                  <a:gd name="connsiteX143" fmla="*/ 530538 w 1454226"/>
                  <a:gd name="connsiteY143" fmla="*/ 558859 h 678207"/>
                  <a:gd name="connsiteX144" fmla="*/ 557589 w 1454226"/>
                  <a:gd name="connsiteY144" fmla="*/ 546000 h 678207"/>
                  <a:gd name="connsiteX145" fmla="*/ 557780 w 1454226"/>
                  <a:gd name="connsiteY145" fmla="*/ 546000 h 678207"/>
                  <a:gd name="connsiteX146" fmla="*/ 572924 w 1454226"/>
                  <a:gd name="connsiteY146" fmla="*/ 530570 h 678207"/>
                  <a:gd name="connsiteX147" fmla="*/ 573020 w 1454226"/>
                  <a:gd name="connsiteY147" fmla="*/ 530570 h 678207"/>
                  <a:gd name="connsiteX148" fmla="*/ 580259 w 1454226"/>
                  <a:gd name="connsiteY148" fmla="*/ 519140 h 678207"/>
                  <a:gd name="connsiteX149" fmla="*/ 596070 w 1454226"/>
                  <a:gd name="connsiteY149" fmla="*/ 491422 h 678207"/>
                  <a:gd name="connsiteX150" fmla="*/ 611501 w 1454226"/>
                  <a:gd name="connsiteY150" fmla="*/ 464371 h 678207"/>
                  <a:gd name="connsiteX151" fmla="*/ 613215 w 1454226"/>
                  <a:gd name="connsiteY151" fmla="*/ 461704 h 678207"/>
                  <a:gd name="connsiteX152" fmla="*/ 623312 w 1454226"/>
                  <a:gd name="connsiteY152" fmla="*/ 467895 h 678207"/>
                  <a:gd name="connsiteX153" fmla="*/ 633694 w 1454226"/>
                  <a:gd name="connsiteY153" fmla="*/ 471991 h 678207"/>
                  <a:gd name="connsiteX154" fmla="*/ 654839 w 1454226"/>
                  <a:gd name="connsiteY154" fmla="*/ 474658 h 678207"/>
                  <a:gd name="connsiteX155" fmla="*/ 675413 w 1454226"/>
                  <a:gd name="connsiteY155" fmla="*/ 470467 h 678207"/>
                  <a:gd name="connsiteX156" fmla="*/ 715037 w 1454226"/>
                  <a:gd name="connsiteY156" fmla="*/ 500661 h 678207"/>
                  <a:gd name="connsiteX157" fmla="*/ 717704 w 1454226"/>
                  <a:gd name="connsiteY157" fmla="*/ 501518 h 678207"/>
                  <a:gd name="connsiteX158" fmla="*/ 716942 w 1454226"/>
                  <a:gd name="connsiteY158" fmla="*/ 520092 h 678207"/>
                  <a:gd name="connsiteX159" fmla="*/ 725896 w 1454226"/>
                  <a:gd name="connsiteY159" fmla="*/ 558954 h 678207"/>
                  <a:gd name="connsiteX160" fmla="*/ 745613 w 1454226"/>
                  <a:gd name="connsiteY160" fmla="*/ 584672 h 678207"/>
                  <a:gd name="connsiteX161" fmla="*/ 768663 w 1454226"/>
                  <a:gd name="connsiteY161" fmla="*/ 598959 h 678207"/>
                  <a:gd name="connsiteX162" fmla="*/ 777426 w 1454226"/>
                  <a:gd name="connsiteY162" fmla="*/ 602102 h 678207"/>
                  <a:gd name="connsiteX163" fmla="*/ 782474 w 1454226"/>
                  <a:gd name="connsiteY163" fmla="*/ 603436 h 678207"/>
                  <a:gd name="connsiteX164" fmla="*/ 816955 w 1454226"/>
                  <a:gd name="connsiteY164" fmla="*/ 604007 h 678207"/>
                  <a:gd name="connsiteX165" fmla="*/ 844196 w 1454226"/>
                  <a:gd name="connsiteY165" fmla="*/ 591053 h 678207"/>
                  <a:gd name="connsiteX166" fmla="*/ 859436 w 1454226"/>
                  <a:gd name="connsiteY166" fmla="*/ 575623 h 678207"/>
                  <a:gd name="connsiteX167" fmla="*/ 866771 w 1454226"/>
                  <a:gd name="connsiteY167" fmla="*/ 564288 h 678207"/>
                  <a:gd name="connsiteX168" fmla="*/ 882582 w 1454226"/>
                  <a:gd name="connsiteY168" fmla="*/ 536570 h 678207"/>
                  <a:gd name="connsiteX169" fmla="*/ 898013 w 1454226"/>
                  <a:gd name="connsiteY169" fmla="*/ 509519 h 678207"/>
                  <a:gd name="connsiteX170" fmla="*/ 899727 w 1454226"/>
                  <a:gd name="connsiteY170" fmla="*/ 506852 h 678207"/>
                  <a:gd name="connsiteX171" fmla="*/ 909824 w 1454226"/>
                  <a:gd name="connsiteY171" fmla="*/ 513044 h 678207"/>
                  <a:gd name="connsiteX172" fmla="*/ 920301 w 1454226"/>
                  <a:gd name="connsiteY172" fmla="*/ 517139 h 678207"/>
                  <a:gd name="connsiteX173" fmla="*/ 941447 w 1454226"/>
                  <a:gd name="connsiteY173" fmla="*/ 519711 h 678207"/>
                  <a:gd name="connsiteX174" fmla="*/ 962021 w 1454226"/>
                  <a:gd name="connsiteY174" fmla="*/ 515520 h 678207"/>
                  <a:gd name="connsiteX175" fmla="*/ 1001645 w 1454226"/>
                  <a:gd name="connsiteY175" fmla="*/ 545715 h 678207"/>
                  <a:gd name="connsiteX176" fmla="*/ 1004788 w 1454226"/>
                  <a:gd name="connsiteY176" fmla="*/ 546667 h 678207"/>
                  <a:gd name="connsiteX177" fmla="*/ 1012503 w 1454226"/>
                  <a:gd name="connsiteY177" fmla="*/ 547905 h 678207"/>
                  <a:gd name="connsiteX178" fmla="*/ 1052127 w 1454226"/>
                  <a:gd name="connsiteY178" fmla="*/ 543905 h 678207"/>
                  <a:gd name="connsiteX179" fmla="*/ 1055842 w 1454226"/>
                  <a:gd name="connsiteY179" fmla="*/ 548191 h 678207"/>
                  <a:gd name="connsiteX180" fmla="*/ 1076130 w 1454226"/>
                  <a:gd name="connsiteY180" fmla="*/ 566098 h 678207"/>
                  <a:gd name="connsiteX181" fmla="*/ 1097942 w 1454226"/>
                  <a:gd name="connsiteY181" fmla="*/ 578671 h 678207"/>
                  <a:gd name="connsiteX182" fmla="*/ 1108420 w 1454226"/>
                  <a:gd name="connsiteY182" fmla="*/ 582195 h 678207"/>
                  <a:gd name="connsiteX183" fmla="*/ 1112992 w 1454226"/>
                  <a:gd name="connsiteY183" fmla="*/ 583433 h 678207"/>
                  <a:gd name="connsiteX184" fmla="*/ 1113278 w 1454226"/>
                  <a:gd name="connsiteY184" fmla="*/ 583433 h 678207"/>
                  <a:gd name="connsiteX185" fmla="*/ 1129375 w 1454226"/>
                  <a:gd name="connsiteY185" fmla="*/ 586196 h 678207"/>
                  <a:gd name="connsiteX186" fmla="*/ 1134328 w 1454226"/>
                  <a:gd name="connsiteY186" fmla="*/ 586958 h 678207"/>
                  <a:gd name="connsiteX187" fmla="*/ 1137662 w 1454226"/>
                  <a:gd name="connsiteY187" fmla="*/ 586958 h 678207"/>
                  <a:gd name="connsiteX188" fmla="*/ 1169094 w 1454226"/>
                  <a:gd name="connsiteY188" fmla="*/ 581814 h 678207"/>
                  <a:gd name="connsiteX189" fmla="*/ 1170713 w 1454226"/>
                  <a:gd name="connsiteY189" fmla="*/ 600769 h 678207"/>
                  <a:gd name="connsiteX190" fmla="*/ 1184429 w 1454226"/>
                  <a:gd name="connsiteY190" fmla="*/ 636202 h 678207"/>
                  <a:gd name="connsiteX191" fmla="*/ 1208051 w 1454226"/>
                  <a:gd name="connsiteY191" fmla="*/ 661920 h 678207"/>
                  <a:gd name="connsiteX192" fmla="*/ 1232340 w 1454226"/>
                  <a:gd name="connsiteY192" fmla="*/ 674302 h 678207"/>
                  <a:gd name="connsiteX193" fmla="*/ 1232340 w 1454226"/>
                  <a:gd name="connsiteY193" fmla="*/ 674302 h 678207"/>
                  <a:gd name="connsiteX194" fmla="*/ 1257010 w 1454226"/>
                  <a:gd name="connsiteY194" fmla="*/ 678017 h 678207"/>
                  <a:gd name="connsiteX195" fmla="*/ 1265011 w 1454226"/>
                  <a:gd name="connsiteY195" fmla="*/ 678207 h 678207"/>
                  <a:gd name="connsiteX196" fmla="*/ 1282061 w 1454226"/>
                  <a:gd name="connsiteY196" fmla="*/ 676493 h 678207"/>
                  <a:gd name="connsiteX197" fmla="*/ 1283299 w 1454226"/>
                  <a:gd name="connsiteY197" fmla="*/ 676207 h 678207"/>
                  <a:gd name="connsiteX198" fmla="*/ 1284537 w 1454226"/>
                  <a:gd name="connsiteY198" fmla="*/ 675921 h 678207"/>
                  <a:gd name="connsiteX199" fmla="*/ 1328543 w 1454226"/>
                  <a:gd name="connsiteY199" fmla="*/ 652490 h 678207"/>
                  <a:gd name="connsiteX200" fmla="*/ 1363023 w 1454226"/>
                  <a:gd name="connsiteY200" fmla="*/ 619247 h 678207"/>
                  <a:gd name="connsiteX201" fmla="*/ 1393217 w 1454226"/>
                  <a:gd name="connsiteY201" fmla="*/ 581338 h 678207"/>
                  <a:gd name="connsiteX202" fmla="*/ 1418173 w 1454226"/>
                  <a:gd name="connsiteY202" fmla="*/ 545333 h 678207"/>
                  <a:gd name="connsiteX203" fmla="*/ 1437413 w 1454226"/>
                  <a:gd name="connsiteY203" fmla="*/ 514853 h 678207"/>
                  <a:gd name="connsiteX204" fmla="*/ 1447129 w 1454226"/>
                  <a:gd name="connsiteY204" fmla="*/ 498280 h 678207"/>
                  <a:gd name="connsiteX205" fmla="*/ 1447891 w 1454226"/>
                  <a:gd name="connsiteY205" fmla="*/ 497042 h 678207"/>
                  <a:gd name="connsiteX206" fmla="*/ 1448558 w 1454226"/>
                  <a:gd name="connsiteY206" fmla="*/ 495708 h 678207"/>
                  <a:gd name="connsiteX207" fmla="*/ 1451987 w 1454226"/>
                  <a:gd name="connsiteY207" fmla="*/ 455227 h 678207"/>
                  <a:gd name="connsiteX208" fmla="*/ 1451987 w 1454226"/>
                  <a:gd name="connsiteY208" fmla="*/ 455227 h 678207"/>
                  <a:gd name="connsiteX209" fmla="*/ 202783 w 1454226"/>
                  <a:gd name="connsiteY209" fmla="*/ 172239 h 678207"/>
                  <a:gd name="connsiteX210" fmla="*/ 192115 w 1454226"/>
                  <a:gd name="connsiteY210" fmla="*/ 172715 h 678207"/>
                  <a:gd name="connsiteX211" fmla="*/ 199544 w 1454226"/>
                  <a:gd name="connsiteY211" fmla="*/ 162143 h 678207"/>
                  <a:gd name="connsiteX212" fmla="*/ 205355 w 1454226"/>
                  <a:gd name="connsiteY212" fmla="*/ 172334 h 678207"/>
                  <a:gd name="connsiteX213" fmla="*/ 202783 w 1454226"/>
                  <a:gd name="connsiteY213" fmla="*/ 172334 h 678207"/>
                  <a:gd name="connsiteX214" fmla="*/ 202783 w 1454226"/>
                  <a:gd name="connsiteY214" fmla="*/ 172334 h 67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454226" h="678207">
                    <a:moveTo>
                      <a:pt x="1452082" y="454941"/>
                    </a:moveTo>
                    <a:cubicBezTo>
                      <a:pt x="1448177" y="441797"/>
                      <a:pt x="1439985" y="430748"/>
                      <a:pt x="1428269" y="423223"/>
                    </a:cubicBezTo>
                    <a:lnTo>
                      <a:pt x="1427508" y="422747"/>
                    </a:lnTo>
                    <a:lnTo>
                      <a:pt x="1426745" y="422270"/>
                    </a:lnTo>
                    <a:cubicBezTo>
                      <a:pt x="1422650" y="419889"/>
                      <a:pt x="1418363" y="417984"/>
                      <a:pt x="1413887" y="416651"/>
                    </a:cubicBezTo>
                    <a:cubicBezTo>
                      <a:pt x="1407029" y="414650"/>
                      <a:pt x="1399980" y="413888"/>
                      <a:pt x="1392932" y="414555"/>
                    </a:cubicBezTo>
                    <a:cubicBezTo>
                      <a:pt x="1392932" y="410650"/>
                      <a:pt x="1392646" y="406840"/>
                      <a:pt x="1391789" y="402744"/>
                    </a:cubicBezTo>
                    <a:cubicBezTo>
                      <a:pt x="1391027" y="394553"/>
                      <a:pt x="1388360" y="386742"/>
                      <a:pt x="1384074" y="379789"/>
                    </a:cubicBezTo>
                    <a:cubicBezTo>
                      <a:pt x="1377216" y="368264"/>
                      <a:pt x="1368071" y="359215"/>
                      <a:pt x="1356642" y="352928"/>
                    </a:cubicBezTo>
                    <a:cubicBezTo>
                      <a:pt x="1350736" y="349690"/>
                      <a:pt x="1344450" y="346642"/>
                      <a:pt x="1337972" y="343880"/>
                    </a:cubicBezTo>
                    <a:cubicBezTo>
                      <a:pt x="1337782" y="343880"/>
                      <a:pt x="1337592" y="343689"/>
                      <a:pt x="1337401" y="343689"/>
                    </a:cubicBezTo>
                    <a:cubicBezTo>
                      <a:pt x="1336353" y="339974"/>
                      <a:pt x="1335020" y="336450"/>
                      <a:pt x="1333305" y="332926"/>
                    </a:cubicBezTo>
                    <a:cubicBezTo>
                      <a:pt x="1327971" y="321877"/>
                      <a:pt x="1316351" y="307208"/>
                      <a:pt x="1291681" y="299779"/>
                    </a:cubicBezTo>
                    <a:lnTo>
                      <a:pt x="1290157" y="299303"/>
                    </a:lnTo>
                    <a:lnTo>
                      <a:pt x="1289967" y="299303"/>
                    </a:lnTo>
                    <a:cubicBezTo>
                      <a:pt x="1274631" y="295016"/>
                      <a:pt x="1259201" y="295683"/>
                      <a:pt x="1245294" y="301017"/>
                    </a:cubicBezTo>
                    <a:cubicBezTo>
                      <a:pt x="1242532" y="292730"/>
                      <a:pt x="1237769" y="284825"/>
                      <a:pt x="1231007" y="277490"/>
                    </a:cubicBezTo>
                    <a:lnTo>
                      <a:pt x="1230911" y="277490"/>
                    </a:lnTo>
                    <a:cubicBezTo>
                      <a:pt x="1223196" y="268918"/>
                      <a:pt x="1213767" y="262250"/>
                      <a:pt x="1202813" y="257488"/>
                    </a:cubicBezTo>
                    <a:cubicBezTo>
                      <a:pt x="1199860" y="256154"/>
                      <a:pt x="1196812" y="255107"/>
                      <a:pt x="1193764" y="254154"/>
                    </a:cubicBezTo>
                    <a:cubicBezTo>
                      <a:pt x="1184810" y="251487"/>
                      <a:pt x="1175190" y="250344"/>
                      <a:pt x="1165189" y="250725"/>
                    </a:cubicBezTo>
                    <a:cubicBezTo>
                      <a:pt x="1148901" y="251392"/>
                      <a:pt x="1133185" y="257583"/>
                      <a:pt x="1119755" y="268727"/>
                    </a:cubicBezTo>
                    <a:lnTo>
                      <a:pt x="1112230" y="274919"/>
                    </a:lnTo>
                    <a:lnTo>
                      <a:pt x="1102991" y="281586"/>
                    </a:lnTo>
                    <a:lnTo>
                      <a:pt x="1102419" y="285206"/>
                    </a:lnTo>
                    <a:cubicBezTo>
                      <a:pt x="1094799" y="292730"/>
                      <a:pt x="1087846" y="300541"/>
                      <a:pt x="1081655" y="308542"/>
                    </a:cubicBezTo>
                    <a:cubicBezTo>
                      <a:pt x="1077845" y="313495"/>
                      <a:pt x="1074320" y="318257"/>
                      <a:pt x="1071082" y="322829"/>
                    </a:cubicBezTo>
                    <a:cubicBezTo>
                      <a:pt x="1066319" y="318638"/>
                      <a:pt x="1060700" y="315400"/>
                      <a:pt x="1054604" y="313114"/>
                    </a:cubicBezTo>
                    <a:lnTo>
                      <a:pt x="1053842" y="312828"/>
                    </a:lnTo>
                    <a:lnTo>
                      <a:pt x="1053080" y="312638"/>
                    </a:lnTo>
                    <a:cubicBezTo>
                      <a:pt x="1052413" y="312352"/>
                      <a:pt x="1051746" y="312161"/>
                      <a:pt x="1051079" y="311971"/>
                    </a:cubicBezTo>
                    <a:cubicBezTo>
                      <a:pt x="1036983" y="307780"/>
                      <a:pt x="1022028" y="308066"/>
                      <a:pt x="1007741" y="312828"/>
                    </a:cubicBezTo>
                    <a:cubicBezTo>
                      <a:pt x="998216" y="315971"/>
                      <a:pt x="989072" y="321115"/>
                      <a:pt x="980023" y="328449"/>
                    </a:cubicBezTo>
                    <a:cubicBezTo>
                      <a:pt x="974403" y="324830"/>
                      <a:pt x="968402" y="322163"/>
                      <a:pt x="962307" y="320258"/>
                    </a:cubicBezTo>
                    <a:cubicBezTo>
                      <a:pt x="957163" y="318734"/>
                      <a:pt x="951829" y="317781"/>
                      <a:pt x="946400" y="317495"/>
                    </a:cubicBezTo>
                    <a:cubicBezTo>
                      <a:pt x="937446" y="317019"/>
                      <a:pt x="928302" y="317781"/>
                      <a:pt x="919253" y="319591"/>
                    </a:cubicBezTo>
                    <a:cubicBezTo>
                      <a:pt x="918872" y="308256"/>
                      <a:pt x="915729" y="297493"/>
                      <a:pt x="910014" y="287873"/>
                    </a:cubicBezTo>
                    <a:cubicBezTo>
                      <a:pt x="905633" y="280538"/>
                      <a:pt x="900299" y="273776"/>
                      <a:pt x="894012" y="267680"/>
                    </a:cubicBezTo>
                    <a:cubicBezTo>
                      <a:pt x="885344" y="258631"/>
                      <a:pt x="877629" y="252535"/>
                      <a:pt x="869533" y="248534"/>
                    </a:cubicBezTo>
                    <a:cubicBezTo>
                      <a:pt x="863913" y="245677"/>
                      <a:pt x="857627" y="243296"/>
                      <a:pt x="850292" y="241105"/>
                    </a:cubicBezTo>
                    <a:lnTo>
                      <a:pt x="847244" y="240152"/>
                    </a:lnTo>
                    <a:lnTo>
                      <a:pt x="844292" y="239676"/>
                    </a:lnTo>
                    <a:cubicBezTo>
                      <a:pt x="838482" y="238724"/>
                      <a:pt x="832576" y="238914"/>
                      <a:pt x="825718" y="240057"/>
                    </a:cubicBezTo>
                    <a:lnTo>
                      <a:pt x="825527" y="240057"/>
                    </a:lnTo>
                    <a:cubicBezTo>
                      <a:pt x="820289" y="241010"/>
                      <a:pt x="814955" y="242534"/>
                      <a:pt x="809240" y="244820"/>
                    </a:cubicBezTo>
                    <a:cubicBezTo>
                      <a:pt x="803334" y="247201"/>
                      <a:pt x="797524" y="250439"/>
                      <a:pt x="791904" y="254535"/>
                    </a:cubicBezTo>
                    <a:cubicBezTo>
                      <a:pt x="785618" y="259107"/>
                      <a:pt x="780093" y="264727"/>
                      <a:pt x="775331" y="271204"/>
                    </a:cubicBezTo>
                    <a:cubicBezTo>
                      <a:pt x="775331" y="271204"/>
                      <a:pt x="775235" y="271394"/>
                      <a:pt x="775140" y="271490"/>
                    </a:cubicBezTo>
                    <a:cubicBezTo>
                      <a:pt x="772854" y="270251"/>
                      <a:pt x="770378" y="269108"/>
                      <a:pt x="767901" y="268156"/>
                    </a:cubicBezTo>
                    <a:lnTo>
                      <a:pt x="767139" y="267870"/>
                    </a:lnTo>
                    <a:lnTo>
                      <a:pt x="766377" y="267680"/>
                    </a:lnTo>
                    <a:cubicBezTo>
                      <a:pt x="765710" y="267394"/>
                      <a:pt x="765044" y="267203"/>
                      <a:pt x="764377" y="267013"/>
                    </a:cubicBezTo>
                    <a:cubicBezTo>
                      <a:pt x="750280" y="262822"/>
                      <a:pt x="735326" y="263108"/>
                      <a:pt x="721038" y="267870"/>
                    </a:cubicBezTo>
                    <a:cubicBezTo>
                      <a:pt x="711513" y="271013"/>
                      <a:pt x="702369" y="276157"/>
                      <a:pt x="693320" y="283491"/>
                    </a:cubicBezTo>
                    <a:cubicBezTo>
                      <a:pt x="687701" y="279872"/>
                      <a:pt x="681700" y="277205"/>
                      <a:pt x="675604" y="275300"/>
                    </a:cubicBezTo>
                    <a:cubicBezTo>
                      <a:pt x="670460" y="273776"/>
                      <a:pt x="665126" y="272823"/>
                      <a:pt x="659697" y="272537"/>
                    </a:cubicBezTo>
                    <a:cubicBezTo>
                      <a:pt x="650744" y="272061"/>
                      <a:pt x="641600" y="272823"/>
                      <a:pt x="632551" y="274633"/>
                    </a:cubicBezTo>
                    <a:cubicBezTo>
                      <a:pt x="632170" y="263298"/>
                      <a:pt x="629027" y="252440"/>
                      <a:pt x="623312" y="242915"/>
                    </a:cubicBezTo>
                    <a:cubicBezTo>
                      <a:pt x="618930" y="235580"/>
                      <a:pt x="613596" y="228818"/>
                      <a:pt x="607310" y="222626"/>
                    </a:cubicBezTo>
                    <a:cubicBezTo>
                      <a:pt x="598642" y="213578"/>
                      <a:pt x="590831" y="207482"/>
                      <a:pt x="582830" y="203481"/>
                    </a:cubicBezTo>
                    <a:cubicBezTo>
                      <a:pt x="577211" y="200624"/>
                      <a:pt x="570924" y="198242"/>
                      <a:pt x="563685" y="196052"/>
                    </a:cubicBezTo>
                    <a:lnTo>
                      <a:pt x="560637" y="195099"/>
                    </a:lnTo>
                    <a:lnTo>
                      <a:pt x="557684" y="194623"/>
                    </a:lnTo>
                    <a:cubicBezTo>
                      <a:pt x="551874" y="193670"/>
                      <a:pt x="545969" y="193766"/>
                      <a:pt x="539015" y="195004"/>
                    </a:cubicBezTo>
                    <a:lnTo>
                      <a:pt x="538825" y="195004"/>
                    </a:lnTo>
                    <a:cubicBezTo>
                      <a:pt x="533586" y="195956"/>
                      <a:pt x="528347" y="197480"/>
                      <a:pt x="522537" y="199766"/>
                    </a:cubicBezTo>
                    <a:cubicBezTo>
                      <a:pt x="516632" y="202148"/>
                      <a:pt x="510726" y="205481"/>
                      <a:pt x="505202" y="209482"/>
                    </a:cubicBezTo>
                    <a:cubicBezTo>
                      <a:pt x="503106" y="211006"/>
                      <a:pt x="501011" y="212720"/>
                      <a:pt x="499010" y="214530"/>
                    </a:cubicBezTo>
                    <a:cubicBezTo>
                      <a:pt x="492438" y="209672"/>
                      <a:pt x="485104" y="205958"/>
                      <a:pt x="477293" y="203576"/>
                    </a:cubicBezTo>
                    <a:cubicBezTo>
                      <a:pt x="465959" y="200147"/>
                      <a:pt x="453767" y="199576"/>
                      <a:pt x="441098" y="201767"/>
                    </a:cubicBezTo>
                    <a:lnTo>
                      <a:pt x="439670" y="202052"/>
                    </a:lnTo>
                    <a:lnTo>
                      <a:pt x="438241" y="202433"/>
                    </a:lnTo>
                    <a:cubicBezTo>
                      <a:pt x="428906" y="204719"/>
                      <a:pt x="421572" y="207767"/>
                      <a:pt x="415190" y="211958"/>
                    </a:cubicBezTo>
                    <a:cubicBezTo>
                      <a:pt x="413000" y="213387"/>
                      <a:pt x="410999" y="215006"/>
                      <a:pt x="409094" y="216721"/>
                    </a:cubicBezTo>
                    <a:cubicBezTo>
                      <a:pt x="407856" y="215768"/>
                      <a:pt x="406523" y="214816"/>
                      <a:pt x="405094" y="213959"/>
                    </a:cubicBezTo>
                    <a:cubicBezTo>
                      <a:pt x="399284" y="210053"/>
                      <a:pt x="392426" y="206910"/>
                      <a:pt x="384806" y="204624"/>
                    </a:cubicBezTo>
                    <a:cubicBezTo>
                      <a:pt x="380138" y="203195"/>
                      <a:pt x="375281" y="202148"/>
                      <a:pt x="369851" y="201290"/>
                    </a:cubicBezTo>
                    <a:lnTo>
                      <a:pt x="366708" y="200814"/>
                    </a:lnTo>
                    <a:lnTo>
                      <a:pt x="363565" y="200814"/>
                    </a:lnTo>
                    <a:cubicBezTo>
                      <a:pt x="355659" y="200719"/>
                      <a:pt x="347372" y="202338"/>
                      <a:pt x="337657" y="205958"/>
                    </a:cubicBezTo>
                    <a:cubicBezTo>
                      <a:pt x="326227" y="210149"/>
                      <a:pt x="315559" y="217959"/>
                      <a:pt x="305177" y="229675"/>
                    </a:cubicBezTo>
                    <a:cubicBezTo>
                      <a:pt x="301176" y="234152"/>
                      <a:pt x="297271" y="239295"/>
                      <a:pt x="293461" y="245296"/>
                    </a:cubicBezTo>
                    <a:cubicBezTo>
                      <a:pt x="291651" y="240248"/>
                      <a:pt x="289556" y="235580"/>
                      <a:pt x="287270" y="231199"/>
                    </a:cubicBezTo>
                    <a:cubicBezTo>
                      <a:pt x="283269" y="223674"/>
                      <a:pt x="278792" y="216816"/>
                      <a:pt x="273839" y="210625"/>
                    </a:cubicBezTo>
                    <a:cubicBezTo>
                      <a:pt x="270791" y="206815"/>
                      <a:pt x="267839" y="203195"/>
                      <a:pt x="265172" y="199862"/>
                    </a:cubicBezTo>
                    <a:cubicBezTo>
                      <a:pt x="263457" y="197576"/>
                      <a:pt x="261552" y="195385"/>
                      <a:pt x="259457" y="193385"/>
                    </a:cubicBezTo>
                    <a:cubicBezTo>
                      <a:pt x="267839" y="191480"/>
                      <a:pt x="276030" y="187574"/>
                      <a:pt x="283364" y="181669"/>
                    </a:cubicBezTo>
                    <a:cubicBezTo>
                      <a:pt x="294318" y="172811"/>
                      <a:pt x="302033" y="160428"/>
                      <a:pt x="306129" y="144902"/>
                    </a:cubicBezTo>
                    <a:cubicBezTo>
                      <a:pt x="309463" y="132901"/>
                      <a:pt x="311082" y="119471"/>
                      <a:pt x="311082" y="104897"/>
                    </a:cubicBezTo>
                    <a:cubicBezTo>
                      <a:pt x="311082" y="88133"/>
                      <a:pt x="307653" y="72227"/>
                      <a:pt x="300986" y="57653"/>
                    </a:cubicBezTo>
                    <a:cubicBezTo>
                      <a:pt x="295937" y="45557"/>
                      <a:pt x="288698" y="34793"/>
                      <a:pt x="279554" y="25745"/>
                    </a:cubicBezTo>
                    <a:cubicBezTo>
                      <a:pt x="271077" y="17267"/>
                      <a:pt x="260504" y="10409"/>
                      <a:pt x="248217" y="5456"/>
                    </a:cubicBezTo>
                    <a:cubicBezTo>
                      <a:pt x="246122" y="4599"/>
                      <a:pt x="244026" y="3837"/>
                      <a:pt x="241835" y="3266"/>
                    </a:cubicBezTo>
                    <a:cubicBezTo>
                      <a:pt x="229072" y="-544"/>
                      <a:pt x="215165" y="-1021"/>
                      <a:pt x="200306" y="1837"/>
                    </a:cubicBezTo>
                    <a:cubicBezTo>
                      <a:pt x="196115" y="2408"/>
                      <a:pt x="191734" y="3361"/>
                      <a:pt x="186971" y="4885"/>
                    </a:cubicBezTo>
                    <a:lnTo>
                      <a:pt x="180113" y="7076"/>
                    </a:lnTo>
                    <a:lnTo>
                      <a:pt x="176684" y="9647"/>
                    </a:lnTo>
                    <a:cubicBezTo>
                      <a:pt x="163445" y="16029"/>
                      <a:pt x="150681" y="25268"/>
                      <a:pt x="138775" y="37270"/>
                    </a:cubicBezTo>
                    <a:cubicBezTo>
                      <a:pt x="128202" y="47843"/>
                      <a:pt x="118106" y="59463"/>
                      <a:pt x="108866" y="71846"/>
                    </a:cubicBezTo>
                    <a:cubicBezTo>
                      <a:pt x="99913" y="83752"/>
                      <a:pt x="91912" y="95753"/>
                      <a:pt x="84959" y="107564"/>
                    </a:cubicBezTo>
                    <a:lnTo>
                      <a:pt x="81434" y="106993"/>
                    </a:lnTo>
                    <a:lnTo>
                      <a:pt x="68004" y="138521"/>
                    </a:lnTo>
                    <a:cubicBezTo>
                      <a:pt x="67052" y="140711"/>
                      <a:pt x="66099" y="142997"/>
                      <a:pt x="64956" y="145474"/>
                    </a:cubicBezTo>
                    <a:cubicBezTo>
                      <a:pt x="63623" y="148331"/>
                      <a:pt x="62384" y="151284"/>
                      <a:pt x="61146" y="154142"/>
                    </a:cubicBezTo>
                    <a:cubicBezTo>
                      <a:pt x="59432" y="157952"/>
                      <a:pt x="57812" y="161666"/>
                      <a:pt x="56288" y="165286"/>
                    </a:cubicBezTo>
                    <a:cubicBezTo>
                      <a:pt x="54288" y="169953"/>
                      <a:pt x="52574" y="174430"/>
                      <a:pt x="50954" y="178907"/>
                    </a:cubicBezTo>
                    <a:cubicBezTo>
                      <a:pt x="46763" y="190908"/>
                      <a:pt x="44001" y="203576"/>
                      <a:pt x="42668" y="216530"/>
                    </a:cubicBezTo>
                    <a:cubicBezTo>
                      <a:pt x="41334" y="228913"/>
                      <a:pt x="42096" y="242057"/>
                      <a:pt x="44668" y="255869"/>
                    </a:cubicBezTo>
                    <a:lnTo>
                      <a:pt x="44477" y="257012"/>
                    </a:lnTo>
                    <a:lnTo>
                      <a:pt x="46763" y="265870"/>
                    </a:lnTo>
                    <a:cubicBezTo>
                      <a:pt x="47049" y="266918"/>
                      <a:pt x="47335" y="267965"/>
                      <a:pt x="47621" y="269013"/>
                    </a:cubicBezTo>
                    <a:lnTo>
                      <a:pt x="48287" y="271871"/>
                    </a:lnTo>
                    <a:lnTo>
                      <a:pt x="48668" y="272347"/>
                    </a:lnTo>
                    <a:cubicBezTo>
                      <a:pt x="53812" y="287968"/>
                      <a:pt x="61718" y="298731"/>
                      <a:pt x="69433" y="306065"/>
                    </a:cubicBezTo>
                    <a:cubicBezTo>
                      <a:pt x="64289" y="309209"/>
                      <a:pt x="59336" y="312542"/>
                      <a:pt x="54574" y="315971"/>
                    </a:cubicBezTo>
                    <a:cubicBezTo>
                      <a:pt x="40096" y="326544"/>
                      <a:pt x="28190" y="338736"/>
                      <a:pt x="19141" y="352357"/>
                    </a:cubicBezTo>
                    <a:cubicBezTo>
                      <a:pt x="2186" y="377122"/>
                      <a:pt x="-3624" y="406459"/>
                      <a:pt x="2186" y="437415"/>
                    </a:cubicBezTo>
                    <a:cubicBezTo>
                      <a:pt x="2663" y="441225"/>
                      <a:pt x="3234" y="445035"/>
                      <a:pt x="4091" y="448750"/>
                    </a:cubicBezTo>
                    <a:cubicBezTo>
                      <a:pt x="5711" y="455894"/>
                      <a:pt x="8663" y="462942"/>
                      <a:pt x="12664" y="469514"/>
                    </a:cubicBezTo>
                    <a:cubicBezTo>
                      <a:pt x="16760" y="476372"/>
                      <a:pt x="21998" y="483230"/>
                      <a:pt x="28190" y="490088"/>
                    </a:cubicBezTo>
                    <a:cubicBezTo>
                      <a:pt x="35619" y="498185"/>
                      <a:pt x="44192" y="505043"/>
                      <a:pt x="53907" y="510567"/>
                    </a:cubicBezTo>
                    <a:cubicBezTo>
                      <a:pt x="60098" y="514091"/>
                      <a:pt x="66861" y="516949"/>
                      <a:pt x="74005" y="519140"/>
                    </a:cubicBezTo>
                    <a:cubicBezTo>
                      <a:pt x="78577" y="520568"/>
                      <a:pt x="83435" y="521616"/>
                      <a:pt x="88388" y="522378"/>
                    </a:cubicBezTo>
                    <a:cubicBezTo>
                      <a:pt x="102008" y="524474"/>
                      <a:pt x="116582" y="523426"/>
                      <a:pt x="131822" y="519140"/>
                    </a:cubicBezTo>
                    <a:cubicBezTo>
                      <a:pt x="143823" y="515806"/>
                      <a:pt x="157349" y="509234"/>
                      <a:pt x="173160" y="499137"/>
                    </a:cubicBezTo>
                    <a:cubicBezTo>
                      <a:pt x="186400" y="490660"/>
                      <a:pt x="199925" y="480659"/>
                      <a:pt x="213356" y="469705"/>
                    </a:cubicBezTo>
                    <a:cubicBezTo>
                      <a:pt x="227072" y="458465"/>
                      <a:pt x="239549" y="446559"/>
                      <a:pt x="250694" y="434367"/>
                    </a:cubicBezTo>
                    <a:cubicBezTo>
                      <a:pt x="253837" y="430938"/>
                      <a:pt x="256790" y="427509"/>
                      <a:pt x="259457" y="424080"/>
                    </a:cubicBezTo>
                    <a:cubicBezTo>
                      <a:pt x="261457" y="430176"/>
                      <a:pt x="264029" y="435796"/>
                      <a:pt x="266981" y="441035"/>
                    </a:cubicBezTo>
                    <a:cubicBezTo>
                      <a:pt x="277268" y="459037"/>
                      <a:pt x="290794" y="471419"/>
                      <a:pt x="307177" y="477992"/>
                    </a:cubicBezTo>
                    <a:cubicBezTo>
                      <a:pt x="312225" y="479992"/>
                      <a:pt x="316702" y="481611"/>
                      <a:pt x="320798" y="482849"/>
                    </a:cubicBezTo>
                    <a:cubicBezTo>
                      <a:pt x="324989" y="484088"/>
                      <a:pt x="329084" y="485040"/>
                      <a:pt x="332894" y="485707"/>
                    </a:cubicBezTo>
                    <a:cubicBezTo>
                      <a:pt x="335657" y="486088"/>
                      <a:pt x="338419" y="486374"/>
                      <a:pt x="341181" y="486374"/>
                    </a:cubicBezTo>
                    <a:cubicBezTo>
                      <a:pt x="353849" y="487326"/>
                      <a:pt x="370899" y="484373"/>
                      <a:pt x="388425" y="468467"/>
                    </a:cubicBezTo>
                    <a:cubicBezTo>
                      <a:pt x="394616" y="472848"/>
                      <a:pt x="402141" y="476753"/>
                      <a:pt x="411666" y="480754"/>
                    </a:cubicBezTo>
                    <a:cubicBezTo>
                      <a:pt x="414428" y="481897"/>
                      <a:pt x="417381" y="482945"/>
                      <a:pt x="420239" y="483802"/>
                    </a:cubicBezTo>
                    <a:cubicBezTo>
                      <a:pt x="423858" y="484850"/>
                      <a:pt x="427478" y="485707"/>
                      <a:pt x="431097" y="486278"/>
                    </a:cubicBezTo>
                    <a:cubicBezTo>
                      <a:pt x="432335" y="496375"/>
                      <a:pt x="435098" y="505614"/>
                      <a:pt x="439289" y="513806"/>
                    </a:cubicBezTo>
                    <a:cubicBezTo>
                      <a:pt x="444527" y="524093"/>
                      <a:pt x="451195" y="532761"/>
                      <a:pt x="459005" y="539523"/>
                    </a:cubicBezTo>
                    <a:cubicBezTo>
                      <a:pt x="466244" y="545810"/>
                      <a:pt x="473960" y="550572"/>
                      <a:pt x="482151" y="553906"/>
                    </a:cubicBezTo>
                    <a:cubicBezTo>
                      <a:pt x="485390" y="555240"/>
                      <a:pt x="488342" y="556192"/>
                      <a:pt x="490914" y="556954"/>
                    </a:cubicBezTo>
                    <a:cubicBezTo>
                      <a:pt x="492629" y="557430"/>
                      <a:pt x="494343" y="557906"/>
                      <a:pt x="495962" y="558288"/>
                    </a:cubicBezTo>
                    <a:cubicBezTo>
                      <a:pt x="507773" y="561336"/>
                      <a:pt x="519299" y="561526"/>
                      <a:pt x="530348" y="558859"/>
                    </a:cubicBezTo>
                    <a:lnTo>
                      <a:pt x="530538" y="558859"/>
                    </a:lnTo>
                    <a:cubicBezTo>
                      <a:pt x="540730" y="556287"/>
                      <a:pt x="549779" y="552001"/>
                      <a:pt x="557589" y="546000"/>
                    </a:cubicBezTo>
                    <a:lnTo>
                      <a:pt x="557780" y="546000"/>
                    </a:lnTo>
                    <a:cubicBezTo>
                      <a:pt x="563685" y="541333"/>
                      <a:pt x="568733" y="536094"/>
                      <a:pt x="572924" y="530570"/>
                    </a:cubicBezTo>
                    <a:lnTo>
                      <a:pt x="573020" y="530570"/>
                    </a:lnTo>
                    <a:cubicBezTo>
                      <a:pt x="576163" y="526283"/>
                      <a:pt x="578449" y="522664"/>
                      <a:pt x="580259" y="519140"/>
                    </a:cubicBezTo>
                    <a:cubicBezTo>
                      <a:pt x="585402" y="510281"/>
                      <a:pt x="590736" y="500947"/>
                      <a:pt x="596070" y="491422"/>
                    </a:cubicBezTo>
                    <a:cubicBezTo>
                      <a:pt x="600928" y="482659"/>
                      <a:pt x="606167" y="473610"/>
                      <a:pt x="611501" y="464371"/>
                    </a:cubicBezTo>
                    <a:cubicBezTo>
                      <a:pt x="612072" y="463514"/>
                      <a:pt x="612644" y="462656"/>
                      <a:pt x="613215" y="461704"/>
                    </a:cubicBezTo>
                    <a:cubicBezTo>
                      <a:pt x="616358" y="464085"/>
                      <a:pt x="619787" y="466181"/>
                      <a:pt x="623312" y="467895"/>
                    </a:cubicBezTo>
                    <a:cubicBezTo>
                      <a:pt x="626741" y="469514"/>
                      <a:pt x="630265" y="470943"/>
                      <a:pt x="633694" y="471991"/>
                    </a:cubicBezTo>
                    <a:cubicBezTo>
                      <a:pt x="640742" y="474086"/>
                      <a:pt x="647886" y="474944"/>
                      <a:pt x="654839" y="474658"/>
                    </a:cubicBezTo>
                    <a:cubicBezTo>
                      <a:pt x="661983" y="474277"/>
                      <a:pt x="668936" y="472848"/>
                      <a:pt x="675413" y="470467"/>
                    </a:cubicBezTo>
                    <a:cubicBezTo>
                      <a:pt x="686081" y="485612"/>
                      <a:pt x="699416" y="495708"/>
                      <a:pt x="715037" y="500661"/>
                    </a:cubicBezTo>
                    <a:lnTo>
                      <a:pt x="717704" y="501518"/>
                    </a:lnTo>
                    <a:cubicBezTo>
                      <a:pt x="716942" y="508662"/>
                      <a:pt x="716752" y="514758"/>
                      <a:pt x="716942" y="520092"/>
                    </a:cubicBezTo>
                    <a:cubicBezTo>
                      <a:pt x="717228" y="534666"/>
                      <a:pt x="720181" y="547715"/>
                      <a:pt x="725896" y="558954"/>
                    </a:cubicBezTo>
                    <a:cubicBezTo>
                      <a:pt x="731135" y="569241"/>
                      <a:pt x="737802" y="577909"/>
                      <a:pt x="745613" y="584672"/>
                    </a:cubicBezTo>
                    <a:cubicBezTo>
                      <a:pt x="752852" y="590958"/>
                      <a:pt x="760567" y="595721"/>
                      <a:pt x="768663" y="598959"/>
                    </a:cubicBezTo>
                    <a:cubicBezTo>
                      <a:pt x="771902" y="600293"/>
                      <a:pt x="774854" y="601245"/>
                      <a:pt x="777426" y="602102"/>
                    </a:cubicBezTo>
                    <a:cubicBezTo>
                      <a:pt x="779141" y="602579"/>
                      <a:pt x="780855" y="603055"/>
                      <a:pt x="782474" y="603436"/>
                    </a:cubicBezTo>
                    <a:cubicBezTo>
                      <a:pt x="794285" y="606484"/>
                      <a:pt x="805811" y="606674"/>
                      <a:pt x="816955" y="604007"/>
                    </a:cubicBezTo>
                    <a:cubicBezTo>
                      <a:pt x="827147" y="601531"/>
                      <a:pt x="836291" y="597149"/>
                      <a:pt x="844196" y="591053"/>
                    </a:cubicBezTo>
                    <a:cubicBezTo>
                      <a:pt x="850102" y="586386"/>
                      <a:pt x="855245" y="581243"/>
                      <a:pt x="859436" y="575623"/>
                    </a:cubicBezTo>
                    <a:cubicBezTo>
                      <a:pt x="862580" y="571432"/>
                      <a:pt x="864961" y="567813"/>
                      <a:pt x="866771" y="564288"/>
                    </a:cubicBezTo>
                    <a:cubicBezTo>
                      <a:pt x="871914" y="555335"/>
                      <a:pt x="877248" y="546000"/>
                      <a:pt x="882582" y="536570"/>
                    </a:cubicBezTo>
                    <a:cubicBezTo>
                      <a:pt x="887440" y="527807"/>
                      <a:pt x="892679" y="518759"/>
                      <a:pt x="898013" y="509519"/>
                    </a:cubicBezTo>
                    <a:cubicBezTo>
                      <a:pt x="898584" y="508662"/>
                      <a:pt x="899156" y="507805"/>
                      <a:pt x="899727" y="506852"/>
                    </a:cubicBezTo>
                    <a:cubicBezTo>
                      <a:pt x="902870" y="509234"/>
                      <a:pt x="906300" y="511329"/>
                      <a:pt x="909824" y="513044"/>
                    </a:cubicBezTo>
                    <a:cubicBezTo>
                      <a:pt x="913253" y="514663"/>
                      <a:pt x="916777" y="516092"/>
                      <a:pt x="920301" y="517139"/>
                    </a:cubicBezTo>
                    <a:cubicBezTo>
                      <a:pt x="927350" y="519235"/>
                      <a:pt x="934493" y="520092"/>
                      <a:pt x="941447" y="519711"/>
                    </a:cubicBezTo>
                    <a:cubicBezTo>
                      <a:pt x="948591" y="519330"/>
                      <a:pt x="955544" y="517901"/>
                      <a:pt x="962021" y="515520"/>
                    </a:cubicBezTo>
                    <a:cubicBezTo>
                      <a:pt x="972689" y="530665"/>
                      <a:pt x="986024" y="540762"/>
                      <a:pt x="1001645" y="545715"/>
                    </a:cubicBezTo>
                    <a:lnTo>
                      <a:pt x="1004788" y="546667"/>
                    </a:lnTo>
                    <a:lnTo>
                      <a:pt x="1012503" y="547905"/>
                    </a:lnTo>
                    <a:cubicBezTo>
                      <a:pt x="1025457" y="549905"/>
                      <a:pt x="1038697" y="548572"/>
                      <a:pt x="1052127" y="543905"/>
                    </a:cubicBezTo>
                    <a:cubicBezTo>
                      <a:pt x="1053366" y="545333"/>
                      <a:pt x="1054604" y="546762"/>
                      <a:pt x="1055842" y="548191"/>
                    </a:cubicBezTo>
                    <a:cubicBezTo>
                      <a:pt x="1062224" y="555049"/>
                      <a:pt x="1068986" y="561050"/>
                      <a:pt x="1076130" y="566098"/>
                    </a:cubicBezTo>
                    <a:cubicBezTo>
                      <a:pt x="1082798" y="571527"/>
                      <a:pt x="1090132" y="575814"/>
                      <a:pt x="1097942" y="578671"/>
                    </a:cubicBezTo>
                    <a:cubicBezTo>
                      <a:pt x="1101562" y="580004"/>
                      <a:pt x="1105086" y="581243"/>
                      <a:pt x="1108420" y="582195"/>
                    </a:cubicBezTo>
                    <a:cubicBezTo>
                      <a:pt x="1109944" y="582671"/>
                      <a:pt x="1111468" y="583052"/>
                      <a:pt x="1112992" y="583433"/>
                    </a:cubicBezTo>
                    <a:lnTo>
                      <a:pt x="1113278" y="583433"/>
                    </a:lnTo>
                    <a:cubicBezTo>
                      <a:pt x="1118612" y="584862"/>
                      <a:pt x="1124041" y="585815"/>
                      <a:pt x="1129375" y="586196"/>
                    </a:cubicBezTo>
                    <a:lnTo>
                      <a:pt x="1134328" y="586958"/>
                    </a:lnTo>
                    <a:lnTo>
                      <a:pt x="1137662" y="586958"/>
                    </a:lnTo>
                    <a:cubicBezTo>
                      <a:pt x="1148425" y="586958"/>
                      <a:pt x="1158902" y="585243"/>
                      <a:pt x="1169094" y="581814"/>
                    </a:cubicBezTo>
                    <a:cubicBezTo>
                      <a:pt x="1169285" y="588196"/>
                      <a:pt x="1169856" y="594578"/>
                      <a:pt x="1170713" y="600769"/>
                    </a:cubicBezTo>
                    <a:cubicBezTo>
                      <a:pt x="1172523" y="613342"/>
                      <a:pt x="1177095" y="625248"/>
                      <a:pt x="1184429" y="636202"/>
                    </a:cubicBezTo>
                    <a:cubicBezTo>
                      <a:pt x="1190621" y="645822"/>
                      <a:pt x="1198526" y="654490"/>
                      <a:pt x="1208051" y="661920"/>
                    </a:cubicBezTo>
                    <a:cubicBezTo>
                      <a:pt x="1215195" y="667444"/>
                      <a:pt x="1223292" y="671635"/>
                      <a:pt x="1232340" y="674302"/>
                    </a:cubicBezTo>
                    <a:lnTo>
                      <a:pt x="1232340" y="674302"/>
                    </a:lnTo>
                    <a:cubicBezTo>
                      <a:pt x="1239960" y="676588"/>
                      <a:pt x="1248247" y="677826"/>
                      <a:pt x="1257010" y="678017"/>
                    </a:cubicBezTo>
                    <a:cubicBezTo>
                      <a:pt x="1259867" y="678017"/>
                      <a:pt x="1262534" y="678207"/>
                      <a:pt x="1265011" y="678207"/>
                    </a:cubicBezTo>
                    <a:cubicBezTo>
                      <a:pt x="1270535" y="678207"/>
                      <a:pt x="1276251" y="677731"/>
                      <a:pt x="1282061" y="676493"/>
                    </a:cubicBezTo>
                    <a:lnTo>
                      <a:pt x="1283299" y="676207"/>
                    </a:lnTo>
                    <a:lnTo>
                      <a:pt x="1284537" y="675921"/>
                    </a:lnTo>
                    <a:cubicBezTo>
                      <a:pt x="1299206" y="672016"/>
                      <a:pt x="1313969" y="664205"/>
                      <a:pt x="1328543" y="652490"/>
                    </a:cubicBezTo>
                    <a:cubicBezTo>
                      <a:pt x="1340163" y="643155"/>
                      <a:pt x="1351784" y="631916"/>
                      <a:pt x="1363023" y="619247"/>
                    </a:cubicBezTo>
                    <a:cubicBezTo>
                      <a:pt x="1373501" y="607341"/>
                      <a:pt x="1383597" y="594673"/>
                      <a:pt x="1393217" y="581338"/>
                    </a:cubicBezTo>
                    <a:cubicBezTo>
                      <a:pt x="1402361" y="568670"/>
                      <a:pt x="1410743" y="556573"/>
                      <a:pt x="1418173" y="545333"/>
                    </a:cubicBezTo>
                    <a:cubicBezTo>
                      <a:pt x="1425793" y="533808"/>
                      <a:pt x="1432270" y="523616"/>
                      <a:pt x="1437413" y="514853"/>
                    </a:cubicBezTo>
                    <a:cubicBezTo>
                      <a:pt x="1442367" y="506471"/>
                      <a:pt x="1445510" y="501042"/>
                      <a:pt x="1447129" y="498280"/>
                    </a:cubicBezTo>
                    <a:lnTo>
                      <a:pt x="1447891" y="497042"/>
                    </a:lnTo>
                    <a:lnTo>
                      <a:pt x="1448558" y="495708"/>
                    </a:lnTo>
                    <a:cubicBezTo>
                      <a:pt x="1454654" y="482945"/>
                      <a:pt x="1455892" y="468562"/>
                      <a:pt x="1451987" y="455227"/>
                    </a:cubicBezTo>
                    <a:lnTo>
                      <a:pt x="1451987" y="455227"/>
                    </a:lnTo>
                    <a:close/>
                    <a:moveTo>
                      <a:pt x="202783" y="172239"/>
                    </a:moveTo>
                    <a:cubicBezTo>
                      <a:pt x="199068" y="172239"/>
                      <a:pt x="195544" y="172430"/>
                      <a:pt x="192115" y="172715"/>
                    </a:cubicBezTo>
                    <a:cubicBezTo>
                      <a:pt x="194496" y="169096"/>
                      <a:pt x="196973" y="165572"/>
                      <a:pt x="199544" y="162143"/>
                    </a:cubicBezTo>
                    <a:cubicBezTo>
                      <a:pt x="201259" y="165953"/>
                      <a:pt x="203259" y="169382"/>
                      <a:pt x="205355" y="172334"/>
                    </a:cubicBezTo>
                    <a:cubicBezTo>
                      <a:pt x="204497" y="172334"/>
                      <a:pt x="203640" y="172334"/>
                      <a:pt x="202783" y="172334"/>
                    </a:cubicBezTo>
                    <a:lnTo>
                      <a:pt x="202783" y="172334"/>
                    </a:lnTo>
                    <a:close/>
                  </a:path>
                </a:pathLst>
              </a:custGeom>
              <a:solidFill>
                <a:srgbClr val="FFFFFF"/>
              </a:solid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A0A2EB6F-80FC-5B14-0BC0-1F69B351B810}"/>
                  </a:ext>
                </a:extLst>
              </p:cNvPr>
              <p:cNvSpPr/>
              <p:nvPr/>
            </p:nvSpPr>
            <p:spPr>
              <a:xfrm>
                <a:off x="11811592" y="-1354787"/>
                <a:ext cx="1366452" cy="589526"/>
              </a:xfrm>
              <a:custGeom>
                <a:avLst/>
                <a:gdLst>
                  <a:gd name="connsiteX0" fmla="*/ 1365023 w 1366452"/>
                  <a:gd name="connsiteY0" fmla="*/ 423506 h 589526"/>
                  <a:gd name="connsiteX1" fmla="*/ 1359593 w 1366452"/>
                  <a:gd name="connsiteY1" fmla="*/ 416363 h 589526"/>
                  <a:gd name="connsiteX2" fmla="*/ 1350259 w 1366452"/>
                  <a:gd name="connsiteY2" fmla="*/ 414934 h 589526"/>
                  <a:gd name="connsiteX3" fmla="*/ 1343306 w 1366452"/>
                  <a:gd name="connsiteY3" fmla="*/ 420839 h 589526"/>
                  <a:gd name="connsiteX4" fmla="*/ 1332352 w 1366452"/>
                  <a:gd name="connsiteY4" fmla="*/ 438175 h 589526"/>
                  <a:gd name="connsiteX5" fmla="*/ 1318445 w 1366452"/>
                  <a:gd name="connsiteY5" fmla="*/ 459796 h 589526"/>
                  <a:gd name="connsiteX6" fmla="*/ 1305682 w 1366452"/>
                  <a:gd name="connsiteY6" fmla="*/ 478561 h 589526"/>
                  <a:gd name="connsiteX7" fmla="*/ 1299300 w 1366452"/>
                  <a:gd name="connsiteY7" fmla="*/ 487610 h 589526"/>
                  <a:gd name="connsiteX8" fmla="*/ 1271868 w 1366452"/>
                  <a:gd name="connsiteY8" fmla="*/ 520185 h 589526"/>
                  <a:gd name="connsiteX9" fmla="*/ 1244531 w 1366452"/>
                  <a:gd name="connsiteY9" fmla="*/ 552189 h 589526"/>
                  <a:gd name="connsiteX10" fmla="*/ 1240245 w 1366452"/>
                  <a:gd name="connsiteY10" fmla="*/ 555809 h 589526"/>
                  <a:gd name="connsiteX11" fmla="*/ 1233768 w 1366452"/>
                  <a:gd name="connsiteY11" fmla="*/ 560571 h 589526"/>
                  <a:gd name="connsiteX12" fmla="*/ 1227291 w 1366452"/>
                  <a:gd name="connsiteY12" fmla="*/ 564857 h 589526"/>
                  <a:gd name="connsiteX13" fmla="*/ 1222814 w 1366452"/>
                  <a:gd name="connsiteY13" fmla="*/ 566381 h 589526"/>
                  <a:gd name="connsiteX14" fmla="*/ 1217480 w 1366452"/>
                  <a:gd name="connsiteY14" fmla="*/ 563333 h 589526"/>
                  <a:gd name="connsiteX15" fmla="*/ 1215575 w 1366452"/>
                  <a:gd name="connsiteY15" fmla="*/ 557809 h 589526"/>
                  <a:gd name="connsiteX16" fmla="*/ 1215575 w 1366452"/>
                  <a:gd name="connsiteY16" fmla="*/ 551522 h 589526"/>
                  <a:gd name="connsiteX17" fmla="*/ 1216433 w 1366452"/>
                  <a:gd name="connsiteY17" fmla="*/ 545903 h 589526"/>
                  <a:gd name="connsiteX18" fmla="*/ 1219385 w 1366452"/>
                  <a:gd name="connsiteY18" fmla="*/ 531615 h 589526"/>
                  <a:gd name="connsiteX19" fmla="*/ 1224529 w 1366452"/>
                  <a:gd name="connsiteY19" fmla="*/ 511327 h 589526"/>
                  <a:gd name="connsiteX20" fmla="*/ 1229767 w 1366452"/>
                  <a:gd name="connsiteY20" fmla="*/ 492372 h 589526"/>
                  <a:gd name="connsiteX21" fmla="*/ 1233006 w 1366452"/>
                  <a:gd name="connsiteY21" fmla="*/ 481323 h 589526"/>
                  <a:gd name="connsiteX22" fmla="*/ 1238816 w 1366452"/>
                  <a:gd name="connsiteY22" fmla="*/ 471703 h 589526"/>
                  <a:gd name="connsiteX23" fmla="*/ 1250913 w 1366452"/>
                  <a:gd name="connsiteY23" fmla="*/ 453796 h 589526"/>
                  <a:gd name="connsiteX24" fmla="*/ 1266058 w 1366452"/>
                  <a:gd name="connsiteY24" fmla="*/ 432079 h 589526"/>
                  <a:gd name="connsiteX25" fmla="*/ 1281202 w 1366452"/>
                  <a:gd name="connsiteY25" fmla="*/ 410457 h 589526"/>
                  <a:gd name="connsiteX26" fmla="*/ 1293680 w 1366452"/>
                  <a:gd name="connsiteY26" fmla="*/ 393121 h 589526"/>
                  <a:gd name="connsiteX27" fmla="*/ 1300824 w 1366452"/>
                  <a:gd name="connsiteY27" fmla="*/ 384263 h 589526"/>
                  <a:gd name="connsiteX28" fmla="*/ 1303967 w 1366452"/>
                  <a:gd name="connsiteY28" fmla="*/ 375214 h 589526"/>
                  <a:gd name="connsiteX29" fmla="*/ 1303777 w 1366452"/>
                  <a:gd name="connsiteY29" fmla="*/ 368166 h 589526"/>
                  <a:gd name="connsiteX30" fmla="*/ 1303015 w 1366452"/>
                  <a:gd name="connsiteY30" fmla="*/ 363308 h 589526"/>
                  <a:gd name="connsiteX31" fmla="*/ 1301681 w 1366452"/>
                  <a:gd name="connsiteY31" fmla="*/ 359308 h 589526"/>
                  <a:gd name="connsiteX32" fmla="*/ 1290442 w 1366452"/>
                  <a:gd name="connsiteY32" fmla="*/ 347783 h 589526"/>
                  <a:gd name="connsiteX33" fmla="*/ 1275964 w 1366452"/>
                  <a:gd name="connsiteY33" fmla="*/ 340734 h 589526"/>
                  <a:gd name="connsiteX34" fmla="*/ 1271011 w 1366452"/>
                  <a:gd name="connsiteY34" fmla="*/ 340163 h 589526"/>
                  <a:gd name="connsiteX35" fmla="*/ 1266629 w 1366452"/>
                  <a:gd name="connsiteY35" fmla="*/ 342258 h 589526"/>
                  <a:gd name="connsiteX36" fmla="*/ 1254628 w 1366452"/>
                  <a:gd name="connsiteY36" fmla="*/ 354640 h 589526"/>
                  <a:gd name="connsiteX37" fmla="*/ 1243483 w 1366452"/>
                  <a:gd name="connsiteY37" fmla="*/ 368166 h 589526"/>
                  <a:gd name="connsiteX38" fmla="*/ 1229101 w 1366452"/>
                  <a:gd name="connsiteY38" fmla="*/ 384454 h 589526"/>
                  <a:gd name="connsiteX39" fmla="*/ 1211670 w 1366452"/>
                  <a:gd name="connsiteY39" fmla="*/ 397789 h 589526"/>
                  <a:gd name="connsiteX40" fmla="*/ 1205765 w 1366452"/>
                  <a:gd name="connsiteY40" fmla="*/ 398837 h 589526"/>
                  <a:gd name="connsiteX41" fmla="*/ 1203859 w 1366452"/>
                  <a:gd name="connsiteY41" fmla="*/ 393502 h 589526"/>
                  <a:gd name="connsiteX42" fmla="*/ 1203574 w 1366452"/>
                  <a:gd name="connsiteY42" fmla="*/ 388931 h 589526"/>
                  <a:gd name="connsiteX43" fmla="*/ 1213956 w 1366452"/>
                  <a:gd name="connsiteY43" fmla="*/ 378739 h 589526"/>
                  <a:gd name="connsiteX44" fmla="*/ 1228053 w 1366452"/>
                  <a:gd name="connsiteY44" fmla="*/ 362451 h 589526"/>
                  <a:gd name="connsiteX45" fmla="*/ 1241579 w 1366452"/>
                  <a:gd name="connsiteY45" fmla="*/ 343306 h 589526"/>
                  <a:gd name="connsiteX46" fmla="*/ 1250056 w 1366452"/>
                  <a:gd name="connsiteY46" fmla="*/ 324351 h 589526"/>
                  <a:gd name="connsiteX47" fmla="*/ 1248817 w 1366452"/>
                  <a:gd name="connsiteY47" fmla="*/ 308349 h 589526"/>
                  <a:gd name="connsiteX48" fmla="*/ 1233387 w 1366452"/>
                  <a:gd name="connsiteY48" fmla="*/ 297871 h 589526"/>
                  <a:gd name="connsiteX49" fmla="*/ 1211003 w 1366452"/>
                  <a:gd name="connsiteY49" fmla="*/ 301110 h 589526"/>
                  <a:gd name="connsiteX50" fmla="*/ 1193573 w 1366452"/>
                  <a:gd name="connsiteY50" fmla="*/ 319398 h 589526"/>
                  <a:gd name="connsiteX51" fmla="*/ 1181000 w 1366452"/>
                  <a:gd name="connsiteY51" fmla="*/ 345020 h 589526"/>
                  <a:gd name="connsiteX52" fmla="*/ 1172713 w 1366452"/>
                  <a:gd name="connsiteY52" fmla="*/ 370547 h 589526"/>
                  <a:gd name="connsiteX53" fmla="*/ 1171760 w 1366452"/>
                  <a:gd name="connsiteY53" fmla="*/ 373119 h 589526"/>
                  <a:gd name="connsiteX54" fmla="*/ 1170808 w 1366452"/>
                  <a:gd name="connsiteY54" fmla="*/ 375691 h 589526"/>
                  <a:gd name="connsiteX55" fmla="*/ 1169189 w 1366452"/>
                  <a:gd name="connsiteY55" fmla="*/ 382930 h 589526"/>
                  <a:gd name="connsiteX56" fmla="*/ 1168141 w 1366452"/>
                  <a:gd name="connsiteY56" fmla="*/ 389312 h 589526"/>
                  <a:gd name="connsiteX57" fmla="*/ 1167950 w 1366452"/>
                  <a:gd name="connsiteY57" fmla="*/ 390740 h 589526"/>
                  <a:gd name="connsiteX58" fmla="*/ 1167950 w 1366452"/>
                  <a:gd name="connsiteY58" fmla="*/ 391216 h 589526"/>
                  <a:gd name="connsiteX59" fmla="*/ 1168141 w 1366452"/>
                  <a:gd name="connsiteY59" fmla="*/ 393788 h 589526"/>
                  <a:gd name="connsiteX60" fmla="*/ 1167950 w 1366452"/>
                  <a:gd name="connsiteY60" fmla="*/ 394169 h 589526"/>
                  <a:gd name="connsiteX61" fmla="*/ 1158616 w 1366452"/>
                  <a:gd name="connsiteY61" fmla="*/ 411981 h 589526"/>
                  <a:gd name="connsiteX62" fmla="*/ 1146614 w 1366452"/>
                  <a:gd name="connsiteY62" fmla="*/ 430650 h 589526"/>
                  <a:gd name="connsiteX63" fmla="*/ 1132803 w 1366452"/>
                  <a:gd name="connsiteY63" fmla="*/ 448271 h 589526"/>
                  <a:gd name="connsiteX64" fmla="*/ 1117944 w 1366452"/>
                  <a:gd name="connsiteY64" fmla="*/ 462940 h 589526"/>
                  <a:gd name="connsiteX65" fmla="*/ 1114991 w 1366452"/>
                  <a:gd name="connsiteY65" fmla="*/ 465512 h 589526"/>
                  <a:gd name="connsiteX66" fmla="*/ 1104990 w 1366452"/>
                  <a:gd name="connsiteY66" fmla="*/ 471417 h 589526"/>
                  <a:gd name="connsiteX67" fmla="*/ 1093560 w 1366452"/>
                  <a:gd name="connsiteY67" fmla="*/ 469131 h 589526"/>
                  <a:gd name="connsiteX68" fmla="*/ 1089179 w 1366452"/>
                  <a:gd name="connsiteY68" fmla="*/ 459892 h 589526"/>
                  <a:gd name="connsiteX69" fmla="*/ 1087750 w 1366452"/>
                  <a:gd name="connsiteY69" fmla="*/ 451605 h 589526"/>
                  <a:gd name="connsiteX70" fmla="*/ 1086797 w 1366452"/>
                  <a:gd name="connsiteY70" fmla="*/ 443413 h 589526"/>
                  <a:gd name="connsiteX71" fmla="*/ 1087083 w 1366452"/>
                  <a:gd name="connsiteY71" fmla="*/ 432174 h 589526"/>
                  <a:gd name="connsiteX72" fmla="*/ 1091369 w 1366452"/>
                  <a:gd name="connsiteY72" fmla="*/ 421030 h 589526"/>
                  <a:gd name="connsiteX73" fmla="*/ 1102894 w 1366452"/>
                  <a:gd name="connsiteY73" fmla="*/ 406838 h 589526"/>
                  <a:gd name="connsiteX74" fmla="*/ 1112515 w 1366452"/>
                  <a:gd name="connsiteY74" fmla="*/ 391788 h 589526"/>
                  <a:gd name="connsiteX75" fmla="*/ 1130136 w 1366452"/>
                  <a:gd name="connsiteY75" fmla="*/ 359689 h 589526"/>
                  <a:gd name="connsiteX76" fmla="*/ 1146709 w 1366452"/>
                  <a:gd name="connsiteY76" fmla="*/ 327494 h 589526"/>
                  <a:gd name="connsiteX77" fmla="*/ 1156234 w 1366452"/>
                  <a:gd name="connsiteY77" fmla="*/ 303682 h 589526"/>
                  <a:gd name="connsiteX78" fmla="*/ 1159473 w 1366452"/>
                  <a:gd name="connsiteY78" fmla="*/ 278345 h 589526"/>
                  <a:gd name="connsiteX79" fmla="*/ 1159283 w 1366452"/>
                  <a:gd name="connsiteY79" fmla="*/ 276059 h 589526"/>
                  <a:gd name="connsiteX80" fmla="*/ 1159092 w 1366452"/>
                  <a:gd name="connsiteY80" fmla="*/ 273773 h 589526"/>
                  <a:gd name="connsiteX81" fmla="*/ 1153472 w 1366452"/>
                  <a:gd name="connsiteY81" fmla="*/ 262915 h 589526"/>
                  <a:gd name="connsiteX82" fmla="*/ 1140137 w 1366452"/>
                  <a:gd name="connsiteY82" fmla="*/ 253580 h 589526"/>
                  <a:gd name="connsiteX83" fmla="*/ 1122040 w 1366452"/>
                  <a:gd name="connsiteY83" fmla="*/ 250532 h 589526"/>
                  <a:gd name="connsiteX84" fmla="*/ 1102704 w 1366452"/>
                  <a:gd name="connsiteY84" fmla="*/ 258533 h 589526"/>
                  <a:gd name="connsiteX85" fmla="*/ 1102704 w 1366452"/>
                  <a:gd name="connsiteY85" fmla="*/ 259009 h 589526"/>
                  <a:gd name="connsiteX86" fmla="*/ 1100608 w 1366452"/>
                  <a:gd name="connsiteY86" fmla="*/ 260724 h 589526"/>
                  <a:gd name="connsiteX87" fmla="*/ 1098608 w 1366452"/>
                  <a:gd name="connsiteY87" fmla="*/ 262438 h 589526"/>
                  <a:gd name="connsiteX88" fmla="*/ 1098608 w 1366452"/>
                  <a:gd name="connsiteY88" fmla="*/ 262915 h 589526"/>
                  <a:gd name="connsiteX89" fmla="*/ 1071462 w 1366452"/>
                  <a:gd name="connsiteY89" fmla="*/ 291204 h 589526"/>
                  <a:gd name="connsiteX90" fmla="*/ 1052698 w 1366452"/>
                  <a:gd name="connsiteY90" fmla="*/ 317874 h 589526"/>
                  <a:gd name="connsiteX91" fmla="*/ 1038887 w 1366452"/>
                  <a:gd name="connsiteY91" fmla="*/ 345306 h 589526"/>
                  <a:gd name="connsiteX92" fmla="*/ 1032409 w 1366452"/>
                  <a:gd name="connsiteY92" fmla="*/ 361308 h 589526"/>
                  <a:gd name="connsiteX93" fmla="*/ 1027361 w 1366452"/>
                  <a:gd name="connsiteY93" fmla="*/ 377596 h 589526"/>
                  <a:gd name="connsiteX94" fmla="*/ 1026218 w 1366452"/>
                  <a:gd name="connsiteY94" fmla="*/ 383501 h 589526"/>
                  <a:gd name="connsiteX95" fmla="*/ 1014788 w 1366452"/>
                  <a:gd name="connsiteY95" fmla="*/ 405504 h 589526"/>
                  <a:gd name="connsiteX96" fmla="*/ 999072 w 1366452"/>
                  <a:gd name="connsiteY96" fmla="*/ 425602 h 589526"/>
                  <a:gd name="connsiteX97" fmla="*/ 985832 w 1366452"/>
                  <a:gd name="connsiteY97" fmla="*/ 435032 h 589526"/>
                  <a:gd name="connsiteX98" fmla="*/ 977069 w 1366452"/>
                  <a:gd name="connsiteY98" fmla="*/ 436460 h 589526"/>
                  <a:gd name="connsiteX99" fmla="*/ 972212 w 1366452"/>
                  <a:gd name="connsiteY99" fmla="*/ 419125 h 589526"/>
                  <a:gd name="connsiteX100" fmla="*/ 978022 w 1366452"/>
                  <a:gd name="connsiteY100" fmla="*/ 397979 h 589526"/>
                  <a:gd name="connsiteX101" fmla="*/ 986499 w 1366452"/>
                  <a:gd name="connsiteY101" fmla="*/ 370738 h 589526"/>
                  <a:gd name="connsiteX102" fmla="*/ 994786 w 1366452"/>
                  <a:gd name="connsiteY102" fmla="*/ 344925 h 589526"/>
                  <a:gd name="connsiteX103" fmla="*/ 1000406 w 1366452"/>
                  <a:gd name="connsiteY103" fmla="*/ 328256 h 589526"/>
                  <a:gd name="connsiteX104" fmla="*/ 1000501 w 1366452"/>
                  <a:gd name="connsiteY104" fmla="*/ 317969 h 589526"/>
                  <a:gd name="connsiteX105" fmla="*/ 994214 w 1366452"/>
                  <a:gd name="connsiteY105" fmla="*/ 310254 h 589526"/>
                  <a:gd name="connsiteX106" fmla="*/ 976593 w 1366452"/>
                  <a:gd name="connsiteY106" fmla="*/ 310540 h 589526"/>
                  <a:gd name="connsiteX107" fmla="*/ 960782 w 1366452"/>
                  <a:gd name="connsiteY107" fmla="*/ 320350 h 589526"/>
                  <a:gd name="connsiteX108" fmla="*/ 944589 w 1366452"/>
                  <a:gd name="connsiteY108" fmla="*/ 335876 h 589526"/>
                  <a:gd name="connsiteX109" fmla="*/ 930873 w 1366452"/>
                  <a:gd name="connsiteY109" fmla="*/ 351307 h 589526"/>
                  <a:gd name="connsiteX110" fmla="*/ 922682 w 1366452"/>
                  <a:gd name="connsiteY110" fmla="*/ 360260 h 589526"/>
                  <a:gd name="connsiteX111" fmla="*/ 922967 w 1366452"/>
                  <a:gd name="connsiteY111" fmla="*/ 355307 h 589526"/>
                  <a:gd name="connsiteX112" fmla="*/ 922967 w 1366452"/>
                  <a:gd name="connsiteY112" fmla="*/ 345496 h 589526"/>
                  <a:gd name="connsiteX113" fmla="*/ 921634 w 1366452"/>
                  <a:gd name="connsiteY113" fmla="*/ 334733 h 589526"/>
                  <a:gd name="connsiteX114" fmla="*/ 917443 w 1366452"/>
                  <a:gd name="connsiteY114" fmla="*/ 326351 h 589526"/>
                  <a:gd name="connsiteX115" fmla="*/ 899250 w 1366452"/>
                  <a:gd name="connsiteY115" fmla="*/ 317493 h 589526"/>
                  <a:gd name="connsiteX116" fmla="*/ 879819 w 1366452"/>
                  <a:gd name="connsiteY116" fmla="*/ 319493 h 589526"/>
                  <a:gd name="connsiteX117" fmla="*/ 848482 w 1366452"/>
                  <a:gd name="connsiteY117" fmla="*/ 332352 h 589526"/>
                  <a:gd name="connsiteX118" fmla="*/ 820574 w 1366452"/>
                  <a:gd name="connsiteY118" fmla="*/ 351783 h 589526"/>
                  <a:gd name="connsiteX119" fmla="*/ 813334 w 1366452"/>
                  <a:gd name="connsiteY119" fmla="*/ 358165 h 589526"/>
                  <a:gd name="connsiteX120" fmla="*/ 806096 w 1366452"/>
                  <a:gd name="connsiteY120" fmla="*/ 364546 h 589526"/>
                  <a:gd name="connsiteX121" fmla="*/ 811810 w 1366452"/>
                  <a:gd name="connsiteY121" fmla="*/ 344163 h 589526"/>
                  <a:gd name="connsiteX122" fmla="*/ 816478 w 1366452"/>
                  <a:gd name="connsiteY122" fmla="*/ 328637 h 589526"/>
                  <a:gd name="connsiteX123" fmla="*/ 820478 w 1366452"/>
                  <a:gd name="connsiteY123" fmla="*/ 317779 h 589526"/>
                  <a:gd name="connsiteX124" fmla="*/ 824574 w 1366452"/>
                  <a:gd name="connsiteY124" fmla="*/ 307682 h 589526"/>
                  <a:gd name="connsiteX125" fmla="*/ 828670 w 1366452"/>
                  <a:gd name="connsiteY125" fmla="*/ 297586 h 589526"/>
                  <a:gd name="connsiteX126" fmla="*/ 829717 w 1366452"/>
                  <a:gd name="connsiteY126" fmla="*/ 289489 h 589526"/>
                  <a:gd name="connsiteX127" fmla="*/ 830289 w 1366452"/>
                  <a:gd name="connsiteY127" fmla="*/ 281298 h 589526"/>
                  <a:gd name="connsiteX128" fmla="*/ 827336 w 1366452"/>
                  <a:gd name="connsiteY128" fmla="*/ 266534 h 589526"/>
                  <a:gd name="connsiteX129" fmla="*/ 817907 w 1366452"/>
                  <a:gd name="connsiteY129" fmla="*/ 254818 h 589526"/>
                  <a:gd name="connsiteX130" fmla="*/ 805048 w 1366452"/>
                  <a:gd name="connsiteY130" fmla="*/ 244055 h 589526"/>
                  <a:gd name="connsiteX131" fmla="*/ 792760 w 1366452"/>
                  <a:gd name="connsiteY131" fmla="*/ 239388 h 589526"/>
                  <a:gd name="connsiteX132" fmla="*/ 788189 w 1366452"/>
                  <a:gd name="connsiteY132" fmla="*/ 239674 h 589526"/>
                  <a:gd name="connsiteX133" fmla="*/ 781045 w 1366452"/>
                  <a:gd name="connsiteY133" fmla="*/ 241769 h 589526"/>
                  <a:gd name="connsiteX134" fmla="*/ 773044 w 1366452"/>
                  <a:gd name="connsiteY134" fmla="*/ 246246 h 589526"/>
                  <a:gd name="connsiteX135" fmla="*/ 765900 w 1366452"/>
                  <a:gd name="connsiteY135" fmla="*/ 253675 h 589526"/>
                  <a:gd name="connsiteX136" fmla="*/ 759804 w 1366452"/>
                  <a:gd name="connsiteY136" fmla="*/ 265487 h 589526"/>
                  <a:gd name="connsiteX137" fmla="*/ 753994 w 1366452"/>
                  <a:gd name="connsiteY137" fmla="*/ 283108 h 589526"/>
                  <a:gd name="connsiteX138" fmla="*/ 748565 w 1366452"/>
                  <a:gd name="connsiteY138" fmla="*/ 303301 h 589526"/>
                  <a:gd name="connsiteX139" fmla="*/ 744088 w 1366452"/>
                  <a:gd name="connsiteY139" fmla="*/ 322351 h 589526"/>
                  <a:gd name="connsiteX140" fmla="*/ 741611 w 1366452"/>
                  <a:gd name="connsiteY140" fmla="*/ 333495 h 589526"/>
                  <a:gd name="connsiteX141" fmla="*/ 741135 w 1366452"/>
                  <a:gd name="connsiteY141" fmla="*/ 335590 h 589526"/>
                  <a:gd name="connsiteX142" fmla="*/ 728276 w 1366452"/>
                  <a:gd name="connsiteY142" fmla="*/ 360737 h 589526"/>
                  <a:gd name="connsiteX143" fmla="*/ 712560 w 1366452"/>
                  <a:gd name="connsiteY143" fmla="*/ 380834 h 589526"/>
                  <a:gd name="connsiteX144" fmla="*/ 699320 w 1366452"/>
                  <a:gd name="connsiteY144" fmla="*/ 390264 h 589526"/>
                  <a:gd name="connsiteX145" fmla="*/ 690557 w 1366452"/>
                  <a:gd name="connsiteY145" fmla="*/ 391693 h 589526"/>
                  <a:gd name="connsiteX146" fmla="*/ 685699 w 1366452"/>
                  <a:gd name="connsiteY146" fmla="*/ 374357 h 589526"/>
                  <a:gd name="connsiteX147" fmla="*/ 691510 w 1366452"/>
                  <a:gd name="connsiteY147" fmla="*/ 353212 h 589526"/>
                  <a:gd name="connsiteX148" fmla="*/ 699987 w 1366452"/>
                  <a:gd name="connsiteY148" fmla="*/ 325970 h 589526"/>
                  <a:gd name="connsiteX149" fmla="*/ 708274 w 1366452"/>
                  <a:gd name="connsiteY149" fmla="*/ 300158 h 589526"/>
                  <a:gd name="connsiteX150" fmla="*/ 713894 w 1366452"/>
                  <a:gd name="connsiteY150" fmla="*/ 283489 h 589526"/>
                  <a:gd name="connsiteX151" fmla="*/ 713894 w 1366452"/>
                  <a:gd name="connsiteY151" fmla="*/ 273202 h 589526"/>
                  <a:gd name="connsiteX152" fmla="*/ 707607 w 1366452"/>
                  <a:gd name="connsiteY152" fmla="*/ 265487 h 589526"/>
                  <a:gd name="connsiteX153" fmla="*/ 689986 w 1366452"/>
                  <a:gd name="connsiteY153" fmla="*/ 265677 h 589526"/>
                  <a:gd name="connsiteX154" fmla="*/ 674174 w 1366452"/>
                  <a:gd name="connsiteY154" fmla="*/ 275488 h 589526"/>
                  <a:gd name="connsiteX155" fmla="*/ 657982 w 1366452"/>
                  <a:gd name="connsiteY155" fmla="*/ 291013 h 589526"/>
                  <a:gd name="connsiteX156" fmla="*/ 644266 w 1366452"/>
                  <a:gd name="connsiteY156" fmla="*/ 306444 h 589526"/>
                  <a:gd name="connsiteX157" fmla="*/ 636074 w 1366452"/>
                  <a:gd name="connsiteY157" fmla="*/ 315397 h 589526"/>
                  <a:gd name="connsiteX158" fmla="*/ 636360 w 1366452"/>
                  <a:gd name="connsiteY158" fmla="*/ 310444 h 589526"/>
                  <a:gd name="connsiteX159" fmla="*/ 636360 w 1366452"/>
                  <a:gd name="connsiteY159" fmla="*/ 300634 h 589526"/>
                  <a:gd name="connsiteX160" fmla="*/ 635027 w 1366452"/>
                  <a:gd name="connsiteY160" fmla="*/ 289870 h 589526"/>
                  <a:gd name="connsiteX161" fmla="*/ 630836 w 1366452"/>
                  <a:gd name="connsiteY161" fmla="*/ 281488 h 589526"/>
                  <a:gd name="connsiteX162" fmla="*/ 612643 w 1366452"/>
                  <a:gd name="connsiteY162" fmla="*/ 272630 h 589526"/>
                  <a:gd name="connsiteX163" fmla="*/ 593307 w 1366452"/>
                  <a:gd name="connsiteY163" fmla="*/ 274631 h 589526"/>
                  <a:gd name="connsiteX164" fmla="*/ 561970 w 1366452"/>
                  <a:gd name="connsiteY164" fmla="*/ 287489 h 589526"/>
                  <a:gd name="connsiteX165" fmla="*/ 534061 w 1366452"/>
                  <a:gd name="connsiteY165" fmla="*/ 306920 h 589526"/>
                  <a:gd name="connsiteX166" fmla="*/ 526823 w 1366452"/>
                  <a:gd name="connsiteY166" fmla="*/ 313302 h 589526"/>
                  <a:gd name="connsiteX167" fmla="*/ 519583 w 1366452"/>
                  <a:gd name="connsiteY167" fmla="*/ 319684 h 589526"/>
                  <a:gd name="connsiteX168" fmla="*/ 525299 w 1366452"/>
                  <a:gd name="connsiteY168" fmla="*/ 299300 h 589526"/>
                  <a:gd name="connsiteX169" fmla="*/ 529966 w 1366452"/>
                  <a:gd name="connsiteY169" fmla="*/ 283774 h 589526"/>
                  <a:gd name="connsiteX170" fmla="*/ 533966 w 1366452"/>
                  <a:gd name="connsiteY170" fmla="*/ 272916 h 589526"/>
                  <a:gd name="connsiteX171" fmla="*/ 538062 w 1366452"/>
                  <a:gd name="connsiteY171" fmla="*/ 262819 h 589526"/>
                  <a:gd name="connsiteX172" fmla="*/ 542158 w 1366452"/>
                  <a:gd name="connsiteY172" fmla="*/ 252723 h 589526"/>
                  <a:gd name="connsiteX173" fmla="*/ 543206 w 1366452"/>
                  <a:gd name="connsiteY173" fmla="*/ 244627 h 589526"/>
                  <a:gd name="connsiteX174" fmla="*/ 543777 w 1366452"/>
                  <a:gd name="connsiteY174" fmla="*/ 236435 h 589526"/>
                  <a:gd name="connsiteX175" fmla="*/ 540824 w 1366452"/>
                  <a:gd name="connsiteY175" fmla="*/ 221671 h 589526"/>
                  <a:gd name="connsiteX176" fmla="*/ 531395 w 1366452"/>
                  <a:gd name="connsiteY176" fmla="*/ 209956 h 589526"/>
                  <a:gd name="connsiteX177" fmla="*/ 518536 w 1366452"/>
                  <a:gd name="connsiteY177" fmla="*/ 199192 h 589526"/>
                  <a:gd name="connsiteX178" fmla="*/ 506248 w 1366452"/>
                  <a:gd name="connsiteY178" fmla="*/ 194525 h 589526"/>
                  <a:gd name="connsiteX179" fmla="*/ 501677 w 1366452"/>
                  <a:gd name="connsiteY179" fmla="*/ 194811 h 589526"/>
                  <a:gd name="connsiteX180" fmla="*/ 494533 w 1366452"/>
                  <a:gd name="connsiteY180" fmla="*/ 196906 h 589526"/>
                  <a:gd name="connsiteX181" fmla="*/ 486532 w 1366452"/>
                  <a:gd name="connsiteY181" fmla="*/ 201383 h 589526"/>
                  <a:gd name="connsiteX182" fmla="*/ 479388 w 1366452"/>
                  <a:gd name="connsiteY182" fmla="*/ 208813 h 589526"/>
                  <a:gd name="connsiteX183" fmla="*/ 473292 w 1366452"/>
                  <a:gd name="connsiteY183" fmla="*/ 220624 h 589526"/>
                  <a:gd name="connsiteX184" fmla="*/ 467482 w 1366452"/>
                  <a:gd name="connsiteY184" fmla="*/ 238245 h 589526"/>
                  <a:gd name="connsiteX185" fmla="*/ 462053 w 1366452"/>
                  <a:gd name="connsiteY185" fmla="*/ 258438 h 589526"/>
                  <a:gd name="connsiteX186" fmla="*/ 457576 w 1366452"/>
                  <a:gd name="connsiteY186" fmla="*/ 277488 h 589526"/>
                  <a:gd name="connsiteX187" fmla="*/ 455099 w 1366452"/>
                  <a:gd name="connsiteY187" fmla="*/ 288632 h 589526"/>
                  <a:gd name="connsiteX188" fmla="*/ 454718 w 1366452"/>
                  <a:gd name="connsiteY188" fmla="*/ 290061 h 589526"/>
                  <a:gd name="connsiteX189" fmla="*/ 441764 w 1366452"/>
                  <a:gd name="connsiteY189" fmla="*/ 317588 h 589526"/>
                  <a:gd name="connsiteX190" fmla="*/ 425095 w 1366452"/>
                  <a:gd name="connsiteY190" fmla="*/ 346830 h 589526"/>
                  <a:gd name="connsiteX191" fmla="*/ 411189 w 1366452"/>
                  <a:gd name="connsiteY191" fmla="*/ 366928 h 589526"/>
                  <a:gd name="connsiteX192" fmla="*/ 403378 w 1366452"/>
                  <a:gd name="connsiteY192" fmla="*/ 373690 h 589526"/>
                  <a:gd name="connsiteX193" fmla="*/ 401950 w 1366452"/>
                  <a:gd name="connsiteY193" fmla="*/ 365213 h 589526"/>
                  <a:gd name="connsiteX194" fmla="*/ 405474 w 1366452"/>
                  <a:gd name="connsiteY194" fmla="*/ 347497 h 589526"/>
                  <a:gd name="connsiteX195" fmla="*/ 410903 w 1366452"/>
                  <a:gd name="connsiteY195" fmla="*/ 327018 h 589526"/>
                  <a:gd name="connsiteX196" fmla="*/ 414808 w 1366452"/>
                  <a:gd name="connsiteY196" fmla="*/ 310349 h 589526"/>
                  <a:gd name="connsiteX197" fmla="*/ 417857 w 1366452"/>
                  <a:gd name="connsiteY197" fmla="*/ 299014 h 589526"/>
                  <a:gd name="connsiteX198" fmla="*/ 420904 w 1366452"/>
                  <a:gd name="connsiteY198" fmla="*/ 287680 h 589526"/>
                  <a:gd name="connsiteX199" fmla="*/ 423857 w 1366452"/>
                  <a:gd name="connsiteY199" fmla="*/ 276631 h 589526"/>
                  <a:gd name="connsiteX200" fmla="*/ 426429 w 1366452"/>
                  <a:gd name="connsiteY200" fmla="*/ 265010 h 589526"/>
                  <a:gd name="connsiteX201" fmla="*/ 430620 w 1366452"/>
                  <a:gd name="connsiteY201" fmla="*/ 249389 h 589526"/>
                  <a:gd name="connsiteX202" fmla="*/ 433382 w 1366452"/>
                  <a:gd name="connsiteY202" fmla="*/ 233578 h 589526"/>
                  <a:gd name="connsiteX203" fmla="*/ 433858 w 1366452"/>
                  <a:gd name="connsiteY203" fmla="*/ 228625 h 589526"/>
                  <a:gd name="connsiteX204" fmla="*/ 434240 w 1366452"/>
                  <a:gd name="connsiteY204" fmla="*/ 221386 h 589526"/>
                  <a:gd name="connsiteX205" fmla="*/ 434049 w 1366452"/>
                  <a:gd name="connsiteY205" fmla="*/ 214623 h 589526"/>
                  <a:gd name="connsiteX206" fmla="*/ 433001 w 1366452"/>
                  <a:gd name="connsiteY206" fmla="*/ 210432 h 589526"/>
                  <a:gd name="connsiteX207" fmla="*/ 404331 w 1366452"/>
                  <a:gd name="connsiteY207" fmla="*/ 201383 h 589526"/>
                  <a:gd name="connsiteX208" fmla="*/ 394996 w 1366452"/>
                  <a:gd name="connsiteY208" fmla="*/ 204907 h 589526"/>
                  <a:gd name="connsiteX209" fmla="*/ 389853 w 1366452"/>
                  <a:gd name="connsiteY209" fmla="*/ 213575 h 589526"/>
                  <a:gd name="connsiteX210" fmla="*/ 383090 w 1366452"/>
                  <a:gd name="connsiteY210" fmla="*/ 229768 h 589526"/>
                  <a:gd name="connsiteX211" fmla="*/ 376232 w 1366452"/>
                  <a:gd name="connsiteY211" fmla="*/ 246436 h 589526"/>
                  <a:gd name="connsiteX212" fmla="*/ 340228 w 1366452"/>
                  <a:gd name="connsiteY212" fmla="*/ 315969 h 589526"/>
                  <a:gd name="connsiteX213" fmla="*/ 332989 w 1366452"/>
                  <a:gd name="connsiteY213" fmla="*/ 327113 h 589526"/>
                  <a:gd name="connsiteX214" fmla="*/ 325750 w 1366452"/>
                  <a:gd name="connsiteY214" fmla="*/ 338258 h 589526"/>
                  <a:gd name="connsiteX215" fmla="*/ 316796 w 1366452"/>
                  <a:gd name="connsiteY215" fmla="*/ 350926 h 589526"/>
                  <a:gd name="connsiteX216" fmla="*/ 307176 w 1366452"/>
                  <a:gd name="connsiteY216" fmla="*/ 364451 h 589526"/>
                  <a:gd name="connsiteX217" fmla="*/ 309938 w 1366452"/>
                  <a:gd name="connsiteY217" fmla="*/ 346830 h 589526"/>
                  <a:gd name="connsiteX218" fmla="*/ 311939 w 1366452"/>
                  <a:gd name="connsiteY218" fmla="*/ 338638 h 589526"/>
                  <a:gd name="connsiteX219" fmla="*/ 314510 w 1366452"/>
                  <a:gd name="connsiteY219" fmla="*/ 330542 h 589526"/>
                  <a:gd name="connsiteX220" fmla="*/ 318892 w 1366452"/>
                  <a:gd name="connsiteY220" fmla="*/ 313683 h 589526"/>
                  <a:gd name="connsiteX221" fmla="*/ 323845 w 1366452"/>
                  <a:gd name="connsiteY221" fmla="*/ 296443 h 589526"/>
                  <a:gd name="connsiteX222" fmla="*/ 331465 w 1366452"/>
                  <a:gd name="connsiteY222" fmla="*/ 273107 h 589526"/>
                  <a:gd name="connsiteX223" fmla="*/ 339656 w 1366452"/>
                  <a:gd name="connsiteY223" fmla="*/ 249865 h 589526"/>
                  <a:gd name="connsiteX224" fmla="*/ 343752 w 1366452"/>
                  <a:gd name="connsiteY224" fmla="*/ 239959 h 589526"/>
                  <a:gd name="connsiteX225" fmla="*/ 347371 w 1366452"/>
                  <a:gd name="connsiteY225" fmla="*/ 229958 h 589526"/>
                  <a:gd name="connsiteX226" fmla="*/ 347562 w 1366452"/>
                  <a:gd name="connsiteY226" fmla="*/ 223767 h 589526"/>
                  <a:gd name="connsiteX227" fmla="*/ 344895 w 1366452"/>
                  <a:gd name="connsiteY227" fmla="*/ 215099 h 589526"/>
                  <a:gd name="connsiteX228" fmla="*/ 336418 w 1366452"/>
                  <a:gd name="connsiteY228" fmla="*/ 206717 h 589526"/>
                  <a:gd name="connsiteX229" fmla="*/ 318796 w 1366452"/>
                  <a:gd name="connsiteY229" fmla="*/ 200907 h 589526"/>
                  <a:gd name="connsiteX230" fmla="*/ 308605 w 1366452"/>
                  <a:gd name="connsiteY230" fmla="*/ 203288 h 589526"/>
                  <a:gd name="connsiteX231" fmla="*/ 293746 w 1366452"/>
                  <a:gd name="connsiteY231" fmla="*/ 215004 h 589526"/>
                  <a:gd name="connsiteX232" fmla="*/ 276410 w 1366452"/>
                  <a:gd name="connsiteY232" fmla="*/ 242626 h 589526"/>
                  <a:gd name="connsiteX233" fmla="*/ 274696 w 1366452"/>
                  <a:gd name="connsiteY233" fmla="*/ 246341 h 589526"/>
                  <a:gd name="connsiteX234" fmla="*/ 259075 w 1366452"/>
                  <a:gd name="connsiteY234" fmla="*/ 247198 h 589526"/>
                  <a:gd name="connsiteX235" fmla="*/ 212402 w 1366452"/>
                  <a:gd name="connsiteY235" fmla="*/ 251866 h 589526"/>
                  <a:gd name="connsiteX236" fmla="*/ 210592 w 1366452"/>
                  <a:gd name="connsiteY236" fmla="*/ 226243 h 589526"/>
                  <a:gd name="connsiteX237" fmla="*/ 203925 w 1366452"/>
                  <a:gd name="connsiteY237" fmla="*/ 207860 h 589526"/>
                  <a:gd name="connsiteX238" fmla="*/ 195067 w 1366452"/>
                  <a:gd name="connsiteY238" fmla="*/ 194239 h 589526"/>
                  <a:gd name="connsiteX239" fmla="*/ 186018 w 1366452"/>
                  <a:gd name="connsiteY239" fmla="*/ 183000 h 589526"/>
                  <a:gd name="connsiteX240" fmla="*/ 173731 w 1366452"/>
                  <a:gd name="connsiteY240" fmla="*/ 174523 h 589526"/>
                  <a:gd name="connsiteX241" fmla="*/ 158491 w 1366452"/>
                  <a:gd name="connsiteY241" fmla="*/ 172427 h 589526"/>
                  <a:gd name="connsiteX242" fmla="*/ 145061 w 1366452"/>
                  <a:gd name="connsiteY242" fmla="*/ 173284 h 589526"/>
                  <a:gd name="connsiteX243" fmla="*/ 138583 w 1366452"/>
                  <a:gd name="connsiteY243" fmla="*/ 174523 h 589526"/>
                  <a:gd name="connsiteX244" fmla="*/ 122391 w 1366452"/>
                  <a:gd name="connsiteY244" fmla="*/ 181952 h 589526"/>
                  <a:gd name="connsiteX245" fmla="*/ 106198 w 1366452"/>
                  <a:gd name="connsiteY245" fmla="*/ 188905 h 589526"/>
                  <a:gd name="connsiteX246" fmla="*/ 94292 w 1366452"/>
                  <a:gd name="connsiteY246" fmla="*/ 192811 h 589526"/>
                  <a:gd name="connsiteX247" fmla="*/ 82100 w 1366452"/>
                  <a:gd name="connsiteY247" fmla="*/ 195668 h 589526"/>
                  <a:gd name="connsiteX248" fmla="*/ 78290 w 1366452"/>
                  <a:gd name="connsiteY248" fmla="*/ 194335 h 589526"/>
                  <a:gd name="connsiteX249" fmla="*/ 77528 w 1366452"/>
                  <a:gd name="connsiteY249" fmla="*/ 189477 h 589526"/>
                  <a:gd name="connsiteX250" fmla="*/ 79148 w 1366452"/>
                  <a:gd name="connsiteY250" fmla="*/ 177666 h 589526"/>
                  <a:gd name="connsiteX251" fmla="*/ 81815 w 1366452"/>
                  <a:gd name="connsiteY251" fmla="*/ 165569 h 589526"/>
                  <a:gd name="connsiteX252" fmla="*/ 89435 w 1366452"/>
                  <a:gd name="connsiteY252" fmla="*/ 145757 h 589526"/>
                  <a:gd name="connsiteX253" fmla="*/ 98483 w 1366452"/>
                  <a:gd name="connsiteY253" fmla="*/ 126136 h 589526"/>
                  <a:gd name="connsiteX254" fmla="*/ 108961 w 1366452"/>
                  <a:gd name="connsiteY254" fmla="*/ 107276 h 589526"/>
                  <a:gd name="connsiteX255" fmla="*/ 124391 w 1366452"/>
                  <a:gd name="connsiteY255" fmla="*/ 85654 h 589526"/>
                  <a:gd name="connsiteX256" fmla="*/ 141155 w 1366452"/>
                  <a:gd name="connsiteY256" fmla="*/ 65271 h 589526"/>
                  <a:gd name="connsiteX257" fmla="*/ 168302 w 1366452"/>
                  <a:gd name="connsiteY257" fmla="*/ 36410 h 589526"/>
                  <a:gd name="connsiteX258" fmla="*/ 177350 w 1366452"/>
                  <a:gd name="connsiteY258" fmla="*/ 29838 h 589526"/>
                  <a:gd name="connsiteX259" fmla="*/ 182398 w 1366452"/>
                  <a:gd name="connsiteY259" fmla="*/ 29647 h 589526"/>
                  <a:gd name="connsiteX260" fmla="*/ 183065 w 1366452"/>
                  <a:gd name="connsiteY260" fmla="*/ 30028 h 589526"/>
                  <a:gd name="connsiteX261" fmla="*/ 183732 w 1366452"/>
                  <a:gd name="connsiteY261" fmla="*/ 30409 h 589526"/>
                  <a:gd name="connsiteX262" fmla="*/ 188114 w 1366452"/>
                  <a:gd name="connsiteY262" fmla="*/ 34315 h 589526"/>
                  <a:gd name="connsiteX263" fmla="*/ 193638 w 1366452"/>
                  <a:gd name="connsiteY263" fmla="*/ 42220 h 589526"/>
                  <a:gd name="connsiteX264" fmla="*/ 196877 w 1366452"/>
                  <a:gd name="connsiteY264" fmla="*/ 55555 h 589526"/>
                  <a:gd name="connsiteX265" fmla="*/ 194686 w 1366452"/>
                  <a:gd name="connsiteY265" fmla="*/ 75748 h 589526"/>
                  <a:gd name="connsiteX266" fmla="*/ 193828 w 1366452"/>
                  <a:gd name="connsiteY266" fmla="*/ 97370 h 589526"/>
                  <a:gd name="connsiteX267" fmla="*/ 200972 w 1366452"/>
                  <a:gd name="connsiteY267" fmla="*/ 106514 h 589526"/>
                  <a:gd name="connsiteX268" fmla="*/ 211259 w 1366452"/>
                  <a:gd name="connsiteY268" fmla="*/ 103561 h 589526"/>
                  <a:gd name="connsiteX269" fmla="*/ 219260 w 1366452"/>
                  <a:gd name="connsiteY269" fmla="*/ 89560 h 589526"/>
                  <a:gd name="connsiteX270" fmla="*/ 222689 w 1366452"/>
                  <a:gd name="connsiteY270" fmla="*/ 60985 h 589526"/>
                  <a:gd name="connsiteX271" fmla="*/ 216307 w 1366452"/>
                  <a:gd name="connsiteY271" fmla="*/ 31457 h 589526"/>
                  <a:gd name="connsiteX272" fmla="*/ 204115 w 1366452"/>
                  <a:gd name="connsiteY272" fmla="*/ 12979 h 589526"/>
                  <a:gd name="connsiteX273" fmla="*/ 187447 w 1366452"/>
                  <a:gd name="connsiteY273" fmla="*/ 2311 h 589526"/>
                  <a:gd name="connsiteX274" fmla="*/ 162777 w 1366452"/>
                  <a:gd name="connsiteY274" fmla="*/ 1453 h 589526"/>
                  <a:gd name="connsiteX275" fmla="*/ 156014 w 1366452"/>
                  <a:gd name="connsiteY275" fmla="*/ 2882 h 589526"/>
                  <a:gd name="connsiteX276" fmla="*/ 153252 w 1366452"/>
                  <a:gd name="connsiteY276" fmla="*/ 4501 h 589526"/>
                  <a:gd name="connsiteX277" fmla="*/ 125534 w 1366452"/>
                  <a:gd name="connsiteY277" fmla="*/ 24409 h 589526"/>
                  <a:gd name="connsiteX278" fmla="*/ 99817 w 1366452"/>
                  <a:gd name="connsiteY278" fmla="*/ 54222 h 589526"/>
                  <a:gd name="connsiteX279" fmla="*/ 78576 w 1366452"/>
                  <a:gd name="connsiteY279" fmla="*/ 85940 h 589526"/>
                  <a:gd name="connsiteX280" fmla="*/ 64765 w 1366452"/>
                  <a:gd name="connsiteY280" fmla="*/ 111372 h 589526"/>
                  <a:gd name="connsiteX281" fmla="*/ 64193 w 1366452"/>
                  <a:gd name="connsiteY281" fmla="*/ 111753 h 589526"/>
                  <a:gd name="connsiteX282" fmla="*/ 60669 w 1366452"/>
                  <a:gd name="connsiteY282" fmla="*/ 119754 h 589526"/>
                  <a:gd name="connsiteX283" fmla="*/ 57145 w 1366452"/>
                  <a:gd name="connsiteY283" fmla="*/ 127755 h 589526"/>
                  <a:gd name="connsiteX284" fmla="*/ 52477 w 1366452"/>
                  <a:gd name="connsiteY284" fmla="*/ 138518 h 589526"/>
                  <a:gd name="connsiteX285" fmla="*/ 48286 w 1366452"/>
                  <a:gd name="connsiteY285" fmla="*/ 149377 h 589526"/>
                  <a:gd name="connsiteX286" fmla="*/ 42190 w 1366452"/>
                  <a:gd name="connsiteY286" fmla="*/ 177190 h 589526"/>
                  <a:gd name="connsiteX287" fmla="*/ 44953 w 1366452"/>
                  <a:gd name="connsiteY287" fmla="*/ 209479 h 589526"/>
                  <a:gd name="connsiteX288" fmla="*/ 45239 w 1366452"/>
                  <a:gd name="connsiteY288" fmla="*/ 211003 h 589526"/>
                  <a:gd name="connsiteX289" fmla="*/ 59145 w 1366452"/>
                  <a:gd name="connsiteY289" fmla="*/ 233006 h 589526"/>
                  <a:gd name="connsiteX290" fmla="*/ 78862 w 1366452"/>
                  <a:gd name="connsiteY290" fmla="*/ 240340 h 589526"/>
                  <a:gd name="connsiteX291" fmla="*/ 104389 w 1366452"/>
                  <a:gd name="connsiteY291" fmla="*/ 237864 h 589526"/>
                  <a:gd name="connsiteX292" fmla="*/ 112961 w 1366452"/>
                  <a:gd name="connsiteY292" fmla="*/ 234721 h 589526"/>
                  <a:gd name="connsiteX293" fmla="*/ 121534 w 1366452"/>
                  <a:gd name="connsiteY293" fmla="*/ 231101 h 589526"/>
                  <a:gd name="connsiteX294" fmla="*/ 132202 w 1366452"/>
                  <a:gd name="connsiteY294" fmla="*/ 226815 h 589526"/>
                  <a:gd name="connsiteX295" fmla="*/ 133821 w 1366452"/>
                  <a:gd name="connsiteY295" fmla="*/ 226053 h 589526"/>
                  <a:gd name="connsiteX296" fmla="*/ 134297 w 1366452"/>
                  <a:gd name="connsiteY296" fmla="*/ 226053 h 589526"/>
                  <a:gd name="connsiteX297" fmla="*/ 134869 w 1366452"/>
                  <a:gd name="connsiteY297" fmla="*/ 225672 h 589526"/>
                  <a:gd name="connsiteX298" fmla="*/ 139155 w 1366452"/>
                  <a:gd name="connsiteY298" fmla="*/ 224053 h 589526"/>
                  <a:gd name="connsiteX299" fmla="*/ 145727 w 1366452"/>
                  <a:gd name="connsiteY299" fmla="*/ 222338 h 589526"/>
                  <a:gd name="connsiteX300" fmla="*/ 152490 w 1366452"/>
                  <a:gd name="connsiteY300" fmla="*/ 222624 h 589526"/>
                  <a:gd name="connsiteX301" fmla="*/ 156871 w 1366452"/>
                  <a:gd name="connsiteY301" fmla="*/ 226624 h 589526"/>
                  <a:gd name="connsiteX302" fmla="*/ 158395 w 1366452"/>
                  <a:gd name="connsiteY302" fmla="*/ 236340 h 589526"/>
                  <a:gd name="connsiteX303" fmla="*/ 158395 w 1366452"/>
                  <a:gd name="connsiteY303" fmla="*/ 247103 h 589526"/>
                  <a:gd name="connsiteX304" fmla="*/ 156395 w 1366452"/>
                  <a:gd name="connsiteY304" fmla="*/ 261581 h 589526"/>
                  <a:gd name="connsiteX305" fmla="*/ 112485 w 1366452"/>
                  <a:gd name="connsiteY305" fmla="*/ 272440 h 589526"/>
                  <a:gd name="connsiteX306" fmla="*/ 71242 w 1366452"/>
                  <a:gd name="connsiteY306" fmla="*/ 287489 h 589526"/>
                  <a:gd name="connsiteX307" fmla="*/ 36475 w 1366452"/>
                  <a:gd name="connsiteY307" fmla="*/ 307587 h 589526"/>
                  <a:gd name="connsiteX308" fmla="*/ 11711 w 1366452"/>
                  <a:gd name="connsiteY308" fmla="*/ 333019 h 589526"/>
                  <a:gd name="connsiteX309" fmla="*/ 1709 w 1366452"/>
                  <a:gd name="connsiteY309" fmla="*/ 387121 h 589526"/>
                  <a:gd name="connsiteX310" fmla="*/ 2948 w 1366452"/>
                  <a:gd name="connsiteY310" fmla="*/ 395122 h 589526"/>
                  <a:gd name="connsiteX311" fmla="*/ 6281 w 1366452"/>
                  <a:gd name="connsiteY311" fmla="*/ 402932 h 589526"/>
                  <a:gd name="connsiteX312" fmla="*/ 16664 w 1366452"/>
                  <a:gd name="connsiteY312" fmla="*/ 416553 h 589526"/>
                  <a:gd name="connsiteX313" fmla="*/ 31618 w 1366452"/>
                  <a:gd name="connsiteY313" fmla="*/ 428459 h 589526"/>
                  <a:gd name="connsiteX314" fmla="*/ 51144 w 1366452"/>
                  <a:gd name="connsiteY314" fmla="*/ 435032 h 589526"/>
                  <a:gd name="connsiteX315" fmla="*/ 75814 w 1366452"/>
                  <a:gd name="connsiteY315" fmla="*/ 432936 h 589526"/>
                  <a:gd name="connsiteX316" fmla="*/ 105246 w 1366452"/>
                  <a:gd name="connsiteY316" fmla="*/ 418267 h 589526"/>
                  <a:gd name="connsiteX317" fmla="*/ 141250 w 1366452"/>
                  <a:gd name="connsiteY317" fmla="*/ 391883 h 589526"/>
                  <a:gd name="connsiteX318" fmla="*/ 173921 w 1366452"/>
                  <a:gd name="connsiteY318" fmla="*/ 360927 h 589526"/>
                  <a:gd name="connsiteX319" fmla="*/ 192971 w 1366452"/>
                  <a:gd name="connsiteY319" fmla="*/ 332542 h 589526"/>
                  <a:gd name="connsiteX320" fmla="*/ 195162 w 1366452"/>
                  <a:gd name="connsiteY320" fmla="*/ 327875 h 589526"/>
                  <a:gd name="connsiteX321" fmla="*/ 204020 w 1366452"/>
                  <a:gd name="connsiteY321" fmla="*/ 300158 h 589526"/>
                  <a:gd name="connsiteX322" fmla="*/ 209640 w 1366452"/>
                  <a:gd name="connsiteY322" fmla="*/ 277012 h 589526"/>
                  <a:gd name="connsiteX323" fmla="*/ 249740 w 1366452"/>
                  <a:gd name="connsiteY323" fmla="*/ 272249 h 589526"/>
                  <a:gd name="connsiteX324" fmla="*/ 265457 w 1366452"/>
                  <a:gd name="connsiteY324" fmla="*/ 271011 h 589526"/>
                  <a:gd name="connsiteX325" fmla="*/ 259361 w 1366452"/>
                  <a:gd name="connsiteY325" fmla="*/ 292252 h 589526"/>
                  <a:gd name="connsiteX326" fmla="*/ 258694 w 1366452"/>
                  <a:gd name="connsiteY326" fmla="*/ 296633 h 589526"/>
                  <a:gd name="connsiteX327" fmla="*/ 253074 w 1366452"/>
                  <a:gd name="connsiteY327" fmla="*/ 345401 h 589526"/>
                  <a:gd name="connsiteX328" fmla="*/ 260980 w 1366452"/>
                  <a:gd name="connsiteY328" fmla="*/ 375214 h 589526"/>
                  <a:gd name="connsiteX329" fmla="*/ 279268 w 1366452"/>
                  <a:gd name="connsiteY329" fmla="*/ 393121 h 589526"/>
                  <a:gd name="connsiteX330" fmla="*/ 295556 w 1366452"/>
                  <a:gd name="connsiteY330" fmla="*/ 398170 h 589526"/>
                  <a:gd name="connsiteX331" fmla="*/ 297556 w 1366452"/>
                  <a:gd name="connsiteY331" fmla="*/ 398170 h 589526"/>
                  <a:gd name="connsiteX332" fmla="*/ 299556 w 1366452"/>
                  <a:gd name="connsiteY332" fmla="*/ 398170 h 589526"/>
                  <a:gd name="connsiteX333" fmla="*/ 317273 w 1366452"/>
                  <a:gd name="connsiteY333" fmla="*/ 389216 h 589526"/>
                  <a:gd name="connsiteX334" fmla="*/ 335656 w 1366452"/>
                  <a:gd name="connsiteY334" fmla="*/ 366261 h 589526"/>
                  <a:gd name="connsiteX335" fmla="*/ 355563 w 1366452"/>
                  <a:gd name="connsiteY335" fmla="*/ 331781 h 589526"/>
                  <a:gd name="connsiteX336" fmla="*/ 357944 w 1366452"/>
                  <a:gd name="connsiteY336" fmla="*/ 369214 h 589526"/>
                  <a:gd name="connsiteX337" fmla="*/ 367469 w 1366452"/>
                  <a:gd name="connsiteY337" fmla="*/ 386740 h 589526"/>
                  <a:gd name="connsiteX338" fmla="*/ 384328 w 1366452"/>
                  <a:gd name="connsiteY338" fmla="*/ 395884 h 589526"/>
                  <a:gd name="connsiteX339" fmla="*/ 406903 w 1366452"/>
                  <a:gd name="connsiteY339" fmla="*/ 397884 h 589526"/>
                  <a:gd name="connsiteX340" fmla="*/ 415190 w 1366452"/>
                  <a:gd name="connsiteY340" fmla="*/ 394645 h 589526"/>
                  <a:gd name="connsiteX341" fmla="*/ 426048 w 1366452"/>
                  <a:gd name="connsiteY341" fmla="*/ 386073 h 589526"/>
                  <a:gd name="connsiteX342" fmla="*/ 437764 w 1366452"/>
                  <a:gd name="connsiteY342" fmla="*/ 371690 h 589526"/>
                  <a:gd name="connsiteX343" fmla="*/ 436621 w 1366452"/>
                  <a:gd name="connsiteY343" fmla="*/ 377691 h 589526"/>
                  <a:gd name="connsiteX344" fmla="*/ 431668 w 1366452"/>
                  <a:gd name="connsiteY344" fmla="*/ 407981 h 589526"/>
                  <a:gd name="connsiteX345" fmla="*/ 430048 w 1366452"/>
                  <a:gd name="connsiteY345" fmla="*/ 429507 h 589526"/>
                  <a:gd name="connsiteX346" fmla="*/ 434240 w 1366452"/>
                  <a:gd name="connsiteY346" fmla="*/ 449414 h 589526"/>
                  <a:gd name="connsiteX347" fmla="*/ 443574 w 1366452"/>
                  <a:gd name="connsiteY347" fmla="*/ 461892 h 589526"/>
                  <a:gd name="connsiteX348" fmla="*/ 454052 w 1366452"/>
                  <a:gd name="connsiteY348" fmla="*/ 468560 h 589526"/>
                  <a:gd name="connsiteX349" fmla="*/ 461671 w 1366452"/>
                  <a:gd name="connsiteY349" fmla="*/ 471036 h 589526"/>
                  <a:gd name="connsiteX350" fmla="*/ 475673 w 1366452"/>
                  <a:gd name="connsiteY350" fmla="*/ 471703 h 589526"/>
                  <a:gd name="connsiteX351" fmla="*/ 486246 w 1366452"/>
                  <a:gd name="connsiteY351" fmla="*/ 466845 h 589526"/>
                  <a:gd name="connsiteX352" fmla="*/ 493390 w 1366452"/>
                  <a:gd name="connsiteY352" fmla="*/ 459701 h 589526"/>
                  <a:gd name="connsiteX353" fmla="*/ 497009 w 1366452"/>
                  <a:gd name="connsiteY353" fmla="*/ 453986 h 589526"/>
                  <a:gd name="connsiteX354" fmla="*/ 513297 w 1366452"/>
                  <a:gd name="connsiteY354" fmla="*/ 425507 h 589526"/>
                  <a:gd name="connsiteX355" fmla="*/ 529585 w 1366452"/>
                  <a:gd name="connsiteY355" fmla="*/ 397027 h 589526"/>
                  <a:gd name="connsiteX356" fmla="*/ 540157 w 1366452"/>
                  <a:gd name="connsiteY356" fmla="*/ 380929 h 589526"/>
                  <a:gd name="connsiteX357" fmla="*/ 550635 w 1366452"/>
                  <a:gd name="connsiteY357" fmla="*/ 365309 h 589526"/>
                  <a:gd name="connsiteX358" fmla="*/ 561970 w 1366452"/>
                  <a:gd name="connsiteY358" fmla="*/ 352069 h 589526"/>
                  <a:gd name="connsiteX359" fmla="*/ 576924 w 1366452"/>
                  <a:gd name="connsiteY359" fmla="*/ 336829 h 589526"/>
                  <a:gd name="connsiteX360" fmla="*/ 590545 w 1366452"/>
                  <a:gd name="connsiteY360" fmla="*/ 323875 h 589526"/>
                  <a:gd name="connsiteX361" fmla="*/ 598450 w 1366452"/>
                  <a:gd name="connsiteY361" fmla="*/ 316636 h 589526"/>
                  <a:gd name="connsiteX362" fmla="*/ 597784 w 1366452"/>
                  <a:gd name="connsiteY362" fmla="*/ 322541 h 589526"/>
                  <a:gd name="connsiteX363" fmla="*/ 595403 w 1366452"/>
                  <a:gd name="connsiteY363" fmla="*/ 332733 h 589526"/>
                  <a:gd name="connsiteX364" fmla="*/ 592354 w 1366452"/>
                  <a:gd name="connsiteY364" fmla="*/ 344258 h 589526"/>
                  <a:gd name="connsiteX365" fmla="*/ 589592 w 1366452"/>
                  <a:gd name="connsiteY365" fmla="*/ 353878 h 589526"/>
                  <a:gd name="connsiteX366" fmla="*/ 586925 w 1366452"/>
                  <a:gd name="connsiteY366" fmla="*/ 364451 h 589526"/>
                  <a:gd name="connsiteX367" fmla="*/ 589307 w 1366452"/>
                  <a:gd name="connsiteY367" fmla="*/ 374834 h 589526"/>
                  <a:gd name="connsiteX368" fmla="*/ 598165 w 1366452"/>
                  <a:gd name="connsiteY368" fmla="*/ 383977 h 589526"/>
                  <a:gd name="connsiteX369" fmla="*/ 608357 w 1366452"/>
                  <a:gd name="connsiteY369" fmla="*/ 386359 h 589526"/>
                  <a:gd name="connsiteX370" fmla="*/ 617215 w 1366452"/>
                  <a:gd name="connsiteY370" fmla="*/ 384263 h 589526"/>
                  <a:gd name="connsiteX371" fmla="*/ 622549 w 1366452"/>
                  <a:gd name="connsiteY371" fmla="*/ 380548 h 589526"/>
                  <a:gd name="connsiteX372" fmla="*/ 640741 w 1366452"/>
                  <a:gd name="connsiteY372" fmla="*/ 352545 h 589526"/>
                  <a:gd name="connsiteX373" fmla="*/ 658934 w 1366452"/>
                  <a:gd name="connsiteY373" fmla="*/ 324541 h 589526"/>
                  <a:gd name="connsiteX374" fmla="*/ 662840 w 1366452"/>
                  <a:gd name="connsiteY374" fmla="*/ 319112 h 589526"/>
                  <a:gd name="connsiteX375" fmla="*/ 667697 w 1366452"/>
                  <a:gd name="connsiteY375" fmla="*/ 313873 h 589526"/>
                  <a:gd name="connsiteX376" fmla="*/ 664173 w 1366452"/>
                  <a:gd name="connsiteY376" fmla="*/ 331876 h 589526"/>
                  <a:gd name="connsiteX377" fmla="*/ 661411 w 1366452"/>
                  <a:gd name="connsiteY377" fmla="*/ 349688 h 589526"/>
                  <a:gd name="connsiteX378" fmla="*/ 659982 w 1366452"/>
                  <a:gd name="connsiteY378" fmla="*/ 370262 h 589526"/>
                  <a:gd name="connsiteX379" fmla="*/ 667126 w 1366452"/>
                  <a:gd name="connsiteY379" fmla="*/ 400170 h 589526"/>
                  <a:gd name="connsiteX380" fmla="*/ 684271 w 1366452"/>
                  <a:gd name="connsiteY380" fmla="*/ 414172 h 589526"/>
                  <a:gd name="connsiteX381" fmla="*/ 688652 w 1366452"/>
                  <a:gd name="connsiteY381" fmla="*/ 414838 h 589526"/>
                  <a:gd name="connsiteX382" fmla="*/ 707607 w 1366452"/>
                  <a:gd name="connsiteY382" fmla="*/ 412552 h 589526"/>
                  <a:gd name="connsiteX383" fmla="*/ 728086 w 1366452"/>
                  <a:gd name="connsiteY383" fmla="*/ 399408 h 589526"/>
                  <a:gd name="connsiteX384" fmla="*/ 723609 w 1366452"/>
                  <a:gd name="connsiteY384" fmla="*/ 422554 h 589526"/>
                  <a:gd name="connsiteX385" fmla="*/ 718656 w 1366452"/>
                  <a:gd name="connsiteY385" fmla="*/ 452843 h 589526"/>
                  <a:gd name="connsiteX386" fmla="*/ 717037 w 1366452"/>
                  <a:gd name="connsiteY386" fmla="*/ 474370 h 589526"/>
                  <a:gd name="connsiteX387" fmla="*/ 721228 w 1366452"/>
                  <a:gd name="connsiteY387" fmla="*/ 494277 h 589526"/>
                  <a:gd name="connsiteX388" fmla="*/ 730562 w 1366452"/>
                  <a:gd name="connsiteY388" fmla="*/ 506755 h 589526"/>
                  <a:gd name="connsiteX389" fmla="*/ 741040 w 1366452"/>
                  <a:gd name="connsiteY389" fmla="*/ 513422 h 589526"/>
                  <a:gd name="connsiteX390" fmla="*/ 748660 w 1366452"/>
                  <a:gd name="connsiteY390" fmla="*/ 515899 h 589526"/>
                  <a:gd name="connsiteX391" fmla="*/ 762566 w 1366452"/>
                  <a:gd name="connsiteY391" fmla="*/ 516565 h 589526"/>
                  <a:gd name="connsiteX392" fmla="*/ 773139 w 1366452"/>
                  <a:gd name="connsiteY392" fmla="*/ 511708 h 589526"/>
                  <a:gd name="connsiteX393" fmla="*/ 780283 w 1366452"/>
                  <a:gd name="connsiteY393" fmla="*/ 504564 h 589526"/>
                  <a:gd name="connsiteX394" fmla="*/ 783902 w 1366452"/>
                  <a:gd name="connsiteY394" fmla="*/ 498849 h 589526"/>
                  <a:gd name="connsiteX395" fmla="*/ 800190 w 1366452"/>
                  <a:gd name="connsiteY395" fmla="*/ 470369 h 589526"/>
                  <a:gd name="connsiteX396" fmla="*/ 816478 w 1366452"/>
                  <a:gd name="connsiteY396" fmla="*/ 441889 h 589526"/>
                  <a:gd name="connsiteX397" fmla="*/ 827050 w 1366452"/>
                  <a:gd name="connsiteY397" fmla="*/ 425792 h 589526"/>
                  <a:gd name="connsiteX398" fmla="*/ 837528 w 1366452"/>
                  <a:gd name="connsiteY398" fmla="*/ 410171 h 589526"/>
                  <a:gd name="connsiteX399" fmla="*/ 848863 w 1366452"/>
                  <a:gd name="connsiteY399" fmla="*/ 396932 h 589526"/>
                  <a:gd name="connsiteX400" fmla="*/ 863817 w 1366452"/>
                  <a:gd name="connsiteY400" fmla="*/ 381691 h 589526"/>
                  <a:gd name="connsiteX401" fmla="*/ 877342 w 1366452"/>
                  <a:gd name="connsiteY401" fmla="*/ 368738 h 589526"/>
                  <a:gd name="connsiteX402" fmla="*/ 885248 w 1366452"/>
                  <a:gd name="connsiteY402" fmla="*/ 361498 h 589526"/>
                  <a:gd name="connsiteX403" fmla="*/ 884582 w 1366452"/>
                  <a:gd name="connsiteY403" fmla="*/ 367404 h 589526"/>
                  <a:gd name="connsiteX404" fmla="*/ 882200 w 1366452"/>
                  <a:gd name="connsiteY404" fmla="*/ 377596 h 589526"/>
                  <a:gd name="connsiteX405" fmla="*/ 879152 w 1366452"/>
                  <a:gd name="connsiteY405" fmla="*/ 389121 h 589526"/>
                  <a:gd name="connsiteX406" fmla="*/ 876390 w 1366452"/>
                  <a:gd name="connsiteY406" fmla="*/ 398741 h 589526"/>
                  <a:gd name="connsiteX407" fmla="*/ 873723 w 1366452"/>
                  <a:gd name="connsiteY407" fmla="*/ 409314 h 589526"/>
                  <a:gd name="connsiteX408" fmla="*/ 876104 w 1366452"/>
                  <a:gd name="connsiteY408" fmla="*/ 419696 h 589526"/>
                  <a:gd name="connsiteX409" fmla="*/ 884963 w 1366452"/>
                  <a:gd name="connsiteY409" fmla="*/ 428840 h 589526"/>
                  <a:gd name="connsiteX410" fmla="*/ 895154 w 1366452"/>
                  <a:gd name="connsiteY410" fmla="*/ 431221 h 589526"/>
                  <a:gd name="connsiteX411" fmla="*/ 904013 w 1366452"/>
                  <a:gd name="connsiteY411" fmla="*/ 429126 h 589526"/>
                  <a:gd name="connsiteX412" fmla="*/ 909347 w 1366452"/>
                  <a:gd name="connsiteY412" fmla="*/ 425411 h 589526"/>
                  <a:gd name="connsiteX413" fmla="*/ 927539 w 1366452"/>
                  <a:gd name="connsiteY413" fmla="*/ 397408 h 589526"/>
                  <a:gd name="connsiteX414" fmla="*/ 945732 w 1366452"/>
                  <a:gd name="connsiteY414" fmla="*/ 369404 h 589526"/>
                  <a:gd name="connsiteX415" fmla="*/ 949637 w 1366452"/>
                  <a:gd name="connsiteY415" fmla="*/ 363975 h 589526"/>
                  <a:gd name="connsiteX416" fmla="*/ 954495 w 1366452"/>
                  <a:gd name="connsiteY416" fmla="*/ 358736 h 589526"/>
                  <a:gd name="connsiteX417" fmla="*/ 950971 w 1366452"/>
                  <a:gd name="connsiteY417" fmla="*/ 376738 h 589526"/>
                  <a:gd name="connsiteX418" fmla="*/ 948208 w 1366452"/>
                  <a:gd name="connsiteY418" fmla="*/ 394550 h 589526"/>
                  <a:gd name="connsiteX419" fmla="*/ 946780 w 1366452"/>
                  <a:gd name="connsiteY419" fmla="*/ 415124 h 589526"/>
                  <a:gd name="connsiteX420" fmla="*/ 953924 w 1366452"/>
                  <a:gd name="connsiteY420" fmla="*/ 445033 h 589526"/>
                  <a:gd name="connsiteX421" fmla="*/ 971068 w 1366452"/>
                  <a:gd name="connsiteY421" fmla="*/ 459035 h 589526"/>
                  <a:gd name="connsiteX422" fmla="*/ 975450 w 1366452"/>
                  <a:gd name="connsiteY422" fmla="*/ 459701 h 589526"/>
                  <a:gd name="connsiteX423" fmla="*/ 994405 w 1366452"/>
                  <a:gd name="connsiteY423" fmla="*/ 457415 h 589526"/>
                  <a:gd name="connsiteX424" fmla="*/ 1015074 w 1366452"/>
                  <a:gd name="connsiteY424" fmla="*/ 444080 h 589526"/>
                  <a:gd name="connsiteX425" fmla="*/ 1024980 w 1366452"/>
                  <a:gd name="connsiteY425" fmla="*/ 433508 h 589526"/>
                  <a:gd name="connsiteX426" fmla="*/ 1031552 w 1366452"/>
                  <a:gd name="connsiteY426" fmla="*/ 454367 h 589526"/>
                  <a:gd name="connsiteX427" fmla="*/ 1044411 w 1366452"/>
                  <a:gd name="connsiteY427" fmla="*/ 473417 h 589526"/>
                  <a:gd name="connsiteX428" fmla="*/ 1059175 w 1366452"/>
                  <a:gd name="connsiteY428" fmla="*/ 486276 h 589526"/>
                  <a:gd name="connsiteX429" fmla="*/ 1069748 w 1366452"/>
                  <a:gd name="connsiteY429" fmla="*/ 492658 h 589526"/>
                  <a:gd name="connsiteX430" fmla="*/ 1080225 w 1366452"/>
                  <a:gd name="connsiteY430" fmla="*/ 496087 h 589526"/>
                  <a:gd name="connsiteX431" fmla="*/ 1090512 w 1366452"/>
                  <a:gd name="connsiteY431" fmla="*/ 497706 h 589526"/>
                  <a:gd name="connsiteX432" fmla="*/ 1093941 w 1366452"/>
                  <a:gd name="connsiteY432" fmla="*/ 498277 h 589526"/>
                  <a:gd name="connsiteX433" fmla="*/ 1118992 w 1366452"/>
                  <a:gd name="connsiteY433" fmla="*/ 491896 h 589526"/>
                  <a:gd name="connsiteX434" fmla="*/ 1141566 w 1366452"/>
                  <a:gd name="connsiteY434" fmla="*/ 475703 h 589526"/>
                  <a:gd name="connsiteX435" fmla="*/ 1160997 w 1366452"/>
                  <a:gd name="connsiteY435" fmla="*/ 454463 h 589526"/>
                  <a:gd name="connsiteX436" fmla="*/ 1176237 w 1366452"/>
                  <a:gd name="connsiteY436" fmla="*/ 432555 h 589526"/>
                  <a:gd name="connsiteX437" fmla="*/ 1184809 w 1366452"/>
                  <a:gd name="connsiteY437" fmla="*/ 417506 h 589526"/>
                  <a:gd name="connsiteX438" fmla="*/ 1189667 w 1366452"/>
                  <a:gd name="connsiteY438" fmla="*/ 420839 h 589526"/>
                  <a:gd name="connsiteX439" fmla="*/ 1198621 w 1366452"/>
                  <a:gd name="connsiteY439" fmla="*/ 426459 h 589526"/>
                  <a:gd name="connsiteX440" fmla="*/ 1197478 w 1366452"/>
                  <a:gd name="connsiteY440" fmla="*/ 429316 h 589526"/>
                  <a:gd name="connsiteX441" fmla="*/ 1195668 w 1366452"/>
                  <a:gd name="connsiteY441" fmla="*/ 433031 h 589526"/>
                  <a:gd name="connsiteX442" fmla="*/ 1169284 w 1366452"/>
                  <a:gd name="connsiteY442" fmla="*/ 531139 h 589526"/>
                  <a:gd name="connsiteX443" fmla="*/ 1170617 w 1366452"/>
                  <a:gd name="connsiteY443" fmla="*/ 549903 h 589526"/>
                  <a:gd name="connsiteX444" fmla="*/ 1177666 w 1366452"/>
                  <a:gd name="connsiteY444" fmla="*/ 567524 h 589526"/>
                  <a:gd name="connsiteX445" fmla="*/ 1191382 w 1366452"/>
                  <a:gd name="connsiteY445" fmla="*/ 582478 h 589526"/>
                  <a:gd name="connsiteX446" fmla="*/ 1214432 w 1366452"/>
                  <a:gd name="connsiteY446" fmla="*/ 589336 h 589526"/>
                  <a:gd name="connsiteX447" fmla="*/ 1221957 w 1366452"/>
                  <a:gd name="connsiteY447" fmla="*/ 589527 h 589526"/>
                  <a:gd name="connsiteX448" fmla="*/ 1229577 w 1366452"/>
                  <a:gd name="connsiteY448" fmla="*/ 588765 h 589526"/>
                  <a:gd name="connsiteX449" fmla="*/ 1257295 w 1366452"/>
                  <a:gd name="connsiteY449" fmla="*/ 573525 h 589526"/>
                  <a:gd name="connsiteX450" fmla="*/ 1286251 w 1366452"/>
                  <a:gd name="connsiteY450" fmla="*/ 545522 h 589526"/>
                  <a:gd name="connsiteX451" fmla="*/ 1313778 w 1366452"/>
                  <a:gd name="connsiteY451" fmla="*/ 511041 h 589526"/>
                  <a:gd name="connsiteX452" fmla="*/ 1337781 w 1366452"/>
                  <a:gd name="connsiteY452" fmla="*/ 476465 h 589526"/>
                  <a:gd name="connsiteX453" fmla="*/ 1355783 w 1366452"/>
                  <a:gd name="connsiteY453" fmla="*/ 447986 h 589526"/>
                  <a:gd name="connsiteX454" fmla="*/ 1365023 w 1366452"/>
                  <a:gd name="connsiteY454" fmla="*/ 432174 h 589526"/>
                  <a:gd name="connsiteX455" fmla="*/ 1365975 w 1366452"/>
                  <a:gd name="connsiteY455" fmla="*/ 423030 h 589526"/>
                  <a:gd name="connsiteX456" fmla="*/ 1365975 w 1366452"/>
                  <a:gd name="connsiteY456" fmla="*/ 423030 h 589526"/>
                  <a:gd name="connsiteX457" fmla="*/ 135345 w 1366452"/>
                  <a:gd name="connsiteY457" fmla="*/ 302063 h 589526"/>
                  <a:gd name="connsiteX458" fmla="*/ 122772 w 1366452"/>
                  <a:gd name="connsiteY458" fmla="*/ 316350 h 589526"/>
                  <a:gd name="connsiteX459" fmla="*/ 62765 w 1366452"/>
                  <a:gd name="connsiteY459" fmla="*/ 364546 h 589526"/>
                  <a:gd name="connsiteX460" fmla="*/ 24569 w 1366452"/>
                  <a:gd name="connsiteY460" fmla="*/ 373119 h 589526"/>
                  <a:gd name="connsiteX461" fmla="*/ 24093 w 1366452"/>
                  <a:gd name="connsiteY461" fmla="*/ 373119 h 589526"/>
                  <a:gd name="connsiteX462" fmla="*/ 31332 w 1366452"/>
                  <a:gd name="connsiteY462" fmla="*/ 346068 h 589526"/>
                  <a:gd name="connsiteX463" fmla="*/ 49620 w 1366452"/>
                  <a:gd name="connsiteY463" fmla="*/ 327399 h 589526"/>
                  <a:gd name="connsiteX464" fmla="*/ 76195 w 1366452"/>
                  <a:gd name="connsiteY464" fmla="*/ 311492 h 589526"/>
                  <a:gd name="connsiteX465" fmla="*/ 108580 w 1366452"/>
                  <a:gd name="connsiteY465" fmla="*/ 298824 h 589526"/>
                  <a:gd name="connsiteX466" fmla="*/ 144775 w 1366452"/>
                  <a:gd name="connsiteY466" fmla="*/ 288727 h 589526"/>
                  <a:gd name="connsiteX467" fmla="*/ 135440 w 1366452"/>
                  <a:gd name="connsiteY467" fmla="*/ 302063 h 589526"/>
                  <a:gd name="connsiteX468" fmla="*/ 135440 w 1366452"/>
                  <a:gd name="connsiteY468" fmla="*/ 302063 h 589526"/>
                  <a:gd name="connsiteX469" fmla="*/ 1093179 w 1366452"/>
                  <a:gd name="connsiteY469" fmla="*/ 370928 h 589526"/>
                  <a:gd name="connsiteX470" fmla="*/ 1094227 w 1366452"/>
                  <a:gd name="connsiteY470" fmla="*/ 358069 h 589526"/>
                  <a:gd name="connsiteX471" fmla="*/ 1095656 w 1366452"/>
                  <a:gd name="connsiteY471" fmla="*/ 345496 h 589526"/>
                  <a:gd name="connsiteX472" fmla="*/ 1098799 w 1366452"/>
                  <a:gd name="connsiteY472" fmla="*/ 331685 h 589526"/>
                  <a:gd name="connsiteX473" fmla="*/ 1098132 w 1366452"/>
                  <a:gd name="connsiteY473" fmla="*/ 332542 h 589526"/>
                  <a:gd name="connsiteX474" fmla="*/ 1103752 w 1366452"/>
                  <a:gd name="connsiteY474" fmla="*/ 312349 h 589526"/>
                  <a:gd name="connsiteX475" fmla="*/ 1110991 w 1366452"/>
                  <a:gd name="connsiteY475" fmla="*/ 298157 h 589526"/>
                  <a:gd name="connsiteX476" fmla="*/ 1118420 w 1366452"/>
                  <a:gd name="connsiteY476" fmla="*/ 289299 h 589526"/>
                  <a:gd name="connsiteX477" fmla="*/ 1124707 w 1366452"/>
                  <a:gd name="connsiteY477" fmla="*/ 284537 h 589526"/>
                  <a:gd name="connsiteX478" fmla="*/ 1129565 w 1366452"/>
                  <a:gd name="connsiteY478" fmla="*/ 283774 h 589526"/>
                  <a:gd name="connsiteX479" fmla="*/ 1129183 w 1366452"/>
                  <a:gd name="connsiteY479" fmla="*/ 297300 h 589526"/>
                  <a:gd name="connsiteX480" fmla="*/ 1125945 w 1366452"/>
                  <a:gd name="connsiteY480" fmla="*/ 308539 h 589526"/>
                  <a:gd name="connsiteX481" fmla="*/ 1118325 w 1366452"/>
                  <a:gd name="connsiteY481" fmla="*/ 328351 h 589526"/>
                  <a:gd name="connsiteX482" fmla="*/ 1107181 w 1366452"/>
                  <a:gd name="connsiteY482" fmla="*/ 351116 h 589526"/>
                  <a:gd name="connsiteX483" fmla="*/ 1093084 w 1366452"/>
                  <a:gd name="connsiteY483" fmla="*/ 370738 h 589526"/>
                  <a:gd name="connsiteX484" fmla="*/ 1093084 w 1366452"/>
                  <a:gd name="connsiteY484" fmla="*/ 370738 h 58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Lst>
                <a:rect l="l" t="t" r="r" b="b"/>
                <a:pathLst>
                  <a:path w="1366452" h="589526">
                    <a:moveTo>
                      <a:pt x="1365023" y="423506"/>
                    </a:moveTo>
                    <a:cubicBezTo>
                      <a:pt x="1364165" y="420553"/>
                      <a:pt x="1362356" y="418172"/>
                      <a:pt x="1359593" y="416363"/>
                    </a:cubicBezTo>
                    <a:cubicBezTo>
                      <a:pt x="1356545" y="414553"/>
                      <a:pt x="1353402" y="414076"/>
                      <a:pt x="1350259" y="414934"/>
                    </a:cubicBezTo>
                    <a:cubicBezTo>
                      <a:pt x="1347116" y="415791"/>
                      <a:pt x="1344830" y="417791"/>
                      <a:pt x="1343306" y="420839"/>
                    </a:cubicBezTo>
                    <a:cubicBezTo>
                      <a:pt x="1340639" y="425125"/>
                      <a:pt x="1336924" y="430840"/>
                      <a:pt x="1332352" y="438175"/>
                    </a:cubicBezTo>
                    <a:cubicBezTo>
                      <a:pt x="1327684" y="445509"/>
                      <a:pt x="1323017" y="452653"/>
                      <a:pt x="1318445" y="459796"/>
                    </a:cubicBezTo>
                    <a:cubicBezTo>
                      <a:pt x="1313778" y="466940"/>
                      <a:pt x="1309587" y="473227"/>
                      <a:pt x="1305682" y="478561"/>
                    </a:cubicBezTo>
                    <a:cubicBezTo>
                      <a:pt x="1301776" y="483990"/>
                      <a:pt x="1299681" y="486943"/>
                      <a:pt x="1299300" y="487610"/>
                    </a:cubicBezTo>
                    <a:cubicBezTo>
                      <a:pt x="1289870" y="498468"/>
                      <a:pt x="1280726" y="509326"/>
                      <a:pt x="1271868" y="520185"/>
                    </a:cubicBezTo>
                    <a:cubicBezTo>
                      <a:pt x="1263010" y="531043"/>
                      <a:pt x="1253866" y="541616"/>
                      <a:pt x="1244531" y="552189"/>
                    </a:cubicBezTo>
                    <a:cubicBezTo>
                      <a:pt x="1243674" y="553046"/>
                      <a:pt x="1242245" y="554285"/>
                      <a:pt x="1240245" y="555809"/>
                    </a:cubicBezTo>
                    <a:cubicBezTo>
                      <a:pt x="1238150" y="557333"/>
                      <a:pt x="1235959" y="558857"/>
                      <a:pt x="1233768" y="560571"/>
                    </a:cubicBezTo>
                    <a:cubicBezTo>
                      <a:pt x="1231482" y="562190"/>
                      <a:pt x="1229387" y="563619"/>
                      <a:pt x="1227291" y="564857"/>
                    </a:cubicBezTo>
                    <a:cubicBezTo>
                      <a:pt x="1225291" y="566000"/>
                      <a:pt x="1223767" y="566572"/>
                      <a:pt x="1222814" y="566381"/>
                    </a:cubicBezTo>
                    <a:cubicBezTo>
                      <a:pt x="1220242" y="566000"/>
                      <a:pt x="1218433" y="564953"/>
                      <a:pt x="1217480" y="563333"/>
                    </a:cubicBezTo>
                    <a:cubicBezTo>
                      <a:pt x="1216528" y="561714"/>
                      <a:pt x="1215956" y="559809"/>
                      <a:pt x="1215575" y="557809"/>
                    </a:cubicBezTo>
                    <a:cubicBezTo>
                      <a:pt x="1215194" y="555713"/>
                      <a:pt x="1215194" y="553618"/>
                      <a:pt x="1215575" y="551522"/>
                    </a:cubicBezTo>
                    <a:cubicBezTo>
                      <a:pt x="1215861" y="549427"/>
                      <a:pt x="1216242" y="547522"/>
                      <a:pt x="1216433" y="545903"/>
                    </a:cubicBezTo>
                    <a:cubicBezTo>
                      <a:pt x="1216909" y="542950"/>
                      <a:pt x="1217861" y="538187"/>
                      <a:pt x="1219385" y="531615"/>
                    </a:cubicBezTo>
                    <a:cubicBezTo>
                      <a:pt x="1220909" y="525043"/>
                      <a:pt x="1222624" y="518280"/>
                      <a:pt x="1224529" y="511327"/>
                    </a:cubicBezTo>
                    <a:cubicBezTo>
                      <a:pt x="1226434" y="504469"/>
                      <a:pt x="1228148" y="498087"/>
                      <a:pt x="1229767" y="492372"/>
                    </a:cubicBezTo>
                    <a:cubicBezTo>
                      <a:pt x="1231291" y="486562"/>
                      <a:pt x="1232434" y="482942"/>
                      <a:pt x="1233006" y="481323"/>
                    </a:cubicBezTo>
                    <a:cubicBezTo>
                      <a:pt x="1233577" y="480085"/>
                      <a:pt x="1235483" y="476846"/>
                      <a:pt x="1238816" y="471703"/>
                    </a:cubicBezTo>
                    <a:cubicBezTo>
                      <a:pt x="1242150" y="466559"/>
                      <a:pt x="1246150" y="460559"/>
                      <a:pt x="1250913" y="453796"/>
                    </a:cubicBezTo>
                    <a:cubicBezTo>
                      <a:pt x="1255675" y="447033"/>
                      <a:pt x="1260724" y="439794"/>
                      <a:pt x="1266058" y="432079"/>
                    </a:cubicBezTo>
                    <a:cubicBezTo>
                      <a:pt x="1271487" y="424363"/>
                      <a:pt x="1276535" y="417220"/>
                      <a:pt x="1281202" y="410457"/>
                    </a:cubicBezTo>
                    <a:cubicBezTo>
                      <a:pt x="1285965" y="403694"/>
                      <a:pt x="1290061" y="397884"/>
                      <a:pt x="1293680" y="393121"/>
                    </a:cubicBezTo>
                    <a:cubicBezTo>
                      <a:pt x="1297300" y="388359"/>
                      <a:pt x="1299681" y="385406"/>
                      <a:pt x="1300824" y="384263"/>
                    </a:cubicBezTo>
                    <a:cubicBezTo>
                      <a:pt x="1302824" y="382263"/>
                      <a:pt x="1303872" y="379215"/>
                      <a:pt x="1303967" y="375214"/>
                    </a:cubicBezTo>
                    <a:cubicBezTo>
                      <a:pt x="1304063" y="371214"/>
                      <a:pt x="1303967" y="368928"/>
                      <a:pt x="1303777" y="368166"/>
                    </a:cubicBezTo>
                    <a:cubicBezTo>
                      <a:pt x="1303396" y="366451"/>
                      <a:pt x="1303110" y="364832"/>
                      <a:pt x="1303015" y="363308"/>
                    </a:cubicBezTo>
                    <a:cubicBezTo>
                      <a:pt x="1302919" y="361784"/>
                      <a:pt x="1302443" y="360451"/>
                      <a:pt x="1301681" y="359308"/>
                    </a:cubicBezTo>
                    <a:cubicBezTo>
                      <a:pt x="1298824" y="354164"/>
                      <a:pt x="1295014" y="350354"/>
                      <a:pt x="1290442" y="347783"/>
                    </a:cubicBezTo>
                    <a:cubicBezTo>
                      <a:pt x="1285870" y="345211"/>
                      <a:pt x="1281012" y="342925"/>
                      <a:pt x="1275964" y="340734"/>
                    </a:cubicBezTo>
                    <a:cubicBezTo>
                      <a:pt x="1274725" y="340163"/>
                      <a:pt x="1273106" y="339972"/>
                      <a:pt x="1271011" y="340163"/>
                    </a:cubicBezTo>
                    <a:cubicBezTo>
                      <a:pt x="1269010" y="340353"/>
                      <a:pt x="1267487" y="341020"/>
                      <a:pt x="1266629" y="342258"/>
                    </a:cubicBezTo>
                    <a:cubicBezTo>
                      <a:pt x="1262343" y="346259"/>
                      <a:pt x="1258342" y="350354"/>
                      <a:pt x="1254628" y="354640"/>
                    </a:cubicBezTo>
                    <a:cubicBezTo>
                      <a:pt x="1250913" y="358927"/>
                      <a:pt x="1247198" y="363403"/>
                      <a:pt x="1243483" y="368166"/>
                    </a:cubicBezTo>
                    <a:cubicBezTo>
                      <a:pt x="1238912" y="373786"/>
                      <a:pt x="1234149" y="379215"/>
                      <a:pt x="1229101" y="384454"/>
                    </a:cubicBezTo>
                    <a:cubicBezTo>
                      <a:pt x="1224052" y="389692"/>
                      <a:pt x="1218338" y="394169"/>
                      <a:pt x="1211670" y="397789"/>
                    </a:cubicBezTo>
                    <a:cubicBezTo>
                      <a:pt x="1208813" y="399027"/>
                      <a:pt x="1206812" y="399408"/>
                      <a:pt x="1205765" y="398837"/>
                    </a:cubicBezTo>
                    <a:cubicBezTo>
                      <a:pt x="1204622" y="398360"/>
                      <a:pt x="1204050" y="396550"/>
                      <a:pt x="1203859" y="393502"/>
                    </a:cubicBezTo>
                    <a:cubicBezTo>
                      <a:pt x="1203479" y="391407"/>
                      <a:pt x="1203383" y="389883"/>
                      <a:pt x="1203574" y="388931"/>
                    </a:cubicBezTo>
                    <a:cubicBezTo>
                      <a:pt x="1205860" y="386930"/>
                      <a:pt x="1209384" y="383596"/>
                      <a:pt x="1213956" y="378739"/>
                    </a:cubicBezTo>
                    <a:cubicBezTo>
                      <a:pt x="1218528" y="373976"/>
                      <a:pt x="1223291" y="368547"/>
                      <a:pt x="1228053" y="362451"/>
                    </a:cubicBezTo>
                    <a:cubicBezTo>
                      <a:pt x="1232816" y="356355"/>
                      <a:pt x="1237388" y="349973"/>
                      <a:pt x="1241579" y="343306"/>
                    </a:cubicBezTo>
                    <a:cubicBezTo>
                      <a:pt x="1245769" y="336638"/>
                      <a:pt x="1248627" y="330352"/>
                      <a:pt x="1250056" y="324351"/>
                    </a:cubicBezTo>
                    <a:cubicBezTo>
                      <a:pt x="1251484" y="318445"/>
                      <a:pt x="1251104" y="313112"/>
                      <a:pt x="1248817" y="308349"/>
                    </a:cubicBezTo>
                    <a:cubicBezTo>
                      <a:pt x="1246532" y="303682"/>
                      <a:pt x="1241388" y="300158"/>
                      <a:pt x="1233387" y="297871"/>
                    </a:cubicBezTo>
                    <a:cubicBezTo>
                      <a:pt x="1225100" y="295586"/>
                      <a:pt x="1217575" y="296633"/>
                      <a:pt x="1211003" y="301110"/>
                    </a:cubicBezTo>
                    <a:cubicBezTo>
                      <a:pt x="1204431" y="305587"/>
                      <a:pt x="1198621" y="311683"/>
                      <a:pt x="1193573" y="319398"/>
                    </a:cubicBezTo>
                    <a:cubicBezTo>
                      <a:pt x="1188524" y="327113"/>
                      <a:pt x="1184333" y="335686"/>
                      <a:pt x="1181000" y="345020"/>
                    </a:cubicBezTo>
                    <a:cubicBezTo>
                      <a:pt x="1177666" y="354355"/>
                      <a:pt x="1174904" y="362832"/>
                      <a:pt x="1172713" y="370547"/>
                    </a:cubicBezTo>
                    <a:cubicBezTo>
                      <a:pt x="1172237" y="371500"/>
                      <a:pt x="1171951" y="372357"/>
                      <a:pt x="1171760" y="373119"/>
                    </a:cubicBezTo>
                    <a:cubicBezTo>
                      <a:pt x="1171570" y="373881"/>
                      <a:pt x="1171284" y="374834"/>
                      <a:pt x="1170808" y="375691"/>
                    </a:cubicBezTo>
                    <a:cubicBezTo>
                      <a:pt x="1170046" y="378263"/>
                      <a:pt x="1169569" y="380644"/>
                      <a:pt x="1169189" y="382930"/>
                    </a:cubicBezTo>
                    <a:cubicBezTo>
                      <a:pt x="1168808" y="385216"/>
                      <a:pt x="1168522" y="387311"/>
                      <a:pt x="1168141" y="389312"/>
                    </a:cubicBezTo>
                    <a:lnTo>
                      <a:pt x="1167950" y="390740"/>
                    </a:lnTo>
                    <a:lnTo>
                      <a:pt x="1167950" y="391216"/>
                    </a:lnTo>
                    <a:cubicBezTo>
                      <a:pt x="1167950" y="392169"/>
                      <a:pt x="1168046" y="392931"/>
                      <a:pt x="1168141" y="393788"/>
                    </a:cubicBezTo>
                    <a:cubicBezTo>
                      <a:pt x="1168141" y="393884"/>
                      <a:pt x="1168046" y="394074"/>
                      <a:pt x="1167950" y="394169"/>
                    </a:cubicBezTo>
                    <a:cubicBezTo>
                      <a:pt x="1165379" y="399789"/>
                      <a:pt x="1162331" y="405694"/>
                      <a:pt x="1158616" y="411981"/>
                    </a:cubicBezTo>
                    <a:cubicBezTo>
                      <a:pt x="1154996" y="418267"/>
                      <a:pt x="1150996" y="424459"/>
                      <a:pt x="1146614" y="430650"/>
                    </a:cubicBezTo>
                    <a:cubicBezTo>
                      <a:pt x="1142328" y="436841"/>
                      <a:pt x="1137661" y="442747"/>
                      <a:pt x="1132803" y="448271"/>
                    </a:cubicBezTo>
                    <a:cubicBezTo>
                      <a:pt x="1127945" y="453891"/>
                      <a:pt x="1122992" y="458749"/>
                      <a:pt x="1117944" y="462940"/>
                    </a:cubicBezTo>
                    <a:cubicBezTo>
                      <a:pt x="1117563" y="463511"/>
                      <a:pt x="1116515" y="464368"/>
                      <a:pt x="1114991" y="465512"/>
                    </a:cubicBezTo>
                    <a:cubicBezTo>
                      <a:pt x="1111562" y="467988"/>
                      <a:pt x="1108229" y="469988"/>
                      <a:pt x="1104990" y="471417"/>
                    </a:cubicBezTo>
                    <a:cubicBezTo>
                      <a:pt x="1099656" y="473227"/>
                      <a:pt x="1095846" y="472465"/>
                      <a:pt x="1093560" y="469131"/>
                    </a:cubicBezTo>
                    <a:cubicBezTo>
                      <a:pt x="1091274" y="465797"/>
                      <a:pt x="1089845" y="462654"/>
                      <a:pt x="1089179" y="459892"/>
                    </a:cubicBezTo>
                    <a:cubicBezTo>
                      <a:pt x="1088607" y="457129"/>
                      <a:pt x="1088131" y="454367"/>
                      <a:pt x="1087750" y="451605"/>
                    </a:cubicBezTo>
                    <a:cubicBezTo>
                      <a:pt x="1087369" y="448843"/>
                      <a:pt x="1086988" y="446176"/>
                      <a:pt x="1086797" y="443413"/>
                    </a:cubicBezTo>
                    <a:cubicBezTo>
                      <a:pt x="1086797" y="439699"/>
                      <a:pt x="1086797" y="435984"/>
                      <a:pt x="1087083" y="432174"/>
                    </a:cubicBezTo>
                    <a:cubicBezTo>
                      <a:pt x="1087369" y="428364"/>
                      <a:pt x="1088798" y="424649"/>
                      <a:pt x="1091369" y="421030"/>
                    </a:cubicBezTo>
                    <a:cubicBezTo>
                      <a:pt x="1095465" y="416363"/>
                      <a:pt x="1099275" y="411600"/>
                      <a:pt x="1102894" y="406838"/>
                    </a:cubicBezTo>
                    <a:cubicBezTo>
                      <a:pt x="1106514" y="402075"/>
                      <a:pt x="1109657" y="397027"/>
                      <a:pt x="1112515" y="391788"/>
                    </a:cubicBezTo>
                    <a:cubicBezTo>
                      <a:pt x="1118516" y="381025"/>
                      <a:pt x="1124421" y="370357"/>
                      <a:pt x="1130136" y="359689"/>
                    </a:cubicBezTo>
                    <a:cubicBezTo>
                      <a:pt x="1135851" y="349021"/>
                      <a:pt x="1141375" y="338353"/>
                      <a:pt x="1146709" y="327494"/>
                    </a:cubicBezTo>
                    <a:cubicBezTo>
                      <a:pt x="1150615" y="319779"/>
                      <a:pt x="1153758" y="311778"/>
                      <a:pt x="1156234" y="303682"/>
                    </a:cubicBezTo>
                    <a:cubicBezTo>
                      <a:pt x="1158711" y="295586"/>
                      <a:pt x="1159759" y="287108"/>
                      <a:pt x="1159473" y="278345"/>
                    </a:cubicBezTo>
                    <a:cubicBezTo>
                      <a:pt x="1159283" y="277678"/>
                      <a:pt x="1159187" y="276916"/>
                      <a:pt x="1159283" y="276059"/>
                    </a:cubicBezTo>
                    <a:cubicBezTo>
                      <a:pt x="1159378" y="275202"/>
                      <a:pt x="1159283" y="274535"/>
                      <a:pt x="1159092" y="273773"/>
                    </a:cubicBezTo>
                    <a:cubicBezTo>
                      <a:pt x="1158997" y="270439"/>
                      <a:pt x="1157092" y="266820"/>
                      <a:pt x="1153472" y="262915"/>
                    </a:cubicBezTo>
                    <a:cubicBezTo>
                      <a:pt x="1149853" y="259009"/>
                      <a:pt x="1145471" y="255866"/>
                      <a:pt x="1140137" y="253580"/>
                    </a:cubicBezTo>
                    <a:cubicBezTo>
                      <a:pt x="1134803" y="251199"/>
                      <a:pt x="1128802" y="250246"/>
                      <a:pt x="1122040" y="250532"/>
                    </a:cubicBezTo>
                    <a:cubicBezTo>
                      <a:pt x="1115277" y="250818"/>
                      <a:pt x="1108895" y="253485"/>
                      <a:pt x="1102704" y="258533"/>
                    </a:cubicBezTo>
                    <a:lnTo>
                      <a:pt x="1102704" y="259009"/>
                    </a:lnTo>
                    <a:cubicBezTo>
                      <a:pt x="1101847" y="259581"/>
                      <a:pt x="1101180" y="260152"/>
                      <a:pt x="1100608" y="260724"/>
                    </a:cubicBezTo>
                    <a:cubicBezTo>
                      <a:pt x="1100037" y="261295"/>
                      <a:pt x="1099370" y="261867"/>
                      <a:pt x="1098608" y="262438"/>
                    </a:cubicBezTo>
                    <a:lnTo>
                      <a:pt x="1098608" y="262915"/>
                    </a:lnTo>
                    <a:cubicBezTo>
                      <a:pt x="1088035" y="271963"/>
                      <a:pt x="1079082" y="281393"/>
                      <a:pt x="1071462" y="291204"/>
                    </a:cubicBezTo>
                    <a:cubicBezTo>
                      <a:pt x="1063842" y="301015"/>
                      <a:pt x="1057651" y="309873"/>
                      <a:pt x="1052698" y="317874"/>
                    </a:cubicBezTo>
                    <a:cubicBezTo>
                      <a:pt x="1047173" y="327399"/>
                      <a:pt x="1042601" y="336543"/>
                      <a:pt x="1038887" y="345306"/>
                    </a:cubicBezTo>
                    <a:cubicBezTo>
                      <a:pt x="1036410" y="350640"/>
                      <a:pt x="1034219" y="355974"/>
                      <a:pt x="1032409" y="361308"/>
                    </a:cubicBezTo>
                    <a:cubicBezTo>
                      <a:pt x="1030600" y="366642"/>
                      <a:pt x="1028885" y="372071"/>
                      <a:pt x="1027361" y="377596"/>
                    </a:cubicBezTo>
                    <a:cubicBezTo>
                      <a:pt x="1026885" y="379596"/>
                      <a:pt x="1026599" y="381501"/>
                      <a:pt x="1026218" y="383501"/>
                    </a:cubicBezTo>
                    <a:cubicBezTo>
                      <a:pt x="1022504" y="391978"/>
                      <a:pt x="1018693" y="399313"/>
                      <a:pt x="1014788" y="405504"/>
                    </a:cubicBezTo>
                    <a:cubicBezTo>
                      <a:pt x="1009264" y="414172"/>
                      <a:pt x="1004025" y="420839"/>
                      <a:pt x="999072" y="425602"/>
                    </a:cubicBezTo>
                    <a:cubicBezTo>
                      <a:pt x="994119" y="430364"/>
                      <a:pt x="989738" y="433508"/>
                      <a:pt x="985832" y="435032"/>
                    </a:cubicBezTo>
                    <a:cubicBezTo>
                      <a:pt x="981927" y="436556"/>
                      <a:pt x="978974" y="437032"/>
                      <a:pt x="977069" y="436460"/>
                    </a:cubicBezTo>
                    <a:cubicBezTo>
                      <a:pt x="972307" y="435032"/>
                      <a:pt x="970688" y="429316"/>
                      <a:pt x="972212" y="419125"/>
                    </a:cubicBezTo>
                    <a:cubicBezTo>
                      <a:pt x="973355" y="413981"/>
                      <a:pt x="975259" y="406933"/>
                      <a:pt x="978022" y="397979"/>
                    </a:cubicBezTo>
                    <a:cubicBezTo>
                      <a:pt x="980784" y="389026"/>
                      <a:pt x="983546" y="379977"/>
                      <a:pt x="986499" y="370738"/>
                    </a:cubicBezTo>
                    <a:cubicBezTo>
                      <a:pt x="989452" y="361498"/>
                      <a:pt x="992214" y="352926"/>
                      <a:pt x="994786" y="344925"/>
                    </a:cubicBezTo>
                    <a:cubicBezTo>
                      <a:pt x="997357" y="337019"/>
                      <a:pt x="999263" y="331399"/>
                      <a:pt x="1000406" y="328256"/>
                    </a:cubicBezTo>
                    <a:cubicBezTo>
                      <a:pt x="1001549" y="325399"/>
                      <a:pt x="1001549" y="321970"/>
                      <a:pt x="1000501" y="317969"/>
                    </a:cubicBezTo>
                    <a:cubicBezTo>
                      <a:pt x="999453" y="313969"/>
                      <a:pt x="997357" y="311397"/>
                      <a:pt x="994214" y="310254"/>
                    </a:cubicBezTo>
                    <a:cubicBezTo>
                      <a:pt x="988499" y="308349"/>
                      <a:pt x="982594" y="308444"/>
                      <a:pt x="976593" y="310540"/>
                    </a:cubicBezTo>
                    <a:cubicBezTo>
                      <a:pt x="971640" y="312064"/>
                      <a:pt x="966401" y="315397"/>
                      <a:pt x="960782" y="320350"/>
                    </a:cubicBezTo>
                    <a:cubicBezTo>
                      <a:pt x="955162" y="325303"/>
                      <a:pt x="949732" y="330447"/>
                      <a:pt x="944589" y="335876"/>
                    </a:cubicBezTo>
                    <a:cubicBezTo>
                      <a:pt x="939446" y="341210"/>
                      <a:pt x="934874" y="346354"/>
                      <a:pt x="930873" y="351307"/>
                    </a:cubicBezTo>
                    <a:cubicBezTo>
                      <a:pt x="926968" y="356164"/>
                      <a:pt x="924206" y="359213"/>
                      <a:pt x="922682" y="360260"/>
                    </a:cubicBezTo>
                    <a:cubicBezTo>
                      <a:pt x="922682" y="359974"/>
                      <a:pt x="922777" y="358260"/>
                      <a:pt x="922967" y="355307"/>
                    </a:cubicBezTo>
                    <a:cubicBezTo>
                      <a:pt x="923063" y="352354"/>
                      <a:pt x="923063" y="349021"/>
                      <a:pt x="922967" y="345496"/>
                    </a:cubicBezTo>
                    <a:cubicBezTo>
                      <a:pt x="922872" y="341972"/>
                      <a:pt x="922396" y="338353"/>
                      <a:pt x="921634" y="334733"/>
                    </a:cubicBezTo>
                    <a:cubicBezTo>
                      <a:pt x="920872" y="331114"/>
                      <a:pt x="919443" y="328256"/>
                      <a:pt x="917443" y="326351"/>
                    </a:cubicBezTo>
                    <a:cubicBezTo>
                      <a:pt x="911632" y="320732"/>
                      <a:pt x="905537" y="317779"/>
                      <a:pt x="899250" y="317493"/>
                    </a:cubicBezTo>
                    <a:cubicBezTo>
                      <a:pt x="892964" y="317207"/>
                      <a:pt x="886487" y="317779"/>
                      <a:pt x="879819" y="319493"/>
                    </a:cubicBezTo>
                    <a:cubicBezTo>
                      <a:pt x="868675" y="322446"/>
                      <a:pt x="858197" y="326732"/>
                      <a:pt x="848482" y="332352"/>
                    </a:cubicBezTo>
                    <a:cubicBezTo>
                      <a:pt x="838766" y="337972"/>
                      <a:pt x="829432" y="344449"/>
                      <a:pt x="820574" y="351783"/>
                    </a:cubicBezTo>
                    <a:cubicBezTo>
                      <a:pt x="818192" y="354069"/>
                      <a:pt x="815811" y="356260"/>
                      <a:pt x="813334" y="358165"/>
                    </a:cubicBezTo>
                    <a:cubicBezTo>
                      <a:pt x="810858" y="360070"/>
                      <a:pt x="808477" y="362261"/>
                      <a:pt x="806096" y="364546"/>
                    </a:cubicBezTo>
                    <a:cubicBezTo>
                      <a:pt x="808382" y="356260"/>
                      <a:pt x="810287" y="349402"/>
                      <a:pt x="811810" y="344163"/>
                    </a:cubicBezTo>
                    <a:cubicBezTo>
                      <a:pt x="813334" y="338924"/>
                      <a:pt x="814858" y="333686"/>
                      <a:pt x="816478" y="328637"/>
                    </a:cubicBezTo>
                    <a:cubicBezTo>
                      <a:pt x="818097" y="323589"/>
                      <a:pt x="819431" y="319874"/>
                      <a:pt x="820478" y="317779"/>
                    </a:cubicBezTo>
                    <a:cubicBezTo>
                      <a:pt x="821716" y="314350"/>
                      <a:pt x="823050" y="310921"/>
                      <a:pt x="824574" y="307682"/>
                    </a:cubicBezTo>
                    <a:cubicBezTo>
                      <a:pt x="826098" y="304444"/>
                      <a:pt x="827432" y="301015"/>
                      <a:pt x="828670" y="297586"/>
                    </a:cubicBezTo>
                    <a:cubicBezTo>
                      <a:pt x="829432" y="295014"/>
                      <a:pt x="829717" y="292347"/>
                      <a:pt x="829717" y="289489"/>
                    </a:cubicBezTo>
                    <a:cubicBezTo>
                      <a:pt x="829717" y="286632"/>
                      <a:pt x="829813" y="283870"/>
                      <a:pt x="830289" y="281298"/>
                    </a:cubicBezTo>
                    <a:cubicBezTo>
                      <a:pt x="830860" y="275678"/>
                      <a:pt x="829813" y="270820"/>
                      <a:pt x="827336" y="266534"/>
                    </a:cubicBezTo>
                    <a:cubicBezTo>
                      <a:pt x="824860" y="262343"/>
                      <a:pt x="821621" y="258343"/>
                      <a:pt x="817907" y="254818"/>
                    </a:cubicBezTo>
                    <a:cubicBezTo>
                      <a:pt x="812763" y="249294"/>
                      <a:pt x="808477" y="245770"/>
                      <a:pt x="805048" y="244055"/>
                    </a:cubicBezTo>
                    <a:cubicBezTo>
                      <a:pt x="801619" y="242341"/>
                      <a:pt x="797523" y="240817"/>
                      <a:pt x="792760" y="239388"/>
                    </a:cubicBezTo>
                    <a:cubicBezTo>
                      <a:pt x="791808" y="239197"/>
                      <a:pt x="790284" y="239388"/>
                      <a:pt x="788189" y="239674"/>
                    </a:cubicBezTo>
                    <a:cubicBezTo>
                      <a:pt x="786093" y="240055"/>
                      <a:pt x="783712" y="240721"/>
                      <a:pt x="781045" y="241769"/>
                    </a:cubicBezTo>
                    <a:cubicBezTo>
                      <a:pt x="778378" y="242817"/>
                      <a:pt x="775711" y="244341"/>
                      <a:pt x="773044" y="246246"/>
                    </a:cubicBezTo>
                    <a:cubicBezTo>
                      <a:pt x="770377" y="248151"/>
                      <a:pt x="767996" y="250627"/>
                      <a:pt x="765900" y="253675"/>
                    </a:cubicBezTo>
                    <a:cubicBezTo>
                      <a:pt x="763805" y="256342"/>
                      <a:pt x="761804" y="260343"/>
                      <a:pt x="759804" y="265487"/>
                    </a:cubicBezTo>
                    <a:cubicBezTo>
                      <a:pt x="757804" y="270630"/>
                      <a:pt x="755899" y="276536"/>
                      <a:pt x="753994" y="283108"/>
                    </a:cubicBezTo>
                    <a:cubicBezTo>
                      <a:pt x="752089" y="289680"/>
                      <a:pt x="750279" y="296443"/>
                      <a:pt x="748565" y="303301"/>
                    </a:cubicBezTo>
                    <a:cubicBezTo>
                      <a:pt x="746755" y="310159"/>
                      <a:pt x="745326" y="316540"/>
                      <a:pt x="744088" y="322351"/>
                    </a:cubicBezTo>
                    <a:cubicBezTo>
                      <a:pt x="743897" y="323303"/>
                      <a:pt x="743135" y="327018"/>
                      <a:pt x="741611" y="333495"/>
                    </a:cubicBezTo>
                    <a:cubicBezTo>
                      <a:pt x="741421" y="334162"/>
                      <a:pt x="741325" y="334924"/>
                      <a:pt x="741135" y="335590"/>
                    </a:cubicBezTo>
                    <a:cubicBezTo>
                      <a:pt x="737039" y="345401"/>
                      <a:pt x="732753" y="353783"/>
                      <a:pt x="728276" y="360737"/>
                    </a:cubicBezTo>
                    <a:cubicBezTo>
                      <a:pt x="722752" y="369404"/>
                      <a:pt x="717513" y="376072"/>
                      <a:pt x="712560" y="380834"/>
                    </a:cubicBezTo>
                    <a:cubicBezTo>
                      <a:pt x="707607" y="385597"/>
                      <a:pt x="703225" y="388740"/>
                      <a:pt x="699320" y="390264"/>
                    </a:cubicBezTo>
                    <a:cubicBezTo>
                      <a:pt x="695415" y="391788"/>
                      <a:pt x="692462" y="392264"/>
                      <a:pt x="690557" y="391693"/>
                    </a:cubicBezTo>
                    <a:cubicBezTo>
                      <a:pt x="685795" y="390264"/>
                      <a:pt x="684175" y="384549"/>
                      <a:pt x="685699" y="374357"/>
                    </a:cubicBezTo>
                    <a:cubicBezTo>
                      <a:pt x="686842" y="369214"/>
                      <a:pt x="688748" y="362165"/>
                      <a:pt x="691510" y="353212"/>
                    </a:cubicBezTo>
                    <a:cubicBezTo>
                      <a:pt x="694272" y="344258"/>
                      <a:pt x="697129" y="335210"/>
                      <a:pt x="699987" y="325970"/>
                    </a:cubicBezTo>
                    <a:cubicBezTo>
                      <a:pt x="702940" y="316731"/>
                      <a:pt x="705702" y="308159"/>
                      <a:pt x="708274" y="300158"/>
                    </a:cubicBezTo>
                    <a:cubicBezTo>
                      <a:pt x="710845" y="292252"/>
                      <a:pt x="712750" y="286632"/>
                      <a:pt x="713894" y="283489"/>
                    </a:cubicBezTo>
                    <a:cubicBezTo>
                      <a:pt x="715036" y="280631"/>
                      <a:pt x="715036" y="277202"/>
                      <a:pt x="713894" y="273202"/>
                    </a:cubicBezTo>
                    <a:cubicBezTo>
                      <a:pt x="712846" y="269201"/>
                      <a:pt x="710750" y="266629"/>
                      <a:pt x="707607" y="265487"/>
                    </a:cubicBezTo>
                    <a:cubicBezTo>
                      <a:pt x="701892" y="263582"/>
                      <a:pt x="695986" y="263677"/>
                      <a:pt x="689986" y="265677"/>
                    </a:cubicBezTo>
                    <a:cubicBezTo>
                      <a:pt x="685033" y="267201"/>
                      <a:pt x="679794" y="270535"/>
                      <a:pt x="674174" y="275488"/>
                    </a:cubicBezTo>
                    <a:cubicBezTo>
                      <a:pt x="668554" y="280441"/>
                      <a:pt x="663125" y="285584"/>
                      <a:pt x="657982" y="291013"/>
                    </a:cubicBezTo>
                    <a:cubicBezTo>
                      <a:pt x="652743" y="296347"/>
                      <a:pt x="648266" y="301491"/>
                      <a:pt x="644266" y="306444"/>
                    </a:cubicBezTo>
                    <a:cubicBezTo>
                      <a:pt x="640361" y="311302"/>
                      <a:pt x="637598" y="314350"/>
                      <a:pt x="636074" y="315397"/>
                    </a:cubicBezTo>
                    <a:cubicBezTo>
                      <a:pt x="636074" y="315112"/>
                      <a:pt x="636170" y="313397"/>
                      <a:pt x="636360" y="310444"/>
                    </a:cubicBezTo>
                    <a:cubicBezTo>
                      <a:pt x="636455" y="307492"/>
                      <a:pt x="636455" y="304158"/>
                      <a:pt x="636360" y="300634"/>
                    </a:cubicBezTo>
                    <a:cubicBezTo>
                      <a:pt x="636265" y="297110"/>
                      <a:pt x="635789" y="293490"/>
                      <a:pt x="635027" y="289870"/>
                    </a:cubicBezTo>
                    <a:cubicBezTo>
                      <a:pt x="634265" y="286251"/>
                      <a:pt x="632836" y="283393"/>
                      <a:pt x="630836" y="281488"/>
                    </a:cubicBezTo>
                    <a:cubicBezTo>
                      <a:pt x="625025" y="275869"/>
                      <a:pt x="618929" y="272916"/>
                      <a:pt x="612643" y="272630"/>
                    </a:cubicBezTo>
                    <a:cubicBezTo>
                      <a:pt x="606356" y="272344"/>
                      <a:pt x="599879" y="273011"/>
                      <a:pt x="593307" y="274631"/>
                    </a:cubicBezTo>
                    <a:cubicBezTo>
                      <a:pt x="582163" y="277583"/>
                      <a:pt x="571685" y="281869"/>
                      <a:pt x="561970" y="287489"/>
                    </a:cubicBezTo>
                    <a:cubicBezTo>
                      <a:pt x="552254" y="293109"/>
                      <a:pt x="542920" y="299586"/>
                      <a:pt x="534061" y="306920"/>
                    </a:cubicBezTo>
                    <a:cubicBezTo>
                      <a:pt x="531680" y="309206"/>
                      <a:pt x="529299" y="311397"/>
                      <a:pt x="526823" y="313302"/>
                    </a:cubicBezTo>
                    <a:cubicBezTo>
                      <a:pt x="524346" y="315207"/>
                      <a:pt x="521965" y="317398"/>
                      <a:pt x="519583" y="319684"/>
                    </a:cubicBezTo>
                    <a:cubicBezTo>
                      <a:pt x="521869" y="311397"/>
                      <a:pt x="523774" y="304539"/>
                      <a:pt x="525299" y="299300"/>
                    </a:cubicBezTo>
                    <a:cubicBezTo>
                      <a:pt x="526823" y="294062"/>
                      <a:pt x="528346" y="288823"/>
                      <a:pt x="529966" y="283774"/>
                    </a:cubicBezTo>
                    <a:cubicBezTo>
                      <a:pt x="531585" y="278726"/>
                      <a:pt x="532919" y="275012"/>
                      <a:pt x="533966" y="272916"/>
                    </a:cubicBezTo>
                    <a:cubicBezTo>
                      <a:pt x="535204" y="269392"/>
                      <a:pt x="536538" y="266058"/>
                      <a:pt x="538062" y="262819"/>
                    </a:cubicBezTo>
                    <a:cubicBezTo>
                      <a:pt x="539586" y="259581"/>
                      <a:pt x="540920" y="256152"/>
                      <a:pt x="542158" y="252723"/>
                    </a:cubicBezTo>
                    <a:cubicBezTo>
                      <a:pt x="542920" y="250151"/>
                      <a:pt x="543206" y="247484"/>
                      <a:pt x="543206" y="244627"/>
                    </a:cubicBezTo>
                    <a:cubicBezTo>
                      <a:pt x="543206" y="241769"/>
                      <a:pt x="543301" y="239007"/>
                      <a:pt x="543777" y="236435"/>
                    </a:cubicBezTo>
                    <a:cubicBezTo>
                      <a:pt x="544349" y="230815"/>
                      <a:pt x="543301" y="225958"/>
                      <a:pt x="540824" y="221671"/>
                    </a:cubicBezTo>
                    <a:cubicBezTo>
                      <a:pt x="538348" y="217480"/>
                      <a:pt x="535109" y="213480"/>
                      <a:pt x="531395" y="209956"/>
                    </a:cubicBezTo>
                    <a:cubicBezTo>
                      <a:pt x="526251" y="204431"/>
                      <a:pt x="521965" y="200907"/>
                      <a:pt x="518536" y="199192"/>
                    </a:cubicBezTo>
                    <a:cubicBezTo>
                      <a:pt x="515107" y="197478"/>
                      <a:pt x="511011" y="195954"/>
                      <a:pt x="506248" y="194525"/>
                    </a:cubicBezTo>
                    <a:cubicBezTo>
                      <a:pt x="505296" y="194335"/>
                      <a:pt x="503772" y="194525"/>
                      <a:pt x="501677" y="194811"/>
                    </a:cubicBezTo>
                    <a:cubicBezTo>
                      <a:pt x="499581" y="195192"/>
                      <a:pt x="497200" y="195859"/>
                      <a:pt x="494533" y="196906"/>
                    </a:cubicBezTo>
                    <a:cubicBezTo>
                      <a:pt x="491866" y="197954"/>
                      <a:pt x="489199" y="199478"/>
                      <a:pt x="486532" y="201383"/>
                    </a:cubicBezTo>
                    <a:cubicBezTo>
                      <a:pt x="483865" y="203288"/>
                      <a:pt x="481483" y="205765"/>
                      <a:pt x="479388" y="208813"/>
                    </a:cubicBezTo>
                    <a:cubicBezTo>
                      <a:pt x="477292" y="211480"/>
                      <a:pt x="475292" y="215480"/>
                      <a:pt x="473292" y="220624"/>
                    </a:cubicBezTo>
                    <a:cubicBezTo>
                      <a:pt x="471292" y="225862"/>
                      <a:pt x="469387" y="231673"/>
                      <a:pt x="467482" y="238245"/>
                    </a:cubicBezTo>
                    <a:cubicBezTo>
                      <a:pt x="465577" y="244817"/>
                      <a:pt x="463767" y="251580"/>
                      <a:pt x="462053" y="258438"/>
                    </a:cubicBezTo>
                    <a:cubicBezTo>
                      <a:pt x="460338" y="265391"/>
                      <a:pt x="458814" y="271678"/>
                      <a:pt x="457576" y="277488"/>
                    </a:cubicBezTo>
                    <a:cubicBezTo>
                      <a:pt x="457385" y="278440"/>
                      <a:pt x="456623" y="282155"/>
                      <a:pt x="455099" y="288632"/>
                    </a:cubicBezTo>
                    <a:cubicBezTo>
                      <a:pt x="455004" y="289109"/>
                      <a:pt x="454909" y="289585"/>
                      <a:pt x="454718" y="290061"/>
                    </a:cubicBezTo>
                    <a:cubicBezTo>
                      <a:pt x="450623" y="299395"/>
                      <a:pt x="446432" y="308539"/>
                      <a:pt x="441764" y="317588"/>
                    </a:cubicBezTo>
                    <a:cubicBezTo>
                      <a:pt x="436049" y="328733"/>
                      <a:pt x="430429" y="338448"/>
                      <a:pt x="425095" y="346830"/>
                    </a:cubicBezTo>
                    <a:cubicBezTo>
                      <a:pt x="419761" y="355212"/>
                      <a:pt x="415094" y="361879"/>
                      <a:pt x="411189" y="366928"/>
                    </a:cubicBezTo>
                    <a:cubicBezTo>
                      <a:pt x="407189" y="371976"/>
                      <a:pt x="404617" y="374262"/>
                      <a:pt x="403378" y="373690"/>
                    </a:cubicBezTo>
                    <a:cubicBezTo>
                      <a:pt x="401759" y="373119"/>
                      <a:pt x="401283" y="370262"/>
                      <a:pt x="401950" y="365213"/>
                    </a:cubicBezTo>
                    <a:cubicBezTo>
                      <a:pt x="402616" y="360165"/>
                      <a:pt x="403760" y="354260"/>
                      <a:pt x="405474" y="347497"/>
                    </a:cubicBezTo>
                    <a:cubicBezTo>
                      <a:pt x="407189" y="340734"/>
                      <a:pt x="408998" y="333971"/>
                      <a:pt x="410903" y="327018"/>
                    </a:cubicBezTo>
                    <a:cubicBezTo>
                      <a:pt x="412808" y="320160"/>
                      <a:pt x="414142" y="314540"/>
                      <a:pt x="414808" y="310349"/>
                    </a:cubicBezTo>
                    <a:cubicBezTo>
                      <a:pt x="415761" y="306444"/>
                      <a:pt x="416714" y="302729"/>
                      <a:pt x="417857" y="299014"/>
                    </a:cubicBezTo>
                    <a:cubicBezTo>
                      <a:pt x="418904" y="295300"/>
                      <a:pt x="419952" y="291585"/>
                      <a:pt x="420904" y="287680"/>
                    </a:cubicBezTo>
                    <a:cubicBezTo>
                      <a:pt x="422143" y="284251"/>
                      <a:pt x="423095" y="280536"/>
                      <a:pt x="423857" y="276631"/>
                    </a:cubicBezTo>
                    <a:cubicBezTo>
                      <a:pt x="424619" y="272725"/>
                      <a:pt x="425477" y="268820"/>
                      <a:pt x="426429" y="265010"/>
                    </a:cubicBezTo>
                    <a:cubicBezTo>
                      <a:pt x="427953" y="259581"/>
                      <a:pt x="429382" y="254342"/>
                      <a:pt x="430620" y="249389"/>
                    </a:cubicBezTo>
                    <a:cubicBezTo>
                      <a:pt x="431858" y="244436"/>
                      <a:pt x="432811" y="239102"/>
                      <a:pt x="433382" y="233578"/>
                    </a:cubicBezTo>
                    <a:cubicBezTo>
                      <a:pt x="433573" y="232625"/>
                      <a:pt x="433668" y="230911"/>
                      <a:pt x="433858" y="228625"/>
                    </a:cubicBezTo>
                    <a:cubicBezTo>
                      <a:pt x="434049" y="226339"/>
                      <a:pt x="434144" y="223957"/>
                      <a:pt x="434240" y="221386"/>
                    </a:cubicBezTo>
                    <a:cubicBezTo>
                      <a:pt x="434240" y="218909"/>
                      <a:pt x="434240" y="216623"/>
                      <a:pt x="434049" y="214623"/>
                    </a:cubicBezTo>
                    <a:cubicBezTo>
                      <a:pt x="433858" y="212623"/>
                      <a:pt x="433478" y="211194"/>
                      <a:pt x="433001" y="210432"/>
                    </a:cubicBezTo>
                    <a:cubicBezTo>
                      <a:pt x="425857" y="202336"/>
                      <a:pt x="416332" y="199288"/>
                      <a:pt x="404331" y="201383"/>
                    </a:cubicBezTo>
                    <a:cubicBezTo>
                      <a:pt x="400140" y="202431"/>
                      <a:pt x="396997" y="203574"/>
                      <a:pt x="394996" y="204907"/>
                    </a:cubicBezTo>
                    <a:cubicBezTo>
                      <a:pt x="392901" y="206241"/>
                      <a:pt x="391282" y="209194"/>
                      <a:pt x="389853" y="213575"/>
                    </a:cubicBezTo>
                    <a:cubicBezTo>
                      <a:pt x="388043" y="219004"/>
                      <a:pt x="385757" y="224338"/>
                      <a:pt x="383090" y="229768"/>
                    </a:cubicBezTo>
                    <a:cubicBezTo>
                      <a:pt x="380423" y="235197"/>
                      <a:pt x="378137" y="240721"/>
                      <a:pt x="376232" y="246436"/>
                    </a:cubicBezTo>
                    <a:cubicBezTo>
                      <a:pt x="367469" y="270439"/>
                      <a:pt x="355468" y="293681"/>
                      <a:pt x="340228" y="315969"/>
                    </a:cubicBezTo>
                    <a:cubicBezTo>
                      <a:pt x="337656" y="319588"/>
                      <a:pt x="335275" y="323303"/>
                      <a:pt x="332989" y="327113"/>
                    </a:cubicBezTo>
                    <a:cubicBezTo>
                      <a:pt x="330703" y="330923"/>
                      <a:pt x="328321" y="334638"/>
                      <a:pt x="325750" y="338258"/>
                    </a:cubicBezTo>
                    <a:cubicBezTo>
                      <a:pt x="322797" y="342448"/>
                      <a:pt x="319749" y="346639"/>
                      <a:pt x="316796" y="350926"/>
                    </a:cubicBezTo>
                    <a:cubicBezTo>
                      <a:pt x="313748" y="355117"/>
                      <a:pt x="310605" y="359689"/>
                      <a:pt x="307176" y="364451"/>
                    </a:cubicBezTo>
                    <a:lnTo>
                      <a:pt x="309938" y="346830"/>
                    </a:lnTo>
                    <a:cubicBezTo>
                      <a:pt x="310700" y="344258"/>
                      <a:pt x="311367" y="341591"/>
                      <a:pt x="311939" y="338638"/>
                    </a:cubicBezTo>
                    <a:cubicBezTo>
                      <a:pt x="312605" y="335686"/>
                      <a:pt x="313367" y="333019"/>
                      <a:pt x="314510" y="330542"/>
                    </a:cubicBezTo>
                    <a:cubicBezTo>
                      <a:pt x="316034" y="325113"/>
                      <a:pt x="317463" y="319493"/>
                      <a:pt x="318892" y="313683"/>
                    </a:cubicBezTo>
                    <a:cubicBezTo>
                      <a:pt x="320320" y="307873"/>
                      <a:pt x="321940" y="302158"/>
                      <a:pt x="323845" y="296443"/>
                    </a:cubicBezTo>
                    <a:cubicBezTo>
                      <a:pt x="326416" y="288537"/>
                      <a:pt x="328988" y="280726"/>
                      <a:pt x="331465" y="273107"/>
                    </a:cubicBezTo>
                    <a:cubicBezTo>
                      <a:pt x="333941" y="265487"/>
                      <a:pt x="336703" y="257771"/>
                      <a:pt x="339656" y="249865"/>
                    </a:cubicBezTo>
                    <a:cubicBezTo>
                      <a:pt x="340894" y="246341"/>
                      <a:pt x="342228" y="243103"/>
                      <a:pt x="343752" y="239959"/>
                    </a:cubicBezTo>
                    <a:cubicBezTo>
                      <a:pt x="345276" y="236816"/>
                      <a:pt x="346419" y="233482"/>
                      <a:pt x="347371" y="229958"/>
                    </a:cubicBezTo>
                    <a:cubicBezTo>
                      <a:pt x="347562" y="228625"/>
                      <a:pt x="347657" y="226529"/>
                      <a:pt x="347562" y="223767"/>
                    </a:cubicBezTo>
                    <a:cubicBezTo>
                      <a:pt x="347562" y="220909"/>
                      <a:pt x="346610" y="218052"/>
                      <a:pt x="344895" y="215099"/>
                    </a:cubicBezTo>
                    <a:cubicBezTo>
                      <a:pt x="343181" y="212146"/>
                      <a:pt x="340323" y="209384"/>
                      <a:pt x="336418" y="206717"/>
                    </a:cubicBezTo>
                    <a:cubicBezTo>
                      <a:pt x="332512" y="204050"/>
                      <a:pt x="326607" y="202145"/>
                      <a:pt x="318796" y="200907"/>
                    </a:cubicBezTo>
                    <a:cubicBezTo>
                      <a:pt x="316415" y="200907"/>
                      <a:pt x="313082" y="201669"/>
                      <a:pt x="308605" y="203288"/>
                    </a:cubicBezTo>
                    <a:cubicBezTo>
                      <a:pt x="304128" y="204907"/>
                      <a:pt x="299175" y="208813"/>
                      <a:pt x="293746" y="215004"/>
                    </a:cubicBezTo>
                    <a:cubicBezTo>
                      <a:pt x="288221" y="221195"/>
                      <a:pt x="282506" y="230339"/>
                      <a:pt x="276410" y="242626"/>
                    </a:cubicBezTo>
                    <a:cubicBezTo>
                      <a:pt x="275839" y="243769"/>
                      <a:pt x="275267" y="245103"/>
                      <a:pt x="274696" y="246341"/>
                    </a:cubicBezTo>
                    <a:cubicBezTo>
                      <a:pt x="271076" y="246532"/>
                      <a:pt x="265933" y="246817"/>
                      <a:pt x="259075" y="247198"/>
                    </a:cubicBezTo>
                    <a:cubicBezTo>
                      <a:pt x="246407" y="247865"/>
                      <a:pt x="230881" y="249484"/>
                      <a:pt x="212402" y="251866"/>
                    </a:cubicBezTo>
                    <a:cubicBezTo>
                      <a:pt x="212974" y="241960"/>
                      <a:pt x="212402" y="233387"/>
                      <a:pt x="210592" y="226243"/>
                    </a:cubicBezTo>
                    <a:cubicBezTo>
                      <a:pt x="208878" y="219100"/>
                      <a:pt x="206592" y="213004"/>
                      <a:pt x="203925" y="207860"/>
                    </a:cubicBezTo>
                    <a:cubicBezTo>
                      <a:pt x="201163" y="202717"/>
                      <a:pt x="198210" y="198240"/>
                      <a:pt x="195067" y="194239"/>
                    </a:cubicBezTo>
                    <a:cubicBezTo>
                      <a:pt x="191828" y="190239"/>
                      <a:pt x="188780" y="186524"/>
                      <a:pt x="186018" y="183000"/>
                    </a:cubicBezTo>
                    <a:cubicBezTo>
                      <a:pt x="182970" y="178809"/>
                      <a:pt x="178874" y="176047"/>
                      <a:pt x="173731" y="174523"/>
                    </a:cubicBezTo>
                    <a:cubicBezTo>
                      <a:pt x="168587" y="173094"/>
                      <a:pt x="163539" y="172332"/>
                      <a:pt x="158491" y="172427"/>
                    </a:cubicBezTo>
                    <a:cubicBezTo>
                      <a:pt x="153442" y="172427"/>
                      <a:pt x="148966" y="172808"/>
                      <a:pt x="145061" y="173284"/>
                    </a:cubicBezTo>
                    <a:cubicBezTo>
                      <a:pt x="141155" y="173856"/>
                      <a:pt x="138965" y="174237"/>
                      <a:pt x="138583" y="174523"/>
                    </a:cubicBezTo>
                    <a:cubicBezTo>
                      <a:pt x="133154" y="176999"/>
                      <a:pt x="127725" y="179476"/>
                      <a:pt x="122391" y="181952"/>
                    </a:cubicBezTo>
                    <a:cubicBezTo>
                      <a:pt x="116962" y="184429"/>
                      <a:pt x="111628" y="186810"/>
                      <a:pt x="106198" y="188905"/>
                    </a:cubicBezTo>
                    <a:cubicBezTo>
                      <a:pt x="102293" y="190620"/>
                      <a:pt x="98293" y="191953"/>
                      <a:pt x="94292" y="192811"/>
                    </a:cubicBezTo>
                    <a:cubicBezTo>
                      <a:pt x="90292" y="193668"/>
                      <a:pt x="86196" y="194620"/>
                      <a:pt x="82100" y="195668"/>
                    </a:cubicBezTo>
                    <a:cubicBezTo>
                      <a:pt x="80386" y="196049"/>
                      <a:pt x="79052" y="195668"/>
                      <a:pt x="78290" y="194335"/>
                    </a:cubicBezTo>
                    <a:cubicBezTo>
                      <a:pt x="77528" y="193001"/>
                      <a:pt x="77242" y="191382"/>
                      <a:pt x="77528" y="189477"/>
                    </a:cubicBezTo>
                    <a:cubicBezTo>
                      <a:pt x="77814" y="185476"/>
                      <a:pt x="78290" y="181571"/>
                      <a:pt x="79148" y="177666"/>
                    </a:cubicBezTo>
                    <a:cubicBezTo>
                      <a:pt x="79910" y="173761"/>
                      <a:pt x="80767" y="169760"/>
                      <a:pt x="81815" y="165569"/>
                    </a:cubicBezTo>
                    <a:cubicBezTo>
                      <a:pt x="83910" y="158902"/>
                      <a:pt x="86386" y="152234"/>
                      <a:pt x="89435" y="145757"/>
                    </a:cubicBezTo>
                    <a:cubicBezTo>
                      <a:pt x="92482" y="139185"/>
                      <a:pt x="95531" y="132708"/>
                      <a:pt x="98483" y="126136"/>
                    </a:cubicBezTo>
                    <a:cubicBezTo>
                      <a:pt x="101531" y="119563"/>
                      <a:pt x="105056" y="113277"/>
                      <a:pt x="108961" y="107276"/>
                    </a:cubicBezTo>
                    <a:cubicBezTo>
                      <a:pt x="113819" y="99656"/>
                      <a:pt x="118962" y="92512"/>
                      <a:pt x="124391" y="85654"/>
                    </a:cubicBezTo>
                    <a:cubicBezTo>
                      <a:pt x="129820" y="78796"/>
                      <a:pt x="135440" y="72034"/>
                      <a:pt x="141155" y="65271"/>
                    </a:cubicBezTo>
                    <a:cubicBezTo>
                      <a:pt x="149728" y="55270"/>
                      <a:pt x="158777" y="45649"/>
                      <a:pt x="168302" y="36410"/>
                    </a:cubicBezTo>
                    <a:cubicBezTo>
                      <a:pt x="170397" y="33743"/>
                      <a:pt x="173445" y="31552"/>
                      <a:pt x="177350" y="29838"/>
                    </a:cubicBezTo>
                    <a:cubicBezTo>
                      <a:pt x="178779" y="29362"/>
                      <a:pt x="180494" y="29362"/>
                      <a:pt x="182398" y="29647"/>
                    </a:cubicBezTo>
                    <a:cubicBezTo>
                      <a:pt x="182684" y="29647"/>
                      <a:pt x="182970" y="29838"/>
                      <a:pt x="183065" y="30028"/>
                    </a:cubicBezTo>
                    <a:cubicBezTo>
                      <a:pt x="183161" y="30219"/>
                      <a:pt x="183446" y="30314"/>
                      <a:pt x="183732" y="30409"/>
                    </a:cubicBezTo>
                    <a:cubicBezTo>
                      <a:pt x="184589" y="31267"/>
                      <a:pt x="186113" y="32505"/>
                      <a:pt x="188114" y="34315"/>
                    </a:cubicBezTo>
                    <a:cubicBezTo>
                      <a:pt x="190209" y="36124"/>
                      <a:pt x="192019" y="38791"/>
                      <a:pt x="193638" y="42220"/>
                    </a:cubicBezTo>
                    <a:cubicBezTo>
                      <a:pt x="195257" y="45649"/>
                      <a:pt x="196305" y="50126"/>
                      <a:pt x="196877" y="55555"/>
                    </a:cubicBezTo>
                    <a:cubicBezTo>
                      <a:pt x="197353" y="60985"/>
                      <a:pt x="196686" y="67747"/>
                      <a:pt x="194686" y="75748"/>
                    </a:cubicBezTo>
                    <a:cubicBezTo>
                      <a:pt x="192590" y="85083"/>
                      <a:pt x="192209" y="92322"/>
                      <a:pt x="193828" y="97370"/>
                    </a:cubicBezTo>
                    <a:cubicBezTo>
                      <a:pt x="195352" y="102418"/>
                      <a:pt x="197734" y="105466"/>
                      <a:pt x="200972" y="106514"/>
                    </a:cubicBezTo>
                    <a:cubicBezTo>
                      <a:pt x="204211" y="107562"/>
                      <a:pt x="207544" y="106514"/>
                      <a:pt x="211259" y="103561"/>
                    </a:cubicBezTo>
                    <a:cubicBezTo>
                      <a:pt x="214879" y="100609"/>
                      <a:pt x="217546" y="95941"/>
                      <a:pt x="219260" y="89560"/>
                    </a:cubicBezTo>
                    <a:cubicBezTo>
                      <a:pt x="221546" y="81273"/>
                      <a:pt x="222689" y="71748"/>
                      <a:pt x="222689" y="60985"/>
                    </a:cubicBezTo>
                    <a:cubicBezTo>
                      <a:pt x="222689" y="50317"/>
                      <a:pt x="220594" y="40411"/>
                      <a:pt x="216307" y="31457"/>
                    </a:cubicBezTo>
                    <a:cubicBezTo>
                      <a:pt x="213450" y="24313"/>
                      <a:pt x="209354" y="18217"/>
                      <a:pt x="204115" y="12979"/>
                    </a:cubicBezTo>
                    <a:cubicBezTo>
                      <a:pt x="199734" y="8597"/>
                      <a:pt x="194210" y="5073"/>
                      <a:pt x="187447" y="2311"/>
                    </a:cubicBezTo>
                    <a:cubicBezTo>
                      <a:pt x="180684" y="-452"/>
                      <a:pt x="172397" y="-737"/>
                      <a:pt x="162777" y="1453"/>
                    </a:cubicBezTo>
                    <a:cubicBezTo>
                      <a:pt x="161062" y="1453"/>
                      <a:pt x="158872" y="2025"/>
                      <a:pt x="156014" y="2882"/>
                    </a:cubicBezTo>
                    <a:cubicBezTo>
                      <a:pt x="154871" y="3739"/>
                      <a:pt x="153919" y="4216"/>
                      <a:pt x="153252" y="4501"/>
                    </a:cubicBezTo>
                    <a:cubicBezTo>
                      <a:pt x="143917" y="8692"/>
                      <a:pt x="134678" y="15360"/>
                      <a:pt x="125534" y="24409"/>
                    </a:cubicBezTo>
                    <a:cubicBezTo>
                      <a:pt x="116390" y="33553"/>
                      <a:pt x="107818" y="43459"/>
                      <a:pt x="99817" y="54222"/>
                    </a:cubicBezTo>
                    <a:cubicBezTo>
                      <a:pt x="91816" y="64985"/>
                      <a:pt x="84672" y="75558"/>
                      <a:pt x="78576" y="85940"/>
                    </a:cubicBezTo>
                    <a:cubicBezTo>
                      <a:pt x="72480" y="96322"/>
                      <a:pt x="67813" y="104800"/>
                      <a:pt x="64765" y="111372"/>
                    </a:cubicBezTo>
                    <a:cubicBezTo>
                      <a:pt x="64765" y="111658"/>
                      <a:pt x="64479" y="111848"/>
                      <a:pt x="64193" y="111753"/>
                    </a:cubicBezTo>
                    <a:cubicBezTo>
                      <a:pt x="63145" y="114229"/>
                      <a:pt x="62002" y="116896"/>
                      <a:pt x="60669" y="119754"/>
                    </a:cubicBezTo>
                    <a:cubicBezTo>
                      <a:pt x="59336" y="122611"/>
                      <a:pt x="58192" y="125183"/>
                      <a:pt x="57145" y="127755"/>
                    </a:cubicBezTo>
                    <a:cubicBezTo>
                      <a:pt x="55621" y="131184"/>
                      <a:pt x="54002" y="134803"/>
                      <a:pt x="52477" y="138518"/>
                    </a:cubicBezTo>
                    <a:cubicBezTo>
                      <a:pt x="50858" y="142233"/>
                      <a:pt x="49525" y="145852"/>
                      <a:pt x="48286" y="149377"/>
                    </a:cubicBezTo>
                    <a:cubicBezTo>
                      <a:pt x="45239" y="158235"/>
                      <a:pt x="43143" y="167569"/>
                      <a:pt x="42190" y="177190"/>
                    </a:cubicBezTo>
                    <a:cubicBezTo>
                      <a:pt x="41143" y="186905"/>
                      <a:pt x="42095" y="197668"/>
                      <a:pt x="44953" y="209479"/>
                    </a:cubicBezTo>
                    <a:cubicBezTo>
                      <a:pt x="45239" y="209860"/>
                      <a:pt x="45334" y="210337"/>
                      <a:pt x="45239" y="211003"/>
                    </a:cubicBezTo>
                    <a:cubicBezTo>
                      <a:pt x="48001" y="221481"/>
                      <a:pt x="52573" y="228815"/>
                      <a:pt x="59145" y="233006"/>
                    </a:cubicBezTo>
                    <a:cubicBezTo>
                      <a:pt x="65717" y="237197"/>
                      <a:pt x="72194" y="239674"/>
                      <a:pt x="78862" y="240340"/>
                    </a:cubicBezTo>
                    <a:cubicBezTo>
                      <a:pt x="86767" y="241293"/>
                      <a:pt x="95245" y="240340"/>
                      <a:pt x="104389" y="237864"/>
                    </a:cubicBezTo>
                    <a:cubicBezTo>
                      <a:pt x="107151" y="237007"/>
                      <a:pt x="110008" y="235959"/>
                      <a:pt x="112961" y="234721"/>
                    </a:cubicBezTo>
                    <a:cubicBezTo>
                      <a:pt x="115819" y="233482"/>
                      <a:pt x="118676" y="232244"/>
                      <a:pt x="121534" y="231101"/>
                    </a:cubicBezTo>
                    <a:lnTo>
                      <a:pt x="132202" y="226815"/>
                    </a:lnTo>
                    <a:cubicBezTo>
                      <a:pt x="132202" y="226815"/>
                      <a:pt x="133059" y="226624"/>
                      <a:pt x="133821" y="226053"/>
                    </a:cubicBezTo>
                    <a:lnTo>
                      <a:pt x="134297" y="226053"/>
                    </a:lnTo>
                    <a:lnTo>
                      <a:pt x="134869" y="225672"/>
                    </a:lnTo>
                    <a:cubicBezTo>
                      <a:pt x="135536" y="225481"/>
                      <a:pt x="136964" y="224910"/>
                      <a:pt x="139155" y="224053"/>
                    </a:cubicBezTo>
                    <a:cubicBezTo>
                      <a:pt x="141250" y="223195"/>
                      <a:pt x="143441" y="222624"/>
                      <a:pt x="145727" y="222338"/>
                    </a:cubicBezTo>
                    <a:cubicBezTo>
                      <a:pt x="147918" y="222052"/>
                      <a:pt x="150204" y="222148"/>
                      <a:pt x="152490" y="222624"/>
                    </a:cubicBezTo>
                    <a:cubicBezTo>
                      <a:pt x="154776" y="223100"/>
                      <a:pt x="156205" y="224434"/>
                      <a:pt x="156871" y="226624"/>
                    </a:cubicBezTo>
                    <a:cubicBezTo>
                      <a:pt x="157443" y="229387"/>
                      <a:pt x="157919" y="232625"/>
                      <a:pt x="158395" y="236340"/>
                    </a:cubicBezTo>
                    <a:cubicBezTo>
                      <a:pt x="158586" y="239388"/>
                      <a:pt x="158586" y="243007"/>
                      <a:pt x="158395" y="247103"/>
                    </a:cubicBezTo>
                    <a:cubicBezTo>
                      <a:pt x="158205" y="251199"/>
                      <a:pt x="157538" y="256057"/>
                      <a:pt x="156395" y="261581"/>
                    </a:cubicBezTo>
                    <a:cubicBezTo>
                      <a:pt x="141822" y="264629"/>
                      <a:pt x="127249" y="268249"/>
                      <a:pt x="112485" y="272440"/>
                    </a:cubicBezTo>
                    <a:cubicBezTo>
                      <a:pt x="97816" y="276631"/>
                      <a:pt x="84005" y="281679"/>
                      <a:pt x="71242" y="287489"/>
                    </a:cubicBezTo>
                    <a:cubicBezTo>
                      <a:pt x="58478" y="293299"/>
                      <a:pt x="46858" y="300062"/>
                      <a:pt x="36475" y="307587"/>
                    </a:cubicBezTo>
                    <a:cubicBezTo>
                      <a:pt x="26093" y="315112"/>
                      <a:pt x="17806" y="323589"/>
                      <a:pt x="11711" y="333019"/>
                    </a:cubicBezTo>
                    <a:cubicBezTo>
                      <a:pt x="852" y="348735"/>
                      <a:pt x="-2386" y="366737"/>
                      <a:pt x="1709" y="387121"/>
                    </a:cubicBezTo>
                    <a:cubicBezTo>
                      <a:pt x="1995" y="389788"/>
                      <a:pt x="2376" y="392455"/>
                      <a:pt x="2948" y="395122"/>
                    </a:cubicBezTo>
                    <a:cubicBezTo>
                      <a:pt x="3519" y="397693"/>
                      <a:pt x="4662" y="400265"/>
                      <a:pt x="6281" y="402932"/>
                    </a:cubicBezTo>
                    <a:cubicBezTo>
                      <a:pt x="8948" y="407409"/>
                      <a:pt x="12377" y="411886"/>
                      <a:pt x="16664" y="416553"/>
                    </a:cubicBezTo>
                    <a:cubicBezTo>
                      <a:pt x="20950" y="421220"/>
                      <a:pt x="25903" y="425221"/>
                      <a:pt x="31618" y="428459"/>
                    </a:cubicBezTo>
                    <a:cubicBezTo>
                      <a:pt x="37333" y="431698"/>
                      <a:pt x="43810" y="433888"/>
                      <a:pt x="51144" y="435032"/>
                    </a:cubicBezTo>
                    <a:cubicBezTo>
                      <a:pt x="58478" y="436174"/>
                      <a:pt x="66765" y="435508"/>
                      <a:pt x="75814" y="432936"/>
                    </a:cubicBezTo>
                    <a:cubicBezTo>
                      <a:pt x="83529" y="430840"/>
                      <a:pt x="93340" y="425888"/>
                      <a:pt x="105246" y="418267"/>
                    </a:cubicBezTo>
                    <a:cubicBezTo>
                      <a:pt x="117152" y="410647"/>
                      <a:pt x="129154" y="401789"/>
                      <a:pt x="141250" y="391883"/>
                    </a:cubicBezTo>
                    <a:cubicBezTo>
                      <a:pt x="153347" y="381882"/>
                      <a:pt x="164206" y="371595"/>
                      <a:pt x="173921" y="360927"/>
                    </a:cubicBezTo>
                    <a:cubicBezTo>
                      <a:pt x="183637" y="350259"/>
                      <a:pt x="189923" y="340829"/>
                      <a:pt x="192971" y="332542"/>
                    </a:cubicBezTo>
                    <a:cubicBezTo>
                      <a:pt x="194019" y="330066"/>
                      <a:pt x="194781" y="328447"/>
                      <a:pt x="195162" y="327875"/>
                    </a:cubicBezTo>
                    <a:cubicBezTo>
                      <a:pt x="198782" y="317779"/>
                      <a:pt x="201734" y="308539"/>
                      <a:pt x="204020" y="300158"/>
                    </a:cubicBezTo>
                    <a:cubicBezTo>
                      <a:pt x="206306" y="291871"/>
                      <a:pt x="208211" y="284156"/>
                      <a:pt x="209640" y="277012"/>
                    </a:cubicBezTo>
                    <a:cubicBezTo>
                      <a:pt x="224023" y="274916"/>
                      <a:pt x="237358" y="273392"/>
                      <a:pt x="249740" y="272249"/>
                    </a:cubicBezTo>
                    <a:cubicBezTo>
                      <a:pt x="255360" y="271773"/>
                      <a:pt x="260599" y="271392"/>
                      <a:pt x="265457" y="271011"/>
                    </a:cubicBezTo>
                    <a:cubicBezTo>
                      <a:pt x="263361" y="277583"/>
                      <a:pt x="261361" y="284537"/>
                      <a:pt x="259361" y="292252"/>
                    </a:cubicBezTo>
                    <a:lnTo>
                      <a:pt x="258694" y="296633"/>
                    </a:lnTo>
                    <a:cubicBezTo>
                      <a:pt x="253931" y="316636"/>
                      <a:pt x="252026" y="332828"/>
                      <a:pt x="253074" y="345401"/>
                    </a:cubicBezTo>
                    <a:cubicBezTo>
                      <a:pt x="254122" y="357974"/>
                      <a:pt x="256789" y="367880"/>
                      <a:pt x="260980" y="375214"/>
                    </a:cubicBezTo>
                    <a:cubicBezTo>
                      <a:pt x="266219" y="384359"/>
                      <a:pt x="272315" y="390359"/>
                      <a:pt x="279268" y="393121"/>
                    </a:cubicBezTo>
                    <a:cubicBezTo>
                      <a:pt x="286221" y="395884"/>
                      <a:pt x="291650" y="397598"/>
                      <a:pt x="295556" y="398170"/>
                    </a:cubicBezTo>
                    <a:cubicBezTo>
                      <a:pt x="296222" y="398265"/>
                      <a:pt x="296889" y="398265"/>
                      <a:pt x="297556" y="398170"/>
                    </a:cubicBezTo>
                    <a:cubicBezTo>
                      <a:pt x="298223" y="398170"/>
                      <a:pt x="298889" y="398170"/>
                      <a:pt x="299556" y="398170"/>
                    </a:cubicBezTo>
                    <a:cubicBezTo>
                      <a:pt x="304795" y="399027"/>
                      <a:pt x="310700" y="395979"/>
                      <a:pt x="317273" y="389216"/>
                    </a:cubicBezTo>
                    <a:cubicBezTo>
                      <a:pt x="323845" y="382358"/>
                      <a:pt x="330036" y="374738"/>
                      <a:pt x="335656" y="366261"/>
                    </a:cubicBezTo>
                    <a:cubicBezTo>
                      <a:pt x="342228" y="356260"/>
                      <a:pt x="348895" y="344735"/>
                      <a:pt x="355563" y="331781"/>
                    </a:cubicBezTo>
                    <a:cubicBezTo>
                      <a:pt x="355182" y="349116"/>
                      <a:pt x="356039" y="361594"/>
                      <a:pt x="357944" y="369214"/>
                    </a:cubicBezTo>
                    <a:cubicBezTo>
                      <a:pt x="359944" y="376834"/>
                      <a:pt x="363088" y="382739"/>
                      <a:pt x="367469" y="386740"/>
                    </a:cubicBezTo>
                    <a:cubicBezTo>
                      <a:pt x="370994" y="389597"/>
                      <a:pt x="376613" y="392740"/>
                      <a:pt x="384328" y="395884"/>
                    </a:cubicBezTo>
                    <a:cubicBezTo>
                      <a:pt x="392044" y="399122"/>
                      <a:pt x="399569" y="399789"/>
                      <a:pt x="406903" y="397884"/>
                    </a:cubicBezTo>
                    <a:cubicBezTo>
                      <a:pt x="409379" y="397313"/>
                      <a:pt x="412141" y="396169"/>
                      <a:pt x="415190" y="394645"/>
                    </a:cubicBezTo>
                    <a:cubicBezTo>
                      <a:pt x="418237" y="393121"/>
                      <a:pt x="421857" y="390264"/>
                      <a:pt x="426048" y="386073"/>
                    </a:cubicBezTo>
                    <a:cubicBezTo>
                      <a:pt x="429667" y="382453"/>
                      <a:pt x="433573" y="377596"/>
                      <a:pt x="437764" y="371690"/>
                    </a:cubicBezTo>
                    <a:cubicBezTo>
                      <a:pt x="437383" y="373690"/>
                      <a:pt x="437002" y="375691"/>
                      <a:pt x="436621" y="377691"/>
                    </a:cubicBezTo>
                    <a:cubicBezTo>
                      <a:pt x="434620" y="388549"/>
                      <a:pt x="432906" y="398646"/>
                      <a:pt x="431668" y="407981"/>
                    </a:cubicBezTo>
                    <a:cubicBezTo>
                      <a:pt x="430334" y="417315"/>
                      <a:pt x="429858" y="424459"/>
                      <a:pt x="430048" y="429507"/>
                    </a:cubicBezTo>
                    <a:cubicBezTo>
                      <a:pt x="430048" y="437508"/>
                      <a:pt x="431477" y="444175"/>
                      <a:pt x="434240" y="449414"/>
                    </a:cubicBezTo>
                    <a:cubicBezTo>
                      <a:pt x="437002" y="454653"/>
                      <a:pt x="440050" y="458844"/>
                      <a:pt x="443574" y="461892"/>
                    </a:cubicBezTo>
                    <a:cubicBezTo>
                      <a:pt x="447098" y="464940"/>
                      <a:pt x="450623" y="467131"/>
                      <a:pt x="454052" y="468560"/>
                    </a:cubicBezTo>
                    <a:cubicBezTo>
                      <a:pt x="457481" y="469893"/>
                      <a:pt x="460052" y="470750"/>
                      <a:pt x="461671" y="471036"/>
                    </a:cubicBezTo>
                    <a:cubicBezTo>
                      <a:pt x="466815" y="472465"/>
                      <a:pt x="471482" y="472750"/>
                      <a:pt x="475673" y="471703"/>
                    </a:cubicBezTo>
                    <a:cubicBezTo>
                      <a:pt x="479864" y="470655"/>
                      <a:pt x="483389" y="469036"/>
                      <a:pt x="486246" y="466845"/>
                    </a:cubicBezTo>
                    <a:cubicBezTo>
                      <a:pt x="489103" y="464654"/>
                      <a:pt x="491485" y="462273"/>
                      <a:pt x="493390" y="459701"/>
                    </a:cubicBezTo>
                    <a:cubicBezTo>
                      <a:pt x="495295" y="457129"/>
                      <a:pt x="496533" y="455224"/>
                      <a:pt x="497009" y="453986"/>
                    </a:cubicBezTo>
                    <a:cubicBezTo>
                      <a:pt x="502534" y="444461"/>
                      <a:pt x="507963" y="434936"/>
                      <a:pt x="513297" y="425507"/>
                    </a:cubicBezTo>
                    <a:cubicBezTo>
                      <a:pt x="518631" y="415982"/>
                      <a:pt x="524060" y="406457"/>
                      <a:pt x="529585" y="397027"/>
                    </a:cubicBezTo>
                    <a:cubicBezTo>
                      <a:pt x="533109" y="391597"/>
                      <a:pt x="536633" y="386168"/>
                      <a:pt x="540157" y="380929"/>
                    </a:cubicBezTo>
                    <a:cubicBezTo>
                      <a:pt x="543682" y="375595"/>
                      <a:pt x="547111" y="370452"/>
                      <a:pt x="550635" y="365309"/>
                    </a:cubicBezTo>
                    <a:cubicBezTo>
                      <a:pt x="553207" y="361689"/>
                      <a:pt x="557017" y="357308"/>
                      <a:pt x="561970" y="352069"/>
                    </a:cubicBezTo>
                    <a:cubicBezTo>
                      <a:pt x="567018" y="346830"/>
                      <a:pt x="571971" y="341782"/>
                      <a:pt x="576924" y="336829"/>
                    </a:cubicBezTo>
                    <a:cubicBezTo>
                      <a:pt x="581877" y="331971"/>
                      <a:pt x="586354" y="327589"/>
                      <a:pt x="590545" y="323875"/>
                    </a:cubicBezTo>
                    <a:cubicBezTo>
                      <a:pt x="594641" y="320160"/>
                      <a:pt x="597307" y="317779"/>
                      <a:pt x="598450" y="316636"/>
                    </a:cubicBezTo>
                    <a:cubicBezTo>
                      <a:pt x="598641" y="317684"/>
                      <a:pt x="598450" y="319588"/>
                      <a:pt x="597784" y="322541"/>
                    </a:cubicBezTo>
                    <a:cubicBezTo>
                      <a:pt x="597117" y="325399"/>
                      <a:pt x="596355" y="328828"/>
                      <a:pt x="595403" y="332733"/>
                    </a:cubicBezTo>
                    <a:cubicBezTo>
                      <a:pt x="594450" y="336638"/>
                      <a:pt x="593402" y="340448"/>
                      <a:pt x="592354" y="344258"/>
                    </a:cubicBezTo>
                    <a:cubicBezTo>
                      <a:pt x="591211" y="348068"/>
                      <a:pt x="590354" y="351307"/>
                      <a:pt x="589592" y="353878"/>
                    </a:cubicBezTo>
                    <a:cubicBezTo>
                      <a:pt x="588354" y="357403"/>
                      <a:pt x="587497" y="360927"/>
                      <a:pt x="586925" y="364451"/>
                    </a:cubicBezTo>
                    <a:cubicBezTo>
                      <a:pt x="586354" y="368071"/>
                      <a:pt x="587116" y="371500"/>
                      <a:pt x="589307" y="374834"/>
                    </a:cubicBezTo>
                    <a:cubicBezTo>
                      <a:pt x="591688" y="379215"/>
                      <a:pt x="594545" y="382263"/>
                      <a:pt x="598165" y="383977"/>
                    </a:cubicBezTo>
                    <a:cubicBezTo>
                      <a:pt x="601784" y="385692"/>
                      <a:pt x="605118" y="386454"/>
                      <a:pt x="608357" y="386359"/>
                    </a:cubicBezTo>
                    <a:cubicBezTo>
                      <a:pt x="611595" y="386168"/>
                      <a:pt x="614548" y="385501"/>
                      <a:pt x="617215" y="384263"/>
                    </a:cubicBezTo>
                    <a:cubicBezTo>
                      <a:pt x="619882" y="383025"/>
                      <a:pt x="621691" y="381787"/>
                      <a:pt x="622549" y="380548"/>
                    </a:cubicBezTo>
                    <a:cubicBezTo>
                      <a:pt x="628740" y="371214"/>
                      <a:pt x="634741" y="361879"/>
                      <a:pt x="640741" y="352545"/>
                    </a:cubicBezTo>
                    <a:cubicBezTo>
                      <a:pt x="646742" y="343306"/>
                      <a:pt x="652743" y="333971"/>
                      <a:pt x="658934" y="324541"/>
                    </a:cubicBezTo>
                    <a:cubicBezTo>
                      <a:pt x="659887" y="322732"/>
                      <a:pt x="661220" y="320922"/>
                      <a:pt x="662840" y="319112"/>
                    </a:cubicBezTo>
                    <a:lnTo>
                      <a:pt x="667697" y="313873"/>
                    </a:lnTo>
                    <a:cubicBezTo>
                      <a:pt x="666269" y="320636"/>
                      <a:pt x="665125" y="326637"/>
                      <a:pt x="664173" y="331876"/>
                    </a:cubicBezTo>
                    <a:cubicBezTo>
                      <a:pt x="663220" y="337114"/>
                      <a:pt x="662268" y="343020"/>
                      <a:pt x="661411" y="349688"/>
                    </a:cubicBezTo>
                    <a:cubicBezTo>
                      <a:pt x="660553" y="356355"/>
                      <a:pt x="660077" y="363213"/>
                      <a:pt x="659982" y="370262"/>
                    </a:cubicBezTo>
                    <a:cubicBezTo>
                      <a:pt x="659696" y="382930"/>
                      <a:pt x="662078" y="392931"/>
                      <a:pt x="667126" y="400170"/>
                    </a:cubicBezTo>
                    <a:cubicBezTo>
                      <a:pt x="672174" y="407504"/>
                      <a:pt x="677889" y="412171"/>
                      <a:pt x="684271" y="414172"/>
                    </a:cubicBezTo>
                    <a:lnTo>
                      <a:pt x="688652" y="414838"/>
                    </a:lnTo>
                    <a:cubicBezTo>
                      <a:pt x="694558" y="415791"/>
                      <a:pt x="700844" y="415029"/>
                      <a:pt x="707607" y="412552"/>
                    </a:cubicBezTo>
                    <a:cubicBezTo>
                      <a:pt x="714274" y="410076"/>
                      <a:pt x="721132" y="405694"/>
                      <a:pt x="728086" y="399408"/>
                    </a:cubicBezTo>
                    <a:cubicBezTo>
                      <a:pt x="726562" y="407314"/>
                      <a:pt x="725038" y="415029"/>
                      <a:pt x="723609" y="422554"/>
                    </a:cubicBezTo>
                    <a:cubicBezTo>
                      <a:pt x="721609" y="433412"/>
                      <a:pt x="719894" y="443509"/>
                      <a:pt x="718656" y="452843"/>
                    </a:cubicBezTo>
                    <a:cubicBezTo>
                      <a:pt x="717323" y="462178"/>
                      <a:pt x="716846" y="469321"/>
                      <a:pt x="717037" y="474370"/>
                    </a:cubicBezTo>
                    <a:cubicBezTo>
                      <a:pt x="717037" y="482371"/>
                      <a:pt x="718466" y="489038"/>
                      <a:pt x="721228" y="494277"/>
                    </a:cubicBezTo>
                    <a:cubicBezTo>
                      <a:pt x="723895" y="499516"/>
                      <a:pt x="727038" y="503707"/>
                      <a:pt x="730562" y="506755"/>
                    </a:cubicBezTo>
                    <a:cubicBezTo>
                      <a:pt x="734086" y="509803"/>
                      <a:pt x="737611" y="511993"/>
                      <a:pt x="741040" y="513422"/>
                    </a:cubicBezTo>
                    <a:cubicBezTo>
                      <a:pt x="744469" y="514756"/>
                      <a:pt x="747041" y="515613"/>
                      <a:pt x="748660" y="515899"/>
                    </a:cubicBezTo>
                    <a:cubicBezTo>
                      <a:pt x="753803" y="517327"/>
                      <a:pt x="758471" y="517613"/>
                      <a:pt x="762566" y="516565"/>
                    </a:cubicBezTo>
                    <a:cubicBezTo>
                      <a:pt x="766757" y="515518"/>
                      <a:pt x="770282" y="513898"/>
                      <a:pt x="773139" y="511708"/>
                    </a:cubicBezTo>
                    <a:cubicBezTo>
                      <a:pt x="775997" y="509517"/>
                      <a:pt x="778378" y="507136"/>
                      <a:pt x="780283" y="504564"/>
                    </a:cubicBezTo>
                    <a:cubicBezTo>
                      <a:pt x="782188" y="501992"/>
                      <a:pt x="783426" y="500087"/>
                      <a:pt x="783902" y="498849"/>
                    </a:cubicBezTo>
                    <a:cubicBezTo>
                      <a:pt x="789427" y="489324"/>
                      <a:pt x="794856" y="479799"/>
                      <a:pt x="800190" y="470369"/>
                    </a:cubicBezTo>
                    <a:cubicBezTo>
                      <a:pt x="805524" y="460844"/>
                      <a:pt x="810953" y="451319"/>
                      <a:pt x="816478" y="441889"/>
                    </a:cubicBezTo>
                    <a:cubicBezTo>
                      <a:pt x="820002" y="436460"/>
                      <a:pt x="823526" y="431031"/>
                      <a:pt x="827050" y="425792"/>
                    </a:cubicBezTo>
                    <a:cubicBezTo>
                      <a:pt x="830575" y="420458"/>
                      <a:pt x="834004" y="415315"/>
                      <a:pt x="837528" y="410171"/>
                    </a:cubicBezTo>
                    <a:cubicBezTo>
                      <a:pt x="840100" y="406552"/>
                      <a:pt x="843910" y="402170"/>
                      <a:pt x="848863" y="396932"/>
                    </a:cubicBezTo>
                    <a:cubicBezTo>
                      <a:pt x="853911" y="391693"/>
                      <a:pt x="858864" y="386644"/>
                      <a:pt x="863817" y="381691"/>
                    </a:cubicBezTo>
                    <a:cubicBezTo>
                      <a:pt x="868770" y="376834"/>
                      <a:pt x="873247" y="372452"/>
                      <a:pt x="877342" y="368738"/>
                    </a:cubicBezTo>
                    <a:cubicBezTo>
                      <a:pt x="881438" y="365023"/>
                      <a:pt x="884105" y="362641"/>
                      <a:pt x="885248" y="361498"/>
                    </a:cubicBezTo>
                    <a:cubicBezTo>
                      <a:pt x="885439" y="362546"/>
                      <a:pt x="885248" y="364451"/>
                      <a:pt x="884582" y="367404"/>
                    </a:cubicBezTo>
                    <a:cubicBezTo>
                      <a:pt x="883915" y="370262"/>
                      <a:pt x="883153" y="373690"/>
                      <a:pt x="882200" y="377596"/>
                    </a:cubicBezTo>
                    <a:cubicBezTo>
                      <a:pt x="881248" y="381501"/>
                      <a:pt x="880200" y="385311"/>
                      <a:pt x="879152" y="389121"/>
                    </a:cubicBezTo>
                    <a:cubicBezTo>
                      <a:pt x="878105" y="392931"/>
                      <a:pt x="877152" y="396169"/>
                      <a:pt x="876390" y="398741"/>
                    </a:cubicBezTo>
                    <a:cubicBezTo>
                      <a:pt x="875152" y="402265"/>
                      <a:pt x="874294" y="405790"/>
                      <a:pt x="873723" y="409314"/>
                    </a:cubicBezTo>
                    <a:cubicBezTo>
                      <a:pt x="873151" y="412934"/>
                      <a:pt x="873914" y="416363"/>
                      <a:pt x="876104" y="419696"/>
                    </a:cubicBezTo>
                    <a:cubicBezTo>
                      <a:pt x="878390" y="424078"/>
                      <a:pt x="881343" y="427126"/>
                      <a:pt x="884963" y="428840"/>
                    </a:cubicBezTo>
                    <a:cubicBezTo>
                      <a:pt x="888582" y="430555"/>
                      <a:pt x="891916" y="431317"/>
                      <a:pt x="895154" y="431221"/>
                    </a:cubicBezTo>
                    <a:cubicBezTo>
                      <a:pt x="898393" y="431031"/>
                      <a:pt x="901346" y="430364"/>
                      <a:pt x="904013" y="429126"/>
                    </a:cubicBezTo>
                    <a:cubicBezTo>
                      <a:pt x="906680" y="427888"/>
                      <a:pt x="908489" y="426649"/>
                      <a:pt x="909347" y="425411"/>
                    </a:cubicBezTo>
                    <a:cubicBezTo>
                      <a:pt x="915538" y="416077"/>
                      <a:pt x="921539" y="406742"/>
                      <a:pt x="927539" y="397408"/>
                    </a:cubicBezTo>
                    <a:cubicBezTo>
                      <a:pt x="933540" y="388168"/>
                      <a:pt x="939541" y="378834"/>
                      <a:pt x="945732" y="369404"/>
                    </a:cubicBezTo>
                    <a:cubicBezTo>
                      <a:pt x="946684" y="367594"/>
                      <a:pt x="948018" y="365785"/>
                      <a:pt x="949637" y="363975"/>
                    </a:cubicBezTo>
                    <a:cubicBezTo>
                      <a:pt x="951257" y="362261"/>
                      <a:pt x="952876" y="360451"/>
                      <a:pt x="954495" y="358736"/>
                    </a:cubicBezTo>
                    <a:cubicBezTo>
                      <a:pt x="953066" y="365499"/>
                      <a:pt x="951923" y="371500"/>
                      <a:pt x="950971" y="376738"/>
                    </a:cubicBezTo>
                    <a:cubicBezTo>
                      <a:pt x="950018" y="381977"/>
                      <a:pt x="949066" y="387883"/>
                      <a:pt x="948208" y="394550"/>
                    </a:cubicBezTo>
                    <a:cubicBezTo>
                      <a:pt x="947351" y="401218"/>
                      <a:pt x="946875" y="408076"/>
                      <a:pt x="946780" y="415124"/>
                    </a:cubicBezTo>
                    <a:cubicBezTo>
                      <a:pt x="946494" y="427792"/>
                      <a:pt x="948875" y="437698"/>
                      <a:pt x="953924" y="445033"/>
                    </a:cubicBezTo>
                    <a:cubicBezTo>
                      <a:pt x="958972" y="452367"/>
                      <a:pt x="964687" y="457034"/>
                      <a:pt x="971068" y="459035"/>
                    </a:cubicBezTo>
                    <a:lnTo>
                      <a:pt x="975450" y="459701"/>
                    </a:lnTo>
                    <a:cubicBezTo>
                      <a:pt x="981356" y="460654"/>
                      <a:pt x="987642" y="459892"/>
                      <a:pt x="994405" y="457415"/>
                    </a:cubicBezTo>
                    <a:cubicBezTo>
                      <a:pt x="1001167" y="454939"/>
                      <a:pt x="1008025" y="450557"/>
                      <a:pt x="1015074" y="444080"/>
                    </a:cubicBezTo>
                    <a:cubicBezTo>
                      <a:pt x="1018408" y="441032"/>
                      <a:pt x="1021741" y="437508"/>
                      <a:pt x="1024980" y="433508"/>
                    </a:cubicBezTo>
                    <a:cubicBezTo>
                      <a:pt x="1026314" y="440651"/>
                      <a:pt x="1028504" y="447604"/>
                      <a:pt x="1031552" y="454367"/>
                    </a:cubicBezTo>
                    <a:cubicBezTo>
                      <a:pt x="1035362" y="461987"/>
                      <a:pt x="1039649" y="468369"/>
                      <a:pt x="1044411" y="473417"/>
                    </a:cubicBezTo>
                    <a:cubicBezTo>
                      <a:pt x="1049174" y="478465"/>
                      <a:pt x="1054031" y="482752"/>
                      <a:pt x="1059175" y="486276"/>
                    </a:cubicBezTo>
                    <a:cubicBezTo>
                      <a:pt x="1062413" y="489134"/>
                      <a:pt x="1065938" y="491229"/>
                      <a:pt x="1069748" y="492658"/>
                    </a:cubicBezTo>
                    <a:cubicBezTo>
                      <a:pt x="1073558" y="494087"/>
                      <a:pt x="1077082" y="495229"/>
                      <a:pt x="1080225" y="496087"/>
                    </a:cubicBezTo>
                    <a:cubicBezTo>
                      <a:pt x="1083749" y="496944"/>
                      <a:pt x="1087178" y="497515"/>
                      <a:pt x="1090512" y="497706"/>
                    </a:cubicBezTo>
                    <a:lnTo>
                      <a:pt x="1093941" y="498277"/>
                    </a:lnTo>
                    <a:cubicBezTo>
                      <a:pt x="1102609" y="498277"/>
                      <a:pt x="1110991" y="496182"/>
                      <a:pt x="1118992" y="491896"/>
                    </a:cubicBezTo>
                    <a:cubicBezTo>
                      <a:pt x="1126993" y="487610"/>
                      <a:pt x="1134517" y="482275"/>
                      <a:pt x="1141566" y="475703"/>
                    </a:cubicBezTo>
                    <a:cubicBezTo>
                      <a:pt x="1148615" y="469131"/>
                      <a:pt x="1155091" y="462083"/>
                      <a:pt x="1160997" y="454463"/>
                    </a:cubicBezTo>
                    <a:cubicBezTo>
                      <a:pt x="1166902" y="446842"/>
                      <a:pt x="1171951" y="439508"/>
                      <a:pt x="1176237" y="432555"/>
                    </a:cubicBezTo>
                    <a:cubicBezTo>
                      <a:pt x="1179666" y="427031"/>
                      <a:pt x="1182333" y="422077"/>
                      <a:pt x="1184809" y="417506"/>
                    </a:cubicBezTo>
                    <a:cubicBezTo>
                      <a:pt x="1186429" y="418648"/>
                      <a:pt x="1187858" y="419887"/>
                      <a:pt x="1189667" y="420839"/>
                    </a:cubicBezTo>
                    <a:cubicBezTo>
                      <a:pt x="1192620" y="422459"/>
                      <a:pt x="1195573" y="424363"/>
                      <a:pt x="1198621" y="426459"/>
                    </a:cubicBezTo>
                    <a:cubicBezTo>
                      <a:pt x="1198240" y="427031"/>
                      <a:pt x="1197764" y="427983"/>
                      <a:pt x="1197478" y="429316"/>
                    </a:cubicBezTo>
                    <a:cubicBezTo>
                      <a:pt x="1197097" y="430555"/>
                      <a:pt x="1196525" y="431793"/>
                      <a:pt x="1195668" y="433031"/>
                    </a:cubicBezTo>
                    <a:cubicBezTo>
                      <a:pt x="1178904" y="463130"/>
                      <a:pt x="1170141" y="495896"/>
                      <a:pt x="1169284" y="531139"/>
                    </a:cubicBezTo>
                    <a:cubicBezTo>
                      <a:pt x="1169284" y="537521"/>
                      <a:pt x="1169760" y="543712"/>
                      <a:pt x="1170617" y="549903"/>
                    </a:cubicBezTo>
                    <a:cubicBezTo>
                      <a:pt x="1171475" y="556094"/>
                      <a:pt x="1173856" y="561905"/>
                      <a:pt x="1177666" y="567524"/>
                    </a:cubicBezTo>
                    <a:cubicBezTo>
                      <a:pt x="1181190" y="573049"/>
                      <a:pt x="1185762" y="578097"/>
                      <a:pt x="1191382" y="582478"/>
                    </a:cubicBezTo>
                    <a:cubicBezTo>
                      <a:pt x="1197097" y="586860"/>
                      <a:pt x="1204717" y="589146"/>
                      <a:pt x="1214432" y="589336"/>
                    </a:cubicBezTo>
                    <a:cubicBezTo>
                      <a:pt x="1217099" y="589336"/>
                      <a:pt x="1219576" y="589527"/>
                      <a:pt x="1221957" y="589527"/>
                    </a:cubicBezTo>
                    <a:cubicBezTo>
                      <a:pt x="1224338" y="589527"/>
                      <a:pt x="1226815" y="589336"/>
                      <a:pt x="1229577" y="588765"/>
                    </a:cubicBezTo>
                    <a:cubicBezTo>
                      <a:pt x="1238340" y="586479"/>
                      <a:pt x="1247579" y="581336"/>
                      <a:pt x="1257295" y="573525"/>
                    </a:cubicBezTo>
                    <a:cubicBezTo>
                      <a:pt x="1267010" y="565715"/>
                      <a:pt x="1276726" y="556380"/>
                      <a:pt x="1286251" y="545522"/>
                    </a:cubicBezTo>
                    <a:cubicBezTo>
                      <a:pt x="1295776" y="534663"/>
                      <a:pt x="1305015" y="523138"/>
                      <a:pt x="1313778" y="511041"/>
                    </a:cubicBezTo>
                    <a:cubicBezTo>
                      <a:pt x="1322541" y="498849"/>
                      <a:pt x="1330542" y="487324"/>
                      <a:pt x="1337781" y="476465"/>
                    </a:cubicBezTo>
                    <a:cubicBezTo>
                      <a:pt x="1345020" y="465607"/>
                      <a:pt x="1351021" y="456082"/>
                      <a:pt x="1355783" y="447986"/>
                    </a:cubicBezTo>
                    <a:cubicBezTo>
                      <a:pt x="1360546" y="439889"/>
                      <a:pt x="1363689" y="434555"/>
                      <a:pt x="1365023" y="432174"/>
                    </a:cubicBezTo>
                    <a:cubicBezTo>
                      <a:pt x="1366547" y="429031"/>
                      <a:pt x="1366832" y="425983"/>
                      <a:pt x="1365975" y="423030"/>
                    </a:cubicBezTo>
                    <a:lnTo>
                      <a:pt x="1365975" y="423030"/>
                    </a:lnTo>
                    <a:close/>
                    <a:moveTo>
                      <a:pt x="135345" y="302063"/>
                    </a:moveTo>
                    <a:cubicBezTo>
                      <a:pt x="131725" y="306635"/>
                      <a:pt x="127630" y="311492"/>
                      <a:pt x="122772" y="316350"/>
                    </a:cubicBezTo>
                    <a:cubicBezTo>
                      <a:pt x="100198" y="338829"/>
                      <a:pt x="80195" y="354926"/>
                      <a:pt x="62765" y="364546"/>
                    </a:cubicBezTo>
                    <a:cubicBezTo>
                      <a:pt x="45334" y="374167"/>
                      <a:pt x="32570" y="377024"/>
                      <a:pt x="24569" y="373119"/>
                    </a:cubicBezTo>
                    <a:lnTo>
                      <a:pt x="24093" y="373119"/>
                    </a:lnTo>
                    <a:cubicBezTo>
                      <a:pt x="23617" y="363308"/>
                      <a:pt x="25998" y="354260"/>
                      <a:pt x="31332" y="346068"/>
                    </a:cubicBezTo>
                    <a:cubicBezTo>
                      <a:pt x="35714" y="339400"/>
                      <a:pt x="41810" y="333209"/>
                      <a:pt x="49620" y="327399"/>
                    </a:cubicBezTo>
                    <a:cubicBezTo>
                      <a:pt x="57335" y="321589"/>
                      <a:pt x="66194" y="316350"/>
                      <a:pt x="76195" y="311492"/>
                    </a:cubicBezTo>
                    <a:cubicBezTo>
                      <a:pt x="86101" y="306730"/>
                      <a:pt x="96959" y="302443"/>
                      <a:pt x="108580" y="298824"/>
                    </a:cubicBezTo>
                    <a:cubicBezTo>
                      <a:pt x="120200" y="295109"/>
                      <a:pt x="132297" y="291775"/>
                      <a:pt x="144775" y="288727"/>
                    </a:cubicBezTo>
                    <a:cubicBezTo>
                      <a:pt x="142108" y="293014"/>
                      <a:pt x="138965" y="297395"/>
                      <a:pt x="135440" y="302063"/>
                    </a:cubicBezTo>
                    <a:lnTo>
                      <a:pt x="135440" y="302063"/>
                    </a:lnTo>
                    <a:close/>
                    <a:moveTo>
                      <a:pt x="1093179" y="370928"/>
                    </a:moveTo>
                    <a:cubicBezTo>
                      <a:pt x="1093560" y="366642"/>
                      <a:pt x="1093846" y="362356"/>
                      <a:pt x="1094227" y="358069"/>
                    </a:cubicBezTo>
                    <a:cubicBezTo>
                      <a:pt x="1094417" y="354450"/>
                      <a:pt x="1094989" y="350259"/>
                      <a:pt x="1095656" y="345496"/>
                    </a:cubicBezTo>
                    <a:cubicBezTo>
                      <a:pt x="1096417" y="340734"/>
                      <a:pt x="1097465" y="336162"/>
                      <a:pt x="1098799" y="331685"/>
                    </a:cubicBezTo>
                    <a:lnTo>
                      <a:pt x="1098132" y="332542"/>
                    </a:lnTo>
                    <a:cubicBezTo>
                      <a:pt x="1099656" y="324732"/>
                      <a:pt x="1101561" y="318064"/>
                      <a:pt x="1103752" y="312349"/>
                    </a:cubicBezTo>
                    <a:cubicBezTo>
                      <a:pt x="1105942" y="306730"/>
                      <a:pt x="1108419" y="301967"/>
                      <a:pt x="1110991" y="298157"/>
                    </a:cubicBezTo>
                    <a:cubicBezTo>
                      <a:pt x="1113563" y="294347"/>
                      <a:pt x="1116039" y="291394"/>
                      <a:pt x="1118420" y="289299"/>
                    </a:cubicBezTo>
                    <a:cubicBezTo>
                      <a:pt x="1120801" y="287203"/>
                      <a:pt x="1122897" y="285584"/>
                      <a:pt x="1124707" y="284537"/>
                    </a:cubicBezTo>
                    <a:cubicBezTo>
                      <a:pt x="1126707" y="282536"/>
                      <a:pt x="1128326" y="282250"/>
                      <a:pt x="1129565" y="283774"/>
                    </a:cubicBezTo>
                    <a:cubicBezTo>
                      <a:pt x="1130803" y="285298"/>
                      <a:pt x="1130708" y="289775"/>
                      <a:pt x="1129183" y="297300"/>
                    </a:cubicBezTo>
                    <a:cubicBezTo>
                      <a:pt x="1128898" y="298919"/>
                      <a:pt x="1127850" y="302729"/>
                      <a:pt x="1125945" y="308539"/>
                    </a:cubicBezTo>
                    <a:cubicBezTo>
                      <a:pt x="1124040" y="314445"/>
                      <a:pt x="1121468" y="321017"/>
                      <a:pt x="1118325" y="328351"/>
                    </a:cubicBezTo>
                    <a:cubicBezTo>
                      <a:pt x="1115182" y="335686"/>
                      <a:pt x="1111467" y="343306"/>
                      <a:pt x="1107181" y="351116"/>
                    </a:cubicBezTo>
                    <a:cubicBezTo>
                      <a:pt x="1102894" y="359022"/>
                      <a:pt x="1098227" y="365499"/>
                      <a:pt x="1093084" y="370738"/>
                    </a:cubicBezTo>
                    <a:lnTo>
                      <a:pt x="1093084" y="370738"/>
                    </a:lnTo>
                    <a:close/>
                  </a:path>
                </a:pathLst>
              </a:custGeom>
              <a:solidFill>
                <a:srgbClr val="EC6528"/>
              </a:solidFill>
              <a:ln w="9525" cap="flat">
                <a:noFill/>
                <a:prstDash val="solid"/>
                <a:miter/>
              </a:ln>
            </p:spPr>
            <p:txBody>
              <a:bodyPr rtlCol="0" anchor="ctr"/>
              <a:lstStyle/>
              <a:p>
                <a:endParaRPr lang="nl-BE"/>
              </a:p>
            </p:txBody>
          </p:sp>
        </p:grpSp>
        <p:sp>
          <p:nvSpPr>
            <p:cNvPr id="56" name="Rechthoek 55">
              <a:hlinkClick r:id="rId32" action="ppaction://hlinksldjump"/>
              <a:extLst>
                <a:ext uri="{FF2B5EF4-FFF2-40B4-BE49-F238E27FC236}">
                  <a16:creationId xmlns:a16="http://schemas.microsoft.com/office/drawing/2014/main" id="{75FA456F-59B7-0914-919F-5F0BCD73C36B}"/>
                </a:ext>
              </a:extLst>
            </p:cNvPr>
            <p:cNvSpPr/>
            <p:nvPr/>
          </p:nvSpPr>
          <p:spPr>
            <a:xfrm>
              <a:off x="10048082" y="-1453348"/>
              <a:ext cx="3259127" cy="11339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grpSp>
        <p:nvGrpSpPr>
          <p:cNvPr id="154" name="!!overizchtalle#">
            <a:extLst>
              <a:ext uri="{FF2B5EF4-FFF2-40B4-BE49-F238E27FC236}">
                <a16:creationId xmlns:a16="http://schemas.microsoft.com/office/drawing/2014/main" id="{73722E19-2B97-6204-6EED-D6EF5420BCED}"/>
              </a:ext>
            </a:extLst>
          </p:cNvPr>
          <p:cNvGrpSpPr/>
          <p:nvPr/>
        </p:nvGrpSpPr>
        <p:grpSpPr>
          <a:xfrm>
            <a:off x="432302" y="326909"/>
            <a:ext cx="1119353" cy="855566"/>
            <a:chOff x="432302" y="326909"/>
            <a:chExt cx="1119353" cy="855566"/>
          </a:xfrm>
        </p:grpSpPr>
        <p:grpSp>
          <p:nvGrpSpPr>
            <p:cNvPr id="155" name="Groep 154">
              <a:extLst>
                <a:ext uri="{FF2B5EF4-FFF2-40B4-BE49-F238E27FC236}">
                  <a16:creationId xmlns:a16="http://schemas.microsoft.com/office/drawing/2014/main" id="{E5851052-2E3D-4391-B310-114237B32421}"/>
                </a:ext>
              </a:extLst>
            </p:cNvPr>
            <p:cNvGrpSpPr/>
            <p:nvPr/>
          </p:nvGrpSpPr>
          <p:grpSpPr>
            <a:xfrm>
              <a:off x="467615" y="411552"/>
              <a:ext cx="970270" cy="722476"/>
              <a:chOff x="467615" y="411552"/>
              <a:chExt cx="970270" cy="722476"/>
            </a:xfrm>
            <a:effectLst>
              <a:outerShdw blurRad="50800" dist="38100" dir="2700000" algn="tl" rotWithShape="0">
                <a:prstClr val="black">
                  <a:alpha val="40000"/>
                </a:prstClr>
              </a:outerShdw>
            </a:effectLst>
          </p:grpSpPr>
          <p:sp>
            <p:nvSpPr>
              <p:cNvPr id="157" name="Vrije vorm: vorm 156">
                <a:extLst>
                  <a:ext uri="{FF2B5EF4-FFF2-40B4-BE49-F238E27FC236}">
                    <a16:creationId xmlns:a16="http://schemas.microsoft.com/office/drawing/2014/main" id="{A5B9373F-576A-A87C-F806-F160EF471560}"/>
                  </a:ext>
                </a:extLst>
              </p:cNvPr>
              <p:cNvSpPr/>
              <p:nvPr/>
            </p:nvSpPr>
            <p:spPr>
              <a:xfrm>
                <a:off x="467615" y="411552"/>
                <a:ext cx="970270" cy="722476"/>
              </a:xfrm>
              <a:custGeom>
                <a:avLst/>
                <a:gdLst>
                  <a:gd name="connsiteX0" fmla="*/ 1541278 w 1544542"/>
                  <a:gd name="connsiteY0" fmla="*/ 367800 h 1150087"/>
                  <a:gd name="connsiteX1" fmla="*/ 1331442 w 1544542"/>
                  <a:gd name="connsiteY1" fmla="*/ 30900 h 1150087"/>
                  <a:gd name="connsiteX2" fmla="*/ 1305725 w 1544542"/>
                  <a:gd name="connsiteY2" fmla="*/ 13851 h 1150087"/>
                  <a:gd name="connsiteX3" fmla="*/ 1194473 w 1544542"/>
                  <a:gd name="connsiteY3" fmla="*/ 24614 h 1150087"/>
                  <a:gd name="connsiteX4" fmla="*/ 1191901 w 1544542"/>
                  <a:gd name="connsiteY4" fmla="*/ 26519 h 1150087"/>
                  <a:gd name="connsiteX5" fmla="*/ 1189425 w 1544542"/>
                  <a:gd name="connsiteY5" fmla="*/ 29376 h 1150087"/>
                  <a:gd name="connsiteX6" fmla="*/ 1179900 w 1544542"/>
                  <a:gd name="connsiteY6" fmla="*/ 40902 h 1150087"/>
                  <a:gd name="connsiteX7" fmla="*/ 1177232 w 1544542"/>
                  <a:gd name="connsiteY7" fmla="*/ 44902 h 1150087"/>
                  <a:gd name="connsiteX8" fmla="*/ 1173804 w 1544542"/>
                  <a:gd name="connsiteY8" fmla="*/ 50998 h 1150087"/>
                  <a:gd name="connsiteX9" fmla="*/ 1171041 w 1544542"/>
                  <a:gd name="connsiteY9" fmla="*/ 56713 h 1150087"/>
                  <a:gd name="connsiteX10" fmla="*/ 1168660 w 1544542"/>
                  <a:gd name="connsiteY10" fmla="*/ 62904 h 1150087"/>
                  <a:gd name="connsiteX11" fmla="*/ 1166660 w 1544542"/>
                  <a:gd name="connsiteY11" fmla="*/ 69762 h 1150087"/>
                  <a:gd name="connsiteX12" fmla="*/ 1165326 w 1544542"/>
                  <a:gd name="connsiteY12" fmla="*/ 76335 h 1150087"/>
                  <a:gd name="connsiteX13" fmla="*/ 1164374 w 1544542"/>
                  <a:gd name="connsiteY13" fmla="*/ 84717 h 1150087"/>
                  <a:gd name="connsiteX14" fmla="*/ 1164183 w 1544542"/>
                  <a:gd name="connsiteY14" fmla="*/ 91003 h 1150087"/>
                  <a:gd name="connsiteX15" fmla="*/ 1164945 w 1544542"/>
                  <a:gd name="connsiteY15" fmla="*/ 100242 h 1150087"/>
                  <a:gd name="connsiteX16" fmla="*/ 1165803 w 1544542"/>
                  <a:gd name="connsiteY16" fmla="*/ 105957 h 1150087"/>
                  <a:gd name="connsiteX17" fmla="*/ 1170184 w 1544542"/>
                  <a:gd name="connsiteY17" fmla="*/ 120721 h 1150087"/>
                  <a:gd name="connsiteX18" fmla="*/ 1190377 w 1544542"/>
                  <a:gd name="connsiteY18" fmla="*/ 165584 h 1150087"/>
                  <a:gd name="connsiteX19" fmla="*/ 1228191 w 1544542"/>
                  <a:gd name="connsiteY19" fmla="*/ 287694 h 1150087"/>
                  <a:gd name="connsiteX20" fmla="*/ 1093794 w 1544542"/>
                  <a:gd name="connsiteY20" fmla="*/ 340939 h 1150087"/>
                  <a:gd name="connsiteX21" fmla="*/ 1080649 w 1544542"/>
                  <a:gd name="connsiteY21" fmla="*/ 342844 h 1150087"/>
                  <a:gd name="connsiteX22" fmla="*/ 1031405 w 1544542"/>
                  <a:gd name="connsiteY22" fmla="*/ 349035 h 1150087"/>
                  <a:gd name="connsiteX23" fmla="*/ 727557 w 1544542"/>
                  <a:gd name="connsiteY23" fmla="*/ 344178 h 1150087"/>
                  <a:gd name="connsiteX24" fmla="*/ 717270 w 1544542"/>
                  <a:gd name="connsiteY24" fmla="*/ 239403 h 1150087"/>
                  <a:gd name="connsiteX25" fmla="*/ 675075 w 1544542"/>
                  <a:gd name="connsiteY25" fmla="*/ 178633 h 1150087"/>
                  <a:gd name="connsiteX26" fmla="*/ 587254 w 1544542"/>
                  <a:gd name="connsiteY26" fmla="*/ 175204 h 1150087"/>
                  <a:gd name="connsiteX27" fmla="*/ 516578 w 1544542"/>
                  <a:gd name="connsiteY27" fmla="*/ 206827 h 1150087"/>
                  <a:gd name="connsiteX28" fmla="*/ 93383 w 1544542"/>
                  <a:gd name="connsiteY28" fmla="*/ 436665 h 1150087"/>
                  <a:gd name="connsiteX29" fmla="*/ 70999 w 1544542"/>
                  <a:gd name="connsiteY29" fmla="*/ 445143 h 1150087"/>
                  <a:gd name="connsiteX30" fmla="*/ 69189 w 1544542"/>
                  <a:gd name="connsiteY30" fmla="*/ 446381 h 1150087"/>
                  <a:gd name="connsiteX31" fmla="*/ 704 w 1544542"/>
                  <a:gd name="connsiteY31" fmla="*/ 534678 h 1150087"/>
                  <a:gd name="connsiteX32" fmla="*/ 39566 w 1544542"/>
                  <a:gd name="connsiteY32" fmla="*/ 631737 h 1150087"/>
                  <a:gd name="connsiteX33" fmla="*/ 198824 w 1544542"/>
                  <a:gd name="connsiteY33" fmla="*/ 739370 h 1150087"/>
                  <a:gd name="connsiteX34" fmla="*/ 363512 w 1544542"/>
                  <a:gd name="connsiteY34" fmla="*/ 841954 h 1150087"/>
                  <a:gd name="connsiteX35" fmla="*/ 403802 w 1544542"/>
                  <a:gd name="connsiteY35" fmla="*/ 871958 h 1150087"/>
                  <a:gd name="connsiteX36" fmla="*/ 597541 w 1544542"/>
                  <a:gd name="connsiteY36" fmla="*/ 961112 h 1150087"/>
                  <a:gd name="connsiteX37" fmla="*/ 647166 w 1544542"/>
                  <a:gd name="connsiteY37" fmla="*/ 934537 h 1150087"/>
                  <a:gd name="connsiteX38" fmla="*/ 652977 w 1544542"/>
                  <a:gd name="connsiteY38" fmla="*/ 928441 h 1150087"/>
                  <a:gd name="connsiteX39" fmla="*/ 680123 w 1544542"/>
                  <a:gd name="connsiteY39" fmla="*/ 981591 h 1150087"/>
                  <a:gd name="connsiteX40" fmla="*/ 651738 w 1544542"/>
                  <a:gd name="connsiteY40" fmla="*/ 1075221 h 1150087"/>
                  <a:gd name="connsiteX41" fmla="*/ 704126 w 1544542"/>
                  <a:gd name="connsiteY41" fmla="*/ 1143706 h 1150087"/>
                  <a:gd name="connsiteX42" fmla="*/ 707079 w 1544542"/>
                  <a:gd name="connsiteY42" fmla="*/ 1144754 h 1150087"/>
                  <a:gd name="connsiteX43" fmla="*/ 715842 w 1544542"/>
                  <a:gd name="connsiteY43" fmla="*/ 1150088 h 1150087"/>
                  <a:gd name="connsiteX44" fmla="*/ 731844 w 1544542"/>
                  <a:gd name="connsiteY44" fmla="*/ 1150088 h 1150087"/>
                  <a:gd name="connsiteX45" fmla="*/ 817283 w 1544542"/>
                  <a:gd name="connsiteY45" fmla="*/ 1094081 h 1150087"/>
                  <a:gd name="connsiteX46" fmla="*/ 833761 w 1544542"/>
                  <a:gd name="connsiteY46" fmla="*/ 1060743 h 1150087"/>
                  <a:gd name="connsiteX47" fmla="*/ 833380 w 1544542"/>
                  <a:gd name="connsiteY47" fmla="*/ 1069125 h 1150087"/>
                  <a:gd name="connsiteX48" fmla="*/ 914342 w 1544542"/>
                  <a:gd name="connsiteY48" fmla="*/ 1149231 h 1150087"/>
                  <a:gd name="connsiteX49" fmla="*/ 1001592 w 1544542"/>
                  <a:gd name="connsiteY49" fmla="*/ 1091128 h 1150087"/>
                  <a:gd name="connsiteX50" fmla="*/ 1036358 w 1544542"/>
                  <a:gd name="connsiteY50" fmla="*/ 1004451 h 1150087"/>
                  <a:gd name="connsiteX51" fmla="*/ 1125036 w 1544542"/>
                  <a:gd name="connsiteY51" fmla="*/ 907391 h 1150087"/>
                  <a:gd name="connsiteX52" fmla="*/ 1098461 w 1544542"/>
                  <a:gd name="connsiteY52" fmla="*/ 852432 h 1150087"/>
                  <a:gd name="connsiteX53" fmla="*/ 1138466 w 1544542"/>
                  <a:gd name="connsiteY53" fmla="*/ 839859 h 1150087"/>
                  <a:gd name="connsiteX54" fmla="*/ 1187329 w 1544542"/>
                  <a:gd name="connsiteY54" fmla="*/ 755181 h 1150087"/>
                  <a:gd name="connsiteX55" fmla="*/ 1186662 w 1544542"/>
                  <a:gd name="connsiteY55" fmla="*/ 745085 h 1150087"/>
                  <a:gd name="connsiteX56" fmla="*/ 1219143 w 1544542"/>
                  <a:gd name="connsiteY56" fmla="*/ 732702 h 1150087"/>
                  <a:gd name="connsiteX57" fmla="*/ 1288675 w 1544542"/>
                  <a:gd name="connsiteY57" fmla="*/ 706509 h 1150087"/>
                  <a:gd name="connsiteX58" fmla="*/ 1426597 w 1544542"/>
                  <a:gd name="connsiteY58" fmla="*/ 618879 h 1150087"/>
                  <a:gd name="connsiteX59" fmla="*/ 1542993 w 1544542"/>
                  <a:gd name="connsiteY59" fmla="*/ 400089 h 1150087"/>
                  <a:gd name="connsiteX60" fmla="*/ 1541278 w 1544542"/>
                  <a:gd name="connsiteY60" fmla="*/ 367990 h 115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4542" h="1150087">
                    <a:moveTo>
                      <a:pt x="1541278" y="367800"/>
                    </a:moveTo>
                    <a:cubicBezTo>
                      <a:pt x="1546040" y="225210"/>
                      <a:pt x="1463649" y="91956"/>
                      <a:pt x="1331442" y="30900"/>
                    </a:cubicBezTo>
                    <a:lnTo>
                      <a:pt x="1305725" y="13851"/>
                    </a:lnTo>
                    <a:cubicBezTo>
                      <a:pt x="1272387" y="-8152"/>
                      <a:pt x="1226096" y="-3485"/>
                      <a:pt x="1194473" y="24614"/>
                    </a:cubicBezTo>
                    <a:lnTo>
                      <a:pt x="1191901" y="26519"/>
                    </a:lnTo>
                    <a:lnTo>
                      <a:pt x="1189425" y="29376"/>
                    </a:lnTo>
                    <a:cubicBezTo>
                      <a:pt x="1185996" y="32901"/>
                      <a:pt x="1182852" y="36711"/>
                      <a:pt x="1179900" y="40902"/>
                    </a:cubicBezTo>
                    <a:cubicBezTo>
                      <a:pt x="1178947" y="42140"/>
                      <a:pt x="1178090" y="43473"/>
                      <a:pt x="1177232" y="44902"/>
                    </a:cubicBezTo>
                    <a:cubicBezTo>
                      <a:pt x="1175994" y="46902"/>
                      <a:pt x="1174851" y="48903"/>
                      <a:pt x="1173804" y="50998"/>
                    </a:cubicBezTo>
                    <a:cubicBezTo>
                      <a:pt x="1172851" y="52808"/>
                      <a:pt x="1171994" y="54618"/>
                      <a:pt x="1171041" y="56713"/>
                    </a:cubicBezTo>
                    <a:cubicBezTo>
                      <a:pt x="1170184" y="58809"/>
                      <a:pt x="1169422" y="60904"/>
                      <a:pt x="1168660" y="62904"/>
                    </a:cubicBezTo>
                    <a:cubicBezTo>
                      <a:pt x="1167803" y="65381"/>
                      <a:pt x="1167041" y="67857"/>
                      <a:pt x="1166660" y="69762"/>
                    </a:cubicBezTo>
                    <a:cubicBezTo>
                      <a:pt x="1166088" y="71953"/>
                      <a:pt x="1165612" y="74144"/>
                      <a:pt x="1165326" y="76335"/>
                    </a:cubicBezTo>
                    <a:cubicBezTo>
                      <a:pt x="1164850" y="79097"/>
                      <a:pt x="1164564" y="81859"/>
                      <a:pt x="1164374" y="84717"/>
                    </a:cubicBezTo>
                    <a:cubicBezTo>
                      <a:pt x="1164279" y="86717"/>
                      <a:pt x="1164183" y="88812"/>
                      <a:pt x="1164183" y="91003"/>
                    </a:cubicBezTo>
                    <a:cubicBezTo>
                      <a:pt x="1164183" y="93956"/>
                      <a:pt x="1164469" y="96909"/>
                      <a:pt x="1164945" y="100242"/>
                    </a:cubicBezTo>
                    <a:cubicBezTo>
                      <a:pt x="1165136" y="102243"/>
                      <a:pt x="1165422" y="104148"/>
                      <a:pt x="1165803" y="105957"/>
                    </a:cubicBezTo>
                    <a:cubicBezTo>
                      <a:pt x="1166850" y="111101"/>
                      <a:pt x="1168279" y="116054"/>
                      <a:pt x="1170184" y="120721"/>
                    </a:cubicBezTo>
                    <a:cubicBezTo>
                      <a:pt x="1175709" y="134628"/>
                      <a:pt x="1182852" y="149677"/>
                      <a:pt x="1190377" y="165584"/>
                    </a:cubicBezTo>
                    <a:cubicBezTo>
                      <a:pt x="1207332" y="201493"/>
                      <a:pt x="1235811" y="261691"/>
                      <a:pt x="1228191" y="287694"/>
                    </a:cubicBezTo>
                    <a:cubicBezTo>
                      <a:pt x="1217809" y="323318"/>
                      <a:pt x="1140180" y="334367"/>
                      <a:pt x="1093794" y="340939"/>
                    </a:cubicBezTo>
                    <a:lnTo>
                      <a:pt x="1080649" y="342844"/>
                    </a:lnTo>
                    <a:cubicBezTo>
                      <a:pt x="1064361" y="345225"/>
                      <a:pt x="1047788" y="347321"/>
                      <a:pt x="1031405" y="349035"/>
                    </a:cubicBezTo>
                    <a:cubicBezTo>
                      <a:pt x="932250" y="359513"/>
                      <a:pt x="830237" y="357798"/>
                      <a:pt x="727557" y="344178"/>
                    </a:cubicBezTo>
                    <a:cubicBezTo>
                      <a:pt x="726033" y="309602"/>
                      <a:pt x="722700" y="274931"/>
                      <a:pt x="717270" y="239403"/>
                    </a:cubicBezTo>
                    <a:cubicBezTo>
                      <a:pt x="713365" y="213495"/>
                      <a:pt x="697934" y="191301"/>
                      <a:pt x="675075" y="178633"/>
                    </a:cubicBezTo>
                    <a:cubicBezTo>
                      <a:pt x="649071" y="164250"/>
                      <a:pt x="615448" y="162917"/>
                      <a:pt x="587254" y="175204"/>
                    </a:cubicBezTo>
                    <a:cubicBezTo>
                      <a:pt x="563632" y="185491"/>
                      <a:pt x="539915" y="196064"/>
                      <a:pt x="516578" y="206827"/>
                    </a:cubicBezTo>
                    <a:cubicBezTo>
                      <a:pt x="371989" y="273407"/>
                      <a:pt x="229685" y="350655"/>
                      <a:pt x="93383" y="436665"/>
                    </a:cubicBezTo>
                    <a:cubicBezTo>
                      <a:pt x="85667" y="437808"/>
                      <a:pt x="77952" y="440666"/>
                      <a:pt x="70999" y="445143"/>
                    </a:cubicBezTo>
                    <a:lnTo>
                      <a:pt x="69189" y="446381"/>
                    </a:lnTo>
                    <a:cubicBezTo>
                      <a:pt x="45758" y="461526"/>
                      <a:pt x="6610" y="486767"/>
                      <a:pt x="704" y="534678"/>
                    </a:cubicBezTo>
                    <a:cubicBezTo>
                      <a:pt x="-3296" y="567253"/>
                      <a:pt x="9753" y="599829"/>
                      <a:pt x="39566" y="631737"/>
                    </a:cubicBezTo>
                    <a:cubicBezTo>
                      <a:pt x="72999" y="667456"/>
                      <a:pt x="131292" y="700794"/>
                      <a:pt x="198824" y="739370"/>
                    </a:cubicBezTo>
                    <a:cubicBezTo>
                      <a:pt x="251593" y="769564"/>
                      <a:pt x="311505" y="803759"/>
                      <a:pt x="363512" y="841954"/>
                    </a:cubicBezTo>
                    <a:cubicBezTo>
                      <a:pt x="377609" y="852336"/>
                      <a:pt x="391039" y="862338"/>
                      <a:pt x="403802" y="871958"/>
                    </a:cubicBezTo>
                    <a:cubicBezTo>
                      <a:pt x="485051" y="932823"/>
                      <a:pt x="538581" y="973018"/>
                      <a:pt x="597541" y="961112"/>
                    </a:cubicBezTo>
                    <a:cubicBezTo>
                      <a:pt x="616210" y="957302"/>
                      <a:pt x="632879" y="948444"/>
                      <a:pt x="647166" y="934537"/>
                    </a:cubicBezTo>
                    <a:cubicBezTo>
                      <a:pt x="649167" y="932632"/>
                      <a:pt x="651071" y="930537"/>
                      <a:pt x="652977" y="928441"/>
                    </a:cubicBezTo>
                    <a:cubicBezTo>
                      <a:pt x="655072" y="949682"/>
                      <a:pt x="664597" y="968160"/>
                      <a:pt x="680123" y="981591"/>
                    </a:cubicBezTo>
                    <a:cubicBezTo>
                      <a:pt x="655644" y="1032930"/>
                      <a:pt x="651738" y="1057791"/>
                      <a:pt x="651738" y="1075221"/>
                    </a:cubicBezTo>
                    <a:cubicBezTo>
                      <a:pt x="651738" y="1106654"/>
                      <a:pt x="671360" y="1132181"/>
                      <a:pt x="704126" y="1143706"/>
                    </a:cubicBezTo>
                    <a:lnTo>
                      <a:pt x="707079" y="1144754"/>
                    </a:lnTo>
                    <a:lnTo>
                      <a:pt x="715842" y="1150088"/>
                    </a:lnTo>
                    <a:lnTo>
                      <a:pt x="731844" y="1150088"/>
                    </a:lnTo>
                    <a:cubicBezTo>
                      <a:pt x="770229" y="1150088"/>
                      <a:pt x="801281" y="1129704"/>
                      <a:pt x="817283" y="1094081"/>
                    </a:cubicBezTo>
                    <a:cubicBezTo>
                      <a:pt x="822521" y="1083603"/>
                      <a:pt x="828046" y="1072459"/>
                      <a:pt x="833761" y="1060743"/>
                    </a:cubicBezTo>
                    <a:cubicBezTo>
                      <a:pt x="833571" y="1063601"/>
                      <a:pt x="833380" y="1066363"/>
                      <a:pt x="833380" y="1069125"/>
                    </a:cubicBezTo>
                    <a:cubicBezTo>
                      <a:pt x="833380" y="1116274"/>
                      <a:pt x="866622" y="1149231"/>
                      <a:pt x="914342" y="1149231"/>
                    </a:cubicBezTo>
                    <a:cubicBezTo>
                      <a:pt x="954729" y="1149231"/>
                      <a:pt x="986542" y="1128085"/>
                      <a:pt x="1001592" y="1091128"/>
                    </a:cubicBezTo>
                    <a:cubicBezTo>
                      <a:pt x="1010545" y="1070268"/>
                      <a:pt x="1021975" y="1041789"/>
                      <a:pt x="1036358" y="1004451"/>
                    </a:cubicBezTo>
                    <a:cubicBezTo>
                      <a:pt x="1117987" y="990258"/>
                      <a:pt x="1125036" y="928155"/>
                      <a:pt x="1125036" y="907391"/>
                    </a:cubicBezTo>
                    <a:cubicBezTo>
                      <a:pt x="1125036" y="886626"/>
                      <a:pt x="1116558" y="866433"/>
                      <a:pt x="1098461" y="852432"/>
                    </a:cubicBezTo>
                    <a:cubicBezTo>
                      <a:pt x="1113891" y="849765"/>
                      <a:pt x="1127131" y="845574"/>
                      <a:pt x="1138466" y="839859"/>
                    </a:cubicBezTo>
                    <a:cubicBezTo>
                      <a:pt x="1169517" y="823952"/>
                      <a:pt x="1187329" y="793091"/>
                      <a:pt x="1187329" y="755181"/>
                    </a:cubicBezTo>
                    <a:cubicBezTo>
                      <a:pt x="1187329" y="751848"/>
                      <a:pt x="1187138" y="748419"/>
                      <a:pt x="1186662" y="745085"/>
                    </a:cubicBezTo>
                    <a:cubicBezTo>
                      <a:pt x="1197807" y="741084"/>
                      <a:pt x="1208665" y="736893"/>
                      <a:pt x="1219143" y="732702"/>
                    </a:cubicBezTo>
                    <a:cubicBezTo>
                      <a:pt x="1241526" y="724606"/>
                      <a:pt x="1264958" y="715843"/>
                      <a:pt x="1288675" y="706509"/>
                    </a:cubicBezTo>
                    <a:cubicBezTo>
                      <a:pt x="1341920" y="685649"/>
                      <a:pt x="1388307" y="656217"/>
                      <a:pt x="1426597" y="618879"/>
                    </a:cubicBezTo>
                    <a:cubicBezTo>
                      <a:pt x="1511179" y="536392"/>
                      <a:pt x="1534325" y="437332"/>
                      <a:pt x="1542993" y="400089"/>
                    </a:cubicBezTo>
                    <a:cubicBezTo>
                      <a:pt x="1545564" y="389326"/>
                      <a:pt x="1544898" y="378277"/>
                      <a:pt x="1541278" y="367990"/>
                    </a:cubicBezTo>
                    <a:close/>
                  </a:path>
                </a:pathLst>
              </a:custGeom>
              <a:solidFill>
                <a:srgbClr val="FFFFFF"/>
              </a:solidFill>
              <a:ln w="9525" cap="flat">
                <a:noFill/>
                <a:prstDash val="solid"/>
                <a:miter/>
              </a:ln>
            </p:spPr>
            <p:txBody>
              <a:bodyPr rtlCol="0" anchor="ctr"/>
              <a:lstStyle/>
              <a:p>
                <a:endParaRPr lang="nl-BE"/>
              </a:p>
            </p:txBody>
          </p:sp>
          <p:grpSp>
            <p:nvGrpSpPr>
              <p:cNvPr id="158" name="Graphic 8">
                <a:extLst>
                  <a:ext uri="{FF2B5EF4-FFF2-40B4-BE49-F238E27FC236}">
                    <a16:creationId xmlns:a16="http://schemas.microsoft.com/office/drawing/2014/main" id="{430A2B83-742E-2F29-D0A8-A8F4AF65B918}"/>
                  </a:ext>
                </a:extLst>
              </p:cNvPr>
              <p:cNvGrpSpPr/>
              <p:nvPr/>
            </p:nvGrpSpPr>
            <p:grpSpPr>
              <a:xfrm>
                <a:off x="500543" y="444393"/>
                <a:ext cx="904369" cy="539271"/>
                <a:chOff x="1344455" y="1042408"/>
                <a:chExt cx="1439636" cy="858449"/>
              </a:xfrm>
            </p:grpSpPr>
            <p:grpSp>
              <p:nvGrpSpPr>
                <p:cNvPr id="160" name="Graphic 8">
                  <a:extLst>
                    <a:ext uri="{FF2B5EF4-FFF2-40B4-BE49-F238E27FC236}">
                      <a16:creationId xmlns:a16="http://schemas.microsoft.com/office/drawing/2014/main" id="{741D8ABE-AFC6-5E91-E2B7-894693239424}"/>
                    </a:ext>
                  </a:extLst>
                </p:cNvPr>
                <p:cNvGrpSpPr/>
                <p:nvPr/>
              </p:nvGrpSpPr>
              <p:grpSpPr>
                <a:xfrm>
                  <a:off x="1345918" y="1042408"/>
                  <a:ext cx="1435193" cy="853806"/>
                  <a:chOff x="1345918" y="1042408"/>
                  <a:chExt cx="1435193" cy="853806"/>
                </a:xfrm>
              </p:grpSpPr>
              <p:sp>
                <p:nvSpPr>
                  <p:cNvPr id="163" name="Vrije vorm: vorm 162">
                    <a:extLst>
                      <a:ext uri="{FF2B5EF4-FFF2-40B4-BE49-F238E27FC236}">
                        <a16:creationId xmlns:a16="http://schemas.microsoft.com/office/drawing/2014/main" id="{ACE4573B-0C86-DAF3-3C25-6CF2673E3FA7}"/>
                      </a:ext>
                    </a:extLst>
                  </p:cNvPr>
                  <p:cNvSpPr/>
                  <p:nvPr/>
                </p:nvSpPr>
                <p:spPr>
                  <a:xfrm>
                    <a:off x="1345918" y="1042408"/>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206 h 853806"/>
                      <a:gd name="connsiteX17" fmla="*/ 11499 w 1435193"/>
                      <a:gd name="connsiteY17" fmla="*/ 522499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180"/>
                          <a:pt x="188569" y="348763"/>
                          <a:pt x="18071" y="460206"/>
                        </a:cubicBezTo>
                        <a:cubicBezTo>
                          <a:pt x="-6313" y="476208"/>
                          <a:pt x="-3455" y="505830"/>
                          <a:pt x="11499" y="522499"/>
                        </a:cubicBezTo>
                        <a:close/>
                      </a:path>
                    </a:pathLst>
                  </a:custGeom>
                  <a:solidFill>
                    <a:srgbClr val="F38307"/>
                  </a:solidFill>
                  <a:ln w="9525" cap="flat">
                    <a:noFill/>
                    <a:prstDash val="solid"/>
                    <a:miter/>
                  </a:ln>
                </p:spPr>
                <p:txBody>
                  <a:bodyPr rtlCol="0" anchor="ctr"/>
                  <a:lstStyle/>
                  <a:p>
                    <a:endParaRPr lang="nl-BE"/>
                  </a:p>
                </p:txBody>
              </p:sp>
              <p:sp>
                <p:nvSpPr>
                  <p:cNvPr id="164" name="Vrije vorm: vorm 163">
                    <a:extLst>
                      <a:ext uri="{FF2B5EF4-FFF2-40B4-BE49-F238E27FC236}">
                        <a16:creationId xmlns:a16="http://schemas.microsoft.com/office/drawing/2014/main" id="{76692D6E-D861-ABE6-FB1B-B3DA9818C8C1}"/>
                      </a:ext>
                    </a:extLst>
                  </p:cNvPr>
                  <p:cNvSpPr/>
                  <p:nvPr/>
                </p:nvSpPr>
                <p:spPr>
                  <a:xfrm>
                    <a:off x="1345986" y="1054939"/>
                    <a:ext cx="1333663" cy="480345"/>
                  </a:xfrm>
                  <a:custGeom>
                    <a:avLst/>
                    <a:gdLst>
                      <a:gd name="connsiteX0" fmla="*/ 171451 w 1333663"/>
                      <a:gd name="connsiteY0" fmla="*/ 387191 h 480345"/>
                      <a:gd name="connsiteX1" fmla="*/ 280798 w 1333663"/>
                      <a:gd name="connsiteY1" fmla="*/ 344234 h 480345"/>
                      <a:gd name="connsiteX2" fmla="*/ 394813 w 1333663"/>
                      <a:gd name="connsiteY2" fmla="*/ 327279 h 480345"/>
                      <a:gd name="connsiteX3" fmla="*/ 501207 w 1333663"/>
                      <a:gd name="connsiteY3" fmla="*/ 350615 h 480345"/>
                      <a:gd name="connsiteX4" fmla="*/ 606744 w 1333663"/>
                      <a:gd name="connsiteY4" fmla="*/ 373380 h 480345"/>
                      <a:gd name="connsiteX5" fmla="*/ 836677 w 1333663"/>
                      <a:gd name="connsiteY5" fmla="*/ 397478 h 480345"/>
                      <a:gd name="connsiteX6" fmla="*/ 1070992 w 1333663"/>
                      <a:gd name="connsiteY6" fmla="*/ 398621 h 480345"/>
                      <a:gd name="connsiteX7" fmla="*/ 1232632 w 1333663"/>
                      <a:gd name="connsiteY7" fmla="*/ 378524 h 480345"/>
                      <a:gd name="connsiteX8" fmla="*/ 1323691 w 1333663"/>
                      <a:gd name="connsiteY8" fmla="*/ 311944 h 480345"/>
                      <a:gd name="connsiteX9" fmla="*/ 1311784 w 1333663"/>
                      <a:gd name="connsiteY9" fmla="*/ 158687 h 480345"/>
                      <a:gd name="connsiteX10" fmla="*/ 1174053 w 1333663"/>
                      <a:gd name="connsiteY10" fmla="*/ 0 h 480345"/>
                      <a:gd name="connsiteX11" fmla="*/ 1164909 w 1333663"/>
                      <a:gd name="connsiteY11" fmla="*/ 36290 h 480345"/>
                      <a:gd name="connsiteX12" fmla="*/ 1224631 w 1333663"/>
                      <a:gd name="connsiteY12" fmla="*/ 237363 h 480345"/>
                      <a:gd name="connsiteX13" fmla="*/ 1034416 w 1333663"/>
                      <a:gd name="connsiteY13" fmla="*/ 329660 h 480345"/>
                      <a:gd name="connsiteX14" fmla="*/ 622270 w 1333663"/>
                      <a:gd name="connsiteY14" fmla="*/ 324422 h 480345"/>
                      <a:gd name="connsiteX15" fmla="*/ 611697 w 1333663"/>
                      <a:gd name="connsiteY15" fmla="*/ 182118 h 480345"/>
                      <a:gd name="connsiteX16" fmla="*/ 554356 w 1333663"/>
                      <a:gd name="connsiteY16" fmla="*/ 158115 h 480345"/>
                      <a:gd name="connsiteX17" fmla="*/ 18004 w 1333663"/>
                      <a:gd name="connsiteY17" fmla="*/ 447675 h 480345"/>
                      <a:gd name="connsiteX18" fmla="*/ 1 w 1333663"/>
                      <a:gd name="connsiteY18" fmla="*/ 480346 h 480345"/>
                      <a:gd name="connsiteX19" fmla="*/ 171547 w 1333663"/>
                      <a:gd name="connsiteY19" fmla="*/ 387191 h 4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345">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3"/>
                          <a:pt x="1232632" y="378524"/>
                        </a:cubicBezTo>
                        <a:cubicBezTo>
                          <a:pt x="1271113" y="367570"/>
                          <a:pt x="1308546" y="347853"/>
                          <a:pt x="1323691" y="311944"/>
                        </a:cubicBezTo>
                        <a:cubicBezTo>
                          <a:pt x="1343312" y="265462"/>
                          <a:pt x="1331120" y="203359"/>
                          <a:pt x="1311784" y="158687"/>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649"/>
                          <a:pt x="188501" y="336233"/>
                          <a:pt x="18004" y="447675"/>
                        </a:cubicBezTo>
                        <a:cubicBezTo>
                          <a:pt x="5145" y="456057"/>
                          <a:pt x="-94" y="468249"/>
                          <a:pt x="1" y="480346"/>
                        </a:cubicBezTo>
                        <a:cubicBezTo>
                          <a:pt x="54008" y="443960"/>
                          <a:pt x="112015" y="413480"/>
                          <a:pt x="171547" y="387191"/>
                        </a:cubicBezTo>
                        <a:close/>
                      </a:path>
                    </a:pathLst>
                  </a:custGeom>
                  <a:solidFill>
                    <a:schemeClr val="bg1">
                      <a:alpha val="30000"/>
                    </a:schemeClr>
                  </a:solidFill>
                  <a:ln w="9525" cap="flat">
                    <a:noFill/>
                    <a:prstDash val="solid"/>
                    <a:miter/>
                  </a:ln>
                </p:spPr>
                <p:txBody>
                  <a:bodyPr rtlCol="0" anchor="ctr"/>
                  <a:lstStyle/>
                  <a:p>
                    <a:endParaRPr lang="nl-BE"/>
                  </a:p>
                </p:txBody>
              </p:sp>
              <p:sp>
                <p:nvSpPr>
                  <p:cNvPr id="165" name="Vrije vorm: vorm 164">
                    <a:extLst>
                      <a:ext uri="{FF2B5EF4-FFF2-40B4-BE49-F238E27FC236}">
                        <a16:creationId xmlns:a16="http://schemas.microsoft.com/office/drawing/2014/main" id="{FB588DD4-D0AD-89A9-FD6F-94E2E58EBCFE}"/>
                      </a:ext>
                    </a:extLst>
                  </p:cNvPr>
                  <p:cNvSpPr/>
                  <p:nvPr/>
                </p:nvSpPr>
                <p:spPr>
                  <a:xfrm>
                    <a:off x="1389752" y="1417887"/>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30000"/>
                    </a:schemeClr>
                  </a:solidFill>
                  <a:ln w="9525" cap="flat">
                    <a:noFill/>
                    <a:prstDash val="solid"/>
                    <a:miter/>
                  </a:ln>
                </p:spPr>
                <p:txBody>
                  <a:bodyPr rtlCol="0" anchor="ctr"/>
                  <a:lstStyle/>
                  <a:p>
                    <a:endParaRPr lang="nl-BE"/>
                  </a:p>
                </p:txBody>
              </p:sp>
              <p:sp>
                <p:nvSpPr>
                  <p:cNvPr id="166" name="Vrije vorm: vorm 165">
                    <a:extLst>
                      <a:ext uri="{FF2B5EF4-FFF2-40B4-BE49-F238E27FC236}">
                        <a16:creationId xmlns:a16="http://schemas.microsoft.com/office/drawing/2014/main" id="{A098CE2E-7BBC-736B-AEF2-999F0D958A7C}"/>
                      </a:ext>
                    </a:extLst>
                  </p:cNvPr>
                  <p:cNvSpPr/>
                  <p:nvPr/>
                </p:nvSpPr>
                <p:spPr>
                  <a:xfrm>
                    <a:off x="1850678" y="1443645"/>
                    <a:ext cx="565122" cy="70211"/>
                  </a:xfrm>
                  <a:custGeom>
                    <a:avLst/>
                    <a:gdLst>
                      <a:gd name="connsiteX0" fmla="*/ 8040 w 565122"/>
                      <a:gd name="connsiteY0" fmla="*/ 21821 h 70211"/>
                      <a:gd name="connsiteX1" fmla="*/ 554204 w 565122"/>
                      <a:gd name="connsiteY1" fmla="*/ 68303 h 70211"/>
                      <a:gd name="connsiteX2" fmla="*/ 554394 w 565122"/>
                      <a:gd name="connsiteY2" fmla="*/ 45919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8"/>
                          <a:pt x="554204" y="68303"/>
                        </a:cubicBezTo>
                        <a:cubicBezTo>
                          <a:pt x="568586" y="67732"/>
                          <a:pt x="568872" y="45348"/>
                          <a:pt x="554394" y="45919"/>
                        </a:cubicBezTo>
                        <a:cubicBezTo>
                          <a:pt x="373133" y="53635"/>
                          <a:pt x="191491" y="38395"/>
                          <a:pt x="14136" y="295"/>
                        </a:cubicBezTo>
                        <a:cubicBezTo>
                          <a:pt x="134" y="-2753"/>
                          <a:pt x="-6152" y="18773"/>
                          <a:pt x="7945" y="21821"/>
                        </a:cubicBezTo>
                        <a:close/>
                      </a:path>
                    </a:pathLst>
                  </a:custGeom>
                  <a:solidFill>
                    <a:schemeClr val="bg1">
                      <a:alpha val="30000"/>
                    </a:schemeClr>
                  </a:solidFill>
                  <a:ln w="9525" cap="flat">
                    <a:noFill/>
                    <a:prstDash val="solid"/>
                    <a:miter/>
                  </a:ln>
                </p:spPr>
                <p:txBody>
                  <a:bodyPr rtlCol="0" anchor="ctr"/>
                  <a:lstStyle/>
                  <a:p>
                    <a:endParaRPr lang="nl-BE"/>
                  </a:p>
                </p:txBody>
              </p:sp>
              <p:sp>
                <p:nvSpPr>
                  <p:cNvPr id="167" name="Vrije vorm: vorm 166">
                    <a:extLst>
                      <a:ext uri="{FF2B5EF4-FFF2-40B4-BE49-F238E27FC236}">
                        <a16:creationId xmlns:a16="http://schemas.microsoft.com/office/drawing/2014/main" id="{8CA28996-34F1-5F75-3930-DE1B7E11367B}"/>
                      </a:ext>
                    </a:extLst>
                  </p:cNvPr>
                  <p:cNvSpPr/>
                  <p:nvPr/>
                </p:nvSpPr>
                <p:spPr>
                  <a:xfrm>
                    <a:off x="1530056" y="1592100"/>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1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7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2 h 242109"/>
                      <a:gd name="connsiteX16" fmla="*/ 276560 w 376054"/>
                      <a:gd name="connsiteY16" fmla="*/ 157782 h 242109"/>
                      <a:gd name="connsiteX17" fmla="*/ 280942 w 376054"/>
                      <a:gd name="connsiteY17" fmla="*/ 160069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9"/>
                          <a:pt x="137971" y="119873"/>
                          <a:pt x="202170" y="163307"/>
                        </a:cubicBezTo>
                        <a:cubicBezTo>
                          <a:pt x="217410" y="173594"/>
                          <a:pt x="232078" y="184548"/>
                          <a:pt x="245794" y="196740"/>
                        </a:cubicBezTo>
                        <a:cubicBezTo>
                          <a:pt x="259225" y="208741"/>
                          <a:pt x="271036" y="223600"/>
                          <a:pt x="286561" y="233221"/>
                        </a:cubicBezTo>
                        <a:cubicBezTo>
                          <a:pt x="303040" y="243412"/>
                          <a:pt x="323518" y="245794"/>
                          <a:pt x="340473" y="235316"/>
                        </a:cubicBezTo>
                        <a:cubicBezTo>
                          <a:pt x="348950" y="230077"/>
                          <a:pt x="355618" y="222171"/>
                          <a:pt x="359142" y="213123"/>
                        </a:cubicBezTo>
                        <a:cubicBezTo>
                          <a:pt x="361142" y="212361"/>
                          <a:pt x="363047" y="211504"/>
                          <a:pt x="365047" y="210456"/>
                        </a:cubicBezTo>
                        <a:cubicBezTo>
                          <a:pt x="376096" y="204741"/>
                          <a:pt x="378763" y="190263"/>
                          <a:pt x="373334" y="179880"/>
                        </a:cubicBezTo>
                        <a:cubicBezTo>
                          <a:pt x="359904" y="154068"/>
                          <a:pt x="335520" y="138256"/>
                          <a:pt x="310469" y="125017"/>
                        </a:cubicBezTo>
                        <a:cubicBezTo>
                          <a:pt x="279608" y="108729"/>
                          <a:pt x="248557" y="92631"/>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2"/>
                        </a:cubicBezTo>
                        <a:cubicBezTo>
                          <a:pt x="261987" y="150163"/>
                          <a:pt x="269226" y="153973"/>
                          <a:pt x="276560" y="157782"/>
                        </a:cubicBezTo>
                        <a:cubicBezTo>
                          <a:pt x="277989" y="158544"/>
                          <a:pt x="279513" y="159306"/>
                          <a:pt x="280942" y="160069"/>
                        </a:cubicBezTo>
                        <a:close/>
                      </a:path>
                    </a:pathLst>
                  </a:custGeom>
                  <a:solidFill>
                    <a:schemeClr val="bg1">
                      <a:alpha val="30000"/>
                    </a:schemeClr>
                  </a:solidFill>
                  <a:ln w="9525" cap="flat">
                    <a:noFill/>
                    <a:prstDash val="solid"/>
                    <a:miter/>
                  </a:ln>
                </p:spPr>
                <p:txBody>
                  <a:bodyPr rtlCol="0" anchor="ctr"/>
                  <a:lstStyle/>
                  <a:p>
                    <a:endParaRPr lang="nl-BE"/>
                  </a:p>
                </p:txBody>
              </p:sp>
              <p:sp>
                <p:nvSpPr>
                  <p:cNvPr id="168" name="Vrije vorm: vorm 167">
                    <a:extLst>
                      <a:ext uri="{FF2B5EF4-FFF2-40B4-BE49-F238E27FC236}">
                        <a16:creationId xmlns:a16="http://schemas.microsoft.com/office/drawing/2014/main" id="{B1512879-3FF2-3D91-21EA-43F52DCDC056}"/>
                      </a:ext>
                    </a:extLst>
                  </p:cNvPr>
                  <p:cNvSpPr/>
                  <p:nvPr/>
                </p:nvSpPr>
                <p:spPr>
                  <a:xfrm>
                    <a:off x="2363066" y="1521237"/>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30000"/>
                    </a:schemeClr>
                  </a:solidFill>
                  <a:ln w="9525" cap="flat">
                    <a:noFill/>
                    <a:prstDash val="solid"/>
                    <a:miter/>
                  </a:ln>
                </p:spPr>
                <p:txBody>
                  <a:bodyPr rtlCol="0" anchor="ctr"/>
                  <a:lstStyle/>
                  <a:p>
                    <a:endParaRPr lang="nl-BE"/>
                  </a:p>
                </p:txBody>
              </p:sp>
            </p:grpSp>
            <p:sp>
              <p:nvSpPr>
                <p:cNvPr id="161" name="Vrije vorm: vorm 160">
                  <a:extLst>
                    <a:ext uri="{FF2B5EF4-FFF2-40B4-BE49-F238E27FC236}">
                      <a16:creationId xmlns:a16="http://schemas.microsoft.com/office/drawing/2014/main" id="{820C04F3-6F47-A2F0-FAE3-1A8B9F1772EA}"/>
                    </a:ext>
                  </a:extLst>
                </p:cNvPr>
                <p:cNvSpPr/>
                <p:nvPr/>
              </p:nvSpPr>
              <p:spPr>
                <a:xfrm>
                  <a:off x="1344455" y="1478522"/>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3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1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2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3"/>
                        <a:pt x="172411" y="205543"/>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7"/>
                        <a:pt x="176983" y="197541"/>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2"/>
                      </a:cubicBezTo>
                      <a:cubicBezTo>
                        <a:pt x="611513" y="305269"/>
                        <a:pt x="643136" y="252310"/>
                        <a:pt x="655042" y="187445"/>
                      </a:cubicBezTo>
                      <a:cubicBezTo>
                        <a:pt x="655519" y="184968"/>
                        <a:pt x="657900" y="183254"/>
                        <a:pt x="660472" y="183730"/>
                      </a:cubicBezTo>
                      <a:cubicBezTo>
                        <a:pt x="663043" y="184207"/>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62" name="Vrije vorm: vorm 161">
                  <a:extLst>
                    <a:ext uri="{FF2B5EF4-FFF2-40B4-BE49-F238E27FC236}">
                      <a16:creationId xmlns:a16="http://schemas.microsoft.com/office/drawing/2014/main" id="{32AF9F89-7A2D-3D6A-538D-8C20CE906F69}"/>
                    </a:ext>
                  </a:extLst>
                </p:cNvPr>
                <p:cNvSpPr/>
                <p:nvPr/>
              </p:nvSpPr>
              <p:spPr>
                <a:xfrm>
                  <a:off x="1979275" y="1372292"/>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1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1"/>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sp>
            <p:nvSpPr>
              <p:cNvPr id="159" name="Vrije vorm: vorm 158">
                <a:extLst>
                  <a:ext uri="{FF2B5EF4-FFF2-40B4-BE49-F238E27FC236}">
                    <a16:creationId xmlns:a16="http://schemas.microsoft.com/office/drawing/2014/main" id="{BB78D8B9-5561-1472-E4E2-85B20621AB5F}"/>
                  </a:ext>
                </a:extLst>
              </p:cNvPr>
              <p:cNvSpPr/>
              <p:nvPr/>
            </p:nvSpPr>
            <p:spPr>
              <a:xfrm>
                <a:off x="910001" y="790694"/>
                <a:ext cx="270635" cy="310246"/>
              </a:xfrm>
              <a:custGeom>
                <a:avLst/>
                <a:gdLst>
                  <a:gd name="connsiteX0" fmla="*/ 49244 w 430815"/>
                  <a:gd name="connsiteY0" fmla="*/ 350425 h 493871"/>
                  <a:gd name="connsiteX1" fmla="*/ 15907 w 430815"/>
                  <a:gd name="connsiteY1" fmla="*/ 342233 h 493871"/>
                  <a:gd name="connsiteX2" fmla="*/ 762 w 430815"/>
                  <a:gd name="connsiteY2" fmla="*/ 315849 h 493871"/>
                  <a:gd name="connsiteX3" fmla="*/ 18098 w 430815"/>
                  <a:gd name="connsiteY3" fmla="*/ 291656 h 493871"/>
                  <a:gd name="connsiteX4" fmla="*/ 74295 w 430815"/>
                  <a:gd name="connsiteY4" fmla="*/ 285560 h 493871"/>
                  <a:gd name="connsiteX5" fmla="*/ 113252 w 430815"/>
                  <a:gd name="connsiteY5" fmla="*/ 199930 h 493871"/>
                  <a:gd name="connsiteX6" fmla="*/ 67437 w 430815"/>
                  <a:gd name="connsiteY6" fmla="*/ 192976 h 493871"/>
                  <a:gd name="connsiteX7" fmla="*/ 54483 w 430815"/>
                  <a:gd name="connsiteY7" fmla="*/ 170878 h 493871"/>
                  <a:gd name="connsiteX8" fmla="*/ 60579 w 430815"/>
                  <a:gd name="connsiteY8" fmla="*/ 147923 h 493871"/>
                  <a:gd name="connsiteX9" fmla="*/ 141923 w 430815"/>
                  <a:gd name="connsiteY9" fmla="*/ 133255 h 493871"/>
                  <a:gd name="connsiteX10" fmla="*/ 182594 w 430815"/>
                  <a:gd name="connsiteY10" fmla="*/ 43244 h 493871"/>
                  <a:gd name="connsiteX11" fmla="*/ 205931 w 430815"/>
                  <a:gd name="connsiteY11" fmla="*/ 13430 h 493871"/>
                  <a:gd name="connsiteX12" fmla="*/ 243173 w 430815"/>
                  <a:gd name="connsiteY12" fmla="*/ 857 h 493871"/>
                  <a:gd name="connsiteX13" fmla="*/ 260509 w 430815"/>
                  <a:gd name="connsiteY13" fmla="*/ 26765 h 493871"/>
                  <a:gd name="connsiteX14" fmla="*/ 216408 w 430815"/>
                  <a:gd name="connsiteY14" fmla="*/ 133160 h 493871"/>
                  <a:gd name="connsiteX15" fmla="*/ 295085 w 430815"/>
                  <a:gd name="connsiteY15" fmla="*/ 133160 h 493871"/>
                  <a:gd name="connsiteX16" fmla="*/ 304610 w 430815"/>
                  <a:gd name="connsiteY16" fmla="*/ 101155 h 493871"/>
                  <a:gd name="connsiteX17" fmla="*/ 315849 w 430815"/>
                  <a:gd name="connsiteY17" fmla="*/ 64389 h 493871"/>
                  <a:gd name="connsiteX18" fmla="*/ 330517 w 430815"/>
                  <a:gd name="connsiteY18" fmla="*/ 33242 h 493871"/>
                  <a:gd name="connsiteX19" fmla="*/ 353854 w 430815"/>
                  <a:gd name="connsiteY19" fmla="*/ 8192 h 493871"/>
                  <a:gd name="connsiteX20" fmla="*/ 386334 w 430815"/>
                  <a:gd name="connsiteY20" fmla="*/ 0 h 493871"/>
                  <a:gd name="connsiteX21" fmla="*/ 404908 w 430815"/>
                  <a:gd name="connsiteY21" fmla="*/ 25051 h 493871"/>
                  <a:gd name="connsiteX22" fmla="*/ 389287 w 430815"/>
                  <a:gd name="connsiteY22" fmla="*/ 76105 h 493871"/>
                  <a:gd name="connsiteX23" fmla="*/ 369380 w 430815"/>
                  <a:gd name="connsiteY23" fmla="*/ 133160 h 493871"/>
                  <a:gd name="connsiteX24" fmla="*/ 406622 w 430815"/>
                  <a:gd name="connsiteY24" fmla="*/ 133160 h 493871"/>
                  <a:gd name="connsiteX25" fmla="*/ 430816 w 430815"/>
                  <a:gd name="connsiteY25" fmla="*/ 151352 h 493871"/>
                  <a:gd name="connsiteX26" fmla="*/ 410528 w 430815"/>
                  <a:gd name="connsiteY26" fmla="*/ 189452 h 493871"/>
                  <a:gd name="connsiteX27" fmla="*/ 347853 w 430815"/>
                  <a:gd name="connsiteY27" fmla="*/ 199835 h 493871"/>
                  <a:gd name="connsiteX28" fmla="*/ 318421 w 430815"/>
                  <a:gd name="connsiteY28" fmla="*/ 284607 h 493871"/>
                  <a:gd name="connsiteX29" fmla="*/ 344329 w 430815"/>
                  <a:gd name="connsiteY29" fmla="*/ 284607 h 493871"/>
                  <a:gd name="connsiteX30" fmla="*/ 368522 w 430815"/>
                  <a:gd name="connsiteY30" fmla="*/ 303657 h 493871"/>
                  <a:gd name="connsiteX31" fmla="*/ 295846 w 430815"/>
                  <a:gd name="connsiteY31" fmla="*/ 351282 h 493871"/>
                  <a:gd name="connsiteX32" fmla="*/ 294989 w 430815"/>
                  <a:gd name="connsiteY32" fmla="*/ 351282 h 493871"/>
                  <a:gd name="connsiteX33" fmla="*/ 249174 w 430815"/>
                  <a:gd name="connsiteY33" fmla="*/ 467201 h 493871"/>
                  <a:gd name="connsiteX34" fmla="*/ 210217 w 430815"/>
                  <a:gd name="connsiteY34" fmla="*/ 493109 h 493871"/>
                  <a:gd name="connsiteX35" fmla="*/ 181642 w 430815"/>
                  <a:gd name="connsiteY35" fmla="*/ 465392 h 493871"/>
                  <a:gd name="connsiteX36" fmla="*/ 185547 w 430815"/>
                  <a:gd name="connsiteY36" fmla="*/ 442913 h 493871"/>
                  <a:gd name="connsiteX37" fmla="*/ 218027 w 430815"/>
                  <a:gd name="connsiteY37" fmla="*/ 351187 h 493871"/>
                  <a:gd name="connsiteX38" fmla="*/ 122015 w 430815"/>
                  <a:gd name="connsiteY38" fmla="*/ 352044 h 493871"/>
                  <a:gd name="connsiteX39" fmla="*/ 65818 w 430815"/>
                  <a:gd name="connsiteY39" fmla="*/ 467963 h 493871"/>
                  <a:gd name="connsiteX40" fmla="*/ 27718 w 430815"/>
                  <a:gd name="connsiteY40" fmla="*/ 493871 h 493871"/>
                  <a:gd name="connsiteX41" fmla="*/ 17335 w 430815"/>
                  <a:gd name="connsiteY41" fmla="*/ 490442 h 493871"/>
                  <a:gd name="connsiteX42" fmla="*/ 0 w 430815"/>
                  <a:gd name="connsiteY42" fmla="*/ 471392 h 493871"/>
                  <a:gd name="connsiteX43" fmla="*/ 49340 w 430815"/>
                  <a:gd name="connsiteY43" fmla="*/ 350234 h 493871"/>
                  <a:gd name="connsiteX44" fmla="*/ 151352 w 430815"/>
                  <a:gd name="connsiteY44" fmla="*/ 285560 h 493871"/>
                  <a:gd name="connsiteX45" fmla="*/ 241363 w 430815"/>
                  <a:gd name="connsiteY45" fmla="*/ 285560 h 493871"/>
                  <a:gd name="connsiteX46" fmla="*/ 271653 w 430815"/>
                  <a:gd name="connsiteY46" fmla="*/ 199930 h 493871"/>
                  <a:gd name="connsiteX47" fmla="*/ 187738 w 430815"/>
                  <a:gd name="connsiteY47" fmla="*/ 199930 h 493871"/>
                  <a:gd name="connsiteX48" fmla="*/ 151448 w 430815"/>
                  <a:gd name="connsiteY48" fmla="*/ 28556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30815" h="493871">
                    <a:moveTo>
                      <a:pt x="49244" y="350425"/>
                    </a:moveTo>
                    <a:cubicBezTo>
                      <a:pt x="37148" y="350425"/>
                      <a:pt x="26003" y="347663"/>
                      <a:pt x="15907" y="342233"/>
                    </a:cubicBezTo>
                    <a:cubicBezTo>
                      <a:pt x="5810" y="336709"/>
                      <a:pt x="762" y="327946"/>
                      <a:pt x="762" y="315849"/>
                    </a:cubicBezTo>
                    <a:cubicBezTo>
                      <a:pt x="762" y="303752"/>
                      <a:pt x="6477" y="295656"/>
                      <a:pt x="18098" y="291656"/>
                    </a:cubicBezTo>
                    <a:cubicBezTo>
                      <a:pt x="29623" y="287655"/>
                      <a:pt x="48387" y="285560"/>
                      <a:pt x="74295" y="285560"/>
                    </a:cubicBezTo>
                    <a:lnTo>
                      <a:pt x="113252" y="199930"/>
                    </a:lnTo>
                    <a:cubicBezTo>
                      <a:pt x="91345" y="199930"/>
                      <a:pt x="76010" y="197644"/>
                      <a:pt x="67437" y="192976"/>
                    </a:cubicBezTo>
                    <a:cubicBezTo>
                      <a:pt x="58769" y="188405"/>
                      <a:pt x="54483" y="180975"/>
                      <a:pt x="54483" y="170878"/>
                    </a:cubicBezTo>
                    <a:cubicBezTo>
                      <a:pt x="54483" y="160782"/>
                      <a:pt x="56483" y="153162"/>
                      <a:pt x="60579" y="147923"/>
                    </a:cubicBezTo>
                    <a:cubicBezTo>
                      <a:pt x="68675" y="138113"/>
                      <a:pt x="95726" y="133255"/>
                      <a:pt x="141923" y="133255"/>
                    </a:cubicBezTo>
                    <a:lnTo>
                      <a:pt x="182594" y="43244"/>
                    </a:lnTo>
                    <a:cubicBezTo>
                      <a:pt x="187166" y="31718"/>
                      <a:pt x="194977" y="21717"/>
                      <a:pt x="205931" y="13430"/>
                    </a:cubicBezTo>
                    <a:cubicBezTo>
                      <a:pt x="216884" y="5048"/>
                      <a:pt x="229267" y="857"/>
                      <a:pt x="243173" y="857"/>
                    </a:cubicBezTo>
                    <a:cubicBezTo>
                      <a:pt x="254698" y="857"/>
                      <a:pt x="260509" y="9525"/>
                      <a:pt x="260509" y="26765"/>
                    </a:cubicBezTo>
                    <a:cubicBezTo>
                      <a:pt x="260509" y="33147"/>
                      <a:pt x="245840" y="68580"/>
                      <a:pt x="216408" y="133160"/>
                    </a:cubicBezTo>
                    <a:lnTo>
                      <a:pt x="295085" y="133160"/>
                    </a:lnTo>
                    <a:cubicBezTo>
                      <a:pt x="297371" y="126778"/>
                      <a:pt x="300609" y="116110"/>
                      <a:pt x="304610" y="101155"/>
                    </a:cubicBezTo>
                    <a:cubicBezTo>
                      <a:pt x="308610" y="86201"/>
                      <a:pt x="312420" y="73914"/>
                      <a:pt x="315849" y="64389"/>
                    </a:cubicBezTo>
                    <a:cubicBezTo>
                      <a:pt x="319278" y="54864"/>
                      <a:pt x="324231" y="44482"/>
                      <a:pt x="330517" y="33242"/>
                    </a:cubicBezTo>
                    <a:cubicBezTo>
                      <a:pt x="336899" y="22003"/>
                      <a:pt x="344615" y="13621"/>
                      <a:pt x="353854" y="8192"/>
                    </a:cubicBezTo>
                    <a:cubicBezTo>
                      <a:pt x="363093" y="2762"/>
                      <a:pt x="373856" y="0"/>
                      <a:pt x="386334" y="0"/>
                    </a:cubicBezTo>
                    <a:cubicBezTo>
                      <a:pt x="398812" y="0"/>
                      <a:pt x="404908" y="8382"/>
                      <a:pt x="404908" y="25051"/>
                    </a:cubicBezTo>
                    <a:cubicBezTo>
                      <a:pt x="404908" y="33719"/>
                      <a:pt x="399764" y="50768"/>
                      <a:pt x="389287" y="76105"/>
                    </a:cubicBezTo>
                    <a:cubicBezTo>
                      <a:pt x="378905" y="101537"/>
                      <a:pt x="372237" y="120491"/>
                      <a:pt x="369380" y="133160"/>
                    </a:cubicBezTo>
                    <a:lnTo>
                      <a:pt x="406622" y="133160"/>
                    </a:lnTo>
                    <a:cubicBezTo>
                      <a:pt x="422719" y="133160"/>
                      <a:pt x="430816" y="139255"/>
                      <a:pt x="430816" y="151352"/>
                    </a:cubicBezTo>
                    <a:cubicBezTo>
                      <a:pt x="430816" y="169831"/>
                      <a:pt x="424053" y="182499"/>
                      <a:pt x="410528" y="189452"/>
                    </a:cubicBezTo>
                    <a:cubicBezTo>
                      <a:pt x="397002" y="196405"/>
                      <a:pt x="376047" y="199835"/>
                      <a:pt x="347853" y="199835"/>
                    </a:cubicBezTo>
                    <a:cubicBezTo>
                      <a:pt x="337471" y="230981"/>
                      <a:pt x="327660" y="259270"/>
                      <a:pt x="318421" y="284607"/>
                    </a:cubicBezTo>
                    <a:lnTo>
                      <a:pt x="344329" y="284607"/>
                    </a:lnTo>
                    <a:cubicBezTo>
                      <a:pt x="360426" y="285750"/>
                      <a:pt x="368522" y="292132"/>
                      <a:pt x="368522" y="303657"/>
                    </a:cubicBezTo>
                    <a:cubicBezTo>
                      <a:pt x="368522" y="335375"/>
                      <a:pt x="344329" y="351282"/>
                      <a:pt x="295846" y="351282"/>
                    </a:cubicBezTo>
                    <a:lnTo>
                      <a:pt x="294989" y="351282"/>
                    </a:lnTo>
                    <a:cubicBezTo>
                      <a:pt x="275368" y="403193"/>
                      <a:pt x="260128" y="441865"/>
                      <a:pt x="249174" y="467201"/>
                    </a:cubicBezTo>
                    <a:cubicBezTo>
                      <a:pt x="242221" y="484537"/>
                      <a:pt x="229267" y="493109"/>
                      <a:pt x="210217" y="493109"/>
                    </a:cubicBezTo>
                    <a:cubicBezTo>
                      <a:pt x="191167" y="493109"/>
                      <a:pt x="181642" y="483870"/>
                      <a:pt x="181642" y="465392"/>
                    </a:cubicBezTo>
                    <a:cubicBezTo>
                      <a:pt x="181642" y="459010"/>
                      <a:pt x="182975" y="451580"/>
                      <a:pt x="185547" y="442913"/>
                    </a:cubicBezTo>
                    <a:cubicBezTo>
                      <a:pt x="188119" y="434245"/>
                      <a:pt x="198977" y="403670"/>
                      <a:pt x="218027" y="351187"/>
                    </a:cubicBezTo>
                    <a:cubicBezTo>
                      <a:pt x="196691" y="351758"/>
                      <a:pt x="164687" y="352044"/>
                      <a:pt x="122015" y="352044"/>
                    </a:cubicBezTo>
                    <a:cubicBezTo>
                      <a:pt x="100679" y="397002"/>
                      <a:pt x="81915" y="435674"/>
                      <a:pt x="65818" y="467963"/>
                    </a:cubicBezTo>
                    <a:cubicBezTo>
                      <a:pt x="58293" y="485299"/>
                      <a:pt x="45625" y="493871"/>
                      <a:pt x="27718" y="493871"/>
                    </a:cubicBezTo>
                    <a:cubicBezTo>
                      <a:pt x="26003" y="492728"/>
                      <a:pt x="22574" y="491585"/>
                      <a:pt x="17335" y="490442"/>
                    </a:cubicBezTo>
                    <a:cubicBezTo>
                      <a:pt x="5810" y="486442"/>
                      <a:pt x="0" y="480060"/>
                      <a:pt x="0" y="471392"/>
                    </a:cubicBezTo>
                    <a:cubicBezTo>
                      <a:pt x="0" y="450056"/>
                      <a:pt x="16478" y="409670"/>
                      <a:pt x="49340" y="350234"/>
                    </a:cubicBezTo>
                    <a:close/>
                    <a:moveTo>
                      <a:pt x="151352" y="285560"/>
                    </a:moveTo>
                    <a:lnTo>
                      <a:pt x="241363" y="285560"/>
                    </a:lnTo>
                    <a:cubicBezTo>
                      <a:pt x="245364" y="274606"/>
                      <a:pt x="255461" y="246031"/>
                      <a:pt x="271653" y="199930"/>
                    </a:cubicBezTo>
                    <a:lnTo>
                      <a:pt x="187738" y="199930"/>
                    </a:lnTo>
                    <a:lnTo>
                      <a:pt x="151448" y="285560"/>
                    </a:lnTo>
                    <a:close/>
                  </a:path>
                </a:pathLst>
              </a:custGeom>
              <a:solidFill>
                <a:srgbClr val="CD4C05"/>
              </a:solidFill>
              <a:ln w="9525" cap="flat">
                <a:noFill/>
                <a:prstDash val="solid"/>
                <a:miter/>
              </a:ln>
            </p:spPr>
            <p:txBody>
              <a:bodyPr rtlCol="0" anchor="ctr"/>
              <a:lstStyle/>
              <a:p>
                <a:endParaRPr lang="nl-BE"/>
              </a:p>
            </p:txBody>
          </p:sp>
        </p:grpSp>
        <p:sp>
          <p:nvSpPr>
            <p:cNvPr id="156" name="Rechthoek 155">
              <a:hlinkClick r:id="rId33" action="ppaction://hlinksldjump"/>
              <a:extLst>
                <a:ext uri="{FF2B5EF4-FFF2-40B4-BE49-F238E27FC236}">
                  <a16:creationId xmlns:a16="http://schemas.microsoft.com/office/drawing/2014/main" id="{AAEDBFD9-F012-0D98-FAE9-98B5AFCCC12D}"/>
                </a:ext>
              </a:extLst>
            </p:cNvPr>
            <p:cNvSpPr/>
            <p:nvPr/>
          </p:nvSpPr>
          <p:spPr>
            <a:xfrm>
              <a:off x="432302" y="326909"/>
              <a:ext cx="1119353" cy="855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24" name="!!vorm_titel">
            <a:extLst>
              <a:ext uri="{FF2B5EF4-FFF2-40B4-BE49-F238E27FC236}">
                <a16:creationId xmlns:a16="http://schemas.microsoft.com/office/drawing/2014/main" id="{A9694322-B0CF-2B9B-5BB1-92244D7EDDCA}"/>
              </a:ext>
            </a:extLst>
          </p:cNvPr>
          <p:cNvSpPr/>
          <p:nvPr/>
        </p:nvSpPr>
        <p:spPr>
          <a:xfrm>
            <a:off x="3333459" y="-2205877"/>
            <a:ext cx="5525082" cy="1964948"/>
          </a:xfrm>
          <a:prstGeom prst="roundRect">
            <a:avLst>
              <a:gd name="adj" fmla="val 1265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125" name="!!TITLE_boven">
            <a:extLst>
              <a:ext uri="{FF2B5EF4-FFF2-40B4-BE49-F238E27FC236}">
                <a16:creationId xmlns:a16="http://schemas.microsoft.com/office/drawing/2014/main" id="{FFB52076-B429-E196-113D-43582D61EF8E}"/>
              </a:ext>
            </a:extLst>
          </p:cNvPr>
          <p:cNvSpPr txBox="1"/>
          <p:nvPr/>
        </p:nvSpPr>
        <p:spPr>
          <a:xfrm>
            <a:off x="3534448" y="-1631233"/>
            <a:ext cx="5012758" cy="954107"/>
          </a:xfrm>
          <a:prstGeom prst="rect">
            <a:avLst/>
          </a:prstGeom>
          <a:noFill/>
        </p:spPr>
        <p:txBody>
          <a:bodyPr wrap="square" rtlCol="0">
            <a:spAutoFit/>
          </a:bodyPr>
          <a:lstStyle/>
          <a:p>
            <a:pPr algn="ctr"/>
            <a:r>
              <a:rPr lang="nl-NL" sz="2800" dirty="0">
                <a:solidFill>
                  <a:srgbClr val="0D9FB3"/>
                </a:solidFill>
                <a:latin typeface="Montserrat ExtraBold" panose="00000900000000000000" pitchFamily="2" charset="0"/>
              </a:rPr>
              <a:t>Wat wil je doen? </a:t>
            </a:r>
            <a:br>
              <a:rPr lang="nl-NL" sz="2800" dirty="0">
                <a:solidFill>
                  <a:srgbClr val="0D9FB3"/>
                </a:solidFill>
                <a:latin typeface="Montserrat ExtraBold" panose="00000900000000000000" pitchFamily="2" charset="0"/>
              </a:rPr>
            </a:br>
            <a:r>
              <a:rPr lang="nl-NL" sz="2800" dirty="0">
                <a:solidFill>
                  <a:srgbClr val="0D9FB3"/>
                </a:solidFill>
                <a:latin typeface="Montserrat ExtraBold" panose="00000900000000000000" pitchFamily="2" charset="0"/>
              </a:rPr>
              <a:t>Maak je keuze en klik!</a:t>
            </a:r>
            <a:endParaRPr lang="nl-BE" sz="2800" dirty="0">
              <a:solidFill>
                <a:srgbClr val="0D9FB3"/>
              </a:solidFill>
              <a:latin typeface="Montserrat ExtraBold" panose="00000900000000000000" pitchFamily="2" charset="0"/>
            </a:endParaRPr>
          </a:p>
        </p:txBody>
      </p:sp>
    </p:spTree>
    <p:extLst>
      <p:ext uri="{BB962C8B-B14F-4D97-AF65-F5344CB8AC3E}">
        <p14:creationId xmlns:p14="http://schemas.microsoft.com/office/powerpoint/2010/main" val="34300699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700" fill="hold"/>
                                        <p:tgtEl>
                                          <p:spTgt spid="103"/>
                                        </p:tgtEl>
                                        <p:attrNameLst>
                                          <p:attrName>ppt_x</p:attrName>
                                        </p:attrNameLst>
                                      </p:cBhvr>
                                      <p:tavLst>
                                        <p:tav tm="0">
                                          <p:val>
                                            <p:strVal val="#ppt_x"/>
                                          </p:val>
                                        </p:tav>
                                        <p:tav tm="100000">
                                          <p:val>
                                            <p:strVal val="#ppt_x"/>
                                          </p:val>
                                        </p:tav>
                                      </p:tavLst>
                                    </p:anim>
                                    <p:anim calcmode="lin" valueType="num">
                                      <p:cBhvr additive="base">
                                        <p:cTn id="8" dur="700" fill="hold"/>
                                        <p:tgtEl>
                                          <p:spTgt spid="10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 calcmode="lin" valueType="num">
                                      <p:cBhvr additive="base">
                                        <p:cTn id="11" dur="700" fill="hold"/>
                                        <p:tgtEl>
                                          <p:spTgt spid="102"/>
                                        </p:tgtEl>
                                        <p:attrNameLst>
                                          <p:attrName>ppt_x</p:attrName>
                                        </p:attrNameLst>
                                      </p:cBhvr>
                                      <p:tavLst>
                                        <p:tav tm="0">
                                          <p:val>
                                            <p:strVal val="#ppt_x"/>
                                          </p:val>
                                        </p:tav>
                                        <p:tav tm="100000">
                                          <p:val>
                                            <p:strVal val="#ppt_x"/>
                                          </p:val>
                                        </p:tav>
                                      </p:tavLst>
                                    </p:anim>
                                    <p:anim calcmode="lin" valueType="num">
                                      <p:cBhvr additive="base">
                                        <p:cTn id="12" dur="700" fill="hold"/>
                                        <p:tgtEl>
                                          <p:spTgt spid="10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104"/>
                                        </p:tgtEl>
                                        <p:attrNameLst>
                                          <p:attrName>style.visibility</p:attrName>
                                        </p:attrNameLst>
                                      </p:cBhvr>
                                      <p:to>
                                        <p:strVal val="visible"/>
                                      </p:to>
                                    </p:set>
                                    <p:anim calcmode="lin" valueType="num">
                                      <p:cBhvr additive="base">
                                        <p:cTn id="15" dur="700" fill="hold"/>
                                        <p:tgtEl>
                                          <p:spTgt spid="104"/>
                                        </p:tgtEl>
                                        <p:attrNameLst>
                                          <p:attrName>ppt_x</p:attrName>
                                        </p:attrNameLst>
                                      </p:cBhvr>
                                      <p:tavLst>
                                        <p:tav tm="0">
                                          <p:val>
                                            <p:strVal val="#ppt_x"/>
                                          </p:val>
                                        </p:tav>
                                        <p:tav tm="100000">
                                          <p:val>
                                            <p:strVal val="#ppt_x"/>
                                          </p:val>
                                        </p:tav>
                                      </p:tavLst>
                                    </p:anim>
                                    <p:anim calcmode="lin" valueType="num">
                                      <p:cBhvr additive="base">
                                        <p:cTn id="16" dur="700" fill="hold"/>
                                        <p:tgtEl>
                                          <p:spTgt spid="104"/>
                                        </p:tgtEl>
                                        <p:attrNameLst>
                                          <p:attrName>ppt_y</p:attrName>
                                        </p:attrNameLst>
                                      </p:cBhvr>
                                      <p:tavLst>
                                        <p:tav tm="0">
                                          <p:val>
                                            <p:strVal val="1+#ppt_h/2"/>
                                          </p:val>
                                        </p:tav>
                                        <p:tav tm="100000">
                                          <p:val>
                                            <p:strVal val="#ppt_y"/>
                                          </p:val>
                                        </p:tav>
                                      </p:tavLst>
                                    </p:anim>
                                  </p:childTnLst>
                                </p:cTn>
                              </p:par>
                              <p:par>
                                <p:cTn id="17" presetID="1" presetClass="entr" presetSubtype="0" fill="hold" grpId="0" nodeType="withEffect" nodePh="1">
                                  <p:stCondLst>
                                    <p:cond delay="100"/>
                                  </p:stCondLst>
                                  <p:endCondLst>
                                    <p:cond evt="begin" delay="0">
                                      <p:tn val="17"/>
                                    </p:cond>
                                  </p:endCondLst>
                                  <p:childTnLst>
                                    <p:set>
                                      <p:cBhvr>
                                        <p:cTn id="18" dur="1" fill="hold">
                                          <p:stCondLst>
                                            <p:cond delay="0"/>
                                          </p:stCondLst>
                                        </p:cTn>
                                        <p:tgtEl>
                                          <p:spTgt spid="105"/>
                                        </p:tgtEl>
                                        <p:attrNameLst>
                                          <p:attrName>style.visibility</p:attrName>
                                        </p:attrNameLst>
                                      </p:cBhvr>
                                      <p:to>
                                        <p:strVal val="visible"/>
                                      </p:to>
                                    </p:set>
                                  </p:childTnLst>
                                </p:cTn>
                              </p:par>
                              <p:par>
                                <p:cTn id="19" presetID="2" presetClass="entr" presetSubtype="4" decel="100000" fill="hold" grpId="0" nodeType="withEffect">
                                  <p:stCondLst>
                                    <p:cond delay="400"/>
                                  </p:stCondLst>
                                  <p:childTnLst>
                                    <p:set>
                                      <p:cBhvr>
                                        <p:cTn id="20" dur="1" fill="hold">
                                          <p:stCondLst>
                                            <p:cond delay="0"/>
                                          </p:stCondLst>
                                        </p:cTn>
                                        <p:tgtEl>
                                          <p:spTgt spid="42"/>
                                        </p:tgtEl>
                                        <p:attrNameLst>
                                          <p:attrName>style.visibility</p:attrName>
                                        </p:attrNameLst>
                                      </p:cBhvr>
                                      <p:to>
                                        <p:strVal val="visible"/>
                                      </p:to>
                                    </p:set>
                                    <p:anim calcmode="lin" valueType="num">
                                      <p:cBhvr additive="base">
                                        <p:cTn id="21" dur="700" fill="hold"/>
                                        <p:tgtEl>
                                          <p:spTgt spid="42"/>
                                        </p:tgtEl>
                                        <p:attrNameLst>
                                          <p:attrName>ppt_x</p:attrName>
                                        </p:attrNameLst>
                                      </p:cBhvr>
                                      <p:tavLst>
                                        <p:tav tm="0">
                                          <p:val>
                                            <p:strVal val="#ppt_x"/>
                                          </p:val>
                                        </p:tav>
                                        <p:tav tm="100000">
                                          <p:val>
                                            <p:strVal val="#ppt_x"/>
                                          </p:val>
                                        </p:tav>
                                      </p:tavLst>
                                    </p:anim>
                                    <p:anim calcmode="lin" valueType="num">
                                      <p:cBhvr additive="base">
                                        <p:cTn id="22" dur="700" fill="hold"/>
                                        <p:tgtEl>
                                          <p:spTgt spid="42"/>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400"/>
                                  </p:stCondLst>
                                  <p:childTnLst>
                                    <p:set>
                                      <p:cBhvr>
                                        <p:cTn id="24" dur="1" fill="hold">
                                          <p:stCondLst>
                                            <p:cond delay="0"/>
                                          </p:stCondLst>
                                        </p:cTn>
                                        <p:tgtEl>
                                          <p:spTgt spid="46"/>
                                        </p:tgtEl>
                                        <p:attrNameLst>
                                          <p:attrName>style.visibility</p:attrName>
                                        </p:attrNameLst>
                                      </p:cBhvr>
                                      <p:to>
                                        <p:strVal val="visible"/>
                                      </p:to>
                                    </p:set>
                                    <p:anim calcmode="lin" valueType="num">
                                      <p:cBhvr additive="base">
                                        <p:cTn id="25" dur="700" fill="hold"/>
                                        <p:tgtEl>
                                          <p:spTgt spid="46"/>
                                        </p:tgtEl>
                                        <p:attrNameLst>
                                          <p:attrName>ppt_x</p:attrName>
                                        </p:attrNameLst>
                                      </p:cBhvr>
                                      <p:tavLst>
                                        <p:tav tm="0">
                                          <p:val>
                                            <p:strVal val="#ppt_x"/>
                                          </p:val>
                                        </p:tav>
                                        <p:tav tm="100000">
                                          <p:val>
                                            <p:strVal val="#ppt_x"/>
                                          </p:val>
                                        </p:tav>
                                      </p:tavLst>
                                    </p:anim>
                                    <p:anim calcmode="lin" valueType="num">
                                      <p:cBhvr additive="base">
                                        <p:cTn id="26" dur="700" fill="hold"/>
                                        <p:tgtEl>
                                          <p:spTgt spid="46"/>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500"/>
                                  </p:stCondLst>
                                  <p:childTnLst>
                                    <p:set>
                                      <p:cBhvr>
                                        <p:cTn id="28" dur="1" fill="hold">
                                          <p:stCondLst>
                                            <p:cond delay="0"/>
                                          </p:stCondLst>
                                        </p:cTn>
                                        <p:tgtEl>
                                          <p:spTgt spid="50"/>
                                        </p:tgtEl>
                                        <p:attrNameLst>
                                          <p:attrName>style.visibility</p:attrName>
                                        </p:attrNameLst>
                                      </p:cBhvr>
                                      <p:to>
                                        <p:strVal val="visible"/>
                                      </p:to>
                                    </p:set>
                                    <p:anim calcmode="lin" valueType="num">
                                      <p:cBhvr additive="base">
                                        <p:cTn id="29" dur="700" fill="hold"/>
                                        <p:tgtEl>
                                          <p:spTgt spid="50"/>
                                        </p:tgtEl>
                                        <p:attrNameLst>
                                          <p:attrName>ppt_x</p:attrName>
                                        </p:attrNameLst>
                                      </p:cBhvr>
                                      <p:tavLst>
                                        <p:tav tm="0">
                                          <p:val>
                                            <p:strVal val="#ppt_x"/>
                                          </p:val>
                                        </p:tav>
                                        <p:tav tm="100000">
                                          <p:val>
                                            <p:strVal val="#ppt_x"/>
                                          </p:val>
                                        </p:tav>
                                      </p:tavLst>
                                    </p:anim>
                                    <p:anim calcmode="lin" valueType="num">
                                      <p:cBhvr additive="base">
                                        <p:cTn id="30" dur="700" fill="hold"/>
                                        <p:tgtEl>
                                          <p:spTgt spid="50"/>
                                        </p:tgtEl>
                                        <p:attrNameLst>
                                          <p:attrName>ppt_y</p:attrName>
                                        </p:attrNameLst>
                                      </p:cBhvr>
                                      <p:tavLst>
                                        <p:tav tm="0">
                                          <p:val>
                                            <p:strVal val="1+#ppt_h/2"/>
                                          </p:val>
                                        </p:tav>
                                        <p:tav tm="100000">
                                          <p:val>
                                            <p:strVal val="#ppt_y"/>
                                          </p:val>
                                        </p:tav>
                                      </p:tavLst>
                                    </p:anim>
                                  </p:childTnLst>
                                </p:cTn>
                              </p:par>
                              <p:par>
                                <p:cTn id="31" presetID="1" presetClass="entr" presetSubtype="0" fill="hold" grpId="0" nodeType="withEffect" nodePh="1">
                                  <p:stCondLst>
                                    <p:cond delay="300"/>
                                  </p:stCondLst>
                                  <p:endCondLst>
                                    <p:cond evt="begin" delay="0">
                                      <p:tn val="31"/>
                                    </p:cond>
                                  </p:endCondLst>
                                  <p:childTnLst>
                                    <p:set>
                                      <p:cBhvr>
                                        <p:cTn id="32" dur="1" fill="hold">
                                          <p:stCondLst>
                                            <p:cond delay="0"/>
                                          </p:stCondLst>
                                        </p:cTn>
                                        <p:tgtEl>
                                          <p:spTgt spid="53"/>
                                        </p:tgtEl>
                                        <p:attrNameLst>
                                          <p:attrName>style.visibility</p:attrName>
                                        </p:attrNameLst>
                                      </p:cBhvr>
                                      <p:to>
                                        <p:strVal val="visible"/>
                                      </p:to>
                                    </p:set>
                                  </p:childTnLst>
                                </p:cTn>
                              </p:par>
                              <p:par>
                                <p:cTn id="33" presetID="2" presetClass="entr" presetSubtype="4" decel="100000" fill="hold" grpId="0" nodeType="withEffect">
                                  <p:stCondLst>
                                    <p:cond delay="600"/>
                                  </p:stCondLst>
                                  <p:childTnLst>
                                    <p:set>
                                      <p:cBhvr>
                                        <p:cTn id="34" dur="1" fill="hold">
                                          <p:stCondLst>
                                            <p:cond delay="0"/>
                                          </p:stCondLst>
                                        </p:cTn>
                                        <p:tgtEl>
                                          <p:spTgt spid="67"/>
                                        </p:tgtEl>
                                        <p:attrNameLst>
                                          <p:attrName>style.visibility</p:attrName>
                                        </p:attrNameLst>
                                      </p:cBhvr>
                                      <p:to>
                                        <p:strVal val="visible"/>
                                      </p:to>
                                    </p:set>
                                    <p:anim calcmode="lin" valueType="num">
                                      <p:cBhvr additive="base">
                                        <p:cTn id="35" dur="700" fill="hold"/>
                                        <p:tgtEl>
                                          <p:spTgt spid="67"/>
                                        </p:tgtEl>
                                        <p:attrNameLst>
                                          <p:attrName>ppt_x</p:attrName>
                                        </p:attrNameLst>
                                      </p:cBhvr>
                                      <p:tavLst>
                                        <p:tav tm="0">
                                          <p:val>
                                            <p:strVal val="#ppt_x"/>
                                          </p:val>
                                        </p:tav>
                                        <p:tav tm="100000">
                                          <p:val>
                                            <p:strVal val="#ppt_x"/>
                                          </p:val>
                                        </p:tav>
                                      </p:tavLst>
                                    </p:anim>
                                    <p:anim calcmode="lin" valueType="num">
                                      <p:cBhvr additive="base">
                                        <p:cTn id="36" dur="700" fill="hold"/>
                                        <p:tgtEl>
                                          <p:spTgt spid="6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600"/>
                                  </p:stCondLst>
                                  <p:childTnLst>
                                    <p:set>
                                      <p:cBhvr>
                                        <p:cTn id="38" dur="1" fill="hold">
                                          <p:stCondLst>
                                            <p:cond delay="0"/>
                                          </p:stCondLst>
                                        </p:cTn>
                                        <p:tgtEl>
                                          <p:spTgt spid="68"/>
                                        </p:tgtEl>
                                        <p:attrNameLst>
                                          <p:attrName>style.visibility</p:attrName>
                                        </p:attrNameLst>
                                      </p:cBhvr>
                                      <p:to>
                                        <p:strVal val="visible"/>
                                      </p:to>
                                    </p:set>
                                    <p:anim calcmode="lin" valueType="num">
                                      <p:cBhvr additive="base">
                                        <p:cTn id="39" dur="700" fill="hold"/>
                                        <p:tgtEl>
                                          <p:spTgt spid="68"/>
                                        </p:tgtEl>
                                        <p:attrNameLst>
                                          <p:attrName>ppt_x</p:attrName>
                                        </p:attrNameLst>
                                      </p:cBhvr>
                                      <p:tavLst>
                                        <p:tav tm="0">
                                          <p:val>
                                            <p:strVal val="#ppt_x"/>
                                          </p:val>
                                        </p:tav>
                                        <p:tav tm="100000">
                                          <p:val>
                                            <p:strVal val="#ppt_x"/>
                                          </p:val>
                                        </p:tav>
                                      </p:tavLst>
                                    </p:anim>
                                    <p:anim calcmode="lin" valueType="num">
                                      <p:cBhvr additive="base">
                                        <p:cTn id="40" dur="700" fill="hold"/>
                                        <p:tgtEl>
                                          <p:spTgt spid="6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700"/>
                                  </p:stCondLst>
                                  <p:childTnLst>
                                    <p:set>
                                      <p:cBhvr>
                                        <p:cTn id="42" dur="1" fill="hold">
                                          <p:stCondLst>
                                            <p:cond delay="0"/>
                                          </p:stCondLst>
                                        </p:cTn>
                                        <p:tgtEl>
                                          <p:spTgt spid="69"/>
                                        </p:tgtEl>
                                        <p:attrNameLst>
                                          <p:attrName>style.visibility</p:attrName>
                                        </p:attrNameLst>
                                      </p:cBhvr>
                                      <p:to>
                                        <p:strVal val="visible"/>
                                      </p:to>
                                    </p:set>
                                    <p:anim calcmode="lin" valueType="num">
                                      <p:cBhvr additive="base">
                                        <p:cTn id="43" dur="700" fill="hold"/>
                                        <p:tgtEl>
                                          <p:spTgt spid="69"/>
                                        </p:tgtEl>
                                        <p:attrNameLst>
                                          <p:attrName>ppt_x</p:attrName>
                                        </p:attrNameLst>
                                      </p:cBhvr>
                                      <p:tavLst>
                                        <p:tav tm="0">
                                          <p:val>
                                            <p:strVal val="#ppt_x"/>
                                          </p:val>
                                        </p:tav>
                                        <p:tav tm="100000">
                                          <p:val>
                                            <p:strVal val="#ppt_x"/>
                                          </p:val>
                                        </p:tav>
                                      </p:tavLst>
                                    </p:anim>
                                    <p:anim calcmode="lin" valueType="num">
                                      <p:cBhvr additive="base">
                                        <p:cTn id="44" dur="700" fill="hold"/>
                                        <p:tgtEl>
                                          <p:spTgt spid="69"/>
                                        </p:tgtEl>
                                        <p:attrNameLst>
                                          <p:attrName>ppt_y</p:attrName>
                                        </p:attrNameLst>
                                      </p:cBhvr>
                                      <p:tavLst>
                                        <p:tav tm="0">
                                          <p:val>
                                            <p:strVal val="1+#ppt_h/2"/>
                                          </p:val>
                                        </p:tav>
                                        <p:tav tm="100000">
                                          <p:val>
                                            <p:strVal val="#ppt_y"/>
                                          </p:val>
                                        </p:tav>
                                      </p:tavLst>
                                    </p:anim>
                                  </p:childTnLst>
                                </p:cTn>
                              </p:par>
                              <p:par>
                                <p:cTn id="45" presetID="1" presetClass="entr" presetSubtype="0" fill="hold" grpId="0" nodeType="withEffect" nodePh="1">
                                  <p:stCondLst>
                                    <p:cond delay="700"/>
                                  </p:stCondLst>
                                  <p:endCondLst>
                                    <p:cond evt="begin" delay="0">
                                      <p:tn val="45"/>
                                    </p:cond>
                                  </p:endCondLst>
                                  <p:childTnLst>
                                    <p:set>
                                      <p:cBhvr>
                                        <p:cTn id="46" dur="1" fill="hold">
                                          <p:stCondLst>
                                            <p:cond delay="0"/>
                                          </p:stCondLst>
                                        </p:cTn>
                                        <p:tgtEl>
                                          <p:spTgt spid="70"/>
                                        </p:tgtEl>
                                        <p:attrNameLst>
                                          <p:attrName>style.visibility</p:attrName>
                                        </p:attrNameLst>
                                      </p:cBhvr>
                                      <p:to>
                                        <p:strVal val="visible"/>
                                      </p:to>
                                    </p:set>
                                  </p:childTnLst>
                                </p:cTn>
                              </p:par>
                              <p:par>
                                <p:cTn id="47" presetID="16" presetClass="entr" presetSubtype="37" fill="hold" nodeType="withEffect">
                                  <p:stCondLst>
                                    <p:cond delay="300"/>
                                  </p:stCondLst>
                                  <p:childTnLst>
                                    <p:set>
                                      <p:cBhvr>
                                        <p:cTn id="48" dur="1" fill="hold">
                                          <p:stCondLst>
                                            <p:cond delay="0"/>
                                          </p:stCondLst>
                                        </p:cTn>
                                        <p:tgtEl>
                                          <p:spTgt spid="48"/>
                                        </p:tgtEl>
                                        <p:attrNameLst>
                                          <p:attrName>style.visibility</p:attrName>
                                        </p:attrNameLst>
                                      </p:cBhvr>
                                      <p:to>
                                        <p:strVal val="visible"/>
                                      </p:to>
                                    </p:set>
                                    <p:animEffect transition="in" filter="barn(outVertical)">
                                      <p:cBhvr>
                                        <p:cTn id="49" dur="500"/>
                                        <p:tgtEl>
                                          <p:spTgt spid="48"/>
                                        </p:tgtEl>
                                      </p:cBhvr>
                                    </p:animEffect>
                                  </p:childTnLst>
                                </p:cTn>
                              </p:par>
                              <p:par>
                                <p:cTn id="50" presetID="16" presetClass="entr" presetSubtype="37" fill="hold" nodeType="withEffect">
                                  <p:stCondLst>
                                    <p:cond delay="300"/>
                                  </p:stCondLst>
                                  <p:childTnLst>
                                    <p:set>
                                      <p:cBhvr>
                                        <p:cTn id="51" dur="1" fill="hold">
                                          <p:stCondLst>
                                            <p:cond delay="0"/>
                                          </p:stCondLst>
                                        </p:cTn>
                                        <p:tgtEl>
                                          <p:spTgt spid="154"/>
                                        </p:tgtEl>
                                        <p:attrNameLst>
                                          <p:attrName>style.visibility</p:attrName>
                                        </p:attrNameLst>
                                      </p:cBhvr>
                                      <p:to>
                                        <p:strVal val="visible"/>
                                      </p:to>
                                    </p:set>
                                    <p:animEffect transition="in" filter="barn(outVertical)">
                                      <p:cBhvr>
                                        <p:cTn id="52" dur="500"/>
                                        <p:tgtEl>
                                          <p:spTgt spid="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6" grpId="0" animBg="1"/>
      <p:bldP spid="50" grpId="0" animBg="1"/>
      <p:bldP spid="53" grpId="0"/>
      <p:bldP spid="67" grpId="0" animBg="1"/>
      <p:bldP spid="68" grpId="0" animBg="1"/>
      <p:bldP spid="69" grpId="0" animBg="1"/>
      <p:bldP spid="70" grpId="0"/>
      <p:bldP spid="102" grpId="0" animBg="1"/>
      <p:bldP spid="103" grpId="0" animBg="1"/>
      <p:bldP spid="104" grpId="0" animBg="1"/>
      <p:bldP spid="10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DCDF578B-52FD-BB1D-4D9F-00BC0606ED7C}"/>
              </a:ext>
            </a:extLst>
          </p:cNvPr>
          <p:cNvSpPr/>
          <p:nvPr/>
        </p:nvSpPr>
        <p:spPr>
          <a:xfrm>
            <a:off x="205946" y="197708"/>
            <a:ext cx="11780108" cy="6462584"/>
          </a:xfrm>
          <a:prstGeom prst="rect">
            <a:avLst/>
          </a:prstGeom>
          <a:solidFill>
            <a:srgbClr val="BAE8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pic>
        <p:nvPicPr>
          <p:cNvPr id="3" name="!!achtergrond_elemnt">
            <a:extLst>
              <a:ext uri="{FF2B5EF4-FFF2-40B4-BE49-F238E27FC236}">
                <a16:creationId xmlns:a16="http://schemas.microsoft.com/office/drawing/2014/main" id="{923EA12C-FEA4-BED9-B120-4581FA924A4F}"/>
              </a:ext>
            </a:extLst>
          </p:cNvPr>
          <p:cNvPicPr>
            <a:picLocks noChangeAspect="1"/>
          </p:cNvPicPr>
          <p:nvPr/>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l="8620" t="18851" r="5099" b="17921"/>
          <a:stretch/>
        </p:blipFill>
        <p:spPr>
          <a:xfrm>
            <a:off x="-67090" y="-169817"/>
            <a:ext cx="12601306" cy="7197634"/>
          </a:xfrm>
          <a:prstGeom prst="rect">
            <a:avLst/>
          </a:prstGeom>
        </p:spPr>
      </p:pic>
      <p:grpSp>
        <p:nvGrpSpPr>
          <p:cNvPr id="4" name="!!strand">
            <a:extLst>
              <a:ext uri="{FF2B5EF4-FFF2-40B4-BE49-F238E27FC236}">
                <a16:creationId xmlns:a16="http://schemas.microsoft.com/office/drawing/2014/main" id="{12EA02B7-2CB9-D19E-90B7-503C66CED759}"/>
              </a:ext>
            </a:extLst>
          </p:cNvPr>
          <p:cNvGrpSpPr/>
          <p:nvPr/>
        </p:nvGrpSpPr>
        <p:grpSpPr>
          <a:xfrm>
            <a:off x="205946" y="4796135"/>
            <a:ext cx="11791437" cy="1872883"/>
            <a:chOff x="2853383" y="4796135"/>
            <a:chExt cx="9144000" cy="1872883"/>
          </a:xfrm>
        </p:grpSpPr>
        <p:sp>
          <p:nvSpPr>
            <p:cNvPr id="5" name="Vrije vorm: vorm 4">
              <a:extLst>
                <a:ext uri="{FF2B5EF4-FFF2-40B4-BE49-F238E27FC236}">
                  <a16:creationId xmlns:a16="http://schemas.microsoft.com/office/drawing/2014/main" id="{BEBB1EA5-DB1E-6346-C4F1-A628B9FB252D}"/>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solidFill>
              <a:srgbClr val="FFFFFF"/>
            </a:solidFill>
            <a:ln w="9525" cap="flat">
              <a:noFill/>
              <a:prstDash val="solid"/>
              <a:miter/>
            </a:ln>
          </p:spPr>
          <p:txBody>
            <a:bodyPr rtlCol="0" anchor="ctr"/>
            <a:lstStyle/>
            <a:p>
              <a:endParaRPr lang="nl-BE"/>
            </a:p>
          </p:txBody>
        </p:sp>
        <p:sp>
          <p:nvSpPr>
            <p:cNvPr id="6" name="Vrije vorm: vorm 5">
              <a:extLst>
                <a:ext uri="{FF2B5EF4-FFF2-40B4-BE49-F238E27FC236}">
                  <a16:creationId xmlns:a16="http://schemas.microsoft.com/office/drawing/2014/main" id="{4F449A74-5A2E-FDFB-90D7-8BFFD25020B6}"/>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solidFill>
              <a:srgbClr val="F1E3CB"/>
            </a:solidFill>
            <a:ln w="9525" cap="flat">
              <a:noFill/>
              <a:prstDash val="solid"/>
              <a:miter/>
            </a:ln>
          </p:spPr>
          <p:txBody>
            <a:bodyPr rtlCol="0" anchor="ctr"/>
            <a:lstStyle/>
            <a:p>
              <a:endParaRPr lang="nl-BE"/>
            </a:p>
          </p:txBody>
        </p:sp>
      </p:grpSp>
      <p:sp>
        <p:nvSpPr>
          <p:cNvPr id="7" name="!!uitdagend_bol2">
            <a:extLst>
              <a:ext uri="{FF2B5EF4-FFF2-40B4-BE49-F238E27FC236}">
                <a16:creationId xmlns:a16="http://schemas.microsoft.com/office/drawing/2014/main" id="{CAFC6CE8-52A4-913A-112C-E2BF042823E6}"/>
              </a:ext>
            </a:extLst>
          </p:cNvPr>
          <p:cNvSpPr/>
          <p:nvPr/>
        </p:nvSpPr>
        <p:spPr>
          <a:xfrm>
            <a:off x="4572249" y="737879"/>
            <a:ext cx="1387232" cy="1188314"/>
          </a:xfrm>
          <a:custGeom>
            <a:avLst/>
            <a:gdLst>
              <a:gd name="connsiteX0" fmla="*/ 561531 w 601359"/>
              <a:gd name="connsiteY0" fmla="*/ 112921 h 515129"/>
              <a:gd name="connsiteX1" fmla="*/ 465709 w 601359"/>
              <a:gd name="connsiteY1" fmla="*/ 28911 h 515129"/>
              <a:gd name="connsiteX2" fmla="*/ 340074 w 601359"/>
              <a:gd name="connsiteY2" fmla="*/ 50 h 515129"/>
              <a:gd name="connsiteX3" fmla="*/ 275590 w 601359"/>
              <a:gd name="connsiteY3" fmla="*/ 6146 h 515129"/>
              <a:gd name="connsiteX4" fmla="*/ 224536 w 601359"/>
              <a:gd name="connsiteY4" fmla="*/ 3098 h 515129"/>
              <a:gd name="connsiteX5" fmla="*/ 103092 w 601359"/>
              <a:gd name="connsiteY5" fmla="*/ 50628 h 515129"/>
              <a:gd name="connsiteX6" fmla="*/ 20987 w 601359"/>
              <a:gd name="connsiteY6" fmla="*/ 149497 h 515129"/>
              <a:gd name="connsiteX7" fmla="*/ 14700 w 601359"/>
              <a:gd name="connsiteY7" fmla="*/ 164737 h 515129"/>
              <a:gd name="connsiteX8" fmla="*/ 92424 w 601359"/>
              <a:gd name="connsiteY8" fmla="*/ 446868 h 515129"/>
              <a:gd name="connsiteX9" fmla="*/ 240252 w 601359"/>
              <a:gd name="connsiteY9" fmla="*/ 509447 h 515129"/>
              <a:gd name="connsiteX10" fmla="*/ 534099 w 601359"/>
              <a:gd name="connsiteY10" fmla="*/ 426389 h 515129"/>
              <a:gd name="connsiteX11" fmla="*/ 561531 w 601359"/>
              <a:gd name="connsiteY11" fmla="*/ 112921 h 51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1359" h="515129">
                <a:moveTo>
                  <a:pt x="561531" y="112921"/>
                </a:moveTo>
                <a:cubicBezTo>
                  <a:pt x="537813" y="76917"/>
                  <a:pt x="504095" y="48246"/>
                  <a:pt x="465709" y="28911"/>
                </a:cubicBezTo>
                <a:cubicBezTo>
                  <a:pt x="427038" y="9384"/>
                  <a:pt x="383508" y="-807"/>
                  <a:pt x="340074" y="50"/>
                </a:cubicBezTo>
                <a:cubicBezTo>
                  <a:pt x="318453" y="526"/>
                  <a:pt x="297117" y="6717"/>
                  <a:pt x="275590" y="6146"/>
                </a:cubicBezTo>
                <a:cubicBezTo>
                  <a:pt x="258255" y="5670"/>
                  <a:pt x="242062" y="1383"/>
                  <a:pt x="224536" y="3098"/>
                </a:cubicBezTo>
                <a:cubicBezTo>
                  <a:pt x="180912" y="7479"/>
                  <a:pt x="138525" y="25101"/>
                  <a:pt x="103092" y="50628"/>
                </a:cubicBezTo>
                <a:cubicBezTo>
                  <a:pt x="68040" y="75964"/>
                  <a:pt x="38989" y="109968"/>
                  <a:pt x="20987" y="149497"/>
                </a:cubicBezTo>
                <a:cubicBezTo>
                  <a:pt x="18701" y="154450"/>
                  <a:pt x="16605" y="159594"/>
                  <a:pt x="14700" y="164737"/>
                </a:cubicBezTo>
                <a:cubicBezTo>
                  <a:pt x="-21590" y="262368"/>
                  <a:pt x="11176" y="381526"/>
                  <a:pt x="92424" y="446868"/>
                </a:cubicBezTo>
                <a:cubicBezTo>
                  <a:pt x="134620" y="480777"/>
                  <a:pt x="187008" y="500208"/>
                  <a:pt x="240252" y="509447"/>
                </a:cubicBezTo>
                <a:cubicBezTo>
                  <a:pt x="344742" y="527449"/>
                  <a:pt x="461232" y="503446"/>
                  <a:pt x="534099" y="426389"/>
                </a:cubicBezTo>
                <a:cubicBezTo>
                  <a:pt x="611823" y="344188"/>
                  <a:pt x="623824" y="207409"/>
                  <a:pt x="561531" y="112921"/>
                </a:cubicBezTo>
                <a:close/>
              </a:path>
            </a:pathLst>
          </a:custGeom>
          <a:solidFill>
            <a:srgbClr val="FBB003"/>
          </a:solidFill>
          <a:ln w="9525" cap="flat">
            <a:noFill/>
            <a:prstDash val="solid"/>
            <a:miter/>
          </a:ln>
        </p:spPr>
        <p:txBody>
          <a:bodyPr rtlCol="0" anchor="ctr"/>
          <a:lstStyle/>
          <a:p>
            <a:endParaRPr lang="nl-BE"/>
          </a:p>
        </p:txBody>
      </p:sp>
      <p:sp>
        <p:nvSpPr>
          <p:cNvPr id="8" name="!!uitdagend_bol1">
            <a:extLst>
              <a:ext uri="{FF2B5EF4-FFF2-40B4-BE49-F238E27FC236}">
                <a16:creationId xmlns:a16="http://schemas.microsoft.com/office/drawing/2014/main" id="{7332307E-00BA-77C6-8B0F-6086DBA3A741}"/>
              </a:ext>
            </a:extLst>
          </p:cNvPr>
          <p:cNvSpPr/>
          <p:nvPr/>
        </p:nvSpPr>
        <p:spPr>
          <a:xfrm rot="14561146">
            <a:off x="5945418" y="927792"/>
            <a:ext cx="1011144" cy="972514"/>
          </a:xfrm>
          <a:custGeom>
            <a:avLst/>
            <a:gdLst>
              <a:gd name="connsiteX0" fmla="*/ 122593 w 593792"/>
              <a:gd name="connsiteY0" fmla="*/ 117247 h 571107"/>
              <a:gd name="connsiteX1" fmla="*/ 6 w 593792"/>
              <a:gd name="connsiteY1" fmla="*/ 362135 h 571107"/>
              <a:gd name="connsiteX2" fmla="*/ 60013 w 593792"/>
              <a:gd name="connsiteY2" fmla="*/ 517964 h 571107"/>
              <a:gd name="connsiteX3" fmla="*/ 244608 w 593792"/>
              <a:gd name="connsiteY3" fmla="*/ 570256 h 571107"/>
              <a:gd name="connsiteX4" fmla="*/ 507022 w 593792"/>
              <a:gd name="connsiteY4" fmla="*/ 453480 h 571107"/>
              <a:gd name="connsiteX5" fmla="*/ 587413 w 593792"/>
              <a:gd name="connsiteY5" fmla="*/ 182779 h 571107"/>
              <a:gd name="connsiteX6" fmla="*/ 440728 w 593792"/>
              <a:gd name="connsiteY6" fmla="*/ 4566 h 571107"/>
              <a:gd name="connsiteX7" fmla="*/ 299186 w 593792"/>
              <a:gd name="connsiteY7" fmla="*/ 24569 h 571107"/>
              <a:gd name="connsiteX8" fmla="*/ 155359 w 593792"/>
              <a:gd name="connsiteY8" fmla="*/ 92006 h 571107"/>
              <a:gd name="connsiteX9" fmla="*/ 122593 w 593792"/>
              <a:gd name="connsiteY9" fmla="*/ 117057 h 57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3792" h="571107">
                <a:moveTo>
                  <a:pt x="122593" y="117247"/>
                </a:moveTo>
                <a:cubicBezTo>
                  <a:pt x="51155" y="178302"/>
                  <a:pt x="673" y="266980"/>
                  <a:pt x="6" y="362135"/>
                </a:cubicBezTo>
                <a:cubicBezTo>
                  <a:pt x="-375" y="419475"/>
                  <a:pt x="18103" y="478911"/>
                  <a:pt x="60013" y="517964"/>
                </a:cubicBezTo>
                <a:cubicBezTo>
                  <a:pt x="108115" y="562827"/>
                  <a:pt x="178981" y="574638"/>
                  <a:pt x="244608" y="570256"/>
                </a:cubicBezTo>
                <a:cubicBezTo>
                  <a:pt x="342430" y="563874"/>
                  <a:pt x="439585" y="524536"/>
                  <a:pt x="507022" y="453480"/>
                </a:cubicBezTo>
                <a:cubicBezTo>
                  <a:pt x="574459" y="382423"/>
                  <a:pt x="608939" y="278410"/>
                  <a:pt x="587413" y="182779"/>
                </a:cubicBezTo>
                <a:cubicBezTo>
                  <a:pt x="570839" y="109437"/>
                  <a:pt x="515404" y="27522"/>
                  <a:pt x="440728" y="4566"/>
                </a:cubicBezTo>
                <a:cubicBezTo>
                  <a:pt x="396055" y="-9150"/>
                  <a:pt x="342334" y="11139"/>
                  <a:pt x="299186" y="24569"/>
                </a:cubicBezTo>
                <a:cubicBezTo>
                  <a:pt x="248513" y="40380"/>
                  <a:pt x="199364" y="62002"/>
                  <a:pt x="155359" y="92006"/>
                </a:cubicBezTo>
                <a:cubicBezTo>
                  <a:pt x="144024" y="99721"/>
                  <a:pt x="133070" y="108103"/>
                  <a:pt x="122593" y="117057"/>
                </a:cubicBezTo>
                <a:close/>
              </a:path>
            </a:pathLst>
          </a:custGeom>
          <a:solidFill>
            <a:srgbClr val="E7A003"/>
          </a:solidFill>
          <a:ln w="9525" cap="flat">
            <a:noFill/>
            <a:prstDash val="solid"/>
            <a:miter/>
          </a:ln>
        </p:spPr>
        <p:txBody>
          <a:bodyPr rtlCol="0" anchor="ctr"/>
          <a:lstStyle/>
          <a:p>
            <a:endParaRPr lang="nl-BE"/>
          </a:p>
        </p:txBody>
      </p:sp>
      <p:sp>
        <p:nvSpPr>
          <p:cNvPr id="9" name="!!uitdagend">
            <a:extLst>
              <a:ext uri="{FF2B5EF4-FFF2-40B4-BE49-F238E27FC236}">
                <a16:creationId xmlns:a16="http://schemas.microsoft.com/office/drawing/2014/main" id="{40820EEF-7C03-80BB-DCED-C909C5CA8A81}"/>
              </a:ext>
            </a:extLst>
          </p:cNvPr>
          <p:cNvSpPr/>
          <p:nvPr/>
        </p:nvSpPr>
        <p:spPr>
          <a:xfrm>
            <a:off x="4114910" y="1369016"/>
            <a:ext cx="3390066" cy="427412"/>
          </a:xfrm>
          <a:prstGeom prst="roundRect">
            <a:avLst/>
          </a:prstGeom>
          <a:solidFill>
            <a:schemeClr val="bg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2400" dirty="0">
                <a:solidFill>
                  <a:srgbClr val="F37B4B"/>
                </a:solidFill>
                <a:latin typeface="Montserrat ExtraBold" panose="00000900000000000000" pitchFamily="2" charset="0"/>
              </a:rPr>
              <a:t>ALLE ACTIVITEITEN</a:t>
            </a:r>
            <a:endParaRPr lang="nl-BE" sz="2400" dirty="0">
              <a:solidFill>
                <a:srgbClr val="F37B4B"/>
              </a:solidFill>
              <a:latin typeface="Montserrat ExtraBold" panose="00000900000000000000" pitchFamily="2" charset="0"/>
            </a:endParaRPr>
          </a:p>
        </p:txBody>
      </p:sp>
      <p:sp>
        <p:nvSpPr>
          <p:cNvPr id="12" name="!!link_uniekebelevenis" hidden="1">
            <a:hlinkClick r:id="rId4" action="ppaction://hlinksldjump"/>
            <a:extLst>
              <a:ext uri="{FF2B5EF4-FFF2-40B4-BE49-F238E27FC236}">
                <a16:creationId xmlns:a16="http://schemas.microsoft.com/office/drawing/2014/main" id="{98295A12-47A3-BAEC-0784-ED29C62D9446}"/>
              </a:ext>
            </a:extLst>
          </p:cNvPr>
          <p:cNvSpPr/>
          <p:nvPr/>
        </p:nvSpPr>
        <p:spPr>
          <a:xfrm>
            <a:off x="4235834" y="870822"/>
            <a:ext cx="3720332" cy="15613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pic>
        <p:nvPicPr>
          <p:cNvPr id="16" name="!!zonnebril">
            <a:extLst>
              <a:ext uri="{FF2B5EF4-FFF2-40B4-BE49-F238E27FC236}">
                <a16:creationId xmlns:a16="http://schemas.microsoft.com/office/drawing/2014/main" id="{FCB0734B-7127-B80A-4C62-E7C481AE50EE}"/>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rot="21116337">
            <a:off x="3961973" y="793126"/>
            <a:ext cx="1490302" cy="585626"/>
          </a:xfrm>
          <a:prstGeom prst="rect">
            <a:avLst/>
          </a:prstGeom>
          <a:effectLst>
            <a:outerShdw blurRad="50800" dist="38100" dir="2700000" algn="tl" rotWithShape="0">
              <a:prstClr val="black">
                <a:alpha val="40000"/>
              </a:prstClr>
            </a:outerShdw>
          </a:effectLst>
        </p:spPr>
      </p:pic>
      <p:pic>
        <p:nvPicPr>
          <p:cNvPr id="18" name="!!summer">
            <a:extLst>
              <a:ext uri="{FF2B5EF4-FFF2-40B4-BE49-F238E27FC236}">
                <a16:creationId xmlns:a16="http://schemas.microsoft.com/office/drawing/2014/main" id="{A2134A9A-C703-F7D4-3746-F794B94C6083}"/>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rot="1002110">
            <a:off x="6166418" y="788074"/>
            <a:ext cx="1909052" cy="770284"/>
          </a:xfrm>
          <a:prstGeom prst="rect">
            <a:avLst/>
          </a:prstGeom>
          <a:effectLst>
            <a:outerShdw blurRad="50800" dist="38100" dir="2700000" algn="tl" rotWithShape="0">
              <a:prstClr val="black">
                <a:alpha val="40000"/>
              </a:prstClr>
            </a:outerShdw>
          </a:effectLst>
        </p:spPr>
      </p:pic>
      <p:sp>
        <p:nvSpPr>
          <p:cNvPr id="19" name="!!cirkelwandelenop">
            <a:extLst>
              <a:ext uri="{FF2B5EF4-FFF2-40B4-BE49-F238E27FC236}">
                <a16:creationId xmlns:a16="http://schemas.microsoft.com/office/drawing/2014/main" id="{37B7590C-C27B-798A-4959-D10EF3241CCC}"/>
              </a:ext>
            </a:extLst>
          </p:cNvPr>
          <p:cNvSpPr/>
          <p:nvPr/>
        </p:nvSpPr>
        <p:spPr>
          <a:xfrm>
            <a:off x="810935" y="1253318"/>
            <a:ext cx="1467934" cy="1463486"/>
          </a:xfrm>
          <a:custGeom>
            <a:avLst/>
            <a:gdLst>
              <a:gd name="connsiteX0" fmla="*/ 870979 w 1467934"/>
              <a:gd name="connsiteY0" fmla="*/ 1453727 h 1463486"/>
              <a:gd name="connsiteX1" fmla="*/ 1439785 w 1467934"/>
              <a:gd name="connsiteY1" fmla="*/ 948877 h 1463486"/>
              <a:gd name="connsiteX2" fmla="*/ 1271048 w 1467934"/>
              <a:gd name="connsiteY2" fmla="*/ 239909 h 1463486"/>
              <a:gd name="connsiteX3" fmla="*/ 478166 w 1467934"/>
              <a:gd name="connsiteY3" fmla="*/ 29895 h 1463486"/>
              <a:gd name="connsiteX4" fmla="*/ 40448 w 1467934"/>
              <a:gd name="connsiteY4" fmla="*/ 375080 h 1463486"/>
              <a:gd name="connsiteX5" fmla="*/ 93064 w 1467934"/>
              <a:gd name="connsiteY5" fmla="*/ 1050482 h 1463486"/>
              <a:gd name="connsiteX6" fmla="*/ 770734 w 1467934"/>
              <a:gd name="connsiteY6" fmla="*/ 1463252 h 1463486"/>
              <a:gd name="connsiteX7" fmla="*/ 870979 w 1467934"/>
              <a:gd name="connsiteY7" fmla="*/ 1453273 h 1463486"/>
              <a:gd name="connsiteX8" fmla="*/ 870979 w 1467934"/>
              <a:gd name="connsiteY8" fmla="*/ 1453727 h 14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7934" h="1463486" fill="none" extrusionOk="0">
                <a:moveTo>
                  <a:pt x="870979" y="1453727"/>
                </a:moveTo>
                <a:cubicBezTo>
                  <a:pt x="1120014" y="1445595"/>
                  <a:pt x="1352367" y="1223126"/>
                  <a:pt x="1439785" y="948877"/>
                </a:cubicBezTo>
                <a:cubicBezTo>
                  <a:pt x="1500534" y="718559"/>
                  <a:pt x="1481509" y="438222"/>
                  <a:pt x="1271048" y="239909"/>
                </a:cubicBezTo>
                <a:cubicBezTo>
                  <a:pt x="1056368" y="6624"/>
                  <a:pt x="778376" y="448"/>
                  <a:pt x="478166" y="29895"/>
                </a:cubicBezTo>
                <a:cubicBezTo>
                  <a:pt x="278010" y="75492"/>
                  <a:pt x="137647" y="188824"/>
                  <a:pt x="40448" y="375080"/>
                </a:cubicBezTo>
                <a:cubicBezTo>
                  <a:pt x="-37781" y="578967"/>
                  <a:pt x="-11837" y="858205"/>
                  <a:pt x="93064" y="1050482"/>
                </a:cubicBezTo>
                <a:cubicBezTo>
                  <a:pt x="218014" y="1270049"/>
                  <a:pt x="496517" y="1496403"/>
                  <a:pt x="770734" y="1463252"/>
                </a:cubicBezTo>
                <a:cubicBezTo>
                  <a:pt x="808055" y="1460398"/>
                  <a:pt x="838574" y="1459951"/>
                  <a:pt x="870979" y="1453273"/>
                </a:cubicBezTo>
                <a:cubicBezTo>
                  <a:pt x="871011" y="1453436"/>
                  <a:pt x="871010" y="1453659"/>
                  <a:pt x="870979" y="1453727"/>
                </a:cubicBezTo>
                <a:close/>
              </a:path>
              <a:path w="1467934" h="1463486" stroke="0" extrusionOk="0">
                <a:moveTo>
                  <a:pt x="870979" y="1453727"/>
                </a:moveTo>
                <a:cubicBezTo>
                  <a:pt x="1111674" y="1370941"/>
                  <a:pt x="1374974" y="1204907"/>
                  <a:pt x="1439785" y="948877"/>
                </a:cubicBezTo>
                <a:cubicBezTo>
                  <a:pt x="1515046" y="749384"/>
                  <a:pt x="1464491" y="440375"/>
                  <a:pt x="1271048" y="239909"/>
                </a:cubicBezTo>
                <a:cubicBezTo>
                  <a:pt x="1107324" y="-17270"/>
                  <a:pt x="726051" y="-26487"/>
                  <a:pt x="478166" y="29895"/>
                </a:cubicBezTo>
                <a:cubicBezTo>
                  <a:pt x="285347" y="37273"/>
                  <a:pt x="122195" y="205436"/>
                  <a:pt x="40448" y="375080"/>
                </a:cubicBezTo>
                <a:cubicBezTo>
                  <a:pt x="-30085" y="582728"/>
                  <a:pt x="41807" y="863192"/>
                  <a:pt x="93064" y="1050482"/>
                </a:cubicBezTo>
                <a:cubicBezTo>
                  <a:pt x="218045" y="1261138"/>
                  <a:pt x="488427" y="1465963"/>
                  <a:pt x="770734" y="1463252"/>
                </a:cubicBezTo>
                <a:cubicBezTo>
                  <a:pt x="798590" y="1464899"/>
                  <a:pt x="839236" y="1462158"/>
                  <a:pt x="870979" y="1453273"/>
                </a:cubicBezTo>
                <a:cubicBezTo>
                  <a:pt x="870985" y="1453353"/>
                  <a:pt x="870997" y="1453594"/>
                  <a:pt x="870979" y="1453727"/>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20" name="!!cirkeldwarsdoorde">
            <a:extLst>
              <a:ext uri="{FF2B5EF4-FFF2-40B4-BE49-F238E27FC236}">
                <a16:creationId xmlns:a16="http://schemas.microsoft.com/office/drawing/2014/main" id="{E9473500-0C73-6318-60CE-08B51B76FB56}"/>
              </a:ext>
            </a:extLst>
          </p:cNvPr>
          <p:cNvSpPr/>
          <p:nvPr/>
        </p:nvSpPr>
        <p:spPr>
          <a:xfrm>
            <a:off x="5393867" y="2348043"/>
            <a:ext cx="1445732" cy="1535984"/>
          </a:xfrm>
          <a:custGeom>
            <a:avLst/>
            <a:gdLst>
              <a:gd name="connsiteX0" fmla="*/ 115325 w 1445732"/>
              <a:gd name="connsiteY0" fmla="*/ 1179836 h 1535984"/>
              <a:gd name="connsiteX1" fmla="*/ 1025617 w 1445732"/>
              <a:gd name="connsiteY1" fmla="*/ 1484084 h 1535984"/>
              <a:gd name="connsiteX2" fmla="*/ 1407680 w 1445732"/>
              <a:gd name="connsiteY2" fmla="*/ 616909 h 1535984"/>
              <a:gd name="connsiteX3" fmla="*/ 945699 w 1445732"/>
              <a:gd name="connsiteY3" fmla="*/ 130744 h 1535984"/>
              <a:gd name="connsiteX4" fmla="*/ 515265 w 1445732"/>
              <a:gd name="connsiteY4" fmla="*/ 703 h 1535984"/>
              <a:gd name="connsiteX5" fmla="*/ 248872 w 1445732"/>
              <a:gd name="connsiteY5" fmla="*/ 117775 h 1535984"/>
              <a:gd name="connsiteX6" fmla="*/ 110068 w 1445732"/>
              <a:gd name="connsiteY6" fmla="*/ 268847 h 1535984"/>
              <a:gd name="connsiteX7" fmla="*/ 5964 w 1445732"/>
              <a:gd name="connsiteY7" fmla="*/ 845444 h 1535984"/>
              <a:gd name="connsiteX8" fmla="*/ 115325 w 1445732"/>
              <a:gd name="connsiteY8" fmla="*/ 1180187 h 1535984"/>
              <a:gd name="connsiteX9" fmla="*/ 115325 w 1445732"/>
              <a:gd name="connsiteY9" fmla="*/ 1179836 h 153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5732" h="1535984" fill="none" extrusionOk="0">
                <a:moveTo>
                  <a:pt x="115325" y="1179836"/>
                </a:moveTo>
                <a:cubicBezTo>
                  <a:pt x="273103" y="1450714"/>
                  <a:pt x="637569" y="1621495"/>
                  <a:pt x="1025617" y="1484084"/>
                </a:cubicBezTo>
                <a:cubicBezTo>
                  <a:pt x="1332844" y="1350156"/>
                  <a:pt x="1532847" y="1003678"/>
                  <a:pt x="1407680" y="616909"/>
                </a:cubicBezTo>
                <a:cubicBezTo>
                  <a:pt x="1360609" y="374659"/>
                  <a:pt x="1144725" y="233411"/>
                  <a:pt x="945699" y="130744"/>
                </a:cubicBezTo>
                <a:cubicBezTo>
                  <a:pt x="796720" y="61710"/>
                  <a:pt x="651770" y="-1703"/>
                  <a:pt x="515265" y="703"/>
                </a:cubicBezTo>
                <a:cubicBezTo>
                  <a:pt x="413272" y="10236"/>
                  <a:pt x="314446" y="44043"/>
                  <a:pt x="248872" y="117775"/>
                </a:cubicBezTo>
                <a:cubicBezTo>
                  <a:pt x="192304" y="156727"/>
                  <a:pt x="155052" y="204489"/>
                  <a:pt x="110068" y="268847"/>
                </a:cubicBezTo>
                <a:cubicBezTo>
                  <a:pt x="20661" y="438255"/>
                  <a:pt x="-15459" y="665004"/>
                  <a:pt x="5964" y="845444"/>
                </a:cubicBezTo>
                <a:cubicBezTo>
                  <a:pt x="-1922" y="952104"/>
                  <a:pt x="37723" y="1078240"/>
                  <a:pt x="115325" y="1180187"/>
                </a:cubicBezTo>
                <a:cubicBezTo>
                  <a:pt x="115307" y="1180104"/>
                  <a:pt x="115300" y="1179999"/>
                  <a:pt x="115325" y="1179836"/>
                </a:cubicBezTo>
                <a:close/>
              </a:path>
              <a:path w="1445732" h="1535984" stroke="0" extrusionOk="0">
                <a:moveTo>
                  <a:pt x="115325" y="1179836"/>
                </a:moveTo>
                <a:cubicBezTo>
                  <a:pt x="293518" y="1492273"/>
                  <a:pt x="696592" y="1646289"/>
                  <a:pt x="1025617" y="1484084"/>
                </a:cubicBezTo>
                <a:cubicBezTo>
                  <a:pt x="1381566" y="1397848"/>
                  <a:pt x="1546634" y="918338"/>
                  <a:pt x="1407680" y="616909"/>
                </a:cubicBezTo>
                <a:cubicBezTo>
                  <a:pt x="1341875" y="416389"/>
                  <a:pt x="1141841" y="290520"/>
                  <a:pt x="945699" y="130744"/>
                </a:cubicBezTo>
                <a:cubicBezTo>
                  <a:pt x="828694" y="53223"/>
                  <a:pt x="664075" y="-6430"/>
                  <a:pt x="515265" y="703"/>
                </a:cubicBezTo>
                <a:cubicBezTo>
                  <a:pt x="412253" y="-9043"/>
                  <a:pt x="327570" y="40362"/>
                  <a:pt x="248872" y="117775"/>
                </a:cubicBezTo>
                <a:cubicBezTo>
                  <a:pt x="201852" y="159017"/>
                  <a:pt x="137171" y="204412"/>
                  <a:pt x="110068" y="268847"/>
                </a:cubicBezTo>
                <a:cubicBezTo>
                  <a:pt x="18079" y="406489"/>
                  <a:pt x="-21018" y="664783"/>
                  <a:pt x="5964" y="845444"/>
                </a:cubicBezTo>
                <a:cubicBezTo>
                  <a:pt x="4092" y="963358"/>
                  <a:pt x="55158" y="1088003"/>
                  <a:pt x="115325" y="1180187"/>
                </a:cubicBezTo>
                <a:cubicBezTo>
                  <a:pt x="115351" y="1180096"/>
                  <a:pt x="115319" y="1179947"/>
                  <a:pt x="115325" y="117983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1" name="!!foto_wandelen">
            <a:extLst>
              <a:ext uri="{FF2B5EF4-FFF2-40B4-BE49-F238E27FC236}">
                <a16:creationId xmlns:a16="http://schemas.microsoft.com/office/drawing/2014/main" id="{6AE751E3-6F63-9CEA-796F-538211631544}"/>
              </a:ext>
            </a:extLst>
          </p:cNvPr>
          <p:cNvSpPr/>
          <p:nvPr/>
        </p:nvSpPr>
        <p:spPr>
          <a:xfrm>
            <a:off x="871434" y="1313631"/>
            <a:ext cx="1346940" cy="1342860"/>
          </a:xfrm>
          <a:custGeom>
            <a:avLst/>
            <a:gdLst>
              <a:gd name="connsiteX0" fmla="*/ 799188 w 1346940"/>
              <a:gd name="connsiteY0" fmla="*/ 1333906 h 1342860"/>
              <a:gd name="connsiteX1" fmla="*/ 1321111 w 1346940"/>
              <a:gd name="connsiteY1" fmla="*/ 870667 h 1342860"/>
              <a:gd name="connsiteX2" fmla="*/ 1166282 w 1346940"/>
              <a:gd name="connsiteY2" fmla="*/ 220135 h 1342860"/>
              <a:gd name="connsiteX3" fmla="*/ 438753 w 1346940"/>
              <a:gd name="connsiteY3" fmla="*/ 27431 h 1342860"/>
              <a:gd name="connsiteX4" fmla="*/ 37114 w 1346940"/>
              <a:gd name="connsiteY4" fmla="*/ 344164 h 1342860"/>
              <a:gd name="connsiteX5" fmla="*/ 85394 w 1346940"/>
              <a:gd name="connsiteY5" fmla="*/ 963897 h 1342860"/>
              <a:gd name="connsiteX6" fmla="*/ 707206 w 1346940"/>
              <a:gd name="connsiteY6" fmla="*/ 1342646 h 1342860"/>
              <a:gd name="connsiteX7" fmla="*/ 799188 w 1346940"/>
              <a:gd name="connsiteY7" fmla="*/ 1333489 h 1342860"/>
              <a:gd name="connsiteX8" fmla="*/ 799188 w 1346940"/>
              <a:gd name="connsiteY8" fmla="*/ 1333906 h 1342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6940" h="1342860" fill="none" extrusionOk="0">
                <a:moveTo>
                  <a:pt x="799188" y="1333906"/>
                </a:moveTo>
                <a:cubicBezTo>
                  <a:pt x="1039252" y="1295451"/>
                  <a:pt x="1238376" y="1126735"/>
                  <a:pt x="1321111" y="870667"/>
                </a:cubicBezTo>
                <a:cubicBezTo>
                  <a:pt x="1363547" y="674138"/>
                  <a:pt x="1347158" y="399526"/>
                  <a:pt x="1166282" y="220135"/>
                </a:cubicBezTo>
                <a:cubicBezTo>
                  <a:pt x="966262" y="4907"/>
                  <a:pt x="717063" y="9380"/>
                  <a:pt x="438753" y="27431"/>
                </a:cubicBezTo>
                <a:cubicBezTo>
                  <a:pt x="238483" y="65185"/>
                  <a:pt x="125544" y="173113"/>
                  <a:pt x="37114" y="344164"/>
                </a:cubicBezTo>
                <a:cubicBezTo>
                  <a:pt x="-51724" y="514048"/>
                  <a:pt x="-25475" y="790233"/>
                  <a:pt x="85394" y="963897"/>
                </a:cubicBezTo>
                <a:cubicBezTo>
                  <a:pt x="201977" y="1152511"/>
                  <a:pt x="457948" y="1381241"/>
                  <a:pt x="707206" y="1342646"/>
                </a:cubicBezTo>
                <a:cubicBezTo>
                  <a:pt x="740289" y="1340629"/>
                  <a:pt x="772829" y="1343340"/>
                  <a:pt x="799188" y="1333489"/>
                </a:cubicBezTo>
                <a:cubicBezTo>
                  <a:pt x="799180" y="1333646"/>
                  <a:pt x="799192" y="1333790"/>
                  <a:pt x="799188" y="1333906"/>
                </a:cubicBezTo>
                <a:close/>
              </a:path>
              <a:path w="1346940" h="1342860" stroke="0" extrusionOk="0">
                <a:moveTo>
                  <a:pt x="799188" y="1333906"/>
                </a:moveTo>
                <a:cubicBezTo>
                  <a:pt x="1021585" y="1260487"/>
                  <a:pt x="1262715" y="1105654"/>
                  <a:pt x="1321111" y="870667"/>
                </a:cubicBezTo>
                <a:cubicBezTo>
                  <a:pt x="1389010" y="658309"/>
                  <a:pt x="1333518" y="399698"/>
                  <a:pt x="1166282" y="220135"/>
                </a:cubicBezTo>
                <a:cubicBezTo>
                  <a:pt x="1011523" y="-12357"/>
                  <a:pt x="694580" y="-35818"/>
                  <a:pt x="438753" y="27431"/>
                </a:cubicBezTo>
                <a:cubicBezTo>
                  <a:pt x="262107" y="38320"/>
                  <a:pt x="108270" y="180867"/>
                  <a:pt x="37114" y="344164"/>
                </a:cubicBezTo>
                <a:cubicBezTo>
                  <a:pt x="-13421" y="538129"/>
                  <a:pt x="29767" y="790336"/>
                  <a:pt x="85394" y="963897"/>
                </a:cubicBezTo>
                <a:cubicBezTo>
                  <a:pt x="195929" y="1191109"/>
                  <a:pt x="446854" y="1335594"/>
                  <a:pt x="707206" y="1342646"/>
                </a:cubicBezTo>
                <a:cubicBezTo>
                  <a:pt x="735025" y="1343147"/>
                  <a:pt x="771043" y="1343782"/>
                  <a:pt x="799188" y="1333489"/>
                </a:cubicBezTo>
                <a:cubicBezTo>
                  <a:pt x="799155" y="1333684"/>
                  <a:pt x="799210" y="1333752"/>
                  <a:pt x="799188" y="1333906"/>
                </a:cubicBezTo>
                <a:close/>
              </a:path>
            </a:pathLst>
          </a:custGeom>
          <a:blipFill>
            <a:blip r:embed="rId9" cstate="print">
              <a:extLst>
                <a:ext uri="{28A0092B-C50C-407E-A947-70E740481C1C}">
                  <a14:useLocalDpi xmlns:a14="http://schemas.microsoft.com/office/drawing/2010/main"/>
                </a:ext>
              </a:extLst>
            </a:blip>
            <a:srcRect/>
            <a:stretch>
              <a:fillRect/>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22" name="!!fotodwarsdoorde">
            <a:extLst>
              <a:ext uri="{FF2B5EF4-FFF2-40B4-BE49-F238E27FC236}">
                <a16:creationId xmlns:a16="http://schemas.microsoft.com/office/drawing/2014/main" id="{311BD668-1E46-3992-DC36-8EACA2EC28E4}"/>
              </a:ext>
            </a:extLst>
          </p:cNvPr>
          <p:cNvSpPr/>
          <p:nvPr/>
        </p:nvSpPr>
        <p:spPr>
          <a:xfrm>
            <a:off x="5453451" y="2411344"/>
            <a:ext cx="1326568" cy="1409382"/>
          </a:xfrm>
          <a:custGeom>
            <a:avLst/>
            <a:gdLst>
              <a:gd name="connsiteX0" fmla="*/ 105819 w 1326568"/>
              <a:gd name="connsiteY0" fmla="*/ 1082589 h 1409382"/>
              <a:gd name="connsiteX1" fmla="*/ 941081 w 1326568"/>
              <a:gd name="connsiteY1" fmla="*/ 1361760 h 1409382"/>
              <a:gd name="connsiteX2" fmla="*/ 1291653 w 1326568"/>
              <a:gd name="connsiteY2" fmla="*/ 566061 h 1409382"/>
              <a:gd name="connsiteX3" fmla="*/ 867750 w 1326568"/>
              <a:gd name="connsiteY3" fmla="*/ 119967 h 1409382"/>
              <a:gd name="connsiteX4" fmla="*/ 472794 w 1326568"/>
              <a:gd name="connsiteY4" fmla="*/ 645 h 1409382"/>
              <a:gd name="connsiteX5" fmla="*/ 228359 w 1326568"/>
              <a:gd name="connsiteY5" fmla="*/ 108067 h 1409382"/>
              <a:gd name="connsiteX6" fmla="*/ 100995 w 1326568"/>
              <a:gd name="connsiteY6" fmla="*/ 246688 h 1409382"/>
              <a:gd name="connsiteX7" fmla="*/ 5472 w 1326568"/>
              <a:gd name="connsiteY7" fmla="*/ 775759 h 1409382"/>
              <a:gd name="connsiteX8" fmla="*/ 105819 w 1326568"/>
              <a:gd name="connsiteY8" fmla="*/ 1082911 h 1409382"/>
              <a:gd name="connsiteX9" fmla="*/ 105819 w 1326568"/>
              <a:gd name="connsiteY9" fmla="*/ 1082589 h 140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6568" h="1409382" fill="none" extrusionOk="0">
                <a:moveTo>
                  <a:pt x="105819" y="1082589"/>
                </a:moveTo>
                <a:cubicBezTo>
                  <a:pt x="244143" y="1323143"/>
                  <a:pt x="611742" y="1487279"/>
                  <a:pt x="941081" y="1361760"/>
                </a:cubicBezTo>
                <a:cubicBezTo>
                  <a:pt x="1185742" y="1244444"/>
                  <a:pt x="1405361" y="899429"/>
                  <a:pt x="1291653" y="566061"/>
                </a:cubicBezTo>
                <a:cubicBezTo>
                  <a:pt x="1241823" y="349596"/>
                  <a:pt x="1051351" y="207428"/>
                  <a:pt x="867750" y="119967"/>
                </a:cubicBezTo>
                <a:cubicBezTo>
                  <a:pt x="735126" y="55040"/>
                  <a:pt x="603281" y="-3501"/>
                  <a:pt x="472794" y="645"/>
                </a:cubicBezTo>
                <a:cubicBezTo>
                  <a:pt x="378846" y="10279"/>
                  <a:pt x="287766" y="39930"/>
                  <a:pt x="228359" y="108067"/>
                </a:cubicBezTo>
                <a:cubicBezTo>
                  <a:pt x="175194" y="142680"/>
                  <a:pt x="134050" y="192406"/>
                  <a:pt x="100995" y="246688"/>
                </a:cubicBezTo>
                <a:cubicBezTo>
                  <a:pt x="25594" y="407896"/>
                  <a:pt x="-24578" y="637016"/>
                  <a:pt x="5472" y="775759"/>
                </a:cubicBezTo>
                <a:cubicBezTo>
                  <a:pt x="8846" y="879378"/>
                  <a:pt x="47014" y="989594"/>
                  <a:pt x="105819" y="1082911"/>
                </a:cubicBezTo>
                <a:cubicBezTo>
                  <a:pt x="105828" y="1082877"/>
                  <a:pt x="105801" y="1082701"/>
                  <a:pt x="105819" y="1082589"/>
                </a:cubicBezTo>
                <a:close/>
              </a:path>
              <a:path w="1326568" h="1409382" stroke="0" extrusionOk="0">
                <a:moveTo>
                  <a:pt x="105819" y="1082589"/>
                </a:moveTo>
                <a:cubicBezTo>
                  <a:pt x="265560" y="1395601"/>
                  <a:pt x="635540" y="1523132"/>
                  <a:pt x="941081" y="1361760"/>
                </a:cubicBezTo>
                <a:cubicBezTo>
                  <a:pt x="1263988" y="1277346"/>
                  <a:pt x="1408490" y="858507"/>
                  <a:pt x="1291653" y="566061"/>
                </a:cubicBezTo>
                <a:cubicBezTo>
                  <a:pt x="1232907" y="383570"/>
                  <a:pt x="1048128" y="251273"/>
                  <a:pt x="867750" y="119967"/>
                </a:cubicBezTo>
                <a:cubicBezTo>
                  <a:pt x="755466" y="49438"/>
                  <a:pt x="590374" y="49"/>
                  <a:pt x="472794" y="645"/>
                </a:cubicBezTo>
                <a:cubicBezTo>
                  <a:pt x="377696" y="-11429"/>
                  <a:pt x="305293" y="31748"/>
                  <a:pt x="228359" y="108067"/>
                </a:cubicBezTo>
                <a:cubicBezTo>
                  <a:pt x="184572" y="149363"/>
                  <a:pt x="131505" y="192427"/>
                  <a:pt x="100995" y="246688"/>
                </a:cubicBezTo>
                <a:cubicBezTo>
                  <a:pt x="13029" y="393755"/>
                  <a:pt x="-23217" y="612348"/>
                  <a:pt x="5472" y="775759"/>
                </a:cubicBezTo>
                <a:cubicBezTo>
                  <a:pt x="12545" y="883868"/>
                  <a:pt x="51915" y="1008848"/>
                  <a:pt x="105819" y="1082911"/>
                </a:cubicBezTo>
                <a:cubicBezTo>
                  <a:pt x="105792" y="1082765"/>
                  <a:pt x="105835" y="1082722"/>
                  <a:pt x="105819" y="1082589"/>
                </a:cubicBezTo>
                <a:close/>
              </a:path>
            </a:pathLst>
          </a:custGeom>
          <a:blipFill>
            <a:blip r:embed="rId10"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3" name="!!wandelenop">
            <a:extLst>
              <a:ext uri="{FF2B5EF4-FFF2-40B4-BE49-F238E27FC236}">
                <a16:creationId xmlns:a16="http://schemas.microsoft.com/office/drawing/2014/main" id="{236DF451-802B-19C2-0874-66FB75FFE6C7}"/>
              </a:ext>
            </a:extLst>
          </p:cNvPr>
          <p:cNvSpPr/>
          <p:nvPr/>
        </p:nvSpPr>
        <p:spPr>
          <a:xfrm>
            <a:off x="572791" y="2642198"/>
            <a:ext cx="1944222" cy="59000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Wandelen op blote voeten</a:t>
            </a:r>
            <a:endParaRPr lang="nl-BE" dirty="0">
              <a:solidFill>
                <a:srgbClr val="0D9FB3"/>
              </a:solidFill>
            </a:endParaRPr>
          </a:p>
        </p:txBody>
      </p:sp>
      <p:sp>
        <p:nvSpPr>
          <p:cNvPr id="24" name="!!dwarsdoorde">
            <a:extLst>
              <a:ext uri="{FF2B5EF4-FFF2-40B4-BE49-F238E27FC236}">
                <a16:creationId xmlns:a16="http://schemas.microsoft.com/office/drawing/2014/main" id="{827A8598-A303-EB97-438D-E6CD5AB984BE}"/>
              </a:ext>
            </a:extLst>
          </p:cNvPr>
          <p:cNvSpPr/>
          <p:nvPr/>
        </p:nvSpPr>
        <p:spPr>
          <a:xfrm>
            <a:off x="5160071" y="3803914"/>
            <a:ext cx="1944224" cy="59000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Dwars door de Maasvallei</a:t>
            </a:r>
            <a:endParaRPr lang="nl-BE" dirty="0">
              <a:solidFill>
                <a:srgbClr val="0D9FB3"/>
              </a:solidFill>
            </a:endParaRPr>
          </a:p>
        </p:txBody>
      </p:sp>
      <p:sp>
        <p:nvSpPr>
          <p:cNvPr id="25" name="!!Link_dwarsdoorde">
            <a:hlinkClick r:id="rId11" action="ppaction://hlinksldjump"/>
            <a:extLst>
              <a:ext uri="{FF2B5EF4-FFF2-40B4-BE49-F238E27FC236}">
                <a16:creationId xmlns:a16="http://schemas.microsoft.com/office/drawing/2014/main" id="{F9D6343A-EE22-2460-5A06-14FB46CD1CAE}"/>
              </a:ext>
            </a:extLst>
          </p:cNvPr>
          <p:cNvSpPr/>
          <p:nvPr/>
        </p:nvSpPr>
        <p:spPr>
          <a:xfrm>
            <a:off x="5135617" y="2319206"/>
            <a:ext cx="1997539" cy="20675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26" name="!!Link_wandelen">
            <a:hlinkClick r:id="rId12" action="ppaction://hlinksldjump"/>
            <a:extLst>
              <a:ext uri="{FF2B5EF4-FFF2-40B4-BE49-F238E27FC236}">
                <a16:creationId xmlns:a16="http://schemas.microsoft.com/office/drawing/2014/main" id="{1C393D2E-05B4-FBF6-E4E8-0EA4EB7A98AF}"/>
              </a:ext>
            </a:extLst>
          </p:cNvPr>
          <p:cNvSpPr/>
          <p:nvPr/>
        </p:nvSpPr>
        <p:spPr>
          <a:xfrm>
            <a:off x="468719" y="1289999"/>
            <a:ext cx="2136338" cy="19939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27" name="!!cirkelgraffiti">
            <a:extLst>
              <a:ext uri="{FF2B5EF4-FFF2-40B4-BE49-F238E27FC236}">
                <a16:creationId xmlns:a16="http://schemas.microsoft.com/office/drawing/2014/main" id="{EDBDA6D3-0353-2849-6032-8B52FCB1CB8F}"/>
              </a:ext>
            </a:extLst>
          </p:cNvPr>
          <p:cNvSpPr/>
          <p:nvPr/>
        </p:nvSpPr>
        <p:spPr>
          <a:xfrm>
            <a:off x="7681318" y="1921662"/>
            <a:ext cx="1445732" cy="1535984"/>
          </a:xfrm>
          <a:custGeom>
            <a:avLst/>
            <a:gdLst>
              <a:gd name="connsiteX0" fmla="*/ 115325 w 1445732"/>
              <a:gd name="connsiteY0" fmla="*/ 1179836 h 1535984"/>
              <a:gd name="connsiteX1" fmla="*/ 1025617 w 1445732"/>
              <a:gd name="connsiteY1" fmla="*/ 1484084 h 1535984"/>
              <a:gd name="connsiteX2" fmla="*/ 1407680 w 1445732"/>
              <a:gd name="connsiteY2" fmla="*/ 616909 h 1535984"/>
              <a:gd name="connsiteX3" fmla="*/ 945699 w 1445732"/>
              <a:gd name="connsiteY3" fmla="*/ 130744 h 1535984"/>
              <a:gd name="connsiteX4" fmla="*/ 515265 w 1445732"/>
              <a:gd name="connsiteY4" fmla="*/ 703 h 1535984"/>
              <a:gd name="connsiteX5" fmla="*/ 248872 w 1445732"/>
              <a:gd name="connsiteY5" fmla="*/ 117775 h 1535984"/>
              <a:gd name="connsiteX6" fmla="*/ 110068 w 1445732"/>
              <a:gd name="connsiteY6" fmla="*/ 268847 h 1535984"/>
              <a:gd name="connsiteX7" fmla="*/ 5964 w 1445732"/>
              <a:gd name="connsiteY7" fmla="*/ 845444 h 1535984"/>
              <a:gd name="connsiteX8" fmla="*/ 115325 w 1445732"/>
              <a:gd name="connsiteY8" fmla="*/ 1180187 h 1535984"/>
              <a:gd name="connsiteX9" fmla="*/ 115325 w 1445732"/>
              <a:gd name="connsiteY9" fmla="*/ 1179836 h 153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5732" h="1535984" fill="none" extrusionOk="0">
                <a:moveTo>
                  <a:pt x="115325" y="1179836"/>
                </a:moveTo>
                <a:cubicBezTo>
                  <a:pt x="273103" y="1450714"/>
                  <a:pt x="637569" y="1621495"/>
                  <a:pt x="1025617" y="1484084"/>
                </a:cubicBezTo>
                <a:cubicBezTo>
                  <a:pt x="1332844" y="1350156"/>
                  <a:pt x="1532847" y="1003678"/>
                  <a:pt x="1407680" y="616909"/>
                </a:cubicBezTo>
                <a:cubicBezTo>
                  <a:pt x="1360609" y="374659"/>
                  <a:pt x="1144725" y="233411"/>
                  <a:pt x="945699" y="130744"/>
                </a:cubicBezTo>
                <a:cubicBezTo>
                  <a:pt x="796720" y="61710"/>
                  <a:pt x="651770" y="-1703"/>
                  <a:pt x="515265" y="703"/>
                </a:cubicBezTo>
                <a:cubicBezTo>
                  <a:pt x="413272" y="10236"/>
                  <a:pt x="314446" y="44043"/>
                  <a:pt x="248872" y="117775"/>
                </a:cubicBezTo>
                <a:cubicBezTo>
                  <a:pt x="192304" y="156727"/>
                  <a:pt x="155052" y="204489"/>
                  <a:pt x="110068" y="268847"/>
                </a:cubicBezTo>
                <a:cubicBezTo>
                  <a:pt x="20661" y="438255"/>
                  <a:pt x="-15459" y="665004"/>
                  <a:pt x="5964" y="845444"/>
                </a:cubicBezTo>
                <a:cubicBezTo>
                  <a:pt x="-1922" y="952104"/>
                  <a:pt x="37723" y="1078240"/>
                  <a:pt x="115325" y="1180187"/>
                </a:cubicBezTo>
                <a:cubicBezTo>
                  <a:pt x="115307" y="1180104"/>
                  <a:pt x="115300" y="1179999"/>
                  <a:pt x="115325" y="1179836"/>
                </a:cubicBezTo>
                <a:close/>
              </a:path>
              <a:path w="1445732" h="1535984" stroke="0" extrusionOk="0">
                <a:moveTo>
                  <a:pt x="115325" y="1179836"/>
                </a:moveTo>
                <a:cubicBezTo>
                  <a:pt x="293518" y="1492273"/>
                  <a:pt x="696592" y="1646289"/>
                  <a:pt x="1025617" y="1484084"/>
                </a:cubicBezTo>
                <a:cubicBezTo>
                  <a:pt x="1381566" y="1397848"/>
                  <a:pt x="1546634" y="918338"/>
                  <a:pt x="1407680" y="616909"/>
                </a:cubicBezTo>
                <a:cubicBezTo>
                  <a:pt x="1341875" y="416389"/>
                  <a:pt x="1141841" y="290520"/>
                  <a:pt x="945699" y="130744"/>
                </a:cubicBezTo>
                <a:cubicBezTo>
                  <a:pt x="828694" y="53223"/>
                  <a:pt x="664075" y="-6430"/>
                  <a:pt x="515265" y="703"/>
                </a:cubicBezTo>
                <a:cubicBezTo>
                  <a:pt x="412253" y="-9043"/>
                  <a:pt x="327570" y="40362"/>
                  <a:pt x="248872" y="117775"/>
                </a:cubicBezTo>
                <a:cubicBezTo>
                  <a:pt x="201852" y="159017"/>
                  <a:pt x="137171" y="204412"/>
                  <a:pt x="110068" y="268847"/>
                </a:cubicBezTo>
                <a:cubicBezTo>
                  <a:pt x="18079" y="406489"/>
                  <a:pt x="-21018" y="664783"/>
                  <a:pt x="5964" y="845444"/>
                </a:cubicBezTo>
                <a:cubicBezTo>
                  <a:pt x="4092" y="963358"/>
                  <a:pt x="55158" y="1088003"/>
                  <a:pt x="115325" y="1180187"/>
                </a:cubicBezTo>
                <a:cubicBezTo>
                  <a:pt x="115351" y="1180096"/>
                  <a:pt x="115319" y="1179947"/>
                  <a:pt x="115325" y="117983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8" name="!!fotograffiti">
            <a:extLst>
              <a:ext uri="{FF2B5EF4-FFF2-40B4-BE49-F238E27FC236}">
                <a16:creationId xmlns:a16="http://schemas.microsoft.com/office/drawing/2014/main" id="{0ADF2D1C-D65B-AF88-7BE4-92840878C178}"/>
              </a:ext>
            </a:extLst>
          </p:cNvPr>
          <p:cNvSpPr/>
          <p:nvPr/>
        </p:nvSpPr>
        <p:spPr>
          <a:xfrm>
            <a:off x="7740902" y="1984963"/>
            <a:ext cx="1326568" cy="1409382"/>
          </a:xfrm>
          <a:custGeom>
            <a:avLst/>
            <a:gdLst>
              <a:gd name="connsiteX0" fmla="*/ 105819 w 1326568"/>
              <a:gd name="connsiteY0" fmla="*/ 1082589 h 1409382"/>
              <a:gd name="connsiteX1" fmla="*/ 941081 w 1326568"/>
              <a:gd name="connsiteY1" fmla="*/ 1361760 h 1409382"/>
              <a:gd name="connsiteX2" fmla="*/ 1291653 w 1326568"/>
              <a:gd name="connsiteY2" fmla="*/ 566061 h 1409382"/>
              <a:gd name="connsiteX3" fmla="*/ 867750 w 1326568"/>
              <a:gd name="connsiteY3" fmla="*/ 119967 h 1409382"/>
              <a:gd name="connsiteX4" fmla="*/ 472794 w 1326568"/>
              <a:gd name="connsiteY4" fmla="*/ 645 h 1409382"/>
              <a:gd name="connsiteX5" fmla="*/ 228359 w 1326568"/>
              <a:gd name="connsiteY5" fmla="*/ 108067 h 1409382"/>
              <a:gd name="connsiteX6" fmla="*/ 100995 w 1326568"/>
              <a:gd name="connsiteY6" fmla="*/ 246688 h 1409382"/>
              <a:gd name="connsiteX7" fmla="*/ 5472 w 1326568"/>
              <a:gd name="connsiteY7" fmla="*/ 775759 h 1409382"/>
              <a:gd name="connsiteX8" fmla="*/ 105819 w 1326568"/>
              <a:gd name="connsiteY8" fmla="*/ 1082911 h 1409382"/>
              <a:gd name="connsiteX9" fmla="*/ 105819 w 1326568"/>
              <a:gd name="connsiteY9" fmla="*/ 1082589 h 140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6568" h="1409382" fill="none" extrusionOk="0">
                <a:moveTo>
                  <a:pt x="105819" y="1082589"/>
                </a:moveTo>
                <a:cubicBezTo>
                  <a:pt x="244143" y="1323143"/>
                  <a:pt x="611742" y="1487279"/>
                  <a:pt x="941081" y="1361760"/>
                </a:cubicBezTo>
                <a:cubicBezTo>
                  <a:pt x="1185742" y="1244444"/>
                  <a:pt x="1405361" y="899429"/>
                  <a:pt x="1291653" y="566061"/>
                </a:cubicBezTo>
                <a:cubicBezTo>
                  <a:pt x="1241823" y="349596"/>
                  <a:pt x="1051351" y="207428"/>
                  <a:pt x="867750" y="119967"/>
                </a:cubicBezTo>
                <a:cubicBezTo>
                  <a:pt x="735126" y="55040"/>
                  <a:pt x="603281" y="-3501"/>
                  <a:pt x="472794" y="645"/>
                </a:cubicBezTo>
                <a:cubicBezTo>
                  <a:pt x="378846" y="10279"/>
                  <a:pt x="287766" y="39930"/>
                  <a:pt x="228359" y="108067"/>
                </a:cubicBezTo>
                <a:cubicBezTo>
                  <a:pt x="175194" y="142680"/>
                  <a:pt x="134050" y="192406"/>
                  <a:pt x="100995" y="246688"/>
                </a:cubicBezTo>
                <a:cubicBezTo>
                  <a:pt x="25594" y="407896"/>
                  <a:pt x="-24578" y="637016"/>
                  <a:pt x="5472" y="775759"/>
                </a:cubicBezTo>
                <a:cubicBezTo>
                  <a:pt x="8846" y="879378"/>
                  <a:pt x="47014" y="989594"/>
                  <a:pt x="105819" y="1082911"/>
                </a:cubicBezTo>
                <a:cubicBezTo>
                  <a:pt x="105828" y="1082877"/>
                  <a:pt x="105801" y="1082701"/>
                  <a:pt x="105819" y="1082589"/>
                </a:cubicBezTo>
                <a:close/>
              </a:path>
              <a:path w="1326568" h="1409382" stroke="0" extrusionOk="0">
                <a:moveTo>
                  <a:pt x="105819" y="1082589"/>
                </a:moveTo>
                <a:cubicBezTo>
                  <a:pt x="265560" y="1395601"/>
                  <a:pt x="635540" y="1523132"/>
                  <a:pt x="941081" y="1361760"/>
                </a:cubicBezTo>
                <a:cubicBezTo>
                  <a:pt x="1263988" y="1277346"/>
                  <a:pt x="1408490" y="858507"/>
                  <a:pt x="1291653" y="566061"/>
                </a:cubicBezTo>
                <a:cubicBezTo>
                  <a:pt x="1232907" y="383570"/>
                  <a:pt x="1048128" y="251273"/>
                  <a:pt x="867750" y="119967"/>
                </a:cubicBezTo>
                <a:cubicBezTo>
                  <a:pt x="755466" y="49438"/>
                  <a:pt x="590374" y="49"/>
                  <a:pt x="472794" y="645"/>
                </a:cubicBezTo>
                <a:cubicBezTo>
                  <a:pt x="377696" y="-11429"/>
                  <a:pt x="305293" y="31748"/>
                  <a:pt x="228359" y="108067"/>
                </a:cubicBezTo>
                <a:cubicBezTo>
                  <a:pt x="184572" y="149363"/>
                  <a:pt x="131505" y="192427"/>
                  <a:pt x="100995" y="246688"/>
                </a:cubicBezTo>
                <a:cubicBezTo>
                  <a:pt x="13029" y="393755"/>
                  <a:pt x="-23217" y="612348"/>
                  <a:pt x="5472" y="775759"/>
                </a:cubicBezTo>
                <a:cubicBezTo>
                  <a:pt x="12545" y="883868"/>
                  <a:pt x="51915" y="1008848"/>
                  <a:pt x="105819" y="1082911"/>
                </a:cubicBezTo>
                <a:cubicBezTo>
                  <a:pt x="105792" y="1082765"/>
                  <a:pt x="105835" y="1082722"/>
                  <a:pt x="105819" y="1082589"/>
                </a:cubicBezTo>
                <a:close/>
              </a:path>
            </a:pathLst>
          </a:custGeom>
          <a:blipFill>
            <a:blip r:embed="rId1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9" name="!!graffiti">
            <a:extLst>
              <a:ext uri="{FF2B5EF4-FFF2-40B4-BE49-F238E27FC236}">
                <a16:creationId xmlns:a16="http://schemas.microsoft.com/office/drawing/2014/main" id="{C54CE9A4-1F28-7B12-D80B-E8EACD1E0A24}"/>
              </a:ext>
            </a:extLst>
          </p:cNvPr>
          <p:cNvSpPr/>
          <p:nvPr/>
        </p:nvSpPr>
        <p:spPr>
          <a:xfrm>
            <a:off x="7598451" y="3377923"/>
            <a:ext cx="1642366" cy="59000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Graffiti ontdekken</a:t>
            </a:r>
            <a:endParaRPr lang="nl-BE" dirty="0">
              <a:solidFill>
                <a:srgbClr val="0D9FB3"/>
              </a:solidFill>
            </a:endParaRPr>
          </a:p>
        </p:txBody>
      </p:sp>
      <p:sp>
        <p:nvSpPr>
          <p:cNvPr id="30" name="!!Link_grafffiti">
            <a:hlinkClick r:id="rId14" action="ppaction://hlinksldjump"/>
            <a:extLst>
              <a:ext uri="{FF2B5EF4-FFF2-40B4-BE49-F238E27FC236}">
                <a16:creationId xmlns:a16="http://schemas.microsoft.com/office/drawing/2014/main" id="{5089C1F9-556C-AE7F-DB06-451CA672D128}"/>
              </a:ext>
            </a:extLst>
          </p:cNvPr>
          <p:cNvSpPr/>
          <p:nvPr/>
        </p:nvSpPr>
        <p:spPr>
          <a:xfrm>
            <a:off x="7561289" y="1953058"/>
            <a:ext cx="1679528" cy="19901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1" name="!!cirkelgarnalenvissen">
            <a:extLst>
              <a:ext uri="{FF2B5EF4-FFF2-40B4-BE49-F238E27FC236}">
                <a16:creationId xmlns:a16="http://schemas.microsoft.com/office/drawing/2014/main" id="{BA2B9A87-66FE-12F3-270C-591D6605292D}"/>
              </a:ext>
            </a:extLst>
          </p:cNvPr>
          <p:cNvSpPr/>
          <p:nvPr/>
        </p:nvSpPr>
        <p:spPr>
          <a:xfrm rot="18630157">
            <a:off x="2932577" y="2087254"/>
            <a:ext cx="1642292" cy="1406798"/>
          </a:xfrm>
          <a:custGeom>
            <a:avLst/>
            <a:gdLst>
              <a:gd name="connsiteX0" fmla="*/ 1533521 w 1642292"/>
              <a:gd name="connsiteY0" fmla="*/ 308382 h 1406798"/>
              <a:gd name="connsiteX1" fmla="*/ 1271836 w 1642292"/>
              <a:gd name="connsiteY1" fmla="*/ 78953 h 1406798"/>
              <a:gd name="connsiteX2" fmla="*/ 928731 w 1642292"/>
              <a:gd name="connsiteY2" fmla="*/ 135 h 1406798"/>
              <a:gd name="connsiteX3" fmla="*/ 752627 w 1642292"/>
              <a:gd name="connsiteY3" fmla="*/ 16783 h 1406798"/>
              <a:gd name="connsiteX4" fmla="*/ 613200 w 1642292"/>
              <a:gd name="connsiteY4" fmla="*/ 8459 h 1406798"/>
              <a:gd name="connsiteX5" fmla="*/ 281542 w 1642292"/>
              <a:gd name="connsiteY5" fmla="*/ 138261 h 1406798"/>
              <a:gd name="connsiteX6" fmla="*/ 57314 w 1642292"/>
              <a:gd name="connsiteY6" fmla="*/ 408270 h 1406798"/>
              <a:gd name="connsiteX7" fmla="*/ 40146 w 1642292"/>
              <a:gd name="connsiteY7" fmla="*/ 449890 h 1406798"/>
              <a:gd name="connsiteX8" fmla="*/ 252408 w 1642292"/>
              <a:gd name="connsiteY8" fmla="*/ 1220378 h 1406798"/>
              <a:gd name="connsiteX9" fmla="*/ 656121 w 1642292"/>
              <a:gd name="connsiteY9" fmla="*/ 1391280 h 1406798"/>
              <a:gd name="connsiteX10" fmla="*/ 1458605 w 1642292"/>
              <a:gd name="connsiteY10" fmla="*/ 1164451 h 1406798"/>
              <a:gd name="connsiteX11" fmla="*/ 1533521 w 1642292"/>
              <a:gd name="connsiteY11" fmla="*/ 308382 h 140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2292" h="1406798" fill="none" extrusionOk="0">
                <a:moveTo>
                  <a:pt x="1533521" y="308382"/>
                </a:moveTo>
                <a:cubicBezTo>
                  <a:pt x="1468146" y="204826"/>
                  <a:pt x="1382830" y="121700"/>
                  <a:pt x="1271836" y="78953"/>
                </a:cubicBezTo>
                <a:cubicBezTo>
                  <a:pt x="1171109" y="6759"/>
                  <a:pt x="1045851" y="-15819"/>
                  <a:pt x="928731" y="135"/>
                </a:cubicBezTo>
                <a:cubicBezTo>
                  <a:pt x="870079" y="-3975"/>
                  <a:pt x="820568" y="20706"/>
                  <a:pt x="752627" y="16783"/>
                </a:cubicBezTo>
                <a:cubicBezTo>
                  <a:pt x="706396" y="18013"/>
                  <a:pt x="659653" y="7618"/>
                  <a:pt x="613200" y="8459"/>
                </a:cubicBezTo>
                <a:cubicBezTo>
                  <a:pt x="497427" y="19966"/>
                  <a:pt x="381831" y="68024"/>
                  <a:pt x="281542" y="138261"/>
                </a:cubicBezTo>
                <a:cubicBezTo>
                  <a:pt x="172966" y="211695"/>
                  <a:pt x="100746" y="301304"/>
                  <a:pt x="57314" y="408270"/>
                </a:cubicBezTo>
                <a:cubicBezTo>
                  <a:pt x="50910" y="420519"/>
                  <a:pt x="44635" y="434405"/>
                  <a:pt x="40146" y="449890"/>
                </a:cubicBezTo>
                <a:cubicBezTo>
                  <a:pt x="-66834" y="761863"/>
                  <a:pt x="36863" y="1048879"/>
                  <a:pt x="252408" y="1220378"/>
                </a:cubicBezTo>
                <a:cubicBezTo>
                  <a:pt x="391957" y="1324804"/>
                  <a:pt x="484954" y="1370002"/>
                  <a:pt x="656121" y="1391280"/>
                </a:cubicBezTo>
                <a:cubicBezTo>
                  <a:pt x="950378" y="1496941"/>
                  <a:pt x="1268608" y="1356154"/>
                  <a:pt x="1458605" y="1164451"/>
                </a:cubicBezTo>
                <a:cubicBezTo>
                  <a:pt x="1725246" y="922426"/>
                  <a:pt x="1706460" y="557520"/>
                  <a:pt x="1533521" y="308382"/>
                </a:cubicBezTo>
                <a:close/>
              </a:path>
              <a:path w="1642292" h="1406798" stroke="0" extrusionOk="0">
                <a:moveTo>
                  <a:pt x="1533521" y="308382"/>
                </a:moveTo>
                <a:cubicBezTo>
                  <a:pt x="1468493" y="217190"/>
                  <a:pt x="1380492" y="149350"/>
                  <a:pt x="1271836" y="78953"/>
                </a:cubicBezTo>
                <a:cubicBezTo>
                  <a:pt x="1157491" y="40553"/>
                  <a:pt x="1041182" y="-6079"/>
                  <a:pt x="928731" y="135"/>
                </a:cubicBezTo>
                <a:cubicBezTo>
                  <a:pt x="869035" y="-2376"/>
                  <a:pt x="810197" y="19387"/>
                  <a:pt x="752627" y="16783"/>
                </a:cubicBezTo>
                <a:cubicBezTo>
                  <a:pt x="704236" y="14570"/>
                  <a:pt x="658718" y="5013"/>
                  <a:pt x="613200" y="8459"/>
                </a:cubicBezTo>
                <a:cubicBezTo>
                  <a:pt x="507208" y="31751"/>
                  <a:pt x="359904" y="64979"/>
                  <a:pt x="281542" y="138261"/>
                </a:cubicBezTo>
                <a:cubicBezTo>
                  <a:pt x="191235" y="220002"/>
                  <a:pt x="116277" y="307013"/>
                  <a:pt x="57314" y="408270"/>
                </a:cubicBezTo>
                <a:cubicBezTo>
                  <a:pt x="50356" y="421986"/>
                  <a:pt x="44603" y="434062"/>
                  <a:pt x="40146" y="449890"/>
                </a:cubicBezTo>
                <a:cubicBezTo>
                  <a:pt x="-30121" y="712541"/>
                  <a:pt x="45368" y="1038651"/>
                  <a:pt x="252408" y="1220378"/>
                </a:cubicBezTo>
                <a:cubicBezTo>
                  <a:pt x="387709" y="1309099"/>
                  <a:pt x="520969" y="1372560"/>
                  <a:pt x="656121" y="1391280"/>
                </a:cubicBezTo>
                <a:cubicBezTo>
                  <a:pt x="957563" y="1466335"/>
                  <a:pt x="1273543" y="1359688"/>
                  <a:pt x="1458605" y="1164451"/>
                </a:cubicBezTo>
                <a:cubicBezTo>
                  <a:pt x="1648415" y="962275"/>
                  <a:pt x="1698845" y="574591"/>
                  <a:pt x="1533521" y="308382"/>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32" name="!!fotogarnalenvissen">
            <a:extLst>
              <a:ext uri="{FF2B5EF4-FFF2-40B4-BE49-F238E27FC236}">
                <a16:creationId xmlns:a16="http://schemas.microsoft.com/office/drawing/2014/main" id="{E9866BE8-F46C-CF94-A450-2E5FE5BAAE0B}"/>
              </a:ext>
            </a:extLst>
          </p:cNvPr>
          <p:cNvSpPr/>
          <p:nvPr/>
        </p:nvSpPr>
        <p:spPr>
          <a:xfrm rot="18630157">
            <a:off x="3000260" y="2145230"/>
            <a:ext cx="1506930" cy="1290846"/>
          </a:xfrm>
          <a:custGeom>
            <a:avLst/>
            <a:gdLst>
              <a:gd name="connsiteX0" fmla="*/ 1407124 w 1506930"/>
              <a:gd name="connsiteY0" fmla="*/ 282965 h 1290846"/>
              <a:gd name="connsiteX1" fmla="*/ 1167007 w 1506930"/>
              <a:gd name="connsiteY1" fmla="*/ 72445 h 1290846"/>
              <a:gd name="connsiteX2" fmla="*/ 852183 w 1506930"/>
              <a:gd name="connsiteY2" fmla="*/ 124 h 1290846"/>
              <a:gd name="connsiteX3" fmla="*/ 690594 w 1506930"/>
              <a:gd name="connsiteY3" fmla="*/ 15399 h 1290846"/>
              <a:gd name="connsiteX4" fmla="*/ 562658 w 1506930"/>
              <a:gd name="connsiteY4" fmla="*/ 7761 h 1290846"/>
              <a:gd name="connsiteX5" fmla="*/ 258336 w 1506930"/>
              <a:gd name="connsiteY5" fmla="*/ 126865 h 1290846"/>
              <a:gd name="connsiteX6" fmla="*/ 52590 w 1506930"/>
              <a:gd name="connsiteY6" fmla="*/ 374620 h 1290846"/>
              <a:gd name="connsiteX7" fmla="*/ 36837 w 1506930"/>
              <a:gd name="connsiteY7" fmla="*/ 412809 h 1290846"/>
              <a:gd name="connsiteX8" fmla="*/ 231603 w 1506930"/>
              <a:gd name="connsiteY8" fmla="*/ 1119792 h 1290846"/>
              <a:gd name="connsiteX9" fmla="*/ 602042 w 1506930"/>
              <a:gd name="connsiteY9" fmla="*/ 1276607 h 1290846"/>
              <a:gd name="connsiteX10" fmla="*/ 1338383 w 1506930"/>
              <a:gd name="connsiteY10" fmla="*/ 1068474 h 1290846"/>
              <a:gd name="connsiteX11" fmla="*/ 1407124 w 1506930"/>
              <a:gd name="connsiteY11" fmla="*/ 282965 h 129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930" h="1290846" fill="none" extrusionOk="0">
                <a:moveTo>
                  <a:pt x="1407124" y="282965"/>
                </a:moveTo>
                <a:cubicBezTo>
                  <a:pt x="1346910" y="185977"/>
                  <a:pt x="1268493" y="112257"/>
                  <a:pt x="1167007" y="72445"/>
                </a:cubicBezTo>
                <a:cubicBezTo>
                  <a:pt x="1074046" y="8199"/>
                  <a:pt x="959555" y="-15545"/>
                  <a:pt x="852183" y="124"/>
                </a:cubicBezTo>
                <a:cubicBezTo>
                  <a:pt x="798519" y="-5748"/>
                  <a:pt x="746082" y="17231"/>
                  <a:pt x="690594" y="15399"/>
                </a:cubicBezTo>
                <a:cubicBezTo>
                  <a:pt x="647605" y="15235"/>
                  <a:pt x="605734" y="5762"/>
                  <a:pt x="562658" y="7761"/>
                </a:cubicBezTo>
                <a:cubicBezTo>
                  <a:pt x="465373" y="17101"/>
                  <a:pt x="367159" y="59916"/>
                  <a:pt x="258336" y="126865"/>
                </a:cubicBezTo>
                <a:cubicBezTo>
                  <a:pt x="164202" y="192434"/>
                  <a:pt x="92997" y="276375"/>
                  <a:pt x="52590" y="374620"/>
                </a:cubicBezTo>
                <a:cubicBezTo>
                  <a:pt x="46656" y="385387"/>
                  <a:pt x="40977" y="398644"/>
                  <a:pt x="36837" y="412809"/>
                </a:cubicBezTo>
                <a:cubicBezTo>
                  <a:pt x="-61122" y="697896"/>
                  <a:pt x="49209" y="979278"/>
                  <a:pt x="231603" y="1119792"/>
                </a:cubicBezTo>
                <a:cubicBezTo>
                  <a:pt x="351551" y="1211672"/>
                  <a:pt x="458412" y="1255021"/>
                  <a:pt x="602042" y="1276607"/>
                </a:cubicBezTo>
                <a:cubicBezTo>
                  <a:pt x="866011" y="1335256"/>
                  <a:pt x="1161050" y="1250614"/>
                  <a:pt x="1338383" y="1068474"/>
                </a:cubicBezTo>
                <a:cubicBezTo>
                  <a:pt x="1579612" y="847505"/>
                  <a:pt x="1564773" y="514839"/>
                  <a:pt x="1407124" y="282965"/>
                </a:cubicBezTo>
                <a:close/>
              </a:path>
              <a:path w="1506930" h="1290846" stroke="0" extrusionOk="0">
                <a:moveTo>
                  <a:pt x="1407124" y="282965"/>
                </a:moveTo>
                <a:cubicBezTo>
                  <a:pt x="1347479" y="198639"/>
                  <a:pt x="1264642" y="127541"/>
                  <a:pt x="1167007" y="72445"/>
                </a:cubicBezTo>
                <a:cubicBezTo>
                  <a:pt x="1065970" y="30492"/>
                  <a:pt x="952125" y="-7702"/>
                  <a:pt x="852183" y="124"/>
                </a:cubicBezTo>
                <a:cubicBezTo>
                  <a:pt x="797639" y="-810"/>
                  <a:pt x="743759" y="17497"/>
                  <a:pt x="690594" y="15399"/>
                </a:cubicBezTo>
                <a:cubicBezTo>
                  <a:pt x="644300" y="11723"/>
                  <a:pt x="604288" y="4671"/>
                  <a:pt x="562658" y="7761"/>
                </a:cubicBezTo>
                <a:cubicBezTo>
                  <a:pt x="465891" y="29555"/>
                  <a:pt x="336322" y="60803"/>
                  <a:pt x="258336" y="126865"/>
                </a:cubicBezTo>
                <a:cubicBezTo>
                  <a:pt x="176099" y="203319"/>
                  <a:pt x="108133" y="282691"/>
                  <a:pt x="52590" y="374620"/>
                </a:cubicBezTo>
                <a:cubicBezTo>
                  <a:pt x="46460" y="387137"/>
                  <a:pt x="41363" y="399329"/>
                  <a:pt x="36837" y="412809"/>
                </a:cubicBezTo>
                <a:cubicBezTo>
                  <a:pt x="-36008" y="654965"/>
                  <a:pt x="57064" y="949631"/>
                  <a:pt x="231603" y="1119792"/>
                </a:cubicBezTo>
                <a:cubicBezTo>
                  <a:pt x="361661" y="1200056"/>
                  <a:pt x="489382" y="1266635"/>
                  <a:pt x="602042" y="1276607"/>
                </a:cubicBezTo>
                <a:cubicBezTo>
                  <a:pt x="889116" y="1362341"/>
                  <a:pt x="1167569" y="1248715"/>
                  <a:pt x="1338383" y="1068474"/>
                </a:cubicBezTo>
                <a:cubicBezTo>
                  <a:pt x="1498500" y="896921"/>
                  <a:pt x="1550728" y="541009"/>
                  <a:pt x="1407124" y="282965"/>
                </a:cubicBezTo>
                <a:close/>
              </a:path>
            </a:pathLst>
          </a:custGeom>
          <a:blipFill dpi="0" rotWithShape="0">
            <a:blip r:embed="rId15"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33" name="!!garnalenvissen">
            <a:extLst>
              <a:ext uri="{FF2B5EF4-FFF2-40B4-BE49-F238E27FC236}">
                <a16:creationId xmlns:a16="http://schemas.microsoft.com/office/drawing/2014/main" id="{4FE5FEDB-48AE-6361-B97C-C1B5BD9024C0}"/>
              </a:ext>
            </a:extLst>
          </p:cNvPr>
          <p:cNvSpPr/>
          <p:nvPr/>
        </p:nvSpPr>
        <p:spPr>
          <a:xfrm>
            <a:off x="2733965" y="3414400"/>
            <a:ext cx="2040886" cy="43200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Garnalen vissen</a:t>
            </a:r>
            <a:endParaRPr lang="nl-BE" dirty="0">
              <a:solidFill>
                <a:srgbClr val="0D9FB3"/>
              </a:solidFill>
            </a:endParaRPr>
          </a:p>
        </p:txBody>
      </p:sp>
      <p:sp>
        <p:nvSpPr>
          <p:cNvPr id="34" name="!!Link_garnalenvissen">
            <a:hlinkClick r:id="rId16" action="ppaction://hlinksldjump"/>
            <a:extLst>
              <a:ext uri="{FF2B5EF4-FFF2-40B4-BE49-F238E27FC236}">
                <a16:creationId xmlns:a16="http://schemas.microsoft.com/office/drawing/2014/main" id="{BBF71706-9B15-81DB-4B2F-12C9B1A533C9}"/>
              </a:ext>
            </a:extLst>
          </p:cNvPr>
          <p:cNvSpPr/>
          <p:nvPr/>
        </p:nvSpPr>
        <p:spPr>
          <a:xfrm>
            <a:off x="2657734" y="1953057"/>
            <a:ext cx="2163710" cy="1938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5" name="!!cirkelobstakelruns">
            <a:extLst>
              <a:ext uri="{FF2B5EF4-FFF2-40B4-BE49-F238E27FC236}">
                <a16:creationId xmlns:a16="http://schemas.microsoft.com/office/drawing/2014/main" id="{FF030322-43C0-91FB-2395-319E5F53BB60}"/>
              </a:ext>
            </a:extLst>
          </p:cNvPr>
          <p:cNvSpPr/>
          <p:nvPr/>
        </p:nvSpPr>
        <p:spPr>
          <a:xfrm>
            <a:off x="9788979" y="1036662"/>
            <a:ext cx="1445732" cy="1535984"/>
          </a:xfrm>
          <a:custGeom>
            <a:avLst/>
            <a:gdLst>
              <a:gd name="connsiteX0" fmla="*/ 115325 w 1445732"/>
              <a:gd name="connsiteY0" fmla="*/ 1179836 h 1535984"/>
              <a:gd name="connsiteX1" fmla="*/ 1025617 w 1445732"/>
              <a:gd name="connsiteY1" fmla="*/ 1484084 h 1535984"/>
              <a:gd name="connsiteX2" fmla="*/ 1407680 w 1445732"/>
              <a:gd name="connsiteY2" fmla="*/ 616909 h 1535984"/>
              <a:gd name="connsiteX3" fmla="*/ 945699 w 1445732"/>
              <a:gd name="connsiteY3" fmla="*/ 130744 h 1535984"/>
              <a:gd name="connsiteX4" fmla="*/ 515265 w 1445732"/>
              <a:gd name="connsiteY4" fmla="*/ 703 h 1535984"/>
              <a:gd name="connsiteX5" fmla="*/ 248872 w 1445732"/>
              <a:gd name="connsiteY5" fmla="*/ 117775 h 1535984"/>
              <a:gd name="connsiteX6" fmla="*/ 110068 w 1445732"/>
              <a:gd name="connsiteY6" fmla="*/ 268847 h 1535984"/>
              <a:gd name="connsiteX7" fmla="*/ 5964 w 1445732"/>
              <a:gd name="connsiteY7" fmla="*/ 845444 h 1535984"/>
              <a:gd name="connsiteX8" fmla="*/ 115325 w 1445732"/>
              <a:gd name="connsiteY8" fmla="*/ 1180187 h 1535984"/>
              <a:gd name="connsiteX9" fmla="*/ 115325 w 1445732"/>
              <a:gd name="connsiteY9" fmla="*/ 1179836 h 153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5732" h="1535984" fill="none" extrusionOk="0">
                <a:moveTo>
                  <a:pt x="115325" y="1179836"/>
                </a:moveTo>
                <a:cubicBezTo>
                  <a:pt x="273103" y="1450714"/>
                  <a:pt x="637569" y="1621495"/>
                  <a:pt x="1025617" y="1484084"/>
                </a:cubicBezTo>
                <a:cubicBezTo>
                  <a:pt x="1332844" y="1350156"/>
                  <a:pt x="1532847" y="1003678"/>
                  <a:pt x="1407680" y="616909"/>
                </a:cubicBezTo>
                <a:cubicBezTo>
                  <a:pt x="1360609" y="374659"/>
                  <a:pt x="1144725" y="233411"/>
                  <a:pt x="945699" y="130744"/>
                </a:cubicBezTo>
                <a:cubicBezTo>
                  <a:pt x="796720" y="61710"/>
                  <a:pt x="651770" y="-1703"/>
                  <a:pt x="515265" y="703"/>
                </a:cubicBezTo>
                <a:cubicBezTo>
                  <a:pt x="413272" y="10236"/>
                  <a:pt x="314446" y="44043"/>
                  <a:pt x="248872" y="117775"/>
                </a:cubicBezTo>
                <a:cubicBezTo>
                  <a:pt x="192304" y="156727"/>
                  <a:pt x="155052" y="204489"/>
                  <a:pt x="110068" y="268847"/>
                </a:cubicBezTo>
                <a:cubicBezTo>
                  <a:pt x="20661" y="438255"/>
                  <a:pt x="-15459" y="665004"/>
                  <a:pt x="5964" y="845444"/>
                </a:cubicBezTo>
                <a:cubicBezTo>
                  <a:pt x="-1922" y="952104"/>
                  <a:pt x="37723" y="1078240"/>
                  <a:pt x="115325" y="1180187"/>
                </a:cubicBezTo>
                <a:cubicBezTo>
                  <a:pt x="115307" y="1180104"/>
                  <a:pt x="115300" y="1179999"/>
                  <a:pt x="115325" y="1179836"/>
                </a:cubicBezTo>
                <a:close/>
              </a:path>
              <a:path w="1445732" h="1535984" stroke="0" extrusionOk="0">
                <a:moveTo>
                  <a:pt x="115325" y="1179836"/>
                </a:moveTo>
                <a:cubicBezTo>
                  <a:pt x="293518" y="1492273"/>
                  <a:pt x="696592" y="1646289"/>
                  <a:pt x="1025617" y="1484084"/>
                </a:cubicBezTo>
                <a:cubicBezTo>
                  <a:pt x="1381566" y="1397848"/>
                  <a:pt x="1546634" y="918338"/>
                  <a:pt x="1407680" y="616909"/>
                </a:cubicBezTo>
                <a:cubicBezTo>
                  <a:pt x="1341875" y="416389"/>
                  <a:pt x="1141841" y="290520"/>
                  <a:pt x="945699" y="130744"/>
                </a:cubicBezTo>
                <a:cubicBezTo>
                  <a:pt x="828694" y="53223"/>
                  <a:pt x="664075" y="-6430"/>
                  <a:pt x="515265" y="703"/>
                </a:cubicBezTo>
                <a:cubicBezTo>
                  <a:pt x="412253" y="-9043"/>
                  <a:pt x="327570" y="40362"/>
                  <a:pt x="248872" y="117775"/>
                </a:cubicBezTo>
                <a:cubicBezTo>
                  <a:pt x="201852" y="159017"/>
                  <a:pt x="137171" y="204412"/>
                  <a:pt x="110068" y="268847"/>
                </a:cubicBezTo>
                <a:cubicBezTo>
                  <a:pt x="18079" y="406489"/>
                  <a:pt x="-21018" y="664783"/>
                  <a:pt x="5964" y="845444"/>
                </a:cubicBezTo>
                <a:cubicBezTo>
                  <a:pt x="4092" y="963358"/>
                  <a:pt x="55158" y="1088003"/>
                  <a:pt x="115325" y="1180187"/>
                </a:cubicBezTo>
                <a:cubicBezTo>
                  <a:pt x="115351" y="1180096"/>
                  <a:pt x="115319" y="1179947"/>
                  <a:pt x="115325" y="117983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36" name="!!fotoobstakelruns">
            <a:extLst>
              <a:ext uri="{FF2B5EF4-FFF2-40B4-BE49-F238E27FC236}">
                <a16:creationId xmlns:a16="http://schemas.microsoft.com/office/drawing/2014/main" id="{BC6CBB24-AC22-61D2-0E5B-6E5AF9F2190D}"/>
              </a:ext>
            </a:extLst>
          </p:cNvPr>
          <p:cNvSpPr/>
          <p:nvPr/>
        </p:nvSpPr>
        <p:spPr>
          <a:xfrm>
            <a:off x="9848563" y="1099963"/>
            <a:ext cx="1326568" cy="1409382"/>
          </a:xfrm>
          <a:custGeom>
            <a:avLst/>
            <a:gdLst>
              <a:gd name="connsiteX0" fmla="*/ 105819 w 1326568"/>
              <a:gd name="connsiteY0" fmla="*/ 1082589 h 1409382"/>
              <a:gd name="connsiteX1" fmla="*/ 941081 w 1326568"/>
              <a:gd name="connsiteY1" fmla="*/ 1361760 h 1409382"/>
              <a:gd name="connsiteX2" fmla="*/ 1291653 w 1326568"/>
              <a:gd name="connsiteY2" fmla="*/ 566061 h 1409382"/>
              <a:gd name="connsiteX3" fmla="*/ 867750 w 1326568"/>
              <a:gd name="connsiteY3" fmla="*/ 119967 h 1409382"/>
              <a:gd name="connsiteX4" fmla="*/ 472794 w 1326568"/>
              <a:gd name="connsiteY4" fmla="*/ 645 h 1409382"/>
              <a:gd name="connsiteX5" fmla="*/ 228359 w 1326568"/>
              <a:gd name="connsiteY5" fmla="*/ 108067 h 1409382"/>
              <a:gd name="connsiteX6" fmla="*/ 100995 w 1326568"/>
              <a:gd name="connsiteY6" fmla="*/ 246688 h 1409382"/>
              <a:gd name="connsiteX7" fmla="*/ 5472 w 1326568"/>
              <a:gd name="connsiteY7" fmla="*/ 775759 h 1409382"/>
              <a:gd name="connsiteX8" fmla="*/ 105819 w 1326568"/>
              <a:gd name="connsiteY8" fmla="*/ 1082911 h 1409382"/>
              <a:gd name="connsiteX9" fmla="*/ 105819 w 1326568"/>
              <a:gd name="connsiteY9" fmla="*/ 1082589 h 140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6568" h="1409382" fill="none" extrusionOk="0">
                <a:moveTo>
                  <a:pt x="105819" y="1082589"/>
                </a:moveTo>
                <a:cubicBezTo>
                  <a:pt x="244143" y="1323143"/>
                  <a:pt x="611742" y="1487279"/>
                  <a:pt x="941081" y="1361760"/>
                </a:cubicBezTo>
                <a:cubicBezTo>
                  <a:pt x="1185742" y="1244444"/>
                  <a:pt x="1405361" y="899429"/>
                  <a:pt x="1291653" y="566061"/>
                </a:cubicBezTo>
                <a:cubicBezTo>
                  <a:pt x="1241823" y="349596"/>
                  <a:pt x="1051351" y="207428"/>
                  <a:pt x="867750" y="119967"/>
                </a:cubicBezTo>
                <a:cubicBezTo>
                  <a:pt x="735126" y="55040"/>
                  <a:pt x="603281" y="-3501"/>
                  <a:pt x="472794" y="645"/>
                </a:cubicBezTo>
                <a:cubicBezTo>
                  <a:pt x="378846" y="10279"/>
                  <a:pt x="287766" y="39930"/>
                  <a:pt x="228359" y="108067"/>
                </a:cubicBezTo>
                <a:cubicBezTo>
                  <a:pt x="175194" y="142680"/>
                  <a:pt x="134050" y="192406"/>
                  <a:pt x="100995" y="246688"/>
                </a:cubicBezTo>
                <a:cubicBezTo>
                  <a:pt x="25594" y="407896"/>
                  <a:pt x="-24578" y="637016"/>
                  <a:pt x="5472" y="775759"/>
                </a:cubicBezTo>
                <a:cubicBezTo>
                  <a:pt x="8846" y="879378"/>
                  <a:pt x="47014" y="989594"/>
                  <a:pt x="105819" y="1082911"/>
                </a:cubicBezTo>
                <a:cubicBezTo>
                  <a:pt x="105828" y="1082877"/>
                  <a:pt x="105801" y="1082701"/>
                  <a:pt x="105819" y="1082589"/>
                </a:cubicBezTo>
                <a:close/>
              </a:path>
              <a:path w="1326568" h="1409382" stroke="0" extrusionOk="0">
                <a:moveTo>
                  <a:pt x="105819" y="1082589"/>
                </a:moveTo>
                <a:cubicBezTo>
                  <a:pt x="265560" y="1395601"/>
                  <a:pt x="635540" y="1523132"/>
                  <a:pt x="941081" y="1361760"/>
                </a:cubicBezTo>
                <a:cubicBezTo>
                  <a:pt x="1263988" y="1277346"/>
                  <a:pt x="1408490" y="858507"/>
                  <a:pt x="1291653" y="566061"/>
                </a:cubicBezTo>
                <a:cubicBezTo>
                  <a:pt x="1232907" y="383570"/>
                  <a:pt x="1048128" y="251273"/>
                  <a:pt x="867750" y="119967"/>
                </a:cubicBezTo>
                <a:cubicBezTo>
                  <a:pt x="755466" y="49438"/>
                  <a:pt x="590374" y="49"/>
                  <a:pt x="472794" y="645"/>
                </a:cubicBezTo>
                <a:cubicBezTo>
                  <a:pt x="377696" y="-11429"/>
                  <a:pt x="305293" y="31748"/>
                  <a:pt x="228359" y="108067"/>
                </a:cubicBezTo>
                <a:cubicBezTo>
                  <a:pt x="184572" y="149363"/>
                  <a:pt x="131505" y="192427"/>
                  <a:pt x="100995" y="246688"/>
                </a:cubicBezTo>
                <a:cubicBezTo>
                  <a:pt x="13029" y="393755"/>
                  <a:pt x="-23217" y="612348"/>
                  <a:pt x="5472" y="775759"/>
                </a:cubicBezTo>
                <a:cubicBezTo>
                  <a:pt x="12545" y="883868"/>
                  <a:pt x="51915" y="1008848"/>
                  <a:pt x="105819" y="1082911"/>
                </a:cubicBezTo>
                <a:cubicBezTo>
                  <a:pt x="105792" y="1082765"/>
                  <a:pt x="105835" y="1082722"/>
                  <a:pt x="105819" y="1082589"/>
                </a:cubicBezTo>
                <a:close/>
              </a:path>
            </a:pathLst>
          </a:custGeom>
          <a:blipFill>
            <a:blip r:embed="rId17"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37" name="!!obstakelruns">
            <a:extLst>
              <a:ext uri="{FF2B5EF4-FFF2-40B4-BE49-F238E27FC236}">
                <a16:creationId xmlns:a16="http://schemas.microsoft.com/office/drawing/2014/main" id="{3242AF0C-B1FF-49A3-2F10-FEA6FD3834BE}"/>
              </a:ext>
            </a:extLst>
          </p:cNvPr>
          <p:cNvSpPr/>
          <p:nvPr/>
        </p:nvSpPr>
        <p:spPr>
          <a:xfrm>
            <a:off x="9555183" y="2492533"/>
            <a:ext cx="1944224" cy="59000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err="1">
                <a:solidFill>
                  <a:srgbClr val="0D9FB3"/>
                </a:solidFill>
              </a:rPr>
              <a:t>Obstacle</a:t>
            </a:r>
            <a:r>
              <a:rPr lang="nl-NL" dirty="0">
                <a:solidFill>
                  <a:srgbClr val="0D9FB3"/>
                </a:solidFill>
              </a:rPr>
              <a:t> Runs</a:t>
            </a:r>
            <a:endParaRPr lang="nl-BE" dirty="0">
              <a:solidFill>
                <a:srgbClr val="0D9FB3"/>
              </a:solidFill>
            </a:endParaRPr>
          </a:p>
        </p:txBody>
      </p:sp>
      <p:sp>
        <p:nvSpPr>
          <p:cNvPr id="38" name="!!Link_obstakelruns">
            <a:hlinkClick r:id="rId18" action="ppaction://hlinksldjump"/>
            <a:extLst>
              <a:ext uri="{FF2B5EF4-FFF2-40B4-BE49-F238E27FC236}">
                <a16:creationId xmlns:a16="http://schemas.microsoft.com/office/drawing/2014/main" id="{2AF1F9E3-DC49-E1D8-F1B3-D4AC101C2750}"/>
              </a:ext>
            </a:extLst>
          </p:cNvPr>
          <p:cNvSpPr/>
          <p:nvPr/>
        </p:nvSpPr>
        <p:spPr>
          <a:xfrm>
            <a:off x="9578995" y="1012946"/>
            <a:ext cx="1920411" cy="20806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39" name="!!cirkeldierenverzorger">
            <a:extLst>
              <a:ext uri="{FF2B5EF4-FFF2-40B4-BE49-F238E27FC236}">
                <a16:creationId xmlns:a16="http://schemas.microsoft.com/office/drawing/2014/main" id="{7C1C3486-346C-7608-64B7-8A189BA85243}"/>
              </a:ext>
            </a:extLst>
          </p:cNvPr>
          <p:cNvSpPr/>
          <p:nvPr/>
        </p:nvSpPr>
        <p:spPr>
          <a:xfrm>
            <a:off x="1017433" y="3667051"/>
            <a:ext cx="1374242" cy="1429690"/>
          </a:xfrm>
          <a:custGeom>
            <a:avLst/>
            <a:gdLst>
              <a:gd name="connsiteX0" fmla="*/ 677348 w 1374242"/>
              <a:gd name="connsiteY0" fmla="*/ 2590 h 1429690"/>
              <a:gd name="connsiteX1" fmla="*/ 70643 w 1374242"/>
              <a:gd name="connsiteY1" fmla="*/ 469248 h 1429690"/>
              <a:gd name="connsiteX2" fmla="*/ 10241 w 1374242"/>
              <a:gd name="connsiteY2" fmla="*/ 903268 h 1429690"/>
              <a:gd name="connsiteX3" fmla="*/ 527803 w 1374242"/>
              <a:gd name="connsiteY3" fmla="*/ 1417906 h 1429690"/>
              <a:gd name="connsiteX4" fmla="*/ 1215856 w 1374242"/>
              <a:gd name="connsiteY4" fmla="*/ 1154133 h 1429690"/>
              <a:gd name="connsiteX5" fmla="*/ 1356877 w 1374242"/>
              <a:gd name="connsiteY5" fmla="*/ 846275 h 1429690"/>
              <a:gd name="connsiteX6" fmla="*/ 1354685 w 1374242"/>
              <a:gd name="connsiteY6" fmla="*/ 504077 h 1429690"/>
              <a:gd name="connsiteX7" fmla="*/ 1238020 w 1374242"/>
              <a:gd name="connsiteY7" fmla="*/ 280247 h 1429690"/>
              <a:gd name="connsiteX8" fmla="*/ 1015164 w 1374242"/>
              <a:gd name="connsiteY8" fmla="*/ 72492 h 1429690"/>
              <a:gd name="connsiteX9" fmla="*/ 716318 w 1374242"/>
              <a:gd name="connsiteY9" fmla="*/ 155 h 1429690"/>
              <a:gd name="connsiteX10" fmla="*/ 677348 w 1374242"/>
              <a:gd name="connsiteY10" fmla="*/ 2590 h 142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4242" h="1429690" fill="none" extrusionOk="0">
                <a:moveTo>
                  <a:pt x="677348" y="2590"/>
                </a:moveTo>
                <a:cubicBezTo>
                  <a:pt x="380638" y="-8487"/>
                  <a:pt x="181071" y="221337"/>
                  <a:pt x="70643" y="469248"/>
                </a:cubicBezTo>
                <a:cubicBezTo>
                  <a:pt x="22399" y="583409"/>
                  <a:pt x="-14715" y="751814"/>
                  <a:pt x="10241" y="903268"/>
                </a:cubicBezTo>
                <a:cubicBezTo>
                  <a:pt x="45033" y="1116598"/>
                  <a:pt x="282749" y="1376488"/>
                  <a:pt x="527803" y="1417906"/>
                </a:cubicBezTo>
                <a:cubicBezTo>
                  <a:pt x="752621" y="1455289"/>
                  <a:pt x="1031346" y="1381172"/>
                  <a:pt x="1215856" y="1154133"/>
                </a:cubicBezTo>
                <a:cubicBezTo>
                  <a:pt x="1286551" y="1086409"/>
                  <a:pt x="1317766" y="959183"/>
                  <a:pt x="1356877" y="846275"/>
                </a:cubicBezTo>
                <a:cubicBezTo>
                  <a:pt x="1373449" y="723895"/>
                  <a:pt x="1382850" y="624433"/>
                  <a:pt x="1354685" y="504077"/>
                </a:cubicBezTo>
                <a:cubicBezTo>
                  <a:pt x="1326026" y="421353"/>
                  <a:pt x="1276987" y="353933"/>
                  <a:pt x="1238020" y="280247"/>
                </a:cubicBezTo>
                <a:cubicBezTo>
                  <a:pt x="1202776" y="180796"/>
                  <a:pt x="1105007" y="115511"/>
                  <a:pt x="1015164" y="72492"/>
                </a:cubicBezTo>
                <a:cubicBezTo>
                  <a:pt x="904981" y="18947"/>
                  <a:pt x="819305" y="3278"/>
                  <a:pt x="716318" y="155"/>
                </a:cubicBezTo>
                <a:cubicBezTo>
                  <a:pt x="702414" y="1338"/>
                  <a:pt x="691395" y="1640"/>
                  <a:pt x="677348" y="2590"/>
                </a:cubicBezTo>
                <a:close/>
              </a:path>
              <a:path w="1374242" h="1429690" stroke="0" extrusionOk="0">
                <a:moveTo>
                  <a:pt x="677348" y="2590"/>
                </a:moveTo>
                <a:cubicBezTo>
                  <a:pt x="407807" y="27845"/>
                  <a:pt x="151328" y="204695"/>
                  <a:pt x="70643" y="469248"/>
                </a:cubicBezTo>
                <a:cubicBezTo>
                  <a:pt x="-11784" y="620775"/>
                  <a:pt x="-10462" y="762142"/>
                  <a:pt x="10241" y="903268"/>
                </a:cubicBezTo>
                <a:cubicBezTo>
                  <a:pt x="61333" y="1154206"/>
                  <a:pt x="303756" y="1360236"/>
                  <a:pt x="527803" y="1417906"/>
                </a:cubicBezTo>
                <a:cubicBezTo>
                  <a:pt x="802453" y="1448340"/>
                  <a:pt x="1041785" y="1337503"/>
                  <a:pt x="1215856" y="1154133"/>
                </a:cubicBezTo>
                <a:cubicBezTo>
                  <a:pt x="1291949" y="1062988"/>
                  <a:pt x="1348663" y="969239"/>
                  <a:pt x="1356877" y="846275"/>
                </a:cubicBezTo>
                <a:cubicBezTo>
                  <a:pt x="1357832" y="730815"/>
                  <a:pt x="1383008" y="612897"/>
                  <a:pt x="1354685" y="504077"/>
                </a:cubicBezTo>
                <a:cubicBezTo>
                  <a:pt x="1330732" y="416579"/>
                  <a:pt x="1271374" y="366105"/>
                  <a:pt x="1238020" y="280247"/>
                </a:cubicBezTo>
                <a:cubicBezTo>
                  <a:pt x="1188461" y="186506"/>
                  <a:pt x="1112703" y="124683"/>
                  <a:pt x="1015164" y="72492"/>
                </a:cubicBezTo>
                <a:cubicBezTo>
                  <a:pt x="927561" y="21175"/>
                  <a:pt x="817911" y="886"/>
                  <a:pt x="716318" y="155"/>
                </a:cubicBezTo>
                <a:cubicBezTo>
                  <a:pt x="702026" y="445"/>
                  <a:pt x="689464" y="-656"/>
                  <a:pt x="677348" y="2590"/>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0" name="!!fotodierenverzorger">
            <a:extLst>
              <a:ext uri="{FF2B5EF4-FFF2-40B4-BE49-F238E27FC236}">
                <a16:creationId xmlns:a16="http://schemas.microsoft.com/office/drawing/2014/main" id="{D596CBC6-ACE9-8755-33F4-D78C5A882CB9}"/>
              </a:ext>
            </a:extLst>
          </p:cNvPr>
          <p:cNvSpPr/>
          <p:nvPr/>
        </p:nvSpPr>
        <p:spPr>
          <a:xfrm>
            <a:off x="1074070" y="3725971"/>
            <a:ext cx="1260972" cy="1311850"/>
          </a:xfrm>
          <a:custGeom>
            <a:avLst/>
            <a:gdLst>
              <a:gd name="connsiteX0" fmla="*/ 621519 w 1260972"/>
              <a:gd name="connsiteY0" fmla="*/ 2377 h 1311850"/>
              <a:gd name="connsiteX1" fmla="*/ 64821 w 1260972"/>
              <a:gd name="connsiteY1" fmla="*/ 430571 h 1311850"/>
              <a:gd name="connsiteX2" fmla="*/ 9397 w 1260972"/>
              <a:gd name="connsiteY2" fmla="*/ 828817 h 1311850"/>
              <a:gd name="connsiteX3" fmla="*/ 484300 w 1260972"/>
              <a:gd name="connsiteY3" fmla="*/ 1301037 h 1311850"/>
              <a:gd name="connsiteX4" fmla="*/ 1115641 w 1260972"/>
              <a:gd name="connsiteY4" fmla="*/ 1059005 h 1311850"/>
              <a:gd name="connsiteX5" fmla="*/ 1245038 w 1260972"/>
              <a:gd name="connsiteY5" fmla="*/ 776522 h 1311850"/>
              <a:gd name="connsiteX6" fmla="*/ 1243027 w 1260972"/>
              <a:gd name="connsiteY6" fmla="*/ 462529 h 1311850"/>
              <a:gd name="connsiteX7" fmla="*/ 1135978 w 1260972"/>
              <a:gd name="connsiteY7" fmla="*/ 257148 h 1311850"/>
              <a:gd name="connsiteX8" fmla="*/ 931490 w 1260972"/>
              <a:gd name="connsiteY8" fmla="*/ 66517 h 1311850"/>
              <a:gd name="connsiteX9" fmla="*/ 657276 w 1260972"/>
              <a:gd name="connsiteY9" fmla="*/ 142 h 1311850"/>
              <a:gd name="connsiteX10" fmla="*/ 621519 w 1260972"/>
              <a:gd name="connsiteY10" fmla="*/ 2377 h 131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972" h="1311850" fill="none" extrusionOk="0">
                <a:moveTo>
                  <a:pt x="621519" y="2377"/>
                </a:moveTo>
                <a:cubicBezTo>
                  <a:pt x="367951" y="14816"/>
                  <a:pt x="174609" y="186061"/>
                  <a:pt x="64821" y="430571"/>
                </a:cubicBezTo>
                <a:cubicBezTo>
                  <a:pt x="16852" y="541924"/>
                  <a:pt x="-9936" y="677387"/>
                  <a:pt x="9397" y="828817"/>
                </a:cubicBezTo>
                <a:cubicBezTo>
                  <a:pt x="48620" y="1050046"/>
                  <a:pt x="270079" y="1272805"/>
                  <a:pt x="484300" y="1301037"/>
                </a:cubicBezTo>
                <a:cubicBezTo>
                  <a:pt x="711832" y="1344182"/>
                  <a:pt x="952230" y="1261912"/>
                  <a:pt x="1115641" y="1059005"/>
                </a:cubicBezTo>
                <a:cubicBezTo>
                  <a:pt x="1180173" y="983344"/>
                  <a:pt x="1206961" y="880347"/>
                  <a:pt x="1245038" y="776522"/>
                </a:cubicBezTo>
                <a:cubicBezTo>
                  <a:pt x="1259281" y="662850"/>
                  <a:pt x="1272473" y="584524"/>
                  <a:pt x="1243027" y="462529"/>
                </a:cubicBezTo>
                <a:cubicBezTo>
                  <a:pt x="1222524" y="386134"/>
                  <a:pt x="1171437" y="324857"/>
                  <a:pt x="1135978" y="257148"/>
                </a:cubicBezTo>
                <a:cubicBezTo>
                  <a:pt x="1096569" y="170290"/>
                  <a:pt x="1014004" y="106503"/>
                  <a:pt x="931490" y="66517"/>
                </a:cubicBezTo>
                <a:cubicBezTo>
                  <a:pt x="835085" y="18650"/>
                  <a:pt x="750980" y="11442"/>
                  <a:pt x="657276" y="142"/>
                </a:cubicBezTo>
                <a:cubicBezTo>
                  <a:pt x="643992" y="1883"/>
                  <a:pt x="633829" y="1369"/>
                  <a:pt x="621519" y="2377"/>
                </a:cubicBezTo>
                <a:close/>
              </a:path>
              <a:path w="1260972" h="1311850" stroke="0" extrusionOk="0">
                <a:moveTo>
                  <a:pt x="621519" y="2377"/>
                </a:moveTo>
                <a:cubicBezTo>
                  <a:pt x="362395" y="23562"/>
                  <a:pt x="161232" y="204051"/>
                  <a:pt x="64821" y="430571"/>
                </a:cubicBezTo>
                <a:cubicBezTo>
                  <a:pt x="-5827" y="566002"/>
                  <a:pt x="-11609" y="697685"/>
                  <a:pt x="9397" y="828817"/>
                </a:cubicBezTo>
                <a:cubicBezTo>
                  <a:pt x="87206" y="1036503"/>
                  <a:pt x="282281" y="1247136"/>
                  <a:pt x="484300" y="1301037"/>
                </a:cubicBezTo>
                <a:cubicBezTo>
                  <a:pt x="740214" y="1325407"/>
                  <a:pt x="959530" y="1232128"/>
                  <a:pt x="1115641" y="1059005"/>
                </a:cubicBezTo>
                <a:cubicBezTo>
                  <a:pt x="1190411" y="974315"/>
                  <a:pt x="1239935" y="891221"/>
                  <a:pt x="1245038" y="776522"/>
                </a:cubicBezTo>
                <a:cubicBezTo>
                  <a:pt x="1252208" y="671462"/>
                  <a:pt x="1276691" y="553405"/>
                  <a:pt x="1243027" y="462529"/>
                </a:cubicBezTo>
                <a:cubicBezTo>
                  <a:pt x="1217765" y="379622"/>
                  <a:pt x="1174366" y="325141"/>
                  <a:pt x="1135978" y="257148"/>
                </a:cubicBezTo>
                <a:cubicBezTo>
                  <a:pt x="1091637" y="169244"/>
                  <a:pt x="1023378" y="115771"/>
                  <a:pt x="931490" y="66517"/>
                </a:cubicBezTo>
                <a:cubicBezTo>
                  <a:pt x="855459" y="16109"/>
                  <a:pt x="746410" y="7557"/>
                  <a:pt x="657276" y="142"/>
                </a:cubicBezTo>
                <a:cubicBezTo>
                  <a:pt x="642994" y="456"/>
                  <a:pt x="632497" y="-954"/>
                  <a:pt x="621519" y="2377"/>
                </a:cubicBezTo>
                <a:close/>
              </a:path>
            </a:pathLst>
          </a:custGeom>
          <a:blipFill>
            <a:blip r:embed="rId19"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1" name="!!dierenverzorger">
            <a:extLst>
              <a:ext uri="{FF2B5EF4-FFF2-40B4-BE49-F238E27FC236}">
                <a16:creationId xmlns:a16="http://schemas.microsoft.com/office/drawing/2014/main" id="{E07D390F-A3C6-9016-3451-EF27D66E0C28}"/>
              </a:ext>
            </a:extLst>
          </p:cNvPr>
          <p:cNvSpPr/>
          <p:nvPr/>
        </p:nvSpPr>
        <p:spPr>
          <a:xfrm>
            <a:off x="626709" y="4982106"/>
            <a:ext cx="2154748" cy="43200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Dierenverzorger</a:t>
            </a:r>
            <a:endParaRPr lang="nl-BE" dirty="0">
              <a:solidFill>
                <a:srgbClr val="0D9FB3"/>
              </a:solidFill>
            </a:endParaRPr>
          </a:p>
        </p:txBody>
      </p:sp>
      <p:sp>
        <p:nvSpPr>
          <p:cNvPr id="42" name="!!Link_dierenverzorger">
            <a:hlinkClick r:id="rId20" action="ppaction://hlinksldjump"/>
            <a:extLst>
              <a:ext uri="{FF2B5EF4-FFF2-40B4-BE49-F238E27FC236}">
                <a16:creationId xmlns:a16="http://schemas.microsoft.com/office/drawing/2014/main" id="{7EE4E738-B697-906D-4BB6-B4965D2AA42E}"/>
              </a:ext>
            </a:extLst>
          </p:cNvPr>
          <p:cNvSpPr/>
          <p:nvPr/>
        </p:nvSpPr>
        <p:spPr>
          <a:xfrm>
            <a:off x="594982" y="3633604"/>
            <a:ext cx="2017087" cy="17795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43" name="!!cirkelpolopicknick">
            <a:extLst>
              <a:ext uri="{FF2B5EF4-FFF2-40B4-BE49-F238E27FC236}">
                <a16:creationId xmlns:a16="http://schemas.microsoft.com/office/drawing/2014/main" id="{7585226D-8118-B9BD-EA72-AE4F9F9BAE2B}"/>
              </a:ext>
            </a:extLst>
          </p:cNvPr>
          <p:cNvSpPr/>
          <p:nvPr/>
        </p:nvSpPr>
        <p:spPr>
          <a:xfrm>
            <a:off x="5748344" y="4558881"/>
            <a:ext cx="1608116" cy="1603242"/>
          </a:xfrm>
          <a:custGeom>
            <a:avLst/>
            <a:gdLst>
              <a:gd name="connsiteX0" fmla="*/ 954154 w 1608116"/>
              <a:gd name="connsiteY0" fmla="*/ 1592551 h 1603242"/>
              <a:gd name="connsiteX1" fmla="*/ 1577279 w 1608116"/>
              <a:gd name="connsiteY1" fmla="*/ 1039490 h 1603242"/>
              <a:gd name="connsiteX2" fmla="*/ 1392428 w 1608116"/>
              <a:gd name="connsiteY2" fmla="*/ 262820 h 1603242"/>
              <a:gd name="connsiteX3" fmla="*/ 523829 w 1608116"/>
              <a:gd name="connsiteY3" fmla="*/ 32750 h 1603242"/>
              <a:gd name="connsiteX4" fmla="*/ 44311 w 1608116"/>
              <a:gd name="connsiteY4" fmla="*/ 410898 h 1603242"/>
              <a:gd name="connsiteX5" fmla="*/ 101952 w 1608116"/>
              <a:gd name="connsiteY5" fmla="*/ 1150798 h 1603242"/>
              <a:gd name="connsiteX6" fmla="*/ 844336 w 1608116"/>
              <a:gd name="connsiteY6" fmla="*/ 1602986 h 1603242"/>
              <a:gd name="connsiteX7" fmla="*/ 954154 w 1608116"/>
              <a:gd name="connsiteY7" fmla="*/ 1592054 h 1603242"/>
              <a:gd name="connsiteX8" fmla="*/ 954154 w 1608116"/>
              <a:gd name="connsiteY8" fmla="*/ 1592551 h 160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8116" h="1603242" fill="none" extrusionOk="0">
                <a:moveTo>
                  <a:pt x="954154" y="1592551"/>
                </a:moveTo>
                <a:cubicBezTo>
                  <a:pt x="1232235" y="1569525"/>
                  <a:pt x="1471908" y="1356774"/>
                  <a:pt x="1577279" y="1039490"/>
                </a:cubicBezTo>
                <a:cubicBezTo>
                  <a:pt x="1635799" y="796113"/>
                  <a:pt x="1589042" y="472925"/>
                  <a:pt x="1392428" y="262820"/>
                </a:cubicBezTo>
                <a:cubicBezTo>
                  <a:pt x="1117208" y="-8197"/>
                  <a:pt x="847799" y="-14983"/>
                  <a:pt x="523829" y="32750"/>
                </a:cubicBezTo>
                <a:cubicBezTo>
                  <a:pt x="273460" y="75054"/>
                  <a:pt x="157275" y="208121"/>
                  <a:pt x="44311" y="410898"/>
                </a:cubicBezTo>
                <a:cubicBezTo>
                  <a:pt x="-69935" y="605473"/>
                  <a:pt x="-11489" y="939880"/>
                  <a:pt x="101952" y="1150798"/>
                </a:cubicBezTo>
                <a:cubicBezTo>
                  <a:pt x="234200" y="1422169"/>
                  <a:pt x="546524" y="1648299"/>
                  <a:pt x="844336" y="1602986"/>
                </a:cubicBezTo>
                <a:cubicBezTo>
                  <a:pt x="883035" y="1600994"/>
                  <a:pt x="919737" y="1600564"/>
                  <a:pt x="954154" y="1592054"/>
                </a:cubicBezTo>
                <a:cubicBezTo>
                  <a:pt x="954182" y="1592123"/>
                  <a:pt x="954116" y="1592457"/>
                  <a:pt x="954154" y="1592551"/>
                </a:cubicBezTo>
                <a:close/>
              </a:path>
              <a:path w="1608116" h="1603242" stroke="0" extrusionOk="0">
                <a:moveTo>
                  <a:pt x="954154" y="1592551"/>
                </a:moveTo>
                <a:cubicBezTo>
                  <a:pt x="1219247" y="1504191"/>
                  <a:pt x="1519295" y="1320691"/>
                  <a:pt x="1577279" y="1039490"/>
                </a:cubicBezTo>
                <a:cubicBezTo>
                  <a:pt x="1659898" y="825272"/>
                  <a:pt x="1602901" y="481813"/>
                  <a:pt x="1392428" y="262820"/>
                </a:cubicBezTo>
                <a:cubicBezTo>
                  <a:pt x="1181139" y="5678"/>
                  <a:pt x="804392" y="-32670"/>
                  <a:pt x="523829" y="32750"/>
                </a:cubicBezTo>
                <a:cubicBezTo>
                  <a:pt x="314838" y="73843"/>
                  <a:pt x="131653" y="220672"/>
                  <a:pt x="44311" y="410898"/>
                </a:cubicBezTo>
                <a:cubicBezTo>
                  <a:pt x="2417" y="646934"/>
                  <a:pt x="49042" y="946268"/>
                  <a:pt x="101952" y="1150798"/>
                </a:cubicBezTo>
                <a:cubicBezTo>
                  <a:pt x="238432" y="1385135"/>
                  <a:pt x="533558" y="1594985"/>
                  <a:pt x="844336" y="1602986"/>
                </a:cubicBezTo>
                <a:cubicBezTo>
                  <a:pt x="874447" y="1604971"/>
                  <a:pt x="919159" y="1601307"/>
                  <a:pt x="954154" y="1592054"/>
                </a:cubicBezTo>
                <a:cubicBezTo>
                  <a:pt x="954126" y="1592110"/>
                  <a:pt x="954169" y="1592324"/>
                  <a:pt x="954154" y="1592551"/>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44" name="!!foto_polopicknick">
            <a:extLst>
              <a:ext uri="{FF2B5EF4-FFF2-40B4-BE49-F238E27FC236}">
                <a16:creationId xmlns:a16="http://schemas.microsoft.com/office/drawing/2014/main" id="{9607F56A-C20A-6314-747A-749088D74C4D}"/>
              </a:ext>
            </a:extLst>
          </p:cNvPr>
          <p:cNvSpPr/>
          <p:nvPr/>
        </p:nvSpPr>
        <p:spPr>
          <a:xfrm>
            <a:off x="5814621" y="4624954"/>
            <a:ext cx="1475566" cy="1471096"/>
          </a:xfrm>
          <a:custGeom>
            <a:avLst/>
            <a:gdLst>
              <a:gd name="connsiteX0" fmla="*/ 875507 w 1475566"/>
              <a:gd name="connsiteY0" fmla="*/ 1461286 h 1471096"/>
              <a:gd name="connsiteX1" fmla="*/ 1447271 w 1475566"/>
              <a:gd name="connsiteY1" fmla="*/ 953811 h 1471096"/>
              <a:gd name="connsiteX2" fmla="*/ 1277657 w 1475566"/>
              <a:gd name="connsiteY2" fmla="*/ 241157 h 1471096"/>
              <a:gd name="connsiteX3" fmla="*/ 480652 w 1475566"/>
              <a:gd name="connsiteY3" fmla="*/ 30050 h 1471096"/>
              <a:gd name="connsiteX4" fmla="*/ 40659 w 1475566"/>
              <a:gd name="connsiteY4" fmla="*/ 377030 h 1471096"/>
              <a:gd name="connsiteX5" fmla="*/ 93548 w 1475566"/>
              <a:gd name="connsiteY5" fmla="*/ 1055944 h 1471096"/>
              <a:gd name="connsiteX6" fmla="*/ 774741 w 1475566"/>
              <a:gd name="connsiteY6" fmla="*/ 1470861 h 1471096"/>
              <a:gd name="connsiteX7" fmla="*/ 875507 w 1475566"/>
              <a:gd name="connsiteY7" fmla="*/ 1460830 h 1471096"/>
              <a:gd name="connsiteX8" fmla="*/ 875507 w 1475566"/>
              <a:gd name="connsiteY8" fmla="*/ 1461286 h 147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566" h="1471096" fill="none" extrusionOk="0">
                <a:moveTo>
                  <a:pt x="875507" y="1461286"/>
                </a:moveTo>
                <a:cubicBezTo>
                  <a:pt x="1126750" y="1450662"/>
                  <a:pt x="1366598" y="1216858"/>
                  <a:pt x="1447271" y="953811"/>
                </a:cubicBezTo>
                <a:cubicBezTo>
                  <a:pt x="1515739" y="714057"/>
                  <a:pt x="1481569" y="438892"/>
                  <a:pt x="1277657" y="241157"/>
                </a:cubicBezTo>
                <a:cubicBezTo>
                  <a:pt x="1031951" y="-4886"/>
                  <a:pt x="783839" y="4917"/>
                  <a:pt x="480652" y="30050"/>
                </a:cubicBezTo>
                <a:cubicBezTo>
                  <a:pt x="253361" y="69468"/>
                  <a:pt x="134877" y="189125"/>
                  <a:pt x="40659" y="377030"/>
                </a:cubicBezTo>
                <a:cubicBezTo>
                  <a:pt x="-57203" y="562593"/>
                  <a:pt x="-18942" y="864000"/>
                  <a:pt x="93548" y="1055944"/>
                </a:cubicBezTo>
                <a:cubicBezTo>
                  <a:pt x="221050" y="1263990"/>
                  <a:pt x="495425" y="1491444"/>
                  <a:pt x="774741" y="1470861"/>
                </a:cubicBezTo>
                <a:cubicBezTo>
                  <a:pt x="812988" y="1467613"/>
                  <a:pt x="845299" y="1470153"/>
                  <a:pt x="875507" y="1460830"/>
                </a:cubicBezTo>
                <a:cubicBezTo>
                  <a:pt x="875517" y="1460878"/>
                  <a:pt x="875485" y="1461059"/>
                  <a:pt x="875507" y="1461286"/>
                </a:cubicBezTo>
                <a:close/>
              </a:path>
              <a:path w="1475566" h="1471096" stroke="0" extrusionOk="0">
                <a:moveTo>
                  <a:pt x="875507" y="1461286"/>
                </a:moveTo>
                <a:cubicBezTo>
                  <a:pt x="1129247" y="1397546"/>
                  <a:pt x="1375050" y="1210781"/>
                  <a:pt x="1447271" y="953811"/>
                </a:cubicBezTo>
                <a:cubicBezTo>
                  <a:pt x="1521276" y="711621"/>
                  <a:pt x="1481588" y="446712"/>
                  <a:pt x="1277657" y="241157"/>
                </a:cubicBezTo>
                <a:cubicBezTo>
                  <a:pt x="1105239" y="-11319"/>
                  <a:pt x="718273" y="-21936"/>
                  <a:pt x="480652" y="30050"/>
                </a:cubicBezTo>
                <a:cubicBezTo>
                  <a:pt x="288990" y="69277"/>
                  <a:pt x="120794" y="202469"/>
                  <a:pt x="40659" y="377030"/>
                </a:cubicBezTo>
                <a:cubicBezTo>
                  <a:pt x="-4828" y="591906"/>
                  <a:pt x="43587" y="867992"/>
                  <a:pt x="93548" y="1055944"/>
                </a:cubicBezTo>
                <a:cubicBezTo>
                  <a:pt x="215287" y="1299549"/>
                  <a:pt x="486357" y="1440134"/>
                  <a:pt x="774741" y="1470861"/>
                </a:cubicBezTo>
                <a:cubicBezTo>
                  <a:pt x="806437" y="1470864"/>
                  <a:pt x="844581" y="1471903"/>
                  <a:pt x="875507" y="1460830"/>
                </a:cubicBezTo>
                <a:cubicBezTo>
                  <a:pt x="875535" y="1460966"/>
                  <a:pt x="875540" y="1461163"/>
                  <a:pt x="875507" y="1461286"/>
                </a:cubicBezTo>
                <a:close/>
              </a:path>
            </a:pathLst>
          </a:custGeom>
          <a:blipFill dpi="0" rotWithShape="1">
            <a:blip r:embed="rId21"/>
            <a:srcRect/>
            <a:stretch>
              <a:fillRect l="-9959" r="-40545"/>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45" name="!!polopicknick">
            <a:extLst>
              <a:ext uri="{FF2B5EF4-FFF2-40B4-BE49-F238E27FC236}">
                <a16:creationId xmlns:a16="http://schemas.microsoft.com/office/drawing/2014/main" id="{A26F2866-3F4F-C760-B81E-DD44D0A4DDF2}"/>
              </a:ext>
            </a:extLst>
          </p:cNvPr>
          <p:cNvSpPr/>
          <p:nvPr/>
        </p:nvSpPr>
        <p:spPr>
          <a:xfrm>
            <a:off x="5262006" y="5939932"/>
            <a:ext cx="2580792" cy="589715"/>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Overnachten in een elektriciteitscabine</a:t>
            </a:r>
            <a:endParaRPr lang="nl-BE" dirty="0">
              <a:solidFill>
                <a:srgbClr val="0D9FB3"/>
              </a:solidFill>
            </a:endParaRPr>
          </a:p>
        </p:txBody>
      </p:sp>
      <p:sp>
        <p:nvSpPr>
          <p:cNvPr id="46" name="!!Link_polopicknick">
            <a:hlinkClick r:id="rId22" action="ppaction://hlinksldjump"/>
            <a:extLst>
              <a:ext uri="{FF2B5EF4-FFF2-40B4-BE49-F238E27FC236}">
                <a16:creationId xmlns:a16="http://schemas.microsoft.com/office/drawing/2014/main" id="{5FD3103B-EDC8-8DC8-1F10-07B98E7E53B7}"/>
              </a:ext>
            </a:extLst>
          </p:cNvPr>
          <p:cNvSpPr/>
          <p:nvPr/>
        </p:nvSpPr>
        <p:spPr>
          <a:xfrm>
            <a:off x="5243562" y="4522953"/>
            <a:ext cx="2600602" cy="2013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dirty="0"/>
          </a:p>
        </p:txBody>
      </p:sp>
      <p:sp>
        <p:nvSpPr>
          <p:cNvPr id="47" name="!!cirkelcinema">
            <a:extLst>
              <a:ext uri="{FF2B5EF4-FFF2-40B4-BE49-F238E27FC236}">
                <a16:creationId xmlns:a16="http://schemas.microsoft.com/office/drawing/2014/main" id="{40A6910D-497A-8220-B0C3-2742F9C2C7DD}"/>
              </a:ext>
            </a:extLst>
          </p:cNvPr>
          <p:cNvSpPr/>
          <p:nvPr/>
        </p:nvSpPr>
        <p:spPr>
          <a:xfrm>
            <a:off x="3327625" y="4228994"/>
            <a:ext cx="1501324" cy="1561900"/>
          </a:xfrm>
          <a:custGeom>
            <a:avLst/>
            <a:gdLst>
              <a:gd name="connsiteX0" fmla="*/ 739986 w 1501324"/>
              <a:gd name="connsiteY0" fmla="*/ 2830 h 1561900"/>
              <a:gd name="connsiteX1" fmla="*/ 77176 w 1501324"/>
              <a:gd name="connsiteY1" fmla="*/ 512641 h 1561900"/>
              <a:gd name="connsiteX2" fmla="*/ 11188 w 1501324"/>
              <a:gd name="connsiteY2" fmla="*/ 986797 h 1561900"/>
              <a:gd name="connsiteX3" fmla="*/ 576612 w 1501324"/>
              <a:gd name="connsiteY3" fmla="*/ 1549026 h 1561900"/>
              <a:gd name="connsiteX4" fmla="*/ 1328291 w 1501324"/>
              <a:gd name="connsiteY4" fmla="*/ 1260860 h 1561900"/>
              <a:gd name="connsiteX5" fmla="*/ 1482353 w 1501324"/>
              <a:gd name="connsiteY5" fmla="*/ 924534 h 1561900"/>
              <a:gd name="connsiteX6" fmla="*/ 1479958 w 1501324"/>
              <a:gd name="connsiteY6" fmla="*/ 550691 h 1561900"/>
              <a:gd name="connsiteX7" fmla="*/ 1352505 w 1501324"/>
              <a:gd name="connsiteY7" fmla="*/ 306162 h 1561900"/>
              <a:gd name="connsiteX8" fmla="*/ 1109040 w 1501324"/>
              <a:gd name="connsiteY8" fmla="*/ 79195 h 1561900"/>
              <a:gd name="connsiteX9" fmla="*/ 782559 w 1501324"/>
              <a:gd name="connsiteY9" fmla="*/ 169 h 1561900"/>
              <a:gd name="connsiteX10" fmla="*/ 739986 w 1501324"/>
              <a:gd name="connsiteY10" fmla="*/ 2830 h 156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1324" h="1561900" fill="none" extrusionOk="0">
                <a:moveTo>
                  <a:pt x="739986" y="2830"/>
                </a:moveTo>
                <a:cubicBezTo>
                  <a:pt x="445930" y="27130"/>
                  <a:pt x="218910" y="199350"/>
                  <a:pt x="77176" y="512641"/>
                </a:cubicBezTo>
                <a:cubicBezTo>
                  <a:pt x="24549" y="637219"/>
                  <a:pt x="-17127" y="825011"/>
                  <a:pt x="11188" y="986797"/>
                </a:cubicBezTo>
                <a:cubicBezTo>
                  <a:pt x="60866" y="1260593"/>
                  <a:pt x="337001" y="1529602"/>
                  <a:pt x="576612" y="1549026"/>
                </a:cubicBezTo>
                <a:cubicBezTo>
                  <a:pt x="827377" y="1592014"/>
                  <a:pt x="1144012" y="1492988"/>
                  <a:pt x="1328291" y="1260860"/>
                </a:cubicBezTo>
                <a:cubicBezTo>
                  <a:pt x="1405213" y="1174352"/>
                  <a:pt x="1443099" y="1047530"/>
                  <a:pt x="1482353" y="924534"/>
                </a:cubicBezTo>
                <a:cubicBezTo>
                  <a:pt x="1505050" y="797413"/>
                  <a:pt x="1511182" y="683632"/>
                  <a:pt x="1479958" y="550691"/>
                </a:cubicBezTo>
                <a:cubicBezTo>
                  <a:pt x="1441909" y="460887"/>
                  <a:pt x="1382761" y="390674"/>
                  <a:pt x="1352505" y="306162"/>
                </a:cubicBezTo>
                <a:cubicBezTo>
                  <a:pt x="1297676" y="207665"/>
                  <a:pt x="1206701" y="122838"/>
                  <a:pt x="1109040" y="79195"/>
                </a:cubicBezTo>
                <a:cubicBezTo>
                  <a:pt x="1001310" y="24104"/>
                  <a:pt x="894514" y="9486"/>
                  <a:pt x="782559" y="169"/>
                </a:cubicBezTo>
                <a:cubicBezTo>
                  <a:pt x="766744" y="2241"/>
                  <a:pt x="755870" y="1919"/>
                  <a:pt x="739986" y="2830"/>
                </a:cubicBezTo>
                <a:close/>
              </a:path>
              <a:path w="1501324" h="1561900" stroke="0" extrusionOk="0">
                <a:moveTo>
                  <a:pt x="739986" y="2830"/>
                </a:moveTo>
                <a:cubicBezTo>
                  <a:pt x="400260" y="22791"/>
                  <a:pt x="167463" y="225177"/>
                  <a:pt x="77176" y="512641"/>
                </a:cubicBezTo>
                <a:cubicBezTo>
                  <a:pt x="-3162" y="671156"/>
                  <a:pt x="-15451" y="829342"/>
                  <a:pt x="11188" y="986797"/>
                </a:cubicBezTo>
                <a:cubicBezTo>
                  <a:pt x="103821" y="1234075"/>
                  <a:pt x="330847" y="1486300"/>
                  <a:pt x="576612" y="1549026"/>
                </a:cubicBezTo>
                <a:cubicBezTo>
                  <a:pt x="875558" y="1583279"/>
                  <a:pt x="1139138" y="1462556"/>
                  <a:pt x="1328291" y="1260860"/>
                </a:cubicBezTo>
                <a:cubicBezTo>
                  <a:pt x="1424099" y="1158578"/>
                  <a:pt x="1472788" y="1058413"/>
                  <a:pt x="1482353" y="924534"/>
                </a:cubicBezTo>
                <a:cubicBezTo>
                  <a:pt x="1487591" y="798985"/>
                  <a:pt x="1521614" y="657046"/>
                  <a:pt x="1479958" y="550691"/>
                </a:cubicBezTo>
                <a:cubicBezTo>
                  <a:pt x="1454938" y="456019"/>
                  <a:pt x="1398586" y="386595"/>
                  <a:pt x="1352505" y="306162"/>
                </a:cubicBezTo>
                <a:cubicBezTo>
                  <a:pt x="1303439" y="195289"/>
                  <a:pt x="1213486" y="135005"/>
                  <a:pt x="1109040" y="79195"/>
                </a:cubicBezTo>
                <a:cubicBezTo>
                  <a:pt x="1024555" y="14572"/>
                  <a:pt x="890732" y="5615"/>
                  <a:pt x="782559" y="169"/>
                </a:cubicBezTo>
                <a:cubicBezTo>
                  <a:pt x="765556" y="543"/>
                  <a:pt x="753778" y="706"/>
                  <a:pt x="739986" y="2830"/>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8" name="!!fotocinema">
            <a:extLst>
              <a:ext uri="{FF2B5EF4-FFF2-40B4-BE49-F238E27FC236}">
                <a16:creationId xmlns:a16="http://schemas.microsoft.com/office/drawing/2014/main" id="{948FF7A8-A7FE-9AC4-46D7-62B86E1861B4}"/>
              </a:ext>
            </a:extLst>
          </p:cNvPr>
          <p:cNvSpPr/>
          <p:nvPr/>
        </p:nvSpPr>
        <p:spPr>
          <a:xfrm>
            <a:off x="3389500" y="4293363"/>
            <a:ext cx="1377578" cy="1433162"/>
          </a:xfrm>
          <a:custGeom>
            <a:avLst/>
            <a:gdLst>
              <a:gd name="connsiteX0" fmla="*/ 678993 w 1377578"/>
              <a:gd name="connsiteY0" fmla="*/ 2597 h 1433162"/>
              <a:gd name="connsiteX1" fmla="*/ 70815 w 1377578"/>
              <a:gd name="connsiteY1" fmla="*/ 470387 h 1433162"/>
              <a:gd name="connsiteX2" fmla="*/ 10266 w 1377578"/>
              <a:gd name="connsiteY2" fmla="*/ 905461 h 1433162"/>
              <a:gd name="connsiteX3" fmla="*/ 529085 w 1377578"/>
              <a:gd name="connsiteY3" fmla="*/ 1421349 h 1433162"/>
              <a:gd name="connsiteX4" fmla="*/ 1218808 w 1377578"/>
              <a:gd name="connsiteY4" fmla="*/ 1156935 h 1433162"/>
              <a:gd name="connsiteX5" fmla="*/ 1360171 w 1377578"/>
              <a:gd name="connsiteY5" fmla="*/ 848330 h 1433162"/>
              <a:gd name="connsiteX6" fmla="*/ 1357973 w 1377578"/>
              <a:gd name="connsiteY6" fmla="*/ 505301 h 1433162"/>
              <a:gd name="connsiteX7" fmla="*/ 1241026 w 1377578"/>
              <a:gd name="connsiteY7" fmla="*/ 280927 h 1433162"/>
              <a:gd name="connsiteX8" fmla="*/ 1017628 w 1377578"/>
              <a:gd name="connsiteY8" fmla="*/ 72668 h 1433162"/>
              <a:gd name="connsiteX9" fmla="*/ 718057 w 1377578"/>
              <a:gd name="connsiteY9" fmla="*/ 155 h 1433162"/>
              <a:gd name="connsiteX10" fmla="*/ 678993 w 1377578"/>
              <a:gd name="connsiteY10" fmla="*/ 2597 h 1433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578" h="1433162" fill="none" extrusionOk="0">
                <a:moveTo>
                  <a:pt x="678993" y="2597"/>
                </a:moveTo>
                <a:cubicBezTo>
                  <a:pt x="383945" y="-5625"/>
                  <a:pt x="191501" y="201766"/>
                  <a:pt x="70815" y="470387"/>
                </a:cubicBezTo>
                <a:cubicBezTo>
                  <a:pt x="23357" y="583214"/>
                  <a:pt x="-14722" y="753542"/>
                  <a:pt x="10266" y="905461"/>
                </a:cubicBezTo>
                <a:cubicBezTo>
                  <a:pt x="45771" y="1121504"/>
                  <a:pt x="306613" y="1401127"/>
                  <a:pt x="529085" y="1421349"/>
                </a:cubicBezTo>
                <a:cubicBezTo>
                  <a:pt x="775307" y="1467506"/>
                  <a:pt x="1035075" y="1383399"/>
                  <a:pt x="1218808" y="1156935"/>
                </a:cubicBezTo>
                <a:cubicBezTo>
                  <a:pt x="1289188" y="1069472"/>
                  <a:pt x="1319446" y="961668"/>
                  <a:pt x="1360171" y="848330"/>
                </a:cubicBezTo>
                <a:cubicBezTo>
                  <a:pt x="1383027" y="734595"/>
                  <a:pt x="1385197" y="622705"/>
                  <a:pt x="1357973" y="505301"/>
                </a:cubicBezTo>
                <a:cubicBezTo>
                  <a:pt x="1326416" y="422615"/>
                  <a:pt x="1276223" y="356051"/>
                  <a:pt x="1241026" y="280927"/>
                </a:cubicBezTo>
                <a:cubicBezTo>
                  <a:pt x="1205330" y="181462"/>
                  <a:pt x="1106023" y="104392"/>
                  <a:pt x="1017628" y="72668"/>
                </a:cubicBezTo>
                <a:cubicBezTo>
                  <a:pt x="911983" y="20288"/>
                  <a:pt x="821569" y="369"/>
                  <a:pt x="718057" y="155"/>
                </a:cubicBezTo>
                <a:cubicBezTo>
                  <a:pt x="704120" y="1340"/>
                  <a:pt x="692859" y="1594"/>
                  <a:pt x="678993" y="2597"/>
                </a:cubicBezTo>
                <a:close/>
              </a:path>
              <a:path w="1377578" h="1433162" stroke="0" extrusionOk="0">
                <a:moveTo>
                  <a:pt x="678993" y="2597"/>
                </a:moveTo>
                <a:cubicBezTo>
                  <a:pt x="395874" y="25734"/>
                  <a:pt x="174065" y="221414"/>
                  <a:pt x="70815" y="470387"/>
                </a:cubicBezTo>
                <a:cubicBezTo>
                  <a:pt x="32" y="613714"/>
                  <a:pt x="5978" y="777414"/>
                  <a:pt x="10266" y="905461"/>
                </a:cubicBezTo>
                <a:cubicBezTo>
                  <a:pt x="70001" y="1150792"/>
                  <a:pt x="296211" y="1365831"/>
                  <a:pt x="529085" y="1421349"/>
                </a:cubicBezTo>
                <a:cubicBezTo>
                  <a:pt x="818786" y="1438750"/>
                  <a:pt x="1037797" y="1331971"/>
                  <a:pt x="1218808" y="1156935"/>
                </a:cubicBezTo>
                <a:cubicBezTo>
                  <a:pt x="1308002" y="1062809"/>
                  <a:pt x="1354748" y="973753"/>
                  <a:pt x="1360171" y="848330"/>
                </a:cubicBezTo>
                <a:cubicBezTo>
                  <a:pt x="1377837" y="734934"/>
                  <a:pt x="1391180" y="608754"/>
                  <a:pt x="1357973" y="505301"/>
                </a:cubicBezTo>
                <a:cubicBezTo>
                  <a:pt x="1325810" y="411080"/>
                  <a:pt x="1282705" y="355567"/>
                  <a:pt x="1241026" y="280927"/>
                </a:cubicBezTo>
                <a:cubicBezTo>
                  <a:pt x="1197729" y="176313"/>
                  <a:pt x="1121364" y="128395"/>
                  <a:pt x="1017628" y="72668"/>
                </a:cubicBezTo>
                <a:cubicBezTo>
                  <a:pt x="940830" y="12819"/>
                  <a:pt x="821149" y="-1179"/>
                  <a:pt x="718057" y="155"/>
                </a:cubicBezTo>
                <a:cubicBezTo>
                  <a:pt x="703929" y="438"/>
                  <a:pt x="691298" y="-244"/>
                  <a:pt x="678993" y="2597"/>
                </a:cubicBezTo>
                <a:close/>
              </a:path>
            </a:pathLst>
          </a:custGeom>
          <a:blipFill>
            <a:blip r:embed="rId23"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9" name="!!cinema">
            <a:extLst>
              <a:ext uri="{FF2B5EF4-FFF2-40B4-BE49-F238E27FC236}">
                <a16:creationId xmlns:a16="http://schemas.microsoft.com/office/drawing/2014/main" id="{C9477AE2-C958-9BDD-9AB7-60DCC63E5663}"/>
              </a:ext>
            </a:extLst>
          </p:cNvPr>
          <p:cNvSpPr/>
          <p:nvPr/>
        </p:nvSpPr>
        <p:spPr>
          <a:xfrm>
            <a:off x="3202258" y="5633495"/>
            <a:ext cx="1751116" cy="59000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Openlucht-cinema</a:t>
            </a:r>
            <a:endParaRPr lang="nl-BE" dirty="0">
              <a:solidFill>
                <a:srgbClr val="0D9FB3"/>
              </a:solidFill>
            </a:endParaRPr>
          </a:p>
        </p:txBody>
      </p:sp>
      <p:sp>
        <p:nvSpPr>
          <p:cNvPr id="50" name="!!Link_cinema">
            <a:hlinkClick r:id="rId24" action="ppaction://hlinksldjump"/>
            <a:extLst>
              <a:ext uri="{FF2B5EF4-FFF2-40B4-BE49-F238E27FC236}">
                <a16:creationId xmlns:a16="http://schemas.microsoft.com/office/drawing/2014/main" id="{F551269B-BAFE-7AB6-9D4F-CDD8E10BB518}"/>
              </a:ext>
            </a:extLst>
          </p:cNvPr>
          <p:cNvSpPr/>
          <p:nvPr/>
        </p:nvSpPr>
        <p:spPr>
          <a:xfrm>
            <a:off x="3168626" y="4203515"/>
            <a:ext cx="1827016" cy="20137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1" name="!!cirkelfoodtruckfun">
            <a:extLst>
              <a:ext uri="{FF2B5EF4-FFF2-40B4-BE49-F238E27FC236}">
                <a16:creationId xmlns:a16="http://schemas.microsoft.com/office/drawing/2014/main" id="{95B1C13A-D9C2-3ED2-FF12-3FE3276CB421}"/>
              </a:ext>
            </a:extLst>
          </p:cNvPr>
          <p:cNvSpPr/>
          <p:nvPr/>
        </p:nvSpPr>
        <p:spPr>
          <a:xfrm rot="18630157">
            <a:off x="8191300" y="4330351"/>
            <a:ext cx="1682734" cy="1441440"/>
          </a:xfrm>
          <a:custGeom>
            <a:avLst/>
            <a:gdLst>
              <a:gd name="connsiteX0" fmla="*/ 1571284 w 1682734"/>
              <a:gd name="connsiteY0" fmla="*/ 315976 h 1441440"/>
              <a:gd name="connsiteX1" fmla="*/ 1303155 w 1682734"/>
              <a:gd name="connsiteY1" fmla="*/ 80897 h 1441440"/>
              <a:gd name="connsiteX2" fmla="*/ 951602 w 1682734"/>
              <a:gd name="connsiteY2" fmla="*/ 138 h 1441440"/>
              <a:gd name="connsiteX3" fmla="*/ 771161 w 1682734"/>
              <a:gd name="connsiteY3" fmla="*/ 17196 h 1441440"/>
              <a:gd name="connsiteX4" fmla="*/ 628300 w 1682734"/>
              <a:gd name="connsiteY4" fmla="*/ 8667 h 1441440"/>
              <a:gd name="connsiteX5" fmla="*/ 288475 w 1682734"/>
              <a:gd name="connsiteY5" fmla="*/ 141666 h 1441440"/>
              <a:gd name="connsiteX6" fmla="*/ 58725 w 1682734"/>
              <a:gd name="connsiteY6" fmla="*/ 418324 h 1441440"/>
              <a:gd name="connsiteX7" fmla="*/ 41134 w 1682734"/>
              <a:gd name="connsiteY7" fmla="*/ 460968 h 1441440"/>
              <a:gd name="connsiteX8" fmla="*/ 258623 w 1682734"/>
              <a:gd name="connsiteY8" fmla="*/ 1250430 h 1441440"/>
              <a:gd name="connsiteX9" fmla="*/ 672278 w 1682734"/>
              <a:gd name="connsiteY9" fmla="*/ 1425540 h 1441440"/>
              <a:gd name="connsiteX10" fmla="*/ 1494523 w 1682734"/>
              <a:gd name="connsiteY10" fmla="*/ 1193126 h 1441440"/>
              <a:gd name="connsiteX11" fmla="*/ 1571284 w 1682734"/>
              <a:gd name="connsiteY11" fmla="*/ 315976 h 144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2734" h="1441440" fill="none" extrusionOk="0">
                <a:moveTo>
                  <a:pt x="1571284" y="315976"/>
                </a:moveTo>
                <a:cubicBezTo>
                  <a:pt x="1503902" y="206432"/>
                  <a:pt x="1414603" y="128416"/>
                  <a:pt x="1303155" y="80897"/>
                </a:cubicBezTo>
                <a:cubicBezTo>
                  <a:pt x="1200297" y="5624"/>
                  <a:pt x="1071114" y="-21619"/>
                  <a:pt x="951602" y="138"/>
                </a:cubicBezTo>
                <a:cubicBezTo>
                  <a:pt x="891762" y="-7584"/>
                  <a:pt x="839884" y="20985"/>
                  <a:pt x="771161" y="17196"/>
                </a:cubicBezTo>
                <a:cubicBezTo>
                  <a:pt x="724362" y="19754"/>
                  <a:pt x="676863" y="5174"/>
                  <a:pt x="628300" y="8667"/>
                </a:cubicBezTo>
                <a:cubicBezTo>
                  <a:pt x="517642" y="19372"/>
                  <a:pt x="390746" y="69771"/>
                  <a:pt x="288475" y="141666"/>
                </a:cubicBezTo>
                <a:cubicBezTo>
                  <a:pt x="174434" y="217830"/>
                  <a:pt x="106372" y="308182"/>
                  <a:pt x="58725" y="418324"/>
                </a:cubicBezTo>
                <a:cubicBezTo>
                  <a:pt x="52102" y="430373"/>
                  <a:pt x="45664" y="444964"/>
                  <a:pt x="41134" y="460968"/>
                </a:cubicBezTo>
                <a:cubicBezTo>
                  <a:pt x="-66811" y="771013"/>
                  <a:pt x="62994" y="1102332"/>
                  <a:pt x="258623" y="1250430"/>
                </a:cubicBezTo>
                <a:cubicBezTo>
                  <a:pt x="384161" y="1348944"/>
                  <a:pt x="497348" y="1403668"/>
                  <a:pt x="672278" y="1425540"/>
                </a:cubicBezTo>
                <a:cubicBezTo>
                  <a:pt x="966566" y="1488009"/>
                  <a:pt x="1315233" y="1357512"/>
                  <a:pt x="1494523" y="1193126"/>
                </a:cubicBezTo>
                <a:cubicBezTo>
                  <a:pt x="1753979" y="949576"/>
                  <a:pt x="1755959" y="547616"/>
                  <a:pt x="1571284" y="315976"/>
                </a:cubicBezTo>
                <a:close/>
              </a:path>
              <a:path w="1682734" h="1441440" stroke="0" extrusionOk="0">
                <a:moveTo>
                  <a:pt x="1571284" y="315976"/>
                </a:moveTo>
                <a:cubicBezTo>
                  <a:pt x="1504595" y="224192"/>
                  <a:pt x="1412158" y="142318"/>
                  <a:pt x="1303155" y="80897"/>
                </a:cubicBezTo>
                <a:cubicBezTo>
                  <a:pt x="1191197" y="32548"/>
                  <a:pt x="1058153" y="-11913"/>
                  <a:pt x="951602" y="138"/>
                </a:cubicBezTo>
                <a:cubicBezTo>
                  <a:pt x="889151" y="-9982"/>
                  <a:pt x="829994" y="19997"/>
                  <a:pt x="771161" y="17196"/>
                </a:cubicBezTo>
                <a:cubicBezTo>
                  <a:pt x="721382" y="14758"/>
                  <a:pt x="675677" y="4747"/>
                  <a:pt x="628300" y="8667"/>
                </a:cubicBezTo>
                <a:cubicBezTo>
                  <a:pt x="523193" y="35545"/>
                  <a:pt x="375406" y="67867"/>
                  <a:pt x="288475" y="141666"/>
                </a:cubicBezTo>
                <a:cubicBezTo>
                  <a:pt x="197742" y="229583"/>
                  <a:pt x="110470" y="308649"/>
                  <a:pt x="58725" y="418324"/>
                </a:cubicBezTo>
                <a:cubicBezTo>
                  <a:pt x="51910" y="432294"/>
                  <a:pt x="45440" y="444127"/>
                  <a:pt x="41134" y="460968"/>
                </a:cubicBezTo>
                <a:cubicBezTo>
                  <a:pt x="-20743" y="728692"/>
                  <a:pt x="49544" y="1063552"/>
                  <a:pt x="258623" y="1250430"/>
                </a:cubicBezTo>
                <a:cubicBezTo>
                  <a:pt x="391837" y="1342384"/>
                  <a:pt x="535666" y="1407544"/>
                  <a:pt x="672278" y="1425540"/>
                </a:cubicBezTo>
                <a:cubicBezTo>
                  <a:pt x="976672" y="1495247"/>
                  <a:pt x="1298107" y="1400587"/>
                  <a:pt x="1494523" y="1193126"/>
                </a:cubicBezTo>
                <a:cubicBezTo>
                  <a:pt x="1686535" y="988428"/>
                  <a:pt x="1732252" y="603087"/>
                  <a:pt x="1571284" y="315976"/>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52" name="!!fotofoodtruckfun">
            <a:extLst>
              <a:ext uri="{FF2B5EF4-FFF2-40B4-BE49-F238E27FC236}">
                <a16:creationId xmlns:a16="http://schemas.microsoft.com/office/drawing/2014/main" id="{65446AAC-6FF0-7B44-CD9C-DDE335ED27BD}"/>
              </a:ext>
            </a:extLst>
          </p:cNvPr>
          <p:cNvSpPr/>
          <p:nvPr/>
        </p:nvSpPr>
        <p:spPr>
          <a:xfrm rot="18630157">
            <a:off x="8260649" y="4389754"/>
            <a:ext cx="1544040" cy="1322634"/>
          </a:xfrm>
          <a:custGeom>
            <a:avLst/>
            <a:gdLst>
              <a:gd name="connsiteX0" fmla="*/ 1441776 w 1544040"/>
              <a:gd name="connsiteY0" fmla="*/ 289933 h 1322634"/>
              <a:gd name="connsiteX1" fmla="*/ 1195746 w 1544040"/>
              <a:gd name="connsiteY1" fmla="*/ 74229 h 1322634"/>
              <a:gd name="connsiteX2" fmla="*/ 873169 w 1544040"/>
              <a:gd name="connsiteY2" fmla="*/ 127 h 1322634"/>
              <a:gd name="connsiteX3" fmla="*/ 707600 w 1544040"/>
              <a:gd name="connsiteY3" fmla="*/ 15778 h 1322634"/>
              <a:gd name="connsiteX4" fmla="*/ 576514 w 1544040"/>
              <a:gd name="connsiteY4" fmla="*/ 7953 h 1322634"/>
              <a:gd name="connsiteX5" fmla="*/ 264698 w 1544040"/>
              <a:gd name="connsiteY5" fmla="*/ 129989 h 1322634"/>
              <a:gd name="connsiteX6" fmla="*/ 53885 w 1544040"/>
              <a:gd name="connsiteY6" fmla="*/ 383845 h 1322634"/>
              <a:gd name="connsiteX7" fmla="*/ 37744 w 1544040"/>
              <a:gd name="connsiteY7" fmla="*/ 422975 h 1322634"/>
              <a:gd name="connsiteX8" fmla="*/ 237307 w 1544040"/>
              <a:gd name="connsiteY8" fmla="*/ 1147367 h 1322634"/>
              <a:gd name="connsiteX9" fmla="*/ 616868 w 1544040"/>
              <a:gd name="connsiteY9" fmla="*/ 1308044 h 1322634"/>
              <a:gd name="connsiteX10" fmla="*/ 1371342 w 1544040"/>
              <a:gd name="connsiteY10" fmla="*/ 1094786 h 1322634"/>
              <a:gd name="connsiteX11" fmla="*/ 1441776 w 1544040"/>
              <a:gd name="connsiteY11" fmla="*/ 289933 h 132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4040" h="1322634" fill="none" extrusionOk="0">
                <a:moveTo>
                  <a:pt x="1441776" y="289933"/>
                </a:moveTo>
                <a:cubicBezTo>
                  <a:pt x="1379757" y="187767"/>
                  <a:pt x="1302351" y="110747"/>
                  <a:pt x="1195746" y="74229"/>
                </a:cubicBezTo>
                <a:cubicBezTo>
                  <a:pt x="1098912" y="14291"/>
                  <a:pt x="983111" y="-16758"/>
                  <a:pt x="873169" y="127"/>
                </a:cubicBezTo>
                <a:cubicBezTo>
                  <a:pt x="817783" y="-427"/>
                  <a:pt x="773025" y="19867"/>
                  <a:pt x="707600" y="15778"/>
                </a:cubicBezTo>
                <a:cubicBezTo>
                  <a:pt x="665133" y="19204"/>
                  <a:pt x="618782" y="10995"/>
                  <a:pt x="576514" y="7953"/>
                </a:cubicBezTo>
                <a:cubicBezTo>
                  <a:pt x="466786" y="18892"/>
                  <a:pt x="366831" y="62786"/>
                  <a:pt x="264698" y="129989"/>
                </a:cubicBezTo>
                <a:cubicBezTo>
                  <a:pt x="161348" y="199449"/>
                  <a:pt x="82512" y="285379"/>
                  <a:pt x="53885" y="383845"/>
                </a:cubicBezTo>
                <a:cubicBezTo>
                  <a:pt x="47770" y="394600"/>
                  <a:pt x="42441" y="409374"/>
                  <a:pt x="37744" y="422975"/>
                </a:cubicBezTo>
                <a:cubicBezTo>
                  <a:pt x="-62523" y="714484"/>
                  <a:pt x="36943" y="988632"/>
                  <a:pt x="237307" y="1147367"/>
                </a:cubicBezTo>
                <a:cubicBezTo>
                  <a:pt x="354533" y="1238751"/>
                  <a:pt x="457472" y="1287805"/>
                  <a:pt x="616868" y="1308044"/>
                </a:cubicBezTo>
                <a:cubicBezTo>
                  <a:pt x="891712" y="1395906"/>
                  <a:pt x="1193955" y="1272432"/>
                  <a:pt x="1371342" y="1094786"/>
                </a:cubicBezTo>
                <a:cubicBezTo>
                  <a:pt x="1603945" y="873073"/>
                  <a:pt x="1613771" y="494448"/>
                  <a:pt x="1441776" y="289933"/>
                </a:cubicBezTo>
                <a:close/>
              </a:path>
              <a:path w="1544040" h="1322634" stroke="0" extrusionOk="0">
                <a:moveTo>
                  <a:pt x="1441776" y="289933"/>
                </a:moveTo>
                <a:cubicBezTo>
                  <a:pt x="1380755" y="200960"/>
                  <a:pt x="1295688" y="130232"/>
                  <a:pt x="1195746" y="74229"/>
                </a:cubicBezTo>
                <a:cubicBezTo>
                  <a:pt x="1087741" y="38998"/>
                  <a:pt x="970905" y="-10953"/>
                  <a:pt x="873169" y="127"/>
                </a:cubicBezTo>
                <a:cubicBezTo>
                  <a:pt x="816605" y="-4813"/>
                  <a:pt x="755281" y="23746"/>
                  <a:pt x="707600" y="15778"/>
                </a:cubicBezTo>
                <a:cubicBezTo>
                  <a:pt x="660027" y="11890"/>
                  <a:pt x="616769" y="6051"/>
                  <a:pt x="576514" y="7953"/>
                </a:cubicBezTo>
                <a:cubicBezTo>
                  <a:pt x="472319" y="25936"/>
                  <a:pt x="336193" y="60669"/>
                  <a:pt x="264698" y="129989"/>
                </a:cubicBezTo>
                <a:cubicBezTo>
                  <a:pt x="182278" y="212590"/>
                  <a:pt x="110847" y="289688"/>
                  <a:pt x="53885" y="383845"/>
                </a:cubicBezTo>
                <a:cubicBezTo>
                  <a:pt x="46694" y="396911"/>
                  <a:pt x="42553" y="409569"/>
                  <a:pt x="37744" y="422975"/>
                </a:cubicBezTo>
                <a:cubicBezTo>
                  <a:pt x="-31145" y="670301"/>
                  <a:pt x="78128" y="968672"/>
                  <a:pt x="237307" y="1147367"/>
                </a:cubicBezTo>
                <a:cubicBezTo>
                  <a:pt x="366312" y="1230432"/>
                  <a:pt x="484632" y="1287163"/>
                  <a:pt x="616868" y="1308044"/>
                </a:cubicBezTo>
                <a:cubicBezTo>
                  <a:pt x="887536" y="1358104"/>
                  <a:pt x="1210273" y="1264243"/>
                  <a:pt x="1371342" y="1094786"/>
                </a:cubicBezTo>
                <a:cubicBezTo>
                  <a:pt x="1539494" y="914943"/>
                  <a:pt x="1577675" y="573470"/>
                  <a:pt x="1441776" y="289933"/>
                </a:cubicBezTo>
                <a:close/>
              </a:path>
            </a:pathLst>
          </a:custGeom>
          <a:blipFill dpi="0" rotWithShape="0">
            <a:blip r:embed="rId25"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53" name="!!foodtruckfun">
            <a:extLst>
              <a:ext uri="{FF2B5EF4-FFF2-40B4-BE49-F238E27FC236}">
                <a16:creationId xmlns:a16="http://schemas.microsoft.com/office/drawing/2014/main" id="{3E6854F0-D36A-2EAC-1397-098A3A39E2AC}"/>
              </a:ext>
            </a:extLst>
          </p:cNvPr>
          <p:cNvSpPr/>
          <p:nvPr/>
        </p:nvSpPr>
        <p:spPr>
          <a:xfrm>
            <a:off x="8029771" y="5667418"/>
            <a:ext cx="2007162" cy="590009"/>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a:solidFill>
                  <a:srgbClr val="0D9FB3"/>
                </a:solidFill>
              </a:rPr>
              <a:t>Foodtruck Fun</a:t>
            </a:r>
            <a:endParaRPr lang="nl-BE" dirty="0">
              <a:solidFill>
                <a:srgbClr val="0D9FB3"/>
              </a:solidFill>
            </a:endParaRPr>
          </a:p>
        </p:txBody>
      </p:sp>
      <p:sp>
        <p:nvSpPr>
          <p:cNvPr id="54" name="!!Link_foodtruckfun">
            <a:hlinkClick r:id="rId26" action="ppaction://hlinksldjump"/>
            <a:extLst>
              <a:ext uri="{FF2B5EF4-FFF2-40B4-BE49-F238E27FC236}">
                <a16:creationId xmlns:a16="http://schemas.microsoft.com/office/drawing/2014/main" id="{BE6B6A0C-B860-7504-3E9F-FCE1991508CB}"/>
              </a:ext>
            </a:extLst>
          </p:cNvPr>
          <p:cNvSpPr/>
          <p:nvPr/>
        </p:nvSpPr>
        <p:spPr>
          <a:xfrm>
            <a:off x="8017076" y="4193957"/>
            <a:ext cx="2029772" cy="204646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5" name="!!cirkelelftopia">
            <a:extLst>
              <a:ext uri="{FF2B5EF4-FFF2-40B4-BE49-F238E27FC236}">
                <a16:creationId xmlns:a16="http://schemas.microsoft.com/office/drawing/2014/main" id="{12ECBAF9-6B4B-2CA9-116D-23BCA75F9290}"/>
              </a:ext>
            </a:extLst>
          </p:cNvPr>
          <p:cNvSpPr/>
          <p:nvPr/>
        </p:nvSpPr>
        <p:spPr>
          <a:xfrm>
            <a:off x="10158866" y="3377166"/>
            <a:ext cx="1468704" cy="1560390"/>
          </a:xfrm>
          <a:custGeom>
            <a:avLst/>
            <a:gdLst>
              <a:gd name="connsiteX0" fmla="*/ 117158 w 1468704"/>
              <a:gd name="connsiteY0" fmla="*/ 1198583 h 1560390"/>
              <a:gd name="connsiteX1" fmla="*/ 1041913 w 1468704"/>
              <a:gd name="connsiteY1" fmla="*/ 1507665 h 1560390"/>
              <a:gd name="connsiteX2" fmla="*/ 1430048 w 1468704"/>
              <a:gd name="connsiteY2" fmla="*/ 626711 h 1560390"/>
              <a:gd name="connsiteX3" fmla="*/ 960726 w 1468704"/>
              <a:gd name="connsiteY3" fmla="*/ 132821 h 1560390"/>
              <a:gd name="connsiteX4" fmla="*/ 523452 w 1468704"/>
              <a:gd name="connsiteY4" fmla="*/ 714 h 1560390"/>
              <a:gd name="connsiteX5" fmla="*/ 252827 w 1468704"/>
              <a:gd name="connsiteY5" fmla="*/ 119646 h 1560390"/>
              <a:gd name="connsiteX6" fmla="*/ 111817 w 1468704"/>
              <a:gd name="connsiteY6" fmla="*/ 273119 h 1560390"/>
              <a:gd name="connsiteX7" fmla="*/ 6059 w 1468704"/>
              <a:gd name="connsiteY7" fmla="*/ 858878 h 1560390"/>
              <a:gd name="connsiteX8" fmla="*/ 117158 w 1468704"/>
              <a:gd name="connsiteY8" fmla="*/ 1198939 h 1560390"/>
              <a:gd name="connsiteX9" fmla="*/ 117158 w 1468704"/>
              <a:gd name="connsiteY9" fmla="*/ 1198583 h 156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8704" h="1560390" fill="none" extrusionOk="0">
                <a:moveTo>
                  <a:pt x="117158" y="1198583"/>
                </a:moveTo>
                <a:cubicBezTo>
                  <a:pt x="282222" y="1479692"/>
                  <a:pt x="676249" y="1646655"/>
                  <a:pt x="1041913" y="1507665"/>
                </a:cubicBezTo>
                <a:cubicBezTo>
                  <a:pt x="1331410" y="1374993"/>
                  <a:pt x="1554915" y="976473"/>
                  <a:pt x="1430048" y="626711"/>
                </a:cubicBezTo>
                <a:cubicBezTo>
                  <a:pt x="1382332" y="380523"/>
                  <a:pt x="1163947" y="230017"/>
                  <a:pt x="960726" y="132821"/>
                </a:cubicBezTo>
                <a:cubicBezTo>
                  <a:pt x="806796" y="63695"/>
                  <a:pt x="666899" y="-3498"/>
                  <a:pt x="523452" y="714"/>
                </a:cubicBezTo>
                <a:cubicBezTo>
                  <a:pt x="417013" y="17323"/>
                  <a:pt x="313844" y="41197"/>
                  <a:pt x="252827" y="119646"/>
                </a:cubicBezTo>
                <a:cubicBezTo>
                  <a:pt x="203271" y="166315"/>
                  <a:pt x="158495" y="207170"/>
                  <a:pt x="111817" y="273119"/>
                </a:cubicBezTo>
                <a:cubicBezTo>
                  <a:pt x="32315" y="455055"/>
                  <a:pt x="-25242" y="700187"/>
                  <a:pt x="6059" y="858878"/>
                </a:cubicBezTo>
                <a:cubicBezTo>
                  <a:pt x="4047" y="970485"/>
                  <a:pt x="34524" y="1095302"/>
                  <a:pt x="117158" y="1198939"/>
                </a:cubicBezTo>
                <a:cubicBezTo>
                  <a:pt x="117175" y="1198766"/>
                  <a:pt x="117184" y="1198684"/>
                  <a:pt x="117158" y="1198583"/>
                </a:cubicBezTo>
                <a:close/>
              </a:path>
              <a:path w="1468704" h="1560390" stroke="0" extrusionOk="0">
                <a:moveTo>
                  <a:pt x="117158" y="1198583"/>
                </a:moveTo>
                <a:cubicBezTo>
                  <a:pt x="298132" y="1516334"/>
                  <a:pt x="706719" y="1675698"/>
                  <a:pt x="1041913" y="1507665"/>
                </a:cubicBezTo>
                <a:cubicBezTo>
                  <a:pt x="1390984" y="1402172"/>
                  <a:pt x="1559374" y="950537"/>
                  <a:pt x="1430048" y="626711"/>
                </a:cubicBezTo>
                <a:cubicBezTo>
                  <a:pt x="1358933" y="419095"/>
                  <a:pt x="1160317" y="282525"/>
                  <a:pt x="960726" y="132821"/>
                </a:cubicBezTo>
                <a:cubicBezTo>
                  <a:pt x="845751" y="53593"/>
                  <a:pt x="673187" y="-6081"/>
                  <a:pt x="523452" y="714"/>
                </a:cubicBezTo>
                <a:cubicBezTo>
                  <a:pt x="418241" y="-12236"/>
                  <a:pt x="337817" y="35358"/>
                  <a:pt x="252827" y="119646"/>
                </a:cubicBezTo>
                <a:cubicBezTo>
                  <a:pt x="204470" y="164708"/>
                  <a:pt x="142087" y="210019"/>
                  <a:pt x="111817" y="273119"/>
                </a:cubicBezTo>
                <a:cubicBezTo>
                  <a:pt x="17475" y="418153"/>
                  <a:pt x="-26911" y="678681"/>
                  <a:pt x="6059" y="858878"/>
                </a:cubicBezTo>
                <a:cubicBezTo>
                  <a:pt x="13636" y="978574"/>
                  <a:pt x="56789" y="1111381"/>
                  <a:pt x="117158" y="1198939"/>
                </a:cubicBezTo>
                <a:cubicBezTo>
                  <a:pt x="117140" y="1198827"/>
                  <a:pt x="117163" y="1198687"/>
                  <a:pt x="117158" y="119858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6" name="!!fotoelftopia">
            <a:extLst>
              <a:ext uri="{FF2B5EF4-FFF2-40B4-BE49-F238E27FC236}">
                <a16:creationId xmlns:a16="http://schemas.microsoft.com/office/drawing/2014/main" id="{7458377F-CAF4-C819-E243-17CBFD067CE8}"/>
              </a:ext>
            </a:extLst>
          </p:cNvPr>
          <p:cNvSpPr/>
          <p:nvPr/>
        </p:nvSpPr>
        <p:spPr>
          <a:xfrm>
            <a:off x="10219396" y="3441472"/>
            <a:ext cx="1347648" cy="1431778"/>
          </a:xfrm>
          <a:custGeom>
            <a:avLst/>
            <a:gdLst>
              <a:gd name="connsiteX0" fmla="*/ 107501 w 1347648"/>
              <a:gd name="connsiteY0" fmla="*/ 1099793 h 1431778"/>
              <a:gd name="connsiteX1" fmla="*/ 956035 w 1347648"/>
              <a:gd name="connsiteY1" fmla="*/ 1383399 h 1431778"/>
              <a:gd name="connsiteX2" fmla="*/ 1312178 w 1347648"/>
              <a:gd name="connsiteY2" fmla="*/ 575056 h 1431778"/>
              <a:gd name="connsiteX3" fmla="*/ 881539 w 1347648"/>
              <a:gd name="connsiteY3" fmla="*/ 121874 h 1431778"/>
              <a:gd name="connsiteX4" fmla="*/ 480307 w 1347648"/>
              <a:gd name="connsiteY4" fmla="*/ 655 h 1431778"/>
              <a:gd name="connsiteX5" fmla="*/ 231988 w 1347648"/>
              <a:gd name="connsiteY5" fmla="*/ 109785 h 1431778"/>
              <a:gd name="connsiteX6" fmla="*/ 102600 w 1347648"/>
              <a:gd name="connsiteY6" fmla="*/ 250608 h 1431778"/>
              <a:gd name="connsiteX7" fmla="*/ 5559 w 1347648"/>
              <a:gd name="connsiteY7" fmla="*/ 788087 h 1431778"/>
              <a:gd name="connsiteX8" fmla="*/ 107501 w 1347648"/>
              <a:gd name="connsiteY8" fmla="*/ 1100119 h 1431778"/>
              <a:gd name="connsiteX9" fmla="*/ 107501 w 1347648"/>
              <a:gd name="connsiteY9" fmla="*/ 1099793 h 143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7648" h="1431778" fill="none" extrusionOk="0">
                <a:moveTo>
                  <a:pt x="107501" y="1099793"/>
                </a:moveTo>
                <a:cubicBezTo>
                  <a:pt x="251719" y="1348750"/>
                  <a:pt x="638750" y="1510546"/>
                  <a:pt x="956035" y="1383399"/>
                </a:cubicBezTo>
                <a:cubicBezTo>
                  <a:pt x="1201174" y="1264729"/>
                  <a:pt x="1428998" y="938325"/>
                  <a:pt x="1312178" y="575056"/>
                </a:cubicBezTo>
                <a:cubicBezTo>
                  <a:pt x="1266633" y="350703"/>
                  <a:pt x="1066647" y="220437"/>
                  <a:pt x="881539" y="121874"/>
                </a:cubicBezTo>
                <a:cubicBezTo>
                  <a:pt x="745136" y="56565"/>
                  <a:pt x="605329" y="-763"/>
                  <a:pt x="480307" y="655"/>
                </a:cubicBezTo>
                <a:cubicBezTo>
                  <a:pt x="386335" y="6842"/>
                  <a:pt x="289222" y="38590"/>
                  <a:pt x="231988" y="109785"/>
                </a:cubicBezTo>
                <a:cubicBezTo>
                  <a:pt x="182195" y="148730"/>
                  <a:pt x="136279" y="195406"/>
                  <a:pt x="102600" y="250608"/>
                </a:cubicBezTo>
                <a:cubicBezTo>
                  <a:pt x="19395" y="408639"/>
                  <a:pt x="-16000" y="623991"/>
                  <a:pt x="5559" y="788087"/>
                </a:cubicBezTo>
                <a:cubicBezTo>
                  <a:pt x="5684" y="891562"/>
                  <a:pt x="44084" y="1005252"/>
                  <a:pt x="107501" y="1100119"/>
                </a:cubicBezTo>
                <a:cubicBezTo>
                  <a:pt x="107523" y="1100068"/>
                  <a:pt x="107478" y="1099875"/>
                  <a:pt x="107501" y="1099793"/>
                </a:cubicBezTo>
                <a:close/>
              </a:path>
              <a:path w="1347648" h="1431778" stroke="0" extrusionOk="0">
                <a:moveTo>
                  <a:pt x="107501" y="1099793"/>
                </a:moveTo>
                <a:cubicBezTo>
                  <a:pt x="270134" y="1415307"/>
                  <a:pt x="650584" y="1530287"/>
                  <a:pt x="956035" y="1383399"/>
                </a:cubicBezTo>
                <a:cubicBezTo>
                  <a:pt x="1267835" y="1274473"/>
                  <a:pt x="1460155" y="828585"/>
                  <a:pt x="1312178" y="575056"/>
                </a:cubicBezTo>
                <a:cubicBezTo>
                  <a:pt x="1253809" y="390867"/>
                  <a:pt x="1065254" y="237424"/>
                  <a:pt x="881539" y="121874"/>
                </a:cubicBezTo>
                <a:cubicBezTo>
                  <a:pt x="774367" y="49381"/>
                  <a:pt x="608873" y="-2810"/>
                  <a:pt x="480307" y="655"/>
                </a:cubicBezTo>
                <a:cubicBezTo>
                  <a:pt x="386366" y="2873"/>
                  <a:pt x="307637" y="35060"/>
                  <a:pt x="231988" y="109785"/>
                </a:cubicBezTo>
                <a:cubicBezTo>
                  <a:pt x="187708" y="150643"/>
                  <a:pt x="129033" y="191552"/>
                  <a:pt x="102600" y="250608"/>
                </a:cubicBezTo>
                <a:cubicBezTo>
                  <a:pt x="17043" y="377808"/>
                  <a:pt x="-23252" y="621879"/>
                  <a:pt x="5559" y="788087"/>
                </a:cubicBezTo>
                <a:cubicBezTo>
                  <a:pt x="-3331" y="898069"/>
                  <a:pt x="51082" y="1011498"/>
                  <a:pt x="107501" y="1100119"/>
                </a:cubicBezTo>
                <a:cubicBezTo>
                  <a:pt x="107527" y="1100022"/>
                  <a:pt x="107508" y="1099856"/>
                  <a:pt x="107501" y="1099793"/>
                </a:cubicBezTo>
                <a:close/>
              </a:path>
            </a:pathLst>
          </a:custGeom>
          <a:blipFill>
            <a:blip r:embed="rId27"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7" name="!!elftopia">
            <a:extLst>
              <a:ext uri="{FF2B5EF4-FFF2-40B4-BE49-F238E27FC236}">
                <a16:creationId xmlns:a16="http://schemas.microsoft.com/office/drawing/2014/main" id="{67A9037D-7747-D50E-824A-CE88C8623A20}"/>
              </a:ext>
            </a:extLst>
          </p:cNvPr>
          <p:cNvSpPr/>
          <p:nvPr/>
        </p:nvSpPr>
        <p:spPr>
          <a:xfrm>
            <a:off x="10317929" y="4800180"/>
            <a:ext cx="1181478" cy="432000"/>
          </a:xfrm>
          <a:prstGeom prst="round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dirty="0" err="1">
                <a:solidFill>
                  <a:srgbClr val="0D9FB3"/>
                </a:solidFill>
              </a:rPr>
              <a:t>Elftopia</a:t>
            </a:r>
            <a:endParaRPr lang="nl-BE" dirty="0">
              <a:solidFill>
                <a:srgbClr val="0D9FB3"/>
              </a:solidFill>
            </a:endParaRPr>
          </a:p>
        </p:txBody>
      </p:sp>
      <p:sp>
        <p:nvSpPr>
          <p:cNvPr id="58" name="!!Link_elftopia">
            <a:hlinkClick r:id="rId28" action="ppaction://hlinksldjump"/>
            <a:extLst>
              <a:ext uri="{FF2B5EF4-FFF2-40B4-BE49-F238E27FC236}">
                <a16:creationId xmlns:a16="http://schemas.microsoft.com/office/drawing/2014/main" id="{E59D5101-4D11-17B7-C7BD-6BB06C1E2C7C}"/>
              </a:ext>
            </a:extLst>
          </p:cNvPr>
          <p:cNvSpPr/>
          <p:nvPr/>
        </p:nvSpPr>
        <p:spPr>
          <a:xfrm>
            <a:off x="10172803" y="3337548"/>
            <a:ext cx="1486494" cy="18946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64" name="!!overizchtalle#">
            <a:extLst>
              <a:ext uri="{FF2B5EF4-FFF2-40B4-BE49-F238E27FC236}">
                <a16:creationId xmlns:a16="http://schemas.microsoft.com/office/drawing/2014/main" id="{8F06A37B-F108-674A-4BD8-969418A5F732}"/>
              </a:ext>
            </a:extLst>
          </p:cNvPr>
          <p:cNvGrpSpPr/>
          <p:nvPr/>
        </p:nvGrpSpPr>
        <p:grpSpPr>
          <a:xfrm>
            <a:off x="432302" y="326909"/>
            <a:ext cx="1119353" cy="855566"/>
            <a:chOff x="432302" y="326909"/>
            <a:chExt cx="1119353" cy="855566"/>
          </a:xfrm>
        </p:grpSpPr>
        <p:grpSp>
          <p:nvGrpSpPr>
            <p:cNvPr id="65" name="Groep 64">
              <a:extLst>
                <a:ext uri="{FF2B5EF4-FFF2-40B4-BE49-F238E27FC236}">
                  <a16:creationId xmlns:a16="http://schemas.microsoft.com/office/drawing/2014/main" id="{3C711E8B-AB5E-A640-2E2B-F4ED2E755669}"/>
                </a:ext>
              </a:extLst>
            </p:cNvPr>
            <p:cNvGrpSpPr/>
            <p:nvPr/>
          </p:nvGrpSpPr>
          <p:grpSpPr>
            <a:xfrm>
              <a:off x="467615" y="411552"/>
              <a:ext cx="970270" cy="722476"/>
              <a:chOff x="467615" y="411552"/>
              <a:chExt cx="970270" cy="722476"/>
            </a:xfrm>
            <a:effectLst>
              <a:outerShdw blurRad="50800" dist="38100" dir="2700000" algn="tl" rotWithShape="0">
                <a:prstClr val="black">
                  <a:alpha val="40000"/>
                </a:prstClr>
              </a:outerShdw>
            </a:effectLst>
          </p:grpSpPr>
          <p:sp>
            <p:nvSpPr>
              <p:cNvPr id="67" name="Vrije vorm: vorm 66">
                <a:extLst>
                  <a:ext uri="{FF2B5EF4-FFF2-40B4-BE49-F238E27FC236}">
                    <a16:creationId xmlns:a16="http://schemas.microsoft.com/office/drawing/2014/main" id="{D88F8E60-430B-6906-C013-DDFA6502FA5A}"/>
                  </a:ext>
                </a:extLst>
              </p:cNvPr>
              <p:cNvSpPr/>
              <p:nvPr/>
            </p:nvSpPr>
            <p:spPr>
              <a:xfrm>
                <a:off x="467615" y="411552"/>
                <a:ext cx="970270" cy="722476"/>
              </a:xfrm>
              <a:custGeom>
                <a:avLst/>
                <a:gdLst>
                  <a:gd name="connsiteX0" fmla="*/ 1541278 w 1544542"/>
                  <a:gd name="connsiteY0" fmla="*/ 367800 h 1150087"/>
                  <a:gd name="connsiteX1" fmla="*/ 1331442 w 1544542"/>
                  <a:gd name="connsiteY1" fmla="*/ 30900 h 1150087"/>
                  <a:gd name="connsiteX2" fmla="*/ 1305725 w 1544542"/>
                  <a:gd name="connsiteY2" fmla="*/ 13851 h 1150087"/>
                  <a:gd name="connsiteX3" fmla="*/ 1194473 w 1544542"/>
                  <a:gd name="connsiteY3" fmla="*/ 24614 h 1150087"/>
                  <a:gd name="connsiteX4" fmla="*/ 1191901 w 1544542"/>
                  <a:gd name="connsiteY4" fmla="*/ 26519 h 1150087"/>
                  <a:gd name="connsiteX5" fmla="*/ 1189425 w 1544542"/>
                  <a:gd name="connsiteY5" fmla="*/ 29376 h 1150087"/>
                  <a:gd name="connsiteX6" fmla="*/ 1179900 w 1544542"/>
                  <a:gd name="connsiteY6" fmla="*/ 40902 h 1150087"/>
                  <a:gd name="connsiteX7" fmla="*/ 1177232 w 1544542"/>
                  <a:gd name="connsiteY7" fmla="*/ 44902 h 1150087"/>
                  <a:gd name="connsiteX8" fmla="*/ 1173804 w 1544542"/>
                  <a:gd name="connsiteY8" fmla="*/ 50998 h 1150087"/>
                  <a:gd name="connsiteX9" fmla="*/ 1171041 w 1544542"/>
                  <a:gd name="connsiteY9" fmla="*/ 56713 h 1150087"/>
                  <a:gd name="connsiteX10" fmla="*/ 1168660 w 1544542"/>
                  <a:gd name="connsiteY10" fmla="*/ 62904 h 1150087"/>
                  <a:gd name="connsiteX11" fmla="*/ 1166660 w 1544542"/>
                  <a:gd name="connsiteY11" fmla="*/ 69762 h 1150087"/>
                  <a:gd name="connsiteX12" fmla="*/ 1165326 w 1544542"/>
                  <a:gd name="connsiteY12" fmla="*/ 76335 h 1150087"/>
                  <a:gd name="connsiteX13" fmla="*/ 1164374 w 1544542"/>
                  <a:gd name="connsiteY13" fmla="*/ 84717 h 1150087"/>
                  <a:gd name="connsiteX14" fmla="*/ 1164183 w 1544542"/>
                  <a:gd name="connsiteY14" fmla="*/ 91003 h 1150087"/>
                  <a:gd name="connsiteX15" fmla="*/ 1164945 w 1544542"/>
                  <a:gd name="connsiteY15" fmla="*/ 100242 h 1150087"/>
                  <a:gd name="connsiteX16" fmla="*/ 1165803 w 1544542"/>
                  <a:gd name="connsiteY16" fmla="*/ 105957 h 1150087"/>
                  <a:gd name="connsiteX17" fmla="*/ 1170184 w 1544542"/>
                  <a:gd name="connsiteY17" fmla="*/ 120721 h 1150087"/>
                  <a:gd name="connsiteX18" fmla="*/ 1190377 w 1544542"/>
                  <a:gd name="connsiteY18" fmla="*/ 165584 h 1150087"/>
                  <a:gd name="connsiteX19" fmla="*/ 1228191 w 1544542"/>
                  <a:gd name="connsiteY19" fmla="*/ 287694 h 1150087"/>
                  <a:gd name="connsiteX20" fmla="*/ 1093794 w 1544542"/>
                  <a:gd name="connsiteY20" fmla="*/ 340939 h 1150087"/>
                  <a:gd name="connsiteX21" fmla="*/ 1080649 w 1544542"/>
                  <a:gd name="connsiteY21" fmla="*/ 342844 h 1150087"/>
                  <a:gd name="connsiteX22" fmla="*/ 1031405 w 1544542"/>
                  <a:gd name="connsiteY22" fmla="*/ 349035 h 1150087"/>
                  <a:gd name="connsiteX23" fmla="*/ 727557 w 1544542"/>
                  <a:gd name="connsiteY23" fmla="*/ 344178 h 1150087"/>
                  <a:gd name="connsiteX24" fmla="*/ 717270 w 1544542"/>
                  <a:gd name="connsiteY24" fmla="*/ 239403 h 1150087"/>
                  <a:gd name="connsiteX25" fmla="*/ 675075 w 1544542"/>
                  <a:gd name="connsiteY25" fmla="*/ 178633 h 1150087"/>
                  <a:gd name="connsiteX26" fmla="*/ 587254 w 1544542"/>
                  <a:gd name="connsiteY26" fmla="*/ 175204 h 1150087"/>
                  <a:gd name="connsiteX27" fmla="*/ 516578 w 1544542"/>
                  <a:gd name="connsiteY27" fmla="*/ 206827 h 1150087"/>
                  <a:gd name="connsiteX28" fmla="*/ 93383 w 1544542"/>
                  <a:gd name="connsiteY28" fmla="*/ 436665 h 1150087"/>
                  <a:gd name="connsiteX29" fmla="*/ 70999 w 1544542"/>
                  <a:gd name="connsiteY29" fmla="*/ 445143 h 1150087"/>
                  <a:gd name="connsiteX30" fmla="*/ 69189 w 1544542"/>
                  <a:gd name="connsiteY30" fmla="*/ 446381 h 1150087"/>
                  <a:gd name="connsiteX31" fmla="*/ 704 w 1544542"/>
                  <a:gd name="connsiteY31" fmla="*/ 534678 h 1150087"/>
                  <a:gd name="connsiteX32" fmla="*/ 39566 w 1544542"/>
                  <a:gd name="connsiteY32" fmla="*/ 631737 h 1150087"/>
                  <a:gd name="connsiteX33" fmla="*/ 198824 w 1544542"/>
                  <a:gd name="connsiteY33" fmla="*/ 739370 h 1150087"/>
                  <a:gd name="connsiteX34" fmla="*/ 363512 w 1544542"/>
                  <a:gd name="connsiteY34" fmla="*/ 841954 h 1150087"/>
                  <a:gd name="connsiteX35" fmla="*/ 403802 w 1544542"/>
                  <a:gd name="connsiteY35" fmla="*/ 871958 h 1150087"/>
                  <a:gd name="connsiteX36" fmla="*/ 597541 w 1544542"/>
                  <a:gd name="connsiteY36" fmla="*/ 961112 h 1150087"/>
                  <a:gd name="connsiteX37" fmla="*/ 647166 w 1544542"/>
                  <a:gd name="connsiteY37" fmla="*/ 934537 h 1150087"/>
                  <a:gd name="connsiteX38" fmla="*/ 652977 w 1544542"/>
                  <a:gd name="connsiteY38" fmla="*/ 928441 h 1150087"/>
                  <a:gd name="connsiteX39" fmla="*/ 680123 w 1544542"/>
                  <a:gd name="connsiteY39" fmla="*/ 981591 h 1150087"/>
                  <a:gd name="connsiteX40" fmla="*/ 651738 w 1544542"/>
                  <a:gd name="connsiteY40" fmla="*/ 1075221 h 1150087"/>
                  <a:gd name="connsiteX41" fmla="*/ 704126 w 1544542"/>
                  <a:gd name="connsiteY41" fmla="*/ 1143706 h 1150087"/>
                  <a:gd name="connsiteX42" fmla="*/ 707079 w 1544542"/>
                  <a:gd name="connsiteY42" fmla="*/ 1144754 h 1150087"/>
                  <a:gd name="connsiteX43" fmla="*/ 715842 w 1544542"/>
                  <a:gd name="connsiteY43" fmla="*/ 1150088 h 1150087"/>
                  <a:gd name="connsiteX44" fmla="*/ 731844 w 1544542"/>
                  <a:gd name="connsiteY44" fmla="*/ 1150088 h 1150087"/>
                  <a:gd name="connsiteX45" fmla="*/ 817283 w 1544542"/>
                  <a:gd name="connsiteY45" fmla="*/ 1094081 h 1150087"/>
                  <a:gd name="connsiteX46" fmla="*/ 833761 w 1544542"/>
                  <a:gd name="connsiteY46" fmla="*/ 1060743 h 1150087"/>
                  <a:gd name="connsiteX47" fmla="*/ 833380 w 1544542"/>
                  <a:gd name="connsiteY47" fmla="*/ 1069125 h 1150087"/>
                  <a:gd name="connsiteX48" fmla="*/ 914342 w 1544542"/>
                  <a:gd name="connsiteY48" fmla="*/ 1149231 h 1150087"/>
                  <a:gd name="connsiteX49" fmla="*/ 1001592 w 1544542"/>
                  <a:gd name="connsiteY49" fmla="*/ 1091128 h 1150087"/>
                  <a:gd name="connsiteX50" fmla="*/ 1036358 w 1544542"/>
                  <a:gd name="connsiteY50" fmla="*/ 1004451 h 1150087"/>
                  <a:gd name="connsiteX51" fmla="*/ 1125036 w 1544542"/>
                  <a:gd name="connsiteY51" fmla="*/ 907391 h 1150087"/>
                  <a:gd name="connsiteX52" fmla="*/ 1098461 w 1544542"/>
                  <a:gd name="connsiteY52" fmla="*/ 852432 h 1150087"/>
                  <a:gd name="connsiteX53" fmla="*/ 1138466 w 1544542"/>
                  <a:gd name="connsiteY53" fmla="*/ 839859 h 1150087"/>
                  <a:gd name="connsiteX54" fmla="*/ 1187329 w 1544542"/>
                  <a:gd name="connsiteY54" fmla="*/ 755181 h 1150087"/>
                  <a:gd name="connsiteX55" fmla="*/ 1186662 w 1544542"/>
                  <a:gd name="connsiteY55" fmla="*/ 745085 h 1150087"/>
                  <a:gd name="connsiteX56" fmla="*/ 1219143 w 1544542"/>
                  <a:gd name="connsiteY56" fmla="*/ 732702 h 1150087"/>
                  <a:gd name="connsiteX57" fmla="*/ 1288675 w 1544542"/>
                  <a:gd name="connsiteY57" fmla="*/ 706509 h 1150087"/>
                  <a:gd name="connsiteX58" fmla="*/ 1426597 w 1544542"/>
                  <a:gd name="connsiteY58" fmla="*/ 618879 h 1150087"/>
                  <a:gd name="connsiteX59" fmla="*/ 1542993 w 1544542"/>
                  <a:gd name="connsiteY59" fmla="*/ 400089 h 1150087"/>
                  <a:gd name="connsiteX60" fmla="*/ 1541278 w 1544542"/>
                  <a:gd name="connsiteY60" fmla="*/ 367990 h 115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4542" h="1150087">
                    <a:moveTo>
                      <a:pt x="1541278" y="367800"/>
                    </a:moveTo>
                    <a:cubicBezTo>
                      <a:pt x="1546040" y="225210"/>
                      <a:pt x="1463649" y="91956"/>
                      <a:pt x="1331442" y="30900"/>
                    </a:cubicBezTo>
                    <a:lnTo>
                      <a:pt x="1305725" y="13851"/>
                    </a:lnTo>
                    <a:cubicBezTo>
                      <a:pt x="1272387" y="-8152"/>
                      <a:pt x="1226096" y="-3485"/>
                      <a:pt x="1194473" y="24614"/>
                    </a:cubicBezTo>
                    <a:lnTo>
                      <a:pt x="1191901" y="26519"/>
                    </a:lnTo>
                    <a:lnTo>
                      <a:pt x="1189425" y="29376"/>
                    </a:lnTo>
                    <a:cubicBezTo>
                      <a:pt x="1185996" y="32901"/>
                      <a:pt x="1182852" y="36711"/>
                      <a:pt x="1179900" y="40902"/>
                    </a:cubicBezTo>
                    <a:cubicBezTo>
                      <a:pt x="1178947" y="42140"/>
                      <a:pt x="1178090" y="43473"/>
                      <a:pt x="1177232" y="44902"/>
                    </a:cubicBezTo>
                    <a:cubicBezTo>
                      <a:pt x="1175994" y="46902"/>
                      <a:pt x="1174851" y="48903"/>
                      <a:pt x="1173804" y="50998"/>
                    </a:cubicBezTo>
                    <a:cubicBezTo>
                      <a:pt x="1172851" y="52808"/>
                      <a:pt x="1171994" y="54618"/>
                      <a:pt x="1171041" y="56713"/>
                    </a:cubicBezTo>
                    <a:cubicBezTo>
                      <a:pt x="1170184" y="58809"/>
                      <a:pt x="1169422" y="60904"/>
                      <a:pt x="1168660" y="62904"/>
                    </a:cubicBezTo>
                    <a:cubicBezTo>
                      <a:pt x="1167803" y="65381"/>
                      <a:pt x="1167041" y="67857"/>
                      <a:pt x="1166660" y="69762"/>
                    </a:cubicBezTo>
                    <a:cubicBezTo>
                      <a:pt x="1166088" y="71953"/>
                      <a:pt x="1165612" y="74144"/>
                      <a:pt x="1165326" y="76335"/>
                    </a:cubicBezTo>
                    <a:cubicBezTo>
                      <a:pt x="1164850" y="79097"/>
                      <a:pt x="1164564" y="81859"/>
                      <a:pt x="1164374" y="84717"/>
                    </a:cubicBezTo>
                    <a:cubicBezTo>
                      <a:pt x="1164279" y="86717"/>
                      <a:pt x="1164183" y="88812"/>
                      <a:pt x="1164183" y="91003"/>
                    </a:cubicBezTo>
                    <a:cubicBezTo>
                      <a:pt x="1164183" y="93956"/>
                      <a:pt x="1164469" y="96909"/>
                      <a:pt x="1164945" y="100242"/>
                    </a:cubicBezTo>
                    <a:cubicBezTo>
                      <a:pt x="1165136" y="102243"/>
                      <a:pt x="1165422" y="104148"/>
                      <a:pt x="1165803" y="105957"/>
                    </a:cubicBezTo>
                    <a:cubicBezTo>
                      <a:pt x="1166850" y="111101"/>
                      <a:pt x="1168279" y="116054"/>
                      <a:pt x="1170184" y="120721"/>
                    </a:cubicBezTo>
                    <a:cubicBezTo>
                      <a:pt x="1175709" y="134628"/>
                      <a:pt x="1182852" y="149677"/>
                      <a:pt x="1190377" y="165584"/>
                    </a:cubicBezTo>
                    <a:cubicBezTo>
                      <a:pt x="1207332" y="201493"/>
                      <a:pt x="1235811" y="261691"/>
                      <a:pt x="1228191" y="287694"/>
                    </a:cubicBezTo>
                    <a:cubicBezTo>
                      <a:pt x="1217809" y="323318"/>
                      <a:pt x="1140180" y="334367"/>
                      <a:pt x="1093794" y="340939"/>
                    </a:cubicBezTo>
                    <a:lnTo>
                      <a:pt x="1080649" y="342844"/>
                    </a:lnTo>
                    <a:cubicBezTo>
                      <a:pt x="1064361" y="345225"/>
                      <a:pt x="1047788" y="347321"/>
                      <a:pt x="1031405" y="349035"/>
                    </a:cubicBezTo>
                    <a:cubicBezTo>
                      <a:pt x="932250" y="359513"/>
                      <a:pt x="830237" y="357798"/>
                      <a:pt x="727557" y="344178"/>
                    </a:cubicBezTo>
                    <a:cubicBezTo>
                      <a:pt x="726033" y="309602"/>
                      <a:pt x="722700" y="274931"/>
                      <a:pt x="717270" y="239403"/>
                    </a:cubicBezTo>
                    <a:cubicBezTo>
                      <a:pt x="713365" y="213495"/>
                      <a:pt x="697934" y="191301"/>
                      <a:pt x="675075" y="178633"/>
                    </a:cubicBezTo>
                    <a:cubicBezTo>
                      <a:pt x="649071" y="164250"/>
                      <a:pt x="615448" y="162917"/>
                      <a:pt x="587254" y="175204"/>
                    </a:cubicBezTo>
                    <a:cubicBezTo>
                      <a:pt x="563632" y="185491"/>
                      <a:pt x="539915" y="196064"/>
                      <a:pt x="516578" y="206827"/>
                    </a:cubicBezTo>
                    <a:cubicBezTo>
                      <a:pt x="371989" y="273407"/>
                      <a:pt x="229685" y="350655"/>
                      <a:pt x="93383" y="436665"/>
                    </a:cubicBezTo>
                    <a:cubicBezTo>
                      <a:pt x="85667" y="437808"/>
                      <a:pt x="77952" y="440666"/>
                      <a:pt x="70999" y="445143"/>
                    </a:cubicBezTo>
                    <a:lnTo>
                      <a:pt x="69189" y="446381"/>
                    </a:lnTo>
                    <a:cubicBezTo>
                      <a:pt x="45758" y="461526"/>
                      <a:pt x="6610" y="486767"/>
                      <a:pt x="704" y="534678"/>
                    </a:cubicBezTo>
                    <a:cubicBezTo>
                      <a:pt x="-3296" y="567253"/>
                      <a:pt x="9753" y="599829"/>
                      <a:pt x="39566" y="631737"/>
                    </a:cubicBezTo>
                    <a:cubicBezTo>
                      <a:pt x="72999" y="667456"/>
                      <a:pt x="131292" y="700794"/>
                      <a:pt x="198824" y="739370"/>
                    </a:cubicBezTo>
                    <a:cubicBezTo>
                      <a:pt x="251593" y="769564"/>
                      <a:pt x="311505" y="803759"/>
                      <a:pt x="363512" y="841954"/>
                    </a:cubicBezTo>
                    <a:cubicBezTo>
                      <a:pt x="377609" y="852336"/>
                      <a:pt x="391039" y="862338"/>
                      <a:pt x="403802" y="871958"/>
                    </a:cubicBezTo>
                    <a:cubicBezTo>
                      <a:pt x="485051" y="932823"/>
                      <a:pt x="538581" y="973018"/>
                      <a:pt x="597541" y="961112"/>
                    </a:cubicBezTo>
                    <a:cubicBezTo>
                      <a:pt x="616210" y="957302"/>
                      <a:pt x="632879" y="948444"/>
                      <a:pt x="647166" y="934537"/>
                    </a:cubicBezTo>
                    <a:cubicBezTo>
                      <a:pt x="649167" y="932632"/>
                      <a:pt x="651071" y="930537"/>
                      <a:pt x="652977" y="928441"/>
                    </a:cubicBezTo>
                    <a:cubicBezTo>
                      <a:pt x="655072" y="949682"/>
                      <a:pt x="664597" y="968160"/>
                      <a:pt x="680123" y="981591"/>
                    </a:cubicBezTo>
                    <a:cubicBezTo>
                      <a:pt x="655644" y="1032930"/>
                      <a:pt x="651738" y="1057791"/>
                      <a:pt x="651738" y="1075221"/>
                    </a:cubicBezTo>
                    <a:cubicBezTo>
                      <a:pt x="651738" y="1106654"/>
                      <a:pt x="671360" y="1132181"/>
                      <a:pt x="704126" y="1143706"/>
                    </a:cubicBezTo>
                    <a:lnTo>
                      <a:pt x="707079" y="1144754"/>
                    </a:lnTo>
                    <a:lnTo>
                      <a:pt x="715842" y="1150088"/>
                    </a:lnTo>
                    <a:lnTo>
                      <a:pt x="731844" y="1150088"/>
                    </a:lnTo>
                    <a:cubicBezTo>
                      <a:pt x="770229" y="1150088"/>
                      <a:pt x="801281" y="1129704"/>
                      <a:pt x="817283" y="1094081"/>
                    </a:cubicBezTo>
                    <a:cubicBezTo>
                      <a:pt x="822521" y="1083603"/>
                      <a:pt x="828046" y="1072459"/>
                      <a:pt x="833761" y="1060743"/>
                    </a:cubicBezTo>
                    <a:cubicBezTo>
                      <a:pt x="833571" y="1063601"/>
                      <a:pt x="833380" y="1066363"/>
                      <a:pt x="833380" y="1069125"/>
                    </a:cubicBezTo>
                    <a:cubicBezTo>
                      <a:pt x="833380" y="1116274"/>
                      <a:pt x="866622" y="1149231"/>
                      <a:pt x="914342" y="1149231"/>
                    </a:cubicBezTo>
                    <a:cubicBezTo>
                      <a:pt x="954729" y="1149231"/>
                      <a:pt x="986542" y="1128085"/>
                      <a:pt x="1001592" y="1091128"/>
                    </a:cubicBezTo>
                    <a:cubicBezTo>
                      <a:pt x="1010545" y="1070268"/>
                      <a:pt x="1021975" y="1041789"/>
                      <a:pt x="1036358" y="1004451"/>
                    </a:cubicBezTo>
                    <a:cubicBezTo>
                      <a:pt x="1117987" y="990258"/>
                      <a:pt x="1125036" y="928155"/>
                      <a:pt x="1125036" y="907391"/>
                    </a:cubicBezTo>
                    <a:cubicBezTo>
                      <a:pt x="1125036" y="886626"/>
                      <a:pt x="1116558" y="866433"/>
                      <a:pt x="1098461" y="852432"/>
                    </a:cubicBezTo>
                    <a:cubicBezTo>
                      <a:pt x="1113891" y="849765"/>
                      <a:pt x="1127131" y="845574"/>
                      <a:pt x="1138466" y="839859"/>
                    </a:cubicBezTo>
                    <a:cubicBezTo>
                      <a:pt x="1169517" y="823952"/>
                      <a:pt x="1187329" y="793091"/>
                      <a:pt x="1187329" y="755181"/>
                    </a:cubicBezTo>
                    <a:cubicBezTo>
                      <a:pt x="1187329" y="751848"/>
                      <a:pt x="1187138" y="748419"/>
                      <a:pt x="1186662" y="745085"/>
                    </a:cubicBezTo>
                    <a:cubicBezTo>
                      <a:pt x="1197807" y="741084"/>
                      <a:pt x="1208665" y="736893"/>
                      <a:pt x="1219143" y="732702"/>
                    </a:cubicBezTo>
                    <a:cubicBezTo>
                      <a:pt x="1241526" y="724606"/>
                      <a:pt x="1264958" y="715843"/>
                      <a:pt x="1288675" y="706509"/>
                    </a:cubicBezTo>
                    <a:cubicBezTo>
                      <a:pt x="1341920" y="685649"/>
                      <a:pt x="1388307" y="656217"/>
                      <a:pt x="1426597" y="618879"/>
                    </a:cubicBezTo>
                    <a:cubicBezTo>
                      <a:pt x="1511179" y="536392"/>
                      <a:pt x="1534325" y="437332"/>
                      <a:pt x="1542993" y="400089"/>
                    </a:cubicBezTo>
                    <a:cubicBezTo>
                      <a:pt x="1545564" y="389326"/>
                      <a:pt x="1544898" y="378277"/>
                      <a:pt x="1541278" y="367990"/>
                    </a:cubicBezTo>
                    <a:close/>
                  </a:path>
                </a:pathLst>
              </a:custGeom>
              <a:solidFill>
                <a:srgbClr val="FFFFFF"/>
              </a:solidFill>
              <a:ln w="9525" cap="flat">
                <a:noFill/>
                <a:prstDash val="solid"/>
                <a:miter/>
              </a:ln>
            </p:spPr>
            <p:txBody>
              <a:bodyPr rtlCol="0" anchor="ctr"/>
              <a:lstStyle/>
              <a:p>
                <a:endParaRPr lang="nl-BE"/>
              </a:p>
            </p:txBody>
          </p:sp>
          <p:grpSp>
            <p:nvGrpSpPr>
              <p:cNvPr id="68" name="Graphic 8">
                <a:extLst>
                  <a:ext uri="{FF2B5EF4-FFF2-40B4-BE49-F238E27FC236}">
                    <a16:creationId xmlns:a16="http://schemas.microsoft.com/office/drawing/2014/main" id="{5795AC22-0D36-6299-4C1C-B3E2638DDF36}"/>
                  </a:ext>
                </a:extLst>
              </p:cNvPr>
              <p:cNvGrpSpPr/>
              <p:nvPr/>
            </p:nvGrpSpPr>
            <p:grpSpPr>
              <a:xfrm>
                <a:off x="500543" y="444393"/>
                <a:ext cx="904369" cy="539271"/>
                <a:chOff x="1344455" y="1042408"/>
                <a:chExt cx="1439636" cy="858449"/>
              </a:xfrm>
            </p:grpSpPr>
            <p:grpSp>
              <p:nvGrpSpPr>
                <p:cNvPr id="70" name="Graphic 8">
                  <a:extLst>
                    <a:ext uri="{FF2B5EF4-FFF2-40B4-BE49-F238E27FC236}">
                      <a16:creationId xmlns:a16="http://schemas.microsoft.com/office/drawing/2014/main" id="{CAF931D1-7D5F-FE3A-8CAF-424A3AB5A27F}"/>
                    </a:ext>
                  </a:extLst>
                </p:cNvPr>
                <p:cNvGrpSpPr/>
                <p:nvPr/>
              </p:nvGrpSpPr>
              <p:grpSpPr>
                <a:xfrm>
                  <a:off x="1345918" y="1042408"/>
                  <a:ext cx="1435193" cy="853806"/>
                  <a:chOff x="1345918" y="1042408"/>
                  <a:chExt cx="1435193" cy="853806"/>
                </a:xfrm>
              </p:grpSpPr>
              <p:sp>
                <p:nvSpPr>
                  <p:cNvPr id="73" name="Vrije vorm: vorm 72">
                    <a:extLst>
                      <a:ext uri="{FF2B5EF4-FFF2-40B4-BE49-F238E27FC236}">
                        <a16:creationId xmlns:a16="http://schemas.microsoft.com/office/drawing/2014/main" id="{300CF4DE-3C15-9380-2DE4-206DE42E6648}"/>
                      </a:ext>
                    </a:extLst>
                  </p:cNvPr>
                  <p:cNvSpPr/>
                  <p:nvPr/>
                </p:nvSpPr>
                <p:spPr>
                  <a:xfrm>
                    <a:off x="1345918" y="1042408"/>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206 h 853806"/>
                      <a:gd name="connsiteX17" fmla="*/ 11499 w 1435193"/>
                      <a:gd name="connsiteY17" fmla="*/ 522499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180"/>
                          <a:pt x="188569" y="348763"/>
                          <a:pt x="18071" y="460206"/>
                        </a:cubicBezTo>
                        <a:cubicBezTo>
                          <a:pt x="-6313" y="476208"/>
                          <a:pt x="-3455" y="505830"/>
                          <a:pt x="11499" y="522499"/>
                        </a:cubicBezTo>
                        <a:close/>
                      </a:path>
                    </a:pathLst>
                  </a:custGeom>
                  <a:solidFill>
                    <a:srgbClr val="F38307"/>
                  </a:solid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F22DE599-7918-AB5E-F54C-BAAADF8DC317}"/>
                      </a:ext>
                    </a:extLst>
                  </p:cNvPr>
                  <p:cNvSpPr/>
                  <p:nvPr/>
                </p:nvSpPr>
                <p:spPr>
                  <a:xfrm>
                    <a:off x="1345986" y="1054939"/>
                    <a:ext cx="1333663" cy="480345"/>
                  </a:xfrm>
                  <a:custGeom>
                    <a:avLst/>
                    <a:gdLst>
                      <a:gd name="connsiteX0" fmla="*/ 171451 w 1333663"/>
                      <a:gd name="connsiteY0" fmla="*/ 387191 h 480345"/>
                      <a:gd name="connsiteX1" fmla="*/ 280798 w 1333663"/>
                      <a:gd name="connsiteY1" fmla="*/ 344234 h 480345"/>
                      <a:gd name="connsiteX2" fmla="*/ 394813 w 1333663"/>
                      <a:gd name="connsiteY2" fmla="*/ 327279 h 480345"/>
                      <a:gd name="connsiteX3" fmla="*/ 501207 w 1333663"/>
                      <a:gd name="connsiteY3" fmla="*/ 350615 h 480345"/>
                      <a:gd name="connsiteX4" fmla="*/ 606744 w 1333663"/>
                      <a:gd name="connsiteY4" fmla="*/ 373380 h 480345"/>
                      <a:gd name="connsiteX5" fmla="*/ 836677 w 1333663"/>
                      <a:gd name="connsiteY5" fmla="*/ 397478 h 480345"/>
                      <a:gd name="connsiteX6" fmla="*/ 1070992 w 1333663"/>
                      <a:gd name="connsiteY6" fmla="*/ 398621 h 480345"/>
                      <a:gd name="connsiteX7" fmla="*/ 1232632 w 1333663"/>
                      <a:gd name="connsiteY7" fmla="*/ 378524 h 480345"/>
                      <a:gd name="connsiteX8" fmla="*/ 1323691 w 1333663"/>
                      <a:gd name="connsiteY8" fmla="*/ 311944 h 480345"/>
                      <a:gd name="connsiteX9" fmla="*/ 1311784 w 1333663"/>
                      <a:gd name="connsiteY9" fmla="*/ 158687 h 480345"/>
                      <a:gd name="connsiteX10" fmla="*/ 1174053 w 1333663"/>
                      <a:gd name="connsiteY10" fmla="*/ 0 h 480345"/>
                      <a:gd name="connsiteX11" fmla="*/ 1164909 w 1333663"/>
                      <a:gd name="connsiteY11" fmla="*/ 36290 h 480345"/>
                      <a:gd name="connsiteX12" fmla="*/ 1224631 w 1333663"/>
                      <a:gd name="connsiteY12" fmla="*/ 237363 h 480345"/>
                      <a:gd name="connsiteX13" fmla="*/ 1034416 w 1333663"/>
                      <a:gd name="connsiteY13" fmla="*/ 329660 h 480345"/>
                      <a:gd name="connsiteX14" fmla="*/ 622270 w 1333663"/>
                      <a:gd name="connsiteY14" fmla="*/ 324422 h 480345"/>
                      <a:gd name="connsiteX15" fmla="*/ 611697 w 1333663"/>
                      <a:gd name="connsiteY15" fmla="*/ 182118 h 480345"/>
                      <a:gd name="connsiteX16" fmla="*/ 554356 w 1333663"/>
                      <a:gd name="connsiteY16" fmla="*/ 158115 h 480345"/>
                      <a:gd name="connsiteX17" fmla="*/ 18004 w 1333663"/>
                      <a:gd name="connsiteY17" fmla="*/ 447675 h 480345"/>
                      <a:gd name="connsiteX18" fmla="*/ 1 w 1333663"/>
                      <a:gd name="connsiteY18" fmla="*/ 480346 h 480345"/>
                      <a:gd name="connsiteX19" fmla="*/ 171547 w 1333663"/>
                      <a:gd name="connsiteY19" fmla="*/ 387191 h 4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345">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3"/>
                          <a:pt x="1232632" y="378524"/>
                        </a:cubicBezTo>
                        <a:cubicBezTo>
                          <a:pt x="1271113" y="367570"/>
                          <a:pt x="1308546" y="347853"/>
                          <a:pt x="1323691" y="311944"/>
                        </a:cubicBezTo>
                        <a:cubicBezTo>
                          <a:pt x="1343312" y="265462"/>
                          <a:pt x="1331120" y="203359"/>
                          <a:pt x="1311784" y="158687"/>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649"/>
                          <a:pt x="188501" y="336233"/>
                          <a:pt x="18004" y="447675"/>
                        </a:cubicBezTo>
                        <a:cubicBezTo>
                          <a:pt x="5145" y="456057"/>
                          <a:pt x="-94" y="468249"/>
                          <a:pt x="1" y="480346"/>
                        </a:cubicBezTo>
                        <a:cubicBezTo>
                          <a:pt x="54008" y="443960"/>
                          <a:pt x="112015" y="413480"/>
                          <a:pt x="171547" y="387191"/>
                        </a:cubicBezTo>
                        <a:close/>
                      </a:path>
                    </a:pathLst>
                  </a:custGeom>
                  <a:solidFill>
                    <a:schemeClr val="bg1">
                      <a:alpha val="30000"/>
                    </a:schemeClr>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513F319D-3329-1C67-ED44-E6A07A925A7B}"/>
                      </a:ext>
                    </a:extLst>
                  </p:cNvPr>
                  <p:cNvSpPr/>
                  <p:nvPr/>
                </p:nvSpPr>
                <p:spPr>
                  <a:xfrm>
                    <a:off x="1389752" y="1417887"/>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30000"/>
                    </a:schemeClr>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C186781F-8FFE-C60A-97AD-BF14C0A6702D}"/>
                      </a:ext>
                    </a:extLst>
                  </p:cNvPr>
                  <p:cNvSpPr/>
                  <p:nvPr/>
                </p:nvSpPr>
                <p:spPr>
                  <a:xfrm>
                    <a:off x="1850678" y="1443645"/>
                    <a:ext cx="565122" cy="70211"/>
                  </a:xfrm>
                  <a:custGeom>
                    <a:avLst/>
                    <a:gdLst>
                      <a:gd name="connsiteX0" fmla="*/ 8040 w 565122"/>
                      <a:gd name="connsiteY0" fmla="*/ 21821 h 70211"/>
                      <a:gd name="connsiteX1" fmla="*/ 554204 w 565122"/>
                      <a:gd name="connsiteY1" fmla="*/ 68303 h 70211"/>
                      <a:gd name="connsiteX2" fmla="*/ 554394 w 565122"/>
                      <a:gd name="connsiteY2" fmla="*/ 45919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8"/>
                          <a:pt x="554204" y="68303"/>
                        </a:cubicBezTo>
                        <a:cubicBezTo>
                          <a:pt x="568586" y="67732"/>
                          <a:pt x="568872" y="45348"/>
                          <a:pt x="554394" y="45919"/>
                        </a:cubicBezTo>
                        <a:cubicBezTo>
                          <a:pt x="373133" y="53635"/>
                          <a:pt x="191491" y="38395"/>
                          <a:pt x="14136" y="295"/>
                        </a:cubicBezTo>
                        <a:cubicBezTo>
                          <a:pt x="134" y="-2753"/>
                          <a:pt x="-6152" y="18773"/>
                          <a:pt x="7945" y="21821"/>
                        </a:cubicBezTo>
                        <a:close/>
                      </a:path>
                    </a:pathLst>
                  </a:custGeom>
                  <a:solidFill>
                    <a:schemeClr val="bg1">
                      <a:alpha val="30000"/>
                    </a:schemeClr>
                  </a:solid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2D8728E9-405A-CB21-023B-B46D0CAF7F9B}"/>
                      </a:ext>
                    </a:extLst>
                  </p:cNvPr>
                  <p:cNvSpPr/>
                  <p:nvPr/>
                </p:nvSpPr>
                <p:spPr>
                  <a:xfrm>
                    <a:off x="1530056" y="1592100"/>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1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7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2 h 242109"/>
                      <a:gd name="connsiteX16" fmla="*/ 276560 w 376054"/>
                      <a:gd name="connsiteY16" fmla="*/ 157782 h 242109"/>
                      <a:gd name="connsiteX17" fmla="*/ 280942 w 376054"/>
                      <a:gd name="connsiteY17" fmla="*/ 160069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9"/>
                          <a:pt x="137971" y="119873"/>
                          <a:pt x="202170" y="163307"/>
                        </a:cubicBezTo>
                        <a:cubicBezTo>
                          <a:pt x="217410" y="173594"/>
                          <a:pt x="232078" y="184548"/>
                          <a:pt x="245794" y="196740"/>
                        </a:cubicBezTo>
                        <a:cubicBezTo>
                          <a:pt x="259225" y="208741"/>
                          <a:pt x="271036" y="223600"/>
                          <a:pt x="286561" y="233221"/>
                        </a:cubicBezTo>
                        <a:cubicBezTo>
                          <a:pt x="303040" y="243412"/>
                          <a:pt x="323518" y="245794"/>
                          <a:pt x="340473" y="235316"/>
                        </a:cubicBezTo>
                        <a:cubicBezTo>
                          <a:pt x="348950" y="230077"/>
                          <a:pt x="355618" y="222171"/>
                          <a:pt x="359142" y="213123"/>
                        </a:cubicBezTo>
                        <a:cubicBezTo>
                          <a:pt x="361142" y="212361"/>
                          <a:pt x="363047" y="211504"/>
                          <a:pt x="365047" y="210456"/>
                        </a:cubicBezTo>
                        <a:cubicBezTo>
                          <a:pt x="376096" y="204741"/>
                          <a:pt x="378763" y="190263"/>
                          <a:pt x="373334" y="179880"/>
                        </a:cubicBezTo>
                        <a:cubicBezTo>
                          <a:pt x="359904" y="154068"/>
                          <a:pt x="335520" y="138256"/>
                          <a:pt x="310469" y="125017"/>
                        </a:cubicBezTo>
                        <a:cubicBezTo>
                          <a:pt x="279608" y="108729"/>
                          <a:pt x="248557" y="92631"/>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2"/>
                        </a:cubicBezTo>
                        <a:cubicBezTo>
                          <a:pt x="261987" y="150163"/>
                          <a:pt x="269226" y="153973"/>
                          <a:pt x="276560" y="157782"/>
                        </a:cubicBezTo>
                        <a:cubicBezTo>
                          <a:pt x="277989" y="158544"/>
                          <a:pt x="279513" y="159306"/>
                          <a:pt x="280942" y="160069"/>
                        </a:cubicBezTo>
                        <a:close/>
                      </a:path>
                    </a:pathLst>
                  </a:custGeom>
                  <a:solidFill>
                    <a:schemeClr val="bg1">
                      <a:alpha val="30000"/>
                    </a:schemeClr>
                  </a:solid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9D27EABE-FA2F-7BBD-8FA2-31DDD09C3467}"/>
                      </a:ext>
                    </a:extLst>
                  </p:cNvPr>
                  <p:cNvSpPr/>
                  <p:nvPr/>
                </p:nvSpPr>
                <p:spPr>
                  <a:xfrm>
                    <a:off x="2363066" y="1521237"/>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30000"/>
                    </a:schemeClr>
                  </a:solidFill>
                  <a:ln w="9525" cap="flat">
                    <a:noFill/>
                    <a:prstDash val="solid"/>
                    <a:miter/>
                  </a:ln>
                </p:spPr>
                <p:txBody>
                  <a:bodyPr rtlCol="0" anchor="ctr"/>
                  <a:lstStyle/>
                  <a:p>
                    <a:endParaRPr lang="nl-BE"/>
                  </a:p>
                </p:txBody>
              </p:sp>
            </p:grpSp>
            <p:sp>
              <p:nvSpPr>
                <p:cNvPr id="71" name="Vrije vorm: vorm 70">
                  <a:extLst>
                    <a:ext uri="{FF2B5EF4-FFF2-40B4-BE49-F238E27FC236}">
                      <a16:creationId xmlns:a16="http://schemas.microsoft.com/office/drawing/2014/main" id="{0BB7E1EB-BFA3-D0D1-2392-645443E5C29B}"/>
                    </a:ext>
                  </a:extLst>
                </p:cNvPr>
                <p:cNvSpPr/>
                <p:nvPr/>
              </p:nvSpPr>
              <p:spPr>
                <a:xfrm>
                  <a:off x="1344455" y="1478522"/>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3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1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2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3"/>
                        <a:pt x="172411" y="205543"/>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7"/>
                        <a:pt x="176983" y="197541"/>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2"/>
                      </a:cubicBezTo>
                      <a:cubicBezTo>
                        <a:pt x="611513" y="305269"/>
                        <a:pt x="643136" y="252310"/>
                        <a:pt x="655042" y="187445"/>
                      </a:cubicBezTo>
                      <a:cubicBezTo>
                        <a:pt x="655519" y="184968"/>
                        <a:pt x="657900" y="183254"/>
                        <a:pt x="660472" y="183730"/>
                      </a:cubicBezTo>
                      <a:cubicBezTo>
                        <a:pt x="663043" y="184207"/>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424B72D8-5E04-C4BA-59F9-13D0D4A1FD8D}"/>
                    </a:ext>
                  </a:extLst>
                </p:cNvPr>
                <p:cNvSpPr/>
                <p:nvPr/>
              </p:nvSpPr>
              <p:spPr>
                <a:xfrm>
                  <a:off x="1979275" y="1372292"/>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1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1"/>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sp>
            <p:nvSpPr>
              <p:cNvPr id="69" name="Vrije vorm: vorm 68">
                <a:extLst>
                  <a:ext uri="{FF2B5EF4-FFF2-40B4-BE49-F238E27FC236}">
                    <a16:creationId xmlns:a16="http://schemas.microsoft.com/office/drawing/2014/main" id="{58113303-3EF5-5312-2CE1-6A4F0BEB70A8}"/>
                  </a:ext>
                </a:extLst>
              </p:cNvPr>
              <p:cNvSpPr/>
              <p:nvPr/>
            </p:nvSpPr>
            <p:spPr>
              <a:xfrm>
                <a:off x="910001" y="790694"/>
                <a:ext cx="270635" cy="310246"/>
              </a:xfrm>
              <a:custGeom>
                <a:avLst/>
                <a:gdLst>
                  <a:gd name="connsiteX0" fmla="*/ 49244 w 430815"/>
                  <a:gd name="connsiteY0" fmla="*/ 350425 h 493871"/>
                  <a:gd name="connsiteX1" fmla="*/ 15907 w 430815"/>
                  <a:gd name="connsiteY1" fmla="*/ 342233 h 493871"/>
                  <a:gd name="connsiteX2" fmla="*/ 762 w 430815"/>
                  <a:gd name="connsiteY2" fmla="*/ 315849 h 493871"/>
                  <a:gd name="connsiteX3" fmla="*/ 18098 w 430815"/>
                  <a:gd name="connsiteY3" fmla="*/ 291656 h 493871"/>
                  <a:gd name="connsiteX4" fmla="*/ 74295 w 430815"/>
                  <a:gd name="connsiteY4" fmla="*/ 285560 h 493871"/>
                  <a:gd name="connsiteX5" fmla="*/ 113252 w 430815"/>
                  <a:gd name="connsiteY5" fmla="*/ 199930 h 493871"/>
                  <a:gd name="connsiteX6" fmla="*/ 67437 w 430815"/>
                  <a:gd name="connsiteY6" fmla="*/ 192976 h 493871"/>
                  <a:gd name="connsiteX7" fmla="*/ 54483 w 430815"/>
                  <a:gd name="connsiteY7" fmla="*/ 170878 h 493871"/>
                  <a:gd name="connsiteX8" fmla="*/ 60579 w 430815"/>
                  <a:gd name="connsiteY8" fmla="*/ 147923 h 493871"/>
                  <a:gd name="connsiteX9" fmla="*/ 141923 w 430815"/>
                  <a:gd name="connsiteY9" fmla="*/ 133255 h 493871"/>
                  <a:gd name="connsiteX10" fmla="*/ 182594 w 430815"/>
                  <a:gd name="connsiteY10" fmla="*/ 43244 h 493871"/>
                  <a:gd name="connsiteX11" fmla="*/ 205931 w 430815"/>
                  <a:gd name="connsiteY11" fmla="*/ 13430 h 493871"/>
                  <a:gd name="connsiteX12" fmla="*/ 243173 w 430815"/>
                  <a:gd name="connsiteY12" fmla="*/ 857 h 493871"/>
                  <a:gd name="connsiteX13" fmla="*/ 260509 w 430815"/>
                  <a:gd name="connsiteY13" fmla="*/ 26765 h 493871"/>
                  <a:gd name="connsiteX14" fmla="*/ 216408 w 430815"/>
                  <a:gd name="connsiteY14" fmla="*/ 133160 h 493871"/>
                  <a:gd name="connsiteX15" fmla="*/ 295085 w 430815"/>
                  <a:gd name="connsiteY15" fmla="*/ 133160 h 493871"/>
                  <a:gd name="connsiteX16" fmla="*/ 304610 w 430815"/>
                  <a:gd name="connsiteY16" fmla="*/ 101155 h 493871"/>
                  <a:gd name="connsiteX17" fmla="*/ 315849 w 430815"/>
                  <a:gd name="connsiteY17" fmla="*/ 64389 h 493871"/>
                  <a:gd name="connsiteX18" fmla="*/ 330517 w 430815"/>
                  <a:gd name="connsiteY18" fmla="*/ 33242 h 493871"/>
                  <a:gd name="connsiteX19" fmla="*/ 353854 w 430815"/>
                  <a:gd name="connsiteY19" fmla="*/ 8192 h 493871"/>
                  <a:gd name="connsiteX20" fmla="*/ 386334 w 430815"/>
                  <a:gd name="connsiteY20" fmla="*/ 0 h 493871"/>
                  <a:gd name="connsiteX21" fmla="*/ 404908 w 430815"/>
                  <a:gd name="connsiteY21" fmla="*/ 25051 h 493871"/>
                  <a:gd name="connsiteX22" fmla="*/ 389287 w 430815"/>
                  <a:gd name="connsiteY22" fmla="*/ 76105 h 493871"/>
                  <a:gd name="connsiteX23" fmla="*/ 369380 w 430815"/>
                  <a:gd name="connsiteY23" fmla="*/ 133160 h 493871"/>
                  <a:gd name="connsiteX24" fmla="*/ 406622 w 430815"/>
                  <a:gd name="connsiteY24" fmla="*/ 133160 h 493871"/>
                  <a:gd name="connsiteX25" fmla="*/ 430816 w 430815"/>
                  <a:gd name="connsiteY25" fmla="*/ 151352 h 493871"/>
                  <a:gd name="connsiteX26" fmla="*/ 410528 w 430815"/>
                  <a:gd name="connsiteY26" fmla="*/ 189452 h 493871"/>
                  <a:gd name="connsiteX27" fmla="*/ 347853 w 430815"/>
                  <a:gd name="connsiteY27" fmla="*/ 199835 h 493871"/>
                  <a:gd name="connsiteX28" fmla="*/ 318421 w 430815"/>
                  <a:gd name="connsiteY28" fmla="*/ 284607 h 493871"/>
                  <a:gd name="connsiteX29" fmla="*/ 344329 w 430815"/>
                  <a:gd name="connsiteY29" fmla="*/ 284607 h 493871"/>
                  <a:gd name="connsiteX30" fmla="*/ 368522 w 430815"/>
                  <a:gd name="connsiteY30" fmla="*/ 303657 h 493871"/>
                  <a:gd name="connsiteX31" fmla="*/ 295846 w 430815"/>
                  <a:gd name="connsiteY31" fmla="*/ 351282 h 493871"/>
                  <a:gd name="connsiteX32" fmla="*/ 294989 w 430815"/>
                  <a:gd name="connsiteY32" fmla="*/ 351282 h 493871"/>
                  <a:gd name="connsiteX33" fmla="*/ 249174 w 430815"/>
                  <a:gd name="connsiteY33" fmla="*/ 467201 h 493871"/>
                  <a:gd name="connsiteX34" fmla="*/ 210217 w 430815"/>
                  <a:gd name="connsiteY34" fmla="*/ 493109 h 493871"/>
                  <a:gd name="connsiteX35" fmla="*/ 181642 w 430815"/>
                  <a:gd name="connsiteY35" fmla="*/ 465392 h 493871"/>
                  <a:gd name="connsiteX36" fmla="*/ 185547 w 430815"/>
                  <a:gd name="connsiteY36" fmla="*/ 442913 h 493871"/>
                  <a:gd name="connsiteX37" fmla="*/ 218027 w 430815"/>
                  <a:gd name="connsiteY37" fmla="*/ 351187 h 493871"/>
                  <a:gd name="connsiteX38" fmla="*/ 122015 w 430815"/>
                  <a:gd name="connsiteY38" fmla="*/ 352044 h 493871"/>
                  <a:gd name="connsiteX39" fmla="*/ 65818 w 430815"/>
                  <a:gd name="connsiteY39" fmla="*/ 467963 h 493871"/>
                  <a:gd name="connsiteX40" fmla="*/ 27718 w 430815"/>
                  <a:gd name="connsiteY40" fmla="*/ 493871 h 493871"/>
                  <a:gd name="connsiteX41" fmla="*/ 17335 w 430815"/>
                  <a:gd name="connsiteY41" fmla="*/ 490442 h 493871"/>
                  <a:gd name="connsiteX42" fmla="*/ 0 w 430815"/>
                  <a:gd name="connsiteY42" fmla="*/ 471392 h 493871"/>
                  <a:gd name="connsiteX43" fmla="*/ 49340 w 430815"/>
                  <a:gd name="connsiteY43" fmla="*/ 350234 h 493871"/>
                  <a:gd name="connsiteX44" fmla="*/ 151352 w 430815"/>
                  <a:gd name="connsiteY44" fmla="*/ 285560 h 493871"/>
                  <a:gd name="connsiteX45" fmla="*/ 241363 w 430815"/>
                  <a:gd name="connsiteY45" fmla="*/ 285560 h 493871"/>
                  <a:gd name="connsiteX46" fmla="*/ 271653 w 430815"/>
                  <a:gd name="connsiteY46" fmla="*/ 199930 h 493871"/>
                  <a:gd name="connsiteX47" fmla="*/ 187738 w 430815"/>
                  <a:gd name="connsiteY47" fmla="*/ 199930 h 493871"/>
                  <a:gd name="connsiteX48" fmla="*/ 151448 w 430815"/>
                  <a:gd name="connsiteY48" fmla="*/ 28556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30815" h="493871">
                    <a:moveTo>
                      <a:pt x="49244" y="350425"/>
                    </a:moveTo>
                    <a:cubicBezTo>
                      <a:pt x="37148" y="350425"/>
                      <a:pt x="26003" y="347663"/>
                      <a:pt x="15907" y="342233"/>
                    </a:cubicBezTo>
                    <a:cubicBezTo>
                      <a:pt x="5810" y="336709"/>
                      <a:pt x="762" y="327946"/>
                      <a:pt x="762" y="315849"/>
                    </a:cubicBezTo>
                    <a:cubicBezTo>
                      <a:pt x="762" y="303752"/>
                      <a:pt x="6477" y="295656"/>
                      <a:pt x="18098" y="291656"/>
                    </a:cubicBezTo>
                    <a:cubicBezTo>
                      <a:pt x="29623" y="287655"/>
                      <a:pt x="48387" y="285560"/>
                      <a:pt x="74295" y="285560"/>
                    </a:cubicBezTo>
                    <a:lnTo>
                      <a:pt x="113252" y="199930"/>
                    </a:lnTo>
                    <a:cubicBezTo>
                      <a:pt x="91345" y="199930"/>
                      <a:pt x="76010" y="197644"/>
                      <a:pt x="67437" y="192976"/>
                    </a:cubicBezTo>
                    <a:cubicBezTo>
                      <a:pt x="58769" y="188405"/>
                      <a:pt x="54483" y="180975"/>
                      <a:pt x="54483" y="170878"/>
                    </a:cubicBezTo>
                    <a:cubicBezTo>
                      <a:pt x="54483" y="160782"/>
                      <a:pt x="56483" y="153162"/>
                      <a:pt x="60579" y="147923"/>
                    </a:cubicBezTo>
                    <a:cubicBezTo>
                      <a:pt x="68675" y="138113"/>
                      <a:pt x="95726" y="133255"/>
                      <a:pt x="141923" y="133255"/>
                    </a:cubicBezTo>
                    <a:lnTo>
                      <a:pt x="182594" y="43244"/>
                    </a:lnTo>
                    <a:cubicBezTo>
                      <a:pt x="187166" y="31718"/>
                      <a:pt x="194977" y="21717"/>
                      <a:pt x="205931" y="13430"/>
                    </a:cubicBezTo>
                    <a:cubicBezTo>
                      <a:pt x="216884" y="5048"/>
                      <a:pt x="229267" y="857"/>
                      <a:pt x="243173" y="857"/>
                    </a:cubicBezTo>
                    <a:cubicBezTo>
                      <a:pt x="254698" y="857"/>
                      <a:pt x="260509" y="9525"/>
                      <a:pt x="260509" y="26765"/>
                    </a:cubicBezTo>
                    <a:cubicBezTo>
                      <a:pt x="260509" y="33147"/>
                      <a:pt x="245840" y="68580"/>
                      <a:pt x="216408" y="133160"/>
                    </a:cubicBezTo>
                    <a:lnTo>
                      <a:pt x="295085" y="133160"/>
                    </a:lnTo>
                    <a:cubicBezTo>
                      <a:pt x="297371" y="126778"/>
                      <a:pt x="300609" y="116110"/>
                      <a:pt x="304610" y="101155"/>
                    </a:cubicBezTo>
                    <a:cubicBezTo>
                      <a:pt x="308610" y="86201"/>
                      <a:pt x="312420" y="73914"/>
                      <a:pt x="315849" y="64389"/>
                    </a:cubicBezTo>
                    <a:cubicBezTo>
                      <a:pt x="319278" y="54864"/>
                      <a:pt x="324231" y="44482"/>
                      <a:pt x="330517" y="33242"/>
                    </a:cubicBezTo>
                    <a:cubicBezTo>
                      <a:pt x="336899" y="22003"/>
                      <a:pt x="344615" y="13621"/>
                      <a:pt x="353854" y="8192"/>
                    </a:cubicBezTo>
                    <a:cubicBezTo>
                      <a:pt x="363093" y="2762"/>
                      <a:pt x="373856" y="0"/>
                      <a:pt x="386334" y="0"/>
                    </a:cubicBezTo>
                    <a:cubicBezTo>
                      <a:pt x="398812" y="0"/>
                      <a:pt x="404908" y="8382"/>
                      <a:pt x="404908" y="25051"/>
                    </a:cubicBezTo>
                    <a:cubicBezTo>
                      <a:pt x="404908" y="33719"/>
                      <a:pt x="399764" y="50768"/>
                      <a:pt x="389287" y="76105"/>
                    </a:cubicBezTo>
                    <a:cubicBezTo>
                      <a:pt x="378905" y="101537"/>
                      <a:pt x="372237" y="120491"/>
                      <a:pt x="369380" y="133160"/>
                    </a:cubicBezTo>
                    <a:lnTo>
                      <a:pt x="406622" y="133160"/>
                    </a:lnTo>
                    <a:cubicBezTo>
                      <a:pt x="422719" y="133160"/>
                      <a:pt x="430816" y="139255"/>
                      <a:pt x="430816" y="151352"/>
                    </a:cubicBezTo>
                    <a:cubicBezTo>
                      <a:pt x="430816" y="169831"/>
                      <a:pt x="424053" y="182499"/>
                      <a:pt x="410528" y="189452"/>
                    </a:cubicBezTo>
                    <a:cubicBezTo>
                      <a:pt x="397002" y="196405"/>
                      <a:pt x="376047" y="199835"/>
                      <a:pt x="347853" y="199835"/>
                    </a:cubicBezTo>
                    <a:cubicBezTo>
                      <a:pt x="337471" y="230981"/>
                      <a:pt x="327660" y="259270"/>
                      <a:pt x="318421" y="284607"/>
                    </a:cubicBezTo>
                    <a:lnTo>
                      <a:pt x="344329" y="284607"/>
                    </a:lnTo>
                    <a:cubicBezTo>
                      <a:pt x="360426" y="285750"/>
                      <a:pt x="368522" y="292132"/>
                      <a:pt x="368522" y="303657"/>
                    </a:cubicBezTo>
                    <a:cubicBezTo>
                      <a:pt x="368522" y="335375"/>
                      <a:pt x="344329" y="351282"/>
                      <a:pt x="295846" y="351282"/>
                    </a:cubicBezTo>
                    <a:lnTo>
                      <a:pt x="294989" y="351282"/>
                    </a:lnTo>
                    <a:cubicBezTo>
                      <a:pt x="275368" y="403193"/>
                      <a:pt x="260128" y="441865"/>
                      <a:pt x="249174" y="467201"/>
                    </a:cubicBezTo>
                    <a:cubicBezTo>
                      <a:pt x="242221" y="484537"/>
                      <a:pt x="229267" y="493109"/>
                      <a:pt x="210217" y="493109"/>
                    </a:cubicBezTo>
                    <a:cubicBezTo>
                      <a:pt x="191167" y="493109"/>
                      <a:pt x="181642" y="483870"/>
                      <a:pt x="181642" y="465392"/>
                    </a:cubicBezTo>
                    <a:cubicBezTo>
                      <a:pt x="181642" y="459010"/>
                      <a:pt x="182975" y="451580"/>
                      <a:pt x="185547" y="442913"/>
                    </a:cubicBezTo>
                    <a:cubicBezTo>
                      <a:pt x="188119" y="434245"/>
                      <a:pt x="198977" y="403670"/>
                      <a:pt x="218027" y="351187"/>
                    </a:cubicBezTo>
                    <a:cubicBezTo>
                      <a:pt x="196691" y="351758"/>
                      <a:pt x="164687" y="352044"/>
                      <a:pt x="122015" y="352044"/>
                    </a:cubicBezTo>
                    <a:cubicBezTo>
                      <a:pt x="100679" y="397002"/>
                      <a:pt x="81915" y="435674"/>
                      <a:pt x="65818" y="467963"/>
                    </a:cubicBezTo>
                    <a:cubicBezTo>
                      <a:pt x="58293" y="485299"/>
                      <a:pt x="45625" y="493871"/>
                      <a:pt x="27718" y="493871"/>
                    </a:cubicBezTo>
                    <a:cubicBezTo>
                      <a:pt x="26003" y="492728"/>
                      <a:pt x="22574" y="491585"/>
                      <a:pt x="17335" y="490442"/>
                    </a:cubicBezTo>
                    <a:cubicBezTo>
                      <a:pt x="5810" y="486442"/>
                      <a:pt x="0" y="480060"/>
                      <a:pt x="0" y="471392"/>
                    </a:cubicBezTo>
                    <a:cubicBezTo>
                      <a:pt x="0" y="450056"/>
                      <a:pt x="16478" y="409670"/>
                      <a:pt x="49340" y="350234"/>
                    </a:cubicBezTo>
                    <a:close/>
                    <a:moveTo>
                      <a:pt x="151352" y="285560"/>
                    </a:moveTo>
                    <a:lnTo>
                      <a:pt x="241363" y="285560"/>
                    </a:lnTo>
                    <a:cubicBezTo>
                      <a:pt x="245364" y="274606"/>
                      <a:pt x="255461" y="246031"/>
                      <a:pt x="271653" y="199930"/>
                    </a:cubicBezTo>
                    <a:lnTo>
                      <a:pt x="187738" y="199930"/>
                    </a:lnTo>
                    <a:lnTo>
                      <a:pt x="151448" y="285560"/>
                    </a:lnTo>
                    <a:close/>
                  </a:path>
                </a:pathLst>
              </a:custGeom>
              <a:solidFill>
                <a:srgbClr val="CD4C05"/>
              </a:solidFill>
              <a:ln w="9525" cap="flat">
                <a:noFill/>
                <a:prstDash val="solid"/>
                <a:miter/>
              </a:ln>
            </p:spPr>
            <p:txBody>
              <a:bodyPr rtlCol="0" anchor="ctr"/>
              <a:lstStyle/>
              <a:p>
                <a:endParaRPr lang="nl-BE"/>
              </a:p>
            </p:txBody>
          </p:sp>
        </p:grpSp>
        <p:sp>
          <p:nvSpPr>
            <p:cNvPr id="66" name="Rechthoek 65">
              <a:hlinkClick r:id="rId29" action="ppaction://hlinksldjump"/>
              <a:extLst>
                <a:ext uri="{FF2B5EF4-FFF2-40B4-BE49-F238E27FC236}">
                  <a16:creationId xmlns:a16="http://schemas.microsoft.com/office/drawing/2014/main" id="{326B7F7B-2DB5-20CC-1015-7AA7D18637D5}"/>
                </a:ext>
              </a:extLst>
            </p:cNvPr>
            <p:cNvSpPr/>
            <p:nvPr/>
          </p:nvSpPr>
          <p:spPr>
            <a:xfrm>
              <a:off x="432302" y="326909"/>
              <a:ext cx="1119353" cy="855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79" name="!!vorm_titel">
            <a:extLst>
              <a:ext uri="{FF2B5EF4-FFF2-40B4-BE49-F238E27FC236}">
                <a16:creationId xmlns:a16="http://schemas.microsoft.com/office/drawing/2014/main" id="{B342DE8B-89B6-CB58-1B88-1BABE7E8FCC9}"/>
              </a:ext>
            </a:extLst>
          </p:cNvPr>
          <p:cNvSpPr/>
          <p:nvPr/>
        </p:nvSpPr>
        <p:spPr>
          <a:xfrm>
            <a:off x="3333459" y="-2205877"/>
            <a:ext cx="5525082" cy="1964948"/>
          </a:xfrm>
          <a:prstGeom prst="roundRect">
            <a:avLst>
              <a:gd name="adj" fmla="val 1265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80" name="!!TITLE_boven">
            <a:extLst>
              <a:ext uri="{FF2B5EF4-FFF2-40B4-BE49-F238E27FC236}">
                <a16:creationId xmlns:a16="http://schemas.microsoft.com/office/drawing/2014/main" id="{A655EF5E-EA34-4C66-6AF2-A0CA62060C9A}"/>
              </a:ext>
            </a:extLst>
          </p:cNvPr>
          <p:cNvSpPr txBox="1"/>
          <p:nvPr/>
        </p:nvSpPr>
        <p:spPr>
          <a:xfrm>
            <a:off x="3534448" y="-1631233"/>
            <a:ext cx="5012758" cy="954107"/>
          </a:xfrm>
          <a:prstGeom prst="rect">
            <a:avLst/>
          </a:prstGeom>
          <a:noFill/>
        </p:spPr>
        <p:txBody>
          <a:bodyPr wrap="square" rtlCol="0">
            <a:spAutoFit/>
          </a:bodyPr>
          <a:lstStyle/>
          <a:p>
            <a:pPr algn="ctr"/>
            <a:r>
              <a:rPr lang="nl-NL" sz="2800" dirty="0">
                <a:solidFill>
                  <a:srgbClr val="0D9FB3"/>
                </a:solidFill>
                <a:latin typeface="Montserrat ExtraBold" panose="00000900000000000000" pitchFamily="2" charset="0"/>
              </a:rPr>
              <a:t>Wat wil je doen? </a:t>
            </a:r>
            <a:br>
              <a:rPr lang="nl-NL" sz="2800" dirty="0">
                <a:solidFill>
                  <a:srgbClr val="0D9FB3"/>
                </a:solidFill>
                <a:latin typeface="Montserrat ExtraBold" panose="00000900000000000000" pitchFamily="2" charset="0"/>
              </a:rPr>
            </a:br>
            <a:r>
              <a:rPr lang="nl-NL" sz="2800" dirty="0">
                <a:solidFill>
                  <a:srgbClr val="0D9FB3"/>
                </a:solidFill>
                <a:latin typeface="Montserrat ExtraBold" panose="00000900000000000000" pitchFamily="2" charset="0"/>
              </a:rPr>
              <a:t>Maak je keuze en klik!</a:t>
            </a:r>
            <a:endParaRPr lang="nl-BE" sz="2800" dirty="0">
              <a:solidFill>
                <a:srgbClr val="0D9FB3"/>
              </a:solidFill>
              <a:latin typeface="Montserrat ExtraBold" panose="00000900000000000000" pitchFamily="2" charset="0"/>
            </a:endParaRPr>
          </a:p>
        </p:txBody>
      </p:sp>
    </p:spTree>
    <p:extLst>
      <p:ext uri="{BB962C8B-B14F-4D97-AF65-F5344CB8AC3E}">
        <p14:creationId xmlns:p14="http://schemas.microsoft.com/office/powerpoint/2010/main" val="272245705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par>
                                <p:cTn id="13" presetID="49" presetClass="entr" presetSubtype="0" decel="100000"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 calcmode="lin" valueType="num">
                                      <p:cBhvr>
                                        <p:cTn id="15" dur="500" fill="hold"/>
                                        <p:tgtEl>
                                          <p:spTgt spid="16"/>
                                        </p:tgtEl>
                                        <p:attrNameLst>
                                          <p:attrName>ppt_w</p:attrName>
                                        </p:attrNameLst>
                                      </p:cBhvr>
                                      <p:tavLst>
                                        <p:tav tm="0">
                                          <p:val>
                                            <p:fltVal val="0"/>
                                          </p:val>
                                        </p:tav>
                                        <p:tav tm="100000">
                                          <p:val>
                                            <p:strVal val="#ppt_w"/>
                                          </p:val>
                                        </p:tav>
                                      </p:tavLst>
                                    </p:anim>
                                    <p:anim calcmode="lin" valueType="num">
                                      <p:cBhvr>
                                        <p:cTn id="16" dur="500" fill="hold"/>
                                        <p:tgtEl>
                                          <p:spTgt spid="16"/>
                                        </p:tgtEl>
                                        <p:attrNameLst>
                                          <p:attrName>ppt_h</p:attrName>
                                        </p:attrNameLst>
                                      </p:cBhvr>
                                      <p:tavLst>
                                        <p:tav tm="0">
                                          <p:val>
                                            <p:fltVal val="0"/>
                                          </p:val>
                                        </p:tav>
                                        <p:tav tm="100000">
                                          <p:val>
                                            <p:strVal val="#ppt_h"/>
                                          </p:val>
                                        </p:tav>
                                      </p:tavLst>
                                    </p:anim>
                                    <p:anim calcmode="lin" valueType="num">
                                      <p:cBhvr>
                                        <p:cTn id="17" dur="500" fill="hold"/>
                                        <p:tgtEl>
                                          <p:spTgt spid="16"/>
                                        </p:tgtEl>
                                        <p:attrNameLst>
                                          <p:attrName>style.rotation</p:attrName>
                                        </p:attrNameLst>
                                      </p:cBhvr>
                                      <p:tavLst>
                                        <p:tav tm="0">
                                          <p:val>
                                            <p:fltVal val="360"/>
                                          </p:val>
                                        </p:tav>
                                        <p:tav tm="100000">
                                          <p:val>
                                            <p:fltVal val="0"/>
                                          </p:val>
                                        </p:tav>
                                      </p:tavLst>
                                    </p:anim>
                                    <p:animEffect transition="in" filter="fade">
                                      <p:cBhvr>
                                        <p:cTn id="18" dur="500"/>
                                        <p:tgtEl>
                                          <p:spTgt spid="16"/>
                                        </p:tgtEl>
                                      </p:cBhvr>
                                    </p:animEffect>
                                  </p:childTnLst>
                                </p:cTn>
                              </p:par>
                              <p:par>
                                <p:cTn id="19" presetID="49" presetClass="entr" presetSubtype="0" decel="100000" fill="hold" nodeType="withEffect">
                                  <p:stCondLst>
                                    <p:cond delay="500"/>
                                  </p:stCondLst>
                                  <p:childTnLst>
                                    <p:set>
                                      <p:cBhvr>
                                        <p:cTn id="20" dur="1" fill="hold">
                                          <p:stCondLst>
                                            <p:cond delay="0"/>
                                          </p:stCondLst>
                                        </p:cTn>
                                        <p:tgtEl>
                                          <p:spTgt spid="18"/>
                                        </p:tgtEl>
                                        <p:attrNameLst>
                                          <p:attrName>style.visibility</p:attrName>
                                        </p:attrNameLst>
                                      </p:cBhvr>
                                      <p:to>
                                        <p:strVal val="visible"/>
                                      </p:to>
                                    </p:set>
                                    <p:anim calcmode="lin" valueType="num">
                                      <p:cBhvr>
                                        <p:cTn id="21" dur="500" fill="hold"/>
                                        <p:tgtEl>
                                          <p:spTgt spid="18"/>
                                        </p:tgtEl>
                                        <p:attrNameLst>
                                          <p:attrName>ppt_w</p:attrName>
                                        </p:attrNameLst>
                                      </p:cBhvr>
                                      <p:tavLst>
                                        <p:tav tm="0">
                                          <p:val>
                                            <p:fltVal val="0"/>
                                          </p:val>
                                        </p:tav>
                                        <p:tav tm="100000">
                                          <p:val>
                                            <p:strVal val="#ppt_w"/>
                                          </p:val>
                                        </p:tav>
                                      </p:tavLst>
                                    </p:anim>
                                    <p:anim calcmode="lin" valueType="num">
                                      <p:cBhvr>
                                        <p:cTn id="22" dur="500" fill="hold"/>
                                        <p:tgtEl>
                                          <p:spTgt spid="18"/>
                                        </p:tgtEl>
                                        <p:attrNameLst>
                                          <p:attrName>ppt_h</p:attrName>
                                        </p:attrNameLst>
                                      </p:cBhvr>
                                      <p:tavLst>
                                        <p:tav tm="0">
                                          <p:val>
                                            <p:fltVal val="0"/>
                                          </p:val>
                                        </p:tav>
                                        <p:tav tm="100000">
                                          <p:val>
                                            <p:strVal val="#ppt_h"/>
                                          </p:val>
                                        </p:tav>
                                      </p:tavLst>
                                    </p:anim>
                                    <p:anim calcmode="lin" valueType="num">
                                      <p:cBhvr>
                                        <p:cTn id="23" dur="500" fill="hold"/>
                                        <p:tgtEl>
                                          <p:spTgt spid="18"/>
                                        </p:tgtEl>
                                        <p:attrNameLst>
                                          <p:attrName>style.rotation</p:attrName>
                                        </p:attrNameLst>
                                      </p:cBhvr>
                                      <p:tavLst>
                                        <p:tav tm="0">
                                          <p:val>
                                            <p:fltVal val="360"/>
                                          </p:val>
                                        </p:tav>
                                        <p:tav tm="100000">
                                          <p:val>
                                            <p:fltVal val="0"/>
                                          </p:val>
                                        </p:tav>
                                      </p:tavLst>
                                    </p:anim>
                                    <p:animEffect transition="in" filter="fade">
                                      <p:cBhvr>
                                        <p:cTn id="24" dur="500"/>
                                        <p:tgtEl>
                                          <p:spTgt spid="18"/>
                                        </p:tgtEl>
                                      </p:cBhvr>
                                    </p:animEffect>
                                  </p:childTnLst>
                                </p:cTn>
                              </p:par>
                              <p:par>
                                <p:cTn id="25" presetID="16" presetClass="entr" presetSubtype="37" fill="hold" nodeType="withEffect">
                                  <p:stCondLst>
                                    <p:cond delay="500"/>
                                  </p:stCondLst>
                                  <p:childTnLst>
                                    <p:set>
                                      <p:cBhvr>
                                        <p:cTn id="26" dur="1" fill="hold">
                                          <p:stCondLst>
                                            <p:cond delay="0"/>
                                          </p:stCondLst>
                                        </p:cTn>
                                        <p:tgtEl>
                                          <p:spTgt spid="64"/>
                                        </p:tgtEl>
                                        <p:attrNameLst>
                                          <p:attrName>style.visibility</p:attrName>
                                        </p:attrNameLst>
                                      </p:cBhvr>
                                      <p:to>
                                        <p:strVal val="visible"/>
                                      </p:to>
                                    </p:set>
                                    <p:animEffect transition="in" filter="barn(outVertical)">
                                      <p:cBhvr>
                                        <p:cTn id="27" dur="500"/>
                                        <p:tgtEl>
                                          <p:spTgt spid="64"/>
                                        </p:tgtEl>
                                      </p:cBhvr>
                                    </p:animEffect>
                                  </p:childTnLst>
                                </p:cTn>
                              </p:par>
                              <p:par>
                                <p:cTn id="28" presetID="32" presetClass="emph" presetSubtype="0" repeatCount="2000" fill="hold" nodeType="withEffect">
                                  <p:stCondLst>
                                    <p:cond delay="500"/>
                                  </p:stCondLst>
                                  <p:childTnLst>
                                    <p:animRot by="120000">
                                      <p:cBhvr>
                                        <p:cTn id="29" dur="100" fill="hold">
                                          <p:stCondLst>
                                            <p:cond delay="0"/>
                                          </p:stCondLst>
                                        </p:cTn>
                                        <p:tgtEl>
                                          <p:spTgt spid="16"/>
                                        </p:tgtEl>
                                        <p:attrNameLst>
                                          <p:attrName>r</p:attrName>
                                        </p:attrNameLst>
                                      </p:cBhvr>
                                    </p:animRot>
                                    <p:animRot by="-240000">
                                      <p:cBhvr>
                                        <p:cTn id="30" dur="200" fill="hold">
                                          <p:stCondLst>
                                            <p:cond delay="200"/>
                                          </p:stCondLst>
                                        </p:cTn>
                                        <p:tgtEl>
                                          <p:spTgt spid="16"/>
                                        </p:tgtEl>
                                        <p:attrNameLst>
                                          <p:attrName>r</p:attrName>
                                        </p:attrNameLst>
                                      </p:cBhvr>
                                    </p:animRot>
                                    <p:animRot by="240000">
                                      <p:cBhvr>
                                        <p:cTn id="31" dur="200" fill="hold">
                                          <p:stCondLst>
                                            <p:cond delay="400"/>
                                          </p:stCondLst>
                                        </p:cTn>
                                        <p:tgtEl>
                                          <p:spTgt spid="16"/>
                                        </p:tgtEl>
                                        <p:attrNameLst>
                                          <p:attrName>r</p:attrName>
                                        </p:attrNameLst>
                                      </p:cBhvr>
                                    </p:animRot>
                                    <p:animRot by="-240000">
                                      <p:cBhvr>
                                        <p:cTn id="32" dur="200" fill="hold">
                                          <p:stCondLst>
                                            <p:cond delay="600"/>
                                          </p:stCondLst>
                                        </p:cTn>
                                        <p:tgtEl>
                                          <p:spTgt spid="16"/>
                                        </p:tgtEl>
                                        <p:attrNameLst>
                                          <p:attrName>r</p:attrName>
                                        </p:attrNameLst>
                                      </p:cBhvr>
                                    </p:animRot>
                                    <p:animRot by="120000">
                                      <p:cBhvr>
                                        <p:cTn id="33" dur="200" fill="hold">
                                          <p:stCondLst>
                                            <p:cond delay="800"/>
                                          </p:stCondLst>
                                        </p:cTn>
                                        <p:tgtEl>
                                          <p:spTgt spid="16"/>
                                        </p:tgtEl>
                                        <p:attrNameLst>
                                          <p:attrName>r</p:attrName>
                                        </p:attrNameLst>
                                      </p:cBhvr>
                                    </p:animRot>
                                  </p:childTnLst>
                                </p:cTn>
                              </p:par>
                              <p:par>
                                <p:cTn id="34" presetID="32" presetClass="emph" presetSubtype="0" repeatCount="2000" fill="hold" nodeType="withEffect">
                                  <p:stCondLst>
                                    <p:cond delay="500"/>
                                  </p:stCondLst>
                                  <p:childTnLst>
                                    <p:animRot by="120000">
                                      <p:cBhvr>
                                        <p:cTn id="35" dur="100" fill="hold">
                                          <p:stCondLst>
                                            <p:cond delay="0"/>
                                          </p:stCondLst>
                                        </p:cTn>
                                        <p:tgtEl>
                                          <p:spTgt spid="18"/>
                                        </p:tgtEl>
                                        <p:attrNameLst>
                                          <p:attrName>r</p:attrName>
                                        </p:attrNameLst>
                                      </p:cBhvr>
                                    </p:animRot>
                                    <p:animRot by="-240000">
                                      <p:cBhvr>
                                        <p:cTn id="36" dur="200" fill="hold">
                                          <p:stCondLst>
                                            <p:cond delay="200"/>
                                          </p:stCondLst>
                                        </p:cTn>
                                        <p:tgtEl>
                                          <p:spTgt spid="18"/>
                                        </p:tgtEl>
                                        <p:attrNameLst>
                                          <p:attrName>r</p:attrName>
                                        </p:attrNameLst>
                                      </p:cBhvr>
                                    </p:animRot>
                                    <p:animRot by="240000">
                                      <p:cBhvr>
                                        <p:cTn id="37" dur="200" fill="hold">
                                          <p:stCondLst>
                                            <p:cond delay="400"/>
                                          </p:stCondLst>
                                        </p:cTn>
                                        <p:tgtEl>
                                          <p:spTgt spid="18"/>
                                        </p:tgtEl>
                                        <p:attrNameLst>
                                          <p:attrName>r</p:attrName>
                                        </p:attrNameLst>
                                      </p:cBhvr>
                                    </p:animRot>
                                    <p:animRot by="-240000">
                                      <p:cBhvr>
                                        <p:cTn id="38" dur="200" fill="hold">
                                          <p:stCondLst>
                                            <p:cond delay="600"/>
                                          </p:stCondLst>
                                        </p:cTn>
                                        <p:tgtEl>
                                          <p:spTgt spid="18"/>
                                        </p:tgtEl>
                                        <p:attrNameLst>
                                          <p:attrName>r</p:attrName>
                                        </p:attrNameLst>
                                      </p:cBhvr>
                                    </p:animRot>
                                    <p:animRot by="120000">
                                      <p:cBhvr>
                                        <p:cTn id="39" dur="200" fill="hold">
                                          <p:stCondLst>
                                            <p:cond delay="800"/>
                                          </p:stCondLst>
                                        </p:cTn>
                                        <p:tgtEl>
                                          <p:spTgt spid="18"/>
                                        </p:tgtEl>
                                        <p:attrNameLst>
                                          <p:attrName>r</p:attrName>
                                        </p:attrNameLst>
                                      </p:cBhvr>
                                    </p:animRot>
                                  </p:childTnLst>
                                </p:cTn>
                              </p:par>
                              <p:par>
                                <p:cTn id="40" presetID="53" presetClass="entr" presetSubtype="16" fill="hold" grpId="0" nodeType="withEffect">
                                  <p:stCondLst>
                                    <p:cond delay="500"/>
                                  </p:stCondLst>
                                  <p:childTnLst>
                                    <p:set>
                                      <p:cBhvr>
                                        <p:cTn id="41" dur="1" fill="hold">
                                          <p:stCondLst>
                                            <p:cond delay="0"/>
                                          </p:stCondLst>
                                        </p:cTn>
                                        <p:tgtEl>
                                          <p:spTgt spid="8"/>
                                        </p:tgtEl>
                                        <p:attrNameLst>
                                          <p:attrName>style.visibility</p:attrName>
                                        </p:attrNameLst>
                                      </p:cBhvr>
                                      <p:to>
                                        <p:strVal val="visible"/>
                                      </p:to>
                                    </p:set>
                                    <p:anim calcmode="lin" valueType="num">
                                      <p:cBhvr>
                                        <p:cTn id="42" dur="500" fill="hold"/>
                                        <p:tgtEl>
                                          <p:spTgt spid="8"/>
                                        </p:tgtEl>
                                        <p:attrNameLst>
                                          <p:attrName>ppt_w</p:attrName>
                                        </p:attrNameLst>
                                      </p:cBhvr>
                                      <p:tavLst>
                                        <p:tav tm="0">
                                          <p:val>
                                            <p:fltVal val="0"/>
                                          </p:val>
                                        </p:tav>
                                        <p:tav tm="100000">
                                          <p:val>
                                            <p:strVal val="#ppt_w"/>
                                          </p:val>
                                        </p:tav>
                                      </p:tavLst>
                                    </p:anim>
                                    <p:anim calcmode="lin" valueType="num">
                                      <p:cBhvr>
                                        <p:cTn id="43" dur="500" fill="hold"/>
                                        <p:tgtEl>
                                          <p:spTgt spid="8"/>
                                        </p:tgtEl>
                                        <p:attrNameLst>
                                          <p:attrName>ppt_h</p:attrName>
                                        </p:attrNameLst>
                                      </p:cBhvr>
                                      <p:tavLst>
                                        <p:tav tm="0">
                                          <p:val>
                                            <p:fltVal val="0"/>
                                          </p:val>
                                        </p:tav>
                                        <p:tav tm="100000">
                                          <p:val>
                                            <p:strVal val="#ppt_h"/>
                                          </p:val>
                                        </p:tav>
                                      </p:tavLst>
                                    </p:anim>
                                    <p:animEffect transition="in" filter="fade">
                                      <p:cBhvr>
                                        <p:cTn id="44" dur="500"/>
                                        <p:tgtEl>
                                          <p:spTgt spid="8"/>
                                        </p:tgtEl>
                                      </p:cBhvr>
                                    </p:animEffect>
                                  </p:childTnLst>
                                </p:cTn>
                              </p:par>
                              <p:par>
                                <p:cTn id="45" presetID="53" presetClass="entr" presetSubtype="16" fill="hold" grpId="0" nodeType="withEffect">
                                  <p:stCondLst>
                                    <p:cond delay="500"/>
                                  </p:stCondLst>
                                  <p:childTnLst>
                                    <p:set>
                                      <p:cBhvr>
                                        <p:cTn id="46" dur="1" fill="hold">
                                          <p:stCondLst>
                                            <p:cond delay="0"/>
                                          </p:stCondLst>
                                        </p:cTn>
                                        <p:tgtEl>
                                          <p:spTgt spid="7"/>
                                        </p:tgtEl>
                                        <p:attrNameLst>
                                          <p:attrName>style.visibility</p:attrName>
                                        </p:attrNameLst>
                                      </p:cBhvr>
                                      <p:to>
                                        <p:strVal val="visible"/>
                                      </p:to>
                                    </p:set>
                                    <p:anim calcmode="lin" valueType="num">
                                      <p:cBhvr>
                                        <p:cTn id="47" dur="500" fill="hold"/>
                                        <p:tgtEl>
                                          <p:spTgt spid="7"/>
                                        </p:tgtEl>
                                        <p:attrNameLst>
                                          <p:attrName>ppt_w</p:attrName>
                                        </p:attrNameLst>
                                      </p:cBhvr>
                                      <p:tavLst>
                                        <p:tav tm="0">
                                          <p:val>
                                            <p:fltVal val="0"/>
                                          </p:val>
                                        </p:tav>
                                        <p:tav tm="100000">
                                          <p:val>
                                            <p:strVal val="#ppt_w"/>
                                          </p:val>
                                        </p:tav>
                                      </p:tavLst>
                                    </p:anim>
                                    <p:anim calcmode="lin" valueType="num">
                                      <p:cBhvr>
                                        <p:cTn id="48" dur="500" fill="hold"/>
                                        <p:tgtEl>
                                          <p:spTgt spid="7"/>
                                        </p:tgtEl>
                                        <p:attrNameLst>
                                          <p:attrName>ppt_h</p:attrName>
                                        </p:attrNameLst>
                                      </p:cBhvr>
                                      <p:tavLst>
                                        <p:tav tm="0">
                                          <p:val>
                                            <p:fltVal val="0"/>
                                          </p:val>
                                        </p:tav>
                                        <p:tav tm="100000">
                                          <p:val>
                                            <p:strVal val="#ppt_h"/>
                                          </p:val>
                                        </p:tav>
                                      </p:tavLst>
                                    </p:anim>
                                    <p:animEffect transition="in" filter="fade">
                                      <p:cBhvr>
                                        <p:cTn id="49" dur="500"/>
                                        <p:tgtEl>
                                          <p:spTgt spid="7"/>
                                        </p:tgtEl>
                                      </p:cBhvr>
                                    </p:animEffect>
                                  </p:childTnLst>
                                </p:cTn>
                              </p:par>
                              <p:par>
                                <p:cTn id="50" presetID="16" presetClass="entr" presetSubtype="37" fill="hold" grpId="0" nodeType="withEffect">
                                  <p:stCondLst>
                                    <p:cond delay="500"/>
                                  </p:stCondLst>
                                  <p:childTnLst>
                                    <p:set>
                                      <p:cBhvr>
                                        <p:cTn id="51" dur="1" fill="hold">
                                          <p:stCondLst>
                                            <p:cond delay="0"/>
                                          </p:stCondLst>
                                        </p:cTn>
                                        <p:tgtEl>
                                          <p:spTgt spid="9"/>
                                        </p:tgtEl>
                                        <p:attrNameLst>
                                          <p:attrName>style.visibility</p:attrName>
                                        </p:attrNameLst>
                                      </p:cBhvr>
                                      <p:to>
                                        <p:strVal val="visible"/>
                                      </p:to>
                                    </p:set>
                                    <p:animEffect transition="in" filter="barn(outVertical)">
                                      <p:cBhvr>
                                        <p:cTn id="52" dur="500"/>
                                        <p:tgtEl>
                                          <p:spTgt spid="9"/>
                                        </p:tgtEl>
                                      </p:cBhvr>
                                    </p:animEffect>
                                  </p:childTnLst>
                                </p:cTn>
                              </p:par>
                              <p:par>
                                <p:cTn id="53" presetID="6" presetClass="emph" presetSubtype="0" repeatCount="2000" autoRev="1" fill="hold" grpId="1" nodeType="withEffect">
                                  <p:stCondLst>
                                    <p:cond delay="500"/>
                                  </p:stCondLst>
                                  <p:childTnLst>
                                    <p:animScale>
                                      <p:cBhvr>
                                        <p:cTn id="54" dur="200" fill="hold"/>
                                        <p:tgtEl>
                                          <p:spTgt spid="8"/>
                                        </p:tgtEl>
                                      </p:cBhvr>
                                      <p:by x="110000" y="110000"/>
                                    </p:animScale>
                                  </p:childTnLst>
                                </p:cTn>
                              </p:par>
                              <p:par>
                                <p:cTn id="55" presetID="6" presetClass="emph" presetSubtype="0" repeatCount="2000" autoRev="1" fill="hold" grpId="1" nodeType="withEffect">
                                  <p:stCondLst>
                                    <p:cond delay="500"/>
                                  </p:stCondLst>
                                  <p:childTnLst>
                                    <p:animScale>
                                      <p:cBhvr>
                                        <p:cTn id="56" dur="200" fill="hold"/>
                                        <p:tgtEl>
                                          <p:spTgt spid="7"/>
                                        </p:tgtEl>
                                      </p:cBhvr>
                                      <p:by x="110000" y="110000"/>
                                    </p:animScale>
                                  </p:childTnLst>
                                </p:cTn>
                              </p:par>
                              <p:par>
                                <p:cTn id="57" presetID="1" presetClass="entr" presetSubtype="0" fill="hold" grpId="0" nodeType="withEffect" nodePh="1">
                                  <p:stCondLst>
                                    <p:cond delay="3400"/>
                                  </p:stCondLst>
                                  <p:endCondLst>
                                    <p:cond evt="begin" delay="0">
                                      <p:tn val="57"/>
                                    </p:cond>
                                  </p:endCondLst>
                                  <p:childTnLst>
                                    <p:set>
                                      <p:cBhvr>
                                        <p:cTn id="58" dur="1" fill="hold">
                                          <p:stCondLst>
                                            <p:cond delay="0"/>
                                          </p:stCondLst>
                                        </p:cTn>
                                        <p:tgtEl>
                                          <p:spTgt spid="12"/>
                                        </p:tgtEl>
                                        <p:attrNameLst>
                                          <p:attrName>style.visibility</p:attrName>
                                        </p:attrNameLst>
                                      </p:cBhvr>
                                      <p:to>
                                        <p:strVal val="visible"/>
                                      </p:to>
                                    </p:set>
                                  </p:childTnLst>
                                </p:cTn>
                              </p:par>
                              <p:par>
                                <p:cTn id="59" presetID="6" presetClass="emph" presetSubtype="0" repeatCount="indefinite" autoRev="1" fill="hold" grpId="2" nodeType="withEffect">
                                  <p:stCondLst>
                                    <p:cond delay="500"/>
                                  </p:stCondLst>
                                  <p:childTnLst>
                                    <p:animScale>
                                      <p:cBhvr>
                                        <p:cTn id="60" dur="3000" fill="hold"/>
                                        <p:tgtEl>
                                          <p:spTgt spid="8"/>
                                        </p:tgtEl>
                                      </p:cBhvr>
                                      <p:by x="105000" y="105000"/>
                                    </p:animScale>
                                  </p:childTnLst>
                                </p:cTn>
                              </p:par>
                              <p:par>
                                <p:cTn id="61" presetID="6" presetClass="emph" presetSubtype="0" repeatCount="indefinite" autoRev="1" fill="hold" grpId="2" nodeType="withEffect">
                                  <p:stCondLst>
                                    <p:cond delay="500"/>
                                  </p:stCondLst>
                                  <p:childTnLst>
                                    <p:animScale>
                                      <p:cBhvr>
                                        <p:cTn id="62" dur="3000" fill="hold"/>
                                        <p:tgtEl>
                                          <p:spTgt spid="7"/>
                                        </p:tgtEl>
                                      </p:cBhvr>
                                      <p:by x="105000" y="105000"/>
                                    </p:animScale>
                                  </p:childTnLst>
                                </p:cTn>
                              </p:par>
                              <p:par>
                                <p:cTn id="63" presetID="6" presetClass="emph" presetSubtype="0" repeatCount="indefinite" autoRev="1" fill="hold" grpId="1" nodeType="withEffect">
                                  <p:stCondLst>
                                    <p:cond delay="500"/>
                                  </p:stCondLst>
                                  <p:childTnLst>
                                    <p:animScale>
                                      <p:cBhvr>
                                        <p:cTn id="64" dur="3000" fill="hold"/>
                                        <p:tgtEl>
                                          <p:spTgt spid="9"/>
                                        </p:tgtEl>
                                      </p:cBhvr>
                                      <p:by x="105000" y="105000"/>
                                    </p:animScale>
                                  </p:childTnLst>
                                </p:cTn>
                              </p:par>
                              <p:par>
                                <p:cTn id="65" presetID="6" presetClass="emph" presetSubtype="0" repeatCount="indefinite" autoRev="1" fill="hold" nodeType="withEffect">
                                  <p:stCondLst>
                                    <p:cond delay="500"/>
                                  </p:stCondLst>
                                  <p:childTnLst>
                                    <p:animScale>
                                      <p:cBhvr>
                                        <p:cTn id="66" dur="3000" fill="hold"/>
                                        <p:tgtEl>
                                          <p:spTgt spid="16"/>
                                        </p:tgtEl>
                                      </p:cBhvr>
                                      <p:by x="105000" y="105000"/>
                                    </p:animScale>
                                  </p:childTnLst>
                                </p:cTn>
                              </p:par>
                              <p:par>
                                <p:cTn id="67" presetID="6" presetClass="emph" presetSubtype="0" repeatCount="indefinite" autoRev="1" fill="hold" nodeType="withEffect">
                                  <p:stCondLst>
                                    <p:cond delay="500"/>
                                  </p:stCondLst>
                                  <p:childTnLst>
                                    <p:animScale>
                                      <p:cBhvr>
                                        <p:cTn id="68" dur="3000" fill="hold"/>
                                        <p:tgtEl>
                                          <p:spTgt spid="18"/>
                                        </p:tgtEl>
                                      </p:cBhvr>
                                      <p:by x="105000" y="105000"/>
                                    </p:animScale>
                                  </p:childTnLst>
                                </p:cTn>
                              </p:par>
                              <p:par>
                                <p:cTn id="69" presetID="2" presetClass="entr" presetSubtype="4" decel="100000" fill="hold" grpId="0" nodeType="withEffect">
                                  <p:stCondLst>
                                    <p:cond delay="80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700" fill="hold"/>
                                        <p:tgtEl>
                                          <p:spTgt spid="19"/>
                                        </p:tgtEl>
                                        <p:attrNameLst>
                                          <p:attrName>ppt_x</p:attrName>
                                        </p:attrNameLst>
                                      </p:cBhvr>
                                      <p:tavLst>
                                        <p:tav tm="0">
                                          <p:val>
                                            <p:strVal val="#ppt_x"/>
                                          </p:val>
                                        </p:tav>
                                        <p:tav tm="100000">
                                          <p:val>
                                            <p:strVal val="#ppt_x"/>
                                          </p:val>
                                        </p:tav>
                                      </p:tavLst>
                                    </p:anim>
                                    <p:anim calcmode="lin" valueType="num">
                                      <p:cBhvr additive="base">
                                        <p:cTn id="72" dur="700" fill="hold"/>
                                        <p:tgtEl>
                                          <p:spTgt spid="19"/>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80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700" fill="hold"/>
                                        <p:tgtEl>
                                          <p:spTgt spid="21"/>
                                        </p:tgtEl>
                                        <p:attrNameLst>
                                          <p:attrName>ppt_x</p:attrName>
                                        </p:attrNameLst>
                                      </p:cBhvr>
                                      <p:tavLst>
                                        <p:tav tm="0">
                                          <p:val>
                                            <p:strVal val="#ppt_x"/>
                                          </p:val>
                                        </p:tav>
                                        <p:tav tm="100000">
                                          <p:val>
                                            <p:strVal val="#ppt_x"/>
                                          </p:val>
                                        </p:tav>
                                      </p:tavLst>
                                    </p:anim>
                                    <p:anim calcmode="lin" valueType="num">
                                      <p:cBhvr additive="base">
                                        <p:cTn id="76" dur="700" fill="hold"/>
                                        <p:tgtEl>
                                          <p:spTgt spid="21"/>
                                        </p:tgtEl>
                                        <p:attrNameLst>
                                          <p:attrName>ppt_y</p:attrName>
                                        </p:attrNameLst>
                                      </p:cBhvr>
                                      <p:tavLst>
                                        <p:tav tm="0">
                                          <p:val>
                                            <p:strVal val="1+#ppt_h/2"/>
                                          </p:val>
                                        </p:tav>
                                        <p:tav tm="100000">
                                          <p:val>
                                            <p:strVal val="#ppt_y"/>
                                          </p:val>
                                        </p:tav>
                                      </p:tavLst>
                                    </p:anim>
                                  </p:childTnLst>
                                </p:cTn>
                              </p:par>
                              <p:par>
                                <p:cTn id="77" presetID="1" presetClass="entr" presetSubtype="0" fill="hold" grpId="0" nodeType="withEffect" nodePh="1">
                                  <p:stCondLst>
                                    <p:cond delay="800"/>
                                  </p:stCondLst>
                                  <p:endCondLst>
                                    <p:cond evt="begin" delay="0">
                                      <p:tn val="77"/>
                                    </p:cond>
                                  </p:endCondLst>
                                  <p:childTnLst>
                                    <p:set>
                                      <p:cBhvr>
                                        <p:cTn id="78" dur="1" fill="hold">
                                          <p:stCondLst>
                                            <p:cond delay="0"/>
                                          </p:stCondLst>
                                        </p:cTn>
                                        <p:tgtEl>
                                          <p:spTgt spid="26"/>
                                        </p:tgtEl>
                                        <p:attrNameLst>
                                          <p:attrName>style.visibility</p:attrName>
                                        </p:attrNameLst>
                                      </p:cBhvr>
                                      <p:to>
                                        <p:strVal val="visible"/>
                                      </p:to>
                                    </p:set>
                                  </p:childTnLst>
                                </p:cTn>
                              </p:par>
                              <p:par>
                                <p:cTn id="79" presetID="2" presetClass="entr" presetSubtype="4" decel="100000" fill="hold" grpId="0" nodeType="withEffect">
                                  <p:stCondLst>
                                    <p:cond delay="800"/>
                                  </p:stCondLst>
                                  <p:childTnLst>
                                    <p:set>
                                      <p:cBhvr>
                                        <p:cTn id="80" dur="1" fill="hold">
                                          <p:stCondLst>
                                            <p:cond delay="0"/>
                                          </p:stCondLst>
                                        </p:cTn>
                                        <p:tgtEl>
                                          <p:spTgt spid="23"/>
                                        </p:tgtEl>
                                        <p:attrNameLst>
                                          <p:attrName>style.visibility</p:attrName>
                                        </p:attrNameLst>
                                      </p:cBhvr>
                                      <p:to>
                                        <p:strVal val="visible"/>
                                      </p:to>
                                    </p:set>
                                    <p:anim calcmode="lin" valueType="num">
                                      <p:cBhvr additive="base">
                                        <p:cTn id="81" dur="700" fill="hold"/>
                                        <p:tgtEl>
                                          <p:spTgt spid="23"/>
                                        </p:tgtEl>
                                        <p:attrNameLst>
                                          <p:attrName>ppt_x</p:attrName>
                                        </p:attrNameLst>
                                      </p:cBhvr>
                                      <p:tavLst>
                                        <p:tav tm="0">
                                          <p:val>
                                            <p:strVal val="#ppt_x"/>
                                          </p:val>
                                        </p:tav>
                                        <p:tav tm="100000">
                                          <p:val>
                                            <p:strVal val="#ppt_x"/>
                                          </p:val>
                                        </p:tav>
                                      </p:tavLst>
                                    </p:anim>
                                    <p:anim calcmode="lin" valueType="num">
                                      <p:cBhvr additive="base">
                                        <p:cTn id="82" dur="700" fill="hold"/>
                                        <p:tgtEl>
                                          <p:spTgt spid="23"/>
                                        </p:tgtEl>
                                        <p:attrNameLst>
                                          <p:attrName>ppt_y</p:attrName>
                                        </p:attrNameLst>
                                      </p:cBhvr>
                                      <p:tavLst>
                                        <p:tav tm="0">
                                          <p:val>
                                            <p:strVal val="1+#ppt_h/2"/>
                                          </p:val>
                                        </p:tav>
                                        <p:tav tm="100000">
                                          <p:val>
                                            <p:strVal val="#ppt_y"/>
                                          </p:val>
                                        </p:tav>
                                      </p:tavLst>
                                    </p:anim>
                                  </p:childTnLst>
                                </p:cTn>
                              </p:par>
                              <p:par>
                                <p:cTn id="83" presetID="2" presetClass="entr" presetSubtype="4" decel="100000" fill="hold" grpId="0" nodeType="withEffect">
                                  <p:stCondLst>
                                    <p:cond delay="800"/>
                                  </p:stCondLst>
                                  <p:childTnLst>
                                    <p:set>
                                      <p:cBhvr>
                                        <p:cTn id="84" dur="1" fill="hold">
                                          <p:stCondLst>
                                            <p:cond delay="0"/>
                                          </p:stCondLst>
                                        </p:cTn>
                                        <p:tgtEl>
                                          <p:spTgt spid="31"/>
                                        </p:tgtEl>
                                        <p:attrNameLst>
                                          <p:attrName>style.visibility</p:attrName>
                                        </p:attrNameLst>
                                      </p:cBhvr>
                                      <p:to>
                                        <p:strVal val="visible"/>
                                      </p:to>
                                    </p:set>
                                    <p:anim calcmode="lin" valueType="num">
                                      <p:cBhvr additive="base">
                                        <p:cTn id="85" dur="700" fill="hold"/>
                                        <p:tgtEl>
                                          <p:spTgt spid="31"/>
                                        </p:tgtEl>
                                        <p:attrNameLst>
                                          <p:attrName>ppt_x</p:attrName>
                                        </p:attrNameLst>
                                      </p:cBhvr>
                                      <p:tavLst>
                                        <p:tav tm="0">
                                          <p:val>
                                            <p:strVal val="#ppt_x"/>
                                          </p:val>
                                        </p:tav>
                                        <p:tav tm="100000">
                                          <p:val>
                                            <p:strVal val="#ppt_x"/>
                                          </p:val>
                                        </p:tav>
                                      </p:tavLst>
                                    </p:anim>
                                    <p:anim calcmode="lin" valueType="num">
                                      <p:cBhvr additive="base">
                                        <p:cTn id="86" dur="700" fill="hold"/>
                                        <p:tgtEl>
                                          <p:spTgt spid="31"/>
                                        </p:tgtEl>
                                        <p:attrNameLst>
                                          <p:attrName>ppt_y</p:attrName>
                                        </p:attrNameLst>
                                      </p:cBhvr>
                                      <p:tavLst>
                                        <p:tav tm="0">
                                          <p:val>
                                            <p:strVal val="1+#ppt_h/2"/>
                                          </p:val>
                                        </p:tav>
                                        <p:tav tm="100000">
                                          <p:val>
                                            <p:strVal val="#ppt_y"/>
                                          </p:val>
                                        </p:tav>
                                      </p:tavLst>
                                    </p:anim>
                                  </p:childTnLst>
                                </p:cTn>
                              </p:par>
                              <p:par>
                                <p:cTn id="87" presetID="2" presetClass="entr" presetSubtype="4" decel="100000" fill="hold" grpId="0" nodeType="withEffect">
                                  <p:stCondLst>
                                    <p:cond delay="800"/>
                                  </p:stCondLst>
                                  <p:childTnLst>
                                    <p:set>
                                      <p:cBhvr>
                                        <p:cTn id="88" dur="1" fill="hold">
                                          <p:stCondLst>
                                            <p:cond delay="0"/>
                                          </p:stCondLst>
                                        </p:cTn>
                                        <p:tgtEl>
                                          <p:spTgt spid="32"/>
                                        </p:tgtEl>
                                        <p:attrNameLst>
                                          <p:attrName>style.visibility</p:attrName>
                                        </p:attrNameLst>
                                      </p:cBhvr>
                                      <p:to>
                                        <p:strVal val="visible"/>
                                      </p:to>
                                    </p:set>
                                    <p:anim calcmode="lin" valueType="num">
                                      <p:cBhvr additive="base">
                                        <p:cTn id="89" dur="700" fill="hold"/>
                                        <p:tgtEl>
                                          <p:spTgt spid="32"/>
                                        </p:tgtEl>
                                        <p:attrNameLst>
                                          <p:attrName>ppt_x</p:attrName>
                                        </p:attrNameLst>
                                      </p:cBhvr>
                                      <p:tavLst>
                                        <p:tav tm="0">
                                          <p:val>
                                            <p:strVal val="#ppt_x"/>
                                          </p:val>
                                        </p:tav>
                                        <p:tav tm="100000">
                                          <p:val>
                                            <p:strVal val="#ppt_x"/>
                                          </p:val>
                                        </p:tav>
                                      </p:tavLst>
                                    </p:anim>
                                    <p:anim calcmode="lin" valueType="num">
                                      <p:cBhvr additive="base">
                                        <p:cTn id="90" dur="700" fill="hold"/>
                                        <p:tgtEl>
                                          <p:spTgt spid="32"/>
                                        </p:tgtEl>
                                        <p:attrNameLst>
                                          <p:attrName>ppt_y</p:attrName>
                                        </p:attrNameLst>
                                      </p:cBhvr>
                                      <p:tavLst>
                                        <p:tav tm="0">
                                          <p:val>
                                            <p:strVal val="1+#ppt_h/2"/>
                                          </p:val>
                                        </p:tav>
                                        <p:tav tm="100000">
                                          <p:val>
                                            <p:strVal val="#ppt_y"/>
                                          </p:val>
                                        </p:tav>
                                      </p:tavLst>
                                    </p:anim>
                                  </p:childTnLst>
                                </p:cTn>
                              </p:par>
                              <p:par>
                                <p:cTn id="91" presetID="2" presetClass="entr" presetSubtype="4" decel="100000" fill="hold" grpId="0" nodeType="withEffect">
                                  <p:stCondLst>
                                    <p:cond delay="800"/>
                                  </p:stCondLst>
                                  <p:childTnLst>
                                    <p:set>
                                      <p:cBhvr>
                                        <p:cTn id="92" dur="1" fill="hold">
                                          <p:stCondLst>
                                            <p:cond delay="0"/>
                                          </p:stCondLst>
                                        </p:cTn>
                                        <p:tgtEl>
                                          <p:spTgt spid="33"/>
                                        </p:tgtEl>
                                        <p:attrNameLst>
                                          <p:attrName>style.visibility</p:attrName>
                                        </p:attrNameLst>
                                      </p:cBhvr>
                                      <p:to>
                                        <p:strVal val="visible"/>
                                      </p:to>
                                    </p:set>
                                    <p:anim calcmode="lin" valueType="num">
                                      <p:cBhvr additive="base">
                                        <p:cTn id="93" dur="700" fill="hold"/>
                                        <p:tgtEl>
                                          <p:spTgt spid="33"/>
                                        </p:tgtEl>
                                        <p:attrNameLst>
                                          <p:attrName>ppt_x</p:attrName>
                                        </p:attrNameLst>
                                      </p:cBhvr>
                                      <p:tavLst>
                                        <p:tav tm="0">
                                          <p:val>
                                            <p:strVal val="#ppt_x"/>
                                          </p:val>
                                        </p:tav>
                                        <p:tav tm="100000">
                                          <p:val>
                                            <p:strVal val="#ppt_x"/>
                                          </p:val>
                                        </p:tav>
                                      </p:tavLst>
                                    </p:anim>
                                    <p:anim calcmode="lin" valueType="num">
                                      <p:cBhvr additive="base">
                                        <p:cTn id="94" dur="700" fill="hold"/>
                                        <p:tgtEl>
                                          <p:spTgt spid="33"/>
                                        </p:tgtEl>
                                        <p:attrNameLst>
                                          <p:attrName>ppt_y</p:attrName>
                                        </p:attrNameLst>
                                      </p:cBhvr>
                                      <p:tavLst>
                                        <p:tav tm="0">
                                          <p:val>
                                            <p:strVal val="1+#ppt_h/2"/>
                                          </p:val>
                                        </p:tav>
                                        <p:tav tm="100000">
                                          <p:val>
                                            <p:strVal val="#ppt_y"/>
                                          </p:val>
                                        </p:tav>
                                      </p:tavLst>
                                    </p:anim>
                                  </p:childTnLst>
                                </p:cTn>
                              </p:par>
                              <p:par>
                                <p:cTn id="95" presetID="1" presetClass="entr" presetSubtype="0" fill="hold" grpId="0" nodeType="withEffect" nodePh="1">
                                  <p:stCondLst>
                                    <p:cond delay="800"/>
                                  </p:stCondLst>
                                  <p:endCondLst>
                                    <p:cond evt="begin" delay="0">
                                      <p:tn val="95"/>
                                    </p:cond>
                                  </p:endCondLst>
                                  <p:childTnLst>
                                    <p:set>
                                      <p:cBhvr>
                                        <p:cTn id="96" dur="1" fill="hold">
                                          <p:stCondLst>
                                            <p:cond delay="0"/>
                                          </p:stCondLst>
                                        </p:cTn>
                                        <p:tgtEl>
                                          <p:spTgt spid="34"/>
                                        </p:tgtEl>
                                        <p:attrNameLst>
                                          <p:attrName>style.visibility</p:attrName>
                                        </p:attrNameLst>
                                      </p:cBhvr>
                                      <p:to>
                                        <p:strVal val="visible"/>
                                      </p:to>
                                    </p:set>
                                  </p:childTnLst>
                                </p:cTn>
                              </p:par>
                              <p:par>
                                <p:cTn id="97" presetID="2" presetClass="entr" presetSubtype="4" decel="100000" fill="hold" grpId="0" nodeType="withEffect">
                                  <p:stCondLst>
                                    <p:cond delay="800"/>
                                  </p:stCondLst>
                                  <p:childTnLst>
                                    <p:set>
                                      <p:cBhvr>
                                        <p:cTn id="98" dur="1" fill="hold">
                                          <p:stCondLst>
                                            <p:cond delay="0"/>
                                          </p:stCondLst>
                                        </p:cTn>
                                        <p:tgtEl>
                                          <p:spTgt spid="20"/>
                                        </p:tgtEl>
                                        <p:attrNameLst>
                                          <p:attrName>style.visibility</p:attrName>
                                        </p:attrNameLst>
                                      </p:cBhvr>
                                      <p:to>
                                        <p:strVal val="visible"/>
                                      </p:to>
                                    </p:set>
                                    <p:anim calcmode="lin" valueType="num">
                                      <p:cBhvr additive="base">
                                        <p:cTn id="99" dur="700" fill="hold"/>
                                        <p:tgtEl>
                                          <p:spTgt spid="20"/>
                                        </p:tgtEl>
                                        <p:attrNameLst>
                                          <p:attrName>ppt_x</p:attrName>
                                        </p:attrNameLst>
                                      </p:cBhvr>
                                      <p:tavLst>
                                        <p:tav tm="0">
                                          <p:val>
                                            <p:strVal val="#ppt_x"/>
                                          </p:val>
                                        </p:tav>
                                        <p:tav tm="100000">
                                          <p:val>
                                            <p:strVal val="#ppt_x"/>
                                          </p:val>
                                        </p:tav>
                                      </p:tavLst>
                                    </p:anim>
                                    <p:anim calcmode="lin" valueType="num">
                                      <p:cBhvr additive="base">
                                        <p:cTn id="100" dur="700" fill="hold"/>
                                        <p:tgtEl>
                                          <p:spTgt spid="20"/>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800"/>
                                  </p:stCondLst>
                                  <p:childTnLst>
                                    <p:set>
                                      <p:cBhvr>
                                        <p:cTn id="102" dur="1" fill="hold">
                                          <p:stCondLst>
                                            <p:cond delay="0"/>
                                          </p:stCondLst>
                                        </p:cTn>
                                        <p:tgtEl>
                                          <p:spTgt spid="22"/>
                                        </p:tgtEl>
                                        <p:attrNameLst>
                                          <p:attrName>style.visibility</p:attrName>
                                        </p:attrNameLst>
                                      </p:cBhvr>
                                      <p:to>
                                        <p:strVal val="visible"/>
                                      </p:to>
                                    </p:set>
                                    <p:anim calcmode="lin" valueType="num">
                                      <p:cBhvr additive="base">
                                        <p:cTn id="103" dur="700" fill="hold"/>
                                        <p:tgtEl>
                                          <p:spTgt spid="22"/>
                                        </p:tgtEl>
                                        <p:attrNameLst>
                                          <p:attrName>ppt_x</p:attrName>
                                        </p:attrNameLst>
                                      </p:cBhvr>
                                      <p:tavLst>
                                        <p:tav tm="0">
                                          <p:val>
                                            <p:strVal val="#ppt_x"/>
                                          </p:val>
                                        </p:tav>
                                        <p:tav tm="100000">
                                          <p:val>
                                            <p:strVal val="#ppt_x"/>
                                          </p:val>
                                        </p:tav>
                                      </p:tavLst>
                                    </p:anim>
                                    <p:anim calcmode="lin" valueType="num">
                                      <p:cBhvr additive="base">
                                        <p:cTn id="104" dur="700" fill="hold"/>
                                        <p:tgtEl>
                                          <p:spTgt spid="22"/>
                                        </p:tgtEl>
                                        <p:attrNameLst>
                                          <p:attrName>ppt_y</p:attrName>
                                        </p:attrNameLst>
                                      </p:cBhvr>
                                      <p:tavLst>
                                        <p:tav tm="0">
                                          <p:val>
                                            <p:strVal val="1+#ppt_h/2"/>
                                          </p:val>
                                        </p:tav>
                                        <p:tav tm="100000">
                                          <p:val>
                                            <p:strVal val="#ppt_y"/>
                                          </p:val>
                                        </p:tav>
                                      </p:tavLst>
                                    </p:anim>
                                  </p:childTnLst>
                                </p:cTn>
                              </p:par>
                              <p:par>
                                <p:cTn id="105" presetID="2" presetClass="entr" presetSubtype="4" decel="100000" fill="hold" grpId="0" nodeType="withEffect">
                                  <p:stCondLst>
                                    <p:cond delay="800"/>
                                  </p:stCondLst>
                                  <p:childTnLst>
                                    <p:set>
                                      <p:cBhvr>
                                        <p:cTn id="106" dur="1" fill="hold">
                                          <p:stCondLst>
                                            <p:cond delay="0"/>
                                          </p:stCondLst>
                                        </p:cTn>
                                        <p:tgtEl>
                                          <p:spTgt spid="24"/>
                                        </p:tgtEl>
                                        <p:attrNameLst>
                                          <p:attrName>style.visibility</p:attrName>
                                        </p:attrNameLst>
                                      </p:cBhvr>
                                      <p:to>
                                        <p:strVal val="visible"/>
                                      </p:to>
                                    </p:set>
                                    <p:anim calcmode="lin" valueType="num">
                                      <p:cBhvr additive="base">
                                        <p:cTn id="107" dur="700" fill="hold"/>
                                        <p:tgtEl>
                                          <p:spTgt spid="24"/>
                                        </p:tgtEl>
                                        <p:attrNameLst>
                                          <p:attrName>ppt_x</p:attrName>
                                        </p:attrNameLst>
                                      </p:cBhvr>
                                      <p:tavLst>
                                        <p:tav tm="0">
                                          <p:val>
                                            <p:strVal val="#ppt_x"/>
                                          </p:val>
                                        </p:tav>
                                        <p:tav tm="100000">
                                          <p:val>
                                            <p:strVal val="#ppt_x"/>
                                          </p:val>
                                        </p:tav>
                                      </p:tavLst>
                                    </p:anim>
                                    <p:anim calcmode="lin" valueType="num">
                                      <p:cBhvr additive="base">
                                        <p:cTn id="108" dur="700" fill="hold"/>
                                        <p:tgtEl>
                                          <p:spTgt spid="24"/>
                                        </p:tgtEl>
                                        <p:attrNameLst>
                                          <p:attrName>ppt_y</p:attrName>
                                        </p:attrNameLst>
                                      </p:cBhvr>
                                      <p:tavLst>
                                        <p:tav tm="0">
                                          <p:val>
                                            <p:strVal val="1+#ppt_h/2"/>
                                          </p:val>
                                        </p:tav>
                                        <p:tav tm="100000">
                                          <p:val>
                                            <p:strVal val="#ppt_y"/>
                                          </p:val>
                                        </p:tav>
                                      </p:tavLst>
                                    </p:anim>
                                  </p:childTnLst>
                                </p:cTn>
                              </p:par>
                              <p:par>
                                <p:cTn id="109" presetID="2" presetClass="entr" presetSubtype="4" decel="100000" fill="hold" grpId="0" nodeType="withEffect">
                                  <p:stCondLst>
                                    <p:cond delay="800"/>
                                  </p:stCondLst>
                                  <p:childTnLst>
                                    <p:set>
                                      <p:cBhvr>
                                        <p:cTn id="110" dur="1" fill="hold">
                                          <p:stCondLst>
                                            <p:cond delay="0"/>
                                          </p:stCondLst>
                                        </p:cTn>
                                        <p:tgtEl>
                                          <p:spTgt spid="27"/>
                                        </p:tgtEl>
                                        <p:attrNameLst>
                                          <p:attrName>style.visibility</p:attrName>
                                        </p:attrNameLst>
                                      </p:cBhvr>
                                      <p:to>
                                        <p:strVal val="visible"/>
                                      </p:to>
                                    </p:set>
                                    <p:anim calcmode="lin" valueType="num">
                                      <p:cBhvr additive="base">
                                        <p:cTn id="111" dur="700" fill="hold"/>
                                        <p:tgtEl>
                                          <p:spTgt spid="27"/>
                                        </p:tgtEl>
                                        <p:attrNameLst>
                                          <p:attrName>ppt_x</p:attrName>
                                        </p:attrNameLst>
                                      </p:cBhvr>
                                      <p:tavLst>
                                        <p:tav tm="0">
                                          <p:val>
                                            <p:strVal val="#ppt_x"/>
                                          </p:val>
                                        </p:tav>
                                        <p:tav tm="100000">
                                          <p:val>
                                            <p:strVal val="#ppt_x"/>
                                          </p:val>
                                        </p:tav>
                                      </p:tavLst>
                                    </p:anim>
                                    <p:anim calcmode="lin" valueType="num">
                                      <p:cBhvr additive="base">
                                        <p:cTn id="112" dur="700" fill="hold"/>
                                        <p:tgtEl>
                                          <p:spTgt spid="27"/>
                                        </p:tgtEl>
                                        <p:attrNameLst>
                                          <p:attrName>ppt_y</p:attrName>
                                        </p:attrNameLst>
                                      </p:cBhvr>
                                      <p:tavLst>
                                        <p:tav tm="0">
                                          <p:val>
                                            <p:strVal val="1+#ppt_h/2"/>
                                          </p:val>
                                        </p:tav>
                                        <p:tav tm="100000">
                                          <p:val>
                                            <p:strVal val="#ppt_y"/>
                                          </p:val>
                                        </p:tav>
                                      </p:tavLst>
                                    </p:anim>
                                  </p:childTnLst>
                                </p:cTn>
                              </p:par>
                              <p:par>
                                <p:cTn id="113" presetID="2" presetClass="entr" presetSubtype="4" decel="100000" fill="hold" grpId="0" nodeType="withEffect">
                                  <p:stCondLst>
                                    <p:cond delay="800"/>
                                  </p:stCondLst>
                                  <p:childTnLst>
                                    <p:set>
                                      <p:cBhvr>
                                        <p:cTn id="114" dur="1" fill="hold">
                                          <p:stCondLst>
                                            <p:cond delay="0"/>
                                          </p:stCondLst>
                                        </p:cTn>
                                        <p:tgtEl>
                                          <p:spTgt spid="28"/>
                                        </p:tgtEl>
                                        <p:attrNameLst>
                                          <p:attrName>style.visibility</p:attrName>
                                        </p:attrNameLst>
                                      </p:cBhvr>
                                      <p:to>
                                        <p:strVal val="visible"/>
                                      </p:to>
                                    </p:set>
                                    <p:anim calcmode="lin" valueType="num">
                                      <p:cBhvr additive="base">
                                        <p:cTn id="115" dur="700" fill="hold"/>
                                        <p:tgtEl>
                                          <p:spTgt spid="28"/>
                                        </p:tgtEl>
                                        <p:attrNameLst>
                                          <p:attrName>ppt_x</p:attrName>
                                        </p:attrNameLst>
                                      </p:cBhvr>
                                      <p:tavLst>
                                        <p:tav tm="0">
                                          <p:val>
                                            <p:strVal val="#ppt_x"/>
                                          </p:val>
                                        </p:tav>
                                        <p:tav tm="100000">
                                          <p:val>
                                            <p:strVal val="#ppt_x"/>
                                          </p:val>
                                        </p:tav>
                                      </p:tavLst>
                                    </p:anim>
                                    <p:anim calcmode="lin" valueType="num">
                                      <p:cBhvr additive="base">
                                        <p:cTn id="116" dur="700" fill="hold"/>
                                        <p:tgtEl>
                                          <p:spTgt spid="28"/>
                                        </p:tgtEl>
                                        <p:attrNameLst>
                                          <p:attrName>ppt_y</p:attrName>
                                        </p:attrNameLst>
                                      </p:cBhvr>
                                      <p:tavLst>
                                        <p:tav tm="0">
                                          <p:val>
                                            <p:strVal val="1+#ppt_h/2"/>
                                          </p:val>
                                        </p:tav>
                                        <p:tav tm="100000">
                                          <p:val>
                                            <p:strVal val="#ppt_y"/>
                                          </p:val>
                                        </p:tav>
                                      </p:tavLst>
                                    </p:anim>
                                  </p:childTnLst>
                                </p:cTn>
                              </p:par>
                              <p:par>
                                <p:cTn id="117" presetID="2" presetClass="entr" presetSubtype="4" decel="100000" fill="hold" grpId="0" nodeType="withEffect">
                                  <p:stCondLst>
                                    <p:cond delay="800"/>
                                  </p:stCondLst>
                                  <p:childTnLst>
                                    <p:set>
                                      <p:cBhvr>
                                        <p:cTn id="118" dur="1" fill="hold">
                                          <p:stCondLst>
                                            <p:cond delay="0"/>
                                          </p:stCondLst>
                                        </p:cTn>
                                        <p:tgtEl>
                                          <p:spTgt spid="29"/>
                                        </p:tgtEl>
                                        <p:attrNameLst>
                                          <p:attrName>style.visibility</p:attrName>
                                        </p:attrNameLst>
                                      </p:cBhvr>
                                      <p:to>
                                        <p:strVal val="visible"/>
                                      </p:to>
                                    </p:set>
                                    <p:anim calcmode="lin" valueType="num">
                                      <p:cBhvr additive="base">
                                        <p:cTn id="119" dur="700" fill="hold"/>
                                        <p:tgtEl>
                                          <p:spTgt spid="29"/>
                                        </p:tgtEl>
                                        <p:attrNameLst>
                                          <p:attrName>ppt_x</p:attrName>
                                        </p:attrNameLst>
                                      </p:cBhvr>
                                      <p:tavLst>
                                        <p:tav tm="0">
                                          <p:val>
                                            <p:strVal val="#ppt_x"/>
                                          </p:val>
                                        </p:tav>
                                        <p:tav tm="100000">
                                          <p:val>
                                            <p:strVal val="#ppt_x"/>
                                          </p:val>
                                        </p:tav>
                                      </p:tavLst>
                                    </p:anim>
                                    <p:anim calcmode="lin" valueType="num">
                                      <p:cBhvr additive="base">
                                        <p:cTn id="120" dur="700" fill="hold"/>
                                        <p:tgtEl>
                                          <p:spTgt spid="29"/>
                                        </p:tgtEl>
                                        <p:attrNameLst>
                                          <p:attrName>ppt_y</p:attrName>
                                        </p:attrNameLst>
                                      </p:cBhvr>
                                      <p:tavLst>
                                        <p:tav tm="0">
                                          <p:val>
                                            <p:strVal val="1+#ppt_h/2"/>
                                          </p:val>
                                        </p:tav>
                                        <p:tav tm="100000">
                                          <p:val>
                                            <p:strVal val="#ppt_y"/>
                                          </p:val>
                                        </p:tav>
                                      </p:tavLst>
                                    </p:anim>
                                  </p:childTnLst>
                                </p:cTn>
                              </p:par>
                              <p:par>
                                <p:cTn id="121" presetID="1" presetClass="entr" presetSubtype="0" fill="hold" grpId="0" nodeType="withEffect" nodePh="1">
                                  <p:stCondLst>
                                    <p:cond delay="800"/>
                                  </p:stCondLst>
                                  <p:endCondLst>
                                    <p:cond evt="begin" delay="0">
                                      <p:tn val="121"/>
                                    </p:cond>
                                  </p:endCondLst>
                                  <p:childTnLst>
                                    <p:set>
                                      <p:cBhvr>
                                        <p:cTn id="122" dur="1" fill="hold">
                                          <p:stCondLst>
                                            <p:cond delay="0"/>
                                          </p:stCondLst>
                                        </p:cTn>
                                        <p:tgtEl>
                                          <p:spTgt spid="25"/>
                                        </p:tgtEl>
                                        <p:attrNameLst>
                                          <p:attrName>style.visibility</p:attrName>
                                        </p:attrNameLst>
                                      </p:cBhvr>
                                      <p:to>
                                        <p:strVal val="visible"/>
                                      </p:to>
                                    </p:set>
                                  </p:childTnLst>
                                </p:cTn>
                              </p:par>
                              <p:par>
                                <p:cTn id="123" presetID="1" presetClass="entr" presetSubtype="0" fill="hold" grpId="0" nodeType="withEffect" nodePh="1">
                                  <p:stCondLst>
                                    <p:cond delay="800"/>
                                  </p:stCondLst>
                                  <p:endCondLst>
                                    <p:cond evt="begin" delay="0">
                                      <p:tn val="123"/>
                                    </p:cond>
                                  </p:endCondLst>
                                  <p:childTnLst>
                                    <p:set>
                                      <p:cBhvr>
                                        <p:cTn id="124" dur="1" fill="hold">
                                          <p:stCondLst>
                                            <p:cond delay="0"/>
                                          </p:stCondLst>
                                        </p:cTn>
                                        <p:tgtEl>
                                          <p:spTgt spid="30"/>
                                        </p:tgtEl>
                                        <p:attrNameLst>
                                          <p:attrName>style.visibility</p:attrName>
                                        </p:attrNameLst>
                                      </p:cBhvr>
                                      <p:to>
                                        <p:strVal val="visible"/>
                                      </p:to>
                                    </p:set>
                                  </p:childTnLst>
                                </p:cTn>
                              </p:par>
                              <p:par>
                                <p:cTn id="125" presetID="2" presetClass="entr" presetSubtype="4" decel="100000" fill="hold" grpId="0" nodeType="withEffect">
                                  <p:stCondLst>
                                    <p:cond delay="800"/>
                                  </p:stCondLst>
                                  <p:childTnLst>
                                    <p:set>
                                      <p:cBhvr>
                                        <p:cTn id="126" dur="1" fill="hold">
                                          <p:stCondLst>
                                            <p:cond delay="0"/>
                                          </p:stCondLst>
                                        </p:cTn>
                                        <p:tgtEl>
                                          <p:spTgt spid="35"/>
                                        </p:tgtEl>
                                        <p:attrNameLst>
                                          <p:attrName>style.visibility</p:attrName>
                                        </p:attrNameLst>
                                      </p:cBhvr>
                                      <p:to>
                                        <p:strVal val="visible"/>
                                      </p:to>
                                    </p:set>
                                    <p:anim calcmode="lin" valueType="num">
                                      <p:cBhvr additive="base">
                                        <p:cTn id="127" dur="700" fill="hold"/>
                                        <p:tgtEl>
                                          <p:spTgt spid="35"/>
                                        </p:tgtEl>
                                        <p:attrNameLst>
                                          <p:attrName>ppt_x</p:attrName>
                                        </p:attrNameLst>
                                      </p:cBhvr>
                                      <p:tavLst>
                                        <p:tav tm="0">
                                          <p:val>
                                            <p:strVal val="#ppt_x"/>
                                          </p:val>
                                        </p:tav>
                                        <p:tav tm="100000">
                                          <p:val>
                                            <p:strVal val="#ppt_x"/>
                                          </p:val>
                                        </p:tav>
                                      </p:tavLst>
                                    </p:anim>
                                    <p:anim calcmode="lin" valueType="num">
                                      <p:cBhvr additive="base">
                                        <p:cTn id="128" dur="700" fill="hold"/>
                                        <p:tgtEl>
                                          <p:spTgt spid="35"/>
                                        </p:tgtEl>
                                        <p:attrNameLst>
                                          <p:attrName>ppt_y</p:attrName>
                                        </p:attrNameLst>
                                      </p:cBhvr>
                                      <p:tavLst>
                                        <p:tav tm="0">
                                          <p:val>
                                            <p:strVal val="1+#ppt_h/2"/>
                                          </p:val>
                                        </p:tav>
                                        <p:tav tm="100000">
                                          <p:val>
                                            <p:strVal val="#ppt_y"/>
                                          </p:val>
                                        </p:tav>
                                      </p:tavLst>
                                    </p:anim>
                                  </p:childTnLst>
                                </p:cTn>
                              </p:par>
                              <p:par>
                                <p:cTn id="129" presetID="2" presetClass="entr" presetSubtype="4" decel="100000" fill="hold" grpId="0" nodeType="withEffect">
                                  <p:stCondLst>
                                    <p:cond delay="800"/>
                                  </p:stCondLst>
                                  <p:childTnLst>
                                    <p:set>
                                      <p:cBhvr>
                                        <p:cTn id="130" dur="1" fill="hold">
                                          <p:stCondLst>
                                            <p:cond delay="0"/>
                                          </p:stCondLst>
                                        </p:cTn>
                                        <p:tgtEl>
                                          <p:spTgt spid="36"/>
                                        </p:tgtEl>
                                        <p:attrNameLst>
                                          <p:attrName>style.visibility</p:attrName>
                                        </p:attrNameLst>
                                      </p:cBhvr>
                                      <p:to>
                                        <p:strVal val="visible"/>
                                      </p:to>
                                    </p:set>
                                    <p:anim calcmode="lin" valueType="num">
                                      <p:cBhvr additive="base">
                                        <p:cTn id="131" dur="700" fill="hold"/>
                                        <p:tgtEl>
                                          <p:spTgt spid="36"/>
                                        </p:tgtEl>
                                        <p:attrNameLst>
                                          <p:attrName>ppt_x</p:attrName>
                                        </p:attrNameLst>
                                      </p:cBhvr>
                                      <p:tavLst>
                                        <p:tav tm="0">
                                          <p:val>
                                            <p:strVal val="#ppt_x"/>
                                          </p:val>
                                        </p:tav>
                                        <p:tav tm="100000">
                                          <p:val>
                                            <p:strVal val="#ppt_x"/>
                                          </p:val>
                                        </p:tav>
                                      </p:tavLst>
                                    </p:anim>
                                    <p:anim calcmode="lin" valueType="num">
                                      <p:cBhvr additive="base">
                                        <p:cTn id="132" dur="700" fill="hold"/>
                                        <p:tgtEl>
                                          <p:spTgt spid="36"/>
                                        </p:tgtEl>
                                        <p:attrNameLst>
                                          <p:attrName>ppt_y</p:attrName>
                                        </p:attrNameLst>
                                      </p:cBhvr>
                                      <p:tavLst>
                                        <p:tav tm="0">
                                          <p:val>
                                            <p:strVal val="1+#ppt_h/2"/>
                                          </p:val>
                                        </p:tav>
                                        <p:tav tm="100000">
                                          <p:val>
                                            <p:strVal val="#ppt_y"/>
                                          </p:val>
                                        </p:tav>
                                      </p:tavLst>
                                    </p:anim>
                                  </p:childTnLst>
                                </p:cTn>
                              </p:par>
                              <p:par>
                                <p:cTn id="133" presetID="2" presetClass="entr" presetSubtype="4" decel="100000" fill="hold" grpId="0" nodeType="withEffect">
                                  <p:stCondLst>
                                    <p:cond delay="800"/>
                                  </p:stCondLst>
                                  <p:childTnLst>
                                    <p:set>
                                      <p:cBhvr>
                                        <p:cTn id="134" dur="1" fill="hold">
                                          <p:stCondLst>
                                            <p:cond delay="0"/>
                                          </p:stCondLst>
                                        </p:cTn>
                                        <p:tgtEl>
                                          <p:spTgt spid="37"/>
                                        </p:tgtEl>
                                        <p:attrNameLst>
                                          <p:attrName>style.visibility</p:attrName>
                                        </p:attrNameLst>
                                      </p:cBhvr>
                                      <p:to>
                                        <p:strVal val="visible"/>
                                      </p:to>
                                    </p:set>
                                    <p:anim calcmode="lin" valueType="num">
                                      <p:cBhvr additive="base">
                                        <p:cTn id="135" dur="700" fill="hold"/>
                                        <p:tgtEl>
                                          <p:spTgt spid="37"/>
                                        </p:tgtEl>
                                        <p:attrNameLst>
                                          <p:attrName>ppt_x</p:attrName>
                                        </p:attrNameLst>
                                      </p:cBhvr>
                                      <p:tavLst>
                                        <p:tav tm="0">
                                          <p:val>
                                            <p:strVal val="#ppt_x"/>
                                          </p:val>
                                        </p:tav>
                                        <p:tav tm="100000">
                                          <p:val>
                                            <p:strVal val="#ppt_x"/>
                                          </p:val>
                                        </p:tav>
                                      </p:tavLst>
                                    </p:anim>
                                    <p:anim calcmode="lin" valueType="num">
                                      <p:cBhvr additive="base">
                                        <p:cTn id="136" dur="700" fill="hold"/>
                                        <p:tgtEl>
                                          <p:spTgt spid="37"/>
                                        </p:tgtEl>
                                        <p:attrNameLst>
                                          <p:attrName>ppt_y</p:attrName>
                                        </p:attrNameLst>
                                      </p:cBhvr>
                                      <p:tavLst>
                                        <p:tav tm="0">
                                          <p:val>
                                            <p:strVal val="1+#ppt_h/2"/>
                                          </p:val>
                                        </p:tav>
                                        <p:tav tm="100000">
                                          <p:val>
                                            <p:strVal val="#ppt_y"/>
                                          </p:val>
                                        </p:tav>
                                      </p:tavLst>
                                    </p:anim>
                                  </p:childTnLst>
                                </p:cTn>
                              </p:par>
                              <p:par>
                                <p:cTn id="137" presetID="1" presetClass="entr" presetSubtype="0" fill="hold" grpId="0" nodeType="withEffect" nodePh="1">
                                  <p:stCondLst>
                                    <p:cond delay="800"/>
                                  </p:stCondLst>
                                  <p:endCondLst>
                                    <p:cond evt="begin" delay="0">
                                      <p:tn val="137"/>
                                    </p:cond>
                                  </p:endCondLst>
                                  <p:childTnLst>
                                    <p:set>
                                      <p:cBhvr>
                                        <p:cTn id="138" dur="1" fill="hold">
                                          <p:stCondLst>
                                            <p:cond delay="0"/>
                                          </p:stCondLst>
                                        </p:cTn>
                                        <p:tgtEl>
                                          <p:spTgt spid="38"/>
                                        </p:tgtEl>
                                        <p:attrNameLst>
                                          <p:attrName>style.visibility</p:attrName>
                                        </p:attrNameLst>
                                      </p:cBhvr>
                                      <p:to>
                                        <p:strVal val="visible"/>
                                      </p:to>
                                    </p:set>
                                  </p:childTnLst>
                                </p:cTn>
                              </p:par>
                              <p:par>
                                <p:cTn id="139" presetID="2" presetClass="entr" presetSubtype="4" decel="100000" fill="hold" grpId="0" nodeType="withEffect">
                                  <p:stCondLst>
                                    <p:cond delay="800"/>
                                  </p:stCondLst>
                                  <p:childTnLst>
                                    <p:set>
                                      <p:cBhvr>
                                        <p:cTn id="140" dur="1" fill="hold">
                                          <p:stCondLst>
                                            <p:cond delay="0"/>
                                          </p:stCondLst>
                                        </p:cTn>
                                        <p:tgtEl>
                                          <p:spTgt spid="40"/>
                                        </p:tgtEl>
                                        <p:attrNameLst>
                                          <p:attrName>style.visibility</p:attrName>
                                        </p:attrNameLst>
                                      </p:cBhvr>
                                      <p:to>
                                        <p:strVal val="visible"/>
                                      </p:to>
                                    </p:set>
                                    <p:anim calcmode="lin" valueType="num">
                                      <p:cBhvr additive="base">
                                        <p:cTn id="141" dur="700" fill="hold"/>
                                        <p:tgtEl>
                                          <p:spTgt spid="40"/>
                                        </p:tgtEl>
                                        <p:attrNameLst>
                                          <p:attrName>ppt_x</p:attrName>
                                        </p:attrNameLst>
                                      </p:cBhvr>
                                      <p:tavLst>
                                        <p:tav tm="0">
                                          <p:val>
                                            <p:strVal val="#ppt_x"/>
                                          </p:val>
                                        </p:tav>
                                        <p:tav tm="100000">
                                          <p:val>
                                            <p:strVal val="#ppt_x"/>
                                          </p:val>
                                        </p:tav>
                                      </p:tavLst>
                                    </p:anim>
                                    <p:anim calcmode="lin" valueType="num">
                                      <p:cBhvr additive="base">
                                        <p:cTn id="142" dur="700" fill="hold"/>
                                        <p:tgtEl>
                                          <p:spTgt spid="40"/>
                                        </p:tgtEl>
                                        <p:attrNameLst>
                                          <p:attrName>ppt_y</p:attrName>
                                        </p:attrNameLst>
                                      </p:cBhvr>
                                      <p:tavLst>
                                        <p:tav tm="0">
                                          <p:val>
                                            <p:strVal val="1+#ppt_h/2"/>
                                          </p:val>
                                        </p:tav>
                                        <p:tav tm="100000">
                                          <p:val>
                                            <p:strVal val="#ppt_y"/>
                                          </p:val>
                                        </p:tav>
                                      </p:tavLst>
                                    </p:anim>
                                  </p:childTnLst>
                                </p:cTn>
                              </p:par>
                              <p:par>
                                <p:cTn id="143" presetID="2" presetClass="entr" presetSubtype="4" decel="100000" fill="hold" grpId="0" nodeType="withEffect">
                                  <p:stCondLst>
                                    <p:cond delay="800"/>
                                  </p:stCondLst>
                                  <p:childTnLst>
                                    <p:set>
                                      <p:cBhvr>
                                        <p:cTn id="144" dur="1" fill="hold">
                                          <p:stCondLst>
                                            <p:cond delay="0"/>
                                          </p:stCondLst>
                                        </p:cTn>
                                        <p:tgtEl>
                                          <p:spTgt spid="39"/>
                                        </p:tgtEl>
                                        <p:attrNameLst>
                                          <p:attrName>style.visibility</p:attrName>
                                        </p:attrNameLst>
                                      </p:cBhvr>
                                      <p:to>
                                        <p:strVal val="visible"/>
                                      </p:to>
                                    </p:set>
                                    <p:anim calcmode="lin" valueType="num">
                                      <p:cBhvr additive="base">
                                        <p:cTn id="145" dur="700" fill="hold"/>
                                        <p:tgtEl>
                                          <p:spTgt spid="39"/>
                                        </p:tgtEl>
                                        <p:attrNameLst>
                                          <p:attrName>ppt_x</p:attrName>
                                        </p:attrNameLst>
                                      </p:cBhvr>
                                      <p:tavLst>
                                        <p:tav tm="0">
                                          <p:val>
                                            <p:strVal val="#ppt_x"/>
                                          </p:val>
                                        </p:tav>
                                        <p:tav tm="100000">
                                          <p:val>
                                            <p:strVal val="#ppt_x"/>
                                          </p:val>
                                        </p:tav>
                                      </p:tavLst>
                                    </p:anim>
                                    <p:anim calcmode="lin" valueType="num">
                                      <p:cBhvr additive="base">
                                        <p:cTn id="146" dur="700" fill="hold"/>
                                        <p:tgtEl>
                                          <p:spTgt spid="39"/>
                                        </p:tgtEl>
                                        <p:attrNameLst>
                                          <p:attrName>ppt_y</p:attrName>
                                        </p:attrNameLst>
                                      </p:cBhvr>
                                      <p:tavLst>
                                        <p:tav tm="0">
                                          <p:val>
                                            <p:strVal val="1+#ppt_h/2"/>
                                          </p:val>
                                        </p:tav>
                                        <p:tav tm="100000">
                                          <p:val>
                                            <p:strVal val="#ppt_y"/>
                                          </p:val>
                                        </p:tav>
                                      </p:tavLst>
                                    </p:anim>
                                  </p:childTnLst>
                                </p:cTn>
                              </p:par>
                              <p:par>
                                <p:cTn id="147" presetID="2" presetClass="entr" presetSubtype="4" decel="100000" fill="hold" grpId="0" nodeType="withEffect">
                                  <p:stCondLst>
                                    <p:cond delay="800"/>
                                  </p:stCondLst>
                                  <p:childTnLst>
                                    <p:set>
                                      <p:cBhvr>
                                        <p:cTn id="148" dur="1" fill="hold">
                                          <p:stCondLst>
                                            <p:cond delay="0"/>
                                          </p:stCondLst>
                                        </p:cTn>
                                        <p:tgtEl>
                                          <p:spTgt spid="41"/>
                                        </p:tgtEl>
                                        <p:attrNameLst>
                                          <p:attrName>style.visibility</p:attrName>
                                        </p:attrNameLst>
                                      </p:cBhvr>
                                      <p:to>
                                        <p:strVal val="visible"/>
                                      </p:to>
                                    </p:set>
                                    <p:anim calcmode="lin" valueType="num">
                                      <p:cBhvr additive="base">
                                        <p:cTn id="149" dur="700" fill="hold"/>
                                        <p:tgtEl>
                                          <p:spTgt spid="41"/>
                                        </p:tgtEl>
                                        <p:attrNameLst>
                                          <p:attrName>ppt_x</p:attrName>
                                        </p:attrNameLst>
                                      </p:cBhvr>
                                      <p:tavLst>
                                        <p:tav tm="0">
                                          <p:val>
                                            <p:strVal val="#ppt_x"/>
                                          </p:val>
                                        </p:tav>
                                        <p:tav tm="100000">
                                          <p:val>
                                            <p:strVal val="#ppt_x"/>
                                          </p:val>
                                        </p:tav>
                                      </p:tavLst>
                                    </p:anim>
                                    <p:anim calcmode="lin" valueType="num">
                                      <p:cBhvr additive="base">
                                        <p:cTn id="150" dur="700" fill="hold"/>
                                        <p:tgtEl>
                                          <p:spTgt spid="41"/>
                                        </p:tgtEl>
                                        <p:attrNameLst>
                                          <p:attrName>ppt_y</p:attrName>
                                        </p:attrNameLst>
                                      </p:cBhvr>
                                      <p:tavLst>
                                        <p:tav tm="0">
                                          <p:val>
                                            <p:strVal val="1+#ppt_h/2"/>
                                          </p:val>
                                        </p:tav>
                                        <p:tav tm="100000">
                                          <p:val>
                                            <p:strVal val="#ppt_y"/>
                                          </p:val>
                                        </p:tav>
                                      </p:tavLst>
                                    </p:anim>
                                  </p:childTnLst>
                                </p:cTn>
                              </p:par>
                              <p:par>
                                <p:cTn id="151" presetID="1" presetClass="entr" presetSubtype="0" fill="hold" grpId="0" nodeType="withEffect" nodePh="1">
                                  <p:stCondLst>
                                    <p:cond delay="800"/>
                                  </p:stCondLst>
                                  <p:endCondLst>
                                    <p:cond evt="begin" delay="0">
                                      <p:tn val="151"/>
                                    </p:cond>
                                  </p:endCondLst>
                                  <p:childTnLst>
                                    <p:set>
                                      <p:cBhvr>
                                        <p:cTn id="152" dur="1" fill="hold">
                                          <p:stCondLst>
                                            <p:cond delay="0"/>
                                          </p:stCondLst>
                                        </p:cTn>
                                        <p:tgtEl>
                                          <p:spTgt spid="42"/>
                                        </p:tgtEl>
                                        <p:attrNameLst>
                                          <p:attrName>style.visibility</p:attrName>
                                        </p:attrNameLst>
                                      </p:cBhvr>
                                      <p:to>
                                        <p:strVal val="visible"/>
                                      </p:to>
                                    </p:set>
                                  </p:childTnLst>
                                </p:cTn>
                              </p:par>
                              <p:par>
                                <p:cTn id="153" presetID="2" presetClass="entr" presetSubtype="4" decel="100000" fill="hold" grpId="0" nodeType="withEffect">
                                  <p:stCondLst>
                                    <p:cond delay="800"/>
                                  </p:stCondLst>
                                  <p:childTnLst>
                                    <p:set>
                                      <p:cBhvr>
                                        <p:cTn id="154" dur="1" fill="hold">
                                          <p:stCondLst>
                                            <p:cond delay="0"/>
                                          </p:stCondLst>
                                        </p:cTn>
                                        <p:tgtEl>
                                          <p:spTgt spid="43"/>
                                        </p:tgtEl>
                                        <p:attrNameLst>
                                          <p:attrName>style.visibility</p:attrName>
                                        </p:attrNameLst>
                                      </p:cBhvr>
                                      <p:to>
                                        <p:strVal val="visible"/>
                                      </p:to>
                                    </p:set>
                                    <p:anim calcmode="lin" valueType="num">
                                      <p:cBhvr additive="base">
                                        <p:cTn id="155" dur="700" fill="hold"/>
                                        <p:tgtEl>
                                          <p:spTgt spid="43"/>
                                        </p:tgtEl>
                                        <p:attrNameLst>
                                          <p:attrName>ppt_x</p:attrName>
                                        </p:attrNameLst>
                                      </p:cBhvr>
                                      <p:tavLst>
                                        <p:tav tm="0">
                                          <p:val>
                                            <p:strVal val="#ppt_x"/>
                                          </p:val>
                                        </p:tav>
                                        <p:tav tm="100000">
                                          <p:val>
                                            <p:strVal val="#ppt_x"/>
                                          </p:val>
                                        </p:tav>
                                      </p:tavLst>
                                    </p:anim>
                                    <p:anim calcmode="lin" valueType="num">
                                      <p:cBhvr additive="base">
                                        <p:cTn id="156" dur="700" fill="hold"/>
                                        <p:tgtEl>
                                          <p:spTgt spid="43"/>
                                        </p:tgtEl>
                                        <p:attrNameLst>
                                          <p:attrName>ppt_y</p:attrName>
                                        </p:attrNameLst>
                                      </p:cBhvr>
                                      <p:tavLst>
                                        <p:tav tm="0">
                                          <p:val>
                                            <p:strVal val="1+#ppt_h/2"/>
                                          </p:val>
                                        </p:tav>
                                        <p:tav tm="100000">
                                          <p:val>
                                            <p:strVal val="#ppt_y"/>
                                          </p:val>
                                        </p:tav>
                                      </p:tavLst>
                                    </p:anim>
                                  </p:childTnLst>
                                </p:cTn>
                              </p:par>
                              <p:par>
                                <p:cTn id="157" presetID="2" presetClass="entr" presetSubtype="4" decel="100000" fill="hold" grpId="0" nodeType="withEffect">
                                  <p:stCondLst>
                                    <p:cond delay="800"/>
                                  </p:stCondLst>
                                  <p:childTnLst>
                                    <p:set>
                                      <p:cBhvr>
                                        <p:cTn id="158" dur="1" fill="hold">
                                          <p:stCondLst>
                                            <p:cond delay="0"/>
                                          </p:stCondLst>
                                        </p:cTn>
                                        <p:tgtEl>
                                          <p:spTgt spid="44"/>
                                        </p:tgtEl>
                                        <p:attrNameLst>
                                          <p:attrName>style.visibility</p:attrName>
                                        </p:attrNameLst>
                                      </p:cBhvr>
                                      <p:to>
                                        <p:strVal val="visible"/>
                                      </p:to>
                                    </p:set>
                                    <p:anim calcmode="lin" valueType="num">
                                      <p:cBhvr additive="base">
                                        <p:cTn id="159" dur="700" fill="hold"/>
                                        <p:tgtEl>
                                          <p:spTgt spid="44"/>
                                        </p:tgtEl>
                                        <p:attrNameLst>
                                          <p:attrName>ppt_x</p:attrName>
                                        </p:attrNameLst>
                                      </p:cBhvr>
                                      <p:tavLst>
                                        <p:tav tm="0">
                                          <p:val>
                                            <p:strVal val="#ppt_x"/>
                                          </p:val>
                                        </p:tav>
                                        <p:tav tm="100000">
                                          <p:val>
                                            <p:strVal val="#ppt_x"/>
                                          </p:val>
                                        </p:tav>
                                      </p:tavLst>
                                    </p:anim>
                                    <p:anim calcmode="lin" valueType="num">
                                      <p:cBhvr additive="base">
                                        <p:cTn id="160" dur="700" fill="hold"/>
                                        <p:tgtEl>
                                          <p:spTgt spid="44"/>
                                        </p:tgtEl>
                                        <p:attrNameLst>
                                          <p:attrName>ppt_y</p:attrName>
                                        </p:attrNameLst>
                                      </p:cBhvr>
                                      <p:tavLst>
                                        <p:tav tm="0">
                                          <p:val>
                                            <p:strVal val="1+#ppt_h/2"/>
                                          </p:val>
                                        </p:tav>
                                        <p:tav tm="100000">
                                          <p:val>
                                            <p:strVal val="#ppt_y"/>
                                          </p:val>
                                        </p:tav>
                                      </p:tavLst>
                                    </p:anim>
                                  </p:childTnLst>
                                </p:cTn>
                              </p:par>
                              <p:par>
                                <p:cTn id="161" presetID="1" presetClass="entr" presetSubtype="0" fill="hold" grpId="0" nodeType="withEffect" nodePh="1">
                                  <p:stCondLst>
                                    <p:cond delay="800"/>
                                  </p:stCondLst>
                                  <p:endCondLst>
                                    <p:cond evt="begin" delay="0">
                                      <p:tn val="161"/>
                                    </p:cond>
                                  </p:endCondLst>
                                  <p:childTnLst>
                                    <p:set>
                                      <p:cBhvr>
                                        <p:cTn id="162" dur="1" fill="hold">
                                          <p:stCondLst>
                                            <p:cond delay="0"/>
                                          </p:stCondLst>
                                        </p:cTn>
                                        <p:tgtEl>
                                          <p:spTgt spid="46"/>
                                        </p:tgtEl>
                                        <p:attrNameLst>
                                          <p:attrName>style.visibility</p:attrName>
                                        </p:attrNameLst>
                                      </p:cBhvr>
                                      <p:to>
                                        <p:strVal val="visible"/>
                                      </p:to>
                                    </p:set>
                                  </p:childTnLst>
                                </p:cTn>
                              </p:par>
                              <p:par>
                                <p:cTn id="163" presetID="2" presetClass="entr" presetSubtype="4" decel="100000" fill="hold" grpId="0" nodeType="withEffect">
                                  <p:stCondLst>
                                    <p:cond delay="800"/>
                                  </p:stCondLst>
                                  <p:childTnLst>
                                    <p:set>
                                      <p:cBhvr>
                                        <p:cTn id="164" dur="1" fill="hold">
                                          <p:stCondLst>
                                            <p:cond delay="0"/>
                                          </p:stCondLst>
                                        </p:cTn>
                                        <p:tgtEl>
                                          <p:spTgt spid="45"/>
                                        </p:tgtEl>
                                        <p:attrNameLst>
                                          <p:attrName>style.visibility</p:attrName>
                                        </p:attrNameLst>
                                      </p:cBhvr>
                                      <p:to>
                                        <p:strVal val="visible"/>
                                      </p:to>
                                    </p:set>
                                    <p:anim calcmode="lin" valueType="num">
                                      <p:cBhvr additive="base">
                                        <p:cTn id="165" dur="700" fill="hold"/>
                                        <p:tgtEl>
                                          <p:spTgt spid="45"/>
                                        </p:tgtEl>
                                        <p:attrNameLst>
                                          <p:attrName>ppt_x</p:attrName>
                                        </p:attrNameLst>
                                      </p:cBhvr>
                                      <p:tavLst>
                                        <p:tav tm="0">
                                          <p:val>
                                            <p:strVal val="#ppt_x"/>
                                          </p:val>
                                        </p:tav>
                                        <p:tav tm="100000">
                                          <p:val>
                                            <p:strVal val="#ppt_x"/>
                                          </p:val>
                                        </p:tav>
                                      </p:tavLst>
                                    </p:anim>
                                    <p:anim calcmode="lin" valueType="num">
                                      <p:cBhvr additive="base">
                                        <p:cTn id="166" dur="700" fill="hold"/>
                                        <p:tgtEl>
                                          <p:spTgt spid="45"/>
                                        </p:tgtEl>
                                        <p:attrNameLst>
                                          <p:attrName>ppt_y</p:attrName>
                                        </p:attrNameLst>
                                      </p:cBhvr>
                                      <p:tavLst>
                                        <p:tav tm="0">
                                          <p:val>
                                            <p:strVal val="1+#ppt_h/2"/>
                                          </p:val>
                                        </p:tav>
                                        <p:tav tm="100000">
                                          <p:val>
                                            <p:strVal val="#ppt_y"/>
                                          </p:val>
                                        </p:tav>
                                      </p:tavLst>
                                    </p:anim>
                                  </p:childTnLst>
                                </p:cTn>
                              </p:par>
                              <p:par>
                                <p:cTn id="167" presetID="2" presetClass="entr" presetSubtype="4" decel="100000" fill="hold" grpId="0" nodeType="withEffect">
                                  <p:stCondLst>
                                    <p:cond delay="800"/>
                                  </p:stCondLst>
                                  <p:childTnLst>
                                    <p:set>
                                      <p:cBhvr>
                                        <p:cTn id="168" dur="1" fill="hold">
                                          <p:stCondLst>
                                            <p:cond delay="0"/>
                                          </p:stCondLst>
                                        </p:cTn>
                                        <p:tgtEl>
                                          <p:spTgt spid="48"/>
                                        </p:tgtEl>
                                        <p:attrNameLst>
                                          <p:attrName>style.visibility</p:attrName>
                                        </p:attrNameLst>
                                      </p:cBhvr>
                                      <p:to>
                                        <p:strVal val="visible"/>
                                      </p:to>
                                    </p:set>
                                    <p:anim calcmode="lin" valueType="num">
                                      <p:cBhvr additive="base">
                                        <p:cTn id="169" dur="700" fill="hold"/>
                                        <p:tgtEl>
                                          <p:spTgt spid="48"/>
                                        </p:tgtEl>
                                        <p:attrNameLst>
                                          <p:attrName>ppt_x</p:attrName>
                                        </p:attrNameLst>
                                      </p:cBhvr>
                                      <p:tavLst>
                                        <p:tav tm="0">
                                          <p:val>
                                            <p:strVal val="#ppt_x"/>
                                          </p:val>
                                        </p:tav>
                                        <p:tav tm="100000">
                                          <p:val>
                                            <p:strVal val="#ppt_x"/>
                                          </p:val>
                                        </p:tav>
                                      </p:tavLst>
                                    </p:anim>
                                    <p:anim calcmode="lin" valueType="num">
                                      <p:cBhvr additive="base">
                                        <p:cTn id="170" dur="700" fill="hold"/>
                                        <p:tgtEl>
                                          <p:spTgt spid="48"/>
                                        </p:tgtEl>
                                        <p:attrNameLst>
                                          <p:attrName>ppt_y</p:attrName>
                                        </p:attrNameLst>
                                      </p:cBhvr>
                                      <p:tavLst>
                                        <p:tav tm="0">
                                          <p:val>
                                            <p:strVal val="1+#ppt_h/2"/>
                                          </p:val>
                                        </p:tav>
                                        <p:tav tm="100000">
                                          <p:val>
                                            <p:strVal val="#ppt_y"/>
                                          </p:val>
                                        </p:tav>
                                      </p:tavLst>
                                    </p:anim>
                                  </p:childTnLst>
                                </p:cTn>
                              </p:par>
                              <p:par>
                                <p:cTn id="171" presetID="2" presetClass="entr" presetSubtype="4" decel="100000" fill="hold" grpId="0" nodeType="withEffect">
                                  <p:stCondLst>
                                    <p:cond delay="800"/>
                                  </p:stCondLst>
                                  <p:childTnLst>
                                    <p:set>
                                      <p:cBhvr>
                                        <p:cTn id="172" dur="1" fill="hold">
                                          <p:stCondLst>
                                            <p:cond delay="0"/>
                                          </p:stCondLst>
                                        </p:cTn>
                                        <p:tgtEl>
                                          <p:spTgt spid="47"/>
                                        </p:tgtEl>
                                        <p:attrNameLst>
                                          <p:attrName>style.visibility</p:attrName>
                                        </p:attrNameLst>
                                      </p:cBhvr>
                                      <p:to>
                                        <p:strVal val="visible"/>
                                      </p:to>
                                    </p:set>
                                    <p:anim calcmode="lin" valueType="num">
                                      <p:cBhvr additive="base">
                                        <p:cTn id="173" dur="700" fill="hold"/>
                                        <p:tgtEl>
                                          <p:spTgt spid="47"/>
                                        </p:tgtEl>
                                        <p:attrNameLst>
                                          <p:attrName>ppt_x</p:attrName>
                                        </p:attrNameLst>
                                      </p:cBhvr>
                                      <p:tavLst>
                                        <p:tav tm="0">
                                          <p:val>
                                            <p:strVal val="#ppt_x"/>
                                          </p:val>
                                        </p:tav>
                                        <p:tav tm="100000">
                                          <p:val>
                                            <p:strVal val="#ppt_x"/>
                                          </p:val>
                                        </p:tav>
                                      </p:tavLst>
                                    </p:anim>
                                    <p:anim calcmode="lin" valueType="num">
                                      <p:cBhvr additive="base">
                                        <p:cTn id="174" dur="700" fill="hold"/>
                                        <p:tgtEl>
                                          <p:spTgt spid="47"/>
                                        </p:tgtEl>
                                        <p:attrNameLst>
                                          <p:attrName>ppt_y</p:attrName>
                                        </p:attrNameLst>
                                      </p:cBhvr>
                                      <p:tavLst>
                                        <p:tav tm="0">
                                          <p:val>
                                            <p:strVal val="1+#ppt_h/2"/>
                                          </p:val>
                                        </p:tav>
                                        <p:tav tm="100000">
                                          <p:val>
                                            <p:strVal val="#ppt_y"/>
                                          </p:val>
                                        </p:tav>
                                      </p:tavLst>
                                    </p:anim>
                                  </p:childTnLst>
                                </p:cTn>
                              </p:par>
                              <p:par>
                                <p:cTn id="175" presetID="2" presetClass="entr" presetSubtype="4" decel="100000" fill="hold" grpId="0" nodeType="withEffect">
                                  <p:stCondLst>
                                    <p:cond delay="800"/>
                                  </p:stCondLst>
                                  <p:childTnLst>
                                    <p:set>
                                      <p:cBhvr>
                                        <p:cTn id="176" dur="1" fill="hold">
                                          <p:stCondLst>
                                            <p:cond delay="0"/>
                                          </p:stCondLst>
                                        </p:cTn>
                                        <p:tgtEl>
                                          <p:spTgt spid="49"/>
                                        </p:tgtEl>
                                        <p:attrNameLst>
                                          <p:attrName>style.visibility</p:attrName>
                                        </p:attrNameLst>
                                      </p:cBhvr>
                                      <p:to>
                                        <p:strVal val="visible"/>
                                      </p:to>
                                    </p:set>
                                    <p:anim calcmode="lin" valueType="num">
                                      <p:cBhvr additive="base">
                                        <p:cTn id="177" dur="700" fill="hold"/>
                                        <p:tgtEl>
                                          <p:spTgt spid="49"/>
                                        </p:tgtEl>
                                        <p:attrNameLst>
                                          <p:attrName>ppt_x</p:attrName>
                                        </p:attrNameLst>
                                      </p:cBhvr>
                                      <p:tavLst>
                                        <p:tav tm="0">
                                          <p:val>
                                            <p:strVal val="#ppt_x"/>
                                          </p:val>
                                        </p:tav>
                                        <p:tav tm="100000">
                                          <p:val>
                                            <p:strVal val="#ppt_x"/>
                                          </p:val>
                                        </p:tav>
                                      </p:tavLst>
                                    </p:anim>
                                    <p:anim calcmode="lin" valueType="num">
                                      <p:cBhvr additive="base">
                                        <p:cTn id="178" dur="700" fill="hold"/>
                                        <p:tgtEl>
                                          <p:spTgt spid="49"/>
                                        </p:tgtEl>
                                        <p:attrNameLst>
                                          <p:attrName>ppt_y</p:attrName>
                                        </p:attrNameLst>
                                      </p:cBhvr>
                                      <p:tavLst>
                                        <p:tav tm="0">
                                          <p:val>
                                            <p:strVal val="1+#ppt_h/2"/>
                                          </p:val>
                                        </p:tav>
                                        <p:tav tm="100000">
                                          <p:val>
                                            <p:strVal val="#ppt_y"/>
                                          </p:val>
                                        </p:tav>
                                      </p:tavLst>
                                    </p:anim>
                                  </p:childTnLst>
                                </p:cTn>
                              </p:par>
                              <p:par>
                                <p:cTn id="179" presetID="1" presetClass="entr" presetSubtype="0" fill="hold" grpId="0" nodeType="withEffect" nodePh="1">
                                  <p:stCondLst>
                                    <p:cond delay="800"/>
                                  </p:stCondLst>
                                  <p:endCondLst>
                                    <p:cond evt="begin" delay="0">
                                      <p:tn val="179"/>
                                    </p:cond>
                                  </p:endCondLst>
                                  <p:childTnLst>
                                    <p:set>
                                      <p:cBhvr>
                                        <p:cTn id="180" dur="1" fill="hold">
                                          <p:stCondLst>
                                            <p:cond delay="0"/>
                                          </p:stCondLst>
                                        </p:cTn>
                                        <p:tgtEl>
                                          <p:spTgt spid="50"/>
                                        </p:tgtEl>
                                        <p:attrNameLst>
                                          <p:attrName>style.visibility</p:attrName>
                                        </p:attrNameLst>
                                      </p:cBhvr>
                                      <p:to>
                                        <p:strVal val="visible"/>
                                      </p:to>
                                    </p:set>
                                  </p:childTnLst>
                                </p:cTn>
                              </p:par>
                              <p:par>
                                <p:cTn id="181" presetID="2" presetClass="entr" presetSubtype="4" decel="100000" fill="hold" grpId="0" nodeType="withEffect">
                                  <p:stCondLst>
                                    <p:cond delay="800"/>
                                  </p:stCondLst>
                                  <p:childTnLst>
                                    <p:set>
                                      <p:cBhvr>
                                        <p:cTn id="182" dur="1" fill="hold">
                                          <p:stCondLst>
                                            <p:cond delay="0"/>
                                          </p:stCondLst>
                                        </p:cTn>
                                        <p:tgtEl>
                                          <p:spTgt spid="51"/>
                                        </p:tgtEl>
                                        <p:attrNameLst>
                                          <p:attrName>style.visibility</p:attrName>
                                        </p:attrNameLst>
                                      </p:cBhvr>
                                      <p:to>
                                        <p:strVal val="visible"/>
                                      </p:to>
                                    </p:set>
                                    <p:anim calcmode="lin" valueType="num">
                                      <p:cBhvr additive="base">
                                        <p:cTn id="183" dur="700" fill="hold"/>
                                        <p:tgtEl>
                                          <p:spTgt spid="51"/>
                                        </p:tgtEl>
                                        <p:attrNameLst>
                                          <p:attrName>ppt_x</p:attrName>
                                        </p:attrNameLst>
                                      </p:cBhvr>
                                      <p:tavLst>
                                        <p:tav tm="0">
                                          <p:val>
                                            <p:strVal val="#ppt_x"/>
                                          </p:val>
                                        </p:tav>
                                        <p:tav tm="100000">
                                          <p:val>
                                            <p:strVal val="#ppt_x"/>
                                          </p:val>
                                        </p:tav>
                                      </p:tavLst>
                                    </p:anim>
                                    <p:anim calcmode="lin" valueType="num">
                                      <p:cBhvr additive="base">
                                        <p:cTn id="184" dur="700" fill="hold"/>
                                        <p:tgtEl>
                                          <p:spTgt spid="51"/>
                                        </p:tgtEl>
                                        <p:attrNameLst>
                                          <p:attrName>ppt_y</p:attrName>
                                        </p:attrNameLst>
                                      </p:cBhvr>
                                      <p:tavLst>
                                        <p:tav tm="0">
                                          <p:val>
                                            <p:strVal val="1+#ppt_h/2"/>
                                          </p:val>
                                        </p:tav>
                                        <p:tav tm="100000">
                                          <p:val>
                                            <p:strVal val="#ppt_y"/>
                                          </p:val>
                                        </p:tav>
                                      </p:tavLst>
                                    </p:anim>
                                  </p:childTnLst>
                                </p:cTn>
                              </p:par>
                              <p:par>
                                <p:cTn id="185" presetID="2" presetClass="entr" presetSubtype="4" decel="100000" fill="hold" grpId="0" nodeType="withEffect">
                                  <p:stCondLst>
                                    <p:cond delay="800"/>
                                  </p:stCondLst>
                                  <p:childTnLst>
                                    <p:set>
                                      <p:cBhvr>
                                        <p:cTn id="186" dur="1" fill="hold">
                                          <p:stCondLst>
                                            <p:cond delay="0"/>
                                          </p:stCondLst>
                                        </p:cTn>
                                        <p:tgtEl>
                                          <p:spTgt spid="52"/>
                                        </p:tgtEl>
                                        <p:attrNameLst>
                                          <p:attrName>style.visibility</p:attrName>
                                        </p:attrNameLst>
                                      </p:cBhvr>
                                      <p:to>
                                        <p:strVal val="visible"/>
                                      </p:to>
                                    </p:set>
                                    <p:anim calcmode="lin" valueType="num">
                                      <p:cBhvr additive="base">
                                        <p:cTn id="187" dur="700" fill="hold"/>
                                        <p:tgtEl>
                                          <p:spTgt spid="52"/>
                                        </p:tgtEl>
                                        <p:attrNameLst>
                                          <p:attrName>ppt_x</p:attrName>
                                        </p:attrNameLst>
                                      </p:cBhvr>
                                      <p:tavLst>
                                        <p:tav tm="0">
                                          <p:val>
                                            <p:strVal val="#ppt_x"/>
                                          </p:val>
                                        </p:tav>
                                        <p:tav tm="100000">
                                          <p:val>
                                            <p:strVal val="#ppt_x"/>
                                          </p:val>
                                        </p:tav>
                                      </p:tavLst>
                                    </p:anim>
                                    <p:anim calcmode="lin" valueType="num">
                                      <p:cBhvr additive="base">
                                        <p:cTn id="188" dur="700" fill="hold"/>
                                        <p:tgtEl>
                                          <p:spTgt spid="52"/>
                                        </p:tgtEl>
                                        <p:attrNameLst>
                                          <p:attrName>ppt_y</p:attrName>
                                        </p:attrNameLst>
                                      </p:cBhvr>
                                      <p:tavLst>
                                        <p:tav tm="0">
                                          <p:val>
                                            <p:strVal val="1+#ppt_h/2"/>
                                          </p:val>
                                        </p:tav>
                                        <p:tav tm="100000">
                                          <p:val>
                                            <p:strVal val="#ppt_y"/>
                                          </p:val>
                                        </p:tav>
                                      </p:tavLst>
                                    </p:anim>
                                  </p:childTnLst>
                                </p:cTn>
                              </p:par>
                              <p:par>
                                <p:cTn id="189" presetID="2" presetClass="entr" presetSubtype="4" decel="100000" fill="hold" grpId="0" nodeType="withEffect">
                                  <p:stCondLst>
                                    <p:cond delay="800"/>
                                  </p:stCondLst>
                                  <p:childTnLst>
                                    <p:set>
                                      <p:cBhvr>
                                        <p:cTn id="190" dur="1" fill="hold">
                                          <p:stCondLst>
                                            <p:cond delay="0"/>
                                          </p:stCondLst>
                                        </p:cTn>
                                        <p:tgtEl>
                                          <p:spTgt spid="53"/>
                                        </p:tgtEl>
                                        <p:attrNameLst>
                                          <p:attrName>style.visibility</p:attrName>
                                        </p:attrNameLst>
                                      </p:cBhvr>
                                      <p:to>
                                        <p:strVal val="visible"/>
                                      </p:to>
                                    </p:set>
                                    <p:anim calcmode="lin" valueType="num">
                                      <p:cBhvr additive="base">
                                        <p:cTn id="191" dur="700" fill="hold"/>
                                        <p:tgtEl>
                                          <p:spTgt spid="53"/>
                                        </p:tgtEl>
                                        <p:attrNameLst>
                                          <p:attrName>ppt_x</p:attrName>
                                        </p:attrNameLst>
                                      </p:cBhvr>
                                      <p:tavLst>
                                        <p:tav tm="0">
                                          <p:val>
                                            <p:strVal val="#ppt_x"/>
                                          </p:val>
                                        </p:tav>
                                        <p:tav tm="100000">
                                          <p:val>
                                            <p:strVal val="#ppt_x"/>
                                          </p:val>
                                        </p:tav>
                                      </p:tavLst>
                                    </p:anim>
                                    <p:anim calcmode="lin" valueType="num">
                                      <p:cBhvr additive="base">
                                        <p:cTn id="192" dur="700" fill="hold"/>
                                        <p:tgtEl>
                                          <p:spTgt spid="53"/>
                                        </p:tgtEl>
                                        <p:attrNameLst>
                                          <p:attrName>ppt_y</p:attrName>
                                        </p:attrNameLst>
                                      </p:cBhvr>
                                      <p:tavLst>
                                        <p:tav tm="0">
                                          <p:val>
                                            <p:strVal val="1+#ppt_h/2"/>
                                          </p:val>
                                        </p:tav>
                                        <p:tav tm="100000">
                                          <p:val>
                                            <p:strVal val="#ppt_y"/>
                                          </p:val>
                                        </p:tav>
                                      </p:tavLst>
                                    </p:anim>
                                  </p:childTnLst>
                                </p:cTn>
                              </p:par>
                              <p:par>
                                <p:cTn id="193" presetID="1" presetClass="entr" presetSubtype="0" fill="hold" grpId="0" nodeType="withEffect" nodePh="1">
                                  <p:stCondLst>
                                    <p:cond delay="800"/>
                                  </p:stCondLst>
                                  <p:endCondLst>
                                    <p:cond evt="begin" delay="0">
                                      <p:tn val="193"/>
                                    </p:cond>
                                  </p:endCondLst>
                                  <p:childTnLst>
                                    <p:set>
                                      <p:cBhvr>
                                        <p:cTn id="194" dur="1" fill="hold">
                                          <p:stCondLst>
                                            <p:cond delay="0"/>
                                          </p:stCondLst>
                                        </p:cTn>
                                        <p:tgtEl>
                                          <p:spTgt spid="54"/>
                                        </p:tgtEl>
                                        <p:attrNameLst>
                                          <p:attrName>style.visibility</p:attrName>
                                        </p:attrNameLst>
                                      </p:cBhvr>
                                      <p:to>
                                        <p:strVal val="visible"/>
                                      </p:to>
                                    </p:set>
                                  </p:childTnLst>
                                </p:cTn>
                              </p:par>
                              <p:par>
                                <p:cTn id="195" presetID="2" presetClass="entr" presetSubtype="4" decel="100000" fill="hold" grpId="0" nodeType="withEffect">
                                  <p:stCondLst>
                                    <p:cond delay="800"/>
                                  </p:stCondLst>
                                  <p:childTnLst>
                                    <p:set>
                                      <p:cBhvr>
                                        <p:cTn id="196" dur="1" fill="hold">
                                          <p:stCondLst>
                                            <p:cond delay="0"/>
                                          </p:stCondLst>
                                        </p:cTn>
                                        <p:tgtEl>
                                          <p:spTgt spid="55"/>
                                        </p:tgtEl>
                                        <p:attrNameLst>
                                          <p:attrName>style.visibility</p:attrName>
                                        </p:attrNameLst>
                                      </p:cBhvr>
                                      <p:to>
                                        <p:strVal val="visible"/>
                                      </p:to>
                                    </p:set>
                                    <p:anim calcmode="lin" valueType="num">
                                      <p:cBhvr additive="base">
                                        <p:cTn id="197" dur="700" fill="hold"/>
                                        <p:tgtEl>
                                          <p:spTgt spid="55"/>
                                        </p:tgtEl>
                                        <p:attrNameLst>
                                          <p:attrName>ppt_x</p:attrName>
                                        </p:attrNameLst>
                                      </p:cBhvr>
                                      <p:tavLst>
                                        <p:tav tm="0">
                                          <p:val>
                                            <p:strVal val="#ppt_x"/>
                                          </p:val>
                                        </p:tav>
                                        <p:tav tm="100000">
                                          <p:val>
                                            <p:strVal val="#ppt_x"/>
                                          </p:val>
                                        </p:tav>
                                      </p:tavLst>
                                    </p:anim>
                                    <p:anim calcmode="lin" valueType="num">
                                      <p:cBhvr additive="base">
                                        <p:cTn id="198" dur="700" fill="hold"/>
                                        <p:tgtEl>
                                          <p:spTgt spid="55"/>
                                        </p:tgtEl>
                                        <p:attrNameLst>
                                          <p:attrName>ppt_y</p:attrName>
                                        </p:attrNameLst>
                                      </p:cBhvr>
                                      <p:tavLst>
                                        <p:tav tm="0">
                                          <p:val>
                                            <p:strVal val="1+#ppt_h/2"/>
                                          </p:val>
                                        </p:tav>
                                        <p:tav tm="100000">
                                          <p:val>
                                            <p:strVal val="#ppt_y"/>
                                          </p:val>
                                        </p:tav>
                                      </p:tavLst>
                                    </p:anim>
                                  </p:childTnLst>
                                </p:cTn>
                              </p:par>
                              <p:par>
                                <p:cTn id="199" presetID="2" presetClass="entr" presetSubtype="4" decel="100000" fill="hold" grpId="0" nodeType="withEffect">
                                  <p:stCondLst>
                                    <p:cond delay="800"/>
                                  </p:stCondLst>
                                  <p:childTnLst>
                                    <p:set>
                                      <p:cBhvr>
                                        <p:cTn id="200" dur="1" fill="hold">
                                          <p:stCondLst>
                                            <p:cond delay="0"/>
                                          </p:stCondLst>
                                        </p:cTn>
                                        <p:tgtEl>
                                          <p:spTgt spid="56"/>
                                        </p:tgtEl>
                                        <p:attrNameLst>
                                          <p:attrName>style.visibility</p:attrName>
                                        </p:attrNameLst>
                                      </p:cBhvr>
                                      <p:to>
                                        <p:strVal val="visible"/>
                                      </p:to>
                                    </p:set>
                                    <p:anim calcmode="lin" valueType="num">
                                      <p:cBhvr additive="base">
                                        <p:cTn id="201" dur="700" fill="hold"/>
                                        <p:tgtEl>
                                          <p:spTgt spid="56"/>
                                        </p:tgtEl>
                                        <p:attrNameLst>
                                          <p:attrName>ppt_x</p:attrName>
                                        </p:attrNameLst>
                                      </p:cBhvr>
                                      <p:tavLst>
                                        <p:tav tm="0">
                                          <p:val>
                                            <p:strVal val="#ppt_x"/>
                                          </p:val>
                                        </p:tav>
                                        <p:tav tm="100000">
                                          <p:val>
                                            <p:strVal val="#ppt_x"/>
                                          </p:val>
                                        </p:tav>
                                      </p:tavLst>
                                    </p:anim>
                                    <p:anim calcmode="lin" valueType="num">
                                      <p:cBhvr additive="base">
                                        <p:cTn id="202" dur="700" fill="hold"/>
                                        <p:tgtEl>
                                          <p:spTgt spid="56"/>
                                        </p:tgtEl>
                                        <p:attrNameLst>
                                          <p:attrName>ppt_y</p:attrName>
                                        </p:attrNameLst>
                                      </p:cBhvr>
                                      <p:tavLst>
                                        <p:tav tm="0">
                                          <p:val>
                                            <p:strVal val="1+#ppt_h/2"/>
                                          </p:val>
                                        </p:tav>
                                        <p:tav tm="100000">
                                          <p:val>
                                            <p:strVal val="#ppt_y"/>
                                          </p:val>
                                        </p:tav>
                                      </p:tavLst>
                                    </p:anim>
                                  </p:childTnLst>
                                </p:cTn>
                              </p:par>
                              <p:par>
                                <p:cTn id="203" presetID="2" presetClass="entr" presetSubtype="4" decel="100000" fill="hold" grpId="0" nodeType="withEffect">
                                  <p:stCondLst>
                                    <p:cond delay="800"/>
                                  </p:stCondLst>
                                  <p:childTnLst>
                                    <p:set>
                                      <p:cBhvr>
                                        <p:cTn id="204" dur="1" fill="hold">
                                          <p:stCondLst>
                                            <p:cond delay="0"/>
                                          </p:stCondLst>
                                        </p:cTn>
                                        <p:tgtEl>
                                          <p:spTgt spid="57"/>
                                        </p:tgtEl>
                                        <p:attrNameLst>
                                          <p:attrName>style.visibility</p:attrName>
                                        </p:attrNameLst>
                                      </p:cBhvr>
                                      <p:to>
                                        <p:strVal val="visible"/>
                                      </p:to>
                                    </p:set>
                                    <p:anim calcmode="lin" valueType="num">
                                      <p:cBhvr additive="base">
                                        <p:cTn id="205" dur="700" fill="hold"/>
                                        <p:tgtEl>
                                          <p:spTgt spid="57"/>
                                        </p:tgtEl>
                                        <p:attrNameLst>
                                          <p:attrName>ppt_x</p:attrName>
                                        </p:attrNameLst>
                                      </p:cBhvr>
                                      <p:tavLst>
                                        <p:tav tm="0">
                                          <p:val>
                                            <p:strVal val="#ppt_x"/>
                                          </p:val>
                                        </p:tav>
                                        <p:tav tm="100000">
                                          <p:val>
                                            <p:strVal val="#ppt_x"/>
                                          </p:val>
                                        </p:tav>
                                      </p:tavLst>
                                    </p:anim>
                                    <p:anim calcmode="lin" valueType="num">
                                      <p:cBhvr additive="base">
                                        <p:cTn id="206" dur="700" fill="hold"/>
                                        <p:tgtEl>
                                          <p:spTgt spid="57"/>
                                        </p:tgtEl>
                                        <p:attrNameLst>
                                          <p:attrName>ppt_y</p:attrName>
                                        </p:attrNameLst>
                                      </p:cBhvr>
                                      <p:tavLst>
                                        <p:tav tm="0">
                                          <p:val>
                                            <p:strVal val="1+#ppt_h/2"/>
                                          </p:val>
                                        </p:tav>
                                        <p:tav tm="100000">
                                          <p:val>
                                            <p:strVal val="#ppt_y"/>
                                          </p:val>
                                        </p:tav>
                                      </p:tavLst>
                                    </p:anim>
                                  </p:childTnLst>
                                </p:cTn>
                              </p:par>
                              <p:par>
                                <p:cTn id="207" presetID="1" presetClass="entr" presetSubtype="0" fill="hold" grpId="0" nodeType="withEffect" nodePh="1">
                                  <p:stCondLst>
                                    <p:cond delay="800"/>
                                  </p:stCondLst>
                                  <p:endCondLst>
                                    <p:cond evt="begin" delay="0">
                                      <p:tn val="207"/>
                                    </p:cond>
                                  </p:endCondLst>
                                  <p:childTnLst>
                                    <p:set>
                                      <p:cBhvr>
                                        <p:cTn id="208"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7" grpId="1" animBg="1"/>
      <p:bldP spid="7" grpId="2" animBg="1"/>
      <p:bldP spid="8" grpId="0" animBg="1"/>
      <p:bldP spid="8" grpId="1" animBg="1"/>
      <p:bldP spid="8" grpId="2" animBg="1"/>
      <p:bldP spid="9" grpId="0" animBg="1"/>
      <p:bldP spid="9" grpId="1" animBg="1"/>
      <p:bldP spid="12" grpId="0"/>
      <p:bldP spid="19" grpId="0" animBg="1"/>
      <p:bldP spid="20" grpId="0" animBg="1"/>
      <p:bldP spid="21" grpId="0" animBg="1"/>
      <p:bldP spid="22" grpId="0" animBg="1"/>
      <p:bldP spid="23" grpId="0" animBg="1"/>
      <p:bldP spid="24" grpId="0" animBg="1"/>
      <p:bldP spid="25" grpId="0"/>
      <p:bldP spid="26" grpId="0"/>
      <p:bldP spid="27" grpId="0" animBg="1"/>
      <p:bldP spid="28" grpId="0" animBg="1"/>
      <p:bldP spid="29" grpId="0" animBg="1"/>
      <p:bldP spid="30" grpId="0"/>
      <p:bldP spid="31" grpId="0" animBg="1"/>
      <p:bldP spid="32" grpId="0" animBg="1"/>
      <p:bldP spid="33" grpId="0" animBg="1"/>
      <p:bldP spid="34" grpId="0"/>
      <p:bldP spid="35" grpId="0" animBg="1"/>
      <p:bldP spid="36" grpId="0" animBg="1"/>
      <p:bldP spid="37" grpId="0" animBg="1"/>
      <p:bldP spid="38" grpId="0"/>
      <p:bldP spid="39" grpId="0" animBg="1"/>
      <p:bldP spid="40" grpId="0" animBg="1"/>
      <p:bldP spid="41" grpId="0" animBg="1"/>
      <p:bldP spid="42" grpId="0"/>
      <p:bldP spid="43" grpId="0" animBg="1"/>
      <p:bldP spid="44" grpId="0" animBg="1"/>
      <p:bldP spid="45" grpId="0" animBg="1"/>
      <p:bldP spid="46" grpId="0"/>
      <p:bldP spid="47" grpId="0" animBg="1"/>
      <p:bldP spid="48" grpId="0" animBg="1"/>
      <p:bldP spid="49" grpId="0" animBg="1"/>
      <p:bldP spid="50" grpId="0"/>
      <p:bldP spid="51" grpId="0" animBg="1"/>
      <p:bldP spid="52" grpId="0" animBg="1"/>
      <p:bldP spid="53" grpId="0" animBg="1"/>
      <p:bldP spid="54" grpId="0"/>
      <p:bldP spid="55" grpId="0" animBg="1"/>
      <p:bldP spid="56" grpId="0" animBg="1"/>
      <p:bldP spid="57" grpId="0" animBg="1"/>
      <p:bldP spid="58" grpId="0"/>
    </p:bldLst>
  </p:timing>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85F8BB01-F6B1-299A-D91B-D679FBA9B78E}"/>
              </a:ext>
            </a:extLst>
          </p:cNvPr>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39" name="Groep 38">
            <a:extLst>
              <a:ext uri="{FF2B5EF4-FFF2-40B4-BE49-F238E27FC236}">
                <a16:creationId xmlns:a16="http://schemas.microsoft.com/office/drawing/2014/main" id="{4B83F8EC-75BF-81F4-E967-2ACEFFBC08F3}"/>
              </a:ext>
            </a:extLst>
          </p:cNvPr>
          <p:cNvGrpSpPr/>
          <p:nvPr/>
        </p:nvGrpSpPr>
        <p:grpSpPr>
          <a:xfrm>
            <a:off x="205946" y="4233177"/>
            <a:ext cx="11791437" cy="2435841"/>
            <a:chOff x="2853383" y="4796135"/>
            <a:chExt cx="9144000" cy="1872883"/>
          </a:xfrm>
          <a:solidFill>
            <a:srgbClr val="E2F6F4"/>
          </a:solidFill>
        </p:grpSpPr>
        <p:sp>
          <p:nvSpPr>
            <p:cNvPr id="40" name="Vrije vorm: vorm 39">
              <a:extLst>
                <a:ext uri="{FF2B5EF4-FFF2-40B4-BE49-F238E27FC236}">
                  <a16:creationId xmlns:a16="http://schemas.microsoft.com/office/drawing/2014/main" id="{EBC020A7-51B1-C87E-4CAA-D4A3ED1756D8}"/>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41" name="Vrije vorm: vorm 40">
              <a:extLst>
                <a:ext uri="{FF2B5EF4-FFF2-40B4-BE49-F238E27FC236}">
                  <a16:creationId xmlns:a16="http://schemas.microsoft.com/office/drawing/2014/main" id="{91094CD1-BD90-D56C-BFE3-FDD8B290CEB6}"/>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17" name="!!uitlegtekst">
            <a:extLst>
              <a:ext uri="{FF2B5EF4-FFF2-40B4-BE49-F238E27FC236}">
                <a16:creationId xmlns:a16="http://schemas.microsoft.com/office/drawing/2014/main" id="{2F411529-8CA9-5E93-642F-A449A528A79F}"/>
              </a:ext>
            </a:extLst>
          </p:cNvPr>
          <p:cNvSpPr/>
          <p:nvPr/>
        </p:nvSpPr>
        <p:spPr>
          <a:xfrm>
            <a:off x="6864406" y="2725754"/>
            <a:ext cx="3993818" cy="156966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600" dirty="0">
                <a:solidFill>
                  <a:srgbClr val="0B8899"/>
                </a:solidFill>
              </a:rPr>
              <a:t>In  het Waalse Herve is een voormalige elektriciteitscabine omgebouwd naar een uniek vakantiehuisje voor twee personen. Gezellig ingericht en een fantastisch panoramisch uitzicht. </a:t>
            </a:r>
          </a:p>
        </p:txBody>
      </p:sp>
      <p:sp>
        <p:nvSpPr>
          <p:cNvPr id="9" name="!!cirkelpolopicknick">
            <a:extLst>
              <a:ext uri="{FF2B5EF4-FFF2-40B4-BE49-F238E27FC236}">
                <a16:creationId xmlns:a16="http://schemas.microsoft.com/office/drawing/2014/main" id="{26D729CC-2F7E-E500-861A-8B482C7C20ED}"/>
              </a:ext>
            </a:extLst>
          </p:cNvPr>
          <p:cNvSpPr/>
          <p:nvPr/>
        </p:nvSpPr>
        <p:spPr>
          <a:xfrm>
            <a:off x="-485008" y="-347406"/>
            <a:ext cx="6121720" cy="6103169"/>
          </a:xfrm>
          <a:custGeom>
            <a:avLst/>
            <a:gdLst>
              <a:gd name="connsiteX0" fmla="*/ 3632241 w 6121720"/>
              <a:gd name="connsiteY0" fmla="*/ 6062474 h 6103169"/>
              <a:gd name="connsiteX1" fmla="*/ 6004332 w 6121720"/>
              <a:gd name="connsiteY1" fmla="*/ 3957097 h 6103169"/>
              <a:gd name="connsiteX2" fmla="*/ 5300650 w 6121720"/>
              <a:gd name="connsiteY2" fmla="*/ 1000495 h 6103169"/>
              <a:gd name="connsiteX3" fmla="*/ 1994095 w 6121720"/>
              <a:gd name="connsiteY3" fmla="*/ 124672 h 6103169"/>
              <a:gd name="connsiteX4" fmla="*/ 168683 w 6121720"/>
              <a:gd name="connsiteY4" fmla="*/ 1564196 h 6103169"/>
              <a:gd name="connsiteX5" fmla="*/ 388108 w 6121720"/>
              <a:gd name="connsiteY5" fmla="*/ 4380822 h 6103169"/>
              <a:gd name="connsiteX6" fmla="*/ 3214191 w 6121720"/>
              <a:gd name="connsiteY6" fmla="*/ 6102197 h 6103169"/>
              <a:gd name="connsiteX7" fmla="*/ 3632241 w 6121720"/>
              <a:gd name="connsiteY7" fmla="*/ 6060581 h 6103169"/>
              <a:gd name="connsiteX8" fmla="*/ 3632241 w 6121720"/>
              <a:gd name="connsiteY8" fmla="*/ 6062474 h 610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21720" h="6103169" fill="none" extrusionOk="0">
                <a:moveTo>
                  <a:pt x="3632241" y="6062474"/>
                </a:moveTo>
                <a:cubicBezTo>
                  <a:pt x="4688616" y="5980756"/>
                  <a:pt x="5606429" y="5159282"/>
                  <a:pt x="6004332" y="3957097"/>
                </a:cubicBezTo>
                <a:cubicBezTo>
                  <a:pt x="6262347" y="2991403"/>
                  <a:pt x="6122410" y="1815745"/>
                  <a:pt x="5300650" y="1000495"/>
                </a:cubicBezTo>
                <a:cubicBezTo>
                  <a:pt x="4439145" y="40661"/>
                  <a:pt x="3230787" y="-46270"/>
                  <a:pt x="1994095" y="124672"/>
                </a:cubicBezTo>
                <a:cubicBezTo>
                  <a:pt x="1050395" y="288025"/>
                  <a:pt x="584028" y="789405"/>
                  <a:pt x="168683" y="1564196"/>
                </a:cubicBezTo>
                <a:cubicBezTo>
                  <a:pt x="-264566" y="2306571"/>
                  <a:pt x="-14504" y="3572376"/>
                  <a:pt x="388108" y="4380822"/>
                </a:cubicBezTo>
                <a:cubicBezTo>
                  <a:pt x="900363" y="5355181"/>
                  <a:pt x="2048339" y="6163140"/>
                  <a:pt x="3214191" y="6102197"/>
                </a:cubicBezTo>
                <a:cubicBezTo>
                  <a:pt x="3372379" y="6088970"/>
                  <a:pt x="3495672" y="6086851"/>
                  <a:pt x="3632241" y="6060581"/>
                </a:cubicBezTo>
                <a:cubicBezTo>
                  <a:pt x="3632195" y="6060966"/>
                  <a:pt x="3632288" y="6061737"/>
                  <a:pt x="3632241" y="6062474"/>
                </a:cubicBezTo>
                <a:close/>
              </a:path>
              <a:path w="6121720" h="6103169" stroke="0" extrusionOk="0">
                <a:moveTo>
                  <a:pt x="3632241" y="6062474"/>
                </a:moveTo>
                <a:cubicBezTo>
                  <a:pt x="4660106" y="5757018"/>
                  <a:pt x="5724613" y="5024297"/>
                  <a:pt x="6004332" y="3957097"/>
                </a:cubicBezTo>
                <a:cubicBezTo>
                  <a:pt x="6313886" y="3016178"/>
                  <a:pt x="6072300" y="1821531"/>
                  <a:pt x="5300650" y="1000495"/>
                </a:cubicBezTo>
                <a:cubicBezTo>
                  <a:pt x="4608728" y="-64978"/>
                  <a:pt x="3139261" y="-155667"/>
                  <a:pt x="1994095" y="124672"/>
                </a:cubicBezTo>
                <a:cubicBezTo>
                  <a:pt x="1191924" y="184023"/>
                  <a:pt x="524173" y="885628"/>
                  <a:pt x="168683" y="1564196"/>
                </a:cubicBezTo>
                <a:cubicBezTo>
                  <a:pt x="-26689" y="2454045"/>
                  <a:pt x="179685" y="3600828"/>
                  <a:pt x="388108" y="4380822"/>
                </a:cubicBezTo>
                <a:cubicBezTo>
                  <a:pt x="911414" y="5242125"/>
                  <a:pt x="2024090" y="6020626"/>
                  <a:pt x="3214191" y="6102197"/>
                </a:cubicBezTo>
                <a:cubicBezTo>
                  <a:pt x="3351381" y="6099663"/>
                  <a:pt x="3504003" y="6106662"/>
                  <a:pt x="3632241" y="6060581"/>
                </a:cubicBezTo>
                <a:cubicBezTo>
                  <a:pt x="3632277" y="6060850"/>
                  <a:pt x="3632405" y="6061996"/>
                  <a:pt x="3632241" y="6062474"/>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10" name="!!foto_polopicknick">
            <a:extLst>
              <a:ext uri="{FF2B5EF4-FFF2-40B4-BE49-F238E27FC236}">
                <a16:creationId xmlns:a16="http://schemas.microsoft.com/office/drawing/2014/main" id="{77CA2796-E75A-8575-D56F-FAF23844F436}"/>
              </a:ext>
            </a:extLst>
          </p:cNvPr>
          <p:cNvSpPr/>
          <p:nvPr/>
        </p:nvSpPr>
        <p:spPr>
          <a:xfrm>
            <a:off x="-388763" y="-251455"/>
            <a:ext cx="5929232" cy="5911266"/>
          </a:xfrm>
          <a:custGeom>
            <a:avLst/>
            <a:gdLst>
              <a:gd name="connsiteX0" fmla="*/ 3518030 w 5929232"/>
              <a:gd name="connsiteY0" fmla="*/ 5871850 h 5911266"/>
              <a:gd name="connsiteX1" fmla="*/ 5815535 w 5929232"/>
              <a:gd name="connsiteY1" fmla="*/ 3832674 h 5911266"/>
              <a:gd name="connsiteX2" fmla="*/ 5133979 w 5929232"/>
              <a:gd name="connsiteY2" fmla="*/ 969036 h 5911266"/>
              <a:gd name="connsiteX3" fmla="*/ 1931394 w 5929232"/>
              <a:gd name="connsiteY3" fmla="*/ 120752 h 5911266"/>
              <a:gd name="connsiteX4" fmla="*/ 163379 w 5929232"/>
              <a:gd name="connsiteY4" fmla="*/ 1515013 h 5911266"/>
              <a:gd name="connsiteX5" fmla="*/ 375905 w 5929232"/>
              <a:gd name="connsiteY5" fmla="*/ 4243075 h 5911266"/>
              <a:gd name="connsiteX6" fmla="*/ 3113125 w 5929232"/>
              <a:gd name="connsiteY6" fmla="*/ 5910324 h 5911266"/>
              <a:gd name="connsiteX7" fmla="*/ 3518030 w 5929232"/>
              <a:gd name="connsiteY7" fmla="*/ 5870017 h 5911266"/>
              <a:gd name="connsiteX8" fmla="*/ 3518030 w 5929232"/>
              <a:gd name="connsiteY8" fmla="*/ 5871850 h 591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29232" h="5911266" fill="none" extrusionOk="0">
                <a:moveTo>
                  <a:pt x="3518030" y="5871850"/>
                </a:moveTo>
                <a:cubicBezTo>
                  <a:pt x="4529332" y="5824501"/>
                  <a:pt x="5407728" y="5036374"/>
                  <a:pt x="5815535" y="3832674"/>
                </a:cubicBezTo>
                <a:cubicBezTo>
                  <a:pt x="6026161" y="2941046"/>
                  <a:pt x="5998541" y="1773101"/>
                  <a:pt x="5133979" y="969036"/>
                </a:cubicBezTo>
                <a:cubicBezTo>
                  <a:pt x="4219309" y="8407"/>
                  <a:pt x="3127063" y="-51550"/>
                  <a:pt x="1931394" y="120752"/>
                </a:cubicBezTo>
                <a:cubicBezTo>
                  <a:pt x="1082871" y="295077"/>
                  <a:pt x="544549" y="760463"/>
                  <a:pt x="163379" y="1515013"/>
                </a:cubicBezTo>
                <a:cubicBezTo>
                  <a:pt x="-209418" y="2281261"/>
                  <a:pt x="-151491" y="3486047"/>
                  <a:pt x="375905" y="4243075"/>
                </a:cubicBezTo>
                <a:cubicBezTo>
                  <a:pt x="891500" y="5057396"/>
                  <a:pt x="2011675" y="6065601"/>
                  <a:pt x="3113125" y="5910324"/>
                </a:cubicBezTo>
                <a:cubicBezTo>
                  <a:pt x="3263881" y="5898789"/>
                  <a:pt x="3400018" y="5911196"/>
                  <a:pt x="3518030" y="5870017"/>
                </a:cubicBezTo>
                <a:cubicBezTo>
                  <a:pt x="3517905" y="5870477"/>
                  <a:pt x="3518138" y="5871414"/>
                  <a:pt x="3518030" y="5871850"/>
                </a:cubicBezTo>
                <a:close/>
              </a:path>
              <a:path w="5929232" h="5911266" stroke="0" extrusionOk="0">
                <a:moveTo>
                  <a:pt x="3518030" y="5871850"/>
                </a:moveTo>
                <a:cubicBezTo>
                  <a:pt x="4478847" y="5518649"/>
                  <a:pt x="5555222" y="4866904"/>
                  <a:pt x="5815535" y="3832674"/>
                </a:cubicBezTo>
                <a:cubicBezTo>
                  <a:pt x="6116488" y="2949993"/>
                  <a:pt x="5961328" y="1798379"/>
                  <a:pt x="5133979" y="969036"/>
                </a:cubicBezTo>
                <a:cubicBezTo>
                  <a:pt x="4349532" y="25106"/>
                  <a:pt x="2911054" y="-98220"/>
                  <a:pt x="1931394" y="120752"/>
                </a:cubicBezTo>
                <a:cubicBezTo>
                  <a:pt x="1158907" y="243955"/>
                  <a:pt x="514063" y="870410"/>
                  <a:pt x="163379" y="1515013"/>
                </a:cubicBezTo>
                <a:cubicBezTo>
                  <a:pt x="-30788" y="2375688"/>
                  <a:pt x="108572" y="3474591"/>
                  <a:pt x="375905" y="4243075"/>
                </a:cubicBezTo>
                <a:cubicBezTo>
                  <a:pt x="871497" y="5169466"/>
                  <a:pt x="1961704" y="5840451"/>
                  <a:pt x="3113125" y="5910324"/>
                </a:cubicBezTo>
                <a:cubicBezTo>
                  <a:pt x="3230640" y="5914739"/>
                  <a:pt x="3392639" y="5912061"/>
                  <a:pt x="3518030" y="5870017"/>
                </a:cubicBezTo>
                <a:cubicBezTo>
                  <a:pt x="3517973" y="5870690"/>
                  <a:pt x="3518107" y="5871131"/>
                  <a:pt x="3518030" y="5871850"/>
                </a:cubicBezTo>
                <a:close/>
              </a:path>
            </a:pathLst>
          </a:custGeom>
          <a:blipFill dpi="0" rotWithShape="1">
            <a:blip r:embed="rId2"/>
            <a:srcRect/>
            <a:stretch>
              <a:fillRect l="-9947" r="-40557"/>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14" name="!!foto2_elemnt">
            <a:extLst>
              <a:ext uri="{FF2B5EF4-FFF2-40B4-BE49-F238E27FC236}">
                <a16:creationId xmlns:a16="http://schemas.microsoft.com/office/drawing/2014/main" id="{94094DB4-E7A4-D095-AFF5-597B7B0372C2}"/>
              </a:ext>
            </a:extLst>
          </p:cNvPr>
          <p:cNvSpPr/>
          <p:nvPr/>
        </p:nvSpPr>
        <p:spPr>
          <a:xfrm>
            <a:off x="3879046" y="352376"/>
            <a:ext cx="2776804" cy="2888844"/>
          </a:xfrm>
          <a:custGeom>
            <a:avLst/>
            <a:gdLst>
              <a:gd name="connsiteX0" fmla="*/ 1368656 w 2776804"/>
              <a:gd name="connsiteY0" fmla="*/ 5234 h 2888844"/>
              <a:gd name="connsiteX1" fmla="*/ 142743 w 2776804"/>
              <a:gd name="connsiteY1" fmla="*/ 948166 h 2888844"/>
              <a:gd name="connsiteX2" fmla="*/ 20693 w 2776804"/>
              <a:gd name="connsiteY2" fmla="*/ 1825151 h 2888844"/>
              <a:gd name="connsiteX3" fmla="*/ 1066484 w 2776804"/>
              <a:gd name="connsiteY3" fmla="*/ 2865033 h 2888844"/>
              <a:gd name="connsiteX4" fmla="*/ 2456769 w 2776804"/>
              <a:gd name="connsiteY4" fmla="*/ 2332051 h 2888844"/>
              <a:gd name="connsiteX5" fmla="*/ 2741717 w 2776804"/>
              <a:gd name="connsiteY5" fmla="*/ 1709991 h 2888844"/>
              <a:gd name="connsiteX6" fmla="*/ 2737287 w 2776804"/>
              <a:gd name="connsiteY6" fmla="*/ 1018542 h 2888844"/>
              <a:gd name="connsiteX7" fmla="*/ 2501554 w 2776804"/>
              <a:gd name="connsiteY7" fmla="*/ 566269 h 2888844"/>
              <a:gd name="connsiteX8" fmla="*/ 2051248 w 2776804"/>
              <a:gd name="connsiteY8" fmla="*/ 146478 h 2888844"/>
              <a:gd name="connsiteX9" fmla="*/ 1447398 w 2776804"/>
              <a:gd name="connsiteY9" fmla="*/ 313 h 2888844"/>
              <a:gd name="connsiteX10" fmla="*/ 1368656 w 2776804"/>
              <a:gd name="connsiteY10" fmla="*/ 5234 h 288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6804" h="2888844" fill="none" extrusionOk="0">
                <a:moveTo>
                  <a:pt x="1368656" y="5234"/>
                </a:moveTo>
                <a:cubicBezTo>
                  <a:pt x="799757" y="19912"/>
                  <a:pt x="371590" y="435730"/>
                  <a:pt x="142743" y="948166"/>
                </a:cubicBezTo>
                <a:cubicBezTo>
                  <a:pt x="34256" y="1198475"/>
                  <a:pt x="-31550" y="1525475"/>
                  <a:pt x="20693" y="1825151"/>
                </a:cubicBezTo>
                <a:cubicBezTo>
                  <a:pt x="94493" y="2268427"/>
                  <a:pt x="568190" y="2778464"/>
                  <a:pt x="1066484" y="2865033"/>
                </a:cubicBezTo>
                <a:cubicBezTo>
                  <a:pt x="1504530" y="2933819"/>
                  <a:pt x="2077613" y="2796635"/>
                  <a:pt x="2456769" y="2332051"/>
                </a:cubicBezTo>
                <a:cubicBezTo>
                  <a:pt x="2598950" y="2168376"/>
                  <a:pt x="2674632" y="1936919"/>
                  <a:pt x="2741717" y="1709991"/>
                </a:cubicBezTo>
                <a:cubicBezTo>
                  <a:pt x="2780224" y="1469899"/>
                  <a:pt x="2798273" y="1274811"/>
                  <a:pt x="2737287" y="1018542"/>
                </a:cubicBezTo>
                <a:cubicBezTo>
                  <a:pt x="2679750" y="851358"/>
                  <a:pt x="2583276" y="714187"/>
                  <a:pt x="2501554" y="566269"/>
                </a:cubicBezTo>
                <a:cubicBezTo>
                  <a:pt x="2413441" y="375823"/>
                  <a:pt x="2229074" y="208009"/>
                  <a:pt x="2051248" y="146478"/>
                </a:cubicBezTo>
                <a:cubicBezTo>
                  <a:pt x="1857395" y="46037"/>
                  <a:pt x="1655470" y="6903"/>
                  <a:pt x="1447398" y="313"/>
                </a:cubicBezTo>
                <a:cubicBezTo>
                  <a:pt x="1418035" y="4287"/>
                  <a:pt x="1399359" y="3863"/>
                  <a:pt x="1368656" y="5234"/>
                </a:cubicBezTo>
                <a:close/>
              </a:path>
              <a:path w="2776804" h="2888844" stroke="0" extrusionOk="0">
                <a:moveTo>
                  <a:pt x="1368656" y="5234"/>
                </a:moveTo>
                <a:cubicBezTo>
                  <a:pt x="747368" y="43345"/>
                  <a:pt x="322155" y="425486"/>
                  <a:pt x="142743" y="948166"/>
                </a:cubicBezTo>
                <a:cubicBezTo>
                  <a:pt x="-20608" y="1252027"/>
                  <a:pt x="12074" y="1567064"/>
                  <a:pt x="20693" y="1825151"/>
                </a:cubicBezTo>
                <a:cubicBezTo>
                  <a:pt x="147567" y="2314950"/>
                  <a:pt x="622139" y="2746191"/>
                  <a:pt x="1066484" y="2865033"/>
                </a:cubicBezTo>
                <a:cubicBezTo>
                  <a:pt x="1591542" y="2953773"/>
                  <a:pt x="2106355" y="2704342"/>
                  <a:pt x="2456769" y="2332051"/>
                </a:cubicBezTo>
                <a:cubicBezTo>
                  <a:pt x="2607160" y="2148602"/>
                  <a:pt x="2713099" y="1949214"/>
                  <a:pt x="2741717" y="1709991"/>
                </a:cubicBezTo>
                <a:cubicBezTo>
                  <a:pt x="2744330" y="1476787"/>
                  <a:pt x="2813463" y="1216268"/>
                  <a:pt x="2737287" y="1018542"/>
                </a:cubicBezTo>
                <a:cubicBezTo>
                  <a:pt x="2690498" y="843029"/>
                  <a:pt x="2585133" y="717323"/>
                  <a:pt x="2501554" y="566269"/>
                </a:cubicBezTo>
                <a:cubicBezTo>
                  <a:pt x="2407294" y="367049"/>
                  <a:pt x="2240751" y="247597"/>
                  <a:pt x="2051248" y="146478"/>
                </a:cubicBezTo>
                <a:cubicBezTo>
                  <a:pt x="1899168" y="23761"/>
                  <a:pt x="1637263" y="27232"/>
                  <a:pt x="1447398" y="313"/>
                </a:cubicBezTo>
                <a:cubicBezTo>
                  <a:pt x="1418735" y="891"/>
                  <a:pt x="1393692" y="98"/>
                  <a:pt x="1368656" y="5234"/>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6" name="!!foto2">
            <a:extLst>
              <a:ext uri="{FF2B5EF4-FFF2-40B4-BE49-F238E27FC236}">
                <a16:creationId xmlns:a16="http://schemas.microsoft.com/office/drawing/2014/main" id="{CF108BB7-46D7-4EB7-9D37-40F652681A8D}"/>
              </a:ext>
            </a:extLst>
          </p:cNvPr>
          <p:cNvSpPr/>
          <p:nvPr/>
        </p:nvSpPr>
        <p:spPr>
          <a:xfrm>
            <a:off x="3977083" y="454371"/>
            <a:ext cx="2580730" cy="2684854"/>
          </a:xfrm>
          <a:custGeom>
            <a:avLst/>
            <a:gdLst>
              <a:gd name="connsiteX0" fmla="*/ 1272013 w 2580730"/>
              <a:gd name="connsiteY0" fmla="*/ 4865 h 2684854"/>
              <a:gd name="connsiteX1" fmla="*/ 132664 w 2580730"/>
              <a:gd name="connsiteY1" fmla="*/ 881213 h 2684854"/>
              <a:gd name="connsiteX2" fmla="*/ 19232 w 2580730"/>
              <a:gd name="connsiteY2" fmla="*/ 1696271 h 2684854"/>
              <a:gd name="connsiteX3" fmla="*/ 991178 w 2580730"/>
              <a:gd name="connsiteY3" fmla="*/ 2662725 h 2684854"/>
              <a:gd name="connsiteX4" fmla="*/ 2283293 w 2580730"/>
              <a:gd name="connsiteY4" fmla="*/ 2167377 h 2684854"/>
              <a:gd name="connsiteX5" fmla="*/ 2548120 w 2580730"/>
              <a:gd name="connsiteY5" fmla="*/ 1589243 h 2684854"/>
              <a:gd name="connsiteX6" fmla="*/ 2544004 w 2580730"/>
              <a:gd name="connsiteY6" fmla="*/ 946620 h 2684854"/>
              <a:gd name="connsiteX7" fmla="*/ 2324916 w 2580730"/>
              <a:gd name="connsiteY7" fmla="*/ 526283 h 2684854"/>
              <a:gd name="connsiteX8" fmla="*/ 1906407 w 2580730"/>
              <a:gd name="connsiteY8" fmla="*/ 136135 h 2684854"/>
              <a:gd name="connsiteX9" fmla="*/ 1345195 w 2580730"/>
              <a:gd name="connsiteY9" fmla="*/ 291 h 2684854"/>
              <a:gd name="connsiteX10" fmla="*/ 1272013 w 2580730"/>
              <a:gd name="connsiteY10" fmla="*/ 4865 h 268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0730" h="2684854" fill="none" extrusionOk="0">
                <a:moveTo>
                  <a:pt x="1272013" y="4865"/>
                </a:moveTo>
                <a:cubicBezTo>
                  <a:pt x="749295" y="25775"/>
                  <a:pt x="379226" y="336787"/>
                  <a:pt x="132664" y="881213"/>
                </a:cubicBezTo>
                <a:cubicBezTo>
                  <a:pt x="46726" y="1087284"/>
                  <a:pt x="-23516" y="1397467"/>
                  <a:pt x="19232" y="1696271"/>
                </a:cubicBezTo>
                <a:cubicBezTo>
                  <a:pt x="101226" y="2155045"/>
                  <a:pt x="571441" y="2622119"/>
                  <a:pt x="991178" y="2662725"/>
                </a:cubicBezTo>
                <a:cubicBezTo>
                  <a:pt x="1424822" y="2737695"/>
                  <a:pt x="1918274" y="2610779"/>
                  <a:pt x="2283293" y="2167377"/>
                </a:cubicBezTo>
                <a:cubicBezTo>
                  <a:pt x="2415112" y="2002254"/>
                  <a:pt x="2495481" y="1799158"/>
                  <a:pt x="2548120" y="1589243"/>
                </a:cubicBezTo>
                <a:cubicBezTo>
                  <a:pt x="2577233" y="1356545"/>
                  <a:pt x="2595138" y="1166993"/>
                  <a:pt x="2544004" y="946620"/>
                </a:cubicBezTo>
                <a:cubicBezTo>
                  <a:pt x="2498365" y="790578"/>
                  <a:pt x="2388181" y="667889"/>
                  <a:pt x="2324916" y="526283"/>
                </a:cubicBezTo>
                <a:cubicBezTo>
                  <a:pt x="2234530" y="354567"/>
                  <a:pt x="2074737" y="214258"/>
                  <a:pt x="1906407" y="136135"/>
                </a:cubicBezTo>
                <a:cubicBezTo>
                  <a:pt x="1713053" y="39235"/>
                  <a:pt x="1538495" y="7252"/>
                  <a:pt x="1345195" y="291"/>
                </a:cubicBezTo>
                <a:cubicBezTo>
                  <a:pt x="1319443" y="2063"/>
                  <a:pt x="1299887" y="3434"/>
                  <a:pt x="1272013" y="4865"/>
                </a:cubicBezTo>
                <a:close/>
              </a:path>
              <a:path w="2580730" h="2684854" stroke="0" extrusionOk="0">
                <a:moveTo>
                  <a:pt x="1272013" y="4865"/>
                </a:moveTo>
                <a:cubicBezTo>
                  <a:pt x="695969" y="40516"/>
                  <a:pt x="282937" y="383497"/>
                  <a:pt x="132664" y="881213"/>
                </a:cubicBezTo>
                <a:cubicBezTo>
                  <a:pt x="-1605" y="1150923"/>
                  <a:pt x="9454" y="1454969"/>
                  <a:pt x="19232" y="1696271"/>
                </a:cubicBezTo>
                <a:cubicBezTo>
                  <a:pt x="127127" y="2158796"/>
                  <a:pt x="551520" y="2559657"/>
                  <a:pt x="991178" y="2662725"/>
                </a:cubicBezTo>
                <a:cubicBezTo>
                  <a:pt x="1500322" y="2725917"/>
                  <a:pt x="1965261" y="2523672"/>
                  <a:pt x="2283293" y="2167377"/>
                </a:cubicBezTo>
                <a:cubicBezTo>
                  <a:pt x="2442702" y="1992686"/>
                  <a:pt x="2510508" y="1803108"/>
                  <a:pt x="2548120" y="1589243"/>
                </a:cubicBezTo>
                <a:cubicBezTo>
                  <a:pt x="2570296" y="1375277"/>
                  <a:pt x="2606859" y="1139671"/>
                  <a:pt x="2544004" y="946620"/>
                </a:cubicBezTo>
                <a:cubicBezTo>
                  <a:pt x="2503730" y="786064"/>
                  <a:pt x="2393749" y="678928"/>
                  <a:pt x="2324916" y="526283"/>
                </a:cubicBezTo>
                <a:cubicBezTo>
                  <a:pt x="2235289" y="344505"/>
                  <a:pt x="2105612" y="243317"/>
                  <a:pt x="1906407" y="136135"/>
                </a:cubicBezTo>
                <a:cubicBezTo>
                  <a:pt x="1760885" y="25274"/>
                  <a:pt x="1525051" y="19703"/>
                  <a:pt x="1345195" y="291"/>
                </a:cubicBezTo>
                <a:cubicBezTo>
                  <a:pt x="1318255" y="840"/>
                  <a:pt x="1296071" y="2110"/>
                  <a:pt x="1272013" y="4865"/>
                </a:cubicBezTo>
                <a:close/>
              </a:path>
            </a:pathLst>
          </a:custGeom>
          <a:blipFill>
            <a:blip r:embed="rId3"/>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1" name="!!polopicknick">
            <a:extLst>
              <a:ext uri="{FF2B5EF4-FFF2-40B4-BE49-F238E27FC236}">
                <a16:creationId xmlns:a16="http://schemas.microsoft.com/office/drawing/2014/main" id="{4D17FE15-A46E-0950-3867-F78AFFC7369C}"/>
              </a:ext>
            </a:extLst>
          </p:cNvPr>
          <p:cNvSpPr/>
          <p:nvPr/>
        </p:nvSpPr>
        <p:spPr>
          <a:xfrm>
            <a:off x="6936675" y="1340125"/>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
        <p:nvSpPr>
          <p:cNvPr id="90" name="!!foto1_element">
            <a:extLst>
              <a:ext uri="{FF2B5EF4-FFF2-40B4-BE49-F238E27FC236}">
                <a16:creationId xmlns:a16="http://schemas.microsoft.com/office/drawing/2014/main" id="{C49D2592-4026-0402-31D5-2E7010DD9EB0}"/>
              </a:ext>
            </a:extLst>
          </p:cNvPr>
          <p:cNvSpPr/>
          <p:nvPr/>
        </p:nvSpPr>
        <p:spPr>
          <a:xfrm>
            <a:off x="3456742" y="3555013"/>
            <a:ext cx="3389650" cy="3601258"/>
          </a:xfrm>
          <a:custGeom>
            <a:avLst/>
            <a:gdLst>
              <a:gd name="connsiteX0" fmla="*/ 270391 w 3389650"/>
              <a:gd name="connsiteY0" fmla="*/ 2766237 h 3601258"/>
              <a:gd name="connsiteX1" fmla="*/ 2404652 w 3389650"/>
              <a:gd name="connsiteY1" fmla="*/ 3479574 h 3601258"/>
              <a:gd name="connsiteX2" fmla="*/ 3300435 w 3389650"/>
              <a:gd name="connsiteY2" fmla="*/ 1446401 h 3601258"/>
              <a:gd name="connsiteX3" fmla="*/ 2217279 w 3389650"/>
              <a:gd name="connsiteY3" fmla="*/ 306541 h 3601258"/>
              <a:gd name="connsiteX4" fmla="*/ 1208086 w 3389650"/>
              <a:gd name="connsiteY4" fmla="*/ 1648 h 3601258"/>
              <a:gd name="connsiteX5" fmla="*/ 583504 w 3389650"/>
              <a:gd name="connsiteY5" fmla="*/ 276135 h 3601258"/>
              <a:gd name="connsiteX6" fmla="*/ 258064 w 3389650"/>
              <a:gd name="connsiteY6" fmla="*/ 630338 h 3601258"/>
              <a:gd name="connsiteX7" fmla="*/ 13984 w 3389650"/>
              <a:gd name="connsiteY7" fmla="*/ 1982224 h 3601258"/>
              <a:gd name="connsiteX8" fmla="*/ 270391 w 3389650"/>
              <a:gd name="connsiteY8" fmla="*/ 2767058 h 3601258"/>
              <a:gd name="connsiteX9" fmla="*/ 270391 w 3389650"/>
              <a:gd name="connsiteY9" fmla="*/ 2766237 h 3601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9650" h="3601258" fill="none" extrusionOk="0">
                <a:moveTo>
                  <a:pt x="270391" y="2766237"/>
                </a:moveTo>
                <a:cubicBezTo>
                  <a:pt x="614613" y="3369462"/>
                  <a:pt x="1519284" y="3801230"/>
                  <a:pt x="2404652" y="3479574"/>
                </a:cubicBezTo>
                <a:cubicBezTo>
                  <a:pt x="3097587" y="3169666"/>
                  <a:pt x="3594565" y="2365731"/>
                  <a:pt x="3300435" y="1446401"/>
                </a:cubicBezTo>
                <a:cubicBezTo>
                  <a:pt x="3128649" y="932253"/>
                  <a:pt x="2688385" y="516474"/>
                  <a:pt x="2217279" y="306541"/>
                </a:cubicBezTo>
                <a:cubicBezTo>
                  <a:pt x="1881554" y="139413"/>
                  <a:pt x="1511316" y="2241"/>
                  <a:pt x="1208086" y="1648"/>
                </a:cubicBezTo>
                <a:cubicBezTo>
                  <a:pt x="955377" y="57270"/>
                  <a:pt x="723363" y="94468"/>
                  <a:pt x="583504" y="276135"/>
                </a:cubicBezTo>
                <a:cubicBezTo>
                  <a:pt x="457337" y="373259"/>
                  <a:pt x="365992" y="478017"/>
                  <a:pt x="258064" y="630338"/>
                </a:cubicBezTo>
                <a:cubicBezTo>
                  <a:pt x="69111" y="1045481"/>
                  <a:pt x="-40931" y="1571258"/>
                  <a:pt x="13984" y="1982224"/>
                </a:cubicBezTo>
                <a:cubicBezTo>
                  <a:pt x="6155" y="2238076"/>
                  <a:pt x="84493" y="2527962"/>
                  <a:pt x="270391" y="2767058"/>
                </a:cubicBezTo>
                <a:cubicBezTo>
                  <a:pt x="270391" y="2766949"/>
                  <a:pt x="270320" y="2766552"/>
                  <a:pt x="270391" y="2766237"/>
                </a:cubicBezTo>
                <a:close/>
              </a:path>
              <a:path w="3389650" h="3601258" stroke="0" extrusionOk="0">
                <a:moveTo>
                  <a:pt x="270391" y="2766237"/>
                </a:moveTo>
                <a:cubicBezTo>
                  <a:pt x="688051" y="3499675"/>
                  <a:pt x="1620112" y="3905089"/>
                  <a:pt x="2404652" y="3479574"/>
                </a:cubicBezTo>
                <a:cubicBezTo>
                  <a:pt x="3205771" y="3229674"/>
                  <a:pt x="3657672" y="2106345"/>
                  <a:pt x="3300435" y="1446401"/>
                </a:cubicBezTo>
                <a:cubicBezTo>
                  <a:pt x="3173193" y="1001073"/>
                  <a:pt x="2678951" y="612830"/>
                  <a:pt x="2217279" y="306541"/>
                </a:cubicBezTo>
                <a:cubicBezTo>
                  <a:pt x="1970650" y="121399"/>
                  <a:pt x="1506950" y="620"/>
                  <a:pt x="1208086" y="1648"/>
                </a:cubicBezTo>
                <a:cubicBezTo>
                  <a:pt x="971845" y="7461"/>
                  <a:pt x="762196" y="101152"/>
                  <a:pt x="583504" y="276135"/>
                </a:cubicBezTo>
                <a:cubicBezTo>
                  <a:pt x="473533" y="371370"/>
                  <a:pt x="318197" y="476321"/>
                  <a:pt x="258064" y="630338"/>
                </a:cubicBezTo>
                <a:cubicBezTo>
                  <a:pt x="44583" y="940255"/>
                  <a:pt x="-67899" y="1569819"/>
                  <a:pt x="13984" y="1982224"/>
                </a:cubicBezTo>
                <a:cubicBezTo>
                  <a:pt x="-1167" y="2258786"/>
                  <a:pt x="130850" y="2563246"/>
                  <a:pt x="270391" y="2767058"/>
                </a:cubicBezTo>
                <a:cubicBezTo>
                  <a:pt x="270418" y="2766853"/>
                  <a:pt x="270360" y="2766405"/>
                  <a:pt x="270391" y="276623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1" name="!!foto1">
            <a:extLst>
              <a:ext uri="{FF2B5EF4-FFF2-40B4-BE49-F238E27FC236}">
                <a16:creationId xmlns:a16="http://schemas.microsoft.com/office/drawing/2014/main" id="{885C1475-FE87-7506-E4FF-EB41F111AA19}"/>
              </a:ext>
            </a:extLst>
          </p:cNvPr>
          <p:cNvSpPr/>
          <p:nvPr/>
        </p:nvSpPr>
        <p:spPr>
          <a:xfrm>
            <a:off x="3563164" y="3668076"/>
            <a:ext cx="3176806" cy="3375132"/>
          </a:xfrm>
          <a:custGeom>
            <a:avLst/>
            <a:gdLst>
              <a:gd name="connsiteX0" fmla="*/ 253412 w 3176806"/>
              <a:gd name="connsiteY0" fmla="*/ 2592543 h 3375132"/>
              <a:gd name="connsiteX1" fmla="*/ 2253659 w 3176806"/>
              <a:gd name="connsiteY1" fmla="*/ 3261088 h 3375132"/>
              <a:gd name="connsiteX2" fmla="*/ 3093193 w 3176806"/>
              <a:gd name="connsiteY2" fmla="*/ 1355580 h 3375132"/>
              <a:gd name="connsiteX3" fmla="*/ 2078051 w 3176806"/>
              <a:gd name="connsiteY3" fmla="*/ 287293 h 3375132"/>
              <a:gd name="connsiteX4" fmla="*/ 1132227 w 3176806"/>
              <a:gd name="connsiteY4" fmla="*/ 1544 h 3375132"/>
              <a:gd name="connsiteX5" fmla="*/ 546865 w 3176806"/>
              <a:gd name="connsiteY5" fmla="*/ 258796 h 3375132"/>
              <a:gd name="connsiteX6" fmla="*/ 241860 w 3176806"/>
              <a:gd name="connsiteY6" fmla="*/ 590758 h 3375132"/>
              <a:gd name="connsiteX7" fmla="*/ 13106 w 3176806"/>
              <a:gd name="connsiteY7" fmla="*/ 1857759 h 3375132"/>
              <a:gd name="connsiteX8" fmla="*/ 253412 w 3176806"/>
              <a:gd name="connsiteY8" fmla="*/ 2593312 h 3375132"/>
              <a:gd name="connsiteX9" fmla="*/ 253412 w 3176806"/>
              <a:gd name="connsiteY9" fmla="*/ 2592543 h 337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6806" h="3375132" fill="none" extrusionOk="0">
                <a:moveTo>
                  <a:pt x="253412" y="2592543"/>
                </a:moveTo>
                <a:cubicBezTo>
                  <a:pt x="601883" y="3189962"/>
                  <a:pt x="1498887" y="3560957"/>
                  <a:pt x="2253659" y="3261088"/>
                </a:cubicBezTo>
                <a:cubicBezTo>
                  <a:pt x="2915344" y="2968804"/>
                  <a:pt x="3367587" y="2193302"/>
                  <a:pt x="3093193" y="1355580"/>
                </a:cubicBezTo>
                <a:cubicBezTo>
                  <a:pt x="2946249" y="861399"/>
                  <a:pt x="2518822" y="489224"/>
                  <a:pt x="2078051" y="287293"/>
                </a:cubicBezTo>
                <a:cubicBezTo>
                  <a:pt x="1761706" y="131320"/>
                  <a:pt x="1458113" y="-13349"/>
                  <a:pt x="1132227" y="1544"/>
                </a:cubicBezTo>
                <a:cubicBezTo>
                  <a:pt x="903069" y="34847"/>
                  <a:pt x="699204" y="102004"/>
                  <a:pt x="546865" y="258796"/>
                </a:cubicBezTo>
                <a:cubicBezTo>
                  <a:pt x="424526" y="346150"/>
                  <a:pt x="321740" y="460348"/>
                  <a:pt x="241860" y="590758"/>
                </a:cubicBezTo>
                <a:cubicBezTo>
                  <a:pt x="86103" y="998363"/>
                  <a:pt x="-55905" y="1517883"/>
                  <a:pt x="13106" y="1857759"/>
                </a:cubicBezTo>
                <a:cubicBezTo>
                  <a:pt x="18928" y="2104678"/>
                  <a:pt x="99547" y="2369601"/>
                  <a:pt x="253412" y="2593312"/>
                </a:cubicBezTo>
                <a:cubicBezTo>
                  <a:pt x="253459" y="2592944"/>
                  <a:pt x="253421" y="2592876"/>
                  <a:pt x="253412" y="2592543"/>
                </a:cubicBezTo>
                <a:close/>
              </a:path>
              <a:path w="3176806" h="3375132" stroke="0" extrusionOk="0">
                <a:moveTo>
                  <a:pt x="253412" y="2592543"/>
                </a:moveTo>
                <a:cubicBezTo>
                  <a:pt x="640421" y="3310877"/>
                  <a:pt x="1508429" y="3694197"/>
                  <a:pt x="2253659" y="3261088"/>
                </a:cubicBezTo>
                <a:cubicBezTo>
                  <a:pt x="2987732" y="3002992"/>
                  <a:pt x="3404468" y="2009090"/>
                  <a:pt x="3093193" y="1355580"/>
                </a:cubicBezTo>
                <a:cubicBezTo>
                  <a:pt x="2978523" y="942417"/>
                  <a:pt x="2510831" y="570642"/>
                  <a:pt x="2078051" y="287293"/>
                </a:cubicBezTo>
                <a:cubicBezTo>
                  <a:pt x="1847081" y="113756"/>
                  <a:pt x="1426686" y="-3923"/>
                  <a:pt x="1132227" y="1544"/>
                </a:cubicBezTo>
                <a:cubicBezTo>
                  <a:pt x="908238" y="-7025"/>
                  <a:pt x="728170" y="79314"/>
                  <a:pt x="546865" y="258796"/>
                </a:cubicBezTo>
                <a:cubicBezTo>
                  <a:pt x="442024" y="357580"/>
                  <a:pt x="311883" y="458197"/>
                  <a:pt x="241860" y="590758"/>
                </a:cubicBezTo>
                <a:cubicBezTo>
                  <a:pt x="31444" y="941547"/>
                  <a:pt x="-86581" y="1485015"/>
                  <a:pt x="13106" y="1857759"/>
                </a:cubicBezTo>
                <a:cubicBezTo>
                  <a:pt x="35421" y="2116603"/>
                  <a:pt x="123736" y="2411192"/>
                  <a:pt x="253412" y="2593312"/>
                </a:cubicBezTo>
                <a:cubicBezTo>
                  <a:pt x="253348" y="2593071"/>
                  <a:pt x="253374" y="2592908"/>
                  <a:pt x="253412" y="2592543"/>
                </a:cubicBezTo>
                <a:close/>
              </a:path>
            </a:pathLst>
          </a:custGeom>
          <a:blipFill>
            <a:blip r:embed="rId4"/>
            <a:srcRect/>
            <a:stretch>
              <a:fillRect l="-12552" r="-47834"/>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pic>
        <p:nvPicPr>
          <p:cNvPr id="92" name="!!locatie">
            <a:extLst>
              <a:ext uri="{FF2B5EF4-FFF2-40B4-BE49-F238E27FC236}">
                <a16:creationId xmlns:a16="http://schemas.microsoft.com/office/drawing/2014/main" id="{212E3971-6667-7D5D-1E65-94516004446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573385" y="5111008"/>
            <a:ext cx="373319" cy="512617"/>
          </a:xfrm>
          <a:prstGeom prst="rect">
            <a:avLst/>
          </a:prstGeom>
          <a:effectLst>
            <a:outerShdw blurRad="50800" dist="38100" dir="2700000" algn="tl" rotWithShape="0">
              <a:prstClr val="black">
                <a:alpha val="40000"/>
              </a:prstClr>
            </a:outerShdw>
          </a:effectLst>
        </p:spPr>
      </p:pic>
      <p:pic>
        <p:nvPicPr>
          <p:cNvPr id="94" name="!!website">
            <a:extLst>
              <a:ext uri="{FF2B5EF4-FFF2-40B4-BE49-F238E27FC236}">
                <a16:creationId xmlns:a16="http://schemas.microsoft.com/office/drawing/2014/main" id="{3B7DD8E1-7E16-BBFF-FEA1-C3D11600D728}"/>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7439993" y="5839586"/>
            <a:ext cx="640104" cy="472156"/>
          </a:xfrm>
          <a:prstGeom prst="rect">
            <a:avLst/>
          </a:prstGeom>
          <a:effectLst>
            <a:outerShdw blurRad="50800" dist="38100" dir="2700000" algn="tl" rotWithShape="0">
              <a:prstClr val="black">
                <a:alpha val="40000"/>
              </a:prstClr>
            </a:outerShdw>
          </a:effectLst>
        </p:spPr>
      </p:pic>
      <p:sp>
        <p:nvSpPr>
          <p:cNvPr id="96" name="!!plaats">
            <a:extLst>
              <a:ext uri="{FF2B5EF4-FFF2-40B4-BE49-F238E27FC236}">
                <a16:creationId xmlns:a16="http://schemas.microsoft.com/office/drawing/2014/main" id="{7E402A18-8CEE-0F32-CD55-1120B1292D14}"/>
              </a:ext>
            </a:extLst>
          </p:cNvPr>
          <p:cNvSpPr/>
          <p:nvPr/>
        </p:nvSpPr>
        <p:spPr>
          <a:xfrm>
            <a:off x="8123442" y="5213428"/>
            <a:ext cx="1034325"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0B8899"/>
                </a:solidFill>
                <a:latin typeface="+mj-lt"/>
              </a:rPr>
              <a:t>Herve</a:t>
            </a:r>
          </a:p>
        </p:txBody>
      </p:sp>
      <p:sp>
        <p:nvSpPr>
          <p:cNvPr id="97" name="!!website">
            <a:hlinkClick r:id="rId9"/>
            <a:extLst>
              <a:ext uri="{FF2B5EF4-FFF2-40B4-BE49-F238E27FC236}">
                <a16:creationId xmlns:a16="http://schemas.microsoft.com/office/drawing/2014/main" id="{51CF6E14-CDCF-0B7E-263F-984898795288}"/>
              </a:ext>
            </a:extLst>
          </p:cNvPr>
          <p:cNvSpPr/>
          <p:nvPr/>
        </p:nvSpPr>
        <p:spPr>
          <a:xfrm>
            <a:off x="8123442" y="5816421"/>
            <a:ext cx="1965896"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1400" dirty="0">
                <a:solidFill>
                  <a:srgbClr val="0B8899"/>
                </a:solidFill>
                <a:latin typeface="+mj-lt"/>
              </a:rPr>
              <a:t>Origineel overnachten</a:t>
            </a:r>
            <a:endParaRPr lang="nl-BE" sz="1400" dirty="0">
              <a:solidFill>
                <a:srgbClr val="0B8899"/>
              </a:solidFill>
              <a:latin typeface="+mj-lt"/>
            </a:endParaRPr>
          </a:p>
        </p:txBody>
      </p:sp>
      <p:grpSp>
        <p:nvGrpSpPr>
          <p:cNvPr id="46" name="Groep 45">
            <a:extLst>
              <a:ext uri="{FF2B5EF4-FFF2-40B4-BE49-F238E27FC236}">
                <a16:creationId xmlns:a16="http://schemas.microsoft.com/office/drawing/2014/main" id="{42331CC2-1C46-2CF8-8B23-281E110F7E76}"/>
              </a:ext>
            </a:extLst>
          </p:cNvPr>
          <p:cNvGrpSpPr/>
          <p:nvPr/>
        </p:nvGrpSpPr>
        <p:grpSpPr>
          <a:xfrm>
            <a:off x="10420892" y="5830942"/>
            <a:ext cx="1525615" cy="785882"/>
            <a:chOff x="10420892" y="5830942"/>
            <a:chExt cx="1525615" cy="785882"/>
          </a:xfrm>
        </p:grpSpPr>
        <p:grpSp>
          <p:nvGrpSpPr>
            <p:cNvPr id="47" name="!!aanbevolendoor...">
              <a:extLst>
                <a:ext uri="{FF2B5EF4-FFF2-40B4-BE49-F238E27FC236}">
                  <a16:creationId xmlns:a16="http://schemas.microsoft.com/office/drawing/2014/main" id="{89D80912-8174-01BB-A205-D28950DC10B7}"/>
                </a:ext>
              </a:extLst>
            </p:cNvPr>
            <p:cNvGrpSpPr/>
            <p:nvPr/>
          </p:nvGrpSpPr>
          <p:grpSpPr>
            <a:xfrm>
              <a:off x="10453195" y="5862948"/>
              <a:ext cx="1066252" cy="359995"/>
              <a:chOff x="10453195" y="5862948"/>
              <a:chExt cx="1066252" cy="359995"/>
            </a:xfrm>
          </p:grpSpPr>
          <p:sp>
            <p:nvSpPr>
              <p:cNvPr id="64" name="Vrije vorm: vorm 63">
                <a:extLst>
                  <a:ext uri="{FF2B5EF4-FFF2-40B4-BE49-F238E27FC236}">
                    <a16:creationId xmlns:a16="http://schemas.microsoft.com/office/drawing/2014/main" id="{92FAE9D1-3C91-511E-F8FB-BF4C333BB389}"/>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65" name="Groep 64">
                <a:extLst>
                  <a:ext uri="{FF2B5EF4-FFF2-40B4-BE49-F238E27FC236}">
                    <a16:creationId xmlns:a16="http://schemas.microsoft.com/office/drawing/2014/main" id="{330B8A3A-7484-2179-598A-E05454019308}"/>
                  </a:ext>
                </a:extLst>
              </p:cNvPr>
              <p:cNvGrpSpPr/>
              <p:nvPr/>
            </p:nvGrpSpPr>
            <p:grpSpPr>
              <a:xfrm>
                <a:off x="10494392" y="5904165"/>
                <a:ext cx="983631" cy="277642"/>
                <a:chOff x="10494392" y="5904165"/>
                <a:chExt cx="983631" cy="277642"/>
              </a:xfrm>
            </p:grpSpPr>
            <p:sp>
              <p:nvSpPr>
                <p:cNvPr id="66" name="Vrije vorm: vorm 65">
                  <a:extLst>
                    <a:ext uri="{FF2B5EF4-FFF2-40B4-BE49-F238E27FC236}">
                      <a16:creationId xmlns:a16="http://schemas.microsoft.com/office/drawing/2014/main" id="{62B7370D-3EAE-5C6F-00D0-D05563A610A0}"/>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0B8899"/>
                </a:solidFill>
                <a:ln w="4119"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3FBFFFBB-DA36-F60C-FC14-8996EE9D3373}"/>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0B8899"/>
                </a:solidFill>
                <a:ln w="4119"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DA0EA2AF-4FF2-EC10-6FCB-8604CA879E7F}"/>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14900476-9C21-8DC4-B11E-36F98D6E2D4D}"/>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0B8899"/>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545DFC10-3736-49C8-FD89-0E1B75F5B112}"/>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47C68CA0-9B9C-3D62-9E8D-9F9926486CEA}"/>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0B8899"/>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8628F8C7-14C9-D1AB-FB37-23306F931C4A}"/>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DF92BE8B-0570-C9EE-F9C0-E8381B47B752}"/>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0B8899"/>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A4C6360A-DA58-1481-8F0B-0BD0A4C44E92}"/>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7C013097-F899-D515-A714-EB485865B8C8}"/>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FA92CD99-F7E3-F32B-FF4B-7636153789D8}"/>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0B8899"/>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C5E137DF-4577-4645-291C-893007F7E717}"/>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0B8899"/>
                </a:solidFill>
                <a:ln w="4119"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D2A681DB-EDA5-F250-73D2-9CC8AF9CD39C}"/>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4476A5F3-FAA6-5FBC-5E99-3DE5418D0749}"/>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0B8899"/>
                </a:solidFill>
                <a:ln w="4119"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F1792B22-B53D-4B25-7F2D-7F8CBB856748}"/>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56FE20D6-BC0B-A90E-E88A-012D09DDBBAC}"/>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8EAE3A5A-B8ED-B42F-77BE-07BF12C48ABA}"/>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grpSp>
        </p:grpSp>
        <p:grpSp>
          <p:nvGrpSpPr>
            <p:cNvPr id="48" name="!!pijlterug">
              <a:extLst>
                <a:ext uri="{FF2B5EF4-FFF2-40B4-BE49-F238E27FC236}">
                  <a16:creationId xmlns:a16="http://schemas.microsoft.com/office/drawing/2014/main" id="{FCB59C84-3CF1-2942-7584-5CAD241DD2CE}"/>
                </a:ext>
              </a:extLst>
            </p:cNvPr>
            <p:cNvGrpSpPr/>
            <p:nvPr/>
          </p:nvGrpSpPr>
          <p:grpSpPr>
            <a:xfrm flipH="1">
              <a:off x="11055232" y="6050223"/>
              <a:ext cx="836061" cy="523220"/>
              <a:chOff x="5319729" y="2943256"/>
              <a:chExt cx="1553925" cy="972471"/>
            </a:xfrm>
          </p:grpSpPr>
          <p:sp>
            <p:nvSpPr>
              <p:cNvPr id="50" name="Vrije vorm: vorm 49">
                <a:extLst>
                  <a:ext uri="{FF2B5EF4-FFF2-40B4-BE49-F238E27FC236}">
                    <a16:creationId xmlns:a16="http://schemas.microsoft.com/office/drawing/2014/main" id="{025DDE89-A981-B81C-E308-8943BA26F64F}"/>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1" name="Graphic 19">
                <a:extLst>
                  <a:ext uri="{FF2B5EF4-FFF2-40B4-BE49-F238E27FC236}">
                    <a16:creationId xmlns:a16="http://schemas.microsoft.com/office/drawing/2014/main" id="{CFD71F86-ABCB-8CFB-96A8-3AD7CD0A1AF2}"/>
                  </a:ext>
                </a:extLst>
              </p:cNvPr>
              <p:cNvGrpSpPr/>
              <p:nvPr/>
            </p:nvGrpSpPr>
            <p:grpSpPr>
              <a:xfrm>
                <a:off x="5376853" y="3000226"/>
                <a:ext cx="1439731" cy="858354"/>
                <a:chOff x="5376853" y="3000226"/>
                <a:chExt cx="1439731" cy="858354"/>
              </a:xfrm>
            </p:grpSpPr>
            <p:grpSp>
              <p:nvGrpSpPr>
                <p:cNvPr id="52" name="Graphic 19">
                  <a:extLst>
                    <a:ext uri="{FF2B5EF4-FFF2-40B4-BE49-F238E27FC236}">
                      <a16:creationId xmlns:a16="http://schemas.microsoft.com/office/drawing/2014/main" id="{F239D059-A5E7-A921-88A6-1FEAB6DFA613}"/>
                    </a:ext>
                  </a:extLst>
                </p:cNvPr>
                <p:cNvGrpSpPr/>
                <p:nvPr/>
              </p:nvGrpSpPr>
              <p:grpSpPr>
                <a:xfrm>
                  <a:off x="5378317" y="3000226"/>
                  <a:ext cx="1435193" cy="853806"/>
                  <a:chOff x="5378317" y="3000226"/>
                  <a:chExt cx="1435193" cy="853806"/>
                </a:xfrm>
              </p:grpSpPr>
              <p:sp>
                <p:nvSpPr>
                  <p:cNvPr id="55" name="Vrije vorm: vorm 54">
                    <a:extLst>
                      <a:ext uri="{FF2B5EF4-FFF2-40B4-BE49-F238E27FC236}">
                        <a16:creationId xmlns:a16="http://schemas.microsoft.com/office/drawing/2014/main" id="{3CA6D164-2624-1F78-DAB5-B7040C01DF55}"/>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DE7EBC95-0CBE-AC7D-8419-1EE8C2E0424E}"/>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4C16349F-6A5C-7FFD-B94C-587C67ABB0E1}"/>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04BB28C6-9DAA-3789-4CA9-80A29C545AD4}"/>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B3DA4D38-4BA8-4AD7-DEAD-4B9D17BF4CC9}"/>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B83DB283-30BF-DEC2-A526-46299228F6F6}"/>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3" name="Vrije vorm: vorm 52">
                  <a:extLst>
                    <a:ext uri="{FF2B5EF4-FFF2-40B4-BE49-F238E27FC236}">
                      <a16:creationId xmlns:a16="http://schemas.microsoft.com/office/drawing/2014/main" id="{67FE4D83-2C0F-3CCD-5F88-92A6BC09625A}"/>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Vrije vorm: vorm 53">
                  <a:extLst>
                    <a:ext uri="{FF2B5EF4-FFF2-40B4-BE49-F238E27FC236}">
                      <a16:creationId xmlns:a16="http://schemas.microsoft.com/office/drawing/2014/main" id="{69DBFB67-469D-3B6D-D2F9-BE9D4C6B62D8}"/>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49" name="!!linkvorigedia">
              <a:hlinkClick r:id="" action="ppaction://hlinkshowjump?jump=nextslide"/>
              <a:extLst>
                <a:ext uri="{FF2B5EF4-FFF2-40B4-BE49-F238E27FC236}">
                  <a16:creationId xmlns:a16="http://schemas.microsoft.com/office/drawing/2014/main" id="{EA63E45F-FC94-5A46-D8A7-293867E6EB72}"/>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111311492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500" fill="hold"/>
                                        <p:tgtEl>
                                          <p:spTgt spid="16"/>
                                        </p:tgtEl>
                                        <p:attrNameLst>
                                          <p:attrName>ppt_w</p:attrName>
                                        </p:attrNameLst>
                                      </p:cBhvr>
                                      <p:tavLst>
                                        <p:tav tm="0">
                                          <p:val>
                                            <p:fltVal val="0"/>
                                          </p:val>
                                        </p:tav>
                                        <p:tav tm="100000">
                                          <p:val>
                                            <p:strVal val="#ppt_w"/>
                                          </p:val>
                                        </p:tav>
                                      </p:tavLst>
                                    </p:anim>
                                    <p:anim calcmode="lin" valueType="num">
                                      <p:cBhvr>
                                        <p:cTn id="13" dur="500" fill="hold"/>
                                        <p:tgtEl>
                                          <p:spTgt spid="16"/>
                                        </p:tgtEl>
                                        <p:attrNameLst>
                                          <p:attrName>ppt_h</p:attrName>
                                        </p:attrNameLst>
                                      </p:cBhvr>
                                      <p:tavLst>
                                        <p:tav tm="0">
                                          <p:val>
                                            <p:fltVal val="0"/>
                                          </p:val>
                                        </p:tav>
                                        <p:tav tm="100000">
                                          <p:val>
                                            <p:strVal val="#ppt_h"/>
                                          </p:val>
                                        </p:tav>
                                      </p:tavLst>
                                    </p:anim>
                                    <p:animEffect transition="in" filter="fade">
                                      <p:cBhvr>
                                        <p:cTn id="14" dur="500"/>
                                        <p:tgtEl>
                                          <p:spTgt spid="1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p:cTn id="17" dur="500" fill="hold"/>
                                        <p:tgtEl>
                                          <p:spTgt spid="90"/>
                                        </p:tgtEl>
                                        <p:attrNameLst>
                                          <p:attrName>ppt_w</p:attrName>
                                        </p:attrNameLst>
                                      </p:cBhvr>
                                      <p:tavLst>
                                        <p:tav tm="0">
                                          <p:val>
                                            <p:fltVal val="0"/>
                                          </p:val>
                                        </p:tav>
                                        <p:tav tm="100000">
                                          <p:val>
                                            <p:strVal val="#ppt_w"/>
                                          </p:val>
                                        </p:tav>
                                      </p:tavLst>
                                    </p:anim>
                                    <p:anim calcmode="lin" valueType="num">
                                      <p:cBhvr>
                                        <p:cTn id="18" dur="500" fill="hold"/>
                                        <p:tgtEl>
                                          <p:spTgt spid="90"/>
                                        </p:tgtEl>
                                        <p:attrNameLst>
                                          <p:attrName>ppt_h</p:attrName>
                                        </p:attrNameLst>
                                      </p:cBhvr>
                                      <p:tavLst>
                                        <p:tav tm="0">
                                          <p:val>
                                            <p:fltVal val="0"/>
                                          </p:val>
                                        </p:tav>
                                        <p:tav tm="100000">
                                          <p:val>
                                            <p:strVal val="#ppt_h"/>
                                          </p:val>
                                        </p:tav>
                                      </p:tavLst>
                                    </p:anim>
                                    <p:animEffect transition="in" filter="fade">
                                      <p:cBhvr>
                                        <p:cTn id="19" dur="500"/>
                                        <p:tgtEl>
                                          <p:spTgt spid="90"/>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91"/>
                                        </p:tgtEl>
                                        <p:attrNameLst>
                                          <p:attrName>style.visibility</p:attrName>
                                        </p:attrNameLst>
                                      </p:cBhvr>
                                      <p:to>
                                        <p:strVal val="visible"/>
                                      </p:to>
                                    </p:set>
                                    <p:anim calcmode="lin" valueType="num">
                                      <p:cBhvr>
                                        <p:cTn id="22" dur="500" fill="hold"/>
                                        <p:tgtEl>
                                          <p:spTgt spid="91"/>
                                        </p:tgtEl>
                                        <p:attrNameLst>
                                          <p:attrName>ppt_w</p:attrName>
                                        </p:attrNameLst>
                                      </p:cBhvr>
                                      <p:tavLst>
                                        <p:tav tm="0">
                                          <p:val>
                                            <p:fltVal val="0"/>
                                          </p:val>
                                        </p:tav>
                                        <p:tav tm="100000">
                                          <p:val>
                                            <p:strVal val="#ppt_w"/>
                                          </p:val>
                                        </p:tav>
                                      </p:tavLst>
                                    </p:anim>
                                    <p:anim calcmode="lin" valueType="num">
                                      <p:cBhvr>
                                        <p:cTn id="23" dur="500" fill="hold"/>
                                        <p:tgtEl>
                                          <p:spTgt spid="91"/>
                                        </p:tgtEl>
                                        <p:attrNameLst>
                                          <p:attrName>ppt_h</p:attrName>
                                        </p:attrNameLst>
                                      </p:cBhvr>
                                      <p:tavLst>
                                        <p:tav tm="0">
                                          <p:val>
                                            <p:fltVal val="0"/>
                                          </p:val>
                                        </p:tav>
                                        <p:tav tm="100000">
                                          <p:val>
                                            <p:strVal val="#ppt_h"/>
                                          </p:val>
                                        </p:tav>
                                      </p:tavLst>
                                    </p:anim>
                                    <p:animEffect transition="in" filter="fade">
                                      <p:cBhvr>
                                        <p:cTn id="24" dur="500"/>
                                        <p:tgtEl>
                                          <p:spTgt spid="91"/>
                                        </p:tgtEl>
                                      </p:cBhvr>
                                    </p:animEffect>
                                  </p:childTnLst>
                                </p:cTn>
                              </p:par>
                              <p:par>
                                <p:cTn id="25" presetID="6" presetClass="emph" presetSubtype="0" autoRev="1" fill="hold" grpId="1" nodeType="withEffect">
                                  <p:stCondLst>
                                    <p:cond delay="400"/>
                                  </p:stCondLst>
                                  <p:childTnLst>
                                    <p:animScale>
                                      <p:cBhvr>
                                        <p:cTn id="26" dur="200" fill="hold"/>
                                        <p:tgtEl>
                                          <p:spTgt spid="14"/>
                                        </p:tgtEl>
                                      </p:cBhvr>
                                      <p:by x="105000" y="105000"/>
                                    </p:animScale>
                                  </p:childTnLst>
                                </p:cTn>
                              </p:par>
                              <p:par>
                                <p:cTn id="27" presetID="6" presetClass="emph" presetSubtype="0" autoRev="1" fill="hold" grpId="1" nodeType="withEffect">
                                  <p:stCondLst>
                                    <p:cond delay="400"/>
                                  </p:stCondLst>
                                  <p:childTnLst>
                                    <p:animScale>
                                      <p:cBhvr>
                                        <p:cTn id="28" dur="200" fill="hold"/>
                                        <p:tgtEl>
                                          <p:spTgt spid="16"/>
                                        </p:tgtEl>
                                      </p:cBhvr>
                                      <p:by x="105000" y="105000"/>
                                    </p:animScale>
                                  </p:childTnLst>
                                </p:cTn>
                              </p:par>
                              <p:par>
                                <p:cTn id="29" presetID="6" presetClass="emph" presetSubtype="0" autoRev="1" fill="hold" grpId="1" nodeType="withEffect">
                                  <p:stCondLst>
                                    <p:cond delay="400"/>
                                  </p:stCondLst>
                                  <p:childTnLst>
                                    <p:animScale>
                                      <p:cBhvr>
                                        <p:cTn id="30" dur="200" fill="hold"/>
                                        <p:tgtEl>
                                          <p:spTgt spid="90"/>
                                        </p:tgtEl>
                                      </p:cBhvr>
                                      <p:by x="105000" y="105000"/>
                                    </p:animScale>
                                  </p:childTnLst>
                                </p:cTn>
                              </p:par>
                              <p:par>
                                <p:cTn id="31" presetID="6" presetClass="emph" presetSubtype="0" autoRev="1" fill="hold" grpId="1" nodeType="withEffect">
                                  <p:stCondLst>
                                    <p:cond delay="400"/>
                                  </p:stCondLst>
                                  <p:childTnLst>
                                    <p:animScale>
                                      <p:cBhvr>
                                        <p:cTn id="32" dur="200" fill="hold"/>
                                        <p:tgtEl>
                                          <p:spTgt spid="91"/>
                                        </p:tgtEl>
                                      </p:cBhvr>
                                      <p:by x="105000" y="105000"/>
                                    </p:animScale>
                                  </p:childTnLst>
                                </p:cTn>
                              </p:par>
                            </p:childTnLst>
                          </p:cTn>
                        </p:par>
                        <p:par>
                          <p:cTn id="33" fill="hold">
                            <p:stCondLst>
                              <p:cond delay="800"/>
                            </p:stCondLst>
                            <p:childTnLst>
                              <p:par>
                                <p:cTn id="34" presetID="2" presetClass="entr" presetSubtype="2" decel="100000"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500" fill="hold"/>
                                        <p:tgtEl>
                                          <p:spTgt spid="17"/>
                                        </p:tgtEl>
                                        <p:attrNameLst>
                                          <p:attrName>ppt_x</p:attrName>
                                        </p:attrNameLst>
                                      </p:cBhvr>
                                      <p:tavLst>
                                        <p:tav tm="0">
                                          <p:val>
                                            <p:strVal val="1+#ppt_w/2"/>
                                          </p:val>
                                        </p:tav>
                                        <p:tav tm="100000">
                                          <p:val>
                                            <p:strVal val="#ppt_x"/>
                                          </p:val>
                                        </p:tav>
                                      </p:tavLst>
                                    </p:anim>
                                    <p:anim calcmode="lin" valueType="num">
                                      <p:cBhvr additive="base">
                                        <p:cTn id="37" dur="500" fill="hold"/>
                                        <p:tgtEl>
                                          <p:spTgt spid="17"/>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92"/>
                                        </p:tgtEl>
                                        <p:attrNameLst>
                                          <p:attrName>style.visibility</p:attrName>
                                        </p:attrNameLst>
                                      </p:cBhvr>
                                      <p:to>
                                        <p:strVal val="visible"/>
                                      </p:to>
                                    </p:set>
                                    <p:anim calcmode="lin" valueType="num">
                                      <p:cBhvr>
                                        <p:cTn id="40" dur="500" fill="hold"/>
                                        <p:tgtEl>
                                          <p:spTgt spid="92"/>
                                        </p:tgtEl>
                                        <p:attrNameLst>
                                          <p:attrName>ppt_w</p:attrName>
                                        </p:attrNameLst>
                                      </p:cBhvr>
                                      <p:tavLst>
                                        <p:tav tm="0">
                                          <p:val>
                                            <p:fltVal val="0"/>
                                          </p:val>
                                        </p:tav>
                                        <p:tav tm="100000">
                                          <p:val>
                                            <p:strVal val="#ppt_w"/>
                                          </p:val>
                                        </p:tav>
                                      </p:tavLst>
                                    </p:anim>
                                    <p:anim calcmode="lin" valueType="num">
                                      <p:cBhvr>
                                        <p:cTn id="41" dur="500" fill="hold"/>
                                        <p:tgtEl>
                                          <p:spTgt spid="92"/>
                                        </p:tgtEl>
                                        <p:attrNameLst>
                                          <p:attrName>ppt_h</p:attrName>
                                        </p:attrNameLst>
                                      </p:cBhvr>
                                      <p:tavLst>
                                        <p:tav tm="0">
                                          <p:val>
                                            <p:fltVal val="0"/>
                                          </p:val>
                                        </p:tav>
                                        <p:tav tm="100000">
                                          <p:val>
                                            <p:strVal val="#ppt_h"/>
                                          </p:val>
                                        </p:tav>
                                      </p:tavLst>
                                    </p:anim>
                                    <p:anim calcmode="lin" valueType="num">
                                      <p:cBhvr>
                                        <p:cTn id="42" dur="500" fill="hold"/>
                                        <p:tgtEl>
                                          <p:spTgt spid="92"/>
                                        </p:tgtEl>
                                        <p:attrNameLst>
                                          <p:attrName>style.rotation</p:attrName>
                                        </p:attrNameLst>
                                      </p:cBhvr>
                                      <p:tavLst>
                                        <p:tav tm="0">
                                          <p:val>
                                            <p:fltVal val="360"/>
                                          </p:val>
                                        </p:tav>
                                        <p:tav tm="100000">
                                          <p:val>
                                            <p:fltVal val="0"/>
                                          </p:val>
                                        </p:tav>
                                      </p:tavLst>
                                    </p:anim>
                                    <p:animEffect transition="in" filter="fade">
                                      <p:cBhvr>
                                        <p:cTn id="43" dur="500"/>
                                        <p:tgtEl>
                                          <p:spTgt spid="92"/>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94"/>
                                        </p:tgtEl>
                                        <p:attrNameLst>
                                          <p:attrName>style.visibility</p:attrName>
                                        </p:attrNameLst>
                                      </p:cBhvr>
                                      <p:to>
                                        <p:strVal val="visible"/>
                                      </p:to>
                                    </p:set>
                                    <p:anim calcmode="lin" valueType="num">
                                      <p:cBhvr>
                                        <p:cTn id="46" dur="500" fill="hold"/>
                                        <p:tgtEl>
                                          <p:spTgt spid="94"/>
                                        </p:tgtEl>
                                        <p:attrNameLst>
                                          <p:attrName>ppt_w</p:attrName>
                                        </p:attrNameLst>
                                      </p:cBhvr>
                                      <p:tavLst>
                                        <p:tav tm="0">
                                          <p:val>
                                            <p:fltVal val="0"/>
                                          </p:val>
                                        </p:tav>
                                        <p:tav tm="100000">
                                          <p:val>
                                            <p:strVal val="#ppt_w"/>
                                          </p:val>
                                        </p:tav>
                                      </p:tavLst>
                                    </p:anim>
                                    <p:anim calcmode="lin" valueType="num">
                                      <p:cBhvr>
                                        <p:cTn id="47" dur="500" fill="hold"/>
                                        <p:tgtEl>
                                          <p:spTgt spid="94"/>
                                        </p:tgtEl>
                                        <p:attrNameLst>
                                          <p:attrName>ppt_h</p:attrName>
                                        </p:attrNameLst>
                                      </p:cBhvr>
                                      <p:tavLst>
                                        <p:tav tm="0">
                                          <p:val>
                                            <p:fltVal val="0"/>
                                          </p:val>
                                        </p:tav>
                                        <p:tav tm="100000">
                                          <p:val>
                                            <p:strVal val="#ppt_h"/>
                                          </p:val>
                                        </p:tav>
                                      </p:tavLst>
                                    </p:anim>
                                    <p:anim calcmode="lin" valueType="num">
                                      <p:cBhvr>
                                        <p:cTn id="48" dur="500" fill="hold"/>
                                        <p:tgtEl>
                                          <p:spTgt spid="94"/>
                                        </p:tgtEl>
                                        <p:attrNameLst>
                                          <p:attrName>style.rotation</p:attrName>
                                        </p:attrNameLst>
                                      </p:cBhvr>
                                      <p:tavLst>
                                        <p:tav tm="0">
                                          <p:val>
                                            <p:fltVal val="360"/>
                                          </p:val>
                                        </p:tav>
                                        <p:tav tm="100000">
                                          <p:val>
                                            <p:fltVal val="0"/>
                                          </p:val>
                                        </p:tav>
                                      </p:tavLst>
                                    </p:anim>
                                    <p:animEffect transition="in" filter="fade">
                                      <p:cBhvr>
                                        <p:cTn id="49" dur="500"/>
                                        <p:tgtEl>
                                          <p:spTgt spid="94"/>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96"/>
                                        </p:tgtEl>
                                        <p:attrNameLst>
                                          <p:attrName>style.visibility</p:attrName>
                                        </p:attrNameLst>
                                      </p:cBhvr>
                                      <p:to>
                                        <p:strVal val="visible"/>
                                      </p:to>
                                    </p:set>
                                    <p:anim calcmode="lin" valueType="num">
                                      <p:cBhvr>
                                        <p:cTn id="52" dur="500" fill="hold"/>
                                        <p:tgtEl>
                                          <p:spTgt spid="96"/>
                                        </p:tgtEl>
                                        <p:attrNameLst>
                                          <p:attrName>ppt_w</p:attrName>
                                        </p:attrNameLst>
                                      </p:cBhvr>
                                      <p:tavLst>
                                        <p:tav tm="0">
                                          <p:val>
                                            <p:fltVal val="0"/>
                                          </p:val>
                                        </p:tav>
                                        <p:tav tm="100000">
                                          <p:val>
                                            <p:strVal val="#ppt_w"/>
                                          </p:val>
                                        </p:tav>
                                      </p:tavLst>
                                    </p:anim>
                                    <p:anim calcmode="lin" valueType="num">
                                      <p:cBhvr>
                                        <p:cTn id="53" dur="500" fill="hold"/>
                                        <p:tgtEl>
                                          <p:spTgt spid="96"/>
                                        </p:tgtEl>
                                        <p:attrNameLst>
                                          <p:attrName>ppt_h</p:attrName>
                                        </p:attrNameLst>
                                      </p:cBhvr>
                                      <p:tavLst>
                                        <p:tav tm="0">
                                          <p:val>
                                            <p:fltVal val="0"/>
                                          </p:val>
                                        </p:tav>
                                        <p:tav tm="100000">
                                          <p:val>
                                            <p:strVal val="#ppt_h"/>
                                          </p:val>
                                        </p:tav>
                                      </p:tavLst>
                                    </p:anim>
                                    <p:animEffect transition="in" filter="fade">
                                      <p:cBhvr>
                                        <p:cTn id="54" dur="500"/>
                                        <p:tgtEl>
                                          <p:spTgt spid="96"/>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97"/>
                                        </p:tgtEl>
                                        <p:attrNameLst>
                                          <p:attrName>style.visibility</p:attrName>
                                        </p:attrNameLst>
                                      </p:cBhvr>
                                      <p:to>
                                        <p:strVal val="visible"/>
                                      </p:to>
                                    </p:set>
                                    <p:anim calcmode="lin" valueType="num">
                                      <p:cBhvr>
                                        <p:cTn id="57" dur="500" fill="hold"/>
                                        <p:tgtEl>
                                          <p:spTgt spid="97"/>
                                        </p:tgtEl>
                                        <p:attrNameLst>
                                          <p:attrName>ppt_w</p:attrName>
                                        </p:attrNameLst>
                                      </p:cBhvr>
                                      <p:tavLst>
                                        <p:tav tm="0">
                                          <p:val>
                                            <p:fltVal val="0"/>
                                          </p:val>
                                        </p:tav>
                                        <p:tav tm="100000">
                                          <p:val>
                                            <p:strVal val="#ppt_w"/>
                                          </p:val>
                                        </p:tav>
                                      </p:tavLst>
                                    </p:anim>
                                    <p:anim calcmode="lin" valueType="num">
                                      <p:cBhvr>
                                        <p:cTn id="58" dur="500" fill="hold"/>
                                        <p:tgtEl>
                                          <p:spTgt spid="97"/>
                                        </p:tgtEl>
                                        <p:attrNameLst>
                                          <p:attrName>ppt_h</p:attrName>
                                        </p:attrNameLst>
                                      </p:cBhvr>
                                      <p:tavLst>
                                        <p:tav tm="0">
                                          <p:val>
                                            <p:fltVal val="0"/>
                                          </p:val>
                                        </p:tav>
                                        <p:tav tm="100000">
                                          <p:val>
                                            <p:strVal val="#ppt_h"/>
                                          </p:val>
                                        </p:tav>
                                      </p:tavLst>
                                    </p:anim>
                                    <p:animEffect transition="in" filter="fade">
                                      <p:cBhvr>
                                        <p:cTn id="59"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4" grpId="0" animBg="1"/>
      <p:bldP spid="14" grpId="1" animBg="1"/>
      <p:bldP spid="16" grpId="0" animBg="1"/>
      <p:bldP spid="16" grpId="1" animBg="1"/>
      <p:bldP spid="90" grpId="0" animBg="1"/>
      <p:bldP spid="90" grpId="1" animBg="1"/>
      <p:bldP spid="91" grpId="0" animBg="1"/>
      <p:bldP spid="91" grpId="1" animBg="1"/>
      <p:bldP spid="96" grpId="0"/>
      <p:bldP spid="97" grpId="0"/>
    </p:bldLst>
  </p:timing>
</p:sld>
</file>

<file path=ppt/slides/slide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85F8BB01-F6B1-299A-D91B-D679FBA9B78E}"/>
              </a:ext>
            </a:extLst>
          </p:cNvPr>
          <p:cNvSpPr>
            <a:spLocks/>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9" name="!!golvendevormlinks1">
            <a:extLst>
              <a:ext uri="{FF2B5EF4-FFF2-40B4-BE49-F238E27FC236}">
                <a16:creationId xmlns:a16="http://schemas.microsoft.com/office/drawing/2014/main" id="{A0CA2ED3-2247-46BD-9016-B3B5C8481A26}"/>
              </a:ext>
            </a:extLst>
          </p:cNvPr>
          <p:cNvSpPr>
            <a:spLocks/>
          </p:cNvSpPr>
          <p:nvPr/>
        </p:nvSpPr>
        <p:spPr>
          <a:xfrm>
            <a:off x="5933940" y="197706"/>
            <a:ext cx="605211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2F6F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6" name="!!golvendevormlinks2">
            <a:extLst>
              <a:ext uri="{FF2B5EF4-FFF2-40B4-BE49-F238E27FC236}">
                <a16:creationId xmlns:a16="http://schemas.microsoft.com/office/drawing/2014/main" id="{BBA7C959-926A-DDB5-EBF6-D6B0F88076E5}"/>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38" name="!!polopicknick">
            <a:extLst>
              <a:ext uri="{FF2B5EF4-FFF2-40B4-BE49-F238E27FC236}">
                <a16:creationId xmlns:a16="http://schemas.microsoft.com/office/drawing/2014/main" id="{7E1A168C-3062-265B-5E2B-397671DDE782}"/>
              </a:ext>
            </a:extLst>
          </p:cNvPr>
          <p:cNvSpPr/>
          <p:nvPr/>
        </p:nvSpPr>
        <p:spPr>
          <a:xfrm>
            <a:off x="7176961" y="4699099"/>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0D9FB3"/>
                </a:solidFill>
                <a:latin typeface="Montserrat ExtraBold" panose="00000900000000000000" pitchFamily="2" charset="0"/>
              </a:rPr>
              <a:t>W</a:t>
            </a:r>
            <a:r>
              <a:rPr lang="nl-BE" sz="2400" dirty="0" err="1">
                <a:solidFill>
                  <a:srgbClr val="0D9FB3"/>
                </a:solidFill>
                <a:latin typeface="Montserrat ExtraBold" panose="00000900000000000000" pitchFamily="2" charset="0"/>
              </a:rPr>
              <a:t>aarom</a:t>
            </a:r>
            <a:r>
              <a:rPr lang="nl-BE" sz="2400" dirty="0">
                <a:solidFill>
                  <a:srgbClr val="0D9FB3"/>
                </a:solidFill>
                <a:latin typeface="Montserrat ExtraBold" panose="00000900000000000000" pitchFamily="2" charset="0"/>
              </a:rPr>
              <a:t>?</a:t>
            </a:r>
          </a:p>
        </p:txBody>
      </p:sp>
      <p:sp>
        <p:nvSpPr>
          <p:cNvPr id="40" name="!!waaromtekst">
            <a:extLst>
              <a:ext uri="{FF2B5EF4-FFF2-40B4-BE49-F238E27FC236}">
                <a16:creationId xmlns:a16="http://schemas.microsoft.com/office/drawing/2014/main" id="{1DAEC639-E32F-510B-F0D4-D33407B7FC1F}"/>
              </a:ext>
            </a:extLst>
          </p:cNvPr>
          <p:cNvSpPr/>
          <p:nvPr/>
        </p:nvSpPr>
        <p:spPr>
          <a:xfrm>
            <a:off x="7214097" y="5199672"/>
            <a:ext cx="4168630"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0B8899"/>
                </a:solidFill>
              </a:rPr>
              <a:t>Cosy, gezellig en 'in </a:t>
            </a:r>
            <a:r>
              <a:rPr lang="nl-BE" sz="1400" i="1" dirty="0" err="1">
                <a:solidFill>
                  <a:srgbClr val="0B8899"/>
                </a:solidFill>
              </a:rPr>
              <a:t>the</a:t>
            </a:r>
            <a:r>
              <a:rPr lang="nl-BE" sz="1400" i="1" dirty="0">
                <a:solidFill>
                  <a:srgbClr val="0B8899"/>
                </a:solidFill>
              </a:rPr>
              <a:t> </a:t>
            </a:r>
            <a:r>
              <a:rPr lang="nl-BE" sz="1400" i="1" dirty="0" err="1">
                <a:solidFill>
                  <a:srgbClr val="0B8899"/>
                </a:solidFill>
              </a:rPr>
              <a:t>middle</a:t>
            </a:r>
            <a:r>
              <a:rPr lang="nl-BE" sz="1400" i="1" dirty="0">
                <a:solidFill>
                  <a:srgbClr val="0B8899"/>
                </a:solidFill>
              </a:rPr>
              <a:t> of </a:t>
            </a:r>
            <a:r>
              <a:rPr lang="nl-BE" sz="1400" i="1" dirty="0" err="1">
                <a:solidFill>
                  <a:srgbClr val="0B8899"/>
                </a:solidFill>
              </a:rPr>
              <a:t>nowhere</a:t>
            </a:r>
            <a:r>
              <a:rPr lang="nl-BE" sz="1400" i="1" dirty="0">
                <a:solidFill>
                  <a:srgbClr val="0B8899"/>
                </a:solidFill>
              </a:rPr>
              <a:t>'.</a:t>
            </a:r>
          </a:p>
          <a:p>
            <a:r>
              <a:rPr lang="nl-BE" sz="1400" i="1" dirty="0">
                <a:solidFill>
                  <a:srgbClr val="0B8899"/>
                </a:solidFill>
              </a:rPr>
              <a:t>Hoe uniek wil je het hebben?</a:t>
            </a:r>
          </a:p>
        </p:txBody>
      </p:sp>
      <p:grpSp>
        <p:nvGrpSpPr>
          <p:cNvPr id="63" name="!!link_vorigedia">
            <a:extLst>
              <a:ext uri="{FF2B5EF4-FFF2-40B4-BE49-F238E27FC236}">
                <a16:creationId xmlns:a16="http://schemas.microsoft.com/office/drawing/2014/main" id="{E18962CD-3E26-7C58-0A73-DE0F9654F331}"/>
              </a:ext>
            </a:extLst>
          </p:cNvPr>
          <p:cNvGrpSpPr/>
          <p:nvPr/>
        </p:nvGrpSpPr>
        <p:grpSpPr>
          <a:xfrm>
            <a:off x="339796" y="5971556"/>
            <a:ext cx="972650" cy="608698"/>
            <a:chOff x="5264513" y="3352232"/>
            <a:chExt cx="972650" cy="608698"/>
          </a:xfrm>
        </p:grpSpPr>
        <p:grpSp>
          <p:nvGrpSpPr>
            <p:cNvPr id="64" name="!!pijlterug">
              <a:extLst>
                <a:ext uri="{FF2B5EF4-FFF2-40B4-BE49-F238E27FC236}">
                  <a16:creationId xmlns:a16="http://schemas.microsoft.com/office/drawing/2014/main" id="{7B17FAF4-6572-D687-E78E-877F19A10CB5}"/>
                </a:ext>
              </a:extLst>
            </p:cNvPr>
            <p:cNvGrpSpPr/>
            <p:nvPr/>
          </p:nvGrpSpPr>
          <p:grpSpPr>
            <a:xfrm>
              <a:off x="5319729" y="3392507"/>
              <a:ext cx="836061" cy="523220"/>
              <a:chOff x="5319729" y="2943256"/>
              <a:chExt cx="1553925" cy="972471"/>
            </a:xfrm>
          </p:grpSpPr>
          <p:sp>
            <p:nvSpPr>
              <p:cNvPr id="66" name="Vrije vorm: vorm 65">
                <a:extLst>
                  <a:ext uri="{FF2B5EF4-FFF2-40B4-BE49-F238E27FC236}">
                    <a16:creationId xmlns:a16="http://schemas.microsoft.com/office/drawing/2014/main" id="{2CF7F7B9-4E6B-3D12-E44F-962A3A88261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dirty="0"/>
              </a:p>
            </p:txBody>
          </p:sp>
          <p:grpSp>
            <p:nvGrpSpPr>
              <p:cNvPr id="67" name="Graphic 19">
                <a:extLst>
                  <a:ext uri="{FF2B5EF4-FFF2-40B4-BE49-F238E27FC236}">
                    <a16:creationId xmlns:a16="http://schemas.microsoft.com/office/drawing/2014/main" id="{FA78BF8A-CE0D-89E5-BD52-7C37E2412251}"/>
                  </a:ext>
                </a:extLst>
              </p:cNvPr>
              <p:cNvGrpSpPr/>
              <p:nvPr/>
            </p:nvGrpSpPr>
            <p:grpSpPr>
              <a:xfrm>
                <a:off x="5376853" y="3000226"/>
                <a:ext cx="1439731" cy="858354"/>
                <a:chOff x="5376853" y="3000226"/>
                <a:chExt cx="1439731" cy="858354"/>
              </a:xfrm>
            </p:grpSpPr>
            <p:grpSp>
              <p:nvGrpSpPr>
                <p:cNvPr id="68" name="Graphic 19">
                  <a:extLst>
                    <a:ext uri="{FF2B5EF4-FFF2-40B4-BE49-F238E27FC236}">
                      <a16:creationId xmlns:a16="http://schemas.microsoft.com/office/drawing/2014/main" id="{854873F8-306B-8756-B6DD-2F9861F2B70B}"/>
                    </a:ext>
                  </a:extLst>
                </p:cNvPr>
                <p:cNvGrpSpPr/>
                <p:nvPr/>
              </p:nvGrpSpPr>
              <p:grpSpPr>
                <a:xfrm>
                  <a:off x="5378317" y="3000226"/>
                  <a:ext cx="1435193" cy="853806"/>
                  <a:chOff x="5378317" y="3000226"/>
                  <a:chExt cx="1435193" cy="853806"/>
                </a:xfrm>
              </p:grpSpPr>
              <p:sp>
                <p:nvSpPr>
                  <p:cNvPr id="71" name="Vrije vorm: vorm 70">
                    <a:extLst>
                      <a:ext uri="{FF2B5EF4-FFF2-40B4-BE49-F238E27FC236}">
                        <a16:creationId xmlns:a16="http://schemas.microsoft.com/office/drawing/2014/main" id="{E0A0AFB1-FCB6-D31D-1DC5-43497393B747}"/>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D2AE820D-599B-554E-67B0-DD3B8F24D3EF}"/>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73" name="Vrije vorm: vorm 72">
                    <a:extLst>
                      <a:ext uri="{FF2B5EF4-FFF2-40B4-BE49-F238E27FC236}">
                        <a16:creationId xmlns:a16="http://schemas.microsoft.com/office/drawing/2014/main" id="{C232538D-B45F-507B-1FB8-CCC07A0D3C62}"/>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DF3F2515-B995-4246-49ED-63A338E63605}"/>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43B7D185-7FBC-7A35-033D-09D5C2DE4D36}"/>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C7A798EC-7A6C-9DEC-FA9E-CD988F78E2AD}"/>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69" name="Vrije vorm: vorm 68">
                  <a:extLst>
                    <a:ext uri="{FF2B5EF4-FFF2-40B4-BE49-F238E27FC236}">
                      <a16:creationId xmlns:a16="http://schemas.microsoft.com/office/drawing/2014/main" id="{8518D1F5-E117-44C3-524F-67E5254F89D3}"/>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6242C443-B38E-9C61-6904-020C144104E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65" name="!!linkvorigedia">
              <a:hlinkClick r:id="rId2" action="ppaction://hlinksldjump"/>
              <a:extLst>
                <a:ext uri="{FF2B5EF4-FFF2-40B4-BE49-F238E27FC236}">
                  <a16:creationId xmlns:a16="http://schemas.microsoft.com/office/drawing/2014/main" id="{20CEF355-8D6A-4A70-EA76-796B355EBB0A}"/>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39" name="!!cirkelpolopicknick">
            <a:extLst>
              <a:ext uri="{FF2B5EF4-FFF2-40B4-BE49-F238E27FC236}">
                <a16:creationId xmlns:a16="http://schemas.microsoft.com/office/drawing/2014/main" id="{FA0365C5-2AA8-2D72-F893-EFEB4DBE92A1}"/>
              </a:ext>
            </a:extLst>
          </p:cNvPr>
          <p:cNvSpPr/>
          <p:nvPr/>
        </p:nvSpPr>
        <p:spPr>
          <a:xfrm>
            <a:off x="-132500" y="0"/>
            <a:ext cx="4931138" cy="4916194"/>
          </a:xfrm>
          <a:custGeom>
            <a:avLst/>
            <a:gdLst>
              <a:gd name="connsiteX0" fmla="*/ 2925825 w 4931138"/>
              <a:gd name="connsiteY0" fmla="*/ 4883413 h 4916194"/>
              <a:gd name="connsiteX1" fmla="*/ 4836580 w 4931138"/>
              <a:gd name="connsiteY1" fmla="*/ 3187501 h 4916194"/>
              <a:gd name="connsiteX2" fmla="*/ 4269753 w 4931138"/>
              <a:gd name="connsiteY2" fmla="*/ 805914 h 4916194"/>
              <a:gd name="connsiteX3" fmla="*/ 1606273 w 4931138"/>
              <a:gd name="connsiteY3" fmla="*/ 100425 h 4916194"/>
              <a:gd name="connsiteX4" fmla="*/ 135876 w 4931138"/>
              <a:gd name="connsiteY4" fmla="*/ 1259983 h 4916194"/>
              <a:gd name="connsiteX5" fmla="*/ 312627 w 4931138"/>
              <a:gd name="connsiteY5" fmla="*/ 3528818 h 4916194"/>
              <a:gd name="connsiteX6" fmla="*/ 2589079 w 4931138"/>
              <a:gd name="connsiteY6" fmla="*/ 4915411 h 4916194"/>
              <a:gd name="connsiteX7" fmla="*/ 2925825 w 4931138"/>
              <a:gd name="connsiteY7" fmla="*/ 4881889 h 4916194"/>
              <a:gd name="connsiteX8" fmla="*/ 2925825 w 4931138"/>
              <a:gd name="connsiteY8" fmla="*/ 4883413 h 491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1138" h="4916194" fill="none" extrusionOk="0">
                <a:moveTo>
                  <a:pt x="2925825" y="4883413"/>
                </a:moveTo>
                <a:cubicBezTo>
                  <a:pt x="3750044" y="4889217"/>
                  <a:pt x="4527827" y="4135245"/>
                  <a:pt x="4836580" y="3187501"/>
                </a:cubicBezTo>
                <a:cubicBezTo>
                  <a:pt x="5076364" y="2374071"/>
                  <a:pt x="4914002" y="1458886"/>
                  <a:pt x="4269753" y="805914"/>
                </a:cubicBezTo>
                <a:cubicBezTo>
                  <a:pt x="3491955" y="393"/>
                  <a:pt x="2575441" y="-122400"/>
                  <a:pt x="1606273" y="100425"/>
                </a:cubicBezTo>
                <a:cubicBezTo>
                  <a:pt x="923018" y="250922"/>
                  <a:pt x="454221" y="632712"/>
                  <a:pt x="135876" y="1259983"/>
                </a:cubicBezTo>
                <a:cubicBezTo>
                  <a:pt x="-133574" y="1938171"/>
                  <a:pt x="-54600" y="2885720"/>
                  <a:pt x="312627" y="3528818"/>
                </a:cubicBezTo>
                <a:cubicBezTo>
                  <a:pt x="722680" y="4330823"/>
                  <a:pt x="1665672" y="5018983"/>
                  <a:pt x="2589079" y="4915411"/>
                </a:cubicBezTo>
                <a:cubicBezTo>
                  <a:pt x="2710101" y="4908076"/>
                  <a:pt x="2819338" y="4906934"/>
                  <a:pt x="2925825" y="4881889"/>
                </a:cubicBezTo>
                <a:cubicBezTo>
                  <a:pt x="2925937" y="4882599"/>
                  <a:pt x="2925807" y="4883238"/>
                  <a:pt x="2925825" y="4883413"/>
                </a:cubicBezTo>
                <a:close/>
              </a:path>
              <a:path w="4931138" h="4916194" stroke="0" extrusionOk="0">
                <a:moveTo>
                  <a:pt x="2925825" y="4883413"/>
                </a:moveTo>
                <a:cubicBezTo>
                  <a:pt x="3718161" y="4578535"/>
                  <a:pt x="4703954" y="4052281"/>
                  <a:pt x="4836580" y="3187501"/>
                </a:cubicBezTo>
                <a:cubicBezTo>
                  <a:pt x="5085255" y="2412481"/>
                  <a:pt x="4941660" y="1488748"/>
                  <a:pt x="4269753" y="805914"/>
                </a:cubicBezTo>
                <a:cubicBezTo>
                  <a:pt x="3696920" y="-40415"/>
                  <a:pt x="2446282" y="-91937"/>
                  <a:pt x="1606273" y="100425"/>
                </a:cubicBezTo>
                <a:cubicBezTo>
                  <a:pt x="961698" y="171591"/>
                  <a:pt x="390743" y="650987"/>
                  <a:pt x="135876" y="1259983"/>
                </a:cubicBezTo>
                <a:cubicBezTo>
                  <a:pt x="-96535" y="1958616"/>
                  <a:pt x="88139" y="2889267"/>
                  <a:pt x="312627" y="3528818"/>
                </a:cubicBezTo>
                <a:cubicBezTo>
                  <a:pt x="721652" y="4324976"/>
                  <a:pt x="1635066" y="4883322"/>
                  <a:pt x="2589079" y="4915411"/>
                </a:cubicBezTo>
                <a:cubicBezTo>
                  <a:pt x="2686269" y="4919324"/>
                  <a:pt x="2823782" y="4921743"/>
                  <a:pt x="2925825" y="4881889"/>
                </a:cubicBezTo>
                <a:cubicBezTo>
                  <a:pt x="2925880" y="4882561"/>
                  <a:pt x="2925855" y="4883091"/>
                  <a:pt x="2925825" y="4883413"/>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42" name="!!foto_polopicknick">
            <a:extLst>
              <a:ext uri="{FF2B5EF4-FFF2-40B4-BE49-F238E27FC236}">
                <a16:creationId xmlns:a16="http://schemas.microsoft.com/office/drawing/2014/main" id="{6C374F62-F3D8-5B13-7153-B9557FFBD46C}"/>
              </a:ext>
            </a:extLst>
          </p:cNvPr>
          <p:cNvSpPr/>
          <p:nvPr/>
        </p:nvSpPr>
        <p:spPr>
          <a:xfrm>
            <a:off x="-54974" y="77288"/>
            <a:ext cx="4776088" cy="4761616"/>
          </a:xfrm>
          <a:custGeom>
            <a:avLst/>
            <a:gdLst>
              <a:gd name="connsiteX0" fmla="*/ 2833828 w 4776088"/>
              <a:gd name="connsiteY0" fmla="*/ 4729866 h 4761616"/>
              <a:gd name="connsiteX1" fmla="*/ 4684503 w 4776088"/>
              <a:gd name="connsiteY1" fmla="*/ 3087278 h 4761616"/>
              <a:gd name="connsiteX2" fmla="*/ 4135499 w 4776088"/>
              <a:gd name="connsiteY2" fmla="*/ 780574 h 4761616"/>
              <a:gd name="connsiteX3" fmla="*/ 1555767 w 4776088"/>
              <a:gd name="connsiteY3" fmla="*/ 97267 h 4761616"/>
              <a:gd name="connsiteX4" fmla="*/ 131604 w 4776088"/>
              <a:gd name="connsiteY4" fmla="*/ 1220366 h 4761616"/>
              <a:gd name="connsiteX5" fmla="*/ 302797 w 4776088"/>
              <a:gd name="connsiteY5" fmla="*/ 3417862 h 4761616"/>
              <a:gd name="connsiteX6" fmla="*/ 2507670 w 4776088"/>
              <a:gd name="connsiteY6" fmla="*/ 4760857 h 4761616"/>
              <a:gd name="connsiteX7" fmla="*/ 2833828 w 4776088"/>
              <a:gd name="connsiteY7" fmla="*/ 4728389 h 4761616"/>
              <a:gd name="connsiteX8" fmla="*/ 2833828 w 4776088"/>
              <a:gd name="connsiteY8" fmla="*/ 4729866 h 476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76088" h="4761616" fill="none" extrusionOk="0">
                <a:moveTo>
                  <a:pt x="2833828" y="4729866"/>
                </a:moveTo>
                <a:cubicBezTo>
                  <a:pt x="3639559" y="4715565"/>
                  <a:pt x="4427014" y="3932331"/>
                  <a:pt x="4684503" y="3087278"/>
                </a:cubicBezTo>
                <a:cubicBezTo>
                  <a:pt x="4848105" y="2375803"/>
                  <a:pt x="4756223" y="1412326"/>
                  <a:pt x="4135499" y="780574"/>
                </a:cubicBezTo>
                <a:cubicBezTo>
                  <a:pt x="3434723" y="20669"/>
                  <a:pt x="2515100" y="-53494"/>
                  <a:pt x="1555767" y="97267"/>
                </a:cubicBezTo>
                <a:cubicBezTo>
                  <a:pt x="883679" y="240495"/>
                  <a:pt x="477958" y="620239"/>
                  <a:pt x="131604" y="1220366"/>
                </a:cubicBezTo>
                <a:cubicBezTo>
                  <a:pt x="-161836" y="1844500"/>
                  <a:pt x="-38208" y="2792209"/>
                  <a:pt x="302797" y="3417862"/>
                </a:cubicBezTo>
                <a:cubicBezTo>
                  <a:pt x="709744" y="4129520"/>
                  <a:pt x="1606588" y="4837897"/>
                  <a:pt x="2507670" y="4760857"/>
                </a:cubicBezTo>
                <a:cubicBezTo>
                  <a:pt x="2622905" y="4754782"/>
                  <a:pt x="2729973" y="4751857"/>
                  <a:pt x="2833828" y="4728389"/>
                </a:cubicBezTo>
                <a:cubicBezTo>
                  <a:pt x="2833904" y="4728907"/>
                  <a:pt x="2833834" y="4729575"/>
                  <a:pt x="2833828" y="4729866"/>
                </a:cubicBezTo>
                <a:close/>
              </a:path>
              <a:path w="4776088" h="4761616" stroke="0" extrusionOk="0">
                <a:moveTo>
                  <a:pt x="2833828" y="4729866"/>
                </a:moveTo>
                <a:cubicBezTo>
                  <a:pt x="3609659" y="4448459"/>
                  <a:pt x="4562248" y="3925210"/>
                  <a:pt x="4684503" y="3087278"/>
                </a:cubicBezTo>
                <a:cubicBezTo>
                  <a:pt x="4929920" y="2452011"/>
                  <a:pt x="4775389" y="1437290"/>
                  <a:pt x="4135499" y="780574"/>
                </a:cubicBezTo>
                <a:cubicBezTo>
                  <a:pt x="3581392" y="-39695"/>
                  <a:pt x="2389343" y="-97154"/>
                  <a:pt x="1555767" y="97267"/>
                </a:cubicBezTo>
                <a:cubicBezTo>
                  <a:pt x="930609" y="153660"/>
                  <a:pt x="375427" y="624516"/>
                  <a:pt x="131604" y="1220366"/>
                </a:cubicBezTo>
                <a:cubicBezTo>
                  <a:pt x="-57648" y="1905705"/>
                  <a:pt x="42535" y="2789905"/>
                  <a:pt x="302797" y="3417862"/>
                </a:cubicBezTo>
                <a:cubicBezTo>
                  <a:pt x="697829" y="4198253"/>
                  <a:pt x="1582464" y="4721139"/>
                  <a:pt x="2507670" y="4760857"/>
                </a:cubicBezTo>
                <a:cubicBezTo>
                  <a:pt x="2599781" y="4765553"/>
                  <a:pt x="2732980" y="4762599"/>
                  <a:pt x="2833828" y="4728389"/>
                </a:cubicBezTo>
                <a:cubicBezTo>
                  <a:pt x="2833720" y="4728780"/>
                  <a:pt x="2833867" y="4729411"/>
                  <a:pt x="2833828" y="4729866"/>
                </a:cubicBezTo>
                <a:close/>
              </a:path>
            </a:pathLst>
          </a:custGeom>
          <a:blipFill dpi="0" rotWithShape="1">
            <a:blip r:embed="rId3"/>
            <a:srcRect/>
            <a:stretch>
              <a:fillRect l="-9294" r="-41210"/>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43" name="!!foto2_elemnt">
            <a:extLst>
              <a:ext uri="{FF2B5EF4-FFF2-40B4-BE49-F238E27FC236}">
                <a16:creationId xmlns:a16="http://schemas.microsoft.com/office/drawing/2014/main" id="{1FD9FCB3-920B-4279-F838-DA71B3EEA80D}"/>
              </a:ext>
            </a:extLst>
          </p:cNvPr>
          <p:cNvSpPr/>
          <p:nvPr/>
        </p:nvSpPr>
        <p:spPr>
          <a:xfrm>
            <a:off x="3949836" y="4032226"/>
            <a:ext cx="2236758" cy="2327008"/>
          </a:xfrm>
          <a:custGeom>
            <a:avLst/>
            <a:gdLst>
              <a:gd name="connsiteX0" fmla="*/ 1102473 w 2236758"/>
              <a:gd name="connsiteY0" fmla="*/ 4216 h 2327008"/>
              <a:gd name="connsiteX1" fmla="*/ 114982 w 2236758"/>
              <a:gd name="connsiteY1" fmla="*/ 763762 h 2327008"/>
              <a:gd name="connsiteX2" fmla="*/ 16669 w 2236758"/>
              <a:gd name="connsiteY2" fmla="*/ 1470187 h 2327008"/>
              <a:gd name="connsiteX3" fmla="*/ 859069 w 2236758"/>
              <a:gd name="connsiteY3" fmla="*/ 2307828 h 2327008"/>
              <a:gd name="connsiteX4" fmla="*/ 1978965 w 2236758"/>
              <a:gd name="connsiteY4" fmla="*/ 1878502 h 2327008"/>
              <a:gd name="connsiteX5" fmla="*/ 2208494 w 2236758"/>
              <a:gd name="connsiteY5" fmla="*/ 1377424 h 2327008"/>
              <a:gd name="connsiteX6" fmla="*/ 2204927 w 2236758"/>
              <a:gd name="connsiteY6" fmla="*/ 820451 h 2327008"/>
              <a:gd name="connsiteX7" fmla="*/ 2015040 w 2236758"/>
              <a:gd name="connsiteY7" fmla="*/ 456138 h 2327008"/>
              <a:gd name="connsiteX8" fmla="*/ 1652312 w 2236758"/>
              <a:gd name="connsiteY8" fmla="*/ 117990 h 2327008"/>
              <a:gd name="connsiteX9" fmla="*/ 1165901 w 2236758"/>
              <a:gd name="connsiteY9" fmla="*/ 252 h 2327008"/>
              <a:gd name="connsiteX10" fmla="*/ 1102473 w 2236758"/>
              <a:gd name="connsiteY10" fmla="*/ 4216 h 232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6758" h="2327008" fill="none" extrusionOk="0">
                <a:moveTo>
                  <a:pt x="1102473" y="4216"/>
                </a:moveTo>
                <a:cubicBezTo>
                  <a:pt x="660672" y="35944"/>
                  <a:pt x="318653" y="312080"/>
                  <a:pt x="114982" y="763762"/>
                </a:cubicBezTo>
                <a:cubicBezTo>
                  <a:pt x="37878" y="947039"/>
                  <a:pt x="-21002" y="1213377"/>
                  <a:pt x="16669" y="1470187"/>
                </a:cubicBezTo>
                <a:cubicBezTo>
                  <a:pt x="89778" y="1874947"/>
                  <a:pt x="453584" y="2234327"/>
                  <a:pt x="859069" y="2307828"/>
                </a:cubicBezTo>
                <a:cubicBezTo>
                  <a:pt x="1233550" y="2372238"/>
                  <a:pt x="1683661" y="2243430"/>
                  <a:pt x="1978965" y="1878502"/>
                </a:cubicBezTo>
                <a:cubicBezTo>
                  <a:pt x="2093406" y="1743132"/>
                  <a:pt x="2162229" y="1559426"/>
                  <a:pt x="2208494" y="1377424"/>
                </a:cubicBezTo>
                <a:cubicBezTo>
                  <a:pt x="2229854" y="1170194"/>
                  <a:pt x="2248138" y="1007898"/>
                  <a:pt x="2204927" y="820451"/>
                </a:cubicBezTo>
                <a:cubicBezTo>
                  <a:pt x="2159107" y="685736"/>
                  <a:pt x="2075346" y="577088"/>
                  <a:pt x="2015040" y="456138"/>
                </a:cubicBezTo>
                <a:cubicBezTo>
                  <a:pt x="1946561" y="301178"/>
                  <a:pt x="1797753" y="182601"/>
                  <a:pt x="1652312" y="117990"/>
                </a:cubicBezTo>
                <a:cubicBezTo>
                  <a:pt x="1472432" y="30694"/>
                  <a:pt x="1334075" y="-465"/>
                  <a:pt x="1165901" y="252"/>
                </a:cubicBezTo>
                <a:cubicBezTo>
                  <a:pt x="1144033" y="1224"/>
                  <a:pt x="1125678" y="2751"/>
                  <a:pt x="1102473" y="4216"/>
                </a:cubicBezTo>
                <a:close/>
              </a:path>
              <a:path w="2236758" h="2327008" stroke="0" extrusionOk="0">
                <a:moveTo>
                  <a:pt x="1102473" y="4216"/>
                </a:moveTo>
                <a:cubicBezTo>
                  <a:pt x="655526" y="43935"/>
                  <a:pt x="269284" y="349831"/>
                  <a:pt x="114982" y="763762"/>
                </a:cubicBezTo>
                <a:cubicBezTo>
                  <a:pt x="1338" y="995549"/>
                  <a:pt x="5665" y="1258984"/>
                  <a:pt x="16669" y="1470187"/>
                </a:cubicBezTo>
                <a:cubicBezTo>
                  <a:pt x="111267" y="1870274"/>
                  <a:pt x="524460" y="2205649"/>
                  <a:pt x="859069" y="2307828"/>
                </a:cubicBezTo>
                <a:cubicBezTo>
                  <a:pt x="1306345" y="2357137"/>
                  <a:pt x="1676485" y="2151156"/>
                  <a:pt x="1978965" y="1878502"/>
                </a:cubicBezTo>
                <a:cubicBezTo>
                  <a:pt x="2099861" y="1730784"/>
                  <a:pt x="2184726" y="1569571"/>
                  <a:pt x="2208494" y="1377424"/>
                </a:cubicBezTo>
                <a:cubicBezTo>
                  <a:pt x="2229906" y="1192283"/>
                  <a:pt x="2251508" y="997008"/>
                  <a:pt x="2204927" y="820451"/>
                </a:cubicBezTo>
                <a:cubicBezTo>
                  <a:pt x="2168299" y="679919"/>
                  <a:pt x="2080297" y="580681"/>
                  <a:pt x="2015040" y="456138"/>
                </a:cubicBezTo>
                <a:cubicBezTo>
                  <a:pt x="1931179" y="308894"/>
                  <a:pt x="1816127" y="205831"/>
                  <a:pt x="1652312" y="117990"/>
                </a:cubicBezTo>
                <a:cubicBezTo>
                  <a:pt x="1529899" y="19071"/>
                  <a:pt x="1328456" y="6066"/>
                  <a:pt x="1165901" y="252"/>
                </a:cubicBezTo>
                <a:cubicBezTo>
                  <a:pt x="1143827" y="675"/>
                  <a:pt x="1123386" y="1985"/>
                  <a:pt x="1102473" y="4216"/>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4" name="!!foto2">
            <a:extLst>
              <a:ext uri="{FF2B5EF4-FFF2-40B4-BE49-F238E27FC236}">
                <a16:creationId xmlns:a16="http://schemas.microsoft.com/office/drawing/2014/main" id="{4B6A0359-5F9A-B79B-AB6B-0CC25DDADBB3}"/>
              </a:ext>
            </a:extLst>
          </p:cNvPr>
          <p:cNvSpPr/>
          <p:nvPr/>
        </p:nvSpPr>
        <p:spPr>
          <a:xfrm>
            <a:off x="4028807" y="4114385"/>
            <a:ext cx="2078816" cy="2162690"/>
          </a:xfrm>
          <a:custGeom>
            <a:avLst/>
            <a:gdLst>
              <a:gd name="connsiteX0" fmla="*/ 1024625 w 2078816"/>
              <a:gd name="connsiteY0" fmla="*/ 3918 h 2162690"/>
              <a:gd name="connsiteX1" fmla="*/ 106862 w 2078816"/>
              <a:gd name="connsiteY1" fmla="*/ 709830 h 2162690"/>
              <a:gd name="connsiteX2" fmla="*/ 15492 w 2078816"/>
              <a:gd name="connsiteY2" fmla="*/ 1366372 h 2162690"/>
              <a:gd name="connsiteX3" fmla="*/ 798408 w 2078816"/>
              <a:gd name="connsiteY3" fmla="*/ 2144864 h 2162690"/>
              <a:gd name="connsiteX4" fmla="*/ 1839226 w 2078816"/>
              <a:gd name="connsiteY4" fmla="*/ 1745855 h 2162690"/>
              <a:gd name="connsiteX5" fmla="*/ 2052548 w 2078816"/>
              <a:gd name="connsiteY5" fmla="*/ 1280159 h 2162690"/>
              <a:gd name="connsiteX6" fmla="*/ 2049232 w 2078816"/>
              <a:gd name="connsiteY6" fmla="*/ 762516 h 2162690"/>
              <a:gd name="connsiteX7" fmla="*/ 1872754 w 2078816"/>
              <a:gd name="connsiteY7" fmla="*/ 423929 h 2162690"/>
              <a:gd name="connsiteX8" fmla="*/ 1535639 w 2078816"/>
              <a:gd name="connsiteY8" fmla="*/ 109658 h 2162690"/>
              <a:gd name="connsiteX9" fmla="*/ 1083574 w 2078816"/>
              <a:gd name="connsiteY9" fmla="*/ 234 h 2162690"/>
              <a:gd name="connsiteX10" fmla="*/ 1024625 w 2078816"/>
              <a:gd name="connsiteY10" fmla="*/ 3918 h 216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816" h="2162690" fill="none" extrusionOk="0">
                <a:moveTo>
                  <a:pt x="1024625" y="3918"/>
                </a:moveTo>
                <a:cubicBezTo>
                  <a:pt x="589517" y="3765"/>
                  <a:pt x="303022" y="276219"/>
                  <a:pt x="106862" y="709830"/>
                </a:cubicBezTo>
                <a:cubicBezTo>
                  <a:pt x="34729" y="881013"/>
                  <a:pt x="-13556" y="1106864"/>
                  <a:pt x="15492" y="1366372"/>
                </a:cubicBezTo>
                <a:cubicBezTo>
                  <a:pt x="66832" y="1684579"/>
                  <a:pt x="445341" y="2098408"/>
                  <a:pt x="798408" y="2144864"/>
                </a:cubicBezTo>
                <a:cubicBezTo>
                  <a:pt x="1149686" y="2206075"/>
                  <a:pt x="1552897" y="2095938"/>
                  <a:pt x="1839226" y="1745855"/>
                </a:cubicBezTo>
                <a:cubicBezTo>
                  <a:pt x="1945534" y="1617895"/>
                  <a:pt x="2009265" y="1449338"/>
                  <a:pt x="2052548" y="1280159"/>
                </a:cubicBezTo>
                <a:cubicBezTo>
                  <a:pt x="2068506" y="1081988"/>
                  <a:pt x="2095205" y="955383"/>
                  <a:pt x="2049232" y="762516"/>
                </a:cubicBezTo>
                <a:cubicBezTo>
                  <a:pt x="1999130" y="637950"/>
                  <a:pt x="1934722" y="534409"/>
                  <a:pt x="1872754" y="423929"/>
                </a:cubicBezTo>
                <a:cubicBezTo>
                  <a:pt x="1806063" y="281806"/>
                  <a:pt x="1668439" y="153484"/>
                  <a:pt x="1535639" y="109658"/>
                </a:cubicBezTo>
                <a:cubicBezTo>
                  <a:pt x="1375185" y="30337"/>
                  <a:pt x="1238265" y="16609"/>
                  <a:pt x="1083574" y="234"/>
                </a:cubicBezTo>
                <a:cubicBezTo>
                  <a:pt x="1063361" y="1000"/>
                  <a:pt x="1045834" y="2472"/>
                  <a:pt x="1024625" y="3918"/>
                </a:cubicBezTo>
                <a:close/>
              </a:path>
              <a:path w="2078816" h="2162690" stroke="0" extrusionOk="0">
                <a:moveTo>
                  <a:pt x="1024625" y="3918"/>
                </a:moveTo>
                <a:cubicBezTo>
                  <a:pt x="543372" y="29729"/>
                  <a:pt x="228234" y="309148"/>
                  <a:pt x="106862" y="709830"/>
                </a:cubicBezTo>
                <a:cubicBezTo>
                  <a:pt x="547" y="925755"/>
                  <a:pt x="5337" y="1170141"/>
                  <a:pt x="15492" y="1366372"/>
                </a:cubicBezTo>
                <a:cubicBezTo>
                  <a:pt x="101677" y="1739472"/>
                  <a:pt x="448633" y="2060632"/>
                  <a:pt x="798408" y="2144864"/>
                </a:cubicBezTo>
                <a:cubicBezTo>
                  <a:pt x="1227769" y="2178238"/>
                  <a:pt x="1580353" y="2029227"/>
                  <a:pt x="1839226" y="1745855"/>
                </a:cubicBezTo>
                <a:cubicBezTo>
                  <a:pt x="1951216" y="1608647"/>
                  <a:pt x="2039322" y="1465550"/>
                  <a:pt x="2052548" y="1280159"/>
                </a:cubicBezTo>
                <a:cubicBezTo>
                  <a:pt x="2067847" y="1107447"/>
                  <a:pt x="2095441" y="923193"/>
                  <a:pt x="2049232" y="762516"/>
                </a:cubicBezTo>
                <a:cubicBezTo>
                  <a:pt x="2003023" y="622192"/>
                  <a:pt x="1925161" y="551100"/>
                  <a:pt x="1872754" y="423929"/>
                </a:cubicBezTo>
                <a:cubicBezTo>
                  <a:pt x="1799140" y="279868"/>
                  <a:pt x="1688450" y="191619"/>
                  <a:pt x="1535639" y="109658"/>
                </a:cubicBezTo>
                <a:cubicBezTo>
                  <a:pt x="1399952" y="34451"/>
                  <a:pt x="1232992" y="8378"/>
                  <a:pt x="1083574" y="234"/>
                </a:cubicBezTo>
                <a:cubicBezTo>
                  <a:pt x="1061768" y="682"/>
                  <a:pt x="1043535" y="500"/>
                  <a:pt x="1024625" y="3918"/>
                </a:cubicBezTo>
                <a:close/>
              </a:path>
            </a:pathLst>
          </a:custGeom>
          <a:blipFill>
            <a:blip r:embed="rId4"/>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3" name="!!foto1_element">
            <a:extLst>
              <a:ext uri="{FF2B5EF4-FFF2-40B4-BE49-F238E27FC236}">
                <a16:creationId xmlns:a16="http://schemas.microsoft.com/office/drawing/2014/main" id="{087882EF-3BD8-3D03-74E3-7F8E0DAABDE7}"/>
              </a:ext>
            </a:extLst>
          </p:cNvPr>
          <p:cNvSpPr/>
          <p:nvPr/>
        </p:nvSpPr>
        <p:spPr>
          <a:xfrm>
            <a:off x="1371129" y="3634183"/>
            <a:ext cx="2730414" cy="2900868"/>
          </a:xfrm>
          <a:custGeom>
            <a:avLst/>
            <a:gdLst>
              <a:gd name="connsiteX0" fmla="*/ 217804 w 2730414"/>
              <a:gd name="connsiteY0" fmla="*/ 2228246 h 2900868"/>
              <a:gd name="connsiteX1" fmla="*/ 1936984 w 2730414"/>
              <a:gd name="connsiteY1" fmla="*/ 2802849 h 2900868"/>
              <a:gd name="connsiteX2" fmla="*/ 2658550 w 2730414"/>
              <a:gd name="connsiteY2" fmla="*/ 1165098 h 2900868"/>
              <a:gd name="connsiteX3" fmla="*/ 1786051 w 2730414"/>
              <a:gd name="connsiteY3" fmla="*/ 246924 h 2900868"/>
              <a:gd name="connsiteX4" fmla="*/ 973131 w 2730414"/>
              <a:gd name="connsiteY4" fmla="*/ 1327 h 2900868"/>
              <a:gd name="connsiteX5" fmla="*/ 470021 w 2730414"/>
              <a:gd name="connsiteY5" fmla="*/ 222431 h 2900868"/>
              <a:gd name="connsiteX6" fmla="*/ 207875 w 2730414"/>
              <a:gd name="connsiteY6" fmla="*/ 507746 h 2900868"/>
              <a:gd name="connsiteX7" fmla="*/ 11264 w 2730414"/>
              <a:gd name="connsiteY7" fmla="*/ 1596712 h 2900868"/>
              <a:gd name="connsiteX8" fmla="*/ 217804 w 2730414"/>
              <a:gd name="connsiteY8" fmla="*/ 2228907 h 2900868"/>
              <a:gd name="connsiteX9" fmla="*/ 217804 w 2730414"/>
              <a:gd name="connsiteY9" fmla="*/ 2228246 h 290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0414" h="2900868" fill="none" extrusionOk="0">
                <a:moveTo>
                  <a:pt x="217804" y="2228246"/>
                </a:moveTo>
                <a:cubicBezTo>
                  <a:pt x="549279" y="2781364"/>
                  <a:pt x="1201413" y="3062422"/>
                  <a:pt x="1936984" y="2802849"/>
                </a:cubicBezTo>
                <a:cubicBezTo>
                  <a:pt x="2523459" y="2548978"/>
                  <a:pt x="2892421" y="1848056"/>
                  <a:pt x="2658550" y="1165098"/>
                </a:cubicBezTo>
                <a:cubicBezTo>
                  <a:pt x="2539391" y="734102"/>
                  <a:pt x="2159975" y="454299"/>
                  <a:pt x="1786051" y="246924"/>
                </a:cubicBezTo>
                <a:cubicBezTo>
                  <a:pt x="1485240" y="124105"/>
                  <a:pt x="1223212" y="-353"/>
                  <a:pt x="973131" y="1327"/>
                </a:cubicBezTo>
                <a:cubicBezTo>
                  <a:pt x="771135" y="42297"/>
                  <a:pt x="597210" y="85299"/>
                  <a:pt x="470021" y="222431"/>
                </a:cubicBezTo>
                <a:cubicBezTo>
                  <a:pt x="361558" y="294537"/>
                  <a:pt x="278049" y="394779"/>
                  <a:pt x="207875" y="507746"/>
                </a:cubicBezTo>
                <a:cubicBezTo>
                  <a:pt x="31172" y="820873"/>
                  <a:pt x="-47219" y="1302450"/>
                  <a:pt x="11264" y="1596712"/>
                </a:cubicBezTo>
                <a:cubicBezTo>
                  <a:pt x="4355" y="1802478"/>
                  <a:pt x="78913" y="2036511"/>
                  <a:pt x="217804" y="2228907"/>
                </a:cubicBezTo>
                <a:cubicBezTo>
                  <a:pt x="217852" y="2228612"/>
                  <a:pt x="217781" y="2228564"/>
                  <a:pt x="217804" y="2228246"/>
                </a:cubicBezTo>
                <a:close/>
              </a:path>
              <a:path w="2730414" h="2900868" stroke="0" extrusionOk="0">
                <a:moveTo>
                  <a:pt x="217804" y="2228246"/>
                </a:moveTo>
                <a:cubicBezTo>
                  <a:pt x="549294" y="2853593"/>
                  <a:pt x="1299104" y="3166021"/>
                  <a:pt x="1936984" y="2802849"/>
                </a:cubicBezTo>
                <a:cubicBezTo>
                  <a:pt x="2575258" y="2591506"/>
                  <a:pt x="2904197" y="1759342"/>
                  <a:pt x="2658550" y="1165098"/>
                </a:cubicBezTo>
                <a:cubicBezTo>
                  <a:pt x="2521203" y="774411"/>
                  <a:pt x="2157823" y="497903"/>
                  <a:pt x="1786051" y="246924"/>
                </a:cubicBezTo>
                <a:cubicBezTo>
                  <a:pt x="1571081" y="99784"/>
                  <a:pt x="1236712" y="-6666"/>
                  <a:pt x="973131" y="1327"/>
                </a:cubicBezTo>
                <a:cubicBezTo>
                  <a:pt x="779910" y="-9870"/>
                  <a:pt x="628131" y="65615"/>
                  <a:pt x="470021" y="222431"/>
                </a:cubicBezTo>
                <a:cubicBezTo>
                  <a:pt x="381922" y="296543"/>
                  <a:pt x="271192" y="396515"/>
                  <a:pt x="207875" y="507746"/>
                </a:cubicBezTo>
                <a:cubicBezTo>
                  <a:pt x="35461" y="760023"/>
                  <a:pt x="-52004" y="1262899"/>
                  <a:pt x="11264" y="1596712"/>
                </a:cubicBezTo>
                <a:cubicBezTo>
                  <a:pt x="10826" y="1819373"/>
                  <a:pt x="105327" y="2064140"/>
                  <a:pt x="217804" y="2228907"/>
                </a:cubicBezTo>
                <a:cubicBezTo>
                  <a:pt x="217850" y="2228671"/>
                  <a:pt x="217859" y="2228329"/>
                  <a:pt x="217804" y="222824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4" name="!!foto1">
            <a:extLst>
              <a:ext uri="{FF2B5EF4-FFF2-40B4-BE49-F238E27FC236}">
                <a16:creationId xmlns:a16="http://schemas.microsoft.com/office/drawing/2014/main" id="{D43F280C-5F24-E0CE-13A0-4D6E2F4FF7F9}"/>
              </a:ext>
            </a:extLst>
          </p:cNvPr>
          <p:cNvSpPr/>
          <p:nvPr/>
        </p:nvSpPr>
        <p:spPr>
          <a:xfrm>
            <a:off x="1456853" y="3725257"/>
            <a:ext cx="2558966" cy="2718720"/>
          </a:xfrm>
          <a:custGeom>
            <a:avLst/>
            <a:gdLst>
              <a:gd name="connsiteX0" fmla="*/ 204127 w 2558966"/>
              <a:gd name="connsiteY0" fmla="*/ 2088333 h 2718720"/>
              <a:gd name="connsiteX1" fmla="*/ 1815357 w 2558966"/>
              <a:gd name="connsiteY1" fmla="*/ 2626856 h 2718720"/>
              <a:gd name="connsiteX2" fmla="*/ 2491615 w 2558966"/>
              <a:gd name="connsiteY2" fmla="*/ 1091940 h 2718720"/>
              <a:gd name="connsiteX3" fmla="*/ 1673901 w 2558966"/>
              <a:gd name="connsiteY3" fmla="*/ 231419 h 2718720"/>
              <a:gd name="connsiteX4" fmla="*/ 912026 w 2558966"/>
              <a:gd name="connsiteY4" fmla="*/ 1244 h 2718720"/>
              <a:gd name="connsiteX5" fmla="*/ 440508 w 2558966"/>
              <a:gd name="connsiteY5" fmla="*/ 208464 h 2718720"/>
              <a:gd name="connsiteX6" fmla="*/ 194822 w 2558966"/>
              <a:gd name="connsiteY6" fmla="*/ 475865 h 2718720"/>
              <a:gd name="connsiteX7" fmla="*/ 10557 w 2558966"/>
              <a:gd name="connsiteY7" fmla="*/ 1496453 h 2718720"/>
              <a:gd name="connsiteX8" fmla="*/ 204127 w 2558966"/>
              <a:gd name="connsiteY8" fmla="*/ 2088952 h 2718720"/>
              <a:gd name="connsiteX9" fmla="*/ 204127 w 2558966"/>
              <a:gd name="connsiteY9" fmla="*/ 2088333 h 271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8966" h="2718720" fill="none" extrusionOk="0">
                <a:moveTo>
                  <a:pt x="204127" y="2088333"/>
                </a:moveTo>
                <a:cubicBezTo>
                  <a:pt x="504850" y="2594394"/>
                  <a:pt x="1222804" y="2868079"/>
                  <a:pt x="1815357" y="2626856"/>
                </a:cubicBezTo>
                <a:cubicBezTo>
                  <a:pt x="2367924" y="2388488"/>
                  <a:pt x="2713235" y="1777905"/>
                  <a:pt x="2491615" y="1091940"/>
                </a:cubicBezTo>
                <a:cubicBezTo>
                  <a:pt x="2370345" y="696414"/>
                  <a:pt x="2032235" y="371470"/>
                  <a:pt x="1673901" y="231419"/>
                </a:cubicBezTo>
                <a:cubicBezTo>
                  <a:pt x="1399699" y="113312"/>
                  <a:pt x="1132147" y="4952"/>
                  <a:pt x="912026" y="1244"/>
                </a:cubicBezTo>
                <a:cubicBezTo>
                  <a:pt x="730881" y="19630"/>
                  <a:pt x="565283" y="83473"/>
                  <a:pt x="440508" y="208464"/>
                </a:cubicBezTo>
                <a:cubicBezTo>
                  <a:pt x="349156" y="285282"/>
                  <a:pt x="272760" y="362927"/>
                  <a:pt x="194822" y="475865"/>
                </a:cubicBezTo>
                <a:cubicBezTo>
                  <a:pt x="34936" y="774299"/>
                  <a:pt x="-46719" y="1227029"/>
                  <a:pt x="10557" y="1496453"/>
                </a:cubicBezTo>
                <a:cubicBezTo>
                  <a:pt x="9116" y="1692028"/>
                  <a:pt x="61088" y="1908401"/>
                  <a:pt x="204127" y="2088952"/>
                </a:cubicBezTo>
                <a:cubicBezTo>
                  <a:pt x="204072" y="2088653"/>
                  <a:pt x="204077" y="2088406"/>
                  <a:pt x="204127" y="2088333"/>
                </a:cubicBezTo>
                <a:close/>
              </a:path>
              <a:path w="2558966" h="2718720" stroke="0" extrusionOk="0">
                <a:moveTo>
                  <a:pt x="204127" y="2088333"/>
                </a:moveTo>
                <a:cubicBezTo>
                  <a:pt x="513705" y="2682095"/>
                  <a:pt x="1224892" y="2941840"/>
                  <a:pt x="1815357" y="2626856"/>
                </a:cubicBezTo>
                <a:cubicBezTo>
                  <a:pt x="2394140" y="2401085"/>
                  <a:pt x="2759303" y="1593133"/>
                  <a:pt x="2491615" y="1091940"/>
                </a:cubicBezTo>
                <a:cubicBezTo>
                  <a:pt x="2363536" y="726377"/>
                  <a:pt x="2021327" y="504686"/>
                  <a:pt x="1673901" y="231419"/>
                </a:cubicBezTo>
                <a:cubicBezTo>
                  <a:pt x="1456925" y="95415"/>
                  <a:pt x="1144892" y="-1804"/>
                  <a:pt x="912026" y="1244"/>
                </a:cubicBezTo>
                <a:cubicBezTo>
                  <a:pt x="732982" y="1841"/>
                  <a:pt x="579605" y="71665"/>
                  <a:pt x="440508" y="208464"/>
                </a:cubicBezTo>
                <a:cubicBezTo>
                  <a:pt x="355794" y="289448"/>
                  <a:pt x="251153" y="369021"/>
                  <a:pt x="194822" y="475865"/>
                </a:cubicBezTo>
                <a:cubicBezTo>
                  <a:pt x="28422" y="740380"/>
                  <a:pt x="-65157" y="1193451"/>
                  <a:pt x="10557" y="1496453"/>
                </a:cubicBezTo>
                <a:cubicBezTo>
                  <a:pt x="-7146" y="1705300"/>
                  <a:pt x="96428" y="1916080"/>
                  <a:pt x="204127" y="2088952"/>
                </a:cubicBezTo>
                <a:cubicBezTo>
                  <a:pt x="204138" y="2088884"/>
                  <a:pt x="204116" y="2088614"/>
                  <a:pt x="204127" y="2088333"/>
                </a:cubicBezTo>
                <a:close/>
              </a:path>
            </a:pathLst>
          </a:custGeom>
          <a:blipFill>
            <a:blip r:embed="rId5"/>
            <a:srcRect/>
            <a:stretch>
              <a:fillRect l="-10887" r="-49499"/>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5" name="!!fotoaanbevolen_elemnt">
            <a:extLst>
              <a:ext uri="{FF2B5EF4-FFF2-40B4-BE49-F238E27FC236}">
                <a16:creationId xmlns:a16="http://schemas.microsoft.com/office/drawing/2014/main" id="{1C919558-5643-96FA-B87D-22528E751EE9}"/>
              </a:ext>
            </a:extLst>
          </p:cNvPr>
          <p:cNvSpPr/>
          <p:nvPr/>
        </p:nvSpPr>
        <p:spPr>
          <a:xfrm>
            <a:off x="7675010" y="2716671"/>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56" name="!!fotoaanbevolen">
            <a:extLst>
              <a:ext uri="{FF2B5EF4-FFF2-40B4-BE49-F238E27FC236}">
                <a16:creationId xmlns:a16="http://schemas.microsoft.com/office/drawing/2014/main" id="{012A808B-65C5-1B20-82F5-14C80C37AB43}"/>
              </a:ext>
            </a:extLst>
          </p:cNvPr>
          <p:cNvSpPr/>
          <p:nvPr/>
        </p:nvSpPr>
        <p:spPr>
          <a:xfrm>
            <a:off x="7733917" y="2777956"/>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99" name="!!aanbevolen door harald">
            <a:extLst>
              <a:ext uri="{FF2B5EF4-FFF2-40B4-BE49-F238E27FC236}">
                <a16:creationId xmlns:a16="http://schemas.microsoft.com/office/drawing/2014/main" id="{302FE9C2-EB58-8980-7158-0769AA4BB470}"/>
              </a:ext>
            </a:extLst>
          </p:cNvPr>
          <p:cNvGrpSpPr/>
          <p:nvPr/>
        </p:nvGrpSpPr>
        <p:grpSpPr>
          <a:xfrm>
            <a:off x="5966962" y="2837389"/>
            <a:ext cx="1841969" cy="594678"/>
            <a:chOff x="4891022" y="3038475"/>
            <a:chExt cx="2406555" cy="776954"/>
          </a:xfrm>
        </p:grpSpPr>
        <p:sp>
          <p:nvSpPr>
            <p:cNvPr id="77" name="Vrije vorm: vorm 76">
              <a:extLst>
                <a:ext uri="{FF2B5EF4-FFF2-40B4-BE49-F238E27FC236}">
                  <a16:creationId xmlns:a16="http://schemas.microsoft.com/office/drawing/2014/main" id="{A300151B-4B9D-11B3-838A-1CCE94CAA634}"/>
                </a:ext>
              </a:extLst>
            </p:cNvPr>
            <p:cNvSpPr/>
            <p:nvPr/>
          </p:nvSpPr>
          <p:spPr>
            <a:xfrm>
              <a:off x="4891022" y="3038475"/>
              <a:ext cx="2406555" cy="776954"/>
            </a:xfrm>
            <a:custGeom>
              <a:avLst/>
              <a:gdLst>
                <a:gd name="connsiteX0" fmla="*/ 2389125 w 2406555"/>
                <a:gd name="connsiteY0" fmla="*/ 331184 h 776954"/>
                <a:gd name="connsiteX1" fmla="*/ 2406555 w 2406555"/>
                <a:gd name="connsiteY1" fmla="*/ 188786 h 776954"/>
                <a:gd name="connsiteX2" fmla="*/ 2406555 w 2406555"/>
                <a:gd name="connsiteY2" fmla="*/ 185166 h 776954"/>
                <a:gd name="connsiteX3" fmla="*/ 2392458 w 2406555"/>
                <a:gd name="connsiteY3" fmla="*/ 104680 h 776954"/>
                <a:gd name="connsiteX4" fmla="*/ 2341024 w 2406555"/>
                <a:gd name="connsiteY4" fmla="*/ 40005 h 776954"/>
                <a:gd name="connsiteX5" fmla="*/ 2257299 w 2406555"/>
                <a:gd name="connsiteY5" fmla="*/ 16193 h 776954"/>
                <a:gd name="connsiteX6" fmla="*/ 2201768 w 2406555"/>
                <a:gd name="connsiteY6" fmla="*/ 26194 h 776954"/>
                <a:gd name="connsiteX7" fmla="*/ 2143951 w 2406555"/>
                <a:gd name="connsiteY7" fmla="*/ 9430 h 776954"/>
                <a:gd name="connsiteX8" fmla="*/ 2092421 w 2406555"/>
                <a:gd name="connsiteY8" fmla="*/ 19717 h 776954"/>
                <a:gd name="connsiteX9" fmla="*/ 2081086 w 2406555"/>
                <a:gd name="connsiteY9" fmla="*/ 25718 h 776954"/>
                <a:gd name="connsiteX10" fmla="*/ 2044796 w 2406555"/>
                <a:gd name="connsiteY10" fmla="*/ 11239 h 776954"/>
                <a:gd name="connsiteX11" fmla="*/ 2000124 w 2406555"/>
                <a:gd name="connsiteY11" fmla="*/ 5525 h 776954"/>
                <a:gd name="connsiteX12" fmla="*/ 1934211 w 2406555"/>
                <a:gd name="connsiteY12" fmla="*/ 19241 h 776954"/>
                <a:gd name="connsiteX13" fmla="*/ 1881442 w 2406555"/>
                <a:gd name="connsiteY13" fmla="*/ 54197 h 776954"/>
                <a:gd name="connsiteX14" fmla="*/ 1852296 w 2406555"/>
                <a:gd name="connsiteY14" fmla="*/ 90583 h 776954"/>
                <a:gd name="connsiteX15" fmla="*/ 1844009 w 2406555"/>
                <a:gd name="connsiteY15" fmla="*/ 106394 h 776954"/>
                <a:gd name="connsiteX16" fmla="*/ 1811052 w 2406555"/>
                <a:gd name="connsiteY16" fmla="*/ 39053 h 776954"/>
                <a:gd name="connsiteX17" fmla="*/ 1726470 w 2406555"/>
                <a:gd name="connsiteY17" fmla="*/ 5048 h 776954"/>
                <a:gd name="connsiteX18" fmla="*/ 1701420 w 2406555"/>
                <a:gd name="connsiteY18" fmla="*/ 7525 h 776954"/>
                <a:gd name="connsiteX19" fmla="*/ 1699324 w 2406555"/>
                <a:gd name="connsiteY19" fmla="*/ 8001 h 776954"/>
                <a:gd name="connsiteX20" fmla="*/ 1657795 w 2406555"/>
                <a:gd name="connsiteY20" fmla="*/ 28766 h 776954"/>
                <a:gd name="connsiteX21" fmla="*/ 1656366 w 2406555"/>
                <a:gd name="connsiteY21" fmla="*/ 27813 h 776954"/>
                <a:gd name="connsiteX22" fmla="*/ 1564165 w 2406555"/>
                <a:gd name="connsiteY22" fmla="*/ 4191 h 776954"/>
                <a:gd name="connsiteX23" fmla="*/ 1561116 w 2406555"/>
                <a:gd name="connsiteY23" fmla="*/ 4191 h 776954"/>
                <a:gd name="connsiteX24" fmla="*/ 1503966 w 2406555"/>
                <a:gd name="connsiteY24" fmla="*/ 15145 h 776954"/>
                <a:gd name="connsiteX25" fmla="*/ 1469295 w 2406555"/>
                <a:gd name="connsiteY25" fmla="*/ 32957 h 776954"/>
                <a:gd name="connsiteX26" fmla="*/ 1469295 w 2406555"/>
                <a:gd name="connsiteY26" fmla="*/ 32957 h 776954"/>
                <a:gd name="connsiteX27" fmla="*/ 1397191 w 2406555"/>
                <a:gd name="connsiteY27" fmla="*/ 4572 h 776954"/>
                <a:gd name="connsiteX28" fmla="*/ 1333183 w 2406555"/>
                <a:gd name="connsiteY28" fmla="*/ 22193 h 776954"/>
                <a:gd name="connsiteX29" fmla="*/ 1323277 w 2406555"/>
                <a:gd name="connsiteY29" fmla="*/ 29528 h 776954"/>
                <a:gd name="connsiteX30" fmla="*/ 1255173 w 2406555"/>
                <a:gd name="connsiteY30" fmla="*/ 7715 h 776954"/>
                <a:gd name="connsiteX31" fmla="*/ 1234885 w 2406555"/>
                <a:gd name="connsiteY31" fmla="*/ 9144 h 776954"/>
                <a:gd name="connsiteX32" fmla="*/ 1198214 w 2406555"/>
                <a:gd name="connsiteY32" fmla="*/ 19336 h 776954"/>
                <a:gd name="connsiteX33" fmla="*/ 1189356 w 2406555"/>
                <a:gd name="connsiteY33" fmla="*/ 24098 h 776954"/>
                <a:gd name="connsiteX34" fmla="*/ 1155923 w 2406555"/>
                <a:gd name="connsiteY34" fmla="*/ 11144 h 776954"/>
                <a:gd name="connsiteX35" fmla="*/ 1111251 w 2406555"/>
                <a:gd name="connsiteY35" fmla="*/ 5429 h 776954"/>
                <a:gd name="connsiteX36" fmla="*/ 1045338 w 2406555"/>
                <a:gd name="connsiteY36" fmla="*/ 19145 h 776954"/>
                <a:gd name="connsiteX37" fmla="*/ 992569 w 2406555"/>
                <a:gd name="connsiteY37" fmla="*/ 54102 h 776954"/>
                <a:gd name="connsiteX38" fmla="*/ 982282 w 2406555"/>
                <a:gd name="connsiteY38" fmla="*/ 65151 h 776954"/>
                <a:gd name="connsiteX39" fmla="*/ 955707 w 2406555"/>
                <a:gd name="connsiteY39" fmla="*/ 34195 h 776954"/>
                <a:gd name="connsiteX40" fmla="*/ 857695 w 2406555"/>
                <a:gd name="connsiteY40" fmla="*/ 0 h 776954"/>
                <a:gd name="connsiteX41" fmla="*/ 853790 w 2406555"/>
                <a:gd name="connsiteY41" fmla="*/ 0 h 776954"/>
                <a:gd name="connsiteX42" fmla="*/ 791877 w 2406555"/>
                <a:gd name="connsiteY42" fmla="*/ 12859 h 776954"/>
                <a:gd name="connsiteX43" fmla="*/ 751872 w 2406555"/>
                <a:gd name="connsiteY43" fmla="*/ 40958 h 776954"/>
                <a:gd name="connsiteX44" fmla="*/ 750729 w 2406555"/>
                <a:gd name="connsiteY44" fmla="*/ 40100 h 776954"/>
                <a:gd name="connsiteX45" fmla="*/ 667005 w 2406555"/>
                <a:gd name="connsiteY45" fmla="*/ 16288 h 776954"/>
                <a:gd name="connsiteX46" fmla="*/ 611474 w 2406555"/>
                <a:gd name="connsiteY46" fmla="*/ 26289 h 776954"/>
                <a:gd name="connsiteX47" fmla="*/ 553657 w 2406555"/>
                <a:gd name="connsiteY47" fmla="*/ 9525 h 776954"/>
                <a:gd name="connsiteX48" fmla="*/ 502127 w 2406555"/>
                <a:gd name="connsiteY48" fmla="*/ 19812 h 776954"/>
                <a:gd name="connsiteX49" fmla="*/ 487839 w 2406555"/>
                <a:gd name="connsiteY49" fmla="*/ 27527 h 776954"/>
                <a:gd name="connsiteX50" fmla="*/ 402591 w 2406555"/>
                <a:gd name="connsiteY50" fmla="*/ 3620 h 776954"/>
                <a:gd name="connsiteX51" fmla="*/ 348108 w 2406555"/>
                <a:gd name="connsiteY51" fmla="*/ 10954 h 776954"/>
                <a:gd name="connsiteX52" fmla="*/ 298863 w 2406555"/>
                <a:gd name="connsiteY52" fmla="*/ 30766 h 776954"/>
                <a:gd name="connsiteX53" fmla="*/ 275908 w 2406555"/>
                <a:gd name="connsiteY53" fmla="*/ 48578 h 776954"/>
                <a:gd name="connsiteX54" fmla="*/ 234951 w 2406555"/>
                <a:gd name="connsiteY54" fmla="*/ 17336 h 776954"/>
                <a:gd name="connsiteX55" fmla="*/ 166466 w 2406555"/>
                <a:gd name="connsiteY55" fmla="*/ 2000 h 776954"/>
                <a:gd name="connsiteX56" fmla="*/ 62358 w 2406555"/>
                <a:gd name="connsiteY56" fmla="*/ 44291 h 776954"/>
                <a:gd name="connsiteX57" fmla="*/ 15495 w 2406555"/>
                <a:gd name="connsiteY57" fmla="*/ 152876 h 776954"/>
                <a:gd name="connsiteX58" fmla="*/ 14542 w 2406555"/>
                <a:gd name="connsiteY58" fmla="*/ 158401 h 776954"/>
                <a:gd name="connsiteX59" fmla="*/ 14542 w 2406555"/>
                <a:gd name="connsiteY59" fmla="*/ 158972 h 776954"/>
                <a:gd name="connsiteX60" fmla="*/ 10065 w 2406555"/>
                <a:gd name="connsiteY60" fmla="*/ 185928 h 776954"/>
                <a:gd name="connsiteX61" fmla="*/ 2350 w 2406555"/>
                <a:gd name="connsiteY61" fmla="*/ 241840 h 776954"/>
                <a:gd name="connsiteX62" fmla="*/ 255 w 2406555"/>
                <a:gd name="connsiteY62" fmla="*/ 276892 h 776954"/>
                <a:gd name="connsiteX63" fmla="*/ 6732 w 2406555"/>
                <a:gd name="connsiteY63" fmla="*/ 329279 h 776954"/>
                <a:gd name="connsiteX64" fmla="*/ 42355 w 2406555"/>
                <a:gd name="connsiteY64" fmla="*/ 386429 h 776954"/>
                <a:gd name="connsiteX65" fmla="*/ 51213 w 2406555"/>
                <a:gd name="connsiteY65" fmla="*/ 392906 h 776954"/>
                <a:gd name="connsiteX66" fmla="*/ 13113 w 2406555"/>
                <a:gd name="connsiteY66" fmla="*/ 479012 h 776954"/>
                <a:gd name="connsiteX67" fmla="*/ 10923 w 2406555"/>
                <a:gd name="connsiteY67" fmla="*/ 607600 h 776954"/>
                <a:gd name="connsiteX68" fmla="*/ 19114 w 2406555"/>
                <a:gd name="connsiteY68" fmla="*/ 703993 h 776954"/>
                <a:gd name="connsiteX69" fmla="*/ 68168 w 2406555"/>
                <a:gd name="connsiteY69" fmla="*/ 760476 h 776954"/>
                <a:gd name="connsiteX70" fmla="*/ 127413 w 2406555"/>
                <a:gd name="connsiteY70" fmla="*/ 773430 h 776954"/>
                <a:gd name="connsiteX71" fmla="*/ 130938 w 2406555"/>
                <a:gd name="connsiteY71" fmla="*/ 773430 h 776954"/>
                <a:gd name="connsiteX72" fmla="*/ 205899 w 2406555"/>
                <a:gd name="connsiteY72" fmla="*/ 761048 h 776954"/>
                <a:gd name="connsiteX73" fmla="*/ 266955 w 2406555"/>
                <a:gd name="connsiteY73" fmla="*/ 724472 h 776954"/>
                <a:gd name="connsiteX74" fmla="*/ 268383 w 2406555"/>
                <a:gd name="connsiteY74" fmla="*/ 726186 h 776954"/>
                <a:gd name="connsiteX75" fmla="*/ 344679 w 2406555"/>
                <a:gd name="connsiteY75" fmla="*/ 769049 h 776954"/>
                <a:gd name="connsiteX76" fmla="*/ 346107 w 2406555"/>
                <a:gd name="connsiteY76" fmla="*/ 769430 h 776954"/>
                <a:gd name="connsiteX77" fmla="*/ 387255 w 2406555"/>
                <a:gd name="connsiteY77" fmla="*/ 773525 h 776954"/>
                <a:gd name="connsiteX78" fmla="*/ 452597 w 2406555"/>
                <a:gd name="connsiteY78" fmla="*/ 760286 h 776954"/>
                <a:gd name="connsiteX79" fmla="*/ 500412 w 2406555"/>
                <a:gd name="connsiteY79" fmla="*/ 728567 h 776954"/>
                <a:gd name="connsiteX80" fmla="*/ 574326 w 2406555"/>
                <a:gd name="connsiteY80" fmla="*/ 769049 h 776954"/>
                <a:gd name="connsiteX81" fmla="*/ 575755 w 2406555"/>
                <a:gd name="connsiteY81" fmla="*/ 769430 h 776954"/>
                <a:gd name="connsiteX82" fmla="*/ 616903 w 2406555"/>
                <a:gd name="connsiteY82" fmla="*/ 773525 h 776954"/>
                <a:gd name="connsiteX83" fmla="*/ 682245 w 2406555"/>
                <a:gd name="connsiteY83" fmla="*/ 760286 h 776954"/>
                <a:gd name="connsiteX84" fmla="*/ 713487 w 2406555"/>
                <a:gd name="connsiteY84" fmla="*/ 742569 h 776954"/>
                <a:gd name="connsiteX85" fmla="*/ 731394 w 2406555"/>
                <a:gd name="connsiteY85" fmla="*/ 757523 h 776954"/>
                <a:gd name="connsiteX86" fmla="*/ 787020 w 2406555"/>
                <a:gd name="connsiteY86" fmla="*/ 772668 h 776954"/>
                <a:gd name="connsiteX87" fmla="*/ 847694 w 2406555"/>
                <a:gd name="connsiteY87" fmla="*/ 758000 h 776954"/>
                <a:gd name="connsiteX88" fmla="*/ 907987 w 2406555"/>
                <a:gd name="connsiteY88" fmla="*/ 775049 h 776954"/>
                <a:gd name="connsiteX89" fmla="*/ 953993 w 2406555"/>
                <a:gd name="connsiteY89" fmla="*/ 765524 h 776954"/>
                <a:gd name="connsiteX90" fmla="*/ 996760 w 2406555"/>
                <a:gd name="connsiteY90" fmla="*/ 727901 h 776954"/>
                <a:gd name="connsiteX91" fmla="*/ 1019334 w 2406555"/>
                <a:gd name="connsiteY91" fmla="*/ 750475 h 776954"/>
                <a:gd name="connsiteX92" fmla="*/ 1078104 w 2406555"/>
                <a:gd name="connsiteY92" fmla="*/ 769525 h 776954"/>
                <a:gd name="connsiteX93" fmla="*/ 1129158 w 2406555"/>
                <a:gd name="connsiteY93" fmla="*/ 753904 h 776954"/>
                <a:gd name="connsiteX94" fmla="*/ 1192689 w 2406555"/>
                <a:gd name="connsiteY94" fmla="*/ 771811 h 776954"/>
                <a:gd name="connsiteX95" fmla="*/ 1246315 w 2406555"/>
                <a:gd name="connsiteY95" fmla="*/ 755237 h 776954"/>
                <a:gd name="connsiteX96" fmla="*/ 1299750 w 2406555"/>
                <a:gd name="connsiteY96" fmla="*/ 771430 h 776954"/>
                <a:gd name="connsiteX97" fmla="*/ 1359377 w 2406555"/>
                <a:gd name="connsiteY97" fmla="*/ 749999 h 776954"/>
                <a:gd name="connsiteX98" fmla="*/ 1421575 w 2406555"/>
                <a:gd name="connsiteY98" fmla="*/ 773049 h 776954"/>
                <a:gd name="connsiteX99" fmla="*/ 1470534 w 2406555"/>
                <a:gd name="connsiteY99" fmla="*/ 762095 h 776954"/>
                <a:gd name="connsiteX100" fmla="*/ 1528255 w 2406555"/>
                <a:gd name="connsiteY100" fmla="*/ 776954 h 776954"/>
                <a:gd name="connsiteX101" fmla="*/ 1571975 w 2406555"/>
                <a:gd name="connsiteY101" fmla="*/ 768763 h 776954"/>
                <a:gd name="connsiteX102" fmla="*/ 1596835 w 2406555"/>
                <a:gd name="connsiteY102" fmla="*/ 754666 h 776954"/>
                <a:gd name="connsiteX103" fmla="*/ 1605312 w 2406555"/>
                <a:gd name="connsiteY103" fmla="*/ 759619 h 776954"/>
                <a:gd name="connsiteX104" fmla="*/ 1659129 w 2406555"/>
                <a:gd name="connsiteY104" fmla="*/ 774002 h 776954"/>
                <a:gd name="connsiteX105" fmla="*/ 1662558 w 2406555"/>
                <a:gd name="connsiteY105" fmla="*/ 774002 h 776954"/>
                <a:gd name="connsiteX106" fmla="*/ 1706182 w 2406555"/>
                <a:gd name="connsiteY106" fmla="*/ 764096 h 776954"/>
                <a:gd name="connsiteX107" fmla="*/ 1742377 w 2406555"/>
                <a:gd name="connsiteY107" fmla="*/ 771239 h 776954"/>
                <a:gd name="connsiteX108" fmla="*/ 1802004 w 2406555"/>
                <a:gd name="connsiteY108" fmla="*/ 749808 h 776954"/>
                <a:gd name="connsiteX109" fmla="*/ 1864202 w 2406555"/>
                <a:gd name="connsiteY109" fmla="*/ 772859 h 776954"/>
                <a:gd name="connsiteX110" fmla="*/ 1928400 w 2406555"/>
                <a:gd name="connsiteY110" fmla="*/ 752761 h 776954"/>
                <a:gd name="connsiteX111" fmla="*/ 1929544 w 2406555"/>
                <a:gd name="connsiteY111" fmla="*/ 751808 h 776954"/>
                <a:gd name="connsiteX112" fmla="*/ 1971453 w 2406555"/>
                <a:gd name="connsiteY112" fmla="*/ 767810 h 776954"/>
                <a:gd name="connsiteX113" fmla="*/ 2016697 w 2406555"/>
                <a:gd name="connsiteY113" fmla="*/ 772954 h 776954"/>
                <a:gd name="connsiteX114" fmla="*/ 2033842 w 2406555"/>
                <a:gd name="connsiteY114" fmla="*/ 773335 h 776954"/>
                <a:gd name="connsiteX115" fmla="*/ 2099755 w 2406555"/>
                <a:gd name="connsiteY115" fmla="*/ 765429 h 776954"/>
                <a:gd name="connsiteX116" fmla="*/ 2119663 w 2406555"/>
                <a:gd name="connsiteY116" fmla="*/ 755618 h 776954"/>
                <a:gd name="connsiteX117" fmla="*/ 2202816 w 2406555"/>
                <a:gd name="connsiteY117" fmla="*/ 773335 h 776954"/>
                <a:gd name="connsiteX118" fmla="*/ 2282826 w 2406555"/>
                <a:gd name="connsiteY118" fmla="*/ 759047 h 776954"/>
                <a:gd name="connsiteX119" fmla="*/ 2348739 w 2406555"/>
                <a:gd name="connsiteY119" fmla="*/ 714851 h 776954"/>
                <a:gd name="connsiteX120" fmla="*/ 2388172 w 2406555"/>
                <a:gd name="connsiteY120" fmla="*/ 648748 h 776954"/>
                <a:gd name="connsiteX121" fmla="*/ 2400364 w 2406555"/>
                <a:gd name="connsiteY121" fmla="*/ 573024 h 776954"/>
                <a:gd name="connsiteX122" fmla="*/ 2384648 w 2406555"/>
                <a:gd name="connsiteY122" fmla="*/ 492252 h 776954"/>
                <a:gd name="connsiteX123" fmla="*/ 2340357 w 2406555"/>
                <a:gd name="connsiteY123" fmla="*/ 424910 h 776954"/>
                <a:gd name="connsiteX124" fmla="*/ 2317783 w 2406555"/>
                <a:gd name="connsiteY124" fmla="*/ 405670 h 776954"/>
                <a:gd name="connsiteX125" fmla="*/ 2388839 w 2406555"/>
                <a:gd name="connsiteY125" fmla="*/ 331184 h 77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406555" h="776954">
                  <a:moveTo>
                    <a:pt x="2389125" y="331184"/>
                  </a:moveTo>
                  <a:cubicBezTo>
                    <a:pt x="2400079" y="300704"/>
                    <a:pt x="2405603" y="255746"/>
                    <a:pt x="2406555" y="188786"/>
                  </a:cubicBezTo>
                  <a:lnTo>
                    <a:pt x="2406555" y="185166"/>
                  </a:lnTo>
                  <a:cubicBezTo>
                    <a:pt x="2406555" y="154686"/>
                    <a:pt x="2401793" y="127635"/>
                    <a:pt x="2392458" y="104680"/>
                  </a:cubicBezTo>
                  <a:cubicBezTo>
                    <a:pt x="2381409" y="77438"/>
                    <a:pt x="2364074" y="55721"/>
                    <a:pt x="2341024" y="40005"/>
                  </a:cubicBezTo>
                  <a:cubicBezTo>
                    <a:pt x="2317783" y="24194"/>
                    <a:pt x="2289588" y="16193"/>
                    <a:pt x="2257299" y="16193"/>
                  </a:cubicBezTo>
                  <a:cubicBezTo>
                    <a:pt x="2239011" y="16193"/>
                    <a:pt x="2220342" y="19526"/>
                    <a:pt x="2201768" y="26194"/>
                  </a:cubicBezTo>
                  <a:cubicBezTo>
                    <a:pt x="2184433" y="15145"/>
                    <a:pt x="2164716" y="9430"/>
                    <a:pt x="2143951" y="9430"/>
                  </a:cubicBezTo>
                  <a:cubicBezTo>
                    <a:pt x="2123187" y="9430"/>
                    <a:pt x="2106613" y="12764"/>
                    <a:pt x="2092421" y="19717"/>
                  </a:cubicBezTo>
                  <a:cubicBezTo>
                    <a:pt x="2088420" y="21622"/>
                    <a:pt x="2084706" y="23622"/>
                    <a:pt x="2081086" y="25718"/>
                  </a:cubicBezTo>
                  <a:cubicBezTo>
                    <a:pt x="2069275" y="19241"/>
                    <a:pt x="2057083" y="14383"/>
                    <a:pt x="2044796" y="11239"/>
                  </a:cubicBezTo>
                  <a:cubicBezTo>
                    <a:pt x="2029556" y="7429"/>
                    <a:pt x="2014507" y="5525"/>
                    <a:pt x="2000124" y="5525"/>
                  </a:cubicBezTo>
                  <a:cubicBezTo>
                    <a:pt x="1977645" y="5525"/>
                    <a:pt x="1955451" y="10096"/>
                    <a:pt x="1934211" y="19241"/>
                  </a:cubicBezTo>
                  <a:cubicBezTo>
                    <a:pt x="1913446" y="28099"/>
                    <a:pt x="1895730" y="39910"/>
                    <a:pt x="1881442" y="54197"/>
                  </a:cubicBezTo>
                  <a:cubicBezTo>
                    <a:pt x="1868965" y="66580"/>
                    <a:pt x="1859535" y="78486"/>
                    <a:pt x="1852296" y="90583"/>
                  </a:cubicBezTo>
                  <a:cubicBezTo>
                    <a:pt x="1849343" y="95631"/>
                    <a:pt x="1846581" y="100965"/>
                    <a:pt x="1844009" y="106394"/>
                  </a:cubicBezTo>
                  <a:cubicBezTo>
                    <a:pt x="1840294" y="80201"/>
                    <a:pt x="1829150" y="57055"/>
                    <a:pt x="1811052" y="39053"/>
                  </a:cubicBezTo>
                  <a:cubicBezTo>
                    <a:pt x="1788764" y="16859"/>
                    <a:pt x="1759522" y="5048"/>
                    <a:pt x="1726470" y="5048"/>
                  </a:cubicBezTo>
                  <a:cubicBezTo>
                    <a:pt x="1718088" y="5048"/>
                    <a:pt x="1709707" y="5906"/>
                    <a:pt x="1701420" y="7525"/>
                  </a:cubicBezTo>
                  <a:lnTo>
                    <a:pt x="1699324" y="8001"/>
                  </a:lnTo>
                  <a:cubicBezTo>
                    <a:pt x="1680846" y="12287"/>
                    <a:pt x="1667511" y="20193"/>
                    <a:pt x="1657795" y="28766"/>
                  </a:cubicBezTo>
                  <a:cubicBezTo>
                    <a:pt x="1657319" y="28480"/>
                    <a:pt x="1656843" y="28099"/>
                    <a:pt x="1656366" y="27813"/>
                  </a:cubicBezTo>
                  <a:cubicBezTo>
                    <a:pt x="1631220" y="12192"/>
                    <a:pt x="1600264" y="4191"/>
                    <a:pt x="1564165" y="4191"/>
                  </a:cubicBezTo>
                  <a:lnTo>
                    <a:pt x="1561116" y="4191"/>
                  </a:lnTo>
                  <a:cubicBezTo>
                    <a:pt x="1541590" y="4667"/>
                    <a:pt x="1522350" y="8287"/>
                    <a:pt x="1503966" y="15145"/>
                  </a:cubicBezTo>
                  <a:cubicBezTo>
                    <a:pt x="1491394" y="19812"/>
                    <a:pt x="1479868" y="25813"/>
                    <a:pt x="1469295" y="32957"/>
                  </a:cubicBezTo>
                  <a:lnTo>
                    <a:pt x="1469295" y="32957"/>
                  </a:lnTo>
                  <a:cubicBezTo>
                    <a:pt x="1449388" y="14383"/>
                    <a:pt x="1424433" y="4572"/>
                    <a:pt x="1397191" y="4572"/>
                  </a:cubicBezTo>
                  <a:cubicBezTo>
                    <a:pt x="1372807" y="4572"/>
                    <a:pt x="1351281" y="10478"/>
                    <a:pt x="1333183" y="22193"/>
                  </a:cubicBezTo>
                  <a:cubicBezTo>
                    <a:pt x="1329754" y="24479"/>
                    <a:pt x="1326420" y="26861"/>
                    <a:pt x="1323277" y="29528"/>
                  </a:cubicBezTo>
                  <a:cubicBezTo>
                    <a:pt x="1308894" y="18479"/>
                    <a:pt x="1286701" y="7715"/>
                    <a:pt x="1255173" y="7715"/>
                  </a:cubicBezTo>
                  <a:cubicBezTo>
                    <a:pt x="1249935" y="7715"/>
                    <a:pt x="1243744" y="8096"/>
                    <a:pt x="1234885" y="9144"/>
                  </a:cubicBezTo>
                  <a:cubicBezTo>
                    <a:pt x="1221360" y="10668"/>
                    <a:pt x="1208977" y="14097"/>
                    <a:pt x="1198214" y="19336"/>
                  </a:cubicBezTo>
                  <a:cubicBezTo>
                    <a:pt x="1194975" y="20860"/>
                    <a:pt x="1192118" y="22479"/>
                    <a:pt x="1189356" y="24098"/>
                  </a:cubicBezTo>
                  <a:cubicBezTo>
                    <a:pt x="1178402" y="18383"/>
                    <a:pt x="1167258" y="14002"/>
                    <a:pt x="1155923" y="11144"/>
                  </a:cubicBezTo>
                  <a:cubicBezTo>
                    <a:pt x="1140683" y="7334"/>
                    <a:pt x="1125633" y="5429"/>
                    <a:pt x="1111251" y="5429"/>
                  </a:cubicBezTo>
                  <a:cubicBezTo>
                    <a:pt x="1088772" y="5429"/>
                    <a:pt x="1066578" y="10001"/>
                    <a:pt x="1045338" y="19145"/>
                  </a:cubicBezTo>
                  <a:cubicBezTo>
                    <a:pt x="1024573" y="28004"/>
                    <a:pt x="1006857" y="39815"/>
                    <a:pt x="992569" y="54102"/>
                  </a:cubicBezTo>
                  <a:cubicBezTo>
                    <a:pt x="988854" y="57817"/>
                    <a:pt x="985521" y="61436"/>
                    <a:pt x="982282" y="65151"/>
                  </a:cubicBezTo>
                  <a:cubicBezTo>
                    <a:pt x="975329" y="53626"/>
                    <a:pt x="966471" y="43244"/>
                    <a:pt x="955707" y="34195"/>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2281" y="757619"/>
                    <a:pt x="986854" y="744665"/>
                    <a:pt x="996760" y="727901"/>
                  </a:cubicBezTo>
                  <a:cubicBezTo>
                    <a:pt x="1002951" y="736283"/>
                    <a:pt x="1010190" y="743998"/>
                    <a:pt x="1019334" y="750475"/>
                  </a:cubicBezTo>
                  <a:cubicBezTo>
                    <a:pt x="1036860" y="762953"/>
                    <a:pt x="1057244" y="769525"/>
                    <a:pt x="1078104" y="769525"/>
                  </a:cubicBezTo>
                  <a:cubicBezTo>
                    <a:pt x="1096868" y="769525"/>
                    <a:pt x="1114489" y="764000"/>
                    <a:pt x="1129158" y="753904"/>
                  </a:cubicBezTo>
                  <a:cubicBezTo>
                    <a:pt x="1144874" y="764858"/>
                    <a:pt x="1165829" y="771811"/>
                    <a:pt x="1192689" y="771811"/>
                  </a:cubicBezTo>
                  <a:cubicBezTo>
                    <a:pt x="1209930" y="771811"/>
                    <a:pt x="1229265" y="766858"/>
                    <a:pt x="1246315" y="755237"/>
                  </a:cubicBezTo>
                  <a:cubicBezTo>
                    <a:pt x="1262412" y="765810"/>
                    <a:pt x="1280700" y="771430"/>
                    <a:pt x="1299750" y="771430"/>
                  </a:cubicBezTo>
                  <a:cubicBezTo>
                    <a:pt x="1322229" y="771430"/>
                    <a:pt x="1342708" y="764000"/>
                    <a:pt x="1359377" y="749999"/>
                  </a:cubicBezTo>
                  <a:cubicBezTo>
                    <a:pt x="1376427" y="765048"/>
                    <a:pt x="1397953" y="773049"/>
                    <a:pt x="1421575" y="773049"/>
                  </a:cubicBezTo>
                  <a:cubicBezTo>
                    <a:pt x="1439387" y="773049"/>
                    <a:pt x="1455961" y="769334"/>
                    <a:pt x="1470534" y="762095"/>
                  </a:cubicBezTo>
                  <a:cubicBezTo>
                    <a:pt x="1486536" y="771620"/>
                    <a:pt x="1506157" y="776954"/>
                    <a:pt x="1528255" y="776954"/>
                  </a:cubicBezTo>
                  <a:cubicBezTo>
                    <a:pt x="1543400" y="776954"/>
                    <a:pt x="1558164" y="774192"/>
                    <a:pt x="1571975" y="768763"/>
                  </a:cubicBezTo>
                  <a:cubicBezTo>
                    <a:pt x="1581119" y="765143"/>
                    <a:pt x="1589501" y="760476"/>
                    <a:pt x="1596835" y="754666"/>
                  </a:cubicBezTo>
                  <a:cubicBezTo>
                    <a:pt x="1599597" y="756476"/>
                    <a:pt x="1602455" y="758095"/>
                    <a:pt x="1605312" y="759619"/>
                  </a:cubicBezTo>
                  <a:cubicBezTo>
                    <a:pt x="1622934" y="769144"/>
                    <a:pt x="1641031" y="774002"/>
                    <a:pt x="1659129" y="774002"/>
                  </a:cubicBezTo>
                  <a:lnTo>
                    <a:pt x="1662558" y="774002"/>
                  </a:lnTo>
                  <a:cubicBezTo>
                    <a:pt x="1678655" y="773525"/>
                    <a:pt x="1693323" y="770192"/>
                    <a:pt x="1706182" y="764096"/>
                  </a:cubicBezTo>
                  <a:cubicBezTo>
                    <a:pt x="1717612" y="768763"/>
                    <a:pt x="1729804" y="771239"/>
                    <a:pt x="1742377" y="771239"/>
                  </a:cubicBezTo>
                  <a:cubicBezTo>
                    <a:pt x="1764856" y="771239"/>
                    <a:pt x="1785335" y="763810"/>
                    <a:pt x="1802004" y="749808"/>
                  </a:cubicBezTo>
                  <a:cubicBezTo>
                    <a:pt x="1819053" y="764858"/>
                    <a:pt x="1840580" y="772859"/>
                    <a:pt x="1864202" y="772859"/>
                  </a:cubicBezTo>
                  <a:cubicBezTo>
                    <a:pt x="1887824" y="772859"/>
                    <a:pt x="1910684" y="765905"/>
                    <a:pt x="1928400" y="752761"/>
                  </a:cubicBezTo>
                  <a:cubicBezTo>
                    <a:pt x="1928782" y="752475"/>
                    <a:pt x="1929162" y="752094"/>
                    <a:pt x="1929544" y="751808"/>
                  </a:cubicBezTo>
                  <a:cubicBezTo>
                    <a:pt x="1942212" y="758952"/>
                    <a:pt x="1956213" y="764381"/>
                    <a:pt x="1971453" y="767810"/>
                  </a:cubicBezTo>
                  <a:cubicBezTo>
                    <a:pt x="1985169" y="770858"/>
                    <a:pt x="2000505" y="772573"/>
                    <a:pt x="2016697" y="772954"/>
                  </a:cubicBezTo>
                  <a:lnTo>
                    <a:pt x="2033842" y="773335"/>
                  </a:lnTo>
                  <a:cubicBezTo>
                    <a:pt x="2065465" y="773335"/>
                    <a:pt x="2084611" y="771049"/>
                    <a:pt x="2099755" y="765429"/>
                  </a:cubicBezTo>
                  <a:cubicBezTo>
                    <a:pt x="2106994" y="762762"/>
                    <a:pt x="2113567" y="759428"/>
                    <a:pt x="2119663" y="755618"/>
                  </a:cubicBezTo>
                  <a:cubicBezTo>
                    <a:pt x="2141189" y="767429"/>
                    <a:pt x="2168526" y="773335"/>
                    <a:pt x="2202816" y="773335"/>
                  </a:cubicBezTo>
                  <a:cubicBezTo>
                    <a:pt x="2231772" y="773335"/>
                    <a:pt x="2258632" y="768477"/>
                    <a:pt x="2282826" y="759047"/>
                  </a:cubicBezTo>
                  <a:cubicBezTo>
                    <a:pt x="2308638" y="748951"/>
                    <a:pt x="2330737" y="734092"/>
                    <a:pt x="2348739" y="714851"/>
                  </a:cubicBezTo>
                  <a:cubicBezTo>
                    <a:pt x="2366170" y="696182"/>
                    <a:pt x="2379409" y="673989"/>
                    <a:pt x="2388172" y="648748"/>
                  </a:cubicBezTo>
                  <a:cubicBezTo>
                    <a:pt x="2396269" y="625412"/>
                    <a:pt x="2400364" y="599885"/>
                    <a:pt x="2400364" y="573024"/>
                  </a:cubicBezTo>
                  <a:cubicBezTo>
                    <a:pt x="2400364" y="546164"/>
                    <a:pt x="2395125" y="517684"/>
                    <a:pt x="2384648" y="492252"/>
                  </a:cubicBezTo>
                  <a:cubicBezTo>
                    <a:pt x="2374266" y="466725"/>
                    <a:pt x="2359312" y="444151"/>
                    <a:pt x="2340357" y="424910"/>
                  </a:cubicBezTo>
                  <a:cubicBezTo>
                    <a:pt x="2333404" y="417862"/>
                    <a:pt x="2325688" y="411575"/>
                    <a:pt x="2317783" y="405670"/>
                  </a:cubicBezTo>
                  <a:cubicBezTo>
                    <a:pt x="2341309" y="398907"/>
                    <a:pt x="2371218" y="380238"/>
                    <a:pt x="2388839" y="331184"/>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8" name="Graphic 35">
              <a:extLst>
                <a:ext uri="{FF2B5EF4-FFF2-40B4-BE49-F238E27FC236}">
                  <a16:creationId xmlns:a16="http://schemas.microsoft.com/office/drawing/2014/main" id="{7160EEFE-7231-CB92-E021-F04CD87D9A66}"/>
                </a:ext>
              </a:extLst>
            </p:cNvPr>
            <p:cNvGrpSpPr/>
            <p:nvPr/>
          </p:nvGrpSpPr>
          <p:grpSpPr>
            <a:xfrm>
              <a:off x="4957735" y="3105150"/>
              <a:ext cx="2272977" cy="643508"/>
              <a:chOff x="4957735" y="3105150"/>
              <a:chExt cx="2272977" cy="643508"/>
            </a:xfrm>
            <a:solidFill>
              <a:srgbClr val="0C8B9C"/>
            </a:solidFill>
          </p:grpSpPr>
          <p:sp>
            <p:nvSpPr>
              <p:cNvPr id="79" name="Vrije vorm: vorm 78">
                <a:extLst>
                  <a:ext uri="{FF2B5EF4-FFF2-40B4-BE49-F238E27FC236}">
                    <a16:creationId xmlns:a16="http://schemas.microsoft.com/office/drawing/2014/main" id="{28C5E483-D883-BE53-D94A-B1842C54BF82}"/>
                  </a:ext>
                </a:extLst>
              </p:cNvPr>
              <p:cNvSpPr/>
              <p:nvPr/>
            </p:nvSpPr>
            <p:spPr>
              <a:xfrm>
                <a:off x="4957735" y="310715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DE20BEC0-AA1F-F34C-A836-A92686A1FC24}"/>
                  </a:ext>
                </a:extLst>
              </p:cNvPr>
              <p:cNvSpPr/>
              <p:nvPr/>
            </p:nvSpPr>
            <p:spPr>
              <a:xfrm>
                <a:off x="5178932" y="3108864"/>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DA082DB0-E288-7149-C266-D3757DBE0628}"/>
                  </a:ext>
                </a:extLst>
              </p:cNvPr>
              <p:cNvSpPr/>
              <p:nvPr/>
            </p:nvSpPr>
            <p:spPr>
              <a:xfrm>
                <a:off x="5409247"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3D7F267B-6BF5-BB88-F56F-8DD34C0DB345}"/>
                  </a:ext>
                </a:extLst>
              </p:cNvPr>
              <p:cNvSpPr/>
              <p:nvPr/>
            </p:nvSpPr>
            <p:spPr>
              <a:xfrm>
                <a:off x="5665945" y="310515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2F3D6476-146C-B726-326B-60D8B721EF3D}"/>
                  </a:ext>
                </a:extLst>
              </p:cNvPr>
              <p:cNvSpPr/>
              <p:nvPr/>
            </p:nvSpPr>
            <p:spPr>
              <a:xfrm>
                <a:off x="5890354"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C91EEFDD-06D7-B89E-98F4-8772D460F0DD}"/>
                  </a:ext>
                </a:extLst>
              </p:cNvPr>
              <p:cNvSpPr/>
              <p:nvPr/>
            </p:nvSpPr>
            <p:spPr>
              <a:xfrm>
                <a:off x="6105714" y="3109912"/>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44848656-029E-8ADB-32DB-BEE75ECE6327}"/>
                  </a:ext>
                </a:extLst>
              </p:cNvPr>
              <p:cNvSpPr/>
              <p:nvPr/>
            </p:nvSpPr>
            <p:spPr>
              <a:xfrm>
                <a:off x="6348983" y="310943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3C0E0D48-9189-754C-9099-FC79D703E121}"/>
                  </a:ext>
                </a:extLst>
              </p:cNvPr>
              <p:cNvSpPr/>
              <p:nvPr/>
            </p:nvSpPr>
            <p:spPr>
              <a:xfrm>
                <a:off x="6585489" y="3110388"/>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BF32F3A2-E8F6-36A8-5E04-1678D3C1D9B3}"/>
                  </a:ext>
                </a:extLst>
              </p:cNvPr>
              <p:cNvSpPr/>
              <p:nvPr/>
            </p:nvSpPr>
            <p:spPr>
              <a:xfrm>
                <a:off x="6779132"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35F7B787-DD50-F66D-8D05-EDFD18707894}"/>
                  </a:ext>
                </a:extLst>
              </p:cNvPr>
              <p:cNvSpPr/>
              <p:nvPr/>
            </p:nvSpPr>
            <p:spPr>
              <a:xfrm>
                <a:off x="6999541"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A37222D8-2BA6-5B3A-06AE-057AFA4F0111}"/>
                  </a:ext>
                </a:extLst>
              </p:cNvPr>
              <p:cNvSpPr/>
              <p:nvPr/>
            </p:nvSpPr>
            <p:spPr>
              <a:xfrm>
                <a:off x="4968715" y="3471862"/>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1B7B04F9-604A-CC24-9B9E-EE7535670304}"/>
                  </a:ext>
                </a:extLst>
              </p:cNvPr>
              <p:cNvSpPr/>
              <p:nvPr/>
            </p:nvSpPr>
            <p:spPr>
              <a:xfrm>
                <a:off x="5174265" y="347138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9B4DE58C-64D0-80C6-B398-4B91BC166D70}"/>
                  </a:ext>
                </a:extLst>
              </p:cNvPr>
              <p:cNvSpPr/>
              <p:nvPr/>
            </p:nvSpPr>
            <p:spPr>
              <a:xfrm>
                <a:off x="5403913" y="347138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122F8416-EAA0-B7FB-1F42-C7E2FAF9DAC2}"/>
                  </a:ext>
                </a:extLst>
              </p:cNvPr>
              <p:cNvSpPr/>
              <p:nvPr/>
            </p:nvSpPr>
            <p:spPr>
              <a:xfrm>
                <a:off x="5642704" y="346795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5E2F82BE-2D2E-67A9-AC73-63AF165F1DC5}"/>
                  </a:ext>
                </a:extLst>
              </p:cNvPr>
              <p:cNvSpPr/>
              <p:nvPr/>
            </p:nvSpPr>
            <p:spPr>
              <a:xfrm>
                <a:off x="5918072" y="3470814"/>
                <a:ext cx="207073" cy="272891"/>
              </a:xfrm>
              <a:custGeom>
                <a:avLst/>
                <a:gdLst>
                  <a:gd name="connsiteX0" fmla="*/ 165830 w 207073"/>
                  <a:gd name="connsiteY0" fmla="*/ 272701 h 272891"/>
                  <a:gd name="connsiteX1" fmla="*/ 130112 w 207073"/>
                  <a:gd name="connsiteY1" fmla="*/ 250127 h 272891"/>
                  <a:gd name="connsiteX2" fmla="*/ 126587 w 207073"/>
                  <a:gd name="connsiteY2" fmla="*/ 196977 h 272891"/>
                  <a:gd name="connsiteX3" fmla="*/ 123635 w 207073"/>
                  <a:gd name="connsiteY3" fmla="*/ 173355 h 272891"/>
                  <a:gd name="connsiteX4" fmla="*/ 104013 w 207073"/>
                  <a:gd name="connsiteY4" fmla="*/ 165259 h 272891"/>
                  <a:gd name="connsiteX5" fmla="*/ 82391 w 207073"/>
                  <a:gd name="connsiteY5" fmla="*/ 170974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19 h 272891"/>
                  <a:gd name="connsiteX11" fmla="*/ 30956 w 207073"/>
                  <a:gd name="connsiteY11" fmla="*/ 263557 h 272891"/>
                  <a:gd name="connsiteX12" fmla="*/ 7525 w 207073"/>
                  <a:gd name="connsiteY12" fmla="*/ 214408 h 272891"/>
                  <a:gd name="connsiteX13" fmla="*/ 0 w 207073"/>
                  <a:gd name="connsiteY13" fmla="*/ 131159 h 272891"/>
                  <a:gd name="connsiteX14" fmla="*/ 3619 w 207073"/>
                  <a:gd name="connsiteY14" fmla="*/ 60960 h 272891"/>
                  <a:gd name="connsiteX15" fmla="*/ 10382 w 207073"/>
                  <a:gd name="connsiteY15" fmla="*/ 24860 h 272891"/>
                  <a:gd name="connsiteX16" fmla="*/ 17335 w 207073"/>
                  <a:gd name="connsiteY16" fmla="*/ 13335 h 272891"/>
                  <a:gd name="connsiteX17" fmla="*/ 30194 w 207073"/>
                  <a:gd name="connsiteY17" fmla="*/ 5048 h 272891"/>
                  <a:gd name="connsiteX18" fmla="*/ 44863 w 207073"/>
                  <a:gd name="connsiteY18" fmla="*/ 2286 h 272891"/>
                  <a:gd name="connsiteX19" fmla="*/ 68675 w 207073"/>
                  <a:gd name="connsiteY19" fmla="*/ 11240 h 272891"/>
                  <a:gd name="connsiteX20" fmla="*/ 76581 w 207073"/>
                  <a:gd name="connsiteY20" fmla="*/ 35624 h 272891"/>
                  <a:gd name="connsiteX21" fmla="*/ 76581 w 207073"/>
                  <a:gd name="connsiteY21" fmla="*/ 71723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2 w 207073"/>
                  <a:gd name="connsiteY30" fmla="*/ 0 h 272891"/>
                  <a:gd name="connsiteX31" fmla="*/ 194786 w 207073"/>
                  <a:gd name="connsiteY31" fmla="*/ 9144 h 272891"/>
                  <a:gd name="connsiteX32" fmla="*/ 205931 w 207073"/>
                  <a:gd name="connsiteY32" fmla="*/ 40862 h 272891"/>
                  <a:gd name="connsiteX33" fmla="*/ 207073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01"/>
                    </a:moveTo>
                    <a:cubicBezTo>
                      <a:pt x="144971" y="272701"/>
                      <a:pt x="133064" y="265176"/>
                      <a:pt x="130112" y="250127"/>
                    </a:cubicBezTo>
                    <a:cubicBezTo>
                      <a:pt x="127730" y="238220"/>
                      <a:pt x="126587" y="220504"/>
                      <a:pt x="126587" y="196977"/>
                    </a:cubicBezTo>
                    <a:cubicBezTo>
                      <a:pt x="126587" y="186690"/>
                      <a:pt x="125635" y="178784"/>
                      <a:pt x="123635" y="173355"/>
                    </a:cubicBezTo>
                    <a:cubicBezTo>
                      <a:pt x="121634" y="167926"/>
                      <a:pt x="115062" y="165259"/>
                      <a:pt x="104013" y="165259"/>
                    </a:cubicBezTo>
                    <a:cubicBezTo>
                      <a:pt x="92964" y="165259"/>
                      <a:pt x="85439" y="167164"/>
                      <a:pt x="82391" y="170974"/>
                    </a:cubicBezTo>
                    <a:cubicBezTo>
                      <a:pt x="79343" y="174784"/>
                      <a:pt x="77819" y="180023"/>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19"/>
                      <a:pt x="51149" y="270319"/>
                    </a:cubicBezTo>
                    <a:cubicBezTo>
                      <a:pt x="44006" y="270319"/>
                      <a:pt x="37243" y="268034"/>
                      <a:pt x="30956" y="263557"/>
                    </a:cubicBezTo>
                    <a:cubicBezTo>
                      <a:pt x="20860" y="256413"/>
                      <a:pt x="13144" y="240030"/>
                      <a:pt x="7525" y="214408"/>
                    </a:cubicBezTo>
                    <a:cubicBezTo>
                      <a:pt x="2477" y="190881"/>
                      <a:pt x="0" y="163163"/>
                      <a:pt x="0" y="131159"/>
                    </a:cubicBezTo>
                    <a:cubicBezTo>
                      <a:pt x="0" y="106871"/>
                      <a:pt x="1143" y="83439"/>
                      <a:pt x="3619" y="60960"/>
                    </a:cubicBezTo>
                    <a:cubicBezTo>
                      <a:pt x="5429" y="41910"/>
                      <a:pt x="7715" y="29908"/>
                      <a:pt x="10382" y="24860"/>
                    </a:cubicBezTo>
                    <a:cubicBezTo>
                      <a:pt x="11716" y="20860"/>
                      <a:pt x="14002" y="17050"/>
                      <a:pt x="17335" y="13335"/>
                    </a:cubicBezTo>
                    <a:cubicBezTo>
                      <a:pt x="20669" y="9620"/>
                      <a:pt x="24956" y="6858"/>
                      <a:pt x="30194" y="5048"/>
                    </a:cubicBezTo>
                    <a:cubicBezTo>
                      <a:pt x="35528" y="3239"/>
                      <a:pt x="40386" y="2286"/>
                      <a:pt x="44863" y="2286"/>
                    </a:cubicBezTo>
                    <a:cubicBezTo>
                      <a:pt x="55435" y="2286"/>
                      <a:pt x="63341" y="5239"/>
                      <a:pt x="68675" y="11240"/>
                    </a:cubicBezTo>
                    <a:cubicBezTo>
                      <a:pt x="73914" y="17145"/>
                      <a:pt x="76581" y="25336"/>
                      <a:pt x="76581" y="35624"/>
                    </a:cubicBezTo>
                    <a:lnTo>
                      <a:pt x="76581" y="71723"/>
                    </a:lnTo>
                    <a:cubicBezTo>
                      <a:pt x="76581" y="86011"/>
                      <a:pt x="78486" y="95250"/>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1"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2" y="0"/>
                    </a:cubicBezTo>
                    <a:cubicBezTo>
                      <a:pt x="179927" y="0"/>
                      <a:pt x="188690" y="3048"/>
                      <a:pt x="194786" y="9144"/>
                    </a:cubicBezTo>
                    <a:cubicBezTo>
                      <a:pt x="200882" y="15240"/>
                      <a:pt x="204597" y="25813"/>
                      <a:pt x="205931" y="40862"/>
                    </a:cubicBezTo>
                    <a:cubicBezTo>
                      <a:pt x="206693" y="49625"/>
                      <a:pt x="207073" y="61722"/>
                      <a:pt x="207073" y="77343"/>
                    </a:cubicBezTo>
                    <a:cubicBezTo>
                      <a:pt x="207073" y="103823"/>
                      <a:pt x="206121" y="133064"/>
                      <a:pt x="204121" y="165164"/>
                    </a:cubicBezTo>
                    <a:cubicBezTo>
                      <a:pt x="202120" y="197263"/>
                      <a:pt x="199549" y="222218"/>
                      <a:pt x="196406" y="239935"/>
                    </a:cubicBezTo>
                    <a:cubicBezTo>
                      <a:pt x="192691" y="261842"/>
                      <a:pt x="182499" y="272891"/>
                      <a:pt x="165830" y="272891"/>
                    </a:cubicBezTo>
                    <a:close/>
                  </a:path>
                </a:pathLst>
              </a:custGeom>
              <a:grp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3AD3F112-A494-4EA2-0EBF-699DCE47D567}"/>
                  </a:ext>
                </a:extLst>
              </p:cNvPr>
              <p:cNvSpPr/>
              <p:nvPr/>
            </p:nvSpPr>
            <p:spPr>
              <a:xfrm>
                <a:off x="6152360"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7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7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7" y="275558"/>
                    </a:cubicBezTo>
                    <a:cubicBezTo>
                      <a:pt x="152998" y="275558"/>
                      <a:pt x="146902" y="273272"/>
                      <a:pt x="141949" y="268796"/>
                    </a:cubicBezTo>
                    <a:cubicBezTo>
                      <a:pt x="137091" y="264319"/>
                      <a:pt x="133186" y="257842"/>
                      <a:pt x="130424" y="249365"/>
                    </a:cubicBezTo>
                    <a:cubicBezTo>
                      <a:pt x="127662" y="240887"/>
                      <a:pt x="125756" y="228695"/>
                      <a:pt x="124899" y="212693"/>
                    </a:cubicBezTo>
                    <a:cubicBezTo>
                      <a:pt x="123947" y="196691"/>
                      <a:pt x="123090" y="187928"/>
                      <a:pt x="122327" y="186309"/>
                    </a:cubicBezTo>
                    <a:cubicBezTo>
                      <a:pt x="120994" y="184690"/>
                      <a:pt x="118327" y="183452"/>
                      <a:pt x="114231" y="182309"/>
                    </a:cubicBezTo>
                    <a:cubicBezTo>
                      <a:pt x="110136" y="181261"/>
                      <a:pt x="105944"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0"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E304104A-69AA-AEEB-E328-17A945323C5D}"/>
                  </a:ext>
                </a:extLst>
              </p:cNvPr>
              <p:cNvSpPr/>
              <p:nvPr/>
            </p:nvSpPr>
            <p:spPr>
              <a:xfrm>
                <a:off x="6379844" y="3469100"/>
                <a:ext cx="201644" cy="279558"/>
              </a:xfrm>
              <a:custGeom>
                <a:avLst/>
                <a:gdLst>
                  <a:gd name="connsiteX0" fmla="*/ 172021 w 201644"/>
                  <a:gd name="connsiteY0" fmla="*/ 276796 h 279558"/>
                  <a:gd name="connsiteX1" fmla="*/ 170402 w 201644"/>
                  <a:gd name="connsiteY1" fmla="*/ 276796 h 279558"/>
                  <a:gd name="connsiteX2" fmla="*/ 148400 w 201644"/>
                  <a:gd name="connsiteY2" fmla="*/ 270415 h 279558"/>
                  <a:gd name="connsiteX3" fmla="*/ 125635 w 201644"/>
                  <a:gd name="connsiteY3" fmla="*/ 252127 h 279558"/>
                  <a:gd name="connsiteX4" fmla="*/ 99250 w 201644"/>
                  <a:gd name="connsiteY4" fmla="*/ 219837 h 279558"/>
                  <a:gd name="connsiteX5" fmla="*/ 77629 w 201644"/>
                  <a:gd name="connsiteY5" fmla="*/ 193453 h 279558"/>
                  <a:gd name="connsiteX6" fmla="*/ 79248 w 201644"/>
                  <a:gd name="connsiteY6" fmla="*/ 216884 h 279558"/>
                  <a:gd name="connsiteX7" fmla="*/ 77629 w 201644"/>
                  <a:gd name="connsiteY7" fmla="*/ 248221 h 279558"/>
                  <a:gd name="connsiteX8" fmla="*/ 72104 w 201644"/>
                  <a:gd name="connsiteY8" fmla="*/ 266033 h 279558"/>
                  <a:gd name="connsiteX9" fmla="*/ 59055 w 201644"/>
                  <a:gd name="connsiteY9" fmla="*/ 275939 h 279558"/>
                  <a:gd name="connsiteX10" fmla="*/ 39624 w 201644"/>
                  <a:gd name="connsiteY10" fmla="*/ 279559 h 279558"/>
                  <a:gd name="connsiteX11" fmla="*/ 3143 w 201644"/>
                  <a:gd name="connsiteY11" fmla="*/ 248221 h 279558"/>
                  <a:gd name="connsiteX12" fmla="*/ 0 w 201644"/>
                  <a:gd name="connsiteY12" fmla="*/ 131255 h 279558"/>
                  <a:gd name="connsiteX13" fmla="*/ 381 w 201644"/>
                  <a:gd name="connsiteY13" fmla="*/ 101537 h 279558"/>
                  <a:gd name="connsiteX14" fmla="*/ 381 w 201644"/>
                  <a:gd name="connsiteY14" fmla="*/ 90392 h 279558"/>
                  <a:gd name="connsiteX15" fmla="*/ 7525 w 201644"/>
                  <a:gd name="connsiteY15" fmla="*/ 49340 h 279558"/>
                  <a:gd name="connsiteX16" fmla="*/ 18193 w 201644"/>
                  <a:gd name="connsiteY16" fmla="*/ 29718 h 279558"/>
                  <a:gd name="connsiteX17" fmla="*/ 95536 w 201644"/>
                  <a:gd name="connsiteY17" fmla="*/ 0 h 279558"/>
                  <a:gd name="connsiteX18" fmla="*/ 137541 w 201644"/>
                  <a:gd name="connsiteY18" fmla="*/ 5144 h 279558"/>
                  <a:gd name="connsiteX19" fmla="*/ 169450 w 201644"/>
                  <a:gd name="connsiteY19" fmla="*/ 20765 h 279558"/>
                  <a:gd name="connsiteX20" fmla="*/ 190119 w 201644"/>
                  <a:gd name="connsiteY20" fmla="*/ 47149 h 279558"/>
                  <a:gd name="connsiteX21" fmla="*/ 198692 w 201644"/>
                  <a:gd name="connsiteY21" fmla="*/ 83630 h 279558"/>
                  <a:gd name="connsiteX22" fmla="*/ 198692 w 201644"/>
                  <a:gd name="connsiteY22" fmla="*/ 89535 h 279558"/>
                  <a:gd name="connsiteX23" fmla="*/ 190786 w 201644"/>
                  <a:gd name="connsiteY23" fmla="*/ 125635 h 279558"/>
                  <a:gd name="connsiteX24" fmla="*/ 170974 w 201644"/>
                  <a:gd name="connsiteY24" fmla="*/ 150400 h 279558"/>
                  <a:gd name="connsiteX25" fmla="*/ 148400 w 201644"/>
                  <a:gd name="connsiteY25" fmla="*/ 161735 h 279558"/>
                  <a:gd name="connsiteX26" fmla="*/ 145828 w 201644"/>
                  <a:gd name="connsiteY26" fmla="*/ 162306 h 279558"/>
                  <a:gd name="connsiteX27" fmla="*/ 142875 w 201644"/>
                  <a:gd name="connsiteY27" fmla="*/ 163259 h 279558"/>
                  <a:gd name="connsiteX28" fmla="*/ 142113 w 201644"/>
                  <a:gd name="connsiteY28" fmla="*/ 164021 h 279558"/>
                  <a:gd name="connsiteX29" fmla="*/ 143732 w 201644"/>
                  <a:gd name="connsiteY29" fmla="*/ 166402 h 279558"/>
                  <a:gd name="connsiteX30" fmla="*/ 158401 w 201644"/>
                  <a:gd name="connsiteY30" fmla="*/ 185071 h 279558"/>
                  <a:gd name="connsiteX31" fmla="*/ 176022 w 201644"/>
                  <a:gd name="connsiteY31" fmla="*/ 207264 h 279558"/>
                  <a:gd name="connsiteX32" fmla="*/ 192500 w 201644"/>
                  <a:gd name="connsiteY32" fmla="*/ 228695 h 279558"/>
                  <a:gd name="connsiteX33" fmla="*/ 199263 w 201644"/>
                  <a:gd name="connsiteY33" fmla="*/ 242983 h 279558"/>
                  <a:gd name="connsiteX34" fmla="*/ 201644 w 201644"/>
                  <a:gd name="connsiteY34" fmla="*/ 255651 h 279558"/>
                  <a:gd name="connsiteX35" fmla="*/ 193929 w 201644"/>
                  <a:gd name="connsiteY35" fmla="*/ 270510 h 279558"/>
                  <a:gd name="connsiteX36" fmla="*/ 172307 w 201644"/>
                  <a:gd name="connsiteY36" fmla="*/ 276701 h 279558"/>
                  <a:gd name="connsiteX37" fmla="*/ 124396 w 201644"/>
                  <a:gd name="connsiteY37" fmla="*/ 82106 h 279558"/>
                  <a:gd name="connsiteX38" fmla="*/ 116300 w 201644"/>
                  <a:gd name="connsiteY38" fmla="*/ 65056 h 279558"/>
                  <a:gd name="connsiteX39" fmla="*/ 98298 w 201644"/>
                  <a:gd name="connsiteY39" fmla="*/ 58293 h 279558"/>
                  <a:gd name="connsiteX40" fmla="*/ 77629 w 201644"/>
                  <a:gd name="connsiteY40" fmla="*/ 64675 h 279558"/>
                  <a:gd name="connsiteX41" fmla="*/ 77629 w 201644"/>
                  <a:gd name="connsiteY41" fmla="*/ 111443 h 279558"/>
                  <a:gd name="connsiteX42" fmla="*/ 88297 w 201644"/>
                  <a:gd name="connsiteY42" fmla="*/ 113062 h 279558"/>
                  <a:gd name="connsiteX43" fmla="*/ 114300 w 201644"/>
                  <a:gd name="connsiteY43" fmla="*/ 105156 h 279558"/>
                  <a:gd name="connsiteX44" fmla="*/ 124396 w 201644"/>
                  <a:gd name="connsiteY44" fmla="*/ 82106 h 27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1644" h="279558">
                    <a:moveTo>
                      <a:pt x="172021" y="276796"/>
                    </a:moveTo>
                    <a:lnTo>
                      <a:pt x="170402" y="276796"/>
                    </a:lnTo>
                    <a:cubicBezTo>
                      <a:pt x="163544" y="276796"/>
                      <a:pt x="156210" y="274701"/>
                      <a:pt x="148400" y="270415"/>
                    </a:cubicBezTo>
                    <a:cubicBezTo>
                      <a:pt x="140589" y="266224"/>
                      <a:pt x="132969" y="260128"/>
                      <a:pt x="125635" y="252127"/>
                    </a:cubicBezTo>
                    <a:cubicBezTo>
                      <a:pt x="118205" y="244221"/>
                      <a:pt x="109442" y="233458"/>
                      <a:pt x="99250" y="219837"/>
                    </a:cubicBezTo>
                    <a:cubicBezTo>
                      <a:pt x="89059" y="206216"/>
                      <a:pt x="81820" y="197453"/>
                      <a:pt x="77629" y="193453"/>
                    </a:cubicBezTo>
                    <a:cubicBezTo>
                      <a:pt x="78676" y="199549"/>
                      <a:pt x="79248" y="207359"/>
                      <a:pt x="79248" y="216884"/>
                    </a:cubicBezTo>
                    <a:cubicBezTo>
                      <a:pt x="79248" y="230124"/>
                      <a:pt x="78676" y="240506"/>
                      <a:pt x="77629" y="248221"/>
                    </a:cubicBezTo>
                    <a:cubicBezTo>
                      <a:pt x="76581" y="255937"/>
                      <a:pt x="74676" y="261842"/>
                      <a:pt x="72104" y="266033"/>
                    </a:cubicBezTo>
                    <a:cubicBezTo>
                      <a:pt x="69437" y="270224"/>
                      <a:pt x="65056" y="273558"/>
                      <a:pt x="59055" y="275939"/>
                    </a:cubicBezTo>
                    <a:cubicBezTo>
                      <a:pt x="52959" y="278321"/>
                      <a:pt x="46482" y="279559"/>
                      <a:pt x="39624" y="279559"/>
                    </a:cubicBezTo>
                    <a:cubicBezTo>
                      <a:pt x="16097" y="279559"/>
                      <a:pt x="3905" y="269081"/>
                      <a:pt x="3143" y="248221"/>
                    </a:cubicBezTo>
                    <a:cubicBezTo>
                      <a:pt x="1048" y="192405"/>
                      <a:pt x="0" y="153448"/>
                      <a:pt x="0" y="131255"/>
                    </a:cubicBezTo>
                    <a:lnTo>
                      <a:pt x="381" y="101537"/>
                    </a:lnTo>
                    <a:lnTo>
                      <a:pt x="381" y="90392"/>
                    </a:lnTo>
                    <a:cubicBezTo>
                      <a:pt x="1429" y="71056"/>
                      <a:pt x="3810" y="57436"/>
                      <a:pt x="7525" y="49340"/>
                    </a:cubicBezTo>
                    <a:cubicBezTo>
                      <a:pt x="11239" y="41243"/>
                      <a:pt x="14764" y="34766"/>
                      <a:pt x="18193" y="29718"/>
                    </a:cubicBezTo>
                    <a:cubicBezTo>
                      <a:pt x="32194" y="9906"/>
                      <a:pt x="58007" y="0"/>
                      <a:pt x="95536" y="0"/>
                    </a:cubicBezTo>
                    <a:cubicBezTo>
                      <a:pt x="111157" y="0"/>
                      <a:pt x="125158" y="1715"/>
                      <a:pt x="137541" y="5144"/>
                    </a:cubicBezTo>
                    <a:cubicBezTo>
                      <a:pt x="149923" y="8573"/>
                      <a:pt x="160592" y="13811"/>
                      <a:pt x="169450" y="20765"/>
                    </a:cubicBezTo>
                    <a:cubicBezTo>
                      <a:pt x="178308" y="27813"/>
                      <a:pt x="185166" y="36576"/>
                      <a:pt x="190119" y="47149"/>
                    </a:cubicBezTo>
                    <a:cubicBezTo>
                      <a:pt x="194977" y="57722"/>
                      <a:pt x="197834" y="69914"/>
                      <a:pt x="198692" y="83630"/>
                    </a:cubicBezTo>
                    <a:lnTo>
                      <a:pt x="198692" y="89535"/>
                    </a:lnTo>
                    <a:cubicBezTo>
                      <a:pt x="198692" y="103251"/>
                      <a:pt x="196025" y="115348"/>
                      <a:pt x="190786" y="125635"/>
                    </a:cubicBezTo>
                    <a:cubicBezTo>
                      <a:pt x="185452" y="135922"/>
                      <a:pt x="178879" y="144209"/>
                      <a:pt x="170974" y="150400"/>
                    </a:cubicBezTo>
                    <a:cubicBezTo>
                      <a:pt x="163068" y="156591"/>
                      <a:pt x="155543" y="160401"/>
                      <a:pt x="148400" y="161735"/>
                    </a:cubicBezTo>
                    <a:cubicBezTo>
                      <a:pt x="148114" y="161735"/>
                      <a:pt x="147256" y="161925"/>
                      <a:pt x="145828" y="162306"/>
                    </a:cubicBezTo>
                    <a:cubicBezTo>
                      <a:pt x="144399" y="162687"/>
                      <a:pt x="143351" y="163068"/>
                      <a:pt x="142875" y="163259"/>
                    </a:cubicBezTo>
                    <a:cubicBezTo>
                      <a:pt x="142304" y="163544"/>
                      <a:pt x="142113" y="163830"/>
                      <a:pt x="142113" y="164021"/>
                    </a:cubicBezTo>
                    <a:lnTo>
                      <a:pt x="143732" y="166402"/>
                    </a:lnTo>
                    <a:lnTo>
                      <a:pt x="158401" y="185071"/>
                    </a:lnTo>
                    <a:cubicBezTo>
                      <a:pt x="161830" y="189833"/>
                      <a:pt x="167735" y="197263"/>
                      <a:pt x="176022" y="207264"/>
                    </a:cubicBezTo>
                    <a:cubicBezTo>
                      <a:pt x="184309" y="217361"/>
                      <a:pt x="189833" y="224409"/>
                      <a:pt x="192500" y="228695"/>
                    </a:cubicBezTo>
                    <a:cubicBezTo>
                      <a:pt x="195453" y="233172"/>
                      <a:pt x="197644" y="237935"/>
                      <a:pt x="199263" y="242983"/>
                    </a:cubicBezTo>
                    <a:cubicBezTo>
                      <a:pt x="200882" y="248031"/>
                      <a:pt x="201644" y="252222"/>
                      <a:pt x="201644" y="255651"/>
                    </a:cubicBezTo>
                    <a:cubicBezTo>
                      <a:pt x="201644" y="261747"/>
                      <a:pt x="199072" y="266700"/>
                      <a:pt x="193929" y="270510"/>
                    </a:cubicBezTo>
                    <a:cubicBezTo>
                      <a:pt x="188785" y="274320"/>
                      <a:pt x="181546" y="276416"/>
                      <a:pt x="172307" y="276701"/>
                    </a:cubicBezTo>
                    <a:close/>
                    <a:moveTo>
                      <a:pt x="124396" y="82106"/>
                    </a:moveTo>
                    <a:cubicBezTo>
                      <a:pt x="124396" y="75248"/>
                      <a:pt x="121634" y="69532"/>
                      <a:pt x="116300" y="65056"/>
                    </a:cubicBezTo>
                    <a:cubicBezTo>
                      <a:pt x="110871" y="60579"/>
                      <a:pt x="104870" y="58293"/>
                      <a:pt x="98298" y="58293"/>
                    </a:cubicBezTo>
                    <a:cubicBezTo>
                      <a:pt x="88773" y="58293"/>
                      <a:pt x="81915" y="60389"/>
                      <a:pt x="77629" y="64675"/>
                    </a:cubicBezTo>
                    <a:lnTo>
                      <a:pt x="77629" y="111443"/>
                    </a:lnTo>
                    <a:cubicBezTo>
                      <a:pt x="82963" y="112490"/>
                      <a:pt x="86487" y="113062"/>
                      <a:pt x="88297" y="113062"/>
                    </a:cubicBezTo>
                    <a:cubicBezTo>
                      <a:pt x="98869" y="113062"/>
                      <a:pt x="107537" y="110395"/>
                      <a:pt x="114300" y="105156"/>
                    </a:cubicBezTo>
                    <a:cubicBezTo>
                      <a:pt x="121063" y="99917"/>
                      <a:pt x="124396" y="92202"/>
                      <a:pt x="124396" y="82106"/>
                    </a:cubicBezTo>
                    <a:close/>
                  </a:path>
                </a:pathLst>
              </a:custGeom>
              <a:grp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27A690CD-3B39-3607-E430-A492784B8492}"/>
                  </a:ext>
                </a:extLst>
              </p:cNvPr>
              <p:cNvSpPr/>
              <p:nvPr/>
            </p:nvSpPr>
            <p:spPr>
              <a:xfrm>
                <a:off x="6594892"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2F0984E9-9462-C1D0-C242-AC0411EA7843}"/>
                  </a:ext>
                </a:extLst>
              </p:cNvPr>
              <p:cNvSpPr/>
              <p:nvPr/>
            </p:nvSpPr>
            <p:spPr>
              <a:xfrm>
                <a:off x="6820185" y="3470719"/>
                <a:ext cx="173545" cy="274605"/>
              </a:xfrm>
              <a:custGeom>
                <a:avLst/>
                <a:gdLst>
                  <a:gd name="connsiteX0" fmla="*/ 8192 w 173545"/>
                  <a:gd name="connsiteY0" fmla="*/ 22955 h 274605"/>
                  <a:gd name="connsiteX1" fmla="*/ 14573 w 173545"/>
                  <a:gd name="connsiteY1" fmla="*/ 10858 h 274605"/>
                  <a:gd name="connsiteX2" fmla="*/ 27622 w 173545"/>
                  <a:gd name="connsiteY2" fmla="*/ 2572 h 274605"/>
                  <a:gd name="connsiteX3" fmla="*/ 42291 w 173545"/>
                  <a:gd name="connsiteY3" fmla="*/ 0 h 274605"/>
                  <a:gd name="connsiteX4" fmla="*/ 75438 w 173545"/>
                  <a:gd name="connsiteY4" fmla="*/ 8572 h 274605"/>
                  <a:gd name="connsiteX5" fmla="*/ 85154 w 173545"/>
                  <a:gd name="connsiteY5" fmla="*/ 34195 h 274605"/>
                  <a:gd name="connsiteX6" fmla="*/ 85534 w 173545"/>
                  <a:gd name="connsiteY6" fmla="*/ 43720 h 274605"/>
                  <a:gd name="connsiteX7" fmla="*/ 85344 w 173545"/>
                  <a:gd name="connsiteY7" fmla="*/ 48101 h 274605"/>
                  <a:gd name="connsiteX8" fmla="*/ 83344 w 173545"/>
                  <a:gd name="connsiteY8" fmla="*/ 93345 h 274605"/>
                  <a:gd name="connsiteX9" fmla="*/ 81534 w 173545"/>
                  <a:gd name="connsiteY9" fmla="*/ 162782 h 274605"/>
                  <a:gd name="connsiteX10" fmla="*/ 83534 w 173545"/>
                  <a:gd name="connsiteY10" fmla="*/ 187738 h 274605"/>
                  <a:gd name="connsiteX11" fmla="*/ 118205 w 173545"/>
                  <a:gd name="connsiteY11" fmla="*/ 190500 h 274605"/>
                  <a:gd name="connsiteX12" fmla="*/ 155258 w 173545"/>
                  <a:gd name="connsiteY12" fmla="*/ 195262 h 274605"/>
                  <a:gd name="connsiteX13" fmla="*/ 169164 w 173545"/>
                  <a:gd name="connsiteY13" fmla="*/ 204978 h 274605"/>
                  <a:gd name="connsiteX14" fmla="*/ 173546 w 173545"/>
                  <a:gd name="connsiteY14" fmla="*/ 222980 h 274605"/>
                  <a:gd name="connsiteX15" fmla="*/ 170783 w 173545"/>
                  <a:gd name="connsiteY15" fmla="*/ 246031 h 274605"/>
                  <a:gd name="connsiteX16" fmla="*/ 162878 w 173545"/>
                  <a:gd name="connsiteY16" fmla="*/ 261271 h 274605"/>
                  <a:gd name="connsiteX17" fmla="*/ 147638 w 173545"/>
                  <a:gd name="connsiteY17" fmla="*/ 270796 h 274605"/>
                  <a:gd name="connsiteX18" fmla="*/ 104966 w 173545"/>
                  <a:gd name="connsiteY18" fmla="*/ 274606 h 274605"/>
                  <a:gd name="connsiteX19" fmla="*/ 89535 w 173545"/>
                  <a:gd name="connsiteY19" fmla="*/ 274225 h 274605"/>
                  <a:gd name="connsiteX20" fmla="*/ 57055 w 173545"/>
                  <a:gd name="connsiteY20" fmla="*/ 270701 h 274605"/>
                  <a:gd name="connsiteX21" fmla="*/ 31909 w 173545"/>
                  <a:gd name="connsiteY21" fmla="*/ 260985 h 274605"/>
                  <a:gd name="connsiteX22" fmla="*/ 14288 w 173545"/>
                  <a:gd name="connsiteY22" fmla="*/ 243364 h 274605"/>
                  <a:gd name="connsiteX23" fmla="*/ 5144 w 173545"/>
                  <a:gd name="connsiteY23" fmla="*/ 216408 h 274605"/>
                  <a:gd name="connsiteX24" fmla="*/ 0 w 173545"/>
                  <a:gd name="connsiteY24" fmla="*/ 139827 h 274605"/>
                  <a:gd name="connsiteX25" fmla="*/ 8287 w 173545"/>
                  <a:gd name="connsiteY25" fmla="*/ 23241 h 27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3545" h="274605">
                    <a:moveTo>
                      <a:pt x="8192" y="22955"/>
                    </a:moveTo>
                    <a:cubicBezTo>
                      <a:pt x="8954" y="18764"/>
                      <a:pt x="11144" y="14668"/>
                      <a:pt x="14573" y="10858"/>
                    </a:cubicBezTo>
                    <a:cubicBezTo>
                      <a:pt x="18002" y="7048"/>
                      <a:pt x="22384" y="4286"/>
                      <a:pt x="27622" y="2572"/>
                    </a:cubicBezTo>
                    <a:cubicBezTo>
                      <a:pt x="32957" y="857"/>
                      <a:pt x="37814" y="0"/>
                      <a:pt x="42291" y="0"/>
                    </a:cubicBezTo>
                    <a:cubicBezTo>
                      <a:pt x="58674" y="0"/>
                      <a:pt x="69723" y="2857"/>
                      <a:pt x="75438" y="8572"/>
                    </a:cubicBezTo>
                    <a:cubicBezTo>
                      <a:pt x="81153" y="14288"/>
                      <a:pt x="84392" y="22765"/>
                      <a:pt x="85154" y="34195"/>
                    </a:cubicBezTo>
                    <a:lnTo>
                      <a:pt x="85534" y="43720"/>
                    </a:lnTo>
                    <a:cubicBezTo>
                      <a:pt x="85534" y="44291"/>
                      <a:pt x="85534" y="45720"/>
                      <a:pt x="85344" y="48101"/>
                    </a:cubicBezTo>
                    <a:cubicBezTo>
                      <a:pt x="85249" y="50482"/>
                      <a:pt x="84582" y="65532"/>
                      <a:pt x="83344" y="93345"/>
                    </a:cubicBezTo>
                    <a:cubicBezTo>
                      <a:pt x="82105" y="121158"/>
                      <a:pt x="81534" y="144209"/>
                      <a:pt x="81534" y="162782"/>
                    </a:cubicBezTo>
                    <a:cubicBezTo>
                      <a:pt x="81534" y="176022"/>
                      <a:pt x="82201" y="184309"/>
                      <a:pt x="83534" y="187738"/>
                    </a:cubicBezTo>
                    <a:cubicBezTo>
                      <a:pt x="90678" y="189357"/>
                      <a:pt x="102203" y="190214"/>
                      <a:pt x="118205" y="190500"/>
                    </a:cubicBezTo>
                    <a:cubicBezTo>
                      <a:pt x="134207" y="190786"/>
                      <a:pt x="146590" y="192310"/>
                      <a:pt x="155258" y="195262"/>
                    </a:cubicBezTo>
                    <a:cubicBezTo>
                      <a:pt x="161639" y="197358"/>
                      <a:pt x="166211" y="200597"/>
                      <a:pt x="169164" y="204978"/>
                    </a:cubicBezTo>
                    <a:cubicBezTo>
                      <a:pt x="172117" y="209360"/>
                      <a:pt x="173546" y="215360"/>
                      <a:pt x="173546" y="222980"/>
                    </a:cubicBezTo>
                    <a:cubicBezTo>
                      <a:pt x="173546" y="231934"/>
                      <a:pt x="172593" y="239649"/>
                      <a:pt x="170783" y="246031"/>
                    </a:cubicBezTo>
                    <a:cubicBezTo>
                      <a:pt x="168974" y="252412"/>
                      <a:pt x="166307" y="257461"/>
                      <a:pt x="162878" y="261271"/>
                    </a:cubicBezTo>
                    <a:cubicBezTo>
                      <a:pt x="159449" y="265081"/>
                      <a:pt x="154305" y="268319"/>
                      <a:pt x="147638" y="270796"/>
                    </a:cubicBezTo>
                    <a:cubicBezTo>
                      <a:pt x="140875" y="273272"/>
                      <a:pt x="126683" y="274606"/>
                      <a:pt x="104966" y="274606"/>
                    </a:cubicBezTo>
                    <a:lnTo>
                      <a:pt x="89535" y="274225"/>
                    </a:lnTo>
                    <a:cubicBezTo>
                      <a:pt x="77343" y="273939"/>
                      <a:pt x="66484" y="272796"/>
                      <a:pt x="57055" y="270701"/>
                    </a:cubicBezTo>
                    <a:cubicBezTo>
                      <a:pt x="47530" y="268605"/>
                      <a:pt x="39148" y="265366"/>
                      <a:pt x="31909" y="260985"/>
                    </a:cubicBezTo>
                    <a:cubicBezTo>
                      <a:pt x="24670" y="256603"/>
                      <a:pt x="18764" y="250698"/>
                      <a:pt x="14288" y="243364"/>
                    </a:cubicBezTo>
                    <a:cubicBezTo>
                      <a:pt x="9811" y="235934"/>
                      <a:pt x="6763" y="226981"/>
                      <a:pt x="5144" y="216408"/>
                    </a:cubicBezTo>
                    <a:cubicBezTo>
                      <a:pt x="1715" y="191548"/>
                      <a:pt x="0" y="166021"/>
                      <a:pt x="0" y="139827"/>
                    </a:cubicBezTo>
                    <a:cubicBezTo>
                      <a:pt x="0" y="107347"/>
                      <a:pt x="2762" y="68485"/>
                      <a:pt x="8287" y="23241"/>
                    </a:cubicBezTo>
                    <a:close/>
                  </a:path>
                </a:pathLst>
              </a:custGeom>
              <a:grp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6A5D8A24-77B7-3786-E5C2-9405F2D11E2C}"/>
                  </a:ext>
                </a:extLst>
              </p:cNvPr>
              <p:cNvSpPr/>
              <p:nvPr/>
            </p:nvSpPr>
            <p:spPr>
              <a:xfrm>
                <a:off x="7019924" y="3469481"/>
                <a:ext cx="204978" cy="275558"/>
              </a:xfrm>
              <a:custGeom>
                <a:avLst/>
                <a:gdLst>
                  <a:gd name="connsiteX0" fmla="*/ 61436 w 204978"/>
                  <a:gd name="connsiteY0" fmla="*/ 0 h 275558"/>
                  <a:gd name="connsiteX1" fmla="*/ 118586 w 204978"/>
                  <a:gd name="connsiteY1" fmla="*/ 10668 h 275558"/>
                  <a:gd name="connsiteX2" fmla="*/ 164401 w 204978"/>
                  <a:gd name="connsiteY2" fmla="*/ 40767 h 275558"/>
                  <a:gd name="connsiteX3" fmla="*/ 194310 w 204978"/>
                  <a:gd name="connsiteY3" fmla="*/ 86392 h 275558"/>
                  <a:gd name="connsiteX4" fmla="*/ 204978 w 204978"/>
                  <a:gd name="connsiteY4" fmla="*/ 141923 h 275558"/>
                  <a:gd name="connsiteX5" fmla="*/ 196405 w 204978"/>
                  <a:gd name="connsiteY5" fmla="*/ 195834 h 275558"/>
                  <a:gd name="connsiteX6" fmla="*/ 171259 w 204978"/>
                  <a:gd name="connsiteY6" fmla="*/ 238315 h 275558"/>
                  <a:gd name="connsiteX7" fmla="*/ 129826 w 204978"/>
                  <a:gd name="connsiteY7" fmla="*/ 265843 h 275558"/>
                  <a:gd name="connsiteX8" fmla="*/ 74104 w 204978"/>
                  <a:gd name="connsiteY8" fmla="*/ 275558 h 275558"/>
                  <a:gd name="connsiteX9" fmla="*/ 17431 w 204978"/>
                  <a:gd name="connsiteY9" fmla="*/ 262509 h 275558"/>
                  <a:gd name="connsiteX10" fmla="*/ 0 w 204978"/>
                  <a:gd name="connsiteY10" fmla="*/ 220885 h 275558"/>
                  <a:gd name="connsiteX11" fmla="*/ 0 w 204978"/>
                  <a:gd name="connsiteY11" fmla="*/ 28575 h 275558"/>
                  <a:gd name="connsiteX12" fmla="*/ 7525 w 204978"/>
                  <a:gd name="connsiteY12" fmla="*/ 11525 h 275558"/>
                  <a:gd name="connsiteX13" fmla="*/ 61436 w 204978"/>
                  <a:gd name="connsiteY13" fmla="*/ 0 h 275558"/>
                  <a:gd name="connsiteX14" fmla="*/ 85630 w 204978"/>
                  <a:gd name="connsiteY14" fmla="*/ 76581 h 275558"/>
                  <a:gd name="connsiteX15" fmla="*/ 82867 w 204978"/>
                  <a:gd name="connsiteY15" fmla="*/ 76581 h 275558"/>
                  <a:gd name="connsiteX16" fmla="*/ 77724 w 204978"/>
                  <a:gd name="connsiteY16" fmla="*/ 77533 h 275558"/>
                  <a:gd name="connsiteX17" fmla="*/ 70961 w 204978"/>
                  <a:gd name="connsiteY17" fmla="*/ 82105 h 275558"/>
                  <a:gd name="connsiteX18" fmla="*/ 70961 w 204978"/>
                  <a:gd name="connsiteY18" fmla="*/ 187166 h 275558"/>
                  <a:gd name="connsiteX19" fmla="*/ 82105 w 204978"/>
                  <a:gd name="connsiteY19" fmla="*/ 190310 h 275558"/>
                  <a:gd name="connsiteX20" fmla="*/ 100775 w 204978"/>
                  <a:gd name="connsiteY20" fmla="*/ 184404 h 275558"/>
                  <a:gd name="connsiteX21" fmla="*/ 117253 w 204978"/>
                  <a:gd name="connsiteY21" fmla="*/ 164211 h 275558"/>
                  <a:gd name="connsiteX22" fmla="*/ 124206 w 204978"/>
                  <a:gd name="connsiteY22" fmla="*/ 132874 h 275558"/>
                  <a:gd name="connsiteX23" fmla="*/ 118491 w 204978"/>
                  <a:gd name="connsiteY23" fmla="*/ 104108 h 275558"/>
                  <a:gd name="connsiteX24" fmla="*/ 104394 w 204978"/>
                  <a:gd name="connsiteY24" fmla="*/ 83725 h 275558"/>
                  <a:gd name="connsiteX25" fmla="*/ 85725 w 204978"/>
                  <a:gd name="connsiteY25" fmla="*/ 76581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4978" h="275558">
                    <a:moveTo>
                      <a:pt x="61436" y="0"/>
                    </a:moveTo>
                    <a:cubicBezTo>
                      <a:pt x="81820" y="0"/>
                      <a:pt x="100870" y="3524"/>
                      <a:pt x="118586" y="10668"/>
                    </a:cubicBezTo>
                    <a:cubicBezTo>
                      <a:pt x="136303" y="17812"/>
                      <a:pt x="151543" y="27813"/>
                      <a:pt x="164401" y="40767"/>
                    </a:cubicBezTo>
                    <a:cubicBezTo>
                      <a:pt x="177260" y="53721"/>
                      <a:pt x="187166" y="68961"/>
                      <a:pt x="194310" y="86392"/>
                    </a:cubicBezTo>
                    <a:cubicBezTo>
                      <a:pt x="201454" y="103823"/>
                      <a:pt x="204978" y="122396"/>
                      <a:pt x="204978" y="141923"/>
                    </a:cubicBezTo>
                    <a:cubicBezTo>
                      <a:pt x="204978" y="161449"/>
                      <a:pt x="202121" y="179451"/>
                      <a:pt x="196405" y="195834"/>
                    </a:cubicBezTo>
                    <a:cubicBezTo>
                      <a:pt x="190691" y="212217"/>
                      <a:pt x="182309" y="226409"/>
                      <a:pt x="171259" y="238315"/>
                    </a:cubicBezTo>
                    <a:cubicBezTo>
                      <a:pt x="160115" y="250222"/>
                      <a:pt x="146304" y="259366"/>
                      <a:pt x="129826" y="265843"/>
                    </a:cubicBezTo>
                    <a:cubicBezTo>
                      <a:pt x="113347" y="272320"/>
                      <a:pt x="94774" y="275558"/>
                      <a:pt x="74104" y="275558"/>
                    </a:cubicBezTo>
                    <a:cubicBezTo>
                      <a:pt x="47149" y="275558"/>
                      <a:pt x="28194" y="271177"/>
                      <a:pt x="17431" y="262509"/>
                    </a:cubicBezTo>
                    <a:cubicBezTo>
                      <a:pt x="6572" y="253746"/>
                      <a:pt x="762" y="239935"/>
                      <a:pt x="0" y="220885"/>
                    </a:cubicBezTo>
                    <a:lnTo>
                      <a:pt x="0" y="28575"/>
                    </a:lnTo>
                    <a:cubicBezTo>
                      <a:pt x="0" y="21431"/>
                      <a:pt x="2476" y="15716"/>
                      <a:pt x="7525" y="11525"/>
                    </a:cubicBezTo>
                    <a:cubicBezTo>
                      <a:pt x="16478" y="3905"/>
                      <a:pt x="34480" y="0"/>
                      <a:pt x="61436" y="0"/>
                    </a:cubicBezTo>
                    <a:close/>
                    <a:moveTo>
                      <a:pt x="85630" y="76581"/>
                    </a:moveTo>
                    <a:lnTo>
                      <a:pt x="82867" y="76581"/>
                    </a:lnTo>
                    <a:cubicBezTo>
                      <a:pt x="82105" y="76581"/>
                      <a:pt x="80391" y="76962"/>
                      <a:pt x="77724" y="77533"/>
                    </a:cubicBezTo>
                    <a:cubicBezTo>
                      <a:pt x="75057" y="78200"/>
                      <a:pt x="72866" y="79724"/>
                      <a:pt x="70961" y="82105"/>
                    </a:cubicBezTo>
                    <a:lnTo>
                      <a:pt x="70961" y="187166"/>
                    </a:lnTo>
                    <a:cubicBezTo>
                      <a:pt x="73342" y="189262"/>
                      <a:pt x="77057" y="190310"/>
                      <a:pt x="82105" y="190310"/>
                    </a:cubicBezTo>
                    <a:cubicBezTo>
                      <a:pt x="88201" y="190310"/>
                      <a:pt x="94393" y="188309"/>
                      <a:pt x="100775" y="184404"/>
                    </a:cubicBezTo>
                    <a:cubicBezTo>
                      <a:pt x="107156" y="180404"/>
                      <a:pt x="112586" y="173736"/>
                      <a:pt x="117253" y="164211"/>
                    </a:cubicBezTo>
                    <a:cubicBezTo>
                      <a:pt x="121920" y="154686"/>
                      <a:pt x="124206" y="144209"/>
                      <a:pt x="124206" y="132874"/>
                    </a:cubicBezTo>
                    <a:cubicBezTo>
                      <a:pt x="124206" y="122587"/>
                      <a:pt x="122301" y="112967"/>
                      <a:pt x="118491" y="104108"/>
                    </a:cubicBezTo>
                    <a:cubicBezTo>
                      <a:pt x="114681" y="95250"/>
                      <a:pt x="109918" y="88487"/>
                      <a:pt x="104394" y="83725"/>
                    </a:cubicBezTo>
                    <a:cubicBezTo>
                      <a:pt x="98870" y="78962"/>
                      <a:pt x="92583" y="76581"/>
                      <a:pt x="85725" y="76581"/>
                    </a:cubicBezTo>
                    <a:close/>
                  </a:path>
                </a:pathLst>
              </a:custGeom>
              <a:grpFill/>
              <a:ln w="9525" cap="flat">
                <a:noFill/>
                <a:prstDash val="solid"/>
                <a:miter/>
              </a:ln>
            </p:spPr>
            <p:txBody>
              <a:bodyPr rtlCol="0" anchor="ctr"/>
              <a:lstStyle/>
              <a:p>
                <a:endParaRPr lang="nl-BE"/>
              </a:p>
            </p:txBody>
          </p:sp>
        </p:grpSp>
      </p:grpSp>
      <p:pic>
        <p:nvPicPr>
          <p:cNvPr id="57" name="!!#deeljezomer">
            <a:hlinkClick r:id="rId7" action="ppaction://hlinksldjump"/>
            <a:extLst>
              <a:ext uri="{FF2B5EF4-FFF2-40B4-BE49-F238E27FC236}">
                <a16:creationId xmlns:a16="http://schemas.microsoft.com/office/drawing/2014/main" id="{6A2ADC98-2D38-440F-F011-64DC22CA4CA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
        <p:nvSpPr>
          <p:cNvPr id="58" name="!!polopicknick">
            <a:extLst>
              <a:ext uri="{FF2B5EF4-FFF2-40B4-BE49-F238E27FC236}">
                <a16:creationId xmlns:a16="http://schemas.microsoft.com/office/drawing/2014/main" id="{1FEEA3B6-A56C-BF6D-615D-F0D5F49FB9A6}"/>
              </a:ext>
            </a:extLst>
          </p:cNvPr>
          <p:cNvSpPr/>
          <p:nvPr/>
        </p:nvSpPr>
        <p:spPr>
          <a:xfrm>
            <a:off x="5280208" y="1159932"/>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Tree>
    <p:extLst>
      <p:ext uri="{BB962C8B-B14F-4D97-AF65-F5344CB8AC3E}">
        <p14:creationId xmlns:p14="http://schemas.microsoft.com/office/powerpoint/2010/main" val="390896510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500" fill="hold"/>
                                        <p:tgtEl>
                                          <p:spTgt spid="59"/>
                                        </p:tgtEl>
                                        <p:attrNameLst>
                                          <p:attrName>ppt_x</p:attrName>
                                        </p:attrNameLst>
                                      </p:cBhvr>
                                      <p:tavLst>
                                        <p:tav tm="0">
                                          <p:val>
                                            <p:strVal val="1+#ppt_w/2"/>
                                          </p:val>
                                        </p:tav>
                                        <p:tav tm="100000">
                                          <p:val>
                                            <p:strVal val="#ppt_x"/>
                                          </p:val>
                                        </p:tav>
                                      </p:tavLst>
                                    </p:anim>
                                    <p:anim calcmode="lin" valueType="num">
                                      <p:cBhvr additive="base">
                                        <p:cTn id="8" dur="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1+#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p:cTn id="15" dur="500" fill="hold"/>
                                        <p:tgtEl>
                                          <p:spTgt spid="99"/>
                                        </p:tgtEl>
                                        <p:attrNameLst>
                                          <p:attrName>ppt_w</p:attrName>
                                        </p:attrNameLst>
                                      </p:cBhvr>
                                      <p:tavLst>
                                        <p:tav tm="0">
                                          <p:val>
                                            <p:fltVal val="0"/>
                                          </p:val>
                                        </p:tav>
                                        <p:tav tm="100000">
                                          <p:val>
                                            <p:strVal val="#ppt_w"/>
                                          </p:val>
                                        </p:tav>
                                      </p:tavLst>
                                    </p:anim>
                                    <p:anim calcmode="lin" valueType="num">
                                      <p:cBhvr>
                                        <p:cTn id="16" dur="500" fill="hold"/>
                                        <p:tgtEl>
                                          <p:spTgt spid="99"/>
                                        </p:tgtEl>
                                        <p:attrNameLst>
                                          <p:attrName>ppt_h</p:attrName>
                                        </p:attrNameLst>
                                      </p:cBhvr>
                                      <p:tavLst>
                                        <p:tav tm="0">
                                          <p:val>
                                            <p:fltVal val="0"/>
                                          </p:val>
                                        </p:tav>
                                        <p:tav tm="100000">
                                          <p:val>
                                            <p:strVal val="#ppt_h"/>
                                          </p:val>
                                        </p:tav>
                                      </p:tavLst>
                                    </p:anim>
                                    <p:animEffect transition="in" filter="fade">
                                      <p:cBhvr>
                                        <p:cTn id="17" dur="500"/>
                                        <p:tgtEl>
                                          <p:spTgt spid="99"/>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55"/>
                                        </p:tgtEl>
                                        <p:attrNameLst>
                                          <p:attrName>style.visibility</p:attrName>
                                        </p:attrNameLst>
                                      </p:cBhvr>
                                      <p:to>
                                        <p:strVal val="visible"/>
                                      </p:to>
                                    </p:set>
                                    <p:anim calcmode="lin" valueType="num">
                                      <p:cBhvr>
                                        <p:cTn id="20" dur="500" fill="hold"/>
                                        <p:tgtEl>
                                          <p:spTgt spid="55"/>
                                        </p:tgtEl>
                                        <p:attrNameLst>
                                          <p:attrName>ppt_w</p:attrName>
                                        </p:attrNameLst>
                                      </p:cBhvr>
                                      <p:tavLst>
                                        <p:tav tm="0">
                                          <p:val>
                                            <p:fltVal val="0"/>
                                          </p:val>
                                        </p:tav>
                                        <p:tav tm="100000">
                                          <p:val>
                                            <p:strVal val="#ppt_w"/>
                                          </p:val>
                                        </p:tav>
                                      </p:tavLst>
                                    </p:anim>
                                    <p:anim calcmode="lin" valueType="num">
                                      <p:cBhvr>
                                        <p:cTn id="21" dur="500" fill="hold"/>
                                        <p:tgtEl>
                                          <p:spTgt spid="55"/>
                                        </p:tgtEl>
                                        <p:attrNameLst>
                                          <p:attrName>ppt_h</p:attrName>
                                        </p:attrNameLst>
                                      </p:cBhvr>
                                      <p:tavLst>
                                        <p:tav tm="0">
                                          <p:val>
                                            <p:fltVal val="0"/>
                                          </p:val>
                                        </p:tav>
                                        <p:tav tm="100000">
                                          <p:val>
                                            <p:strVal val="#ppt_h"/>
                                          </p:val>
                                        </p:tav>
                                      </p:tavLst>
                                    </p:anim>
                                    <p:animEffect transition="in" filter="fade">
                                      <p:cBhvr>
                                        <p:cTn id="22" dur="500"/>
                                        <p:tgtEl>
                                          <p:spTgt spid="55"/>
                                        </p:tgtEl>
                                      </p:cBhvr>
                                    </p:animEffect>
                                  </p:childTnLst>
                                </p:cTn>
                              </p:par>
                              <p:par>
                                <p:cTn id="23" presetID="53" presetClass="entr" presetSubtype="16" fill="hold" grpId="0" nodeType="withEffect">
                                  <p:stCondLst>
                                    <p:cond delay="200"/>
                                  </p:stCondLst>
                                  <p:childTnLst>
                                    <p:set>
                                      <p:cBhvr>
                                        <p:cTn id="24" dur="1" fill="hold">
                                          <p:stCondLst>
                                            <p:cond delay="0"/>
                                          </p:stCondLst>
                                        </p:cTn>
                                        <p:tgtEl>
                                          <p:spTgt spid="56"/>
                                        </p:tgtEl>
                                        <p:attrNameLst>
                                          <p:attrName>style.visibility</p:attrName>
                                        </p:attrNameLst>
                                      </p:cBhvr>
                                      <p:to>
                                        <p:strVal val="visible"/>
                                      </p:to>
                                    </p:set>
                                    <p:anim calcmode="lin" valueType="num">
                                      <p:cBhvr>
                                        <p:cTn id="25" dur="500" fill="hold"/>
                                        <p:tgtEl>
                                          <p:spTgt spid="56"/>
                                        </p:tgtEl>
                                        <p:attrNameLst>
                                          <p:attrName>ppt_w</p:attrName>
                                        </p:attrNameLst>
                                      </p:cBhvr>
                                      <p:tavLst>
                                        <p:tav tm="0">
                                          <p:val>
                                            <p:fltVal val="0"/>
                                          </p:val>
                                        </p:tav>
                                        <p:tav tm="100000">
                                          <p:val>
                                            <p:strVal val="#ppt_w"/>
                                          </p:val>
                                        </p:tav>
                                      </p:tavLst>
                                    </p:anim>
                                    <p:anim calcmode="lin" valueType="num">
                                      <p:cBhvr>
                                        <p:cTn id="26" dur="500" fill="hold"/>
                                        <p:tgtEl>
                                          <p:spTgt spid="56"/>
                                        </p:tgtEl>
                                        <p:attrNameLst>
                                          <p:attrName>ppt_h</p:attrName>
                                        </p:attrNameLst>
                                      </p:cBhvr>
                                      <p:tavLst>
                                        <p:tav tm="0">
                                          <p:val>
                                            <p:fltVal val="0"/>
                                          </p:val>
                                        </p:tav>
                                        <p:tav tm="100000">
                                          <p:val>
                                            <p:strVal val="#ppt_h"/>
                                          </p:val>
                                        </p:tav>
                                      </p:tavLst>
                                    </p:anim>
                                    <p:animEffect transition="in" filter="fade">
                                      <p:cBhvr>
                                        <p:cTn id="27" dur="500"/>
                                        <p:tgtEl>
                                          <p:spTgt spid="56"/>
                                        </p:tgtEl>
                                      </p:cBhvr>
                                    </p:animEffect>
                                  </p:childTnLst>
                                </p:cTn>
                              </p:par>
                              <p:par>
                                <p:cTn id="28" presetID="6" presetClass="emph" presetSubtype="0" autoRev="1" fill="hold" nodeType="withEffect">
                                  <p:stCondLst>
                                    <p:cond delay="600"/>
                                  </p:stCondLst>
                                  <p:childTnLst>
                                    <p:animScale>
                                      <p:cBhvr>
                                        <p:cTn id="29" dur="200" fill="hold"/>
                                        <p:tgtEl>
                                          <p:spTgt spid="99"/>
                                        </p:tgtEl>
                                      </p:cBhvr>
                                      <p:by x="105000" y="105000"/>
                                    </p:animScale>
                                  </p:childTnLst>
                                </p:cTn>
                              </p:par>
                              <p:par>
                                <p:cTn id="30" presetID="6" presetClass="emph" presetSubtype="0" autoRev="1" fill="hold" grpId="1" nodeType="withEffect">
                                  <p:stCondLst>
                                    <p:cond delay="600"/>
                                  </p:stCondLst>
                                  <p:childTnLst>
                                    <p:animScale>
                                      <p:cBhvr>
                                        <p:cTn id="31" dur="200" fill="hold"/>
                                        <p:tgtEl>
                                          <p:spTgt spid="55"/>
                                        </p:tgtEl>
                                      </p:cBhvr>
                                      <p:by x="105000" y="105000"/>
                                    </p:animScale>
                                  </p:childTnLst>
                                </p:cTn>
                              </p:par>
                              <p:par>
                                <p:cTn id="32" presetID="6" presetClass="emph" presetSubtype="0" autoRev="1" fill="hold" grpId="1" nodeType="withEffect">
                                  <p:stCondLst>
                                    <p:cond delay="600"/>
                                  </p:stCondLst>
                                  <p:childTnLst>
                                    <p:animScale>
                                      <p:cBhvr>
                                        <p:cTn id="33" dur="200" fill="hold"/>
                                        <p:tgtEl>
                                          <p:spTgt spid="56"/>
                                        </p:tgtEl>
                                      </p:cBhvr>
                                      <p:by x="105000" y="105000"/>
                                    </p:animScale>
                                  </p:childTnLst>
                                </p:cTn>
                              </p:par>
                              <p:par>
                                <p:cTn id="34" presetID="2" presetClass="entr" presetSubtype="2" decel="100000" fill="hold" grpId="0" nodeType="withEffect">
                                  <p:stCondLst>
                                    <p:cond delay="600"/>
                                  </p:stCondLst>
                                  <p:childTnLst>
                                    <p:set>
                                      <p:cBhvr>
                                        <p:cTn id="35" dur="1" fill="hold">
                                          <p:stCondLst>
                                            <p:cond delay="0"/>
                                          </p:stCondLst>
                                        </p:cTn>
                                        <p:tgtEl>
                                          <p:spTgt spid="40"/>
                                        </p:tgtEl>
                                        <p:attrNameLst>
                                          <p:attrName>style.visibility</p:attrName>
                                        </p:attrNameLst>
                                      </p:cBhvr>
                                      <p:to>
                                        <p:strVal val="visible"/>
                                      </p:to>
                                    </p:set>
                                    <p:anim calcmode="lin" valueType="num">
                                      <p:cBhvr additive="base">
                                        <p:cTn id="36" dur="500" fill="hold"/>
                                        <p:tgtEl>
                                          <p:spTgt spid="40"/>
                                        </p:tgtEl>
                                        <p:attrNameLst>
                                          <p:attrName>ppt_x</p:attrName>
                                        </p:attrNameLst>
                                      </p:cBhvr>
                                      <p:tavLst>
                                        <p:tav tm="0">
                                          <p:val>
                                            <p:strVal val="1+#ppt_w/2"/>
                                          </p:val>
                                        </p:tav>
                                        <p:tav tm="100000">
                                          <p:val>
                                            <p:strVal val="#ppt_x"/>
                                          </p:val>
                                        </p:tav>
                                      </p:tavLst>
                                    </p:anim>
                                    <p:anim calcmode="lin" valueType="num">
                                      <p:cBhvr additive="base">
                                        <p:cTn id="37" dur="500" fill="hold"/>
                                        <p:tgtEl>
                                          <p:spTgt spid="40"/>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800"/>
                                  </p:stCondLst>
                                  <p:childTnLst>
                                    <p:set>
                                      <p:cBhvr>
                                        <p:cTn id="39" dur="1" fill="hold">
                                          <p:stCondLst>
                                            <p:cond delay="0"/>
                                          </p:stCondLst>
                                        </p:cTn>
                                        <p:tgtEl>
                                          <p:spTgt spid="38"/>
                                        </p:tgtEl>
                                        <p:attrNameLst>
                                          <p:attrName>style.visibility</p:attrName>
                                        </p:attrNameLst>
                                      </p:cBhvr>
                                      <p:to>
                                        <p:strVal val="visible"/>
                                      </p:to>
                                    </p:set>
                                    <p:anim calcmode="lin" valueType="num">
                                      <p:cBhvr additive="base">
                                        <p:cTn id="40" dur="500" fill="hold"/>
                                        <p:tgtEl>
                                          <p:spTgt spid="38"/>
                                        </p:tgtEl>
                                        <p:attrNameLst>
                                          <p:attrName>ppt_x</p:attrName>
                                        </p:attrNameLst>
                                      </p:cBhvr>
                                      <p:tavLst>
                                        <p:tav tm="0">
                                          <p:val>
                                            <p:strVal val="1+#ppt_w/2"/>
                                          </p:val>
                                        </p:tav>
                                        <p:tav tm="100000">
                                          <p:val>
                                            <p:strVal val="#ppt_x"/>
                                          </p:val>
                                        </p:tav>
                                      </p:tavLst>
                                    </p:anim>
                                    <p:anim calcmode="lin" valueType="num">
                                      <p:cBhvr additive="base">
                                        <p:cTn id="41" dur="500" fill="hold"/>
                                        <p:tgtEl>
                                          <p:spTgt spid="38"/>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7"/>
                                        </p:tgtEl>
                                        <p:attrNameLst>
                                          <p:attrName>style.visibility</p:attrName>
                                        </p:attrNameLst>
                                      </p:cBhvr>
                                      <p:to>
                                        <p:strVal val="visible"/>
                                      </p:to>
                                    </p:set>
                                    <p:anim calcmode="lin" valueType="num">
                                      <p:cBhvr>
                                        <p:cTn id="44" dur="500" fill="hold"/>
                                        <p:tgtEl>
                                          <p:spTgt spid="57"/>
                                        </p:tgtEl>
                                        <p:attrNameLst>
                                          <p:attrName>ppt_w</p:attrName>
                                        </p:attrNameLst>
                                      </p:cBhvr>
                                      <p:tavLst>
                                        <p:tav tm="0">
                                          <p:val>
                                            <p:fltVal val="0"/>
                                          </p:val>
                                        </p:tav>
                                        <p:tav tm="100000">
                                          <p:val>
                                            <p:strVal val="#ppt_w"/>
                                          </p:val>
                                        </p:tav>
                                      </p:tavLst>
                                    </p:anim>
                                    <p:anim calcmode="lin" valueType="num">
                                      <p:cBhvr>
                                        <p:cTn id="45" dur="500" fill="hold"/>
                                        <p:tgtEl>
                                          <p:spTgt spid="57"/>
                                        </p:tgtEl>
                                        <p:attrNameLst>
                                          <p:attrName>ppt_h</p:attrName>
                                        </p:attrNameLst>
                                      </p:cBhvr>
                                      <p:tavLst>
                                        <p:tav tm="0">
                                          <p:val>
                                            <p:fltVal val="0"/>
                                          </p:val>
                                        </p:tav>
                                        <p:tav tm="100000">
                                          <p:val>
                                            <p:strVal val="#ppt_h"/>
                                          </p:val>
                                        </p:tav>
                                      </p:tavLst>
                                    </p:anim>
                                    <p:anim calcmode="lin" valueType="num">
                                      <p:cBhvr>
                                        <p:cTn id="46" dur="500" fill="hold"/>
                                        <p:tgtEl>
                                          <p:spTgt spid="57"/>
                                        </p:tgtEl>
                                        <p:attrNameLst>
                                          <p:attrName>style.rotation</p:attrName>
                                        </p:attrNameLst>
                                      </p:cBhvr>
                                      <p:tavLst>
                                        <p:tav tm="0">
                                          <p:val>
                                            <p:fltVal val="360"/>
                                          </p:val>
                                        </p:tav>
                                        <p:tav tm="100000">
                                          <p:val>
                                            <p:fltVal val="0"/>
                                          </p:val>
                                        </p:tav>
                                      </p:tavLst>
                                    </p:anim>
                                    <p:animEffect transition="in" filter="fade">
                                      <p:cBhvr>
                                        <p:cTn id="47" dur="500"/>
                                        <p:tgtEl>
                                          <p:spTgt spid="57"/>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7"/>
                                        </p:tgtEl>
                                        <p:attrNameLst>
                                          <p:attrName>r</p:attrName>
                                        </p:attrNameLst>
                                      </p:cBhvr>
                                    </p:animRot>
                                    <p:animRot by="-240000">
                                      <p:cBhvr>
                                        <p:cTn id="50" dur="100" fill="hold">
                                          <p:stCondLst>
                                            <p:cond delay="100"/>
                                          </p:stCondLst>
                                        </p:cTn>
                                        <p:tgtEl>
                                          <p:spTgt spid="57"/>
                                        </p:tgtEl>
                                        <p:attrNameLst>
                                          <p:attrName>r</p:attrName>
                                        </p:attrNameLst>
                                      </p:cBhvr>
                                    </p:animRot>
                                    <p:animRot by="240000">
                                      <p:cBhvr>
                                        <p:cTn id="51" dur="100" fill="hold">
                                          <p:stCondLst>
                                            <p:cond delay="200"/>
                                          </p:stCondLst>
                                        </p:cTn>
                                        <p:tgtEl>
                                          <p:spTgt spid="57"/>
                                        </p:tgtEl>
                                        <p:attrNameLst>
                                          <p:attrName>r</p:attrName>
                                        </p:attrNameLst>
                                      </p:cBhvr>
                                    </p:animRot>
                                    <p:animRot by="-240000">
                                      <p:cBhvr>
                                        <p:cTn id="52" dur="100" fill="hold">
                                          <p:stCondLst>
                                            <p:cond delay="300"/>
                                          </p:stCondLst>
                                        </p:cTn>
                                        <p:tgtEl>
                                          <p:spTgt spid="57"/>
                                        </p:tgtEl>
                                        <p:attrNameLst>
                                          <p:attrName>r</p:attrName>
                                        </p:attrNameLst>
                                      </p:cBhvr>
                                    </p:animRot>
                                    <p:animRot by="120000">
                                      <p:cBhvr>
                                        <p:cTn id="53" dur="100" fill="hold">
                                          <p:stCondLst>
                                            <p:cond delay="400"/>
                                          </p:stCondLst>
                                        </p:cTn>
                                        <p:tgtEl>
                                          <p:spTgt spid="5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 grpId="0" animBg="1"/>
      <p:bldP spid="38" grpId="0"/>
      <p:bldP spid="40" grpId="0"/>
      <p:bldP spid="55" grpId="0" animBg="1"/>
      <p:bldP spid="55" grpId="1" animBg="1"/>
      <p:bldP spid="56" grpId="0" animBg="1"/>
      <p:bldP spid="56" grpId="1" animBg="1"/>
    </p:bld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 name="!!BG_achter">
            <a:extLst>
              <a:ext uri="{FF2B5EF4-FFF2-40B4-BE49-F238E27FC236}">
                <a16:creationId xmlns:a16="http://schemas.microsoft.com/office/drawing/2014/main" id="{A313E8AD-4431-BD28-EF0F-FD914A05F5FA}"/>
              </a:ext>
            </a:extLst>
          </p:cNvPr>
          <p:cNvSpPr/>
          <p:nvPr/>
        </p:nvSpPr>
        <p:spPr>
          <a:xfrm>
            <a:off x="205946" y="197708"/>
            <a:ext cx="11780108" cy="6462584"/>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solidFill>
                <a:schemeClr val="accent6">
                  <a:lumMod val="75000"/>
                </a:schemeClr>
              </a:solidFill>
            </a:endParaRPr>
          </a:p>
        </p:txBody>
      </p:sp>
      <p:grpSp>
        <p:nvGrpSpPr>
          <p:cNvPr id="99" name="Groep 98">
            <a:extLst>
              <a:ext uri="{FF2B5EF4-FFF2-40B4-BE49-F238E27FC236}">
                <a16:creationId xmlns:a16="http://schemas.microsoft.com/office/drawing/2014/main" id="{DA76F627-A0CB-5242-CE06-1F0788604243}"/>
              </a:ext>
            </a:extLst>
          </p:cNvPr>
          <p:cNvGrpSpPr/>
          <p:nvPr/>
        </p:nvGrpSpPr>
        <p:grpSpPr>
          <a:xfrm>
            <a:off x="205946" y="4233177"/>
            <a:ext cx="11791437" cy="2435841"/>
            <a:chOff x="2853383" y="4796135"/>
            <a:chExt cx="9144000" cy="1872883"/>
          </a:xfrm>
          <a:solidFill>
            <a:srgbClr val="DDEDD3"/>
          </a:solidFill>
        </p:grpSpPr>
        <p:sp>
          <p:nvSpPr>
            <p:cNvPr id="100" name="Vrije vorm: vorm 99">
              <a:extLst>
                <a:ext uri="{FF2B5EF4-FFF2-40B4-BE49-F238E27FC236}">
                  <a16:creationId xmlns:a16="http://schemas.microsoft.com/office/drawing/2014/main" id="{4CD78A3B-EA54-4D74-5386-27ABDA7FA7E1}"/>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4AE43FB7-92A8-A79B-2B96-ABD18AE45115}"/>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51" name="!!cirkeldierenverzorger">
            <a:extLst>
              <a:ext uri="{FF2B5EF4-FFF2-40B4-BE49-F238E27FC236}">
                <a16:creationId xmlns:a16="http://schemas.microsoft.com/office/drawing/2014/main" id="{F5E66B69-610B-D4A6-47BF-A521B55E82F7}"/>
              </a:ext>
            </a:extLst>
          </p:cNvPr>
          <p:cNvSpPr/>
          <p:nvPr/>
        </p:nvSpPr>
        <p:spPr>
          <a:xfrm>
            <a:off x="-381661" y="1265215"/>
            <a:ext cx="5892814" cy="6130578"/>
          </a:xfrm>
          <a:custGeom>
            <a:avLst/>
            <a:gdLst>
              <a:gd name="connsiteX0" fmla="*/ 2904504 w 5892814"/>
              <a:gd name="connsiteY0" fmla="*/ 11109 h 6130578"/>
              <a:gd name="connsiteX1" fmla="*/ 302923 w 5892814"/>
              <a:gd name="connsiteY1" fmla="*/ 2012158 h 6130578"/>
              <a:gd name="connsiteX2" fmla="*/ 43915 w 5892814"/>
              <a:gd name="connsiteY2" fmla="*/ 3873255 h 6130578"/>
              <a:gd name="connsiteX3" fmla="*/ 2263247 w 5892814"/>
              <a:gd name="connsiteY3" fmla="*/ 6080048 h 6130578"/>
              <a:gd name="connsiteX4" fmla="*/ 5213649 w 5892814"/>
              <a:gd name="connsiteY4" fmla="*/ 4948976 h 6130578"/>
              <a:gd name="connsiteX5" fmla="*/ 5818354 w 5892814"/>
              <a:gd name="connsiteY5" fmla="*/ 3628868 h 6130578"/>
              <a:gd name="connsiteX6" fmla="*/ 5808954 w 5892814"/>
              <a:gd name="connsiteY6" fmla="*/ 2161506 h 6130578"/>
              <a:gd name="connsiteX7" fmla="*/ 5308691 w 5892814"/>
              <a:gd name="connsiteY7" fmla="*/ 1201712 h 6130578"/>
              <a:gd name="connsiteX8" fmla="*/ 4353071 w 5892814"/>
              <a:gd name="connsiteY8" fmla="*/ 310850 h 6130578"/>
              <a:gd name="connsiteX9" fmla="*/ 3071605 w 5892814"/>
              <a:gd name="connsiteY9" fmla="*/ 664 h 6130578"/>
              <a:gd name="connsiteX10" fmla="*/ 2904504 w 5892814"/>
              <a:gd name="connsiteY10" fmla="*/ 11109 h 613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92814" h="6130578" fill="none" extrusionOk="0">
                <a:moveTo>
                  <a:pt x="2904504" y="11109"/>
                </a:moveTo>
                <a:cubicBezTo>
                  <a:pt x="1618099" y="-53439"/>
                  <a:pt x="840063" y="821061"/>
                  <a:pt x="302923" y="2012158"/>
                </a:cubicBezTo>
                <a:cubicBezTo>
                  <a:pt x="96989" y="2500010"/>
                  <a:pt x="-55222" y="3196308"/>
                  <a:pt x="43915" y="3873255"/>
                </a:cubicBezTo>
                <a:cubicBezTo>
                  <a:pt x="198934" y="4808386"/>
                  <a:pt x="1262516" y="5948456"/>
                  <a:pt x="2263247" y="6080048"/>
                </a:cubicBezTo>
                <a:cubicBezTo>
                  <a:pt x="3308619" y="6274210"/>
                  <a:pt x="4507295" y="5844499"/>
                  <a:pt x="5213649" y="4948976"/>
                </a:cubicBezTo>
                <a:cubicBezTo>
                  <a:pt x="5515773" y="4617439"/>
                  <a:pt x="5657548" y="4112323"/>
                  <a:pt x="5818354" y="3628868"/>
                </a:cubicBezTo>
                <a:cubicBezTo>
                  <a:pt x="5894822" y="3111838"/>
                  <a:pt x="5938188" y="2704739"/>
                  <a:pt x="5808954" y="2161506"/>
                </a:cubicBezTo>
                <a:cubicBezTo>
                  <a:pt x="5685364" y="1806839"/>
                  <a:pt x="5426545" y="1533722"/>
                  <a:pt x="5308691" y="1201712"/>
                </a:cubicBezTo>
                <a:cubicBezTo>
                  <a:pt x="5131801" y="791278"/>
                  <a:pt x="4733124" y="459746"/>
                  <a:pt x="4353071" y="310850"/>
                </a:cubicBezTo>
                <a:cubicBezTo>
                  <a:pt x="3885234" y="82497"/>
                  <a:pt x="3507538" y="74284"/>
                  <a:pt x="3071605" y="664"/>
                </a:cubicBezTo>
                <a:cubicBezTo>
                  <a:pt x="3012638" y="4920"/>
                  <a:pt x="2967866" y="7773"/>
                  <a:pt x="2904504" y="11109"/>
                </a:cubicBezTo>
                <a:close/>
              </a:path>
              <a:path w="5892814" h="6130578" stroke="0" extrusionOk="0">
                <a:moveTo>
                  <a:pt x="2904504" y="11109"/>
                </a:moveTo>
                <a:cubicBezTo>
                  <a:pt x="1586655" y="92090"/>
                  <a:pt x="721290" y="930235"/>
                  <a:pt x="302923" y="2012158"/>
                </a:cubicBezTo>
                <a:cubicBezTo>
                  <a:pt x="-25886" y="2644087"/>
                  <a:pt x="-43467" y="3269234"/>
                  <a:pt x="43915" y="3873255"/>
                </a:cubicBezTo>
                <a:cubicBezTo>
                  <a:pt x="394424" y="4853386"/>
                  <a:pt x="1353422" y="5818679"/>
                  <a:pt x="2263247" y="6080048"/>
                </a:cubicBezTo>
                <a:cubicBezTo>
                  <a:pt x="3376220" y="6269539"/>
                  <a:pt x="4492442" y="5769248"/>
                  <a:pt x="5213649" y="4948976"/>
                </a:cubicBezTo>
                <a:cubicBezTo>
                  <a:pt x="5528979" y="4560488"/>
                  <a:pt x="5767109" y="4143827"/>
                  <a:pt x="5818354" y="3628868"/>
                </a:cubicBezTo>
                <a:cubicBezTo>
                  <a:pt x="5902098" y="3144943"/>
                  <a:pt x="5972229" y="2579220"/>
                  <a:pt x="5808954" y="2161506"/>
                </a:cubicBezTo>
                <a:cubicBezTo>
                  <a:pt x="5688846" y="1772417"/>
                  <a:pt x="5482762" y="1526843"/>
                  <a:pt x="5308691" y="1201712"/>
                </a:cubicBezTo>
                <a:cubicBezTo>
                  <a:pt x="5114038" y="769963"/>
                  <a:pt x="4797613" y="549685"/>
                  <a:pt x="4353071" y="310850"/>
                </a:cubicBezTo>
                <a:cubicBezTo>
                  <a:pt x="3983852" y="85899"/>
                  <a:pt x="3509995" y="-739"/>
                  <a:pt x="3071605" y="664"/>
                </a:cubicBezTo>
                <a:cubicBezTo>
                  <a:pt x="3008788" y="1973"/>
                  <a:pt x="2957479" y="-187"/>
                  <a:pt x="2904504" y="11109"/>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2" name="!!fotodierenverzorger">
            <a:extLst>
              <a:ext uri="{FF2B5EF4-FFF2-40B4-BE49-F238E27FC236}">
                <a16:creationId xmlns:a16="http://schemas.microsoft.com/office/drawing/2014/main" id="{A7847669-44CD-893F-E1B4-FD79E50A202E}"/>
              </a:ext>
            </a:extLst>
          </p:cNvPr>
          <p:cNvSpPr/>
          <p:nvPr/>
        </p:nvSpPr>
        <p:spPr>
          <a:xfrm>
            <a:off x="-138807" y="1517866"/>
            <a:ext cx="5407110" cy="5625276"/>
          </a:xfrm>
          <a:custGeom>
            <a:avLst/>
            <a:gdLst>
              <a:gd name="connsiteX0" fmla="*/ 2665105 w 5407110"/>
              <a:gd name="connsiteY0" fmla="*/ 10193 h 5625276"/>
              <a:gd name="connsiteX1" fmla="*/ 277956 w 5407110"/>
              <a:gd name="connsiteY1" fmla="*/ 1846309 h 5625276"/>
              <a:gd name="connsiteX2" fmla="*/ 40295 w 5407110"/>
              <a:gd name="connsiteY2" fmla="*/ 3554009 h 5625276"/>
              <a:gd name="connsiteX3" fmla="*/ 2076703 w 5407110"/>
              <a:gd name="connsiteY3" fmla="*/ 5578911 h 5625276"/>
              <a:gd name="connsiteX4" fmla="*/ 4783924 w 5407110"/>
              <a:gd name="connsiteY4" fmla="*/ 4541066 h 5625276"/>
              <a:gd name="connsiteX5" fmla="*/ 5338787 w 5407110"/>
              <a:gd name="connsiteY5" fmla="*/ 3329765 h 5625276"/>
              <a:gd name="connsiteX6" fmla="*/ 5330162 w 5407110"/>
              <a:gd name="connsiteY6" fmla="*/ 1983347 h 5625276"/>
              <a:gd name="connsiteX7" fmla="*/ 4871132 w 5407110"/>
              <a:gd name="connsiteY7" fmla="*/ 1102663 h 5625276"/>
              <a:gd name="connsiteX8" fmla="*/ 3994278 w 5407110"/>
              <a:gd name="connsiteY8" fmla="*/ 285228 h 5625276"/>
              <a:gd name="connsiteX9" fmla="*/ 2818434 w 5407110"/>
              <a:gd name="connsiteY9" fmla="*/ 609 h 5625276"/>
              <a:gd name="connsiteX10" fmla="*/ 2665105 w 5407110"/>
              <a:gd name="connsiteY10" fmla="*/ 10193 h 5625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7110" h="5625276" fill="none" extrusionOk="0">
                <a:moveTo>
                  <a:pt x="2665105" y="10193"/>
                </a:moveTo>
                <a:cubicBezTo>
                  <a:pt x="1589720" y="77962"/>
                  <a:pt x="757412" y="780374"/>
                  <a:pt x="277956" y="1846309"/>
                </a:cubicBezTo>
                <a:cubicBezTo>
                  <a:pt x="53585" y="2357126"/>
                  <a:pt x="-47195" y="2920712"/>
                  <a:pt x="40295" y="3554009"/>
                </a:cubicBezTo>
                <a:cubicBezTo>
                  <a:pt x="178712" y="4398706"/>
                  <a:pt x="1152799" y="5452968"/>
                  <a:pt x="2076703" y="5578911"/>
                </a:cubicBezTo>
                <a:cubicBezTo>
                  <a:pt x="2962453" y="5726493"/>
                  <a:pt x="4136170" y="5362427"/>
                  <a:pt x="4783924" y="4541066"/>
                </a:cubicBezTo>
                <a:cubicBezTo>
                  <a:pt x="5061556" y="4253363"/>
                  <a:pt x="5209475" y="3771514"/>
                  <a:pt x="5338787" y="3329765"/>
                </a:cubicBezTo>
                <a:cubicBezTo>
                  <a:pt x="5383099" y="2818327"/>
                  <a:pt x="5436638" y="2442953"/>
                  <a:pt x="5330162" y="1983347"/>
                </a:cubicBezTo>
                <a:cubicBezTo>
                  <a:pt x="5235252" y="1656350"/>
                  <a:pt x="4993187" y="1402774"/>
                  <a:pt x="4871132" y="1102663"/>
                </a:cubicBezTo>
                <a:cubicBezTo>
                  <a:pt x="4700396" y="731297"/>
                  <a:pt x="4339645" y="398859"/>
                  <a:pt x="3994278" y="285228"/>
                </a:cubicBezTo>
                <a:cubicBezTo>
                  <a:pt x="3556512" y="73412"/>
                  <a:pt x="3222626" y="23774"/>
                  <a:pt x="2818434" y="609"/>
                </a:cubicBezTo>
                <a:cubicBezTo>
                  <a:pt x="2763502" y="5545"/>
                  <a:pt x="2719456" y="6240"/>
                  <a:pt x="2665105" y="10193"/>
                </a:cubicBezTo>
                <a:close/>
              </a:path>
              <a:path w="5407110" h="5625276" stroke="0" extrusionOk="0">
                <a:moveTo>
                  <a:pt x="2665105" y="10193"/>
                </a:moveTo>
                <a:cubicBezTo>
                  <a:pt x="1556996" y="101546"/>
                  <a:pt x="536703" y="762813"/>
                  <a:pt x="277956" y="1846309"/>
                </a:cubicBezTo>
                <a:cubicBezTo>
                  <a:pt x="28630" y="2388258"/>
                  <a:pt x="-9939" y="3024184"/>
                  <a:pt x="40295" y="3554009"/>
                </a:cubicBezTo>
                <a:cubicBezTo>
                  <a:pt x="237155" y="4544396"/>
                  <a:pt x="1104458" y="5377095"/>
                  <a:pt x="2076703" y="5578911"/>
                </a:cubicBezTo>
                <a:cubicBezTo>
                  <a:pt x="3212562" y="5648342"/>
                  <a:pt x="4053530" y="5201271"/>
                  <a:pt x="4783924" y="4541066"/>
                </a:cubicBezTo>
                <a:cubicBezTo>
                  <a:pt x="5084211" y="4182257"/>
                  <a:pt x="5298559" y="3807500"/>
                  <a:pt x="5338787" y="3329765"/>
                </a:cubicBezTo>
                <a:cubicBezTo>
                  <a:pt x="5398229" y="2883286"/>
                  <a:pt x="5454599" y="2396314"/>
                  <a:pt x="5330162" y="1983347"/>
                </a:cubicBezTo>
                <a:cubicBezTo>
                  <a:pt x="5246880" y="1647831"/>
                  <a:pt x="5031888" y="1399563"/>
                  <a:pt x="4871132" y="1102663"/>
                </a:cubicBezTo>
                <a:cubicBezTo>
                  <a:pt x="4679751" y="727800"/>
                  <a:pt x="4358577" y="479438"/>
                  <a:pt x="3994278" y="285228"/>
                </a:cubicBezTo>
                <a:cubicBezTo>
                  <a:pt x="3696731" y="47345"/>
                  <a:pt x="3194561" y="42447"/>
                  <a:pt x="2818434" y="609"/>
                </a:cubicBezTo>
                <a:cubicBezTo>
                  <a:pt x="2763212" y="1711"/>
                  <a:pt x="2713860" y="202"/>
                  <a:pt x="2665105" y="10193"/>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8" name="!!foto1_element">
            <a:extLst>
              <a:ext uri="{FF2B5EF4-FFF2-40B4-BE49-F238E27FC236}">
                <a16:creationId xmlns:a16="http://schemas.microsoft.com/office/drawing/2014/main" id="{5367F2DE-533F-3783-785D-D0C05C17AF90}"/>
              </a:ext>
            </a:extLst>
          </p:cNvPr>
          <p:cNvSpPr/>
          <p:nvPr/>
        </p:nvSpPr>
        <p:spPr>
          <a:xfrm>
            <a:off x="-75816" y="308308"/>
            <a:ext cx="2671034" cy="2837782"/>
          </a:xfrm>
          <a:custGeom>
            <a:avLst/>
            <a:gdLst>
              <a:gd name="connsiteX0" fmla="*/ 213067 w 2671034"/>
              <a:gd name="connsiteY0" fmla="*/ 2179788 h 2837782"/>
              <a:gd name="connsiteX1" fmla="*/ 1894859 w 2671034"/>
              <a:gd name="connsiteY1" fmla="*/ 2741895 h 2837782"/>
              <a:gd name="connsiteX2" fmla="*/ 2600733 w 2671034"/>
              <a:gd name="connsiteY2" fmla="*/ 1139760 h 2837782"/>
              <a:gd name="connsiteX3" fmla="*/ 1747209 w 2671034"/>
              <a:gd name="connsiteY3" fmla="*/ 241554 h 2837782"/>
              <a:gd name="connsiteX4" fmla="*/ 951968 w 2671034"/>
              <a:gd name="connsiteY4" fmla="*/ 1298 h 2837782"/>
              <a:gd name="connsiteX5" fmla="*/ 459800 w 2671034"/>
              <a:gd name="connsiteY5" fmla="*/ 217593 h 2837782"/>
              <a:gd name="connsiteX6" fmla="*/ 203354 w 2671034"/>
              <a:gd name="connsiteY6" fmla="*/ 496704 h 2837782"/>
              <a:gd name="connsiteX7" fmla="*/ 11019 w 2671034"/>
              <a:gd name="connsiteY7" fmla="*/ 1561987 h 2837782"/>
              <a:gd name="connsiteX8" fmla="*/ 213067 w 2671034"/>
              <a:gd name="connsiteY8" fmla="*/ 2180435 h 2837782"/>
              <a:gd name="connsiteX9" fmla="*/ 213067 w 2671034"/>
              <a:gd name="connsiteY9" fmla="*/ 2179788 h 283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71034" h="2837782" fill="none" extrusionOk="0">
                <a:moveTo>
                  <a:pt x="213067" y="2179788"/>
                </a:moveTo>
                <a:cubicBezTo>
                  <a:pt x="505567" y="2681484"/>
                  <a:pt x="1286796" y="2993460"/>
                  <a:pt x="1894859" y="2741895"/>
                </a:cubicBezTo>
                <a:cubicBezTo>
                  <a:pt x="2369772" y="2508331"/>
                  <a:pt x="2827030" y="1760951"/>
                  <a:pt x="2600733" y="1139760"/>
                </a:cubicBezTo>
                <a:cubicBezTo>
                  <a:pt x="2508226" y="697053"/>
                  <a:pt x="2115013" y="430567"/>
                  <a:pt x="1747209" y="241554"/>
                </a:cubicBezTo>
                <a:cubicBezTo>
                  <a:pt x="1463206" y="117416"/>
                  <a:pt x="1191541" y="1533"/>
                  <a:pt x="951968" y="1298"/>
                </a:cubicBezTo>
                <a:cubicBezTo>
                  <a:pt x="761912" y="22883"/>
                  <a:pt x="587583" y="85573"/>
                  <a:pt x="459800" y="217593"/>
                </a:cubicBezTo>
                <a:cubicBezTo>
                  <a:pt x="353595" y="288042"/>
                  <a:pt x="268549" y="388199"/>
                  <a:pt x="203354" y="496704"/>
                </a:cubicBezTo>
                <a:cubicBezTo>
                  <a:pt x="73166" y="840085"/>
                  <a:pt x="-27026" y="1224655"/>
                  <a:pt x="11019" y="1561987"/>
                </a:cubicBezTo>
                <a:cubicBezTo>
                  <a:pt x="26670" y="1775425"/>
                  <a:pt x="92184" y="1992496"/>
                  <a:pt x="213067" y="2180435"/>
                </a:cubicBezTo>
                <a:cubicBezTo>
                  <a:pt x="213071" y="2180173"/>
                  <a:pt x="213048" y="2180051"/>
                  <a:pt x="213067" y="2179788"/>
                </a:cubicBezTo>
                <a:close/>
              </a:path>
              <a:path w="2671034" h="2837782" stroke="0" extrusionOk="0">
                <a:moveTo>
                  <a:pt x="213067" y="2179788"/>
                </a:moveTo>
                <a:cubicBezTo>
                  <a:pt x="539612" y="2775710"/>
                  <a:pt x="1270318" y="3099009"/>
                  <a:pt x="1894859" y="2741895"/>
                </a:cubicBezTo>
                <a:cubicBezTo>
                  <a:pt x="2525086" y="2543472"/>
                  <a:pt x="2865108" y="1685271"/>
                  <a:pt x="2600733" y="1139760"/>
                </a:cubicBezTo>
                <a:cubicBezTo>
                  <a:pt x="2486572" y="776098"/>
                  <a:pt x="2111080" y="480079"/>
                  <a:pt x="1747209" y="241554"/>
                </a:cubicBezTo>
                <a:cubicBezTo>
                  <a:pt x="1559308" y="94874"/>
                  <a:pt x="1219640" y="-9602"/>
                  <a:pt x="951968" y="1298"/>
                </a:cubicBezTo>
                <a:cubicBezTo>
                  <a:pt x="765787" y="5753"/>
                  <a:pt x="609116" y="70184"/>
                  <a:pt x="459800" y="217593"/>
                </a:cubicBezTo>
                <a:cubicBezTo>
                  <a:pt x="374643" y="284582"/>
                  <a:pt x="255253" y="379232"/>
                  <a:pt x="203354" y="496704"/>
                </a:cubicBezTo>
                <a:cubicBezTo>
                  <a:pt x="32335" y="757236"/>
                  <a:pt x="-83596" y="1255067"/>
                  <a:pt x="11019" y="1561987"/>
                </a:cubicBezTo>
                <a:cubicBezTo>
                  <a:pt x="8593" y="1779826"/>
                  <a:pt x="104142" y="2028168"/>
                  <a:pt x="213067" y="2180435"/>
                </a:cubicBezTo>
                <a:cubicBezTo>
                  <a:pt x="213121" y="2180345"/>
                  <a:pt x="213066" y="2180038"/>
                  <a:pt x="213067" y="2179788"/>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9" name="!!foto2_elemnt">
            <a:extLst>
              <a:ext uri="{FF2B5EF4-FFF2-40B4-BE49-F238E27FC236}">
                <a16:creationId xmlns:a16="http://schemas.microsoft.com/office/drawing/2014/main" id="{5CB241D5-9719-D71F-733D-707DB3E74C94}"/>
              </a:ext>
            </a:extLst>
          </p:cNvPr>
          <p:cNvSpPr/>
          <p:nvPr/>
        </p:nvSpPr>
        <p:spPr>
          <a:xfrm>
            <a:off x="3809868" y="36357"/>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63" name="!!foto1">
            <a:extLst>
              <a:ext uri="{FF2B5EF4-FFF2-40B4-BE49-F238E27FC236}">
                <a16:creationId xmlns:a16="http://schemas.microsoft.com/office/drawing/2014/main" id="{0B2B5E88-B8DF-272B-4340-9FF32DB62CFF}"/>
              </a:ext>
            </a:extLst>
          </p:cNvPr>
          <p:cNvSpPr/>
          <p:nvPr/>
        </p:nvSpPr>
        <p:spPr>
          <a:xfrm>
            <a:off x="36239" y="492782"/>
            <a:ext cx="2385344" cy="2534258"/>
          </a:xfrm>
          <a:custGeom>
            <a:avLst/>
            <a:gdLst>
              <a:gd name="connsiteX0" fmla="*/ 190278 w 2385344"/>
              <a:gd name="connsiteY0" fmla="*/ 1946642 h 2534258"/>
              <a:gd name="connsiteX1" fmla="*/ 1692187 w 2385344"/>
              <a:gd name="connsiteY1" fmla="*/ 2448627 h 2534258"/>
              <a:gd name="connsiteX2" fmla="*/ 2322562 w 2385344"/>
              <a:gd name="connsiteY2" fmla="*/ 1017853 h 2534258"/>
              <a:gd name="connsiteX3" fmla="*/ 1560330 w 2385344"/>
              <a:gd name="connsiteY3" fmla="*/ 215718 h 2534258"/>
              <a:gd name="connsiteX4" fmla="*/ 850147 w 2385344"/>
              <a:gd name="connsiteY4" fmla="*/ 1160 h 2534258"/>
              <a:gd name="connsiteX5" fmla="*/ 410620 w 2385344"/>
              <a:gd name="connsiteY5" fmla="*/ 194320 h 2534258"/>
              <a:gd name="connsiteX6" fmla="*/ 181603 w 2385344"/>
              <a:gd name="connsiteY6" fmla="*/ 443578 h 2534258"/>
              <a:gd name="connsiteX7" fmla="*/ 9841 w 2385344"/>
              <a:gd name="connsiteY7" fmla="*/ 1394920 h 2534258"/>
              <a:gd name="connsiteX8" fmla="*/ 190278 w 2385344"/>
              <a:gd name="connsiteY8" fmla="*/ 1947219 h 2534258"/>
              <a:gd name="connsiteX9" fmla="*/ 190278 w 2385344"/>
              <a:gd name="connsiteY9" fmla="*/ 1946642 h 253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5344" h="2534258" fill="none" extrusionOk="0">
                <a:moveTo>
                  <a:pt x="190278" y="1946642"/>
                </a:moveTo>
                <a:cubicBezTo>
                  <a:pt x="456276" y="2400610"/>
                  <a:pt x="1154621" y="2673169"/>
                  <a:pt x="1692187" y="2448627"/>
                </a:cubicBezTo>
                <a:cubicBezTo>
                  <a:pt x="2209116" y="2226155"/>
                  <a:pt x="2526165" y="1601079"/>
                  <a:pt x="2322562" y="1017853"/>
                </a:cubicBezTo>
                <a:cubicBezTo>
                  <a:pt x="2218589" y="641216"/>
                  <a:pt x="1895782" y="336411"/>
                  <a:pt x="1560330" y="215718"/>
                </a:cubicBezTo>
                <a:cubicBezTo>
                  <a:pt x="1302788" y="106379"/>
                  <a:pt x="1080905" y="-4860"/>
                  <a:pt x="850147" y="1160"/>
                </a:cubicBezTo>
                <a:cubicBezTo>
                  <a:pt x="682860" y="14453"/>
                  <a:pt x="512660" y="68771"/>
                  <a:pt x="410620" y="194320"/>
                </a:cubicBezTo>
                <a:cubicBezTo>
                  <a:pt x="323658" y="264303"/>
                  <a:pt x="251885" y="339677"/>
                  <a:pt x="181603" y="443578"/>
                </a:cubicBezTo>
                <a:cubicBezTo>
                  <a:pt x="55853" y="741990"/>
                  <a:pt x="-35463" y="1122907"/>
                  <a:pt x="9841" y="1394920"/>
                </a:cubicBezTo>
                <a:cubicBezTo>
                  <a:pt x="6142" y="1575948"/>
                  <a:pt x="60129" y="1778976"/>
                  <a:pt x="190278" y="1947219"/>
                </a:cubicBezTo>
                <a:cubicBezTo>
                  <a:pt x="190303" y="1947146"/>
                  <a:pt x="190267" y="1946920"/>
                  <a:pt x="190278" y="1946642"/>
                </a:cubicBezTo>
                <a:close/>
              </a:path>
              <a:path w="2385344" h="2534258" stroke="0" extrusionOk="0">
                <a:moveTo>
                  <a:pt x="190278" y="1946642"/>
                </a:moveTo>
                <a:cubicBezTo>
                  <a:pt x="473970" y="2534250"/>
                  <a:pt x="1159733" y="2680362"/>
                  <a:pt x="1692187" y="2448627"/>
                </a:cubicBezTo>
                <a:cubicBezTo>
                  <a:pt x="2279993" y="2307080"/>
                  <a:pt x="2576581" y="1478358"/>
                  <a:pt x="2322562" y="1017853"/>
                </a:cubicBezTo>
                <a:cubicBezTo>
                  <a:pt x="2197852" y="672210"/>
                  <a:pt x="1885183" y="432502"/>
                  <a:pt x="1560330" y="215718"/>
                </a:cubicBezTo>
                <a:cubicBezTo>
                  <a:pt x="1355827" y="89216"/>
                  <a:pt x="1082850" y="-6587"/>
                  <a:pt x="850147" y="1160"/>
                </a:cubicBezTo>
                <a:cubicBezTo>
                  <a:pt x="678771" y="-22593"/>
                  <a:pt x="539938" y="67185"/>
                  <a:pt x="410620" y="194320"/>
                </a:cubicBezTo>
                <a:cubicBezTo>
                  <a:pt x="334242" y="255915"/>
                  <a:pt x="230021" y="340455"/>
                  <a:pt x="181603" y="443578"/>
                </a:cubicBezTo>
                <a:cubicBezTo>
                  <a:pt x="24951" y="699151"/>
                  <a:pt x="-39433" y="1099696"/>
                  <a:pt x="9841" y="1394920"/>
                </a:cubicBezTo>
                <a:cubicBezTo>
                  <a:pt x="-5659" y="1589587"/>
                  <a:pt x="92288" y="1805469"/>
                  <a:pt x="190278" y="1947219"/>
                </a:cubicBezTo>
                <a:cubicBezTo>
                  <a:pt x="190240" y="1946990"/>
                  <a:pt x="190291" y="1946908"/>
                  <a:pt x="190278" y="1946642"/>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4" name="!!foto2">
            <a:extLst>
              <a:ext uri="{FF2B5EF4-FFF2-40B4-BE49-F238E27FC236}">
                <a16:creationId xmlns:a16="http://schemas.microsoft.com/office/drawing/2014/main" id="{F700475E-F805-9932-C7A7-BFFA39212EB7}"/>
              </a:ext>
            </a:extLst>
          </p:cNvPr>
          <p:cNvSpPr/>
          <p:nvPr/>
        </p:nvSpPr>
        <p:spPr>
          <a:xfrm>
            <a:off x="3960740" y="193318"/>
            <a:ext cx="2519404" cy="2621056"/>
          </a:xfrm>
          <a:custGeom>
            <a:avLst/>
            <a:gdLst>
              <a:gd name="connsiteX0" fmla="*/ 1241786 w 2519404"/>
              <a:gd name="connsiteY0" fmla="*/ 4749 h 2621056"/>
              <a:gd name="connsiteX1" fmla="*/ 129511 w 2519404"/>
              <a:gd name="connsiteY1" fmla="*/ 860274 h 2621056"/>
              <a:gd name="connsiteX2" fmla="*/ 18775 w 2519404"/>
              <a:gd name="connsiteY2" fmla="*/ 1655964 h 2621056"/>
              <a:gd name="connsiteX3" fmla="*/ 967624 w 2519404"/>
              <a:gd name="connsiteY3" fmla="*/ 2599452 h 2621056"/>
              <a:gd name="connsiteX4" fmla="*/ 2229035 w 2519404"/>
              <a:gd name="connsiteY4" fmla="*/ 2115876 h 2621056"/>
              <a:gd name="connsiteX5" fmla="*/ 2487569 w 2519404"/>
              <a:gd name="connsiteY5" fmla="*/ 1551479 h 2621056"/>
              <a:gd name="connsiteX6" fmla="*/ 2483550 w 2519404"/>
              <a:gd name="connsiteY6" fmla="*/ 924126 h 2621056"/>
              <a:gd name="connsiteX7" fmla="*/ 2269669 w 2519404"/>
              <a:gd name="connsiteY7" fmla="*/ 513778 h 2621056"/>
              <a:gd name="connsiteX8" fmla="*/ 1861105 w 2519404"/>
              <a:gd name="connsiteY8" fmla="*/ 132900 h 2621056"/>
              <a:gd name="connsiteX9" fmla="*/ 1313229 w 2519404"/>
              <a:gd name="connsiteY9" fmla="*/ 284 h 2621056"/>
              <a:gd name="connsiteX10" fmla="*/ 1241786 w 2519404"/>
              <a:gd name="connsiteY10" fmla="*/ 4749 h 262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19404" h="2621056" fill="none" extrusionOk="0">
                <a:moveTo>
                  <a:pt x="1241786" y="4749"/>
                </a:moveTo>
                <a:cubicBezTo>
                  <a:pt x="729479" y="22731"/>
                  <a:pt x="367303" y="334645"/>
                  <a:pt x="129511" y="860274"/>
                </a:cubicBezTo>
                <a:cubicBezTo>
                  <a:pt x="26534" y="1095491"/>
                  <a:pt x="-19340" y="1351626"/>
                  <a:pt x="18775" y="1655964"/>
                </a:cubicBezTo>
                <a:cubicBezTo>
                  <a:pt x="98851" y="2103942"/>
                  <a:pt x="526331" y="2530840"/>
                  <a:pt x="967624" y="2599452"/>
                </a:cubicBezTo>
                <a:cubicBezTo>
                  <a:pt x="1348613" y="2655013"/>
                  <a:pt x="1874753" y="2546842"/>
                  <a:pt x="2229035" y="2115876"/>
                </a:cubicBezTo>
                <a:cubicBezTo>
                  <a:pt x="2358393" y="1981720"/>
                  <a:pt x="2440518" y="1755964"/>
                  <a:pt x="2487569" y="1551479"/>
                </a:cubicBezTo>
                <a:cubicBezTo>
                  <a:pt x="2526330" y="1339119"/>
                  <a:pt x="2534190" y="1141576"/>
                  <a:pt x="2483550" y="924126"/>
                </a:cubicBezTo>
                <a:cubicBezTo>
                  <a:pt x="2432209" y="772366"/>
                  <a:pt x="2340637" y="649019"/>
                  <a:pt x="2269669" y="513778"/>
                </a:cubicBezTo>
                <a:cubicBezTo>
                  <a:pt x="2200177" y="334486"/>
                  <a:pt x="2025048" y="206517"/>
                  <a:pt x="1861105" y="132900"/>
                </a:cubicBezTo>
                <a:cubicBezTo>
                  <a:pt x="1687646" y="42423"/>
                  <a:pt x="1499477" y="33132"/>
                  <a:pt x="1313229" y="284"/>
                </a:cubicBezTo>
                <a:cubicBezTo>
                  <a:pt x="1286237" y="4327"/>
                  <a:pt x="1266578" y="2781"/>
                  <a:pt x="1241786" y="4749"/>
                </a:cubicBezTo>
                <a:close/>
              </a:path>
              <a:path w="2519404" h="2621056" stroke="0" extrusionOk="0">
                <a:moveTo>
                  <a:pt x="1241786" y="4749"/>
                </a:moveTo>
                <a:cubicBezTo>
                  <a:pt x="710432" y="44779"/>
                  <a:pt x="262374" y="364348"/>
                  <a:pt x="129511" y="860274"/>
                </a:cubicBezTo>
                <a:cubicBezTo>
                  <a:pt x="-20575" y="1137327"/>
                  <a:pt x="-3518" y="1410004"/>
                  <a:pt x="18775" y="1655964"/>
                </a:cubicBezTo>
                <a:cubicBezTo>
                  <a:pt x="113968" y="2114897"/>
                  <a:pt x="513314" y="2505777"/>
                  <a:pt x="967624" y="2599452"/>
                </a:cubicBezTo>
                <a:cubicBezTo>
                  <a:pt x="1475521" y="2651256"/>
                  <a:pt x="1922710" y="2469294"/>
                  <a:pt x="2229035" y="2115876"/>
                </a:cubicBezTo>
                <a:cubicBezTo>
                  <a:pt x="2370757" y="1948306"/>
                  <a:pt x="2463697" y="1770135"/>
                  <a:pt x="2487569" y="1551479"/>
                </a:cubicBezTo>
                <a:cubicBezTo>
                  <a:pt x="2507193" y="1342313"/>
                  <a:pt x="2533353" y="1126108"/>
                  <a:pt x="2483550" y="924126"/>
                </a:cubicBezTo>
                <a:cubicBezTo>
                  <a:pt x="2445867" y="768691"/>
                  <a:pt x="2342950" y="654365"/>
                  <a:pt x="2269669" y="513778"/>
                </a:cubicBezTo>
                <a:cubicBezTo>
                  <a:pt x="2191351" y="321009"/>
                  <a:pt x="2037752" y="227340"/>
                  <a:pt x="1861105" y="132900"/>
                </a:cubicBezTo>
                <a:cubicBezTo>
                  <a:pt x="1718576" y="25028"/>
                  <a:pt x="1491274" y="15171"/>
                  <a:pt x="1313229" y="284"/>
                </a:cubicBezTo>
                <a:cubicBezTo>
                  <a:pt x="1285918" y="862"/>
                  <a:pt x="1264662" y="499"/>
                  <a:pt x="1241786" y="4749"/>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65" name="!!dierenverzorger">
            <a:extLst>
              <a:ext uri="{FF2B5EF4-FFF2-40B4-BE49-F238E27FC236}">
                <a16:creationId xmlns:a16="http://schemas.microsoft.com/office/drawing/2014/main" id="{B4F016AD-3A07-1397-0280-D021B9487073}"/>
              </a:ext>
            </a:extLst>
          </p:cNvPr>
          <p:cNvSpPr/>
          <p:nvPr/>
        </p:nvSpPr>
        <p:spPr>
          <a:xfrm>
            <a:off x="6915135" y="1978374"/>
            <a:ext cx="4643475" cy="758446"/>
          </a:xfrm>
          <a:prstGeom prst="roundRect">
            <a:avLst/>
          </a:prstGeom>
          <a:solidFill>
            <a:srgbClr val="54823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Dierenverzorger</a:t>
            </a:r>
            <a:endParaRPr lang="nl-BE" sz="4000" dirty="0">
              <a:solidFill>
                <a:schemeClr val="bg1"/>
              </a:solidFill>
              <a:latin typeface="+mj-lt"/>
            </a:endParaRPr>
          </a:p>
        </p:txBody>
      </p:sp>
      <p:sp>
        <p:nvSpPr>
          <p:cNvPr id="66" name="!!uitlegtekst">
            <a:extLst>
              <a:ext uri="{FF2B5EF4-FFF2-40B4-BE49-F238E27FC236}">
                <a16:creationId xmlns:a16="http://schemas.microsoft.com/office/drawing/2014/main" id="{1EEABF64-B331-987A-D1C6-27B2EBB05488}"/>
              </a:ext>
            </a:extLst>
          </p:cNvPr>
          <p:cNvSpPr/>
          <p:nvPr/>
        </p:nvSpPr>
        <p:spPr>
          <a:xfrm>
            <a:off x="6834500" y="2880422"/>
            <a:ext cx="4948070"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chemeClr val="accent6">
                    <a:lumMod val="75000"/>
                  </a:schemeClr>
                </a:solidFill>
              </a:rPr>
              <a:t>Stap in de schoenen van een dierenverzorger. </a:t>
            </a:r>
            <a:br>
              <a:rPr lang="nl-BE" sz="1400" dirty="0">
                <a:solidFill>
                  <a:schemeClr val="accent6">
                    <a:lumMod val="75000"/>
                  </a:schemeClr>
                </a:solidFill>
              </a:rPr>
            </a:br>
            <a:r>
              <a:rPr lang="nl-BE" sz="1400" dirty="0">
                <a:solidFill>
                  <a:schemeClr val="accent6">
                    <a:lumMod val="75000"/>
                  </a:schemeClr>
                </a:solidFill>
              </a:rPr>
              <a:t>Beleef een geweldige dag die je dichter bij dieren brengt dan ooit tevoren! </a:t>
            </a:r>
          </a:p>
          <a:p>
            <a:br>
              <a:rPr lang="nl-BE" sz="1400" dirty="0">
                <a:solidFill>
                  <a:schemeClr val="accent6">
                    <a:lumMod val="75000"/>
                  </a:schemeClr>
                </a:solidFill>
              </a:rPr>
            </a:br>
            <a:r>
              <a:rPr lang="nl-BE" sz="1400" dirty="0">
                <a:solidFill>
                  <a:schemeClr val="accent6">
                    <a:lumMod val="75000"/>
                  </a:schemeClr>
                </a:solidFill>
              </a:rPr>
              <a:t>Je ontdekt niet alleen veel over bijzondere diersoorten maar je steunt er meteen deze bijzondere organisaties mee.</a:t>
            </a:r>
          </a:p>
        </p:txBody>
      </p:sp>
      <p:pic>
        <p:nvPicPr>
          <p:cNvPr id="68" name="!!website">
            <a:extLst>
              <a:ext uri="{FF2B5EF4-FFF2-40B4-BE49-F238E27FC236}">
                <a16:creationId xmlns:a16="http://schemas.microsoft.com/office/drawing/2014/main" id="{5220E73C-5AE9-E5A5-64C9-78F48D736D2E}"/>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915135" y="5088207"/>
            <a:ext cx="640104" cy="472156"/>
          </a:xfrm>
          <a:prstGeom prst="rect">
            <a:avLst/>
          </a:prstGeom>
          <a:effectLst>
            <a:outerShdw blurRad="50800" dist="38100" dir="2700000" algn="tl" rotWithShape="0">
              <a:prstClr val="black">
                <a:alpha val="40000"/>
              </a:prstClr>
            </a:outerShdw>
          </a:effectLst>
        </p:spPr>
      </p:pic>
      <p:sp>
        <p:nvSpPr>
          <p:cNvPr id="69" name="!!website1">
            <a:hlinkClick r:id="rId7"/>
            <a:extLst>
              <a:ext uri="{FF2B5EF4-FFF2-40B4-BE49-F238E27FC236}">
                <a16:creationId xmlns:a16="http://schemas.microsoft.com/office/drawing/2014/main" id="{26AA48E8-3DF7-80F0-1B48-6149D62D2FEC}"/>
              </a:ext>
            </a:extLst>
          </p:cNvPr>
          <p:cNvSpPr/>
          <p:nvPr/>
        </p:nvSpPr>
        <p:spPr>
          <a:xfrm>
            <a:off x="7598583" y="5028021"/>
            <a:ext cx="3642397" cy="25515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nl-BE" sz="1400" dirty="0">
                <a:solidFill>
                  <a:schemeClr val="accent6">
                    <a:lumMod val="75000"/>
                  </a:schemeClr>
                </a:solidFill>
                <a:latin typeface="+mj-lt"/>
              </a:rPr>
              <a:t>Natuurhulpcentrum Opglabbeek</a:t>
            </a:r>
          </a:p>
        </p:txBody>
      </p:sp>
      <p:sp>
        <p:nvSpPr>
          <p:cNvPr id="70" name="!!website2">
            <a:hlinkClick r:id="rId8"/>
            <a:extLst>
              <a:ext uri="{FF2B5EF4-FFF2-40B4-BE49-F238E27FC236}">
                <a16:creationId xmlns:a16="http://schemas.microsoft.com/office/drawing/2014/main" id="{3D5CCAAF-9D58-E483-0D0E-E7D10BA43445}"/>
              </a:ext>
            </a:extLst>
          </p:cNvPr>
          <p:cNvSpPr/>
          <p:nvPr/>
        </p:nvSpPr>
        <p:spPr>
          <a:xfrm>
            <a:off x="7598583" y="5334769"/>
            <a:ext cx="3642397" cy="25515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r>
              <a:rPr lang="nl-BE" sz="1400" dirty="0">
                <a:solidFill>
                  <a:schemeClr val="accent6">
                    <a:lumMod val="75000"/>
                  </a:schemeClr>
                </a:solidFill>
                <a:latin typeface="+mj-lt"/>
              </a:rPr>
              <a:t>De Zonnegloed vzw in Vleteren</a:t>
            </a:r>
          </a:p>
        </p:txBody>
      </p:sp>
      <p:grpSp>
        <p:nvGrpSpPr>
          <p:cNvPr id="43" name="Groep 42">
            <a:extLst>
              <a:ext uri="{FF2B5EF4-FFF2-40B4-BE49-F238E27FC236}">
                <a16:creationId xmlns:a16="http://schemas.microsoft.com/office/drawing/2014/main" id="{15FD2B48-3B85-DDA7-7CA8-D39961833BA7}"/>
              </a:ext>
            </a:extLst>
          </p:cNvPr>
          <p:cNvGrpSpPr/>
          <p:nvPr/>
        </p:nvGrpSpPr>
        <p:grpSpPr>
          <a:xfrm>
            <a:off x="10420892" y="5830942"/>
            <a:ext cx="1525615" cy="785882"/>
            <a:chOff x="10420892" y="5830942"/>
            <a:chExt cx="1525615" cy="785882"/>
          </a:xfrm>
        </p:grpSpPr>
        <p:grpSp>
          <p:nvGrpSpPr>
            <p:cNvPr id="47" name="!!aanbevolendoor...">
              <a:extLst>
                <a:ext uri="{FF2B5EF4-FFF2-40B4-BE49-F238E27FC236}">
                  <a16:creationId xmlns:a16="http://schemas.microsoft.com/office/drawing/2014/main" id="{AF054F2D-149E-44E4-DFED-EB73887889A2}"/>
                </a:ext>
              </a:extLst>
            </p:cNvPr>
            <p:cNvGrpSpPr/>
            <p:nvPr/>
          </p:nvGrpSpPr>
          <p:grpSpPr>
            <a:xfrm>
              <a:off x="10453195" y="5862948"/>
              <a:ext cx="1066252" cy="359995"/>
              <a:chOff x="10453195" y="5862948"/>
              <a:chExt cx="1066252" cy="359995"/>
            </a:xfrm>
          </p:grpSpPr>
          <p:sp>
            <p:nvSpPr>
              <p:cNvPr id="77" name="Vrije vorm: vorm 76">
                <a:extLst>
                  <a:ext uri="{FF2B5EF4-FFF2-40B4-BE49-F238E27FC236}">
                    <a16:creationId xmlns:a16="http://schemas.microsoft.com/office/drawing/2014/main" id="{FFEE5848-AE0D-68CD-B82F-A4789988A816}"/>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8" name="Groep 77">
                <a:extLst>
                  <a:ext uri="{FF2B5EF4-FFF2-40B4-BE49-F238E27FC236}">
                    <a16:creationId xmlns:a16="http://schemas.microsoft.com/office/drawing/2014/main" id="{262348CA-CB4C-FE8C-FE51-A480BAB0307A}"/>
                  </a:ext>
                </a:extLst>
              </p:cNvPr>
              <p:cNvGrpSpPr/>
              <p:nvPr/>
            </p:nvGrpSpPr>
            <p:grpSpPr>
              <a:xfrm>
                <a:off x="10494392" y="5904165"/>
                <a:ext cx="983631" cy="277642"/>
                <a:chOff x="10494392" y="5904165"/>
                <a:chExt cx="983631" cy="277642"/>
              </a:xfrm>
            </p:grpSpPr>
            <p:sp>
              <p:nvSpPr>
                <p:cNvPr id="79" name="Vrije vorm: vorm 78">
                  <a:extLst>
                    <a:ext uri="{FF2B5EF4-FFF2-40B4-BE49-F238E27FC236}">
                      <a16:creationId xmlns:a16="http://schemas.microsoft.com/office/drawing/2014/main" id="{31E52287-5CD0-327A-9B90-DBB101085378}"/>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548235"/>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FC79CB7D-038B-377B-8FD2-7B9B4358089A}"/>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548235"/>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F619B010-6D88-DD66-8117-F4EFD263559D}"/>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548235"/>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A9C02DD6-07AF-AC38-ACE9-5B085AAAE14E}"/>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548235"/>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31C9E459-AFE7-B7C2-E832-7B5001C6E4F6}"/>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548235"/>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B84045CC-B13C-F653-31F4-1A6063D8E056}"/>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548235"/>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ADD4FE9F-478E-DC4A-FDC1-70786B268454}"/>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548235"/>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17A06562-5598-87E1-0070-6C86732DFA42}"/>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548235"/>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18381454-73D4-1622-C3E5-7D1DF7C27F73}"/>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548235"/>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F5A2CD24-E76E-5480-D17E-0ECF073416E8}"/>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548235"/>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FB07CFFB-2D37-1376-58E4-2E2C8462D884}"/>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548235"/>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F086AEB3-D4C3-49D2-D5F7-E2370BC0A58D}"/>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548235"/>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7297C760-F336-6292-A228-0013243124FB}"/>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548235"/>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4B3EBCED-3F27-D02F-2BFE-3B015536FD55}"/>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548235"/>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E054ACB1-093F-A0EB-D9AB-F2D73A4DD31D}"/>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E25B897B-35A9-D394-1CDD-7B817E04DCF2}"/>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98D6E4F9-EC83-19F5-5BAF-7CFBAD33A6F5}"/>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grpSp>
        </p:grpSp>
        <p:grpSp>
          <p:nvGrpSpPr>
            <p:cNvPr id="49" name="!!pijlterug">
              <a:extLst>
                <a:ext uri="{FF2B5EF4-FFF2-40B4-BE49-F238E27FC236}">
                  <a16:creationId xmlns:a16="http://schemas.microsoft.com/office/drawing/2014/main" id="{5D5872C4-D04E-97BD-0A03-66E879981FF7}"/>
                </a:ext>
              </a:extLst>
            </p:cNvPr>
            <p:cNvGrpSpPr/>
            <p:nvPr/>
          </p:nvGrpSpPr>
          <p:grpSpPr>
            <a:xfrm flipH="1">
              <a:off x="11055232" y="6050223"/>
              <a:ext cx="836061" cy="523220"/>
              <a:chOff x="5319729" y="2943256"/>
              <a:chExt cx="1553925" cy="972471"/>
            </a:xfrm>
          </p:grpSpPr>
          <p:sp>
            <p:nvSpPr>
              <p:cNvPr id="53" name="Vrije vorm: vorm 52">
                <a:extLst>
                  <a:ext uri="{FF2B5EF4-FFF2-40B4-BE49-F238E27FC236}">
                    <a16:creationId xmlns:a16="http://schemas.microsoft.com/office/drawing/2014/main" id="{C1A8981B-2210-356F-8A26-B304A18B030D}"/>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4" name="Graphic 19">
                <a:extLst>
                  <a:ext uri="{FF2B5EF4-FFF2-40B4-BE49-F238E27FC236}">
                    <a16:creationId xmlns:a16="http://schemas.microsoft.com/office/drawing/2014/main" id="{24B5C547-EA18-5013-9B9B-694DEB7CF2D0}"/>
                  </a:ext>
                </a:extLst>
              </p:cNvPr>
              <p:cNvGrpSpPr/>
              <p:nvPr/>
            </p:nvGrpSpPr>
            <p:grpSpPr>
              <a:xfrm>
                <a:off x="5376853" y="3000226"/>
                <a:ext cx="1439731" cy="858354"/>
                <a:chOff x="5376853" y="3000226"/>
                <a:chExt cx="1439731" cy="858354"/>
              </a:xfrm>
            </p:grpSpPr>
            <p:grpSp>
              <p:nvGrpSpPr>
                <p:cNvPr id="55" name="Graphic 19">
                  <a:extLst>
                    <a:ext uri="{FF2B5EF4-FFF2-40B4-BE49-F238E27FC236}">
                      <a16:creationId xmlns:a16="http://schemas.microsoft.com/office/drawing/2014/main" id="{409EC2E3-7486-5AAA-10E7-47FF68AE398D}"/>
                    </a:ext>
                  </a:extLst>
                </p:cNvPr>
                <p:cNvGrpSpPr/>
                <p:nvPr/>
              </p:nvGrpSpPr>
              <p:grpSpPr>
                <a:xfrm>
                  <a:off x="5378317" y="3000226"/>
                  <a:ext cx="1435193" cy="853806"/>
                  <a:chOff x="5378317" y="3000226"/>
                  <a:chExt cx="1435193" cy="853806"/>
                </a:xfrm>
              </p:grpSpPr>
              <p:sp>
                <p:nvSpPr>
                  <p:cNvPr id="60" name="Vrije vorm: vorm 59">
                    <a:extLst>
                      <a:ext uri="{FF2B5EF4-FFF2-40B4-BE49-F238E27FC236}">
                        <a16:creationId xmlns:a16="http://schemas.microsoft.com/office/drawing/2014/main" id="{1CBCC6B0-398C-B4E5-CF44-CD0FE487AEA3}"/>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548235"/>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68E0C0C2-E00E-F2F1-97C8-AE099DF5AAB3}"/>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2B09BB5B-D484-660E-2FC7-0CE99205B436}"/>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167A492C-FE56-CCBF-09CD-B9262072E214}"/>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987CCB5C-CFA8-03EB-F6EA-F2C15F5363A8}"/>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C3DDC271-C199-476C-9CFF-BAC08B07CD04}"/>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6" name="Vrije vorm: vorm 55">
                  <a:extLst>
                    <a:ext uri="{FF2B5EF4-FFF2-40B4-BE49-F238E27FC236}">
                      <a16:creationId xmlns:a16="http://schemas.microsoft.com/office/drawing/2014/main" id="{FBA6DB50-C145-BB80-F854-55EA1201D27A}"/>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144C9E8C-A34A-FDD9-82E3-E95BBAE83C4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50" name="!!linkvorigedia">
              <a:hlinkClick r:id="" action="ppaction://hlinkshowjump?jump=nextslide"/>
              <a:extLst>
                <a:ext uri="{FF2B5EF4-FFF2-40B4-BE49-F238E27FC236}">
                  <a16:creationId xmlns:a16="http://schemas.microsoft.com/office/drawing/2014/main" id="{DBD32DC2-258A-B42F-B30D-5CB3CA1A28F2}"/>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420476300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500" fill="hold"/>
                                        <p:tgtEl>
                                          <p:spTgt spid="59"/>
                                        </p:tgtEl>
                                        <p:attrNameLst>
                                          <p:attrName>ppt_w</p:attrName>
                                        </p:attrNameLst>
                                      </p:cBhvr>
                                      <p:tavLst>
                                        <p:tav tm="0">
                                          <p:val>
                                            <p:fltVal val="0"/>
                                          </p:val>
                                        </p:tav>
                                        <p:tav tm="100000">
                                          <p:val>
                                            <p:strVal val="#ppt_w"/>
                                          </p:val>
                                        </p:tav>
                                      </p:tavLst>
                                    </p:anim>
                                    <p:anim calcmode="lin" valueType="num">
                                      <p:cBhvr>
                                        <p:cTn id="8" dur="500" fill="hold"/>
                                        <p:tgtEl>
                                          <p:spTgt spid="59"/>
                                        </p:tgtEl>
                                        <p:attrNameLst>
                                          <p:attrName>ppt_h</p:attrName>
                                        </p:attrNameLst>
                                      </p:cBhvr>
                                      <p:tavLst>
                                        <p:tav tm="0">
                                          <p:val>
                                            <p:fltVal val="0"/>
                                          </p:val>
                                        </p:tav>
                                        <p:tav tm="100000">
                                          <p:val>
                                            <p:strVal val="#ppt_h"/>
                                          </p:val>
                                        </p:tav>
                                      </p:tavLst>
                                    </p:anim>
                                    <p:animEffect transition="in" filter="fade">
                                      <p:cBhvr>
                                        <p:cTn id="9" dur="500"/>
                                        <p:tgtEl>
                                          <p:spTgt spid="5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4"/>
                                        </p:tgtEl>
                                        <p:attrNameLst>
                                          <p:attrName>style.visibility</p:attrName>
                                        </p:attrNameLst>
                                      </p:cBhvr>
                                      <p:to>
                                        <p:strVal val="visible"/>
                                      </p:to>
                                    </p:set>
                                    <p:anim calcmode="lin" valueType="num">
                                      <p:cBhvr>
                                        <p:cTn id="12" dur="500" fill="hold"/>
                                        <p:tgtEl>
                                          <p:spTgt spid="64"/>
                                        </p:tgtEl>
                                        <p:attrNameLst>
                                          <p:attrName>ppt_w</p:attrName>
                                        </p:attrNameLst>
                                      </p:cBhvr>
                                      <p:tavLst>
                                        <p:tav tm="0">
                                          <p:val>
                                            <p:fltVal val="0"/>
                                          </p:val>
                                        </p:tav>
                                        <p:tav tm="100000">
                                          <p:val>
                                            <p:strVal val="#ppt_w"/>
                                          </p:val>
                                        </p:tav>
                                      </p:tavLst>
                                    </p:anim>
                                    <p:anim calcmode="lin" valueType="num">
                                      <p:cBhvr>
                                        <p:cTn id="13" dur="500" fill="hold"/>
                                        <p:tgtEl>
                                          <p:spTgt spid="64"/>
                                        </p:tgtEl>
                                        <p:attrNameLst>
                                          <p:attrName>ppt_h</p:attrName>
                                        </p:attrNameLst>
                                      </p:cBhvr>
                                      <p:tavLst>
                                        <p:tav tm="0">
                                          <p:val>
                                            <p:fltVal val="0"/>
                                          </p:val>
                                        </p:tav>
                                        <p:tav tm="100000">
                                          <p:val>
                                            <p:strVal val="#ppt_h"/>
                                          </p:val>
                                        </p:tav>
                                      </p:tavLst>
                                    </p:anim>
                                    <p:animEffect transition="in" filter="fade">
                                      <p:cBhvr>
                                        <p:cTn id="14" dur="500"/>
                                        <p:tgtEl>
                                          <p:spTgt spid="64"/>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Effect transition="in" filter="fade">
                                      <p:cBhvr>
                                        <p:cTn id="19" dur="500"/>
                                        <p:tgtEl>
                                          <p:spTgt spid="58"/>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63"/>
                                        </p:tgtEl>
                                        <p:attrNameLst>
                                          <p:attrName>style.visibility</p:attrName>
                                        </p:attrNameLst>
                                      </p:cBhvr>
                                      <p:to>
                                        <p:strVal val="visible"/>
                                      </p:to>
                                    </p:set>
                                    <p:anim calcmode="lin" valueType="num">
                                      <p:cBhvr>
                                        <p:cTn id="22" dur="500" fill="hold"/>
                                        <p:tgtEl>
                                          <p:spTgt spid="63"/>
                                        </p:tgtEl>
                                        <p:attrNameLst>
                                          <p:attrName>ppt_w</p:attrName>
                                        </p:attrNameLst>
                                      </p:cBhvr>
                                      <p:tavLst>
                                        <p:tav tm="0">
                                          <p:val>
                                            <p:fltVal val="0"/>
                                          </p:val>
                                        </p:tav>
                                        <p:tav tm="100000">
                                          <p:val>
                                            <p:strVal val="#ppt_w"/>
                                          </p:val>
                                        </p:tav>
                                      </p:tavLst>
                                    </p:anim>
                                    <p:anim calcmode="lin" valueType="num">
                                      <p:cBhvr>
                                        <p:cTn id="23" dur="500" fill="hold"/>
                                        <p:tgtEl>
                                          <p:spTgt spid="63"/>
                                        </p:tgtEl>
                                        <p:attrNameLst>
                                          <p:attrName>ppt_h</p:attrName>
                                        </p:attrNameLst>
                                      </p:cBhvr>
                                      <p:tavLst>
                                        <p:tav tm="0">
                                          <p:val>
                                            <p:fltVal val="0"/>
                                          </p:val>
                                        </p:tav>
                                        <p:tav tm="100000">
                                          <p:val>
                                            <p:strVal val="#ppt_h"/>
                                          </p:val>
                                        </p:tav>
                                      </p:tavLst>
                                    </p:anim>
                                    <p:animEffect transition="in" filter="fade">
                                      <p:cBhvr>
                                        <p:cTn id="24" dur="500"/>
                                        <p:tgtEl>
                                          <p:spTgt spid="63"/>
                                        </p:tgtEl>
                                      </p:cBhvr>
                                    </p:animEffect>
                                  </p:childTnLst>
                                </p:cTn>
                              </p:par>
                              <p:par>
                                <p:cTn id="25" presetID="6" presetClass="emph" presetSubtype="0" autoRev="1" fill="hold" grpId="1" nodeType="withEffect">
                                  <p:stCondLst>
                                    <p:cond delay="400"/>
                                  </p:stCondLst>
                                  <p:childTnLst>
                                    <p:animScale>
                                      <p:cBhvr>
                                        <p:cTn id="26" dur="200" fill="hold"/>
                                        <p:tgtEl>
                                          <p:spTgt spid="59"/>
                                        </p:tgtEl>
                                      </p:cBhvr>
                                      <p:by x="105000" y="105000"/>
                                    </p:animScale>
                                  </p:childTnLst>
                                </p:cTn>
                              </p:par>
                              <p:par>
                                <p:cTn id="27" presetID="6" presetClass="emph" presetSubtype="0" autoRev="1" fill="hold" grpId="1" nodeType="withEffect">
                                  <p:stCondLst>
                                    <p:cond delay="400"/>
                                  </p:stCondLst>
                                  <p:childTnLst>
                                    <p:animScale>
                                      <p:cBhvr>
                                        <p:cTn id="28" dur="200" fill="hold"/>
                                        <p:tgtEl>
                                          <p:spTgt spid="64"/>
                                        </p:tgtEl>
                                      </p:cBhvr>
                                      <p:by x="105000" y="105000"/>
                                    </p:animScale>
                                  </p:childTnLst>
                                </p:cTn>
                              </p:par>
                              <p:par>
                                <p:cTn id="29" presetID="6" presetClass="emph" presetSubtype="0" autoRev="1" fill="hold" grpId="1" nodeType="withEffect">
                                  <p:stCondLst>
                                    <p:cond delay="600"/>
                                  </p:stCondLst>
                                  <p:childTnLst>
                                    <p:animScale>
                                      <p:cBhvr>
                                        <p:cTn id="30" dur="200" fill="hold"/>
                                        <p:tgtEl>
                                          <p:spTgt spid="58"/>
                                        </p:tgtEl>
                                      </p:cBhvr>
                                      <p:by x="105000" y="105000"/>
                                    </p:animScale>
                                  </p:childTnLst>
                                </p:cTn>
                              </p:par>
                              <p:par>
                                <p:cTn id="31" presetID="6" presetClass="emph" presetSubtype="0" autoRev="1" fill="hold" grpId="1" nodeType="withEffect">
                                  <p:stCondLst>
                                    <p:cond delay="600"/>
                                  </p:stCondLst>
                                  <p:childTnLst>
                                    <p:animScale>
                                      <p:cBhvr>
                                        <p:cTn id="32" dur="200" fill="hold"/>
                                        <p:tgtEl>
                                          <p:spTgt spid="63"/>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66"/>
                                        </p:tgtEl>
                                        <p:attrNameLst>
                                          <p:attrName>style.visibility</p:attrName>
                                        </p:attrNameLst>
                                      </p:cBhvr>
                                      <p:to>
                                        <p:strVal val="visible"/>
                                      </p:to>
                                    </p:set>
                                    <p:anim calcmode="lin" valueType="num">
                                      <p:cBhvr additive="base">
                                        <p:cTn id="36" dur="500" fill="hold"/>
                                        <p:tgtEl>
                                          <p:spTgt spid="66"/>
                                        </p:tgtEl>
                                        <p:attrNameLst>
                                          <p:attrName>ppt_x</p:attrName>
                                        </p:attrNameLst>
                                      </p:cBhvr>
                                      <p:tavLst>
                                        <p:tav tm="0">
                                          <p:val>
                                            <p:strVal val="1+#ppt_w/2"/>
                                          </p:val>
                                        </p:tav>
                                        <p:tav tm="100000">
                                          <p:val>
                                            <p:strVal val="#ppt_x"/>
                                          </p:val>
                                        </p:tav>
                                      </p:tavLst>
                                    </p:anim>
                                    <p:anim calcmode="lin" valueType="num">
                                      <p:cBhvr additive="base">
                                        <p:cTn id="37" dur="500" fill="hold"/>
                                        <p:tgtEl>
                                          <p:spTgt spid="66"/>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68"/>
                                        </p:tgtEl>
                                        <p:attrNameLst>
                                          <p:attrName>style.visibility</p:attrName>
                                        </p:attrNameLst>
                                      </p:cBhvr>
                                      <p:to>
                                        <p:strVal val="visible"/>
                                      </p:to>
                                    </p:set>
                                    <p:anim calcmode="lin" valueType="num">
                                      <p:cBhvr>
                                        <p:cTn id="40" dur="500" fill="hold"/>
                                        <p:tgtEl>
                                          <p:spTgt spid="68"/>
                                        </p:tgtEl>
                                        <p:attrNameLst>
                                          <p:attrName>ppt_w</p:attrName>
                                        </p:attrNameLst>
                                      </p:cBhvr>
                                      <p:tavLst>
                                        <p:tav tm="0">
                                          <p:val>
                                            <p:fltVal val="0"/>
                                          </p:val>
                                        </p:tav>
                                        <p:tav tm="100000">
                                          <p:val>
                                            <p:strVal val="#ppt_w"/>
                                          </p:val>
                                        </p:tav>
                                      </p:tavLst>
                                    </p:anim>
                                    <p:anim calcmode="lin" valueType="num">
                                      <p:cBhvr>
                                        <p:cTn id="41" dur="500" fill="hold"/>
                                        <p:tgtEl>
                                          <p:spTgt spid="68"/>
                                        </p:tgtEl>
                                        <p:attrNameLst>
                                          <p:attrName>ppt_h</p:attrName>
                                        </p:attrNameLst>
                                      </p:cBhvr>
                                      <p:tavLst>
                                        <p:tav tm="0">
                                          <p:val>
                                            <p:fltVal val="0"/>
                                          </p:val>
                                        </p:tav>
                                        <p:tav tm="100000">
                                          <p:val>
                                            <p:strVal val="#ppt_h"/>
                                          </p:val>
                                        </p:tav>
                                      </p:tavLst>
                                    </p:anim>
                                    <p:anim calcmode="lin" valueType="num">
                                      <p:cBhvr>
                                        <p:cTn id="42" dur="500" fill="hold"/>
                                        <p:tgtEl>
                                          <p:spTgt spid="68"/>
                                        </p:tgtEl>
                                        <p:attrNameLst>
                                          <p:attrName>style.rotation</p:attrName>
                                        </p:attrNameLst>
                                      </p:cBhvr>
                                      <p:tavLst>
                                        <p:tav tm="0">
                                          <p:val>
                                            <p:fltVal val="360"/>
                                          </p:val>
                                        </p:tav>
                                        <p:tav tm="100000">
                                          <p:val>
                                            <p:fltVal val="0"/>
                                          </p:val>
                                        </p:tav>
                                      </p:tavLst>
                                    </p:anim>
                                    <p:animEffect transition="in" filter="fade">
                                      <p:cBhvr>
                                        <p:cTn id="43" dur="500"/>
                                        <p:tgtEl>
                                          <p:spTgt spid="68"/>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69"/>
                                        </p:tgtEl>
                                        <p:attrNameLst>
                                          <p:attrName>style.visibility</p:attrName>
                                        </p:attrNameLst>
                                      </p:cBhvr>
                                      <p:to>
                                        <p:strVal val="visible"/>
                                      </p:to>
                                    </p:set>
                                    <p:anim calcmode="lin" valueType="num">
                                      <p:cBhvr>
                                        <p:cTn id="46" dur="500" fill="hold"/>
                                        <p:tgtEl>
                                          <p:spTgt spid="69"/>
                                        </p:tgtEl>
                                        <p:attrNameLst>
                                          <p:attrName>ppt_w</p:attrName>
                                        </p:attrNameLst>
                                      </p:cBhvr>
                                      <p:tavLst>
                                        <p:tav tm="0">
                                          <p:val>
                                            <p:fltVal val="0"/>
                                          </p:val>
                                        </p:tav>
                                        <p:tav tm="100000">
                                          <p:val>
                                            <p:strVal val="#ppt_w"/>
                                          </p:val>
                                        </p:tav>
                                      </p:tavLst>
                                    </p:anim>
                                    <p:anim calcmode="lin" valueType="num">
                                      <p:cBhvr>
                                        <p:cTn id="47" dur="500" fill="hold"/>
                                        <p:tgtEl>
                                          <p:spTgt spid="69"/>
                                        </p:tgtEl>
                                        <p:attrNameLst>
                                          <p:attrName>ppt_h</p:attrName>
                                        </p:attrNameLst>
                                      </p:cBhvr>
                                      <p:tavLst>
                                        <p:tav tm="0">
                                          <p:val>
                                            <p:fltVal val="0"/>
                                          </p:val>
                                        </p:tav>
                                        <p:tav tm="100000">
                                          <p:val>
                                            <p:strVal val="#ppt_h"/>
                                          </p:val>
                                        </p:tav>
                                      </p:tavLst>
                                    </p:anim>
                                    <p:animEffect transition="in" filter="fade">
                                      <p:cBhvr>
                                        <p:cTn id="48" dur="500"/>
                                        <p:tgtEl>
                                          <p:spTgt spid="69"/>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70"/>
                                        </p:tgtEl>
                                        <p:attrNameLst>
                                          <p:attrName>style.visibility</p:attrName>
                                        </p:attrNameLst>
                                      </p:cBhvr>
                                      <p:to>
                                        <p:strVal val="visible"/>
                                      </p:to>
                                    </p:set>
                                    <p:anim calcmode="lin" valueType="num">
                                      <p:cBhvr>
                                        <p:cTn id="51" dur="500" fill="hold"/>
                                        <p:tgtEl>
                                          <p:spTgt spid="70"/>
                                        </p:tgtEl>
                                        <p:attrNameLst>
                                          <p:attrName>ppt_w</p:attrName>
                                        </p:attrNameLst>
                                      </p:cBhvr>
                                      <p:tavLst>
                                        <p:tav tm="0">
                                          <p:val>
                                            <p:fltVal val="0"/>
                                          </p:val>
                                        </p:tav>
                                        <p:tav tm="100000">
                                          <p:val>
                                            <p:strVal val="#ppt_w"/>
                                          </p:val>
                                        </p:tav>
                                      </p:tavLst>
                                    </p:anim>
                                    <p:anim calcmode="lin" valueType="num">
                                      <p:cBhvr>
                                        <p:cTn id="52" dur="500" fill="hold"/>
                                        <p:tgtEl>
                                          <p:spTgt spid="70"/>
                                        </p:tgtEl>
                                        <p:attrNameLst>
                                          <p:attrName>ppt_h</p:attrName>
                                        </p:attrNameLst>
                                      </p:cBhvr>
                                      <p:tavLst>
                                        <p:tav tm="0">
                                          <p:val>
                                            <p:fltVal val="0"/>
                                          </p:val>
                                        </p:tav>
                                        <p:tav tm="100000">
                                          <p:val>
                                            <p:strVal val="#ppt_h"/>
                                          </p:val>
                                        </p:tav>
                                      </p:tavLst>
                                    </p:anim>
                                    <p:animEffect transition="in" filter="fade">
                                      <p:cBhvr>
                                        <p:cTn id="5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8" grpId="1" animBg="1"/>
      <p:bldP spid="59" grpId="0" animBg="1"/>
      <p:bldP spid="59" grpId="1" animBg="1"/>
      <p:bldP spid="63" grpId="0" animBg="1"/>
      <p:bldP spid="63" grpId="1" animBg="1"/>
      <p:bldP spid="64" grpId="0" animBg="1"/>
      <p:bldP spid="64" grpId="1" animBg="1"/>
      <p:bldP spid="66" grpId="0"/>
      <p:bldP spid="69" grpId="0"/>
      <p:bldP spid="70" grpId="0"/>
    </p:bldLst>
  </p:timing>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9" name="!!BG_achter">
            <a:extLst>
              <a:ext uri="{FF2B5EF4-FFF2-40B4-BE49-F238E27FC236}">
                <a16:creationId xmlns:a16="http://schemas.microsoft.com/office/drawing/2014/main" id="{88104247-BC04-16D7-2DF3-17DE3B00CDB7}"/>
              </a:ext>
            </a:extLst>
          </p:cNvPr>
          <p:cNvSpPr/>
          <p:nvPr/>
        </p:nvSpPr>
        <p:spPr>
          <a:xfrm>
            <a:off x="205946" y="197708"/>
            <a:ext cx="11780108" cy="6462584"/>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solidFill>
                <a:schemeClr val="accent6">
                  <a:lumMod val="75000"/>
                </a:schemeClr>
              </a:solidFill>
            </a:endParaRPr>
          </a:p>
        </p:txBody>
      </p:sp>
      <p:sp>
        <p:nvSpPr>
          <p:cNvPr id="130" name="!!golvendevormlinks1">
            <a:extLst>
              <a:ext uri="{FF2B5EF4-FFF2-40B4-BE49-F238E27FC236}">
                <a16:creationId xmlns:a16="http://schemas.microsoft.com/office/drawing/2014/main" id="{50295A18-5DB1-D78F-4505-B12F32808EA9}"/>
              </a:ext>
            </a:extLst>
          </p:cNvPr>
          <p:cNvSpPr>
            <a:spLocks/>
          </p:cNvSpPr>
          <p:nvPr/>
        </p:nvSpPr>
        <p:spPr>
          <a:xfrm>
            <a:off x="5933940" y="197706"/>
            <a:ext cx="605211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DDEDD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131" name="!!golvendevormlinks2">
            <a:extLst>
              <a:ext uri="{FF2B5EF4-FFF2-40B4-BE49-F238E27FC236}">
                <a16:creationId xmlns:a16="http://schemas.microsoft.com/office/drawing/2014/main" id="{DB9F5F8E-3311-4269-580C-5F1B8B4D1668}"/>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90" name="!!cirkeldierenverzorger">
            <a:extLst>
              <a:ext uri="{FF2B5EF4-FFF2-40B4-BE49-F238E27FC236}">
                <a16:creationId xmlns:a16="http://schemas.microsoft.com/office/drawing/2014/main" id="{496DBA48-2782-A819-7F56-7789DE88BD0D}"/>
              </a:ext>
            </a:extLst>
          </p:cNvPr>
          <p:cNvSpPr/>
          <p:nvPr/>
        </p:nvSpPr>
        <p:spPr>
          <a:xfrm>
            <a:off x="190919" y="2074869"/>
            <a:ext cx="5324742" cy="5539586"/>
          </a:xfrm>
          <a:custGeom>
            <a:avLst/>
            <a:gdLst>
              <a:gd name="connsiteX0" fmla="*/ 2624507 w 5324742"/>
              <a:gd name="connsiteY0" fmla="*/ 10038 h 5539586"/>
              <a:gd name="connsiteX1" fmla="*/ 273721 w 5324742"/>
              <a:gd name="connsiteY1" fmla="*/ 1818184 h 5539586"/>
              <a:gd name="connsiteX2" fmla="*/ 39681 w 5324742"/>
              <a:gd name="connsiteY2" fmla="*/ 3499871 h 5539586"/>
              <a:gd name="connsiteX3" fmla="*/ 2045068 w 5324742"/>
              <a:gd name="connsiteY3" fmla="*/ 5493927 h 5539586"/>
              <a:gd name="connsiteX4" fmla="*/ 4711049 w 5324742"/>
              <a:gd name="connsiteY4" fmla="*/ 4471891 h 5539586"/>
              <a:gd name="connsiteX5" fmla="*/ 5257460 w 5324742"/>
              <a:gd name="connsiteY5" fmla="*/ 3279043 h 5539586"/>
              <a:gd name="connsiteX6" fmla="*/ 5248966 w 5324742"/>
              <a:gd name="connsiteY6" fmla="*/ 1953135 h 5539586"/>
              <a:gd name="connsiteX7" fmla="*/ 4796929 w 5324742"/>
              <a:gd name="connsiteY7" fmla="*/ 1085866 h 5539586"/>
              <a:gd name="connsiteX8" fmla="*/ 3933432 w 5324742"/>
              <a:gd name="connsiteY8" fmla="*/ 280883 h 5539586"/>
              <a:gd name="connsiteX9" fmla="*/ 2775500 w 5324742"/>
              <a:gd name="connsiteY9" fmla="*/ 600 h 5539586"/>
              <a:gd name="connsiteX10" fmla="*/ 2624507 w 5324742"/>
              <a:gd name="connsiteY10" fmla="*/ 10038 h 553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24742" h="5539586" fill="none" extrusionOk="0">
                <a:moveTo>
                  <a:pt x="2624507" y="10038"/>
                </a:moveTo>
                <a:cubicBezTo>
                  <a:pt x="1577596" y="91402"/>
                  <a:pt x="719401" y="821765"/>
                  <a:pt x="273721" y="1818184"/>
                </a:cubicBezTo>
                <a:cubicBezTo>
                  <a:pt x="58849" y="2310373"/>
                  <a:pt x="-33221" y="2829913"/>
                  <a:pt x="39681" y="3499871"/>
                </a:cubicBezTo>
                <a:cubicBezTo>
                  <a:pt x="213064" y="4461131"/>
                  <a:pt x="1161235" y="5393789"/>
                  <a:pt x="2045068" y="5493927"/>
                </a:cubicBezTo>
                <a:cubicBezTo>
                  <a:pt x="2972988" y="5662430"/>
                  <a:pt x="3966291" y="5379046"/>
                  <a:pt x="4711049" y="4471891"/>
                </a:cubicBezTo>
                <a:cubicBezTo>
                  <a:pt x="4983281" y="4141440"/>
                  <a:pt x="5101529" y="3716975"/>
                  <a:pt x="5257460" y="3279043"/>
                </a:cubicBezTo>
                <a:cubicBezTo>
                  <a:pt x="5339854" y="2830897"/>
                  <a:pt x="5355066" y="2409741"/>
                  <a:pt x="5248966" y="1953135"/>
                </a:cubicBezTo>
                <a:cubicBezTo>
                  <a:pt x="5161414" y="1630620"/>
                  <a:pt x="4943777" y="1372723"/>
                  <a:pt x="4796929" y="1085866"/>
                </a:cubicBezTo>
                <a:cubicBezTo>
                  <a:pt x="4600707" y="737619"/>
                  <a:pt x="4279338" y="432469"/>
                  <a:pt x="3933432" y="280883"/>
                </a:cubicBezTo>
                <a:cubicBezTo>
                  <a:pt x="3574693" y="91778"/>
                  <a:pt x="3175113" y="6685"/>
                  <a:pt x="2775500" y="600"/>
                </a:cubicBezTo>
                <a:cubicBezTo>
                  <a:pt x="2721095" y="5846"/>
                  <a:pt x="2679020" y="6379"/>
                  <a:pt x="2624507" y="10038"/>
                </a:cubicBezTo>
                <a:close/>
              </a:path>
              <a:path w="5324742" h="5539586" stroke="0" extrusionOk="0">
                <a:moveTo>
                  <a:pt x="2624507" y="10038"/>
                </a:moveTo>
                <a:cubicBezTo>
                  <a:pt x="1425813" y="81883"/>
                  <a:pt x="561960" y="775439"/>
                  <a:pt x="273721" y="1818184"/>
                </a:cubicBezTo>
                <a:cubicBezTo>
                  <a:pt x="16043" y="2360668"/>
                  <a:pt x="18116" y="3000863"/>
                  <a:pt x="39681" y="3499871"/>
                </a:cubicBezTo>
                <a:cubicBezTo>
                  <a:pt x="276482" y="4443836"/>
                  <a:pt x="1110957" y="5288734"/>
                  <a:pt x="2045068" y="5493927"/>
                </a:cubicBezTo>
                <a:cubicBezTo>
                  <a:pt x="3142260" y="5581768"/>
                  <a:pt x="4029365" y="5172671"/>
                  <a:pt x="4711049" y="4471891"/>
                </a:cubicBezTo>
                <a:cubicBezTo>
                  <a:pt x="5038725" y="4111718"/>
                  <a:pt x="5229828" y="3758710"/>
                  <a:pt x="5257460" y="3279043"/>
                </a:cubicBezTo>
                <a:cubicBezTo>
                  <a:pt x="5327800" y="2841021"/>
                  <a:pt x="5389390" y="2338898"/>
                  <a:pt x="5248966" y="1953135"/>
                </a:cubicBezTo>
                <a:cubicBezTo>
                  <a:pt x="5154896" y="1613102"/>
                  <a:pt x="4937546" y="1402764"/>
                  <a:pt x="4796929" y="1085866"/>
                </a:cubicBezTo>
                <a:cubicBezTo>
                  <a:pt x="4622188" y="693824"/>
                  <a:pt x="4339217" y="499038"/>
                  <a:pt x="3933432" y="280883"/>
                </a:cubicBezTo>
                <a:cubicBezTo>
                  <a:pt x="3622963" y="59946"/>
                  <a:pt x="3150737" y="33813"/>
                  <a:pt x="2775500" y="600"/>
                </a:cubicBezTo>
                <a:cubicBezTo>
                  <a:pt x="2721222" y="1680"/>
                  <a:pt x="2671563" y="-2246"/>
                  <a:pt x="2624507" y="1003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91" name="!!fotodierenverzorger">
            <a:extLst>
              <a:ext uri="{FF2B5EF4-FFF2-40B4-BE49-F238E27FC236}">
                <a16:creationId xmlns:a16="http://schemas.microsoft.com/office/drawing/2014/main" id="{3F201786-A201-580B-F0A5-CD6643460988}"/>
              </a:ext>
            </a:extLst>
          </p:cNvPr>
          <p:cNvSpPr/>
          <p:nvPr/>
        </p:nvSpPr>
        <p:spPr>
          <a:xfrm>
            <a:off x="278909" y="2166408"/>
            <a:ext cx="5148766" cy="5356508"/>
          </a:xfrm>
          <a:custGeom>
            <a:avLst/>
            <a:gdLst>
              <a:gd name="connsiteX0" fmla="*/ 2537770 w 5148766"/>
              <a:gd name="connsiteY0" fmla="*/ 9706 h 5356508"/>
              <a:gd name="connsiteX1" fmla="*/ 264675 w 5148766"/>
              <a:gd name="connsiteY1" fmla="*/ 1758095 h 5356508"/>
              <a:gd name="connsiteX2" fmla="*/ 38370 w 5148766"/>
              <a:gd name="connsiteY2" fmla="*/ 3384203 h 5356508"/>
              <a:gd name="connsiteX3" fmla="*/ 1977481 w 5148766"/>
              <a:gd name="connsiteY3" fmla="*/ 5312358 h 5356508"/>
              <a:gd name="connsiteX4" fmla="*/ 4555355 w 5148766"/>
              <a:gd name="connsiteY4" fmla="*/ 4324100 h 5356508"/>
              <a:gd name="connsiteX5" fmla="*/ 5083707 w 5148766"/>
              <a:gd name="connsiteY5" fmla="*/ 3170674 h 5356508"/>
              <a:gd name="connsiteX6" fmla="*/ 5075495 w 5148766"/>
              <a:gd name="connsiteY6" fmla="*/ 1888586 h 5356508"/>
              <a:gd name="connsiteX7" fmla="*/ 4638396 w 5148766"/>
              <a:gd name="connsiteY7" fmla="*/ 1049979 h 5356508"/>
              <a:gd name="connsiteX8" fmla="*/ 3803437 w 5148766"/>
              <a:gd name="connsiteY8" fmla="*/ 271600 h 5356508"/>
              <a:gd name="connsiteX9" fmla="*/ 2683773 w 5148766"/>
              <a:gd name="connsiteY9" fmla="*/ 580 h 5356508"/>
              <a:gd name="connsiteX10" fmla="*/ 2537770 w 5148766"/>
              <a:gd name="connsiteY10" fmla="*/ 9706 h 5356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8766" h="5356508" fill="none" extrusionOk="0">
                <a:moveTo>
                  <a:pt x="2537770" y="9706"/>
                </a:moveTo>
                <a:cubicBezTo>
                  <a:pt x="1462940" y="12758"/>
                  <a:pt x="692429" y="801042"/>
                  <a:pt x="264675" y="1758095"/>
                </a:cubicBezTo>
                <a:cubicBezTo>
                  <a:pt x="82697" y="2187999"/>
                  <a:pt x="-37394" y="2754804"/>
                  <a:pt x="38370" y="3384203"/>
                </a:cubicBezTo>
                <a:cubicBezTo>
                  <a:pt x="179186" y="4220008"/>
                  <a:pt x="1110330" y="5204019"/>
                  <a:pt x="1977481" y="5312358"/>
                </a:cubicBezTo>
                <a:cubicBezTo>
                  <a:pt x="2903540" y="5487281"/>
                  <a:pt x="3820535" y="5214771"/>
                  <a:pt x="4555355" y="4324100"/>
                </a:cubicBezTo>
                <a:cubicBezTo>
                  <a:pt x="4818317" y="3993591"/>
                  <a:pt x="4980552" y="3589281"/>
                  <a:pt x="5083707" y="3170674"/>
                </a:cubicBezTo>
                <a:cubicBezTo>
                  <a:pt x="5156180" y="2727030"/>
                  <a:pt x="5192564" y="2376559"/>
                  <a:pt x="5075495" y="1888586"/>
                </a:cubicBezTo>
                <a:cubicBezTo>
                  <a:pt x="4950922" y="1580103"/>
                  <a:pt x="4784505" y="1326016"/>
                  <a:pt x="4638396" y="1049979"/>
                </a:cubicBezTo>
                <a:cubicBezTo>
                  <a:pt x="4501768" y="680223"/>
                  <a:pt x="4138820" y="424389"/>
                  <a:pt x="3803437" y="271600"/>
                </a:cubicBezTo>
                <a:cubicBezTo>
                  <a:pt x="3390804" y="71040"/>
                  <a:pt x="3065580" y="55203"/>
                  <a:pt x="2683773" y="580"/>
                </a:cubicBezTo>
                <a:cubicBezTo>
                  <a:pt x="2629872" y="7271"/>
                  <a:pt x="2586967" y="5340"/>
                  <a:pt x="2537770" y="9706"/>
                </a:cubicBezTo>
                <a:close/>
              </a:path>
              <a:path w="5148766" h="5356508" stroke="0" extrusionOk="0">
                <a:moveTo>
                  <a:pt x="2537770" y="9706"/>
                </a:moveTo>
                <a:cubicBezTo>
                  <a:pt x="1410761" y="84582"/>
                  <a:pt x="600514" y="791239"/>
                  <a:pt x="264675" y="1758095"/>
                </a:cubicBezTo>
                <a:cubicBezTo>
                  <a:pt x="-21666" y="2309546"/>
                  <a:pt x="-14375" y="2875689"/>
                  <a:pt x="38370" y="3384203"/>
                </a:cubicBezTo>
                <a:cubicBezTo>
                  <a:pt x="281897" y="4286352"/>
                  <a:pt x="1055428" y="5119150"/>
                  <a:pt x="1977481" y="5312358"/>
                </a:cubicBezTo>
                <a:cubicBezTo>
                  <a:pt x="3056341" y="5380960"/>
                  <a:pt x="3885973" y="4987944"/>
                  <a:pt x="4555355" y="4324100"/>
                </a:cubicBezTo>
                <a:cubicBezTo>
                  <a:pt x="4844058" y="3981845"/>
                  <a:pt x="5062060" y="3638387"/>
                  <a:pt x="5083707" y="3170674"/>
                </a:cubicBezTo>
                <a:cubicBezTo>
                  <a:pt x="5093515" y="2738962"/>
                  <a:pt x="5205775" y="2268036"/>
                  <a:pt x="5075495" y="1888586"/>
                </a:cubicBezTo>
                <a:cubicBezTo>
                  <a:pt x="4967879" y="1546492"/>
                  <a:pt x="4769138" y="1363650"/>
                  <a:pt x="4638396" y="1049979"/>
                </a:cubicBezTo>
                <a:cubicBezTo>
                  <a:pt x="4445141" y="711402"/>
                  <a:pt x="4178037" y="472379"/>
                  <a:pt x="3803437" y="271600"/>
                </a:cubicBezTo>
                <a:cubicBezTo>
                  <a:pt x="3486570" y="70678"/>
                  <a:pt x="3064858" y="2578"/>
                  <a:pt x="2683773" y="580"/>
                </a:cubicBezTo>
                <a:cubicBezTo>
                  <a:pt x="2625571" y="1860"/>
                  <a:pt x="2583037" y="-2771"/>
                  <a:pt x="2537770" y="9706"/>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92" name="!!foto1_element">
            <a:extLst>
              <a:ext uri="{FF2B5EF4-FFF2-40B4-BE49-F238E27FC236}">
                <a16:creationId xmlns:a16="http://schemas.microsoft.com/office/drawing/2014/main" id="{BED59F88-C968-89B2-6EE5-B2B230312CC3}"/>
              </a:ext>
            </a:extLst>
          </p:cNvPr>
          <p:cNvSpPr/>
          <p:nvPr/>
        </p:nvSpPr>
        <p:spPr>
          <a:xfrm>
            <a:off x="295813" y="1034755"/>
            <a:ext cx="2095298" cy="2226104"/>
          </a:xfrm>
          <a:custGeom>
            <a:avLst/>
            <a:gdLst>
              <a:gd name="connsiteX0" fmla="*/ 167141 w 2095298"/>
              <a:gd name="connsiteY0" fmla="*/ 1709939 h 2226104"/>
              <a:gd name="connsiteX1" fmla="*/ 1486426 w 2095298"/>
              <a:gd name="connsiteY1" fmla="*/ 2150885 h 2226104"/>
              <a:gd name="connsiteX2" fmla="*/ 2040150 w 2095298"/>
              <a:gd name="connsiteY2" fmla="*/ 894087 h 2226104"/>
              <a:gd name="connsiteX3" fmla="*/ 1370601 w 2095298"/>
              <a:gd name="connsiteY3" fmla="*/ 189487 h 2226104"/>
              <a:gd name="connsiteX4" fmla="*/ 746773 w 2095298"/>
              <a:gd name="connsiteY4" fmla="*/ 1018 h 2226104"/>
              <a:gd name="connsiteX5" fmla="*/ 360691 w 2095298"/>
              <a:gd name="connsiteY5" fmla="*/ 170691 h 2226104"/>
              <a:gd name="connsiteX6" fmla="*/ 159521 w 2095298"/>
              <a:gd name="connsiteY6" fmla="*/ 389641 h 2226104"/>
              <a:gd name="connsiteX7" fmla="*/ 8644 w 2095298"/>
              <a:gd name="connsiteY7" fmla="*/ 1225304 h 2226104"/>
              <a:gd name="connsiteX8" fmla="*/ 167141 w 2095298"/>
              <a:gd name="connsiteY8" fmla="*/ 1710446 h 2226104"/>
              <a:gd name="connsiteX9" fmla="*/ 167141 w 2095298"/>
              <a:gd name="connsiteY9" fmla="*/ 1709939 h 222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298" h="2226104" fill="none" extrusionOk="0">
                <a:moveTo>
                  <a:pt x="167141" y="1709939"/>
                </a:moveTo>
                <a:cubicBezTo>
                  <a:pt x="377141" y="2079373"/>
                  <a:pt x="965607" y="2349155"/>
                  <a:pt x="1486426" y="2150885"/>
                </a:cubicBezTo>
                <a:cubicBezTo>
                  <a:pt x="1914293" y="1959387"/>
                  <a:pt x="2220711" y="1438727"/>
                  <a:pt x="2040150" y="894087"/>
                </a:cubicBezTo>
                <a:cubicBezTo>
                  <a:pt x="1964630" y="549392"/>
                  <a:pt x="1659854" y="332748"/>
                  <a:pt x="1370601" y="189487"/>
                </a:cubicBezTo>
                <a:cubicBezTo>
                  <a:pt x="1150688" y="90991"/>
                  <a:pt x="943895" y="-2202"/>
                  <a:pt x="746773" y="1018"/>
                </a:cubicBezTo>
                <a:cubicBezTo>
                  <a:pt x="597597" y="18162"/>
                  <a:pt x="449686" y="60006"/>
                  <a:pt x="360691" y="170691"/>
                </a:cubicBezTo>
                <a:cubicBezTo>
                  <a:pt x="280104" y="228400"/>
                  <a:pt x="216105" y="301365"/>
                  <a:pt x="159521" y="389641"/>
                </a:cubicBezTo>
                <a:cubicBezTo>
                  <a:pt x="30704" y="635823"/>
                  <a:pt x="-31757" y="987932"/>
                  <a:pt x="8644" y="1225304"/>
                </a:cubicBezTo>
                <a:cubicBezTo>
                  <a:pt x="-2086" y="1380265"/>
                  <a:pt x="49763" y="1562605"/>
                  <a:pt x="167141" y="1710446"/>
                </a:cubicBezTo>
                <a:cubicBezTo>
                  <a:pt x="167186" y="1710273"/>
                  <a:pt x="167116" y="1710088"/>
                  <a:pt x="167141" y="1709939"/>
                </a:cubicBezTo>
                <a:close/>
              </a:path>
              <a:path w="2095298" h="2226104" stroke="0" extrusionOk="0">
                <a:moveTo>
                  <a:pt x="167141" y="1709939"/>
                </a:moveTo>
                <a:cubicBezTo>
                  <a:pt x="424596" y="2168343"/>
                  <a:pt x="1007514" y="2393062"/>
                  <a:pt x="1486426" y="2150885"/>
                </a:cubicBezTo>
                <a:cubicBezTo>
                  <a:pt x="1978007" y="1991234"/>
                  <a:pt x="2252817" y="1314164"/>
                  <a:pt x="2040150" y="894087"/>
                </a:cubicBezTo>
                <a:cubicBezTo>
                  <a:pt x="1938940" y="598119"/>
                  <a:pt x="1656319" y="366024"/>
                  <a:pt x="1370601" y="189487"/>
                </a:cubicBezTo>
                <a:cubicBezTo>
                  <a:pt x="1218249" y="75030"/>
                  <a:pt x="937327" y="-1440"/>
                  <a:pt x="746773" y="1018"/>
                </a:cubicBezTo>
                <a:cubicBezTo>
                  <a:pt x="597492" y="-13024"/>
                  <a:pt x="481534" y="50899"/>
                  <a:pt x="360691" y="170691"/>
                </a:cubicBezTo>
                <a:cubicBezTo>
                  <a:pt x="291695" y="235025"/>
                  <a:pt x="194867" y="292863"/>
                  <a:pt x="159521" y="389641"/>
                </a:cubicBezTo>
                <a:cubicBezTo>
                  <a:pt x="28157" y="577724"/>
                  <a:pt x="-60028" y="981211"/>
                  <a:pt x="8644" y="1225304"/>
                </a:cubicBezTo>
                <a:cubicBezTo>
                  <a:pt x="19169" y="1396068"/>
                  <a:pt x="80561" y="1581860"/>
                  <a:pt x="167141" y="1710446"/>
                </a:cubicBezTo>
                <a:cubicBezTo>
                  <a:pt x="167174" y="1710377"/>
                  <a:pt x="167114" y="1710114"/>
                  <a:pt x="167141" y="170993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3" name="!!foto2_elemnt">
            <a:extLst>
              <a:ext uri="{FF2B5EF4-FFF2-40B4-BE49-F238E27FC236}">
                <a16:creationId xmlns:a16="http://schemas.microsoft.com/office/drawing/2014/main" id="{B2E8E580-DA33-906B-2B87-6A494A3CB061}"/>
              </a:ext>
            </a:extLst>
          </p:cNvPr>
          <p:cNvSpPr/>
          <p:nvPr/>
        </p:nvSpPr>
        <p:spPr>
          <a:xfrm>
            <a:off x="2579317" y="105421"/>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94" name="!!foto1">
            <a:extLst>
              <a:ext uri="{FF2B5EF4-FFF2-40B4-BE49-F238E27FC236}">
                <a16:creationId xmlns:a16="http://schemas.microsoft.com/office/drawing/2014/main" id="{6010D1B2-8472-C751-759A-78A4A98704C9}"/>
              </a:ext>
            </a:extLst>
          </p:cNvPr>
          <p:cNvSpPr/>
          <p:nvPr/>
        </p:nvSpPr>
        <p:spPr>
          <a:xfrm>
            <a:off x="356990" y="1099751"/>
            <a:ext cx="1972944" cy="2096112"/>
          </a:xfrm>
          <a:custGeom>
            <a:avLst/>
            <a:gdLst>
              <a:gd name="connsiteX0" fmla="*/ 157381 w 1972944"/>
              <a:gd name="connsiteY0" fmla="*/ 1610088 h 2096112"/>
              <a:gd name="connsiteX1" fmla="*/ 1399626 w 1972944"/>
              <a:gd name="connsiteY1" fmla="*/ 2025286 h 2096112"/>
              <a:gd name="connsiteX2" fmla="*/ 1921016 w 1972944"/>
              <a:gd name="connsiteY2" fmla="*/ 841877 h 2096112"/>
              <a:gd name="connsiteX3" fmla="*/ 1290566 w 1972944"/>
              <a:gd name="connsiteY3" fmla="*/ 178422 h 2096112"/>
              <a:gd name="connsiteX4" fmla="*/ 703166 w 1972944"/>
              <a:gd name="connsiteY4" fmla="*/ 959 h 2096112"/>
              <a:gd name="connsiteX5" fmla="*/ 339628 w 1972944"/>
              <a:gd name="connsiteY5" fmla="*/ 160724 h 2096112"/>
              <a:gd name="connsiteX6" fmla="*/ 150206 w 1972944"/>
              <a:gd name="connsiteY6" fmla="*/ 366888 h 2096112"/>
              <a:gd name="connsiteX7" fmla="*/ 8139 w 1972944"/>
              <a:gd name="connsiteY7" fmla="*/ 1153753 h 2096112"/>
              <a:gd name="connsiteX8" fmla="*/ 157381 w 1972944"/>
              <a:gd name="connsiteY8" fmla="*/ 1610566 h 2096112"/>
              <a:gd name="connsiteX9" fmla="*/ 157381 w 1972944"/>
              <a:gd name="connsiteY9" fmla="*/ 1610088 h 209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2944" h="2096112" fill="none" extrusionOk="0">
                <a:moveTo>
                  <a:pt x="157381" y="1610088"/>
                </a:moveTo>
                <a:cubicBezTo>
                  <a:pt x="353549" y="1956004"/>
                  <a:pt x="922313" y="2211699"/>
                  <a:pt x="1399626" y="2025286"/>
                </a:cubicBezTo>
                <a:cubicBezTo>
                  <a:pt x="1797867" y="1845664"/>
                  <a:pt x="2091590" y="1365204"/>
                  <a:pt x="1921016" y="841877"/>
                </a:cubicBezTo>
                <a:cubicBezTo>
                  <a:pt x="1834623" y="530704"/>
                  <a:pt x="1563878" y="306768"/>
                  <a:pt x="1290566" y="178422"/>
                </a:cubicBezTo>
                <a:cubicBezTo>
                  <a:pt x="1089549" y="83324"/>
                  <a:pt x="882684" y="184"/>
                  <a:pt x="703166" y="959"/>
                </a:cubicBezTo>
                <a:cubicBezTo>
                  <a:pt x="558657" y="27009"/>
                  <a:pt x="430673" y="61092"/>
                  <a:pt x="339628" y="160724"/>
                </a:cubicBezTo>
                <a:cubicBezTo>
                  <a:pt x="269384" y="220118"/>
                  <a:pt x="211248" y="279262"/>
                  <a:pt x="150206" y="366888"/>
                </a:cubicBezTo>
                <a:cubicBezTo>
                  <a:pt x="38273" y="606826"/>
                  <a:pt x="-26393" y="921181"/>
                  <a:pt x="8139" y="1153753"/>
                </a:cubicBezTo>
                <a:cubicBezTo>
                  <a:pt x="18021" y="1310498"/>
                  <a:pt x="63419" y="1471661"/>
                  <a:pt x="157381" y="1610566"/>
                </a:cubicBezTo>
                <a:cubicBezTo>
                  <a:pt x="157408" y="1610432"/>
                  <a:pt x="157421" y="1610304"/>
                  <a:pt x="157381" y="1610088"/>
                </a:cubicBezTo>
                <a:close/>
              </a:path>
              <a:path w="1972944" h="2096112" stroke="0" extrusionOk="0">
                <a:moveTo>
                  <a:pt x="157381" y="1610088"/>
                </a:moveTo>
                <a:cubicBezTo>
                  <a:pt x="398314" y="2052133"/>
                  <a:pt x="949922" y="2249040"/>
                  <a:pt x="1399626" y="2025286"/>
                </a:cubicBezTo>
                <a:cubicBezTo>
                  <a:pt x="1874479" y="1892046"/>
                  <a:pt x="2116720" y="1244185"/>
                  <a:pt x="1921016" y="841877"/>
                </a:cubicBezTo>
                <a:cubicBezTo>
                  <a:pt x="1849016" y="584565"/>
                  <a:pt x="1558917" y="370537"/>
                  <a:pt x="1290566" y="178422"/>
                </a:cubicBezTo>
                <a:cubicBezTo>
                  <a:pt x="1143455" y="71095"/>
                  <a:pt x="892449" y="-4448"/>
                  <a:pt x="703166" y="959"/>
                </a:cubicBezTo>
                <a:cubicBezTo>
                  <a:pt x="562374" y="-13505"/>
                  <a:pt x="444001" y="58467"/>
                  <a:pt x="339628" y="160724"/>
                </a:cubicBezTo>
                <a:cubicBezTo>
                  <a:pt x="275888" y="214717"/>
                  <a:pt x="192866" y="283847"/>
                  <a:pt x="150206" y="366888"/>
                </a:cubicBezTo>
                <a:cubicBezTo>
                  <a:pt x="21634" y="572455"/>
                  <a:pt x="-31427" y="908857"/>
                  <a:pt x="8139" y="1153753"/>
                </a:cubicBezTo>
                <a:cubicBezTo>
                  <a:pt x="9107" y="1314632"/>
                  <a:pt x="73933" y="1473959"/>
                  <a:pt x="157381" y="1610566"/>
                </a:cubicBezTo>
                <a:cubicBezTo>
                  <a:pt x="157423" y="1610379"/>
                  <a:pt x="157356" y="1610296"/>
                  <a:pt x="157381" y="1610088"/>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5" name="!!foto2">
            <a:extLst>
              <a:ext uri="{FF2B5EF4-FFF2-40B4-BE49-F238E27FC236}">
                <a16:creationId xmlns:a16="http://schemas.microsoft.com/office/drawing/2014/main" id="{86EFAA20-07A8-D807-1F19-5C45C6673D93}"/>
              </a:ext>
            </a:extLst>
          </p:cNvPr>
          <p:cNvSpPr/>
          <p:nvPr/>
        </p:nvSpPr>
        <p:spPr>
          <a:xfrm>
            <a:off x="2668021" y="197706"/>
            <a:ext cx="2643740" cy="2750408"/>
          </a:xfrm>
          <a:custGeom>
            <a:avLst/>
            <a:gdLst>
              <a:gd name="connsiteX0" fmla="*/ 1303070 w 2643740"/>
              <a:gd name="connsiteY0" fmla="*/ 4983 h 2750408"/>
              <a:gd name="connsiteX1" fmla="*/ 135903 w 2643740"/>
              <a:gd name="connsiteY1" fmla="*/ 902729 h 2750408"/>
              <a:gd name="connsiteX2" fmla="*/ 19702 w 2643740"/>
              <a:gd name="connsiteY2" fmla="*/ 1737688 h 2750408"/>
              <a:gd name="connsiteX3" fmla="*/ 1015378 w 2643740"/>
              <a:gd name="connsiteY3" fmla="*/ 2727738 h 2750408"/>
              <a:gd name="connsiteX4" fmla="*/ 2339041 w 2643740"/>
              <a:gd name="connsiteY4" fmla="*/ 2220297 h 2750408"/>
              <a:gd name="connsiteX5" fmla="*/ 2610334 w 2643740"/>
              <a:gd name="connsiteY5" fmla="*/ 1628047 h 2750408"/>
              <a:gd name="connsiteX6" fmla="*/ 2606117 w 2643740"/>
              <a:gd name="connsiteY6" fmla="*/ 969732 h 2750408"/>
              <a:gd name="connsiteX7" fmla="*/ 2381680 w 2643740"/>
              <a:gd name="connsiteY7" fmla="*/ 539133 h 2750408"/>
              <a:gd name="connsiteX8" fmla="*/ 1952953 w 2643740"/>
              <a:gd name="connsiteY8" fmla="*/ 139459 h 2750408"/>
              <a:gd name="connsiteX9" fmla="*/ 1378038 w 2643740"/>
              <a:gd name="connsiteY9" fmla="*/ 298 h 2750408"/>
              <a:gd name="connsiteX10" fmla="*/ 1303070 w 2643740"/>
              <a:gd name="connsiteY10" fmla="*/ 4983 h 275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3740" h="2750408" fill="none" extrusionOk="0">
                <a:moveTo>
                  <a:pt x="1303070" y="4983"/>
                </a:moveTo>
                <a:cubicBezTo>
                  <a:pt x="726761" y="-22982"/>
                  <a:pt x="390237" y="341485"/>
                  <a:pt x="135903" y="902729"/>
                </a:cubicBezTo>
                <a:cubicBezTo>
                  <a:pt x="33346" y="1139735"/>
                  <a:pt x="-29939" y="1452025"/>
                  <a:pt x="19702" y="1737688"/>
                </a:cubicBezTo>
                <a:cubicBezTo>
                  <a:pt x="91599" y="2165425"/>
                  <a:pt x="583634" y="2684525"/>
                  <a:pt x="1015378" y="2727738"/>
                </a:cubicBezTo>
                <a:cubicBezTo>
                  <a:pt x="1436359" y="2794862"/>
                  <a:pt x="1973371" y="2666925"/>
                  <a:pt x="2339041" y="2220297"/>
                </a:cubicBezTo>
                <a:cubicBezTo>
                  <a:pt x="2474820" y="2080993"/>
                  <a:pt x="2540339" y="1844724"/>
                  <a:pt x="2610334" y="1628047"/>
                </a:cubicBezTo>
                <a:cubicBezTo>
                  <a:pt x="2637927" y="1386473"/>
                  <a:pt x="2665297" y="1217302"/>
                  <a:pt x="2606117" y="969732"/>
                </a:cubicBezTo>
                <a:cubicBezTo>
                  <a:pt x="2555171" y="810235"/>
                  <a:pt x="2453009" y="682073"/>
                  <a:pt x="2381680" y="539133"/>
                </a:cubicBezTo>
                <a:cubicBezTo>
                  <a:pt x="2309345" y="350630"/>
                  <a:pt x="2125552" y="220573"/>
                  <a:pt x="1952953" y="139459"/>
                </a:cubicBezTo>
                <a:cubicBezTo>
                  <a:pt x="1754226" y="40017"/>
                  <a:pt x="1575794" y="10240"/>
                  <a:pt x="1378038" y="298"/>
                </a:cubicBezTo>
                <a:cubicBezTo>
                  <a:pt x="1352351" y="1249"/>
                  <a:pt x="1330837" y="3332"/>
                  <a:pt x="1303070" y="4983"/>
                </a:cubicBezTo>
                <a:close/>
              </a:path>
              <a:path w="2643740" h="2750408" stroke="0" extrusionOk="0">
                <a:moveTo>
                  <a:pt x="1303070" y="4983"/>
                </a:moveTo>
                <a:cubicBezTo>
                  <a:pt x="775317" y="52016"/>
                  <a:pt x="288990" y="392240"/>
                  <a:pt x="135903" y="902729"/>
                </a:cubicBezTo>
                <a:cubicBezTo>
                  <a:pt x="-25522" y="1196298"/>
                  <a:pt x="-14135" y="1471076"/>
                  <a:pt x="19702" y="1737688"/>
                </a:cubicBezTo>
                <a:cubicBezTo>
                  <a:pt x="169927" y="2182538"/>
                  <a:pt x="581594" y="2617560"/>
                  <a:pt x="1015378" y="2727738"/>
                </a:cubicBezTo>
                <a:cubicBezTo>
                  <a:pt x="1572474" y="2760109"/>
                  <a:pt x="1989178" y="2552868"/>
                  <a:pt x="2339041" y="2220297"/>
                </a:cubicBezTo>
                <a:cubicBezTo>
                  <a:pt x="2484097" y="2045240"/>
                  <a:pt x="2574539" y="1849236"/>
                  <a:pt x="2610334" y="1628047"/>
                </a:cubicBezTo>
                <a:cubicBezTo>
                  <a:pt x="2613807" y="1406156"/>
                  <a:pt x="2680510" y="1155800"/>
                  <a:pt x="2606117" y="969732"/>
                </a:cubicBezTo>
                <a:cubicBezTo>
                  <a:pt x="2559290" y="800809"/>
                  <a:pt x="2461436" y="682696"/>
                  <a:pt x="2381680" y="539133"/>
                </a:cubicBezTo>
                <a:cubicBezTo>
                  <a:pt x="2289003" y="354354"/>
                  <a:pt x="2156556" y="248991"/>
                  <a:pt x="1952953" y="139459"/>
                </a:cubicBezTo>
                <a:cubicBezTo>
                  <a:pt x="1786084" y="39471"/>
                  <a:pt x="1561742" y="21082"/>
                  <a:pt x="1378038" y="298"/>
                </a:cubicBezTo>
                <a:cubicBezTo>
                  <a:pt x="1350069" y="877"/>
                  <a:pt x="1326482" y="-993"/>
                  <a:pt x="1303070" y="4983"/>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00" name="!!tekst_waarom">
            <a:extLst>
              <a:ext uri="{FF2B5EF4-FFF2-40B4-BE49-F238E27FC236}">
                <a16:creationId xmlns:a16="http://schemas.microsoft.com/office/drawing/2014/main" id="{BBD5A003-6E54-175A-F73B-BB231B7AE69D}"/>
              </a:ext>
            </a:extLst>
          </p:cNvPr>
          <p:cNvSpPr/>
          <p:nvPr/>
        </p:nvSpPr>
        <p:spPr>
          <a:xfrm>
            <a:off x="8025557" y="4626490"/>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548235"/>
                </a:solidFill>
                <a:latin typeface="Montserrat ExtraBold" panose="00000900000000000000" pitchFamily="2" charset="0"/>
              </a:rPr>
              <a:t>W</a:t>
            </a:r>
            <a:r>
              <a:rPr lang="nl-BE" sz="2400" dirty="0" err="1">
                <a:solidFill>
                  <a:srgbClr val="548235"/>
                </a:solidFill>
                <a:latin typeface="Montserrat ExtraBold" panose="00000900000000000000" pitchFamily="2" charset="0"/>
              </a:rPr>
              <a:t>aarom</a:t>
            </a:r>
            <a:r>
              <a:rPr lang="nl-BE" sz="2400" dirty="0">
                <a:solidFill>
                  <a:srgbClr val="548235"/>
                </a:solidFill>
                <a:latin typeface="Montserrat ExtraBold" panose="00000900000000000000" pitchFamily="2" charset="0"/>
              </a:rPr>
              <a:t>?</a:t>
            </a:r>
          </a:p>
        </p:txBody>
      </p:sp>
      <p:sp>
        <p:nvSpPr>
          <p:cNvPr id="101" name="!!waaromtekst">
            <a:extLst>
              <a:ext uri="{FF2B5EF4-FFF2-40B4-BE49-F238E27FC236}">
                <a16:creationId xmlns:a16="http://schemas.microsoft.com/office/drawing/2014/main" id="{AEAC3178-828A-0054-B9C3-213F36F449B1}"/>
              </a:ext>
            </a:extLst>
          </p:cNvPr>
          <p:cNvSpPr/>
          <p:nvPr/>
        </p:nvSpPr>
        <p:spPr>
          <a:xfrm>
            <a:off x="8049341" y="5032320"/>
            <a:ext cx="3498558" cy="73866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548235"/>
                </a:solidFill>
              </a:rPr>
              <a:t>“Op een bijzondere en leerrijke manier erg dicht bij grote en soms wilde dieren komen. Wauw!”</a:t>
            </a:r>
          </a:p>
        </p:txBody>
      </p:sp>
      <p:sp>
        <p:nvSpPr>
          <p:cNvPr id="129" name="!!dierenverzorger">
            <a:extLst>
              <a:ext uri="{FF2B5EF4-FFF2-40B4-BE49-F238E27FC236}">
                <a16:creationId xmlns:a16="http://schemas.microsoft.com/office/drawing/2014/main" id="{AF7CC3E3-A660-3962-1DFF-7A71D39EDE44}"/>
              </a:ext>
            </a:extLst>
          </p:cNvPr>
          <p:cNvSpPr/>
          <p:nvPr/>
        </p:nvSpPr>
        <p:spPr>
          <a:xfrm>
            <a:off x="5933939" y="1672546"/>
            <a:ext cx="4643475" cy="758446"/>
          </a:xfrm>
          <a:prstGeom prst="roundRect">
            <a:avLst/>
          </a:prstGeom>
          <a:solidFill>
            <a:srgbClr val="54823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Dierenverzorger</a:t>
            </a:r>
            <a:endParaRPr lang="nl-BE" sz="4000" dirty="0">
              <a:solidFill>
                <a:schemeClr val="bg1"/>
              </a:solidFill>
              <a:latin typeface="+mj-lt"/>
            </a:endParaRPr>
          </a:p>
        </p:txBody>
      </p:sp>
      <p:grpSp>
        <p:nvGrpSpPr>
          <p:cNvPr id="157" name="!!link_vorigedia">
            <a:extLst>
              <a:ext uri="{FF2B5EF4-FFF2-40B4-BE49-F238E27FC236}">
                <a16:creationId xmlns:a16="http://schemas.microsoft.com/office/drawing/2014/main" id="{467A22AA-EE7E-DCDC-6515-0FE7367A5944}"/>
              </a:ext>
            </a:extLst>
          </p:cNvPr>
          <p:cNvGrpSpPr/>
          <p:nvPr/>
        </p:nvGrpSpPr>
        <p:grpSpPr>
          <a:xfrm>
            <a:off x="339796" y="5971556"/>
            <a:ext cx="972650" cy="608698"/>
            <a:chOff x="5264513" y="3352232"/>
            <a:chExt cx="972650" cy="608698"/>
          </a:xfrm>
        </p:grpSpPr>
        <p:grpSp>
          <p:nvGrpSpPr>
            <p:cNvPr id="158" name="!!pijlterug">
              <a:extLst>
                <a:ext uri="{FF2B5EF4-FFF2-40B4-BE49-F238E27FC236}">
                  <a16:creationId xmlns:a16="http://schemas.microsoft.com/office/drawing/2014/main" id="{006EF2F8-D21C-7CFE-1965-6DC81DB9ED9B}"/>
                </a:ext>
              </a:extLst>
            </p:cNvPr>
            <p:cNvGrpSpPr/>
            <p:nvPr/>
          </p:nvGrpSpPr>
          <p:grpSpPr>
            <a:xfrm>
              <a:off x="5319729" y="3392507"/>
              <a:ext cx="836061" cy="523220"/>
              <a:chOff x="5319729" y="2943256"/>
              <a:chExt cx="1553925" cy="972471"/>
            </a:xfrm>
          </p:grpSpPr>
          <p:sp>
            <p:nvSpPr>
              <p:cNvPr id="160" name="Vrije vorm: vorm 159">
                <a:extLst>
                  <a:ext uri="{FF2B5EF4-FFF2-40B4-BE49-F238E27FC236}">
                    <a16:creationId xmlns:a16="http://schemas.microsoft.com/office/drawing/2014/main" id="{8074BDDB-E050-4ED1-12AF-BD3F760D8015}"/>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61" name="Graphic 19">
                <a:extLst>
                  <a:ext uri="{FF2B5EF4-FFF2-40B4-BE49-F238E27FC236}">
                    <a16:creationId xmlns:a16="http://schemas.microsoft.com/office/drawing/2014/main" id="{171DFCA3-86B8-B1D3-154A-6E33E64EA417}"/>
                  </a:ext>
                </a:extLst>
              </p:cNvPr>
              <p:cNvGrpSpPr/>
              <p:nvPr/>
            </p:nvGrpSpPr>
            <p:grpSpPr>
              <a:xfrm>
                <a:off x="5376853" y="3000226"/>
                <a:ext cx="1439731" cy="858354"/>
                <a:chOff x="5376853" y="3000226"/>
                <a:chExt cx="1439731" cy="858354"/>
              </a:xfrm>
            </p:grpSpPr>
            <p:grpSp>
              <p:nvGrpSpPr>
                <p:cNvPr id="162" name="Graphic 19">
                  <a:extLst>
                    <a:ext uri="{FF2B5EF4-FFF2-40B4-BE49-F238E27FC236}">
                      <a16:creationId xmlns:a16="http://schemas.microsoft.com/office/drawing/2014/main" id="{E2E3960A-1E48-8E5E-926E-7224FC7581D3}"/>
                    </a:ext>
                  </a:extLst>
                </p:cNvPr>
                <p:cNvGrpSpPr/>
                <p:nvPr/>
              </p:nvGrpSpPr>
              <p:grpSpPr>
                <a:xfrm>
                  <a:off x="5378317" y="3000226"/>
                  <a:ext cx="1435193" cy="853806"/>
                  <a:chOff x="5378317" y="3000226"/>
                  <a:chExt cx="1435193" cy="853806"/>
                </a:xfrm>
              </p:grpSpPr>
              <p:sp>
                <p:nvSpPr>
                  <p:cNvPr id="165" name="Vrije vorm: vorm 164">
                    <a:extLst>
                      <a:ext uri="{FF2B5EF4-FFF2-40B4-BE49-F238E27FC236}">
                        <a16:creationId xmlns:a16="http://schemas.microsoft.com/office/drawing/2014/main" id="{80C72A32-3904-9989-93B0-9600D35CC732}"/>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548235"/>
                  </a:solidFill>
                  <a:ln w="9525" cap="flat">
                    <a:noFill/>
                    <a:prstDash val="solid"/>
                    <a:miter/>
                  </a:ln>
                </p:spPr>
                <p:txBody>
                  <a:bodyPr rtlCol="0" anchor="ctr"/>
                  <a:lstStyle/>
                  <a:p>
                    <a:endParaRPr lang="nl-BE"/>
                  </a:p>
                </p:txBody>
              </p:sp>
              <p:sp>
                <p:nvSpPr>
                  <p:cNvPr id="166" name="Vrije vorm: vorm 165">
                    <a:extLst>
                      <a:ext uri="{FF2B5EF4-FFF2-40B4-BE49-F238E27FC236}">
                        <a16:creationId xmlns:a16="http://schemas.microsoft.com/office/drawing/2014/main" id="{DBDC6936-936E-4F6F-95E4-71DC471D50BA}"/>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167" name="Vrije vorm: vorm 166">
                    <a:extLst>
                      <a:ext uri="{FF2B5EF4-FFF2-40B4-BE49-F238E27FC236}">
                        <a16:creationId xmlns:a16="http://schemas.microsoft.com/office/drawing/2014/main" id="{93F9DE61-2B70-4FA1-EA02-A3608B4123F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168" name="Vrije vorm: vorm 167">
                    <a:extLst>
                      <a:ext uri="{FF2B5EF4-FFF2-40B4-BE49-F238E27FC236}">
                        <a16:creationId xmlns:a16="http://schemas.microsoft.com/office/drawing/2014/main" id="{64E5498B-F63F-CC8B-5177-ED7D498D033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169" name="Vrije vorm: vorm 168">
                    <a:extLst>
                      <a:ext uri="{FF2B5EF4-FFF2-40B4-BE49-F238E27FC236}">
                        <a16:creationId xmlns:a16="http://schemas.microsoft.com/office/drawing/2014/main" id="{F7FDF3A4-683C-C407-7CCA-0D88E800287D}"/>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170" name="Vrije vorm: vorm 169">
                    <a:extLst>
                      <a:ext uri="{FF2B5EF4-FFF2-40B4-BE49-F238E27FC236}">
                        <a16:creationId xmlns:a16="http://schemas.microsoft.com/office/drawing/2014/main" id="{CD1C7CA3-F12F-DEF8-C803-9A220197ADB7}"/>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163" name="Vrije vorm: vorm 162">
                  <a:extLst>
                    <a:ext uri="{FF2B5EF4-FFF2-40B4-BE49-F238E27FC236}">
                      <a16:creationId xmlns:a16="http://schemas.microsoft.com/office/drawing/2014/main" id="{FE435379-A94A-7D2E-4A9F-D5199B452AF5}"/>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64" name="Vrije vorm: vorm 163">
                  <a:extLst>
                    <a:ext uri="{FF2B5EF4-FFF2-40B4-BE49-F238E27FC236}">
                      <a16:creationId xmlns:a16="http://schemas.microsoft.com/office/drawing/2014/main" id="{66688D23-CFB6-CA5C-3203-1C666A36EDF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159" name="!!linkvorigedia">
              <a:hlinkClick r:id="rId5" action="ppaction://hlinksldjump"/>
              <a:extLst>
                <a:ext uri="{FF2B5EF4-FFF2-40B4-BE49-F238E27FC236}">
                  <a16:creationId xmlns:a16="http://schemas.microsoft.com/office/drawing/2014/main" id="{AB9845B0-82F4-0C7D-182C-7F330ABE7B8F}"/>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71" name="!!fotoaanbevolen_elemnt">
            <a:extLst>
              <a:ext uri="{FF2B5EF4-FFF2-40B4-BE49-F238E27FC236}">
                <a16:creationId xmlns:a16="http://schemas.microsoft.com/office/drawing/2014/main" id="{76DE066A-D11B-8C6D-0DB6-537B358120A8}"/>
              </a:ext>
            </a:extLst>
          </p:cNvPr>
          <p:cNvSpPr/>
          <p:nvPr/>
        </p:nvSpPr>
        <p:spPr>
          <a:xfrm>
            <a:off x="8025557" y="2622542"/>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172" name="!!fotoaanbevolen">
            <a:extLst>
              <a:ext uri="{FF2B5EF4-FFF2-40B4-BE49-F238E27FC236}">
                <a16:creationId xmlns:a16="http://schemas.microsoft.com/office/drawing/2014/main" id="{11A8201D-0CAE-3DC8-E3B1-6C4B608AF222}"/>
              </a:ext>
            </a:extLst>
          </p:cNvPr>
          <p:cNvSpPr/>
          <p:nvPr/>
        </p:nvSpPr>
        <p:spPr>
          <a:xfrm>
            <a:off x="8084464" y="2683827"/>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t="3153"/>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173" name="!!aanbevolendoorannelies">
            <a:extLst>
              <a:ext uri="{FF2B5EF4-FFF2-40B4-BE49-F238E27FC236}">
                <a16:creationId xmlns:a16="http://schemas.microsoft.com/office/drawing/2014/main" id="{3F45B2C4-E959-EEB3-D83D-87B275E13A08}"/>
              </a:ext>
            </a:extLst>
          </p:cNvPr>
          <p:cNvGrpSpPr/>
          <p:nvPr/>
        </p:nvGrpSpPr>
        <p:grpSpPr>
          <a:xfrm>
            <a:off x="5980569" y="2616414"/>
            <a:ext cx="2160647" cy="606401"/>
            <a:chOff x="5982456" y="2977493"/>
            <a:chExt cx="2761552" cy="775049"/>
          </a:xfrm>
        </p:grpSpPr>
        <p:sp>
          <p:nvSpPr>
            <p:cNvPr id="174" name="Vrije vorm: vorm 173">
              <a:extLst>
                <a:ext uri="{FF2B5EF4-FFF2-40B4-BE49-F238E27FC236}">
                  <a16:creationId xmlns:a16="http://schemas.microsoft.com/office/drawing/2014/main" id="{76E2F7AF-E3C7-7873-BDBF-F7C6C091AB26}"/>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75" name="Graphic 5">
              <a:extLst>
                <a:ext uri="{FF2B5EF4-FFF2-40B4-BE49-F238E27FC236}">
                  <a16:creationId xmlns:a16="http://schemas.microsoft.com/office/drawing/2014/main" id="{9365AA27-9E01-C488-AC68-1C9D039B4880}"/>
                </a:ext>
              </a:extLst>
            </p:cNvPr>
            <p:cNvGrpSpPr/>
            <p:nvPr/>
          </p:nvGrpSpPr>
          <p:grpSpPr>
            <a:xfrm>
              <a:off x="6049169" y="3044168"/>
              <a:ext cx="2628164" cy="641604"/>
              <a:chOff x="6049169" y="3044168"/>
              <a:chExt cx="2628164" cy="641604"/>
            </a:xfrm>
            <a:solidFill>
              <a:srgbClr val="548235"/>
            </a:solidFill>
          </p:grpSpPr>
          <p:sp>
            <p:nvSpPr>
              <p:cNvPr id="176" name="Vrije vorm: vorm 175">
                <a:extLst>
                  <a:ext uri="{FF2B5EF4-FFF2-40B4-BE49-F238E27FC236}">
                    <a16:creationId xmlns:a16="http://schemas.microsoft.com/office/drawing/2014/main" id="{91585198-FDCB-5712-65E2-4C3807FF90E3}"/>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77" name="Vrije vorm: vorm 176">
                <a:extLst>
                  <a:ext uri="{FF2B5EF4-FFF2-40B4-BE49-F238E27FC236}">
                    <a16:creationId xmlns:a16="http://schemas.microsoft.com/office/drawing/2014/main" id="{78FD4F55-F8E9-61AD-23AD-760506BB4399}"/>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endParaRPr lang="nl-BE"/>
              </a:p>
            </p:txBody>
          </p:sp>
          <p:sp>
            <p:nvSpPr>
              <p:cNvPr id="178" name="Vrije vorm: vorm 177">
                <a:extLst>
                  <a:ext uri="{FF2B5EF4-FFF2-40B4-BE49-F238E27FC236}">
                    <a16:creationId xmlns:a16="http://schemas.microsoft.com/office/drawing/2014/main" id="{D7E7EA1F-A65D-C67C-C714-41E4FCF932ED}"/>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79" name="Vrije vorm: vorm 178">
                <a:extLst>
                  <a:ext uri="{FF2B5EF4-FFF2-40B4-BE49-F238E27FC236}">
                    <a16:creationId xmlns:a16="http://schemas.microsoft.com/office/drawing/2014/main" id="{A5FB3B57-9ABF-61C3-7BF6-CADD15699D55}"/>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endParaRPr lang="nl-BE"/>
              </a:p>
            </p:txBody>
          </p:sp>
          <p:sp>
            <p:nvSpPr>
              <p:cNvPr id="180" name="Vrije vorm: vorm 179">
                <a:extLst>
                  <a:ext uri="{FF2B5EF4-FFF2-40B4-BE49-F238E27FC236}">
                    <a16:creationId xmlns:a16="http://schemas.microsoft.com/office/drawing/2014/main" id="{E5C2180E-C5BD-64F0-D571-A81E491DD85A}"/>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81" name="Vrije vorm: vorm 180">
                <a:extLst>
                  <a:ext uri="{FF2B5EF4-FFF2-40B4-BE49-F238E27FC236}">
                    <a16:creationId xmlns:a16="http://schemas.microsoft.com/office/drawing/2014/main" id="{DB838D5D-9C1C-725A-3176-85956E32E50D}"/>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82" name="Vrije vorm: vorm 181">
                <a:extLst>
                  <a:ext uri="{FF2B5EF4-FFF2-40B4-BE49-F238E27FC236}">
                    <a16:creationId xmlns:a16="http://schemas.microsoft.com/office/drawing/2014/main" id="{6B39E1E1-379C-D9EF-B702-246BB3D53D71}"/>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83" name="Vrije vorm: vorm 182">
                <a:extLst>
                  <a:ext uri="{FF2B5EF4-FFF2-40B4-BE49-F238E27FC236}">
                    <a16:creationId xmlns:a16="http://schemas.microsoft.com/office/drawing/2014/main" id="{85D1DBA6-9148-9FF5-AC58-F2042D565F11}"/>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84" name="Vrije vorm: vorm 183">
                <a:extLst>
                  <a:ext uri="{FF2B5EF4-FFF2-40B4-BE49-F238E27FC236}">
                    <a16:creationId xmlns:a16="http://schemas.microsoft.com/office/drawing/2014/main" id="{94E27D65-4046-9B2D-484F-5DB37AF5B1BD}"/>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85" name="Vrije vorm: vorm 184">
                <a:extLst>
                  <a:ext uri="{FF2B5EF4-FFF2-40B4-BE49-F238E27FC236}">
                    <a16:creationId xmlns:a16="http://schemas.microsoft.com/office/drawing/2014/main" id="{D523A7B9-BA7E-A402-C574-BAE8DB8EF0C9}"/>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86" name="Vrije vorm: vorm 185">
                <a:extLst>
                  <a:ext uri="{FF2B5EF4-FFF2-40B4-BE49-F238E27FC236}">
                    <a16:creationId xmlns:a16="http://schemas.microsoft.com/office/drawing/2014/main" id="{49D86248-0C86-3418-814E-7204DEC46A9E}"/>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87" name="Vrije vorm: vorm 186">
                <a:extLst>
                  <a:ext uri="{FF2B5EF4-FFF2-40B4-BE49-F238E27FC236}">
                    <a16:creationId xmlns:a16="http://schemas.microsoft.com/office/drawing/2014/main" id="{0D80AC4C-0322-BA20-2C45-B30B1D5A6C61}"/>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88" name="Vrije vorm: vorm 187">
                <a:extLst>
                  <a:ext uri="{FF2B5EF4-FFF2-40B4-BE49-F238E27FC236}">
                    <a16:creationId xmlns:a16="http://schemas.microsoft.com/office/drawing/2014/main" id="{3AEEF19E-9634-7B70-08FC-0E654D04D74B}"/>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189" name="Vrije vorm: vorm 188">
                <a:extLst>
                  <a:ext uri="{FF2B5EF4-FFF2-40B4-BE49-F238E27FC236}">
                    <a16:creationId xmlns:a16="http://schemas.microsoft.com/office/drawing/2014/main" id="{E1AD9E34-64BF-7C27-2085-80EA67D41BFF}"/>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190" name="Vrije vorm: vorm 189">
                <a:extLst>
                  <a:ext uri="{FF2B5EF4-FFF2-40B4-BE49-F238E27FC236}">
                    <a16:creationId xmlns:a16="http://schemas.microsoft.com/office/drawing/2014/main" id="{BFE41D29-7957-7DFA-12A1-D852767E5472}"/>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endParaRPr lang="nl-BE"/>
              </a:p>
            </p:txBody>
          </p:sp>
          <p:sp>
            <p:nvSpPr>
              <p:cNvPr id="191" name="Vrije vorm: vorm 190">
                <a:extLst>
                  <a:ext uri="{FF2B5EF4-FFF2-40B4-BE49-F238E27FC236}">
                    <a16:creationId xmlns:a16="http://schemas.microsoft.com/office/drawing/2014/main" id="{3B07724F-F88B-C5AC-E05F-1AE36694D09B}"/>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92" name="Vrije vorm: vorm 191">
                <a:extLst>
                  <a:ext uri="{FF2B5EF4-FFF2-40B4-BE49-F238E27FC236}">
                    <a16:creationId xmlns:a16="http://schemas.microsoft.com/office/drawing/2014/main" id="{9B6F0C84-6FA6-79E4-776F-EF05527EEE43}"/>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93" name="Vrije vorm: vorm 192">
                <a:extLst>
                  <a:ext uri="{FF2B5EF4-FFF2-40B4-BE49-F238E27FC236}">
                    <a16:creationId xmlns:a16="http://schemas.microsoft.com/office/drawing/2014/main" id="{BFCF85CC-FB76-358A-CD91-8060C4CE4BF1}"/>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194" name="Vrije vorm: vorm 193">
                <a:extLst>
                  <a:ext uri="{FF2B5EF4-FFF2-40B4-BE49-F238E27FC236}">
                    <a16:creationId xmlns:a16="http://schemas.microsoft.com/office/drawing/2014/main" id="{4D5F527D-6A54-8A44-7259-AD46A3E61243}"/>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95" name="Vrije vorm: vorm 194">
                <a:extLst>
                  <a:ext uri="{FF2B5EF4-FFF2-40B4-BE49-F238E27FC236}">
                    <a16:creationId xmlns:a16="http://schemas.microsoft.com/office/drawing/2014/main" id="{31BF0A87-60D1-D319-E551-F528A753219A}"/>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endParaRPr lang="nl-BE"/>
              </a:p>
            </p:txBody>
          </p:sp>
          <p:sp>
            <p:nvSpPr>
              <p:cNvPr id="196" name="Vrije vorm: vorm 195">
                <a:extLst>
                  <a:ext uri="{FF2B5EF4-FFF2-40B4-BE49-F238E27FC236}">
                    <a16:creationId xmlns:a16="http://schemas.microsoft.com/office/drawing/2014/main" id="{D266BE16-458F-2C01-664C-181C3EF68702}"/>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97" name="Vrije vorm: vorm 196">
                <a:extLst>
                  <a:ext uri="{FF2B5EF4-FFF2-40B4-BE49-F238E27FC236}">
                    <a16:creationId xmlns:a16="http://schemas.microsoft.com/office/drawing/2014/main" id="{4BD4F928-5CE4-22E4-0236-0D294ED8D8E3}"/>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endParaRPr lang="nl-BE"/>
              </a:p>
            </p:txBody>
          </p:sp>
        </p:grpSp>
      </p:grpSp>
      <p:pic>
        <p:nvPicPr>
          <p:cNvPr id="56" name="!!#deeljezomer">
            <a:hlinkClick r:id="rId7" action="ppaction://hlinksldjump"/>
            <a:extLst>
              <a:ext uri="{FF2B5EF4-FFF2-40B4-BE49-F238E27FC236}">
                <a16:creationId xmlns:a16="http://schemas.microsoft.com/office/drawing/2014/main" id="{7717775B-0DC9-DF86-A2B5-6419EE255E3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79739406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0"/>
                                        </p:tgtEl>
                                        <p:attrNameLst>
                                          <p:attrName>style.visibility</p:attrName>
                                        </p:attrNameLst>
                                      </p:cBhvr>
                                      <p:to>
                                        <p:strVal val="visible"/>
                                      </p:to>
                                    </p:set>
                                    <p:anim calcmode="lin" valueType="num">
                                      <p:cBhvr additive="base">
                                        <p:cTn id="7" dur="500" fill="hold"/>
                                        <p:tgtEl>
                                          <p:spTgt spid="130"/>
                                        </p:tgtEl>
                                        <p:attrNameLst>
                                          <p:attrName>ppt_x</p:attrName>
                                        </p:attrNameLst>
                                      </p:cBhvr>
                                      <p:tavLst>
                                        <p:tav tm="0">
                                          <p:val>
                                            <p:strVal val="1+#ppt_w/2"/>
                                          </p:val>
                                        </p:tav>
                                        <p:tav tm="100000">
                                          <p:val>
                                            <p:strVal val="#ppt_x"/>
                                          </p:val>
                                        </p:tav>
                                      </p:tavLst>
                                    </p:anim>
                                    <p:anim calcmode="lin" valueType="num">
                                      <p:cBhvr additive="base">
                                        <p:cTn id="8" dur="500" fill="hold"/>
                                        <p:tgtEl>
                                          <p:spTgt spid="13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cBhvr additive="base">
                                        <p:cTn id="11" dur="500" fill="hold"/>
                                        <p:tgtEl>
                                          <p:spTgt spid="131"/>
                                        </p:tgtEl>
                                        <p:attrNameLst>
                                          <p:attrName>ppt_x</p:attrName>
                                        </p:attrNameLst>
                                      </p:cBhvr>
                                      <p:tavLst>
                                        <p:tav tm="0">
                                          <p:val>
                                            <p:strVal val="1+#ppt_w/2"/>
                                          </p:val>
                                        </p:tav>
                                        <p:tav tm="100000">
                                          <p:val>
                                            <p:strVal val="#ppt_x"/>
                                          </p:val>
                                        </p:tav>
                                      </p:tavLst>
                                    </p:anim>
                                    <p:anim calcmode="lin" valueType="num">
                                      <p:cBhvr additive="base">
                                        <p:cTn id="12" dur="500" fill="hold"/>
                                        <p:tgtEl>
                                          <p:spTgt spid="131"/>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200"/>
                                  </p:stCondLst>
                                  <p:childTnLst>
                                    <p:set>
                                      <p:cBhvr>
                                        <p:cTn id="14" dur="1" fill="hold">
                                          <p:stCondLst>
                                            <p:cond delay="0"/>
                                          </p:stCondLst>
                                        </p:cTn>
                                        <p:tgtEl>
                                          <p:spTgt spid="173"/>
                                        </p:tgtEl>
                                        <p:attrNameLst>
                                          <p:attrName>style.visibility</p:attrName>
                                        </p:attrNameLst>
                                      </p:cBhvr>
                                      <p:to>
                                        <p:strVal val="visible"/>
                                      </p:to>
                                    </p:set>
                                    <p:anim calcmode="lin" valueType="num">
                                      <p:cBhvr>
                                        <p:cTn id="15" dur="500" fill="hold"/>
                                        <p:tgtEl>
                                          <p:spTgt spid="173"/>
                                        </p:tgtEl>
                                        <p:attrNameLst>
                                          <p:attrName>ppt_w</p:attrName>
                                        </p:attrNameLst>
                                      </p:cBhvr>
                                      <p:tavLst>
                                        <p:tav tm="0">
                                          <p:val>
                                            <p:fltVal val="0"/>
                                          </p:val>
                                        </p:tav>
                                        <p:tav tm="100000">
                                          <p:val>
                                            <p:strVal val="#ppt_w"/>
                                          </p:val>
                                        </p:tav>
                                      </p:tavLst>
                                    </p:anim>
                                    <p:anim calcmode="lin" valueType="num">
                                      <p:cBhvr>
                                        <p:cTn id="16" dur="500" fill="hold"/>
                                        <p:tgtEl>
                                          <p:spTgt spid="173"/>
                                        </p:tgtEl>
                                        <p:attrNameLst>
                                          <p:attrName>ppt_h</p:attrName>
                                        </p:attrNameLst>
                                      </p:cBhvr>
                                      <p:tavLst>
                                        <p:tav tm="0">
                                          <p:val>
                                            <p:fltVal val="0"/>
                                          </p:val>
                                        </p:tav>
                                        <p:tav tm="100000">
                                          <p:val>
                                            <p:strVal val="#ppt_h"/>
                                          </p:val>
                                        </p:tav>
                                      </p:tavLst>
                                    </p:anim>
                                    <p:animEffect transition="in" filter="fade">
                                      <p:cBhvr>
                                        <p:cTn id="17" dur="500"/>
                                        <p:tgtEl>
                                          <p:spTgt spid="173"/>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171"/>
                                        </p:tgtEl>
                                        <p:attrNameLst>
                                          <p:attrName>style.visibility</p:attrName>
                                        </p:attrNameLst>
                                      </p:cBhvr>
                                      <p:to>
                                        <p:strVal val="visible"/>
                                      </p:to>
                                    </p:set>
                                    <p:anim calcmode="lin" valueType="num">
                                      <p:cBhvr>
                                        <p:cTn id="20" dur="500" fill="hold"/>
                                        <p:tgtEl>
                                          <p:spTgt spid="171"/>
                                        </p:tgtEl>
                                        <p:attrNameLst>
                                          <p:attrName>ppt_w</p:attrName>
                                        </p:attrNameLst>
                                      </p:cBhvr>
                                      <p:tavLst>
                                        <p:tav tm="0">
                                          <p:val>
                                            <p:fltVal val="0"/>
                                          </p:val>
                                        </p:tav>
                                        <p:tav tm="100000">
                                          <p:val>
                                            <p:strVal val="#ppt_w"/>
                                          </p:val>
                                        </p:tav>
                                      </p:tavLst>
                                    </p:anim>
                                    <p:anim calcmode="lin" valueType="num">
                                      <p:cBhvr>
                                        <p:cTn id="21" dur="500" fill="hold"/>
                                        <p:tgtEl>
                                          <p:spTgt spid="171"/>
                                        </p:tgtEl>
                                        <p:attrNameLst>
                                          <p:attrName>ppt_h</p:attrName>
                                        </p:attrNameLst>
                                      </p:cBhvr>
                                      <p:tavLst>
                                        <p:tav tm="0">
                                          <p:val>
                                            <p:fltVal val="0"/>
                                          </p:val>
                                        </p:tav>
                                        <p:tav tm="100000">
                                          <p:val>
                                            <p:strVal val="#ppt_h"/>
                                          </p:val>
                                        </p:tav>
                                      </p:tavLst>
                                    </p:anim>
                                    <p:animEffect transition="in" filter="fade">
                                      <p:cBhvr>
                                        <p:cTn id="22" dur="500"/>
                                        <p:tgtEl>
                                          <p:spTgt spid="171"/>
                                        </p:tgtEl>
                                      </p:cBhvr>
                                    </p:animEffect>
                                  </p:childTnLst>
                                </p:cTn>
                              </p:par>
                              <p:par>
                                <p:cTn id="23" presetID="53" presetClass="entr" presetSubtype="16" fill="hold" grpId="0" nodeType="withEffect">
                                  <p:stCondLst>
                                    <p:cond delay="200"/>
                                  </p:stCondLst>
                                  <p:childTnLst>
                                    <p:set>
                                      <p:cBhvr>
                                        <p:cTn id="24" dur="1" fill="hold">
                                          <p:stCondLst>
                                            <p:cond delay="0"/>
                                          </p:stCondLst>
                                        </p:cTn>
                                        <p:tgtEl>
                                          <p:spTgt spid="172"/>
                                        </p:tgtEl>
                                        <p:attrNameLst>
                                          <p:attrName>style.visibility</p:attrName>
                                        </p:attrNameLst>
                                      </p:cBhvr>
                                      <p:to>
                                        <p:strVal val="visible"/>
                                      </p:to>
                                    </p:set>
                                    <p:anim calcmode="lin" valueType="num">
                                      <p:cBhvr>
                                        <p:cTn id="25" dur="500" fill="hold"/>
                                        <p:tgtEl>
                                          <p:spTgt spid="172"/>
                                        </p:tgtEl>
                                        <p:attrNameLst>
                                          <p:attrName>ppt_w</p:attrName>
                                        </p:attrNameLst>
                                      </p:cBhvr>
                                      <p:tavLst>
                                        <p:tav tm="0">
                                          <p:val>
                                            <p:fltVal val="0"/>
                                          </p:val>
                                        </p:tav>
                                        <p:tav tm="100000">
                                          <p:val>
                                            <p:strVal val="#ppt_w"/>
                                          </p:val>
                                        </p:tav>
                                      </p:tavLst>
                                    </p:anim>
                                    <p:anim calcmode="lin" valueType="num">
                                      <p:cBhvr>
                                        <p:cTn id="26" dur="500" fill="hold"/>
                                        <p:tgtEl>
                                          <p:spTgt spid="172"/>
                                        </p:tgtEl>
                                        <p:attrNameLst>
                                          <p:attrName>ppt_h</p:attrName>
                                        </p:attrNameLst>
                                      </p:cBhvr>
                                      <p:tavLst>
                                        <p:tav tm="0">
                                          <p:val>
                                            <p:fltVal val="0"/>
                                          </p:val>
                                        </p:tav>
                                        <p:tav tm="100000">
                                          <p:val>
                                            <p:strVal val="#ppt_h"/>
                                          </p:val>
                                        </p:tav>
                                      </p:tavLst>
                                    </p:anim>
                                    <p:animEffect transition="in" filter="fade">
                                      <p:cBhvr>
                                        <p:cTn id="27" dur="500"/>
                                        <p:tgtEl>
                                          <p:spTgt spid="172"/>
                                        </p:tgtEl>
                                      </p:cBhvr>
                                    </p:animEffect>
                                  </p:childTnLst>
                                </p:cTn>
                              </p:par>
                              <p:par>
                                <p:cTn id="28" presetID="6" presetClass="emph" presetSubtype="0" autoRev="1" fill="hold" grpId="1" nodeType="withEffect">
                                  <p:stCondLst>
                                    <p:cond delay="600"/>
                                  </p:stCondLst>
                                  <p:childTnLst>
                                    <p:animScale>
                                      <p:cBhvr>
                                        <p:cTn id="29" dur="200" fill="hold"/>
                                        <p:tgtEl>
                                          <p:spTgt spid="171"/>
                                        </p:tgtEl>
                                      </p:cBhvr>
                                      <p:by x="105000" y="105000"/>
                                    </p:animScale>
                                  </p:childTnLst>
                                </p:cTn>
                              </p:par>
                              <p:par>
                                <p:cTn id="30" presetID="6" presetClass="emph" presetSubtype="0" autoRev="1" fill="hold" grpId="1" nodeType="withEffect">
                                  <p:stCondLst>
                                    <p:cond delay="600"/>
                                  </p:stCondLst>
                                  <p:childTnLst>
                                    <p:animScale>
                                      <p:cBhvr>
                                        <p:cTn id="31" dur="200" fill="hold"/>
                                        <p:tgtEl>
                                          <p:spTgt spid="172"/>
                                        </p:tgtEl>
                                      </p:cBhvr>
                                      <p:by x="105000" y="105000"/>
                                    </p:animScale>
                                  </p:childTnLst>
                                </p:cTn>
                              </p:par>
                              <p:par>
                                <p:cTn id="32" presetID="6" presetClass="emph" presetSubtype="0" autoRev="1" fill="hold" nodeType="withEffect">
                                  <p:stCondLst>
                                    <p:cond delay="600"/>
                                  </p:stCondLst>
                                  <p:childTnLst>
                                    <p:animScale>
                                      <p:cBhvr>
                                        <p:cTn id="33" dur="200" fill="hold"/>
                                        <p:tgtEl>
                                          <p:spTgt spid="173"/>
                                        </p:tgtEl>
                                      </p:cBhvr>
                                      <p:by x="105000" y="105000"/>
                                    </p:animScale>
                                  </p:childTnLst>
                                </p:cTn>
                              </p:par>
                              <p:par>
                                <p:cTn id="34" presetID="2" presetClass="entr" presetSubtype="2" decel="100000" fill="hold" grpId="0" nodeType="withEffect">
                                  <p:stCondLst>
                                    <p:cond delay="6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8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6"/>
                                        </p:tgtEl>
                                        <p:attrNameLst>
                                          <p:attrName>style.visibility</p:attrName>
                                        </p:attrNameLst>
                                      </p:cBhvr>
                                      <p:to>
                                        <p:strVal val="visible"/>
                                      </p:to>
                                    </p:set>
                                    <p:anim calcmode="lin" valueType="num">
                                      <p:cBhvr>
                                        <p:cTn id="44" dur="500" fill="hold"/>
                                        <p:tgtEl>
                                          <p:spTgt spid="56"/>
                                        </p:tgtEl>
                                        <p:attrNameLst>
                                          <p:attrName>ppt_w</p:attrName>
                                        </p:attrNameLst>
                                      </p:cBhvr>
                                      <p:tavLst>
                                        <p:tav tm="0">
                                          <p:val>
                                            <p:fltVal val="0"/>
                                          </p:val>
                                        </p:tav>
                                        <p:tav tm="100000">
                                          <p:val>
                                            <p:strVal val="#ppt_w"/>
                                          </p:val>
                                        </p:tav>
                                      </p:tavLst>
                                    </p:anim>
                                    <p:anim calcmode="lin" valueType="num">
                                      <p:cBhvr>
                                        <p:cTn id="45" dur="500" fill="hold"/>
                                        <p:tgtEl>
                                          <p:spTgt spid="56"/>
                                        </p:tgtEl>
                                        <p:attrNameLst>
                                          <p:attrName>ppt_h</p:attrName>
                                        </p:attrNameLst>
                                      </p:cBhvr>
                                      <p:tavLst>
                                        <p:tav tm="0">
                                          <p:val>
                                            <p:fltVal val="0"/>
                                          </p:val>
                                        </p:tav>
                                        <p:tav tm="100000">
                                          <p:val>
                                            <p:strVal val="#ppt_h"/>
                                          </p:val>
                                        </p:tav>
                                      </p:tavLst>
                                    </p:anim>
                                    <p:anim calcmode="lin" valueType="num">
                                      <p:cBhvr>
                                        <p:cTn id="46" dur="500" fill="hold"/>
                                        <p:tgtEl>
                                          <p:spTgt spid="56"/>
                                        </p:tgtEl>
                                        <p:attrNameLst>
                                          <p:attrName>style.rotation</p:attrName>
                                        </p:attrNameLst>
                                      </p:cBhvr>
                                      <p:tavLst>
                                        <p:tav tm="0">
                                          <p:val>
                                            <p:fltVal val="360"/>
                                          </p:val>
                                        </p:tav>
                                        <p:tav tm="100000">
                                          <p:val>
                                            <p:fltVal val="0"/>
                                          </p:val>
                                        </p:tav>
                                      </p:tavLst>
                                    </p:anim>
                                    <p:animEffect transition="in" filter="fade">
                                      <p:cBhvr>
                                        <p:cTn id="47" dur="500"/>
                                        <p:tgtEl>
                                          <p:spTgt spid="56"/>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6"/>
                                        </p:tgtEl>
                                        <p:attrNameLst>
                                          <p:attrName>r</p:attrName>
                                        </p:attrNameLst>
                                      </p:cBhvr>
                                    </p:animRot>
                                    <p:animRot by="-240000">
                                      <p:cBhvr>
                                        <p:cTn id="50" dur="100" fill="hold">
                                          <p:stCondLst>
                                            <p:cond delay="100"/>
                                          </p:stCondLst>
                                        </p:cTn>
                                        <p:tgtEl>
                                          <p:spTgt spid="56"/>
                                        </p:tgtEl>
                                        <p:attrNameLst>
                                          <p:attrName>r</p:attrName>
                                        </p:attrNameLst>
                                      </p:cBhvr>
                                    </p:animRot>
                                    <p:animRot by="240000">
                                      <p:cBhvr>
                                        <p:cTn id="51" dur="100" fill="hold">
                                          <p:stCondLst>
                                            <p:cond delay="200"/>
                                          </p:stCondLst>
                                        </p:cTn>
                                        <p:tgtEl>
                                          <p:spTgt spid="56"/>
                                        </p:tgtEl>
                                        <p:attrNameLst>
                                          <p:attrName>r</p:attrName>
                                        </p:attrNameLst>
                                      </p:cBhvr>
                                    </p:animRot>
                                    <p:animRot by="-240000">
                                      <p:cBhvr>
                                        <p:cTn id="52" dur="100" fill="hold">
                                          <p:stCondLst>
                                            <p:cond delay="300"/>
                                          </p:stCondLst>
                                        </p:cTn>
                                        <p:tgtEl>
                                          <p:spTgt spid="56"/>
                                        </p:tgtEl>
                                        <p:attrNameLst>
                                          <p:attrName>r</p:attrName>
                                        </p:attrNameLst>
                                      </p:cBhvr>
                                    </p:animRot>
                                    <p:animRot by="120000">
                                      <p:cBhvr>
                                        <p:cTn id="53" dur="100" fill="hold">
                                          <p:stCondLst>
                                            <p:cond delay="400"/>
                                          </p:stCondLst>
                                        </p:cTn>
                                        <p:tgtEl>
                                          <p:spTgt spid="5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1" grpId="0" animBg="1"/>
      <p:bldP spid="100" grpId="0"/>
      <p:bldP spid="101" grpId="0"/>
      <p:bldP spid="171" grpId="0" animBg="1"/>
      <p:bldP spid="171" grpId="1" animBg="1"/>
      <p:bldP spid="172" grpId="0" animBg="1"/>
      <p:bldP spid="172" grpId="1" animBg="1"/>
    </p:bldLst>
  </p:timing>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B8616C09-A123-C791-F379-2664F1B7908D}"/>
              </a:ext>
            </a:extLst>
          </p:cNvPr>
          <p:cNvSpPr/>
          <p:nvPr/>
        </p:nvSpPr>
        <p:spPr>
          <a:xfrm>
            <a:off x="205946" y="197708"/>
            <a:ext cx="11780108" cy="6462584"/>
          </a:xfrm>
          <a:prstGeom prst="rect">
            <a:avLst/>
          </a:prstGeom>
          <a:solidFill>
            <a:srgbClr val="C4B2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solidFill>
                <a:schemeClr val="accent6">
                  <a:lumMod val="75000"/>
                </a:schemeClr>
              </a:solidFill>
            </a:endParaRPr>
          </a:p>
        </p:txBody>
      </p:sp>
      <p:grpSp>
        <p:nvGrpSpPr>
          <p:cNvPr id="49" name="Groep 48">
            <a:extLst>
              <a:ext uri="{FF2B5EF4-FFF2-40B4-BE49-F238E27FC236}">
                <a16:creationId xmlns:a16="http://schemas.microsoft.com/office/drawing/2014/main" id="{9BDDB6FE-1BC1-3F71-DC65-DD377876ECFF}"/>
              </a:ext>
            </a:extLst>
          </p:cNvPr>
          <p:cNvGrpSpPr/>
          <p:nvPr/>
        </p:nvGrpSpPr>
        <p:grpSpPr>
          <a:xfrm>
            <a:off x="205946" y="3734041"/>
            <a:ext cx="11791437" cy="2934978"/>
            <a:chOff x="2853383" y="4796135"/>
            <a:chExt cx="9144000" cy="1872883"/>
          </a:xfrm>
          <a:solidFill>
            <a:srgbClr val="E0D7F5"/>
          </a:solidFill>
        </p:grpSpPr>
        <p:sp>
          <p:nvSpPr>
            <p:cNvPr id="50" name="Vrije vorm: vorm 49">
              <a:extLst>
                <a:ext uri="{FF2B5EF4-FFF2-40B4-BE49-F238E27FC236}">
                  <a16:creationId xmlns:a16="http://schemas.microsoft.com/office/drawing/2014/main" id="{AFC214F1-4FF4-EF35-15B5-E6D9C6AD5728}"/>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51" name="Vrije vorm: vorm 50">
              <a:extLst>
                <a:ext uri="{FF2B5EF4-FFF2-40B4-BE49-F238E27FC236}">
                  <a16:creationId xmlns:a16="http://schemas.microsoft.com/office/drawing/2014/main" id="{C1D66239-0BCD-9FA6-8A89-4494A3AEAADB}"/>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3" name="!!cirkelelftopia">
            <a:extLst>
              <a:ext uri="{FF2B5EF4-FFF2-40B4-BE49-F238E27FC236}">
                <a16:creationId xmlns:a16="http://schemas.microsoft.com/office/drawing/2014/main" id="{615A98E2-DE11-DF75-01C2-A7DDEC47AF69}"/>
              </a:ext>
            </a:extLst>
          </p:cNvPr>
          <p:cNvSpPr/>
          <p:nvPr/>
        </p:nvSpPr>
        <p:spPr>
          <a:xfrm>
            <a:off x="-610091" y="-231085"/>
            <a:ext cx="5413428" cy="5751376"/>
          </a:xfrm>
          <a:custGeom>
            <a:avLst/>
            <a:gdLst>
              <a:gd name="connsiteX0" fmla="*/ 431827 w 5413428"/>
              <a:gd name="connsiteY0" fmla="*/ 4417810 h 5751376"/>
              <a:gd name="connsiteX1" fmla="*/ 3840342 w 5413428"/>
              <a:gd name="connsiteY1" fmla="*/ 5557041 h 5751376"/>
              <a:gd name="connsiteX2" fmla="*/ 5270948 w 5413428"/>
              <a:gd name="connsiteY2" fmla="*/ 2309970 h 5751376"/>
              <a:gd name="connsiteX3" fmla="*/ 3541097 w 5413428"/>
              <a:gd name="connsiteY3" fmla="*/ 489561 h 5751376"/>
              <a:gd name="connsiteX4" fmla="*/ 1929369 w 5413428"/>
              <a:gd name="connsiteY4" fmla="*/ 2632 h 5751376"/>
              <a:gd name="connsiteX5" fmla="*/ 931884 w 5413428"/>
              <a:gd name="connsiteY5" fmla="*/ 441000 h 5751376"/>
              <a:gd name="connsiteX6" fmla="*/ 412141 w 5413428"/>
              <a:gd name="connsiteY6" fmla="*/ 1006679 h 5751376"/>
              <a:gd name="connsiteX7" fmla="*/ 22333 w 5413428"/>
              <a:gd name="connsiteY7" fmla="*/ 3165704 h 5751376"/>
              <a:gd name="connsiteX8" fmla="*/ 431827 w 5413428"/>
              <a:gd name="connsiteY8" fmla="*/ 4419121 h 5751376"/>
              <a:gd name="connsiteX9" fmla="*/ 431827 w 5413428"/>
              <a:gd name="connsiteY9" fmla="*/ 4417810 h 575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13428" h="5751376" fill="none" extrusionOk="0">
                <a:moveTo>
                  <a:pt x="431827" y="4417810"/>
                </a:moveTo>
                <a:cubicBezTo>
                  <a:pt x="1051100" y="5467413"/>
                  <a:pt x="2428484" y="6070695"/>
                  <a:pt x="3840342" y="5557041"/>
                </a:cubicBezTo>
                <a:cubicBezTo>
                  <a:pt x="4824837" y="5080384"/>
                  <a:pt x="5737415" y="3716507"/>
                  <a:pt x="5270948" y="2309970"/>
                </a:cubicBezTo>
                <a:cubicBezTo>
                  <a:pt x="5003832" y="1482512"/>
                  <a:pt x="4285410" y="880358"/>
                  <a:pt x="3541097" y="489561"/>
                </a:cubicBezTo>
                <a:cubicBezTo>
                  <a:pt x="2976920" y="233533"/>
                  <a:pt x="2461375" y="-14106"/>
                  <a:pt x="1929369" y="2632"/>
                </a:cubicBezTo>
                <a:cubicBezTo>
                  <a:pt x="1532083" y="76021"/>
                  <a:pt x="1154361" y="150312"/>
                  <a:pt x="931884" y="441000"/>
                </a:cubicBezTo>
                <a:cubicBezTo>
                  <a:pt x="742924" y="607355"/>
                  <a:pt x="577821" y="767296"/>
                  <a:pt x="412141" y="1006679"/>
                </a:cubicBezTo>
                <a:cubicBezTo>
                  <a:pt x="58468" y="1624599"/>
                  <a:pt x="-70907" y="2523669"/>
                  <a:pt x="22333" y="3165704"/>
                </a:cubicBezTo>
                <a:cubicBezTo>
                  <a:pt x="41794" y="3591635"/>
                  <a:pt x="190740" y="4038293"/>
                  <a:pt x="431827" y="4419121"/>
                </a:cubicBezTo>
                <a:cubicBezTo>
                  <a:pt x="431768" y="4418487"/>
                  <a:pt x="431807" y="4418192"/>
                  <a:pt x="431827" y="4417810"/>
                </a:cubicBezTo>
                <a:close/>
              </a:path>
              <a:path w="5413428" h="5751376" stroke="0" extrusionOk="0">
                <a:moveTo>
                  <a:pt x="431827" y="4417810"/>
                </a:moveTo>
                <a:cubicBezTo>
                  <a:pt x="1090617" y="5646718"/>
                  <a:pt x="2576161" y="6275337"/>
                  <a:pt x="3840342" y="5557041"/>
                </a:cubicBezTo>
                <a:cubicBezTo>
                  <a:pt x="5066565" y="5082030"/>
                  <a:pt x="5805529" y="3417401"/>
                  <a:pt x="5270948" y="2309970"/>
                </a:cubicBezTo>
                <a:cubicBezTo>
                  <a:pt x="5031337" y="1565372"/>
                  <a:pt x="4277978" y="995067"/>
                  <a:pt x="3541097" y="489561"/>
                </a:cubicBezTo>
                <a:cubicBezTo>
                  <a:pt x="3112349" y="198146"/>
                  <a:pt x="2395827" y="4392"/>
                  <a:pt x="1929369" y="2632"/>
                </a:cubicBezTo>
                <a:cubicBezTo>
                  <a:pt x="1553162" y="17782"/>
                  <a:pt x="1232654" y="144314"/>
                  <a:pt x="931884" y="441000"/>
                </a:cubicBezTo>
                <a:cubicBezTo>
                  <a:pt x="757543" y="586181"/>
                  <a:pt x="537467" y="785965"/>
                  <a:pt x="412141" y="1006679"/>
                </a:cubicBezTo>
                <a:cubicBezTo>
                  <a:pt x="63785" y="1544911"/>
                  <a:pt x="-128620" y="2519183"/>
                  <a:pt x="22333" y="3165704"/>
                </a:cubicBezTo>
                <a:cubicBezTo>
                  <a:pt x="-7614" y="3607441"/>
                  <a:pt x="203364" y="4048357"/>
                  <a:pt x="431827" y="4419121"/>
                </a:cubicBezTo>
                <a:cubicBezTo>
                  <a:pt x="431798" y="4418697"/>
                  <a:pt x="431845" y="4418026"/>
                  <a:pt x="431827" y="441781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4" name="!!fotoelftopia">
            <a:extLst>
              <a:ext uri="{FF2B5EF4-FFF2-40B4-BE49-F238E27FC236}">
                <a16:creationId xmlns:a16="http://schemas.microsoft.com/office/drawing/2014/main" id="{58CFDC18-7814-7A42-B3F7-AD19CD711C6B}"/>
              </a:ext>
            </a:extLst>
          </p:cNvPr>
          <p:cNvSpPr/>
          <p:nvPr/>
        </p:nvSpPr>
        <p:spPr>
          <a:xfrm>
            <a:off x="-534927" y="-151230"/>
            <a:ext cx="5263104" cy="5591666"/>
          </a:xfrm>
          <a:custGeom>
            <a:avLst/>
            <a:gdLst>
              <a:gd name="connsiteX0" fmla="*/ 419836 w 5263104"/>
              <a:gd name="connsiteY0" fmla="*/ 4295131 h 5591666"/>
              <a:gd name="connsiteX1" fmla="*/ 3733700 w 5263104"/>
              <a:gd name="connsiteY1" fmla="*/ 5402728 h 5591666"/>
              <a:gd name="connsiteX2" fmla="*/ 5124581 w 5263104"/>
              <a:gd name="connsiteY2" fmla="*/ 2245824 h 5591666"/>
              <a:gd name="connsiteX3" fmla="*/ 3442765 w 5263104"/>
              <a:gd name="connsiteY3" fmla="*/ 475966 h 5591666"/>
              <a:gd name="connsiteX4" fmla="*/ 1875793 w 5263104"/>
              <a:gd name="connsiteY4" fmla="*/ 2559 h 5591666"/>
              <a:gd name="connsiteX5" fmla="*/ 906006 w 5263104"/>
              <a:gd name="connsiteY5" fmla="*/ 428754 h 5591666"/>
              <a:gd name="connsiteX6" fmla="*/ 400696 w 5263104"/>
              <a:gd name="connsiteY6" fmla="*/ 978724 h 5591666"/>
              <a:gd name="connsiteX7" fmla="*/ 21713 w 5263104"/>
              <a:gd name="connsiteY7" fmla="*/ 3077796 h 5591666"/>
              <a:gd name="connsiteX8" fmla="*/ 419836 w 5263104"/>
              <a:gd name="connsiteY8" fmla="*/ 4296406 h 5591666"/>
              <a:gd name="connsiteX9" fmla="*/ 419836 w 5263104"/>
              <a:gd name="connsiteY9" fmla="*/ 4295131 h 559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63104" h="5591666" fill="none" extrusionOk="0">
                <a:moveTo>
                  <a:pt x="419836" y="4295131"/>
                </a:moveTo>
                <a:cubicBezTo>
                  <a:pt x="996676" y="5284294"/>
                  <a:pt x="2499503" y="5899185"/>
                  <a:pt x="3733700" y="5402728"/>
                </a:cubicBezTo>
                <a:cubicBezTo>
                  <a:pt x="4846779" y="4915972"/>
                  <a:pt x="5572917" y="3515697"/>
                  <a:pt x="5124581" y="2245824"/>
                </a:cubicBezTo>
                <a:cubicBezTo>
                  <a:pt x="4850257" y="1454160"/>
                  <a:pt x="4176425" y="786963"/>
                  <a:pt x="3442765" y="475966"/>
                </a:cubicBezTo>
                <a:cubicBezTo>
                  <a:pt x="2904292" y="223148"/>
                  <a:pt x="2336182" y="7347"/>
                  <a:pt x="1875793" y="2559"/>
                </a:cubicBezTo>
                <a:cubicBezTo>
                  <a:pt x="1507110" y="30850"/>
                  <a:pt x="1110938" y="138936"/>
                  <a:pt x="906006" y="428754"/>
                </a:cubicBezTo>
                <a:cubicBezTo>
                  <a:pt x="701814" y="572122"/>
                  <a:pt x="544062" y="756270"/>
                  <a:pt x="400696" y="978724"/>
                </a:cubicBezTo>
                <a:cubicBezTo>
                  <a:pt x="101666" y="1618416"/>
                  <a:pt x="-65641" y="2445081"/>
                  <a:pt x="21713" y="3077796"/>
                </a:cubicBezTo>
                <a:cubicBezTo>
                  <a:pt x="-7315" y="3465911"/>
                  <a:pt x="158738" y="3925666"/>
                  <a:pt x="419836" y="4296406"/>
                </a:cubicBezTo>
                <a:cubicBezTo>
                  <a:pt x="419762" y="4295779"/>
                  <a:pt x="419763" y="4295454"/>
                  <a:pt x="419836" y="4295131"/>
                </a:cubicBezTo>
                <a:close/>
              </a:path>
              <a:path w="5263104" h="5591666" stroke="0" extrusionOk="0">
                <a:moveTo>
                  <a:pt x="419836" y="4295131"/>
                </a:moveTo>
                <a:cubicBezTo>
                  <a:pt x="1062136" y="5477300"/>
                  <a:pt x="2499019" y="6120400"/>
                  <a:pt x="3733700" y="5402728"/>
                </a:cubicBezTo>
                <a:cubicBezTo>
                  <a:pt x="4923703" y="4937808"/>
                  <a:pt x="5667450" y="3288089"/>
                  <a:pt x="5124581" y="2245824"/>
                </a:cubicBezTo>
                <a:cubicBezTo>
                  <a:pt x="4890958" y="1521293"/>
                  <a:pt x="4159014" y="973884"/>
                  <a:pt x="3442765" y="475966"/>
                </a:cubicBezTo>
                <a:cubicBezTo>
                  <a:pt x="3057651" y="188763"/>
                  <a:pt x="2333152" y="3061"/>
                  <a:pt x="1875793" y="2559"/>
                </a:cubicBezTo>
                <a:cubicBezTo>
                  <a:pt x="1509208" y="12810"/>
                  <a:pt x="1198611" y="140098"/>
                  <a:pt x="906006" y="428754"/>
                </a:cubicBezTo>
                <a:cubicBezTo>
                  <a:pt x="736866" y="567968"/>
                  <a:pt x="520845" y="762675"/>
                  <a:pt x="400696" y="978724"/>
                </a:cubicBezTo>
                <a:cubicBezTo>
                  <a:pt x="69780" y="1456692"/>
                  <a:pt x="-152469" y="2465679"/>
                  <a:pt x="21713" y="3077796"/>
                </a:cubicBezTo>
                <a:cubicBezTo>
                  <a:pt x="-16064" y="3507350"/>
                  <a:pt x="201483" y="3966329"/>
                  <a:pt x="419836" y="4296406"/>
                </a:cubicBezTo>
                <a:cubicBezTo>
                  <a:pt x="419884" y="4296185"/>
                  <a:pt x="419926" y="4295567"/>
                  <a:pt x="419836" y="4295131"/>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 name="!!foto2_elemnt">
            <a:extLst>
              <a:ext uri="{FF2B5EF4-FFF2-40B4-BE49-F238E27FC236}">
                <a16:creationId xmlns:a16="http://schemas.microsoft.com/office/drawing/2014/main" id="{131A3DD7-23CC-F982-637D-02F9314D9619}"/>
              </a:ext>
            </a:extLst>
          </p:cNvPr>
          <p:cNvSpPr/>
          <p:nvPr/>
        </p:nvSpPr>
        <p:spPr>
          <a:xfrm>
            <a:off x="3399197" y="458945"/>
            <a:ext cx="3078108" cy="3202306"/>
          </a:xfrm>
          <a:custGeom>
            <a:avLst/>
            <a:gdLst>
              <a:gd name="connsiteX0" fmla="*/ 1517166 w 3078108"/>
              <a:gd name="connsiteY0" fmla="*/ 5802 h 3202306"/>
              <a:gd name="connsiteX1" fmla="*/ 158232 w 3078108"/>
              <a:gd name="connsiteY1" fmla="*/ 1051050 h 3202306"/>
              <a:gd name="connsiteX2" fmla="*/ 22939 w 3078108"/>
              <a:gd name="connsiteY2" fmla="*/ 2023194 h 3202306"/>
              <a:gd name="connsiteX3" fmla="*/ 1182205 w 3078108"/>
              <a:gd name="connsiteY3" fmla="*/ 3175912 h 3202306"/>
              <a:gd name="connsiteX4" fmla="*/ 2723346 w 3078108"/>
              <a:gd name="connsiteY4" fmla="*/ 2585096 h 3202306"/>
              <a:gd name="connsiteX5" fmla="*/ 3039213 w 3078108"/>
              <a:gd name="connsiteY5" fmla="*/ 1895538 h 3202306"/>
              <a:gd name="connsiteX6" fmla="*/ 3034304 w 3078108"/>
              <a:gd name="connsiteY6" fmla="*/ 1129062 h 3202306"/>
              <a:gd name="connsiteX7" fmla="*/ 2772991 w 3078108"/>
              <a:gd name="connsiteY7" fmla="*/ 627714 h 3202306"/>
              <a:gd name="connsiteX8" fmla="*/ 2273824 w 3078108"/>
              <a:gd name="connsiteY8" fmla="*/ 162372 h 3202306"/>
              <a:gd name="connsiteX9" fmla="*/ 1604451 w 3078108"/>
              <a:gd name="connsiteY9" fmla="*/ 347 h 3202306"/>
              <a:gd name="connsiteX10" fmla="*/ 1517166 w 3078108"/>
              <a:gd name="connsiteY10" fmla="*/ 5802 h 32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8108" h="3202306" fill="none" extrusionOk="0">
                <a:moveTo>
                  <a:pt x="1517166" y="5802"/>
                </a:moveTo>
                <a:cubicBezTo>
                  <a:pt x="902940" y="41913"/>
                  <a:pt x="431363" y="443860"/>
                  <a:pt x="158232" y="1051050"/>
                </a:cubicBezTo>
                <a:cubicBezTo>
                  <a:pt x="27077" y="1347959"/>
                  <a:pt x="-18458" y="1633301"/>
                  <a:pt x="22939" y="2023194"/>
                </a:cubicBezTo>
                <a:cubicBezTo>
                  <a:pt x="123928" y="2581530"/>
                  <a:pt x="634727" y="3084438"/>
                  <a:pt x="1182205" y="3175912"/>
                </a:cubicBezTo>
                <a:cubicBezTo>
                  <a:pt x="1717500" y="3272856"/>
                  <a:pt x="2349491" y="3057372"/>
                  <a:pt x="2723346" y="2585096"/>
                </a:cubicBezTo>
                <a:cubicBezTo>
                  <a:pt x="2881288" y="2417022"/>
                  <a:pt x="2976749" y="2145877"/>
                  <a:pt x="3039213" y="1895538"/>
                </a:cubicBezTo>
                <a:cubicBezTo>
                  <a:pt x="3068758" y="1610576"/>
                  <a:pt x="3105248" y="1423857"/>
                  <a:pt x="3034304" y="1129062"/>
                </a:cubicBezTo>
                <a:cubicBezTo>
                  <a:pt x="2970435" y="943744"/>
                  <a:pt x="2836758" y="800421"/>
                  <a:pt x="2772991" y="627714"/>
                </a:cubicBezTo>
                <a:cubicBezTo>
                  <a:pt x="2666130" y="422316"/>
                  <a:pt x="2472121" y="238621"/>
                  <a:pt x="2273824" y="162372"/>
                </a:cubicBezTo>
                <a:cubicBezTo>
                  <a:pt x="2025441" y="42013"/>
                  <a:pt x="1833037" y="29518"/>
                  <a:pt x="1604451" y="347"/>
                </a:cubicBezTo>
                <a:cubicBezTo>
                  <a:pt x="1574415" y="1613"/>
                  <a:pt x="1551173" y="4275"/>
                  <a:pt x="1517166" y="5802"/>
                </a:cubicBezTo>
                <a:close/>
              </a:path>
              <a:path w="3078108" h="3202306" stroke="0" extrusionOk="0">
                <a:moveTo>
                  <a:pt x="1517166" y="5802"/>
                </a:moveTo>
                <a:cubicBezTo>
                  <a:pt x="880926" y="56892"/>
                  <a:pt x="348340" y="465295"/>
                  <a:pt x="158232" y="1051050"/>
                </a:cubicBezTo>
                <a:cubicBezTo>
                  <a:pt x="-10713" y="1379107"/>
                  <a:pt x="-92" y="1726117"/>
                  <a:pt x="22939" y="2023194"/>
                </a:cubicBezTo>
                <a:cubicBezTo>
                  <a:pt x="133680" y="2587959"/>
                  <a:pt x="700885" y="3041066"/>
                  <a:pt x="1182205" y="3175912"/>
                </a:cubicBezTo>
                <a:cubicBezTo>
                  <a:pt x="1762611" y="3275762"/>
                  <a:pt x="2312646" y="2967792"/>
                  <a:pt x="2723346" y="2585096"/>
                </a:cubicBezTo>
                <a:cubicBezTo>
                  <a:pt x="2903993" y="2378764"/>
                  <a:pt x="3000319" y="2155206"/>
                  <a:pt x="3039213" y="1895538"/>
                </a:cubicBezTo>
                <a:cubicBezTo>
                  <a:pt x="3084175" y="1642931"/>
                  <a:pt x="3114430" y="1353291"/>
                  <a:pt x="3034304" y="1129062"/>
                </a:cubicBezTo>
                <a:cubicBezTo>
                  <a:pt x="2988397" y="939263"/>
                  <a:pt x="2865568" y="795258"/>
                  <a:pt x="2772991" y="627714"/>
                </a:cubicBezTo>
                <a:cubicBezTo>
                  <a:pt x="2659335" y="422168"/>
                  <a:pt x="2483440" y="274206"/>
                  <a:pt x="2273824" y="162372"/>
                </a:cubicBezTo>
                <a:cubicBezTo>
                  <a:pt x="2085106" y="41708"/>
                  <a:pt x="1816619" y="27382"/>
                  <a:pt x="1604451" y="347"/>
                </a:cubicBezTo>
                <a:cubicBezTo>
                  <a:pt x="1573242" y="965"/>
                  <a:pt x="1545865" y="2530"/>
                  <a:pt x="1517166" y="580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dirty="0"/>
          </a:p>
        </p:txBody>
      </p:sp>
      <p:sp>
        <p:nvSpPr>
          <p:cNvPr id="8" name="!!foto2">
            <a:extLst>
              <a:ext uri="{FF2B5EF4-FFF2-40B4-BE49-F238E27FC236}">
                <a16:creationId xmlns:a16="http://schemas.microsoft.com/office/drawing/2014/main" id="{37E97D7B-F37E-606C-E0B4-26869D2F6E17}"/>
              </a:ext>
            </a:extLst>
          </p:cNvPr>
          <p:cNvSpPr/>
          <p:nvPr/>
        </p:nvSpPr>
        <p:spPr>
          <a:xfrm>
            <a:off x="3481943" y="545032"/>
            <a:ext cx="2912616" cy="3030132"/>
          </a:xfrm>
          <a:custGeom>
            <a:avLst/>
            <a:gdLst>
              <a:gd name="connsiteX0" fmla="*/ 1435596 w 2912616"/>
              <a:gd name="connsiteY0" fmla="*/ 5490 h 3030132"/>
              <a:gd name="connsiteX1" fmla="*/ 149724 w 2912616"/>
              <a:gd name="connsiteY1" fmla="*/ 994539 h 3030132"/>
              <a:gd name="connsiteX2" fmla="*/ 21705 w 2912616"/>
              <a:gd name="connsiteY2" fmla="*/ 1914415 h 3030132"/>
              <a:gd name="connsiteX3" fmla="*/ 1118645 w 2912616"/>
              <a:gd name="connsiteY3" fmla="*/ 3005157 h 3030132"/>
              <a:gd name="connsiteX4" fmla="*/ 2576928 w 2912616"/>
              <a:gd name="connsiteY4" fmla="*/ 2446107 h 3030132"/>
              <a:gd name="connsiteX5" fmla="*/ 2875813 w 2912616"/>
              <a:gd name="connsiteY5" fmla="*/ 1793624 h 3030132"/>
              <a:gd name="connsiteX6" fmla="*/ 2871167 w 2912616"/>
              <a:gd name="connsiteY6" fmla="*/ 1068357 h 3030132"/>
              <a:gd name="connsiteX7" fmla="*/ 2623904 w 2912616"/>
              <a:gd name="connsiteY7" fmla="*/ 593964 h 3030132"/>
              <a:gd name="connsiteX8" fmla="*/ 2151574 w 2912616"/>
              <a:gd name="connsiteY8" fmla="*/ 153642 h 3030132"/>
              <a:gd name="connsiteX9" fmla="*/ 1518189 w 2912616"/>
              <a:gd name="connsiteY9" fmla="*/ 328 h 3030132"/>
              <a:gd name="connsiteX10" fmla="*/ 1435596 w 2912616"/>
              <a:gd name="connsiteY10" fmla="*/ 5490 h 303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12616" h="3030132" fill="none" extrusionOk="0">
                <a:moveTo>
                  <a:pt x="1435596" y="5490"/>
                </a:moveTo>
                <a:cubicBezTo>
                  <a:pt x="864519" y="51906"/>
                  <a:pt x="417588" y="401045"/>
                  <a:pt x="149724" y="994539"/>
                </a:cubicBezTo>
                <a:cubicBezTo>
                  <a:pt x="41925" y="1246396"/>
                  <a:pt x="-17648" y="1546120"/>
                  <a:pt x="21705" y="1914415"/>
                </a:cubicBezTo>
                <a:cubicBezTo>
                  <a:pt x="109260" y="2414788"/>
                  <a:pt x="625282" y="2941277"/>
                  <a:pt x="1118645" y="3005157"/>
                </a:cubicBezTo>
                <a:cubicBezTo>
                  <a:pt x="1616642" y="3093343"/>
                  <a:pt x="2204551" y="2910119"/>
                  <a:pt x="2576928" y="2446107"/>
                </a:cubicBezTo>
                <a:cubicBezTo>
                  <a:pt x="2726044" y="2273667"/>
                  <a:pt x="2779721" y="2034271"/>
                  <a:pt x="2875813" y="1793624"/>
                </a:cubicBezTo>
                <a:cubicBezTo>
                  <a:pt x="2906418" y="1527776"/>
                  <a:pt x="2929682" y="1319656"/>
                  <a:pt x="2871167" y="1068357"/>
                </a:cubicBezTo>
                <a:cubicBezTo>
                  <a:pt x="2814375" y="892695"/>
                  <a:pt x="2699038" y="752565"/>
                  <a:pt x="2623904" y="593964"/>
                </a:cubicBezTo>
                <a:cubicBezTo>
                  <a:pt x="2517945" y="402619"/>
                  <a:pt x="2340914" y="237452"/>
                  <a:pt x="2151574" y="153642"/>
                </a:cubicBezTo>
                <a:cubicBezTo>
                  <a:pt x="1942265" y="46681"/>
                  <a:pt x="1734167" y="31300"/>
                  <a:pt x="1518189" y="328"/>
                </a:cubicBezTo>
                <a:cubicBezTo>
                  <a:pt x="1488368" y="3275"/>
                  <a:pt x="1466075" y="3644"/>
                  <a:pt x="1435596" y="5490"/>
                </a:cubicBezTo>
                <a:close/>
              </a:path>
              <a:path w="2912616" h="3030132" stroke="0" extrusionOk="0">
                <a:moveTo>
                  <a:pt x="1435596" y="5490"/>
                </a:moveTo>
                <a:cubicBezTo>
                  <a:pt x="828878" y="53043"/>
                  <a:pt x="324081" y="436265"/>
                  <a:pt x="149724" y="994539"/>
                </a:cubicBezTo>
                <a:cubicBezTo>
                  <a:pt x="15580" y="1286353"/>
                  <a:pt x="9155" y="1640845"/>
                  <a:pt x="21705" y="1914415"/>
                </a:cubicBezTo>
                <a:cubicBezTo>
                  <a:pt x="167942" y="2418569"/>
                  <a:pt x="603649" y="2894035"/>
                  <a:pt x="1118645" y="3005157"/>
                </a:cubicBezTo>
                <a:cubicBezTo>
                  <a:pt x="1670342" y="3097364"/>
                  <a:pt x="2233696" y="2869371"/>
                  <a:pt x="2576928" y="2446107"/>
                </a:cubicBezTo>
                <a:cubicBezTo>
                  <a:pt x="2737916" y="2252994"/>
                  <a:pt x="2843040" y="2042428"/>
                  <a:pt x="2875813" y="1793624"/>
                </a:cubicBezTo>
                <a:cubicBezTo>
                  <a:pt x="2894348" y="1551230"/>
                  <a:pt x="2954019" y="1272303"/>
                  <a:pt x="2871167" y="1068357"/>
                </a:cubicBezTo>
                <a:cubicBezTo>
                  <a:pt x="2810013" y="874617"/>
                  <a:pt x="2697909" y="771343"/>
                  <a:pt x="2623904" y="593964"/>
                </a:cubicBezTo>
                <a:cubicBezTo>
                  <a:pt x="2528146" y="379810"/>
                  <a:pt x="2373221" y="272791"/>
                  <a:pt x="2151574" y="153642"/>
                </a:cubicBezTo>
                <a:cubicBezTo>
                  <a:pt x="1974063" y="38656"/>
                  <a:pt x="1721402" y="21863"/>
                  <a:pt x="1518189" y="328"/>
                </a:cubicBezTo>
                <a:cubicBezTo>
                  <a:pt x="1489454" y="880"/>
                  <a:pt x="1461852" y="90"/>
                  <a:pt x="1435596" y="5490"/>
                </a:cubicBezTo>
                <a:close/>
              </a:path>
            </a:pathLst>
          </a:custGeom>
          <a:blipFill>
            <a:blip r:embed="rId3"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 name="!!foto1_element">
            <a:extLst>
              <a:ext uri="{FF2B5EF4-FFF2-40B4-BE49-F238E27FC236}">
                <a16:creationId xmlns:a16="http://schemas.microsoft.com/office/drawing/2014/main" id="{9273B963-F7DC-9971-1C60-1956C06AFB41}"/>
              </a:ext>
            </a:extLst>
          </p:cNvPr>
          <p:cNvSpPr/>
          <p:nvPr/>
        </p:nvSpPr>
        <p:spPr>
          <a:xfrm>
            <a:off x="1751021" y="3547190"/>
            <a:ext cx="3356844" cy="3566406"/>
          </a:xfrm>
          <a:custGeom>
            <a:avLst/>
            <a:gdLst>
              <a:gd name="connsiteX0" fmla="*/ 267774 w 3356844"/>
              <a:gd name="connsiteY0" fmla="*/ 2739466 h 3566406"/>
              <a:gd name="connsiteX1" fmla="*/ 2381380 w 3356844"/>
              <a:gd name="connsiteY1" fmla="*/ 3445900 h 3566406"/>
              <a:gd name="connsiteX2" fmla="*/ 3268493 w 3356844"/>
              <a:gd name="connsiteY2" fmla="*/ 1432403 h 3566406"/>
              <a:gd name="connsiteX3" fmla="*/ 2195819 w 3356844"/>
              <a:gd name="connsiteY3" fmla="*/ 303575 h 3566406"/>
              <a:gd name="connsiteX4" fmla="*/ 1196394 w 3356844"/>
              <a:gd name="connsiteY4" fmla="*/ 1632 h 3566406"/>
              <a:gd name="connsiteX5" fmla="*/ 577857 w 3356844"/>
              <a:gd name="connsiteY5" fmla="*/ 273462 h 3566406"/>
              <a:gd name="connsiteX6" fmla="*/ 255567 w 3356844"/>
              <a:gd name="connsiteY6" fmla="*/ 624237 h 3566406"/>
              <a:gd name="connsiteX7" fmla="*/ 13849 w 3356844"/>
              <a:gd name="connsiteY7" fmla="*/ 1963041 h 3566406"/>
              <a:gd name="connsiteX8" fmla="*/ 267774 w 3356844"/>
              <a:gd name="connsiteY8" fmla="*/ 2740280 h 3566406"/>
              <a:gd name="connsiteX9" fmla="*/ 267774 w 3356844"/>
              <a:gd name="connsiteY9" fmla="*/ 2739466 h 3566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6844" h="3566406" fill="none" extrusionOk="0">
                <a:moveTo>
                  <a:pt x="267774" y="2739466"/>
                </a:moveTo>
                <a:cubicBezTo>
                  <a:pt x="662692" y="3403850"/>
                  <a:pt x="1512278" y="3764279"/>
                  <a:pt x="2381380" y="3445900"/>
                </a:cubicBezTo>
                <a:cubicBezTo>
                  <a:pt x="3045115" y="3142356"/>
                  <a:pt x="3556435" y="2279872"/>
                  <a:pt x="3268493" y="1432403"/>
                </a:cubicBezTo>
                <a:cubicBezTo>
                  <a:pt x="3115965" y="907811"/>
                  <a:pt x="2662126" y="513129"/>
                  <a:pt x="2195819" y="303575"/>
                </a:cubicBezTo>
                <a:cubicBezTo>
                  <a:pt x="1865479" y="137234"/>
                  <a:pt x="1541348" y="-14328"/>
                  <a:pt x="1196394" y="1632"/>
                </a:cubicBezTo>
                <a:cubicBezTo>
                  <a:pt x="949454" y="48569"/>
                  <a:pt x="740712" y="108977"/>
                  <a:pt x="577857" y="273462"/>
                </a:cubicBezTo>
                <a:cubicBezTo>
                  <a:pt x="462926" y="378629"/>
                  <a:pt x="347967" y="481797"/>
                  <a:pt x="255567" y="624237"/>
                </a:cubicBezTo>
                <a:cubicBezTo>
                  <a:pt x="43537" y="1013732"/>
                  <a:pt x="-37473" y="1548150"/>
                  <a:pt x="13849" y="1963041"/>
                </a:cubicBezTo>
                <a:cubicBezTo>
                  <a:pt x="7623" y="2217244"/>
                  <a:pt x="113858" y="2504049"/>
                  <a:pt x="267774" y="2740280"/>
                </a:cubicBezTo>
                <a:cubicBezTo>
                  <a:pt x="267709" y="2740164"/>
                  <a:pt x="267819" y="2739826"/>
                  <a:pt x="267774" y="2739466"/>
                </a:cubicBezTo>
                <a:close/>
              </a:path>
              <a:path w="3356844" h="3566406" stroke="0" extrusionOk="0">
                <a:moveTo>
                  <a:pt x="267774" y="2739466"/>
                </a:moveTo>
                <a:cubicBezTo>
                  <a:pt x="681586" y="3464454"/>
                  <a:pt x="1594076" y="3903000"/>
                  <a:pt x="2381380" y="3445900"/>
                </a:cubicBezTo>
                <a:cubicBezTo>
                  <a:pt x="3185490" y="3213748"/>
                  <a:pt x="3586628" y="2138985"/>
                  <a:pt x="3268493" y="1432403"/>
                </a:cubicBezTo>
                <a:cubicBezTo>
                  <a:pt x="3155894" y="1003688"/>
                  <a:pt x="2651669" y="658322"/>
                  <a:pt x="2195819" y="303575"/>
                </a:cubicBezTo>
                <a:cubicBezTo>
                  <a:pt x="1896765" y="126930"/>
                  <a:pt x="1534309" y="-12544"/>
                  <a:pt x="1196394" y="1632"/>
                </a:cubicBezTo>
                <a:cubicBezTo>
                  <a:pt x="962352" y="6919"/>
                  <a:pt x="773652" y="79089"/>
                  <a:pt x="577857" y="273462"/>
                </a:cubicBezTo>
                <a:cubicBezTo>
                  <a:pt x="469686" y="363822"/>
                  <a:pt x="324002" y="479373"/>
                  <a:pt x="255567" y="624237"/>
                </a:cubicBezTo>
                <a:cubicBezTo>
                  <a:pt x="34489" y="987541"/>
                  <a:pt x="-65796" y="1553759"/>
                  <a:pt x="13849" y="1963041"/>
                </a:cubicBezTo>
                <a:cubicBezTo>
                  <a:pt x="-2486" y="2236939"/>
                  <a:pt x="125893" y="2508658"/>
                  <a:pt x="267774" y="2740280"/>
                </a:cubicBezTo>
                <a:cubicBezTo>
                  <a:pt x="267814" y="2739892"/>
                  <a:pt x="267729" y="2739689"/>
                  <a:pt x="267774" y="273946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 name="!!foto1">
            <a:extLst>
              <a:ext uri="{FF2B5EF4-FFF2-40B4-BE49-F238E27FC236}">
                <a16:creationId xmlns:a16="http://schemas.microsoft.com/office/drawing/2014/main" id="{14ECFCC0-14C0-81C5-22DB-81A619EDB1CD}"/>
              </a:ext>
            </a:extLst>
          </p:cNvPr>
          <p:cNvSpPr/>
          <p:nvPr/>
        </p:nvSpPr>
        <p:spPr>
          <a:xfrm>
            <a:off x="1841261" y="3643064"/>
            <a:ext cx="3176364" cy="3374658"/>
          </a:xfrm>
          <a:custGeom>
            <a:avLst/>
            <a:gdLst>
              <a:gd name="connsiteX0" fmla="*/ 253377 w 3176364"/>
              <a:gd name="connsiteY0" fmla="*/ 2592179 h 3374658"/>
              <a:gd name="connsiteX1" fmla="*/ 2253345 w 3176364"/>
              <a:gd name="connsiteY1" fmla="*/ 3260631 h 3374658"/>
              <a:gd name="connsiteX2" fmla="*/ 3092763 w 3176364"/>
              <a:gd name="connsiteY2" fmla="*/ 1355390 h 3374658"/>
              <a:gd name="connsiteX3" fmla="*/ 2077761 w 3176364"/>
              <a:gd name="connsiteY3" fmla="*/ 287253 h 3374658"/>
              <a:gd name="connsiteX4" fmla="*/ 1132070 w 3176364"/>
              <a:gd name="connsiteY4" fmla="*/ 1544 h 3374658"/>
              <a:gd name="connsiteX5" fmla="*/ 546789 w 3176364"/>
              <a:gd name="connsiteY5" fmla="*/ 258760 h 3374658"/>
              <a:gd name="connsiteX6" fmla="*/ 241826 w 3176364"/>
              <a:gd name="connsiteY6" fmla="*/ 590675 h 3374658"/>
              <a:gd name="connsiteX7" fmla="*/ 13104 w 3176364"/>
              <a:gd name="connsiteY7" fmla="*/ 1857498 h 3374658"/>
              <a:gd name="connsiteX8" fmla="*/ 253377 w 3176364"/>
              <a:gd name="connsiteY8" fmla="*/ 2592948 h 3374658"/>
              <a:gd name="connsiteX9" fmla="*/ 253377 w 3176364"/>
              <a:gd name="connsiteY9" fmla="*/ 2592179 h 3374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6364" h="3374658" fill="none" extrusionOk="0">
                <a:moveTo>
                  <a:pt x="253377" y="2592179"/>
                </a:moveTo>
                <a:cubicBezTo>
                  <a:pt x="592393" y="3177850"/>
                  <a:pt x="1533501" y="3559720"/>
                  <a:pt x="2253345" y="3260631"/>
                </a:cubicBezTo>
                <a:cubicBezTo>
                  <a:pt x="2892982" y="2971673"/>
                  <a:pt x="3362604" y="2107893"/>
                  <a:pt x="3092763" y="1355390"/>
                </a:cubicBezTo>
                <a:cubicBezTo>
                  <a:pt x="2932549" y="872925"/>
                  <a:pt x="2521368" y="469222"/>
                  <a:pt x="2077761" y="287253"/>
                </a:cubicBezTo>
                <a:cubicBezTo>
                  <a:pt x="1750921" y="135398"/>
                  <a:pt x="1461082" y="-14522"/>
                  <a:pt x="1132070" y="1544"/>
                </a:cubicBezTo>
                <a:cubicBezTo>
                  <a:pt x="903317" y="33926"/>
                  <a:pt x="676043" y="87381"/>
                  <a:pt x="546789" y="258760"/>
                </a:cubicBezTo>
                <a:cubicBezTo>
                  <a:pt x="434444" y="355050"/>
                  <a:pt x="341075" y="449035"/>
                  <a:pt x="241826" y="590675"/>
                </a:cubicBezTo>
                <a:cubicBezTo>
                  <a:pt x="49896" y="966785"/>
                  <a:pt x="-52593" y="1509142"/>
                  <a:pt x="13104" y="1857498"/>
                </a:cubicBezTo>
                <a:cubicBezTo>
                  <a:pt x="33570" y="2112319"/>
                  <a:pt x="106159" y="2369390"/>
                  <a:pt x="253377" y="2592948"/>
                </a:cubicBezTo>
                <a:cubicBezTo>
                  <a:pt x="253424" y="2592580"/>
                  <a:pt x="253386" y="2592512"/>
                  <a:pt x="253377" y="2592179"/>
                </a:cubicBezTo>
                <a:close/>
              </a:path>
              <a:path w="3176364" h="3374658" stroke="0" extrusionOk="0">
                <a:moveTo>
                  <a:pt x="253377" y="2592179"/>
                </a:moveTo>
                <a:cubicBezTo>
                  <a:pt x="636617" y="3336394"/>
                  <a:pt x="1530905" y="3615463"/>
                  <a:pt x="2253345" y="3260631"/>
                </a:cubicBezTo>
                <a:cubicBezTo>
                  <a:pt x="3033155" y="3067974"/>
                  <a:pt x="3403437" y="2009638"/>
                  <a:pt x="3092763" y="1355390"/>
                </a:cubicBezTo>
                <a:cubicBezTo>
                  <a:pt x="2957065" y="922983"/>
                  <a:pt x="2509928" y="591602"/>
                  <a:pt x="2077761" y="287253"/>
                </a:cubicBezTo>
                <a:cubicBezTo>
                  <a:pt x="1798597" y="119639"/>
                  <a:pt x="1431477" y="-5488"/>
                  <a:pt x="1132070" y="1544"/>
                </a:cubicBezTo>
                <a:cubicBezTo>
                  <a:pt x="904937" y="-24256"/>
                  <a:pt x="716766" y="91956"/>
                  <a:pt x="546789" y="258760"/>
                </a:cubicBezTo>
                <a:cubicBezTo>
                  <a:pt x="441895" y="357897"/>
                  <a:pt x="307810" y="454657"/>
                  <a:pt x="241826" y="590675"/>
                </a:cubicBezTo>
                <a:cubicBezTo>
                  <a:pt x="38520" y="900097"/>
                  <a:pt x="-77803" y="1479547"/>
                  <a:pt x="13104" y="1857498"/>
                </a:cubicBezTo>
                <a:cubicBezTo>
                  <a:pt x="8797" y="2116562"/>
                  <a:pt x="120685" y="2386383"/>
                  <a:pt x="253377" y="2592948"/>
                </a:cubicBezTo>
                <a:cubicBezTo>
                  <a:pt x="253313" y="2592707"/>
                  <a:pt x="253339" y="2592544"/>
                  <a:pt x="253377" y="2592179"/>
                </a:cubicBezTo>
                <a:close/>
              </a:path>
            </a:pathLst>
          </a:custGeom>
          <a:blipFill>
            <a:blip r:embed="rId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 name="!!elftopia">
            <a:extLst>
              <a:ext uri="{FF2B5EF4-FFF2-40B4-BE49-F238E27FC236}">
                <a16:creationId xmlns:a16="http://schemas.microsoft.com/office/drawing/2014/main" id="{FB3BAD41-CB33-6042-F6CA-CAC44F94CFB7}"/>
              </a:ext>
            </a:extLst>
          </p:cNvPr>
          <p:cNvSpPr/>
          <p:nvPr/>
        </p:nvSpPr>
        <p:spPr>
          <a:xfrm>
            <a:off x="6859505" y="1009458"/>
            <a:ext cx="2598718" cy="758445"/>
          </a:xfrm>
          <a:prstGeom prst="roundRect">
            <a:avLst/>
          </a:prstGeom>
          <a:solidFill>
            <a:srgbClr val="4A269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err="1">
                <a:solidFill>
                  <a:schemeClr val="bg1"/>
                </a:solidFill>
                <a:latin typeface="+mj-lt"/>
              </a:rPr>
              <a:t>Elftopia</a:t>
            </a:r>
            <a:endParaRPr lang="nl-BE" sz="4000" dirty="0">
              <a:solidFill>
                <a:schemeClr val="bg1"/>
              </a:solidFill>
              <a:latin typeface="+mj-lt"/>
            </a:endParaRPr>
          </a:p>
        </p:txBody>
      </p:sp>
      <p:sp>
        <p:nvSpPr>
          <p:cNvPr id="11" name="!!uitlegtekst">
            <a:extLst>
              <a:ext uri="{FF2B5EF4-FFF2-40B4-BE49-F238E27FC236}">
                <a16:creationId xmlns:a16="http://schemas.microsoft.com/office/drawing/2014/main" id="{C960549B-8EAF-80ED-B9C5-AA5C09B42B7F}"/>
              </a:ext>
            </a:extLst>
          </p:cNvPr>
          <p:cNvSpPr/>
          <p:nvPr/>
        </p:nvSpPr>
        <p:spPr>
          <a:xfrm>
            <a:off x="6802726" y="2002610"/>
            <a:ext cx="4764119" cy="203132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4A269A"/>
                </a:solidFill>
              </a:rPr>
              <a:t>Een festival van </a:t>
            </a:r>
            <a:r>
              <a:rPr lang="nl-BE" sz="1400" dirty="0" err="1">
                <a:solidFill>
                  <a:srgbClr val="4A269A"/>
                </a:solidFill>
              </a:rPr>
              <a:t>fantasy</a:t>
            </a:r>
            <a:r>
              <a:rPr lang="nl-BE" sz="1400" dirty="0">
                <a:solidFill>
                  <a:srgbClr val="4A269A"/>
                </a:solidFill>
              </a:rPr>
              <a:t> en dromen. </a:t>
            </a:r>
            <a:br>
              <a:rPr lang="nl-BE" sz="1400" dirty="0">
                <a:solidFill>
                  <a:srgbClr val="4A269A"/>
                </a:solidFill>
              </a:rPr>
            </a:br>
            <a:r>
              <a:rPr lang="nl-BE" sz="1400" dirty="0">
                <a:solidFill>
                  <a:srgbClr val="4A269A"/>
                </a:solidFill>
              </a:rPr>
              <a:t>Waan je gedurende twee dagen in ware fantasiewereld van elfen, trollen, druïden, </a:t>
            </a:r>
            <a:r>
              <a:rPr lang="nl-BE" sz="1400" dirty="0" err="1">
                <a:solidFill>
                  <a:srgbClr val="4A269A"/>
                </a:solidFill>
              </a:rPr>
              <a:t>orcs</a:t>
            </a:r>
            <a:r>
              <a:rPr lang="nl-BE" sz="1400" dirty="0">
                <a:solidFill>
                  <a:srgbClr val="4A269A"/>
                </a:solidFill>
              </a:rPr>
              <a:t>, tijdreizigers, </a:t>
            </a:r>
            <a:r>
              <a:rPr lang="nl-BE" sz="1400" dirty="0" err="1">
                <a:solidFill>
                  <a:srgbClr val="4A269A"/>
                </a:solidFill>
              </a:rPr>
              <a:t>vikings</a:t>
            </a:r>
            <a:r>
              <a:rPr lang="nl-BE" sz="1400" dirty="0">
                <a:solidFill>
                  <a:srgbClr val="4A269A"/>
                </a:solidFill>
              </a:rPr>
              <a:t>, </a:t>
            </a:r>
            <a:r>
              <a:rPr lang="nl-BE" sz="1400" dirty="0" err="1">
                <a:solidFill>
                  <a:srgbClr val="4A269A"/>
                </a:solidFill>
              </a:rPr>
              <a:t>gnomes</a:t>
            </a:r>
            <a:r>
              <a:rPr lang="nl-BE" sz="1400" dirty="0">
                <a:solidFill>
                  <a:srgbClr val="4A269A"/>
                </a:solidFill>
              </a:rPr>
              <a:t> en tovenaars. </a:t>
            </a:r>
            <a:br>
              <a:rPr lang="nl-BE" sz="1400" dirty="0">
                <a:solidFill>
                  <a:srgbClr val="4A269A"/>
                </a:solidFill>
              </a:rPr>
            </a:br>
            <a:r>
              <a:rPr lang="nl-BE" sz="1400" dirty="0">
                <a:solidFill>
                  <a:srgbClr val="4A269A"/>
                </a:solidFill>
              </a:rPr>
              <a:t>Met het kasteel van </a:t>
            </a:r>
            <a:r>
              <a:rPr lang="nl-BE" sz="1400" dirty="0" err="1">
                <a:solidFill>
                  <a:srgbClr val="4A269A"/>
                </a:solidFill>
              </a:rPr>
              <a:t>Ooidonk</a:t>
            </a:r>
            <a:r>
              <a:rPr lang="nl-BE" sz="1400" dirty="0">
                <a:solidFill>
                  <a:srgbClr val="4A269A"/>
                </a:solidFill>
              </a:rPr>
              <a:t> - een van de mooiste middeleeuwse kastelen in de Benelux - als decor. </a:t>
            </a:r>
          </a:p>
          <a:p>
            <a:endParaRPr lang="nl-BE" sz="1400" dirty="0">
              <a:solidFill>
                <a:srgbClr val="4A269A"/>
              </a:solidFill>
            </a:endParaRPr>
          </a:p>
          <a:p>
            <a:r>
              <a:rPr lang="nl-BE" sz="1400" dirty="0">
                <a:solidFill>
                  <a:srgbClr val="4A269A"/>
                </a:solidFill>
              </a:rPr>
              <a:t>Betreed een dromenwereld waar alles </a:t>
            </a:r>
            <a:br>
              <a:rPr lang="nl-BE" sz="1400" dirty="0">
                <a:solidFill>
                  <a:srgbClr val="4A269A"/>
                </a:solidFill>
              </a:rPr>
            </a:br>
            <a:r>
              <a:rPr lang="nl-BE" sz="1400" dirty="0">
                <a:solidFill>
                  <a:srgbClr val="4A269A"/>
                </a:solidFill>
              </a:rPr>
              <a:t>mogelijk is en beleef je fantasie.</a:t>
            </a:r>
          </a:p>
        </p:txBody>
      </p:sp>
      <p:pic>
        <p:nvPicPr>
          <p:cNvPr id="12" name="!!locatie">
            <a:extLst>
              <a:ext uri="{FF2B5EF4-FFF2-40B4-BE49-F238E27FC236}">
                <a16:creationId xmlns:a16="http://schemas.microsoft.com/office/drawing/2014/main" id="{9F6B94AB-FB30-F91F-8931-B9CFE81CF54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92898" y="5229115"/>
            <a:ext cx="373319" cy="512617"/>
          </a:xfrm>
          <a:prstGeom prst="rect">
            <a:avLst/>
          </a:prstGeom>
          <a:effectLst>
            <a:outerShdw blurRad="50800" dist="38100" dir="2700000" algn="tl" rotWithShape="0">
              <a:prstClr val="black">
                <a:alpha val="40000"/>
              </a:prstClr>
            </a:outerShdw>
          </a:effectLst>
        </p:spPr>
      </p:pic>
      <p:pic>
        <p:nvPicPr>
          <p:cNvPr id="13" name="!!agenda">
            <a:extLst>
              <a:ext uri="{FF2B5EF4-FFF2-40B4-BE49-F238E27FC236}">
                <a16:creationId xmlns:a16="http://schemas.microsoft.com/office/drawing/2014/main" id="{0FC7316A-F15F-CAE5-18B9-42E2B8A1BE77}"/>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860470" y="4696728"/>
            <a:ext cx="638175" cy="376934"/>
          </a:xfrm>
          <a:prstGeom prst="rect">
            <a:avLst/>
          </a:prstGeom>
          <a:effectLst>
            <a:outerShdw blurRad="50800" dist="38100" dir="2700000" algn="tl" rotWithShape="0">
              <a:prstClr val="black">
                <a:alpha val="40000"/>
              </a:prstClr>
            </a:outerShdw>
          </a:effectLst>
        </p:spPr>
      </p:pic>
      <p:pic>
        <p:nvPicPr>
          <p:cNvPr id="14" name="!!website">
            <a:extLst>
              <a:ext uri="{FF2B5EF4-FFF2-40B4-BE49-F238E27FC236}">
                <a16:creationId xmlns:a16="http://schemas.microsoft.com/office/drawing/2014/main" id="{263C470D-4C50-469A-A12B-89B6B268F991}"/>
              </a:ext>
            </a:extLst>
          </p:cNvPr>
          <p:cNvPicPr>
            <a:picLocks noChangeAspect="1"/>
          </p:cNvPicPr>
          <p:nvPr/>
        </p:nvPicPr>
        <p:blipFill>
          <a:blip r:embed="rId9" cstate="print">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859505" y="5897185"/>
            <a:ext cx="640104" cy="472156"/>
          </a:xfrm>
          <a:prstGeom prst="rect">
            <a:avLst/>
          </a:prstGeom>
          <a:effectLst>
            <a:outerShdw blurRad="50800" dist="38100" dir="2700000" algn="tl" rotWithShape="0">
              <a:prstClr val="black">
                <a:alpha val="40000"/>
              </a:prstClr>
            </a:outerShdw>
          </a:effectLst>
        </p:spPr>
      </p:pic>
      <p:sp>
        <p:nvSpPr>
          <p:cNvPr id="15" name="!!datum">
            <a:extLst>
              <a:ext uri="{FF2B5EF4-FFF2-40B4-BE49-F238E27FC236}">
                <a16:creationId xmlns:a16="http://schemas.microsoft.com/office/drawing/2014/main" id="{380C54F3-21BB-43D4-4CC2-79190CC1F8DF}"/>
              </a:ext>
            </a:extLst>
          </p:cNvPr>
          <p:cNvSpPr/>
          <p:nvPr/>
        </p:nvSpPr>
        <p:spPr>
          <a:xfrm>
            <a:off x="7562514" y="4745546"/>
            <a:ext cx="428969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4A269A"/>
                </a:solidFill>
                <a:latin typeface="+mj-lt"/>
              </a:rPr>
              <a:t>Zaterdag 13 &amp; zondag 14 augustus 2022</a:t>
            </a:r>
          </a:p>
        </p:txBody>
      </p:sp>
      <p:sp>
        <p:nvSpPr>
          <p:cNvPr id="16" name="!!plaats">
            <a:extLst>
              <a:ext uri="{FF2B5EF4-FFF2-40B4-BE49-F238E27FC236}">
                <a16:creationId xmlns:a16="http://schemas.microsoft.com/office/drawing/2014/main" id="{EF46444E-FFA2-F4E2-5EB5-78BC92221020}"/>
              </a:ext>
            </a:extLst>
          </p:cNvPr>
          <p:cNvSpPr/>
          <p:nvPr/>
        </p:nvSpPr>
        <p:spPr>
          <a:xfrm>
            <a:off x="7562514" y="5223814"/>
            <a:ext cx="2925114"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4A269A"/>
                </a:solidFill>
                <a:latin typeface="+mj-lt"/>
              </a:rPr>
              <a:t>Kasteel </a:t>
            </a:r>
            <a:r>
              <a:rPr lang="nl-BE" sz="1400" dirty="0" err="1">
                <a:solidFill>
                  <a:srgbClr val="4A269A"/>
                </a:solidFill>
                <a:latin typeface="+mj-lt"/>
              </a:rPr>
              <a:t>Ooidonk</a:t>
            </a:r>
            <a:r>
              <a:rPr lang="nl-BE" sz="1400" dirty="0">
                <a:solidFill>
                  <a:srgbClr val="4A269A"/>
                </a:solidFill>
                <a:latin typeface="+mj-lt"/>
              </a:rPr>
              <a:t> </a:t>
            </a:r>
            <a:r>
              <a:rPr lang="nl-BE" sz="1400" dirty="0" err="1">
                <a:solidFill>
                  <a:srgbClr val="4A269A"/>
                </a:solidFill>
                <a:latin typeface="+mj-lt"/>
              </a:rPr>
              <a:t>Ooidonkdreef</a:t>
            </a:r>
            <a:r>
              <a:rPr lang="nl-BE" sz="1400" dirty="0">
                <a:solidFill>
                  <a:srgbClr val="4A269A"/>
                </a:solidFill>
                <a:latin typeface="+mj-lt"/>
              </a:rPr>
              <a:t> 9, 9800 Deinze</a:t>
            </a:r>
          </a:p>
        </p:txBody>
      </p:sp>
      <p:sp>
        <p:nvSpPr>
          <p:cNvPr id="17" name="!!website">
            <a:hlinkClick r:id="rId11"/>
            <a:extLst>
              <a:ext uri="{FF2B5EF4-FFF2-40B4-BE49-F238E27FC236}">
                <a16:creationId xmlns:a16="http://schemas.microsoft.com/office/drawing/2014/main" id="{B7DD0166-9C66-0052-C392-8B2AC30B295B}"/>
              </a:ext>
            </a:extLst>
          </p:cNvPr>
          <p:cNvSpPr/>
          <p:nvPr/>
        </p:nvSpPr>
        <p:spPr>
          <a:xfrm>
            <a:off x="7562514" y="5981741"/>
            <a:ext cx="1426604"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4A269A"/>
                </a:solidFill>
                <a:latin typeface="+mj-lt"/>
              </a:rPr>
              <a:t>Elftopia.be</a:t>
            </a:r>
          </a:p>
        </p:txBody>
      </p:sp>
      <p:grpSp>
        <p:nvGrpSpPr>
          <p:cNvPr id="47" name="Groep 46">
            <a:extLst>
              <a:ext uri="{FF2B5EF4-FFF2-40B4-BE49-F238E27FC236}">
                <a16:creationId xmlns:a16="http://schemas.microsoft.com/office/drawing/2014/main" id="{5A38EC5F-8F34-CC3D-F6F1-63C878EEBC85}"/>
              </a:ext>
            </a:extLst>
          </p:cNvPr>
          <p:cNvGrpSpPr/>
          <p:nvPr/>
        </p:nvGrpSpPr>
        <p:grpSpPr>
          <a:xfrm>
            <a:off x="10420892" y="5830942"/>
            <a:ext cx="1525615" cy="785882"/>
            <a:chOff x="10420892" y="5830942"/>
            <a:chExt cx="1525615" cy="785882"/>
          </a:xfrm>
        </p:grpSpPr>
        <p:grpSp>
          <p:nvGrpSpPr>
            <p:cNvPr id="67" name="!!aanbevolendoor...">
              <a:extLst>
                <a:ext uri="{FF2B5EF4-FFF2-40B4-BE49-F238E27FC236}">
                  <a16:creationId xmlns:a16="http://schemas.microsoft.com/office/drawing/2014/main" id="{182180AA-FCB3-BD97-BB63-1BA7E3A135B8}"/>
                </a:ext>
              </a:extLst>
            </p:cNvPr>
            <p:cNvGrpSpPr/>
            <p:nvPr/>
          </p:nvGrpSpPr>
          <p:grpSpPr>
            <a:xfrm>
              <a:off x="10453195" y="5862948"/>
              <a:ext cx="1066252" cy="359995"/>
              <a:chOff x="10453195" y="5862948"/>
              <a:chExt cx="1066252" cy="359995"/>
            </a:xfrm>
          </p:grpSpPr>
          <p:sp>
            <p:nvSpPr>
              <p:cNvPr id="81" name="Vrije vorm: vorm 80">
                <a:extLst>
                  <a:ext uri="{FF2B5EF4-FFF2-40B4-BE49-F238E27FC236}">
                    <a16:creationId xmlns:a16="http://schemas.microsoft.com/office/drawing/2014/main" id="{D60FFD8B-4994-E1F9-866E-44289F463B2B}"/>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2" name="Groep 81">
                <a:extLst>
                  <a:ext uri="{FF2B5EF4-FFF2-40B4-BE49-F238E27FC236}">
                    <a16:creationId xmlns:a16="http://schemas.microsoft.com/office/drawing/2014/main" id="{8B0D3E79-3A3C-66D5-8A65-A3880DE3BCFB}"/>
                  </a:ext>
                </a:extLst>
              </p:cNvPr>
              <p:cNvGrpSpPr/>
              <p:nvPr/>
            </p:nvGrpSpPr>
            <p:grpSpPr>
              <a:xfrm>
                <a:off x="10494392" y="5904165"/>
                <a:ext cx="983631" cy="277642"/>
                <a:chOff x="10494392" y="5904165"/>
                <a:chExt cx="983631" cy="277642"/>
              </a:xfrm>
            </p:grpSpPr>
            <p:sp>
              <p:nvSpPr>
                <p:cNvPr id="83" name="Vrije vorm: vorm 82">
                  <a:extLst>
                    <a:ext uri="{FF2B5EF4-FFF2-40B4-BE49-F238E27FC236}">
                      <a16:creationId xmlns:a16="http://schemas.microsoft.com/office/drawing/2014/main" id="{6B4B94DD-10E7-448C-2CC7-23A579A82191}"/>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4A269A"/>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28AECC96-C0A4-287F-2620-BE2AF782CC21}"/>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4A269A"/>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EDD1F67F-317C-3234-A452-8886933CBA98}"/>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4A269A"/>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0B2F4361-2025-90E1-99D2-4F551C435690}"/>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4A269A"/>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85BD30BB-5265-81BB-0112-61D22996FCEC}"/>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4A269A"/>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6D8517C2-6167-0522-3F88-0AEA3B8C982A}"/>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4A269A"/>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BD96FCCF-E3A2-C5A3-05EE-13E7F81F25FD}"/>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4A269A"/>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C2FC5450-90C5-D3C7-4C8E-A157B8A1B99B}"/>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4A269A"/>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FDC52C71-B2F4-809B-0A35-D36549B98540}"/>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4A269A"/>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CA41D9D4-4CE8-4FD2-0D2A-3BFA189FF65A}"/>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4A269A"/>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CB94CEA9-A281-C74C-34FF-6180B2126E38}"/>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4A269A"/>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B505671-D65C-35D3-77C7-9A259296DEDF}"/>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4A269A"/>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05417181-15FD-DBB1-FBBC-F374B1139F38}"/>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4A269A"/>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4E89F0BC-6E34-1136-A1E3-C747BD728BB7}"/>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4A269A"/>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E2EEB837-27F9-7EB2-5C5D-A776EA8AD101}"/>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C2951C4D-ECDA-F7D3-73CB-36D9476F7106}"/>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2BFEC8AA-54CA-0DCC-A0ED-25AE86FF7E30}"/>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grpSp>
        </p:grpSp>
        <p:grpSp>
          <p:nvGrpSpPr>
            <p:cNvPr id="68" name="!!pijlterug">
              <a:extLst>
                <a:ext uri="{FF2B5EF4-FFF2-40B4-BE49-F238E27FC236}">
                  <a16:creationId xmlns:a16="http://schemas.microsoft.com/office/drawing/2014/main" id="{41634D56-7546-FA71-C14B-03691A986645}"/>
                </a:ext>
              </a:extLst>
            </p:cNvPr>
            <p:cNvGrpSpPr/>
            <p:nvPr/>
          </p:nvGrpSpPr>
          <p:grpSpPr>
            <a:xfrm flipH="1">
              <a:off x="11055232" y="6050223"/>
              <a:ext cx="836061" cy="523220"/>
              <a:chOff x="5319729" y="2943256"/>
              <a:chExt cx="1553925" cy="972471"/>
            </a:xfrm>
          </p:grpSpPr>
          <p:sp>
            <p:nvSpPr>
              <p:cNvPr id="70" name="Vrije vorm: vorm 69">
                <a:extLst>
                  <a:ext uri="{FF2B5EF4-FFF2-40B4-BE49-F238E27FC236}">
                    <a16:creationId xmlns:a16="http://schemas.microsoft.com/office/drawing/2014/main" id="{3B3C5D9B-7742-ADDB-26D8-8325D46D61B5}"/>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1" name="Graphic 19">
                <a:extLst>
                  <a:ext uri="{FF2B5EF4-FFF2-40B4-BE49-F238E27FC236}">
                    <a16:creationId xmlns:a16="http://schemas.microsoft.com/office/drawing/2014/main" id="{8BDF0000-7F50-DC07-F9BF-D5B32CA15B9D}"/>
                  </a:ext>
                </a:extLst>
              </p:cNvPr>
              <p:cNvGrpSpPr/>
              <p:nvPr/>
            </p:nvGrpSpPr>
            <p:grpSpPr>
              <a:xfrm>
                <a:off x="5376853" y="3000226"/>
                <a:ext cx="1439731" cy="858354"/>
                <a:chOff x="5376853" y="3000226"/>
                <a:chExt cx="1439731" cy="858354"/>
              </a:xfrm>
            </p:grpSpPr>
            <p:grpSp>
              <p:nvGrpSpPr>
                <p:cNvPr id="72" name="Graphic 19">
                  <a:extLst>
                    <a:ext uri="{FF2B5EF4-FFF2-40B4-BE49-F238E27FC236}">
                      <a16:creationId xmlns:a16="http://schemas.microsoft.com/office/drawing/2014/main" id="{2A082022-731D-5E76-B9AD-64A79220BE32}"/>
                    </a:ext>
                  </a:extLst>
                </p:cNvPr>
                <p:cNvGrpSpPr/>
                <p:nvPr/>
              </p:nvGrpSpPr>
              <p:grpSpPr>
                <a:xfrm>
                  <a:off x="5378317" y="3000226"/>
                  <a:ext cx="1435193" cy="853806"/>
                  <a:chOff x="5378317" y="3000226"/>
                  <a:chExt cx="1435193" cy="853806"/>
                </a:xfrm>
              </p:grpSpPr>
              <p:sp>
                <p:nvSpPr>
                  <p:cNvPr id="75" name="Vrije vorm: vorm 74">
                    <a:extLst>
                      <a:ext uri="{FF2B5EF4-FFF2-40B4-BE49-F238E27FC236}">
                        <a16:creationId xmlns:a16="http://schemas.microsoft.com/office/drawing/2014/main" id="{EBAD2AD4-1A6B-4A2C-9E30-15A67F37AFF3}"/>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4A269A"/>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3BE71FF2-8A45-E034-8EB6-E4AFD450BAF6}"/>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CED87C2A-7730-8E63-E9A9-B8900B733514}"/>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3AC59E4B-E016-2619-4997-700E9AB04D6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C2AC5573-0EAB-7C71-72DF-C7F40D55C486}"/>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E1F7D5E8-13DB-6BA1-C21A-15428B22AD08}"/>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73" name="Vrije vorm: vorm 72">
                  <a:extLst>
                    <a:ext uri="{FF2B5EF4-FFF2-40B4-BE49-F238E27FC236}">
                      <a16:creationId xmlns:a16="http://schemas.microsoft.com/office/drawing/2014/main" id="{FD79949F-FD64-FC79-9E4E-11984E212830}"/>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14F7645C-DC79-5CC4-DFF8-70A0B2373478}"/>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69" name="!!linkvorigedia">
              <a:hlinkClick r:id="" action="ppaction://hlinkshowjump?jump=nextslide"/>
              <a:extLst>
                <a:ext uri="{FF2B5EF4-FFF2-40B4-BE49-F238E27FC236}">
                  <a16:creationId xmlns:a16="http://schemas.microsoft.com/office/drawing/2014/main" id="{D63DF53F-9C4D-4964-CF98-7B104C016501}"/>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41414998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fltVal val="0"/>
                                          </p:val>
                                        </p:tav>
                                        <p:tav tm="100000">
                                          <p:val>
                                            <p:strVal val="#ppt_w"/>
                                          </p:val>
                                        </p:tav>
                                      </p:tavLst>
                                    </p:anim>
                                    <p:anim calcmode="lin" valueType="num">
                                      <p:cBhvr>
                                        <p:cTn id="23" dur="500" fill="hold"/>
                                        <p:tgtEl>
                                          <p:spTgt spid="7"/>
                                        </p:tgtEl>
                                        <p:attrNameLst>
                                          <p:attrName>ppt_h</p:attrName>
                                        </p:attrNameLst>
                                      </p:cBhvr>
                                      <p:tavLst>
                                        <p:tav tm="0">
                                          <p:val>
                                            <p:fltVal val="0"/>
                                          </p:val>
                                        </p:tav>
                                        <p:tav tm="100000">
                                          <p:val>
                                            <p:strVal val="#ppt_h"/>
                                          </p:val>
                                        </p:tav>
                                      </p:tavLst>
                                    </p:anim>
                                    <p:animEffect transition="in" filter="fade">
                                      <p:cBhvr>
                                        <p:cTn id="24" dur="500"/>
                                        <p:tgtEl>
                                          <p:spTgt spid="7"/>
                                        </p:tgtEl>
                                      </p:cBhvr>
                                    </p:animEffect>
                                  </p:childTnLst>
                                </p:cTn>
                              </p:par>
                              <p:par>
                                <p:cTn id="25" presetID="6" presetClass="emph" presetSubtype="0" autoRev="1" fill="hold" grpId="1" nodeType="withEffect">
                                  <p:stCondLst>
                                    <p:cond delay="400"/>
                                  </p:stCondLst>
                                  <p:childTnLst>
                                    <p:animScale>
                                      <p:cBhvr>
                                        <p:cTn id="26" dur="200" fill="hold"/>
                                        <p:tgtEl>
                                          <p:spTgt spid="6"/>
                                        </p:tgtEl>
                                      </p:cBhvr>
                                      <p:by x="105000" y="105000"/>
                                    </p:animScale>
                                  </p:childTnLst>
                                </p:cTn>
                              </p:par>
                              <p:par>
                                <p:cTn id="27" presetID="6" presetClass="emph" presetSubtype="0" autoRev="1" fill="hold" grpId="1" nodeType="withEffect">
                                  <p:stCondLst>
                                    <p:cond delay="400"/>
                                  </p:stCondLst>
                                  <p:childTnLst>
                                    <p:animScale>
                                      <p:cBhvr>
                                        <p:cTn id="28" dur="200" fill="hold"/>
                                        <p:tgtEl>
                                          <p:spTgt spid="8"/>
                                        </p:tgtEl>
                                      </p:cBhvr>
                                      <p:by x="105000" y="105000"/>
                                    </p:animScale>
                                  </p:childTnLst>
                                </p:cTn>
                              </p:par>
                              <p:par>
                                <p:cTn id="29" presetID="6" presetClass="emph" presetSubtype="0" autoRev="1" fill="hold" grpId="1" nodeType="withEffect">
                                  <p:stCondLst>
                                    <p:cond delay="600"/>
                                  </p:stCondLst>
                                  <p:childTnLst>
                                    <p:animScale>
                                      <p:cBhvr>
                                        <p:cTn id="30" dur="200" fill="hold"/>
                                        <p:tgtEl>
                                          <p:spTgt spid="5"/>
                                        </p:tgtEl>
                                      </p:cBhvr>
                                      <p:by x="105000" y="105000"/>
                                    </p:animScale>
                                  </p:childTnLst>
                                </p:cTn>
                              </p:par>
                              <p:par>
                                <p:cTn id="31" presetID="6" presetClass="emph" presetSubtype="0" autoRev="1" fill="hold" grpId="1" nodeType="withEffect">
                                  <p:stCondLst>
                                    <p:cond delay="600"/>
                                  </p:stCondLst>
                                  <p:childTnLst>
                                    <p:animScale>
                                      <p:cBhvr>
                                        <p:cTn id="32" dur="200" fill="hold"/>
                                        <p:tgtEl>
                                          <p:spTgt spid="7"/>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additive="base">
                                        <p:cTn id="36" dur="500" fill="hold"/>
                                        <p:tgtEl>
                                          <p:spTgt spid="11"/>
                                        </p:tgtEl>
                                        <p:attrNameLst>
                                          <p:attrName>ppt_x</p:attrName>
                                        </p:attrNameLst>
                                      </p:cBhvr>
                                      <p:tavLst>
                                        <p:tav tm="0">
                                          <p:val>
                                            <p:strVal val="1+#ppt_w/2"/>
                                          </p:val>
                                        </p:tav>
                                        <p:tav tm="100000">
                                          <p:val>
                                            <p:strVal val="#ppt_x"/>
                                          </p:val>
                                        </p:tav>
                                      </p:tavLst>
                                    </p:anim>
                                    <p:anim calcmode="lin" valueType="num">
                                      <p:cBhvr additive="base">
                                        <p:cTn id="37" dur="500" fill="hold"/>
                                        <p:tgtEl>
                                          <p:spTgt spid="11"/>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3"/>
                                        </p:tgtEl>
                                        <p:attrNameLst>
                                          <p:attrName>style.visibility</p:attrName>
                                        </p:attrNameLst>
                                      </p:cBhvr>
                                      <p:to>
                                        <p:strVal val="visible"/>
                                      </p:to>
                                    </p:set>
                                    <p:anim calcmode="lin" valueType="num">
                                      <p:cBhvr>
                                        <p:cTn id="40" dur="500" fill="hold"/>
                                        <p:tgtEl>
                                          <p:spTgt spid="13"/>
                                        </p:tgtEl>
                                        <p:attrNameLst>
                                          <p:attrName>ppt_w</p:attrName>
                                        </p:attrNameLst>
                                      </p:cBhvr>
                                      <p:tavLst>
                                        <p:tav tm="0">
                                          <p:val>
                                            <p:fltVal val="0"/>
                                          </p:val>
                                        </p:tav>
                                        <p:tav tm="100000">
                                          <p:val>
                                            <p:strVal val="#ppt_w"/>
                                          </p:val>
                                        </p:tav>
                                      </p:tavLst>
                                    </p:anim>
                                    <p:anim calcmode="lin" valueType="num">
                                      <p:cBhvr>
                                        <p:cTn id="41" dur="500" fill="hold"/>
                                        <p:tgtEl>
                                          <p:spTgt spid="13"/>
                                        </p:tgtEl>
                                        <p:attrNameLst>
                                          <p:attrName>ppt_h</p:attrName>
                                        </p:attrNameLst>
                                      </p:cBhvr>
                                      <p:tavLst>
                                        <p:tav tm="0">
                                          <p:val>
                                            <p:fltVal val="0"/>
                                          </p:val>
                                        </p:tav>
                                        <p:tav tm="100000">
                                          <p:val>
                                            <p:strVal val="#ppt_h"/>
                                          </p:val>
                                        </p:tav>
                                      </p:tavLst>
                                    </p:anim>
                                    <p:anim calcmode="lin" valueType="num">
                                      <p:cBhvr>
                                        <p:cTn id="42" dur="500" fill="hold"/>
                                        <p:tgtEl>
                                          <p:spTgt spid="13"/>
                                        </p:tgtEl>
                                        <p:attrNameLst>
                                          <p:attrName>style.rotation</p:attrName>
                                        </p:attrNameLst>
                                      </p:cBhvr>
                                      <p:tavLst>
                                        <p:tav tm="0">
                                          <p:val>
                                            <p:fltVal val="360"/>
                                          </p:val>
                                        </p:tav>
                                        <p:tav tm="100000">
                                          <p:val>
                                            <p:fltVal val="0"/>
                                          </p:val>
                                        </p:tav>
                                      </p:tavLst>
                                    </p:anim>
                                    <p:animEffect transition="in" filter="fade">
                                      <p:cBhvr>
                                        <p:cTn id="43" dur="500"/>
                                        <p:tgtEl>
                                          <p:spTgt spid="13"/>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 calcmode="lin" valueType="num">
                                      <p:cBhvr>
                                        <p:cTn id="48" dur="500" fill="hold"/>
                                        <p:tgtEl>
                                          <p:spTgt spid="12"/>
                                        </p:tgtEl>
                                        <p:attrNameLst>
                                          <p:attrName>style.rotation</p:attrName>
                                        </p:attrNameLst>
                                      </p:cBhvr>
                                      <p:tavLst>
                                        <p:tav tm="0">
                                          <p:val>
                                            <p:fltVal val="360"/>
                                          </p:val>
                                        </p:tav>
                                        <p:tav tm="100000">
                                          <p:val>
                                            <p:fltVal val="0"/>
                                          </p:val>
                                        </p:tav>
                                      </p:tavLst>
                                    </p:anim>
                                    <p:animEffect transition="in" filter="fade">
                                      <p:cBhvr>
                                        <p:cTn id="49" dur="500"/>
                                        <p:tgtEl>
                                          <p:spTgt spid="12"/>
                                        </p:tgtEl>
                                      </p:cBhvr>
                                    </p:animEffect>
                                  </p:childTnLst>
                                </p:cTn>
                              </p:par>
                              <p:par>
                                <p:cTn id="50" presetID="49" presetClass="entr" presetSubtype="0" decel="100000" fill="hold" nodeType="withEffect">
                                  <p:stCondLst>
                                    <p:cond delay="200"/>
                                  </p:stCondLst>
                                  <p:childTnLst>
                                    <p:set>
                                      <p:cBhvr>
                                        <p:cTn id="51" dur="1" fill="hold">
                                          <p:stCondLst>
                                            <p:cond delay="0"/>
                                          </p:stCondLst>
                                        </p:cTn>
                                        <p:tgtEl>
                                          <p:spTgt spid="14"/>
                                        </p:tgtEl>
                                        <p:attrNameLst>
                                          <p:attrName>style.visibility</p:attrName>
                                        </p:attrNameLst>
                                      </p:cBhvr>
                                      <p:to>
                                        <p:strVal val="visible"/>
                                      </p:to>
                                    </p:set>
                                    <p:anim calcmode="lin" valueType="num">
                                      <p:cBhvr>
                                        <p:cTn id="52" dur="500" fill="hold"/>
                                        <p:tgtEl>
                                          <p:spTgt spid="14"/>
                                        </p:tgtEl>
                                        <p:attrNameLst>
                                          <p:attrName>ppt_w</p:attrName>
                                        </p:attrNameLst>
                                      </p:cBhvr>
                                      <p:tavLst>
                                        <p:tav tm="0">
                                          <p:val>
                                            <p:fltVal val="0"/>
                                          </p:val>
                                        </p:tav>
                                        <p:tav tm="100000">
                                          <p:val>
                                            <p:strVal val="#ppt_w"/>
                                          </p:val>
                                        </p:tav>
                                      </p:tavLst>
                                    </p:anim>
                                    <p:anim calcmode="lin" valueType="num">
                                      <p:cBhvr>
                                        <p:cTn id="53" dur="500" fill="hold"/>
                                        <p:tgtEl>
                                          <p:spTgt spid="14"/>
                                        </p:tgtEl>
                                        <p:attrNameLst>
                                          <p:attrName>ppt_h</p:attrName>
                                        </p:attrNameLst>
                                      </p:cBhvr>
                                      <p:tavLst>
                                        <p:tav tm="0">
                                          <p:val>
                                            <p:fltVal val="0"/>
                                          </p:val>
                                        </p:tav>
                                        <p:tav tm="100000">
                                          <p:val>
                                            <p:strVal val="#ppt_h"/>
                                          </p:val>
                                        </p:tav>
                                      </p:tavLst>
                                    </p:anim>
                                    <p:anim calcmode="lin" valueType="num">
                                      <p:cBhvr>
                                        <p:cTn id="54" dur="500" fill="hold"/>
                                        <p:tgtEl>
                                          <p:spTgt spid="14"/>
                                        </p:tgtEl>
                                        <p:attrNameLst>
                                          <p:attrName>style.rotation</p:attrName>
                                        </p:attrNameLst>
                                      </p:cBhvr>
                                      <p:tavLst>
                                        <p:tav tm="0">
                                          <p:val>
                                            <p:fltVal val="360"/>
                                          </p:val>
                                        </p:tav>
                                        <p:tav tm="100000">
                                          <p:val>
                                            <p:fltVal val="0"/>
                                          </p:val>
                                        </p:tav>
                                      </p:tavLst>
                                    </p:anim>
                                    <p:animEffect transition="in" filter="fade">
                                      <p:cBhvr>
                                        <p:cTn id="55" dur="500"/>
                                        <p:tgtEl>
                                          <p:spTgt spid="14"/>
                                        </p:tgtEl>
                                      </p:cBhvr>
                                    </p:animEffect>
                                  </p:childTnLst>
                                </p:cTn>
                              </p:par>
                              <p:par>
                                <p:cTn id="56" presetID="53" presetClass="entr" presetSubtype="16" fill="hold" grpId="0" nodeType="withEffect">
                                  <p:stCondLst>
                                    <p:cond delay="200"/>
                                  </p:stCondLst>
                                  <p:childTnLst>
                                    <p:set>
                                      <p:cBhvr>
                                        <p:cTn id="57" dur="1" fill="hold">
                                          <p:stCondLst>
                                            <p:cond delay="0"/>
                                          </p:stCondLst>
                                        </p:cTn>
                                        <p:tgtEl>
                                          <p:spTgt spid="16"/>
                                        </p:tgtEl>
                                        <p:attrNameLst>
                                          <p:attrName>style.visibility</p:attrName>
                                        </p:attrNameLst>
                                      </p:cBhvr>
                                      <p:to>
                                        <p:strVal val="visible"/>
                                      </p:to>
                                    </p:set>
                                    <p:anim calcmode="lin" valueType="num">
                                      <p:cBhvr>
                                        <p:cTn id="58" dur="500" fill="hold"/>
                                        <p:tgtEl>
                                          <p:spTgt spid="16"/>
                                        </p:tgtEl>
                                        <p:attrNameLst>
                                          <p:attrName>ppt_w</p:attrName>
                                        </p:attrNameLst>
                                      </p:cBhvr>
                                      <p:tavLst>
                                        <p:tav tm="0">
                                          <p:val>
                                            <p:fltVal val="0"/>
                                          </p:val>
                                        </p:tav>
                                        <p:tav tm="100000">
                                          <p:val>
                                            <p:strVal val="#ppt_w"/>
                                          </p:val>
                                        </p:tav>
                                      </p:tavLst>
                                    </p:anim>
                                    <p:anim calcmode="lin" valueType="num">
                                      <p:cBhvr>
                                        <p:cTn id="59" dur="500" fill="hold"/>
                                        <p:tgtEl>
                                          <p:spTgt spid="16"/>
                                        </p:tgtEl>
                                        <p:attrNameLst>
                                          <p:attrName>ppt_h</p:attrName>
                                        </p:attrNameLst>
                                      </p:cBhvr>
                                      <p:tavLst>
                                        <p:tav tm="0">
                                          <p:val>
                                            <p:fltVal val="0"/>
                                          </p:val>
                                        </p:tav>
                                        <p:tav tm="100000">
                                          <p:val>
                                            <p:strVal val="#ppt_h"/>
                                          </p:val>
                                        </p:tav>
                                      </p:tavLst>
                                    </p:anim>
                                    <p:animEffect transition="in" filter="fade">
                                      <p:cBhvr>
                                        <p:cTn id="60" dur="500"/>
                                        <p:tgtEl>
                                          <p:spTgt spid="16"/>
                                        </p:tgtEl>
                                      </p:cBhvr>
                                    </p:animEffect>
                                  </p:childTnLst>
                                </p:cTn>
                              </p:par>
                              <p:par>
                                <p:cTn id="61" presetID="53" presetClass="entr" presetSubtype="16" fill="hold" grpId="0" nodeType="withEffect">
                                  <p:stCondLst>
                                    <p:cond delay="200"/>
                                  </p:stCondLst>
                                  <p:childTnLst>
                                    <p:set>
                                      <p:cBhvr>
                                        <p:cTn id="62" dur="1" fill="hold">
                                          <p:stCondLst>
                                            <p:cond delay="0"/>
                                          </p:stCondLst>
                                        </p:cTn>
                                        <p:tgtEl>
                                          <p:spTgt spid="17"/>
                                        </p:tgtEl>
                                        <p:attrNameLst>
                                          <p:attrName>style.visibility</p:attrName>
                                        </p:attrNameLst>
                                      </p:cBhvr>
                                      <p:to>
                                        <p:strVal val="visible"/>
                                      </p:to>
                                    </p:set>
                                    <p:anim calcmode="lin" valueType="num">
                                      <p:cBhvr>
                                        <p:cTn id="63" dur="500" fill="hold"/>
                                        <p:tgtEl>
                                          <p:spTgt spid="17"/>
                                        </p:tgtEl>
                                        <p:attrNameLst>
                                          <p:attrName>ppt_w</p:attrName>
                                        </p:attrNameLst>
                                      </p:cBhvr>
                                      <p:tavLst>
                                        <p:tav tm="0">
                                          <p:val>
                                            <p:fltVal val="0"/>
                                          </p:val>
                                        </p:tav>
                                        <p:tav tm="100000">
                                          <p:val>
                                            <p:strVal val="#ppt_w"/>
                                          </p:val>
                                        </p:tav>
                                      </p:tavLst>
                                    </p:anim>
                                    <p:anim calcmode="lin" valueType="num">
                                      <p:cBhvr>
                                        <p:cTn id="64" dur="500" fill="hold"/>
                                        <p:tgtEl>
                                          <p:spTgt spid="17"/>
                                        </p:tgtEl>
                                        <p:attrNameLst>
                                          <p:attrName>ppt_h</p:attrName>
                                        </p:attrNameLst>
                                      </p:cBhvr>
                                      <p:tavLst>
                                        <p:tav tm="0">
                                          <p:val>
                                            <p:fltVal val="0"/>
                                          </p:val>
                                        </p:tav>
                                        <p:tav tm="100000">
                                          <p:val>
                                            <p:strVal val="#ppt_h"/>
                                          </p:val>
                                        </p:tav>
                                      </p:tavLst>
                                    </p:anim>
                                    <p:animEffect transition="in" filter="fade">
                                      <p:cBhvr>
                                        <p:cTn id="65" dur="500"/>
                                        <p:tgtEl>
                                          <p:spTgt spid="17"/>
                                        </p:tgtEl>
                                      </p:cBhvr>
                                    </p:animEffect>
                                  </p:childTnLst>
                                </p:cTn>
                              </p:par>
                              <p:par>
                                <p:cTn id="66" presetID="53" presetClass="entr" presetSubtype="16" fill="hold" grpId="0" nodeType="withEffect">
                                  <p:stCondLst>
                                    <p:cond delay="200"/>
                                  </p:stCondLst>
                                  <p:childTnLst>
                                    <p:set>
                                      <p:cBhvr>
                                        <p:cTn id="67" dur="1" fill="hold">
                                          <p:stCondLst>
                                            <p:cond delay="0"/>
                                          </p:stCondLst>
                                        </p:cTn>
                                        <p:tgtEl>
                                          <p:spTgt spid="15"/>
                                        </p:tgtEl>
                                        <p:attrNameLst>
                                          <p:attrName>style.visibility</p:attrName>
                                        </p:attrNameLst>
                                      </p:cBhvr>
                                      <p:to>
                                        <p:strVal val="visible"/>
                                      </p:to>
                                    </p:set>
                                    <p:anim calcmode="lin" valueType="num">
                                      <p:cBhvr>
                                        <p:cTn id="68" dur="500" fill="hold"/>
                                        <p:tgtEl>
                                          <p:spTgt spid="15"/>
                                        </p:tgtEl>
                                        <p:attrNameLst>
                                          <p:attrName>ppt_w</p:attrName>
                                        </p:attrNameLst>
                                      </p:cBhvr>
                                      <p:tavLst>
                                        <p:tav tm="0">
                                          <p:val>
                                            <p:fltVal val="0"/>
                                          </p:val>
                                        </p:tav>
                                        <p:tav tm="100000">
                                          <p:val>
                                            <p:strVal val="#ppt_w"/>
                                          </p:val>
                                        </p:tav>
                                      </p:tavLst>
                                    </p:anim>
                                    <p:anim calcmode="lin" valueType="num">
                                      <p:cBhvr>
                                        <p:cTn id="69" dur="500" fill="hold"/>
                                        <p:tgtEl>
                                          <p:spTgt spid="15"/>
                                        </p:tgtEl>
                                        <p:attrNameLst>
                                          <p:attrName>ppt_h</p:attrName>
                                        </p:attrNameLst>
                                      </p:cBhvr>
                                      <p:tavLst>
                                        <p:tav tm="0">
                                          <p:val>
                                            <p:fltVal val="0"/>
                                          </p:val>
                                        </p:tav>
                                        <p:tav tm="100000">
                                          <p:val>
                                            <p:strVal val="#ppt_h"/>
                                          </p:val>
                                        </p:tav>
                                      </p:tavLst>
                                    </p:anim>
                                    <p:animEffect transition="in" filter="fade">
                                      <p:cBhvr>
                                        <p:cTn id="7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8" grpId="0" animBg="1"/>
      <p:bldP spid="8" grpId="1" animBg="1"/>
      <p:bldP spid="5" grpId="0" animBg="1"/>
      <p:bldP spid="5" grpId="1" animBg="1"/>
      <p:bldP spid="7" grpId="0" animBg="1"/>
      <p:bldP spid="7" grpId="1" animBg="1"/>
      <p:bldP spid="11" grpId="0"/>
      <p:bldP spid="15" grpId="0"/>
      <p:bldP spid="16" grpId="0"/>
      <p:bldP spid="17" grpId="0"/>
    </p:bldLst>
  </p:timing>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B8616C09-A123-C791-F379-2664F1B7908D}"/>
              </a:ext>
            </a:extLst>
          </p:cNvPr>
          <p:cNvSpPr/>
          <p:nvPr/>
        </p:nvSpPr>
        <p:spPr>
          <a:xfrm>
            <a:off x="205946" y="197708"/>
            <a:ext cx="11780108" cy="6462584"/>
          </a:xfrm>
          <a:prstGeom prst="rect">
            <a:avLst/>
          </a:prstGeom>
          <a:solidFill>
            <a:srgbClr val="C4B2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solidFill>
                <a:schemeClr val="accent6">
                  <a:lumMod val="75000"/>
                </a:schemeClr>
              </a:solidFill>
            </a:endParaRPr>
          </a:p>
        </p:txBody>
      </p:sp>
      <p:sp>
        <p:nvSpPr>
          <p:cNvPr id="55" name="!!golvendevormlinks1">
            <a:extLst>
              <a:ext uri="{FF2B5EF4-FFF2-40B4-BE49-F238E27FC236}">
                <a16:creationId xmlns:a16="http://schemas.microsoft.com/office/drawing/2014/main" id="{34030D2A-EAE3-3EB9-2F3D-3DD7698B9C65}"/>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0D7F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56" name="!!golvendevormlinks2">
            <a:extLst>
              <a:ext uri="{FF2B5EF4-FFF2-40B4-BE49-F238E27FC236}">
                <a16:creationId xmlns:a16="http://schemas.microsoft.com/office/drawing/2014/main" id="{26C5E6AD-8366-2797-9DC1-8D99897EE34C}"/>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47" name="!!tekst_waarom">
            <a:extLst>
              <a:ext uri="{FF2B5EF4-FFF2-40B4-BE49-F238E27FC236}">
                <a16:creationId xmlns:a16="http://schemas.microsoft.com/office/drawing/2014/main" id="{9F1201C3-ED11-D542-DF71-F99D430BB068}"/>
              </a:ext>
            </a:extLst>
          </p:cNvPr>
          <p:cNvSpPr/>
          <p:nvPr/>
        </p:nvSpPr>
        <p:spPr>
          <a:xfrm>
            <a:off x="7977977" y="3948474"/>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4A269A"/>
                </a:solidFill>
                <a:latin typeface="Montserrat ExtraBold" panose="00000900000000000000" pitchFamily="2" charset="0"/>
              </a:rPr>
              <a:t>W</a:t>
            </a:r>
            <a:r>
              <a:rPr lang="nl-BE" sz="2400" dirty="0" err="1">
                <a:solidFill>
                  <a:srgbClr val="4A269A"/>
                </a:solidFill>
                <a:latin typeface="Montserrat ExtraBold" panose="00000900000000000000" pitchFamily="2" charset="0"/>
              </a:rPr>
              <a:t>aarom</a:t>
            </a:r>
            <a:r>
              <a:rPr lang="nl-BE" sz="2400" dirty="0">
                <a:solidFill>
                  <a:srgbClr val="4A269A"/>
                </a:solidFill>
                <a:latin typeface="Montserrat ExtraBold" panose="00000900000000000000" pitchFamily="2" charset="0"/>
              </a:rPr>
              <a:t>?</a:t>
            </a:r>
          </a:p>
        </p:txBody>
      </p:sp>
      <p:sp>
        <p:nvSpPr>
          <p:cNvPr id="48" name="!!waaromtekst">
            <a:extLst>
              <a:ext uri="{FF2B5EF4-FFF2-40B4-BE49-F238E27FC236}">
                <a16:creationId xmlns:a16="http://schemas.microsoft.com/office/drawing/2014/main" id="{47D8EA84-55C3-71FA-CA3B-7A87806402B4}"/>
              </a:ext>
            </a:extLst>
          </p:cNvPr>
          <p:cNvSpPr/>
          <p:nvPr/>
        </p:nvSpPr>
        <p:spPr>
          <a:xfrm>
            <a:off x="7994477" y="4371118"/>
            <a:ext cx="3775275"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4A269A"/>
                </a:solidFill>
              </a:rPr>
              <a:t>“Het is niet alleen een unieke kans om mij in mijn vrije tijd te ontmoeten, het is vooral een plaats waar iedereen zichzelf kan zijn in een droomwereld van elfen en tovenaars. </a:t>
            </a:r>
          </a:p>
          <a:p>
            <a:endParaRPr lang="nl-BE" sz="1400" i="1" dirty="0">
              <a:solidFill>
                <a:srgbClr val="4A269A"/>
              </a:solidFill>
            </a:endParaRPr>
          </a:p>
          <a:p>
            <a:r>
              <a:rPr lang="nl-BE" sz="1400" i="1" dirty="0">
                <a:solidFill>
                  <a:srgbClr val="4A269A"/>
                </a:solidFill>
              </a:rPr>
              <a:t>Be </a:t>
            </a:r>
            <a:r>
              <a:rPr lang="nl-BE" sz="1400" i="1" dirty="0" err="1">
                <a:solidFill>
                  <a:srgbClr val="4A269A"/>
                </a:solidFill>
              </a:rPr>
              <a:t>yourself</a:t>
            </a:r>
            <a:r>
              <a:rPr lang="nl-BE" sz="1400" i="1" dirty="0">
                <a:solidFill>
                  <a:srgbClr val="4A269A"/>
                </a:solidFill>
              </a:rPr>
              <a:t>… </a:t>
            </a:r>
            <a:r>
              <a:rPr lang="nl-BE" sz="1400" i="1" dirty="0" err="1">
                <a:solidFill>
                  <a:srgbClr val="4A269A"/>
                </a:solidFill>
              </a:rPr>
              <a:t>always</a:t>
            </a:r>
            <a:r>
              <a:rPr lang="nl-BE" sz="1400" i="1" dirty="0">
                <a:solidFill>
                  <a:srgbClr val="4A269A"/>
                </a:solidFill>
              </a:rPr>
              <a:t>.”</a:t>
            </a:r>
          </a:p>
        </p:txBody>
      </p:sp>
      <p:sp>
        <p:nvSpPr>
          <p:cNvPr id="49" name="!!cirkelelftopia">
            <a:extLst>
              <a:ext uri="{FF2B5EF4-FFF2-40B4-BE49-F238E27FC236}">
                <a16:creationId xmlns:a16="http://schemas.microsoft.com/office/drawing/2014/main" id="{076E83E9-3AE2-397D-E2B6-D282E23D3BA6}"/>
              </a:ext>
            </a:extLst>
          </p:cNvPr>
          <p:cNvSpPr/>
          <p:nvPr/>
        </p:nvSpPr>
        <p:spPr>
          <a:xfrm>
            <a:off x="-99379" y="-388362"/>
            <a:ext cx="4871002" cy="5086572"/>
          </a:xfrm>
          <a:custGeom>
            <a:avLst/>
            <a:gdLst>
              <a:gd name="connsiteX0" fmla="*/ 388558 w 4871002"/>
              <a:gd name="connsiteY0" fmla="*/ 3907153 h 5086572"/>
              <a:gd name="connsiteX1" fmla="*/ 3455539 w 4871002"/>
              <a:gd name="connsiteY1" fmla="*/ 4914700 h 5086572"/>
              <a:gd name="connsiteX2" fmla="*/ 4742799 w 4871002"/>
              <a:gd name="connsiteY2" fmla="*/ 2042959 h 5086572"/>
              <a:gd name="connsiteX3" fmla="*/ 3186279 w 4871002"/>
              <a:gd name="connsiteY3" fmla="*/ 432973 h 5086572"/>
              <a:gd name="connsiteX4" fmla="*/ 1736046 w 4871002"/>
              <a:gd name="connsiteY4" fmla="*/ 2328 h 5086572"/>
              <a:gd name="connsiteX5" fmla="*/ 838509 w 4871002"/>
              <a:gd name="connsiteY5" fmla="*/ 390025 h 5086572"/>
              <a:gd name="connsiteX6" fmla="*/ 370844 w 4871002"/>
              <a:gd name="connsiteY6" fmla="*/ 890316 h 5086572"/>
              <a:gd name="connsiteX7" fmla="*/ 20095 w 4871002"/>
              <a:gd name="connsiteY7" fmla="*/ 2799779 h 5086572"/>
              <a:gd name="connsiteX8" fmla="*/ 388558 w 4871002"/>
              <a:gd name="connsiteY8" fmla="*/ 3908313 h 5086572"/>
              <a:gd name="connsiteX9" fmla="*/ 388558 w 4871002"/>
              <a:gd name="connsiteY9" fmla="*/ 3907153 h 5086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1002" h="5086572" fill="none" extrusionOk="0">
                <a:moveTo>
                  <a:pt x="388558" y="3907153"/>
                </a:moveTo>
                <a:cubicBezTo>
                  <a:pt x="883866" y="4757600"/>
                  <a:pt x="2268090" y="5367291"/>
                  <a:pt x="3455539" y="4914700"/>
                </a:cubicBezTo>
                <a:cubicBezTo>
                  <a:pt x="4518864" y="4467081"/>
                  <a:pt x="5158777" y="3219078"/>
                  <a:pt x="4742799" y="2042959"/>
                </a:cubicBezTo>
                <a:cubicBezTo>
                  <a:pt x="4508518" y="1305394"/>
                  <a:pt x="3868331" y="693221"/>
                  <a:pt x="3186279" y="432973"/>
                </a:cubicBezTo>
                <a:cubicBezTo>
                  <a:pt x="2731415" y="186451"/>
                  <a:pt x="2229106" y="-17591"/>
                  <a:pt x="1736046" y="2328"/>
                </a:cubicBezTo>
                <a:cubicBezTo>
                  <a:pt x="1376560" y="72980"/>
                  <a:pt x="1047323" y="137947"/>
                  <a:pt x="838509" y="390025"/>
                </a:cubicBezTo>
                <a:cubicBezTo>
                  <a:pt x="652003" y="522244"/>
                  <a:pt x="524464" y="675637"/>
                  <a:pt x="370844" y="890316"/>
                </a:cubicBezTo>
                <a:cubicBezTo>
                  <a:pt x="66034" y="1448568"/>
                  <a:pt x="-85884" y="2289738"/>
                  <a:pt x="20095" y="2799779"/>
                </a:cubicBezTo>
                <a:cubicBezTo>
                  <a:pt x="6138" y="3159190"/>
                  <a:pt x="175130" y="3571566"/>
                  <a:pt x="388558" y="3908313"/>
                </a:cubicBezTo>
                <a:cubicBezTo>
                  <a:pt x="388547" y="3907739"/>
                  <a:pt x="388554" y="3907357"/>
                  <a:pt x="388558" y="3907153"/>
                </a:cubicBezTo>
                <a:close/>
              </a:path>
              <a:path w="4871002" h="5086572" stroke="0" extrusionOk="0">
                <a:moveTo>
                  <a:pt x="388558" y="3907153"/>
                </a:moveTo>
                <a:cubicBezTo>
                  <a:pt x="988447" y="4946000"/>
                  <a:pt x="2312769" y="5571320"/>
                  <a:pt x="3455539" y="4914700"/>
                </a:cubicBezTo>
                <a:cubicBezTo>
                  <a:pt x="4591139" y="4541128"/>
                  <a:pt x="5191783" y="3068252"/>
                  <a:pt x="4742799" y="2042959"/>
                </a:cubicBezTo>
                <a:cubicBezTo>
                  <a:pt x="4494970" y="1355712"/>
                  <a:pt x="3849011" y="893123"/>
                  <a:pt x="3186279" y="432973"/>
                </a:cubicBezTo>
                <a:cubicBezTo>
                  <a:pt x="2814816" y="173368"/>
                  <a:pt x="2227511" y="-18130"/>
                  <a:pt x="1736046" y="2328"/>
                </a:cubicBezTo>
                <a:cubicBezTo>
                  <a:pt x="1393260" y="-7549"/>
                  <a:pt x="1116325" y="119044"/>
                  <a:pt x="838509" y="390025"/>
                </a:cubicBezTo>
                <a:cubicBezTo>
                  <a:pt x="684500" y="502597"/>
                  <a:pt x="472096" y="685139"/>
                  <a:pt x="370844" y="890316"/>
                </a:cubicBezTo>
                <a:cubicBezTo>
                  <a:pt x="65122" y="1320109"/>
                  <a:pt x="-101846" y="2220374"/>
                  <a:pt x="20095" y="2799779"/>
                </a:cubicBezTo>
                <a:cubicBezTo>
                  <a:pt x="51414" y="3189906"/>
                  <a:pt x="186142" y="3606020"/>
                  <a:pt x="388558" y="3908313"/>
                </a:cubicBezTo>
                <a:cubicBezTo>
                  <a:pt x="388592" y="3907921"/>
                  <a:pt x="388529" y="3907578"/>
                  <a:pt x="388558" y="390715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0" name="!!fotoelftopia">
            <a:extLst>
              <a:ext uri="{FF2B5EF4-FFF2-40B4-BE49-F238E27FC236}">
                <a16:creationId xmlns:a16="http://schemas.microsoft.com/office/drawing/2014/main" id="{4F511198-A886-4263-768B-92719EDF909E}"/>
              </a:ext>
            </a:extLst>
          </p:cNvPr>
          <p:cNvSpPr/>
          <p:nvPr/>
        </p:nvSpPr>
        <p:spPr>
          <a:xfrm>
            <a:off x="-5740" y="-317737"/>
            <a:ext cx="4654738" cy="4945322"/>
          </a:xfrm>
          <a:custGeom>
            <a:avLst/>
            <a:gdLst>
              <a:gd name="connsiteX0" fmla="*/ 371307 w 4654738"/>
              <a:gd name="connsiteY0" fmla="*/ 3798655 h 4945322"/>
              <a:gd name="connsiteX1" fmla="*/ 3302119 w 4654738"/>
              <a:gd name="connsiteY1" fmla="*/ 4778223 h 4945322"/>
              <a:gd name="connsiteX2" fmla="*/ 4532227 w 4654738"/>
              <a:gd name="connsiteY2" fmla="*/ 1986228 h 4945322"/>
              <a:gd name="connsiteX3" fmla="*/ 3044813 w 4654738"/>
              <a:gd name="connsiteY3" fmla="*/ 420949 h 4945322"/>
              <a:gd name="connsiteX4" fmla="*/ 1658969 w 4654738"/>
              <a:gd name="connsiteY4" fmla="*/ 2263 h 4945322"/>
              <a:gd name="connsiteX5" fmla="*/ 801280 w 4654738"/>
              <a:gd name="connsiteY5" fmla="*/ 379194 h 4945322"/>
              <a:gd name="connsiteX6" fmla="*/ 354380 w 4654738"/>
              <a:gd name="connsiteY6" fmla="*/ 865593 h 4945322"/>
              <a:gd name="connsiteX7" fmla="*/ 19203 w 4654738"/>
              <a:gd name="connsiteY7" fmla="*/ 2722031 h 4945322"/>
              <a:gd name="connsiteX8" fmla="*/ 371307 w 4654738"/>
              <a:gd name="connsiteY8" fmla="*/ 3799782 h 4945322"/>
              <a:gd name="connsiteX9" fmla="*/ 371307 w 4654738"/>
              <a:gd name="connsiteY9" fmla="*/ 3798655 h 494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54738" h="4945322" fill="none" extrusionOk="0">
                <a:moveTo>
                  <a:pt x="371307" y="3798655"/>
                </a:moveTo>
                <a:cubicBezTo>
                  <a:pt x="871469" y="4661078"/>
                  <a:pt x="2151002" y="5218556"/>
                  <a:pt x="3302119" y="4778223"/>
                </a:cubicBezTo>
                <a:cubicBezTo>
                  <a:pt x="4138664" y="4369862"/>
                  <a:pt x="4926485" y="3066803"/>
                  <a:pt x="4532227" y="1986228"/>
                </a:cubicBezTo>
                <a:cubicBezTo>
                  <a:pt x="4318388" y="1260855"/>
                  <a:pt x="3689543" y="724399"/>
                  <a:pt x="3044813" y="420949"/>
                </a:cubicBezTo>
                <a:cubicBezTo>
                  <a:pt x="2563369" y="199380"/>
                  <a:pt x="2106555" y="-8476"/>
                  <a:pt x="1658969" y="2263"/>
                </a:cubicBezTo>
                <a:cubicBezTo>
                  <a:pt x="1332277" y="28817"/>
                  <a:pt x="1021101" y="147311"/>
                  <a:pt x="801280" y="379194"/>
                </a:cubicBezTo>
                <a:cubicBezTo>
                  <a:pt x="629181" y="513604"/>
                  <a:pt x="469478" y="675641"/>
                  <a:pt x="354380" y="865593"/>
                </a:cubicBezTo>
                <a:cubicBezTo>
                  <a:pt x="69643" y="1413735"/>
                  <a:pt x="-86085" y="2234805"/>
                  <a:pt x="19203" y="2722031"/>
                </a:cubicBezTo>
                <a:cubicBezTo>
                  <a:pt x="40331" y="3090651"/>
                  <a:pt x="109190" y="3471325"/>
                  <a:pt x="371307" y="3799782"/>
                </a:cubicBezTo>
                <a:cubicBezTo>
                  <a:pt x="371244" y="3799241"/>
                  <a:pt x="371216" y="3799026"/>
                  <a:pt x="371307" y="3798655"/>
                </a:cubicBezTo>
                <a:close/>
              </a:path>
              <a:path w="4654738" h="4945322" stroke="0" extrusionOk="0">
                <a:moveTo>
                  <a:pt x="371307" y="3798655"/>
                </a:moveTo>
                <a:cubicBezTo>
                  <a:pt x="930542" y="4905867"/>
                  <a:pt x="2213376" y="5401836"/>
                  <a:pt x="3302119" y="4778223"/>
                </a:cubicBezTo>
                <a:cubicBezTo>
                  <a:pt x="4446982" y="4498906"/>
                  <a:pt x="5036915" y="2871465"/>
                  <a:pt x="4532227" y="1986228"/>
                </a:cubicBezTo>
                <a:cubicBezTo>
                  <a:pt x="4352435" y="1370053"/>
                  <a:pt x="3676441" y="930732"/>
                  <a:pt x="3044813" y="420949"/>
                </a:cubicBezTo>
                <a:cubicBezTo>
                  <a:pt x="2633056" y="175648"/>
                  <a:pt x="2071001" y="342"/>
                  <a:pt x="1658969" y="2263"/>
                </a:cubicBezTo>
                <a:cubicBezTo>
                  <a:pt x="1324863" y="-42381"/>
                  <a:pt x="1064817" y="118582"/>
                  <a:pt x="801280" y="379194"/>
                </a:cubicBezTo>
                <a:cubicBezTo>
                  <a:pt x="652192" y="499628"/>
                  <a:pt x="445505" y="661466"/>
                  <a:pt x="354380" y="865593"/>
                </a:cubicBezTo>
                <a:cubicBezTo>
                  <a:pt x="53355" y="1337087"/>
                  <a:pt x="-114944" y="2168730"/>
                  <a:pt x="19203" y="2722031"/>
                </a:cubicBezTo>
                <a:cubicBezTo>
                  <a:pt x="3215" y="3101766"/>
                  <a:pt x="182748" y="3544616"/>
                  <a:pt x="371307" y="3799782"/>
                </a:cubicBezTo>
                <a:cubicBezTo>
                  <a:pt x="371353" y="3799430"/>
                  <a:pt x="371250" y="3798978"/>
                  <a:pt x="371307" y="3798655"/>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1" name="!!foto2_elemnt">
            <a:extLst>
              <a:ext uri="{FF2B5EF4-FFF2-40B4-BE49-F238E27FC236}">
                <a16:creationId xmlns:a16="http://schemas.microsoft.com/office/drawing/2014/main" id="{05FBD660-02EC-5EA2-3353-7CB7E297A171}"/>
              </a:ext>
            </a:extLst>
          </p:cNvPr>
          <p:cNvSpPr/>
          <p:nvPr/>
        </p:nvSpPr>
        <p:spPr>
          <a:xfrm>
            <a:off x="3577097" y="644023"/>
            <a:ext cx="2722308" cy="2832150"/>
          </a:xfrm>
          <a:custGeom>
            <a:avLst/>
            <a:gdLst>
              <a:gd name="connsiteX0" fmla="*/ 1341796 w 2722308"/>
              <a:gd name="connsiteY0" fmla="*/ 5132 h 2832150"/>
              <a:gd name="connsiteX1" fmla="*/ 139942 w 2722308"/>
              <a:gd name="connsiteY1" fmla="*/ 929558 h 2832150"/>
              <a:gd name="connsiteX2" fmla="*/ 20287 w 2722308"/>
              <a:gd name="connsiteY2" fmla="*/ 1789332 h 2832150"/>
              <a:gd name="connsiteX3" fmla="*/ 1045554 w 2722308"/>
              <a:gd name="connsiteY3" fmla="*/ 2808807 h 2832150"/>
              <a:gd name="connsiteX4" fmla="*/ 2408553 w 2722308"/>
              <a:gd name="connsiteY4" fmla="*/ 2286284 h 2832150"/>
              <a:gd name="connsiteX5" fmla="*/ 2687909 w 2722308"/>
              <a:gd name="connsiteY5" fmla="*/ 1676432 h 2832150"/>
              <a:gd name="connsiteX6" fmla="*/ 2683567 w 2722308"/>
              <a:gd name="connsiteY6" fmla="*/ 998553 h 2832150"/>
              <a:gd name="connsiteX7" fmla="*/ 2452460 w 2722308"/>
              <a:gd name="connsiteY7" fmla="*/ 555156 h 2832150"/>
              <a:gd name="connsiteX8" fmla="*/ 2010992 w 2722308"/>
              <a:gd name="connsiteY8" fmla="*/ 143603 h 2832150"/>
              <a:gd name="connsiteX9" fmla="*/ 1418992 w 2722308"/>
              <a:gd name="connsiteY9" fmla="*/ 307 h 2832150"/>
              <a:gd name="connsiteX10" fmla="*/ 1341796 w 2722308"/>
              <a:gd name="connsiteY10" fmla="*/ 5132 h 283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2308" h="2832150" fill="none" extrusionOk="0">
                <a:moveTo>
                  <a:pt x="1341796" y="5132"/>
                </a:moveTo>
                <a:cubicBezTo>
                  <a:pt x="800861" y="39840"/>
                  <a:pt x="373753" y="408148"/>
                  <a:pt x="139942" y="929558"/>
                </a:cubicBezTo>
                <a:cubicBezTo>
                  <a:pt x="41270" y="1161240"/>
                  <a:pt x="-17144" y="1447367"/>
                  <a:pt x="20287" y="1789332"/>
                </a:cubicBezTo>
                <a:cubicBezTo>
                  <a:pt x="110115" y="2284918"/>
                  <a:pt x="615081" y="2777265"/>
                  <a:pt x="1045554" y="2808807"/>
                </a:cubicBezTo>
                <a:cubicBezTo>
                  <a:pt x="1478384" y="2877650"/>
                  <a:pt x="2073026" y="2708464"/>
                  <a:pt x="2408553" y="2286284"/>
                </a:cubicBezTo>
                <a:cubicBezTo>
                  <a:pt x="2548429" y="2145323"/>
                  <a:pt x="2600463" y="1901115"/>
                  <a:pt x="2687909" y="1676432"/>
                </a:cubicBezTo>
                <a:cubicBezTo>
                  <a:pt x="2731682" y="1449674"/>
                  <a:pt x="2740247" y="1239811"/>
                  <a:pt x="2683567" y="998553"/>
                </a:cubicBezTo>
                <a:cubicBezTo>
                  <a:pt x="2614941" y="835682"/>
                  <a:pt x="2526367" y="702194"/>
                  <a:pt x="2452460" y="555156"/>
                </a:cubicBezTo>
                <a:cubicBezTo>
                  <a:pt x="2366576" y="368138"/>
                  <a:pt x="2185459" y="204829"/>
                  <a:pt x="2010992" y="143603"/>
                </a:cubicBezTo>
                <a:cubicBezTo>
                  <a:pt x="1795312" y="38232"/>
                  <a:pt x="1621481" y="22650"/>
                  <a:pt x="1418992" y="307"/>
                </a:cubicBezTo>
                <a:cubicBezTo>
                  <a:pt x="1392347" y="1526"/>
                  <a:pt x="1369180" y="3146"/>
                  <a:pt x="1341796" y="5132"/>
                </a:cubicBezTo>
                <a:close/>
              </a:path>
              <a:path w="2722308" h="2832150" stroke="0" extrusionOk="0">
                <a:moveTo>
                  <a:pt x="1341796" y="5132"/>
                </a:moveTo>
                <a:cubicBezTo>
                  <a:pt x="781721" y="50757"/>
                  <a:pt x="325157" y="423898"/>
                  <a:pt x="139942" y="929558"/>
                </a:cubicBezTo>
                <a:cubicBezTo>
                  <a:pt x="-3741" y="1215547"/>
                  <a:pt x="2742" y="1528897"/>
                  <a:pt x="20287" y="1789332"/>
                </a:cubicBezTo>
                <a:cubicBezTo>
                  <a:pt x="191172" y="2235586"/>
                  <a:pt x="549838" y="2708919"/>
                  <a:pt x="1045554" y="2808807"/>
                </a:cubicBezTo>
                <a:cubicBezTo>
                  <a:pt x="1619791" y="2841605"/>
                  <a:pt x="2036485" y="2612833"/>
                  <a:pt x="2408553" y="2286284"/>
                </a:cubicBezTo>
                <a:cubicBezTo>
                  <a:pt x="2568410" y="2103782"/>
                  <a:pt x="2660078" y="1911133"/>
                  <a:pt x="2687909" y="1676432"/>
                </a:cubicBezTo>
                <a:cubicBezTo>
                  <a:pt x="2707992" y="1450263"/>
                  <a:pt x="2753127" y="1198387"/>
                  <a:pt x="2683567" y="998553"/>
                </a:cubicBezTo>
                <a:cubicBezTo>
                  <a:pt x="2629939" y="820290"/>
                  <a:pt x="2520884" y="721977"/>
                  <a:pt x="2452460" y="555156"/>
                </a:cubicBezTo>
                <a:cubicBezTo>
                  <a:pt x="2352353" y="372684"/>
                  <a:pt x="2204595" y="247211"/>
                  <a:pt x="2010992" y="143603"/>
                </a:cubicBezTo>
                <a:cubicBezTo>
                  <a:pt x="1832135" y="46009"/>
                  <a:pt x="1607753" y="22371"/>
                  <a:pt x="1418992" y="307"/>
                </a:cubicBezTo>
                <a:cubicBezTo>
                  <a:pt x="1392034" y="826"/>
                  <a:pt x="1366510" y="531"/>
                  <a:pt x="1341796" y="513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dirty="0"/>
          </a:p>
        </p:txBody>
      </p:sp>
      <p:sp>
        <p:nvSpPr>
          <p:cNvPr id="52" name="!!foto2">
            <a:extLst>
              <a:ext uri="{FF2B5EF4-FFF2-40B4-BE49-F238E27FC236}">
                <a16:creationId xmlns:a16="http://schemas.microsoft.com/office/drawing/2014/main" id="{555FB574-5A07-2BC9-4CED-5CE41A1EB927}"/>
              </a:ext>
            </a:extLst>
          </p:cNvPr>
          <p:cNvSpPr/>
          <p:nvPr/>
        </p:nvSpPr>
        <p:spPr>
          <a:xfrm>
            <a:off x="3650278" y="720159"/>
            <a:ext cx="2575946" cy="2679878"/>
          </a:xfrm>
          <a:custGeom>
            <a:avLst/>
            <a:gdLst>
              <a:gd name="connsiteX0" fmla="*/ 1269655 w 2575946"/>
              <a:gd name="connsiteY0" fmla="*/ 4856 h 2679878"/>
              <a:gd name="connsiteX1" fmla="*/ 132418 w 2575946"/>
              <a:gd name="connsiteY1" fmla="*/ 879580 h 2679878"/>
              <a:gd name="connsiteX2" fmla="*/ 19196 w 2575946"/>
              <a:gd name="connsiteY2" fmla="*/ 1693127 h 2679878"/>
              <a:gd name="connsiteX3" fmla="*/ 989341 w 2575946"/>
              <a:gd name="connsiteY3" fmla="*/ 2657790 h 2679878"/>
              <a:gd name="connsiteX4" fmla="*/ 2279060 w 2575946"/>
              <a:gd name="connsiteY4" fmla="*/ 2163361 h 2679878"/>
              <a:gd name="connsiteX5" fmla="*/ 2543397 w 2575946"/>
              <a:gd name="connsiteY5" fmla="*/ 1586298 h 2679878"/>
              <a:gd name="connsiteX6" fmla="*/ 2539288 w 2575946"/>
              <a:gd name="connsiteY6" fmla="*/ 944865 h 2679878"/>
              <a:gd name="connsiteX7" fmla="*/ 2320606 w 2575946"/>
              <a:gd name="connsiteY7" fmla="*/ 525308 h 2679878"/>
              <a:gd name="connsiteX8" fmla="*/ 1902873 w 2575946"/>
              <a:gd name="connsiteY8" fmla="*/ 135882 h 2679878"/>
              <a:gd name="connsiteX9" fmla="*/ 1342701 w 2575946"/>
              <a:gd name="connsiteY9" fmla="*/ 290 h 2679878"/>
              <a:gd name="connsiteX10" fmla="*/ 1269655 w 2575946"/>
              <a:gd name="connsiteY10" fmla="*/ 4856 h 267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5946" h="2679878" fill="none" extrusionOk="0">
                <a:moveTo>
                  <a:pt x="1269655" y="4856"/>
                </a:moveTo>
                <a:cubicBezTo>
                  <a:pt x="732226" y="6761"/>
                  <a:pt x="375302" y="342644"/>
                  <a:pt x="132418" y="879580"/>
                </a:cubicBezTo>
                <a:cubicBezTo>
                  <a:pt x="21514" y="1130093"/>
                  <a:pt x="-17378" y="1373587"/>
                  <a:pt x="19196" y="1693127"/>
                </a:cubicBezTo>
                <a:cubicBezTo>
                  <a:pt x="85677" y="2097423"/>
                  <a:pt x="574958" y="2621463"/>
                  <a:pt x="989341" y="2657790"/>
                </a:cubicBezTo>
                <a:cubicBezTo>
                  <a:pt x="1390177" y="2719300"/>
                  <a:pt x="1914215" y="2606402"/>
                  <a:pt x="2279060" y="2163361"/>
                </a:cubicBezTo>
                <a:cubicBezTo>
                  <a:pt x="2410868" y="2007922"/>
                  <a:pt x="2457859" y="1799185"/>
                  <a:pt x="2543397" y="1586298"/>
                </a:cubicBezTo>
                <a:cubicBezTo>
                  <a:pt x="2563618" y="1341375"/>
                  <a:pt x="2589769" y="1163040"/>
                  <a:pt x="2539288" y="944865"/>
                </a:cubicBezTo>
                <a:cubicBezTo>
                  <a:pt x="2487933" y="789603"/>
                  <a:pt x="2386794" y="665661"/>
                  <a:pt x="2320606" y="525308"/>
                </a:cubicBezTo>
                <a:cubicBezTo>
                  <a:pt x="2251084" y="341042"/>
                  <a:pt x="2067786" y="192619"/>
                  <a:pt x="1902873" y="135882"/>
                </a:cubicBezTo>
                <a:cubicBezTo>
                  <a:pt x="1694417" y="34999"/>
                  <a:pt x="1534115" y="23436"/>
                  <a:pt x="1342701" y="290"/>
                </a:cubicBezTo>
                <a:cubicBezTo>
                  <a:pt x="1316579" y="2582"/>
                  <a:pt x="1297363" y="3401"/>
                  <a:pt x="1269655" y="4856"/>
                </a:cubicBezTo>
                <a:close/>
              </a:path>
              <a:path w="2575946" h="2679878" stroke="0" extrusionOk="0">
                <a:moveTo>
                  <a:pt x="1269655" y="4856"/>
                </a:moveTo>
                <a:cubicBezTo>
                  <a:pt x="687449" y="39222"/>
                  <a:pt x="300427" y="395850"/>
                  <a:pt x="132418" y="879580"/>
                </a:cubicBezTo>
                <a:cubicBezTo>
                  <a:pt x="5027" y="1143994"/>
                  <a:pt x="-2710" y="1442370"/>
                  <a:pt x="19196" y="1693127"/>
                </a:cubicBezTo>
                <a:cubicBezTo>
                  <a:pt x="162896" y="2128522"/>
                  <a:pt x="571789" y="2549023"/>
                  <a:pt x="989341" y="2657790"/>
                </a:cubicBezTo>
                <a:cubicBezTo>
                  <a:pt x="1480350" y="2736529"/>
                  <a:pt x="1966323" y="2525332"/>
                  <a:pt x="2279060" y="2163361"/>
                </a:cubicBezTo>
                <a:cubicBezTo>
                  <a:pt x="2434275" y="1989826"/>
                  <a:pt x="2524801" y="1814328"/>
                  <a:pt x="2543397" y="1586298"/>
                </a:cubicBezTo>
                <a:cubicBezTo>
                  <a:pt x="2572340" y="1373683"/>
                  <a:pt x="2611468" y="1126517"/>
                  <a:pt x="2539288" y="944865"/>
                </a:cubicBezTo>
                <a:cubicBezTo>
                  <a:pt x="2485222" y="773534"/>
                  <a:pt x="2394271" y="670799"/>
                  <a:pt x="2320606" y="525308"/>
                </a:cubicBezTo>
                <a:cubicBezTo>
                  <a:pt x="2239461" y="329998"/>
                  <a:pt x="2099009" y="241322"/>
                  <a:pt x="1902873" y="135882"/>
                </a:cubicBezTo>
                <a:cubicBezTo>
                  <a:pt x="1752050" y="29479"/>
                  <a:pt x="1530738" y="5615"/>
                  <a:pt x="1342701" y="290"/>
                </a:cubicBezTo>
                <a:cubicBezTo>
                  <a:pt x="1315970" y="832"/>
                  <a:pt x="1292704" y="-359"/>
                  <a:pt x="1269655" y="4856"/>
                </a:cubicBezTo>
                <a:close/>
              </a:path>
            </a:pathLst>
          </a:custGeom>
          <a:blipFill>
            <a:blip r:embed="rId3"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3" name="!!foto1_element">
            <a:extLst>
              <a:ext uri="{FF2B5EF4-FFF2-40B4-BE49-F238E27FC236}">
                <a16:creationId xmlns:a16="http://schemas.microsoft.com/office/drawing/2014/main" id="{C1A7EAC5-BE9A-412C-8D7D-F9D30407E791}"/>
              </a:ext>
            </a:extLst>
          </p:cNvPr>
          <p:cNvSpPr/>
          <p:nvPr/>
        </p:nvSpPr>
        <p:spPr>
          <a:xfrm>
            <a:off x="2285566" y="3612042"/>
            <a:ext cx="2968826" cy="3154164"/>
          </a:xfrm>
          <a:custGeom>
            <a:avLst/>
            <a:gdLst>
              <a:gd name="connsiteX0" fmla="*/ 236822 w 2968826"/>
              <a:gd name="connsiteY0" fmla="*/ 2422811 h 3154164"/>
              <a:gd name="connsiteX1" fmla="*/ 2106116 w 2968826"/>
              <a:gd name="connsiteY1" fmla="*/ 3047587 h 3154164"/>
              <a:gd name="connsiteX2" fmla="*/ 2890687 w 2968826"/>
              <a:gd name="connsiteY2" fmla="*/ 1266831 h 3154164"/>
              <a:gd name="connsiteX3" fmla="*/ 1942004 w 2968826"/>
              <a:gd name="connsiteY3" fmla="*/ 268484 h 3154164"/>
              <a:gd name="connsiteX4" fmla="*/ 1058102 w 2968826"/>
              <a:gd name="connsiteY4" fmla="*/ 1443 h 3154164"/>
              <a:gd name="connsiteX5" fmla="*/ 511062 w 2968826"/>
              <a:gd name="connsiteY5" fmla="*/ 241853 h 3154164"/>
              <a:gd name="connsiteX6" fmla="*/ 226026 w 2968826"/>
              <a:gd name="connsiteY6" fmla="*/ 552082 h 3154164"/>
              <a:gd name="connsiteX7" fmla="*/ 12248 w 2968826"/>
              <a:gd name="connsiteY7" fmla="*/ 1736132 h 3154164"/>
              <a:gd name="connsiteX8" fmla="*/ 236822 w 2968826"/>
              <a:gd name="connsiteY8" fmla="*/ 2423530 h 3154164"/>
              <a:gd name="connsiteX9" fmla="*/ 236822 w 2968826"/>
              <a:gd name="connsiteY9" fmla="*/ 2422811 h 3154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8826" h="3154164" fill="none" extrusionOk="0">
                <a:moveTo>
                  <a:pt x="236822" y="2422811"/>
                </a:moveTo>
                <a:cubicBezTo>
                  <a:pt x="575578" y="2997361"/>
                  <a:pt x="1388232" y="3328089"/>
                  <a:pt x="2106116" y="3047587"/>
                </a:cubicBezTo>
                <a:cubicBezTo>
                  <a:pt x="2705441" y="2777287"/>
                  <a:pt x="3143278" y="1977342"/>
                  <a:pt x="2890687" y="1266831"/>
                </a:cubicBezTo>
                <a:cubicBezTo>
                  <a:pt x="2772843" y="787932"/>
                  <a:pt x="2358336" y="426796"/>
                  <a:pt x="1942004" y="268484"/>
                </a:cubicBezTo>
                <a:cubicBezTo>
                  <a:pt x="1618276" y="133639"/>
                  <a:pt x="1320331" y="3206"/>
                  <a:pt x="1058102" y="1443"/>
                </a:cubicBezTo>
                <a:cubicBezTo>
                  <a:pt x="843991" y="32459"/>
                  <a:pt x="646505" y="90942"/>
                  <a:pt x="511062" y="241853"/>
                </a:cubicBezTo>
                <a:cubicBezTo>
                  <a:pt x="395184" y="322099"/>
                  <a:pt x="311669" y="423829"/>
                  <a:pt x="226026" y="552082"/>
                </a:cubicBezTo>
                <a:cubicBezTo>
                  <a:pt x="75045" y="928292"/>
                  <a:pt x="-29901" y="1360833"/>
                  <a:pt x="12248" y="1736132"/>
                </a:cubicBezTo>
                <a:cubicBezTo>
                  <a:pt x="26325" y="1971567"/>
                  <a:pt x="70398" y="2214051"/>
                  <a:pt x="236822" y="2423530"/>
                </a:cubicBezTo>
                <a:cubicBezTo>
                  <a:pt x="236820" y="2423303"/>
                  <a:pt x="236829" y="2423134"/>
                  <a:pt x="236822" y="2422811"/>
                </a:cubicBezTo>
                <a:close/>
              </a:path>
              <a:path w="2968826" h="3154164" stroke="0" extrusionOk="0">
                <a:moveTo>
                  <a:pt x="236822" y="2422811"/>
                </a:moveTo>
                <a:cubicBezTo>
                  <a:pt x="603709" y="3057642"/>
                  <a:pt x="1421887" y="3410237"/>
                  <a:pt x="2106116" y="3047587"/>
                </a:cubicBezTo>
                <a:cubicBezTo>
                  <a:pt x="2833343" y="2865192"/>
                  <a:pt x="3175537" y="1886552"/>
                  <a:pt x="2890687" y="1266831"/>
                </a:cubicBezTo>
                <a:cubicBezTo>
                  <a:pt x="2790022" y="886679"/>
                  <a:pt x="2346695" y="524042"/>
                  <a:pt x="1942004" y="268484"/>
                </a:cubicBezTo>
                <a:cubicBezTo>
                  <a:pt x="1679000" y="112076"/>
                  <a:pt x="1317310" y="1343"/>
                  <a:pt x="1058102" y="1443"/>
                </a:cubicBezTo>
                <a:cubicBezTo>
                  <a:pt x="845648" y="-23554"/>
                  <a:pt x="670092" y="85770"/>
                  <a:pt x="511062" y="241853"/>
                </a:cubicBezTo>
                <a:cubicBezTo>
                  <a:pt x="416265" y="317100"/>
                  <a:pt x="284885" y="422525"/>
                  <a:pt x="226026" y="552082"/>
                </a:cubicBezTo>
                <a:cubicBezTo>
                  <a:pt x="31154" y="869583"/>
                  <a:pt x="-88825" y="1392538"/>
                  <a:pt x="12248" y="1736132"/>
                </a:cubicBezTo>
                <a:cubicBezTo>
                  <a:pt x="7064" y="1978281"/>
                  <a:pt x="112700" y="2229650"/>
                  <a:pt x="236822" y="2423530"/>
                </a:cubicBezTo>
                <a:cubicBezTo>
                  <a:pt x="236773" y="2423314"/>
                  <a:pt x="236873" y="2423101"/>
                  <a:pt x="236822" y="2422811"/>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4" name="!!foto1">
            <a:extLst>
              <a:ext uri="{FF2B5EF4-FFF2-40B4-BE49-F238E27FC236}">
                <a16:creationId xmlns:a16="http://schemas.microsoft.com/office/drawing/2014/main" id="{50977E16-EDFA-0243-8362-047FA82E0823}"/>
              </a:ext>
            </a:extLst>
          </p:cNvPr>
          <p:cNvSpPr/>
          <p:nvPr/>
        </p:nvSpPr>
        <p:spPr>
          <a:xfrm>
            <a:off x="2365376" y="3696834"/>
            <a:ext cx="2809206" cy="2984580"/>
          </a:xfrm>
          <a:custGeom>
            <a:avLst/>
            <a:gdLst>
              <a:gd name="connsiteX0" fmla="*/ 224089 w 2809206"/>
              <a:gd name="connsiteY0" fmla="*/ 2292548 h 2984580"/>
              <a:gd name="connsiteX1" fmla="*/ 1992879 w 2809206"/>
              <a:gd name="connsiteY1" fmla="*/ 2883733 h 2984580"/>
              <a:gd name="connsiteX2" fmla="*/ 2735268 w 2809206"/>
              <a:gd name="connsiteY2" fmla="*/ 1198720 h 2984580"/>
              <a:gd name="connsiteX3" fmla="*/ 1837592 w 2809206"/>
              <a:gd name="connsiteY3" fmla="*/ 254049 h 2984580"/>
              <a:gd name="connsiteX4" fmla="*/ 1001213 w 2809206"/>
              <a:gd name="connsiteY4" fmla="*/ 1366 h 2984580"/>
              <a:gd name="connsiteX5" fmla="*/ 483585 w 2809206"/>
              <a:gd name="connsiteY5" fmla="*/ 228849 h 2984580"/>
              <a:gd name="connsiteX6" fmla="*/ 213873 w 2809206"/>
              <a:gd name="connsiteY6" fmla="*/ 522399 h 2984580"/>
              <a:gd name="connsiteX7" fmla="*/ 11589 w 2809206"/>
              <a:gd name="connsiteY7" fmla="*/ 1642789 h 2984580"/>
              <a:gd name="connsiteX8" fmla="*/ 224089 w 2809206"/>
              <a:gd name="connsiteY8" fmla="*/ 2293228 h 2984580"/>
              <a:gd name="connsiteX9" fmla="*/ 224089 w 2809206"/>
              <a:gd name="connsiteY9" fmla="*/ 2292548 h 298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9206" h="2984580" fill="none" extrusionOk="0">
                <a:moveTo>
                  <a:pt x="224089" y="2292548"/>
                </a:moveTo>
                <a:cubicBezTo>
                  <a:pt x="522245" y="2808446"/>
                  <a:pt x="1234176" y="3150837"/>
                  <a:pt x="1992879" y="2883733"/>
                </a:cubicBezTo>
                <a:cubicBezTo>
                  <a:pt x="2536104" y="2631540"/>
                  <a:pt x="2973775" y="1861527"/>
                  <a:pt x="2735268" y="1198720"/>
                </a:cubicBezTo>
                <a:cubicBezTo>
                  <a:pt x="2615882" y="752473"/>
                  <a:pt x="2222730" y="464483"/>
                  <a:pt x="1837592" y="254049"/>
                </a:cubicBezTo>
                <a:cubicBezTo>
                  <a:pt x="1560605" y="115054"/>
                  <a:pt x="1288699" y="-11549"/>
                  <a:pt x="1001213" y="1366"/>
                </a:cubicBezTo>
                <a:cubicBezTo>
                  <a:pt x="798655" y="30610"/>
                  <a:pt x="609177" y="84426"/>
                  <a:pt x="483585" y="228849"/>
                </a:cubicBezTo>
                <a:cubicBezTo>
                  <a:pt x="376417" y="307006"/>
                  <a:pt x="292140" y="402650"/>
                  <a:pt x="213873" y="522399"/>
                </a:cubicBezTo>
                <a:cubicBezTo>
                  <a:pt x="60889" y="869592"/>
                  <a:pt x="-50766" y="1345674"/>
                  <a:pt x="11589" y="1642789"/>
                </a:cubicBezTo>
                <a:cubicBezTo>
                  <a:pt x="10635" y="1857828"/>
                  <a:pt x="60263" y="2094897"/>
                  <a:pt x="224089" y="2293228"/>
                </a:cubicBezTo>
                <a:cubicBezTo>
                  <a:pt x="224099" y="2293122"/>
                  <a:pt x="224085" y="2292734"/>
                  <a:pt x="224089" y="2292548"/>
                </a:cubicBezTo>
                <a:close/>
              </a:path>
              <a:path w="2809206" h="2984580" stroke="0" extrusionOk="0">
                <a:moveTo>
                  <a:pt x="224089" y="2292548"/>
                </a:moveTo>
                <a:cubicBezTo>
                  <a:pt x="560232" y="2970307"/>
                  <a:pt x="1342843" y="3235831"/>
                  <a:pt x="1992879" y="2883733"/>
                </a:cubicBezTo>
                <a:cubicBezTo>
                  <a:pt x="2658059" y="2678400"/>
                  <a:pt x="2981274" y="1820125"/>
                  <a:pt x="2735268" y="1198720"/>
                </a:cubicBezTo>
                <a:cubicBezTo>
                  <a:pt x="2630595" y="830365"/>
                  <a:pt x="2219170" y="547240"/>
                  <a:pt x="1837592" y="254049"/>
                </a:cubicBezTo>
                <a:cubicBezTo>
                  <a:pt x="1626470" y="101433"/>
                  <a:pt x="1286067" y="-11145"/>
                  <a:pt x="1001213" y="1366"/>
                </a:cubicBezTo>
                <a:cubicBezTo>
                  <a:pt x="802435" y="-10051"/>
                  <a:pt x="640964" y="73434"/>
                  <a:pt x="483585" y="228849"/>
                </a:cubicBezTo>
                <a:cubicBezTo>
                  <a:pt x="394987" y="294127"/>
                  <a:pt x="276964" y="406185"/>
                  <a:pt x="213873" y="522399"/>
                </a:cubicBezTo>
                <a:cubicBezTo>
                  <a:pt x="30079" y="819328"/>
                  <a:pt x="-74172" y="1311743"/>
                  <a:pt x="11589" y="1642789"/>
                </a:cubicBezTo>
                <a:cubicBezTo>
                  <a:pt x="30961" y="1871685"/>
                  <a:pt x="106906" y="2111919"/>
                  <a:pt x="224089" y="2293228"/>
                </a:cubicBezTo>
                <a:cubicBezTo>
                  <a:pt x="224144" y="2293031"/>
                  <a:pt x="224110" y="2292826"/>
                  <a:pt x="224089" y="2292548"/>
                </a:cubicBezTo>
                <a:close/>
              </a:path>
            </a:pathLst>
          </a:custGeom>
          <a:blipFill>
            <a:blip r:embed="rId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7" name="!!elftopia">
            <a:extLst>
              <a:ext uri="{FF2B5EF4-FFF2-40B4-BE49-F238E27FC236}">
                <a16:creationId xmlns:a16="http://schemas.microsoft.com/office/drawing/2014/main" id="{2CD412A1-DBC4-BC01-662D-08139F65B07F}"/>
              </a:ext>
            </a:extLst>
          </p:cNvPr>
          <p:cNvSpPr/>
          <p:nvPr/>
        </p:nvSpPr>
        <p:spPr>
          <a:xfrm>
            <a:off x="6665578" y="984113"/>
            <a:ext cx="2598718" cy="758445"/>
          </a:xfrm>
          <a:prstGeom prst="roundRect">
            <a:avLst/>
          </a:prstGeom>
          <a:solidFill>
            <a:srgbClr val="4A269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err="1">
                <a:solidFill>
                  <a:schemeClr val="bg1"/>
                </a:solidFill>
                <a:latin typeface="+mj-lt"/>
              </a:rPr>
              <a:t>Elftopia</a:t>
            </a:r>
            <a:endParaRPr lang="nl-BE" sz="4000" dirty="0">
              <a:solidFill>
                <a:schemeClr val="bg1"/>
              </a:solidFill>
              <a:latin typeface="+mj-lt"/>
            </a:endParaRPr>
          </a:p>
        </p:txBody>
      </p:sp>
      <p:sp>
        <p:nvSpPr>
          <p:cNvPr id="58" name="!!fotoaanbevolen_elemnt">
            <a:extLst>
              <a:ext uri="{FF2B5EF4-FFF2-40B4-BE49-F238E27FC236}">
                <a16:creationId xmlns:a16="http://schemas.microsoft.com/office/drawing/2014/main" id="{FF0A71EB-E4E1-EAE5-0706-9C212FD01C00}"/>
              </a:ext>
            </a:extLst>
          </p:cNvPr>
          <p:cNvSpPr/>
          <p:nvPr/>
        </p:nvSpPr>
        <p:spPr>
          <a:xfrm>
            <a:off x="8711004" y="1907029"/>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59" name="!!fotoaanbevolen">
            <a:extLst>
              <a:ext uri="{FF2B5EF4-FFF2-40B4-BE49-F238E27FC236}">
                <a16:creationId xmlns:a16="http://schemas.microsoft.com/office/drawing/2014/main" id="{F950BBA0-2F4D-EDF8-19AF-BE2D082EA645}"/>
              </a:ext>
            </a:extLst>
          </p:cNvPr>
          <p:cNvSpPr/>
          <p:nvPr/>
        </p:nvSpPr>
        <p:spPr>
          <a:xfrm>
            <a:off x="8769911" y="1968314"/>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l="521" t="420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60" name="!!aanbevolendoorannelies">
            <a:extLst>
              <a:ext uri="{FF2B5EF4-FFF2-40B4-BE49-F238E27FC236}">
                <a16:creationId xmlns:a16="http://schemas.microsoft.com/office/drawing/2014/main" id="{C2A43716-FD57-185D-B710-0D78443292E7}"/>
              </a:ext>
            </a:extLst>
          </p:cNvPr>
          <p:cNvGrpSpPr/>
          <p:nvPr/>
        </p:nvGrpSpPr>
        <p:grpSpPr>
          <a:xfrm>
            <a:off x="6666016" y="1900901"/>
            <a:ext cx="2160647" cy="606401"/>
            <a:chOff x="5982456" y="2977493"/>
            <a:chExt cx="2761552" cy="775049"/>
          </a:xfrm>
          <a:solidFill>
            <a:srgbClr val="4A269A"/>
          </a:solidFill>
        </p:grpSpPr>
        <p:sp>
          <p:nvSpPr>
            <p:cNvPr id="61" name="Vrije vorm: vorm 60">
              <a:extLst>
                <a:ext uri="{FF2B5EF4-FFF2-40B4-BE49-F238E27FC236}">
                  <a16:creationId xmlns:a16="http://schemas.microsoft.com/office/drawing/2014/main" id="{37F5D5A7-A576-3800-BFB3-D0807FBBE046}"/>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62" name="Graphic 5">
              <a:extLst>
                <a:ext uri="{FF2B5EF4-FFF2-40B4-BE49-F238E27FC236}">
                  <a16:creationId xmlns:a16="http://schemas.microsoft.com/office/drawing/2014/main" id="{4AF614A9-E200-C763-5467-6C88E58AAABF}"/>
                </a:ext>
              </a:extLst>
            </p:cNvPr>
            <p:cNvGrpSpPr/>
            <p:nvPr/>
          </p:nvGrpSpPr>
          <p:grpSpPr>
            <a:xfrm>
              <a:off x="6049169" y="3044168"/>
              <a:ext cx="2628164" cy="641604"/>
              <a:chOff x="6049169" y="3044168"/>
              <a:chExt cx="2628164" cy="641604"/>
            </a:xfrm>
            <a:grpFill/>
          </p:grpSpPr>
          <p:sp>
            <p:nvSpPr>
              <p:cNvPr id="63" name="Vrije vorm: vorm 62">
                <a:extLst>
                  <a:ext uri="{FF2B5EF4-FFF2-40B4-BE49-F238E27FC236}">
                    <a16:creationId xmlns:a16="http://schemas.microsoft.com/office/drawing/2014/main" id="{5891E784-010B-EB24-82D6-3E078A2E1287}"/>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B3DD4931-1769-241E-C82D-E14C430D1DCC}"/>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1B353C8B-5898-5BBB-FAC5-0F47CA4F7EB3}"/>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B30A53BC-343B-4E5C-57EA-75AB8FFBD423}"/>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26F0D288-416C-3979-2CEE-132C87EA3BFD}"/>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9E18800A-9D46-3D14-5E64-811E5181A01F}"/>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C7D0E265-0324-DEB9-BF7A-41F3F083B571}"/>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2544DDC6-5405-2F16-1940-D0946980DF2F}"/>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36BD1DE7-3B9E-8809-2672-65296868BA46}"/>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A02336E5-2714-DDA7-7956-3B914ED40769}"/>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F9FB521F-481B-A67D-9349-944CE7A64E39}"/>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A3A854A0-652D-96EF-BFF7-8D7AB1969F4F}"/>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4A72110F-0B87-7F16-EDF6-6653F3EF4AB3}"/>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E5005121-5A8E-F951-47A4-C3360F791FB5}"/>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41F19B96-A4EC-4990-3F3C-7E03D2D06FC1}"/>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DE03B991-E070-F861-437A-4E34F01D93C1}"/>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3DCC562E-BC7D-4E1F-0D8B-BB314E41FF8C}"/>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98513C02-0D18-A15C-13FC-55BC51B01C9E}"/>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A5D56295-77B0-4623-3F5B-D25FBB71B419}"/>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776075AD-965C-60F3-D612-1977E2F8F609}"/>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C749748E-93D8-0408-3D7C-2D2A9879722B}"/>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C4F6F9BD-9B74-342F-27B3-E7477512A727}"/>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endParaRPr lang="nl-BE"/>
              </a:p>
            </p:txBody>
          </p:sp>
        </p:grpSp>
      </p:grpSp>
      <p:grpSp>
        <p:nvGrpSpPr>
          <p:cNvPr id="85" name="!!link_vorigedia">
            <a:extLst>
              <a:ext uri="{FF2B5EF4-FFF2-40B4-BE49-F238E27FC236}">
                <a16:creationId xmlns:a16="http://schemas.microsoft.com/office/drawing/2014/main" id="{71DB8842-9A81-2509-ADBD-7518DB55669D}"/>
              </a:ext>
            </a:extLst>
          </p:cNvPr>
          <p:cNvGrpSpPr/>
          <p:nvPr/>
        </p:nvGrpSpPr>
        <p:grpSpPr>
          <a:xfrm>
            <a:off x="339796" y="5971556"/>
            <a:ext cx="972650" cy="608698"/>
            <a:chOff x="5264513" y="3352232"/>
            <a:chExt cx="972650" cy="608698"/>
          </a:xfrm>
        </p:grpSpPr>
        <p:grpSp>
          <p:nvGrpSpPr>
            <p:cNvPr id="86" name="!!pijlterug">
              <a:extLst>
                <a:ext uri="{FF2B5EF4-FFF2-40B4-BE49-F238E27FC236}">
                  <a16:creationId xmlns:a16="http://schemas.microsoft.com/office/drawing/2014/main" id="{46589485-CAE0-226F-52DB-6F9BAD5EA985}"/>
                </a:ext>
              </a:extLst>
            </p:cNvPr>
            <p:cNvGrpSpPr/>
            <p:nvPr/>
          </p:nvGrpSpPr>
          <p:grpSpPr>
            <a:xfrm>
              <a:off x="5319729" y="3392507"/>
              <a:ext cx="836061" cy="523220"/>
              <a:chOff x="5319729" y="2943256"/>
              <a:chExt cx="1553925" cy="972471"/>
            </a:xfrm>
          </p:grpSpPr>
          <p:sp>
            <p:nvSpPr>
              <p:cNvPr id="88" name="Vrije vorm: vorm 87">
                <a:extLst>
                  <a:ext uri="{FF2B5EF4-FFF2-40B4-BE49-F238E27FC236}">
                    <a16:creationId xmlns:a16="http://schemas.microsoft.com/office/drawing/2014/main" id="{FC6404C2-2C4C-7430-3837-4C58461CEAE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9" name="Graphic 19">
                <a:extLst>
                  <a:ext uri="{FF2B5EF4-FFF2-40B4-BE49-F238E27FC236}">
                    <a16:creationId xmlns:a16="http://schemas.microsoft.com/office/drawing/2014/main" id="{F8B3F9E7-63AC-52D4-A11E-1AD4870E305A}"/>
                  </a:ext>
                </a:extLst>
              </p:cNvPr>
              <p:cNvGrpSpPr/>
              <p:nvPr/>
            </p:nvGrpSpPr>
            <p:grpSpPr>
              <a:xfrm>
                <a:off x="5376853" y="3000226"/>
                <a:ext cx="1439731" cy="858354"/>
                <a:chOff x="5376853" y="3000226"/>
                <a:chExt cx="1439731" cy="858354"/>
              </a:xfrm>
            </p:grpSpPr>
            <p:grpSp>
              <p:nvGrpSpPr>
                <p:cNvPr id="90" name="Graphic 19">
                  <a:extLst>
                    <a:ext uri="{FF2B5EF4-FFF2-40B4-BE49-F238E27FC236}">
                      <a16:creationId xmlns:a16="http://schemas.microsoft.com/office/drawing/2014/main" id="{2B4B6E26-F05A-9BD9-6DC4-3C6FB142ED4E}"/>
                    </a:ext>
                  </a:extLst>
                </p:cNvPr>
                <p:cNvGrpSpPr/>
                <p:nvPr/>
              </p:nvGrpSpPr>
              <p:grpSpPr>
                <a:xfrm>
                  <a:off x="5378317" y="3000226"/>
                  <a:ext cx="1435193" cy="853806"/>
                  <a:chOff x="5378317" y="3000226"/>
                  <a:chExt cx="1435193" cy="853806"/>
                </a:xfrm>
              </p:grpSpPr>
              <p:sp>
                <p:nvSpPr>
                  <p:cNvPr id="93" name="Vrije vorm: vorm 92">
                    <a:extLst>
                      <a:ext uri="{FF2B5EF4-FFF2-40B4-BE49-F238E27FC236}">
                        <a16:creationId xmlns:a16="http://schemas.microsoft.com/office/drawing/2014/main" id="{C39C79AB-8E0C-47ED-F42F-3DAE07FFDD3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4A269A"/>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5F94431D-6099-9399-33F5-A82E5802A14B}"/>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95" name="Vrije vorm: vorm 94">
                    <a:extLst>
                      <a:ext uri="{FF2B5EF4-FFF2-40B4-BE49-F238E27FC236}">
                        <a16:creationId xmlns:a16="http://schemas.microsoft.com/office/drawing/2014/main" id="{85177063-7D77-0729-FD3D-181499F9017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D687F29D-9A20-E3E3-65D5-7F00D2220304}"/>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F78CC91F-F2F3-2688-E9B5-4E2FFA98981E}"/>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AA044957-E4DD-BCCB-77FB-7ECA9C472B64}"/>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91" name="Vrije vorm: vorm 90">
                  <a:extLst>
                    <a:ext uri="{FF2B5EF4-FFF2-40B4-BE49-F238E27FC236}">
                      <a16:creationId xmlns:a16="http://schemas.microsoft.com/office/drawing/2014/main" id="{98323570-E611-0B52-6E0D-E13D80E348FF}"/>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F5A9130E-D31E-D5B8-8F17-0A434687E59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87" name="!!linkvorigedia">
              <a:hlinkClick r:id="rId6" action="ppaction://hlinksldjump"/>
              <a:extLst>
                <a:ext uri="{FF2B5EF4-FFF2-40B4-BE49-F238E27FC236}">
                  <a16:creationId xmlns:a16="http://schemas.microsoft.com/office/drawing/2014/main" id="{F020F1D4-B95C-1584-DB1B-766A9EACC1E3}"/>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pic>
        <p:nvPicPr>
          <p:cNvPr id="99" name="!!#deeljezomer">
            <a:hlinkClick r:id="rId7" action="ppaction://hlinksldjump"/>
            <a:extLst>
              <a:ext uri="{FF2B5EF4-FFF2-40B4-BE49-F238E27FC236}">
                <a16:creationId xmlns:a16="http://schemas.microsoft.com/office/drawing/2014/main" id="{3CFDDF9B-E9DB-B929-73F9-905579A28E8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54654606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1+#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1+#ppt_w/2"/>
                                          </p:val>
                                        </p:tav>
                                        <p:tav tm="100000">
                                          <p:val>
                                            <p:strVal val="#ppt_x"/>
                                          </p:val>
                                        </p:tav>
                                      </p:tavLst>
                                    </p:anim>
                                    <p:anim calcmode="lin" valueType="num">
                                      <p:cBhvr additive="base">
                                        <p:cTn id="12" dur="500" fill="hold"/>
                                        <p:tgtEl>
                                          <p:spTgt spid="56"/>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60"/>
                                        </p:tgtEl>
                                        <p:attrNameLst>
                                          <p:attrName>style.visibility</p:attrName>
                                        </p:attrNameLst>
                                      </p:cBhvr>
                                      <p:to>
                                        <p:strVal val="visible"/>
                                      </p:to>
                                    </p:set>
                                    <p:anim calcmode="lin" valueType="num">
                                      <p:cBhvr>
                                        <p:cTn id="15" dur="500" fill="hold"/>
                                        <p:tgtEl>
                                          <p:spTgt spid="60"/>
                                        </p:tgtEl>
                                        <p:attrNameLst>
                                          <p:attrName>ppt_w</p:attrName>
                                        </p:attrNameLst>
                                      </p:cBhvr>
                                      <p:tavLst>
                                        <p:tav tm="0">
                                          <p:val>
                                            <p:fltVal val="0"/>
                                          </p:val>
                                        </p:tav>
                                        <p:tav tm="100000">
                                          <p:val>
                                            <p:strVal val="#ppt_w"/>
                                          </p:val>
                                        </p:tav>
                                      </p:tavLst>
                                    </p:anim>
                                    <p:anim calcmode="lin" valueType="num">
                                      <p:cBhvr>
                                        <p:cTn id="16" dur="500" fill="hold"/>
                                        <p:tgtEl>
                                          <p:spTgt spid="60"/>
                                        </p:tgtEl>
                                        <p:attrNameLst>
                                          <p:attrName>ppt_h</p:attrName>
                                        </p:attrNameLst>
                                      </p:cBhvr>
                                      <p:tavLst>
                                        <p:tav tm="0">
                                          <p:val>
                                            <p:fltVal val="0"/>
                                          </p:val>
                                        </p:tav>
                                        <p:tav tm="100000">
                                          <p:val>
                                            <p:strVal val="#ppt_h"/>
                                          </p:val>
                                        </p:tav>
                                      </p:tavLst>
                                    </p:anim>
                                    <p:animEffect transition="in" filter="fade">
                                      <p:cBhvr>
                                        <p:cTn id="17" dur="500"/>
                                        <p:tgtEl>
                                          <p:spTgt spid="6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p:cTn id="20" dur="500" fill="hold"/>
                                        <p:tgtEl>
                                          <p:spTgt spid="58"/>
                                        </p:tgtEl>
                                        <p:attrNameLst>
                                          <p:attrName>ppt_w</p:attrName>
                                        </p:attrNameLst>
                                      </p:cBhvr>
                                      <p:tavLst>
                                        <p:tav tm="0">
                                          <p:val>
                                            <p:fltVal val="0"/>
                                          </p:val>
                                        </p:tav>
                                        <p:tav tm="100000">
                                          <p:val>
                                            <p:strVal val="#ppt_w"/>
                                          </p:val>
                                        </p:tav>
                                      </p:tavLst>
                                    </p:anim>
                                    <p:anim calcmode="lin" valueType="num">
                                      <p:cBhvr>
                                        <p:cTn id="21" dur="500" fill="hold"/>
                                        <p:tgtEl>
                                          <p:spTgt spid="58"/>
                                        </p:tgtEl>
                                        <p:attrNameLst>
                                          <p:attrName>ppt_h</p:attrName>
                                        </p:attrNameLst>
                                      </p:cBhvr>
                                      <p:tavLst>
                                        <p:tav tm="0">
                                          <p:val>
                                            <p:fltVal val="0"/>
                                          </p:val>
                                        </p:tav>
                                        <p:tav tm="100000">
                                          <p:val>
                                            <p:strVal val="#ppt_h"/>
                                          </p:val>
                                        </p:tav>
                                      </p:tavLst>
                                    </p:anim>
                                    <p:animEffect transition="in" filter="fade">
                                      <p:cBhvr>
                                        <p:cTn id="22" dur="500"/>
                                        <p:tgtEl>
                                          <p:spTgt spid="5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Effect transition="in" filter="fade">
                                      <p:cBhvr>
                                        <p:cTn id="27" dur="500"/>
                                        <p:tgtEl>
                                          <p:spTgt spid="59"/>
                                        </p:tgtEl>
                                      </p:cBhvr>
                                    </p:animEffect>
                                  </p:childTnLst>
                                </p:cTn>
                              </p:par>
                              <p:par>
                                <p:cTn id="28" presetID="6" presetClass="emph" presetSubtype="0" autoRev="1" fill="hold" grpId="1" nodeType="withEffect">
                                  <p:stCondLst>
                                    <p:cond delay="400"/>
                                  </p:stCondLst>
                                  <p:childTnLst>
                                    <p:animScale>
                                      <p:cBhvr>
                                        <p:cTn id="29" dur="200" fill="hold"/>
                                        <p:tgtEl>
                                          <p:spTgt spid="58"/>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9"/>
                                        </p:tgtEl>
                                      </p:cBhvr>
                                      <p:by x="105000" y="105000"/>
                                    </p:animScale>
                                  </p:childTnLst>
                                </p:cTn>
                              </p:par>
                              <p:par>
                                <p:cTn id="32" presetID="6" presetClass="emph" presetSubtype="0" autoRev="1" fill="hold" nodeType="withEffect">
                                  <p:stCondLst>
                                    <p:cond delay="400"/>
                                  </p:stCondLst>
                                  <p:childTnLst>
                                    <p:animScale>
                                      <p:cBhvr>
                                        <p:cTn id="33" dur="200" fill="hold"/>
                                        <p:tgtEl>
                                          <p:spTgt spid="60"/>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48"/>
                                        </p:tgtEl>
                                        <p:attrNameLst>
                                          <p:attrName>style.visibility</p:attrName>
                                        </p:attrNameLst>
                                      </p:cBhvr>
                                      <p:to>
                                        <p:strVal val="visible"/>
                                      </p:to>
                                    </p:set>
                                    <p:anim calcmode="lin" valueType="num">
                                      <p:cBhvr additive="base">
                                        <p:cTn id="36" dur="500" fill="hold"/>
                                        <p:tgtEl>
                                          <p:spTgt spid="48"/>
                                        </p:tgtEl>
                                        <p:attrNameLst>
                                          <p:attrName>ppt_x</p:attrName>
                                        </p:attrNameLst>
                                      </p:cBhvr>
                                      <p:tavLst>
                                        <p:tav tm="0">
                                          <p:val>
                                            <p:strVal val="1+#ppt_w/2"/>
                                          </p:val>
                                        </p:tav>
                                        <p:tav tm="100000">
                                          <p:val>
                                            <p:strVal val="#ppt_x"/>
                                          </p:val>
                                        </p:tav>
                                      </p:tavLst>
                                    </p:anim>
                                    <p:anim calcmode="lin" valueType="num">
                                      <p:cBhvr additive="base">
                                        <p:cTn id="37" dur="500" fill="hold"/>
                                        <p:tgtEl>
                                          <p:spTgt spid="48"/>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47"/>
                                        </p:tgtEl>
                                        <p:attrNameLst>
                                          <p:attrName>style.visibility</p:attrName>
                                        </p:attrNameLst>
                                      </p:cBhvr>
                                      <p:to>
                                        <p:strVal val="visible"/>
                                      </p:to>
                                    </p:set>
                                    <p:anim calcmode="lin" valueType="num">
                                      <p:cBhvr additive="base">
                                        <p:cTn id="40" dur="500" fill="hold"/>
                                        <p:tgtEl>
                                          <p:spTgt spid="47"/>
                                        </p:tgtEl>
                                        <p:attrNameLst>
                                          <p:attrName>ppt_x</p:attrName>
                                        </p:attrNameLst>
                                      </p:cBhvr>
                                      <p:tavLst>
                                        <p:tav tm="0">
                                          <p:val>
                                            <p:strVal val="1+#ppt_w/2"/>
                                          </p:val>
                                        </p:tav>
                                        <p:tav tm="100000">
                                          <p:val>
                                            <p:strVal val="#ppt_x"/>
                                          </p:val>
                                        </p:tav>
                                      </p:tavLst>
                                    </p:anim>
                                    <p:anim calcmode="lin" valueType="num">
                                      <p:cBhvr additive="base">
                                        <p:cTn id="41" dur="500" fill="hold"/>
                                        <p:tgtEl>
                                          <p:spTgt spid="47"/>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9"/>
                                        </p:tgtEl>
                                        <p:attrNameLst>
                                          <p:attrName>style.visibility</p:attrName>
                                        </p:attrNameLst>
                                      </p:cBhvr>
                                      <p:to>
                                        <p:strVal val="visible"/>
                                      </p:to>
                                    </p:set>
                                    <p:anim calcmode="lin" valueType="num">
                                      <p:cBhvr>
                                        <p:cTn id="44" dur="500" fill="hold"/>
                                        <p:tgtEl>
                                          <p:spTgt spid="99"/>
                                        </p:tgtEl>
                                        <p:attrNameLst>
                                          <p:attrName>ppt_w</p:attrName>
                                        </p:attrNameLst>
                                      </p:cBhvr>
                                      <p:tavLst>
                                        <p:tav tm="0">
                                          <p:val>
                                            <p:fltVal val="0"/>
                                          </p:val>
                                        </p:tav>
                                        <p:tav tm="100000">
                                          <p:val>
                                            <p:strVal val="#ppt_w"/>
                                          </p:val>
                                        </p:tav>
                                      </p:tavLst>
                                    </p:anim>
                                    <p:anim calcmode="lin" valueType="num">
                                      <p:cBhvr>
                                        <p:cTn id="45" dur="500" fill="hold"/>
                                        <p:tgtEl>
                                          <p:spTgt spid="99"/>
                                        </p:tgtEl>
                                        <p:attrNameLst>
                                          <p:attrName>ppt_h</p:attrName>
                                        </p:attrNameLst>
                                      </p:cBhvr>
                                      <p:tavLst>
                                        <p:tav tm="0">
                                          <p:val>
                                            <p:fltVal val="0"/>
                                          </p:val>
                                        </p:tav>
                                        <p:tav tm="100000">
                                          <p:val>
                                            <p:strVal val="#ppt_h"/>
                                          </p:val>
                                        </p:tav>
                                      </p:tavLst>
                                    </p:anim>
                                    <p:anim calcmode="lin" valueType="num">
                                      <p:cBhvr>
                                        <p:cTn id="46" dur="500" fill="hold"/>
                                        <p:tgtEl>
                                          <p:spTgt spid="99"/>
                                        </p:tgtEl>
                                        <p:attrNameLst>
                                          <p:attrName>style.rotation</p:attrName>
                                        </p:attrNameLst>
                                      </p:cBhvr>
                                      <p:tavLst>
                                        <p:tav tm="0">
                                          <p:val>
                                            <p:fltVal val="360"/>
                                          </p:val>
                                        </p:tav>
                                        <p:tav tm="100000">
                                          <p:val>
                                            <p:fltVal val="0"/>
                                          </p:val>
                                        </p:tav>
                                      </p:tavLst>
                                    </p:anim>
                                    <p:animEffect transition="in" filter="fade">
                                      <p:cBhvr>
                                        <p:cTn id="47" dur="500"/>
                                        <p:tgtEl>
                                          <p:spTgt spid="99"/>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9"/>
                                        </p:tgtEl>
                                        <p:attrNameLst>
                                          <p:attrName>r</p:attrName>
                                        </p:attrNameLst>
                                      </p:cBhvr>
                                    </p:animRot>
                                    <p:animRot by="-240000">
                                      <p:cBhvr>
                                        <p:cTn id="50" dur="100" fill="hold">
                                          <p:stCondLst>
                                            <p:cond delay="100"/>
                                          </p:stCondLst>
                                        </p:cTn>
                                        <p:tgtEl>
                                          <p:spTgt spid="99"/>
                                        </p:tgtEl>
                                        <p:attrNameLst>
                                          <p:attrName>r</p:attrName>
                                        </p:attrNameLst>
                                      </p:cBhvr>
                                    </p:animRot>
                                    <p:animRot by="240000">
                                      <p:cBhvr>
                                        <p:cTn id="51" dur="100" fill="hold">
                                          <p:stCondLst>
                                            <p:cond delay="200"/>
                                          </p:stCondLst>
                                        </p:cTn>
                                        <p:tgtEl>
                                          <p:spTgt spid="99"/>
                                        </p:tgtEl>
                                        <p:attrNameLst>
                                          <p:attrName>r</p:attrName>
                                        </p:attrNameLst>
                                      </p:cBhvr>
                                    </p:animRot>
                                    <p:animRot by="-240000">
                                      <p:cBhvr>
                                        <p:cTn id="52" dur="100" fill="hold">
                                          <p:stCondLst>
                                            <p:cond delay="300"/>
                                          </p:stCondLst>
                                        </p:cTn>
                                        <p:tgtEl>
                                          <p:spTgt spid="99"/>
                                        </p:tgtEl>
                                        <p:attrNameLst>
                                          <p:attrName>r</p:attrName>
                                        </p:attrNameLst>
                                      </p:cBhvr>
                                    </p:animRot>
                                    <p:animRot by="120000">
                                      <p:cBhvr>
                                        <p:cTn id="53" dur="100" fill="hold">
                                          <p:stCondLst>
                                            <p:cond delay="400"/>
                                          </p:stCondLst>
                                        </p:cTn>
                                        <p:tgtEl>
                                          <p:spTgt spid="9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47" grpId="0"/>
      <p:bldP spid="48" grpId="0"/>
      <p:bldP spid="58" grpId="0" animBg="1"/>
      <p:bldP spid="58" grpId="1" animBg="1"/>
      <p:bldP spid="59" grpId="0" animBg="1"/>
      <p:bldP spid="59" grpId="1"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0DF430A0-78C1-CCD8-8D54-6C12AFC8EB04}"/>
              </a:ext>
            </a:extLst>
          </p:cNvPr>
          <p:cNvSpPr/>
          <p:nvPr/>
        </p:nvSpPr>
        <p:spPr>
          <a:xfrm>
            <a:off x="205946" y="197708"/>
            <a:ext cx="11780108" cy="6462584"/>
          </a:xfrm>
          <a:prstGeom prst="rect">
            <a:avLst/>
          </a:prstGeom>
          <a:solidFill>
            <a:srgbClr val="CFEBF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sz="700" dirty="0">
              <a:solidFill>
                <a:schemeClr val="accent6">
                  <a:lumMod val="75000"/>
                </a:schemeClr>
              </a:solidFill>
            </a:endParaRPr>
          </a:p>
        </p:txBody>
      </p:sp>
      <p:grpSp>
        <p:nvGrpSpPr>
          <p:cNvPr id="63" name="Groep 62">
            <a:extLst>
              <a:ext uri="{FF2B5EF4-FFF2-40B4-BE49-F238E27FC236}">
                <a16:creationId xmlns:a16="http://schemas.microsoft.com/office/drawing/2014/main" id="{821F32BD-8AA0-AE12-4D1F-8F095F8595B2}"/>
              </a:ext>
            </a:extLst>
          </p:cNvPr>
          <p:cNvGrpSpPr/>
          <p:nvPr/>
        </p:nvGrpSpPr>
        <p:grpSpPr>
          <a:xfrm>
            <a:off x="205947" y="4249853"/>
            <a:ext cx="11780108" cy="2419165"/>
            <a:chOff x="2853383" y="4796135"/>
            <a:chExt cx="9144000" cy="1872883"/>
          </a:xfrm>
          <a:solidFill>
            <a:srgbClr val="E6F5FE"/>
          </a:solidFill>
        </p:grpSpPr>
        <p:sp>
          <p:nvSpPr>
            <p:cNvPr id="64" name="Vrije vorm: vorm 63">
              <a:extLst>
                <a:ext uri="{FF2B5EF4-FFF2-40B4-BE49-F238E27FC236}">
                  <a16:creationId xmlns:a16="http://schemas.microsoft.com/office/drawing/2014/main" id="{56043C7E-02F3-CCED-428A-C7707EC9E75C}"/>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53EB0B6B-7F74-6283-E8A3-662AD688EB86}"/>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21" name="!!cirkelgarnalenvissen">
            <a:extLst>
              <a:ext uri="{FF2B5EF4-FFF2-40B4-BE49-F238E27FC236}">
                <a16:creationId xmlns:a16="http://schemas.microsoft.com/office/drawing/2014/main" id="{70201DD9-CBDC-8440-F739-40C38F88E6E2}"/>
              </a:ext>
            </a:extLst>
          </p:cNvPr>
          <p:cNvSpPr/>
          <p:nvPr/>
        </p:nvSpPr>
        <p:spPr>
          <a:xfrm rot="18630157">
            <a:off x="925467" y="-259712"/>
            <a:ext cx="5835048" cy="4998338"/>
          </a:xfrm>
          <a:custGeom>
            <a:avLst/>
            <a:gdLst>
              <a:gd name="connsiteX0" fmla="*/ 5448586 w 5835048"/>
              <a:gd name="connsiteY0" fmla="*/ 1095680 h 4998338"/>
              <a:gd name="connsiteX1" fmla="*/ 4518821 w 5835048"/>
              <a:gd name="connsiteY1" fmla="*/ 280519 h 4998338"/>
              <a:gd name="connsiteX2" fmla="*/ 3299774 w 5835048"/>
              <a:gd name="connsiteY2" fmla="*/ 480 h 4998338"/>
              <a:gd name="connsiteX3" fmla="*/ 2674079 w 5835048"/>
              <a:gd name="connsiteY3" fmla="*/ 59629 h 4998338"/>
              <a:gd name="connsiteX4" fmla="*/ 2178695 w 5835048"/>
              <a:gd name="connsiteY4" fmla="*/ 30055 h 4998338"/>
              <a:gd name="connsiteX5" fmla="*/ 1000316 w 5835048"/>
              <a:gd name="connsiteY5" fmla="*/ 491241 h 4998338"/>
              <a:gd name="connsiteX6" fmla="*/ 203637 w 5835048"/>
              <a:gd name="connsiteY6" fmla="*/ 1450581 h 4998338"/>
              <a:gd name="connsiteX7" fmla="*/ 142638 w 5835048"/>
              <a:gd name="connsiteY7" fmla="*/ 1598455 h 4998338"/>
              <a:gd name="connsiteX8" fmla="*/ 896803 w 5835048"/>
              <a:gd name="connsiteY8" fmla="*/ 4335993 h 4998338"/>
              <a:gd name="connsiteX9" fmla="*/ 2331192 w 5835048"/>
              <a:gd name="connsiteY9" fmla="*/ 4943204 h 4998338"/>
              <a:gd name="connsiteX10" fmla="*/ 5182410 w 5835048"/>
              <a:gd name="connsiteY10" fmla="*/ 4137285 h 4998338"/>
              <a:gd name="connsiteX11" fmla="*/ 5448586 w 5835048"/>
              <a:gd name="connsiteY11" fmla="*/ 1095680 h 499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35048" h="4998338" fill="none" extrusionOk="0">
                <a:moveTo>
                  <a:pt x="5448586" y="1095680"/>
                </a:moveTo>
                <a:cubicBezTo>
                  <a:pt x="5214447" y="711626"/>
                  <a:pt x="4923671" y="415287"/>
                  <a:pt x="4518821" y="280519"/>
                </a:cubicBezTo>
                <a:cubicBezTo>
                  <a:pt x="4151644" y="58584"/>
                  <a:pt x="3717200" y="-41898"/>
                  <a:pt x="3299774" y="480"/>
                </a:cubicBezTo>
                <a:cubicBezTo>
                  <a:pt x="3090703" y="-4821"/>
                  <a:pt x="2894111" y="68056"/>
                  <a:pt x="2674079" y="59629"/>
                </a:cubicBezTo>
                <a:cubicBezTo>
                  <a:pt x="2512794" y="70764"/>
                  <a:pt x="2341503" y="33174"/>
                  <a:pt x="2178695" y="30055"/>
                </a:cubicBezTo>
                <a:cubicBezTo>
                  <a:pt x="1800736" y="66391"/>
                  <a:pt x="1426008" y="231363"/>
                  <a:pt x="1000316" y="491241"/>
                </a:cubicBezTo>
                <a:cubicBezTo>
                  <a:pt x="613590" y="752469"/>
                  <a:pt x="301231" y="1080292"/>
                  <a:pt x="203637" y="1450581"/>
                </a:cubicBezTo>
                <a:cubicBezTo>
                  <a:pt x="181296" y="1497357"/>
                  <a:pt x="157790" y="1541831"/>
                  <a:pt x="142638" y="1598455"/>
                </a:cubicBezTo>
                <a:cubicBezTo>
                  <a:pt x="-225515" y="2638093"/>
                  <a:pt x="218402" y="3822410"/>
                  <a:pt x="896803" y="4335993"/>
                </a:cubicBezTo>
                <a:cubicBezTo>
                  <a:pt x="1323984" y="4673645"/>
                  <a:pt x="1732041" y="4866221"/>
                  <a:pt x="2331192" y="4943204"/>
                </a:cubicBezTo>
                <a:cubicBezTo>
                  <a:pt x="3356459" y="5190229"/>
                  <a:pt x="4505001" y="4823302"/>
                  <a:pt x="5182410" y="4137285"/>
                </a:cubicBezTo>
                <a:cubicBezTo>
                  <a:pt x="5956011" y="3333415"/>
                  <a:pt x="6066500" y="1969916"/>
                  <a:pt x="5448586" y="1095680"/>
                </a:cubicBezTo>
                <a:close/>
              </a:path>
              <a:path w="5835048" h="4998338" stroke="0" extrusionOk="0">
                <a:moveTo>
                  <a:pt x="5448586" y="1095680"/>
                </a:moveTo>
                <a:cubicBezTo>
                  <a:pt x="5216830" y="791445"/>
                  <a:pt x="4901957" y="517217"/>
                  <a:pt x="4518821" y="280519"/>
                </a:cubicBezTo>
                <a:cubicBezTo>
                  <a:pt x="4128933" y="115745"/>
                  <a:pt x="3685513" y="-30645"/>
                  <a:pt x="3299774" y="480"/>
                </a:cubicBezTo>
                <a:cubicBezTo>
                  <a:pt x="3087478" y="-9588"/>
                  <a:pt x="2868844" y="77259"/>
                  <a:pt x="2674079" y="59629"/>
                </a:cubicBezTo>
                <a:cubicBezTo>
                  <a:pt x="2492699" y="43546"/>
                  <a:pt x="2326540" y="25123"/>
                  <a:pt x="2178695" y="30055"/>
                </a:cubicBezTo>
                <a:cubicBezTo>
                  <a:pt x="1813878" y="122957"/>
                  <a:pt x="1292421" y="233524"/>
                  <a:pt x="1000316" y="491241"/>
                </a:cubicBezTo>
                <a:cubicBezTo>
                  <a:pt x="671320" y="762825"/>
                  <a:pt x="439142" y="1108585"/>
                  <a:pt x="203637" y="1450581"/>
                </a:cubicBezTo>
                <a:cubicBezTo>
                  <a:pt x="171168" y="1501357"/>
                  <a:pt x="157038" y="1538787"/>
                  <a:pt x="142638" y="1598455"/>
                </a:cubicBezTo>
                <a:cubicBezTo>
                  <a:pt x="-140918" y="2536325"/>
                  <a:pt x="278300" y="3664435"/>
                  <a:pt x="896803" y="4335993"/>
                </a:cubicBezTo>
                <a:cubicBezTo>
                  <a:pt x="1378797" y="4650970"/>
                  <a:pt x="1898334" y="4906738"/>
                  <a:pt x="2331192" y="4943204"/>
                </a:cubicBezTo>
                <a:cubicBezTo>
                  <a:pt x="3399703" y="5205834"/>
                  <a:pt x="4561254" y="4791277"/>
                  <a:pt x="5182410" y="4137285"/>
                </a:cubicBezTo>
                <a:cubicBezTo>
                  <a:pt x="5845375" y="3430310"/>
                  <a:pt x="6016163" y="2075257"/>
                  <a:pt x="5448586" y="1095680"/>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22" name="!!fotogarnalenvissen">
            <a:extLst>
              <a:ext uri="{FF2B5EF4-FFF2-40B4-BE49-F238E27FC236}">
                <a16:creationId xmlns:a16="http://schemas.microsoft.com/office/drawing/2014/main" id="{A61AAE28-DF2A-C1A7-F764-439DEA6A7F3C}"/>
              </a:ext>
            </a:extLst>
          </p:cNvPr>
          <p:cNvSpPr/>
          <p:nvPr/>
        </p:nvSpPr>
        <p:spPr>
          <a:xfrm rot="18630157">
            <a:off x="1047040" y="-155573"/>
            <a:ext cx="5591906" cy="4790060"/>
          </a:xfrm>
          <a:custGeom>
            <a:avLst/>
            <a:gdLst>
              <a:gd name="connsiteX0" fmla="*/ 5221548 w 5591906"/>
              <a:gd name="connsiteY0" fmla="*/ 1050024 h 4790060"/>
              <a:gd name="connsiteX1" fmla="*/ 4330525 w 5591906"/>
              <a:gd name="connsiteY1" fmla="*/ 268830 h 4790060"/>
              <a:gd name="connsiteX2" fmla="*/ 3162275 w 5591906"/>
              <a:gd name="connsiteY2" fmla="*/ 460 h 4790060"/>
              <a:gd name="connsiteX3" fmla="*/ 2562652 w 5591906"/>
              <a:gd name="connsiteY3" fmla="*/ 57145 h 4790060"/>
              <a:gd name="connsiteX4" fmla="*/ 2087910 w 5591906"/>
              <a:gd name="connsiteY4" fmla="*/ 28802 h 4790060"/>
              <a:gd name="connsiteX5" fmla="*/ 958634 w 5591906"/>
              <a:gd name="connsiteY5" fmla="*/ 470771 h 4790060"/>
              <a:gd name="connsiteX6" fmla="*/ 195151 w 5591906"/>
              <a:gd name="connsiteY6" fmla="*/ 1390136 h 4790060"/>
              <a:gd name="connsiteX7" fmla="*/ 136694 w 5591906"/>
              <a:gd name="connsiteY7" fmla="*/ 1531849 h 4790060"/>
              <a:gd name="connsiteX8" fmla="*/ 859434 w 5591906"/>
              <a:gd name="connsiteY8" fmla="*/ 4155314 h 4790060"/>
              <a:gd name="connsiteX9" fmla="*/ 2234053 w 5591906"/>
              <a:gd name="connsiteY9" fmla="*/ 4737223 h 4790060"/>
              <a:gd name="connsiteX10" fmla="*/ 4966463 w 5591906"/>
              <a:gd name="connsiteY10" fmla="*/ 3964886 h 4790060"/>
              <a:gd name="connsiteX11" fmla="*/ 5221548 w 5591906"/>
              <a:gd name="connsiteY11" fmla="*/ 1050024 h 479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91906" h="4790060" fill="none" extrusionOk="0">
                <a:moveTo>
                  <a:pt x="5221548" y="1050024"/>
                </a:moveTo>
                <a:cubicBezTo>
                  <a:pt x="4995819" y="670318"/>
                  <a:pt x="4710931" y="410341"/>
                  <a:pt x="4330525" y="268830"/>
                </a:cubicBezTo>
                <a:cubicBezTo>
                  <a:pt x="3972485" y="79059"/>
                  <a:pt x="3561858" y="-45088"/>
                  <a:pt x="3162275" y="460"/>
                </a:cubicBezTo>
                <a:cubicBezTo>
                  <a:pt x="2962086" y="-6942"/>
                  <a:pt x="2786934" y="68684"/>
                  <a:pt x="2562652" y="57145"/>
                </a:cubicBezTo>
                <a:cubicBezTo>
                  <a:pt x="2403340" y="57011"/>
                  <a:pt x="2244293" y="30812"/>
                  <a:pt x="2087910" y="28802"/>
                </a:cubicBezTo>
                <a:cubicBezTo>
                  <a:pt x="1741119" y="61524"/>
                  <a:pt x="1328324" y="227417"/>
                  <a:pt x="958634" y="470771"/>
                </a:cubicBezTo>
                <a:cubicBezTo>
                  <a:pt x="626835" y="708303"/>
                  <a:pt x="356839" y="1023549"/>
                  <a:pt x="195151" y="1390136"/>
                </a:cubicBezTo>
                <a:cubicBezTo>
                  <a:pt x="172925" y="1428458"/>
                  <a:pt x="152457" y="1480084"/>
                  <a:pt x="136694" y="1531849"/>
                </a:cubicBezTo>
                <a:cubicBezTo>
                  <a:pt x="-231969" y="2619468"/>
                  <a:pt x="150523" y="3598756"/>
                  <a:pt x="859434" y="4155314"/>
                </a:cubicBezTo>
                <a:cubicBezTo>
                  <a:pt x="1299657" y="4493893"/>
                  <a:pt x="1677680" y="4660714"/>
                  <a:pt x="2234053" y="4737223"/>
                </a:cubicBezTo>
                <a:cubicBezTo>
                  <a:pt x="3225154" y="5028265"/>
                  <a:pt x="4340255" y="4574477"/>
                  <a:pt x="4966463" y="3964886"/>
                </a:cubicBezTo>
                <a:cubicBezTo>
                  <a:pt x="5845903" y="3149982"/>
                  <a:pt x="5846594" y="1783903"/>
                  <a:pt x="5221548" y="1050024"/>
                </a:cubicBezTo>
                <a:close/>
              </a:path>
              <a:path w="5591906" h="4790060" stroke="0" extrusionOk="0">
                <a:moveTo>
                  <a:pt x="5221548" y="1050024"/>
                </a:moveTo>
                <a:cubicBezTo>
                  <a:pt x="5000621" y="725904"/>
                  <a:pt x="4696552" y="490403"/>
                  <a:pt x="4330525" y="268830"/>
                </a:cubicBezTo>
                <a:cubicBezTo>
                  <a:pt x="3931601" y="154680"/>
                  <a:pt x="3555217" y="-14104"/>
                  <a:pt x="3162275" y="460"/>
                </a:cubicBezTo>
                <a:cubicBezTo>
                  <a:pt x="2959953" y="-2559"/>
                  <a:pt x="2756765" y="67646"/>
                  <a:pt x="2562652" y="57145"/>
                </a:cubicBezTo>
                <a:cubicBezTo>
                  <a:pt x="2383347" y="36959"/>
                  <a:pt x="2230665" y="23511"/>
                  <a:pt x="2087910" y="28802"/>
                </a:cubicBezTo>
                <a:cubicBezTo>
                  <a:pt x="1688956" y="75318"/>
                  <a:pt x="1267408" y="229386"/>
                  <a:pt x="958634" y="470771"/>
                </a:cubicBezTo>
                <a:cubicBezTo>
                  <a:pt x="661639" y="773391"/>
                  <a:pt x="418403" y="1060723"/>
                  <a:pt x="195151" y="1390136"/>
                </a:cubicBezTo>
                <a:cubicBezTo>
                  <a:pt x="170781" y="1437015"/>
                  <a:pt x="151145" y="1476219"/>
                  <a:pt x="136694" y="1531849"/>
                </a:cubicBezTo>
                <a:cubicBezTo>
                  <a:pt x="-161993" y="2434353"/>
                  <a:pt x="262934" y="3512573"/>
                  <a:pt x="859434" y="4155314"/>
                </a:cubicBezTo>
                <a:cubicBezTo>
                  <a:pt x="1305792" y="4460176"/>
                  <a:pt x="1749402" y="4657950"/>
                  <a:pt x="2234053" y="4737223"/>
                </a:cubicBezTo>
                <a:cubicBezTo>
                  <a:pt x="3275026" y="5016251"/>
                  <a:pt x="4324978" y="4642052"/>
                  <a:pt x="4966463" y="3964886"/>
                </a:cubicBezTo>
                <a:cubicBezTo>
                  <a:pt x="5659340" y="3230195"/>
                  <a:pt x="5792406" y="1942936"/>
                  <a:pt x="5221548" y="1050024"/>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23" name="!!foto1_element">
            <a:extLst>
              <a:ext uri="{FF2B5EF4-FFF2-40B4-BE49-F238E27FC236}">
                <a16:creationId xmlns:a16="http://schemas.microsoft.com/office/drawing/2014/main" id="{54087F1C-362A-D45E-2241-6EB687416A5F}"/>
              </a:ext>
            </a:extLst>
          </p:cNvPr>
          <p:cNvSpPr/>
          <p:nvPr/>
        </p:nvSpPr>
        <p:spPr>
          <a:xfrm>
            <a:off x="-264607" y="314266"/>
            <a:ext cx="2971646" cy="3157160"/>
          </a:xfrm>
          <a:custGeom>
            <a:avLst/>
            <a:gdLst>
              <a:gd name="connsiteX0" fmla="*/ 237047 w 2971646"/>
              <a:gd name="connsiteY0" fmla="*/ 2425112 h 3157160"/>
              <a:gd name="connsiteX1" fmla="*/ 2108116 w 2971646"/>
              <a:gd name="connsiteY1" fmla="*/ 3050482 h 3157160"/>
              <a:gd name="connsiteX2" fmla="*/ 2893433 w 2971646"/>
              <a:gd name="connsiteY2" fmla="*/ 1268035 h 3157160"/>
              <a:gd name="connsiteX3" fmla="*/ 1943849 w 2971646"/>
              <a:gd name="connsiteY3" fmla="*/ 268739 h 3157160"/>
              <a:gd name="connsiteX4" fmla="*/ 1059107 w 2971646"/>
              <a:gd name="connsiteY4" fmla="*/ 1445 h 3157160"/>
              <a:gd name="connsiteX5" fmla="*/ 511548 w 2971646"/>
              <a:gd name="connsiteY5" fmla="*/ 242082 h 3157160"/>
              <a:gd name="connsiteX6" fmla="*/ 226240 w 2971646"/>
              <a:gd name="connsiteY6" fmla="*/ 552606 h 3157160"/>
              <a:gd name="connsiteX7" fmla="*/ 12259 w 2971646"/>
              <a:gd name="connsiteY7" fmla="*/ 1737781 h 3157160"/>
              <a:gd name="connsiteX8" fmla="*/ 237047 w 2971646"/>
              <a:gd name="connsiteY8" fmla="*/ 2425832 h 3157160"/>
              <a:gd name="connsiteX9" fmla="*/ 237047 w 2971646"/>
              <a:gd name="connsiteY9" fmla="*/ 2425112 h 315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1646" h="3157160" fill="none" extrusionOk="0">
                <a:moveTo>
                  <a:pt x="237047" y="2425112"/>
                </a:moveTo>
                <a:cubicBezTo>
                  <a:pt x="547833" y="2965125"/>
                  <a:pt x="1327244" y="3332571"/>
                  <a:pt x="2108116" y="3050482"/>
                </a:cubicBezTo>
                <a:cubicBezTo>
                  <a:pt x="2694653" y="2781925"/>
                  <a:pt x="3145289" y="1960840"/>
                  <a:pt x="2893433" y="1268035"/>
                </a:cubicBezTo>
                <a:cubicBezTo>
                  <a:pt x="2748704" y="812142"/>
                  <a:pt x="2350834" y="494257"/>
                  <a:pt x="1943849" y="268739"/>
                </a:cubicBezTo>
                <a:cubicBezTo>
                  <a:pt x="1637683" y="126823"/>
                  <a:pt x="1339835" y="-3553"/>
                  <a:pt x="1059107" y="1445"/>
                </a:cubicBezTo>
                <a:cubicBezTo>
                  <a:pt x="837873" y="49445"/>
                  <a:pt x="655975" y="96637"/>
                  <a:pt x="511548" y="242082"/>
                </a:cubicBezTo>
                <a:cubicBezTo>
                  <a:pt x="404598" y="330511"/>
                  <a:pt x="307579" y="426777"/>
                  <a:pt x="226240" y="552606"/>
                </a:cubicBezTo>
                <a:cubicBezTo>
                  <a:pt x="65543" y="920859"/>
                  <a:pt x="-39748" y="1387470"/>
                  <a:pt x="12259" y="1737781"/>
                </a:cubicBezTo>
                <a:cubicBezTo>
                  <a:pt x="16861" y="1968296"/>
                  <a:pt x="101320" y="2216719"/>
                  <a:pt x="237047" y="2425832"/>
                </a:cubicBezTo>
                <a:cubicBezTo>
                  <a:pt x="237104" y="2425564"/>
                  <a:pt x="236989" y="2425252"/>
                  <a:pt x="237047" y="2425112"/>
                </a:cubicBezTo>
                <a:close/>
              </a:path>
              <a:path w="2971646" h="3157160" stroke="0" extrusionOk="0">
                <a:moveTo>
                  <a:pt x="237047" y="2425112"/>
                </a:moveTo>
                <a:cubicBezTo>
                  <a:pt x="591482" y="3150071"/>
                  <a:pt x="1426385" y="3402624"/>
                  <a:pt x="2108116" y="3050482"/>
                </a:cubicBezTo>
                <a:cubicBezTo>
                  <a:pt x="2806162" y="2825290"/>
                  <a:pt x="3167454" y="1904856"/>
                  <a:pt x="2893433" y="1268035"/>
                </a:cubicBezTo>
                <a:cubicBezTo>
                  <a:pt x="2744835" y="843641"/>
                  <a:pt x="2347149" y="591875"/>
                  <a:pt x="1943849" y="268739"/>
                </a:cubicBezTo>
                <a:cubicBezTo>
                  <a:pt x="1710635" y="108508"/>
                  <a:pt x="1355695" y="-10303"/>
                  <a:pt x="1059107" y="1445"/>
                </a:cubicBezTo>
                <a:cubicBezTo>
                  <a:pt x="849905" y="-4828"/>
                  <a:pt x="670453" y="86160"/>
                  <a:pt x="511548" y="242082"/>
                </a:cubicBezTo>
                <a:cubicBezTo>
                  <a:pt x="414233" y="330437"/>
                  <a:pt x="293011" y="429700"/>
                  <a:pt x="226240" y="552606"/>
                </a:cubicBezTo>
                <a:cubicBezTo>
                  <a:pt x="38076" y="830192"/>
                  <a:pt x="-56810" y="1374604"/>
                  <a:pt x="12259" y="1737781"/>
                </a:cubicBezTo>
                <a:cubicBezTo>
                  <a:pt x="10573" y="1980126"/>
                  <a:pt x="113916" y="2240719"/>
                  <a:pt x="237047" y="2425832"/>
                </a:cubicBezTo>
                <a:cubicBezTo>
                  <a:pt x="237077" y="2425653"/>
                  <a:pt x="237079" y="2425328"/>
                  <a:pt x="237047" y="2425112"/>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4" name="!!foto2_elemnt">
            <a:extLst>
              <a:ext uri="{FF2B5EF4-FFF2-40B4-BE49-F238E27FC236}">
                <a16:creationId xmlns:a16="http://schemas.microsoft.com/office/drawing/2014/main" id="{EEAF7976-A787-CB73-47D4-C0A2B282DF74}"/>
              </a:ext>
            </a:extLst>
          </p:cNvPr>
          <p:cNvSpPr/>
          <p:nvPr/>
        </p:nvSpPr>
        <p:spPr>
          <a:xfrm>
            <a:off x="833753" y="3861193"/>
            <a:ext cx="3157154" cy="3284542"/>
          </a:xfrm>
          <a:custGeom>
            <a:avLst/>
            <a:gdLst>
              <a:gd name="connsiteX0" fmla="*/ 1556126 w 3157154"/>
              <a:gd name="connsiteY0" fmla="*/ 5951 h 3284542"/>
              <a:gd name="connsiteX1" fmla="*/ 162295 w 3157154"/>
              <a:gd name="connsiteY1" fmla="*/ 1078041 h 3284542"/>
              <a:gd name="connsiteX2" fmla="*/ 23528 w 3157154"/>
              <a:gd name="connsiteY2" fmla="*/ 2075150 h 3284542"/>
              <a:gd name="connsiteX3" fmla="*/ 1212564 w 3157154"/>
              <a:gd name="connsiteY3" fmla="*/ 3257470 h 3284542"/>
              <a:gd name="connsiteX4" fmla="*/ 2793282 w 3157154"/>
              <a:gd name="connsiteY4" fmla="*/ 2651482 h 3284542"/>
              <a:gd name="connsiteX5" fmla="*/ 3117261 w 3157154"/>
              <a:gd name="connsiteY5" fmla="*/ 1944216 h 3284542"/>
              <a:gd name="connsiteX6" fmla="*/ 3112225 w 3157154"/>
              <a:gd name="connsiteY6" fmla="*/ 1158056 h 3284542"/>
              <a:gd name="connsiteX7" fmla="*/ 2844202 w 3157154"/>
              <a:gd name="connsiteY7" fmla="*/ 643834 h 3284542"/>
              <a:gd name="connsiteX8" fmla="*/ 2332216 w 3157154"/>
              <a:gd name="connsiteY8" fmla="*/ 166542 h 3284542"/>
              <a:gd name="connsiteX9" fmla="*/ 1645653 w 3157154"/>
              <a:gd name="connsiteY9" fmla="*/ 356 h 3284542"/>
              <a:gd name="connsiteX10" fmla="*/ 1556126 w 3157154"/>
              <a:gd name="connsiteY10" fmla="*/ 5951 h 328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7154" h="3284542" fill="none" extrusionOk="0">
                <a:moveTo>
                  <a:pt x="1556126" y="5951"/>
                </a:moveTo>
                <a:cubicBezTo>
                  <a:pt x="881795" y="-10636"/>
                  <a:pt x="456743" y="426473"/>
                  <a:pt x="162295" y="1078041"/>
                </a:cubicBezTo>
                <a:cubicBezTo>
                  <a:pt x="35810" y="1368234"/>
                  <a:pt x="-32114" y="1721299"/>
                  <a:pt x="23528" y="2075150"/>
                </a:cubicBezTo>
                <a:cubicBezTo>
                  <a:pt x="126242" y="2644793"/>
                  <a:pt x="659773" y="3171682"/>
                  <a:pt x="1212564" y="3257470"/>
                </a:cubicBezTo>
                <a:cubicBezTo>
                  <a:pt x="1695923" y="3329563"/>
                  <a:pt x="2407738" y="3137807"/>
                  <a:pt x="2793282" y="2651482"/>
                </a:cubicBezTo>
                <a:cubicBezTo>
                  <a:pt x="2954600" y="2451770"/>
                  <a:pt x="3049894" y="2201320"/>
                  <a:pt x="3117261" y="1944216"/>
                </a:cubicBezTo>
                <a:cubicBezTo>
                  <a:pt x="3163676" y="1675010"/>
                  <a:pt x="3174733" y="1427501"/>
                  <a:pt x="3112225" y="1158056"/>
                </a:cubicBezTo>
                <a:cubicBezTo>
                  <a:pt x="3062254" y="966666"/>
                  <a:pt x="2931027" y="813997"/>
                  <a:pt x="2844202" y="643834"/>
                </a:cubicBezTo>
                <a:cubicBezTo>
                  <a:pt x="2747471" y="425156"/>
                  <a:pt x="2537282" y="256220"/>
                  <a:pt x="2332216" y="166542"/>
                </a:cubicBezTo>
                <a:cubicBezTo>
                  <a:pt x="2076513" y="42839"/>
                  <a:pt x="1879537" y="36342"/>
                  <a:pt x="1645653" y="356"/>
                </a:cubicBezTo>
                <a:cubicBezTo>
                  <a:pt x="1611939" y="5286"/>
                  <a:pt x="1587438" y="3544"/>
                  <a:pt x="1556126" y="5951"/>
                </a:cubicBezTo>
                <a:close/>
              </a:path>
              <a:path w="3157154" h="3284542" stroke="0" extrusionOk="0">
                <a:moveTo>
                  <a:pt x="1556126" y="5951"/>
                </a:moveTo>
                <a:cubicBezTo>
                  <a:pt x="865198" y="51888"/>
                  <a:pt x="322305" y="451875"/>
                  <a:pt x="162295" y="1078041"/>
                </a:cubicBezTo>
                <a:cubicBezTo>
                  <a:pt x="13866" y="1396542"/>
                  <a:pt x="-12310" y="1760487"/>
                  <a:pt x="23528" y="2075150"/>
                </a:cubicBezTo>
                <a:cubicBezTo>
                  <a:pt x="156026" y="2640617"/>
                  <a:pt x="680440" y="3129796"/>
                  <a:pt x="1212564" y="3257470"/>
                </a:cubicBezTo>
                <a:cubicBezTo>
                  <a:pt x="1819891" y="3348935"/>
                  <a:pt x="2393254" y="3072590"/>
                  <a:pt x="2793282" y="2651482"/>
                </a:cubicBezTo>
                <a:cubicBezTo>
                  <a:pt x="2975906" y="2440420"/>
                  <a:pt x="3098839" y="2227055"/>
                  <a:pt x="3117261" y="1944216"/>
                </a:cubicBezTo>
                <a:cubicBezTo>
                  <a:pt x="3126521" y="1679952"/>
                  <a:pt x="3196676" y="1385391"/>
                  <a:pt x="3112225" y="1158056"/>
                </a:cubicBezTo>
                <a:cubicBezTo>
                  <a:pt x="3059754" y="959083"/>
                  <a:pt x="2934226" y="822514"/>
                  <a:pt x="2844202" y="643834"/>
                </a:cubicBezTo>
                <a:cubicBezTo>
                  <a:pt x="2730217" y="428691"/>
                  <a:pt x="2577299" y="298456"/>
                  <a:pt x="2332216" y="166542"/>
                </a:cubicBezTo>
                <a:cubicBezTo>
                  <a:pt x="2155502" y="29919"/>
                  <a:pt x="1880423" y="-226"/>
                  <a:pt x="1645653" y="356"/>
                </a:cubicBezTo>
                <a:cubicBezTo>
                  <a:pt x="1610087" y="1136"/>
                  <a:pt x="1583768" y="-1995"/>
                  <a:pt x="1556126" y="5951"/>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5" name="!!foto1">
            <a:extLst>
              <a:ext uri="{FF2B5EF4-FFF2-40B4-BE49-F238E27FC236}">
                <a16:creationId xmlns:a16="http://schemas.microsoft.com/office/drawing/2014/main" id="{CCFA8D7B-F32D-2A28-E83A-03795F21569A}"/>
              </a:ext>
            </a:extLst>
          </p:cNvPr>
          <p:cNvSpPr/>
          <p:nvPr/>
        </p:nvSpPr>
        <p:spPr>
          <a:xfrm>
            <a:off x="-178839" y="405387"/>
            <a:ext cx="2800110" cy="2974918"/>
          </a:xfrm>
          <a:custGeom>
            <a:avLst/>
            <a:gdLst>
              <a:gd name="connsiteX0" fmla="*/ 223363 w 2800110"/>
              <a:gd name="connsiteY0" fmla="*/ 2285126 h 2974918"/>
              <a:gd name="connsiteX1" fmla="*/ 1986427 w 2800110"/>
              <a:gd name="connsiteY1" fmla="*/ 2874397 h 2974918"/>
              <a:gd name="connsiteX2" fmla="*/ 2726412 w 2800110"/>
              <a:gd name="connsiteY2" fmla="*/ 1194839 h 2974918"/>
              <a:gd name="connsiteX3" fmla="*/ 1831642 w 2800110"/>
              <a:gd name="connsiteY3" fmla="*/ 253227 h 2974918"/>
              <a:gd name="connsiteX4" fmla="*/ 997971 w 2800110"/>
              <a:gd name="connsiteY4" fmla="*/ 1361 h 2974918"/>
              <a:gd name="connsiteX5" fmla="*/ 482019 w 2800110"/>
              <a:gd name="connsiteY5" fmla="*/ 228109 h 2974918"/>
              <a:gd name="connsiteX6" fmla="*/ 213181 w 2800110"/>
              <a:gd name="connsiteY6" fmla="*/ 520708 h 2974918"/>
              <a:gd name="connsiteX7" fmla="*/ 11552 w 2800110"/>
              <a:gd name="connsiteY7" fmla="*/ 1637471 h 2974918"/>
              <a:gd name="connsiteX8" fmla="*/ 223363 w 2800110"/>
              <a:gd name="connsiteY8" fmla="*/ 2285804 h 2974918"/>
              <a:gd name="connsiteX9" fmla="*/ 223363 w 2800110"/>
              <a:gd name="connsiteY9" fmla="*/ 2285126 h 29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0110" h="2974918" fill="none" extrusionOk="0">
                <a:moveTo>
                  <a:pt x="223363" y="2285126"/>
                </a:moveTo>
                <a:cubicBezTo>
                  <a:pt x="520517" y="2799309"/>
                  <a:pt x="1352775" y="3138039"/>
                  <a:pt x="1986427" y="2874397"/>
                </a:cubicBezTo>
                <a:cubicBezTo>
                  <a:pt x="2483478" y="2629668"/>
                  <a:pt x="2969082" y="1948562"/>
                  <a:pt x="2726412" y="1194839"/>
                </a:cubicBezTo>
                <a:cubicBezTo>
                  <a:pt x="2584943" y="769727"/>
                  <a:pt x="2218547" y="442230"/>
                  <a:pt x="1831642" y="253227"/>
                </a:cubicBezTo>
                <a:cubicBezTo>
                  <a:pt x="1566152" y="110563"/>
                  <a:pt x="1242858" y="3928"/>
                  <a:pt x="997971" y="1361"/>
                </a:cubicBezTo>
                <a:cubicBezTo>
                  <a:pt x="796619" y="29162"/>
                  <a:pt x="599579" y="79321"/>
                  <a:pt x="482019" y="228109"/>
                </a:cubicBezTo>
                <a:cubicBezTo>
                  <a:pt x="378545" y="309013"/>
                  <a:pt x="298721" y="396978"/>
                  <a:pt x="213181" y="520708"/>
                </a:cubicBezTo>
                <a:cubicBezTo>
                  <a:pt x="62939" y="868729"/>
                  <a:pt x="-32930" y="1295703"/>
                  <a:pt x="11552" y="1637471"/>
                </a:cubicBezTo>
                <a:cubicBezTo>
                  <a:pt x="1358" y="1846805"/>
                  <a:pt x="68172" y="2088263"/>
                  <a:pt x="223363" y="2285804"/>
                </a:cubicBezTo>
                <a:cubicBezTo>
                  <a:pt x="223361" y="2285558"/>
                  <a:pt x="223393" y="2285367"/>
                  <a:pt x="223363" y="2285126"/>
                </a:cubicBezTo>
                <a:close/>
              </a:path>
              <a:path w="2800110" h="2974918" stroke="0" extrusionOk="0">
                <a:moveTo>
                  <a:pt x="223363" y="2285126"/>
                </a:moveTo>
                <a:cubicBezTo>
                  <a:pt x="561841" y="2936751"/>
                  <a:pt x="1347410" y="3194620"/>
                  <a:pt x="1986427" y="2874397"/>
                </a:cubicBezTo>
                <a:cubicBezTo>
                  <a:pt x="2622484" y="2631250"/>
                  <a:pt x="3035539" y="1719141"/>
                  <a:pt x="2726412" y="1194839"/>
                </a:cubicBezTo>
                <a:cubicBezTo>
                  <a:pt x="2625258" y="830595"/>
                  <a:pt x="2213412" y="491297"/>
                  <a:pt x="1831642" y="253227"/>
                </a:cubicBezTo>
                <a:cubicBezTo>
                  <a:pt x="1627190" y="100373"/>
                  <a:pt x="1263542" y="-5350"/>
                  <a:pt x="997971" y="1361"/>
                </a:cubicBezTo>
                <a:cubicBezTo>
                  <a:pt x="800730" y="-5172"/>
                  <a:pt x="631110" y="81904"/>
                  <a:pt x="482019" y="228109"/>
                </a:cubicBezTo>
                <a:cubicBezTo>
                  <a:pt x="390671" y="309488"/>
                  <a:pt x="275023" y="403971"/>
                  <a:pt x="213181" y="520708"/>
                </a:cubicBezTo>
                <a:cubicBezTo>
                  <a:pt x="37772" y="771219"/>
                  <a:pt x="-68741" y="1304382"/>
                  <a:pt x="11552" y="1637471"/>
                </a:cubicBezTo>
                <a:cubicBezTo>
                  <a:pt x="17294" y="1865756"/>
                  <a:pt x="107075" y="2109230"/>
                  <a:pt x="223363" y="2285804"/>
                </a:cubicBezTo>
                <a:cubicBezTo>
                  <a:pt x="223358" y="2285730"/>
                  <a:pt x="223372" y="2285324"/>
                  <a:pt x="223363" y="2285126"/>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6" name="!!foto2">
            <a:extLst>
              <a:ext uri="{FF2B5EF4-FFF2-40B4-BE49-F238E27FC236}">
                <a16:creationId xmlns:a16="http://schemas.microsoft.com/office/drawing/2014/main" id="{D484DD9B-C346-348B-13F7-F8BF9E85D2D2}"/>
              </a:ext>
            </a:extLst>
          </p:cNvPr>
          <p:cNvSpPr/>
          <p:nvPr/>
        </p:nvSpPr>
        <p:spPr>
          <a:xfrm>
            <a:off x="924874" y="3955993"/>
            <a:ext cx="2974912" cy="3094942"/>
          </a:xfrm>
          <a:custGeom>
            <a:avLst/>
            <a:gdLst>
              <a:gd name="connsiteX0" fmla="*/ 1466301 w 2974912"/>
              <a:gd name="connsiteY0" fmla="*/ 5608 h 3094942"/>
              <a:gd name="connsiteX1" fmla="*/ 152927 w 2974912"/>
              <a:gd name="connsiteY1" fmla="*/ 1015811 h 3094942"/>
              <a:gd name="connsiteX2" fmla="*/ 22170 w 2974912"/>
              <a:gd name="connsiteY2" fmla="*/ 1955362 h 3094942"/>
              <a:gd name="connsiteX3" fmla="*/ 1142571 w 2974912"/>
              <a:gd name="connsiteY3" fmla="*/ 3069433 h 3094942"/>
              <a:gd name="connsiteX4" fmla="*/ 2632044 w 2974912"/>
              <a:gd name="connsiteY4" fmla="*/ 2498426 h 3094942"/>
              <a:gd name="connsiteX5" fmla="*/ 2937321 w 2974912"/>
              <a:gd name="connsiteY5" fmla="*/ 1831986 h 3094942"/>
              <a:gd name="connsiteX6" fmla="*/ 2932576 w 2974912"/>
              <a:gd name="connsiteY6" fmla="*/ 1091208 h 3094942"/>
              <a:gd name="connsiteX7" fmla="*/ 2680025 w 2974912"/>
              <a:gd name="connsiteY7" fmla="*/ 606668 h 3094942"/>
              <a:gd name="connsiteX8" fmla="*/ 2197592 w 2974912"/>
              <a:gd name="connsiteY8" fmla="*/ 156928 h 3094942"/>
              <a:gd name="connsiteX9" fmla="*/ 1550661 w 2974912"/>
              <a:gd name="connsiteY9" fmla="*/ 335 h 3094942"/>
              <a:gd name="connsiteX10" fmla="*/ 1466301 w 2974912"/>
              <a:gd name="connsiteY10" fmla="*/ 5608 h 309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912" h="3094942" fill="none" extrusionOk="0">
                <a:moveTo>
                  <a:pt x="1466301" y="5608"/>
                </a:moveTo>
                <a:cubicBezTo>
                  <a:pt x="838800" y="-458"/>
                  <a:pt x="425857" y="410954"/>
                  <a:pt x="152927" y="1015811"/>
                </a:cubicBezTo>
                <a:cubicBezTo>
                  <a:pt x="35707" y="1285748"/>
                  <a:pt x="-28471" y="1615684"/>
                  <a:pt x="22170" y="1955362"/>
                </a:cubicBezTo>
                <a:cubicBezTo>
                  <a:pt x="108839" y="2456809"/>
                  <a:pt x="601527" y="2970072"/>
                  <a:pt x="1142571" y="3069433"/>
                </a:cubicBezTo>
                <a:cubicBezTo>
                  <a:pt x="1667911" y="3166452"/>
                  <a:pt x="2280594" y="2945787"/>
                  <a:pt x="2632044" y="2498426"/>
                </a:cubicBezTo>
                <a:cubicBezTo>
                  <a:pt x="2784924" y="2345399"/>
                  <a:pt x="2869931" y="2074648"/>
                  <a:pt x="2937321" y="1831986"/>
                </a:cubicBezTo>
                <a:cubicBezTo>
                  <a:pt x="2972509" y="1566079"/>
                  <a:pt x="3002022" y="1378945"/>
                  <a:pt x="2932576" y="1091208"/>
                </a:cubicBezTo>
                <a:cubicBezTo>
                  <a:pt x="2878651" y="911443"/>
                  <a:pt x="2766071" y="765630"/>
                  <a:pt x="2680025" y="606668"/>
                </a:cubicBezTo>
                <a:cubicBezTo>
                  <a:pt x="2603229" y="391692"/>
                  <a:pt x="2393293" y="258339"/>
                  <a:pt x="2197592" y="156928"/>
                </a:cubicBezTo>
                <a:cubicBezTo>
                  <a:pt x="1996836" y="51188"/>
                  <a:pt x="1772614" y="17604"/>
                  <a:pt x="1550661" y="335"/>
                </a:cubicBezTo>
                <a:cubicBezTo>
                  <a:pt x="1520270" y="3261"/>
                  <a:pt x="1495958" y="3375"/>
                  <a:pt x="1466301" y="5608"/>
                </a:cubicBezTo>
                <a:close/>
              </a:path>
              <a:path w="2974912" h="3094942" stroke="0" extrusionOk="0">
                <a:moveTo>
                  <a:pt x="1466301" y="5608"/>
                </a:moveTo>
                <a:cubicBezTo>
                  <a:pt x="781732" y="43242"/>
                  <a:pt x="362821" y="468665"/>
                  <a:pt x="152927" y="1015811"/>
                </a:cubicBezTo>
                <a:cubicBezTo>
                  <a:pt x="-16106" y="1337030"/>
                  <a:pt x="-4037" y="1665027"/>
                  <a:pt x="22170" y="1955362"/>
                </a:cubicBezTo>
                <a:cubicBezTo>
                  <a:pt x="191462" y="2455757"/>
                  <a:pt x="608415" y="2958186"/>
                  <a:pt x="1142571" y="3069433"/>
                </a:cubicBezTo>
                <a:cubicBezTo>
                  <a:pt x="1718558" y="3152231"/>
                  <a:pt x="2258591" y="2899919"/>
                  <a:pt x="2632044" y="2498426"/>
                </a:cubicBezTo>
                <a:cubicBezTo>
                  <a:pt x="2809027" y="2298499"/>
                  <a:pt x="2892354" y="2077280"/>
                  <a:pt x="2937321" y="1831986"/>
                </a:cubicBezTo>
                <a:cubicBezTo>
                  <a:pt x="2945557" y="1582908"/>
                  <a:pt x="2996027" y="1324278"/>
                  <a:pt x="2932576" y="1091208"/>
                </a:cubicBezTo>
                <a:cubicBezTo>
                  <a:pt x="2867460" y="891203"/>
                  <a:pt x="2759824" y="782003"/>
                  <a:pt x="2680025" y="606668"/>
                </a:cubicBezTo>
                <a:cubicBezTo>
                  <a:pt x="2586574" y="380670"/>
                  <a:pt x="2402117" y="266121"/>
                  <a:pt x="2197592" y="156928"/>
                </a:cubicBezTo>
                <a:cubicBezTo>
                  <a:pt x="2019497" y="37030"/>
                  <a:pt x="1766274" y="9038"/>
                  <a:pt x="1550661" y="335"/>
                </a:cubicBezTo>
                <a:cubicBezTo>
                  <a:pt x="1517190" y="1069"/>
                  <a:pt x="1493287" y="522"/>
                  <a:pt x="1466301" y="5608"/>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7" name="!!garnalenvissen">
            <a:extLst>
              <a:ext uri="{FF2B5EF4-FFF2-40B4-BE49-F238E27FC236}">
                <a16:creationId xmlns:a16="http://schemas.microsoft.com/office/drawing/2014/main" id="{AF83A155-9313-5C88-9403-74328FE7BFF6}"/>
              </a:ext>
            </a:extLst>
          </p:cNvPr>
          <p:cNvSpPr/>
          <p:nvPr/>
        </p:nvSpPr>
        <p:spPr>
          <a:xfrm>
            <a:off x="6927994" y="1027689"/>
            <a:ext cx="4473690" cy="764822"/>
          </a:xfrm>
          <a:prstGeom prst="roundRect">
            <a:avLst/>
          </a:prstGeom>
          <a:solidFill>
            <a:srgbClr val="054F7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Garnalen vissen</a:t>
            </a:r>
            <a:endParaRPr lang="nl-BE" sz="4000" dirty="0">
              <a:solidFill>
                <a:schemeClr val="bg1"/>
              </a:solidFill>
              <a:latin typeface="+mj-lt"/>
            </a:endParaRPr>
          </a:p>
        </p:txBody>
      </p:sp>
      <p:sp>
        <p:nvSpPr>
          <p:cNvPr id="28" name="!!uitlegtekst">
            <a:extLst>
              <a:ext uri="{FF2B5EF4-FFF2-40B4-BE49-F238E27FC236}">
                <a16:creationId xmlns:a16="http://schemas.microsoft.com/office/drawing/2014/main" id="{A4E5E6DE-7B3A-D83A-AEBA-11B7390244D6}"/>
              </a:ext>
            </a:extLst>
          </p:cNvPr>
          <p:cNvSpPr/>
          <p:nvPr/>
        </p:nvSpPr>
        <p:spPr>
          <a:xfrm>
            <a:off x="6833756" y="1884580"/>
            <a:ext cx="4939845" cy="246221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054F7D"/>
                </a:solidFill>
              </a:rPr>
              <a:t>Ga mee op een traditionele garnalenschuit en </a:t>
            </a:r>
            <a:br>
              <a:rPr lang="nl-BE" sz="1400" dirty="0">
                <a:solidFill>
                  <a:srgbClr val="054F7D"/>
                </a:solidFill>
              </a:rPr>
            </a:br>
            <a:r>
              <a:rPr lang="nl-BE" sz="1400" dirty="0">
                <a:solidFill>
                  <a:srgbClr val="054F7D"/>
                </a:solidFill>
              </a:rPr>
              <a:t>vang je eigen verse garnalen. De </a:t>
            </a:r>
            <a:r>
              <a:rPr lang="nl-BE" sz="1400" dirty="0" err="1">
                <a:solidFill>
                  <a:srgbClr val="054F7D"/>
                </a:solidFill>
              </a:rPr>
              <a:t>Crangon</a:t>
            </a:r>
            <a:r>
              <a:rPr lang="nl-BE" sz="1400" dirty="0">
                <a:solidFill>
                  <a:srgbClr val="054F7D"/>
                </a:solidFill>
              </a:rPr>
              <a:t> vertrekt vlakbij de beroemde </a:t>
            </a:r>
            <a:r>
              <a:rPr lang="nl-BE" sz="1400" dirty="0" err="1">
                <a:solidFill>
                  <a:srgbClr val="054F7D"/>
                </a:solidFill>
              </a:rPr>
              <a:t>Oostendse</a:t>
            </a:r>
            <a:r>
              <a:rPr lang="nl-BE" sz="1400" dirty="0">
                <a:solidFill>
                  <a:srgbClr val="054F7D"/>
                </a:solidFill>
              </a:rPr>
              <a:t> vuurtoren en voert je mee op een betoverende tocht langs de Vlaamse kust. </a:t>
            </a:r>
            <a:br>
              <a:rPr lang="nl-BE" sz="1400" dirty="0">
                <a:solidFill>
                  <a:srgbClr val="054F7D"/>
                </a:solidFill>
              </a:rPr>
            </a:br>
            <a:br>
              <a:rPr lang="nl-BE" sz="1400" dirty="0">
                <a:solidFill>
                  <a:srgbClr val="054F7D"/>
                </a:solidFill>
              </a:rPr>
            </a:br>
            <a:r>
              <a:rPr lang="nl-BE" sz="1400" dirty="0">
                <a:solidFill>
                  <a:srgbClr val="054F7D"/>
                </a:solidFill>
              </a:rPr>
              <a:t>Aan boord van het schip ondervind je aan den lijve hoe Vlaamse vissers al jarenlang de </a:t>
            </a:r>
            <a:r>
              <a:rPr lang="nl-BE" sz="1400" dirty="0" err="1">
                <a:solidFill>
                  <a:srgbClr val="054F7D"/>
                </a:solidFill>
              </a:rPr>
              <a:t>zeegarnaal</a:t>
            </a:r>
            <a:r>
              <a:rPr lang="nl-BE" sz="1400" dirty="0">
                <a:solidFill>
                  <a:srgbClr val="054F7D"/>
                </a:solidFill>
              </a:rPr>
              <a:t> vangen, aan boord sorteren, spoelen en koken. </a:t>
            </a:r>
          </a:p>
          <a:p>
            <a:endParaRPr lang="nl-BE" sz="1400" dirty="0">
              <a:solidFill>
                <a:srgbClr val="054F7D"/>
              </a:solidFill>
            </a:endParaRPr>
          </a:p>
          <a:p>
            <a:r>
              <a:rPr lang="nl-BE" sz="1400" dirty="0">
                <a:solidFill>
                  <a:srgbClr val="054F7D"/>
                </a:solidFill>
              </a:rPr>
              <a:t>Hard werk… maar het loont de moeite.</a:t>
            </a:r>
          </a:p>
        </p:txBody>
      </p:sp>
      <p:pic>
        <p:nvPicPr>
          <p:cNvPr id="29" name="!!locatie">
            <a:extLst>
              <a:ext uri="{FF2B5EF4-FFF2-40B4-BE49-F238E27FC236}">
                <a16:creationId xmlns:a16="http://schemas.microsoft.com/office/drawing/2014/main" id="{3C4C6075-6800-7D0A-E7B4-08E37FEA619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51635" y="5050547"/>
            <a:ext cx="373319" cy="512617"/>
          </a:xfrm>
          <a:prstGeom prst="rect">
            <a:avLst/>
          </a:prstGeom>
          <a:effectLst>
            <a:outerShdw blurRad="50800" dist="38100" dir="2700000" algn="tl" rotWithShape="0">
              <a:prstClr val="black">
                <a:alpha val="40000"/>
              </a:prstClr>
            </a:outerShdw>
          </a:effectLst>
        </p:spPr>
      </p:pic>
      <p:pic>
        <p:nvPicPr>
          <p:cNvPr id="30" name="!!website">
            <a:extLst>
              <a:ext uri="{FF2B5EF4-FFF2-40B4-BE49-F238E27FC236}">
                <a16:creationId xmlns:a16="http://schemas.microsoft.com/office/drawing/2014/main" id="{F9764C07-F53C-3C8D-9411-5DF395F243D3}"/>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835959" y="5777790"/>
            <a:ext cx="640104" cy="472156"/>
          </a:xfrm>
          <a:prstGeom prst="rect">
            <a:avLst/>
          </a:prstGeom>
          <a:effectLst>
            <a:outerShdw blurRad="50800" dist="38100" dir="2700000" algn="tl" rotWithShape="0">
              <a:prstClr val="black">
                <a:alpha val="40000"/>
              </a:prstClr>
            </a:outerShdw>
          </a:effectLst>
        </p:spPr>
      </p:pic>
      <p:sp>
        <p:nvSpPr>
          <p:cNvPr id="31" name="!!plaats">
            <a:extLst>
              <a:ext uri="{FF2B5EF4-FFF2-40B4-BE49-F238E27FC236}">
                <a16:creationId xmlns:a16="http://schemas.microsoft.com/office/drawing/2014/main" id="{FB5C464E-4D86-3ACA-CD66-E06667D1FA82}"/>
              </a:ext>
            </a:extLst>
          </p:cNvPr>
          <p:cNvSpPr/>
          <p:nvPr/>
        </p:nvSpPr>
        <p:spPr>
          <a:xfrm>
            <a:off x="7476063" y="5155541"/>
            <a:ext cx="1224299"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054F7D"/>
                </a:solidFill>
                <a:latin typeface="+mj-lt"/>
              </a:rPr>
              <a:t>Oostende</a:t>
            </a:r>
          </a:p>
        </p:txBody>
      </p:sp>
      <p:sp>
        <p:nvSpPr>
          <p:cNvPr id="32" name="!!website">
            <a:hlinkClick r:id="rId9"/>
            <a:extLst>
              <a:ext uri="{FF2B5EF4-FFF2-40B4-BE49-F238E27FC236}">
                <a16:creationId xmlns:a16="http://schemas.microsoft.com/office/drawing/2014/main" id="{34E27F8C-432D-B543-F734-1F28DBC0BE65}"/>
              </a:ext>
            </a:extLst>
          </p:cNvPr>
          <p:cNvSpPr/>
          <p:nvPr/>
        </p:nvSpPr>
        <p:spPr>
          <a:xfrm>
            <a:off x="7476063" y="5735616"/>
            <a:ext cx="2023537"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054F7D"/>
                </a:solidFill>
                <a:latin typeface="+mj-lt"/>
              </a:rPr>
              <a:t>Garnaalvissen met de </a:t>
            </a:r>
            <a:r>
              <a:rPr lang="nl-BE" sz="1400" dirty="0" err="1">
                <a:solidFill>
                  <a:srgbClr val="054F7D"/>
                </a:solidFill>
                <a:latin typeface="+mj-lt"/>
              </a:rPr>
              <a:t>Crangon</a:t>
            </a:r>
            <a:endParaRPr lang="nl-BE" sz="1400" dirty="0">
              <a:solidFill>
                <a:srgbClr val="054F7D"/>
              </a:solidFill>
              <a:latin typeface="+mj-lt"/>
            </a:endParaRPr>
          </a:p>
        </p:txBody>
      </p:sp>
      <p:grpSp>
        <p:nvGrpSpPr>
          <p:cNvPr id="44" name="Groep 43">
            <a:extLst>
              <a:ext uri="{FF2B5EF4-FFF2-40B4-BE49-F238E27FC236}">
                <a16:creationId xmlns:a16="http://schemas.microsoft.com/office/drawing/2014/main" id="{50FB349C-6F38-F81E-D1BB-01D86B7C90C4}"/>
              </a:ext>
            </a:extLst>
          </p:cNvPr>
          <p:cNvGrpSpPr/>
          <p:nvPr/>
        </p:nvGrpSpPr>
        <p:grpSpPr>
          <a:xfrm>
            <a:off x="10420892" y="5830942"/>
            <a:ext cx="1525615" cy="785882"/>
            <a:chOff x="10420892" y="5830942"/>
            <a:chExt cx="1525615" cy="785882"/>
          </a:xfrm>
        </p:grpSpPr>
        <p:grpSp>
          <p:nvGrpSpPr>
            <p:cNvPr id="48" name="!!aanbevolendoor...">
              <a:extLst>
                <a:ext uri="{FF2B5EF4-FFF2-40B4-BE49-F238E27FC236}">
                  <a16:creationId xmlns:a16="http://schemas.microsoft.com/office/drawing/2014/main" id="{D4C9E932-C429-D044-50C4-9FBDB7543585}"/>
                </a:ext>
              </a:extLst>
            </p:cNvPr>
            <p:cNvGrpSpPr/>
            <p:nvPr/>
          </p:nvGrpSpPr>
          <p:grpSpPr>
            <a:xfrm>
              <a:off x="10453195" y="5862948"/>
              <a:ext cx="1066252" cy="359995"/>
              <a:chOff x="10453195" y="5862948"/>
              <a:chExt cx="1066252" cy="359995"/>
            </a:xfrm>
          </p:grpSpPr>
          <p:sp>
            <p:nvSpPr>
              <p:cNvPr id="62" name="Vrije vorm: vorm 61">
                <a:extLst>
                  <a:ext uri="{FF2B5EF4-FFF2-40B4-BE49-F238E27FC236}">
                    <a16:creationId xmlns:a16="http://schemas.microsoft.com/office/drawing/2014/main" id="{D941C177-5573-97FD-6A2B-F7B6D191ABB5}"/>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0" name="Groep 79">
                <a:extLst>
                  <a:ext uri="{FF2B5EF4-FFF2-40B4-BE49-F238E27FC236}">
                    <a16:creationId xmlns:a16="http://schemas.microsoft.com/office/drawing/2014/main" id="{5BEEE379-0941-0433-AC83-F4174F0ED235}"/>
                  </a:ext>
                </a:extLst>
              </p:cNvPr>
              <p:cNvGrpSpPr/>
              <p:nvPr/>
            </p:nvGrpSpPr>
            <p:grpSpPr>
              <a:xfrm>
                <a:off x="10494392" y="5904165"/>
                <a:ext cx="983631" cy="277642"/>
                <a:chOff x="10494392" y="5904165"/>
                <a:chExt cx="983631" cy="277642"/>
              </a:xfrm>
            </p:grpSpPr>
            <p:sp>
              <p:nvSpPr>
                <p:cNvPr id="81" name="Vrije vorm: vorm 80">
                  <a:extLst>
                    <a:ext uri="{FF2B5EF4-FFF2-40B4-BE49-F238E27FC236}">
                      <a16:creationId xmlns:a16="http://schemas.microsoft.com/office/drawing/2014/main" id="{AEA7140E-7946-3CD9-4407-D18C8129C203}"/>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054F7D"/>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533BA71A-F372-53FB-2B16-382BCA9B7B46}"/>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054F7D"/>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86097B8D-93DF-F4ED-878F-3BD46E955C23}"/>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054F7D"/>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15C63E4A-41BD-74BD-2A23-531883FED578}"/>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054F7D"/>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7392BF5D-9AFF-E9EF-A1AF-BD6B92FF8E56}"/>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54F7D"/>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0842C19F-6C04-1B4E-CCB7-7505D3D0CE5D}"/>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054F7D"/>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CE774883-A25F-B6A5-A52F-813AAD04F783}"/>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54F7D"/>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C706022E-F0E3-2696-4AC7-FE96E199AC4F}"/>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054F7D"/>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9F4F97D0-1750-51B2-2E61-F7DDC9E413D1}"/>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54F7D"/>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C40E6638-6E96-F567-F3C7-4B5DAD810E34}"/>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054F7D"/>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DAC2F096-290E-03BE-8B8C-8F0470173F56}"/>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054F7D"/>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AEF6E8B9-E736-F6BC-22DA-DFB94070105C}"/>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054F7D"/>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33537C2C-AF3C-4925-99CF-682638AAFECB}"/>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54F7D"/>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2C9005DF-4221-4A82-765F-CCF780499783}"/>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054F7D"/>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EE30BB3E-2E52-6542-625E-2D9A190ACA2D}"/>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9092FF28-18D3-A697-EAFA-B80F6CD04E0D}"/>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0991142B-5AF4-E95F-1115-E554FE3202F7}"/>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grpSp>
        </p:grpSp>
        <p:grpSp>
          <p:nvGrpSpPr>
            <p:cNvPr id="49" name="!!pijlterug">
              <a:extLst>
                <a:ext uri="{FF2B5EF4-FFF2-40B4-BE49-F238E27FC236}">
                  <a16:creationId xmlns:a16="http://schemas.microsoft.com/office/drawing/2014/main" id="{4BE1FBAE-9203-AE5E-9A4A-F93F12AB98F8}"/>
                </a:ext>
              </a:extLst>
            </p:cNvPr>
            <p:cNvGrpSpPr/>
            <p:nvPr/>
          </p:nvGrpSpPr>
          <p:grpSpPr>
            <a:xfrm flipH="1">
              <a:off x="11055232" y="6050223"/>
              <a:ext cx="836061" cy="523220"/>
              <a:chOff x="5319729" y="2943256"/>
              <a:chExt cx="1553925" cy="972471"/>
            </a:xfrm>
          </p:grpSpPr>
          <p:sp>
            <p:nvSpPr>
              <p:cNvPr id="51" name="Vrije vorm: vorm 50">
                <a:extLst>
                  <a:ext uri="{FF2B5EF4-FFF2-40B4-BE49-F238E27FC236}">
                    <a16:creationId xmlns:a16="http://schemas.microsoft.com/office/drawing/2014/main" id="{3CE556D3-4064-6EB0-9955-06D2C88F65B5}"/>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2" name="Graphic 19">
                <a:extLst>
                  <a:ext uri="{FF2B5EF4-FFF2-40B4-BE49-F238E27FC236}">
                    <a16:creationId xmlns:a16="http://schemas.microsoft.com/office/drawing/2014/main" id="{D6108D03-CC53-5418-B97B-AEF7387A1943}"/>
                  </a:ext>
                </a:extLst>
              </p:cNvPr>
              <p:cNvGrpSpPr/>
              <p:nvPr/>
            </p:nvGrpSpPr>
            <p:grpSpPr>
              <a:xfrm>
                <a:off x="5376853" y="3000226"/>
                <a:ext cx="1439731" cy="858354"/>
                <a:chOff x="5376853" y="3000226"/>
                <a:chExt cx="1439731" cy="858354"/>
              </a:xfrm>
            </p:grpSpPr>
            <p:grpSp>
              <p:nvGrpSpPr>
                <p:cNvPr id="53" name="Graphic 19">
                  <a:extLst>
                    <a:ext uri="{FF2B5EF4-FFF2-40B4-BE49-F238E27FC236}">
                      <a16:creationId xmlns:a16="http://schemas.microsoft.com/office/drawing/2014/main" id="{8FCE3539-CF83-0F4A-21CB-AAABC658739D}"/>
                    </a:ext>
                  </a:extLst>
                </p:cNvPr>
                <p:cNvGrpSpPr/>
                <p:nvPr/>
              </p:nvGrpSpPr>
              <p:grpSpPr>
                <a:xfrm>
                  <a:off x="5378317" y="3000226"/>
                  <a:ext cx="1435193" cy="853806"/>
                  <a:chOff x="5378317" y="3000226"/>
                  <a:chExt cx="1435193" cy="853806"/>
                </a:xfrm>
              </p:grpSpPr>
              <p:sp>
                <p:nvSpPr>
                  <p:cNvPr id="56" name="Vrije vorm: vorm 55">
                    <a:extLst>
                      <a:ext uri="{FF2B5EF4-FFF2-40B4-BE49-F238E27FC236}">
                        <a16:creationId xmlns:a16="http://schemas.microsoft.com/office/drawing/2014/main" id="{D0B1F399-5A17-CD85-8183-209BEB7F764C}"/>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54F7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13EB89CB-B997-FC4F-6F55-D3C40249A342}"/>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8EF436CB-9AB0-9E63-8E07-8CDFB7D3E692}"/>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C7952020-0668-F65A-10DF-899C609EF196}"/>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25AA4062-8E3F-5922-715E-D9CB8C6075F3}"/>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A2C27942-4881-2A35-CB24-54F1EB7256EE}"/>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4" name="Vrije vorm: vorm 53">
                  <a:extLst>
                    <a:ext uri="{FF2B5EF4-FFF2-40B4-BE49-F238E27FC236}">
                      <a16:creationId xmlns:a16="http://schemas.microsoft.com/office/drawing/2014/main" id="{9AD2C819-A4E4-1897-9CF5-6196A182D394}"/>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621FCBBF-42D8-E6EC-E635-160AAEFAC20C}"/>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50" name="!!linkvorigedia">
              <a:hlinkClick r:id="" action="ppaction://hlinkshowjump?jump=nextslide"/>
              <a:extLst>
                <a:ext uri="{FF2B5EF4-FFF2-40B4-BE49-F238E27FC236}">
                  <a16:creationId xmlns:a16="http://schemas.microsoft.com/office/drawing/2014/main" id="{82DC44DA-9A90-BBFB-D8BB-AAC8FA40C2E9}"/>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395808384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Effect transition="in" filter="fade">
                                      <p:cBhvr>
                                        <p:cTn id="14" dur="500"/>
                                        <p:tgtEl>
                                          <p:spTgt spid="26"/>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6" presetClass="emph" presetSubtype="0" autoRev="1" fill="hold" grpId="1" nodeType="withEffect">
                                  <p:stCondLst>
                                    <p:cond delay="400"/>
                                  </p:stCondLst>
                                  <p:childTnLst>
                                    <p:animScale>
                                      <p:cBhvr>
                                        <p:cTn id="26" dur="200" fill="hold"/>
                                        <p:tgtEl>
                                          <p:spTgt spid="24"/>
                                        </p:tgtEl>
                                      </p:cBhvr>
                                      <p:by x="105000" y="105000"/>
                                    </p:animScale>
                                  </p:childTnLst>
                                </p:cTn>
                              </p:par>
                              <p:par>
                                <p:cTn id="27" presetID="6" presetClass="emph" presetSubtype="0" autoRev="1" fill="hold" grpId="1" nodeType="withEffect">
                                  <p:stCondLst>
                                    <p:cond delay="400"/>
                                  </p:stCondLst>
                                  <p:childTnLst>
                                    <p:animScale>
                                      <p:cBhvr>
                                        <p:cTn id="28" dur="200" fill="hold"/>
                                        <p:tgtEl>
                                          <p:spTgt spid="26"/>
                                        </p:tgtEl>
                                      </p:cBhvr>
                                      <p:by x="105000" y="105000"/>
                                    </p:animScale>
                                  </p:childTnLst>
                                </p:cTn>
                              </p:par>
                              <p:par>
                                <p:cTn id="29" presetID="6" presetClass="emph" presetSubtype="0" autoRev="1" fill="hold" grpId="1" nodeType="withEffect">
                                  <p:stCondLst>
                                    <p:cond delay="600"/>
                                  </p:stCondLst>
                                  <p:childTnLst>
                                    <p:animScale>
                                      <p:cBhvr>
                                        <p:cTn id="30" dur="200" fill="hold"/>
                                        <p:tgtEl>
                                          <p:spTgt spid="23"/>
                                        </p:tgtEl>
                                      </p:cBhvr>
                                      <p:by x="105000" y="105000"/>
                                    </p:animScale>
                                  </p:childTnLst>
                                </p:cTn>
                              </p:par>
                              <p:par>
                                <p:cTn id="31" presetID="6" presetClass="emph" presetSubtype="0" autoRev="1" fill="hold" grpId="1" nodeType="withEffect">
                                  <p:stCondLst>
                                    <p:cond delay="600"/>
                                  </p:stCondLst>
                                  <p:childTnLst>
                                    <p:animScale>
                                      <p:cBhvr>
                                        <p:cTn id="32" dur="200" fill="hold"/>
                                        <p:tgtEl>
                                          <p:spTgt spid="25"/>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28"/>
                                        </p:tgtEl>
                                        <p:attrNameLst>
                                          <p:attrName>style.visibility</p:attrName>
                                        </p:attrNameLst>
                                      </p:cBhvr>
                                      <p:to>
                                        <p:strVal val="visible"/>
                                      </p:to>
                                    </p:set>
                                    <p:anim calcmode="lin" valueType="num">
                                      <p:cBhvr additive="base">
                                        <p:cTn id="36" dur="500" fill="hold"/>
                                        <p:tgtEl>
                                          <p:spTgt spid="28"/>
                                        </p:tgtEl>
                                        <p:attrNameLst>
                                          <p:attrName>ppt_x</p:attrName>
                                        </p:attrNameLst>
                                      </p:cBhvr>
                                      <p:tavLst>
                                        <p:tav tm="0">
                                          <p:val>
                                            <p:strVal val="1+#ppt_w/2"/>
                                          </p:val>
                                        </p:tav>
                                        <p:tav tm="100000">
                                          <p:val>
                                            <p:strVal val="#ppt_x"/>
                                          </p:val>
                                        </p:tav>
                                      </p:tavLst>
                                    </p:anim>
                                    <p:anim calcmode="lin" valueType="num">
                                      <p:cBhvr additive="base">
                                        <p:cTn id="37" dur="500" fill="hold"/>
                                        <p:tgtEl>
                                          <p:spTgt spid="28"/>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29"/>
                                        </p:tgtEl>
                                        <p:attrNameLst>
                                          <p:attrName>style.visibility</p:attrName>
                                        </p:attrNameLst>
                                      </p:cBhvr>
                                      <p:to>
                                        <p:strVal val="visible"/>
                                      </p:to>
                                    </p:set>
                                    <p:anim calcmode="lin" valueType="num">
                                      <p:cBhvr>
                                        <p:cTn id="40" dur="500" fill="hold"/>
                                        <p:tgtEl>
                                          <p:spTgt spid="29"/>
                                        </p:tgtEl>
                                        <p:attrNameLst>
                                          <p:attrName>ppt_w</p:attrName>
                                        </p:attrNameLst>
                                      </p:cBhvr>
                                      <p:tavLst>
                                        <p:tav tm="0">
                                          <p:val>
                                            <p:fltVal val="0"/>
                                          </p:val>
                                        </p:tav>
                                        <p:tav tm="100000">
                                          <p:val>
                                            <p:strVal val="#ppt_w"/>
                                          </p:val>
                                        </p:tav>
                                      </p:tavLst>
                                    </p:anim>
                                    <p:anim calcmode="lin" valueType="num">
                                      <p:cBhvr>
                                        <p:cTn id="41" dur="500" fill="hold"/>
                                        <p:tgtEl>
                                          <p:spTgt spid="29"/>
                                        </p:tgtEl>
                                        <p:attrNameLst>
                                          <p:attrName>ppt_h</p:attrName>
                                        </p:attrNameLst>
                                      </p:cBhvr>
                                      <p:tavLst>
                                        <p:tav tm="0">
                                          <p:val>
                                            <p:fltVal val="0"/>
                                          </p:val>
                                        </p:tav>
                                        <p:tav tm="100000">
                                          <p:val>
                                            <p:strVal val="#ppt_h"/>
                                          </p:val>
                                        </p:tav>
                                      </p:tavLst>
                                    </p:anim>
                                    <p:anim calcmode="lin" valueType="num">
                                      <p:cBhvr>
                                        <p:cTn id="42" dur="500" fill="hold"/>
                                        <p:tgtEl>
                                          <p:spTgt spid="29"/>
                                        </p:tgtEl>
                                        <p:attrNameLst>
                                          <p:attrName>style.rotation</p:attrName>
                                        </p:attrNameLst>
                                      </p:cBhvr>
                                      <p:tavLst>
                                        <p:tav tm="0">
                                          <p:val>
                                            <p:fltVal val="360"/>
                                          </p:val>
                                        </p:tav>
                                        <p:tav tm="100000">
                                          <p:val>
                                            <p:fltVal val="0"/>
                                          </p:val>
                                        </p:tav>
                                      </p:tavLst>
                                    </p:anim>
                                    <p:animEffect transition="in" filter="fade">
                                      <p:cBhvr>
                                        <p:cTn id="43" dur="500"/>
                                        <p:tgtEl>
                                          <p:spTgt spid="29"/>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30"/>
                                        </p:tgtEl>
                                        <p:attrNameLst>
                                          <p:attrName>style.visibility</p:attrName>
                                        </p:attrNameLst>
                                      </p:cBhvr>
                                      <p:to>
                                        <p:strVal val="visible"/>
                                      </p:to>
                                    </p:set>
                                    <p:anim calcmode="lin" valueType="num">
                                      <p:cBhvr>
                                        <p:cTn id="46" dur="500" fill="hold"/>
                                        <p:tgtEl>
                                          <p:spTgt spid="30"/>
                                        </p:tgtEl>
                                        <p:attrNameLst>
                                          <p:attrName>ppt_w</p:attrName>
                                        </p:attrNameLst>
                                      </p:cBhvr>
                                      <p:tavLst>
                                        <p:tav tm="0">
                                          <p:val>
                                            <p:fltVal val="0"/>
                                          </p:val>
                                        </p:tav>
                                        <p:tav tm="100000">
                                          <p:val>
                                            <p:strVal val="#ppt_w"/>
                                          </p:val>
                                        </p:tav>
                                      </p:tavLst>
                                    </p:anim>
                                    <p:anim calcmode="lin" valueType="num">
                                      <p:cBhvr>
                                        <p:cTn id="47" dur="500" fill="hold"/>
                                        <p:tgtEl>
                                          <p:spTgt spid="30"/>
                                        </p:tgtEl>
                                        <p:attrNameLst>
                                          <p:attrName>ppt_h</p:attrName>
                                        </p:attrNameLst>
                                      </p:cBhvr>
                                      <p:tavLst>
                                        <p:tav tm="0">
                                          <p:val>
                                            <p:fltVal val="0"/>
                                          </p:val>
                                        </p:tav>
                                        <p:tav tm="100000">
                                          <p:val>
                                            <p:strVal val="#ppt_h"/>
                                          </p:val>
                                        </p:tav>
                                      </p:tavLst>
                                    </p:anim>
                                    <p:anim calcmode="lin" valueType="num">
                                      <p:cBhvr>
                                        <p:cTn id="48" dur="500" fill="hold"/>
                                        <p:tgtEl>
                                          <p:spTgt spid="30"/>
                                        </p:tgtEl>
                                        <p:attrNameLst>
                                          <p:attrName>style.rotation</p:attrName>
                                        </p:attrNameLst>
                                      </p:cBhvr>
                                      <p:tavLst>
                                        <p:tav tm="0">
                                          <p:val>
                                            <p:fltVal val="360"/>
                                          </p:val>
                                        </p:tav>
                                        <p:tav tm="100000">
                                          <p:val>
                                            <p:fltVal val="0"/>
                                          </p:val>
                                        </p:tav>
                                      </p:tavLst>
                                    </p:anim>
                                    <p:animEffect transition="in" filter="fade">
                                      <p:cBhvr>
                                        <p:cTn id="49" dur="500"/>
                                        <p:tgtEl>
                                          <p:spTgt spid="30"/>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p:cTn id="52" dur="500" fill="hold"/>
                                        <p:tgtEl>
                                          <p:spTgt spid="31"/>
                                        </p:tgtEl>
                                        <p:attrNameLst>
                                          <p:attrName>ppt_w</p:attrName>
                                        </p:attrNameLst>
                                      </p:cBhvr>
                                      <p:tavLst>
                                        <p:tav tm="0">
                                          <p:val>
                                            <p:fltVal val="0"/>
                                          </p:val>
                                        </p:tav>
                                        <p:tav tm="100000">
                                          <p:val>
                                            <p:strVal val="#ppt_w"/>
                                          </p:val>
                                        </p:tav>
                                      </p:tavLst>
                                    </p:anim>
                                    <p:anim calcmode="lin" valueType="num">
                                      <p:cBhvr>
                                        <p:cTn id="53" dur="500" fill="hold"/>
                                        <p:tgtEl>
                                          <p:spTgt spid="31"/>
                                        </p:tgtEl>
                                        <p:attrNameLst>
                                          <p:attrName>ppt_h</p:attrName>
                                        </p:attrNameLst>
                                      </p:cBhvr>
                                      <p:tavLst>
                                        <p:tav tm="0">
                                          <p:val>
                                            <p:fltVal val="0"/>
                                          </p:val>
                                        </p:tav>
                                        <p:tav tm="100000">
                                          <p:val>
                                            <p:strVal val="#ppt_h"/>
                                          </p:val>
                                        </p:tav>
                                      </p:tavLst>
                                    </p:anim>
                                    <p:animEffect transition="in" filter="fade">
                                      <p:cBhvr>
                                        <p:cTn id="54" dur="500"/>
                                        <p:tgtEl>
                                          <p:spTgt spid="31"/>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32"/>
                                        </p:tgtEl>
                                        <p:attrNameLst>
                                          <p:attrName>style.visibility</p:attrName>
                                        </p:attrNameLst>
                                      </p:cBhvr>
                                      <p:to>
                                        <p:strVal val="visible"/>
                                      </p:to>
                                    </p:set>
                                    <p:anim calcmode="lin" valueType="num">
                                      <p:cBhvr>
                                        <p:cTn id="57" dur="500" fill="hold"/>
                                        <p:tgtEl>
                                          <p:spTgt spid="32"/>
                                        </p:tgtEl>
                                        <p:attrNameLst>
                                          <p:attrName>ppt_w</p:attrName>
                                        </p:attrNameLst>
                                      </p:cBhvr>
                                      <p:tavLst>
                                        <p:tav tm="0">
                                          <p:val>
                                            <p:fltVal val="0"/>
                                          </p:val>
                                        </p:tav>
                                        <p:tav tm="100000">
                                          <p:val>
                                            <p:strVal val="#ppt_w"/>
                                          </p:val>
                                        </p:tav>
                                      </p:tavLst>
                                    </p:anim>
                                    <p:anim calcmode="lin" valueType="num">
                                      <p:cBhvr>
                                        <p:cTn id="58" dur="500" fill="hold"/>
                                        <p:tgtEl>
                                          <p:spTgt spid="32"/>
                                        </p:tgtEl>
                                        <p:attrNameLst>
                                          <p:attrName>ppt_h</p:attrName>
                                        </p:attrNameLst>
                                      </p:cBhvr>
                                      <p:tavLst>
                                        <p:tav tm="0">
                                          <p:val>
                                            <p:fltVal val="0"/>
                                          </p:val>
                                        </p:tav>
                                        <p:tav tm="100000">
                                          <p:val>
                                            <p:strVal val="#ppt_h"/>
                                          </p:val>
                                        </p:tav>
                                      </p:tavLst>
                                    </p:anim>
                                    <p:animEffect transition="in" filter="fade">
                                      <p:cBhvr>
                                        <p:cTn id="59"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24" grpId="0" animBg="1"/>
      <p:bldP spid="24" grpId="1" animBg="1"/>
      <p:bldP spid="25" grpId="0" animBg="1"/>
      <p:bldP spid="25" grpId="1" animBg="1"/>
      <p:bldP spid="26" grpId="0" animBg="1"/>
      <p:bldP spid="26" grpId="1" animBg="1"/>
      <p:bldP spid="28" grpId="0"/>
      <p:bldP spid="31" grpId="0"/>
      <p:bldP spid="32" grpId="0"/>
    </p:bldLst>
  </p:timing>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3" name="!!BG_achter">
            <a:extLst>
              <a:ext uri="{FF2B5EF4-FFF2-40B4-BE49-F238E27FC236}">
                <a16:creationId xmlns:a16="http://schemas.microsoft.com/office/drawing/2014/main" id="{8157C0F5-BC46-4D68-B73D-469D9B98CE38}"/>
              </a:ext>
            </a:extLst>
          </p:cNvPr>
          <p:cNvSpPr/>
          <p:nvPr/>
        </p:nvSpPr>
        <p:spPr>
          <a:xfrm>
            <a:off x="205946" y="197708"/>
            <a:ext cx="11780108" cy="6462584"/>
          </a:xfrm>
          <a:prstGeom prst="rect">
            <a:avLst/>
          </a:prstGeom>
          <a:solidFill>
            <a:srgbClr val="CFEBF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sz="700" dirty="0">
              <a:solidFill>
                <a:schemeClr val="accent6">
                  <a:lumMod val="75000"/>
                </a:schemeClr>
              </a:solidFill>
            </a:endParaRPr>
          </a:p>
        </p:txBody>
      </p:sp>
      <p:sp>
        <p:nvSpPr>
          <p:cNvPr id="64" name="!!golvendevormlinks1">
            <a:extLst>
              <a:ext uri="{FF2B5EF4-FFF2-40B4-BE49-F238E27FC236}">
                <a16:creationId xmlns:a16="http://schemas.microsoft.com/office/drawing/2014/main" id="{51449C27-8EFB-7764-E825-28805D0E0ECC}"/>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6F5F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65" name="!!golvendevormlinks2">
            <a:extLst>
              <a:ext uri="{FF2B5EF4-FFF2-40B4-BE49-F238E27FC236}">
                <a16:creationId xmlns:a16="http://schemas.microsoft.com/office/drawing/2014/main" id="{C3A6DEE4-5883-0AE9-D9CA-BF3CA1BF2B91}"/>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66" name="!!cirkelgarnalenvissen">
            <a:extLst>
              <a:ext uri="{FF2B5EF4-FFF2-40B4-BE49-F238E27FC236}">
                <a16:creationId xmlns:a16="http://schemas.microsoft.com/office/drawing/2014/main" id="{84AB2173-7868-3997-29EE-6376497E1D76}"/>
              </a:ext>
            </a:extLst>
          </p:cNvPr>
          <p:cNvSpPr/>
          <p:nvPr/>
        </p:nvSpPr>
        <p:spPr>
          <a:xfrm rot="18630157">
            <a:off x="923408" y="-62897"/>
            <a:ext cx="5375526" cy="4604708"/>
          </a:xfrm>
          <a:custGeom>
            <a:avLst/>
            <a:gdLst>
              <a:gd name="connsiteX0" fmla="*/ 5019499 w 5375526"/>
              <a:gd name="connsiteY0" fmla="*/ 1009393 h 4604708"/>
              <a:gd name="connsiteX1" fmla="*/ 4162954 w 5375526"/>
              <a:gd name="connsiteY1" fmla="*/ 258427 h 4604708"/>
              <a:gd name="connsiteX2" fmla="*/ 3039910 w 5375526"/>
              <a:gd name="connsiteY2" fmla="*/ 442 h 4604708"/>
              <a:gd name="connsiteX3" fmla="*/ 2463490 w 5375526"/>
              <a:gd name="connsiteY3" fmla="*/ 54933 h 4604708"/>
              <a:gd name="connsiteX4" fmla="*/ 2007118 w 5375526"/>
              <a:gd name="connsiteY4" fmla="*/ 27688 h 4604708"/>
              <a:gd name="connsiteX5" fmla="*/ 921539 w 5375526"/>
              <a:gd name="connsiteY5" fmla="*/ 452554 h 4604708"/>
              <a:gd name="connsiteX6" fmla="*/ 187600 w 5375526"/>
              <a:gd name="connsiteY6" fmla="*/ 1336345 h 4604708"/>
              <a:gd name="connsiteX7" fmla="*/ 131405 w 5375526"/>
              <a:gd name="connsiteY7" fmla="*/ 1472573 h 4604708"/>
              <a:gd name="connsiteX8" fmla="*/ 826178 w 5375526"/>
              <a:gd name="connsiteY8" fmla="*/ 3994524 h 4604708"/>
              <a:gd name="connsiteX9" fmla="*/ 2147606 w 5375526"/>
              <a:gd name="connsiteY9" fmla="*/ 4553916 h 4604708"/>
              <a:gd name="connsiteX10" fmla="*/ 4774284 w 5375526"/>
              <a:gd name="connsiteY10" fmla="*/ 3811465 h 4604708"/>
              <a:gd name="connsiteX11" fmla="*/ 5019499 w 5375526"/>
              <a:gd name="connsiteY11" fmla="*/ 1009393 h 46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5526" h="4604708" fill="none" extrusionOk="0">
                <a:moveTo>
                  <a:pt x="5019499" y="1009393"/>
                </a:moveTo>
                <a:cubicBezTo>
                  <a:pt x="4803246" y="650795"/>
                  <a:pt x="4519402" y="409538"/>
                  <a:pt x="4162954" y="258427"/>
                </a:cubicBezTo>
                <a:cubicBezTo>
                  <a:pt x="3829482" y="36165"/>
                  <a:pt x="3420761" y="-79328"/>
                  <a:pt x="3039910" y="442"/>
                </a:cubicBezTo>
                <a:cubicBezTo>
                  <a:pt x="2849207" y="-30423"/>
                  <a:pt x="2672228" y="64254"/>
                  <a:pt x="2463490" y="54933"/>
                </a:cubicBezTo>
                <a:cubicBezTo>
                  <a:pt x="2315522" y="66592"/>
                  <a:pt x="2154840" y="36733"/>
                  <a:pt x="2007118" y="27688"/>
                </a:cubicBezTo>
                <a:cubicBezTo>
                  <a:pt x="1666052" y="60191"/>
                  <a:pt x="1276272" y="218715"/>
                  <a:pt x="921539" y="452554"/>
                </a:cubicBezTo>
                <a:cubicBezTo>
                  <a:pt x="553607" y="697059"/>
                  <a:pt x="296919" y="991877"/>
                  <a:pt x="187600" y="1336345"/>
                </a:cubicBezTo>
                <a:cubicBezTo>
                  <a:pt x="166946" y="1378862"/>
                  <a:pt x="144644" y="1418960"/>
                  <a:pt x="131405" y="1472573"/>
                </a:cubicBezTo>
                <a:cubicBezTo>
                  <a:pt x="-196269" y="2364182"/>
                  <a:pt x="148358" y="3463510"/>
                  <a:pt x="826178" y="3994524"/>
                </a:cubicBezTo>
                <a:cubicBezTo>
                  <a:pt x="1264472" y="4327346"/>
                  <a:pt x="1659181" y="4473241"/>
                  <a:pt x="2147606" y="4553916"/>
                </a:cubicBezTo>
                <a:cubicBezTo>
                  <a:pt x="3085873" y="4741761"/>
                  <a:pt x="4132992" y="4479337"/>
                  <a:pt x="4774284" y="3811465"/>
                </a:cubicBezTo>
                <a:cubicBezTo>
                  <a:pt x="5539056" y="3054101"/>
                  <a:pt x="5617214" y="1724812"/>
                  <a:pt x="5019499" y="1009393"/>
                </a:cubicBezTo>
                <a:close/>
              </a:path>
              <a:path w="5375526" h="4604708" stroke="0" extrusionOk="0">
                <a:moveTo>
                  <a:pt x="5019499" y="1009393"/>
                </a:moveTo>
                <a:cubicBezTo>
                  <a:pt x="4806330" y="719783"/>
                  <a:pt x="4511952" y="458249"/>
                  <a:pt x="4162954" y="258427"/>
                </a:cubicBezTo>
                <a:cubicBezTo>
                  <a:pt x="3791614" y="127673"/>
                  <a:pt x="3365780" y="-47570"/>
                  <a:pt x="3039910" y="442"/>
                </a:cubicBezTo>
                <a:cubicBezTo>
                  <a:pt x="2846053" y="1280"/>
                  <a:pt x="2632347" y="80226"/>
                  <a:pt x="2463490" y="54933"/>
                </a:cubicBezTo>
                <a:cubicBezTo>
                  <a:pt x="2294171" y="38181"/>
                  <a:pt x="2159098" y="14832"/>
                  <a:pt x="2007118" y="27688"/>
                </a:cubicBezTo>
                <a:cubicBezTo>
                  <a:pt x="1644544" y="90450"/>
                  <a:pt x="1174971" y="212095"/>
                  <a:pt x="921539" y="452554"/>
                </a:cubicBezTo>
                <a:cubicBezTo>
                  <a:pt x="617330" y="700152"/>
                  <a:pt x="378125" y="1003222"/>
                  <a:pt x="187600" y="1336345"/>
                </a:cubicBezTo>
                <a:cubicBezTo>
                  <a:pt x="162039" y="1381973"/>
                  <a:pt x="145134" y="1418709"/>
                  <a:pt x="131405" y="1472573"/>
                </a:cubicBezTo>
                <a:cubicBezTo>
                  <a:pt x="-85422" y="2330463"/>
                  <a:pt x="227973" y="3382132"/>
                  <a:pt x="826178" y="3994524"/>
                </a:cubicBezTo>
                <a:cubicBezTo>
                  <a:pt x="1261134" y="4286453"/>
                  <a:pt x="1739358" y="4514305"/>
                  <a:pt x="2147606" y="4553916"/>
                </a:cubicBezTo>
                <a:cubicBezTo>
                  <a:pt x="3143722" y="4814781"/>
                  <a:pt x="4189972" y="4427127"/>
                  <a:pt x="4774284" y="3811465"/>
                </a:cubicBezTo>
                <a:cubicBezTo>
                  <a:pt x="5390986" y="3154257"/>
                  <a:pt x="5480089" y="2017858"/>
                  <a:pt x="5019499" y="1009393"/>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67" name="!!fotogarnalenvissen">
            <a:extLst>
              <a:ext uri="{FF2B5EF4-FFF2-40B4-BE49-F238E27FC236}">
                <a16:creationId xmlns:a16="http://schemas.microsoft.com/office/drawing/2014/main" id="{5D9D777C-BEEC-DF67-4ACA-D11C5F7B5963}"/>
              </a:ext>
            </a:extLst>
          </p:cNvPr>
          <p:cNvSpPr/>
          <p:nvPr/>
        </p:nvSpPr>
        <p:spPr>
          <a:xfrm rot="18630157">
            <a:off x="1035407" y="33040"/>
            <a:ext cx="5151532" cy="4412834"/>
          </a:xfrm>
          <a:custGeom>
            <a:avLst/>
            <a:gdLst>
              <a:gd name="connsiteX0" fmla="*/ 4810340 w 5151532"/>
              <a:gd name="connsiteY0" fmla="*/ 967333 h 4412834"/>
              <a:gd name="connsiteX1" fmla="*/ 3989487 w 5151532"/>
              <a:gd name="connsiteY1" fmla="*/ 247659 h 4412834"/>
              <a:gd name="connsiteX2" fmla="*/ 2913240 w 5151532"/>
              <a:gd name="connsiteY2" fmla="*/ 424 h 4412834"/>
              <a:gd name="connsiteX3" fmla="*/ 2360838 w 5151532"/>
              <a:gd name="connsiteY3" fmla="*/ 52644 h 4412834"/>
              <a:gd name="connsiteX4" fmla="*/ 1923483 w 5151532"/>
              <a:gd name="connsiteY4" fmla="*/ 26534 h 4412834"/>
              <a:gd name="connsiteX5" fmla="*/ 883140 w 5151532"/>
              <a:gd name="connsiteY5" fmla="*/ 433697 h 4412834"/>
              <a:gd name="connsiteX6" fmla="*/ 179783 w 5151532"/>
              <a:gd name="connsiteY6" fmla="*/ 1280660 h 4412834"/>
              <a:gd name="connsiteX7" fmla="*/ 125929 w 5151532"/>
              <a:gd name="connsiteY7" fmla="*/ 1411213 h 4412834"/>
              <a:gd name="connsiteX8" fmla="*/ 791752 w 5151532"/>
              <a:gd name="connsiteY8" fmla="*/ 3828075 h 4412834"/>
              <a:gd name="connsiteX9" fmla="*/ 2058117 w 5151532"/>
              <a:gd name="connsiteY9" fmla="*/ 4364158 h 4412834"/>
              <a:gd name="connsiteX10" fmla="*/ 4575344 w 5151532"/>
              <a:gd name="connsiteY10" fmla="*/ 3652644 h 4412834"/>
              <a:gd name="connsiteX11" fmla="*/ 4810340 w 5151532"/>
              <a:gd name="connsiteY11" fmla="*/ 967333 h 441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1532" h="4412834" fill="none" extrusionOk="0">
                <a:moveTo>
                  <a:pt x="4810340" y="967333"/>
                </a:moveTo>
                <a:cubicBezTo>
                  <a:pt x="4601512" y="609950"/>
                  <a:pt x="4352379" y="357722"/>
                  <a:pt x="3989487" y="247659"/>
                </a:cubicBezTo>
                <a:cubicBezTo>
                  <a:pt x="3675966" y="12135"/>
                  <a:pt x="3283059" y="-22780"/>
                  <a:pt x="2913240" y="424"/>
                </a:cubicBezTo>
                <a:cubicBezTo>
                  <a:pt x="2729353" y="-13738"/>
                  <a:pt x="2560540" y="61489"/>
                  <a:pt x="2360838" y="52644"/>
                </a:cubicBezTo>
                <a:cubicBezTo>
                  <a:pt x="2214037" y="52443"/>
                  <a:pt x="2072019" y="16213"/>
                  <a:pt x="1923483" y="26534"/>
                </a:cubicBezTo>
                <a:cubicBezTo>
                  <a:pt x="1569022" y="61445"/>
                  <a:pt x="1203806" y="212471"/>
                  <a:pt x="883140" y="433697"/>
                </a:cubicBezTo>
                <a:cubicBezTo>
                  <a:pt x="533236" y="667123"/>
                  <a:pt x="289540" y="949687"/>
                  <a:pt x="179783" y="1280660"/>
                </a:cubicBezTo>
                <a:cubicBezTo>
                  <a:pt x="160049" y="1321870"/>
                  <a:pt x="141451" y="1365542"/>
                  <a:pt x="125929" y="1411213"/>
                </a:cubicBezTo>
                <a:cubicBezTo>
                  <a:pt x="-194351" y="2301721"/>
                  <a:pt x="174193" y="3354255"/>
                  <a:pt x="791752" y="3828075"/>
                </a:cubicBezTo>
                <a:cubicBezTo>
                  <a:pt x="1189457" y="4136174"/>
                  <a:pt x="1555352" y="4292171"/>
                  <a:pt x="2058117" y="4364158"/>
                </a:cubicBezTo>
                <a:cubicBezTo>
                  <a:pt x="2971625" y="4635183"/>
                  <a:pt x="4018247" y="4173009"/>
                  <a:pt x="4575344" y="3652644"/>
                </a:cubicBezTo>
                <a:cubicBezTo>
                  <a:pt x="5377237" y="2904588"/>
                  <a:pt x="5381135" y="1659308"/>
                  <a:pt x="4810340" y="967333"/>
                </a:cubicBezTo>
                <a:close/>
              </a:path>
              <a:path w="5151532" h="4412834" stroke="0" extrusionOk="0">
                <a:moveTo>
                  <a:pt x="4810340" y="967333"/>
                </a:moveTo>
                <a:cubicBezTo>
                  <a:pt x="4605046" y="717745"/>
                  <a:pt x="4321680" y="428752"/>
                  <a:pt x="3989487" y="247659"/>
                </a:cubicBezTo>
                <a:cubicBezTo>
                  <a:pt x="3632376" y="124505"/>
                  <a:pt x="3227510" y="-44291"/>
                  <a:pt x="2913240" y="424"/>
                </a:cubicBezTo>
                <a:cubicBezTo>
                  <a:pt x="2727282" y="183"/>
                  <a:pt x="2539323" y="62612"/>
                  <a:pt x="2360838" y="52644"/>
                </a:cubicBezTo>
                <a:cubicBezTo>
                  <a:pt x="2197537" y="35689"/>
                  <a:pt x="2064729" y="16533"/>
                  <a:pt x="1923483" y="26534"/>
                </a:cubicBezTo>
                <a:cubicBezTo>
                  <a:pt x="1582403" y="92183"/>
                  <a:pt x="1143221" y="206594"/>
                  <a:pt x="883140" y="433697"/>
                </a:cubicBezTo>
                <a:cubicBezTo>
                  <a:pt x="589065" y="665095"/>
                  <a:pt x="349052" y="952321"/>
                  <a:pt x="179783" y="1280660"/>
                </a:cubicBezTo>
                <a:cubicBezTo>
                  <a:pt x="157317" y="1323852"/>
                  <a:pt x="139048" y="1359503"/>
                  <a:pt x="125929" y="1411213"/>
                </a:cubicBezTo>
                <a:cubicBezTo>
                  <a:pt x="-135930" y="2240809"/>
                  <a:pt x="146865" y="3257029"/>
                  <a:pt x="791752" y="3828075"/>
                </a:cubicBezTo>
                <a:cubicBezTo>
                  <a:pt x="1242936" y="4101192"/>
                  <a:pt x="1608093" y="4288881"/>
                  <a:pt x="2058117" y="4364158"/>
                </a:cubicBezTo>
                <a:cubicBezTo>
                  <a:pt x="2961482" y="4531669"/>
                  <a:pt x="4060891" y="4192992"/>
                  <a:pt x="4575344" y="3652644"/>
                </a:cubicBezTo>
                <a:cubicBezTo>
                  <a:pt x="5146526" y="3042519"/>
                  <a:pt x="5282026" y="1882217"/>
                  <a:pt x="4810340" y="967333"/>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68" name="!!foto1_element">
            <a:extLst>
              <a:ext uri="{FF2B5EF4-FFF2-40B4-BE49-F238E27FC236}">
                <a16:creationId xmlns:a16="http://schemas.microsoft.com/office/drawing/2014/main" id="{A0A90A63-F330-71BD-1CDD-3F44581BDDB4}"/>
              </a:ext>
            </a:extLst>
          </p:cNvPr>
          <p:cNvSpPr/>
          <p:nvPr/>
        </p:nvSpPr>
        <p:spPr>
          <a:xfrm>
            <a:off x="-410744" y="1311915"/>
            <a:ext cx="2737624" cy="2908528"/>
          </a:xfrm>
          <a:custGeom>
            <a:avLst/>
            <a:gdLst>
              <a:gd name="connsiteX0" fmla="*/ 218379 w 2737624"/>
              <a:gd name="connsiteY0" fmla="*/ 2234130 h 2908528"/>
              <a:gd name="connsiteX1" fmla="*/ 1942098 w 2737624"/>
              <a:gd name="connsiteY1" fmla="*/ 2810251 h 2908528"/>
              <a:gd name="connsiteX2" fmla="*/ 2665570 w 2737624"/>
              <a:gd name="connsiteY2" fmla="*/ 1168174 h 2908528"/>
              <a:gd name="connsiteX3" fmla="*/ 1790767 w 2737624"/>
              <a:gd name="connsiteY3" fmla="*/ 247576 h 2908528"/>
              <a:gd name="connsiteX4" fmla="*/ 975701 w 2737624"/>
              <a:gd name="connsiteY4" fmla="*/ 1331 h 2908528"/>
              <a:gd name="connsiteX5" fmla="*/ 471263 w 2737624"/>
              <a:gd name="connsiteY5" fmla="*/ 223018 h 2908528"/>
              <a:gd name="connsiteX6" fmla="*/ 208424 w 2737624"/>
              <a:gd name="connsiteY6" fmla="*/ 509087 h 2908528"/>
              <a:gd name="connsiteX7" fmla="*/ 11294 w 2737624"/>
              <a:gd name="connsiteY7" fmla="*/ 1600928 h 2908528"/>
              <a:gd name="connsiteX8" fmla="*/ 218379 w 2737624"/>
              <a:gd name="connsiteY8" fmla="*/ 2234793 h 2908528"/>
              <a:gd name="connsiteX9" fmla="*/ 218379 w 2737624"/>
              <a:gd name="connsiteY9" fmla="*/ 2234130 h 290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7624" h="2908528" fill="none" extrusionOk="0">
                <a:moveTo>
                  <a:pt x="218379" y="2234130"/>
                </a:moveTo>
                <a:cubicBezTo>
                  <a:pt x="500026" y="2725832"/>
                  <a:pt x="1291524" y="3068666"/>
                  <a:pt x="1942098" y="2810251"/>
                </a:cubicBezTo>
                <a:cubicBezTo>
                  <a:pt x="2459635" y="2566257"/>
                  <a:pt x="2902321" y="1895570"/>
                  <a:pt x="2665570" y="1168174"/>
                </a:cubicBezTo>
                <a:cubicBezTo>
                  <a:pt x="2572996" y="712468"/>
                  <a:pt x="2166576" y="449318"/>
                  <a:pt x="1790767" y="247576"/>
                </a:cubicBezTo>
                <a:cubicBezTo>
                  <a:pt x="1489350" y="124360"/>
                  <a:pt x="1239568" y="-5218"/>
                  <a:pt x="975701" y="1331"/>
                </a:cubicBezTo>
                <a:cubicBezTo>
                  <a:pt x="772686" y="43599"/>
                  <a:pt x="594730" y="82955"/>
                  <a:pt x="471263" y="223018"/>
                </a:cubicBezTo>
                <a:cubicBezTo>
                  <a:pt x="375397" y="306871"/>
                  <a:pt x="295401" y="386177"/>
                  <a:pt x="208424" y="509087"/>
                </a:cubicBezTo>
                <a:cubicBezTo>
                  <a:pt x="68792" y="855645"/>
                  <a:pt x="-45458" y="1301023"/>
                  <a:pt x="11294" y="1600928"/>
                </a:cubicBezTo>
                <a:cubicBezTo>
                  <a:pt x="19407" y="1815388"/>
                  <a:pt x="57888" y="2041499"/>
                  <a:pt x="218379" y="2234793"/>
                </a:cubicBezTo>
                <a:cubicBezTo>
                  <a:pt x="218333" y="2234564"/>
                  <a:pt x="218361" y="2234280"/>
                  <a:pt x="218379" y="2234130"/>
                </a:cubicBezTo>
                <a:close/>
              </a:path>
              <a:path w="2737624" h="2908528" stroke="0" extrusionOk="0">
                <a:moveTo>
                  <a:pt x="218379" y="2234130"/>
                </a:moveTo>
                <a:cubicBezTo>
                  <a:pt x="550904" y="2860017"/>
                  <a:pt x="1324734" y="3097842"/>
                  <a:pt x="1942098" y="2810251"/>
                </a:cubicBezTo>
                <a:cubicBezTo>
                  <a:pt x="2610159" y="2638445"/>
                  <a:pt x="2938414" y="1724493"/>
                  <a:pt x="2665570" y="1168174"/>
                </a:cubicBezTo>
                <a:cubicBezTo>
                  <a:pt x="2521251" y="770393"/>
                  <a:pt x="2162487" y="538451"/>
                  <a:pt x="1790767" y="247576"/>
                </a:cubicBezTo>
                <a:cubicBezTo>
                  <a:pt x="1566384" y="101130"/>
                  <a:pt x="1250314" y="-9926"/>
                  <a:pt x="975701" y="1331"/>
                </a:cubicBezTo>
                <a:cubicBezTo>
                  <a:pt x="782292" y="-8147"/>
                  <a:pt x="624286" y="71950"/>
                  <a:pt x="471263" y="223018"/>
                </a:cubicBezTo>
                <a:cubicBezTo>
                  <a:pt x="383201" y="295878"/>
                  <a:pt x="257631" y="385250"/>
                  <a:pt x="208424" y="509087"/>
                </a:cubicBezTo>
                <a:cubicBezTo>
                  <a:pt x="29001" y="800270"/>
                  <a:pt x="-65069" y="1273991"/>
                  <a:pt x="11294" y="1600928"/>
                </a:cubicBezTo>
                <a:cubicBezTo>
                  <a:pt x="10607" y="1824179"/>
                  <a:pt x="107368" y="2083811"/>
                  <a:pt x="218379" y="2234793"/>
                </a:cubicBezTo>
                <a:cubicBezTo>
                  <a:pt x="218335" y="2234639"/>
                  <a:pt x="218359" y="2234196"/>
                  <a:pt x="218379" y="223413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9" name="!!foto2_elemnt">
            <a:extLst>
              <a:ext uri="{FF2B5EF4-FFF2-40B4-BE49-F238E27FC236}">
                <a16:creationId xmlns:a16="http://schemas.microsoft.com/office/drawing/2014/main" id="{7BA18019-8DA0-F910-32FF-0F23B37311B9}"/>
              </a:ext>
            </a:extLst>
          </p:cNvPr>
          <p:cNvSpPr/>
          <p:nvPr/>
        </p:nvSpPr>
        <p:spPr>
          <a:xfrm>
            <a:off x="1849112" y="3990525"/>
            <a:ext cx="2908522" cy="3025878"/>
          </a:xfrm>
          <a:custGeom>
            <a:avLst/>
            <a:gdLst>
              <a:gd name="connsiteX0" fmla="*/ 1433578 w 2908522"/>
              <a:gd name="connsiteY0" fmla="*/ 5483 h 3025878"/>
              <a:gd name="connsiteX1" fmla="*/ 149514 w 2908522"/>
              <a:gd name="connsiteY1" fmla="*/ 993143 h 3025878"/>
              <a:gd name="connsiteX2" fmla="*/ 21675 w 2908522"/>
              <a:gd name="connsiteY2" fmla="*/ 1911728 h 3025878"/>
              <a:gd name="connsiteX3" fmla="*/ 1117073 w 2908522"/>
              <a:gd name="connsiteY3" fmla="*/ 3000938 h 3025878"/>
              <a:gd name="connsiteX4" fmla="*/ 2573306 w 2908522"/>
              <a:gd name="connsiteY4" fmla="*/ 2442673 h 3025878"/>
              <a:gd name="connsiteX5" fmla="*/ 2871770 w 2908522"/>
              <a:gd name="connsiteY5" fmla="*/ 1791105 h 3025878"/>
              <a:gd name="connsiteX6" fmla="*/ 2867131 w 2908522"/>
              <a:gd name="connsiteY6" fmla="*/ 1066857 h 3025878"/>
              <a:gd name="connsiteX7" fmla="*/ 2620216 w 2908522"/>
              <a:gd name="connsiteY7" fmla="*/ 593131 h 3025878"/>
              <a:gd name="connsiteX8" fmla="*/ 2148549 w 2908522"/>
              <a:gd name="connsiteY8" fmla="*/ 153426 h 3025878"/>
              <a:gd name="connsiteX9" fmla="*/ 1516055 w 2908522"/>
              <a:gd name="connsiteY9" fmla="*/ 328 h 3025878"/>
              <a:gd name="connsiteX10" fmla="*/ 1433578 w 2908522"/>
              <a:gd name="connsiteY10" fmla="*/ 5483 h 302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8522" h="3025878" fill="none" extrusionOk="0">
                <a:moveTo>
                  <a:pt x="1433578" y="5483"/>
                </a:moveTo>
                <a:cubicBezTo>
                  <a:pt x="812713" y="-9361"/>
                  <a:pt x="392903" y="448981"/>
                  <a:pt x="149514" y="993143"/>
                </a:cubicBezTo>
                <a:cubicBezTo>
                  <a:pt x="29058" y="1267498"/>
                  <a:pt x="-21063" y="1555969"/>
                  <a:pt x="21675" y="1911728"/>
                </a:cubicBezTo>
                <a:cubicBezTo>
                  <a:pt x="99292" y="2377138"/>
                  <a:pt x="621783" y="2934741"/>
                  <a:pt x="1117073" y="3000938"/>
                </a:cubicBezTo>
                <a:cubicBezTo>
                  <a:pt x="1611841" y="3087948"/>
                  <a:pt x="2204787" y="2902966"/>
                  <a:pt x="2573306" y="2442673"/>
                </a:cubicBezTo>
                <a:cubicBezTo>
                  <a:pt x="2721855" y="2256095"/>
                  <a:pt x="2794143" y="2029548"/>
                  <a:pt x="2871770" y="1791105"/>
                </a:cubicBezTo>
                <a:cubicBezTo>
                  <a:pt x="2918582" y="1548901"/>
                  <a:pt x="2928866" y="1328400"/>
                  <a:pt x="2867131" y="1066857"/>
                </a:cubicBezTo>
                <a:cubicBezTo>
                  <a:pt x="2794385" y="892796"/>
                  <a:pt x="2693179" y="752181"/>
                  <a:pt x="2620216" y="593131"/>
                </a:cubicBezTo>
                <a:cubicBezTo>
                  <a:pt x="2531199" y="391614"/>
                  <a:pt x="2338240" y="241336"/>
                  <a:pt x="2148549" y="153426"/>
                </a:cubicBezTo>
                <a:cubicBezTo>
                  <a:pt x="1938867" y="46435"/>
                  <a:pt x="1734429" y="2654"/>
                  <a:pt x="1516055" y="328"/>
                </a:cubicBezTo>
                <a:cubicBezTo>
                  <a:pt x="1486551" y="2926"/>
                  <a:pt x="1463780" y="3584"/>
                  <a:pt x="1433578" y="5483"/>
                </a:cubicBezTo>
                <a:close/>
              </a:path>
              <a:path w="2908522" h="3025878" stroke="0" extrusionOk="0">
                <a:moveTo>
                  <a:pt x="1433578" y="5483"/>
                </a:moveTo>
                <a:cubicBezTo>
                  <a:pt x="853769" y="57361"/>
                  <a:pt x="371769" y="470567"/>
                  <a:pt x="149514" y="993143"/>
                </a:cubicBezTo>
                <a:cubicBezTo>
                  <a:pt x="-26055" y="1314652"/>
                  <a:pt x="-21237" y="1613778"/>
                  <a:pt x="21675" y="1911728"/>
                </a:cubicBezTo>
                <a:cubicBezTo>
                  <a:pt x="207886" y="2385853"/>
                  <a:pt x="595329" y="2892038"/>
                  <a:pt x="1117073" y="3000938"/>
                </a:cubicBezTo>
                <a:cubicBezTo>
                  <a:pt x="1675443" y="3086229"/>
                  <a:pt x="2177914" y="2794425"/>
                  <a:pt x="2573306" y="2442673"/>
                </a:cubicBezTo>
                <a:cubicBezTo>
                  <a:pt x="2740996" y="2248350"/>
                  <a:pt x="2859759" y="2055482"/>
                  <a:pt x="2871770" y="1791105"/>
                </a:cubicBezTo>
                <a:cubicBezTo>
                  <a:pt x="2917421" y="1552860"/>
                  <a:pt x="2948782" y="1271785"/>
                  <a:pt x="2867131" y="1066857"/>
                </a:cubicBezTo>
                <a:cubicBezTo>
                  <a:pt x="2812082" y="878194"/>
                  <a:pt x="2701546" y="759962"/>
                  <a:pt x="2620216" y="593131"/>
                </a:cubicBezTo>
                <a:cubicBezTo>
                  <a:pt x="2513800" y="397276"/>
                  <a:pt x="2362262" y="268048"/>
                  <a:pt x="2148549" y="153426"/>
                </a:cubicBezTo>
                <a:cubicBezTo>
                  <a:pt x="1967459" y="41524"/>
                  <a:pt x="1730881" y="2195"/>
                  <a:pt x="1516055" y="328"/>
                </a:cubicBezTo>
                <a:cubicBezTo>
                  <a:pt x="1487193" y="885"/>
                  <a:pt x="1459286" y="-1216"/>
                  <a:pt x="1433578" y="54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70" name="!!foto1">
            <a:extLst>
              <a:ext uri="{FF2B5EF4-FFF2-40B4-BE49-F238E27FC236}">
                <a16:creationId xmlns:a16="http://schemas.microsoft.com/office/drawing/2014/main" id="{68784C36-137C-EC80-7F20-7FC2DEB955DC}"/>
              </a:ext>
            </a:extLst>
          </p:cNvPr>
          <p:cNvSpPr/>
          <p:nvPr/>
        </p:nvSpPr>
        <p:spPr>
          <a:xfrm>
            <a:off x="-331730" y="1395860"/>
            <a:ext cx="2579596" cy="2740638"/>
          </a:xfrm>
          <a:custGeom>
            <a:avLst/>
            <a:gdLst>
              <a:gd name="connsiteX0" fmla="*/ 205773 w 2579596"/>
              <a:gd name="connsiteY0" fmla="*/ 2105168 h 2740638"/>
              <a:gd name="connsiteX1" fmla="*/ 1829992 w 2579596"/>
              <a:gd name="connsiteY1" fmla="*/ 2648034 h 2740638"/>
              <a:gd name="connsiteX2" fmla="*/ 2511702 w 2579596"/>
              <a:gd name="connsiteY2" fmla="*/ 1100743 h 2740638"/>
              <a:gd name="connsiteX3" fmla="*/ 1687396 w 2579596"/>
              <a:gd name="connsiteY3" fmla="*/ 233285 h 2740638"/>
              <a:gd name="connsiteX4" fmla="*/ 919379 w 2579596"/>
              <a:gd name="connsiteY4" fmla="*/ 1254 h 2740638"/>
              <a:gd name="connsiteX5" fmla="*/ 444059 w 2579596"/>
              <a:gd name="connsiteY5" fmla="*/ 210145 h 2740638"/>
              <a:gd name="connsiteX6" fmla="*/ 196392 w 2579596"/>
              <a:gd name="connsiteY6" fmla="*/ 479701 h 2740638"/>
              <a:gd name="connsiteX7" fmla="*/ 10642 w 2579596"/>
              <a:gd name="connsiteY7" fmla="*/ 1508517 h 2740638"/>
              <a:gd name="connsiteX8" fmla="*/ 205773 w 2579596"/>
              <a:gd name="connsiteY8" fmla="*/ 2105793 h 2740638"/>
              <a:gd name="connsiteX9" fmla="*/ 205773 w 2579596"/>
              <a:gd name="connsiteY9" fmla="*/ 2105168 h 274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9596" h="2740638" fill="none" extrusionOk="0">
                <a:moveTo>
                  <a:pt x="205773" y="2105168"/>
                </a:moveTo>
                <a:cubicBezTo>
                  <a:pt x="479204" y="2578461"/>
                  <a:pt x="1132268" y="2893328"/>
                  <a:pt x="1829992" y="2648034"/>
                </a:cubicBezTo>
                <a:cubicBezTo>
                  <a:pt x="2368984" y="2410442"/>
                  <a:pt x="2733376" y="1759564"/>
                  <a:pt x="2511702" y="1100743"/>
                </a:cubicBezTo>
                <a:cubicBezTo>
                  <a:pt x="2425339" y="670582"/>
                  <a:pt x="2048987" y="371922"/>
                  <a:pt x="1687396" y="233285"/>
                </a:cubicBezTo>
                <a:cubicBezTo>
                  <a:pt x="1409626" y="114753"/>
                  <a:pt x="1148512" y="2310"/>
                  <a:pt x="919379" y="1254"/>
                </a:cubicBezTo>
                <a:cubicBezTo>
                  <a:pt x="727727" y="41956"/>
                  <a:pt x="564175" y="80558"/>
                  <a:pt x="444059" y="210145"/>
                </a:cubicBezTo>
                <a:cubicBezTo>
                  <a:pt x="342782" y="279341"/>
                  <a:pt x="275985" y="365257"/>
                  <a:pt x="196392" y="479701"/>
                </a:cubicBezTo>
                <a:cubicBezTo>
                  <a:pt x="51627" y="794794"/>
                  <a:pt x="-41732" y="1223077"/>
                  <a:pt x="10642" y="1508517"/>
                </a:cubicBezTo>
                <a:cubicBezTo>
                  <a:pt x="30836" y="1717400"/>
                  <a:pt x="71985" y="1923976"/>
                  <a:pt x="205773" y="2105793"/>
                </a:cubicBezTo>
                <a:cubicBezTo>
                  <a:pt x="205776" y="2105704"/>
                  <a:pt x="205758" y="2105288"/>
                  <a:pt x="205773" y="2105168"/>
                </a:cubicBezTo>
                <a:close/>
              </a:path>
              <a:path w="2579596" h="2740638" stroke="0" extrusionOk="0">
                <a:moveTo>
                  <a:pt x="205773" y="2105168"/>
                </a:moveTo>
                <a:cubicBezTo>
                  <a:pt x="517806" y="2703999"/>
                  <a:pt x="1242441" y="2939103"/>
                  <a:pt x="1829992" y="2648034"/>
                </a:cubicBezTo>
                <a:cubicBezTo>
                  <a:pt x="2408161" y="2412907"/>
                  <a:pt x="2781188" y="1606513"/>
                  <a:pt x="2511702" y="1100743"/>
                </a:cubicBezTo>
                <a:cubicBezTo>
                  <a:pt x="2412806" y="759948"/>
                  <a:pt x="2037922" y="497353"/>
                  <a:pt x="1687396" y="233285"/>
                </a:cubicBezTo>
                <a:cubicBezTo>
                  <a:pt x="1501292" y="92193"/>
                  <a:pt x="1160813" y="-3917"/>
                  <a:pt x="919379" y="1254"/>
                </a:cubicBezTo>
                <a:cubicBezTo>
                  <a:pt x="739012" y="2512"/>
                  <a:pt x="585321" y="71075"/>
                  <a:pt x="444059" y="210145"/>
                </a:cubicBezTo>
                <a:cubicBezTo>
                  <a:pt x="359530" y="287125"/>
                  <a:pt x="247255" y="366888"/>
                  <a:pt x="196392" y="479701"/>
                </a:cubicBezTo>
                <a:cubicBezTo>
                  <a:pt x="25590" y="764209"/>
                  <a:pt x="-52607" y="1195228"/>
                  <a:pt x="10642" y="1508517"/>
                </a:cubicBezTo>
                <a:cubicBezTo>
                  <a:pt x="6003" y="1718920"/>
                  <a:pt x="98670" y="1943350"/>
                  <a:pt x="205773" y="2105793"/>
                </a:cubicBezTo>
                <a:cubicBezTo>
                  <a:pt x="205726" y="2105592"/>
                  <a:pt x="205823" y="2105291"/>
                  <a:pt x="205773" y="2105168"/>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1" name="!!foto2">
            <a:extLst>
              <a:ext uri="{FF2B5EF4-FFF2-40B4-BE49-F238E27FC236}">
                <a16:creationId xmlns:a16="http://schemas.microsoft.com/office/drawing/2014/main" id="{1CACEE92-1D09-E61C-13D7-7B0BB21BB439}"/>
              </a:ext>
            </a:extLst>
          </p:cNvPr>
          <p:cNvSpPr/>
          <p:nvPr/>
        </p:nvSpPr>
        <p:spPr>
          <a:xfrm>
            <a:off x="1933058" y="4077860"/>
            <a:ext cx="2740630" cy="2851208"/>
          </a:xfrm>
          <a:custGeom>
            <a:avLst/>
            <a:gdLst>
              <a:gd name="connsiteX0" fmla="*/ 1350826 w 2740630"/>
              <a:gd name="connsiteY0" fmla="*/ 5166 h 2851208"/>
              <a:gd name="connsiteX1" fmla="*/ 140883 w 2740630"/>
              <a:gd name="connsiteY1" fmla="*/ 935814 h 2851208"/>
              <a:gd name="connsiteX2" fmla="*/ 20424 w 2740630"/>
              <a:gd name="connsiteY2" fmla="*/ 1801372 h 2851208"/>
              <a:gd name="connsiteX3" fmla="*/ 1052591 w 2740630"/>
              <a:gd name="connsiteY3" fmla="*/ 2827707 h 2851208"/>
              <a:gd name="connsiteX4" fmla="*/ 2424764 w 2740630"/>
              <a:gd name="connsiteY4" fmla="*/ 2301669 h 2851208"/>
              <a:gd name="connsiteX5" fmla="*/ 2706000 w 2740630"/>
              <a:gd name="connsiteY5" fmla="*/ 1687713 h 2851208"/>
              <a:gd name="connsiteX6" fmla="*/ 2701628 w 2740630"/>
              <a:gd name="connsiteY6" fmla="*/ 1005272 h 2851208"/>
              <a:gd name="connsiteX7" fmla="*/ 2468966 w 2740630"/>
              <a:gd name="connsiteY7" fmla="*/ 558892 h 2851208"/>
              <a:gd name="connsiteX8" fmla="*/ 2024526 w 2740630"/>
              <a:gd name="connsiteY8" fmla="*/ 144570 h 2851208"/>
              <a:gd name="connsiteX9" fmla="*/ 1428542 w 2740630"/>
              <a:gd name="connsiteY9" fmla="*/ 309 h 2851208"/>
              <a:gd name="connsiteX10" fmla="*/ 1350826 w 2740630"/>
              <a:gd name="connsiteY10" fmla="*/ 5166 h 2851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0630" h="2851208" fill="none" extrusionOk="0">
                <a:moveTo>
                  <a:pt x="1350826" y="5166"/>
                </a:moveTo>
                <a:cubicBezTo>
                  <a:pt x="781585" y="10273"/>
                  <a:pt x="377471" y="408475"/>
                  <a:pt x="140883" y="935814"/>
                </a:cubicBezTo>
                <a:cubicBezTo>
                  <a:pt x="29784" y="1190042"/>
                  <a:pt x="-27599" y="1493231"/>
                  <a:pt x="20424" y="1801372"/>
                </a:cubicBezTo>
                <a:cubicBezTo>
                  <a:pt x="101439" y="2267417"/>
                  <a:pt x="580248" y="2760146"/>
                  <a:pt x="1052591" y="2827707"/>
                </a:cubicBezTo>
                <a:cubicBezTo>
                  <a:pt x="1465001" y="2887302"/>
                  <a:pt x="2092720" y="2721407"/>
                  <a:pt x="2424764" y="2301669"/>
                </a:cubicBezTo>
                <a:cubicBezTo>
                  <a:pt x="2565140" y="2142042"/>
                  <a:pt x="2631415" y="1912538"/>
                  <a:pt x="2706000" y="1687713"/>
                </a:cubicBezTo>
                <a:cubicBezTo>
                  <a:pt x="2742121" y="1448051"/>
                  <a:pt x="2760407" y="1253666"/>
                  <a:pt x="2701628" y="1005272"/>
                </a:cubicBezTo>
                <a:cubicBezTo>
                  <a:pt x="2643142" y="840409"/>
                  <a:pt x="2536583" y="709131"/>
                  <a:pt x="2468966" y="558892"/>
                </a:cubicBezTo>
                <a:cubicBezTo>
                  <a:pt x="2379218" y="372657"/>
                  <a:pt x="2200066" y="205505"/>
                  <a:pt x="2024526" y="144570"/>
                </a:cubicBezTo>
                <a:cubicBezTo>
                  <a:pt x="1814659" y="40445"/>
                  <a:pt x="1633482" y="11283"/>
                  <a:pt x="1428542" y="309"/>
                </a:cubicBezTo>
                <a:cubicBezTo>
                  <a:pt x="1400044" y="3629"/>
                  <a:pt x="1380520" y="3668"/>
                  <a:pt x="1350826" y="5166"/>
                </a:cubicBezTo>
                <a:close/>
              </a:path>
              <a:path w="2740630" h="2851208" stroke="0" extrusionOk="0">
                <a:moveTo>
                  <a:pt x="1350826" y="5166"/>
                </a:moveTo>
                <a:cubicBezTo>
                  <a:pt x="804530" y="54057"/>
                  <a:pt x="278832" y="391569"/>
                  <a:pt x="140883" y="935814"/>
                </a:cubicBezTo>
                <a:cubicBezTo>
                  <a:pt x="7310" y="1215713"/>
                  <a:pt x="7444" y="1543003"/>
                  <a:pt x="20424" y="1801372"/>
                </a:cubicBezTo>
                <a:cubicBezTo>
                  <a:pt x="184092" y="2256735"/>
                  <a:pt x="624951" y="2707394"/>
                  <a:pt x="1052591" y="2827707"/>
                </a:cubicBezTo>
                <a:cubicBezTo>
                  <a:pt x="1591326" y="2896597"/>
                  <a:pt x="2054919" y="2636785"/>
                  <a:pt x="2424764" y="2301669"/>
                </a:cubicBezTo>
                <a:cubicBezTo>
                  <a:pt x="2606426" y="2113508"/>
                  <a:pt x="2672861" y="1920058"/>
                  <a:pt x="2706000" y="1687713"/>
                </a:cubicBezTo>
                <a:cubicBezTo>
                  <a:pt x="2712758" y="1458134"/>
                  <a:pt x="2773036" y="1204839"/>
                  <a:pt x="2701628" y="1005272"/>
                </a:cubicBezTo>
                <a:cubicBezTo>
                  <a:pt x="2651121" y="828590"/>
                  <a:pt x="2536125" y="729226"/>
                  <a:pt x="2468966" y="558892"/>
                </a:cubicBezTo>
                <a:cubicBezTo>
                  <a:pt x="2370190" y="371847"/>
                  <a:pt x="2236168" y="258446"/>
                  <a:pt x="2024526" y="144570"/>
                </a:cubicBezTo>
                <a:cubicBezTo>
                  <a:pt x="1855838" y="37639"/>
                  <a:pt x="1617026" y="25076"/>
                  <a:pt x="1428542" y="309"/>
                </a:cubicBezTo>
                <a:cubicBezTo>
                  <a:pt x="1397823" y="980"/>
                  <a:pt x="1374996" y="-1283"/>
                  <a:pt x="1350826" y="5166"/>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72" name="!!garnalenvissen">
            <a:extLst>
              <a:ext uri="{FF2B5EF4-FFF2-40B4-BE49-F238E27FC236}">
                <a16:creationId xmlns:a16="http://schemas.microsoft.com/office/drawing/2014/main" id="{C7AA2B77-84F0-41DE-E73B-D6360D035151}"/>
              </a:ext>
            </a:extLst>
          </p:cNvPr>
          <p:cNvSpPr/>
          <p:nvPr/>
        </p:nvSpPr>
        <p:spPr>
          <a:xfrm>
            <a:off x="6518653" y="1613362"/>
            <a:ext cx="4473690" cy="764822"/>
          </a:xfrm>
          <a:prstGeom prst="roundRect">
            <a:avLst/>
          </a:prstGeom>
          <a:solidFill>
            <a:srgbClr val="054F7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Garnalen vissen</a:t>
            </a:r>
            <a:endParaRPr lang="nl-BE" sz="4000" dirty="0">
              <a:solidFill>
                <a:schemeClr val="bg1"/>
              </a:solidFill>
              <a:latin typeface="+mj-lt"/>
            </a:endParaRPr>
          </a:p>
        </p:txBody>
      </p:sp>
      <p:sp>
        <p:nvSpPr>
          <p:cNvPr id="81" name="!!fotoaanbevolen_elemnt">
            <a:extLst>
              <a:ext uri="{FF2B5EF4-FFF2-40B4-BE49-F238E27FC236}">
                <a16:creationId xmlns:a16="http://schemas.microsoft.com/office/drawing/2014/main" id="{250EFBB9-7A98-2415-54C1-78ADB87E5D85}"/>
              </a:ext>
            </a:extLst>
          </p:cNvPr>
          <p:cNvSpPr/>
          <p:nvPr/>
        </p:nvSpPr>
        <p:spPr>
          <a:xfrm>
            <a:off x="8206226" y="2624490"/>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82" name="!!fotoaanbevolen">
            <a:extLst>
              <a:ext uri="{FF2B5EF4-FFF2-40B4-BE49-F238E27FC236}">
                <a16:creationId xmlns:a16="http://schemas.microsoft.com/office/drawing/2014/main" id="{3444FDDA-AC6E-4F8C-1BD4-38AFC0BDD3C0}"/>
              </a:ext>
            </a:extLst>
          </p:cNvPr>
          <p:cNvSpPr/>
          <p:nvPr/>
        </p:nvSpPr>
        <p:spPr>
          <a:xfrm>
            <a:off x="8265133" y="2685775"/>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80" name="!!aanbevolendoorceline">
            <a:extLst>
              <a:ext uri="{FF2B5EF4-FFF2-40B4-BE49-F238E27FC236}">
                <a16:creationId xmlns:a16="http://schemas.microsoft.com/office/drawing/2014/main" id="{C0FA6EEF-DF17-0061-A60F-7ECA70555C83}"/>
              </a:ext>
            </a:extLst>
          </p:cNvPr>
          <p:cNvGrpSpPr/>
          <p:nvPr/>
        </p:nvGrpSpPr>
        <p:grpSpPr>
          <a:xfrm>
            <a:off x="6518653" y="2626009"/>
            <a:ext cx="1887154" cy="607893"/>
            <a:chOff x="6084869" y="2709257"/>
            <a:chExt cx="2406079" cy="775049"/>
          </a:xfrm>
        </p:grpSpPr>
        <p:sp>
          <p:nvSpPr>
            <p:cNvPr id="6" name="Vrije vorm: vorm 5">
              <a:extLst>
                <a:ext uri="{FF2B5EF4-FFF2-40B4-BE49-F238E27FC236}">
                  <a16:creationId xmlns:a16="http://schemas.microsoft.com/office/drawing/2014/main" id="{5CDE308E-49A8-0038-398C-BDF6998ACE18}"/>
                </a:ext>
              </a:extLst>
            </p:cNvPr>
            <p:cNvSpPr/>
            <p:nvPr/>
          </p:nvSpPr>
          <p:spPr>
            <a:xfrm>
              <a:off x="6084869" y="2709257"/>
              <a:ext cx="2406079" cy="775049"/>
            </a:xfrm>
            <a:custGeom>
              <a:avLst/>
              <a:gdLst>
                <a:gd name="connsiteX0" fmla="*/ 2392458 w 2406079"/>
                <a:gd name="connsiteY0" fmla="*/ 104775 h 775049"/>
                <a:gd name="connsiteX1" fmla="*/ 2341024 w 2406079"/>
                <a:gd name="connsiteY1" fmla="*/ 40100 h 775049"/>
                <a:gd name="connsiteX2" fmla="*/ 2257299 w 2406079"/>
                <a:gd name="connsiteY2" fmla="*/ 16288 h 775049"/>
                <a:gd name="connsiteX3" fmla="*/ 2201768 w 2406079"/>
                <a:gd name="connsiteY3" fmla="*/ 26289 h 775049"/>
                <a:gd name="connsiteX4" fmla="*/ 2143951 w 2406079"/>
                <a:gd name="connsiteY4" fmla="*/ 9525 h 775049"/>
                <a:gd name="connsiteX5" fmla="*/ 2092421 w 2406079"/>
                <a:gd name="connsiteY5" fmla="*/ 19812 h 775049"/>
                <a:gd name="connsiteX6" fmla="*/ 2081086 w 2406079"/>
                <a:gd name="connsiteY6" fmla="*/ 25813 h 775049"/>
                <a:gd name="connsiteX7" fmla="*/ 2044796 w 2406079"/>
                <a:gd name="connsiteY7" fmla="*/ 11335 h 775049"/>
                <a:gd name="connsiteX8" fmla="*/ 2000124 w 2406079"/>
                <a:gd name="connsiteY8" fmla="*/ 5620 h 775049"/>
                <a:gd name="connsiteX9" fmla="*/ 1934211 w 2406079"/>
                <a:gd name="connsiteY9" fmla="*/ 19336 h 775049"/>
                <a:gd name="connsiteX10" fmla="*/ 1881442 w 2406079"/>
                <a:gd name="connsiteY10" fmla="*/ 54293 h 775049"/>
                <a:gd name="connsiteX11" fmla="*/ 1852296 w 2406079"/>
                <a:gd name="connsiteY11" fmla="*/ 90678 h 775049"/>
                <a:gd name="connsiteX12" fmla="*/ 1844009 w 2406079"/>
                <a:gd name="connsiteY12" fmla="*/ 106585 h 775049"/>
                <a:gd name="connsiteX13" fmla="*/ 1811052 w 2406079"/>
                <a:gd name="connsiteY13" fmla="*/ 39243 h 775049"/>
                <a:gd name="connsiteX14" fmla="*/ 1726470 w 2406079"/>
                <a:gd name="connsiteY14" fmla="*/ 5239 h 775049"/>
                <a:gd name="connsiteX15" fmla="*/ 1701420 w 2406079"/>
                <a:gd name="connsiteY15" fmla="*/ 7715 h 775049"/>
                <a:gd name="connsiteX16" fmla="*/ 1699419 w 2406079"/>
                <a:gd name="connsiteY16" fmla="*/ 8192 h 775049"/>
                <a:gd name="connsiteX17" fmla="*/ 1657890 w 2406079"/>
                <a:gd name="connsiteY17" fmla="*/ 28956 h 775049"/>
                <a:gd name="connsiteX18" fmla="*/ 1656462 w 2406079"/>
                <a:gd name="connsiteY18" fmla="*/ 28004 h 775049"/>
                <a:gd name="connsiteX19" fmla="*/ 1564260 w 2406079"/>
                <a:gd name="connsiteY19" fmla="*/ 4382 h 775049"/>
                <a:gd name="connsiteX20" fmla="*/ 1561212 w 2406079"/>
                <a:gd name="connsiteY20" fmla="*/ 4382 h 775049"/>
                <a:gd name="connsiteX21" fmla="*/ 1504157 w 2406079"/>
                <a:gd name="connsiteY21" fmla="*/ 15335 h 775049"/>
                <a:gd name="connsiteX22" fmla="*/ 1469486 w 2406079"/>
                <a:gd name="connsiteY22" fmla="*/ 33147 h 775049"/>
                <a:gd name="connsiteX23" fmla="*/ 1397286 w 2406079"/>
                <a:gd name="connsiteY23" fmla="*/ 4763 h 775049"/>
                <a:gd name="connsiteX24" fmla="*/ 1333278 w 2406079"/>
                <a:gd name="connsiteY24" fmla="*/ 22479 h 775049"/>
                <a:gd name="connsiteX25" fmla="*/ 1323468 w 2406079"/>
                <a:gd name="connsiteY25" fmla="*/ 29813 h 775049"/>
                <a:gd name="connsiteX26" fmla="*/ 1255364 w 2406079"/>
                <a:gd name="connsiteY26" fmla="*/ 8001 h 775049"/>
                <a:gd name="connsiteX27" fmla="*/ 1235076 w 2406079"/>
                <a:gd name="connsiteY27" fmla="*/ 9430 h 775049"/>
                <a:gd name="connsiteX28" fmla="*/ 1198404 w 2406079"/>
                <a:gd name="connsiteY28" fmla="*/ 19622 h 775049"/>
                <a:gd name="connsiteX29" fmla="*/ 1189546 w 2406079"/>
                <a:gd name="connsiteY29" fmla="*/ 24384 h 775049"/>
                <a:gd name="connsiteX30" fmla="*/ 1156113 w 2406079"/>
                <a:gd name="connsiteY30" fmla="*/ 11430 h 775049"/>
                <a:gd name="connsiteX31" fmla="*/ 1111441 w 2406079"/>
                <a:gd name="connsiteY31" fmla="*/ 5715 h 775049"/>
                <a:gd name="connsiteX32" fmla="*/ 1045528 w 2406079"/>
                <a:gd name="connsiteY32" fmla="*/ 19431 h 775049"/>
                <a:gd name="connsiteX33" fmla="*/ 992760 w 2406079"/>
                <a:gd name="connsiteY33" fmla="*/ 54388 h 775049"/>
                <a:gd name="connsiteX34" fmla="*/ 982473 w 2406079"/>
                <a:gd name="connsiteY34" fmla="*/ 65437 h 775049"/>
                <a:gd name="connsiteX35" fmla="*/ 955898 w 2406079"/>
                <a:gd name="connsiteY35" fmla="*/ 34481 h 775049"/>
                <a:gd name="connsiteX36" fmla="*/ 857695 w 2406079"/>
                <a:gd name="connsiteY36" fmla="*/ 0 h 775049"/>
                <a:gd name="connsiteX37" fmla="*/ 853790 w 2406079"/>
                <a:gd name="connsiteY37" fmla="*/ 0 h 775049"/>
                <a:gd name="connsiteX38" fmla="*/ 791782 w 2406079"/>
                <a:gd name="connsiteY38" fmla="*/ 12859 h 775049"/>
                <a:gd name="connsiteX39" fmla="*/ 751777 w 2406079"/>
                <a:gd name="connsiteY39" fmla="*/ 40958 h 775049"/>
                <a:gd name="connsiteX40" fmla="*/ 750634 w 2406079"/>
                <a:gd name="connsiteY40" fmla="*/ 40100 h 775049"/>
                <a:gd name="connsiteX41" fmla="*/ 666909 w 2406079"/>
                <a:gd name="connsiteY41" fmla="*/ 16288 h 775049"/>
                <a:gd name="connsiteX42" fmla="*/ 611379 w 2406079"/>
                <a:gd name="connsiteY42" fmla="*/ 26289 h 775049"/>
                <a:gd name="connsiteX43" fmla="*/ 553562 w 2406079"/>
                <a:gd name="connsiteY43" fmla="*/ 9525 h 775049"/>
                <a:gd name="connsiteX44" fmla="*/ 502032 w 2406079"/>
                <a:gd name="connsiteY44" fmla="*/ 19812 h 775049"/>
                <a:gd name="connsiteX45" fmla="*/ 487744 w 2406079"/>
                <a:gd name="connsiteY45" fmla="*/ 27527 h 775049"/>
                <a:gd name="connsiteX46" fmla="*/ 402495 w 2406079"/>
                <a:gd name="connsiteY46" fmla="*/ 3620 h 775049"/>
                <a:gd name="connsiteX47" fmla="*/ 348012 w 2406079"/>
                <a:gd name="connsiteY47" fmla="*/ 10954 h 775049"/>
                <a:gd name="connsiteX48" fmla="*/ 298768 w 2406079"/>
                <a:gd name="connsiteY48" fmla="*/ 30766 h 775049"/>
                <a:gd name="connsiteX49" fmla="*/ 275813 w 2406079"/>
                <a:gd name="connsiteY49" fmla="*/ 48578 h 775049"/>
                <a:gd name="connsiteX50" fmla="*/ 234951 w 2406079"/>
                <a:gd name="connsiteY50" fmla="*/ 17336 h 775049"/>
                <a:gd name="connsiteX51" fmla="*/ 166466 w 2406079"/>
                <a:gd name="connsiteY51" fmla="*/ 2000 h 775049"/>
                <a:gd name="connsiteX52" fmla="*/ 62358 w 2406079"/>
                <a:gd name="connsiteY52" fmla="*/ 44291 h 775049"/>
                <a:gd name="connsiteX53" fmla="*/ 15495 w 2406079"/>
                <a:gd name="connsiteY53" fmla="*/ 152876 h 775049"/>
                <a:gd name="connsiteX54" fmla="*/ 14542 w 2406079"/>
                <a:gd name="connsiteY54" fmla="*/ 158401 h 775049"/>
                <a:gd name="connsiteX55" fmla="*/ 14542 w 2406079"/>
                <a:gd name="connsiteY55" fmla="*/ 158972 h 775049"/>
                <a:gd name="connsiteX56" fmla="*/ 10065 w 2406079"/>
                <a:gd name="connsiteY56" fmla="*/ 185928 h 775049"/>
                <a:gd name="connsiteX57" fmla="*/ 2350 w 2406079"/>
                <a:gd name="connsiteY57" fmla="*/ 241840 h 775049"/>
                <a:gd name="connsiteX58" fmla="*/ 255 w 2406079"/>
                <a:gd name="connsiteY58" fmla="*/ 276892 h 775049"/>
                <a:gd name="connsiteX59" fmla="*/ 6732 w 2406079"/>
                <a:gd name="connsiteY59" fmla="*/ 329279 h 775049"/>
                <a:gd name="connsiteX60" fmla="*/ 42355 w 2406079"/>
                <a:gd name="connsiteY60" fmla="*/ 386334 h 775049"/>
                <a:gd name="connsiteX61" fmla="*/ 51213 w 2406079"/>
                <a:gd name="connsiteY61" fmla="*/ 392906 h 775049"/>
                <a:gd name="connsiteX62" fmla="*/ 13113 w 2406079"/>
                <a:gd name="connsiteY62" fmla="*/ 479012 h 775049"/>
                <a:gd name="connsiteX63" fmla="*/ 10923 w 2406079"/>
                <a:gd name="connsiteY63" fmla="*/ 607600 h 775049"/>
                <a:gd name="connsiteX64" fmla="*/ 19114 w 2406079"/>
                <a:gd name="connsiteY64" fmla="*/ 703993 h 775049"/>
                <a:gd name="connsiteX65" fmla="*/ 68168 w 2406079"/>
                <a:gd name="connsiteY65" fmla="*/ 760476 h 775049"/>
                <a:gd name="connsiteX66" fmla="*/ 127413 w 2406079"/>
                <a:gd name="connsiteY66" fmla="*/ 773430 h 775049"/>
                <a:gd name="connsiteX67" fmla="*/ 130938 w 2406079"/>
                <a:gd name="connsiteY67" fmla="*/ 773430 h 775049"/>
                <a:gd name="connsiteX68" fmla="*/ 205899 w 2406079"/>
                <a:gd name="connsiteY68" fmla="*/ 761048 h 775049"/>
                <a:gd name="connsiteX69" fmla="*/ 266955 w 2406079"/>
                <a:gd name="connsiteY69" fmla="*/ 724472 h 775049"/>
                <a:gd name="connsiteX70" fmla="*/ 268383 w 2406079"/>
                <a:gd name="connsiteY70" fmla="*/ 726186 h 775049"/>
                <a:gd name="connsiteX71" fmla="*/ 344679 w 2406079"/>
                <a:gd name="connsiteY71" fmla="*/ 769049 h 775049"/>
                <a:gd name="connsiteX72" fmla="*/ 346012 w 2406079"/>
                <a:gd name="connsiteY72" fmla="*/ 769334 h 775049"/>
                <a:gd name="connsiteX73" fmla="*/ 387255 w 2406079"/>
                <a:gd name="connsiteY73" fmla="*/ 773430 h 775049"/>
                <a:gd name="connsiteX74" fmla="*/ 452597 w 2406079"/>
                <a:gd name="connsiteY74" fmla="*/ 760286 h 775049"/>
                <a:gd name="connsiteX75" fmla="*/ 500412 w 2406079"/>
                <a:gd name="connsiteY75" fmla="*/ 728567 h 775049"/>
                <a:gd name="connsiteX76" fmla="*/ 574326 w 2406079"/>
                <a:gd name="connsiteY76" fmla="*/ 769049 h 775049"/>
                <a:gd name="connsiteX77" fmla="*/ 575660 w 2406079"/>
                <a:gd name="connsiteY77" fmla="*/ 769334 h 775049"/>
                <a:gd name="connsiteX78" fmla="*/ 616903 w 2406079"/>
                <a:gd name="connsiteY78" fmla="*/ 773430 h 775049"/>
                <a:gd name="connsiteX79" fmla="*/ 682245 w 2406079"/>
                <a:gd name="connsiteY79" fmla="*/ 760286 h 775049"/>
                <a:gd name="connsiteX80" fmla="*/ 713487 w 2406079"/>
                <a:gd name="connsiteY80" fmla="*/ 742569 h 775049"/>
                <a:gd name="connsiteX81" fmla="*/ 731489 w 2406079"/>
                <a:gd name="connsiteY81" fmla="*/ 757619 h 775049"/>
                <a:gd name="connsiteX82" fmla="*/ 787020 w 2406079"/>
                <a:gd name="connsiteY82" fmla="*/ 772668 h 775049"/>
                <a:gd name="connsiteX83" fmla="*/ 847694 w 2406079"/>
                <a:gd name="connsiteY83" fmla="*/ 758000 h 775049"/>
                <a:gd name="connsiteX84" fmla="*/ 907987 w 2406079"/>
                <a:gd name="connsiteY84" fmla="*/ 775049 h 775049"/>
                <a:gd name="connsiteX85" fmla="*/ 953993 w 2406079"/>
                <a:gd name="connsiteY85" fmla="*/ 765524 h 775049"/>
                <a:gd name="connsiteX86" fmla="*/ 1001142 w 2406079"/>
                <a:gd name="connsiteY86" fmla="*/ 719709 h 775049"/>
                <a:gd name="connsiteX87" fmla="*/ 1002951 w 2406079"/>
                <a:gd name="connsiteY87" fmla="*/ 715137 h 775049"/>
                <a:gd name="connsiteX88" fmla="*/ 1022954 w 2406079"/>
                <a:gd name="connsiteY88" fmla="*/ 733615 h 775049"/>
                <a:gd name="connsiteX89" fmla="*/ 1065721 w 2406079"/>
                <a:gd name="connsiteY89" fmla="*/ 756095 h 775049"/>
                <a:gd name="connsiteX90" fmla="*/ 1142683 w 2406079"/>
                <a:gd name="connsiteY90" fmla="*/ 767810 h 775049"/>
                <a:gd name="connsiteX91" fmla="*/ 1210025 w 2406079"/>
                <a:gd name="connsiteY91" fmla="*/ 757809 h 775049"/>
                <a:gd name="connsiteX92" fmla="*/ 1245267 w 2406079"/>
                <a:gd name="connsiteY92" fmla="*/ 740378 h 775049"/>
                <a:gd name="connsiteX93" fmla="*/ 1248220 w 2406079"/>
                <a:gd name="connsiteY93" fmla="*/ 742664 h 775049"/>
                <a:gd name="connsiteX94" fmla="*/ 1298131 w 2406079"/>
                <a:gd name="connsiteY94" fmla="*/ 766667 h 775049"/>
                <a:gd name="connsiteX95" fmla="*/ 1340136 w 2406079"/>
                <a:gd name="connsiteY95" fmla="*/ 773335 h 775049"/>
                <a:gd name="connsiteX96" fmla="*/ 1345851 w 2406079"/>
                <a:gd name="connsiteY96" fmla="*/ 773335 h 775049"/>
                <a:gd name="connsiteX97" fmla="*/ 1380046 w 2406079"/>
                <a:gd name="connsiteY97" fmla="*/ 770668 h 775049"/>
                <a:gd name="connsiteX98" fmla="*/ 1434148 w 2406079"/>
                <a:gd name="connsiteY98" fmla="*/ 753428 h 775049"/>
                <a:gd name="connsiteX99" fmla="*/ 1453198 w 2406079"/>
                <a:gd name="connsiteY99" fmla="*/ 741902 h 775049"/>
                <a:gd name="connsiteX100" fmla="*/ 1475677 w 2406079"/>
                <a:gd name="connsiteY100" fmla="*/ 755713 h 775049"/>
                <a:gd name="connsiteX101" fmla="*/ 1555020 w 2406079"/>
                <a:gd name="connsiteY101" fmla="*/ 772954 h 775049"/>
                <a:gd name="connsiteX102" fmla="*/ 1647413 w 2406079"/>
                <a:gd name="connsiteY102" fmla="*/ 756476 h 775049"/>
                <a:gd name="connsiteX103" fmla="*/ 1662558 w 2406079"/>
                <a:gd name="connsiteY103" fmla="*/ 764191 h 775049"/>
                <a:gd name="connsiteX104" fmla="*/ 1706182 w 2406079"/>
                <a:gd name="connsiteY104" fmla="*/ 772573 h 775049"/>
                <a:gd name="connsiteX105" fmla="*/ 1745520 w 2406079"/>
                <a:gd name="connsiteY105" fmla="*/ 766763 h 775049"/>
                <a:gd name="connsiteX106" fmla="*/ 1768190 w 2406079"/>
                <a:gd name="connsiteY106" fmla="*/ 757238 h 775049"/>
                <a:gd name="connsiteX107" fmla="*/ 1782858 w 2406079"/>
                <a:gd name="connsiteY107" fmla="*/ 764477 h 775049"/>
                <a:gd name="connsiteX108" fmla="*/ 1819053 w 2406079"/>
                <a:gd name="connsiteY108" fmla="*/ 771335 h 775049"/>
                <a:gd name="connsiteX109" fmla="*/ 1887729 w 2406079"/>
                <a:gd name="connsiteY109" fmla="*/ 747332 h 775049"/>
                <a:gd name="connsiteX110" fmla="*/ 1890205 w 2406079"/>
                <a:gd name="connsiteY110" fmla="*/ 749427 h 775049"/>
                <a:gd name="connsiteX111" fmla="*/ 1955451 w 2406079"/>
                <a:gd name="connsiteY111" fmla="*/ 771335 h 775049"/>
                <a:gd name="connsiteX112" fmla="*/ 2028984 w 2406079"/>
                <a:gd name="connsiteY112" fmla="*/ 735521 h 775049"/>
                <a:gd name="connsiteX113" fmla="*/ 2038033 w 2406079"/>
                <a:gd name="connsiteY113" fmla="*/ 742664 h 775049"/>
                <a:gd name="connsiteX114" fmla="*/ 2087944 w 2406079"/>
                <a:gd name="connsiteY114" fmla="*/ 766667 h 775049"/>
                <a:gd name="connsiteX115" fmla="*/ 2129950 w 2406079"/>
                <a:gd name="connsiteY115" fmla="*/ 773335 h 775049"/>
                <a:gd name="connsiteX116" fmla="*/ 2135665 w 2406079"/>
                <a:gd name="connsiteY116" fmla="*/ 773335 h 775049"/>
                <a:gd name="connsiteX117" fmla="*/ 2169859 w 2406079"/>
                <a:gd name="connsiteY117" fmla="*/ 770668 h 775049"/>
                <a:gd name="connsiteX118" fmla="*/ 2223961 w 2406079"/>
                <a:gd name="connsiteY118" fmla="*/ 753428 h 775049"/>
                <a:gd name="connsiteX119" fmla="*/ 2276444 w 2406079"/>
                <a:gd name="connsiteY119" fmla="*/ 706088 h 775049"/>
                <a:gd name="connsiteX120" fmla="*/ 2291779 w 2406079"/>
                <a:gd name="connsiteY120" fmla="*/ 652748 h 775049"/>
                <a:gd name="connsiteX121" fmla="*/ 2281588 w 2406079"/>
                <a:gd name="connsiteY121" fmla="*/ 610648 h 775049"/>
                <a:gd name="connsiteX122" fmla="*/ 2270920 w 2406079"/>
                <a:gd name="connsiteY122" fmla="*/ 593503 h 775049"/>
                <a:gd name="connsiteX123" fmla="*/ 2287303 w 2406079"/>
                <a:gd name="connsiteY123" fmla="*/ 554355 h 775049"/>
                <a:gd name="connsiteX124" fmla="*/ 2293017 w 2406079"/>
                <a:gd name="connsiteY124" fmla="*/ 512350 h 775049"/>
                <a:gd name="connsiteX125" fmla="*/ 2278921 w 2406079"/>
                <a:gd name="connsiteY125" fmla="*/ 450437 h 775049"/>
                <a:gd name="connsiteX126" fmla="*/ 2233391 w 2406079"/>
                <a:gd name="connsiteY126" fmla="*/ 397002 h 775049"/>
                <a:gd name="connsiteX127" fmla="*/ 2219866 w 2406079"/>
                <a:gd name="connsiteY127" fmla="*/ 388620 h 775049"/>
                <a:gd name="connsiteX128" fmla="*/ 2224057 w 2406079"/>
                <a:gd name="connsiteY128" fmla="*/ 385382 h 775049"/>
                <a:gd name="connsiteX129" fmla="*/ 2226533 w 2406079"/>
                <a:gd name="connsiteY129" fmla="*/ 387477 h 775049"/>
                <a:gd name="connsiteX130" fmla="*/ 2291779 w 2406079"/>
                <a:gd name="connsiteY130" fmla="*/ 409385 h 775049"/>
                <a:gd name="connsiteX131" fmla="*/ 2388649 w 2406079"/>
                <a:gd name="connsiteY131" fmla="*/ 331184 h 775049"/>
                <a:gd name="connsiteX132" fmla="*/ 2406079 w 2406079"/>
                <a:gd name="connsiteY132" fmla="*/ 188786 h 775049"/>
                <a:gd name="connsiteX133" fmla="*/ 2406079 w 2406079"/>
                <a:gd name="connsiteY133" fmla="*/ 185166 h 775049"/>
                <a:gd name="connsiteX134" fmla="*/ 2391982 w 2406079"/>
                <a:gd name="connsiteY134" fmla="*/ 104680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406079" h="775049">
                  <a:moveTo>
                    <a:pt x="2392458" y="104775"/>
                  </a:moveTo>
                  <a:cubicBezTo>
                    <a:pt x="2381409" y="77534"/>
                    <a:pt x="2364074" y="55817"/>
                    <a:pt x="2341024" y="40100"/>
                  </a:cubicBezTo>
                  <a:cubicBezTo>
                    <a:pt x="2317783" y="24289"/>
                    <a:pt x="2289588" y="16288"/>
                    <a:pt x="2257299" y="16288"/>
                  </a:cubicBezTo>
                  <a:cubicBezTo>
                    <a:pt x="2239011" y="16288"/>
                    <a:pt x="2220342" y="19622"/>
                    <a:pt x="2201768" y="26289"/>
                  </a:cubicBezTo>
                  <a:cubicBezTo>
                    <a:pt x="2184433" y="15335"/>
                    <a:pt x="2164716" y="9525"/>
                    <a:pt x="2143951" y="9525"/>
                  </a:cubicBezTo>
                  <a:cubicBezTo>
                    <a:pt x="2123187" y="9525"/>
                    <a:pt x="2106613" y="12859"/>
                    <a:pt x="2092421" y="19812"/>
                  </a:cubicBezTo>
                  <a:cubicBezTo>
                    <a:pt x="2088420" y="21717"/>
                    <a:pt x="2084706" y="23717"/>
                    <a:pt x="2081086" y="25813"/>
                  </a:cubicBezTo>
                  <a:cubicBezTo>
                    <a:pt x="2069275" y="19336"/>
                    <a:pt x="2057083" y="14478"/>
                    <a:pt x="2044796" y="11335"/>
                  </a:cubicBezTo>
                  <a:cubicBezTo>
                    <a:pt x="2029556" y="7525"/>
                    <a:pt x="2014507" y="5620"/>
                    <a:pt x="2000124" y="5620"/>
                  </a:cubicBezTo>
                  <a:cubicBezTo>
                    <a:pt x="1977645" y="5620"/>
                    <a:pt x="1955451" y="10287"/>
                    <a:pt x="1934211" y="19336"/>
                  </a:cubicBezTo>
                  <a:cubicBezTo>
                    <a:pt x="1913446" y="28194"/>
                    <a:pt x="1895730" y="40005"/>
                    <a:pt x="1881442" y="54293"/>
                  </a:cubicBezTo>
                  <a:cubicBezTo>
                    <a:pt x="1869060" y="66675"/>
                    <a:pt x="1859535" y="78581"/>
                    <a:pt x="1852296" y="90678"/>
                  </a:cubicBezTo>
                  <a:cubicBezTo>
                    <a:pt x="1849343" y="95726"/>
                    <a:pt x="1846581" y="101060"/>
                    <a:pt x="1844009" y="106585"/>
                  </a:cubicBezTo>
                  <a:cubicBezTo>
                    <a:pt x="1840294" y="80391"/>
                    <a:pt x="1829150" y="57341"/>
                    <a:pt x="1811052" y="39243"/>
                  </a:cubicBezTo>
                  <a:cubicBezTo>
                    <a:pt x="1788764" y="17050"/>
                    <a:pt x="1759522" y="5239"/>
                    <a:pt x="1726470" y="5239"/>
                  </a:cubicBezTo>
                  <a:cubicBezTo>
                    <a:pt x="1718088" y="5239"/>
                    <a:pt x="1709611" y="6096"/>
                    <a:pt x="1701420" y="7715"/>
                  </a:cubicBezTo>
                  <a:lnTo>
                    <a:pt x="1699419" y="8192"/>
                  </a:lnTo>
                  <a:cubicBezTo>
                    <a:pt x="1680941" y="12478"/>
                    <a:pt x="1667606" y="20384"/>
                    <a:pt x="1657890" y="28956"/>
                  </a:cubicBezTo>
                  <a:cubicBezTo>
                    <a:pt x="1657414" y="28670"/>
                    <a:pt x="1656938" y="28289"/>
                    <a:pt x="1656462" y="28004"/>
                  </a:cubicBezTo>
                  <a:cubicBezTo>
                    <a:pt x="1631316" y="12383"/>
                    <a:pt x="1600359" y="4382"/>
                    <a:pt x="1564260" y="4382"/>
                  </a:cubicBezTo>
                  <a:lnTo>
                    <a:pt x="1561212" y="4382"/>
                  </a:lnTo>
                  <a:cubicBezTo>
                    <a:pt x="1541686" y="4858"/>
                    <a:pt x="1522445" y="8477"/>
                    <a:pt x="1504157" y="15335"/>
                  </a:cubicBezTo>
                  <a:cubicBezTo>
                    <a:pt x="1491584" y="20003"/>
                    <a:pt x="1480059" y="26003"/>
                    <a:pt x="1469486" y="33147"/>
                  </a:cubicBezTo>
                  <a:cubicBezTo>
                    <a:pt x="1449579" y="14573"/>
                    <a:pt x="1424623" y="4763"/>
                    <a:pt x="1397286" y="4763"/>
                  </a:cubicBezTo>
                  <a:cubicBezTo>
                    <a:pt x="1372902" y="4763"/>
                    <a:pt x="1351376" y="10668"/>
                    <a:pt x="1333278" y="22479"/>
                  </a:cubicBezTo>
                  <a:cubicBezTo>
                    <a:pt x="1329849" y="24765"/>
                    <a:pt x="1326516" y="27146"/>
                    <a:pt x="1323468" y="29813"/>
                  </a:cubicBezTo>
                  <a:cubicBezTo>
                    <a:pt x="1309085" y="18764"/>
                    <a:pt x="1286892" y="8001"/>
                    <a:pt x="1255364" y="8001"/>
                  </a:cubicBezTo>
                  <a:cubicBezTo>
                    <a:pt x="1250125" y="8001"/>
                    <a:pt x="1243839" y="8477"/>
                    <a:pt x="1235076" y="9430"/>
                  </a:cubicBezTo>
                  <a:cubicBezTo>
                    <a:pt x="1221645" y="10954"/>
                    <a:pt x="1209263" y="14383"/>
                    <a:pt x="1198404" y="19622"/>
                  </a:cubicBezTo>
                  <a:cubicBezTo>
                    <a:pt x="1195166" y="21146"/>
                    <a:pt x="1192308" y="22765"/>
                    <a:pt x="1189546" y="24384"/>
                  </a:cubicBezTo>
                  <a:cubicBezTo>
                    <a:pt x="1178688" y="18669"/>
                    <a:pt x="1167543" y="14288"/>
                    <a:pt x="1156113" y="11430"/>
                  </a:cubicBezTo>
                  <a:cubicBezTo>
                    <a:pt x="1140873" y="7620"/>
                    <a:pt x="1125824" y="5715"/>
                    <a:pt x="1111441" y="5715"/>
                  </a:cubicBezTo>
                  <a:cubicBezTo>
                    <a:pt x="1088962" y="5715"/>
                    <a:pt x="1066769" y="10382"/>
                    <a:pt x="1045528" y="19431"/>
                  </a:cubicBezTo>
                  <a:cubicBezTo>
                    <a:pt x="1024764" y="28289"/>
                    <a:pt x="1007047" y="40100"/>
                    <a:pt x="992760" y="54388"/>
                  </a:cubicBezTo>
                  <a:cubicBezTo>
                    <a:pt x="989045" y="58103"/>
                    <a:pt x="985711" y="61722"/>
                    <a:pt x="982473" y="65437"/>
                  </a:cubicBezTo>
                  <a:cubicBezTo>
                    <a:pt x="975519" y="53912"/>
                    <a:pt x="966661" y="43529"/>
                    <a:pt x="955898" y="34481"/>
                  </a:cubicBezTo>
                  <a:cubicBezTo>
                    <a:pt x="929609" y="12478"/>
                    <a:pt x="896748" y="953"/>
                    <a:pt x="857695" y="0"/>
                  </a:cubicBezTo>
                  <a:lnTo>
                    <a:pt x="853790" y="0"/>
                  </a:lnTo>
                  <a:cubicBezTo>
                    <a:pt x="831216" y="0"/>
                    <a:pt x="810356" y="4286"/>
                    <a:pt x="791782" y="12859"/>
                  </a:cubicBezTo>
                  <a:cubicBezTo>
                    <a:pt x="776542" y="19907"/>
                    <a:pt x="763207" y="29337"/>
                    <a:pt x="751777" y="40958"/>
                  </a:cubicBezTo>
                  <a:cubicBezTo>
                    <a:pt x="751396" y="40672"/>
                    <a:pt x="751015" y="40386"/>
                    <a:pt x="750634" y="40100"/>
                  </a:cubicBezTo>
                  <a:cubicBezTo>
                    <a:pt x="727393" y="24289"/>
                    <a:pt x="699199" y="16288"/>
                    <a:pt x="666909" y="16288"/>
                  </a:cubicBezTo>
                  <a:cubicBezTo>
                    <a:pt x="648621" y="16288"/>
                    <a:pt x="629952" y="19622"/>
                    <a:pt x="611379" y="26289"/>
                  </a:cubicBezTo>
                  <a:cubicBezTo>
                    <a:pt x="594043" y="15335"/>
                    <a:pt x="574326" y="9525"/>
                    <a:pt x="553562" y="9525"/>
                  </a:cubicBezTo>
                  <a:cubicBezTo>
                    <a:pt x="532797" y="9525"/>
                    <a:pt x="516224" y="12859"/>
                    <a:pt x="502032" y="19812"/>
                  </a:cubicBezTo>
                  <a:cubicBezTo>
                    <a:pt x="496888" y="22289"/>
                    <a:pt x="492221" y="24860"/>
                    <a:pt x="487744" y="27527"/>
                  </a:cubicBezTo>
                  <a:cubicBezTo>
                    <a:pt x="462884" y="11716"/>
                    <a:pt x="434309" y="3620"/>
                    <a:pt x="402495" y="3620"/>
                  </a:cubicBezTo>
                  <a:cubicBezTo>
                    <a:pt x="384969" y="3620"/>
                    <a:pt x="366681" y="6096"/>
                    <a:pt x="348012" y="10954"/>
                  </a:cubicBezTo>
                  <a:cubicBezTo>
                    <a:pt x="328200" y="16097"/>
                    <a:pt x="312103" y="22574"/>
                    <a:pt x="298768" y="30766"/>
                  </a:cubicBezTo>
                  <a:cubicBezTo>
                    <a:pt x="290100" y="36100"/>
                    <a:pt x="282480" y="42101"/>
                    <a:pt x="275813" y="48578"/>
                  </a:cubicBezTo>
                  <a:cubicBezTo>
                    <a:pt x="264192"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782" y="372618"/>
                    <a:pt x="42355" y="386334"/>
                  </a:cubicBezTo>
                  <a:cubicBezTo>
                    <a:pt x="45213" y="388715"/>
                    <a:pt x="48165" y="390811"/>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012" y="769334"/>
                  </a:lnTo>
                  <a:cubicBezTo>
                    <a:pt x="357918" y="772097"/>
                    <a:pt x="371444" y="773430"/>
                    <a:pt x="387255" y="773430"/>
                  </a:cubicBezTo>
                  <a:cubicBezTo>
                    <a:pt x="409449" y="773430"/>
                    <a:pt x="431451" y="768953"/>
                    <a:pt x="452597" y="760286"/>
                  </a:cubicBezTo>
                  <a:cubicBezTo>
                    <a:pt x="470313" y="752951"/>
                    <a:pt x="486315" y="742283"/>
                    <a:pt x="500412" y="728567"/>
                  </a:cubicBezTo>
                  <a:cubicBezTo>
                    <a:pt x="519653" y="747808"/>
                    <a:pt x="544513" y="761524"/>
                    <a:pt x="574326" y="769049"/>
                  </a:cubicBezTo>
                  <a:lnTo>
                    <a:pt x="575660" y="769334"/>
                  </a:lnTo>
                  <a:cubicBezTo>
                    <a:pt x="587566" y="772097"/>
                    <a:pt x="601092" y="773430"/>
                    <a:pt x="616903" y="773430"/>
                  </a:cubicBezTo>
                  <a:cubicBezTo>
                    <a:pt x="639096" y="773430"/>
                    <a:pt x="661099" y="768953"/>
                    <a:pt x="682245" y="760286"/>
                  </a:cubicBezTo>
                  <a:cubicBezTo>
                    <a:pt x="693389" y="755713"/>
                    <a:pt x="703771" y="749713"/>
                    <a:pt x="713487" y="742569"/>
                  </a:cubicBezTo>
                  <a:cubicBezTo>
                    <a:pt x="718916" y="748284"/>
                    <a:pt x="724821" y="753428"/>
                    <a:pt x="731489" y="757619"/>
                  </a:cubicBezTo>
                  <a:cubicBezTo>
                    <a:pt x="747491" y="767620"/>
                    <a:pt x="766255" y="772668"/>
                    <a:pt x="787020" y="772668"/>
                  </a:cubicBezTo>
                  <a:cubicBezTo>
                    <a:pt x="803117" y="772668"/>
                    <a:pt x="826929" y="771144"/>
                    <a:pt x="847694" y="758000"/>
                  </a:cubicBezTo>
                  <a:cubicBezTo>
                    <a:pt x="864267" y="769334"/>
                    <a:pt x="884460" y="775049"/>
                    <a:pt x="907987" y="775049"/>
                  </a:cubicBezTo>
                  <a:cubicBezTo>
                    <a:pt x="924084" y="775049"/>
                    <a:pt x="939515" y="771811"/>
                    <a:pt x="953993" y="765524"/>
                  </a:cubicBezTo>
                  <a:cubicBezTo>
                    <a:pt x="975138" y="756380"/>
                    <a:pt x="991426" y="740474"/>
                    <a:pt x="1001142" y="719709"/>
                  </a:cubicBezTo>
                  <a:cubicBezTo>
                    <a:pt x="1001808" y="718185"/>
                    <a:pt x="1002380" y="716661"/>
                    <a:pt x="1002951" y="715137"/>
                  </a:cubicBezTo>
                  <a:cubicBezTo>
                    <a:pt x="1009238" y="722090"/>
                    <a:pt x="1015905" y="728377"/>
                    <a:pt x="1022954" y="733615"/>
                  </a:cubicBezTo>
                  <a:cubicBezTo>
                    <a:pt x="1036575" y="743807"/>
                    <a:pt x="1051243" y="751427"/>
                    <a:pt x="1065721" y="756095"/>
                  </a:cubicBezTo>
                  <a:cubicBezTo>
                    <a:pt x="1089057" y="763905"/>
                    <a:pt x="1114965" y="767810"/>
                    <a:pt x="1142683" y="767810"/>
                  </a:cubicBezTo>
                  <a:cubicBezTo>
                    <a:pt x="1167258" y="767810"/>
                    <a:pt x="1189927" y="764477"/>
                    <a:pt x="1210025" y="757809"/>
                  </a:cubicBezTo>
                  <a:cubicBezTo>
                    <a:pt x="1223169" y="753618"/>
                    <a:pt x="1234980" y="747713"/>
                    <a:pt x="1245267" y="740378"/>
                  </a:cubicBezTo>
                  <a:cubicBezTo>
                    <a:pt x="1246220" y="741140"/>
                    <a:pt x="1247172" y="741998"/>
                    <a:pt x="1248220" y="742664"/>
                  </a:cubicBezTo>
                  <a:cubicBezTo>
                    <a:pt x="1263936" y="753904"/>
                    <a:pt x="1280700" y="762000"/>
                    <a:pt x="1298131" y="766667"/>
                  </a:cubicBezTo>
                  <a:cubicBezTo>
                    <a:pt x="1312895" y="770668"/>
                    <a:pt x="1327087" y="772859"/>
                    <a:pt x="1340136" y="773335"/>
                  </a:cubicBezTo>
                  <a:cubicBezTo>
                    <a:pt x="1342041" y="773335"/>
                    <a:pt x="1343946" y="773335"/>
                    <a:pt x="1345851" y="773335"/>
                  </a:cubicBezTo>
                  <a:cubicBezTo>
                    <a:pt x="1356043" y="773335"/>
                    <a:pt x="1367187" y="772478"/>
                    <a:pt x="1380046" y="770668"/>
                  </a:cubicBezTo>
                  <a:cubicBezTo>
                    <a:pt x="1398239" y="768096"/>
                    <a:pt x="1416432" y="762286"/>
                    <a:pt x="1434148" y="753428"/>
                  </a:cubicBezTo>
                  <a:cubicBezTo>
                    <a:pt x="1441006" y="749999"/>
                    <a:pt x="1447293" y="746093"/>
                    <a:pt x="1453198" y="741902"/>
                  </a:cubicBezTo>
                  <a:cubicBezTo>
                    <a:pt x="1460151" y="747046"/>
                    <a:pt x="1467581" y="751713"/>
                    <a:pt x="1475677" y="755713"/>
                  </a:cubicBezTo>
                  <a:cubicBezTo>
                    <a:pt x="1498728" y="767144"/>
                    <a:pt x="1525493" y="772954"/>
                    <a:pt x="1555020" y="772954"/>
                  </a:cubicBezTo>
                  <a:cubicBezTo>
                    <a:pt x="1592740" y="772954"/>
                    <a:pt x="1623029" y="767525"/>
                    <a:pt x="1647413" y="756476"/>
                  </a:cubicBezTo>
                  <a:cubicBezTo>
                    <a:pt x="1652175" y="759428"/>
                    <a:pt x="1657128" y="762000"/>
                    <a:pt x="1662558" y="764191"/>
                  </a:cubicBezTo>
                  <a:cubicBezTo>
                    <a:pt x="1676369" y="769715"/>
                    <a:pt x="1691037" y="772573"/>
                    <a:pt x="1706182" y="772573"/>
                  </a:cubicBezTo>
                  <a:cubicBezTo>
                    <a:pt x="1719517" y="772573"/>
                    <a:pt x="1732757" y="770668"/>
                    <a:pt x="1745520" y="766763"/>
                  </a:cubicBezTo>
                  <a:cubicBezTo>
                    <a:pt x="1753712" y="764286"/>
                    <a:pt x="1761237" y="761143"/>
                    <a:pt x="1768190" y="757238"/>
                  </a:cubicBezTo>
                  <a:cubicBezTo>
                    <a:pt x="1772857" y="760000"/>
                    <a:pt x="1777715" y="762476"/>
                    <a:pt x="1782858" y="764477"/>
                  </a:cubicBezTo>
                  <a:cubicBezTo>
                    <a:pt x="1794669" y="769049"/>
                    <a:pt x="1806861" y="771335"/>
                    <a:pt x="1819053" y="771335"/>
                  </a:cubicBezTo>
                  <a:cubicBezTo>
                    <a:pt x="1845533" y="771335"/>
                    <a:pt x="1869345" y="762953"/>
                    <a:pt x="1887729" y="747332"/>
                  </a:cubicBezTo>
                  <a:cubicBezTo>
                    <a:pt x="1888491" y="747998"/>
                    <a:pt x="1889348" y="748760"/>
                    <a:pt x="1890205" y="749427"/>
                  </a:cubicBezTo>
                  <a:cubicBezTo>
                    <a:pt x="1902492" y="759428"/>
                    <a:pt x="1923733" y="771335"/>
                    <a:pt x="1955451" y="771335"/>
                  </a:cubicBezTo>
                  <a:cubicBezTo>
                    <a:pt x="1970882" y="771335"/>
                    <a:pt x="2003076" y="767048"/>
                    <a:pt x="2028984" y="735521"/>
                  </a:cubicBezTo>
                  <a:cubicBezTo>
                    <a:pt x="2031937" y="737997"/>
                    <a:pt x="2034985" y="740378"/>
                    <a:pt x="2038033" y="742664"/>
                  </a:cubicBezTo>
                  <a:cubicBezTo>
                    <a:pt x="2053749" y="753904"/>
                    <a:pt x="2070513" y="762000"/>
                    <a:pt x="2087944" y="766667"/>
                  </a:cubicBezTo>
                  <a:cubicBezTo>
                    <a:pt x="2102708" y="770668"/>
                    <a:pt x="2116900" y="772859"/>
                    <a:pt x="2129950" y="773335"/>
                  </a:cubicBezTo>
                  <a:cubicBezTo>
                    <a:pt x="2131854" y="773335"/>
                    <a:pt x="2133759" y="773335"/>
                    <a:pt x="2135665" y="773335"/>
                  </a:cubicBezTo>
                  <a:cubicBezTo>
                    <a:pt x="2145856" y="773335"/>
                    <a:pt x="2157000" y="772478"/>
                    <a:pt x="2169859" y="770668"/>
                  </a:cubicBezTo>
                  <a:cubicBezTo>
                    <a:pt x="2188052" y="768096"/>
                    <a:pt x="2206245" y="762286"/>
                    <a:pt x="2223961" y="753428"/>
                  </a:cubicBezTo>
                  <a:cubicBezTo>
                    <a:pt x="2246821" y="741998"/>
                    <a:pt x="2264538" y="725900"/>
                    <a:pt x="2276444" y="706088"/>
                  </a:cubicBezTo>
                  <a:cubicBezTo>
                    <a:pt x="2286636" y="689420"/>
                    <a:pt x="2291779" y="671513"/>
                    <a:pt x="2291779" y="652748"/>
                  </a:cubicBezTo>
                  <a:cubicBezTo>
                    <a:pt x="2291779" y="638365"/>
                    <a:pt x="2288350" y="624269"/>
                    <a:pt x="2281588" y="610648"/>
                  </a:cubicBezTo>
                  <a:cubicBezTo>
                    <a:pt x="2278540" y="604647"/>
                    <a:pt x="2275015" y="598932"/>
                    <a:pt x="2270920" y="593503"/>
                  </a:cubicBezTo>
                  <a:cubicBezTo>
                    <a:pt x="2278063" y="581978"/>
                    <a:pt x="2283588" y="568833"/>
                    <a:pt x="2287303" y="554355"/>
                  </a:cubicBezTo>
                  <a:cubicBezTo>
                    <a:pt x="2291113" y="539687"/>
                    <a:pt x="2293017" y="525590"/>
                    <a:pt x="2293017" y="512350"/>
                  </a:cubicBezTo>
                  <a:cubicBezTo>
                    <a:pt x="2293017" y="491204"/>
                    <a:pt x="2288255" y="470345"/>
                    <a:pt x="2278921" y="450437"/>
                  </a:cubicBezTo>
                  <a:cubicBezTo>
                    <a:pt x="2268633" y="428625"/>
                    <a:pt x="2253394" y="410623"/>
                    <a:pt x="2233391" y="397002"/>
                  </a:cubicBezTo>
                  <a:cubicBezTo>
                    <a:pt x="2228914" y="393954"/>
                    <a:pt x="2224438" y="391192"/>
                    <a:pt x="2219866" y="388620"/>
                  </a:cubicBezTo>
                  <a:cubicBezTo>
                    <a:pt x="2221294" y="387572"/>
                    <a:pt x="2222723" y="386525"/>
                    <a:pt x="2224057" y="385382"/>
                  </a:cubicBezTo>
                  <a:cubicBezTo>
                    <a:pt x="2224819" y="386048"/>
                    <a:pt x="2225676" y="386810"/>
                    <a:pt x="2226533" y="387477"/>
                  </a:cubicBezTo>
                  <a:cubicBezTo>
                    <a:pt x="2238820" y="397478"/>
                    <a:pt x="2260061" y="409385"/>
                    <a:pt x="2291779" y="409385"/>
                  </a:cubicBezTo>
                  <a:cubicBezTo>
                    <a:pt x="2312449" y="409385"/>
                    <a:pt x="2363217" y="401765"/>
                    <a:pt x="2388649" y="331184"/>
                  </a:cubicBezTo>
                  <a:cubicBezTo>
                    <a:pt x="2399602" y="300704"/>
                    <a:pt x="2405127" y="255746"/>
                    <a:pt x="2406079" y="188786"/>
                  </a:cubicBezTo>
                  <a:lnTo>
                    <a:pt x="2406079" y="185166"/>
                  </a:lnTo>
                  <a:cubicBezTo>
                    <a:pt x="2406079" y="154686"/>
                    <a:pt x="2401317" y="127635"/>
                    <a:pt x="2391982" y="104680"/>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 name="Graphic 3">
              <a:extLst>
                <a:ext uri="{FF2B5EF4-FFF2-40B4-BE49-F238E27FC236}">
                  <a16:creationId xmlns:a16="http://schemas.microsoft.com/office/drawing/2014/main" id="{CD44FE4E-D037-A4D8-45CF-AC0EF292E3A3}"/>
                </a:ext>
              </a:extLst>
            </p:cNvPr>
            <p:cNvGrpSpPr/>
            <p:nvPr/>
          </p:nvGrpSpPr>
          <p:grpSpPr>
            <a:xfrm>
              <a:off x="6151582" y="2775836"/>
              <a:ext cx="2272977" cy="641603"/>
              <a:chOff x="6151582" y="2775836"/>
              <a:chExt cx="2272977" cy="641603"/>
            </a:xfrm>
            <a:solidFill>
              <a:srgbClr val="054F7D"/>
            </a:solidFill>
          </p:grpSpPr>
          <p:sp>
            <p:nvSpPr>
              <p:cNvPr id="8" name="Vrije vorm: vorm 7">
                <a:extLst>
                  <a:ext uri="{FF2B5EF4-FFF2-40B4-BE49-F238E27FC236}">
                    <a16:creationId xmlns:a16="http://schemas.microsoft.com/office/drawing/2014/main" id="{7D7F05BA-4E49-9428-46B4-87C42182F1F8}"/>
                  </a:ext>
                </a:extLst>
              </p:cNvPr>
              <p:cNvSpPr/>
              <p:nvPr/>
            </p:nvSpPr>
            <p:spPr>
              <a:xfrm>
                <a:off x="6151582" y="2778027"/>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0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030"/>
                      <a:pt x="69845" y="244507"/>
                      <a:pt x="67083" y="251174"/>
                    </a:cubicBezTo>
                    <a:cubicBezTo>
                      <a:pt x="64320" y="257842"/>
                      <a:pt x="60606" y="263366"/>
                      <a:pt x="55938" y="267653"/>
                    </a:cubicBezTo>
                    <a:cubicBezTo>
                      <a:pt x="51271" y="271844"/>
                      <a:pt x="45556" y="274034"/>
                      <a:pt x="38698" y="274034"/>
                    </a:cubicBezTo>
                    <a:cubicBezTo>
                      <a:pt x="31269" y="274034"/>
                      <a:pt x="24506" y="271463"/>
                      <a:pt x="18315" y="266319"/>
                    </a:cubicBezTo>
                    <a:cubicBezTo>
                      <a:pt x="12123" y="261176"/>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0"/>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9" name="Vrije vorm: vorm 8">
                <a:extLst>
                  <a:ext uri="{FF2B5EF4-FFF2-40B4-BE49-F238E27FC236}">
                    <a16:creationId xmlns:a16="http://schemas.microsoft.com/office/drawing/2014/main" id="{34D90A52-D9A9-931A-E2DD-B100EA2F2A7D}"/>
                  </a:ext>
                </a:extLst>
              </p:cNvPr>
              <p:cNvSpPr/>
              <p:nvPr/>
            </p:nvSpPr>
            <p:spPr>
              <a:xfrm>
                <a:off x="6372779" y="2779646"/>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345"/>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endParaRPr lang="nl-BE"/>
              </a:p>
            </p:txBody>
          </p:sp>
          <p:sp>
            <p:nvSpPr>
              <p:cNvPr id="10" name="Vrije vorm: vorm 9">
                <a:extLst>
                  <a:ext uri="{FF2B5EF4-FFF2-40B4-BE49-F238E27FC236}">
                    <a16:creationId xmlns:a16="http://schemas.microsoft.com/office/drawing/2014/main" id="{A8371BBF-74E4-2725-19C2-D3FB79488788}"/>
                  </a:ext>
                </a:extLst>
              </p:cNvPr>
              <p:cNvSpPr/>
              <p:nvPr/>
            </p:nvSpPr>
            <p:spPr>
              <a:xfrm>
                <a:off x="6603094" y="278545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11" name="Vrije vorm: vorm 10">
                <a:extLst>
                  <a:ext uri="{FF2B5EF4-FFF2-40B4-BE49-F238E27FC236}">
                    <a16:creationId xmlns:a16="http://schemas.microsoft.com/office/drawing/2014/main" id="{27F6988E-A241-1AC0-E777-311FE0351B3C}"/>
                  </a:ext>
                </a:extLst>
              </p:cNvPr>
              <p:cNvSpPr/>
              <p:nvPr/>
            </p:nvSpPr>
            <p:spPr>
              <a:xfrm>
                <a:off x="6859792" y="2775836"/>
                <a:ext cx="212883" cy="281177"/>
              </a:xfrm>
              <a:custGeom>
                <a:avLst/>
                <a:gdLst>
                  <a:gd name="connsiteX0" fmla="*/ 5144 w 212883"/>
                  <a:gd name="connsiteY0" fmla="*/ 241649 h 281177"/>
                  <a:gd name="connsiteX1" fmla="*/ 0 w 212883"/>
                  <a:gd name="connsiteY1" fmla="*/ 116681 h 281177"/>
                  <a:gd name="connsiteX2" fmla="*/ 381 w 212883"/>
                  <a:gd name="connsiteY2" fmla="*/ 87344 h 281177"/>
                  <a:gd name="connsiteX3" fmla="*/ 5906 w 212883"/>
                  <a:gd name="connsiteY3" fmla="*/ 53245 h 281177"/>
                  <a:gd name="connsiteX4" fmla="*/ 20383 w 212883"/>
                  <a:gd name="connsiteY4" fmla="*/ 25432 h 281177"/>
                  <a:gd name="connsiteX5" fmla="*/ 44768 w 212883"/>
                  <a:gd name="connsiteY5" fmla="*/ 6763 h 281177"/>
                  <a:gd name="connsiteX6" fmla="*/ 78867 w 212883"/>
                  <a:gd name="connsiteY6" fmla="*/ 0 h 281177"/>
                  <a:gd name="connsiteX7" fmla="*/ 81248 w 212883"/>
                  <a:gd name="connsiteY7" fmla="*/ 0 h 281177"/>
                  <a:gd name="connsiteX8" fmla="*/ 137731 w 212883"/>
                  <a:gd name="connsiteY8" fmla="*/ 18669 h 281177"/>
                  <a:gd name="connsiteX9" fmla="*/ 158972 w 212883"/>
                  <a:gd name="connsiteY9" fmla="*/ 67818 h 281177"/>
                  <a:gd name="connsiteX10" fmla="*/ 158972 w 212883"/>
                  <a:gd name="connsiteY10" fmla="*/ 69437 h 281177"/>
                  <a:gd name="connsiteX11" fmla="*/ 154400 w 212883"/>
                  <a:gd name="connsiteY11" fmla="*/ 93440 h 281177"/>
                  <a:gd name="connsiteX12" fmla="*/ 145066 w 212883"/>
                  <a:gd name="connsiteY12" fmla="*/ 111062 h 281177"/>
                  <a:gd name="connsiteX13" fmla="*/ 193453 w 212883"/>
                  <a:gd name="connsiteY13" fmla="*/ 134684 h 281177"/>
                  <a:gd name="connsiteX14" fmla="*/ 212884 w 212883"/>
                  <a:gd name="connsiteY14" fmla="*/ 183261 h 281177"/>
                  <a:gd name="connsiteX15" fmla="*/ 212884 w 212883"/>
                  <a:gd name="connsiteY15" fmla="*/ 185261 h 281177"/>
                  <a:gd name="connsiteX16" fmla="*/ 205359 w 212883"/>
                  <a:gd name="connsiteY16" fmla="*/ 223361 h 281177"/>
                  <a:gd name="connsiteX17" fmla="*/ 180404 w 212883"/>
                  <a:gd name="connsiteY17" fmla="*/ 255841 h 281177"/>
                  <a:gd name="connsiteX18" fmla="*/ 137350 w 212883"/>
                  <a:gd name="connsiteY18" fmla="*/ 275654 h 281177"/>
                  <a:gd name="connsiteX19" fmla="*/ 86773 w 212883"/>
                  <a:gd name="connsiteY19" fmla="*/ 281178 h 281177"/>
                  <a:gd name="connsiteX20" fmla="*/ 40767 w 212883"/>
                  <a:gd name="connsiteY20" fmla="*/ 277559 h 281177"/>
                  <a:gd name="connsiteX21" fmla="*/ 5048 w 212883"/>
                  <a:gd name="connsiteY21" fmla="*/ 241459 h 281177"/>
                  <a:gd name="connsiteX22" fmla="*/ 80867 w 212883"/>
                  <a:gd name="connsiteY22" fmla="*/ 53245 h 281177"/>
                  <a:gd name="connsiteX23" fmla="*/ 66961 w 212883"/>
                  <a:gd name="connsiteY23" fmla="*/ 58007 h 281177"/>
                  <a:gd name="connsiteX24" fmla="*/ 66961 w 212883"/>
                  <a:gd name="connsiteY24" fmla="*/ 92488 h 281177"/>
                  <a:gd name="connsiteX25" fmla="*/ 76867 w 212883"/>
                  <a:gd name="connsiteY25" fmla="*/ 93631 h 281177"/>
                  <a:gd name="connsiteX26" fmla="*/ 93917 w 212883"/>
                  <a:gd name="connsiteY26" fmla="*/ 86678 h 281177"/>
                  <a:gd name="connsiteX27" fmla="*/ 101060 w 212883"/>
                  <a:gd name="connsiteY27" fmla="*/ 70580 h 281177"/>
                  <a:gd name="connsiteX28" fmla="*/ 95726 w 212883"/>
                  <a:gd name="connsiteY28" fmla="*/ 58484 h 281177"/>
                  <a:gd name="connsiteX29" fmla="*/ 80867 w 212883"/>
                  <a:gd name="connsiteY29" fmla="*/ 53150 h 281177"/>
                  <a:gd name="connsiteX30" fmla="*/ 70961 w 212883"/>
                  <a:gd name="connsiteY30" fmla="*/ 163925 h 281177"/>
                  <a:gd name="connsiteX31" fmla="*/ 70580 w 212883"/>
                  <a:gd name="connsiteY31" fmla="*/ 211931 h 281177"/>
                  <a:gd name="connsiteX32" fmla="*/ 79915 w 212883"/>
                  <a:gd name="connsiteY32" fmla="*/ 213932 h 281177"/>
                  <a:gd name="connsiteX33" fmla="*/ 89630 w 212883"/>
                  <a:gd name="connsiteY33" fmla="*/ 214694 h 281177"/>
                  <a:gd name="connsiteX34" fmla="*/ 91250 w 212883"/>
                  <a:gd name="connsiteY34" fmla="*/ 214694 h 281177"/>
                  <a:gd name="connsiteX35" fmla="*/ 110300 w 212883"/>
                  <a:gd name="connsiteY35" fmla="*/ 211074 h 281177"/>
                  <a:gd name="connsiteX36" fmla="*/ 123825 w 212883"/>
                  <a:gd name="connsiteY36" fmla="*/ 200406 h 281177"/>
                  <a:gd name="connsiteX37" fmla="*/ 128206 w 212883"/>
                  <a:gd name="connsiteY37" fmla="*/ 185738 h 281177"/>
                  <a:gd name="connsiteX38" fmla="*/ 125063 w 212883"/>
                  <a:gd name="connsiteY38" fmla="*/ 172212 h 281177"/>
                  <a:gd name="connsiteX39" fmla="*/ 113729 w 212883"/>
                  <a:gd name="connsiteY39" fmla="*/ 161925 h 281177"/>
                  <a:gd name="connsiteX40" fmla="*/ 95726 w 212883"/>
                  <a:gd name="connsiteY40" fmla="*/ 158401 h 281177"/>
                  <a:gd name="connsiteX41" fmla="*/ 71152 w 212883"/>
                  <a:gd name="connsiteY41" fmla="*/ 163925 h 2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7">
                    <a:moveTo>
                      <a:pt x="5144" y="241649"/>
                    </a:moveTo>
                    <a:cubicBezTo>
                      <a:pt x="1715" y="214408"/>
                      <a:pt x="0" y="172784"/>
                      <a:pt x="0" y="116681"/>
                    </a:cubicBezTo>
                    <a:lnTo>
                      <a:pt x="381" y="87344"/>
                    </a:lnTo>
                    <a:cubicBezTo>
                      <a:pt x="952" y="75152"/>
                      <a:pt x="2762" y="63818"/>
                      <a:pt x="5906" y="53245"/>
                    </a:cubicBezTo>
                    <a:cubicBezTo>
                      <a:pt x="9049" y="42672"/>
                      <a:pt x="13906" y="33433"/>
                      <a:pt x="20383" y="25432"/>
                    </a:cubicBezTo>
                    <a:cubicBezTo>
                      <a:pt x="26860" y="17526"/>
                      <a:pt x="34957" y="11335"/>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1"/>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7"/>
                      <a:pt x="5048" y="241459"/>
                    </a:cubicBezTo>
                    <a:close/>
                    <a:moveTo>
                      <a:pt x="80867" y="53245"/>
                    </a:moveTo>
                    <a:cubicBezTo>
                      <a:pt x="74771" y="53245"/>
                      <a:pt x="70199" y="54864"/>
                      <a:pt x="66961" y="58007"/>
                    </a:cubicBezTo>
                    <a:lnTo>
                      <a:pt x="66961" y="92488"/>
                    </a:lnTo>
                    <a:cubicBezTo>
                      <a:pt x="70675" y="93250"/>
                      <a:pt x="74009" y="93631"/>
                      <a:pt x="76867" y="93631"/>
                    </a:cubicBezTo>
                    <a:cubicBezTo>
                      <a:pt x="83439" y="93631"/>
                      <a:pt x="89154" y="91345"/>
                      <a:pt x="93917" y="86678"/>
                    </a:cubicBezTo>
                    <a:cubicBezTo>
                      <a:pt x="98679" y="82010"/>
                      <a:pt x="101060" y="76676"/>
                      <a:pt x="101060" y="70580"/>
                    </a:cubicBezTo>
                    <a:cubicBezTo>
                      <a:pt x="101060" y="66104"/>
                      <a:pt x="99250" y="62008"/>
                      <a:pt x="95726" y="58484"/>
                    </a:cubicBezTo>
                    <a:cubicBezTo>
                      <a:pt x="92107" y="54959"/>
                      <a:pt x="87154" y="53150"/>
                      <a:pt x="80867" y="53150"/>
                    </a:cubicBezTo>
                    <a:close/>
                    <a:moveTo>
                      <a:pt x="70961" y="163925"/>
                    </a:moveTo>
                    <a:lnTo>
                      <a:pt x="70580" y="211931"/>
                    </a:lnTo>
                    <a:cubicBezTo>
                      <a:pt x="72200" y="212693"/>
                      <a:pt x="75248" y="213360"/>
                      <a:pt x="79915" y="213932"/>
                    </a:cubicBezTo>
                    <a:cubicBezTo>
                      <a:pt x="84582" y="214503"/>
                      <a:pt x="87821" y="214694"/>
                      <a:pt x="89630" y="214694"/>
                    </a:cubicBezTo>
                    <a:lnTo>
                      <a:pt x="91250" y="214694"/>
                    </a:lnTo>
                    <a:cubicBezTo>
                      <a:pt x="97822" y="214694"/>
                      <a:pt x="104204" y="213551"/>
                      <a:pt x="110300" y="211074"/>
                    </a:cubicBezTo>
                    <a:cubicBezTo>
                      <a:pt x="116396" y="208693"/>
                      <a:pt x="120872" y="205169"/>
                      <a:pt x="123825" y="200406"/>
                    </a:cubicBezTo>
                    <a:cubicBezTo>
                      <a:pt x="126778" y="195644"/>
                      <a:pt x="128206" y="190786"/>
                      <a:pt x="128206" y="185738"/>
                    </a:cubicBezTo>
                    <a:cubicBezTo>
                      <a:pt x="128206" y="181261"/>
                      <a:pt x="127159" y="176784"/>
                      <a:pt x="125063" y="172212"/>
                    </a:cubicBezTo>
                    <a:cubicBezTo>
                      <a:pt x="122968" y="167735"/>
                      <a:pt x="119158" y="164306"/>
                      <a:pt x="113729" y="161925"/>
                    </a:cubicBezTo>
                    <a:cubicBezTo>
                      <a:pt x="108299" y="159544"/>
                      <a:pt x="102298" y="158401"/>
                      <a:pt x="95726" y="158401"/>
                    </a:cubicBezTo>
                    <a:cubicBezTo>
                      <a:pt x="86487" y="158401"/>
                      <a:pt x="78296" y="160211"/>
                      <a:pt x="71152" y="163925"/>
                    </a:cubicBezTo>
                    <a:close/>
                  </a:path>
                </a:pathLst>
              </a:custGeom>
              <a:grpFill/>
              <a:ln w="9525" cap="flat">
                <a:noFill/>
                <a:prstDash val="solid"/>
                <a:miter/>
              </a:ln>
            </p:spPr>
            <p:txBody>
              <a:bodyPr rtlCol="0" anchor="ctr"/>
              <a:lstStyle/>
              <a:p>
                <a:endParaRPr lang="nl-BE"/>
              </a:p>
            </p:txBody>
          </p:sp>
          <p:sp>
            <p:nvSpPr>
              <p:cNvPr id="12" name="Vrije vorm: vorm 11">
                <a:extLst>
                  <a:ext uri="{FF2B5EF4-FFF2-40B4-BE49-F238E27FC236}">
                    <a16:creationId xmlns:a16="http://schemas.microsoft.com/office/drawing/2014/main" id="{0A0E28C6-21BD-5FC9-A753-D267CB32F8F3}"/>
                  </a:ext>
                </a:extLst>
              </p:cNvPr>
              <p:cNvSpPr/>
              <p:nvPr/>
            </p:nvSpPr>
            <p:spPr>
              <a:xfrm>
                <a:off x="7084201" y="278145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5"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0" y="203644"/>
                      <a:pt x="6953" y="187738"/>
                    </a:cubicBezTo>
                    <a:cubicBezTo>
                      <a:pt x="2286" y="171831"/>
                      <a:pt x="0" y="155448"/>
                      <a:pt x="0" y="138589"/>
                    </a:cubicBezTo>
                    <a:cubicBezTo>
                      <a:pt x="0" y="122968"/>
                      <a:pt x="1810" y="107632"/>
                      <a:pt x="5524" y="92583"/>
                    </a:cubicBezTo>
                    <a:cubicBezTo>
                      <a:pt x="9239" y="77534"/>
                      <a:pt x="14478" y="64198"/>
                      <a:pt x="21431" y="52483"/>
                    </a:cubicBezTo>
                    <a:cubicBezTo>
                      <a:pt x="25622" y="45339"/>
                      <a:pt x="31909" y="37624"/>
                      <a:pt x="40291" y="29242"/>
                    </a:cubicBezTo>
                    <a:cubicBezTo>
                      <a:pt x="48673" y="20860"/>
                      <a:pt x="59245" y="14002"/>
                      <a:pt x="72199" y="8382"/>
                    </a:cubicBezTo>
                    <a:cubicBezTo>
                      <a:pt x="85153"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3" name="Vrije vorm: vorm 12">
                <a:extLst>
                  <a:ext uri="{FF2B5EF4-FFF2-40B4-BE49-F238E27FC236}">
                    <a16:creationId xmlns:a16="http://schemas.microsoft.com/office/drawing/2014/main" id="{6FF9C453-25BE-B139-AEA5-CA472071F337}"/>
                  </a:ext>
                </a:extLst>
              </p:cNvPr>
              <p:cNvSpPr/>
              <p:nvPr/>
            </p:nvSpPr>
            <p:spPr>
              <a:xfrm>
                <a:off x="7299561" y="2780694"/>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431"/>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5"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4" name="Vrije vorm: vorm 13">
                <a:extLst>
                  <a:ext uri="{FF2B5EF4-FFF2-40B4-BE49-F238E27FC236}">
                    <a16:creationId xmlns:a16="http://schemas.microsoft.com/office/drawing/2014/main" id="{D6A9F6F9-3E55-D9C4-05A3-DF7C16C466E0}"/>
                  </a:ext>
                </a:extLst>
              </p:cNvPr>
              <p:cNvSpPr/>
              <p:nvPr/>
            </p:nvSpPr>
            <p:spPr>
              <a:xfrm>
                <a:off x="7542830" y="278021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5" name="Vrije vorm: vorm 14">
                <a:extLst>
                  <a:ext uri="{FF2B5EF4-FFF2-40B4-BE49-F238E27FC236}">
                    <a16:creationId xmlns:a16="http://schemas.microsoft.com/office/drawing/2014/main" id="{8A55718A-765A-55EB-2A99-153530C7BAE2}"/>
                  </a:ext>
                </a:extLst>
              </p:cNvPr>
              <p:cNvSpPr/>
              <p:nvPr/>
            </p:nvSpPr>
            <p:spPr>
              <a:xfrm>
                <a:off x="7779336" y="278117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6" name="Vrije vorm: vorm 15">
                <a:extLst>
                  <a:ext uri="{FF2B5EF4-FFF2-40B4-BE49-F238E27FC236}">
                    <a16:creationId xmlns:a16="http://schemas.microsoft.com/office/drawing/2014/main" id="{AA932131-E6F6-1945-990F-67BE931CA567}"/>
                  </a:ext>
                </a:extLst>
              </p:cNvPr>
              <p:cNvSpPr/>
              <p:nvPr/>
            </p:nvSpPr>
            <p:spPr>
              <a:xfrm>
                <a:off x="7972979" y="278145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1" y="203644"/>
                      <a:pt x="6953" y="187738"/>
                    </a:cubicBezTo>
                    <a:cubicBezTo>
                      <a:pt x="2286" y="171831"/>
                      <a:pt x="0" y="155448"/>
                      <a:pt x="0" y="138589"/>
                    </a:cubicBezTo>
                    <a:cubicBezTo>
                      <a:pt x="0" y="122968"/>
                      <a:pt x="1810" y="107632"/>
                      <a:pt x="5525" y="92583"/>
                    </a:cubicBezTo>
                    <a:cubicBezTo>
                      <a:pt x="9239" y="77534"/>
                      <a:pt x="14478" y="64198"/>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7" name="Vrije vorm: vorm 16">
                <a:extLst>
                  <a:ext uri="{FF2B5EF4-FFF2-40B4-BE49-F238E27FC236}">
                    <a16:creationId xmlns:a16="http://schemas.microsoft.com/office/drawing/2014/main" id="{270E7FD7-A214-1580-8C36-E1872FC8F75F}"/>
                  </a:ext>
                </a:extLst>
              </p:cNvPr>
              <p:cNvSpPr/>
              <p:nvPr/>
            </p:nvSpPr>
            <p:spPr>
              <a:xfrm>
                <a:off x="8193388" y="278545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18" name="Vrije vorm: vorm 17">
                <a:extLst>
                  <a:ext uri="{FF2B5EF4-FFF2-40B4-BE49-F238E27FC236}">
                    <a16:creationId xmlns:a16="http://schemas.microsoft.com/office/drawing/2014/main" id="{D5584E09-E997-576E-C920-ABF1053DDA9B}"/>
                  </a:ext>
                </a:extLst>
              </p:cNvPr>
              <p:cNvSpPr/>
              <p:nvPr/>
            </p:nvSpPr>
            <p:spPr>
              <a:xfrm>
                <a:off x="6162562" y="314264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455"/>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9" name="Vrije vorm: vorm 18">
                <a:extLst>
                  <a:ext uri="{FF2B5EF4-FFF2-40B4-BE49-F238E27FC236}">
                    <a16:creationId xmlns:a16="http://schemas.microsoft.com/office/drawing/2014/main" id="{61A452E4-B429-3563-AD20-5A9216B92D34}"/>
                  </a:ext>
                </a:extLst>
              </p:cNvPr>
              <p:cNvSpPr/>
              <p:nvPr/>
            </p:nvSpPr>
            <p:spPr>
              <a:xfrm>
                <a:off x="6368112" y="314216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20" name="Vrije vorm: vorm 19">
                <a:extLst>
                  <a:ext uri="{FF2B5EF4-FFF2-40B4-BE49-F238E27FC236}">
                    <a16:creationId xmlns:a16="http://schemas.microsoft.com/office/drawing/2014/main" id="{BE7699DA-B646-B28B-2B5E-388E41FC17BC}"/>
                  </a:ext>
                </a:extLst>
              </p:cNvPr>
              <p:cNvSpPr/>
              <p:nvPr/>
            </p:nvSpPr>
            <p:spPr>
              <a:xfrm>
                <a:off x="6597760" y="314216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CFA10D44-AC4E-79A8-2880-4FCA7A631BEC}"/>
                  </a:ext>
                </a:extLst>
              </p:cNvPr>
              <p:cNvSpPr/>
              <p:nvPr/>
            </p:nvSpPr>
            <p:spPr>
              <a:xfrm>
                <a:off x="6836551" y="313873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451"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88EBE3C5-DB80-BAE3-4314-76270615A870}"/>
                  </a:ext>
                </a:extLst>
              </p:cNvPr>
              <p:cNvSpPr/>
              <p:nvPr/>
            </p:nvSpPr>
            <p:spPr>
              <a:xfrm>
                <a:off x="7109442" y="3141787"/>
                <a:ext cx="200691" cy="268509"/>
              </a:xfrm>
              <a:custGeom>
                <a:avLst/>
                <a:gdLst>
                  <a:gd name="connsiteX0" fmla="*/ 182594 w 200691"/>
                  <a:gd name="connsiteY0" fmla="*/ 74200 h 268509"/>
                  <a:gd name="connsiteX1" fmla="*/ 174498 w 200691"/>
                  <a:gd name="connsiteY1" fmla="*/ 77152 h 268509"/>
                  <a:gd name="connsiteX2" fmla="*/ 147542 w 200691"/>
                  <a:gd name="connsiteY2" fmla="*/ 78296 h 268509"/>
                  <a:gd name="connsiteX3" fmla="*/ 118015 w 200691"/>
                  <a:gd name="connsiteY3" fmla="*/ 80105 h 268509"/>
                  <a:gd name="connsiteX4" fmla="*/ 99727 w 200691"/>
                  <a:gd name="connsiteY4" fmla="*/ 88487 h 268509"/>
                  <a:gd name="connsiteX5" fmla="*/ 83820 w 200691"/>
                  <a:gd name="connsiteY5" fmla="*/ 107728 h 268509"/>
                  <a:gd name="connsiteX6" fmla="*/ 77438 w 200691"/>
                  <a:gd name="connsiteY6" fmla="*/ 132493 h 268509"/>
                  <a:gd name="connsiteX7" fmla="*/ 114681 w 200691"/>
                  <a:gd name="connsiteY7" fmla="*/ 186785 h 268509"/>
                  <a:gd name="connsiteX8" fmla="*/ 126587 w 200691"/>
                  <a:gd name="connsiteY8" fmla="*/ 187547 h 268509"/>
                  <a:gd name="connsiteX9" fmla="*/ 169450 w 200691"/>
                  <a:gd name="connsiteY9" fmla="*/ 185547 h 268509"/>
                  <a:gd name="connsiteX10" fmla="*/ 172593 w 200691"/>
                  <a:gd name="connsiteY10" fmla="*/ 185547 h 268509"/>
                  <a:gd name="connsiteX11" fmla="*/ 187262 w 200691"/>
                  <a:gd name="connsiteY11" fmla="*/ 190119 h 268509"/>
                  <a:gd name="connsiteX12" fmla="*/ 197549 w 200691"/>
                  <a:gd name="connsiteY12" fmla="*/ 201263 h 268509"/>
                  <a:gd name="connsiteX13" fmla="*/ 200692 w 200691"/>
                  <a:gd name="connsiteY13" fmla="*/ 215360 h 268509"/>
                  <a:gd name="connsiteX14" fmla="*/ 164973 w 200691"/>
                  <a:gd name="connsiteY14" fmla="*/ 261747 h 268509"/>
                  <a:gd name="connsiteX15" fmla="*/ 118205 w 200691"/>
                  <a:gd name="connsiteY15" fmla="*/ 268510 h 268509"/>
                  <a:gd name="connsiteX16" fmla="*/ 62294 w 200691"/>
                  <a:gd name="connsiteY16" fmla="*/ 260223 h 268509"/>
                  <a:gd name="connsiteX17" fmla="*/ 38291 w 200691"/>
                  <a:gd name="connsiteY17" fmla="*/ 247555 h 268509"/>
                  <a:gd name="connsiteX18" fmla="*/ 17050 w 200691"/>
                  <a:gd name="connsiteY18" fmla="*/ 222980 h 268509"/>
                  <a:gd name="connsiteX19" fmla="*/ 3810 w 200691"/>
                  <a:gd name="connsiteY19" fmla="*/ 186499 h 268509"/>
                  <a:gd name="connsiteX20" fmla="*/ 0 w 200691"/>
                  <a:gd name="connsiteY20" fmla="*/ 148400 h 268509"/>
                  <a:gd name="connsiteX21" fmla="*/ 11906 w 200691"/>
                  <a:gd name="connsiteY21" fmla="*/ 73628 h 268509"/>
                  <a:gd name="connsiteX22" fmla="*/ 48387 w 200691"/>
                  <a:gd name="connsiteY22" fmla="*/ 23431 h 268509"/>
                  <a:gd name="connsiteX23" fmla="*/ 131254 w 200691"/>
                  <a:gd name="connsiteY23" fmla="*/ 0 h 268509"/>
                  <a:gd name="connsiteX24" fmla="*/ 160973 w 200691"/>
                  <a:gd name="connsiteY24" fmla="*/ 4572 h 268509"/>
                  <a:gd name="connsiteX25" fmla="*/ 187166 w 200691"/>
                  <a:gd name="connsiteY25" fmla="*/ 18669 h 268509"/>
                  <a:gd name="connsiteX26" fmla="*/ 195929 w 200691"/>
                  <a:gd name="connsiteY26" fmla="*/ 40100 h 268509"/>
                  <a:gd name="connsiteX27" fmla="*/ 192119 w 200691"/>
                  <a:gd name="connsiteY27" fmla="*/ 62294 h 268509"/>
                  <a:gd name="connsiteX28" fmla="*/ 182404 w 200691"/>
                  <a:gd name="connsiteY28" fmla="*/ 74200 h 26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0691" h="268509">
                    <a:moveTo>
                      <a:pt x="182594" y="74200"/>
                    </a:moveTo>
                    <a:cubicBezTo>
                      <a:pt x="180975" y="75533"/>
                      <a:pt x="178308" y="76486"/>
                      <a:pt x="174498" y="77152"/>
                    </a:cubicBezTo>
                    <a:cubicBezTo>
                      <a:pt x="170688" y="77819"/>
                      <a:pt x="161639" y="78200"/>
                      <a:pt x="147542" y="78296"/>
                    </a:cubicBezTo>
                    <a:cubicBezTo>
                      <a:pt x="133350" y="78391"/>
                      <a:pt x="123539" y="79057"/>
                      <a:pt x="118015" y="80105"/>
                    </a:cubicBezTo>
                    <a:cubicBezTo>
                      <a:pt x="112204" y="81153"/>
                      <a:pt x="106108" y="83915"/>
                      <a:pt x="99727" y="88487"/>
                    </a:cubicBezTo>
                    <a:cubicBezTo>
                      <a:pt x="93345" y="92964"/>
                      <a:pt x="88106" y="99346"/>
                      <a:pt x="83820" y="107728"/>
                    </a:cubicBezTo>
                    <a:cubicBezTo>
                      <a:pt x="79629" y="116015"/>
                      <a:pt x="77438" y="124301"/>
                      <a:pt x="77438" y="132493"/>
                    </a:cubicBezTo>
                    <a:cubicBezTo>
                      <a:pt x="77438" y="165259"/>
                      <a:pt x="89821" y="183356"/>
                      <a:pt x="114681" y="186785"/>
                    </a:cubicBezTo>
                    <a:lnTo>
                      <a:pt x="126587" y="187547"/>
                    </a:lnTo>
                    <a:lnTo>
                      <a:pt x="169450" y="185547"/>
                    </a:lnTo>
                    <a:lnTo>
                      <a:pt x="172593" y="185547"/>
                    </a:lnTo>
                    <a:cubicBezTo>
                      <a:pt x="177641" y="185833"/>
                      <a:pt x="182499" y="187357"/>
                      <a:pt x="187262" y="190119"/>
                    </a:cubicBezTo>
                    <a:cubicBezTo>
                      <a:pt x="192024" y="192881"/>
                      <a:pt x="195453" y="196596"/>
                      <a:pt x="197549" y="201263"/>
                    </a:cubicBezTo>
                    <a:cubicBezTo>
                      <a:pt x="199644" y="205930"/>
                      <a:pt x="200692" y="210598"/>
                      <a:pt x="200692" y="215360"/>
                    </a:cubicBezTo>
                    <a:cubicBezTo>
                      <a:pt x="200406" y="238887"/>
                      <a:pt x="188500" y="254318"/>
                      <a:pt x="164973" y="261747"/>
                    </a:cubicBezTo>
                    <a:cubicBezTo>
                      <a:pt x="151448" y="266224"/>
                      <a:pt x="135922" y="268510"/>
                      <a:pt x="118205" y="268510"/>
                    </a:cubicBezTo>
                    <a:cubicBezTo>
                      <a:pt x="97536" y="268510"/>
                      <a:pt x="78962" y="265747"/>
                      <a:pt x="62294" y="260223"/>
                    </a:cubicBezTo>
                    <a:cubicBezTo>
                      <a:pt x="54102" y="257556"/>
                      <a:pt x="46101" y="253365"/>
                      <a:pt x="38291" y="247555"/>
                    </a:cubicBezTo>
                    <a:cubicBezTo>
                      <a:pt x="30480" y="241745"/>
                      <a:pt x="23431" y="233553"/>
                      <a:pt x="17050" y="222980"/>
                    </a:cubicBezTo>
                    <a:cubicBezTo>
                      <a:pt x="10668" y="212408"/>
                      <a:pt x="6287" y="200216"/>
                      <a:pt x="3810" y="186499"/>
                    </a:cubicBezTo>
                    <a:cubicBezTo>
                      <a:pt x="1333" y="172784"/>
                      <a:pt x="0" y="160020"/>
                      <a:pt x="0" y="148400"/>
                    </a:cubicBezTo>
                    <a:cubicBezTo>
                      <a:pt x="0" y="119825"/>
                      <a:pt x="4001" y="94964"/>
                      <a:pt x="11906" y="73628"/>
                    </a:cubicBezTo>
                    <a:cubicBezTo>
                      <a:pt x="19812" y="52388"/>
                      <a:pt x="32004" y="35624"/>
                      <a:pt x="48387" y="23431"/>
                    </a:cubicBezTo>
                    <a:cubicBezTo>
                      <a:pt x="69247" y="7810"/>
                      <a:pt x="96869" y="0"/>
                      <a:pt x="131254" y="0"/>
                    </a:cubicBezTo>
                    <a:cubicBezTo>
                      <a:pt x="139446" y="0"/>
                      <a:pt x="149352" y="1524"/>
                      <a:pt x="160973" y="4572"/>
                    </a:cubicBezTo>
                    <a:cubicBezTo>
                      <a:pt x="172593" y="7620"/>
                      <a:pt x="181356" y="12287"/>
                      <a:pt x="187166" y="18669"/>
                    </a:cubicBezTo>
                    <a:cubicBezTo>
                      <a:pt x="192977" y="25051"/>
                      <a:pt x="195929" y="32195"/>
                      <a:pt x="195929" y="40100"/>
                    </a:cubicBezTo>
                    <a:cubicBezTo>
                      <a:pt x="195929" y="48577"/>
                      <a:pt x="194691" y="56007"/>
                      <a:pt x="192119" y="62294"/>
                    </a:cubicBezTo>
                    <a:cubicBezTo>
                      <a:pt x="189643" y="68675"/>
                      <a:pt x="186404" y="72580"/>
                      <a:pt x="182404" y="74200"/>
                    </a:cubicBezTo>
                    <a:close/>
                  </a:path>
                </a:pathLst>
              </a:custGeom>
              <a:grp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C3F9B53D-CE8A-A2A7-0E2C-993957568545}"/>
                  </a:ext>
                </a:extLst>
              </p:cNvPr>
              <p:cNvSpPr/>
              <p:nvPr/>
            </p:nvSpPr>
            <p:spPr>
              <a:xfrm>
                <a:off x="7320612" y="3063110"/>
                <a:ext cx="200977" cy="353060"/>
              </a:xfrm>
              <a:custGeom>
                <a:avLst/>
                <a:gdLst>
                  <a:gd name="connsiteX0" fmla="*/ 88868 w 200977"/>
                  <a:gd name="connsiteY0" fmla="*/ 260794 h 353060"/>
                  <a:gd name="connsiteX1" fmla="*/ 96393 w 200977"/>
                  <a:gd name="connsiteY1" fmla="*/ 274701 h 353060"/>
                  <a:gd name="connsiteX2" fmla="*/ 108490 w 200977"/>
                  <a:gd name="connsiteY2" fmla="*/ 281083 h 353060"/>
                  <a:gd name="connsiteX3" fmla="*/ 121825 w 200977"/>
                  <a:gd name="connsiteY3" fmla="*/ 283464 h 353060"/>
                  <a:gd name="connsiteX4" fmla="*/ 173355 w 200977"/>
                  <a:gd name="connsiteY4" fmla="*/ 272796 h 353060"/>
                  <a:gd name="connsiteX5" fmla="*/ 180118 w 200977"/>
                  <a:gd name="connsiteY5" fmla="*/ 271653 h 353060"/>
                  <a:gd name="connsiteX6" fmla="*/ 189643 w 200977"/>
                  <a:gd name="connsiteY6" fmla="*/ 276415 h 353060"/>
                  <a:gd name="connsiteX7" fmla="*/ 196787 w 200977"/>
                  <a:gd name="connsiteY7" fmla="*/ 286703 h 353060"/>
                  <a:gd name="connsiteX8" fmla="*/ 199930 w 200977"/>
                  <a:gd name="connsiteY8" fmla="*/ 298990 h 353060"/>
                  <a:gd name="connsiteX9" fmla="*/ 194405 w 200977"/>
                  <a:gd name="connsiteY9" fmla="*/ 317659 h 353060"/>
                  <a:gd name="connsiteX10" fmla="*/ 169069 w 200977"/>
                  <a:gd name="connsiteY10" fmla="*/ 340042 h 353060"/>
                  <a:gd name="connsiteX11" fmla="*/ 135350 w 200977"/>
                  <a:gd name="connsiteY11" fmla="*/ 350996 h 353060"/>
                  <a:gd name="connsiteX12" fmla="*/ 107156 w 200977"/>
                  <a:gd name="connsiteY12" fmla="*/ 352996 h 353060"/>
                  <a:gd name="connsiteX13" fmla="*/ 80200 w 200977"/>
                  <a:gd name="connsiteY13" fmla="*/ 348615 h 353060"/>
                  <a:gd name="connsiteX14" fmla="*/ 51625 w 200977"/>
                  <a:gd name="connsiteY14" fmla="*/ 334709 h 353060"/>
                  <a:gd name="connsiteX15" fmla="*/ 25813 w 200977"/>
                  <a:gd name="connsiteY15" fmla="*/ 308324 h 353060"/>
                  <a:gd name="connsiteX16" fmla="*/ 6953 w 200977"/>
                  <a:gd name="connsiteY16" fmla="*/ 268034 h 353060"/>
                  <a:gd name="connsiteX17" fmla="*/ 0 w 200977"/>
                  <a:gd name="connsiteY17" fmla="*/ 218885 h 353060"/>
                  <a:gd name="connsiteX18" fmla="*/ 5525 w 200977"/>
                  <a:gd name="connsiteY18" fmla="*/ 172879 h 353060"/>
                  <a:gd name="connsiteX19" fmla="*/ 21431 w 200977"/>
                  <a:gd name="connsiteY19" fmla="*/ 132778 h 353060"/>
                  <a:gd name="connsiteX20" fmla="*/ 40291 w 200977"/>
                  <a:gd name="connsiteY20" fmla="*/ 109538 h 353060"/>
                  <a:gd name="connsiteX21" fmla="*/ 72200 w 200977"/>
                  <a:gd name="connsiteY21" fmla="*/ 88678 h 353060"/>
                  <a:gd name="connsiteX22" fmla="*/ 111824 w 200977"/>
                  <a:gd name="connsiteY22" fmla="*/ 80296 h 353060"/>
                  <a:gd name="connsiteX23" fmla="*/ 140399 w 200977"/>
                  <a:gd name="connsiteY23" fmla="*/ 84106 h 353060"/>
                  <a:gd name="connsiteX24" fmla="*/ 170498 w 200977"/>
                  <a:gd name="connsiteY24" fmla="*/ 98203 h 353060"/>
                  <a:gd name="connsiteX25" fmla="*/ 193262 w 200977"/>
                  <a:gd name="connsiteY25" fmla="*/ 124968 h 353060"/>
                  <a:gd name="connsiteX26" fmla="*/ 200978 w 200977"/>
                  <a:gd name="connsiteY26" fmla="*/ 158496 h 353060"/>
                  <a:gd name="connsiteX27" fmla="*/ 197358 w 200977"/>
                  <a:gd name="connsiteY27" fmla="*/ 183928 h 353060"/>
                  <a:gd name="connsiteX28" fmla="*/ 187071 w 200977"/>
                  <a:gd name="connsiteY28" fmla="*/ 207359 h 353060"/>
                  <a:gd name="connsiteX29" fmla="*/ 167831 w 200977"/>
                  <a:gd name="connsiteY29" fmla="*/ 226409 h 353060"/>
                  <a:gd name="connsiteX30" fmla="*/ 135065 w 200977"/>
                  <a:gd name="connsiteY30" fmla="*/ 244221 h 353060"/>
                  <a:gd name="connsiteX31" fmla="*/ 94964 w 200977"/>
                  <a:gd name="connsiteY31" fmla="*/ 253746 h 353060"/>
                  <a:gd name="connsiteX32" fmla="*/ 90392 w 200977"/>
                  <a:gd name="connsiteY32" fmla="*/ 256127 h 353060"/>
                  <a:gd name="connsiteX33" fmla="*/ 88583 w 200977"/>
                  <a:gd name="connsiteY33" fmla="*/ 260890 h 353060"/>
                  <a:gd name="connsiteX34" fmla="*/ 132493 w 200977"/>
                  <a:gd name="connsiteY34" fmla="*/ 159639 h 353060"/>
                  <a:gd name="connsiteX35" fmla="*/ 118967 w 200977"/>
                  <a:gd name="connsiteY35" fmla="*/ 144590 h 353060"/>
                  <a:gd name="connsiteX36" fmla="*/ 103727 w 200977"/>
                  <a:gd name="connsiteY36" fmla="*/ 148590 h 353060"/>
                  <a:gd name="connsiteX37" fmla="*/ 91250 w 200977"/>
                  <a:gd name="connsiteY37" fmla="*/ 157353 h 353060"/>
                  <a:gd name="connsiteX38" fmla="*/ 80582 w 200977"/>
                  <a:gd name="connsiteY38" fmla="*/ 174784 h 353060"/>
                  <a:gd name="connsiteX39" fmla="*/ 76962 w 200977"/>
                  <a:gd name="connsiteY39" fmla="*/ 194596 h 353060"/>
                  <a:gd name="connsiteX40" fmla="*/ 77343 w 200977"/>
                  <a:gd name="connsiteY40" fmla="*/ 200501 h 353060"/>
                  <a:gd name="connsiteX41" fmla="*/ 102108 w 200977"/>
                  <a:gd name="connsiteY41" fmla="*/ 193358 h 353060"/>
                  <a:gd name="connsiteX42" fmla="*/ 124111 w 200977"/>
                  <a:gd name="connsiteY42" fmla="*/ 177927 h 353060"/>
                  <a:gd name="connsiteX43" fmla="*/ 132398 w 200977"/>
                  <a:gd name="connsiteY43" fmla="*/ 159639 h 353060"/>
                  <a:gd name="connsiteX44" fmla="*/ 121825 w 200977"/>
                  <a:gd name="connsiteY44" fmla="*/ 190 h 353060"/>
                  <a:gd name="connsiteX45" fmla="*/ 125825 w 200977"/>
                  <a:gd name="connsiteY45" fmla="*/ 190 h 353060"/>
                  <a:gd name="connsiteX46" fmla="*/ 140494 w 200977"/>
                  <a:gd name="connsiteY46" fmla="*/ 2953 h 353060"/>
                  <a:gd name="connsiteX47" fmla="*/ 145256 w 200977"/>
                  <a:gd name="connsiteY47" fmla="*/ 11240 h 353060"/>
                  <a:gd name="connsiteX48" fmla="*/ 137350 w 200977"/>
                  <a:gd name="connsiteY48" fmla="*/ 28861 h 353060"/>
                  <a:gd name="connsiteX49" fmla="*/ 116491 w 200977"/>
                  <a:gd name="connsiteY49" fmla="*/ 54864 h 353060"/>
                  <a:gd name="connsiteX50" fmla="*/ 98012 w 200977"/>
                  <a:gd name="connsiteY50" fmla="*/ 70294 h 353060"/>
                  <a:gd name="connsiteX51" fmla="*/ 92869 w 200977"/>
                  <a:gd name="connsiteY51" fmla="*/ 70675 h 353060"/>
                  <a:gd name="connsiteX52" fmla="*/ 83344 w 200977"/>
                  <a:gd name="connsiteY52" fmla="*/ 67056 h 353060"/>
                  <a:gd name="connsiteX53" fmla="*/ 79820 w 200977"/>
                  <a:gd name="connsiteY53" fmla="*/ 59531 h 353060"/>
                  <a:gd name="connsiteX54" fmla="*/ 81439 w 200977"/>
                  <a:gd name="connsiteY54" fmla="*/ 52006 h 353060"/>
                  <a:gd name="connsiteX55" fmla="*/ 92583 w 200977"/>
                  <a:gd name="connsiteY55" fmla="*/ 26384 h 353060"/>
                  <a:gd name="connsiteX56" fmla="*/ 106871 w 200977"/>
                  <a:gd name="connsiteY56" fmla="*/ 4763 h 353060"/>
                  <a:gd name="connsiteX57" fmla="*/ 121920 w 200977"/>
                  <a:gd name="connsiteY57" fmla="*/ 0 h 35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00977" h="353060">
                    <a:moveTo>
                      <a:pt x="88868" y="260794"/>
                    </a:moveTo>
                    <a:cubicBezTo>
                      <a:pt x="88868" y="265843"/>
                      <a:pt x="91345" y="270415"/>
                      <a:pt x="96393" y="274701"/>
                    </a:cubicBezTo>
                    <a:cubicBezTo>
                      <a:pt x="99536" y="277368"/>
                      <a:pt x="103632" y="279463"/>
                      <a:pt x="108490" y="281083"/>
                    </a:cubicBezTo>
                    <a:cubicBezTo>
                      <a:pt x="113348" y="282702"/>
                      <a:pt x="117824" y="283464"/>
                      <a:pt x="121825" y="283464"/>
                    </a:cubicBezTo>
                    <a:cubicBezTo>
                      <a:pt x="136874" y="283464"/>
                      <a:pt x="154115" y="279940"/>
                      <a:pt x="173355" y="272796"/>
                    </a:cubicBezTo>
                    <a:cubicBezTo>
                      <a:pt x="175736" y="272034"/>
                      <a:pt x="178022" y="271653"/>
                      <a:pt x="180118" y="271653"/>
                    </a:cubicBezTo>
                    <a:cubicBezTo>
                      <a:pt x="183547" y="271653"/>
                      <a:pt x="186690" y="273272"/>
                      <a:pt x="189643" y="276415"/>
                    </a:cubicBezTo>
                    <a:cubicBezTo>
                      <a:pt x="192596" y="279559"/>
                      <a:pt x="194977" y="282988"/>
                      <a:pt x="196787" y="286703"/>
                    </a:cubicBezTo>
                    <a:cubicBezTo>
                      <a:pt x="198882" y="290894"/>
                      <a:pt x="199930" y="294989"/>
                      <a:pt x="199930" y="298990"/>
                    </a:cubicBezTo>
                    <a:cubicBezTo>
                      <a:pt x="199930" y="305371"/>
                      <a:pt x="198120" y="311563"/>
                      <a:pt x="194405" y="317659"/>
                    </a:cubicBezTo>
                    <a:cubicBezTo>
                      <a:pt x="188881" y="326898"/>
                      <a:pt x="180404" y="334423"/>
                      <a:pt x="169069" y="340042"/>
                    </a:cubicBezTo>
                    <a:cubicBezTo>
                      <a:pt x="157734" y="345757"/>
                      <a:pt x="146495" y="349377"/>
                      <a:pt x="135350" y="350996"/>
                    </a:cubicBezTo>
                    <a:cubicBezTo>
                      <a:pt x="124206" y="352615"/>
                      <a:pt x="114871" y="353282"/>
                      <a:pt x="107156" y="352996"/>
                    </a:cubicBezTo>
                    <a:cubicBezTo>
                      <a:pt x="98965" y="352711"/>
                      <a:pt x="90011" y="351282"/>
                      <a:pt x="80200" y="348615"/>
                    </a:cubicBezTo>
                    <a:cubicBezTo>
                      <a:pt x="70390" y="345948"/>
                      <a:pt x="60865" y="341376"/>
                      <a:pt x="51625" y="334709"/>
                    </a:cubicBezTo>
                    <a:cubicBezTo>
                      <a:pt x="42386" y="328136"/>
                      <a:pt x="33814" y="319278"/>
                      <a:pt x="25813" y="308324"/>
                    </a:cubicBezTo>
                    <a:cubicBezTo>
                      <a:pt x="17907" y="297371"/>
                      <a:pt x="11621" y="283940"/>
                      <a:pt x="6953" y="268034"/>
                    </a:cubicBezTo>
                    <a:cubicBezTo>
                      <a:pt x="2286" y="252127"/>
                      <a:pt x="0" y="235744"/>
                      <a:pt x="0" y="218885"/>
                    </a:cubicBezTo>
                    <a:cubicBezTo>
                      <a:pt x="0" y="203264"/>
                      <a:pt x="1810" y="187928"/>
                      <a:pt x="5525" y="172879"/>
                    </a:cubicBezTo>
                    <a:cubicBezTo>
                      <a:pt x="9239" y="157829"/>
                      <a:pt x="14478" y="144494"/>
                      <a:pt x="21431" y="132778"/>
                    </a:cubicBezTo>
                    <a:cubicBezTo>
                      <a:pt x="25622" y="125635"/>
                      <a:pt x="31909" y="117919"/>
                      <a:pt x="40291" y="109538"/>
                    </a:cubicBezTo>
                    <a:cubicBezTo>
                      <a:pt x="48673" y="101155"/>
                      <a:pt x="59246" y="94297"/>
                      <a:pt x="72200" y="88678"/>
                    </a:cubicBezTo>
                    <a:cubicBezTo>
                      <a:pt x="85154" y="83153"/>
                      <a:pt x="98393" y="80296"/>
                      <a:pt x="111824" y="80296"/>
                    </a:cubicBezTo>
                    <a:cubicBezTo>
                      <a:pt x="120777" y="80296"/>
                      <a:pt x="130302" y="81534"/>
                      <a:pt x="140399" y="84106"/>
                    </a:cubicBezTo>
                    <a:cubicBezTo>
                      <a:pt x="150400" y="86582"/>
                      <a:pt x="160496" y="91345"/>
                      <a:pt x="170498" y="98203"/>
                    </a:cubicBezTo>
                    <a:cubicBezTo>
                      <a:pt x="180499" y="105061"/>
                      <a:pt x="188119" y="114014"/>
                      <a:pt x="193262" y="124968"/>
                    </a:cubicBezTo>
                    <a:cubicBezTo>
                      <a:pt x="198406" y="135922"/>
                      <a:pt x="200978" y="147161"/>
                      <a:pt x="200978" y="158496"/>
                    </a:cubicBezTo>
                    <a:cubicBezTo>
                      <a:pt x="200978" y="166211"/>
                      <a:pt x="199835" y="174593"/>
                      <a:pt x="197358" y="183928"/>
                    </a:cubicBezTo>
                    <a:cubicBezTo>
                      <a:pt x="194977" y="193167"/>
                      <a:pt x="191548" y="200977"/>
                      <a:pt x="187071" y="207359"/>
                    </a:cubicBezTo>
                    <a:cubicBezTo>
                      <a:pt x="182880" y="213169"/>
                      <a:pt x="176403" y="219551"/>
                      <a:pt x="167831" y="226409"/>
                    </a:cubicBezTo>
                    <a:cubicBezTo>
                      <a:pt x="159258" y="233267"/>
                      <a:pt x="148304" y="239268"/>
                      <a:pt x="135065" y="244221"/>
                    </a:cubicBezTo>
                    <a:cubicBezTo>
                      <a:pt x="121825" y="249269"/>
                      <a:pt x="108490" y="252413"/>
                      <a:pt x="94964" y="253746"/>
                    </a:cubicBezTo>
                    <a:cubicBezTo>
                      <a:pt x="93154" y="254032"/>
                      <a:pt x="91631" y="254794"/>
                      <a:pt x="90392" y="256127"/>
                    </a:cubicBezTo>
                    <a:cubicBezTo>
                      <a:pt x="89154" y="257461"/>
                      <a:pt x="88583" y="259080"/>
                      <a:pt x="88583" y="260890"/>
                    </a:cubicBezTo>
                    <a:close/>
                    <a:moveTo>
                      <a:pt x="132493" y="159639"/>
                    </a:moveTo>
                    <a:cubicBezTo>
                      <a:pt x="132493" y="149638"/>
                      <a:pt x="128016" y="144590"/>
                      <a:pt x="118967" y="144590"/>
                    </a:cubicBezTo>
                    <a:cubicBezTo>
                      <a:pt x="113919" y="144590"/>
                      <a:pt x="108871" y="145923"/>
                      <a:pt x="103727" y="148590"/>
                    </a:cubicBezTo>
                    <a:cubicBezTo>
                      <a:pt x="98584" y="151257"/>
                      <a:pt x="94393" y="154115"/>
                      <a:pt x="91250" y="157353"/>
                    </a:cubicBezTo>
                    <a:cubicBezTo>
                      <a:pt x="86487" y="162115"/>
                      <a:pt x="82963" y="167926"/>
                      <a:pt x="80582" y="174784"/>
                    </a:cubicBezTo>
                    <a:cubicBezTo>
                      <a:pt x="78200" y="181642"/>
                      <a:pt x="76962" y="188309"/>
                      <a:pt x="76962" y="194596"/>
                    </a:cubicBezTo>
                    <a:lnTo>
                      <a:pt x="77343" y="200501"/>
                    </a:lnTo>
                    <a:cubicBezTo>
                      <a:pt x="84773" y="200215"/>
                      <a:pt x="93059" y="197834"/>
                      <a:pt x="102108" y="193358"/>
                    </a:cubicBezTo>
                    <a:cubicBezTo>
                      <a:pt x="111252" y="188881"/>
                      <a:pt x="118586" y="183737"/>
                      <a:pt x="124111" y="177927"/>
                    </a:cubicBezTo>
                    <a:cubicBezTo>
                      <a:pt x="129635" y="172117"/>
                      <a:pt x="132398" y="166021"/>
                      <a:pt x="132398" y="159639"/>
                    </a:cubicBezTo>
                    <a:close/>
                    <a:moveTo>
                      <a:pt x="121825" y="190"/>
                    </a:moveTo>
                    <a:lnTo>
                      <a:pt x="125825" y="190"/>
                    </a:lnTo>
                    <a:cubicBezTo>
                      <a:pt x="132398" y="190"/>
                      <a:pt x="137350" y="1143"/>
                      <a:pt x="140494" y="2953"/>
                    </a:cubicBezTo>
                    <a:cubicBezTo>
                      <a:pt x="143637" y="4572"/>
                      <a:pt x="145256" y="7334"/>
                      <a:pt x="145256" y="11240"/>
                    </a:cubicBezTo>
                    <a:cubicBezTo>
                      <a:pt x="144971" y="15240"/>
                      <a:pt x="142304" y="21145"/>
                      <a:pt x="137350" y="28861"/>
                    </a:cubicBezTo>
                    <a:cubicBezTo>
                      <a:pt x="132302" y="36671"/>
                      <a:pt x="125349" y="45339"/>
                      <a:pt x="116491" y="54864"/>
                    </a:cubicBezTo>
                    <a:cubicBezTo>
                      <a:pt x="107633" y="64389"/>
                      <a:pt x="101441" y="69532"/>
                      <a:pt x="98012" y="70294"/>
                    </a:cubicBezTo>
                    <a:lnTo>
                      <a:pt x="92869" y="70675"/>
                    </a:lnTo>
                    <a:cubicBezTo>
                      <a:pt x="88868" y="70390"/>
                      <a:pt x="85725" y="69247"/>
                      <a:pt x="83344" y="67056"/>
                    </a:cubicBezTo>
                    <a:cubicBezTo>
                      <a:pt x="80963" y="64960"/>
                      <a:pt x="79820" y="62389"/>
                      <a:pt x="79820" y="59531"/>
                    </a:cubicBezTo>
                    <a:cubicBezTo>
                      <a:pt x="79820" y="57150"/>
                      <a:pt x="80391" y="54673"/>
                      <a:pt x="81439" y="52006"/>
                    </a:cubicBezTo>
                    <a:cubicBezTo>
                      <a:pt x="84106" y="44577"/>
                      <a:pt x="87821" y="36100"/>
                      <a:pt x="92583" y="26384"/>
                    </a:cubicBezTo>
                    <a:cubicBezTo>
                      <a:pt x="97346" y="16764"/>
                      <a:pt x="102108" y="9525"/>
                      <a:pt x="106871" y="4763"/>
                    </a:cubicBezTo>
                    <a:cubicBezTo>
                      <a:pt x="110014" y="1619"/>
                      <a:pt x="115062" y="0"/>
                      <a:pt x="121920" y="0"/>
                    </a:cubicBezTo>
                    <a:close/>
                  </a:path>
                </a:pathLst>
              </a:custGeom>
              <a:grp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D645F4DA-CDC8-E79F-DBBF-51006A10E153}"/>
                  </a:ext>
                </a:extLst>
              </p:cNvPr>
              <p:cNvSpPr/>
              <p:nvPr/>
            </p:nvSpPr>
            <p:spPr>
              <a:xfrm>
                <a:off x="7545688" y="314312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757DB505-B08F-7B5E-943E-F30A64825BB7}"/>
                  </a:ext>
                </a:extLst>
              </p:cNvPr>
              <p:cNvSpPr/>
              <p:nvPr/>
            </p:nvSpPr>
            <p:spPr>
              <a:xfrm>
                <a:off x="7753333" y="3142263"/>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8 w 80105"/>
                  <a:gd name="connsiteY13" fmla="*/ 23336 h 272891"/>
                  <a:gd name="connsiteX14" fmla="*/ 2858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240" y="266795"/>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8" y="23336"/>
                    </a:lnTo>
                    <a:lnTo>
                      <a:pt x="2858" y="7906"/>
                    </a:lnTo>
                    <a:cubicBezTo>
                      <a:pt x="11811" y="2667"/>
                      <a:pt x="22288" y="0"/>
                      <a:pt x="34195" y="0"/>
                    </a:cubicBezTo>
                    <a:cubicBezTo>
                      <a:pt x="43434" y="0"/>
                      <a:pt x="51625" y="1905"/>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E050F3EC-05F1-E8CC-EF1A-F1EB0ECA876F}"/>
                  </a:ext>
                </a:extLst>
              </p:cNvPr>
              <p:cNvSpPr/>
              <p:nvPr/>
            </p:nvSpPr>
            <p:spPr>
              <a:xfrm>
                <a:off x="7857060" y="314740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668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3"/>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5"/>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8"/>
                      <a:pt x="13525" y="220123"/>
                    </a:cubicBezTo>
                    <a:cubicBezTo>
                      <a:pt x="11430" y="187642"/>
                      <a:pt x="9144" y="150019"/>
                      <a:pt x="6763" y="107251"/>
                    </a:cubicBezTo>
                    <a:cubicBezTo>
                      <a:pt x="4381"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668"/>
                      <a:pt x="148685" y="6668"/>
                    </a:cubicBezTo>
                    <a:cubicBezTo>
                      <a:pt x="167450" y="6668"/>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57115EDA-F987-7674-5DFF-89FB7018ABBD}"/>
                  </a:ext>
                </a:extLst>
              </p:cNvPr>
              <p:cNvSpPr/>
              <p:nvPr/>
            </p:nvSpPr>
            <p:spPr>
              <a:xfrm>
                <a:off x="8110615" y="314340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0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8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8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3 h 272765"/>
                  <a:gd name="connsiteX30" fmla="*/ 135065 w 200977"/>
                  <a:gd name="connsiteY30" fmla="*/ 163925 h 272765"/>
                  <a:gd name="connsiteX31" fmla="*/ 94964 w 200977"/>
                  <a:gd name="connsiteY31" fmla="*/ 173450 h 272765"/>
                  <a:gd name="connsiteX32" fmla="*/ 90392 w 200977"/>
                  <a:gd name="connsiteY32" fmla="*/ 175831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5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0"/>
                    </a:cubicBezTo>
                    <a:cubicBezTo>
                      <a:pt x="124206" y="272320"/>
                      <a:pt x="114871" y="272986"/>
                      <a:pt x="107156" y="272701"/>
                    </a:cubicBezTo>
                    <a:cubicBezTo>
                      <a:pt x="98965" y="272415"/>
                      <a:pt x="90011" y="270986"/>
                      <a:pt x="80200" y="268319"/>
                    </a:cubicBezTo>
                    <a:cubicBezTo>
                      <a:pt x="70390" y="265652"/>
                      <a:pt x="60865" y="261080"/>
                      <a:pt x="51625" y="254413"/>
                    </a:cubicBezTo>
                    <a:cubicBezTo>
                      <a:pt x="42386" y="247840"/>
                      <a:pt x="33814" y="238982"/>
                      <a:pt x="25813" y="228028"/>
                    </a:cubicBezTo>
                    <a:cubicBezTo>
                      <a:pt x="17907" y="217075"/>
                      <a:pt x="11621" y="203644"/>
                      <a:pt x="6953" y="187738"/>
                    </a:cubicBezTo>
                    <a:cubicBezTo>
                      <a:pt x="2286" y="171831"/>
                      <a:pt x="0" y="155448"/>
                      <a:pt x="0" y="138589"/>
                    </a:cubicBezTo>
                    <a:cubicBezTo>
                      <a:pt x="0" y="122968"/>
                      <a:pt x="1810" y="107632"/>
                      <a:pt x="5525" y="92583"/>
                    </a:cubicBezTo>
                    <a:cubicBezTo>
                      <a:pt x="9239" y="77533"/>
                      <a:pt x="14478" y="64198"/>
                      <a:pt x="21431" y="52483"/>
                    </a:cubicBezTo>
                    <a:cubicBezTo>
                      <a:pt x="25622" y="45339"/>
                      <a:pt x="31909" y="37624"/>
                      <a:pt x="40291" y="29242"/>
                    </a:cubicBezTo>
                    <a:cubicBezTo>
                      <a:pt x="48673" y="20860"/>
                      <a:pt x="59246" y="14002"/>
                      <a:pt x="72200" y="8382"/>
                    </a:cubicBezTo>
                    <a:cubicBezTo>
                      <a:pt x="85154" y="2857"/>
                      <a:pt x="98393" y="0"/>
                      <a:pt x="111824" y="0"/>
                    </a:cubicBezTo>
                    <a:cubicBezTo>
                      <a:pt x="120777" y="0"/>
                      <a:pt x="130302" y="1238"/>
                      <a:pt x="140399" y="3810"/>
                    </a:cubicBezTo>
                    <a:cubicBezTo>
                      <a:pt x="150400" y="6286"/>
                      <a:pt x="160496" y="11049"/>
                      <a:pt x="170498"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3" y="119920"/>
                      <a:pt x="93059" y="117538"/>
                      <a:pt x="102108" y="113062"/>
                    </a:cubicBezTo>
                    <a:cubicBezTo>
                      <a:pt x="111252" y="108585"/>
                      <a:pt x="118586" y="103441"/>
                      <a:pt x="124111" y="97631"/>
                    </a:cubicBezTo>
                    <a:cubicBezTo>
                      <a:pt x="129635" y="91821"/>
                      <a:pt x="132398" y="85725"/>
                      <a:pt x="132398" y="79343"/>
                    </a:cubicBezTo>
                    <a:close/>
                  </a:path>
                </a:pathLst>
              </a:custGeom>
              <a:grpFill/>
              <a:ln w="9525" cap="flat">
                <a:noFill/>
                <a:prstDash val="solid"/>
                <a:miter/>
              </a:ln>
            </p:spPr>
            <p:txBody>
              <a:bodyPr rtlCol="0" anchor="ctr"/>
              <a:lstStyle/>
              <a:p>
                <a:endParaRPr lang="nl-BE"/>
              </a:p>
            </p:txBody>
          </p:sp>
        </p:grpSp>
      </p:grpSp>
      <p:sp>
        <p:nvSpPr>
          <p:cNvPr id="109" name="!!tekst_waarom">
            <a:extLst>
              <a:ext uri="{FF2B5EF4-FFF2-40B4-BE49-F238E27FC236}">
                <a16:creationId xmlns:a16="http://schemas.microsoft.com/office/drawing/2014/main" id="{E9C04B9C-5619-041B-285E-1D670E0DA9D3}"/>
              </a:ext>
            </a:extLst>
          </p:cNvPr>
          <p:cNvSpPr/>
          <p:nvPr/>
        </p:nvSpPr>
        <p:spPr>
          <a:xfrm>
            <a:off x="7769856" y="4618022"/>
            <a:ext cx="1961585"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054F7D"/>
                </a:solidFill>
                <a:latin typeface="Montserrat ExtraBold" panose="00000900000000000000" pitchFamily="2" charset="0"/>
              </a:rPr>
              <a:t>W</a:t>
            </a:r>
            <a:r>
              <a:rPr lang="nl-BE" sz="2400" dirty="0" err="1">
                <a:solidFill>
                  <a:srgbClr val="054F7D"/>
                </a:solidFill>
                <a:latin typeface="Montserrat ExtraBold" panose="00000900000000000000" pitchFamily="2" charset="0"/>
              </a:rPr>
              <a:t>aarom</a:t>
            </a:r>
            <a:r>
              <a:rPr lang="nl-BE" sz="2400" dirty="0">
                <a:solidFill>
                  <a:srgbClr val="054F7D"/>
                </a:solidFill>
                <a:latin typeface="Montserrat ExtraBold" panose="00000900000000000000" pitchFamily="2" charset="0"/>
              </a:rPr>
              <a:t>?</a:t>
            </a:r>
          </a:p>
        </p:txBody>
      </p:sp>
      <p:sp>
        <p:nvSpPr>
          <p:cNvPr id="110" name="!!waaromtekst">
            <a:extLst>
              <a:ext uri="{FF2B5EF4-FFF2-40B4-BE49-F238E27FC236}">
                <a16:creationId xmlns:a16="http://schemas.microsoft.com/office/drawing/2014/main" id="{6718EF01-D466-D155-05BC-7F79FC4E9F1B}"/>
              </a:ext>
            </a:extLst>
          </p:cNvPr>
          <p:cNvSpPr/>
          <p:nvPr/>
        </p:nvSpPr>
        <p:spPr>
          <a:xfrm>
            <a:off x="7769856" y="5107524"/>
            <a:ext cx="4176329" cy="116955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054F7D"/>
                </a:solidFill>
              </a:rPr>
              <a:t>“De zeelucht doet iedereen en altijd deugd. </a:t>
            </a:r>
            <a:br>
              <a:rPr lang="nl-BE" sz="1400" i="1" dirty="0">
                <a:solidFill>
                  <a:srgbClr val="054F7D"/>
                </a:solidFill>
              </a:rPr>
            </a:br>
            <a:endParaRPr lang="nl-BE" sz="1400" i="1" dirty="0">
              <a:solidFill>
                <a:srgbClr val="054F7D"/>
              </a:solidFill>
            </a:endParaRPr>
          </a:p>
          <a:p>
            <a:r>
              <a:rPr lang="nl-BE" sz="1400" i="1" dirty="0">
                <a:solidFill>
                  <a:srgbClr val="054F7D"/>
                </a:solidFill>
              </a:rPr>
              <a:t>Word op een unieke manier één met de natuur en bovendien krijgt iedereen zijn deel van de vangst gratis mee naar huis.”</a:t>
            </a:r>
          </a:p>
        </p:txBody>
      </p:sp>
      <p:grpSp>
        <p:nvGrpSpPr>
          <p:cNvPr id="111" name="!!link_vorigedia">
            <a:extLst>
              <a:ext uri="{FF2B5EF4-FFF2-40B4-BE49-F238E27FC236}">
                <a16:creationId xmlns:a16="http://schemas.microsoft.com/office/drawing/2014/main" id="{D1E32EF6-98CD-7DAA-E24E-E46D40499802}"/>
              </a:ext>
            </a:extLst>
          </p:cNvPr>
          <p:cNvGrpSpPr/>
          <p:nvPr/>
        </p:nvGrpSpPr>
        <p:grpSpPr>
          <a:xfrm>
            <a:off x="339796" y="5971556"/>
            <a:ext cx="972650" cy="608698"/>
            <a:chOff x="5264513" y="3352232"/>
            <a:chExt cx="972650" cy="608698"/>
          </a:xfrm>
        </p:grpSpPr>
        <p:grpSp>
          <p:nvGrpSpPr>
            <p:cNvPr id="112" name="!!pijlterug">
              <a:extLst>
                <a:ext uri="{FF2B5EF4-FFF2-40B4-BE49-F238E27FC236}">
                  <a16:creationId xmlns:a16="http://schemas.microsoft.com/office/drawing/2014/main" id="{DBD7A053-CA76-50B6-8248-3856209374E0}"/>
                </a:ext>
              </a:extLst>
            </p:cNvPr>
            <p:cNvGrpSpPr/>
            <p:nvPr/>
          </p:nvGrpSpPr>
          <p:grpSpPr>
            <a:xfrm>
              <a:off x="5319729" y="3392507"/>
              <a:ext cx="836061" cy="523220"/>
              <a:chOff x="5319729" y="2943256"/>
              <a:chExt cx="1553925" cy="972471"/>
            </a:xfrm>
          </p:grpSpPr>
          <p:sp>
            <p:nvSpPr>
              <p:cNvPr id="114" name="Vrije vorm: vorm 113">
                <a:extLst>
                  <a:ext uri="{FF2B5EF4-FFF2-40B4-BE49-F238E27FC236}">
                    <a16:creationId xmlns:a16="http://schemas.microsoft.com/office/drawing/2014/main" id="{D425E962-970F-53FC-9E13-A70A42DC63BC}"/>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15" name="Graphic 19">
                <a:extLst>
                  <a:ext uri="{FF2B5EF4-FFF2-40B4-BE49-F238E27FC236}">
                    <a16:creationId xmlns:a16="http://schemas.microsoft.com/office/drawing/2014/main" id="{9D1577CA-FA5C-3C74-7C09-80DC169FD2DB}"/>
                  </a:ext>
                </a:extLst>
              </p:cNvPr>
              <p:cNvGrpSpPr/>
              <p:nvPr/>
            </p:nvGrpSpPr>
            <p:grpSpPr>
              <a:xfrm>
                <a:off x="5376853" y="3000226"/>
                <a:ext cx="1439731" cy="858354"/>
                <a:chOff x="5376853" y="3000226"/>
                <a:chExt cx="1439731" cy="858354"/>
              </a:xfrm>
            </p:grpSpPr>
            <p:grpSp>
              <p:nvGrpSpPr>
                <p:cNvPr id="116" name="Graphic 19">
                  <a:extLst>
                    <a:ext uri="{FF2B5EF4-FFF2-40B4-BE49-F238E27FC236}">
                      <a16:creationId xmlns:a16="http://schemas.microsoft.com/office/drawing/2014/main" id="{03912293-2CEB-B20F-2455-57A8C4FC137A}"/>
                    </a:ext>
                  </a:extLst>
                </p:cNvPr>
                <p:cNvGrpSpPr/>
                <p:nvPr/>
              </p:nvGrpSpPr>
              <p:grpSpPr>
                <a:xfrm>
                  <a:off x="5378317" y="3000226"/>
                  <a:ext cx="1435193" cy="853806"/>
                  <a:chOff x="5378317" y="3000226"/>
                  <a:chExt cx="1435193" cy="853806"/>
                </a:xfrm>
              </p:grpSpPr>
              <p:sp>
                <p:nvSpPr>
                  <p:cNvPr id="119" name="Vrije vorm: vorm 118">
                    <a:extLst>
                      <a:ext uri="{FF2B5EF4-FFF2-40B4-BE49-F238E27FC236}">
                        <a16:creationId xmlns:a16="http://schemas.microsoft.com/office/drawing/2014/main" id="{F24A1806-B44B-A83D-07D4-FBEBA4B9B4DE}"/>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54F7D"/>
                  </a:solidFill>
                  <a:ln w="9525" cap="flat">
                    <a:noFill/>
                    <a:prstDash val="solid"/>
                    <a:miter/>
                  </a:ln>
                </p:spPr>
                <p:txBody>
                  <a:bodyPr rtlCol="0" anchor="ctr"/>
                  <a:lstStyle/>
                  <a:p>
                    <a:endParaRPr lang="nl-BE"/>
                  </a:p>
                </p:txBody>
              </p:sp>
              <p:sp>
                <p:nvSpPr>
                  <p:cNvPr id="120" name="Vrije vorm: vorm 119">
                    <a:extLst>
                      <a:ext uri="{FF2B5EF4-FFF2-40B4-BE49-F238E27FC236}">
                        <a16:creationId xmlns:a16="http://schemas.microsoft.com/office/drawing/2014/main" id="{0D4DACDE-EF26-E352-8550-D3E502D95A1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121" name="Vrije vorm: vorm 120">
                    <a:extLst>
                      <a:ext uri="{FF2B5EF4-FFF2-40B4-BE49-F238E27FC236}">
                        <a16:creationId xmlns:a16="http://schemas.microsoft.com/office/drawing/2014/main" id="{CEEBF370-9861-1A88-4CD6-6B259A193F71}"/>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122" name="Vrije vorm: vorm 121">
                    <a:extLst>
                      <a:ext uri="{FF2B5EF4-FFF2-40B4-BE49-F238E27FC236}">
                        <a16:creationId xmlns:a16="http://schemas.microsoft.com/office/drawing/2014/main" id="{2D437CD7-C23E-E748-282A-047CCDEADB09}"/>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123" name="Vrije vorm: vorm 122">
                    <a:extLst>
                      <a:ext uri="{FF2B5EF4-FFF2-40B4-BE49-F238E27FC236}">
                        <a16:creationId xmlns:a16="http://schemas.microsoft.com/office/drawing/2014/main" id="{A5E81D9D-49FD-1C1C-F0C5-47FC0980C15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124" name="Vrije vorm: vorm 123">
                    <a:extLst>
                      <a:ext uri="{FF2B5EF4-FFF2-40B4-BE49-F238E27FC236}">
                        <a16:creationId xmlns:a16="http://schemas.microsoft.com/office/drawing/2014/main" id="{163460DD-B012-ED9B-96BD-109FB0BF855F}"/>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117" name="Vrije vorm: vorm 116">
                  <a:extLst>
                    <a:ext uri="{FF2B5EF4-FFF2-40B4-BE49-F238E27FC236}">
                      <a16:creationId xmlns:a16="http://schemas.microsoft.com/office/drawing/2014/main" id="{6CBF52F7-C256-1C7F-8FF1-1ABB3FDBE050}"/>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18" name="Vrije vorm: vorm 117">
                  <a:extLst>
                    <a:ext uri="{FF2B5EF4-FFF2-40B4-BE49-F238E27FC236}">
                      <a16:creationId xmlns:a16="http://schemas.microsoft.com/office/drawing/2014/main" id="{460428D8-A7F7-38E7-4F72-18119C31F58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113" name="!!linkvorigedia">
              <a:hlinkClick r:id="rId6" action="ppaction://hlinksldjump"/>
              <a:extLst>
                <a:ext uri="{FF2B5EF4-FFF2-40B4-BE49-F238E27FC236}">
                  <a16:creationId xmlns:a16="http://schemas.microsoft.com/office/drawing/2014/main" id="{7F3A068F-7032-E128-996E-D1E7A06632E6}"/>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pic>
        <p:nvPicPr>
          <p:cNvPr id="54" name="!!#deeljezomer">
            <a:hlinkClick r:id="rId7" action="ppaction://hlinksldjump"/>
            <a:extLst>
              <a:ext uri="{FF2B5EF4-FFF2-40B4-BE49-F238E27FC236}">
                <a16:creationId xmlns:a16="http://schemas.microsoft.com/office/drawing/2014/main" id="{40AC01A8-CB51-8AEB-F04D-4ABC0541B3F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57303483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additive="base">
                                        <p:cTn id="7" dur="500" fill="hold"/>
                                        <p:tgtEl>
                                          <p:spTgt spid="64"/>
                                        </p:tgtEl>
                                        <p:attrNameLst>
                                          <p:attrName>ppt_x</p:attrName>
                                        </p:attrNameLst>
                                      </p:cBhvr>
                                      <p:tavLst>
                                        <p:tav tm="0">
                                          <p:val>
                                            <p:strVal val="1+#ppt_w/2"/>
                                          </p:val>
                                        </p:tav>
                                        <p:tav tm="100000">
                                          <p:val>
                                            <p:strVal val="#ppt_x"/>
                                          </p:val>
                                        </p:tav>
                                      </p:tavLst>
                                    </p:anim>
                                    <p:anim calcmode="lin" valueType="num">
                                      <p:cBhvr additive="base">
                                        <p:cTn id="8" dur="500" fill="hold"/>
                                        <p:tgtEl>
                                          <p:spTgt spid="6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5"/>
                                        </p:tgtEl>
                                        <p:attrNameLst>
                                          <p:attrName>style.visibility</p:attrName>
                                        </p:attrNameLst>
                                      </p:cBhvr>
                                      <p:to>
                                        <p:strVal val="visible"/>
                                      </p:to>
                                    </p:set>
                                    <p:anim calcmode="lin" valueType="num">
                                      <p:cBhvr additive="base">
                                        <p:cTn id="11" dur="500" fill="hold"/>
                                        <p:tgtEl>
                                          <p:spTgt spid="65"/>
                                        </p:tgtEl>
                                        <p:attrNameLst>
                                          <p:attrName>ppt_x</p:attrName>
                                        </p:attrNameLst>
                                      </p:cBhvr>
                                      <p:tavLst>
                                        <p:tav tm="0">
                                          <p:val>
                                            <p:strVal val="1+#ppt_w/2"/>
                                          </p:val>
                                        </p:tav>
                                        <p:tav tm="100000">
                                          <p:val>
                                            <p:strVal val="#ppt_x"/>
                                          </p:val>
                                        </p:tav>
                                      </p:tavLst>
                                    </p:anim>
                                    <p:anim calcmode="lin" valueType="num">
                                      <p:cBhvr additive="base">
                                        <p:cTn id="12" dur="500" fill="hold"/>
                                        <p:tgtEl>
                                          <p:spTgt spid="65"/>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0"/>
                                        </p:tgtEl>
                                        <p:attrNameLst>
                                          <p:attrName>style.visibility</p:attrName>
                                        </p:attrNameLst>
                                      </p:cBhvr>
                                      <p:to>
                                        <p:strVal val="visible"/>
                                      </p:to>
                                    </p:set>
                                    <p:anim calcmode="lin" valueType="num">
                                      <p:cBhvr>
                                        <p:cTn id="15" dur="500" fill="hold"/>
                                        <p:tgtEl>
                                          <p:spTgt spid="80"/>
                                        </p:tgtEl>
                                        <p:attrNameLst>
                                          <p:attrName>ppt_w</p:attrName>
                                        </p:attrNameLst>
                                      </p:cBhvr>
                                      <p:tavLst>
                                        <p:tav tm="0">
                                          <p:val>
                                            <p:fltVal val="0"/>
                                          </p:val>
                                        </p:tav>
                                        <p:tav tm="100000">
                                          <p:val>
                                            <p:strVal val="#ppt_w"/>
                                          </p:val>
                                        </p:tav>
                                      </p:tavLst>
                                    </p:anim>
                                    <p:anim calcmode="lin" valueType="num">
                                      <p:cBhvr>
                                        <p:cTn id="16" dur="500" fill="hold"/>
                                        <p:tgtEl>
                                          <p:spTgt spid="80"/>
                                        </p:tgtEl>
                                        <p:attrNameLst>
                                          <p:attrName>ppt_h</p:attrName>
                                        </p:attrNameLst>
                                      </p:cBhvr>
                                      <p:tavLst>
                                        <p:tav tm="0">
                                          <p:val>
                                            <p:fltVal val="0"/>
                                          </p:val>
                                        </p:tav>
                                        <p:tav tm="100000">
                                          <p:val>
                                            <p:strVal val="#ppt_h"/>
                                          </p:val>
                                        </p:tav>
                                      </p:tavLst>
                                    </p:anim>
                                    <p:animEffect transition="in" filter="fade">
                                      <p:cBhvr>
                                        <p:cTn id="17" dur="500"/>
                                        <p:tgtEl>
                                          <p:spTgt spid="8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81"/>
                                        </p:tgtEl>
                                        <p:attrNameLst>
                                          <p:attrName>style.visibility</p:attrName>
                                        </p:attrNameLst>
                                      </p:cBhvr>
                                      <p:to>
                                        <p:strVal val="visible"/>
                                      </p:to>
                                    </p:set>
                                    <p:anim calcmode="lin" valueType="num">
                                      <p:cBhvr>
                                        <p:cTn id="20" dur="500" fill="hold"/>
                                        <p:tgtEl>
                                          <p:spTgt spid="81"/>
                                        </p:tgtEl>
                                        <p:attrNameLst>
                                          <p:attrName>ppt_w</p:attrName>
                                        </p:attrNameLst>
                                      </p:cBhvr>
                                      <p:tavLst>
                                        <p:tav tm="0">
                                          <p:val>
                                            <p:fltVal val="0"/>
                                          </p:val>
                                        </p:tav>
                                        <p:tav tm="100000">
                                          <p:val>
                                            <p:strVal val="#ppt_w"/>
                                          </p:val>
                                        </p:tav>
                                      </p:tavLst>
                                    </p:anim>
                                    <p:anim calcmode="lin" valueType="num">
                                      <p:cBhvr>
                                        <p:cTn id="21" dur="500" fill="hold"/>
                                        <p:tgtEl>
                                          <p:spTgt spid="81"/>
                                        </p:tgtEl>
                                        <p:attrNameLst>
                                          <p:attrName>ppt_h</p:attrName>
                                        </p:attrNameLst>
                                      </p:cBhvr>
                                      <p:tavLst>
                                        <p:tav tm="0">
                                          <p:val>
                                            <p:fltVal val="0"/>
                                          </p:val>
                                        </p:tav>
                                        <p:tav tm="100000">
                                          <p:val>
                                            <p:strVal val="#ppt_h"/>
                                          </p:val>
                                        </p:tav>
                                      </p:tavLst>
                                    </p:anim>
                                    <p:animEffect transition="in" filter="fade">
                                      <p:cBhvr>
                                        <p:cTn id="22" dur="500"/>
                                        <p:tgtEl>
                                          <p:spTgt spid="81"/>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82"/>
                                        </p:tgtEl>
                                        <p:attrNameLst>
                                          <p:attrName>style.visibility</p:attrName>
                                        </p:attrNameLst>
                                      </p:cBhvr>
                                      <p:to>
                                        <p:strVal val="visible"/>
                                      </p:to>
                                    </p:set>
                                    <p:anim calcmode="lin" valueType="num">
                                      <p:cBhvr>
                                        <p:cTn id="25" dur="500" fill="hold"/>
                                        <p:tgtEl>
                                          <p:spTgt spid="82"/>
                                        </p:tgtEl>
                                        <p:attrNameLst>
                                          <p:attrName>ppt_w</p:attrName>
                                        </p:attrNameLst>
                                      </p:cBhvr>
                                      <p:tavLst>
                                        <p:tav tm="0">
                                          <p:val>
                                            <p:fltVal val="0"/>
                                          </p:val>
                                        </p:tav>
                                        <p:tav tm="100000">
                                          <p:val>
                                            <p:strVal val="#ppt_w"/>
                                          </p:val>
                                        </p:tav>
                                      </p:tavLst>
                                    </p:anim>
                                    <p:anim calcmode="lin" valueType="num">
                                      <p:cBhvr>
                                        <p:cTn id="26" dur="500" fill="hold"/>
                                        <p:tgtEl>
                                          <p:spTgt spid="82"/>
                                        </p:tgtEl>
                                        <p:attrNameLst>
                                          <p:attrName>ppt_h</p:attrName>
                                        </p:attrNameLst>
                                      </p:cBhvr>
                                      <p:tavLst>
                                        <p:tav tm="0">
                                          <p:val>
                                            <p:fltVal val="0"/>
                                          </p:val>
                                        </p:tav>
                                        <p:tav tm="100000">
                                          <p:val>
                                            <p:strVal val="#ppt_h"/>
                                          </p:val>
                                        </p:tav>
                                      </p:tavLst>
                                    </p:anim>
                                    <p:animEffect transition="in" filter="fade">
                                      <p:cBhvr>
                                        <p:cTn id="27" dur="500"/>
                                        <p:tgtEl>
                                          <p:spTgt spid="82"/>
                                        </p:tgtEl>
                                      </p:cBhvr>
                                    </p:animEffect>
                                  </p:childTnLst>
                                </p:cTn>
                              </p:par>
                              <p:par>
                                <p:cTn id="28" presetID="6" presetClass="emph" presetSubtype="0" autoRev="1" fill="hold" grpId="1" nodeType="withEffect">
                                  <p:stCondLst>
                                    <p:cond delay="400"/>
                                  </p:stCondLst>
                                  <p:childTnLst>
                                    <p:animScale>
                                      <p:cBhvr>
                                        <p:cTn id="29" dur="200" fill="hold"/>
                                        <p:tgtEl>
                                          <p:spTgt spid="81"/>
                                        </p:tgtEl>
                                      </p:cBhvr>
                                      <p:by x="105000" y="105000"/>
                                    </p:animScale>
                                  </p:childTnLst>
                                </p:cTn>
                              </p:par>
                              <p:par>
                                <p:cTn id="30" presetID="6" presetClass="emph" presetSubtype="0" autoRev="1" fill="hold" grpId="1" nodeType="withEffect">
                                  <p:stCondLst>
                                    <p:cond delay="400"/>
                                  </p:stCondLst>
                                  <p:childTnLst>
                                    <p:animScale>
                                      <p:cBhvr>
                                        <p:cTn id="31" dur="200" fill="hold"/>
                                        <p:tgtEl>
                                          <p:spTgt spid="82"/>
                                        </p:tgtEl>
                                      </p:cBhvr>
                                      <p:by x="105000" y="105000"/>
                                    </p:animScale>
                                  </p:childTnLst>
                                </p:cTn>
                              </p:par>
                              <p:par>
                                <p:cTn id="32" presetID="6" presetClass="emph" presetSubtype="0" autoRev="1" fill="hold" nodeType="withEffect">
                                  <p:stCondLst>
                                    <p:cond delay="400"/>
                                  </p:stCondLst>
                                  <p:childTnLst>
                                    <p:animScale>
                                      <p:cBhvr>
                                        <p:cTn id="33" dur="200" fill="hold"/>
                                        <p:tgtEl>
                                          <p:spTgt spid="80"/>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10"/>
                                        </p:tgtEl>
                                        <p:attrNameLst>
                                          <p:attrName>style.visibility</p:attrName>
                                        </p:attrNameLst>
                                      </p:cBhvr>
                                      <p:to>
                                        <p:strVal val="visible"/>
                                      </p:to>
                                    </p:set>
                                    <p:anim calcmode="lin" valueType="num">
                                      <p:cBhvr additive="base">
                                        <p:cTn id="36" dur="500" fill="hold"/>
                                        <p:tgtEl>
                                          <p:spTgt spid="110"/>
                                        </p:tgtEl>
                                        <p:attrNameLst>
                                          <p:attrName>ppt_x</p:attrName>
                                        </p:attrNameLst>
                                      </p:cBhvr>
                                      <p:tavLst>
                                        <p:tav tm="0">
                                          <p:val>
                                            <p:strVal val="1+#ppt_w/2"/>
                                          </p:val>
                                        </p:tav>
                                        <p:tav tm="100000">
                                          <p:val>
                                            <p:strVal val="#ppt_x"/>
                                          </p:val>
                                        </p:tav>
                                      </p:tavLst>
                                    </p:anim>
                                    <p:anim calcmode="lin" valueType="num">
                                      <p:cBhvr additive="base">
                                        <p:cTn id="37" dur="500" fill="hold"/>
                                        <p:tgtEl>
                                          <p:spTgt spid="110"/>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9"/>
                                        </p:tgtEl>
                                        <p:attrNameLst>
                                          <p:attrName>style.visibility</p:attrName>
                                        </p:attrNameLst>
                                      </p:cBhvr>
                                      <p:to>
                                        <p:strVal val="visible"/>
                                      </p:to>
                                    </p:set>
                                    <p:anim calcmode="lin" valueType="num">
                                      <p:cBhvr additive="base">
                                        <p:cTn id="40" dur="500" fill="hold"/>
                                        <p:tgtEl>
                                          <p:spTgt spid="109"/>
                                        </p:tgtEl>
                                        <p:attrNameLst>
                                          <p:attrName>ppt_x</p:attrName>
                                        </p:attrNameLst>
                                      </p:cBhvr>
                                      <p:tavLst>
                                        <p:tav tm="0">
                                          <p:val>
                                            <p:strVal val="1+#ppt_w/2"/>
                                          </p:val>
                                        </p:tav>
                                        <p:tav tm="100000">
                                          <p:val>
                                            <p:strVal val="#ppt_x"/>
                                          </p:val>
                                        </p:tav>
                                      </p:tavLst>
                                    </p:anim>
                                    <p:anim calcmode="lin" valueType="num">
                                      <p:cBhvr additive="base">
                                        <p:cTn id="41" dur="500" fill="hold"/>
                                        <p:tgtEl>
                                          <p:spTgt spid="109"/>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4"/>
                                        </p:tgtEl>
                                        <p:attrNameLst>
                                          <p:attrName>style.visibility</p:attrName>
                                        </p:attrNameLst>
                                      </p:cBhvr>
                                      <p:to>
                                        <p:strVal val="visible"/>
                                      </p:to>
                                    </p:set>
                                    <p:anim calcmode="lin" valueType="num">
                                      <p:cBhvr>
                                        <p:cTn id="44" dur="500" fill="hold"/>
                                        <p:tgtEl>
                                          <p:spTgt spid="54"/>
                                        </p:tgtEl>
                                        <p:attrNameLst>
                                          <p:attrName>ppt_w</p:attrName>
                                        </p:attrNameLst>
                                      </p:cBhvr>
                                      <p:tavLst>
                                        <p:tav tm="0">
                                          <p:val>
                                            <p:fltVal val="0"/>
                                          </p:val>
                                        </p:tav>
                                        <p:tav tm="100000">
                                          <p:val>
                                            <p:strVal val="#ppt_w"/>
                                          </p:val>
                                        </p:tav>
                                      </p:tavLst>
                                    </p:anim>
                                    <p:anim calcmode="lin" valueType="num">
                                      <p:cBhvr>
                                        <p:cTn id="45" dur="500" fill="hold"/>
                                        <p:tgtEl>
                                          <p:spTgt spid="54"/>
                                        </p:tgtEl>
                                        <p:attrNameLst>
                                          <p:attrName>ppt_h</p:attrName>
                                        </p:attrNameLst>
                                      </p:cBhvr>
                                      <p:tavLst>
                                        <p:tav tm="0">
                                          <p:val>
                                            <p:fltVal val="0"/>
                                          </p:val>
                                        </p:tav>
                                        <p:tav tm="100000">
                                          <p:val>
                                            <p:strVal val="#ppt_h"/>
                                          </p:val>
                                        </p:tav>
                                      </p:tavLst>
                                    </p:anim>
                                    <p:anim calcmode="lin" valueType="num">
                                      <p:cBhvr>
                                        <p:cTn id="46" dur="500" fill="hold"/>
                                        <p:tgtEl>
                                          <p:spTgt spid="54"/>
                                        </p:tgtEl>
                                        <p:attrNameLst>
                                          <p:attrName>style.rotation</p:attrName>
                                        </p:attrNameLst>
                                      </p:cBhvr>
                                      <p:tavLst>
                                        <p:tav tm="0">
                                          <p:val>
                                            <p:fltVal val="360"/>
                                          </p:val>
                                        </p:tav>
                                        <p:tav tm="100000">
                                          <p:val>
                                            <p:fltVal val="0"/>
                                          </p:val>
                                        </p:tav>
                                      </p:tavLst>
                                    </p:anim>
                                    <p:animEffect transition="in" filter="fade">
                                      <p:cBhvr>
                                        <p:cTn id="47" dur="500"/>
                                        <p:tgtEl>
                                          <p:spTgt spid="54"/>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4"/>
                                        </p:tgtEl>
                                        <p:attrNameLst>
                                          <p:attrName>r</p:attrName>
                                        </p:attrNameLst>
                                      </p:cBhvr>
                                    </p:animRot>
                                    <p:animRot by="-240000">
                                      <p:cBhvr>
                                        <p:cTn id="50" dur="100" fill="hold">
                                          <p:stCondLst>
                                            <p:cond delay="100"/>
                                          </p:stCondLst>
                                        </p:cTn>
                                        <p:tgtEl>
                                          <p:spTgt spid="54"/>
                                        </p:tgtEl>
                                        <p:attrNameLst>
                                          <p:attrName>r</p:attrName>
                                        </p:attrNameLst>
                                      </p:cBhvr>
                                    </p:animRot>
                                    <p:animRot by="240000">
                                      <p:cBhvr>
                                        <p:cTn id="51" dur="100" fill="hold">
                                          <p:stCondLst>
                                            <p:cond delay="200"/>
                                          </p:stCondLst>
                                        </p:cTn>
                                        <p:tgtEl>
                                          <p:spTgt spid="54"/>
                                        </p:tgtEl>
                                        <p:attrNameLst>
                                          <p:attrName>r</p:attrName>
                                        </p:attrNameLst>
                                      </p:cBhvr>
                                    </p:animRot>
                                    <p:animRot by="-240000">
                                      <p:cBhvr>
                                        <p:cTn id="52" dur="100" fill="hold">
                                          <p:stCondLst>
                                            <p:cond delay="300"/>
                                          </p:stCondLst>
                                        </p:cTn>
                                        <p:tgtEl>
                                          <p:spTgt spid="54"/>
                                        </p:tgtEl>
                                        <p:attrNameLst>
                                          <p:attrName>r</p:attrName>
                                        </p:attrNameLst>
                                      </p:cBhvr>
                                    </p:animRot>
                                    <p:animRot by="120000">
                                      <p:cBhvr>
                                        <p:cTn id="53" dur="100" fill="hold">
                                          <p:stCondLst>
                                            <p:cond delay="400"/>
                                          </p:stCondLst>
                                        </p:cTn>
                                        <p:tgtEl>
                                          <p:spTgt spid="5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81" grpId="0" animBg="1"/>
      <p:bldP spid="81" grpId="1" animBg="1"/>
      <p:bldP spid="82" grpId="0" animBg="1"/>
      <p:bldP spid="82" grpId="1" animBg="1"/>
      <p:bldP spid="109" grpId="0"/>
      <p:bldP spid="110" grpId="0"/>
    </p:bldLst>
  </p:timing>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5" name="!!BG_achter">
            <a:extLst>
              <a:ext uri="{FF2B5EF4-FFF2-40B4-BE49-F238E27FC236}">
                <a16:creationId xmlns:a16="http://schemas.microsoft.com/office/drawing/2014/main" id="{63742F59-1250-337A-029B-38DCB3B61DFB}"/>
              </a:ext>
            </a:extLst>
          </p:cNvPr>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56" name="Groep 55">
            <a:extLst>
              <a:ext uri="{FF2B5EF4-FFF2-40B4-BE49-F238E27FC236}">
                <a16:creationId xmlns:a16="http://schemas.microsoft.com/office/drawing/2014/main" id="{7A2BB22A-AEC5-BE5F-B339-D255DF124A94}"/>
              </a:ext>
            </a:extLst>
          </p:cNvPr>
          <p:cNvGrpSpPr/>
          <p:nvPr/>
        </p:nvGrpSpPr>
        <p:grpSpPr>
          <a:xfrm>
            <a:off x="205946" y="4233177"/>
            <a:ext cx="11791437" cy="2435841"/>
            <a:chOff x="2853383" y="4796135"/>
            <a:chExt cx="9144000" cy="1872883"/>
          </a:xfrm>
          <a:solidFill>
            <a:srgbClr val="E2F6F4"/>
          </a:solidFill>
        </p:grpSpPr>
        <p:sp>
          <p:nvSpPr>
            <p:cNvPr id="57" name="Vrije vorm: vorm 56">
              <a:extLst>
                <a:ext uri="{FF2B5EF4-FFF2-40B4-BE49-F238E27FC236}">
                  <a16:creationId xmlns:a16="http://schemas.microsoft.com/office/drawing/2014/main" id="{0EB786AE-F23A-B3A9-F894-A56323812727}"/>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D01324F6-0DF9-B5B2-1378-E6E4CF1972B9}"/>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60" name="!!uitlegtekst">
            <a:extLst>
              <a:ext uri="{FF2B5EF4-FFF2-40B4-BE49-F238E27FC236}">
                <a16:creationId xmlns:a16="http://schemas.microsoft.com/office/drawing/2014/main" id="{55926410-E278-915C-4231-12292CE6F131}"/>
              </a:ext>
            </a:extLst>
          </p:cNvPr>
          <p:cNvSpPr/>
          <p:nvPr/>
        </p:nvSpPr>
        <p:spPr>
          <a:xfrm>
            <a:off x="6864406" y="2725754"/>
            <a:ext cx="3993818" cy="156966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600" dirty="0">
                <a:solidFill>
                  <a:srgbClr val="0B8899"/>
                </a:solidFill>
              </a:rPr>
              <a:t>In  het Waalse Herve is een voormalige elektriciteitscabine omgebouwd naar een uniek vakantiehuisje voor twee personen. Gezellig ingericht en een fantastisch panoramisch uitzicht. </a:t>
            </a:r>
          </a:p>
        </p:txBody>
      </p:sp>
      <p:sp>
        <p:nvSpPr>
          <p:cNvPr id="61" name="!!cirkelpolopicknick">
            <a:extLst>
              <a:ext uri="{FF2B5EF4-FFF2-40B4-BE49-F238E27FC236}">
                <a16:creationId xmlns:a16="http://schemas.microsoft.com/office/drawing/2014/main" id="{4A14B00D-43DD-A32B-BE5D-8EABBEE255DC}"/>
              </a:ext>
            </a:extLst>
          </p:cNvPr>
          <p:cNvSpPr/>
          <p:nvPr/>
        </p:nvSpPr>
        <p:spPr>
          <a:xfrm>
            <a:off x="-485008" y="-347406"/>
            <a:ext cx="6121720" cy="6103169"/>
          </a:xfrm>
          <a:custGeom>
            <a:avLst/>
            <a:gdLst>
              <a:gd name="connsiteX0" fmla="*/ 3632241 w 6121720"/>
              <a:gd name="connsiteY0" fmla="*/ 6062474 h 6103169"/>
              <a:gd name="connsiteX1" fmla="*/ 6004332 w 6121720"/>
              <a:gd name="connsiteY1" fmla="*/ 3957097 h 6103169"/>
              <a:gd name="connsiteX2" fmla="*/ 5300650 w 6121720"/>
              <a:gd name="connsiteY2" fmla="*/ 1000495 h 6103169"/>
              <a:gd name="connsiteX3" fmla="*/ 1994095 w 6121720"/>
              <a:gd name="connsiteY3" fmla="*/ 124672 h 6103169"/>
              <a:gd name="connsiteX4" fmla="*/ 168683 w 6121720"/>
              <a:gd name="connsiteY4" fmla="*/ 1564196 h 6103169"/>
              <a:gd name="connsiteX5" fmla="*/ 388108 w 6121720"/>
              <a:gd name="connsiteY5" fmla="*/ 4380822 h 6103169"/>
              <a:gd name="connsiteX6" fmla="*/ 3214191 w 6121720"/>
              <a:gd name="connsiteY6" fmla="*/ 6102197 h 6103169"/>
              <a:gd name="connsiteX7" fmla="*/ 3632241 w 6121720"/>
              <a:gd name="connsiteY7" fmla="*/ 6060581 h 6103169"/>
              <a:gd name="connsiteX8" fmla="*/ 3632241 w 6121720"/>
              <a:gd name="connsiteY8" fmla="*/ 6062474 h 610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21720" h="6103169" fill="none" extrusionOk="0">
                <a:moveTo>
                  <a:pt x="3632241" y="6062474"/>
                </a:moveTo>
                <a:cubicBezTo>
                  <a:pt x="4688616" y="5980756"/>
                  <a:pt x="5606429" y="5159282"/>
                  <a:pt x="6004332" y="3957097"/>
                </a:cubicBezTo>
                <a:cubicBezTo>
                  <a:pt x="6262347" y="2991403"/>
                  <a:pt x="6122410" y="1815745"/>
                  <a:pt x="5300650" y="1000495"/>
                </a:cubicBezTo>
                <a:cubicBezTo>
                  <a:pt x="4439145" y="40661"/>
                  <a:pt x="3230787" y="-46270"/>
                  <a:pt x="1994095" y="124672"/>
                </a:cubicBezTo>
                <a:cubicBezTo>
                  <a:pt x="1050395" y="288025"/>
                  <a:pt x="584028" y="789405"/>
                  <a:pt x="168683" y="1564196"/>
                </a:cubicBezTo>
                <a:cubicBezTo>
                  <a:pt x="-264566" y="2306571"/>
                  <a:pt x="-14504" y="3572376"/>
                  <a:pt x="388108" y="4380822"/>
                </a:cubicBezTo>
                <a:cubicBezTo>
                  <a:pt x="900363" y="5355181"/>
                  <a:pt x="2048339" y="6163140"/>
                  <a:pt x="3214191" y="6102197"/>
                </a:cubicBezTo>
                <a:cubicBezTo>
                  <a:pt x="3372379" y="6088970"/>
                  <a:pt x="3495672" y="6086851"/>
                  <a:pt x="3632241" y="6060581"/>
                </a:cubicBezTo>
                <a:cubicBezTo>
                  <a:pt x="3632195" y="6060966"/>
                  <a:pt x="3632288" y="6061737"/>
                  <a:pt x="3632241" y="6062474"/>
                </a:cubicBezTo>
                <a:close/>
              </a:path>
              <a:path w="6121720" h="6103169" stroke="0" extrusionOk="0">
                <a:moveTo>
                  <a:pt x="3632241" y="6062474"/>
                </a:moveTo>
                <a:cubicBezTo>
                  <a:pt x="4660106" y="5757018"/>
                  <a:pt x="5724613" y="5024297"/>
                  <a:pt x="6004332" y="3957097"/>
                </a:cubicBezTo>
                <a:cubicBezTo>
                  <a:pt x="6313886" y="3016178"/>
                  <a:pt x="6072300" y="1821531"/>
                  <a:pt x="5300650" y="1000495"/>
                </a:cubicBezTo>
                <a:cubicBezTo>
                  <a:pt x="4608728" y="-64978"/>
                  <a:pt x="3139261" y="-155667"/>
                  <a:pt x="1994095" y="124672"/>
                </a:cubicBezTo>
                <a:cubicBezTo>
                  <a:pt x="1191924" y="184023"/>
                  <a:pt x="524173" y="885628"/>
                  <a:pt x="168683" y="1564196"/>
                </a:cubicBezTo>
                <a:cubicBezTo>
                  <a:pt x="-26689" y="2454045"/>
                  <a:pt x="179685" y="3600828"/>
                  <a:pt x="388108" y="4380822"/>
                </a:cubicBezTo>
                <a:cubicBezTo>
                  <a:pt x="911414" y="5242125"/>
                  <a:pt x="2024090" y="6020626"/>
                  <a:pt x="3214191" y="6102197"/>
                </a:cubicBezTo>
                <a:cubicBezTo>
                  <a:pt x="3351381" y="6099663"/>
                  <a:pt x="3504003" y="6106662"/>
                  <a:pt x="3632241" y="6060581"/>
                </a:cubicBezTo>
                <a:cubicBezTo>
                  <a:pt x="3632277" y="6060850"/>
                  <a:pt x="3632405" y="6061996"/>
                  <a:pt x="3632241" y="6062474"/>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62" name="!!foto_polopicknick">
            <a:extLst>
              <a:ext uri="{FF2B5EF4-FFF2-40B4-BE49-F238E27FC236}">
                <a16:creationId xmlns:a16="http://schemas.microsoft.com/office/drawing/2014/main" id="{0188BC1A-2913-E492-E00F-EE85C7654267}"/>
              </a:ext>
            </a:extLst>
          </p:cNvPr>
          <p:cNvSpPr/>
          <p:nvPr/>
        </p:nvSpPr>
        <p:spPr>
          <a:xfrm>
            <a:off x="-388763" y="-251455"/>
            <a:ext cx="5929232" cy="5911266"/>
          </a:xfrm>
          <a:custGeom>
            <a:avLst/>
            <a:gdLst>
              <a:gd name="connsiteX0" fmla="*/ 3518030 w 5929232"/>
              <a:gd name="connsiteY0" fmla="*/ 5871850 h 5911266"/>
              <a:gd name="connsiteX1" fmla="*/ 5815535 w 5929232"/>
              <a:gd name="connsiteY1" fmla="*/ 3832674 h 5911266"/>
              <a:gd name="connsiteX2" fmla="*/ 5133979 w 5929232"/>
              <a:gd name="connsiteY2" fmla="*/ 969036 h 5911266"/>
              <a:gd name="connsiteX3" fmla="*/ 1931394 w 5929232"/>
              <a:gd name="connsiteY3" fmla="*/ 120752 h 5911266"/>
              <a:gd name="connsiteX4" fmla="*/ 163379 w 5929232"/>
              <a:gd name="connsiteY4" fmla="*/ 1515013 h 5911266"/>
              <a:gd name="connsiteX5" fmla="*/ 375905 w 5929232"/>
              <a:gd name="connsiteY5" fmla="*/ 4243075 h 5911266"/>
              <a:gd name="connsiteX6" fmla="*/ 3113125 w 5929232"/>
              <a:gd name="connsiteY6" fmla="*/ 5910324 h 5911266"/>
              <a:gd name="connsiteX7" fmla="*/ 3518030 w 5929232"/>
              <a:gd name="connsiteY7" fmla="*/ 5870017 h 5911266"/>
              <a:gd name="connsiteX8" fmla="*/ 3518030 w 5929232"/>
              <a:gd name="connsiteY8" fmla="*/ 5871850 h 591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29232" h="5911266" fill="none" extrusionOk="0">
                <a:moveTo>
                  <a:pt x="3518030" y="5871850"/>
                </a:moveTo>
                <a:cubicBezTo>
                  <a:pt x="4529332" y="5824501"/>
                  <a:pt x="5407728" y="5036374"/>
                  <a:pt x="5815535" y="3832674"/>
                </a:cubicBezTo>
                <a:cubicBezTo>
                  <a:pt x="6026161" y="2941046"/>
                  <a:pt x="5998541" y="1773101"/>
                  <a:pt x="5133979" y="969036"/>
                </a:cubicBezTo>
                <a:cubicBezTo>
                  <a:pt x="4219309" y="8407"/>
                  <a:pt x="3127063" y="-51550"/>
                  <a:pt x="1931394" y="120752"/>
                </a:cubicBezTo>
                <a:cubicBezTo>
                  <a:pt x="1082871" y="295077"/>
                  <a:pt x="544549" y="760463"/>
                  <a:pt x="163379" y="1515013"/>
                </a:cubicBezTo>
                <a:cubicBezTo>
                  <a:pt x="-209418" y="2281261"/>
                  <a:pt x="-151491" y="3486047"/>
                  <a:pt x="375905" y="4243075"/>
                </a:cubicBezTo>
                <a:cubicBezTo>
                  <a:pt x="891500" y="5057396"/>
                  <a:pt x="2011675" y="6065601"/>
                  <a:pt x="3113125" y="5910324"/>
                </a:cubicBezTo>
                <a:cubicBezTo>
                  <a:pt x="3263881" y="5898789"/>
                  <a:pt x="3400018" y="5911196"/>
                  <a:pt x="3518030" y="5870017"/>
                </a:cubicBezTo>
                <a:cubicBezTo>
                  <a:pt x="3517905" y="5870477"/>
                  <a:pt x="3518138" y="5871414"/>
                  <a:pt x="3518030" y="5871850"/>
                </a:cubicBezTo>
                <a:close/>
              </a:path>
              <a:path w="5929232" h="5911266" stroke="0" extrusionOk="0">
                <a:moveTo>
                  <a:pt x="3518030" y="5871850"/>
                </a:moveTo>
                <a:cubicBezTo>
                  <a:pt x="4478847" y="5518649"/>
                  <a:pt x="5555222" y="4866904"/>
                  <a:pt x="5815535" y="3832674"/>
                </a:cubicBezTo>
                <a:cubicBezTo>
                  <a:pt x="6116488" y="2949993"/>
                  <a:pt x="5961328" y="1798379"/>
                  <a:pt x="5133979" y="969036"/>
                </a:cubicBezTo>
                <a:cubicBezTo>
                  <a:pt x="4349532" y="25106"/>
                  <a:pt x="2911054" y="-98220"/>
                  <a:pt x="1931394" y="120752"/>
                </a:cubicBezTo>
                <a:cubicBezTo>
                  <a:pt x="1158907" y="243955"/>
                  <a:pt x="514063" y="870410"/>
                  <a:pt x="163379" y="1515013"/>
                </a:cubicBezTo>
                <a:cubicBezTo>
                  <a:pt x="-30788" y="2375688"/>
                  <a:pt x="108572" y="3474591"/>
                  <a:pt x="375905" y="4243075"/>
                </a:cubicBezTo>
                <a:cubicBezTo>
                  <a:pt x="871497" y="5169466"/>
                  <a:pt x="1961704" y="5840451"/>
                  <a:pt x="3113125" y="5910324"/>
                </a:cubicBezTo>
                <a:cubicBezTo>
                  <a:pt x="3230640" y="5914739"/>
                  <a:pt x="3392639" y="5912061"/>
                  <a:pt x="3518030" y="5870017"/>
                </a:cubicBezTo>
                <a:cubicBezTo>
                  <a:pt x="3517973" y="5870690"/>
                  <a:pt x="3518107" y="5871131"/>
                  <a:pt x="3518030" y="5871850"/>
                </a:cubicBezTo>
                <a:close/>
              </a:path>
            </a:pathLst>
          </a:custGeom>
          <a:blipFill dpi="0" rotWithShape="1">
            <a:blip r:embed="rId2"/>
            <a:srcRect/>
            <a:stretch>
              <a:fillRect l="-9947" r="-40557"/>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63" name="!!foto2_elemnt">
            <a:extLst>
              <a:ext uri="{FF2B5EF4-FFF2-40B4-BE49-F238E27FC236}">
                <a16:creationId xmlns:a16="http://schemas.microsoft.com/office/drawing/2014/main" id="{18229A88-754A-4A6B-16EA-529DF0A066BC}"/>
              </a:ext>
            </a:extLst>
          </p:cNvPr>
          <p:cNvSpPr/>
          <p:nvPr/>
        </p:nvSpPr>
        <p:spPr>
          <a:xfrm>
            <a:off x="3879046" y="352376"/>
            <a:ext cx="2776804" cy="2888844"/>
          </a:xfrm>
          <a:custGeom>
            <a:avLst/>
            <a:gdLst>
              <a:gd name="connsiteX0" fmla="*/ 1368656 w 2776804"/>
              <a:gd name="connsiteY0" fmla="*/ 5234 h 2888844"/>
              <a:gd name="connsiteX1" fmla="*/ 142743 w 2776804"/>
              <a:gd name="connsiteY1" fmla="*/ 948166 h 2888844"/>
              <a:gd name="connsiteX2" fmla="*/ 20693 w 2776804"/>
              <a:gd name="connsiteY2" fmla="*/ 1825151 h 2888844"/>
              <a:gd name="connsiteX3" fmla="*/ 1066484 w 2776804"/>
              <a:gd name="connsiteY3" fmla="*/ 2865033 h 2888844"/>
              <a:gd name="connsiteX4" fmla="*/ 2456769 w 2776804"/>
              <a:gd name="connsiteY4" fmla="*/ 2332051 h 2888844"/>
              <a:gd name="connsiteX5" fmla="*/ 2741717 w 2776804"/>
              <a:gd name="connsiteY5" fmla="*/ 1709991 h 2888844"/>
              <a:gd name="connsiteX6" fmla="*/ 2737287 w 2776804"/>
              <a:gd name="connsiteY6" fmla="*/ 1018542 h 2888844"/>
              <a:gd name="connsiteX7" fmla="*/ 2501554 w 2776804"/>
              <a:gd name="connsiteY7" fmla="*/ 566269 h 2888844"/>
              <a:gd name="connsiteX8" fmla="*/ 2051248 w 2776804"/>
              <a:gd name="connsiteY8" fmla="*/ 146478 h 2888844"/>
              <a:gd name="connsiteX9" fmla="*/ 1447398 w 2776804"/>
              <a:gd name="connsiteY9" fmla="*/ 313 h 2888844"/>
              <a:gd name="connsiteX10" fmla="*/ 1368656 w 2776804"/>
              <a:gd name="connsiteY10" fmla="*/ 5234 h 288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6804" h="2888844" fill="none" extrusionOk="0">
                <a:moveTo>
                  <a:pt x="1368656" y="5234"/>
                </a:moveTo>
                <a:cubicBezTo>
                  <a:pt x="799757" y="19912"/>
                  <a:pt x="371590" y="435730"/>
                  <a:pt x="142743" y="948166"/>
                </a:cubicBezTo>
                <a:cubicBezTo>
                  <a:pt x="34256" y="1198475"/>
                  <a:pt x="-31550" y="1525475"/>
                  <a:pt x="20693" y="1825151"/>
                </a:cubicBezTo>
                <a:cubicBezTo>
                  <a:pt x="94493" y="2268427"/>
                  <a:pt x="568190" y="2778464"/>
                  <a:pt x="1066484" y="2865033"/>
                </a:cubicBezTo>
                <a:cubicBezTo>
                  <a:pt x="1504530" y="2933819"/>
                  <a:pt x="2077613" y="2796635"/>
                  <a:pt x="2456769" y="2332051"/>
                </a:cubicBezTo>
                <a:cubicBezTo>
                  <a:pt x="2598950" y="2168376"/>
                  <a:pt x="2674632" y="1936919"/>
                  <a:pt x="2741717" y="1709991"/>
                </a:cubicBezTo>
                <a:cubicBezTo>
                  <a:pt x="2780224" y="1469899"/>
                  <a:pt x="2798273" y="1274811"/>
                  <a:pt x="2737287" y="1018542"/>
                </a:cubicBezTo>
                <a:cubicBezTo>
                  <a:pt x="2679750" y="851358"/>
                  <a:pt x="2583276" y="714187"/>
                  <a:pt x="2501554" y="566269"/>
                </a:cubicBezTo>
                <a:cubicBezTo>
                  <a:pt x="2413441" y="375823"/>
                  <a:pt x="2229074" y="208009"/>
                  <a:pt x="2051248" y="146478"/>
                </a:cubicBezTo>
                <a:cubicBezTo>
                  <a:pt x="1857395" y="46037"/>
                  <a:pt x="1655470" y="6903"/>
                  <a:pt x="1447398" y="313"/>
                </a:cubicBezTo>
                <a:cubicBezTo>
                  <a:pt x="1418035" y="4287"/>
                  <a:pt x="1399359" y="3863"/>
                  <a:pt x="1368656" y="5234"/>
                </a:cubicBezTo>
                <a:close/>
              </a:path>
              <a:path w="2776804" h="2888844" stroke="0" extrusionOk="0">
                <a:moveTo>
                  <a:pt x="1368656" y="5234"/>
                </a:moveTo>
                <a:cubicBezTo>
                  <a:pt x="747368" y="43345"/>
                  <a:pt x="322155" y="425486"/>
                  <a:pt x="142743" y="948166"/>
                </a:cubicBezTo>
                <a:cubicBezTo>
                  <a:pt x="-20608" y="1252027"/>
                  <a:pt x="12074" y="1567064"/>
                  <a:pt x="20693" y="1825151"/>
                </a:cubicBezTo>
                <a:cubicBezTo>
                  <a:pt x="147567" y="2314950"/>
                  <a:pt x="622139" y="2746191"/>
                  <a:pt x="1066484" y="2865033"/>
                </a:cubicBezTo>
                <a:cubicBezTo>
                  <a:pt x="1591542" y="2953773"/>
                  <a:pt x="2106355" y="2704342"/>
                  <a:pt x="2456769" y="2332051"/>
                </a:cubicBezTo>
                <a:cubicBezTo>
                  <a:pt x="2607160" y="2148602"/>
                  <a:pt x="2713099" y="1949214"/>
                  <a:pt x="2741717" y="1709991"/>
                </a:cubicBezTo>
                <a:cubicBezTo>
                  <a:pt x="2744330" y="1476787"/>
                  <a:pt x="2813463" y="1216268"/>
                  <a:pt x="2737287" y="1018542"/>
                </a:cubicBezTo>
                <a:cubicBezTo>
                  <a:pt x="2690498" y="843029"/>
                  <a:pt x="2585133" y="717323"/>
                  <a:pt x="2501554" y="566269"/>
                </a:cubicBezTo>
                <a:cubicBezTo>
                  <a:pt x="2407294" y="367049"/>
                  <a:pt x="2240751" y="247597"/>
                  <a:pt x="2051248" y="146478"/>
                </a:cubicBezTo>
                <a:cubicBezTo>
                  <a:pt x="1899168" y="23761"/>
                  <a:pt x="1637263" y="27232"/>
                  <a:pt x="1447398" y="313"/>
                </a:cubicBezTo>
                <a:cubicBezTo>
                  <a:pt x="1418735" y="891"/>
                  <a:pt x="1393692" y="98"/>
                  <a:pt x="1368656" y="5234"/>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64" name="!!foto2">
            <a:extLst>
              <a:ext uri="{FF2B5EF4-FFF2-40B4-BE49-F238E27FC236}">
                <a16:creationId xmlns:a16="http://schemas.microsoft.com/office/drawing/2014/main" id="{EA4BA68B-FDCB-17E3-9EFA-8A9627F91092}"/>
              </a:ext>
            </a:extLst>
          </p:cNvPr>
          <p:cNvSpPr/>
          <p:nvPr/>
        </p:nvSpPr>
        <p:spPr>
          <a:xfrm>
            <a:off x="3977083" y="454371"/>
            <a:ext cx="2580730" cy="2684854"/>
          </a:xfrm>
          <a:custGeom>
            <a:avLst/>
            <a:gdLst>
              <a:gd name="connsiteX0" fmla="*/ 1272013 w 2580730"/>
              <a:gd name="connsiteY0" fmla="*/ 4865 h 2684854"/>
              <a:gd name="connsiteX1" fmla="*/ 132664 w 2580730"/>
              <a:gd name="connsiteY1" fmla="*/ 881213 h 2684854"/>
              <a:gd name="connsiteX2" fmla="*/ 19232 w 2580730"/>
              <a:gd name="connsiteY2" fmla="*/ 1696271 h 2684854"/>
              <a:gd name="connsiteX3" fmla="*/ 991178 w 2580730"/>
              <a:gd name="connsiteY3" fmla="*/ 2662725 h 2684854"/>
              <a:gd name="connsiteX4" fmla="*/ 2283293 w 2580730"/>
              <a:gd name="connsiteY4" fmla="*/ 2167377 h 2684854"/>
              <a:gd name="connsiteX5" fmla="*/ 2548120 w 2580730"/>
              <a:gd name="connsiteY5" fmla="*/ 1589243 h 2684854"/>
              <a:gd name="connsiteX6" fmla="*/ 2544004 w 2580730"/>
              <a:gd name="connsiteY6" fmla="*/ 946620 h 2684854"/>
              <a:gd name="connsiteX7" fmla="*/ 2324916 w 2580730"/>
              <a:gd name="connsiteY7" fmla="*/ 526283 h 2684854"/>
              <a:gd name="connsiteX8" fmla="*/ 1906407 w 2580730"/>
              <a:gd name="connsiteY8" fmla="*/ 136135 h 2684854"/>
              <a:gd name="connsiteX9" fmla="*/ 1345195 w 2580730"/>
              <a:gd name="connsiteY9" fmla="*/ 291 h 2684854"/>
              <a:gd name="connsiteX10" fmla="*/ 1272013 w 2580730"/>
              <a:gd name="connsiteY10" fmla="*/ 4865 h 268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0730" h="2684854" fill="none" extrusionOk="0">
                <a:moveTo>
                  <a:pt x="1272013" y="4865"/>
                </a:moveTo>
                <a:cubicBezTo>
                  <a:pt x="749295" y="25775"/>
                  <a:pt x="379226" y="336787"/>
                  <a:pt x="132664" y="881213"/>
                </a:cubicBezTo>
                <a:cubicBezTo>
                  <a:pt x="46726" y="1087284"/>
                  <a:pt x="-23516" y="1397467"/>
                  <a:pt x="19232" y="1696271"/>
                </a:cubicBezTo>
                <a:cubicBezTo>
                  <a:pt x="101226" y="2155045"/>
                  <a:pt x="571441" y="2622119"/>
                  <a:pt x="991178" y="2662725"/>
                </a:cubicBezTo>
                <a:cubicBezTo>
                  <a:pt x="1424822" y="2737695"/>
                  <a:pt x="1918274" y="2610779"/>
                  <a:pt x="2283293" y="2167377"/>
                </a:cubicBezTo>
                <a:cubicBezTo>
                  <a:pt x="2415112" y="2002254"/>
                  <a:pt x="2495481" y="1799158"/>
                  <a:pt x="2548120" y="1589243"/>
                </a:cubicBezTo>
                <a:cubicBezTo>
                  <a:pt x="2577233" y="1356545"/>
                  <a:pt x="2595138" y="1166993"/>
                  <a:pt x="2544004" y="946620"/>
                </a:cubicBezTo>
                <a:cubicBezTo>
                  <a:pt x="2498365" y="790578"/>
                  <a:pt x="2388181" y="667889"/>
                  <a:pt x="2324916" y="526283"/>
                </a:cubicBezTo>
                <a:cubicBezTo>
                  <a:pt x="2234530" y="354567"/>
                  <a:pt x="2074737" y="214258"/>
                  <a:pt x="1906407" y="136135"/>
                </a:cubicBezTo>
                <a:cubicBezTo>
                  <a:pt x="1713053" y="39235"/>
                  <a:pt x="1538495" y="7252"/>
                  <a:pt x="1345195" y="291"/>
                </a:cubicBezTo>
                <a:cubicBezTo>
                  <a:pt x="1319443" y="2063"/>
                  <a:pt x="1299887" y="3434"/>
                  <a:pt x="1272013" y="4865"/>
                </a:cubicBezTo>
                <a:close/>
              </a:path>
              <a:path w="2580730" h="2684854" stroke="0" extrusionOk="0">
                <a:moveTo>
                  <a:pt x="1272013" y="4865"/>
                </a:moveTo>
                <a:cubicBezTo>
                  <a:pt x="695969" y="40516"/>
                  <a:pt x="282937" y="383497"/>
                  <a:pt x="132664" y="881213"/>
                </a:cubicBezTo>
                <a:cubicBezTo>
                  <a:pt x="-1605" y="1150923"/>
                  <a:pt x="9454" y="1454969"/>
                  <a:pt x="19232" y="1696271"/>
                </a:cubicBezTo>
                <a:cubicBezTo>
                  <a:pt x="127127" y="2158796"/>
                  <a:pt x="551520" y="2559657"/>
                  <a:pt x="991178" y="2662725"/>
                </a:cubicBezTo>
                <a:cubicBezTo>
                  <a:pt x="1500322" y="2725917"/>
                  <a:pt x="1965261" y="2523672"/>
                  <a:pt x="2283293" y="2167377"/>
                </a:cubicBezTo>
                <a:cubicBezTo>
                  <a:pt x="2442702" y="1992686"/>
                  <a:pt x="2510508" y="1803108"/>
                  <a:pt x="2548120" y="1589243"/>
                </a:cubicBezTo>
                <a:cubicBezTo>
                  <a:pt x="2570296" y="1375277"/>
                  <a:pt x="2606859" y="1139671"/>
                  <a:pt x="2544004" y="946620"/>
                </a:cubicBezTo>
                <a:cubicBezTo>
                  <a:pt x="2503730" y="786064"/>
                  <a:pt x="2393749" y="678928"/>
                  <a:pt x="2324916" y="526283"/>
                </a:cubicBezTo>
                <a:cubicBezTo>
                  <a:pt x="2235289" y="344505"/>
                  <a:pt x="2105612" y="243317"/>
                  <a:pt x="1906407" y="136135"/>
                </a:cubicBezTo>
                <a:cubicBezTo>
                  <a:pt x="1760885" y="25274"/>
                  <a:pt x="1525051" y="19703"/>
                  <a:pt x="1345195" y="291"/>
                </a:cubicBezTo>
                <a:cubicBezTo>
                  <a:pt x="1318255" y="840"/>
                  <a:pt x="1296071" y="2110"/>
                  <a:pt x="1272013" y="4865"/>
                </a:cubicBezTo>
                <a:close/>
              </a:path>
            </a:pathLst>
          </a:custGeom>
          <a:blipFill>
            <a:blip r:embed="rId3"/>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65" name="!!polopicknick">
            <a:extLst>
              <a:ext uri="{FF2B5EF4-FFF2-40B4-BE49-F238E27FC236}">
                <a16:creationId xmlns:a16="http://schemas.microsoft.com/office/drawing/2014/main" id="{43CCCE9C-A0EA-2A28-6B4B-2190A3584BCD}"/>
              </a:ext>
            </a:extLst>
          </p:cNvPr>
          <p:cNvSpPr/>
          <p:nvPr/>
        </p:nvSpPr>
        <p:spPr>
          <a:xfrm>
            <a:off x="6936675" y="1340125"/>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
        <p:nvSpPr>
          <p:cNvPr id="66" name="!!foto1_element">
            <a:extLst>
              <a:ext uri="{FF2B5EF4-FFF2-40B4-BE49-F238E27FC236}">
                <a16:creationId xmlns:a16="http://schemas.microsoft.com/office/drawing/2014/main" id="{185EA25C-1876-F472-AE51-F23ABCC9919A}"/>
              </a:ext>
            </a:extLst>
          </p:cNvPr>
          <p:cNvSpPr/>
          <p:nvPr/>
        </p:nvSpPr>
        <p:spPr>
          <a:xfrm>
            <a:off x="3456742" y="3555013"/>
            <a:ext cx="3389650" cy="3601258"/>
          </a:xfrm>
          <a:custGeom>
            <a:avLst/>
            <a:gdLst>
              <a:gd name="connsiteX0" fmla="*/ 270391 w 3389650"/>
              <a:gd name="connsiteY0" fmla="*/ 2766237 h 3601258"/>
              <a:gd name="connsiteX1" fmla="*/ 2404652 w 3389650"/>
              <a:gd name="connsiteY1" fmla="*/ 3479574 h 3601258"/>
              <a:gd name="connsiteX2" fmla="*/ 3300435 w 3389650"/>
              <a:gd name="connsiteY2" fmla="*/ 1446401 h 3601258"/>
              <a:gd name="connsiteX3" fmla="*/ 2217279 w 3389650"/>
              <a:gd name="connsiteY3" fmla="*/ 306541 h 3601258"/>
              <a:gd name="connsiteX4" fmla="*/ 1208086 w 3389650"/>
              <a:gd name="connsiteY4" fmla="*/ 1648 h 3601258"/>
              <a:gd name="connsiteX5" fmla="*/ 583504 w 3389650"/>
              <a:gd name="connsiteY5" fmla="*/ 276135 h 3601258"/>
              <a:gd name="connsiteX6" fmla="*/ 258064 w 3389650"/>
              <a:gd name="connsiteY6" fmla="*/ 630338 h 3601258"/>
              <a:gd name="connsiteX7" fmla="*/ 13984 w 3389650"/>
              <a:gd name="connsiteY7" fmla="*/ 1982224 h 3601258"/>
              <a:gd name="connsiteX8" fmla="*/ 270391 w 3389650"/>
              <a:gd name="connsiteY8" fmla="*/ 2767058 h 3601258"/>
              <a:gd name="connsiteX9" fmla="*/ 270391 w 3389650"/>
              <a:gd name="connsiteY9" fmla="*/ 2766237 h 3601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9650" h="3601258" fill="none" extrusionOk="0">
                <a:moveTo>
                  <a:pt x="270391" y="2766237"/>
                </a:moveTo>
                <a:cubicBezTo>
                  <a:pt x="614613" y="3369462"/>
                  <a:pt x="1519284" y="3801230"/>
                  <a:pt x="2404652" y="3479574"/>
                </a:cubicBezTo>
                <a:cubicBezTo>
                  <a:pt x="3097587" y="3169666"/>
                  <a:pt x="3594565" y="2365731"/>
                  <a:pt x="3300435" y="1446401"/>
                </a:cubicBezTo>
                <a:cubicBezTo>
                  <a:pt x="3128649" y="932253"/>
                  <a:pt x="2688385" y="516474"/>
                  <a:pt x="2217279" y="306541"/>
                </a:cubicBezTo>
                <a:cubicBezTo>
                  <a:pt x="1881554" y="139413"/>
                  <a:pt x="1511316" y="2241"/>
                  <a:pt x="1208086" y="1648"/>
                </a:cubicBezTo>
                <a:cubicBezTo>
                  <a:pt x="955377" y="57270"/>
                  <a:pt x="723363" y="94468"/>
                  <a:pt x="583504" y="276135"/>
                </a:cubicBezTo>
                <a:cubicBezTo>
                  <a:pt x="457337" y="373259"/>
                  <a:pt x="365992" y="478017"/>
                  <a:pt x="258064" y="630338"/>
                </a:cubicBezTo>
                <a:cubicBezTo>
                  <a:pt x="69111" y="1045481"/>
                  <a:pt x="-40931" y="1571258"/>
                  <a:pt x="13984" y="1982224"/>
                </a:cubicBezTo>
                <a:cubicBezTo>
                  <a:pt x="6155" y="2238076"/>
                  <a:pt x="84493" y="2527962"/>
                  <a:pt x="270391" y="2767058"/>
                </a:cubicBezTo>
                <a:cubicBezTo>
                  <a:pt x="270391" y="2766949"/>
                  <a:pt x="270320" y="2766552"/>
                  <a:pt x="270391" y="2766237"/>
                </a:cubicBezTo>
                <a:close/>
              </a:path>
              <a:path w="3389650" h="3601258" stroke="0" extrusionOk="0">
                <a:moveTo>
                  <a:pt x="270391" y="2766237"/>
                </a:moveTo>
                <a:cubicBezTo>
                  <a:pt x="688051" y="3499675"/>
                  <a:pt x="1620112" y="3905089"/>
                  <a:pt x="2404652" y="3479574"/>
                </a:cubicBezTo>
                <a:cubicBezTo>
                  <a:pt x="3205771" y="3229674"/>
                  <a:pt x="3657672" y="2106345"/>
                  <a:pt x="3300435" y="1446401"/>
                </a:cubicBezTo>
                <a:cubicBezTo>
                  <a:pt x="3173193" y="1001073"/>
                  <a:pt x="2678951" y="612830"/>
                  <a:pt x="2217279" y="306541"/>
                </a:cubicBezTo>
                <a:cubicBezTo>
                  <a:pt x="1970650" y="121399"/>
                  <a:pt x="1506950" y="620"/>
                  <a:pt x="1208086" y="1648"/>
                </a:cubicBezTo>
                <a:cubicBezTo>
                  <a:pt x="971845" y="7461"/>
                  <a:pt x="762196" y="101152"/>
                  <a:pt x="583504" y="276135"/>
                </a:cubicBezTo>
                <a:cubicBezTo>
                  <a:pt x="473533" y="371370"/>
                  <a:pt x="318197" y="476321"/>
                  <a:pt x="258064" y="630338"/>
                </a:cubicBezTo>
                <a:cubicBezTo>
                  <a:pt x="44583" y="940255"/>
                  <a:pt x="-67899" y="1569819"/>
                  <a:pt x="13984" y="1982224"/>
                </a:cubicBezTo>
                <a:cubicBezTo>
                  <a:pt x="-1167" y="2258786"/>
                  <a:pt x="130850" y="2563246"/>
                  <a:pt x="270391" y="2767058"/>
                </a:cubicBezTo>
                <a:cubicBezTo>
                  <a:pt x="270418" y="2766853"/>
                  <a:pt x="270360" y="2766405"/>
                  <a:pt x="270391" y="276623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8" name="!!foto1">
            <a:extLst>
              <a:ext uri="{FF2B5EF4-FFF2-40B4-BE49-F238E27FC236}">
                <a16:creationId xmlns:a16="http://schemas.microsoft.com/office/drawing/2014/main" id="{2B2170F5-793B-1AE6-2845-6A08B6492723}"/>
              </a:ext>
            </a:extLst>
          </p:cNvPr>
          <p:cNvSpPr/>
          <p:nvPr/>
        </p:nvSpPr>
        <p:spPr>
          <a:xfrm>
            <a:off x="3563164" y="3668076"/>
            <a:ext cx="3176806" cy="3375132"/>
          </a:xfrm>
          <a:custGeom>
            <a:avLst/>
            <a:gdLst>
              <a:gd name="connsiteX0" fmla="*/ 253412 w 3176806"/>
              <a:gd name="connsiteY0" fmla="*/ 2592543 h 3375132"/>
              <a:gd name="connsiteX1" fmla="*/ 2253659 w 3176806"/>
              <a:gd name="connsiteY1" fmla="*/ 3261088 h 3375132"/>
              <a:gd name="connsiteX2" fmla="*/ 3093193 w 3176806"/>
              <a:gd name="connsiteY2" fmla="*/ 1355580 h 3375132"/>
              <a:gd name="connsiteX3" fmla="*/ 2078051 w 3176806"/>
              <a:gd name="connsiteY3" fmla="*/ 287293 h 3375132"/>
              <a:gd name="connsiteX4" fmla="*/ 1132227 w 3176806"/>
              <a:gd name="connsiteY4" fmla="*/ 1544 h 3375132"/>
              <a:gd name="connsiteX5" fmla="*/ 546865 w 3176806"/>
              <a:gd name="connsiteY5" fmla="*/ 258796 h 3375132"/>
              <a:gd name="connsiteX6" fmla="*/ 241860 w 3176806"/>
              <a:gd name="connsiteY6" fmla="*/ 590758 h 3375132"/>
              <a:gd name="connsiteX7" fmla="*/ 13106 w 3176806"/>
              <a:gd name="connsiteY7" fmla="*/ 1857759 h 3375132"/>
              <a:gd name="connsiteX8" fmla="*/ 253412 w 3176806"/>
              <a:gd name="connsiteY8" fmla="*/ 2593312 h 3375132"/>
              <a:gd name="connsiteX9" fmla="*/ 253412 w 3176806"/>
              <a:gd name="connsiteY9" fmla="*/ 2592543 h 337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6806" h="3375132" fill="none" extrusionOk="0">
                <a:moveTo>
                  <a:pt x="253412" y="2592543"/>
                </a:moveTo>
                <a:cubicBezTo>
                  <a:pt x="601883" y="3189962"/>
                  <a:pt x="1498887" y="3560957"/>
                  <a:pt x="2253659" y="3261088"/>
                </a:cubicBezTo>
                <a:cubicBezTo>
                  <a:pt x="2915344" y="2968804"/>
                  <a:pt x="3367587" y="2193302"/>
                  <a:pt x="3093193" y="1355580"/>
                </a:cubicBezTo>
                <a:cubicBezTo>
                  <a:pt x="2946249" y="861399"/>
                  <a:pt x="2518822" y="489224"/>
                  <a:pt x="2078051" y="287293"/>
                </a:cubicBezTo>
                <a:cubicBezTo>
                  <a:pt x="1761706" y="131320"/>
                  <a:pt x="1458113" y="-13349"/>
                  <a:pt x="1132227" y="1544"/>
                </a:cubicBezTo>
                <a:cubicBezTo>
                  <a:pt x="903069" y="34847"/>
                  <a:pt x="699204" y="102004"/>
                  <a:pt x="546865" y="258796"/>
                </a:cubicBezTo>
                <a:cubicBezTo>
                  <a:pt x="424526" y="346150"/>
                  <a:pt x="321740" y="460348"/>
                  <a:pt x="241860" y="590758"/>
                </a:cubicBezTo>
                <a:cubicBezTo>
                  <a:pt x="86103" y="998363"/>
                  <a:pt x="-55905" y="1517883"/>
                  <a:pt x="13106" y="1857759"/>
                </a:cubicBezTo>
                <a:cubicBezTo>
                  <a:pt x="18928" y="2104678"/>
                  <a:pt x="99547" y="2369601"/>
                  <a:pt x="253412" y="2593312"/>
                </a:cubicBezTo>
                <a:cubicBezTo>
                  <a:pt x="253459" y="2592944"/>
                  <a:pt x="253421" y="2592876"/>
                  <a:pt x="253412" y="2592543"/>
                </a:cubicBezTo>
                <a:close/>
              </a:path>
              <a:path w="3176806" h="3375132" stroke="0" extrusionOk="0">
                <a:moveTo>
                  <a:pt x="253412" y="2592543"/>
                </a:moveTo>
                <a:cubicBezTo>
                  <a:pt x="640421" y="3310877"/>
                  <a:pt x="1508429" y="3694197"/>
                  <a:pt x="2253659" y="3261088"/>
                </a:cubicBezTo>
                <a:cubicBezTo>
                  <a:pt x="2987732" y="3002992"/>
                  <a:pt x="3404468" y="2009090"/>
                  <a:pt x="3093193" y="1355580"/>
                </a:cubicBezTo>
                <a:cubicBezTo>
                  <a:pt x="2978523" y="942417"/>
                  <a:pt x="2510831" y="570642"/>
                  <a:pt x="2078051" y="287293"/>
                </a:cubicBezTo>
                <a:cubicBezTo>
                  <a:pt x="1847081" y="113756"/>
                  <a:pt x="1426686" y="-3923"/>
                  <a:pt x="1132227" y="1544"/>
                </a:cubicBezTo>
                <a:cubicBezTo>
                  <a:pt x="908238" y="-7025"/>
                  <a:pt x="728170" y="79314"/>
                  <a:pt x="546865" y="258796"/>
                </a:cubicBezTo>
                <a:cubicBezTo>
                  <a:pt x="442024" y="357580"/>
                  <a:pt x="311883" y="458197"/>
                  <a:pt x="241860" y="590758"/>
                </a:cubicBezTo>
                <a:cubicBezTo>
                  <a:pt x="31444" y="941547"/>
                  <a:pt x="-86581" y="1485015"/>
                  <a:pt x="13106" y="1857759"/>
                </a:cubicBezTo>
                <a:cubicBezTo>
                  <a:pt x="35421" y="2116603"/>
                  <a:pt x="123736" y="2411192"/>
                  <a:pt x="253412" y="2593312"/>
                </a:cubicBezTo>
                <a:cubicBezTo>
                  <a:pt x="253348" y="2593071"/>
                  <a:pt x="253374" y="2592908"/>
                  <a:pt x="253412" y="2592543"/>
                </a:cubicBezTo>
                <a:close/>
              </a:path>
            </a:pathLst>
          </a:custGeom>
          <a:blipFill>
            <a:blip r:embed="rId4"/>
            <a:srcRect/>
            <a:stretch>
              <a:fillRect l="-12552" r="-47834"/>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pic>
        <p:nvPicPr>
          <p:cNvPr id="69" name="!!locatie">
            <a:extLst>
              <a:ext uri="{FF2B5EF4-FFF2-40B4-BE49-F238E27FC236}">
                <a16:creationId xmlns:a16="http://schemas.microsoft.com/office/drawing/2014/main" id="{0D4C16C6-0CBF-EA84-FD0A-594048C7359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573385" y="5111008"/>
            <a:ext cx="373319" cy="512617"/>
          </a:xfrm>
          <a:prstGeom prst="rect">
            <a:avLst/>
          </a:prstGeom>
          <a:effectLst>
            <a:outerShdw blurRad="50800" dist="38100" dir="2700000" algn="tl" rotWithShape="0">
              <a:prstClr val="black">
                <a:alpha val="40000"/>
              </a:prstClr>
            </a:outerShdw>
          </a:effectLst>
        </p:spPr>
      </p:pic>
      <p:pic>
        <p:nvPicPr>
          <p:cNvPr id="70" name="!!website">
            <a:extLst>
              <a:ext uri="{FF2B5EF4-FFF2-40B4-BE49-F238E27FC236}">
                <a16:creationId xmlns:a16="http://schemas.microsoft.com/office/drawing/2014/main" id="{9614B7F0-84BD-2255-5A5D-808015B6E4D9}"/>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7439993" y="5839586"/>
            <a:ext cx="640104" cy="472156"/>
          </a:xfrm>
          <a:prstGeom prst="rect">
            <a:avLst/>
          </a:prstGeom>
          <a:effectLst>
            <a:outerShdw blurRad="50800" dist="38100" dir="2700000" algn="tl" rotWithShape="0">
              <a:prstClr val="black">
                <a:alpha val="40000"/>
              </a:prstClr>
            </a:outerShdw>
          </a:effectLst>
        </p:spPr>
      </p:pic>
      <p:sp>
        <p:nvSpPr>
          <p:cNvPr id="71" name="!!plaats">
            <a:extLst>
              <a:ext uri="{FF2B5EF4-FFF2-40B4-BE49-F238E27FC236}">
                <a16:creationId xmlns:a16="http://schemas.microsoft.com/office/drawing/2014/main" id="{6D120EC2-D69E-E65D-2B77-BEC9CE853AA7}"/>
              </a:ext>
            </a:extLst>
          </p:cNvPr>
          <p:cNvSpPr/>
          <p:nvPr/>
        </p:nvSpPr>
        <p:spPr>
          <a:xfrm>
            <a:off x="8123442" y="5213428"/>
            <a:ext cx="1034325"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0B8899"/>
                </a:solidFill>
                <a:latin typeface="+mj-lt"/>
              </a:rPr>
              <a:t>Herve</a:t>
            </a:r>
          </a:p>
        </p:txBody>
      </p:sp>
      <p:sp>
        <p:nvSpPr>
          <p:cNvPr id="72" name="!!website">
            <a:hlinkClick r:id="rId9"/>
            <a:extLst>
              <a:ext uri="{FF2B5EF4-FFF2-40B4-BE49-F238E27FC236}">
                <a16:creationId xmlns:a16="http://schemas.microsoft.com/office/drawing/2014/main" id="{7B14232A-7D46-859B-7843-EC917880653B}"/>
              </a:ext>
            </a:extLst>
          </p:cNvPr>
          <p:cNvSpPr/>
          <p:nvPr/>
        </p:nvSpPr>
        <p:spPr>
          <a:xfrm>
            <a:off x="8123442" y="5816421"/>
            <a:ext cx="1965896"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1400" dirty="0">
                <a:solidFill>
                  <a:srgbClr val="0B8899"/>
                </a:solidFill>
                <a:latin typeface="+mj-lt"/>
              </a:rPr>
              <a:t>Origineel overnachten</a:t>
            </a:r>
            <a:endParaRPr lang="nl-BE" sz="1400" dirty="0">
              <a:solidFill>
                <a:srgbClr val="0B8899"/>
              </a:solidFill>
              <a:latin typeface="+mj-lt"/>
            </a:endParaRPr>
          </a:p>
        </p:txBody>
      </p:sp>
      <p:grpSp>
        <p:nvGrpSpPr>
          <p:cNvPr id="77" name="Groep 76">
            <a:extLst>
              <a:ext uri="{FF2B5EF4-FFF2-40B4-BE49-F238E27FC236}">
                <a16:creationId xmlns:a16="http://schemas.microsoft.com/office/drawing/2014/main" id="{1130C73D-AEA6-F830-0C42-0C88C70683CD}"/>
              </a:ext>
            </a:extLst>
          </p:cNvPr>
          <p:cNvGrpSpPr/>
          <p:nvPr/>
        </p:nvGrpSpPr>
        <p:grpSpPr>
          <a:xfrm>
            <a:off x="10420892" y="5830942"/>
            <a:ext cx="1525615" cy="785882"/>
            <a:chOff x="10420892" y="5830942"/>
            <a:chExt cx="1525615" cy="785882"/>
          </a:xfrm>
        </p:grpSpPr>
        <p:grpSp>
          <p:nvGrpSpPr>
            <p:cNvPr id="78" name="!!aanbevolendoor...">
              <a:extLst>
                <a:ext uri="{FF2B5EF4-FFF2-40B4-BE49-F238E27FC236}">
                  <a16:creationId xmlns:a16="http://schemas.microsoft.com/office/drawing/2014/main" id="{1EDE5DEC-7902-140F-BE8A-453CF8C748D3}"/>
                </a:ext>
              </a:extLst>
            </p:cNvPr>
            <p:cNvGrpSpPr/>
            <p:nvPr/>
          </p:nvGrpSpPr>
          <p:grpSpPr>
            <a:xfrm>
              <a:off x="10453195" y="5862948"/>
              <a:ext cx="1066252" cy="359995"/>
              <a:chOff x="10453195" y="5862948"/>
              <a:chExt cx="1066252" cy="359995"/>
            </a:xfrm>
          </p:grpSpPr>
          <p:sp>
            <p:nvSpPr>
              <p:cNvPr id="124" name="Vrije vorm: vorm 123">
                <a:extLst>
                  <a:ext uri="{FF2B5EF4-FFF2-40B4-BE49-F238E27FC236}">
                    <a16:creationId xmlns:a16="http://schemas.microsoft.com/office/drawing/2014/main" id="{28235EA0-7A75-4EE3-ED6C-4095727DC011}"/>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5" name="Groep 124">
                <a:extLst>
                  <a:ext uri="{FF2B5EF4-FFF2-40B4-BE49-F238E27FC236}">
                    <a16:creationId xmlns:a16="http://schemas.microsoft.com/office/drawing/2014/main" id="{EF3E06CA-925C-5D56-47DA-4BC5D9B0DB2F}"/>
                  </a:ext>
                </a:extLst>
              </p:cNvPr>
              <p:cNvGrpSpPr/>
              <p:nvPr/>
            </p:nvGrpSpPr>
            <p:grpSpPr>
              <a:xfrm>
                <a:off x="10494392" y="5904165"/>
                <a:ext cx="983631" cy="277642"/>
                <a:chOff x="10494392" y="5904165"/>
                <a:chExt cx="983631" cy="277642"/>
              </a:xfrm>
            </p:grpSpPr>
            <p:sp>
              <p:nvSpPr>
                <p:cNvPr id="126" name="Vrije vorm: vorm 125">
                  <a:extLst>
                    <a:ext uri="{FF2B5EF4-FFF2-40B4-BE49-F238E27FC236}">
                      <a16:creationId xmlns:a16="http://schemas.microsoft.com/office/drawing/2014/main" id="{E02CE261-781F-37B2-2BF0-A16D40F88B6F}"/>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0B8899"/>
                </a:solidFill>
                <a:ln w="4119" cap="flat">
                  <a:noFill/>
                  <a:prstDash val="solid"/>
                  <a:miter/>
                </a:ln>
              </p:spPr>
              <p:txBody>
                <a:bodyPr rtlCol="0" anchor="ctr"/>
                <a:lstStyle/>
                <a:p>
                  <a:endParaRPr lang="nl-BE"/>
                </a:p>
              </p:txBody>
            </p:sp>
            <p:sp>
              <p:nvSpPr>
                <p:cNvPr id="127" name="Vrije vorm: vorm 126">
                  <a:extLst>
                    <a:ext uri="{FF2B5EF4-FFF2-40B4-BE49-F238E27FC236}">
                      <a16:creationId xmlns:a16="http://schemas.microsoft.com/office/drawing/2014/main" id="{AAD03C6C-10F7-42A1-662A-2306AEDA5FD1}"/>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0B8899"/>
                </a:solidFill>
                <a:ln w="4119"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A326105F-A122-9E05-7030-1B53B3CFB69A}"/>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CC3AAEB6-1C78-4658-6EDF-387E6C9624B7}"/>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0B8899"/>
                </a:solidFill>
                <a:ln w="4119"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AE01978E-9817-ACC7-CA41-D38F3A3C5A2B}"/>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6AD01EDC-55F1-0D94-7E6F-C50A32B8F685}"/>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0B8899"/>
                </a:solidFill>
                <a:ln w="4119"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506E8726-A74D-91BE-6876-FE4B74B5E731}"/>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FBCC1F72-3CF6-D0C2-1C5C-FE552FC99CE8}"/>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0B8899"/>
                </a:solidFill>
                <a:ln w="4119"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E59E6659-5301-4B84-1E6C-4B2C77C6B9D6}"/>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36F6EE53-9E7C-7270-7E69-6DE1C10ED24D}"/>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9EAB7506-34E1-67F0-8E1B-F84B818D2F39}"/>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0B8899"/>
                </a:solidFill>
                <a:ln w="4119"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3C8BA505-7FE1-78B5-9523-20DA936DDDA9}"/>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0B8899"/>
                </a:solidFill>
                <a:ln w="4119"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1DBDD9F9-4675-7B7D-003F-60B164EAAD3A}"/>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D3A96887-345B-2F0F-DC3C-F38494734E99}"/>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0B8899"/>
                </a:solidFill>
                <a:ln w="4119"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846317B8-034B-5E71-2B93-8C7DDE416C78}"/>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41" name="Vrije vorm: vorm 140">
                  <a:extLst>
                    <a:ext uri="{FF2B5EF4-FFF2-40B4-BE49-F238E27FC236}">
                      <a16:creationId xmlns:a16="http://schemas.microsoft.com/office/drawing/2014/main" id="{4F533C5E-7AAF-2A29-7E3B-7347E92261B6}"/>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42" name="Vrije vorm: vorm 141">
                  <a:extLst>
                    <a:ext uri="{FF2B5EF4-FFF2-40B4-BE49-F238E27FC236}">
                      <a16:creationId xmlns:a16="http://schemas.microsoft.com/office/drawing/2014/main" id="{79AADCD1-9B99-17EB-D258-186A566FB7B3}"/>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grpSp>
        </p:grpSp>
        <p:grpSp>
          <p:nvGrpSpPr>
            <p:cNvPr id="79" name="!!pijlterug">
              <a:extLst>
                <a:ext uri="{FF2B5EF4-FFF2-40B4-BE49-F238E27FC236}">
                  <a16:creationId xmlns:a16="http://schemas.microsoft.com/office/drawing/2014/main" id="{01E069CD-6203-29B0-5BE9-8310A1D0FCD9}"/>
                </a:ext>
              </a:extLst>
            </p:cNvPr>
            <p:cNvGrpSpPr/>
            <p:nvPr/>
          </p:nvGrpSpPr>
          <p:grpSpPr>
            <a:xfrm flipH="1">
              <a:off x="11055232" y="6050223"/>
              <a:ext cx="836061" cy="523220"/>
              <a:chOff x="5319729" y="2943256"/>
              <a:chExt cx="1553925" cy="972471"/>
            </a:xfrm>
          </p:grpSpPr>
          <p:sp>
            <p:nvSpPr>
              <p:cNvPr id="81" name="Vrije vorm: vorm 80">
                <a:extLst>
                  <a:ext uri="{FF2B5EF4-FFF2-40B4-BE49-F238E27FC236}">
                    <a16:creationId xmlns:a16="http://schemas.microsoft.com/office/drawing/2014/main" id="{C883BB0E-C4B8-3C50-6F2A-24BC4961FFA4}"/>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2" name="Graphic 19">
                <a:extLst>
                  <a:ext uri="{FF2B5EF4-FFF2-40B4-BE49-F238E27FC236}">
                    <a16:creationId xmlns:a16="http://schemas.microsoft.com/office/drawing/2014/main" id="{62CF8257-0528-A37A-6602-67F860464F2C}"/>
                  </a:ext>
                </a:extLst>
              </p:cNvPr>
              <p:cNvGrpSpPr/>
              <p:nvPr/>
            </p:nvGrpSpPr>
            <p:grpSpPr>
              <a:xfrm>
                <a:off x="5376853" y="3000226"/>
                <a:ext cx="1439731" cy="858354"/>
                <a:chOff x="5376853" y="3000226"/>
                <a:chExt cx="1439731" cy="858354"/>
              </a:xfrm>
            </p:grpSpPr>
            <p:grpSp>
              <p:nvGrpSpPr>
                <p:cNvPr id="83" name="Graphic 19">
                  <a:extLst>
                    <a:ext uri="{FF2B5EF4-FFF2-40B4-BE49-F238E27FC236}">
                      <a16:creationId xmlns:a16="http://schemas.microsoft.com/office/drawing/2014/main" id="{8B4A8427-F3B3-B7F9-1AA8-0C8A3042E7E8}"/>
                    </a:ext>
                  </a:extLst>
                </p:cNvPr>
                <p:cNvGrpSpPr/>
                <p:nvPr/>
              </p:nvGrpSpPr>
              <p:grpSpPr>
                <a:xfrm>
                  <a:off x="5378317" y="3000226"/>
                  <a:ext cx="1435193" cy="853806"/>
                  <a:chOff x="5378317" y="3000226"/>
                  <a:chExt cx="1435193" cy="853806"/>
                </a:xfrm>
              </p:grpSpPr>
              <p:sp>
                <p:nvSpPr>
                  <p:cNvPr id="86" name="Vrije vorm: vorm 85">
                    <a:extLst>
                      <a:ext uri="{FF2B5EF4-FFF2-40B4-BE49-F238E27FC236}">
                        <a16:creationId xmlns:a16="http://schemas.microsoft.com/office/drawing/2014/main" id="{7DCAC961-2888-5E54-DBFD-515C4FEB4A6A}"/>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7" name="Vrije vorm: vorm 86">
                    <a:extLst>
                      <a:ext uri="{FF2B5EF4-FFF2-40B4-BE49-F238E27FC236}">
                        <a16:creationId xmlns:a16="http://schemas.microsoft.com/office/drawing/2014/main" id="{2B853BCE-6258-3CEB-4D17-C6E1C09F9158}"/>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20" name="Vrije vorm: vorm 119">
                    <a:extLst>
                      <a:ext uri="{FF2B5EF4-FFF2-40B4-BE49-F238E27FC236}">
                        <a16:creationId xmlns:a16="http://schemas.microsoft.com/office/drawing/2014/main" id="{42489E51-7F5F-89E9-426E-84094A85E916}"/>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1" name="Vrije vorm: vorm 120">
                    <a:extLst>
                      <a:ext uri="{FF2B5EF4-FFF2-40B4-BE49-F238E27FC236}">
                        <a16:creationId xmlns:a16="http://schemas.microsoft.com/office/drawing/2014/main" id="{E7CC6946-33F4-4BBA-116B-6DB82A06AD0D}"/>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2" name="Vrije vorm: vorm 121">
                    <a:extLst>
                      <a:ext uri="{FF2B5EF4-FFF2-40B4-BE49-F238E27FC236}">
                        <a16:creationId xmlns:a16="http://schemas.microsoft.com/office/drawing/2014/main" id="{69043390-70F9-7352-35BE-5C32BDBD5A32}"/>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3" name="Vrije vorm: vorm 122">
                    <a:extLst>
                      <a:ext uri="{FF2B5EF4-FFF2-40B4-BE49-F238E27FC236}">
                        <a16:creationId xmlns:a16="http://schemas.microsoft.com/office/drawing/2014/main" id="{E44B7CCE-B042-D105-EF63-178A2E769341}"/>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4" name="Vrije vorm: vorm 83">
                  <a:extLst>
                    <a:ext uri="{FF2B5EF4-FFF2-40B4-BE49-F238E27FC236}">
                      <a16:creationId xmlns:a16="http://schemas.microsoft.com/office/drawing/2014/main" id="{31637712-B621-E24C-8826-81CA09062681}"/>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5" name="Vrije vorm: vorm 84">
                  <a:extLst>
                    <a:ext uri="{FF2B5EF4-FFF2-40B4-BE49-F238E27FC236}">
                      <a16:creationId xmlns:a16="http://schemas.microsoft.com/office/drawing/2014/main" id="{7208197D-D18A-2406-5770-75C4CED083D6}"/>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0" name="!!linkvorigedia">
              <a:hlinkClick r:id="" action="ppaction://hlinkshowjump?jump=nextslide"/>
              <a:extLst>
                <a:ext uri="{FF2B5EF4-FFF2-40B4-BE49-F238E27FC236}">
                  <a16:creationId xmlns:a16="http://schemas.microsoft.com/office/drawing/2014/main" id="{980274CB-E8CC-718B-C674-45B209606BBA}"/>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010724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4"/>
                                        </p:tgtEl>
                                        <p:attrNameLst>
                                          <p:attrName>style.visibility</p:attrName>
                                        </p:attrNameLst>
                                      </p:cBhvr>
                                      <p:to>
                                        <p:strVal val="visible"/>
                                      </p:to>
                                    </p:set>
                                    <p:anim calcmode="lin" valueType="num">
                                      <p:cBhvr>
                                        <p:cTn id="12" dur="500" fill="hold"/>
                                        <p:tgtEl>
                                          <p:spTgt spid="64"/>
                                        </p:tgtEl>
                                        <p:attrNameLst>
                                          <p:attrName>ppt_w</p:attrName>
                                        </p:attrNameLst>
                                      </p:cBhvr>
                                      <p:tavLst>
                                        <p:tav tm="0">
                                          <p:val>
                                            <p:fltVal val="0"/>
                                          </p:val>
                                        </p:tav>
                                        <p:tav tm="100000">
                                          <p:val>
                                            <p:strVal val="#ppt_w"/>
                                          </p:val>
                                        </p:tav>
                                      </p:tavLst>
                                    </p:anim>
                                    <p:anim calcmode="lin" valueType="num">
                                      <p:cBhvr>
                                        <p:cTn id="13" dur="500" fill="hold"/>
                                        <p:tgtEl>
                                          <p:spTgt spid="64"/>
                                        </p:tgtEl>
                                        <p:attrNameLst>
                                          <p:attrName>ppt_h</p:attrName>
                                        </p:attrNameLst>
                                      </p:cBhvr>
                                      <p:tavLst>
                                        <p:tav tm="0">
                                          <p:val>
                                            <p:fltVal val="0"/>
                                          </p:val>
                                        </p:tav>
                                        <p:tav tm="100000">
                                          <p:val>
                                            <p:strVal val="#ppt_h"/>
                                          </p:val>
                                        </p:tav>
                                      </p:tavLst>
                                    </p:anim>
                                    <p:animEffect transition="in" filter="fade">
                                      <p:cBhvr>
                                        <p:cTn id="14" dur="500"/>
                                        <p:tgtEl>
                                          <p:spTgt spid="6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66"/>
                                        </p:tgtEl>
                                        <p:attrNameLst>
                                          <p:attrName>style.visibility</p:attrName>
                                        </p:attrNameLst>
                                      </p:cBhvr>
                                      <p:to>
                                        <p:strVal val="visible"/>
                                      </p:to>
                                    </p:set>
                                    <p:anim calcmode="lin" valueType="num">
                                      <p:cBhvr>
                                        <p:cTn id="17" dur="500" fill="hold"/>
                                        <p:tgtEl>
                                          <p:spTgt spid="66"/>
                                        </p:tgtEl>
                                        <p:attrNameLst>
                                          <p:attrName>ppt_w</p:attrName>
                                        </p:attrNameLst>
                                      </p:cBhvr>
                                      <p:tavLst>
                                        <p:tav tm="0">
                                          <p:val>
                                            <p:fltVal val="0"/>
                                          </p:val>
                                        </p:tav>
                                        <p:tav tm="100000">
                                          <p:val>
                                            <p:strVal val="#ppt_w"/>
                                          </p:val>
                                        </p:tav>
                                      </p:tavLst>
                                    </p:anim>
                                    <p:anim calcmode="lin" valueType="num">
                                      <p:cBhvr>
                                        <p:cTn id="18" dur="500" fill="hold"/>
                                        <p:tgtEl>
                                          <p:spTgt spid="66"/>
                                        </p:tgtEl>
                                        <p:attrNameLst>
                                          <p:attrName>ppt_h</p:attrName>
                                        </p:attrNameLst>
                                      </p:cBhvr>
                                      <p:tavLst>
                                        <p:tav tm="0">
                                          <p:val>
                                            <p:fltVal val="0"/>
                                          </p:val>
                                        </p:tav>
                                        <p:tav tm="100000">
                                          <p:val>
                                            <p:strVal val="#ppt_h"/>
                                          </p:val>
                                        </p:tav>
                                      </p:tavLst>
                                    </p:anim>
                                    <p:animEffect transition="in" filter="fade">
                                      <p:cBhvr>
                                        <p:cTn id="19" dur="500"/>
                                        <p:tgtEl>
                                          <p:spTgt spid="66"/>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68"/>
                                        </p:tgtEl>
                                        <p:attrNameLst>
                                          <p:attrName>style.visibility</p:attrName>
                                        </p:attrNameLst>
                                      </p:cBhvr>
                                      <p:to>
                                        <p:strVal val="visible"/>
                                      </p:to>
                                    </p:set>
                                    <p:anim calcmode="lin" valueType="num">
                                      <p:cBhvr>
                                        <p:cTn id="22" dur="500" fill="hold"/>
                                        <p:tgtEl>
                                          <p:spTgt spid="68"/>
                                        </p:tgtEl>
                                        <p:attrNameLst>
                                          <p:attrName>ppt_w</p:attrName>
                                        </p:attrNameLst>
                                      </p:cBhvr>
                                      <p:tavLst>
                                        <p:tav tm="0">
                                          <p:val>
                                            <p:fltVal val="0"/>
                                          </p:val>
                                        </p:tav>
                                        <p:tav tm="100000">
                                          <p:val>
                                            <p:strVal val="#ppt_w"/>
                                          </p:val>
                                        </p:tav>
                                      </p:tavLst>
                                    </p:anim>
                                    <p:anim calcmode="lin" valueType="num">
                                      <p:cBhvr>
                                        <p:cTn id="23" dur="500" fill="hold"/>
                                        <p:tgtEl>
                                          <p:spTgt spid="68"/>
                                        </p:tgtEl>
                                        <p:attrNameLst>
                                          <p:attrName>ppt_h</p:attrName>
                                        </p:attrNameLst>
                                      </p:cBhvr>
                                      <p:tavLst>
                                        <p:tav tm="0">
                                          <p:val>
                                            <p:fltVal val="0"/>
                                          </p:val>
                                        </p:tav>
                                        <p:tav tm="100000">
                                          <p:val>
                                            <p:strVal val="#ppt_h"/>
                                          </p:val>
                                        </p:tav>
                                      </p:tavLst>
                                    </p:anim>
                                    <p:animEffect transition="in" filter="fade">
                                      <p:cBhvr>
                                        <p:cTn id="24" dur="500"/>
                                        <p:tgtEl>
                                          <p:spTgt spid="68"/>
                                        </p:tgtEl>
                                      </p:cBhvr>
                                    </p:animEffect>
                                  </p:childTnLst>
                                </p:cTn>
                              </p:par>
                              <p:par>
                                <p:cTn id="25" presetID="6" presetClass="emph" presetSubtype="0" autoRev="1" fill="hold" grpId="1" nodeType="withEffect">
                                  <p:stCondLst>
                                    <p:cond delay="400"/>
                                  </p:stCondLst>
                                  <p:childTnLst>
                                    <p:animScale>
                                      <p:cBhvr>
                                        <p:cTn id="26" dur="200" fill="hold"/>
                                        <p:tgtEl>
                                          <p:spTgt spid="63"/>
                                        </p:tgtEl>
                                      </p:cBhvr>
                                      <p:by x="105000" y="105000"/>
                                    </p:animScale>
                                  </p:childTnLst>
                                </p:cTn>
                              </p:par>
                              <p:par>
                                <p:cTn id="27" presetID="6" presetClass="emph" presetSubtype="0" autoRev="1" fill="hold" grpId="1" nodeType="withEffect">
                                  <p:stCondLst>
                                    <p:cond delay="400"/>
                                  </p:stCondLst>
                                  <p:childTnLst>
                                    <p:animScale>
                                      <p:cBhvr>
                                        <p:cTn id="28" dur="200" fill="hold"/>
                                        <p:tgtEl>
                                          <p:spTgt spid="64"/>
                                        </p:tgtEl>
                                      </p:cBhvr>
                                      <p:by x="105000" y="105000"/>
                                    </p:animScale>
                                  </p:childTnLst>
                                </p:cTn>
                              </p:par>
                              <p:par>
                                <p:cTn id="29" presetID="6" presetClass="emph" presetSubtype="0" autoRev="1" fill="hold" grpId="1" nodeType="withEffect">
                                  <p:stCondLst>
                                    <p:cond delay="400"/>
                                  </p:stCondLst>
                                  <p:childTnLst>
                                    <p:animScale>
                                      <p:cBhvr>
                                        <p:cTn id="30" dur="200" fill="hold"/>
                                        <p:tgtEl>
                                          <p:spTgt spid="66"/>
                                        </p:tgtEl>
                                      </p:cBhvr>
                                      <p:by x="105000" y="105000"/>
                                    </p:animScale>
                                  </p:childTnLst>
                                </p:cTn>
                              </p:par>
                              <p:par>
                                <p:cTn id="31" presetID="6" presetClass="emph" presetSubtype="0" autoRev="1" fill="hold" grpId="1" nodeType="withEffect">
                                  <p:stCondLst>
                                    <p:cond delay="400"/>
                                  </p:stCondLst>
                                  <p:childTnLst>
                                    <p:animScale>
                                      <p:cBhvr>
                                        <p:cTn id="32" dur="200" fill="hold"/>
                                        <p:tgtEl>
                                          <p:spTgt spid="68"/>
                                        </p:tgtEl>
                                      </p:cBhvr>
                                      <p:by x="105000" y="105000"/>
                                    </p:animScale>
                                  </p:childTnLst>
                                </p:cTn>
                              </p:par>
                            </p:childTnLst>
                          </p:cTn>
                        </p:par>
                        <p:par>
                          <p:cTn id="33" fill="hold">
                            <p:stCondLst>
                              <p:cond delay="800"/>
                            </p:stCondLst>
                            <p:childTnLst>
                              <p:par>
                                <p:cTn id="34" presetID="2" presetClass="entr" presetSubtype="2" decel="100000" fill="hold" grpId="0" nodeType="after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additive="base">
                                        <p:cTn id="36" dur="500" fill="hold"/>
                                        <p:tgtEl>
                                          <p:spTgt spid="60"/>
                                        </p:tgtEl>
                                        <p:attrNameLst>
                                          <p:attrName>ppt_x</p:attrName>
                                        </p:attrNameLst>
                                      </p:cBhvr>
                                      <p:tavLst>
                                        <p:tav tm="0">
                                          <p:val>
                                            <p:strVal val="1+#ppt_w/2"/>
                                          </p:val>
                                        </p:tav>
                                        <p:tav tm="100000">
                                          <p:val>
                                            <p:strVal val="#ppt_x"/>
                                          </p:val>
                                        </p:tav>
                                      </p:tavLst>
                                    </p:anim>
                                    <p:anim calcmode="lin" valueType="num">
                                      <p:cBhvr additive="base">
                                        <p:cTn id="37" dur="500" fill="hold"/>
                                        <p:tgtEl>
                                          <p:spTgt spid="6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69"/>
                                        </p:tgtEl>
                                        <p:attrNameLst>
                                          <p:attrName>style.visibility</p:attrName>
                                        </p:attrNameLst>
                                      </p:cBhvr>
                                      <p:to>
                                        <p:strVal val="visible"/>
                                      </p:to>
                                    </p:set>
                                    <p:anim calcmode="lin" valueType="num">
                                      <p:cBhvr>
                                        <p:cTn id="40" dur="500" fill="hold"/>
                                        <p:tgtEl>
                                          <p:spTgt spid="69"/>
                                        </p:tgtEl>
                                        <p:attrNameLst>
                                          <p:attrName>ppt_w</p:attrName>
                                        </p:attrNameLst>
                                      </p:cBhvr>
                                      <p:tavLst>
                                        <p:tav tm="0">
                                          <p:val>
                                            <p:fltVal val="0"/>
                                          </p:val>
                                        </p:tav>
                                        <p:tav tm="100000">
                                          <p:val>
                                            <p:strVal val="#ppt_w"/>
                                          </p:val>
                                        </p:tav>
                                      </p:tavLst>
                                    </p:anim>
                                    <p:anim calcmode="lin" valueType="num">
                                      <p:cBhvr>
                                        <p:cTn id="41" dur="500" fill="hold"/>
                                        <p:tgtEl>
                                          <p:spTgt spid="69"/>
                                        </p:tgtEl>
                                        <p:attrNameLst>
                                          <p:attrName>ppt_h</p:attrName>
                                        </p:attrNameLst>
                                      </p:cBhvr>
                                      <p:tavLst>
                                        <p:tav tm="0">
                                          <p:val>
                                            <p:fltVal val="0"/>
                                          </p:val>
                                        </p:tav>
                                        <p:tav tm="100000">
                                          <p:val>
                                            <p:strVal val="#ppt_h"/>
                                          </p:val>
                                        </p:tav>
                                      </p:tavLst>
                                    </p:anim>
                                    <p:anim calcmode="lin" valueType="num">
                                      <p:cBhvr>
                                        <p:cTn id="42" dur="500" fill="hold"/>
                                        <p:tgtEl>
                                          <p:spTgt spid="69"/>
                                        </p:tgtEl>
                                        <p:attrNameLst>
                                          <p:attrName>style.rotation</p:attrName>
                                        </p:attrNameLst>
                                      </p:cBhvr>
                                      <p:tavLst>
                                        <p:tav tm="0">
                                          <p:val>
                                            <p:fltVal val="360"/>
                                          </p:val>
                                        </p:tav>
                                        <p:tav tm="100000">
                                          <p:val>
                                            <p:fltVal val="0"/>
                                          </p:val>
                                        </p:tav>
                                      </p:tavLst>
                                    </p:anim>
                                    <p:animEffect transition="in" filter="fade">
                                      <p:cBhvr>
                                        <p:cTn id="43" dur="500"/>
                                        <p:tgtEl>
                                          <p:spTgt spid="69"/>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70"/>
                                        </p:tgtEl>
                                        <p:attrNameLst>
                                          <p:attrName>style.visibility</p:attrName>
                                        </p:attrNameLst>
                                      </p:cBhvr>
                                      <p:to>
                                        <p:strVal val="visible"/>
                                      </p:to>
                                    </p:set>
                                    <p:anim calcmode="lin" valueType="num">
                                      <p:cBhvr>
                                        <p:cTn id="46" dur="500" fill="hold"/>
                                        <p:tgtEl>
                                          <p:spTgt spid="70"/>
                                        </p:tgtEl>
                                        <p:attrNameLst>
                                          <p:attrName>ppt_w</p:attrName>
                                        </p:attrNameLst>
                                      </p:cBhvr>
                                      <p:tavLst>
                                        <p:tav tm="0">
                                          <p:val>
                                            <p:fltVal val="0"/>
                                          </p:val>
                                        </p:tav>
                                        <p:tav tm="100000">
                                          <p:val>
                                            <p:strVal val="#ppt_w"/>
                                          </p:val>
                                        </p:tav>
                                      </p:tavLst>
                                    </p:anim>
                                    <p:anim calcmode="lin" valueType="num">
                                      <p:cBhvr>
                                        <p:cTn id="47" dur="500" fill="hold"/>
                                        <p:tgtEl>
                                          <p:spTgt spid="70"/>
                                        </p:tgtEl>
                                        <p:attrNameLst>
                                          <p:attrName>ppt_h</p:attrName>
                                        </p:attrNameLst>
                                      </p:cBhvr>
                                      <p:tavLst>
                                        <p:tav tm="0">
                                          <p:val>
                                            <p:fltVal val="0"/>
                                          </p:val>
                                        </p:tav>
                                        <p:tav tm="100000">
                                          <p:val>
                                            <p:strVal val="#ppt_h"/>
                                          </p:val>
                                        </p:tav>
                                      </p:tavLst>
                                    </p:anim>
                                    <p:anim calcmode="lin" valueType="num">
                                      <p:cBhvr>
                                        <p:cTn id="48" dur="500" fill="hold"/>
                                        <p:tgtEl>
                                          <p:spTgt spid="70"/>
                                        </p:tgtEl>
                                        <p:attrNameLst>
                                          <p:attrName>style.rotation</p:attrName>
                                        </p:attrNameLst>
                                      </p:cBhvr>
                                      <p:tavLst>
                                        <p:tav tm="0">
                                          <p:val>
                                            <p:fltVal val="360"/>
                                          </p:val>
                                        </p:tav>
                                        <p:tav tm="100000">
                                          <p:val>
                                            <p:fltVal val="0"/>
                                          </p:val>
                                        </p:tav>
                                      </p:tavLst>
                                    </p:anim>
                                    <p:animEffect transition="in" filter="fade">
                                      <p:cBhvr>
                                        <p:cTn id="49" dur="500"/>
                                        <p:tgtEl>
                                          <p:spTgt spid="70"/>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71"/>
                                        </p:tgtEl>
                                        <p:attrNameLst>
                                          <p:attrName>style.visibility</p:attrName>
                                        </p:attrNameLst>
                                      </p:cBhvr>
                                      <p:to>
                                        <p:strVal val="visible"/>
                                      </p:to>
                                    </p:set>
                                    <p:anim calcmode="lin" valueType="num">
                                      <p:cBhvr>
                                        <p:cTn id="52" dur="500" fill="hold"/>
                                        <p:tgtEl>
                                          <p:spTgt spid="71"/>
                                        </p:tgtEl>
                                        <p:attrNameLst>
                                          <p:attrName>ppt_w</p:attrName>
                                        </p:attrNameLst>
                                      </p:cBhvr>
                                      <p:tavLst>
                                        <p:tav tm="0">
                                          <p:val>
                                            <p:fltVal val="0"/>
                                          </p:val>
                                        </p:tav>
                                        <p:tav tm="100000">
                                          <p:val>
                                            <p:strVal val="#ppt_w"/>
                                          </p:val>
                                        </p:tav>
                                      </p:tavLst>
                                    </p:anim>
                                    <p:anim calcmode="lin" valueType="num">
                                      <p:cBhvr>
                                        <p:cTn id="53" dur="500" fill="hold"/>
                                        <p:tgtEl>
                                          <p:spTgt spid="71"/>
                                        </p:tgtEl>
                                        <p:attrNameLst>
                                          <p:attrName>ppt_h</p:attrName>
                                        </p:attrNameLst>
                                      </p:cBhvr>
                                      <p:tavLst>
                                        <p:tav tm="0">
                                          <p:val>
                                            <p:fltVal val="0"/>
                                          </p:val>
                                        </p:tav>
                                        <p:tav tm="100000">
                                          <p:val>
                                            <p:strVal val="#ppt_h"/>
                                          </p:val>
                                        </p:tav>
                                      </p:tavLst>
                                    </p:anim>
                                    <p:animEffect transition="in" filter="fade">
                                      <p:cBhvr>
                                        <p:cTn id="54" dur="500"/>
                                        <p:tgtEl>
                                          <p:spTgt spid="71"/>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72"/>
                                        </p:tgtEl>
                                        <p:attrNameLst>
                                          <p:attrName>style.visibility</p:attrName>
                                        </p:attrNameLst>
                                      </p:cBhvr>
                                      <p:to>
                                        <p:strVal val="visible"/>
                                      </p:to>
                                    </p:set>
                                    <p:anim calcmode="lin" valueType="num">
                                      <p:cBhvr>
                                        <p:cTn id="57" dur="500" fill="hold"/>
                                        <p:tgtEl>
                                          <p:spTgt spid="72"/>
                                        </p:tgtEl>
                                        <p:attrNameLst>
                                          <p:attrName>ppt_w</p:attrName>
                                        </p:attrNameLst>
                                      </p:cBhvr>
                                      <p:tavLst>
                                        <p:tav tm="0">
                                          <p:val>
                                            <p:fltVal val="0"/>
                                          </p:val>
                                        </p:tav>
                                        <p:tav tm="100000">
                                          <p:val>
                                            <p:strVal val="#ppt_w"/>
                                          </p:val>
                                        </p:tav>
                                      </p:tavLst>
                                    </p:anim>
                                    <p:anim calcmode="lin" valueType="num">
                                      <p:cBhvr>
                                        <p:cTn id="58" dur="500" fill="hold"/>
                                        <p:tgtEl>
                                          <p:spTgt spid="72"/>
                                        </p:tgtEl>
                                        <p:attrNameLst>
                                          <p:attrName>ppt_h</p:attrName>
                                        </p:attrNameLst>
                                      </p:cBhvr>
                                      <p:tavLst>
                                        <p:tav tm="0">
                                          <p:val>
                                            <p:fltVal val="0"/>
                                          </p:val>
                                        </p:tav>
                                        <p:tav tm="100000">
                                          <p:val>
                                            <p:strVal val="#ppt_h"/>
                                          </p:val>
                                        </p:tav>
                                      </p:tavLst>
                                    </p:anim>
                                    <p:animEffect transition="in" filter="fade">
                                      <p:cBhvr>
                                        <p:cTn id="59"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3" grpId="0" animBg="1"/>
      <p:bldP spid="63" grpId="1" animBg="1"/>
      <p:bldP spid="64" grpId="0" animBg="1"/>
      <p:bldP spid="64" grpId="1" animBg="1"/>
      <p:bldP spid="66" grpId="0" animBg="1"/>
      <p:bldP spid="66" grpId="1" animBg="1"/>
      <p:bldP spid="68" grpId="0" animBg="1"/>
      <p:bldP spid="68" grpId="1" animBg="1"/>
      <p:bldP spid="71" grpId="0"/>
      <p:bldP spid="72" grpId="0"/>
    </p:bldLst>
  </p:timing>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8" name="!!BG_achter">
            <a:extLst>
              <a:ext uri="{FF2B5EF4-FFF2-40B4-BE49-F238E27FC236}">
                <a16:creationId xmlns:a16="http://schemas.microsoft.com/office/drawing/2014/main" id="{A1FE48D1-F936-753D-FF6F-46718B067847}"/>
              </a:ext>
            </a:extLst>
          </p:cNvPr>
          <p:cNvSpPr>
            <a:spLocks/>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61" name="!!golvendevormlinks1">
            <a:extLst>
              <a:ext uri="{FF2B5EF4-FFF2-40B4-BE49-F238E27FC236}">
                <a16:creationId xmlns:a16="http://schemas.microsoft.com/office/drawing/2014/main" id="{179319ED-0383-A353-E900-C47B9A4AF552}"/>
              </a:ext>
            </a:extLst>
          </p:cNvPr>
          <p:cNvSpPr>
            <a:spLocks/>
          </p:cNvSpPr>
          <p:nvPr/>
        </p:nvSpPr>
        <p:spPr>
          <a:xfrm>
            <a:off x="5933940" y="197706"/>
            <a:ext cx="605211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2F6F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62" name="!!golvendevormlinks2">
            <a:extLst>
              <a:ext uri="{FF2B5EF4-FFF2-40B4-BE49-F238E27FC236}">
                <a16:creationId xmlns:a16="http://schemas.microsoft.com/office/drawing/2014/main" id="{6E2B6F2F-B929-18FF-113A-F9F6536E6BF2}"/>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100" name="!!polopicknick">
            <a:extLst>
              <a:ext uri="{FF2B5EF4-FFF2-40B4-BE49-F238E27FC236}">
                <a16:creationId xmlns:a16="http://schemas.microsoft.com/office/drawing/2014/main" id="{1C25E47E-7774-A787-8FFB-8B9BEF843AD9}"/>
              </a:ext>
            </a:extLst>
          </p:cNvPr>
          <p:cNvSpPr/>
          <p:nvPr/>
        </p:nvSpPr>
        <p:spPr>
          <a:xfrm>
            <a:off x="7176961" y="4699099"/>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0D9FB3"/>
                </a:solidFill>
                <a:latin typeface="Montserrat ExtraBold" panose="00000900000000000000" pitchFamily="2" charset="0"/>
              </a:rPr>
              <a:t>W</a:t>
            </a:r>
            <a:r>
              <a:rPr lang="nl-BE" sz="2400" dirty="0" err="1">
                <a:solidFill>
                  <a:srgbClr val="0D9FB3"/>
                </a:solidFill>
                <a:latin typeface="Montserrat ExtraBold" panose="00000900000000000000" pitchFamily="2" charset="0"/>
              </a:rPr>
              <a:t>aarom</a:t>
            </a:r>
            <a:r>
              <a:rPr lang="nl-BE" sz="2400" dirty="0">
                <a:solidFill>
                  <a:srgbClr val="0D9FB3"/>
                </a:solidFill>
                <a:latin typeface="Montserrat ExtraBold" panose="00000900000000000000" pitchFamily="2" charset="0"/>
              </a:rPr>
              <a:t>?</a:t>
            </a:r>
          </a:p>
        </p:txBody>
      </p:sp>
      <p:sp>
        <p:nvSpPr>
          <p:cNvPr id="101" name="!!waaromtekst">
            <a:extLst>
              <a:ext uri="{FF2B5EF4-FFF2-40B4-BE49-F238E27FC236}">
                <a16:creationId xmlns:a16="http://schemas.microsoft.com/office/drawing/2014/main" id="{B17722FC-3DAC-5FAC-23AA-7C3588274A1A}"/>
              </a:ext>
            </a:extLst>
          </p:cNvPr>
          <p:cNvSpPr/>
          <p:nvPr/>
        </p:nvSpPr>
        <p:spPr>
          <a:xfrm>
            <a:off x="7214097" y="5199672"/>
            <a:ext cx="4168630"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0B8899"/>
                </a:solidFill>
              </a:rPr>
              <a:t>Cosy, gezellig en 'in </a:t>
            </a:r>
            <a:r>
              <a:rPr lang="nl-BE" sz="1400" i="1" dirty="0" err="1">
                <a:solidFill>
                  <a:srgbClr val="0B8899"/>
                </a:solidFill>
              </a:rPr>
              <a:t>the</a:t>
            </a:r>
            <a:r>
              <a:rPr lang="nl-BE" sz="1400" i="1" dirty="0">
                <a:solidFill>
                  <a:srgbClr val="0B8899"/>
                </a:solidFill>
              </a:rPr>
              <a:t> </a:t>
            </a:r>
            <a:r>
              <a:rPr lang="nl-BE" sz="1400" i="1" dirty="0" err="1">
                <a:solidFill>
                  <a:srgbClr val="0B8899"/>
                </a:solidFill>
              </a:rPr>
              <a:t>middle</a:t>
            </a:r>
            <a:r>
              <a:rPr lang="nl-BE" sz="1400" i="1" dirty="0">
                <a:solidFill>
                  <a:srgbClr val="0B8899"/>
                </a:solidFill>
              </a:rPr>
              <a:t> of </a:t>
            </a:r>
            <a:r>
              <a:rPr lang="nl-BE" sz="1400" i="1" dirty="0" err="1">
                <a:solidFill>
                  <a:srgbClr val="0B8899"/>
                </a:solidFill>
              </a:rPr>
              <a:t>nowhere</a:t>
            </a:r>
            <a:r>
              <a:rPr lang="nl-BE" sz="1400" i="1" dirty="0">
                <a:solidFill>
                  <a:srgbClr val="0B8899"/>
                </a:solidFill>
              </a:rPr>
              <a:t>'.</a:t>
            </a:r>
          </a:p>
          <a:p>
            <a:r>
              <a:rPr lang="nl-BE" sz="1400" i="1" dirty="0">
                <a:solidFill>
                  <a:srgbClr val="0B8899"/>
                </a:solidFill>
              </a:rPr>
              <a:t>Hoe uniek wil je het hebben?</a:t>
            </a:r>
          </a:p>
        </p:txBody>
      </p:sp>
      <p:grpSp>
        <p:nvGrpSpPr>
          <p:cNvPr id="102" name="!!link_vorigedia">
            <a:extLst>
              <a:ext uri="{FF2B5EF4-FFF2-40B4-BE49-F238E27FC236}">
                <a16:creationId xmlns:a16="http://schemas.microsoft.com/office/drawing/2014/main" id="{630F2659-5663-29EE-9BDF-C93156D3E489}"/>
              </a:ext>
            </a:extLst>
          </p:cNvPr>
          <p:cNvGrpSpPr/>
          <p:nvPr/>
        </p:nvGrpSpPr>
        <p:grpSpPr>
          <a:xfrm>
            <a:off x="339796" y="5971556"/>
            <a:ext cx="972650" cy="608698"/>
            <a:chOff x="5264513" y="3352232"/>
            <a:chExt cx="972650" cy="608698"/>
          </a:xfrm>
        </p:grpSpPr>
        <p:grpSp>
          <p:nvGrpSpPr>
            <p:cNvPr id="103" name="!!pijlterug">
              <a:extLst>
                <a:ext uri="{FF2B5EF4-FFF2-40B4-BE49-F238E27FC236}">
                  <a16:creationId xmlns:a16="http://schemas.microsoft.com/office/drawing/2014/main" id="{2993176A-2C0B-4D80-A8A2-58950BA1B19C}"/>
                </a:ext>
              </a:extLst>
            </p:cNvPr>
            <p:cNvGrpSpPr/>
            <p:nvPr/>
          </p:nvGrpSpPr>
          <p:grpSpPr>
            <a:xfrm>
              <a:off x="5319729" y="3392507"/>
              <a:ext cx="836061" cy="523220"/>
              <a:chOff x="5319729" y="2943256"/>
              <a:chExt cx="1553925" cy="972471"/>
            </a:xfrm>
          </p:grpSpPr>
          <p:sp>
            <p:nvSpPr>
              <p:cNvPr id="105" name="Vrije vorm: vorm 104">
                <a:extLst>
                  <a:ext uri="{FF2B5EF4-FFF2-40B4-BE49-F238E27FC236}">
                    <a16:creationId xmlns:a16="http://schemas.microsoft.com/office/drawing/2014/main" id="{BD55419C-EACA-A6B2-D819-6D7507B5BA01}"/>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dirty="0"/>
              </a:p>
            </p:txBody>
          </p:sp>
          <p:grpSp>
            <p:nvGrpSpPr>
              <p:cNvPr id="106" name="Graphic 19">
                <a:extLst>
                  <a:ext uri="{FF2B5EF4-FFF2-40B4-BE49-F238E27FC236}">
                    <a16:creationId xmlns:a16="http://schemas.microsoft.com/office/drawing/2014/main" id="{1F7242D7-80CA-A391-16F2-4FE7699F6E10}"/>
                  </a:ext>
                </a:extLst>
              </p:cNvPr>
              <p:cNvGrpSpPr/>
              <p:nvPr/>
            </p:nvGrpSpPr>
            <p:grpSpPr>
              <a:xfrm>
                <a:off x="5376853" y="3000226"/>
                <a:ext cx="1439731" cy="858354"/>
                <a:chOff x="5376853" y="3000226"/>
                <a:chExt cx="1439731" cy="858354"/>
              </a:xfrm>
            </p:grpSpPr>
            <p:grpSp>
              <p:nvGrpSpPr>
                <p:cNvPr id="107" name="Graphic 19">
                  <a:extLst>
                    <a:ext uri="{FF2B5EF4-FFF2-40B4-BE49-F238E27FC236}">
                      <a16:creationId xmlns:a16="http://schemas.microsoft.com/office/drawing/2014/main" id="{728E9963-D5A6-41FC-CF1C-0F3CB6498730}"/>
                    </a:ext>
                  </a:extLst>
                </p:cNvPr>
                <p:cNvGrpSpPr/>
                <p:nvPr/>
              </p:nvGrpSpPr>
              <p:grpSpPr>
                <a:xfrm>
                  <a:off x="5378317" y="3000226"/>
                  <a:ext cx="1435193" cy="853806"/>
                  <a:chOff x="5378317" y="3000226"/>
                  <a:chExt cx="1435193" cy="853806"/>
                </a:xfrm>
              </p:grpSpPr>
              <p:sp>
                <p:nvSpPr>
                  <p:cNvPr id="110" name="Vrije vorm: vorm 109">
                    <a:extLst>
                      <a:ext uri="{FF2B5EF4-FFF2-40B4-BE49-F238E27FC236}">
                        <a16:creationId xmlns:a16="http://schemas.microsoft.com/office/drawing/2014/main" id="{BC5D70C7-8F2E-C0AD-F86A-61E084E962AF}"/>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619FE476-8EE3-781C-1E2E-3EAE423DFCA2}"/>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112" name="Vrije vorm: vorm 111">
                    <a:extLst>
                      <a:ext uri="{FF2B5EF4-FFF2-40B4-BE49-F238E27FC236}">
                        <a16:creationId xmlns:a16="http://schemas.microsoft.com/office/drawing/2014/main" id="{73C40743-7E69-44C1-127A-4EC6C7A52ABF}"/>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71402E4A-A2F6-ED9E-1DCE-8DAA26CCC125}"/>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4" name="Vrije vorm: vorm 113">
                    <a:extLst>
                      <a:ext uri="{FF2B5EF4-FFF2-40B4-BE49-F238E27FC236}">
                        <a16:creationId xmlns:a16="http://schemas.microsoft.com/office/drawing/2014/main" id="{57489810-9F29-F6B8-3B2D-8589DFCA663A}"/>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5" name="Vrije vorm: vorm 114">
                    <a:extLst>
                      <a:ext uri="{FF2B5EF4-FFF2-40B4-BE49-F238E27FC236}">
                        <a16:creationId xmlns:a16="http://schemas.microsoft.com/office/drawing/2014/main" id="{EA17162A-3008-212D-4307-9757A8ABF10B}"/>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108" name="Vrije vorm: vorm 107">
                  <a:extLst>
                    <a:ext uri="{FF2B5EF4-FFF2-40B4-BE49-F238E27FC236}">
                      <a16:creationId xmlns:a16="http://schemas.microsoft.com/office/drawing/2014/main" id="{B8053F78-E54F-33A8-2514-96ADC1A7C73F}"/>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E8564CA1-9EE0-153B-FB13-701504A47772}"/>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104" name="!!linkvorigedia">
              <a:hlinkClick r:id="rId2" action="ppaction://hlinksldjump"/>
              <a:extLst>
                <a:ext uri="{FF2B5EF4-FFF2-40B4-BE49-F238E27FC236}">
                  <a16:creationId xmlns:a16="http://schemas.microsoft.com/office/drawing/2014/main" id="{7CEC681B-4040-64CA-8B7D-AFEF9D99D500}"/>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16" name="!!cirkelpolopicknick">
            <a:extLst>
              <a:ext uri="{FF2B5EF4-FFF2-40B4-BE49-F238E27FC236}">
                <a16:creationId xmlns:a16="http://schemas.microsoft.com/office/drawing/2014/main" id="{1A05B3C2-D651-0C9C-A8AC-30C15A0E7763}"/>
              </a:ext>
            </a:extLst>
          </p:cNvPr>
          <p:cNvSpPr/>
          <p:nvPr/>
        </p:nvSpPr>
        <p:spPr>
          <a:xfrm>
            <a:off x="-132500" y="0"/>
            <a:ext cx="4931138" cy="4916194"/>
          </a:xfrm>
          <a:custGeom>
            <a:avLst/>
            <a:gdLst>
              <a:gd name="connsiteX0" fmla="*/ 2925825 w 4931138"/>
              <a:gd name="connsiteY0" fmla="*/ 4883413 h 4916194"/>
              <a:gd name="connsiteX1" fmla="*/ 4836580 w 4931138"/>
              <a:gd name="connsiteY1" fmla="*/ 3187501 h 4916194"/>
              <a:gd name="connsiteX2" fmla="*/ 4269753 w 4931138"/>
              <a:gd name="connsiteY2" fmla="*/ 805914 h 4916194"/>
              <a:gd name="connsiteX3" fmla="*/ 1606273 w 4931138"/>
              <a:gd name="connsiteY3" fmla="*/ 100425 h 4916194"/>
              <a:gd name="connsiteX4" fmla="*/ 135876 w 4931138"/>
              <a:gd name="connsiteY4" fmla="*/ 1259983 h 4916194"/>
              <a:gd name="connsiteX5" fmla="*/ 312627 w 4931138"/>
              <a:gd name="connsiteY5" fmla="*/ 3528818 h 4916194"/>
              <a:gd name="connsiteX6" fmla="*/ 2589079 w 4931138"/>
              <a:gd name="connsiteY6" fmla="*/ 4915411 h 4916194"/>
              <a:gd name="connsiteX7" fmla="*/ 2925825 w 4931138"/>
              <a:gd name="connsiteY7" fmla="*/ 4881889 h 4916194"/>
              <a:gd name="connsiteX8" fmla="*/ 2925825 w 4931138"/>
              <a:gd name="connsiteY8" fmla="*/ 4883413 h 491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1138" h="4916194" fill="none" extrusionOk="0">
                <a:moveTo>
                  <a:pt x="2925825" y="4883413"/>
                </a:moveTo>
                <a:cubicBezTo>
                  <a:pt x="3750044" y="4889217"/>
                  <a:pt x="4527827" y="4135245"/>
                  <a:pt x="4836580" y="3187501"/>
                </a:cubicBezTo>
                <a:cubicBezTo>
                  <a:pt x="5076364" y="2374071"/>
                  <a:pt x="4914002" y="1458886"/>
                  <a:pt x="4269753" y="805914"/>
                </a:cubicBezTo>
                <a:cubicBezTo>
                  <a:pt x="3491955" y="393"/>
                  <a:pt x="2575441" y="-122400"/>
                  <a:pt x="1606273" y="100425"/>
                </a:cubicBezTo>
                <a:cubicBezTo>
                  <a:pt x="923018" y="250922"/>
                  <a:pt x="454221" y="632712"/>
                  <a:pt x="135876" y="1259983"/>
                </a:cubicBezTo>
                <a:cubicBezTo>
                  <a:pt x="-133574" y="1938171"/>
                  <a:pt x="-54600" y="2885720"/>
                  <a:pt x="312627" y="3528818"/>
                </a:cubicBezTo>
                <a:cubicBezTo>
                  <a:pt x="722680" y="4330823"/>
                  <a:pt x="1665672" y="5018983"/>
                  <a:pt x="2589079" y="4915411"/>
                </a:cubicBezTo>
                <a:cubicBezTo>
                  <a:pt x="2710101" y="4908076"/>
                  <a:pt x="2819338" y="4906934"/>
                  <a:pt x="2925825" y="4881889"/>
                </a:cubicBezTo>
                <a:cubicBezTo>
                  <a:pt x="2925937" y="4882599"/>
                  <a:pt x="2925807" y="4883238"/>
                  <a:pt x="2925825" y="4883413"/>
                </a:cubicBezTo>
                <a:close/>
              </a:path>
              <a:path w="4931138" h="4916194" stroke="0" extrusionOk="0">
                <a:moveTo>
                  <a:pt x="2925825" y="4883413"/>
                </a:moveTo>
                <a:cubicBezTo>
                  <a:pt x="3718161" y="4578535"/>
                  <a:pt x="4703954" y="4052281"/>
                  <a:pt x="4836580" y="3187501"/>
                </a:cubicBezTo>
                <a:cubicBezTo>
                  <a:pt x="5085255" y="2412481"/>
                  <a:pt x="4941660" y="1488748"/>
                  <a:pt x="4269753" y="805914"/>
                </a:cubicBezTo>
                <a:cubicBezTo>
                  <a:pt x="3696920" y="-40415"/>
                  <a:pt x="2446282" y="-91937"/>
                  <a:pt x="1606273" y="100425"/>
                </a:cubicBezTo>
                <a:cubicBezTo>
                  <a:pt x="961698" y="171591"/>
                  <a:pt x="390743" y="650987"/>
                  <a:pt x="135876" y="1259983"/>
                </a:cubicBezTo>
                <a:cubicBezTo>
                  <a:pt x="-96535" y="1958616"/>
                  <a:pt x="88139" y="2889267"/>
                  <a:pt x="312627" y="3528818"/>
                </a:cubicBezTo>
                <a:cubicBezTo>
                  <a:pt x="721652" y="4324976"/>
                  <a:pt x="1635066" y="4883322"/>
                  <a:pt x="2589079" y="4915411"/>
                </a:cubicBezTo>
                <a:cubicBezTo>
                  <a:pt x="2686269" y="4919324"/>
                  <a:pt x="2823782" y="4921743"/>
                  <a:pt x="2925825" y="4881889"/>
                </a:cubicBezTo>
                <a:cubicBezTo>
                  <a:pt x="2925880" y="4882561"/>
                  <a:pt x="2925855" y="4883091"/>
                  <a:pt x="2925825" y="4883413"/>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117" name="!!foto_polopicknick">
            <a:extLst>
              <a:ext uri="{FF2B5EF4-FFF2-40B4-BE49-F238E27FC236}">
                <a16:creationId xmlns:a16="http://schemas.microsoft.com/office/drawing/2014/main" id="{9B4CB301-B487-914A-83C9-D5AC2639FD63}"/>
              </a:ext>
            </a:extLst>
          </p:cNvPr>
          <p:cNvSpPr/>
          <p:nvPr/>
        </p:nvSpPr>
        <p:spPr>
          <a:xfrm>
            <a:off x="-54974" y="77288"/>
            <a:ext cx="4776088" cy="4761616"/>
          </a:xfrm>
          <a:custGeom>
            <a:avLst/>
            <a:gdLst>
              <a:gd name="connsiteX0" fmla="*/ 2833828 w 4776088"/>
              <a:gd name="connsiteY0" fmla="*/ 4729866 h 4761616"/>
              <a:gd name="connsiteX1" fmla="*/ 4684503 w 4776088"/>
              <a:gd name="connsiteY1" fmla="*/ 3087278 h 4761616"/>
              <a:gd name="connsiteX2" fmla="*/ 4135499 w 4776088"/>
              <a:gd name="connsiteY2" fmla="*/ 780574 h 4761616"/>
              <a:gd name="connsiteX3" fmla="*/ 1555767 w 4776088"/>
              <a:gd name="connsiteY3" fmla="*/ 97267 h 4761616"/>
              <a:gd name="connsiteX4" fmla="*/ 131604 w 4776088"/>
              <a:gd name="connsiteY4" fmla="*/ 1220366 h 4761616"/>
              <a:gd name="connsiteX5" fmla="*/ 302797 w 4776088"/>
              <a:gd name="connsiteY5" fmla="*/ 3417862 h 4761616"/>
              <a:gd name="connsiteX6" fmla="*/ 2507670 w 4776088"/>
              <a:gd name="connsiteY6" fmla="*/ 4760857 h 4761616"/>
              <a:gd name="connsiteX7" fmla="*/ 2833828 w 4776088"/>
              <a:gd name="connsiteY7" fmla="*/ 4728389 h 4761616"/>
              <a:gd name="connsiteX8" fmla="*/ 2833828 w 4776088"/>
              <a:gd name="connsiteY8" fmla="*/ 4729866 h 476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76088" h="4761616" fill="none" extrusionOk="0">
                <a:moveTo>
                  <a:pt x="2833828" y="4729866"/>
                </a:moveTo>
                <a:cubicBezTo>
                  <a:pt x="3639559" y="4715565"/>
                  <a:pt x="4427014" y="3932331"/>
                  <a:pt x="4684503" y="3087278"/>
                </a:cubicBezTo>
                <a:cubicBezTo>
                  <a:pt x="4848105" y="2375803"/>
                  <a:pt x="4756223" y="1412326"/>
                  <a:pt x="4135499" y="780574"/>
                </a:cubicBezTo>
                <a:cubicBezTo>
                  <a:pt x="3434723" y="20669"/>
                  <a:pt x="2515100" y="-53494"/>
                  <a:pt x="1555767" y="97267"/>
                </a:cubicBezTo>
                <a:cubicBezTo>
                  <a:pt x="883679" y="240495"/>
                  <a:pt x="477958" y="620239"/>
                  <a:pt x="131604" y="1220366"/>
                </a:cubicBezTo>
                <a:cubicBezTo>
                  <a:pt x="-161836" y="1844500"/>
                  <a:pt x="-38208" y="2792209"/>
                  <a:pt x="302797" y="3417862"/>
                </a:cubicBezTo>
                <a:cubicBezTo>
                  <a:pt x="709744" y="4129520"/>
                  <a:pt x="1606588" y="4837897"/>
                  <a:pt x="2507670" y="4760857"/>
                </a:cubicBezTo>
                <a:cubicBezTo>
                  <a:pt x="2622905" y="4754782"/>
                  <a:pt x="2729973" y="4751857"/>
                  <a:pt x="2833828" y="4728389"/>
                </a:cubicBezTo>
                <a:cubicBezTo>
                  <a:pt x="2833904" y="4728907"/>
                  <a:pt x="2833834" y="4729575"/>
                  <a:pt x="2833828" y="4729866"/>
                </a:cubicBezTo>
                <a:close/>
              </a:path>
              <a:path w="4776088" h="4761616" stroke="0" extrusionOk="0">
                <a:moveTo>
                  <a:pt x="2833828" y="4729866"/>
                </a:moveTo>
                <a:cubicBezTo>
                  <a:pt x="3609659" y="4448459"/>
                  <a:pt x="4562248" y="3925210"/>
                  <a:pt x="4684503" y="3087278"/>
                </a:cubicBezTo>
                <a:cubicBezTo>
                  <a:pt x="4929920" y="2452011"/>
                  <a:pt x="4775389" y="1437290"/>
                  <a:pt x="4135499" y="780574"/>
                </a:cubicBezTo>
                <a:cubicBezTo>
                  <a:pt x="3581392" y="-39695"/>
                  <a:pt x="2389343" y="-97154"/>
                  <a:pt x="1555767" y="97267"/>
                </a:cubicBezTo>
                <a:cubicBezTo>
                  <a:pt x="930609" y="153660"/>
                  <a:pt x="375427" y="624516"/>
                  <a:pt x="131604" y="1220366"/>
                </a:cubicBezTo>
                <a:cubicBezTo>
                  <a:pt x="-57648" y="1905705"/>
                  <a:pt x="42535" y="2789905"/>
                  <a:pt x="302797" y="3417862"/>
                </a:cubicBezTo>
                <a:cubicBezTo>
                  <a:pt x="697829" y="4198253"/>
                  <a:pt x="1582464" y="4721139"/>
                  <a:pt x="2507670" y="4760857"/>
                </a:cubicBezTo>
                <a:cubicBezTo>
                  <a:pt x="2599781" y="4765553"/>
                  <a:pt x="2732980" y="4762599"/>
                  <a:pt x="2833828" y="4728389"/>
                </a:cubicBezTo>
                <a:cubicBezTo>
                  <a:pt x="2833720" y="4728780"/>
                  <a:pt x="2833867" y="4729411"/>
                  <a:pt x="2833828" y="4729866"/>
                </a:cubicBezTo>
                <a:close/>
              </a:path>
            </a:pathLst>
          </a:custGeom>
          <a:blipFill dpi="0" rotWithShape="1">
            <a:blip r:embed="rId3"/>
            <a:srcRect/>
            <a:stretch>
              <a:fillRect l="-9294" r="-41210"/>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118" name="!!foto2_elemnt">
            <a:extLst>
              <a:ext uri="{FF2B5EF4-FFF2-40B4-BE49-F238E27FC236}">
                <a16:creationId xmlns:a16="http://schemas.microsoft.com/office/drawing/2014/main" id="{83340C96-1F41-D999-6B2C-88760BFF1DB1}"/>
              </a:ext>
            </a:extLst>
          </p:cNvPr>
          <p:cNvSpPr/>
          <p:nvPr/>
        </p:nvSpPr>
        <p:spPr>
          <a:xfrm>
            <a:off x="3949836" y="4032226"/>
            <a:ext cx="2236758" cy="2327008"/>
          </a:xfrm>
          <a:custGeom>
            <a:avLst/>
            <a:gdLst>
              <a:gd name="connsiteX0" fmla="*/ 1102473 w 2236758"/>
              <a:gd name="connsiteY0" fmla="*/ 4216 h 2327008"/>
              <a:gd name="connsiteX1" fmla="*/ 114982 w 2236758"/>
              <a:gd name="connsiteY1" fmla="*/ 763762 h 2327008"/>
              <a:gd name="connsiteX2" fmla="*/ 16669 w 2236758"/>
              <a:gd name="connsiteY2" fmla="*/ 1470187 h 2327008"/>
              <a:gd name="connsiteX3" fmla="*/ 859069 w 2236758"/>
              <a:gd name="connsiteY3" fmla="*/ 2307828 h 2327008"/>
              <a:gd name="connsiteX4" fmla="*/ 1978965 w 2236758"/>
              <a:gd name="connsiteY4" fmla="*/ 1878502 h 2327008"/>
              <a:gd name="connsiteX5" fmla="*/ 2208494 w 2236758"/>
              <a:gd name="connsiteY5" fmla="*/ 1377424 h 2327008"/>
              <a:gd name="connsiteX6" fmla="*/ 2204927 w 2236758"/>
              <a:gd name="connsiteY6" fmla="*/ 820451 h 2327008"/>
              <a:gd name="connsiteX7" fmla="*/ 2015040 w 2236758"/>
              <a:gd name="connsiteY7" fmla="*/ 456138 h 2327008"/>
              <a:gd name="connsiteX8" fmla="*/ 1652312 w 2236758"/>
              <a:gd name="connsiteY8" fmla="*/ 117990 h 2327008"/>
              <a:gd name="connsiteX9" fmla="*/ 1165901 w 2236758"/>
              <a:gd name="connsiteY9" fmla="*/ 252 h 2327008"/>
              <a:gd name="connsiteX10" fmla="*/ 1102473 w 2236758"/>
              <a:gd name="connsiteY10" fmla="*/ 4216 h 232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6758" h="2327008" fill="none" extrusionOk="0">
                <a:moveTo>
                  <a:pt x="1102473" y="4216"/>
                </a:moveTo>
                <a:cubicBezTo>
                  <a:pt x="660672" y="35944"/>
                  <a:pt x="318653" y="312080"/>
                  <a:pt x="114982" y="763762"/>
                </a:cubicBezTo>
                <a:cubicBezTo>
                  <a:pt x="37878" y="947039"/>
                  <a:pt x="-21002" y="1213377"/>
                  <a:pt x="16669" y="1470187"/>
                </a:cubicBezTo>
                <a:cubicBezTo>
                  <a:pt x="89778" y="1874947"/>
                  <a:pt x="453584" y="2234327"/>
                  <a:pt x="859069" y="2307828"/>
                </a:cubicBezTo>
                <a:cubicBezTo>
                  <a:pt x="1233550" y="2372238"/>
                  <a:pt x="1683661" y="2243430"/>
                  <a:pt x="1978965" y="1878502"/>
                </a:cubicBezTo>
                <a:cubicBezTo>
                  <a:pt x="2093406" y="1743132"/>
                  <a:pt x="2162229" y="1559426"/>
                  <a:pt x="2208494" y="1377424"/>
                </a:cubicBezTo>
                <a:cubicBezTo>
                  <a:pt x="2229854" y="1170194"/>
                  <a:pt x="2248138" y="1007898"/>
                  <a:pt x="2204927" y="820451"/>
                </a:cubicBezTo>
                <a:cubicBezTo>
                  <a:pt x="2159107" y="685736"/>
                  <a:pt x="2075346" y="577088"/>
                  <a:pt x="2015040" y="456138"/>
                </a:cubicBezTo>
                <a:cubicBezTo>
                  <a:pt x="1946561" y="301178"/>
                  <a:pt x="1797753" y="182601"/>
                  <a:pt x="1652312" y="117990"/>
                </a:cubicBezTo>
                <a:cubicBezTo>
                  <a:pt x="1472432" y="30694"/>
                  <a:pt x="1334075" y="-465"/>
                  <a:pt x="1165901" y="252"/>
                </a:cubicBezTo>
                <a:cubicBezTo>
                  <a:pt x="1144033" y="1224"/>
                  <a:pt x="1125678" y="2751"/>
                  <a:pt x="1102473" y="4216"/>
                </a:cubicBezTo>
                <a:close/>
              </a:path>
              <a:path w="2236758" h="2327008" stroke="0" extrusionOk="0">
                <a:moveTo>
                  <a:pt x="1102473" y="4216"/>
                </a:moveTo>
                <a:cubicBezTo>
                  <a:pt x="655526" y="43935"/>
                  <a:pt x="269284" y="349831"/>
                  <a:pt x="114982" y="763762"/>
                </a:cubicBezTo>
                <a:cubicBezTo>
                  <a:pt x="1338" y="995549"/>
                  <a:pt x="5665" y="1258984"/>
                  <a:pt x="16669" y="1470187"/>
                </a:cubicBezTo>
                <a:cubicBezTo>
                  <a:pt x="111267" y="1870274"/>
                  <a:pt x="524460" y="2205649"/>
                  <a:pt x="859069" y="2307828"/>
                </a:cubicBezTo>
                <a:cubicBezTo>
                  <a:pt x="1306345" y="2357137"/>
                  <a:pt x="1676485" y="2151156"/>
                  <a:pt x="1978965" y="1878502"/>
                </a:cubicBezTo>
                <a:cubicBezTo>
                  <a:pt x="2099861" y="1730784"/>
                  <a:pt x="2184726" y="1569571"/>
                  <a:pt x="2208494" y="1377424"/>
                </a:cubicBezTo>
                <a:cubicBezTo>
                  <a:pt x="2229906" y="1192283"/>
                  <a:pt x="2251508" y="997008"/>
                  <a:pt x="2204927" y="820451"/>
                </a:cubicBezTo>
                <a:cubicBezTo>
                  <a:pt x="2168299" y="679919"/>
                  <a:pt x="2080297" y="580681"/>
                  <a:pt x="2015040" y="456138"/>
                </a:cubicBezTo>
                <a:cubicBezTo>
                  <a:pt x="1931179" y="308894"/>
                  <a:pt x="1816127" y="205831"/>
                  <a:pt x="1652312" y="117990"/>
                </a:cubicBezTo>
                <a:cubicBezTo>
                  <a:pt x="1529899" y="19071"/>
                  <a:pt x="1328456" y="6066"/>
                  <a:pt x="1165901" y="252"/>
                </a:cubicBezTo>
                <a:cubicBezTo>
                  <a:pt x="1143827" y="675"/>
                  <a:pt x="1123386" y="1985"/>
                  <a:pt x="1102473" y="4216"/>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19" name="!!foto2">
            <a:extLst>
              <a:ext uri="{FF2B5EF4-FFF2-40B4-BE49-F238E27FC236}">
                <a16:creationId xmlns:a16="http://schemas.microsoft.com/office/drawing/2014/main" id="{FA4F7473-951C-2C8C-A496-77B6EBEA9265}"/>
              </a:ext>
            </a:extLst>
          </p:cNvPr>
          <p:cNvSpPr/>
          <p:nvPr/>
        </p:nvSpPr>
        <p:spPr>
          <a:xfrm>
            <a:off x="4028807" y="4114385"/>
            <a:ext cx="2078816" cy="2162690"/>
          </a:xfrm>
          <a:custGeom>
            <a:avLst/>
            <a:gdLst>
              <a:gd name="connsiteX0" fmla="*/ 1024625 w 2078816"/>
              <a:gd name="connsiteY0" fmla="*/ 3918 h 2162690"/>
              <a:gd name="connsiteX1" fmla="*/ 106862 w 2078816"/>
              <a:gd name="connsiteY1" fmla="*/ 709830 h 2162690"/>
              <a:gd name="connsiteX2" fmla="*/ 15492 w 2078816"/>
              <a:gd name="connsiteY2" fmla="*/ 1366372 h 2162690"/>
              <a:gd name="connsiteX3" fmla="*/ 798408 w 2078816"/>
              <a:gd name="connsiteY3" fmla="*/ 2144864 h 2162690"/>
              <a:gd name="connsiteX4" fmla="*/ 1839226 w 2078816"/>
              <a:gd name="connsiteY4" fmla="*/ 1745855 h 2162690"/>
              <a:gd name="connsiteX5" fmla="*/ 2052548 w 2078816"/>
              <a:gd name="connsiteY5" fmla="*/ 1280159 h 2162690"/>
              <a:gd name="connsiteX6" fmla="*/ 2049232 w 2078816"/>
              <a:gd name="connsiteY6" fmla="*/ 762516 h 2162690"/>
              <a:gd name="connsiteX7" fmla="*/ 1872754 w 2078816"/>
              <a:gd name="connsiteY7" fmla="*/ 423929 h 2162690"/>
              <a:gd name="connsiteX8" fmla="*/ 1535639 w 2078816"/>
              <a:gd name="connsiteY8" fmla="*/ 109658 h 2162690"/>
              <a:gd name="connsiteX9" fmla="*/ 1083574 w 2078816"/>
              <a:gd name="connsiteY9" fmla="*/ 234 h 2162690"/>
              <a:gd name="connsiteX10" fmla="*/ 1024625 w 2078816"/>
              <a:gd name="connsiteY10" fmla="*/ 3918 h 216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816" h="2162690" fill="none" extrusionOk="0">
                <a:moveTo>
                  <a:pt x="1024625" y="3918"/>
                </a:moveTo>
                <a:cubicBezTo>
                  <a:pt x="589517" y="3765"/>
                  <a:pt x="303022" y="276219"/>
                  <a:pt x="106862" y="709830"/>
                </a:cubicBezTo>
                <a:cubicBezTo>
                  <a:pt x="34729" y="881013"/>
                  <a:pt x="-13556" y="1106864"/>
                  <a:pt x="15492" y="1366372"/>
                </a:cubicBezTo>
                <a:cubicBezTo>
                  <a:pt x="66832" y="1684579"/>
                  <a:pt x="445341" y="2098408"/>
                  <a:pt x="798408" y="2144864"/>
                </a:cubicBezTo>
                <a:cubicBezTo>
                  <a:pt x="1149686" y="2206075"/>
                  <a:pt x="1552897" y="2095938"/>
                  <a:pt x="1839226" y="1745855"/>
                </a:cubicBezTo>
                <a:cubicBezTo>
                  <a:pt x="1945534" y="1617895"/>
                  <a:pt x="2009265" y="1449338"/>
                  <a:pt x="2052548" y="1280159"/>
                </a:cubicBezTo>
                <a:cubicBezTo>
                  <a:pt x="2068506" y="1081988"/>
                  <a:pt x="2095205" y="955383"/>
                  <a:pt x="2049232" y="762516"/>
                </a:cubicBezTo>
                <a:cubicBezTo>
                  <a:pt x="1999130" y="637950"/>
                  <a:pt x="1934722" y="534409"/>
                  <a:pt x="1872754" y="423929"/>
                </a:cubicBezTo>
                <a:cubicBezTo>
                  <a:pt x="1806063" y="281806"/>
                  <a:pt x="1668439" y="153484"/>
                  <a:pt x="1535639" y="109658"/>
                </a:cubicBezTo>
                <a:cubicBezTo>
                  <a:pt x="1375185" y="30337"/>
                  <a:pt x="1238265" y="16609"/>
                  <a:pt x="1083574" y="234"/>
                </a:cubicBezTo>
                <a:cubicBezTo>
                  <a:pt x="1063361" y="1000"/>
                  <a:pt x="1045834" y="2472"/>
                  <a:pt x="1024625" y="3918"/>
                </a:cubicBezTo>
                <a:close/>
              </a:path>
              <a:path w="2078816" h="2162690" stroke="0" extrusionOk="0">
                <a:moveTo>
                  <a:pt x="1024625" y="3918"/>
                </a:moveTo>
                <a:cubicBezTo>
                  <a:pt x="543372" y="29729"/>
                  <a:pt x="228234" y="309148"/>
                  <a:pt x="106862" y="709830"/>
                </a:cubicBezTo>
                <a:cubicBezTo>
                  <a:pt x="547" y="925755"/>
                  <a:pt x="5337" y="1170141"/>
                  <a:pt x="15492" y="1366372"/>
                </a:cubicBezTo>
                <a:cubicBezTo>
                  <a:pt x="101677" y="1739472"/>
                  <a:pt x="448633" y="2060632"/>
                  <a:pt x="798408" y="2144864"/>
                </a:cubicBezTo>
                <a:cubicBezTo>
                  <a:pt x="1227769" y="2178238"/>
                  <a:pt x="1580353" y="2029227"/>
                  <a:pt x="1839226" y="1745855"/>
                </a:cubicBezTo>
                <a:cubicBezTo>
                  <a:pt x="1951216" y="1608647"/>
                  <a:pt x="2039322" y="1465550"/>
                  <a:pt x="2052548" y="1280159"/>
                </a:cubicBezTo>
                <a:cubicBezTo>
                  <a:pt x="2067847" y="1107447"/>
                  <a:pt x="2095441" y="923193"/>
                  <a:pt x="2049232" y="762516"/>
                </a:cubicBezTo>
                <a:cubicBezTo>
                  <a:pt x="2003023" y="622192"/>
                  <a:pt x="1925161" y="551100"/>
                  <a:pt x="1872754" y="423929"/>
                </a:cubicBezTo>
                <a:cubicBezTo>
                  <a:pt x="1799140" y="279868"/>
                  <a:pt x="1688450" y="191619"/>
                  <a:pt x="1535639" y="109658"/>
                </a:cubicBezTo>
                <a:cubicBezTo>
                  <a:pt x="1399952" y="34451"/>
                  <a:pt x="1232992" y="8378"/>
                  <a:pt x="1083574" y="234"/>
                </a:cubicBezTo>
                <a:cubicBezTo>
                  <a:pt x="1061768" y="682"/>
                  <a:pt x="1043535" y="500"/>
                  <a:pt x="1024625" y="3918"/>
                </a:cubicBezTo>
                <a:close/>
              </a:path>
            </a:pathLst>
          </a:custGeom>
          <a:blipFill>
            <a:blip r:embed="rId4"/>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20" name="!!foto1_element">
            <a:extLst>
              <a:ext uri="{FF2B5EF4-FFF2-40B4-BE49-F238E27FC236}">
                <a16:creationId xmlns:a16="http://schemas.microsoft.com/office/drawing/2014/main" id="{3F79A5CF-18A3-7B67-8299-BA745F586AB8}"/>
              </a:ext>
            </a:extLst>
          </p:cNvPr>
          <p:cNvSpPr/>
          <p:nvPr/>
        </p:nvSpPr>
        <p:spPr>
          <a:xfrm>
            <a:off x="1371129" y="3634183"/>
            <a:ext cx="2730414" cy="2900868"/>
          </a:xfrm>
          <a:custGeom>
            <a:avLst/>
            <a:gdLst>
              <a:gd name="connsiteX0" fmla="*/ 217804 w 2730414"/>
              <a:gd name="connsiteY0" fmla="*/ 2228246 h 2900868"/>
              <a:gd name="connsiteX1" fmla="*/ 1936984 w 2730414"/>
              <a:gd name="connsiteY1" fmla="*/ 2802849 h 2900868"/>
              <a:gd name="connsiteX2" fmla="*/ 2658550 w 2730414"/>
              <a:gd name="connsiteY2" fmla="*/ 1165098 h 2900868"/>
              <a:gd name="connsiteX3" fmla="*/ 1786051 w 2730414"/>
              <a:gd name="connsiteY3" fmla="*/ 246924 h 2900868"/>
              <a:gd name="connsiteX4" fmla="*/ 973131 w 2730414"/>
              <a:gd name="connsiteY4" fmla="*/ 1327 h 2900868"/>
              <a:gd name="connsiteX5" fmla="*/ 470021 w 2730414"/>
              <a:gd name="connsiteY5" fmla="*/ 222431 h 2900868"/>
              <a:gd name="connsiteX6" fmla="*/ 207875 w 2730414"/>
              <a:gd name="connsiteY6" fmla="*/ 507746 h 2900868"/>
              <a:gd name="connsiteX7" fmla="*/ 11264 w 2730414"/>
              <a:gd name="connsiteY7" fmla="*/ 1596712 h 2900868"/>
              <a:gd name="connsiteX8" fmla="*/ 217804 w 2730414"/>
              <a:gd name="connsiteY8" fmla="*/ 2228907 h 2900868"/>
              <a:gd name="connsiteX9" fmla="*/ 217804 w 2730414"/>
              <a:gd name="connsiteY9" fmla="*/ 2228246 h 290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0414" h="2900868" fill="none" extrusionOk="0">
                <a:moveTo>
                  <a:pt x="217804" y="2228246"/>
                </a:moveTo>
                <a:cubicBezTo>
                  <a:pt x="549279" y="2781364"/>
                  <a:pt x="1201413" y="3062422"/>
                  <a:pt x="1936984" y="2802849"/>
                </a:cubicBezTo>
                <a:cubicBezTo>
                  <a:pt x="2523459" y="2548978"/>
                  <a:pt x="2892421" y="1848056"/>
                  <a:pt x="2658550" y="1165098"/>
                </a:cubicBezTo>
                <a:cubicBezTo>
                  <a:pt x="2539391" y="734102"/>
                  <a:pt x="2159975" y="454299"/>
                  <a:pt x="1786051" y="246924"/>
                </a:cubicBezTo>
                <a:cubicBezTo>
                  <a:pt x="1485240" y="124105"/>
                  <a:pt x="1223212" y="-353"/>
                  <a:pt x="973131" y="1327"/>
                </a:cubicBezTo>
                <a:cubicBezTo>
                  <a:pt x="771135" y="42297"/>
                  <a:pt x="597210" y="85299"/>
                  <a:pt x="470021" y="222431"/>
                </a:cubicBezTo>
                <a:cubicBezTo>
                  <a:pt x="361558" y="294537"/>
                  <a:pt x="278049" y="394779"/>
                  <a:pt x="207875" y="507746"/>
                </a:cubicBezTo>
                <a:cubicBezTo>
                  <a:pt x="31172" y="820873"/>
                  <a:pt x="-47219" y="1302450"/>
                  <a:pt x="11264" y="1596712"/>
                </a:cubicBezTo>
                <a:cubicBezTo>
                  <a:pt x="4355" y="1802478"/>
                  <a:pt x="78913" y="2036511"/>
                  <a:pt x="217804" y="2228907"/>
                </a:cubicBezTo>
                <a:cubicBezTo>
                  <a:pt x="217852" y="2228612"/>
                  <a:pt x="217781" y="2228564"/>
                  <a:pt x="217804" y="2228246"/>
                </a:cubicBezTo>
                <a:close/>
              </a:path>
              <a:path w="2730414" h="2900868" stroke="0" extrusionOk="0">
                <a:moveTo>
                  <a:pt x="217804" y="2228246"/>
                </a:moveTo>
                <a:cubicBezTo>
                  <a:pt x="549294" y="2853593"/>
                  <a:pt x="1299104" y="3166021"/>
                  <a:pt x="1936984" y="2802849"/>
                </a:cubicBezTo>
                <a:cubicBezTo>
                  <a:pt x="2575258" y="2591506"/>
                  <a:pt x="2904197" y="1759342"/>
                  <a:pt x="2658550" y="1165098"/>
                </a:cubicBezTo>
                <a:cubicBezTo>
                  <a:pt x="2521203" y="774411"/>
                  <a:pt x="2157823" y="497903"/>
                  <a:pt x="1786051" y="246924"/>
                </a:cubicBezTo>
                <a:cubicBezTo>
                  <a:pt x="1571081" y="99784"/>
                  <a:pt x="1236712" y="-6666"/>
                  <a:pt x="973131" y="1327"/>
                </a:cubicBezTo>
                <a:cubicBezTo>
                  <a:pt x="779910" y="-9870"/>
                  <a:pt x="628131" y="65615"/>
                  <a:pt x="470021" y="222431"/>
                </a:cubicBezTo>
                <a:cubicBezTo>
                  <a:pt x="381922" y="296543"/>
                  <a:pt x="271192" y="396515"/>
                  <a:pt x="207875" y="507746"/>
                </a:cubicBezTo>
                <a:cubicBezTo>
                  <a:pt x="35461" y="760023"/>
                  <a:pt x="-52004" y="1262899"/>
                  <a:pt x="11264" y="1596712"/>
                </a:cubicBezTo>
                <a:cubicBezTo>
                  <a:pt x="10826" y="1819373"/>
                  <a:pt x="105327" y="2064140"/>
                  <a:pt x="217804" y="2228907"/>
                </a:cubicBezTo>
                <a:cubicBezTo>
                  <a:pt x="217850" y="2228671"/>
                  <a:pt x="217859" y="2228329"/>
                  <a:pt x="217804" y="222824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121" name="!!foto1">
            <a:extLst>
              <a:ext uri="{FF2B5EF4-FFF2-40B4-BE49-F238E27FC236}">
                <a16:creationId xmlns:a16="http://schemas.microsoft.com/office/drawing/2014/main" id="{71A905E1-7DED-3D2F-5A2C-D41AA2877973}"/>
              </a:ext>
            </a:extLst>
          </p:cNvPr>
          <p:cNvSpPr/>
          <p:nvPr/>
        </p:nvSpPr>
        <p:spPr>
          <a:xfrm>
            <a:off x="1456853" y="3725257"/>
            <a:ext cx="2558966" cy="2718720"/>
          </a:xfrm>
          <a:custGeom>
            <a:avLst/>
            <a:gdLst>
              <a:gd name="connsiteX0" fmla="*/ 204127 w 2558966"/>
              <a:gd name="connsiteY0" fmla="*/ 2088333 h 2718720"/>
              <a:gd name="connsiteX1" fmla="*/ 1815357 w 2558966"/>
              <a:gd name="connsiteY1" fmla="*/ 2626856 h 2718720"/>
              <a:gd name="connsiteX2" fmla="*/ 2491615 w 2558966"/>
              <a:gd name="connsiteY2" fmla="*/ 1091940 h 2718720"/>
              <a:gd name="connsiteX3" fmla="*/ 1673901 w 2558966"/>
              <a:gd name="connsiteY3" fmla="*/ 231419 h 2718720"/>
              <a:gd name="connsiteX4" fmla="*/ 912026 w 2558966"/>
              <a:gd name="connsiteY4" fmla="*/ 1244 h 2718720"/>
              <a:gd name="connsiteX5" fmla="*/ 440508 w 2558966"/>
              <a:gd name="connsiteY5" fmla="*/ 208464 h 2718720"/>
              <a:gd name="connsiteX6" fmla="*/ 194822 w 2558966"/>
              <a:gd name="connsiteY6" fmla="*/ 475865 h 2718720"/>
              <a:gd name="connsiteX7" fmla="*/ 10557 w 2558966"/>
              <a:gd name="connsiteY7" fmla="*/ 1496453 h 2718720"/>
              <a:gd name="connsiteX8" fmla="*/ 204127 w 2558966"/>
              <a:gd name="connsiteY8" fmla="*/ 2088952 h 2718720"/>
              <a:gd name="connsiteX9" fmla="*/ 204127 w 2558966"/>
              <a:gd name="connsiteY9" fmla="*/ 2088333 h 271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8966" h="2718720" fill="none" extrusionOk="0">
                <a:moveTo>
                  <a:pt x="204127" y="2088333"/>
                </a:moveTo>
                <a:cubicBezTo>
                  <a:pt x="504850" y="2594394"/>
                  <a:pt x="1222804" y="2868079"/>
                  <a:pt x="1815357" y="2626856"/>
                </a:cubicBezTo>
                <a:cubicBezTo>
                  <a:pt x="2367924" y="2388488"/>
                  <a:pt x="2713235" y="1777905"/>
                  <a:pt x="2491615" y="1091940"/>
                </a:cubicBezTo>
                <a:cubicBezTo>
                  <a:pt x="2370345" y="696414"/>
                  <a:pt x="2032235" y="371470"/>
                  <a:pt x="1673901" y="231419"/>
                </a:cubicBezTo>
                <a:cubicBezTo>
                  <a:pt x="1399699" y="113312"/>
                  <a:pt x="1132147" y="4952"/>
                  <a:pt x="912026" y="1244"/>
                </a:cubicBezTo>
                <a:cubicBezTo>
                  <a:pt x="730881" y="19630"/>
                  <a:pt x="565283" y="83473"/>
                  <a:pt x="440508" y="208464"/>
                </a:cubicBezTo>
                <a:cubicBezTo>
                  <a:pt x="349156" y="285282"/>
                  <a:pt x="272760" y="362927"/>
                  <a:pt x="194822" y="475865"/>
                </a:cubicBezTo>
                <a:cubicBezTo>
                  <a:pt x="34936" y="774299"/>
                  <a:pt x="-46719" y="1227029"/>
                  <a:pt x="10557" y="1496453"/>
                </a:cubicBezTo>
                <a:cubicBezTo>
                  <a:pt x="9116" y="1692028"/>
                  <a:pt x="61088" y="1908401"/>
                  <a:pt x="204127" y="2088952"/>
                </a:cubicBezTo>
                <a:cubicBezTo>
                  <a:pt x="204072" y="2088653"/>
                  <a:pt x="204077" y="2088406"/>
                  <a:pt x="204127" y="2088333"/>
                </a:cubicBezTo>
                <a:close/>
              </a:path>
              <a:path w="2558966" h="2718720" stroke="0" extrusionOk="0">
                <a:moveTo>
                  <a:pt x="204127" y="2088333"/>
                </a:moveTo>
                <a:cubicBezTo>
                  <a:pt x="513705" y="2682095"/>
                  <a:pt x="1224892" y="2941840"/>
                  <a:pt x="1815357" y="2626856"/>
                </a:cubicBezTo>
                <a:cubicBezTo>
                  <a:pt x="2394140" y="2401085"/>
                  <a:pt x="2759303" y="1593133"/>
                  <a:pt x="2491615" y="1091940"/>
                </a:cubicBezTo>
                <a:cubicBezTo>
                  <a:pt x="2363536" y="726377"/>
                  <a:pt x="2021327" y="504686"/>
                  <a:pt x="1673901" y="231419"/>
                </a:cubicBezTo>
                <a:cubicBezTo>
                  <a:pt x="1456925" y="95415"/>
                  <a:pt x="1144892" y="-1804"/>
                  <a:pt x="912026" y="1244"/>
                </a:cubicBezTo>
                <a:cubicBezTo>
                  <a:pt x="732982" y="1841"/>
                  <a:pt x="579605" y="71665"/>
                  <a:pt x="440508" y="208464"/>
                </a:cubicBezTo>
                <a:cubicBezTo>
                  <a:pt x="355794" y="289448"/>
                  <a:pt x="251153" y="369021"/>
                  <a:pt x="194822" y="475865"/>
                </a:cubicBezTo>
                <a:cubicBezTo>
                  <a:pt x="28422" y="740380"/>
                  <a:pt x="-65157" y="1193451"/>
                  <a:pt x="10557" y="1496453"/>
                </a:cubicBezTo>
                <a:cubicBezTo>
                  <a:pt x="-7146" y="1705300"/>
                  <a:pt x="96428" y="1916080"/>
                  <a:pt x="204127" y="2088952"/>
                </a:cubicBezTo>
                <a:cubicBezTo>
                  <a:pt x="204138" y="2088884"/>
                  <a:pt x="204116" y="2088614"/>
                  <a:pt x="204127" y="2088333"/>
                </a:cubicBezTo>
                <a:close/>
              </a:path>
            </a:pathLst>
          </a:custGeom>
          <a:blipFill>
            <a:blip r:embed="rId5"/>
            <a:srcRect/>
            <a:stretch>
              <a:fillRect l="-10887" r="-49499"/>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122" name="!!fotoaanbevolen_elemnt">
            <a:extLst>
              <a:ext uri="{FF2B5EF4-FFF2-40B4-BE49-F238E27FC236}">
                <a16:creationId xmlns:a16="http://schemas.microsoft.com/office/drawing/2014/main" id="{6C7B0527-2850-A73C-BC43-65F202F244F8}"/>
              </a:ext>
            </a:extLst>
          </p:cNvPr>
          <p:cNvSpPr/>
          <p:nvPr/>
        </p:nvSpPr>
        <p:spPr>
          <a:xfrm>
            <a:off x="7675010" y="2716671"/>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123" name="!!fotoaanbevolen">
            <a:extLst>
              <a:ext uri="{FF2B5EF4-FFF2-40B4-BE49-F238E27FC236}">
                <a16:creationId xmlns:a16="http://schemas.microsoft.com/office/drawing/2014/main" id="{54645FD4-CF06-B465-6A66-01CB32757223}"/>
              </a:ext>
            </a:extLst>
          </p:cNvPr>
          <p:cNvSpPr/>
          <p:nvPr/>
        </p:nvSpPr>
        <p:spPr>
          <a:xfrm>
            <a:off x="7733917" y="2777956"/>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124" name="!!aanbevolen door harald">
            <a:extLst>
              <a:ext uri="{FF2B5EF4-FFF2-40B4-BE49-F238E27FC236}">
                <a16:creationId xmlns:a16="http://schemas.microsoft.com/office/drawing/2014/main" id="{FA87656A-D2CE-479E-A0C5-99249E574637}"/>
              </a:ext>
            </a:extLst>
          </p:cNvPr>
          <p:cNvGrpSpPr/>
          <p:nvPr/>
        </p:nvGrpSpPr>
        <p:grpSpPr>
          <a:xfrm>
            <a:off x="5966962" y="2837389"/>
            <a:ext cx="1841969" cy="594678"/>
            <a:chOff x="4891022" y="3038475"/>
            <a:chExt cx="2406555" cy="776954"/>
          </a:xfrm>
        </p:grpSpPr>
        <p:sp>
          <p:nvSpPr>
            <p:cNvPr id="125" name="Vrije vorm: vorm 124">
              <a:extLst>
                <a:ext uri="{FF2B5EF4-FFF2-40B4-BE49-F238E27FC236}">
                  <a16:creationId xmlns:a16="http://schemas.microsoft.com/office/drawing/2014/main" id="{9074C14B-3CE9-57CC-6C86-DCF9FA5856E6}"/>
                </a:ext>
              </a:extLst>
            </p:cNvPr>
            <p:cNvSpPr/>
            <p:nvPr/>
          </p:nvSpPr>
          <p:spPr>
            <a:xfrm>
              <a:off x="4891022" y="3038475"/>
              <a:ext cx="2406555" cy="776954"/>
            </a:xfrm>
            <a:custGeom>
              <a:avLst/>
              <a:gdLst>
                <a:gd name="connsiteX0" fmla="*/ 2389125 w 2406555"/>
                <a:gd name="connsiteY0" fmla="*/ 331184 h 776954"/>
                <a:gd name="connsiteX1" fmla="*/ 2406555 w 2406555"/>
                <a:gd name="connsiteY1" fmla="*/ 188786 h 776954"/>
                <a:gd name="connsiteX2" fmla="*/ 2406555 w 2406555"/>
                <a:gd name="connsiteY2" fmla="*/ 185166 h 776954"/>
                <a:gd name="connsiteX3" fmla="*/ 2392458 w 2406555"/>
                <a:gd name="connsiteY3" fmla="*/ 104680 h 776954"/>
                <a:gd name="connsiteX4" fmla="*/ 2341024 w 2406555"/>
                <a:gd name="connsiteY4" fmla="*/ 40005 h 776954"/>
                <a:gd name="connsiteX5" fmla="*/ 2257299 w 2406555"/>
                <a:gd name="connsiteY5" fmla="*/ 16193 h 776954"/>
                <a:gd name="connsiteX6" fmla="*/ 2201768 w 2406555"/>
                <a:gd name="connsiteY6" fmla="*/ 26194 h 776954"/>
                <a:gd name="connsiteX7" fmla="*/ 2143951 w 2406555"/>
                <a:gd name="connsiteY7" fmla="*/ 9430 h 776954"/>
                <a:gd name="connsiteX8" fmla="*/ 2092421 w 2406555"/>
                <a:gd name="connsiteY8" fmla="*/ 19717 h 776954"/>
                <a:gd name="connsiteX9" fmla="*/ 2081086 w 2406555"/>
                <a:gd name="connsiteY9" fmla="*/ 25718 h 776954"/>
                <a:gd name="connsiteX10" fmla="*/ 2044796 w 2406555"/>
                <a:gd name="connsiteY10" fmla="*/ 11239 h 776954"/>
                <a:gd name="connsiteX11" fmla="*/ 2000124 w 2406555"/>
                <a:gd name="connsiteY11" fmla="*/ 5525 h 776954"/>
                <a:gd name="connsiteX12" fmla="*/ 1934211 w 2406555"/>
                <a:gd name="connsiteY12" fmla="*/ 19241 h 776954"/>
                <a:gd name="connsiteX13" fmla="*/ 1881442 w 2406555"/>
                <a:gd name="connsiteY13" fmla="*/ 54197 h 776954"/>
                <a:gd name="connsiteX14" fmla="*/ 1852296 w 2406555"/>
                <a:gd name="connsiteY14" fmla="*/ 90583 h 776954"/>
                <a:gd name="connsiteX15" fmla="*/ 1844009 w 2406555"/>
                <a:gd name="connsiteY15" fmla="*/ 106394 h 776954"/>
                <a:gd name="connsiteX16" fmla="*/ 1811052 w 2406555"/>
                <a:gd name="connsiteY16" fmla="*/ 39053 h 776954"/>
                <a:gd name="connsiteX17" fmla="*/ 1726470 w 2406555"/>
                <a:gd name="connsiteY17" fmla="*/ 5048 h 776954"/>
                <a:gd name="connsiteX18" fmla="*/ 1701420 w 2406555"/>
                <a:gd name="connsiteY18" fmla="*/ 7525 h 776954"/>
                <a:gd name="connsiteX19" fmla="*/ 1699324 w 2406555"/>
                <a:gd name="connsiteY19" fmla="*/ 8001 h 776954"/>
                <a:gd name="connsiteX20" fmla="*/ 1657795 w 2406555"/>
                <a:gd name="connsiteY20" fmla="*/ 28766 h 776954"/>
                <a:gd name="connsiteX21" fmla="*/ 1656366 w 2406555"/>
                <a:gd name="connsiteY21" fmla="*/ 27813 h 776954"/>
                <a:gd name="connsiteX22" fmla="*/ 1564165 w 2406555"/>
                <a:gd name="connsiteY22" fmla="*/ 4191 h 776954"/>
                <a:gd name="connsiteX23" fmla="*/ 1561116 w 2406555"/>
                <a:gd name="connsiteY23" fmla="*/ 4191 h 776954"/>
                <a:gd name="connsiteX24" fmla="*/ 1503966 w 2406555"/>
                <a:gd name="connsiteY24" fmla="*/ 15145 h 776954"/>
                <a:gd name="connsiteX25" fmla="*/ 1469295 w 2406555"/>
                <a:gd name="connsiteY25" fmla="*/ 32957 h 776954"/>
                <a:gd name="connsiteX26" fmla="*/ 1469295 w 2406555"/>
                <a:gd name="connsiteY26" fmla="*/ 32957 h 776954"/>
                <a:gd name="connsiteX27" fmla="*/ 1397191 w 2406555"/>
                <a:gd name="connsiteY27" fmla="*/ 4572 h 776954"/>
                <a:gd name="connsiteX28" fmla="*/ 1333183 w 2406555"/>
                <a:gd name="connsiteY28" fmla="*/ 22193 h 776954"/>
                <a:gd name="connsiteX29" fmla="*/ 1323277 w 2406555"/>
                <a:gd name="connsiteY29" fmla="*/ 29528 h 776954"/>
                <a:gd name="connsiteX30" fmla="*/ 1255173 w 2406555"/>
                <a:gd name="connsiteY30" fmla="*/ 7715 h 776954"/>
                <a:gd name="connsiteX31" fmla="*/ 1234885 w 2406555"/>
                <a:gd name="connsiteY31" fmla="*/ 9144 h 776954"/>
                <a:gd name="connsiteX32" fmla="*/ 1198214 w 2406555"/>
                <a:gd name="connsiteY32" fmla="*/ 19336 h 776954"/>
                <a:gd name="connsiteX33" fmla="*/ 1189356 w 2406555"/>
                <a:gd name="connsiteY33" fmla="*/ 24098 h 776954"/>
                <a:gd name="connsiteX34" fmla="*/ 1155923 w 2406555"/>
                <a:gd name="connsiteY34" fmla="*/ 11144 h 776954"/>
                <a:gd name="connsiteX35" fmla="*/ 1111251 w 2406555"/>
                <a:gd name="connsiteY35" fmla="*/ 5429 h 776954"/>
                <a:gd name="connsiteX36" fmla="*/ 1045338 w 2406555"/>
                <a:gd name="connsiteY36" fmla="*/ 19145 h 776954"/>
                <a:gd name="connsiteX37" fmla="*/ 992569 w 2406555"/>
                <a:gd name="connsiteY37" fmla="*/ 54102 h 776954"/>
                <a:gd name="connsiteX38" fmla="*/ 982282 w 2406555"/>
                <a:gd name="connsiteY38" fmla="*/ 65151 h 776954"/>
                <a:gd name="connsiteX39" fmla="*/ 955707 w 2406555"/>
                <a:gd name="connsiteY39" fmla="*/ 34195 h 776954"/>
                <a:gd name="connsiteX40" fmla="*/ 857695 w 2406555"/>
                <a:gd name="connsiteY40" fmla="*/ 0 h 776954"/>
                <a:gd name="connsiteX41" fmla="*/ 853790 w 2406555"/>
                <a:gd name="connsiteY41" fmla="*/ 0 h 776954"/>
                <a:gd name="connsiteX42" fmla="*/ 791877 w 2406555"/>
                <a:gd name="connsiteY42" fmla="*/ 12859 h 776954"/>
                <a:gd name="connsiteX43" fmla="*/ 751872 w 2406555"/>
                <a:gd name="connsiteY43" fmla="*/ 40958 h 776954"/>
                <a:gd name="connsiteX44" fmla="*/ 750729 w 2406555"/>
                <a:gd name="connsiteY44" fmla="*/ 40100 h 776954"/>
                <a:gd name="connsiteX45" fmla="*/ 667005 w 2406555"/>
                <a:gd name="connsiteY45" fmla="*/ 16288 h 776954"/>
                <a:gd name="connsiteX46" fmla="*/ 611474 w 2406555"/>
                <a:gd name="connsiteY46" fmla="*/ 26289 h 776954"/>
                <a:gd name="connsiteX47" fmla="*/ 553657 w 2406555"/>
                <a:gd name="connsiteY47" fmla="*/ 9525 h 776954"/>
                <a:gd name="connsiteX48" fmla="*/ 502127 w 2406555"/>
                <a:gd name="connsiteY48" fmla="*/ 19812 h 776954"/>
                <a:gd name="connsiteX49" fmla="*/ 487839 w 2406555"/>
                <a:gd name="connsiteY49" fmla="*/ 27527 h 776954"/>
                <a:gd name="connsiteX50" fmla="*/ 402591 w 2406555"/>
                <a:gd name="connsiteY50" fmla="*/ 3620 h 776954"/>
                <a:gd name="connsiteX51" fmla="*/ 348108 w 2406555"/>
                <a:gd name="connsiteY51" fmla="*/ 10954 h 776954"/>
                <a:gd name="connsiteX52" fmla="*/ 298863 w 2406555"/>
                <a:gd name="connsiteY52" fmla="*/ 30766 h 776954"/>
                <a:gd name="connsiteX53" fmla="*/ 275908 w 2406555"/>
                <a:gd name="connsiteY53" fmla="*/ 48578 h 776954"/>
                <a:gd name="connsiteX54" fmla="*/ 234951 w 2406555"/>
                <a:gd name="connsiteY54" fmla="*/ 17336 h 776954"/>
                <a:gd name="connsiteX55" fmla="*/ 166466 w 2406555"/>
                <a:gd name="connsiteY55" fmla="*/ 2000 h 776954"/>
                <a:gd name="connsiteX56" fmla="*/ 62358 w 2406555"/>
                <a:gd name="connsiteY56" fmla="*/ 44291 h 776954"/>
                <a:gd name="connsiteX57" fmla="*/ 15495 w 2406555"/>
                <a:gd name="connsiteY57" fmla="*/ 152876 h 776954"/>
                <a:gd name="connsiteX58" fmla="*/ 14542 w 2406555"/>
                <a:gd name="connsiteY58" fmla="*/ 158401 h 776954"/>
                <a:gd name="connsiteX59" fmla="*/ 14542 w 2406555"/>
                <a:gd name="connsiteY59" fmla="*/ 158972 h 776954"/>
                <a:gd name="connsiteX60" fmla="*/ 10065 w 2406555"/>
                <a:gd name="connsiteY60" fmla="*/ 185928 h 776954"/>
                <a:gd name="connsiteX61" fmla="*/ 2350 w 2406555"/>
                <a:gd name="connsiteY61" fmla="*/ 241840 h 776954"/>
                <a:gd name="connsiteX62" fmla="*/ 255 w 2406555"/>
                <a:gd name="connsiteY62" fmla="*/ 276892 h 776954"/>
                <a:gd name="connsiteX63" fmla="*/ 6732 w 2406555"/>
                <a:gd name="connsiteY63" fmla="*/ 329279 h 776954"/>
                <a:gd name="connsiteX64" fmla="*/ 42355 w 2406555"/>
                <a:gd name="connsiteY64" fmla="*/ 386429 h 776954"/>
                <a:gd name="connsiteX65" fmla="*/ 51213 w 2406555"/>
                <a:gd name="connsiteY65" fmla="*/ 392906 h 776954"/>
                <a:gd name="connsiteX66" fmla="*/ 13113 w 2406555"/>
                <a:gd name="connsiteY66" fmla="*/ 479012 h 776954"/>
                <a:gd name="connsiteX67" fmla="*/ 10923 w 2406555"/>
                <a:gd name="connsiteY67" fmla="*/ 607600 h 776954"/>
                <a:gd name="connsiteX68" fmla="*/ 19114 w 2406555"/>
                <a:gd name="connsiteY68" fmla="*/ 703993 h 776954"/>
                <a:gd name="connsiteX69" fmla="*/ 68168 w 2406555"/>
                <a:gd name="connsiteY69" fmla="*/ 760476 h 776954"/>
                <a:gd name="connsiteX70" fmla="*/ 127413 w 2406555"/>
                <a:gd name="connsiteY70" fmla="*/ 773430 h 776954"/>
                <a:gd name="connsiteX71" fmla="*/ 130938 w 2406555"/>
                <a:gd name="connsiteY71" fmla="*/ 773430 h 776954"/>
                <a:gd name="connsiteX72" fmla="*/ 205899 w 2406555"/>
                <a:gd name="connsiteY72" fmla="*/ 761048 h 776954"/>
                <a:gd name="connsiteX73" fmla="*/ 266955 w 2406555"/>
                <a:gd name="connsiteY73" fmla="*/ 724472 h 776954"/>
                <a:gd name="connsiteX74" fmla="*/ 268383 w 2406555"/>
                <a:gd name="connsiteY74" fmla="*/ 726186 h 776954"/>
                <a:gd name="connsiteX75" fmla="*/ 344679 w 2406555"/>
                <a:gd name="connsiteY75" fmla="*/ 769049 h 776954"/>
                <a:gd name="connsiteX76" fmla="*/ 346107 w 2406555"/>
                <a:gd name="connsiteY76" fmla="*/ 769430 h 776954"/>
                <a:gd name="connsiteX77" fmla="*/ 387255 w 2406555"/>
                <a:gd name="connsiteY77" fmla="*/ 773525 h 776954"/>
                <a:gd name="connsiteX78" fmla="*/ 452597 w 2406555"/>
                <a:gd name="connsiteY78" fmla="*/ 760286 h 776954"/>
                <a:gd name="connsiteX79" fmla="*/ 500412 w 2406555"/>
                <a:gd name="connsiteY79" fmla="*/ 728567 h 776954"/>
                <a:gd name="connsiteX80" fmla="*/ 574326 w 2406555"/>
                <a:gd name="connsiteY80" fmla="*/ 769049 h 776954"/>
                <a:gd name="connsiteX81" fmla="*/ 575755 w 2406555"/>
                <a:gd name="connsiteY81" fmla="*/ 769430 h 776954"/>
                <a:gd name="connsiteX82" fmla="*/ 616903 w 2406555"/>
                <a:gd name="connsiteY82" fmla="*/ 773525 h 776954"/>
                <a:gd name="connsiteX83" fmla="*/ 682245 w 2406555"/>
                <a:gd name="connsiteY83" fmla="*/ 760286 h 776954"/>
                <a:gd name="connsiteX84" fmla="*/ 713487 w 2406555"/>
                <a:gd name="connsiteY84" fmla="*/ 742569 h 776954"/>
                <a:gd name="connsiteX85" fmla="*/ 731394 w 2406555"/>
                <a:gd name="connsiteY85" fmla="*/ 757523 h 776954"/>
                <a:gd name="connsiteX86" fmla="*/ 787020 w 2406555"/>
                <a:gd name="connsiteY86" fmla="*/ 772668 h 776954"/>
                <a:gd name="connsiteX87" fmla="*/ 847694 w 2406555"/>
                <a:gd name="connsiteY87" fmla="*/ 758000 h 776954"/>
                <a:gd name="connsiteX88" fmla="*/ 907987 w 2406555"/>
                <a:gd name="connsiteY88" fmla="*/ 775049 h 776954"/>
                <a:gd name="connsiteX89" fmla="*/ 953993 w 2406555"/>
                <a:gd name="connsiteY89" fmla="*/ 765524 h 776954"/>
                <a:gd name="connsiteX90" fmla="*/ 996760 w 2406555"/>
                <a:gd name="connsiteY90" fmla="*/ 727901 h 776954"/>
                <a:gd name="connsiteX91" fmla="*/ 1019334 w 2406555"/>
                <a:gd name="connsiteY91" fmla="*/ 750475 h 776954"/>
                <a:gd name="connsiteX92" fmla="*/ 1078104 w 2406555"/>
                <a:gd name="connsiteY92" fmla="*/ 769525 h 776954"/>
                <a:gd name="connsiteX93" fmla="*/ 1129158 w 2406555"/>
                <a:gd name="connsiteY93" fmla="*/ 753904 h 776954"/>
                <a:gd name="connsiteX94" fmla="*/ 1192689 w 2406555"/>
                <a:gd name="connsiteY94" fmla="*/ 771811 h 776954"/>
                <a:gd name="connsiteX95" fmla="*/ 1246315 w 2406555"/>
                <a:gd name="connsiteY95" fmla="*/ 755237 h 776954"/>
                <a:gd name="connsiteX96" fmla="*/ 1299750 w 2406555"/>
                <a:gd name="connsiteY96" fmla="*/ 771430 h 776954"/>
                <a:gd name="connsiteX97" fmla="*/ 1359377 w 2406555"/>
                <a:gd name="connsiteY97" fmla="*/ 749999 h 776954"/>
                <a:gd name="connsiteX98" fmla="*/ 1421575 w 2406555"/>
                <a:gd name="connsiteY98" fmla="*/ 773049 h 776954"/>
                <a:gd name="connsiteX99" fmla="*/ 1470534 w 2406555"/>
                <a:gd name="connsiteY99" fmla="*/ 762095 h 776954"/>
                <a:gd name="connsiteX100" fmla="*/ 1528255 w 2406555"/>
                <a:gd name="connsiteY100" fmla="*/ 776954 h 776954"/>
                <a:gd name="connsiteX101" fmla="*/ 1571975 w 2406555"/>
                <a:gd name="connsiteY101" fmla="*/ 768763 h 776954"/>
                <a:gd name="connsiteX102" fmla="*/ 1596835 w 2406555"/>
                <a:gd name="connsiteY102" fmla="*/ 754666 h 776954"/>
                <a:gd name="connsiteX103" fmla="*/ 1605312 w 2406555"/>
                <a:gd name="connsiteY103" fmla="*/ 759619 h 776954"/>
                <a:gd name="connsiteX104" fmla="*/ 1659129 w 2406555"/>
                <a:gd name="connsiteY104" fmla="*/ 774002 h 776954"/>
                <a:gd name="connsiteX105" fmla="*/ 1662558 w 2406555"/>
                <a:gd name="connsiteY105" fmla="*/ 774002 h 776954"/>
                <a:gd name="connsiteX106" fmla="*/ 1706182 w 2406555"/>
                <a:gd name="connsiteY106" fmla="*/ 764096 h 776954"/>
                <a:gd name="connsiteX107" fmla="*/ 1742377 w 2406555"/>
                <a:gd name="connsiteY107" fmla="*/ 771239 h 776954"/>
                <a:gd name="connsiteX108" fmla="*/ 1802004 w 2406555"/>
                <a:gd name="connsiteY108" fmla="*/ 749808 h 776954"/>
                <a:gd name="connsiteX109" fmla="*/ 1864202 w 2406555"/>
                <a:gd name="connsiteY109" fmla="*/ 772859 h 776954"/>
                <a:gd name="connsiteX110" fmla="*/ 1928400 w 2406555"/>
                <a:gd name="connsiteY110" fmla="*/ 752761 h 776954"/>
                <a:gd name="connsiteX111" fmla="*/ 1929544 w 2406555"/>
                <a:gd name="connsiteY111" fmla="*/ 751808 h 776954"/>
                <a:gd name="connsiteX112" fmla="*/ 1971453 w 2406555"/>
                <a:gd name="connsiteY112" fmla="*/ 767810 h 776954"/>
                <a:gd name="connsiteX113" fmla="*/ 2016697 w 2406555"/>
                <a:gd name="connsiteY113" fmla="*/ 772954 h 776954"/>
                <a:gd name="connsiteX114" fmla="*/ 2033842 w 2406555"/>
                <a:gd name="connsiteY114" fmla="*/ 773335 h 776954"/>
                <a:gd name="connsiteX115" fmla="*/ 2099755 w 2406555"/>
                <a:gd name="connsiteY115" fmla="*/ 765429 h 776954"/>
                <a:gd name="connsiteX116" fmla="*/ 2119663 w 2406555"/>
                <a:gd name="connsiteY116" fmla="*/ 755618 h 776954"/>
                <a:gd name="connsiteX117" fmla="*/ 2202816 w 2406555"/>
                <a:gd name="connsiteY117" fmla="*/ 773335 h 776954"/>
                <a:gd name="connsiteX118" fmla="*/ 2282826 w 2406555"/>
                <a:gd name="connsiteY118" fmla="*/ 759047 h 776954"/>
                <a:gd name="connsiteX119" fmla="*/ 2348739 w 2406555"/>
                <a:gd name="connsiteY119" fmla="*/ 714851 h 776954"/>
                <a:gd name="connsiteX120" fmla="*/ 2388172 w 2406555"/>
                <a:gd name="connsiteY120" fmla="*/ 648748 h 776954"/>
                <a:gd name="connsiteX121" fmla="*/ 2400364 w 2406555"/>
                <a:gd name="connsiteY121" fmla="*/ 573024 h 776954"/>
                <a:gd name="connsiteX122" fmla="*/ 2384648 w 2406555"/>
                <a:gd name="connsiteY122" fmla="*/ 492252 h 776954"/>
                <a:gd name="connsiteX123" fmla="*/ 2340357 w 2406555"/>
                <a:gd name="connsiteY123" fmla="*/ 424910 h 776954"/>
                <a:gd name="connsiteX124" fmla="*/ 2317783 w 2406555"/>
                <a:gd name="connsiteY124" fmla="*/ 405670 h 776954"/>
                <a:gd name="connsiteX125" fmla="*/ 2388839 w 2406555"/>
                <a:gd name="connsiteY125" fmla="*/ 331184 h 77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406555" h="776954">
                  <a:moveTo>
                    <a:pt x="2389125" y="331184"/>
                  </a:moveTo>
                  <a:cubicBezTo>
                    <a:pt x="2400079" y="300704"/>
                    <a:pt x="2405603" y="255746"/>
                    <a:pt x="2406555" y="188786"/>
                  </a:cubicBezTo>
                  <a:lnTo>
                    <a:pt x="2406555" y="185166"/>
                  </a:lnTo>
                  <a:cubicBezTo>
                    <a:pt x="2406555" y="154686"/>
                    <a:pt x="2401793" y="127635"/>
                    <a:pt x="2392458" y="104680"/>
                  </a:cubicBezTo>
                  <a:cubicBezTo>
                    <a:pt x="2381409" y="77438"/>
                    <a:pt x="2364074" y="55721"/>
                    <a:pt x="2341024" y="40005"/>
                  </a:cubicBezTo>
                  <a:cubicBezTo>
                    <a:pt x="2317783" y="24194"/>
                    <a:pt x="2289588" y="16193"/>
                    <a:pt x="2257299" y="16193"/>
                  </a:cubicBezTo>
                  <a:cubicBezTo>
                    <a:pt x="2239011" y="16193"/>
                    <a:pt x="2220342" y="19526"/>
                    <a:pt x="2201768" y="26194"/>
                  </a:cubicBezTo>
                  <a:cubicBezTo>
                    <a:pt x="2184433" y="15145"/>
                    <a:pt x="2164716" y="9430"/>
                    <a:pt x="2143951" y="9430"/>
                  </a:cubicBezTo>
                  <a:cubicBezTo>
                    <a:pt x="2123187" y="9430"/>
                    <a:pt x="2106613" y="12764"/>
                    <a:pt x="2092421" y="19717"/>
                  </a:cubicBezTo>
                  <a:cubicBezTo>
                    <a:pt x="2088420" y="21622"/>
                    <a:pt x="2084706" y="23622"/>
                    <a:pt x="2081086" y="25718"/>
                  </a:cubicBezTo>
                  <a:cubicBezTo>
                    <a:pt x="2069275" y="19241"/>
                    <a:pt x="2057083" y="14383"/>
                    <a:pt x="2044796" y="11239"/>
                  </a:cubicBezTo>
                  <a:cubicBezTo>
                    <a:pt x="2029556" y="7429"/>
                    <a:pt x="2014507" y="5525"/>
                    <a:pt x="2000124" y="5525"/>
                  </a:cubicBezTo>
                  <a:cubicBezTo>
                    <a:pt x="1977645" y="5525"/>
                    <a:pt x="1955451" y="10096"/>
                    <a:pt x="1934211" y="19241"/>
                  </a:cubicBezTo>
                  <a:cubicBezTo>
                    <a:pt x="1913446" y="28099"/>
                    <a:pt x="1895730" y="39910"/>
                    <a:pt x="1881442" y="54197"/>
                  </a:cubicBezTo>
                  <a:cubicBezTo>
                    <a:pt x="1868965" y="66580"/>
                    <a:pt x="1859535" y="78486"/>
                    <a:pt x="1852296" y="90583"/>
                  </a:cubicBezTo>
                  <a:cubicBezTo>
                    <a:pt x="1849343" y="95631"/>
                    <a:pt x="1846581" y="100965"/>
                    <a:pt x="1844009" y="106394"/>
                  </a:cubicBezTo>
                  <a:cubicBezTo>
                    <a:pt x="1840294" y="80201"/>
                    <a:pt x="1829150" y="57055"/>
                    <a:pt x="1811052" y="39053"/>
                  </a:cubicBezTo>
                  <a:cubicBezTo>
                    <a:pt x="1788764" y="16859"/>
                    <a:pt x="1759522" y="5048"/>
                    <a:pt x="1726470" y="5048"/>
                  </a:cubicBezTo>
                  <a:cubicBezTo>
                    <a:pt x="1718088" y="5048"/>
                    <a:pt x="1709707" y="5906"/>
                    <a:pt x="1701420" y="7525"/>
                  </a:cubicBezTo>
                  <a:lnTo>
                    <a:pt x="1699324" y="8001"/>
                  </a:lnTo>
                  <a:cubicBezTo>
                    <a:pt x="1680846" y="12287"/>
                    <a:pt x="1667511" y="20193"/>
                    <a:pt x="1657795" y="28766"/>
                  </a:cubicBezTo>
                  <a:cubicBezTo>
                    <a:pt x="1657319" y="28480"/>
                    <a:pt x="1656843" y="28099"/>
                    <a:pt x="1656366" y="27813"/>
                  </a:cubicBezTo>
                  <a:cubicBezTo>
                    <a:pt x="1631220" y="12192"/>
                    <a:pt x="1600264" y="4191"/>
                    <a:pt x="1564165" y="4191"/>
                  </a:cubicBezTo>
                  <a:lnTo>
                    <a:pt x="1561116" y="4191"/>
                  </a:lnTo>
                  <a:cubicBezTo>
                    <a:pt x="1541590" y="4667"/>
                    <a:pt x="1522350" y="8287"/>
                    <a:pt x="1503966" y="15145"/>
                  </a:cubicBezTo>
                  <a:cubicBezTo>
                    <a:pt x="1491394" y="19812"/>
                    <a:pt x="1479868" y="25813"/>
                    <a:pt x="1469295" y="32957"/>
                  </a:cubicBezTo>
                  <a:lnTo>
                    <a:pt x="1469295" y="32957"/>
                  </a:lnTo>
                  <a:cubicBezTo>
                    <a:pt x="1449388" y="14383"/>
                    <a:pt x="1424433" y="4572"/>
                    <a:pt x="1397191" y="4572"/>
                  </a:cubicBezTo>
                  <a:cubicBezTo>
                    <a:pt x="1372807" y="4572"/>
                    <a:pt x="1351281" y="10478"/>
                    <a:pt x="1333183" y="22193"/>
                  </a:cubicBezTo>
                  <a:cubicBezTo>
                    <a:pt x="1329754" y="24479"/>
                    <a:pt x="1326420" y="26861"/>
                    <a:pt x="1323277" y="29528"/>
                  </a:cubicBezTo>
                  <a:cubicBezTo>
                    <a:pt x="1308894" y="18479"/>
                    <a:pt x="1286701" y="7715"/>
                    <a:pt x="1255173" y="7715"/>
                  </a:cubicBezTo>
                  <a:cubicBezTo>
                    <a:pt x="1249935" y="7715"/>
                    <a:pt x="1243744" y="8096"/>
                    <a:pt x="1234885" y="9144"/>
                  </a:cubicBezTo>
                  <a:cubicBezTo>
                    <a:pt x="1221360" y="10668"/>
                    <a:pt x="1208977" y="14097"/>
                    <a:pt x="1198214" y="19336"/>
                  </a:cubicBezTo>
                  <a:cubicBezTo>
                    <a:pt x="1194975" y="20860"/>
                    <a:pt x="1192118" y="22479"/>
                    <a:pt x="1189356" y="24098"/>
                  </a:cubicBezTo>
                  <a:cubicBezTo>
                    <a:pt x="1178402" y="18383"/>
                    <a:pt x="1167258" y="14002"/>
                    <a:pt x="1155923" y="11144"/>
                  </a:cubicBezTo>
                  <a:cubicBezTo>
                    <a:pt x="1140683" y="7334"/>
                    <a:pt x="1125633" y="5429"/>
                    <a:pt x="1111251" y="5429"/>
                  </a:cubicBezTo>
                  <a:cubicBezTo>
                    <a:pt x="1088772" y="5429"/>
                    <a:pt x="1066578" y="10001"/>
                    <a:pt x="1045338" y="19145"/>
                  </a:cubicBezTo>
                  <a:cubicBezTo>
                    <a:pt x="1024573" y="28004"/>
                    <a:pt x="1006857" y="39815"/>
                    <a:pt x="992569" y="54102"/>
                  </a:cubicBezTo>
                  <a:cubicBezTo>
                    <a:pt x="988854" y="57817"/>
                    <a:pt x="985521" y="61436"/>
                    <a:pt x="982282" y="65151"/>
                  </a:cubicBezTo>
                  <a:cubicBezTo>
                    <a:pt x="975329" y="53626"/>
                    <a:pt x="966471" y="43244"/>
                    <a:pt x="955707" y="34195"/>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2281" y="757619"/>
                    <a:pt x="986854" y="744665"/>
                    <a:pt x="996760" y="727901"/>
                  </a:cubicBezTo>
                  <a:cubicBezTo>
                    <a:pt x="1002951" y="736283"/>
                    <a:pt x="1010190" y="743998"/>
                    <a:pt x="1019334" y="750475"/>
                  </a:cubicBezTo>
                  <a:cubicBezTo>
                    <a:pt x="1036860" y="762953"/>
                    <a:pt x="1057244" y="769525"/>
                    <a:pt x="1078104" y="769525"/>
                  </a:cubicBezTo>
                  <a:cubicBezTo>
                    <a:pt x="1096868" y="769525"/>
                    <a:pt x="1114489" y="764000"/>
                    <a:pt x="1129158" y="753904"/>
                  </a:cubicBezTo>
                  <a:cubicBezTo>
                    <a:pt x="1144874" y="764858"/>
                    <a:pt x="1165829" y="771811"/>
                    <a:pt x="1192689" y="771811"/>
                  </a:cubicBezTo>
                  <a:cubicBezTo>
                    <a:pt x="1209930" y="771811"/>
                    <a:pt x="1229265" y="766858"/>
                    <a:pt x="1246315" y="755237"/>
                  </a:cubicBezTo>
                  <a:cubicBezTo>
                    <a:pt x="1262412" y="765810"/>
                    <a:pt x="1280700" y="771430"/>
                    <a:pt x="1299750" y="771430"/>
                  </a:cubicBezTo>
                  <a:cubicBezTo>
                    <a:pt x="1322229" y="771430"/>
                    <a:pt x="1342708" y="764000"/>
                    <a:pt x="1359377" y="749999"/>
                  </a:cubicBezTo>
                  <a:cubicBezTo>
                    <a:pt x="1376427" y="765048"/>
                    <a:pt x="1397953" y="773049"/>
                    <a:pt x="1421575" y="773049"/>
                  </a:cubicBezTo>
                  <a:cubicBezTo>
                    <a:pt x="1439387" y="773049"/>
                    <a:pt x="1455961" y="769334"/>
                    <a:pt x="1470534" y="762095"/>
                  </a:cubicBezTo>
                  <a:cubicBezTo>
                    <a:pt x="1486536" y="771620"/>
                    <a:pt x="1506157" y="776954"/>
                    <a:pt x="1528255" y="776954"/>
                  </a:cubicBezTo>
                  <a:cubicBezTo>
                    <a:pt x="1543400" y="776954"/>
                    <a:pt x="1558164" y="774192"/>
                    <a:pt x="1571975" y="768763"/>
                  </a:cubicBezTo>
                  <a:cubicBezTo>
                    <a:pt x="1581119" y="765143"/>
                    <a:pt x="1589501" y="760476"/>
                    <a:pt x="1596835" y="754666"/>
                  </a:cubicBezTo>
                  <a:cubicBezTo>
                    <a:pt x="1599597" y="756476"/>
                    <a:pt x="1602455" y="758095"/>
                    <a:pt x="1605312" y="759619"/>
                  </a:cubicBezTo>
                  <a:cubicBezTo>
                    <a:pt x="1622934" y="769144"/>
                    <a:pt x="1641031" y="774002"/>
                    <a:pt x="1659129" y="774002"/>
                  </a:cubicBezTo>
                  <a:lnTo>
                    <a:pt x="1662558" y="774002"/>
                  </a:lnTo>
                  <a:cubicBezTo>
                    <a:pt x="1678655" y="773525"/>
                    <a:pt x="1693323" y="770192"/>
                    <a:pt x="1706182" y="764096"/>
                  </a:cubicBezTo>
                  <a:cubicBezTo>
                    <a:pt x="1717612" y="768763"/>
                    <a:pt x="1729804" y="771239"/>
                    <a:pt x="1742377" y="771239"/>
                  </a:cubicBezTo>
                  <a:cubicBezTo>
                    <a:pt x="1764856" y="771239"/>
                    <a:pt x="1785335" y="763810"/>
                    <a:pt x="1802004" y="749808"/>
                  </a:cubicBezTo>
                  <a:cubicBezTo>
                    <a:pt x="1819053" y="764858"/>
                    <a:pt x="1840580" y="772859"/>
                    <a:pt x="1864202" y="772859"/>
                  </a:cubicBezTo>
                  <a:cubicBezTo>
                    <a:pt x="1887824" y="772859"/>
                    <a:pt x="1910684" y="765905"/>
                    <a:pt x="1928400" y="752761"/>
                  </a:cubicBezTo>
                  <a:cubicBezTo>
                    <a:pt x="1928782" y="752475"/>
                    <a:pt x="1929162" y="752094"/>
                    <a:pt x="1929544" y="751808"/>
                  </a:cubicBezTo>
                  <a:cubicBezTo>
                    <a:pt x="1942212" y="758952"/>
                    <a:pt x="1956213" y="764381"/>
                    <a:pt x="1971453" y="767810"/>
                  </a:cubicBezTo>
                  <a:cubicBezTo>
                    <a:pt x="1985169" y="770858"/>
                    <a:pt x="2000505" y="772573"/>
                    <a:pt x="2016697" y="772954"/>
                  </a:cubicBezTo>
                  <a:lnTo>
                    <a:pt x="2033842" y="773335"/>
                  </a:lnTo>
                  <a:cubicBezTo>
                    <a:pt x="2065465" y="773335"/>
                    <a:pt x="2084611" y="771049"/>
                    <a:pt x="2099755" y="765429"/>
                  </a:cubicBezTo>
                  <a:cubicBezTo>
                    <a:pt x="2106994" y="762762"/>
                    <a:pt x="2113567" y="759428"/>
                    <a:pt x="2119663" y="755618"/>
                  </a:cubicBezTo>
                  <a:cubicBezTo>
                    <a:pt x="2141189" y="767429"/>
                    <a:pt x="2168526" y="773335"/>
                    <a:pt x="2202816" y="773335"/>
                  </a:cubicBezTo>
                  <a:cubicBezTo>
                    <a:pt x="2231772" y="773335"/>
                    <a:pt x="2258632" y="768477"/>
                    <a:pt x="2282826" y="759047"/>
                  </a:cubicBezTo>
                  <a:cubicBezTo>
                    <a:pt x="2308638" y="748951"/>
                    <a:pt x="2330737" y="734092"/>
                    <a:pt x="2348739" y="714851"/>
                  </a:cubicBezTo>
                  <a:cubicBezTo>
                    <a:pt x="2366170" y="696182"/>
                    <a:pt x="2379409" y="673989"/>
                    <a:pt x="2388172" y="648748"/>
                  </a:cubicBezTo>
                  <a:cubicBezTo>
                    <a:pt x="2396269" y="625412"/>
                    <a:pt x="2400364" y="599885"/>
                    <a:pt x="2400364" y="573024"/>
                  </a:cubicBezTo>
                  <a:cubicBezTo>
                    <a:pt x="2400364" y="546164"/>
                    <a:pt x="2395125" y="517684"/>
                    <a:pt x="2384648" y="492252"/>
                  </a:cubicBezTo>
                  <a:cubicBezTo>
                    <a:pt x="2374266" y="466725"/>
                    <a:pt x="2359312" y="444151"/>
                    <a:pt x="2340357" y="424910"/>
                  </a:cubicBezTo>
                  <a:cubicBezTo>
                    <a:pt x="2333404" y="417862"/>
                    <a:pt x="2325688" y="411575"/>
                    <a:pt x="2317783" y="405670"/>
                  </a:cubicBezTo>
                  <a:cubicBezTo>
                    <a:pt x="2341309" y="398907"/>
                    <a:pt x="2371218" y="380238"/>
                    <a:pt x="2388839" y="331184"/>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6" name="Graphic 35">
              <a:extLst>
                <a:ext uri="{FF2B5EF4-FFF2-40B4-BE49-F238E27FC236}">
                  <a16:creationId xmlns:a16="http://schemas.microsoft.com/office/drawing/2014/main" id="{3E881D22-17EA-FC8F-5636-241A912D0AEA}"/>
                </a:ext>
              </a:extLst>
            </p:cNvPr>
            <p:cNvGrpSpPr/>
            <p:nvPr/>
          </p:nvGrpSpPr>
          <p:grpSpPr>
            <a:xfrm>
              <a:off x="4957735" y="3105150"/>
              <a:ext cx="2272977" cy="643508"/>
              <a:chOff x="4957735" y="3105150"/>
              <a:chExt cx="2272977" cy="643508"/>
            </a:xfrm>
            <a:solidFill>
              <a:srgbClr val="0C8B9C"/>
            </a:solidFill>
          </p:grpSpPr>
          <p:sp>
            <p:nvSpPr>
              <p:cNvPr id="127" name="Vrije vorm: vorm 126">
                <a:extLst>
                  <a:ext uri="{FF2B5EF4-FFF2-40B4-BE49-F238E27FC236}">
                    <a16:creationId xmlns:a16="http://schemas.microsoft.com/office/drawing/2014/main" id="{7FB246CE-9722-695F-C45F-CF1AB13AB3C6}"/>
                  </a:ext>
                </a:extLst>
              </p:cNvPr>
              <p:cNvSpPr/>
              <p:nvPr/>
            </p:nvSpPr>
            <p:spPr>
              <a:xfrm>
                <a:off x="4957735" y="310715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0B8A0365-D458-3101-6DFD-11095BA04911}"/>
                  </a:ext>
                </a:extLst>
              </p:cNvPr>
              <p:cNvSpPr/>
              <p:nvPr/>
            </p:nvSpPr>
            <p:spPr>
              <a:xfrm>
                <a:off x="5178932" y="3108864"/>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27E40D62-3F10-9584-1A09-B38A4D1C6CC3}"/>
                  </a:ext>
                </a:extLst>
              </p:cNvPr>
              <p:cNvSpPr/>
              <p:nvPr/>
            </p:nvSpPr>
            <p:spPr>
              <a:xfrm>
                <a:off x="5409247"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4894F5BC-56BF-E666-1C5A-09FD3F5D8A0C}"/>
                  </a:ext>
                </a:extLst>
              </p:cNvPr>
              <p:cNvSpPr/>
              <p:nvPr/>
            </p:nvSpPr>
            <p:spPr>
              <a:xfrm>
                <a:off x="5665945" y="310515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541EF9F3-7CE6-7780-2184-7EAEDCEB2FE8}"/>
                  </a:ext>
                </a:extLst>
              </p:cNvPr>
              <p:cNvSpPr/>
              <p:nvPr/>
            </p:nvSpPr>
            <p:spPr>
              <a:xfrm>
                <a:off x="5890354"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F4271110-D6D4-41C4-9C9D-8675C3EE190B}"/>
                  </a:ext>
                </a:extLst>
              </p:cNvPr>
              <p:cNvSpPr/>
              <p:nvPr/>
            </p:nvSpPr>
            <p:spPr>
              <a:xfrm>
                <a:off x="6105714" y="3109912"/>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26434A36-6078-18B6-FE84-818E40FAD7DE}"/>
                  </a:ext>
                </a:extLst>
              </p:cNvPr>
              <p:cNvSpPr/>
              <p:nvPr/>
            </p:nvSpPr>
            <p:spPr>
              <a:xfrm>
                <a:off x="6348983" y="310943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F224DFAE-7449-8413-8642-F12C57B805FE}"/>
                  </a:ext>
                </a:extLst>
              </p:cNvPr>
              <p:cNvSpPr/>
              <p:nvPr/>
            </p:nvSpPr>
            <p:spPr>
              <a:xfrm>
                <a:off x="6585489" y="3110388"/>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70BF462A-E409-50FB-1811-AC7A65D04C18}"/>
                  </a:ext>
                </a:extLst>
              </p:cNvPr>
              <p:cNvSpPr/>
              <p:nvPr/>
            </p:nvSpPr>
            <p:spPr>
              <a:xfrm>
                <a:off x="6779132"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89CFECA0-E249-4C51-B9E1-40D8FD9C739D}"/>
                  </a:ext>
                </a:extLst>
              </p:cNvPr>
              <p:cNvSpPr/>
              <p:nvPr/>
            </p:nvSpPr>
            <p:spPr>
              <a:xfrm>
                <a:off x="6999541"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160D6E1B-E73B-2CE0-FBAA-BF365F389326}"/>
                  </a:ext>
                </a:extLst>
              </p:cNvPr>
              <p:cNvSpPr/>
              <p:nvPr/>
            </p:nvSpPr>
            <p:spPr>
              <a:xfrm>
                <a:off x="4968715" y="3471862"/>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76702EAC-563A-84F6-4E0A-89788800C87D}"/>
                  </a:ext>
                </a:extLst>
              </p:cNvPr>
              <p:cNvSpPr/>
              <p:nvPr/>
            </p:nvSpPr>
            <p:spPr>
              <a:xfrm>
                <a:off x="5174265" y="347138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A57E3F43-4D51-2C9C-E625-3C7B2FBD1291}"/>
                  </a:ext>
                </a:extLst>
              </p:cNvPr>
              <p:cNvSpPr/>
              <p:nvPr/>
            </p:nvSpPr>
            <p:spPr>
              <a:xfrm>
                <a:off x="5403913" y="347138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BD12D85D-6A10-D7FE-02EC-6EDD32FB6672}"/>
                  </a:ext>
                </a:extLst>
              </p:cNvPr>
              <p:cNvSpPr/>
              <p:nvPr/>
            </p:nvSpPr>
            <p:spPr>
              <a:xfrm>
                <a:off x="5642704" y="346795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141" name="Vrije vorm: vorm 140">
                <a:extLst>
                  <a:ext uri="{FF2B5EF4-FFF2-40B4-BE49-F238E27FC236}">
                    <a16:creationId xmlns:a16="http://schemas.microsoft.com/office/drawing/2014/main" id="{02EF0E5A-C152-F40F-9938-931F8BFBED36}"/>
                  </a:ext>
                </a:extLst>
              </p:cNvPr>
              <p:cNvSpPr/>
              <p:nvPr/>
            </p:nvSpPr>
            <p:spPr>
              <a:xfrm>
                <a:off x="5918072" y="3470814"/>
                <a:ext cx="207073" cy="272891"/>
              </a:xfrm>
              <a:custGeom>
                <a:avLst/>
                <a:gdLst>
                  <a:gd name="connsiteX0" fmla="*/ 165830 w 207073"/>
                  <a:gd name="connsiteY0" fmla="*/ 272701 h 272891"/>
                  <a:gd name="connsiteX1" fmla="*/ 130112 w 207073"/>
                  <a:gd name="connsiteY1" fmla="*/ 250127 h 272891"/>
                  <a:gd name="connsiteX2" fmla="*/ 126587 w 207073"/>
                  <a:gd name="connsiteY2" fmla="*/ 196977 h 272891"/>
                  <a:gd name="connsiteX3" fmla="*/ 123635 w 207073"/>
                  <a:gd name="connsiteY3" fmla="*/ 173355 h 272891"/>
                  <a:gd name="connsiteX4" fmla="*/ 104013 w 207073"/>
                  <a:gd name="connsiteY4" fmla="*/ 165259 h 272891"/>
                  <a:gd name="connsiteX5" fmla="*/ 82391 w 207073"/>
                  <a:gd name="connsiteY5" fmla="*/ 170974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19 h 272891"/>
                  <a:gd name="connsiteX11" fmla="*/ 30956 w 207073"/>
                  <a:gd name="connsiteY11" fmla="*/ 263557 h 272891"/>
                  <a:gd name="connsiteX12" fmla="*/ 7525 w 207073"/>
                  <a:gd name="connsiteY12" fmla="*/ 214408 h 272891"/>
                  <a:gd name="connsiteX13" fmla="*/ 0 w 207073"/>
                  <a:gd name="connsiteY13" fmla="*/ 131159 h 272891"/>
                  <a:gd name="connsiteX14" fmla="*/ 3619 w 207073"/>
                  <a:gd name="connsiteY14" fmla="*/ 60960 h 272891"/>
                  <a:gd name="connsiteX15" fmla="*/ 10382 w 207073"/>
                  <a:gd name="connsiteY15" fmla="*/ 24860 h 272891"/>
                  <a:gd name="connsiteX16" fmla="*/ 17335 w 207073"/>
                  <a:gd name="connsiteY16" fmla="*/ 13335 h 272891"/>
                  <a:gd name="connsiteX17" fmla="*/ 30194 w 207073"/>
                  <a:gd name="connsiteY17" fmla="*/ 5048 h 272891"/>
                  <a:gd name="connsiteX18" fmla="*/ 44863 w 207073"/>
                  <a:gd name="connsiteY18" fmla="*/ 2286 h 272891"/>
                  <a:gd name="connsiteX19" fmla="*/ 68675 w 207073"/>
                  <a:gd name="connsiteY19" fmla="*/ 11240 h 272891"/>
                  <a:gd name="connsiteX20" fmla="*/ 76581 w 207073"/>
                  <a:gd name="connsiteY20" fmla="*/ 35624 h 272891"/>
                  <a:gd name="connsiteX21" fmla="*/ 76581 w 207073"/>
                  <a:gd name="connsiteY21" fmla="*/ 71723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2 w 207073"/>
                  <a:gd name="connsiteY30" fmla="*/ 0 h 272891"/>
                  <a:gd name="connsiteX31" fmla="*/ 194786 w 207073"/>
                  <a:gd name="connsiteY31" fmla="*/ 9144 h 272891"/>
                  <a:gd name="connsiteX32" fmla="*/ 205931 w 207073"/>
                  <a:gd name="connsiteY32" fmla="*/ 40862 h 272891"/>
                  <a:gd name="connsiteX33" fmla="*/ 207073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01"/>
                    </a:moveTo>
                    <a:cubicBezTo>
                      <a:pt x="144971" y="272701"/>
                      <a:pt x="133064" y="265176"/>
                      <a:pt x="130112" y="250127"/>
                    </a:cubicBezTo>
                    <a:cubicBezTo>
                      <a:pt x="127730" y="238220"/>
                      <a:pt x="126587" y="220504"/>
                      <a:pt x="126587" y="196977"/>
                    </a:cubicBezTo>
                    <a:cubicBezTo>
                      <a:pt x="126587" y="186690"/>
                      <a:pt x="125635" y="178784"/>
                      <a:pt x="123635" y="173355"/>
                    </a:cubicBezTo>
                    <a:cubicBezTo>
                      <a:pt x="121634" y="167926"/>
                      <a:pt x="115062" y="165259"/>
                      <a:pt x="104013" y="165259"/>
                    </a:cubicBezTo>
                    <a:cubicBezTo>
                      <a:pt x="92964" y="165259"/>
                      <a:pt x="85439" y="167164"/>
                      <a:pt x="82391" y="170974"/>
                    </a:cubicBezTo>
                    <a:cubicBezTo>
                      <a:pt x="79343" y="174784"/>
                      <a:pt x="77819" y="180023"/>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19"/>
                      <a:pt x="51149" y="270319"/>
                    </a:cubicBezTo>
                    <a:cubicBezTo>
                      <a:pt x="44006" y="270319"/>
                      <a:pt x="37243" y="268034"/>
                      <a:pt x="30956" y="263557"/>
                    </a:cubicBezTo>
                    <a:cubicBezTo>
                      <a:pt x="20860" y="256413"/>
                      <a:pt x="13144" y="240030"/>
                      <a:pt x="7525" y="214408"/>
                    </a:cubicBezTo>
                    <a:cubicBezTo>
                      <a:pt x="2477" y="190881"/>
                      <a:pt x="0" y="163163"/>
                      <a:pt x="0" y="131159"/>
                    </a:cubicBezTo>
                    <a:cubicBezTo>
                      <a:pt x="0" y="106871"/>
                      <a:pt x="1143" y="83439"/>
                      <a:pt x="3619" y="60960"/>
                    </a:cubicBezTo>
                    <a:cubicBezTo>
                      <a:pt x="5429" y="41910"/>
                      <a:pt x="7715" y="29908"/>
                      <a:pt x="10382" y="24860"/>
                    </a:cubicBezTo>
                    <a:cubicBezTo>
                      <a:pt x="11716" y="20860"/>
                      <a:pt x="14002" y="17050"/>
                      <a:pt x="17335" y="13335"/>
                    </a:cubicBezTo>
                    <a:cubicBezTo>
                      <a:pt x="20669" y="9620"/>
                      <a:pt x="24956" y="6858"/>
                      <a:pt x="30194" y="5048"/>
                    </a:cubicBezTo>
                    <a:cubicBezTo>
                      <a:pt x="35528" y="3239"/>
                      <a:pt x="40386" y="2286"/>
                      <a:pt x="44863" y="2286"/>
                    </a:cubicBezTo>
                    <a:cubicBezTo>
                      <a:pt x="55435" y="2286"/>
                      <a:pt x="63341" y="5239"/>
                      <a:pt x="68675" y="11240"/>
                    </a:cubicBezTo>
                    <a:cubicBezTo>
                      <a:pt x="73914" y="17145"/>
                      <a:pt x="76581" y="25336"/>
                      <a:pt x="76581" y="35624"/>
                    </a:cubicBezTo>
                    <a:lnTo>
                      <a:pt x="76581" y="71723"/>
                    </a:lnTo>
                    <a:cubicBezTo>
                      <a:pt x="76581" y="86011"/>
                      <a:pt x="78486" y="95250"/>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1"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2" y="0"/>
                    </a:cubicBezTo>
                    <a:cubicBezTo>
                      <a:pt x="179927" y="0"/>
                      <a:pt x="188690" y="3048"/>
                      <a:pt x="194786" y="9144"/>
                    </a:cubicBezTo>
                    <a:cubicBezTo>
                      <a:pt x="200882" y="15240"/>
                      <a:pt x="204597" y="25813"/>
                      <a:pt x="205931" y="40862"/>
                    </a:cubicBezTo>
                    <a:cubicBezTo>
                      <a:pt x="206693" y="49625"/>
                      <a:pt x="207073" y="61722"/>
                      <a:pt x="207073" y="77343"/>
                    </a:cubicBezTo>
                    <a:cubicBezTo>
                      <a:pt x="207073" y="103823"/>
                      <a:pt x="206121" y="133064"/>
                      <a:pt x="204121" y="165164"/>
                    </a:cubicBezTo>
                    <a:cubicBezTo>
                      <a:pt x="202120" y="197263"/>
                      <a:pt x="199549" y="222218"/>
                      <a:pt x="196406" y="239935"/>
                    </a:cubicBezTo>
                    <a:cubicBezTo>
                      <a:pt x="192691" y="261842"/>
                      <a:pt x="182499" y="272891"/>
                      <a:pt x="165830" y="272891"/>
                    </a:cubicBezTo>
                    <a:close/>
                  </a:path>
                </a:pathLst>
              </a:custGeom>
              <a:grpFill/>
              <a:ln w="9525" cap="flat">
                <a:noFill/>
                <a:prstDash val="solid"/>
                <a:miter/>
              </a:ln>
            </p:spPr>
            <p:txBody>
              <a:bodyPr rtlCol="0" anchor="ctr"/>
              <a:lstStyle/>
              <a:p>
                <a:endParaRPr lang="nl-BE"/>
              </a:p>
            </p:txBody>
          </p:sp>
          <p:sp>
            <p:nvSpPr>
              <p:cNvPr id="142" name="Vrije vorm: vorm 141">
                <a:extLst>
                  <a:ext uri="{FF2B5EF4-FFF2-40B4-BE49-F238E27FC236}">
                    <a16:creationId xmlns:a16="http://schemas.microsoft.com/office/drawing/2014/main" id="{596E779F-D1B9-F10D-C868-6112DB97078A}"/>
                  </a:ext>
                </a:extLst>
              </p:cNvPr>
              <p:cNvSpPr/>
              <p:nvPr/>
            </p:nvSpPr>
            <p:spPr>
              <a:xfrm>
                <a:off x="6152360"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7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7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7" y="275558"/>
                    </a:cubicBezTo>
                    <a:cubicBezTo>
                      <a:pt x="152998" y="275558"/>
                      <a:pt x="146902" y="273272"/>
                      <a:pt x="141949" y="268796"/>
                    </a:cubicBezTo>
                    <a:cubicBezTo>
                      <a:pt x="137091" y="264319"/>
                      <a:pt x="133186" y="257842"/>
                      <a:pt x="130424" y="249365"/>
                    </a:cubicBezTo>
                    <a:cubicBezTo>
                      <a:pt x="127662" y="240887"/>
                      <a:pt x="125756" y="228695"/>
                      <a:pt x="124899" y="212693"/>
                    </a:cubicBezTo>
                    <a:cubicBezTo>
                      <a:pt x="123947" y="196691"/>
                      <a:pt x="123090" y="187928"/>
                      <a:pt x="122327" y="186309"/>
                    </a:cubicBezTo>
                    <a:cubicBezTo>
                      <a:pt x="120994" y="184690"/>
                      <a:pt x="118327" y="183452"/>
                      <a:pt x="114231" y="182309"/>
                    </a:cubicBezTo>
                    <a:cubicBezTo>
                      <a:pt x="110136" y="181261"/>
                      <a:pt x="105944"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0"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43" name="Vrije vorm: vorm 142">
                <a:extLst>
                  <a:ext uri="{FF2B5EF4-FFF2-40B4-BE49-F238E27FC236}">
                    <a16:creationId xmlns:a16="http://schemas.microsoft.com/office/drawing/2014/main" id="{D10AA6EF-E431-B901-6C22-9A895A0E66DB}"/>
                  </a:ext>
                </a:extLst>
              </p:cNvPr>
              <p:cNvSpPr/>
              <p:nvPr/>
            </p:nvSpPr>
            <p:spPr>
              <a:xfrm>
                <a:off x="6379844" y="3469100"/>
                <a:ext cx="201644" cy="279558"/>
              </a:xfrm>
              <a:custGeom>
                <a:avLst/>
                <a:gdLst>
                  <a:gd name="connsiteX0" fmla="*/ 172021 w 201644"/>
                  <a:gd name="connsiteY0" fmla="*/ 276796 h 279558"/>
                  <a:gd name="connsiteX1" fmla="*/ 170402 w 201644"/>
                  <a:gd name="connsiteY1" fmla="*/ 276796 h 279558"/>
                  <a:gd name="connsiteX2" fmla="*/ 148400 w 201644"/>
                  <a:gd name="connsiteY2" fmla="*/ 270415 h 279558"/>
                  <a:gd name="connsiteX3" fmla="*/ 125635 w 201644"/>
                  <a:gd name="connsiteY3" fmla="*/ 252127 h 279558"/>
                  <a:gd name="connsiteX4" fmla="*/ 99250 w 201644"/>
                  <a:gd name="connsiteY4" fmla="*/ 219837 h 279558"/>
                  <a:gd name="connsiteX5" fmla="*/ 77629 w 201644"/>
                  <a:gd name="connsiteY5" fmla="*/ 193453 h 279558"/>
                  <a:gd name="connsiteX6" fmla="*/ 79248 w 201644"/>
                  <a:gd name="connsiteY6" fmla="*/ 216884 h 279558"/>
                  <a:gd name="connsiteX7" fmla="*/ 77629 w 201644"/>
                  <a:gd name="connsiteY7" fmla="*/ 248221 h 279558"/>
                  <a:gd name="connsiteX8" fmla="*/ 72104 w 201644"/>
                  <a:gd name="connsiteY8" fmla="*/ 266033 h 279558"/>
                  <a:gd name="connsiteX9" fmla="*/ 59055 w 201644"/>
                  <a:gd name="connsiteY9" fmla="*/ 275939 h 279558"/>
                  <a:gd name="connsiteX10" fmla="*/ 39624 w 201644"/>
                  <a:gd name="connsiteY10" fmla="*/ 279559 h 279558"/>
                  <a:gd name="connsiteX11" fmla="*/ 3143 w 201644"/>
                  <a:gd name="connsiteY11" fmla="*/ 248221 h 279558"/>
                  <a:gd name="connsiteX12" fmla="*/ 0 w 201644"/>
                  <a:gd name="connsiteY12" fmla="*/ 131255 h 279558"/>
                  <a:gd name="connsiteX13" fmla="*/ 381 w 201644"/>
                  <a:gd name="connsiteY13" fmla="*/ 101537 h 279558"/>
                  <a:gd name="connsiteX14" fmla="*/ 381 w 201644"/>
                  <a:gd name="connsiteY14" fmla="*/ 90392 h 279558"/>
                  <a:gd name="connsiteX15" fmla="*/ 7525 w 201644"/>
                  <a:gd name="connsiteY15" fmla="*/ 49340 h 279558"/>
                  <a:gd name="connsiteX16" fmla="*/ 18193 w 201644"/>
                  <a:gd name="connsiteY16" fmla="*/ 29718 h 279558"/>
                  <a:gd name="connsiteX17" fmla="*/ 95536 w 201644"/>
                  <a:gd name="connsiteY17" fmla="*/ 0 h 279558"/>
                  <a:gd name="connsiteX18" fmla="*/ 137541 w 201644"/>
                  <a:gd name="connsiteY18" fmla="*/ 5144 h 279558"/>
                  <a:gd name="connsiteX19" fmla="*/ 169450 w 201644"/>
                  <a:gd name="connsiteY19" fmla="*/ 20765 h 279558"/>
                  <a:gd name="connsiteX20" fmla="*/ 190119 w 201644"/>
                  <a:gd name="connsiteY20" fmla="*/ 47149 h 279558"/>
                  <a:gd name="connsiteX21" fmla="*/ 198692 w 201644"/>
                  <a:gd name="connsiteY21" fmla="*/ 83630 h 279558"/>
                  <a:gd name="connsiteX22" fmla="*/ 198692 w 201644"/>
                  <a:gd name="connsiteY22" fmla="*/ 89535 h 279558"/>
                  <a:gd name="connsiteX23" fmla="*/ 190786 w 201644"/>
                  <a:gd name="connsiteY23" fmla="*/ 125635 h 279558"/>
                  <a:gd name="connsiteX24" fmla="*/ 170974 w 201644"/>
                  <a:gd name="connsiteY24" fmla="*/ 150400 h 279558"/>
                  <a:gd name="connsiteX25" fmla="*/ 148400 w 201644"/>
                  <a:gd name="connsiteY25" fmla="*/ 161735 h 279558"/>
                  <a:gd name="connsiteX26" fmla="*/ 145828 w 201644"/>
                  <a:gd name="connsiteY26" fmla="*/ 162306 h 279558"/>
                  <a:gd name="connsiteX27" fmla="*/ 142875 w 201644"/>
                  <a:gd name="connsiteY27" fmla="*/ 163259 h 279558"/>
                  <a:gd name="connsiteX28" fmla="*/ 142113 w 201644"/>
                  <a:gd name="connsiteY28" fmla="*/ 164021 h 279558"/>
                  <a:gd name="connsiteX29" fmla="*/ 143732 w 201644"/>
                  <a:gd name="connsiteY29" fmla="*/ 166402 h 279558"/>
                  <a:gd name="connsiteX30" fmla="*/ 158401 w 201644"/>
                  <a:gd name="connsiteY30" fmla="*/ 185071 h 279558"/>
                  <a:gd name="connsiteX31" fmla="*/ 176022 w 201644"/>
                  <a:gd name="connsiteY31" fmla="*/ 207264 h 279558"/>
                  <a:gd name="connsiteX32" fmla="*/ 192500 w 201644"/>
                  <a:gd name="connsiteY32" fmla="*/ 228695 h 279558"/>
                  <a:gd name="connsiteX33" fmla="*/ 199263 w 201644"/>
                  <a:gd name="connsiteY33" fmla="*/ 242983 h 279558"/>
                  <a:gd name="connsiteX34" fmla="*/ 201644 w 201644"/>
                  <a:gd name="connsiteY34" fmla="*/ 255651 h 279558"/>
                  <a:gd name="connsiteX35" fmla="*/ 193929 w 201644"/>
                  <a:gd name="connsiteY35" fmla="*/ 270510 h 279558"/>
                  <a:gd name="connsiteX36" fmla="*/ 172307 w 201644"/>
                  <a:gd name="connsiteY36" fmla="*/ 276701 h 279558"/>
                  <a:gd name="connsiteX37" fmla="*/ 124396 w 201644"/>
                  <a:gd name="connsiteY37" fmla="*/ 82106 h 279558"/>
                  <a:gd name="connsiteX38" fmla="*/ 116300 w 201644"/>
                  <a:gd name="connsiteY38" fmla="*/ 65056 h 279558"/>
                  <a:gd name="connsiteX39" fmla="*/ 98298 w 201644"/>
                  <a:gd name="connsiteY39" fmla="*/ 58293 h 279558"/>
                  <a:gd name="connsiteX40" fmla="*/ 77629 w 201644"/>
                  <a:gd name="connsiteY40" fmla="*/ 64675 h 279558"/>
                  <a:gd name="connsiteX41" fmla="*/ 77629 w 201644"/>
                  <a:gd name="connsiteY41" fmla="*/ 111443 h 279558"/>
                  <a:gd name="connsiteX42" fmla="*/ 88297 w 201644"/>
                  <a:gd name="connsiteY42" fmla="*/ 113062 h 279558"/>
                  <a:gd name="connsiteX43" fmla="*/ 114300 w 201644"/>
                  <a:gd name="connsiteY43" fmla="*/ 105156 h 279558"/>
                  <a:gd name="connsiteX44" fmla="*/ 124396 w 201644"/>
                  <a:gd name="connsiteY44" fmla="*/ 82106 h 27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1644" h="279558">
                    <a:moveTo>
                      <a:pt x="172021" y="276796"/>
                    </a:moveTo>
                    <a:lnTo>
                      <a:pt x="170402" y="276796"/>
                    </a:lnTo>
                    <a:cubicBezTo>
                      <a:pt x="163544" y="276796"/>
                      <a:pt x="156210" y="274701"/>
                      <a:pt x="148400" y="270415"/>
                    </a:cubicBezTo>
                    <a:cubicBezTo>
                      <a:pt x="140589" y="266224"/>
                      <a:pt x="132969" y="260128"/>
                      <a:pt x="125635" y="252127"/>
                    </a:cubicBezTo>
                    <a:cubicBezTo>
                      <a:pt x="118205" y="244221"/>
                      <a:pt x="109442" y="233458"/>
                      <a:pt x="99250" y="219837"/>
                    </a:cubicBezTo>
                    <a:cubicBezTo>
                      <a:pt x="89059" y="206216"/>
                      <a:pt x="81820" y="197453"/>
                      <a:pt x="77629" y="193453"/>
                    </a:cubicBezTo>
                    <a:cubicBezTo>
                      <a:pt x="78676" y="199549"/>
                      <a:pt x="79248" y="207359"/>
                      <a:pt x="79248" y="216884"/>
                    </a:cubicBezTo>
                    <a:cubicBezTo>
                      <a:pt x="79248" y="230124"/>
                      <a:pt x="78676" y="240506"/>
                      <a:pt x="77629" y="248221"/>
                    </a:cubicBezTo>
                    <a:cubicBezTo>
                      <a:pt x="76581" y="255937"/>
                      <a:pt x="74676" y="261842"/>
                      <a:pt x="72104" y="266033"/>
                    </a:cubicBezTo>
                    <a:cubicBezTo>
                      <a:pt x="69437" y="270224"/>
                      <a:pt x="65056" y="273558"/>
                      <a:pt x="59055" y="275939"/>
                    </a:cubicBezTo>
                    <a:cubicBezTo>
                      <a:pt x="52959" y="278321"/>
                      <a:pt x="46482" y="279559"/>
                      <a:pt x="39624" y="279559"/>
                    </a:cubicBezTo>
                    <a:cubicBezTo>
                      <a:pt x="16097" y="279559"/>
                      <a:pt x="3905" y="269081"/>
                      <a:pt x="3143" y="248221"/>
                    </a:cubicBezTo>
                    <a:cubicBezTo>
                      <a:pt x="1048" y="192405"/>
                      <a:pt x="0" y="153448"/>
                      <a:pt x="0" y="131255"/>
                    </a:cubicBezTo>
                    <a:lnTo>
                      <a:pt x="381" y="101537"/>
                    </a:lnTo>
                    <a:lnTo>
                      <a:pt x="381" y="90392"/>
                    </a:lnTo>
                    <a:cubicBezTo>
                      <a:pt x="1429" y="71056"/>
                      <a:pt x="3810" y="57436"/>
                      <a:pt x="7525" y="49340"/>
                    </a:cubicBezTo>
                    <a:cubicBezTo>
                      <a:pt x="11239" y="41243"/>
                      <a:pt x="14764" y="34766"/>
                      <a:pt x="18193" y="29718"/>
                    </a:cubicBezTo>
                    <a:cubicBezTo>
                      <a:pt x="32194" y="9906"/>
                      <a:pt x="58007" y="0"/>
                      <a:pt x="95536" y="0"/>
                    </a:cubicBezTo>
                    <a:cubicBezTo>
                      <a:pt x="111157" y="0"/>
                      <a:pt x="125158" y="1715"/>
                      <a:pt x="137541" y="5144"/>
                    </a:cubicBezTo>
                    <a:cubicBezTo>
                      <a:pt x="149923" y="8573"/>
                      <a:pt x="160592" y="13811"/>
                      <a:pt x="169450" y="20765"/>
                    </a:cubicBezTo>
                    <a:cubicBezTo>
                      <a:pt x="178308" y="27813"/>
                      <a:pt x="185166" y="36576"/>
                      <a:pt x="190119" y="47149"/>
                    </a:cubicBezTo>
                    <a:cubicBezTo>
                      <a:pt x="194977" y="57722"/>
                      <a:pt x="197834" y="69914"/>
                      <a:pt x="198692" y="83630"/>
                    </a:cubicBezTo>
                    <a:lnTo>
                      <a:pt x="198692" y="89535"/>
                    </a:lnTo>
                    <a:cubicBezTo>
                      <a:pt x="198692" y="103251"/>
                      <a:pt x="196025" y="115348"/>
                      <a:pt x="190786" y="125635"/>
                    </a:cubicBezTo>
                    <a:cubicBezTo>
                      <a:pt x="185452" y="135922"/>
                      <a:pt x="178879" y="144209"/>
                      <a:pt x="170974" y="150400"/>
                    </a:cubicBezTo>
                    <a:cubicBezTo>
                      <a:pt x="163068" y="156591"/>
                      <a:pt x="155543" y="160401"/>
                      <a:pt x="148400" y="161735"/>
                    </a:cubicBezTo>
                    <a:cubicBezTo>
                      <a:pt x="148114" y="161735"/>
                      <a:pt x="147256" y="161925"/>
                      <a:pt x="145828" y="162306"/>
                    </a:cubicBezTo>
                    <a:cubicBezTo>
                      <a:pt x="144399" y="162687"/>
                      <a:pt x="143351" y="163068"/>
                      <a:pt x="142875" y="163259"/>
                    </a:cubicBezTo>
                    <a:cubicBezTo>
                      <a:pt x="142304" y="163544"/>
                      <a:pt x="142113" y="163830"/>
                      <a:pt x="142113" y="164021"/>
                    </a:cubicBezTo>
                    <a:lnTo>
                      <a:pt x="143732" y="166402"/>
                    </a:lnTo>
                    <a:lnTo>
                      <a:pt x="158401" y="185071"/>
                    </a:lnTo>
                    <a:cubicBezTo>
                      <a:pt x="161830" y="189833"/>
                      <a:pt x="167735" y="197263"/>
                      <a:pt x="176022" y="207264"/>
                    </a:cubicBezTo>
                    <a:cubicBezTo>
                      <a:pt x="184309" y="217361"/>
                      <a:pt x="189833" y="224409"/>
                      <a:pt x="192500" y="228695"/>
                    </a:cubicBezTo>
                    <a:cubicBezTo>
                      <a:pt x="195453" y="233172"/>
                      <a:pt x="197644" y="237935"/>
                      <a:pt x="199263" y="242983"/>
                    </a:cubicBezTo>
                    <a:cubicBezTo>
                      <a:pt x="200882" y="248031"/>
                      <a:pt x="201644" y="252222"/>
                      <a:pt x="201644" y="255651"/>
                    </a:cubicBezTo>
                    <a:cubicBezTo>
                      <a:pt x="201644" y="261747"/>
                      <a:pt x="199072" y="266700"/>
                      <a:pt x="193929" y="270510"/>
                    </a:cubicBezTo>
                    <a:cubicBezTo>
                      <a:pt x="188785" y="274320"/>
                      <a:pt x="181546" y="276416"/>
                      <a:pt x="172307" y="276701"/>
                    </a:cubicBezTo>
                    <a:close/>
                    <a:moveTo>
                      <a:pt x="124396" y="82106"/>
                    </a:moveTo>
                    <a:cubicBezTo>
                      <a:pt x="124396" y="75248"/>
                      <a:pt x="121634" y="69532"/>
                      <a:pt x="116300" y="65056"/>
                    </a:cubicBezTo>
                    <a:cubicBezTo>
                      <a:pt x="110871" y="60579"/>
                      <a:pt x="104870" y="58293"/>
                      <a:pt x="98298" y="58293"/>
                    </a:cubicBezTo>
                    <a:cubicBezTo>
                      <a:pt x="88773" y="58293"/>
                      <a:pt x="81915" y="60389"/>
                      <a:pt x="77629" y="64675"/>
                    </a:cubicBezTo>
                    <a:lnTo>
                      <a:pt x="77629" y="111443"/>
                    </a:lnTo>
                    <a:cubicBezTo>
                      <a:pt x="82963" y="112490"/>
                      <a:pt x="86487" y="113062"/>
                      <a:pt x="88297" y="113062"/>
                    </a:cubicBezTo>
                    <a:cubicBezTo>
                      <a:pt x="98869" y="113062"/>
                      <a:pt x="107537" y="110395"/>
                      <a:pt x="114300" y="105156"/>
                    </a:cubicBezTo>
                    <a:cubicBezTo>
                      <a:pt x="121063" y="99917"/>
                      <a:pt x="124396" y="92202"/>
                      <a:pt x="124396" y="82106"/>
                    </a:cubicBezTo>
                    <a:close/>
                  </a:path>
                </a:pathLst>
              </a:custGeom>
              <a:grpFill/>
              <a:ln w="9525" cap="flat">
                <a:noFill/>
                <a:prstDash val="solid"/>
                <a:miter/>
              </a:ln>
            </p:spPr>
            <p:txBody>
              <a:bodyPr rtlCol="0" anchor="ctr"/>
              <a:lstStyle/>
              <a:p>
                <a:endParaRPr lang="nl-BE"/>
              </a:p>
            </p:txBody>
          </p:sp>
          <p:sp>
            <p:nvSpPr>
              <p:cNvPr id="144" name="Vrije vorm: vorm 143">
                <a:extLst>
                  <a:ext uri="{FF2B5EF4-FFF2-40B4-BE49-F238E27FC236}">
                    <a16:creationId xmlns:a16="http://schemas.microsoft.com/office/drawing/2014/main" id="{6106AC09-580B-20FC-D093-430C49C6EFA6}"/>
                  </a:ext>
                </a:extLst>
              </p:cNvPr>
              <p:cNvSpPr/>
              <p:nvPr/>
            </p:nvSpPr>
            <p:spPr>
              <a:xfrm>
                <a:off x="6594892"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45" name="Vrije vorm: vorm 144">
                <a:extLst>
                  <a:ext uri="{FF2B5EF4-FFF2-40B4-BE49-F238E27FC236}">
                    <a16:creationId xmlns:a16="http://schemas.microsoft.com/office/drawing/2014/main" id="{D2BC33AF-A916-1603-6247-1A2E43473B0D}"/>
                  </a:ext>
                </a:extLst>
              </p:cNvPr>
              <p:cNvSpPr/>
              <p:nvPr/>
            </p:nvSpPr>
            <p:spPr>
              <a:xfrm>
                <a:off x="6820185" y="3470719"/>
                <a:ext cx="173545" cy="274605"/>
              </a:xfrm>
              <a:custGeom>
                <a:avLst/>
                <a:gdLst>
                  <a:gd name="connsiteX0" fmla="*/ 8192 w 173545"/>
                  <a:gd name="connsiteY0" fmla="*/ 22955 h 274605"/>
                  <a:gd name="connsiteX1" fmla="*/ 14573 w 173545"/>
                  <a:gd name="connsiteY1" fmla="*/ 10858 h 274605"/>
                  <a:gd name="connsiteX2" fmla="*/ 27622 w 173545"/>
                  <a:gd name="connsiteY2" fmla="*/ 2572 h 274605"/>
                  <a:gd name="connsiteX3" fmla="*/ 42291 w 173545"/>
                  <a:gd name="connsiteY3" fmla="*/ 0 h 274605"/>
                  <a:gd name="connsiteX4" fmla="*/ 75438 w 173545"/>
                  <a:gd name="connsiteY4" fmla="*/ 8572 h 274605"/>
                  <a:gd name="connsiteX5" fmla="*/ 85154 w 173545"/>
                  <a:gd name="connsiteY5" fmla="*/ 34195 h 274605"/>
                  <a:gd name="connsiteX6" fmla="*/ 85534 w 173545"/>
                  <a:gd name="connsiteY6" fmla="*/ 43720 h 274605"/>
                  <a:gd name="connsiteX7" fmla="*/ 85344 w 173545"/>
                  <a:gd name="connsiteY7" fmla="*/ 48101 h 274605"/>
                  <a:gd name="connsiteX8" fmla="*/ 83344 w 173545"/>
                  <a:gd name="connsiteY8" fmla="*/ 93345 h 274605"/>
                  <a:gd name="connsiteX9" fmla="*/ 81534 w 173545"/>
                  <a:gd name="connsiteY9" fmla="*/ 162782 h 274605"/>
                  <a:gd name="connsiteX10" fmla="*/ 83534 w 173545"/>
                  <a:gd name="connsiteY10" fmla="*/ 187738 h 274605"/>
                  <a:gd name="connsiteX11" fmla="*/ 118205 w 173545"/>
                  <a:gd name="connsiteY11" fmla="*/ 190500 h 274605"/>
                  <a:gd name="connsiteX12" fmla="*/ 155258 w 173545"/>
                  <a:gd name="connsiteY12" fmla="*/ 195262 h 274605"/>
                  <a:gd name="connsiteX13" fmla="*/ 169164 w 173545"/>
                  <a:gd name="connsiteY13" fmla="*/ 204978 h 274605"/>
                  <a:gd name="connsiteX14" fmla="*/ 173546 w 173545"/>
                  <a:gd name="connsiteY14" fmla="*/ 222980 h 274605"/>
                  <a:gd name="connsiteX15" fmla="*/ 170783 w 173545"/>
                  <a:gd name="connsiteY15" fmla="*/ 246031 h 274605"/>
                  <a:gd name="connsiteX16" fmla="*/ 162878 w 173545"/>
                  <a:gd name="connsiteY16" fmla="*/ 261271 h 274605"/>
                  <a:gd name="connsiteX17" fmla="*/ 147638 w 173545"/>
                  <a:gd name="connsiteY17" fmla="*/ 270796 h 274605"/>
                  <a:gd name="connsiteX18" fmla="*/ 104966 w 173545"/>
                  <a:gd name="connsiteY18" fmla="*/ 274606 h 274605"/>
                  <a:gd name="connsiteX19" fmla="*/ 89535 w 173545"/>
                  <a:gd name="connsiteY19" fmla="*/ 274225 h 274605"/>
                  <a:gd name="connsiteX20" fmla="*/ 57055 w 173545"/>
                  <a:gd name="connsiteY20" fmla="*/ 270701 h 274605"/>
                  <a:gd name="connsiteX21" fmla="*/ 31909 w 173545"/>
                  <a:gd name="connsiteY21" fmla="*/ 260985 h 274605"/>
                  <a:gd name="connsiteX22" fmla="*/ 14288 w 173545"/>
                  <a:gd name="connsiteY22" fmla="*/ 243364 h 274605"/>
                  <a:gd name="connsiteX23" fmla="*/ 5144 w 173545"/>
                  <a:gd name="connsiteY23" fmla="*/ 216408 h 274605"/>
                  <a:gd name="connsiteX24" fmla="*/ 0 w 173545"/>
                  <a:gd name="connsiteY24" fmla="*/ 139827 h 274605"/>
                  <a:gd name="connsiteX25" fmla="*/ 8287 w 173545"/>
                  <a:gd name="connsiteY25" fmla="*/ 23241 h 27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3545" h="274605">
                    <a:moveTo>
                      <a:pt x="8192" y="22955"/>
                    </a:moveTo>
                    <a:cubicBezTo>
                      <a:pt x="8954" y="18764"/>
                      <a:pt x="11144" y="14668"/>
                      <a:pt x="14573" y="10858"/>
                    </a:cubicBezTo>
                    <a:cubicBezTo>
                      <a:pt x="18002" y="7048"/>
                      <a:pt x="22384" y="4286"/>
                      <a:pt x="27622" y="2572"/>
                    </a:cubicBezTo>
                    <a:cubicBezTo>
                      <a:pt x="32957" y="857"/>
                      <a:pt x="37814" y="0"/>
                      <a:pt x="42291" y="0"/>
                    </a:cubicBezTo>
                    <a:cubicBezTo>
                      <a:pt x="58674" y="0"/>
                      <a:pt x="69723" y="2857"/>
                      <a:pt x="75438" y="8572"/>
                    </a:cubicBezTo>
                    <a:cubicBezTo>
                      <a:pt x="81153" y="14288"/>
                      <a:pt x="84392" y="22765"/>
                      <a:pt x="85154" y="34195"/>
                    </a:cubicBezTo>
                    <a:lnTo>
                      <a:pt x="85534" y="43720"/>
                    </a:lnTo>
                    <a:cubicBezTo>
                      <a:pt x="85534" y="44291"/>
                      <a:pt x="85534" y="45720"/>
                      <a:pt x="85344" y="48101"/>
                    </a:cubicBezTo>
                    <a:cubicBezTo>
                      <a:pt x="85249" y="50482"/>
                      <a:pt x="84582" y="65532"/>
                      <a:pt x="83344" y="93345"/>
                    </a:cubicBezTo>
                    <a:cubicBezTo>
                      <a:pt x="82105" y="121158"/>
                      <a:pt x="81534" y="144209"/>
                      <a:pt x="81534" y="162782"/>
                    </a:cubicBezTo>
                    <a:cubicBezTo>
                      <a:pt x="81534" y="176022"/>
                      <a:pt x="82201" y="184309"/>
                      <a:pt x="83534" y="187738"/>
                    </a:cubicBezTo>
                    <a:cubicBezTo>
                      <a:pt x="90678" y="189357"/>
                      <a:pt x="102203" y="190214"/>
                      <a:pt x="118205" y="190500"/>
                    </a:cubicBezTo>
                    <a:cubicBezTo>
                      <a:pt x="134207" y="190786"/>
                      <a:pt x="146590" y="192310"/>
                      <a:pt x="155258" y="195262"/>
                    </a:cubicBezTo>
                    <a:cubicBezTo>
                      <a:pt x="161639" y="197358"/>
                      <a:pt x="166211" y="200597"/>
                      <a:pt x="169164" y="204978"/>
                    </a:cubicBezTo>
                    <a:cubicBezTo>
                      <a:pt x="172117" y="209360"/>
                      <a:pt x="173546" y="215360"/>
                      <a:pt x="173546" y="222980"/>
                    </a:cubicBezTo>
                    <a:cubicBezTo>
                      <a:pt x="173546" y="231934"/>
                      <a:pt x="172593" y="239649"/>
                      <a:pt x="170783" y="246031"/>
                    </a:cubicBezTo>
                    <a:cubicBezTo>
                      <a:pt x="168974" y="252412"/>
                      <a:pt x="166307" y="257461"/>
                      <a:pt x="162878" y="261271"/>
                    </a:cubicBezTo>
                    <a:cubicBezTo>
                      <a:pt x="159449" y="265081"/>
                      <a:pt x="154305" y="268319"/>
                      <a:pt x="147638" y="270796"/>
                    </a:cubicBezTo>
                    <a:cubicBezTo>
                      <a:pt x="140875" y="273272"/>
                      <a:pt x="126683" y="274606"/>
                      <a:pt x="104966" y="274606"/>
                    </a:cubicBezTo>
                    <a:lnTo>
                      <a:pt x="89535" y="274225"/>
                    </a:lnTo>
                    <a:cubicBezTo>
                      <a:pt x="77343" y="273939"/>
                      <a:pt x="66484" y="272796"/>
                      <a:pt x="57055" y="270701"/>
                    </a:cubicBezTo>
                    <a:cubicBezTo>
                      <a:pt x="47530" y="268605"/>
                      <a:pt x="39148" y="265366"/>
                      <a:pt x="31909" y="260985"/>
                    </a:cubicBezTo>
                    <a:cubicBezTo>
                      <a:pt x="24670" y="256603"/>
                      <a:pt x="18764" y="250698"/>
                      <a:pt x="14288" y="243364"/>
                    </a:cubicBezTo>
                    <a:cubicBezTo>
                      <a:pt x="9811" y="235934"/>
                      <a:pt x="6763" y="226981"/>
                      <a:pt x="5144" y="216408"/>
                    </a:cubicBezTo>
                    <a:cubicBezTo>
                      <a:pt x="1715" y="191548"/>
                      <a:pt x="0" y="166021"/>
                      <a:pt x="0" y="139827"/>
                    </a:cubicBezTo>
                    <a:cubicBezTo>
                      <a:pt x="0" y="107347"/>
                      <a:pt x="2762" y="68485"/>
                      <a:pt x="8287" y="23241"/>
                    </a:cubicBezTo>
                    <a:close/>
                  </a:path>
                </a:pathLst>
              </a:custGeom>
              <a:grpFill/>
              <a:ln w="9525" cap="flat">
                <a:noFill/>
                <a:prstDash val="solid"/>
                <a:miter/>
              </a:ln>
            </p:spPr>
            <p:txBody>
              <a:bodyPr rtlCol="0" anchor="ctr"/>
              <a:lstStyle/>
              <a:p>
                <a:endParaRPr lang="nl-BE"/>
              </a:p>
            </p:txBody>
          </p:sp>
          <p:sp>
            <p:nvSpPr>
              <p:cNvPr id="146" name="Vrije vorm: vorm 145">
                <a:extLst>
                  <a:ext uri="{FF2B5EF4-FFF2-40B4-BE49-F238E27FC236}">
                    <a16:creationId xmlns:a16="http://schemas.microsoft.com/office/drawing/2014/main" id="{84AF9488-33BC-21B1-680B-F76CF23E075A}"/>
                  </a:ext>
                </a:extLst>
              </p:cNvPr>
              <p:cNvSpPr/>
              <p:nvPr/>
            </p:nvSpPr>
            <p:spPr>
              <a:xfrm>
                <a:off x="7019924" y="3469481"/>
                <a:ext cx="204978" cy="275558"/>
              </a:xfrm>
              <a:custGeom>
                <a:avLst/>
                <a:gdLst>
                  <a:gd name="connsiteX0" fmla="*/ 61436 w 204978"/>
                  <a:gd name="connsiteY0" fmla="*/ 0 h 275558"/>
                  <a:gd name="connsiteX1" fmla="*/ 118586 w 204978"/>
                  <a:gd name="connsiteY1" fmla="*/ 10668 h 275558"/>
                  <a:gd name="connsiteX2" fmla="*/ 164401 w 204978"/>
                  <a:gd name="connsiteY2" fmla="*/ 40767 h 275558"/>
                  <a:gd name="connsiteX3" fmla="*/ 194310 w 204978"/>
                  <a:gd name="connsiteY3" fmla="*/ 86392 h 275558"/>
                  <a:gd name="connsiteX4" fmla="*/ 204978 w 204978"/>
                  <a:gd name="connsiteY4" fmla="*/ 141923 h 275558"/>
                  <a:gd name="connsiteX5" fmla="*/ 196405 w 204978"/>
                  <a:gd name="connsiteY5" fmla="*/ 195834 h 275558"/>
                  <a:gd name="connsiteX6" fmla="*/ 171259 w 204978"/>
                  <a:gd name="connsiteY6" fmla="*/ 238315 h 275558"/>
                  <a:gd name="connsiteX7" fmla="*/ 129826 w 204978"/>
                  <a:gd name="connsiteY7" fmla="*/ 265843 h 275558"/>
                  <a:gd name="connsiteX8" fmla="*/ 74104 w 204978"/>
                  <a:gd name="connsiteY8" fmla="*/ 275558 h 275558"/>
                  <a:gd name="connsiteX9" fmla="*/ 17431 w 204978"/>
                  <a:gd name="connsiteY9" fmla="*/ 262509 h 275558"/>
                  <a:gd name="connsiteX10" fmla="*/ 0 w 204978"/>
                  <a:gd name="connsiteY10" fmla="*/ 220885 h 275558"/>
                  <a:gd name="connsiteX11" fmla="*/ 0 w 204978"/>
                  <a:gd name="connsiteY11" fmla="*/ 28575 h 275558"/>
                  <a:gd name="connsiteX12" fmla="*/ 7525 w 204978"/>
                  <a:gd name="connsiteY12" fmla="*/ 11525 h 275558"/>
                  <a:gd name="connsiteX13" fmla="*/ 61436 w 204978"/>
                  <a:gd name="connsiteY13" fmla="*/ 0 h 275558"/>
                  <a:gd name="connsiteX14" fmla="*/ 85630 w 204978"/>
                  <a:gd name="connsiteY14" fmla="*/ 76581 h 275558"/>
                  <a:gd name="connsiteX15" fmla="*/ 82867 w 204978"/>
                  <a:gd name="connsiteY15" fmla="*/ 76581 h 275558"/>
                  <a:gd name="connsiteX16" fmla="*/ 77724 w 204978"/>
                  <a:gd name="connsiteY16" fmla="*/ 77533 h 275558"/>
                  <a:gd name="connsiteX17" fmla="*/ 70961 w 204978"/>
                  <a:gd name="connsiteY17" fmla="*/ 82105 h 275558"/>
                  <a:gd name="connsiteX18" fmla="*/ 70961 w 204978"/>
                  <a:gd name="connsiteY18" fmla="*/ 187166 h 275558"/>
                  <a:gd name="connsiteX19" fmla="*/ 82105 w 204978"/>
                  <a:gd name="connsiteY19" fmla="*/ 190310 h 275558"/>
                  <a:gd name="connsiteX20" fmla="*/ 100775 w 204978"/>
                  <a:gd name="connsiteY20" fmla="*/ 184404 h 275558"/>
                  <a:gd name="connsiteX21" fmla="*/ 117253 w 204978"/>
                  <a:gd name="connsiteY21" fmla="*/ 164211 h 275558"/>
                  <a:gd name="connsiteX22" fmla="*/ 124206 w 204978"/>
                  <a:gd name="connsiteY22" fmla="*/ 132874 h 275558"/>
                  <a:gd name="connsiteX23" fmla="*/ 118491 w 204978"/>
                  <a:gd name="connsiteY23" fmla="*/ 104108 h 275558"/>
                  <a:gd name="connsiteX24" fmla="*/ 104394 w 204978"/>
                  <a:gd name="connsiteY24" fmla="*/ 83725 h 275558"/>
                  <a:gd name="connsiteX25" fmla="*/ 85725 w 204978"/>
                  <a:gd name="connsiteY25" fmla="*/ 76581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4978" h="275558">
                    <a:moveTo>
                      <a:pt x="61436" y="0"/>
                    </a:moveTo>
                    <a:cubicBezTo>
                      <a:pt x="81820" y="0"/>
                      <a:pt x="100870" y="3524"/>
                      <a:pt x="118586" y="10668"/>
                    </a:cubicBezTo>
                    <a:cubicBezTo>
                      <a:pt x="136303" y="17812"/>
                      <a:pt x="151543" y="27813"/>
                      <a:pt x="164401" y="40767"/>
                    </a:cubicBezTo>
                    <a:cubicBezTo>
                      <a:pt x="177260" y="53721"/>
                      <a:pt x="187166" y="68961"/>
                      <a:pt x="194310" y="86392"/>
                    </a:cubicBezTo>
                    <a:cubicBezTo>
                      <a:pt x="201454" y="103823"/>
                      <a:pt x="204978" y="122396"/>
                      <a:pt x="204978" y="141923"/>
                    </a:cubicBezTo>
                    <a:cubicBezTo>
                      <a:pt x="204978" y="161449"/>
                      <a:pt x="202121" y="179451"/>
                      <a:pt x="196405" y="195834"/>
                    </a:cubicBezTo>
                    <a:cubicBezTo>
                      <a:pt x="190691" y="212217"/>
                      <a:pt x="182309" y="226409"/>
                      <a:pt x="171259" y="238315"/>
                    </a:cubicBezTo>
                    <a:cubicBezTo>
                      <a:pt x="160115" y="250222"/>
                      <a:pt x="146304" y="259366"/>
                      <a:pt x="129826" y="265843"/>
                    </a:cubicBezTo>
                    <a:cubicBezTo>
                      <a:pt x="113347" y="272320"/>
                      <a:pt x="94774" y="275558"/>
                      <a:pt x="74104" y="275558"/>
                    </a:cubicBezTo>
                    <a:cubicBezTo>
                      <a:pt x="47149" y="275558"/>
                      <a:pt x="28194" y="271177"/>
                      <a:pt x="17431" y="262509"/>
                    </a:cubicBezTo>
                    <a:cubicBezTo>
                      <a:pt x="6572" y="253746"/>
                      <a:pt x="762" y="239935"/>
                      <a:pt x="0" y="220885"/>
                    </a:cubicBezTo>
                    <a:lnTo>
                      <a:pt x="0" y="28575"/>
                    </a:lnTo>
                    <a:cubicBezTo>
                      <a:pt x="0" y="21431"/>
                      <a:pt x="2476" y="15716"/>
                      <a:pt x="7525" y="11525"/>
                    </a:cubicBezTo>
                    <a:cubicBezTo>
                      <a:pt x="16478" y="3905"/>
                      <a:pt x="34480" y="0"/>
                      <a:pt x="61436" y="0"/>
                    </a:cubicBezTo>
                    <a:close/>
                    <a:moveTo>
                      <a:pt x="85630" y="76581"/>
                    </a:moveTo>
                    <a:lnTo>
                      <a:pt x="82867" y="76581"/>
                    </a:lnTo>
                    <a:cubicBezTo>
                      <a:pt x="82105" y="76581"/>
                      <a:pt x="80391" y="76962"/>
                      <a:pt x="77724" y="77533"/>
                    </a:cubicBezTo>
                    <a:cubicBezTo>
                      <a:pt x="75057" y="78200"/>
                      <a:pt x="72866" y="79724"/>
                      <a:pt x="70961" y="82105"/>
                    </a:cubicBezTo>
                    <a:lnTo>
                      <a:pt x="70961" y="187166"/>
                    </a:lnTo>
                    <a:cubicBezTo>
                      <a:pt x="73342" y="189262"/>
                      <a:pt x="77057" y="190310"/>
                      <a:pt x="82105" y="190310"/>
                    </a:cubicBezTo>
                    <a:cubicBezTo>
                      <a:pt x="88201" y="190310"/>
                      <a:pt x="94393" y="188309"/>
                      <a:pt x="100775" y="184404"/>
                    </a:cubicBezTo>
                    <a:cubicBezTo>
                      <a:pt x="107156" y="180404"/>
                      <a:pt x="112586" y="173736"/>
                      <a:pt x="117253" y="164211"/>
                    </a:cubicBezTo>
                    <a:cubicBezTo>
                      <a:pt x="121920" y="154686"/>
                      <a:pt x="124206" y="144209"/>
                      <a:pt x="124206" y="132874"/>
                    </a:cubicBezTo>
                    <a:cubicBezTo>
                      <a:pt x="124206" y="122587"/>
                      <a:pt x="122301" y="112967"/>
                      <a:pt x="118491" y="104108"/>
                    </a:cubicBezTo>
                    <a:cubicBezTo>
                      <a:pt x="114681" y="95250"/>
                      <a:pt x="109918" y="88487"/>
                      <a:pt x="104394" y="83725"/>
                    </a:cubicBezTo>
                    <a:cubicBezTo>
                      <a:pt x="98870" y="78962"/>
                      <a:pt x="92583" y="76581"/>
                      <a:pt x="85725" y="76581"/>
                    </a:cubicBezTo>
                    <a:close/>
                  </a:path>
                </a:pathLst>
              </a:custGeom>
              <a:grpFill/>
              <a:ln w="9525" cap="flat">
                <a:noFill/>
                <a:prstDash val="solid"/>
                <a:miter/>
              </a:ln>
            </p:spPr>
            <p:txBody>
              <a:bodyPr rtlCol="0" anchor="ctr"/>
              <a:lstStyle/>
              <a:p>
                <a:endParaRPr lang="nl-BE"/>
              </a:p>
            </p:txBody>
          </p:sp>
        </p:grpSp>
      </p:grpSp>
      <p:pic>
        <p:nvPicPr>
          <p:cNvPr id="147" name="!!#deeljezomer">
            <a:hlinkClick r:id="rId7" action="ppaction://hlinksldjump"/>
            <a:extLst>
              <a:ext uri="{FF2B5EF4-FFF2-40B4-BE49-F238E27FC236}">
                <a16:creationId xmlns:a16="http://schemas.microsoft.com/office/drawing/2014/main" id="{5D359AA0-5853-2A23-A873-4E5BBAE06BF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
        <p:nvSpPr>
          <p:cNvPr id="148" name="!!polopicknick">
            <a:extLst>
              <a:ext uri="{FF2B5EF4-FFF2-40B4-BE49-F238E27FC236}">
                <a16:creationId xmlns:a16="http://schemas.microsoft.com/office/drawing/2014/main" id="{F4312083-2363-AE1B-B052-CACCB75F76A0}"/>
              </a:ext>
            </a:extLst>
          </p:cNvPr>
          <p:cNvSpPr/>
          <p:nvPr/>
        </p:nvSpPr>
        <p:spPr>
          <a:xfrm>
            <a:off x="5280208" y="1159932"/>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Tree>
    <p:extLst>
      <p:ext uri="{BB962C8B-B14F-4D97-AF65-F5344CB8AC3E}">
        <p14:creationId xmlns:p14="http://schemas.microsoft.com/office/powerpoint/2010/main" val="216628464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1+#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anim calcmode="lin" valueType="num">
                                      <p:cBhvr additive="base">
                                        <p:cTn id="11" dur="500" fill="hold"/>
                                        <p:tgtEl>
                                          <p:spTgt spid="62"/>
                                        </p:tgtEl>
                                        <p:attrNameLst>
                                          <p:attrName>ppt_x</p:attrName>
                                        </p:attrNameLst>
                                      </p:cBhvr>
                                      <p:tavLst>
                                        <p:tav tm="0">
                                          <p:val>
                                            <p:strVal val="1+#ppt_w/2"/>
                                          </p:val>
                                        </p:tav>
                                        <p:tav tm="100000">
                                          <p:val>
                                            <p:strVal val="#ppt_x"/>
                                          </p:val>
                                        </p:tav>
                                      </p:tavLst>
                                    </p:anim>
                                    <p:anim calcmode="lin" valueType="num">
                                      <p:cBhvr additive="base">
                                        <p:cTn id="12" dur="500" fill="hold"/>
                                        <p:tgtEl>
                                          <p:spTgt spid="62"/>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200"/>
                                  </p:stCondLst>
                                  <p:childTnLst>
                                    <p:set>
                                      <p:cBhvr>
                                        <p:cTn id="14" dur="1" fill="hold">
                                          <p:stCondLst>
                                            <p:cond delay="0"/>
                                          </p:stCondLst>
                                        </p:cTn>
                                        <p:tgtEl>
                                          <p:spTgt spid="124"/>
                                        </p:tgtEl>
                                        <p:attrNameLst>
                                          <p:attrName>style.visibility</p:attrName>
                                        </p:attrNameLst>
                                      </p:cBhvr>
                                      <p:to>
                                        <p:strVal val="visible"/>
                                      </p:to>
                                    </p:set>
                                    <p:anim calcmode="lin" valueType="num">
                                      <p:cBhvr>
                                        <p:cTn id="15" dur="500" fill="hold"/>
                                        <p:tgtEl>
                                          <p:spTgt spid="124"/>
                                        </p:tgtEl>
                                        <p:attrNameLst>
                                          <p:attrName>ppt_w</p:attrName>
                                        </p:attrNameLst>
                                      </p:cBhvr>
                                      <p:tavLst>
                                        <p:tav tm="0">
                                          <p:val>
                                            <p:fltVal val="0"/>
                                          </p:val>
                                        </p:tav>
                                        <p:tav tm="100000">
                                          <p:val>
                                            <p:strVal val="#ppt_w"/>
                                          </p:val>
                                        </p:tav>
                                      </p:tavLst>
                                    </p:anim>
                                    <p:anim calcmode="lin" valueType="num">
                                      <p:cBhvr>
                                        <p:cTn id="16" dur="500" fill="hold"/>
                                        <p:tgtEl>
                                          <p:spTgt spid="124"/>
                                        </p:tgtEl>
                                        <p:attrNameLst>
                                          <p:attrName>ppt_h</p:attrName>
                                        </p:attrNameLst>
                                      </p:cBhvr>
                                      <p:tavLst>
                                        <p:tav tm="0">
                                          <p:val>
                                            <p:fltVal val="0"/>
                                          </p:val>
                                        </p:tav>
                                        <p:tav tm="100000">
                                          <p:val>
                                            <p:strVal val="#ppt_h"/>
                                          </p:val>
                                        </p:tav>
                                      </p:tavLst>
                                    </p:anim>
                                    <p:animEffect transition="in" filter="fade">
                                      <p:cBhvr>
                                        <p:cTn id="17" dur="500"/>
                                        <p:tgtEl>
                                          <p:spTgt spid="124"/>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122"/>
                                        </p:tgtEl>
                                        <p:attrNameLst>
                                          <p:attrName>style.visibility</p:attrName>
                                        </p:attrNameLst>
                                      </p:cBhvr>
                                      <p:to>
                                        <p:strVal val="visible"/>
                                      </p:to>
                                    </p:set>
                                    <p:anim calcmode="lin" valueType="num">
                                      <p:cBhvr>
                                        <p:cTn id="20" dur="500" fill="hold"/>
                                        <p:tgtEl>
                                          <p:spTgt spid="122"/>
                                        </p:tgtEl>
                                        <p:attrNameLst>
                                          <p:attrName>ppt_w</p:attrName>
                                        </p:attrNameLst>
                                      </p:cBhvr>
                                      <p:tavLst>
                                        <p:tav tm="0">
                                          <p:val>
                                            <p:fltVal val="0"/>
                                          </p:val>
                                        </p:tav>
                                        <p:tav tm="100000">
                                          <p:val>
                                            <p:strVal val="#ppt_w"/>
                                          </p:val>
                                        </p:tav>
                                      </p:tavLst>
                                    </p:anim>
                                    <p:anim calcmode="lin" valueType="num">
                                      <p:cBhvr>
                                        <p:cTn id="21" dur="500" fill="hold"/>
                                        <p:tgtEl>
                                          <p:spTgt spid="122"/>
                                        </p:tgtEl>
                                        <p:attrNameLst>
                                          <p:attrName>ppt_h</p:attrName>
                                        </p:attrNameLst>
                                      </p:cBhvr>
                                      <p:tavLst>
                                        <p:tav tm="0">
                                          <p:val>
                                            <p:fltVal val="0"/>
                                          </p:val>
                                        </p:tav>
                                        <p:tav tm="100000">
                                          <p:val>
                                            <p:strVal val="#ppt_h"/>
                                          </p:val>
                                        </p:tav>
                                      </p:tavLst>
                                    </p:anim>
                                    <p:animEffect transition="in" filter="fade">
                                      <p:cBhvr>
                                        <p:cTn id="22" dur="500"/>
                                        <p:tgtEl>
                                          <p:spTgt spid="122"/>
                                        </p:tgtEl>
                                      </p:cBhvr>
                                    </p:animEffect>
                                  </p:childTnLst>
                                </p:cTn>
                              </p:par>
                              <p:par>
                                <p:cTn id="23" presetID="53" presetClass="entr" presetSubtype="16" fill="hold" grpId="0" nodeType="withEffect">
                                  <p:stCondLst>
                                    <p:cond delay="200"/>
                                  </p:stCondLst>
                                  <p:childTnLst>
                                    <p:set>
                                      <p:cBhvr>
                                        <p:cTn id="24" dur="1" fill="hold">
                                          <p:stCondLst>
                                            <p:cond delay="0"/>
                                          </p:stCondLst>
                                        </p:cTn>
                                        <p:tgtEl>
                                          <p:spTgt spid="123"/>
                                        </p:tgtEl>
                                        <p:attrNameLst>
                                          <p:attrName>style.visibility</p:attrName>
                                        </p:attrNameLst>
                                      </p:cBhvr>
                                      <p:to>
                                        <p:strVal val="visible"/>
                                      </p:to>
                                    </p:set>
                                    <p:anim calcmode="lin" valueType="num">
                                      <p:cBhvr>
                                        <p:cTn id="25" dur="500" fill="hold"/>
                                        <p:tgtEl>
                                          <p:spTgt spid="123"/>
                                        </p:tgtEl>
                                        <p:attrNameLst>
                                          <p:attrName>ppt_w</p:attrName>
                                        </p:attrNameLst>
                                      </p:cBhvr>
                                      <p:tavLst>
                                        <p:tav tm="0">
                                          <p:val>
                                            <p:fltVal val="0"/>
                                          </p:val>
                                        </p:tav>
                                        <p:tav tm="100000">
                                          <p:val>
                                            <p:strVal val="#ppt_w"/>
                                          </p:val>
                                        </p:tav>
                                      </p:tavLst>
                                    </p:anim>
                                    <p:anim calcmode="lin" valueType="num">
                                      <p:cBhvr>
                                        <p:cTn id="26" dur="500" fill="hold"/>
                                        <p:tgtEl>
                                          <p:spTgt spid="123"/>
                                        </p:tgtEl>
                                        <p:attrNameLst>
                                          <p:attrName>ppt_h</p:attrName>
                                        </p:attrNameLst>
                                      </p:cBhvr>
                                      <p:tavLst>
                                        <p:tav tm="0">
                                          <p:val>
                                            <p:fltVal val="0"/>
                                          </p:val>
                                        </p:tav>
                                        <p:tav tm="100000">
                                          <p:val>
                                            <p:strVal val="#ppt_h"/>
                                          </p:val>
                                        </p:tav>
                                      </p:tavLst>
                                    </p:anim>
                                    <p:animEffect transition="in" filter="fade">
                                      <p:cBhvr>
                                        <p:cTn id="27" dur="500"/>
                                        <p:tgtEl>
                                          <p:spTgt spid="123"/>
                                        </p:tgtEl>
                                      </p:cBhvr>
                                    </p:animEffect>
                                  </p:childTnLst>
                                </p:cTn>
                              </p:par>
                              <p:par>
                                <p:cTn id="28" presetID="6" presetClass="emph" presetSubtype="0" autoRev="1" fill="hold" nodeType="withEffect">
                                  <p:stCondLst>
                                    <p:cond delay="600"/>
                                  </p:stCondLst>
                                  <p:childTnLst>
                                    <p:animScale>
                                      <p:cBhvr>
                                        <p:cTn id="29" dur="200" fill="hold"/>
                                        <p:tgtEl>
                                          <p:spTgt spid="124"/>
                                        </p:tgtEl>
                                      </p:cBhvr>
                                      <p:by x="105000" y="105000"/>
                                    </p:animScale>
                                  </p:childTnLst>
                                </p:cTn>
                              </p:par>
                              <p:par>
                                <p:cTn id="30" presetID="6" presetClass="emph" presetSubtype="0" autoRev="1" fill="hold" grpId="1" nodeType="withEffect">
                                  <p:stCondLst>
                                    <p:cond delay="600"/>
                                  </p:stCondLst>
                                  <p:childTnLst>
                                    <p:animScale>
                                      <p:cBhvr>
                                        <p:cTn id="31" dur="200" fill="hold"/>
                                        <p:tgtEl>
                                          <p:spTgt spid="122"/>
                                        </p:tgtEl>
                                      </p:cBhvr>
                                      <p:by x="105000" y="105000"/>
                                    </p:animScale>
                                  </p:childTnLst>
                                </p:cTn>
                              </p:par>
                              <p:par>
                                <p:cTn id="32" presetID="6" presetClass="emph" presetSubtype="0" autoRev="1" fill="hold" grpId="1" nodeType="withEffect">
                                  <p:stCondLst>
                                    <p:cond delay="600"/>
                                  </p:stCondLst>
                                  <p:childTnLst>
                                    <p:animScale>
                                      <p:cBhvr>
                                        <p:cTn id="33" dur="200" fill="hold"/>
                                        <p:tgtEl>
                                          <p:spTgt spid="123"/>
                                        </p:tgtEl>
                                      </p:cBhvr>
                                      <p:by x="105000" y="105000"/>
                                    </p:animScale>
                                  </p:childTnLst>
                                </p:cTn>
                              </p:par>
                              <p:par>
                                <p:cTn id="34" presetID="2" presetClass="entr" presetSubtype="2" decel="100000" fill="hold" grpId="0" nodeType="withEffect">
                                  <p:stCondLst>
                                    <p:cond delay="6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8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147"/>
                                        </p:tgtEl>
                                        <p:attrNameLst>
                                          <p:attrName>style.visibility</p:attrName>
                                        </p:attrNameLst>
                                      </p:cBhvr>
                                      <p:to>
                                        <p:strVal val="visible"/>
                                      </p:to>
                                    </p:set>
                                    <p:anim calcmode="lin" valueType="num">
                                      <p:cBhvr>
                                        <p:cTn id="44" dur="500" fill="hold"/>
                                        <p:tgtEl>
                                          <p:spTgt spid="147"/>
                                        </p:tgtEl>
                                        <p:attrNameLst>
                                          <p:attrName>ppt_w</p:attrName>
                                        </p:attrNameLst>
                                      </p:cBhvr>
                                      <p:tavLst>
                                        <p:tav tm="0">
                                          <p:val>
                                            <p:fltVal val="0"/>
                                          </p:val>
                                        </p:tav>
                                        <p:tav tm="100000">
                                          <p:val>
                                            <p:strVal val="#ppt_w"/>
                                          </p:val>
                                        </p:tav>
                                      </p:tavLst>
                                    </p:anim>
                                    <p:anim calcmode="lin" valueType="num">
                                      <p:cBhvr>
                                        <p:cTn id="45" dur="500" fill="hold"/>
                                        <p:tgtEl>
                                          <p:spTgt spid="147"/>
                                        </p:tgtEl>
                                        <p:attrNameLst>
                                          <p:attrName>ppt_h</p:attrName>
                                        </p:attrNameLst>
                                      </p:cBhvr>
                                      <p:tavLst>
                                        <p:tav tm="0">
                                          <p:val>
                                            <p:fltVal val="0"/>
                                          </p:val>
                                        </p:tav>
                                        <p:tav tm="100000">
                                          <p:val>
                                            <p:strVal val="#ppt_h"/>
                                          </p:val>
                                        </p:tav>
                                      </p:tavLst>
                                    </p:anim>
                                    <p:anim calcmode="lin" valueType="num">
                                      <p:cBhvr>
                                        <p:cTn id="46" dur="500" fill="hold"/>
                                        <p:tgtEl>
                                          <p:spTgt spid="147"/>
                                        </p:tgtEl>
                                        <p:attrNameLst>
                                          <p:attrName>style.rotation</p:attrName>
                                        </p:attrNameLst>
                                      </p:cBhvr>
                                      <p:tavLst>
                                        <p:tav tm="0">
                                          <p:val>
                                            <p:fltVal val="360"/>
                                          </p:val>
                                        </p:tav>
                                        <p:tav tm="100000">
                                          <p:val>
                                            <p:fltVal val="0"/>
                                          </p:val>
                                        </p:tav>
                                      </p:tavLst>
                                    </p:anim>
                                    <p:animEffect transition="in" filter="fade">
                                      <p:cBhvr>
                                        <p:cTn id="47" dur="500"/>
                                        <p:tgtEl>
                                          <p:spTgt spid="147"/>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147"/>
                                        </p:tgtEl>
                                        <p:attrNameLst>
                                          <p:attrName>r</p:attrName>
                                        </p:attrNameLst>
                                      </p:cBhvr>
                                    </p:animRot>
                                    <p:animRot by="-240000">
                                      <p:cBhvr>
                                        <p:cTn id="50" dur="100" fill="hold">
                                          <p:stCondLst>
                                            <p:cond delay="100"/>
                                          </p:stCondLst>
                                        </p:cTn>
                                        <p:tgtEl>
                                          <p:spTgt spid="147"/>
                                        </p:tgtEl>
                                        <p:attrNameLst>
                                          <p:attrName>r</p:attrName>
                                        </p:attrNameLst>
                                      </p:cBhvr>
                                    </p:animRot>
                                    <p:animRot by="240000">
                                      <p:cBhvr>
                                        <p:cTn id="51" dur="100" fill="hold">
                                          <p:stCondLst>
                                            <p:cond delay="200"/>
                                          </p:stCondLst>
                                        </p:cTn>
                                        <p:tgtEl>
                                          <p:spTgt spid="147"/>
                                        </p:tgtEl>
                                        <p:attrNameLst>
                                          <p:attrName>r</p:attrName>
                                        </p:attrNameLst>
                                      </p:cBhvr>
                                    </p:animRot>
                                    <p:animRot by="-240000">
                                      <p:cBhvr>
                                        <p:cTn id="52" dur="100" fill="hold">
                                          <p:stCondLst>
                                            <p:cond delay="300"/>
                                          </p:stCondLst>
                                        </p:cTn>
                                        <p:tgtEl>
                                          <p:spTgt spid="147"/>
                                        </p:tgtEl>
                                        <p:attrNameLst>
                                          <p:attrName>r</p:attrName>
                                        </p:attrNameLst>
                                      </p:cBhvr>
                                    </p:animRot>
                                    <p:animRot by="120000">
                                      <p:cBhvr>
                                        <p:cTn id="53" dur="100" fill="hold">
                                          <p:stCondLst>
                                            <p:cond delay="400"/>
                                          </p:stCondLst>
                                        </p:cTn>
                                        <p:tgtEl>
                                          <p:spTgt spid="14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100" grpId="0"/>
      <p:bldP spid="101" grpId="0"/>
      <p:bldP spid="122" grpId="0" animBg="1"/>
      <p:bldP spid="122" grpId="1" animBg="1"/>
      <p:bldP spid="123" grpId="0" animBg="1"/>
      <p:bldP spid="123" grpId="1" animBg="1"/>
    </p:bldLst>
  </p:timing>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B8616C09-A123-C791-F379-2664F1B7908D}"/>
              </a:ext>
            </a:extLst>
          </p:cNvPr>
          <p:cNvSpPr/>
          <p:nvPr/>
        </p:nvSpPr>
        <p:spPr>
          <a:xfrm>
            <a:off x="205946" y="197708"/>
            <a:ext cx="11780108" cy="6462584"/>
          </a:xfrm>
          <a:prstGeom prst="rect">
            <a:avLst/>
          </a:prstGeom>
          <a:solidFill>
            <a:srgbClr val="C4B2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grpSp>
        <p:nvGrpSpPr>
          <p:cNvPr id="49" name="Groep 48">
            <a:extLst>
              <a:ext uri="{FF2B5EF4-FFF2-40B4-BE49-F238E27FC236}">
                <a16:creationId xmlns:a16="http://schemas.microsoft.com/office/drawing/2014/main" id="{9BDDB6FE-1BC1-3F71-DC65-DD377876ECFF}"/>
              </a:ext>
            </a:extLst>
          </p:cNvPr>
          <p:cNvGrpSpPr/>
          <p:nvPr/>
        </p:nvGrpSpPr>
        <p:grpSpPr>
          <a:xfrm>
            <a:off x="205946" y="3734041"/>
            <a:ext cx="11791437" cy="2934978"/>
            <a:chOff x="2853383" y="4796135"/>
            <a:chExt cx="9144000" cy="1872883"/>
          </a:xfrm>
          <a:solidFill>
            <a:srgbClr val="E0D7F5"/>
          </a:solidFill>
        </p:grpSpPr>
        <p:sp>
          <p:nvSpPr>
            <p:cNvPr id="50" name="Vrije vorm: vorm 49">
              <a:extLst>
                <a:ext uri="{FF2B5EF4-FFF2-40B4-BE49-F238E27FC236}">
                  <a16:creationId xmlns:a16="http://schemas.microsoft.com/office/drawing/2014/main" id="{AFC214F1-4FF4-EF35-15B5-E6D9C6AD5728}"/>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Vrije vorm: vorm 50">
              <a:extLst>
                <a:ext uri="{FF2B5EF4-FFF2-40B4-BE49-F238E27FC236}">
                  <a16:creationId xmlns:a16="http://schemas.microsoft.com/office/drawing/2014/main" id="{C1D66239-0BCD-9FA6-8A89-4494A3AEAADB}"/>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elftopia">
            <a:extLst>
              <a:ext uri="{FF2B5EF4-FFF2-40B4-BE49-F238E27FC236}">
                <a16:creationId xmlns:a16="http://schemas.microsoft.com/office/drawing/2014/main" id="{615A98E2-DE11-DF75-01C2-A7DDEC47AF69}"/>
              </a:ext>
            </a:extLst>
          </p:cNvPr>
          <p:cNvSpPr/>
          <p:nvPr/>
        </p:nvSpPr>
        <p:spPr>
          <a:xfrm>
            <a:off x="-610091" y="-231085"/>
            <a:ext cx="5413428" cy="5751376"/>
          </a:xfrm>
          <a:custGeom>
            <a:avLst/>
            <a:gdLst>
              <a:gd name="connsiteX0" fmla="*/ 431827 w 5413428"/>
              <a:gd name="connsiteY0" fmla="*/ 4417810 h 5751376"/>
              <a:gd name="connsiteX1" fmla="*/ 3840342 w 5413428"/>
              <a:gd name="connsiteY1" fmla="*/ 5557041 h 5751376"/>
              <a:gd name="connsiteX2" fmla="*/ 5270948 w 5413428"/>
              <a:gd name="connsiteY2" fmla="*/ 2309970 h 5751376"/>
              <a:gd name="connsiteX3" fmla="*/ 3541097 w 5413428"/>
              <a:gd name="connsiteY3" fmla="*/ 489561 h 5751376"/>
              <a:gd name="connsiteX4" fmla="*/ 1929369 w 5413428"/>
              <a:gd name="connsiteY4" fmla="*/ 2632 h 5751376"/>
              <a:gd name="connsiteX5" fmla="*/ 931884 w 5413428"/>
              <a:gd name="connsiteY5" fmla="*/ 441000 h 5751376"/>
              <a:gd name="connsiteX6" fmla="*/ 412141 w 5413428"/>
              <a:gd name="connsiteY6" fmla="*/ 1006679 h 5751376"/>
              <a:gd name="connsiteX7" fmla="*/ 22333 w 5413428"/>
              <a:gd name="connsiteY7" fmla="*/ 3165704 h 5751376"/>
              <a:gd name="connsiteX8" fmla="*/ 431827 w 5413428"/>
              <a:gd name="connsiteY8" fmla="*/ 4419121 h 5751376"/>
              <a:gd name="connsiteX9" fmla="*/ 431827 w 5413428"/>
              <a:gd name="connsiteY9" fmla="*/ 4417810 h 575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13428" h="5751376" fill="none" extrusionOk="0">
                <a:moveTo>
                  <a:pt x="431827" y="4417810"/>
                </a:moveTo>
                <a:cubicBezTo>
                  <a:pt x="1051100" y="5467413"/>
                  <a:pt x="2428484" y="6070695"/>
                  <a:pt x="3840342" y="5557041"/>
                </a:cubicBezTo>
                <a:cubicBezTo>
                  <a:pt x="4824837" y="5080384"/>
                  <a:pt x="5737415" y="3716507"/>
                  <a:pt x="5270948" y="2309970"/>
                </a:cubicBezTo>
                <a:cubicBezTo>
                  <a:pt x="5003832" y="1482512"/>
                  <a:pt x="4285410" y="880358"/>
                  <a:pt x="3541097" y="489561"/>
                </a:cubicBezTo>
                <a:cubicBezTo>
                  <a:pt x="2976920" y="233533"/>
                  <a:pt x="2461375" y="-14106"/>
                  <a:pt x="1929369" y="2632"/>
                </a:cubicBezTo>
                <a:cubicBezTo>
                  <a:pt x="1532083" y="76021"/>
                  <a:pt x="1154361" y="150312"/>
                  <a:pt x="931884" y="441000"/>
                </a:cubicBezTo>
                <a:cubicBezTo>
                  <a:pt x="742924" y="607355"/>
                  <a:pt x="577821" y="767296"/>
                  <a:pt x="412141" y="1006679"/>
                </a:cubicBezTo>
                <a:cubicBezTo>
                  <a:pt x="58468" y="1624599"/>
                  <a:pt x="-70907" y="2523669"/>
                  <a:pt x="22333" y="3165704"/>
                </a:cubicBezTo>
                <a:cubicBezTo>
                  <a:pt x="41794" y="3591635"/>
                  <a:pt x="190740" y="4038293"/>
                  <a:pt x="431827" y="4419121"/>
                </a:cubicBezTo>
                <a:cubicBezTo>
                  <a:pt x="431768" y="4418487"/>
                  <a:pt x="431807" y="4418192"/>
                  <a:pt x="431827" y="4417810"/>
                </a:cubicBezTo>
                <a:close/>
              </a:path>
              <a:path w="5413428" h="5751376" stroke="0" extrusionOk="0">
                <a:moveTo>
                  <a:pt x="431827" y="4417810"/>
                </a:moveTo>
                <a:cubicBezTo>
                  <a:pt x="1090617" y="5646718"/>
                  <a:pt x="2576161" y="6275337"/>
                  <a:pt x="3840342" y="5557041"/>
                </a:cubicBezTo>
                <a:cubicBezTo>
                  <a:pt x="5066565" y="5082030"/>
                  <a:pt x="5805529" y="3417401"/>
                  <a:pt x="5270948" y="2309970"/>
                </a:cubicBezTo>
                <a:cubicBezTo>
                  <a:pt x="5031337" y="1565372"/>
                  <a:pt x="4277978" y="995067"/>
                  <a:pt x="3541097" y="489561"/>
                </a:cubicBezTo>
                <a:cubicBezTo>
                  <a:pt x="3112349" y="198146"/>
                  <a:pt x="2395827" y="4392"/>
                  <a:pt x="1929369" y="2632"/>
                </a:cubicBezTo>
                <a:cubicBezTo>
                  <a:pt x="1553162" y="17782"/>
                  <a:pt x="1232654" y="144314"/>
                  <a:pt x="931884" y="441000"/>
                </a:cubicBezTo>
                <a:cubicBezTo>
                  <a:pt x="757543" y="586181"/>
                  <a:pt x="537467" y="785965"/>
                  <a:pt x="412141" y="1006679"/>
                </a:cubicBezTo>
                <a:cubicBezTo>
                  <a:pt x="63785" y="1544911"/>
                  <a:pt x="-128620" y="2519183"/>
                  <a:pt x="22333" y="3165704"/>
                </a:cubicBezTo>
                <a:cubicBezTo>
                  <a:pt x="-7614" y="3607441"/>
                  <a:pt x="203364" y="4048357"/>
                  <a:pt x="431827" y="4419121"/>
                </a:cubicBezTo>
                <a:cubicBezTo>
                  <a:pt x="431798" y="4418697"/>
                  <a:pt x="431845" y="4418026"/>
                  <a:pt x="431827" y="441781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elftopia">
            <a:extLst>
              <a:ext uri="{FF2B5EF4-FFF2-40B4-BE49-F238E27FC236}">
                <a16:creationId xmlns:a16="http://schemas.microsoft.com/office/drawing/2014/main" id="{58CFDC18-7814-7A42-B3F7-AD19CD711C6B}"/>
              </a:ext>
            </a:extLst>
          </p:cNvPr>
          <p:cNvSpPr/>
          <p:nvPr/>
        </p:nvSpPr>
        <p:spPr>
          <a:xfrm>
            <a:off x="-534927" y="-151230"/>
            <a:ext cx="5263104" cy="5591666"/>
          </a:xfrm>
          <a:custGeom>
            <a:avLst/>
            <a:gdLst>
              <a:gd name="connsiteX0" fmla="*/ 419836 w 5263104"/>
              <a:gd name="connsiteY0" fmla="*/ 4295131 h 5591666"/>
              <a:gd name="connsiteX1" fmla="*/ 3733700 w 5263104"/>
              <a:gd name="connsiteY1" fmla="*/ 5402728 h 5591666"/>
              <a:gd name="connsiteX2" fmla="*/ 5124581 w 5263104"/>
              <a:gd name="connsiteY2" fmla="*/ 2245824 h 5591666"/>
              <a:gd name="connsiteX3" fmla="*/ 3442765 w 5263104"/>
              <a:gd name="connsiteY3" fmla="*/ 475966 h 5591666"/>
              <a:gd name="connsiteX4" fmla="*/ 1875793 w 5263104"/>
              <a:gd name="connsiteY4" fmla="*/ 2559 h 5591666"/>
              <a:gd name="connsiteX5" fmla="*/ 906006 w 5263104"/>
              <a:gd name="connsiteY5" fmla="*/ 428754 h 5591666"/>
              <a:gd name="connsiteX6" fmla="*/ 400696 w 5263104"/>
              <a:gd name="connsiteY6" fmla="*/ 978724 h 5591666"/>
              <a:gd name="connsiteX7" fmla="*/ 21713 w 5263104"/>
              <a:gd name="connsiteY7" fmla="*/ 3077796 h 5591666"/>
              <a:gd name="connsiteX8" fmla="*/ 419836 w 5263104"/>
              <a:gd name="connsiteY8" fmla="*/ 4296406 h 5591666"/>
              <a:gd name="connsiteX9" fmla="*/ 419836 w 5263104"/>
              <a:gd name="connsiteY9" fmla="*/ 4295131 h 559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63104" h="5591666" fill="none" extrusionOk="0">
                <a:moveTo>
                  <a:pt x="419836" y="4295131"/>
                </a:moveTo>
                <a:cubicBezTo>
                  <a:pt x="996676" y="5284294"/>
                  <a:pt x="2499503" y="5899185"/>
                  <a:pt x="3733700" y="5402728"/>
                </a:cubicBezTo>
                <a:cubicBezTo>
                  <a:pt x="4846779" y="4915972"/>
                  <a:pt x="5572917" y="3515697"/>
                  <a:pt x="5124581" y="2245824"/>
                </a:cubicBezTo>
                <a:cubicBezTo>
                  <a:pt x="4850257" y="1454160"/>
                  <a:pt x="4176425" y="786963"/>
                  <a:pt x="3442765" y="475966"/>
                </a:cubicBezTo>
                <a:cubicBezTo>
                  <a:pt x="2904292" y="223148"/>
                  <a:pt x="2336182" y="7347"/>
                  <a:pt x="1875793" y="2559"/>
                </a:cubicBezTo>
                <a:cubicBezTo>
                  <a:pt x="1507110" y="30850"/>
                  <a:pt x="1110938" y="138936"/>
                  <a:pt x="906006" y="428754"/>
                </a:cubicBezTo>
                <a:cubicBezTo>
                  <a:pt x="701814" y="572122"/>
                  <a:pt x="544062" y="756270"/>
                  <a:pt x="400696" y="978724"/>
                </a:cubicBezTo>
                <a:cubicBezTo>
                  <a:pt x="101666" y="1618416"/>
                  <a:pt x="-65641" y="2445081"/>
                  <a:pt x="21713" y="3077796"/>
                </a:cubicBezTo>
                <a:cubicBezTo>
                  <a:pt x="-7315" y="3465911"/>
                  <a:pt x="158738" y="3925666"/>
                  <a:pt x="419836" y="4296406"/>
                </a:cubicBezTo>
                <a:cubicBezTo>
                  <a:pt x="419762" y="4295779"/>
                  <a:pt x="419763" y="4295454"/>
                  <a:pt x="419836" y="4295131"/>
                </a:cubicBezTo>
                <a:close/>
              </a:path>
              <a:path w="5263104" h="5591666" stroke="0" extrusionOk="0">
                <a:moveTo>
                  <a:pt x="419836" y="4295131"/>
                </a:moveTo>
                <a:cubicBezTo>
                  <a:pt x="1062136" y="5477300"/>
                  <a:pt x="2499019" y="6120400"/>
                  <a:pt x="3733700" y="5402728"/>
                </a:cubicBezTo>
                <a:cubicBezTo>
                  <a:pt x="4923703" y="4937808"/>
                  <a:pt x="5667450" y="3288089"/>
                  <a:pt x="5124581" y="2245824"/>
                </a:cubicBezTo>
                <a:cubicBezTo>
                  <a:pt x="4890958" y="1521293"/>
                  <a:pt x="4159014" y="973884"/>
                  <a:pt x="3442765" y="475966"/>
                </a:cubicBezTo>
                <a:cubicBezTo>
                  <a:pt x="3057651" y="188763"/>
                  <a:pt x="2333152" y="3061"/>
                  <a:pt x="1875793" y="2559"/>
                </a:cubicBezTo>
                <a:cubicBezTo>
                  <a:pt x="1509208" y="12810"/>
                  <a:pt x="1198611" y="140098"/>
                  <a:pt x="906006" y="428754"/>
                </a:cubicBezTo>
                <a:cubicBezTo>
                  <a:pt x="736866" y="567968"/>
                  <a:pt x="520845" y="762675"/>
                  <a:pt x="400696" y="978724"/>
                </a:cubicBezTo>
                <a:cubicBezTo>
                  <a:pt x="69780" y="1456692"/>
                  <a:pt x="-152469" y="2465679"/>
                  <a:pt x="21713" y="3077796"/>
                </a:cubicBezTo>
                <a:cubicBezTo>
                  <a:pt x="-16064" y="3507350"/>
                  <a:pt x="201483" y="3966329"/>
                  <a:pt x="419836" y="4296406"/>
                </a:cubicBezTo>
                <a:cubicBezTo>
                  <a:pt x="419884" y="4296185"/>
                  <a:pt x="419926" y="4295567"/>
                  <a:pt x="419836" y="4295131"/>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foto2_elemnt">
            <a:extLst>
              <a:ext uri="{FF2B5EF4-FFF2-40B4-BE49-F238E27FC236}">
                <a16:creationId xmlns:a16="http://schemas.microsoft.com/office/drawing/2014/main" id="{131A3DD7-23CC-F982-637D-02F9314D9619}"/>
              </a:ext>
            </a:extLst>
          </p:cNvPr>
          <p:cNvSpPr/>
          <p:nvPr/>
        </p:nvSpPr>
        <p:spPr>
          <a:xfrm>
            <a:off x="3399197" y="458945"/>
            <a:ext cx="3078108" cy="3202306"/>
          </a:xfrm>
          <a:custGeom>
            <a:avLst/>
            <a:gdLst>
              <a:gd name="connsiteX0" fmla="*/ 1517166 w 3078108"/>
              <a:gd name="connsiteY0" fmla="*/ 5802 h 3202306"/>
              <a:gd name="connsiteX1" fmla="*/ 158232 w 3078108"/>
              <a:gd name="connsiteY1" fmla="*/ 1051050 h 3202306"/>
              <a:gd name="connsiteX2" fmla="*/ 22939 w 3078108"/>
              <a:gd name="connsiteY2" fmla="*/ 2023194 h 3202306"/>
              <a:gd name="connsiteX3" fmla="*/ 1182205 w 3078108"/>
              <a:gd name="connsiteY3" fmla="*/ 3175912 h 3202306"/>
              <a:gd name="connsiteX4" fmla="*/ 2723346 w 3078108"/>
              <a:gd name="connsiteY4" fmla="*/ 2585096 h 3202306"/>
              <a:gd name="connsiteX5" fmla="*/ 3039213 w 3078108"/>
              <a:gd name="connsiteY5" fmla="*/ 1895538 h 3202306"/>
              <a:gd name="connsiteX6" fmla="*/ 3034304 w 3078108"/>
              <a:gd name="connsiteY6" fmla="*/ 1129062 h 3202306"/>
              <a:gd name="connsiteX7" fmla="*/ 2772991 w 3078108"/>
              <a:gd name="connsiteY7" fmla="*/ 627714 h 3202306"/>
              <a:gd name="connsiteX8" fmla="*/ 2273824 w 3078108"/>
              <a:gd name="connsiteY8" fmla="*/ 162372 h 3202306"/>
              <a:gd name="connsiteX9" fmla="*/ 1604451 w 3078108"/>
              <a:gd name="connsiteY9" fmla="*/ 347 h 3202306"/>
              <a:gd name="connsiteX10" fmla="*/ 1517166 w 3078108"/>
              <a:gd name="connsiteY10" fmla="*/ 5802 h 32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8108" h="3202306" fill="none" extrusionOk="0">
                <a:moveTo>
                  <a:pt x="1517166" y="5802"/>
                </a:moveTo>
                <a:cubicBezTo>
                  <a:pt x="902940" y="41913"/>
                  <a:pt x="431363" y="443860"/>
                  <a:pt x="158232" y="1051050"/>
                </a:cubicBezTo>
                <a:cubicBezTo>
                  <a:pt x="27077" y="1347959"/>
                  <a:pt x="-18458" y="1633301"/>
                  <a:pt x="22939" y="2023194"/>
                </a:cubicBezTo>
                <a:cubicBezTo>
                  <a:pt x="123928" y="2581530"/>
                  <a:pt x="634727" y="3084438"/>
                  <a:pt x="1182205" y="3175912"/>
                </a:cubicBezTo>
                <a:cubicBezTo>
                  <a:pt x="1717500" y="3272856"/>
                  <a:pt x="2349491" y="3057372"/>
                  <a:pt x="2723346" y="2585096"/>
                </a:cubicBezTo>
                <a:cubicBezTo>
                  <a:pt x="2881288" y="2417022"/>
                  <a:pt x="2976749" y="2145877"/>
                  <a:pt x="3039213" y="1895538"/>
                </a:cubicBezTo>
                <a:cubicBezTo>
                  <a:pt x="3068758" y="1610576"/>
                  <a:pt x="3105248" y="1423857"/>
                  <a:pt x="3034304" y="1129062"/>
                </a:cubicBezTo>
                <a:cubicBezTo>
                  <a:pt x="2970435" y="943744"/>
                  <a:pt x="2836758" y="800421"/>
                  <a:pt x="2772991" y="627714"/>
                </a:cubicBezTo>
                <a:cubicBezTo>
                  <a:pt x="2666130" y="422316"/>
                  <a:pt x="2472121" y="238621"/>
                  <a:pt x="2273824" y="162372"/>
                </a:cubicBezTo>
                <a:cubicBezTo>
                  <a:pt x="2025441" y="42013"/>
                  <a:pt x="1833037" y="29518"/>
                  <a:pt x="1604451" y="347"/>
                </a:cubicBezTo>
                <a:cubicBezTo>
                  <a:pt x="1574415" y="1613"/>
                  <a:pt x="1551173" y="4275"/>
                  <a:pt x="1517166" y="5802"/>
                </a:cubicBezTo>
                <a:close/>
              </a:path>
              <a:path w="3078108" h="3202306" stroke="0" extrusionOk="0">
                <a:moveTo>
                  <a:pt x="1517166" y="5802"/>
                </a:moveTo>
                <a:cubicBezTo>
                  <a:pt x="880926" y="56892"/>
                  <a:pt x="348340" y="465295"/>
                  <a:pt x="158232" y="1051050"/>
                </a:cubicBezTo>
                <a:cubicBezTo>
                  <a:pt x="-10713" y="1379107"/>
                  <a:pt x="-92" y="1726117"/>
                  <a:pt x="22939" y="2023194"/>
                </a:cubicBezTo>
                <a:cubicBezTo>
                  <a:pt x="133680" y="2587959"/>
                  <a:pt x="700885" y="3041066"/>
                  <a:pt x="1182205" y="3175912"/>
                </a:cubicBezTo>
                <a:cubicBezTo>
                  <a:pt x="1762611" y="3275762"/>
                  <a:pt x="2312646" y="2967792"/>
                  <a:pt x="2723346" y="2585096"/>
                </a:cubicBezTo>
                <a:cubicBezTo>
                  <a:pt x="2903993" y="2378764"/>
                  <a:pt x="3000319" y="2155206"/>
                  <a:pt x="3039213" y="1895538"/>
                </a:cubicBezTo>
                <a:cubicBezTo>
                  <a:pt x="3084175" y="1642931"/>
                  <a:pt x="3114430" y="1353291"/>
                  <a:pt x="3034304" y="1129062"/>
                </a:cubicBezTo>
                <a:cubicBezTo>
                  <a:pt x="2988397" y="939263"/>
                  <a:pt x="2865568" y="795258"/>
                  <a:pt x="2772991" y="627714"/>
                </a:cubicBezTo>
                <a:cubicBezTo>
                  <a:pt x="2659335" y="422168"/>
                  <a:pt x="2483440" y="274206"/>
                  <a:pt x="2273824" y="162372"/>
                </a:cubicBezTo>
                <a:cubicBezTo>
                  <a:pt x="2085106" y="41708"/>
                  <a:pt x="1816619" y="27382"/>
                  <a:pt x="1604451" y="347"/>
                </a:cubicBezTo>
                <a:cubicBezTo>
                  <a:pt x="1573242" y="965"/>
                  <a:pt x="1545865" y="2530"/>
                  <a:pt x="1517166" y="580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 name="!!foto2">
            <a:extLst>
              <a:ext uri="{FF2B5EF4-FFF2-40B4-BE49-F238E27FC236}">
                <a16:creationId xmlns:a16="http://schemas.microsoft.com/office/drawing/2014/main" id="{37E97D7B-F37E-606C-E0B4-26869D2F6E17}"/>
              </a:ext>
            </a:extLst>
          </p:cNvPr>
          <p:cNvSpPr/>
          <p:nvPr/>
        </p:nvSpPr>
        <p:spPr>
          <a:xfrm>
            <a:off x="3481943" y="545032"/>
            <a:ext cx="2912616" cy="3030132"/>
          </a:xfrm>
          <a:custGeom>
            <a:avLst/>
            <a:gdLst>
              <a:gd name="connsiteX0" fmla="*/ 1435596 w 2912616"/>
              <a:gd name="connsiteY0" fmla="*/ 5490 h 3030132"/>
              <a:gd name="connsiteX1" fmla="*/ 149724 w 2912616"/>
              <a:gd name="connsiteY1" fmla="*/ 994539 h 3030132"/>
              <a:gd name="connsiteX2" fmla="*/ 21705 w 2912616"/>
              <a:gd name="connsiteY2" fmla="*/ 1914415 h 3030132"/>
              <a:gd name="connsiteX3" fmla="*/ 1118645 w 2912616"/>
              <a:gd name="connsiteY3" fmla="*/ 3005157 h 3030132"/>
              <a:gd name="connsiteX4" fmla="*/ 2576928 w 2912616"/>
              <a:gd name="connsiteY4" fmla="*/ 2446107 h 3030132"/>
              <a:gd name="connsiteX5" fmla="*/ 2875813 w 2912616"/>
              <a:gd name="connsiteY5" fmla="*/ 1793624 h 3030132"/>
              <a:gd name="connsiteX6" fmla="*/ 2871167 w 2912616"/>
              <a:gd name="connsiteY6" fmla="*/ 1068357 h 3030132"/>
              <a:gd name="connsiteX7" fmla="*/ 2623904 w 2912616"/>
              <a:gd name="connsiteY7" fmla="*/ 593964 h 3030132"/>
              <a:gd name="connsiteX8" fmla="*/ 2151574 w 2912616"/>
              <a:gd name="connsiteY8" fmla="*/ 153642 h 3030132"/>
              <a:gd name="connsiteX9" fmla="*/ 1518189 w 2912616"/>
              <a:gd name="connsiteY9" fmla="*/ 328 h 3030132"/>
              <a:gd name="connsiteX10" fmla="*/ 1435596 w 2912616"/>
              <a:gd name="connsiteY10" fmla="*/ 5490 h 303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12616" h="3030132" fill="none" extrusionOk="0">
                <a:moveTo>
                  <a:pt x="1435596" y="5490"/>
                </a:moveTo>
                <a:cubicBezTo>
                  <a:pt x="864519" y="51906"/>
                  <a:pt x="417588" y="401045"/>
                  <a:pt x="149724" y="994539"/>
                </a:cubicBezTo>
                <a:cubicBezTo>
                  <a:pt x="41925" y="1246396"/>
                  <a:pt x="-17648" y="1546120"/>
                  <a:pt x="21705" y="1914415"/>
                </a:cubicBezTo>
                <a:cubicBezTo>
                  <a:pt x="109260" y="2414788"/>
                  <a:pt x="625282" y="2941277"/>
                  <a:pt x="1118645" y="3005157"/>
                </a:cubicBezTo>
                <a:cubicBezTo>
                  <a:pt x="1616642" y="3093343"/>
                  <a:pt x="2204551" y="2910119"/>
                  <a:pt x="2576928" y="2446107"/>
                </a:cubicBezTo>
                <a:cubicBezTo>
                  <a:pt x="2726044" y="2273667"/>
                  <a:pt x="2779721" y="2034271"/>
                  <a:pt x="2875813" y="1793624"/>
                </a:cubicBezTo>
                <a:cubicBezTo>
                  <a:pt x="2906418" y="1527776"/>
                  <a:pt x="2929682" y="1319656"/>
                  <a:pt x="2871167" y="1068357"/>
                </a:cubicBezTo>
                <a:cubicBezTo>
                  <a:pt x="2814375" y="892695"/>
                  <a:pt x="2699038" y="752565"/>
                  <a:pt x="2623904" y="593964"/>
                </a:cubicBezTo>
                <a:cubicBezTo>
                  <a:pt x="2517945" y="402619"/>
                  <a:pt x="2340914" y="237452"/>
                  <a:pt x="2151574" y="153642"/>
                </a:cubicBezTo>
                <a:cubicBezTo>
                  <a:pt x="1942265" y="46681"/>
                  <a:pt x="1734167" y="31300"/>
                  <a:pt x="1518189" y="328"/>
                </a:cubicBezTo>
                <a:cubicBezTo>
                  <a:pt x="1488368" y="3275"/>
                  <a:pt x="1466075" y="3644"/>
                  <a:pt x="1435596" y="5490"/>
                </a:cubicBezTo>
                <a:close/>
              </a:path>
              <a:path w="2912616" h="3030132" stroke="0" extrusionOk="0">
                <a:moveTo>
                  <a:pt x="1435596" y="5490"/>
                </a:moveTo>
                <a:cubicBezTo>
                  <a:pt x="828878" y="53043"/>
                  <a:pt x="324081" y="436265"/>
                  <a:pt x="149724" y="994539"/>
                </a:cubicBezTo>
                <a:cubicBezTo>
                  <a:pt x="15580" y="1286353"/>
                  <a:pt x="9155" y="1640845"/>
                  <a:pt x="21705" y="1914415"/>
                </a:cubicBezTo>
                <a:cubicBezTo>
                  <a:pt x="167942" y="2418569"/>
                  <a:pt x="603649" y="2894035"/>
                  <a:pt x="1118645" y="3005157"/>
                </a:cubicBezTo>
                <a:cubicBezTo>
                  <a:pt x="1670342" y="3097364"/>
                  <a:pt x="2233696" y="2869371"/>
                  <a:pt x="2576928" y="2446107"/>
                </a:cubicBezTo>
                <a:cubicBezTo>
                  <a:pt x="2737916" y="2252994"/>
                  <a:pt x="2843040" y="2042428"/>
                  <a:pt x="2875813" y="1793624"/>
                </a:cubicBezTo>
                <a:cubicBezTo>
                  <a:pt x="2894348" y="1551230"/>
                  <a:pt x="2954019" y="1272303"/>
                  <a:pt x="2871167" y="1068357"/>
                </a:cubicBezTo>
                <a:cubicBezTo>
                  <a:pt x="2810013" y="874617"/>
                  <a:pt x="2697909" y="771343"/>
                  <a:pt x="2623904" y="593964"/>
                </a:cubicBezTo>
                <a:cubicBezTo>
                  <a:pt x="2528146" y="379810"/>
                  <a:pt x="2373221" y="272791"/>
                  <a:pt x="2151574" y="153642"/>
                </a:cubicBezTo>
                <a:cubicBezTo>
                  <a:pt x="1974063" y="38656"/>
                  <a:pt x="1721402" y="21863"/>
                  <a:pt x="1518189" y="328"/>
                </a:cubicBezTo>
                <a:cubicBezTo>
                  <a:pt x="1489454" y="880"/>
                  <a:pt x="1461852" y="90"/>
                  <a:pt x="1435596" y="5490"/>
                </a:cubicBezTo>
                <a:close/>
              </a:path>
            </a:pathLst>
          </a:custGeom>
          <a:blipFill>
            <a:blip r:embed="rId3"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foto1_element">
            <a:extLst>
              <a:ext uri="{FF2B5EF4-FFF2-40B4-BE49-F238E27FC236}">
                <a16:creationId xmlns:a16="http://schemas.microsoft.com/office/drawing/2014/main" id="{9273B963-F7DC-9971-1C60-1956C06AFB41}"/>
              </a:ext>
            </a:extLst>
          </p:cNvPr>
          <p:cNvSpPr/>
          <p:nvPr/>
        </p:nvSpPr>
        <p:spPr>
          <a:xfrm>
            <a:off x="1751021" y="3547190"/>
            <a:ext cx="3356844" cy="3566406"/>
          </a:xfrm>
          <a:custGeom>
            <a:avLst/>
            <a:gdLst>
              <a:gd name="connsiteX0" fmla="*/ 267774 w 3356844"/>
              <a:gd name="connsiteY0" fmla="*/ 2739466 h 3566406"/>
              <a:gd name="connsiteX1" fmla="*/ 2381380 w 3356844"/>
              <a:gd name="connsiteY1" fmla="*/ 3445900 h 3566406"/>
              <a:gd name="connsiteX2" fmla="*/ 3268493 w 3356844"/>
              <a:gd name="connsiteY2" fmla="*/ 1432403 h 3566406"/>
              <a:gd name="connsiteX3" fmla="*/ 2195819 w 3356844"/>
              <a:gd name="connsiteY3" fmla="*/ 303575 h 3566406"/>
              <a:gd name="connsiteX4" fmla="*/ 1196394 w 3356844"/>
              <a:gd name="connsiteY4" fmla="*/ 1632 h 3566406"/>
              <a:gd name="connsiteX5" fmla="*/ 577857 w 3356844"/>
              <a:gd name="connsiteY5" fmla="*/ 273462 h 3566406"/>
              <a:gd name="connsiteX6" fmla="*/ 255567 w 3356844"/>
              <a:gd name="connsiteY6" fmla="*/ 624237 h 3566406"/>
              <a:gd name="connsiteX7" fmla="*/ 13849 w 3356844"/>
              <a:gd name="connsiteY7" fmla="*/ 1963041 h 3566406"/>
              <a:gd name="connsiteX8" fmla="*/ 267774 w 3356844"/>
              <a:gd name="connsiteY8" fmla="*/ 2740280 h 3566406"/>
              <a:gd name="connsiteX9" fmla="*/ 267774 w 3356844"/>
              <a:gd name="connsiteY9" fmla="*/ 2739466 h 3566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6844" h="3566406" fill="none" extrusionOk="0">
                <a:moveTo>
                  <a:pt x="267774" y="2739466"/>
                </a:moveTo>
                <a:cubicBezTo>
                  <a:pt x="662692" y="3403850"/>
                  <a:pt x="1512278" y="3764279"/>
                  <a:pt x="2381380" y="3445900"/>
                </a:cubicBezTo>
                <a:cubicBezTo>
                  <a:pt x="3045115" y="3142356"/>
                  <a:pt x="3556435" y="2279872"/>
                  <a:pt x="3268493" y="1432403"/>
                </a:cubicBezTo>
                <a:cubicBezTo>
                  <a:pt x="3115965" y="907811"/>
                  <a:pt x="2662126" y="513129"/>
                  <a:pt x="2195819" y="303575"/>
                </a:cubicBezTo>
                <a:cubicBezTo>
                  <a:pt x="1865479" y="137234"/>
                  <a:pt x="1541348" y="-14328"/>
                  <a:pt x="1196394" y="1632"/>
                </a:cubicBezTo>
                <a:cubicBezTo>
                  <a:pt x="949454" y="48569"/>
                  <a:pt x="740712" y="108977"/>
                  <a:pt x="577857" y="273462"/>
                </a:cubicBezTo>
                <a:cubicBezTo>
                  <a:pt x="462926" y="378629"/>
                  <a:pt x="347967" y="481797"/>
                  <a:pt x="255567" y="624237"/>
                </a:cubicBezTo>
                <a:cubicBezTo>
                  <a:pt x="43537" y="1013732"/>
                  <a:pt x="-37473" y="1548150"/>
                  <a:pt x="13849" y="1963041"/>
                </a:cubicBezTo>
                <a:cubicBezTo>
                  <a:pt x="7623" y="2217244"/>
                  <a:pt x="113858" y="2504049"/>
                  <a:pt x="267774" y="2740280"/>
                </a:cubicBezTo>
                <a:cubicBezTo>
                  <a:pt x="267709" y="2740164"/>
                  <a:pt x="267819" y="2739826"/>
                  <a:pt x="267774" y="2739466"/>
                </a:cubicBezTo>
                <a:close/>
              </a:path>
              <a:path w="3356844" h="3566406" stroke="0" extrusionOk="0">
                <a:moveTo>
                  <a:pt x="267774" y="2739466"/>
                </a:moveTo>
                <a:cubicBezTo>
                  <a:pt x="681586" y="3464454"/>
                  <a:pt x="1594076" y="3903000"/>
                  <a:pt x="2381380" y="3445900"/>
                </a:cubicBezTo>
                <a:cubicBezTo>
                  <a:pt x="3185490" y="3213748"/>
                  <a:pt x="3586628" y="2138985"/>
                  <a:pt x="3268493" y="1432403"/>
                </a:cubicBezTo>
                <a:cubicBezTo>
                  <a:pt x="3155894" y="1003688"/>
                  <a:pt x="2651669" y="658322"/>
                  <a:pt x="2195819" y="303575"/>
                </a:cubicBezTo>
                <a:cubicBezTo>
                  <a:pt x="1896765" y="126930"/>
                  <a:pt x="1534309" y="-12544"/>
                  <a:pt x="1196394" y="1632"/>
                </a:cubicBezTo>
                <a:cubicBezTo>
                  <a:pt x="962352" y="6919"/>
                  <a:pt x="773652" y="79089"/>
                  <a:pt x="577857" y="273462"/>
                </a:cubicBezTo>
                <a:cubicBezTo>
                  <a:pt x="469686" y="363822"/>
                  <a:pt x="324002" y="479373"/>
                  <a:pt x="255567" y="624237"/>
                </a:cubicBezTo>
                <a:cubicBezTo>
                  <a:pt x="34489" y="987541"/>
                  <a:pt x="-65796" y="1553759"/>
                  <a:pt x="13849" y="1963041"/>
                </a:cubicBezTo>
                <a:cubicBezTo>
                  <a:pt x="-2486" y="2236939"/>
                  <a:pt x="125893" y="2508658"/>
                  <a:pt x="267774" y="2740280"/>
                </a:cubicBezTo>
                <a:cubicBezTo>
                  <a:pt x="267814" y="2739892"/>
                  <a:pt x="267729" y="2739689"/>
                  <a:pt x="267774" y="273946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1">
            <a:extLst>
              <a:ext uri="{FF2B5EF4-FFF2-40B4-BE49-F238E27FC236}">
                <a16:creationId xmlns:a16="http://schemas.microsoft.com/office/drawing/2014/main" id="{14ECFCC0-14C0-81C5-22DB-81A619EDB1CD}"/>
              </a:ext>
            </a:extLst>
          </p:cNvPr>
          <p:cNvSpPr/>
          <p:nvPr/>
        </p:nvSpPr>
        <p:spPr>
          <a:xfrm>
            <a:off x="1841261" y="3643064"/>
            <a:ext cx="3176364" cy="3374658"/>
          </a:xfrm>
          <a:custGeom>
            <a:avLst/>
            <a:gdLst>
              <a:gd name="connsiteX0" fmla="*/ 253377 w 3176364"/>
              <a:gd name="connsiteY0" fmla="*/ 2592179 h 3374658"/>
              <a:gd name="connsiteX1" fmla="*/ 2253345 w 3176364"/>
              <a:gd name="connsiteY1" fmla="*/ 3260631 h 3374658"/>
              <a:gd name="connsiteX2" fmla="*/ 3092763 w 3176364"/>
              <a:gd name="connsiteY2" fmla="*/ 1355390 h 3374658"/>
              <a:gd name="connsiteX3" fmla="*/ 2077761 w 3176364"/>
              <a:gd name="connsiteY3" fmla="*/ 287253 h 3374658"/>
              <a:gd name="connsiteX4" fmla="*/ 1132070 w 3176364"/>
              <a:gd name="connsiteY4" fmla="*/ 1544 h 3374658"/>
              <a:gd name="connsiteX5" fmla="*/ 546789 w 3176364"/>
              <a:gd name="connsiteY5" fmla="*/ 258760 h 3374658"/>
              <a:gd name="connsiteX6" fmla="*/ 241826 w 3176364"/>
              <a:gd name="connsiteY6" fmla="*/ 590675 h 3374658"/>
              <a:gd name="connsiteX7" fmla="*/ 13104 w 3176364"/>
              <a:gd name="connsiteY7" fmla="*/ 1857498 h 3374658"/>
              <a:gd name="connsiteX8" fmla="*/ 253377 w 3176364"/>
              <a:gd name="connsiteY8" fmla="*/ 2592948 h 3374658"/>
              <a:gd name="connsiteX9" fmla="*/ 253377 w 3176364"/>
              <a:gd name="connsiteY9" fmla="*/ 2592179 h 3374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6364" h="3374658" fill="none" extrusionOk="0">
                <a:moveTo>
                  <a:pt x="253377" y="2592179"/>
                </a:moveTo>
                <a:cubicBezTo>
                  <a:pt x="592393" y="3177850"/>
                  <a:pt x="1533501" y="3559720"/>
                  <a:pt x="2253345" y="3260631"/>
                </a:cubicBezTo>
                <a:cubicBezTo>
                  <a:pt x="2892982" y="2971673"/>
                  <a:pt x="3362604" y="2107893"/>
                  <a:pt x="3092763" y="1355390"/>
                </a:cubicBezTo>
                <a:cubicBezTo>
                  <a:pt x="2932549" y="872925"/>
                  <a:pt x="2521368" y="469222"/>
                  <a:pt x="2077761" y="287253"/>
                </a:cubicBezTo>
                <a:cubicBezTo>
                  <a:pt x="1750921" y="135398"/>
                  <a:pt x="1461082" y="-14522"/>
                  <a:pt x="1132070" y="1544"/>
                </a:cubicBezTo>
                <a:cubicBezTo>
                  <a:pt x="903317" y="33926"/>
                  <a:pt x="676043" y="87381"/>
                  <a:pt x="546789" y="258760"/>
                </a:cubicBezTo>
                <a:cubicBezTo>
                  <a:pt x="434444" y="355050"/>
                  <a:pt x="341075" y="449035"/>
                  <a:pt x="241826" y="590675"/>
                </a:cubicBezTo>
                <a:cubicBezTo>
                  <a:pt x="49896" y="966785"/>
                  <a:pt x="-52593" y="1509142"/>
                  <a:pt x="13104" y="1857498"/>
                </a:cubicBezTo>
                <a:cubicBezTo>
                  <a:pt x="33570" y="2112319"/>
                  <a:pt x="106159" y="2369390"/>
                  <a:pt x="253377" y="2592948"/>
                </a:cubicBezTo>
                <a:cubicBezTo>
                  <a:pt x="253424" y="2592580"/>
                  <a:pt x="253386" y="2592512"/>
                  <a:pt x="253377" y="2592179"/>
                </a:cubicBezTo>
                <a:close/>
              </a:path>
              <a:path w="3176364" h="3374658" stroke="0" extrusionOk="0">
                <a:moveTo>
                  <a:pt x="253377" y="2592179"/>
                </a:moveTo>
                <a:cubicBezTo>
                  <a:pt x="636617" y="3336394"/>
                  <a:pt x="1530905" y="3615463"/>
                  <a:pt x="2253345" y="3260631"/>
                </a:cubicBezTo>
                <a:cubicBezTo>
                  <a:pt x="3033155" y="3067974"/>
                  <a:pt x="3403437" y="2009638"/>
                  <a:pt x="3092763" y="1355390"/>
                </a:cubicBezTo>
                <a:cubicBezTo>
                  <a:pt x="2957065" y="922983"/>
                  <a:pt x="2509928" y="591602"/>
                  <a:pt x="2077761" y="287253"/>
                </a:cubicBezTo>
                <a:cubicBezTo>
                  <a:pt x="1798597" y="119639"/>
                  <a:pt x="1431477" y="-5488"/>
                  <a:pt x="1132070" y="1544"/>
                </a:cubicBezTo>
                <a:cubicBezTo>
                  <a:pt x="904937" y="-24256"/>
                  <a:pt x="716766" y="91956"/>
                  <a:pt x="546789" y="258760"/>
                </a:cubicBezTo>
                <a:cubicBezTo>
                  <a:pt x="441895" y="357897"/>
                  <a:pt x="307810" y="454657"/>
                  <a:pt x="241826" y="590675"/>
                </a:cubicBezTo>
                <a:cubicBezTo>
                  <a:pt x="38520" y="900097"/>
                  <a:pt x="-77803" y="1479547"/>
                  <a:pt x="13104" y="1857498"/>
                </a:cubicBezTo>
                <a:cubicBezTo>
                  <a:pt x="8797" y="2116562"/>
                  <a:pt x="120685" y="2386383"/>
                  <a:pt x="253377" y="2592948"/>
                </a:cubicBezTo>
                <a:cubicBezTo>
                  <a:pt x="253313" y="2592707"/>
                  <a:pt x="253339" y="2592544"/>
                  <a:pt x="253377" y="2592179"/>
                </a:cubicBezTo>
                <a:close/>
              </a:path>
            </a:pathLst>
          </a:custGeom>
          <a:blipFill>
            <a:blip r:embed="rId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elftopia">
            <a:extLst>
              <a:ext uri="{FF2B5EF4-FFF2-40B4-BE49-F238E27FC236}">
                <a16:creationId xmlns:a16="http://schemas.microsoft.com/office/drawing/2014/main" id="{FB3BAD41-CB33-6042-F6CA-CAC44F94CFB7}"/>
              </a:ext>
            </a:extLst>
          </p:cNvPr>
          <p:cNvSpPr/>
          <p:nvPr/>
        </p:nvSpPr>
        <p:spPr>
          <a:xfrm>
            <a:off x="6859505" y="1009458"/>
            <a:ext cx="2598718" cy="758445"/>
          </a:xfrm>
          <a:prstGeom prst="roundRect">
            <a:avLst/>
          </a:prstGeom>
          <a:solidFill>
            <a:srgbClr val="4A269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err="1">
                <a:ln>
                  <a:noFill/>
                </a:ln>
                <a:solidFill>
                  <a:prstClr val="white"/>
                </a:solidFill>
                <a:effectLst/>
                <a:uLnTx/>
                <a:uFillTx/>
                <a:latin typeface="Montserrat SemiBold"/>
                <a:ea typeface="+mn-ea"/>
                <a:cs typeface="+mn-cs"/>
              </a:rPr>
              <a:t>Elftopia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1" name="!!uitlegtekst">
            <a:extLst>
              <a:ext uri="{FF2B5EF4-FFF2-40B4-BE49-F238E27FC236}">
                <a16:creationId xmlns:a16="http://schemas.microsoft.com/office/drawing/2014/main" id="{C960549B-8EAF-80ED-B9C5-AA5C09B42B7F}"/>
              </a:ext>
            </a:extLst>
          </p:cNvPr>
          <p:cNvSpPr/>
          <p:nvPr/>
        </p:nvSpPr>
        <p:spPr>
          <a:xfrm>
            <a:off x="6802726" y="2002610"/>
            <a:ext cx="4764119" cy="203132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a:ea typeface="+mn-ea"/>
                <a:cs typeface="+mn-cs"/>
              </a:rPr>
              <a:t>Een festival van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fantasy</a:t>
            </a:r>
            <a:r>
              <a:rPr kumimoji="0" lang="nl-BE" sz="1400" b="0" i="0" u="none" strike="noStrike" kern="1200" cap="none" spc="0" normalizeH="0" baseline="0" noProof="0" dirty="0">
                <a:ln>
                  <a:noFill/>
                </a:ln>
                <a:solidFill>
                  <a:srgbClr val="4A269A"/>
                </a:solidFill>
                <a:effectLst/>
                <a:uLnTx/>
                <a:uFillTx/>
                <a:latin typeface="Montserrat"/>
                <a:ea typeface="+mn-ea"/>
                <a:cs typeface="+mn-cs"/>
              </a:rPr>
              <a:t> en dromen. </a:t>
            </a:r>
            <a:br>
              <a:rPr kumimoji="0" lang="nl-BE" sz="1400" b="0" i="0" u="none" strike="noStrike" kern="1200" cap="none" spc="0" normalizeH="0" baseline="0" noProof="0" dirty="0">
                <a:ln>
                  <a:noFill/>
                </a:ln>
                <a:solidFill>
                  <a:srgbClr val="4A269A"/>
                </a:solidFill>
                <a:effectLst/>
                <a:uLnTx/>
                <a:uFillTx/>
                <a:latin typeface="Montserrat"/>
                <a:ea typeface="+mn-ea"/>
                <a:cs typeface="+mn-cs"/>
              </a:rPr>
            </a:br>
            <a:r>
              <a:rPr kumimoji="0" lang="nl-BE" sz="1400" b="0" i="0" u="none" strike="noStrike" kern="1200" cap="none" spc="0" normalizeH="0" baseline="0" noProof="0" dirty="0">
                <a:ln>
                  <a:noFill/>
                </a:ln>
                <a:solidFill>
                  <a:srgbClr val="4A269A"/>
                </a:solidFill>
                <a:effectLst/>
                <a:uLnTx/>
                <a:uFillTx/>
                <a:latin typeface="Montserrat"/>
                <a:ea typeface="+mn-ea"/>
                <a:cs typeface="+mn-cs"/>
              </a:rPr>
              <a:t>Waan je gedurende twee dagen in ware fantasiewereld van elfen, trollen, druïden,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orcs</a:t>
            </a:r>
            <a:r>
              <a:rPr kumimoji="0" lang="nl-BE" sz="1400" b="0" i="0" u="none" strike="noStrike" kern="1200" cap="none" spc="0" normalizeH="0" baseline="0" noProof="0" dirty="0">
                <a:ln>
                  <a:noFill/>
                </a:ln>
                <a:solidFill>
                  <a:srgbClr val="4A269A"/>
                </a:solidFill>
                <a:effectLst/>
                <a:uLnTx/>
                <a:uFillTx/>
                <a:latin typeface="Montserrat"/>
                <a:ea typeface="+mn-ea"/>
                <a:cs typeface="+mn-cs"/>
              </a:rPr>
              <a:t>, tijdreizigers,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vikings</a:t>
            </a:r>
            <a:r>
              <a:rPr kumimoji="0" lang="nl-BE" sz="1400" b="0" i="0" u="none" strike="noStrike" kern="1200" cap="none" spc="0" normalizeH="0" baseline="0" noProof="0" dirty="0">
                <a:ln>
                  <a:noFill/>
                </a:ln>
                <a:solidFill>
                  <a:srgbClr val="4A269A"/>
                </a:solidFill>
                <a:effectLst/>
                <a:uLnTx/>
                <a:uFillTx/>
                <a:latin typeface="Montserrat"/>
                <a:ea typeface="+mn-ea"/>
                <a:cs typeface="+mn-cs"/>
              </a:rPr>
              <a:t>,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gnomes</a:t>
            </a:r>
            <a:r>
              <a:rPr kumimoji="0" lang="nl-BE" sz="1400" b="0" i="0" u="none" strike="noStrike" kern="1200" cap="none" spc="0" normalizeH="0" baseline="0" noProof="0" dirty="0">
                <a:ln>
                  <a:noFill/>
                </a:ln>
                <a:solidFill>
                  <a:srgbClr val="4A269A"/>
                </a:solidFill>
                <a:effectLst/>
                <a:uLnTx/>
                <a:uFillTx/>
                <a:latin typeface="Montserrat"/>
                <a:ea typeface="+mn-ea"/>
                <a:cs typeface="+mn-cs"/>
              </a:rPr>
              <a:t> en tovenaars. </a:t>
            </a:r>
            <a:br>
              <a:rPr kumimoji="0" lang="nl-BE" sz="1400" b="0" i="0" u="none" strike="noStrike" kern="1200" cap="none" spc="0" normalizeH="0" baseline="0" noProof="0" dirty="0">
                <a:ln>
                  <a:noFill/>
                </a:ln>
                <a:solidFill>
                  <a:srgbClr val="4A269A"/>
                </a:solidFill>
                <a:effectLst/>
                <a:uLnTx/>
                <a:uFillTx/>
                <a:latin typeface="Montserrat"/>
                <a:ea typeface="+mn-ea"/>
                <a:cs typeface="+mn-cs"/>
              </a:rPr>
            </a:br>
            <a:r>
              <a:rPr kumimoji="0" lang="nl-BE" sz="1400" b="0" i="0" u="none" strike="noStrike" kern="1200" cap="none" spc="0" normalizeH="0" baseline="0" noProof="0" dirty="0">
                <a:ln>
                  <a:noFill/>
                </a:ln>
                <a:solidFill>
                  <a:srgbClr val="4A269A"/>
                </a:solidFill>
                <a:effectLst/>
                <a:uLnTx/>
                <a:uFillTx/>
                <a:latin typeface="Montserrat"/>
                <a:ea typeface="+mn-ea"/>
                <a:cs typeface="+mn-cs"/>
              </a:rPr>
              <a:t>Met het kasteel van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Ooidonk</a:t>
            </a:r>
            <a:r>
              <a:rPr kumimoji="0" lang="nl-BE" sz="1400" b="0" i="0" u="none" strike="noStrike" kern="1200" cap="none" spc="0" normalizeH="0" baseline="0" noProof="0" dirty="0">
                <a:ln>
                  <a:noFill/>
                </a:ln>
                <a:solidFill>
                  <a:srgbClr val="4A269A"/>
                </a:solidFill>
                <a:effectLst/>
                <a:uLnTx/>
                <a:uFillTx/>
                <a:latin typeface="Montserrat"/>
                <a:ea typeface="+mn-ea"/>
                <a:cs typeface="+mn-cs"/>
              </a:rPr>
              <a:t> - een van de mooiste middeleeuwse kastelen in de Benelux - als decor.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4A269A"/>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a:ea typeface="+mn-ea"/>
                <a:cs typeface="+mn-cs"/>
              </a:rPr>
              <a:t>Betreed een dromenwereld waar alles </a:t>
            </a:r>
            <a:br>
              <a:rPr kumimoji="0" lang="nl-BE" sz="1400" b="0" i="0" u="none" strike="noStrike" kern="1200" cap="none" spc="0" normalizeH="0" baseline="0" noProof="0" dirty="0">
                <a:ln>
                  <a:noFill/>
                </a:ln>
                <a:solidFill>
                  <a:srgbClr val="4A269A"/>
                </a:solidFill>
                <a:effectLst/>
                <a:uLnTx/>
                <a:uFillTx/>
                <a:latin typeface="Montserrat"/>
                <a:ea typeface="+mn-ea"/>
                <a:cs typeface="+mn-cs"/>
              </a:rPr>
            </a:br>
            <a:r>
              <a:rPr kumimoji="0" lang="nl-BE" sz="1400" b="0" i="0" u="none" strike="noStrike" kern="1200" cap="none" spc="0" normalizeH="0" baseline="0" noProof="0" dirty="0">
                <a:ln>
                  <a:noFill/>
                </a:ln>
                <a:solidFill>
                  <a:srgbClr val="4A269A"/>
                </a:solidFill>
                <a:effectLst/>
                <a:uLnTx/>
                <a:uFillTx/>
                <a:latin typeface="Montserrat"/>
                <a:ea typeface="+mn-ea"/>
                <a:cs typeface="+mn-cs"/>
              </a:rPr>
              <a:t>mogelijk is en beleef je fantasie.</a:t>
            </a:r>
          </a:p>
        </p:txBody>
      </p:sp>
      <p:pic>
        <p:nvPicPr>
          <p:cNvPr id="12" name="!!locatie">
            <a:extLst>
              <a:ext uri="{FF2B5EF4-FFF2-40B4-BE49-F238E27FC236}">
                <a16:creationId xmlns:a16="http://schemas.microsoft.com/office/drawing/2014/main" id="{9F6B94AB-FB30-F91F-8931-B9CFE81CF54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92898" y="5229115"/>
            <a:ext cx="373319" cy="512617"/>
          </a:xfrm>
          <a:prstGeom prst="rect">
            <a:avLst/>
          </a:prstGeom>
          <a:effectLst>
            <a:outerShdw blurRad="50800" dist="38100" dir="2700000" algn="tl" rotWithShape="0">
              <a:prstClr val="black">
                <a:alpha val="40000"/>
              </a:prstClr>
            </a:outerShdw>
          </a:effectLst>
        </p:spPr>
      </p:pic>
      <p:pic>
        <p:nvPicPr>
          <p:cNvPr id="13" name="!!agenda">
            <a:extLst>
              <a:ext uri="{FF2B5EF4-FFF2-40B4-BE49-F238E27FC236}">
                <a16:creationId xmlns:a16="http://schemas.microsoft.com/office/drawing/2014/main" id="{0FC7316A-F15F-CAE5-18B9-42E2B8A1BE77}"/>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860470" y="4696728"/>
            <a:ext cx="638175" cy="376934"/>
          </a:xfrm>
          <a:prstGeom prst="rect">
            <a:avLst/>
          </a:prstGeom>
          <a:effectLst>
            <a:outerShdw blurRad="50800" dist="38100" dir="2700000" algn="tl" rotWithShape="0">
              <a:prstClr val="black">
                <a:alpha val="40000"/>
              </a:prstClr>
            </a:outerShdw>
          </a:effectLst>
        </p:spPr>
      </p:pic>
      <p:pic>
        <p:nvPicPr>
          <p:cNvPr id="14" name="!!website">
            <a:extLst>
              <a:ext uri="{FF2B5EF4-FFF2-40B4-BE49-F238E27FC236}">
                <a16:creationId xmlns:a16="http://schemas.microsoft.com/office/drawing/2014/main" id="{263C470D-4C50-469A-A12B-89B6B268F991}"/>
              </a:ext>
            </a:extLst>
          </p:cNvPr>
          <p:cNvPicPr>
            <a:picLocks noChangeAspect="1"/>
          </p:cNvPicPr>
          <p:nvPr/>
        </p:nvPicPr>
        <p:blipFill>
          <a:blip r:embed="rId9" cstate="print">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859505" y="5897185"/>
            <a:ext cx="640104" cy="472156"/>
          </a:xfrm>
          <a:prstGeom prst="rect">
            <a:avLst/>
          </a:prstGeom>
          <a:effectLst>
            <a:outerShdw blurRad="50800" dist="38100" dir="2700000" algn="tl" rotWithShape="0">
              <a:prstClr val="black">
                <a:alpha val="40000"/>
              </a:prstClr>
            </a:outerShdw>
          </a:effectLst>
        </p:spPr>
      </p:pic>
      <p:sp>
        <p:nvSpPr>
          <p:cNvPr id="15" name="!!datum">
            <a:extLst>
              <a:ext uri="{FF2B5EF4-FFF2-40B4-BE49-F238E27FC236}">
                <a16:creationId xmlns:a16="http://schemas.microsoft.com/office/drawing/2014/main" id="{380C54F3-21BB-43D4-4CC2-79190CC1F8DF}"/>
              </a:ext>
            </a:extLst>
          </p:cNvPr>
          <p:cNvSpPr/>
          <p:nvPr/>
        </p:nvSpPr>
        <p:spPr>
          <a:xfrm>
            <a:off x="7562514" y="4745546"/>
            <a:ext cx="428969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Zaterdag 13 &amp; zondag 14 augustus 2022</a:t>
            </a:r>
          </a:p>
        </p:txBody>
      </p:sp>
      <p:sp>
        <p:nvSpPr>
          <p:cNvPr id="16" name="!!plaats">
            <a:extLst>
              <a:ext uri="{FF2B5EF4-FFF2-40B4-BE49-F238E27FC236}">
                <a16:creationId xmlns:a16="http://schemas.microsoft.com/office/drawing/2014/main" id="{EF46444E-FFA2-F4E2-5EB5-78BC92221020}"/>
              </a:ext>
            </a:extLst>
          </p:cNvPr>
          <p:cNvSpPr/>
          <p:nvPr/>
        </p:nvSpPr>
        <p:spPr>
          <a:xfrm>
            <a:off x="7562514" y="5223814"/>
            <a:ext cx="2925114"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Kasteel </a:t>
            </a:r>
            <a:r>
              <a:rPr kumimoji="0" lang="nl-BE" sz="1400" b="0" i="0" u="none" strike="noStrike" kern="1200" cap="none" spc="0" normalizeH="0" baseline="0" noProof="0" dirty="0" err="1">
                <a:ln>
                  <a:noFill/>
                </a:ln>
                <a:solidFill>
                  <a:srgbClr val="4A269A"/>
                </a:solidFill>
                <a:effectLst/>
                <a:uLnTx/>
                <a:uFillTx/>
                <a:latin typeface="Montserrat SemiBold"/>
                <a:ea typeface="+mn-ea"/>
                <a:cs typeface="+mn-cs"/>
              </a:rPr>
              <a:t>Ooidonk</a:t>
            </a: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 </a:t>
            </a:r>
            <a:r>
              <a:rPr kumimoji="0" lang="nl-BE" sz="1400" b="0" i="0" u="none" strike="noStrike" kern="1200" cap="none" spc="0" normalizeH="0" baseline="0" noProof="0" dirty="0" err="1">
                <a:ln>
                  <a:noFill/>
                </a:ln>
                <a:solidFill>
                  <a:srgbClr val="4A269A"/>
                </a:solidFill>
                <a:effectLst/>
                <a:uLnTx/>
                <a:uFillTx/>
                <a:latin typeface="Montserrat SemiBold"/>
                <a:ea typeface="+mn-ea"/>
                <a:cs typeface="+mn-cs"/>
              </a:rPr>
              <a:t>Ooidonkdreef</a:t>
            </a: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 9, 9800 Deinze</a:t>
            </a:r>
          </a:p>
        </p:txBody>
      </p:sp>
      <p:sp>
        <p:nvSpPr>
          <p:cNvPr id="17" name="!!website">
            <a:hlinkClick r:id="rId11"/>
            <a:extLst>
              <a:ext uri="{FF2B5EF4-FFF2-40B4-BE49-F238E27FC236}">
                <a16:creationId xmlns:a16="http://schemas.microsoft.com/office/drawing/2014/main" id="{B7DD0166-9C66-0052-C392-8B2AC30B295B}"/>
              </a:ext>
            </a:extLst>
          </p:cNvPr>
          <p:cNvSpPr/>
          <p:nvPr/>
        </p:nvSpPr>
        <p:spPr>
          <a:xfrm>
            <a:off x="7562514" y="5981741"/>
            <a:ext cx="1426604"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Elftopia.be</a:t>
            </a:r>
          </a:p>
        </p:txBody>
      </p:sp>
      <p:grpSp>
        <p:nvGrpSpPr>
          <p:cNvPr id="71" name="Groep 70">
            <a:extLst>
              <a:ext uri="{FF2B5EF4-FFF2-40B4-BE49-F238E27FC236}">
                <a16:creationId xmlns:a16="http://schemas.microsoft.com/office/drawing/2014/main" id="{EEF0C2BC-9D2B-3BAA-7A68-7B507416E960}"/>
              </a:ext>
            </a:extLst>
          </p:cNvPr>
          <p:cNvGrpSpPr/>
          <p:nvPr/>
        </p:nvGrpSpPr>
        <p:grpSpPr>
          <a:xfrm>
            <a:off x="10420892" y="5830942"/>
            <a:ext cx="1525615" cy="785882"/>
            <a:chOff x="10420892" y="5830942"/>
            <a:chExt cx="1525615" cy="785882"/>
          </a:xfrm>
        </p:grpSpPr>
        <p:grpSp>
          <p:nvGrpSpPr>
            <p:cNvPr id="72" name="!!aanbevolendoor...">
              <a:extLst>
                <a:ext uri="{FF2B5EF4-FFF2-40B4-BE49-F238E27FC236}">
                  <a16:creationId xmlns:a16="http://schemas.microsoft.com/office/drawing/2014/main" id="{0551EB23-A6DC-97C6-A198-649904FF5E9C}"/>
                </a:ext>
              </a:extLst>
            </p:cNvPr>
            <p:cNvGrpSpPr/>
            <p:nvPr/>
          </p:nvGrpSpPr>
          <p:grpSpPr>
            <a:xfrm>
              <a:off x="10453195" y="5862948"/>
              <a:ext cx="1066252" cy="359995"/>
              <a:chOff x="10453195" y="5862948"/>
              <a:chExt cx="1066252" cy="359995"/>
            </a:xfrm>
          </p:grpSpPr>
          <p:sp>
            <p:nvSpPr>
              <p:cNvPr id="86" name="Vrije vorm: vorm 85">
                <a:extLst>
                  <a:ext uri="{FF2B5EF4-FFF2-40B4-BE49-F238E27FC236}">
                    <a16:creationId xmlns:a16="http://schemas.microsoft.com/office/drawing/2014/main" id="{F481E797-3CB8-30B5-CFCF-EAF25A86C04E}"/>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7" name="Groep 86">
                <a:extLst>
                  <a:ext uri="{FF2B5EF4-FFF2-40B4-BE49-F238E27FC236}">
                    <a16:creationId xmlns:a16="http://schemas.microsoft.com/office/drawing/2014/main" id="{734C4E31-240B-9542-D4E8-2729CDE1A406}"/>
                  </a:ext>
                </a:extLst>
              </p:cNvPr>
              <p:cNvGrpSpPr/>
              <p:nvPr/>
            </p:nvGrpSpPr>
            <p:grpSpPr>
              <a:xfrm>
                <a:off x="10494392" y="5904165"/>
                <a:ext cx="983631" cy="277642"/>
                <a:chOff x="10494392" y="5904165"/>
                <a:chExt cx="983631" cy="277642"/>
              </a:xfrm>
            </p:grpSpPr>
            <p:sp>
              <p:nvSpPr>
                <p:cNvPr id="88" name="Vrije vorm: vorm 87">
                  <a:extLst>
                    <a:ext uri="{FF2B5EF4-FFF2-40B4-BE49-F238E27FC236}">
                      <a16:creationId xmlns:a16="http://schemas.microsoft.com/office/drawing/2014/main" id="{F1379E45-BD52-5B37-EFBF-244ABDBA39CA}"/>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4A269A"/>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A5988D6F-1B55-5867-D077-EE4D36E91144}"/>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4A269A"/>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F596EF09-B12E-A3E9-4C98-94AA7BB5501D}"/>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4A269A"/>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84248631-8EBC-2397-1E2E-6CFDE9E3070D}"/>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4A269A"/>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11963521-1407-549E-056E-EE39FFF4B5FB}"/>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4A269A"/>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AEB17D14-F468-7718-88EC-A3005376CC91}"/>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4A269A"/>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924C286C-0538-4C69-B9AD-7316C75F9E26}"/>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4A269A"/>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7A13FF57-9E0D-6097-123A-0F7EA21110A9}"/>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4A269A"/>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9B6CFB5D-E18A-666B-3499-20FC01B79A7C}"/>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4A269A"/>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C1E7D89B-5EAA-1FA0-197F-B5146AAC7D84}"/>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4A269A"/>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9582CC7E-7BBC-618C-7CC3-133210963DC9}"/>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4A269A"/>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C57A164B-C388-7515-E332-F3A4FF2ABE3D}"/>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4A269A"/>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6B0CB2C3-F556-6D5A-3CCA-286010FF257D}"/>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4A269A"/>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1FBA1C77-FEAB-7A96-A140-B1F2DDF9419A}"/>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4A269A"/>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59D6DB63-EA9C-8C53-D22E-AA1099BD2D03}"/>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2FFE5D4F-9407-8FF4-3F97-5B94111368FF}"/>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9A273F1A-9765-BE17-1082-16F66BAA1683}"/>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grpSp>
        </p:grpSp>
        <p:grpSp>
          <p:nvGrpSpPr>
            <p:cNvPr id="73" name="!!pijlterug">
              <a:extLst>
                <a:ext uri="{FF2B5EF4-FFF2-40B4-BE49-F238E27FC236}">
                  <a16:creationId xmlns:a16="http://schemas.microsoft.com/office/drawing/2014/main" id="{5124346E-3486-A71D-C264-EB23A888502A}"/>
                </a:ext>
              </a:extLst>
            </p:cNvPr>
            <p:cNvGrpSpPr/>
            <p:nvPr/>
          </p:nvGrpSpPr>
          <p:grpSpPr>
            <a:xfrm flipH="1">
              <a:off x="11055232" y="6050223"/>
              <a:ext cx="836061" cy="523220"/>
              <a:chOff x="5319729" y="2943256"/>
              <a:chExt cx="1553925" cy="972471"/>
            </a:xfrm>
          </p:grpSpPr>
          <p:sp>
            <p:nvSpPr>
              <p:cNvPr id="75" name="Vrije vorm: vorm 74">
                <a:extLst>
                  <a:ext uri="{FF2B5EF4-FFF2-40B4-BE49-F238E27FC236}">
                    <a16:creationId xmlns:a16="http://schemas.microsoft.com/office/drawing/2014/main" id="{C0D6EAF7-B223-7747-AB9A-27569F389096}"/>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6" name="Graphic 19">
                <a:extLst>
                  <a:ext uri="{FF2B5EF4-FFF2-40B4-BE49-F238E27FC236}">
                    <a16:creationId xmlns:a16="http://schemas.microsoft.com/office/drawing/2014/main" id="{EDEEFC0C-951A-E2CE-2130-C0145777EEE4}"/>
                  </a:ext>
                </a:extLst>
              </p:cNvPr>
              <p:cNvGrpSpPr/>
              <p:nvPr/>
            </p:nvGrpSpPr>
            <p:grpSpPr>
              <a:xfrm>
                <a:off x="5376853" y="3000226"/>
                <a:ext cx="1439731" cy="858354"/>
                <a:chOff x="5376853" y="3000226"/>
                <a:chExt cx="1439731" cy="858354"/>
              </a:xfrm>
            </p:grpSpPr>
            <p:grpSp>
              <p:nvGrpSpPr>
                <p:cNvPr id="77" name="Graphic 19">
                  <a:extLst>
                    <a:ext uri="{FF2B5EF4-FFF2-40B4-BE49-F238E27FC236}">
                      <a16:creationId xmlns:a16="http://schemas.microsoft.com/office/drawing/2014/main" id="{90652A8D-396F-E0FD-77D0-65B43E5F90B6}"/>
                    </a:ext>
                  </a:extLst>
                </p:cNvPr>
                <p:cNvGrpSpPr/>
                <p:nvPr/>
              </p:nvGrpSpPr>
              <p:grpSpPr>
                <a:xfrm>
                  <a:off x="5378317" y="3000226"/>
                  <a:ext cx="1435193" cy="853806"/>
                  <a:chOff x="5378317" y="3000226"/>
                  <a:chExt cx="1435193" cy="853806"/>
                </a:xfrm>
              </p:grpSpPr>
              <p:sp>
                <p:nvSpPr>
                  <p:cNvPr id="80" name="Vrije vorm: vorm 79">
                    <a:extLst>
                      <a:ext uri="{FF2B5EF4-FFF2-40B4-BE49-F238E27FC236}">
                        <a16:creationId xmlns:a16="http://schemas.microsoft.com/office/drawing/2014/main" id="{A751E0BB-B966-9F0F-98CE-ED066014E704}"/>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4A269A"/>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04053709-E56B-4ACE-C607-5F088403648E}"/>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EE5A2F63-081B-C366-2CD0-951A2A931FC6}"/>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ECE34B8B-0B2E-66B9-D55E-73D969571F31}"/>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4" name="Vrije vorm: vorm 83">
                    <a:extLst>
                      <a:ext uri="{FF2B5EF4-FFF2-40B4-BE49-F238E27FC236}">
                        <a16:creationId xmlns:a16="http://schemas.microsoft.com/office/drawing/2014/main" id="{CD45FC9E-B545-9381-83A1-DD91B1B4E9CB}"/>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5" name="Vrije vorm: vorm 84">
                    <a:extLst>
                      <a:ext uri="{FF2B5EF4-FFF2-40B4-BE49-F238E27FC236}">
                        <a16:creationId xmlns:a16="http://schemas.microsoft.com/office/drawing/2014/main" id="{F5F0E0DD-B15C-5BB2-FAE1-1A9B31796EC1}"/>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78" name="Vrije vorm: vorm 77">
                  <a:extLst>
                    <a:ext uri="{FF2B5EF4-FFF2-40B4-BE49-F238E27FC236}">
                      <a16:creationId xmlns:a16="http://schemas.microsoft.com/office/drawing/2014/main" id="{434BDE65-9527-B7C0-B91D-2DE2C8AEB22E}"/>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A0577F6F-1B63-1DE3-4BA6-DE8EECB424F9}"/>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74" name="!!linkvorigedia">
              <a:hlinkClick r:id="" action="ppaction://hlinkshowjump?jump=nextslide"/>
              <a:extLst>
                <a:ext uri="{FF2B5EF4-FFF2-40B4-BE49-F238E27FC236}">
                  <a16:creationId xmlns:a16="http://schemas.microsoft.com/office/drawing/2014/main" id="{872AF3E0-C0E5-B111-8223-8D6907184A8B}"/>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386665420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fltVal val="0"/>
                                          </p:val>
                                        </p:tav>
                                        <p:tav tm="100000">
                                          <p:val>
                                            <p:strVal val="#ppt_w"/>
                                          </p:val>
                                        </p:tav>
                                      </p:tavLst>
                                    </p:anim>
                                    <p:anim calcmode="lin" valueType="num">
                                      <p:cBhvr>
                                        <p:cTn id="23" dur="500" fill="hold"/>
                                        <p:tgtEl>
                                          <p:spTgt spid="7"/>
                                        </p:tgtEl>
                                        <p:attrNameLst>
                                          <p:attrName>ppt_h</p:attrName>
                                        </p:attrNameLst>
                                      </p:cBhvr>
                                      <p:tavLst>
                                        <p:tav tm="0">
                                          <p:val>
                                            <p:fltVal val="0"/>
                                          </p:val>
                                        </p:tav>
                                        <p:tav tm="100000">
                                          <p:val>
                                            <p:strVal val="#ppt_h"/>
                                          </p:val>
                                        </p:tav>
                                      </p:tavLst>
                                    </p:anim>
                                    <p:animEffect transition="in" filter="fade">
                                      <p:cBhvr>
                                        <p:cTn id="24" dur="500"/>
                                        <p:tgtEl>
                                          <p:spTgt spid="7"/>
                                        </p:tgtEl>
                                      </p:cBhvr>
                                    </p:animEffect>
                                  </p:childTnLst>
                                </p:cTn>
                              </p:par>
                              <p:par>
                                <p:cTn id="25" presetID="6" presetClass="emph" presetSubtype="0" autoRev="1" fill="hold" grpId="1" nodeType="withEffect">
                                  <p:stCondLst>
                                    <p:cond delay="400"/>
                                  </p:stCondLst>
                                  <p:childTnLst>
                                    <p:animScale>
                                      <p:cBhvr>
                                        <p:cTn id="26" dur="200" fill="hold"/>
                                        <p:tgtEl>
                                          <p:spTgt spid="6"/>
                                        </p:tgtEl>
                                      </p:cBhvr>
                                      <p:by x="105000" y="105000"/>
                                    </p:animScale>
                                  </p:childTnLst>
                                </p:cTn>
                              </p:par>
                              <p:par>
                                <p:cTn id="27" presetID="6" presetClass="emph" presetSubtype="0" autoRev="1" fill="hold" grpId="1" nodeType="withEffect">
                                  <p:stCondLst>
                                    <p:cond delay="400"/>
                                  </p:stCondLst>
                                  <p:childTnLst>
                                    <p:animScale>
                                      <p:cBhvr>
                                        <p:cTn id="28" dur="200" fill="hold"/>
                                        <p:tgtEl>
                                          <p:spTgt spid="8"/>
                                        </p:tgtEl>
                                      </p:cBhvr>
                                      <p:by x="105000" y="105000"/>
                                    </p:animScale>
                                  </p:childTnLst>
                                </p:cTn>
                              </p:par>
                              <p:par>
                                <p:cTn id="29" presetID="6" presetClass="emph" presetSubtype="0" autoRev="1" fill="hold" grpId="1" nodeType="withEffect">
                                  <p:stCondLst>
                                    <p:cond delay="600"/>
                                  </p:stCondLst>
                                  <p:childTnLst>
                                    <p:animScale>
                                      <p:cBhvr>
                                        <p:cTn id="30" dur="200" fill="hold"/>
                                        <p:tgtEl>
                                          <p:spTgt spid="5"/>
                                        </p:tgtEl>
                                      </p:cBhvr>
                                      <p:by x="105000" y="105000"/>
                                    </p:animScale>
                                  </p:childTnLst>
                                </p:cTn>
                              </p:par>
                              <p:par>
                                <p:cTn id="31" presetID="6" presetClass="emph" presetSubtype="0" autoRev="1" fill="hold" grpId="1" nodeType="withEffect">
                                  <p:stCondLst>
                                    <p:cond delay="600"/>
                                  </p:stCondLst>
                                  <p:childTnLst>
                                    <p:animScale>
                                      <p:cBhvr>
                                        <p:cTn id="32" dur="200" fill="hold"/>
                                        <p:tgtEl>
                                          <p:spTgt spid="7"/>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additive="base">
                                        <p:cTn id="36" dur="500" fill="hold"/>
                                        <p:tgtEl>
                                          <p:spTgt spid="11"/>
                                        </p:tgtEl>
                                        <p:attrNameLst>
                                          <p:attrName>ppt_x</p:attrName>
                                        </p:attrNameLst>
                                      </p:cBhvr>
                                      <p:tavLst>
                                        <p:tav tm="0">
                                          <p:val>
                                            <p:strVal val="1+#ppt_w/2"/>
                                          </p:val>
                                        </p:tav>
                                        <p:tav tm="100000">
                                          <p:val>
                                            <p:strVal val="#ppt_x"/>
                                          </p:val>
                                        </p:tav>
                                      </p:tavLst>
                                    </p:anim>
                                    <p:anim calcmode="lin" valueType="num">
                                      <p:cBhvr additive="base">
                                        <p:cTn id="37" dur="500" fill="hold"/>
                                        <p:tgtEl>
                                          <p:spTgt spid="11"/>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3"/>
                                        </p:tgtEl>
                                        <p:attrNameLst>
                                          <p:attrName>style.visibility</p:attrName>
                                        </p:attrNameLst>
                                      </p:cBhvr>
                                      <p:to>
                                        <p:strVal val="visible"/>
                                      </p:to>
                                    </p:set>
                                    <p:anim calcmode="lin" valueType="num">
                                      <p:cBhvr>
                                        <p:cTn id="40" dur="500" fill="hold"/>
                                        <p:tgtEl>
                                          <p:spTgt spid="13"/>
                                        </p:tgtEl>
                                        <p:attrNameLst>
                                          <p:attrName>ppt_w</p:attrName>
                                        </p:attrNameLst>
                                      </p:cBhvr>
                                      <p:tavLst>
                                        <p:tav tm="0">
                                          <p:val>
                                            <p:fltVal val="0"/>
                                          </p:val>
                                        </p:tav>
                                        <p:tav tm="100000">
                                          <p:val>
                                            <p:strVal val="#ppt_w"/>
                                          </p:val>
                                        </p:tav>
                                      </p:tavLst>
                                    </p:anim>
                                    <p:anim calcmode="lin" valueType="num">
                                      <p:cBhvr>
                                        <p:cTn id="41" dur="500" fill="hold"/>
                                        <p:tgtEl>
                                          <p:spTgt spid="13"/>
                                        </p:tgtEl>
                                        <p:attrNameLst>
                                          <p:attrName>ppt_h</p:attrName>
                                        </p:attrNameLst>
                                      </p:cBhvr>
                                      <p:tavLst>
                                        <p:tav tm="0">
                                          <p:val>
                                            <p:fltVal val="0"/>
                                          </p:val>
                                        </p:tav>
                                        <p:tav tm="100000">
                                          <p:val>
                                            <p:strVal val="#ppt_h"/>
                                          </p:val>
                                        </p:tav>
                                      </p:tavLst>
                                    </p:anim>
                                    <p:anim calcmode="lin" valueType="num">
                                      <p:cBhvr>
                                        <p:cTn id="42" dur="500" fill="hold"/>
                                        <p:tgtEl>
                                          <p:spTgt spid="13"/>
                                        </p:tgtEl>
                                        <p:attrNameLst>
                                          <p:attrName>style.rotation</p:attrName>
                                        </p:attrNameLst>
                                      </p:cBhvr>
                                      <p:tavLst>
                                        <p:tav tm="0">
                                          <p:val>
                                            <p:fltVal val="360"/>
                                          </p:val>
                                        </p:tav>
                                        <p:tav tm="100000">
                                          <p:val>
                                            <p:fltVal val="0"/>
                                          </p:val>
                                        </p:tav>
                                      </p:tavLst>
                                    </p:anim>
                                    <p:animEffect transition="in" filter="fade">
                                      <p:cBhvr>
                                        <p:cTn id="43" dur="500"/>
                                        <p:tgtEl>
                                          <p:spTgt spid="13"/>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 calcmode="lin" valueType="num">
                                      <p:cBhvr>
                                        <p:cTn id="48" dur="500" fill="hold"/>
                                        <p:tgtEl>
                                          <p:spTgt spid="12"/>
                                        </p:tgtEl>
                                        <p:attrNameLst>
                                          <p:attrName>style.rotation</p:attrName>
                                        </p:attrNameLst>
                                      </p:cBhvr>
                                      <p:tavLst>
                                        <p:tav tm="0">
                                          <p:val>
                                            <p:fltVal val="360"/>
                                          </p:val>
                                        </p:tav>
                                        <p:tav tm="100000">
                                          <p:val>
                                            <p:fltVal val="0"/>
                                          </p:val>
                                        </p:tav>
                                      </p:tavLst>
                                    </p:anim>
                                    <p:animEffect transition="in" filter="fade">
                                      <p:cBhvr>
                                        <p:cTn id="49" dur="500"/>
                                        <p:tgtEl>
                                          <p:spTgt spid="12"/>
                                        </p:tgtEl>
                                      </p:cBhvr>
                                    </p:animEffect>
                                  </p:childTnLst>
                                </p:cTn>
                              </p:par>
                              <p:par>
                                <p:cTn id="50" presetID="49" presetClass="entr" presetSubtype="0" decel="100000" fill="hold" nodeType="withEffect">
                                  <p:stCondLst>
                                    <p:cond delay="200"/>
                                  </p:stCondLst>
                                  <p:childTnLst>
                                    <p:set>
                                      <p:cBhvr>
                                        <p:cTn id="51" dur="1" fill="hold">
                                          <p:stCondLst>
                                            <p:cond delay="0"/>
                                          </p:stCondLst>
                                        </p:cTn>
                                        <p:tgtEl>
                                          <p:spTgt spid="14"/>
                                        </p:tgtEl>
                                        <p:attrNameLst>
                                          <p:attrName>style.visibility</p:attrName>
                                        </p:attrNameLst>
                                      </p:cBhvr>
                                      <p:to>
                                        <p:strVal val="visible"/>
                                      </p:to>
                                    </p:set>
                                    <p:anim calcmode="lin" valueType="num">
                                      <p:cBhvr>
                                        <p:cTn id="52" dur="500" fill="hold"/>
                                        <p:tgtEl>
                                          <p:spTgt spid="14"/>
                                        </p:tgtEl>
                                        <p:attrNameLst>
                                          <p:attrName>ppt_w</p:attrName>
                                        </p:attrNameLst>
                                      </p:cBhvr>
                                      <p:tavLst>
                                        <p:tav tm="0">
                                          <p:val>
                                            <p:fltVal val="0"/>
                                          </p:val>
                                        </p:tav>
                                        <p:tav tm="100000">
                                          <p:val>
                                            <p:strVal val="#ppt_w"/>
                                          </p:val>
                                        </p:tav>
                                      </p:tavLst>
                                    </p:anim>
                                    <p:anim calcmode="lin" valueType="num">
                                      <p:cBhvr>
                                        <p:cTn id="53" dur="500" fill="hold"/>
                                        <p:tgtEl>
                                          <p:spTgt spid="14"/>
                                        </p:tgtEl>
                                        <p:attrNameLst>
                                          <p:attrName>ppt_h</p:attrName>
                                        </p:attrNameLst>
                                      </p:cBhvr>
                                      <p:tavLst>
                                        <p:tav tm="0">
                                          <p:val>
                                            <p:fltVal val="0"/>
                                          </p:val>
                                        </p:tav>
                                        <p:tav tm="100000">
                                          <p:val>
                                            <p:strVal val="#ppt_h"/>
                                          </p:val>
                                        </p:tav>
                                      </p:tavLst>
                                    </p:anim>
                                    <p:anim calcmode="lin" valueType="num">
                                      <p:cBhvr>
                                        <p:cTn id="54" dur="500" fill="hold"/>
                                        <p:tgtEl>
                                          <p:spTgt spid="14"/>
                                        </p:tgtEl>
                                        <p:attrNameLst>
                                          <p:attrName>style.rotation</p:attrName>
                                        </p:attrNameLst>
                                      </p:cBhvr>
                                      <p:tavLst>
                                        <p:tav tm="0">
                                          <p:val>
                                            <p:fltVal val="360"/>
                                          </p:val>
                                        </p:tav>
                                        <p:tav tm="100000">
                                          <p:val>
                                            <p:fltVal val="0"/>
                                          </p:val>
                                        </p:tav>
                                      </p:tavLst>
                                    </p:anim>
                                    <p:animEffect transition="in" filter="fade">
                                      <p:cBhvr>
                                        <p:cTn id="55" dur="500"/>
                                        <p:tgtEl>
                                          <p:spTgt spid="14"/>
                                        </p:tgtEl>
                                      </p:cBhvr>
                                    </p:animEffect>
                                  </p:childTnLst>
                                </p:cTn>
                              </p:par>
                              <p:par>
                                <p:cTn id="56" presetID="53" presetClass="entr" presetSubtype="16" fill="hold" grpId="0" nodeType="withEffect">
                                  <p:stCondLst>
                                    <p:cond delay="200"/>
                                  </p:stCondLst>
                                  <p:childTnLst>
                                    <p:set>
                                      <p:cBhvr>
                                        <p:cTn id="57" dur="1" fill="hold">
                                          <p:stCondLst>
                                            <p:cond delay="0"/>
                                          </p:stCondLst>
                                        </p:cTn>
                                        <p:tgtEl>
                                          <p:spTgt spid="16"/>
                                        </p:tgtEl>
                                        <p:attrNameLst>
                                          <p:attrName>style.visibility</p:attrName>
                                        </p:attrNameLst>
                                      </p:cBhvr>
                                      <p:to>
                                        <p:strVal val="visible"/>
                                      </p:to>
                                    </p:set>
                                    <p:anim calcmode="lin" valueType="num">
                                      <p:cBhvr>
                                        <p:cTn id="58" dur="500" fill="hold"/>
                                        <p:tgtEl>
                                          <p:spTgt spid="16"/>
                                        </p:tgtEl>
                                        <p:attrNameLst>
                                          <p:attrName>ppt_w</p:attrName>
                                        </p:attrNameLst>
                                      </p:cBhvr>
                                      <p:tavLst>
                                        <p:tav tm="0">
                                          <p:val>
                                            <p:fltVal val="0"/>
                                          </p:val>
                                        </p:tav>
                                        <p:tav tm="100000">
                                          <p:val>
                                            <p:strVal val="#ppt_w"/>
                                          </p:val>
                                        </p:tav>
                                      </p:tavLst>
                                    </p:anim>
                                    <p:anim calcmode="lin" valueType="num">
                                      <p:cBhvr>
                                        <p:cTn id="59" dur="500" fill="hold"/>
                                        <p:tgtEl>
                                          <p:spTgt spid="16"/>
                                        </p:tgtEl>
                                        <p:attrNameLst>
                                          <p:attrName>ppt_h</p:attrName>
                                        </p:attrNameLst>
                                      </p:cBhvr>
                                      <p:tavLst>
                                        <p:tav tm="0">
                                          <p:val>
                                            <p:fltVal val="0"/>
                                          </p:val>
                                        </p:tav>
                                        <p:tav tm="100000">
                                          <p:val>
                                            <p:strVal val="#ppt_h"/>
                                          </p:val>
                                        </p:tav>
                                      </p:tavLst>
                                    </p:anim>
                                    <p:animEffect transition="in" filter="fade">
                                      <p:cBhvr>
                                        <p:cTn id="60" dur="500"/>
                                        <p:tgtEl>
                                          <p:spTgt spid="16"/>
                                        </p:tgtEl>
                                      </p:cBhvr>
                                    </p:animEffect>
                                  </p:childTnLst>
                                </p:cTn>
                              </p:par>
                              <p:par>
                                <p:cTn id="61" presetID="53" presetClass="entr" presetSubtype="16" fill="hold" grpId="0" nodeType="withEffect">
                                  <p:stCondLst>
                                    <p:cond delay="200"/>
                                  </p:stCondLst>
                                  <p:childTnLst>
                                    <p:set>
                                      <p:cBhvr>
                                        <p:cTn id="62" dur="1" fill="hold">
                                          <p:stCondLst>
                                            <p:cond delay="0"/>
                                          </p:stCondLst>
                                        </p:cTn>
                                        <p:tgtEl>
                                          <p:spTgt spid="17"/>
                                        </p:tgtEl>
                                        <p:attrNameLst>
                                          <p:attrName>style.visibility</p:attrName>
                                        </p:attrNameLst>
                                      </p:cBhvr>
                                      <p:to>
                                        <p:strVal val="visible"/>
                                      </p:to>
                                    </p:set>
                                    <p:anim calcmode="lin" valueType="num">
                                      <p:cBhvr>
                                        <p:cTn id="63" dur="500" fill="hold"/>
                                        <p:tgtEl>
                                          <p:spTgt spid="17"/>
                                        </p:tgtEl>
                                        <p:attrNameLst>
                                          <p:attrName>ppt_w</p:attrName>
                                        </p:attrNameLst>
                                      </p:cBhvr>
                                      <p:tavLst>
                                        <p:tav tm="0">
                                          <p:val>
                                            <p:fltVal val="0"/>
                                          </p:val>
                                        </p:tav>
                                        <p:tav tm="100000">
                                          <p:val>
                                            <p:strVal val="#ppt_w"/>
                                          </p:val>
                                        </p:tav>
                                      </p:tavLst>
                                    </p:anim>
                                    <p:anim calcmode="lin" valueType="num">
                                      <p:cBhvr>
                                        <p:cTn id="64" dur="500" fill="hold"/>
                                        <p:tgtEl>
                                          <p:spTgt spid="17"/>
                                        </p:tgtEl>
                                        <p:attrNameLst>
                                          <p:attrName>ppt_h</p:attrName>
                                        </p:attrNameLst>
                                      </p:cBhvr>
                                      <p:tavLst>
                                        <p:tav tm="0">
                                          <p:val>
                                            <p:fltVal val="0"/>
                                          </p:val>
                                        </p:tav>
                                        <p:tav tm="100000">
                                          <p:val>
                                            <p:strVal val="#ppt_h"/>
                                          </p:val>
                                        </p:tav>
                                      </p:tavLst>
                                    </p:anim>
                                    <p:animEffect transition="in" filter="fade">
                                      <p:cBhvr>
                                        <p:cTn id="65" dur="500"/>
                                        <p:tgtEl>
                                          <p:spTgt spid="17"/>
                                        </p:tgtEl>
                                      </p:cBhvr>
                                    </p:animEffect>
                                  </p:childTnLst>
                                </p:cTn>
                              </p:par>
                              <p:par>
                                <p:cTn id="66" presetID="53" presetClass="entr" presetSubtype="16" fill="hold" grpId="0" nodeType="withEffect">
                                  <p:stCondLst>
                                    <p:cond delay="200"/>
                                  </p:stCondLst>
                                  <p:childTnLst>
                                    <p:set>
                                      <p:cBhvr>
                                        <p:cTn id="67" dur="1" fill="hold">
                                          <p:stCondLst>
                                            <p:cond delay="0"/>
                                          </p:stCondLst>
                                        </p:cTn>
                                        <p:tgtEl>
                                          <p:spTgt spid="15"/>
                                        </p:tgtEl>
                                        <p:attrNameLst>
                                          <p:attrName>style.visibility</p:attrName>
                                        </p:attrNameLst>
                                      </p:cBhvr>
                                      <p:to>
                                        <p:strVal val="visible"/>
                                      </p:to>
                                    </p:set>
                                    <p:anim calcmode="lin" valueType="num">
                                      <p:cBhvr>
                                        <p:cTn id="68" dur="500" fill="hold"/>
                                        <p:tgtEl>
                                          <p:spTgt spid="15"/>
                                        </p:tgtEl>
                                        <p:attrNameLst>
                                          <p:attrName>ppt_w</p:attrName>
                                        </p:attrNameLst>
                                      </p:cBhvr>
                                      <p:tavLst>
                                        <p:tav tm="0">
                                          <p:val>
                                            <p:fltVal val="0"/>
                                          </p:val>
                                        </p:tav>
                                        <p:tav tm="100000">
                                          <p:val>
                                            <p:strVal val="#ppt_w"/>
                                          </p:val>
                                        </p:tav>
                                      </p:tavLst>
                                    </p:anim>
                                    <p:anim calcmode="lin" valueType="num">
                                      <p:cBhvr>
                                        <p:cTn id="69" dur="500" fill="hold"/>
                                        <p:tgtEl>
                                          <p:spTgt spid="15"/>
                                        </p:tgtEl>
                                        <p:attrNameLst>
                                          <p:attrName>ppt_h</p:attrName>
                                        </p:attrNameLst>
                                      </p:cBhvr>
                                      <p:tavLst>
                                        <p:tav tm="0">
                                          <p:val>
                                            <p:fltVal val="0"/>
                                          </p:val>
                                        </p:tav>
                                        <p:tav tm="100000">
                                          <p:val>
                                            <p:strVal val="#ppt_h"/>
                                          </p:val>
                                        </p:tav>
                                      </p:tavLst>
                                    </p:anim>
                                    <p:animEffect transition="in" filter="fade">
                                      <p:cBhvr>
                                        <p:cTn id="7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8" grpId="0" animBg="1"/>
      <p:bldP spid="8" grpId="1" animBg="1"/>
      <p:bldP spid="5" grpId="0" animBg="1"/>
      <p:bldP spid="5" grpId="1" animBg="1"/>
      <p:bldP spid="7" grpId="0" animBg="1"/>
      <p:bldP spid="7" grpId="1" animBg="1"/>
      <p:bldP spid="11" grpId="0"/>
      <p:bldP spid="15" grpId="0"/>
      <p:bldP spid="16" grpId="0"/>
      <p:bldP spid="17" grpId="0"/>
    </p:bldLst>
  </p:timing>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B8616C09-A123-C791-F379-2664F1B7908D}"/>
              </a:ext>
            </a:extLst>
          </p:cNvPr>
          <p:cNvSpPr/>
          <p:nvPr/>
        </p:nvSpPr>
        <p:spPr>
          <a:xfrm>
            <a:off x="205946" y="197708"/>
            <a:ext cx="11780108" cy="6462584"/>
          </a:xfrm>
          <a:prstGeom prst="rect">
            <a:avLst/>
          </a:prstGeom>
          <a:solidFill>
            <a:srgbClr val="C4B2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sp>
        <p:nvSpPr>
          <p:cNvPr id="55" name="!!golvendevormlinks1">
            <a:extLst>
              <a:ext uri="{FF2B5EF4-FFF2-40B4-BE49-F238E27FC236}">
                <a16:creationId xmlns:a16="http://schemas.microsoft.com/office/drawing/2014/main" id="{34030D2A-EAE3-3EB9-2F3D-3DD7698B9C65}"/>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0D7F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56" name="!!golvendevormlinks2">
            <a:extLst>
              <a:ext uri="{FF2B5EF4-FFF2-40B4-BE49-F238E27FC236}">
                <a16:creationId xmlns:a16="http://schemas.microsoft.com/office/drawing/2014/main" id="{26C5E6AD-8366-2797-9DC1-8D99897EE34C}"/>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tekst_waarom">
            <a:extLst>
              <a:ext uri="{FF2B5EF4-FFF2-40B4-BE49-F238E27FC236}">
                <a16:creationId xmlns:a16="http://schemas.microsoft.com/office/drawing/2014/main" id="{9F1201C3-ED11-D542-DF71-F99D430BB068}"/>
              </a:ext>
            </a:extLst>
          </p:cNvPr>
          <p:cNvSpPr/>
          <p:nvPr/>
        </p:nvSpPr>
        <p:spPr>
          <a:xfrm>
            <a:off x="7977977" y="409699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4A269A"/>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4A269A"/>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4A269A"/>
                </a:solidFill>
                <a:effectLst/>
                <a:uLnTx/>
                <a:uFillTx/>
                <a:latin typeface="Montserrat ExtraBold" panose="00000900000000000000" pitchFamily="2" charset="0"/>
                <a:ea typeface="+mn-ea"/>
                <a:cs typeface="+mn-cs"/>
              </a:rPr>
              <a:t>?</a:t>
            </a:r>
          </a:p>
        </p:txBody>
      </p:sp>
      <p:sp>
        <p:nvSpPr>
          <p:cNvPr id="48" name="!!waaromtekst">
            <a:extLst>
              <a:ext uri="{FF2B5EF4-FFF2-40B4-BE49-F238E27FC236}">
                <a16:creationId xmlns:a16="http://schemas.microsoft.com/office/drawing/2014/main" id="{47D8EA84-55C3-71FA-CA3B-7A87806402B4}"/>
              </a:ext>
            </a:extLst>
          </p:cNvPr>
          <p:cNvSpPr/>
          <p:nvPr/>
        </p:nvSpPr>
        <p:spPr>
          <a:xfrm>
            <a:off x="7994477" y="4487324"/>
            <a:ext cx="3775275"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defRPr/>
            </a:pPr>
            <a:r>
              <a:rPr lang="nl-BE" sz="1400" i="1" dirty="0">
                <a:solidFill>
                  <a:srgbClr val="4A269A"/>
                </a:solidFill>
              </a:rPr>
              <a:t>“Het is niet alleen een unieke kans om mij in mijn vrije tijd te ontmoeten, het is vooral een plaats waar iedereen zichzelf kan zijn in een droomwereld van elfen en tovenaars. </a:t>
            </a:r>
          </a:p>
          <a:p>
            <a:pPr lvl="0">
              <a:defRPr/>
            </a:pPr>
            <a:endParaRPr lang="nl-BE" sz="1400" i="1" dirty="0">
              <a:solidFill>
                <a:srgbClr val="4A269A"/>
              </a:solidFill>
            </a:endParaRPr>
          </a:p>
          <a:p>
            <a:pPr lvl="0">
              <a:defRPr/>
            </a:pPr>
            <a:r>
              <a:rPr lang="nl-BE" sz="1400" i="1" dirty="0">
                <a:solidFill>
                  <a:srgbClr val="4A269A"/>
                </a:solidFill>
              </a:rPr>
              <a:t>Be </a:t>
            </a:r>
            <a:r>
              <a:rPr lang="nl-BE" sz="1400" i="1" dirty="0" err="1">
                <a:solidFill>
                  <a:srgbClr val="4A269A"/>
                </a:solidFill>
              </a:rPr>
              <a:t>yourself</a:t>
            </a:r>
            <a:r>
              <a:rPr lang="nl-BE" sz="1400" i="1" dirty="0">
                <a:solidFill>
                  <a:srgbClr val="4A269A"/>
                </a:solidFill>
              </a:rPr>
              <a:t>… </a:t>
            </a:r>
            <a:r>
              <a:rPr lang="nl-BE" sz="1400" i="1" dirty="0" err="1">
                <a:solidFill>
                  <a:srgbClr val="4A269A"/>
                </a:solidFill>
              </a:rPr>
              <a:t>always</a:t>
            </a:r>
            <a:r>
              <a:rPr lang="nl-BE" sz="1400" i="1" dirty="0">
                <a:solidFill>
                  <a:srgbClr val="4A269A"/>
                </a:solidFill>
              </a:rPr>
              <a:t>.”</a:t>
            </a:r>
          </a:p>
        </p:txBody>
      </p:sp>
      <p:sp>
        <p:nvSpPr>
          <p:cNvPr id="49" name="!!cirkelelftopia">
            <a:extLst>
              <a:ext uri="{FF2B5EF4-FFF2-40B4-BE49-F238E27FC236}">
                <a16:creationId xmlns:a16="http://schemas.microsoft.com/office/drawing/2014/main" id="{076E83E9-3AE2-397D-E2B6-D282E23D3BA6}"/>
              </a:ext>
            </a:extLst>
          </p:cNvPr>
          <p:cNvSpPr/>
          <p:nvPr/>
        </p:nvSpPr>
        <p:spPr>
          <a:xfrm>
            <a:off x="-99379" y="-388362"/>
            <a:ext cx="4871002" cy="5086572"/>
          </a:xfrm>
          <a:custGeom>
            <a:avLst/>
            <a:gdLst>
              <a:gd name="connsiteX0" fmla="*/ 388558 w 4871002"/>
              <a:gd name="connsiteY0" fmla="*/ 3907153 h 5086572"/>
              <a:gd name="connsiteX1" fmla="*/ 3455539 w 4871002"/>
              <a:gd name="connsiteY1" fmla="*/ 4914700 h 5086572"/>
              <a:gd name="connsiteX2" fmla="*/ 4742799 w 4871002"/>
              <a:gd name="connsiteY2" fmla="*/ 2042959 h 5086572"/>
              <a:gd name="connsiteX3" fmla="*/ 3186279 w 4871002"/>
              <a:gd name="connsiteY3" fmla="*/ 432973 h 5086572"/>
              <a:gd name="connsiteX4" fmla="*/ 1736046 w 4871002"/>
              <a:gd name="connsiteY4" fmla="*/ 2328 h 5086572"/>
              <a:gd name="connsiteX5" fmla="*/ 838509 w 4871002"/>
              <a:gd name="connsiteY5" fmla="*/ 390025 h 5086572"/>
              <a:gd name="connsiteX6" fmla="*/ 370844 w 4871002"/>
              <a:gd name="connsiteY6" fmla="*/ 890316 h 5086572"/>
              <a:gd name="connsiteX7" fmla="*/ 20095 w 4871002"/>
              <a:gd name="connsiteY7" fmla="*/ 2799779 h 5086572"/>
              <a:gd name="connsiteX8" fmla="*/ 388558 w 4871002"/>
              <a:gd name="connsiteY8" fmla="*/ 3908313 h 5086572"/>
              <a:gd name="connsiteX9" fmla="*/ 388558 w 4871002"/>
              <a:gd name="connsiteY9" fmla="*/ 3907153 h 5086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1002" h="5086572" fill="none" extrusionOk="0">
                <a:moveTo>
                  <a:pt x="388558" y="3907153"/>
                </a:moveTo>
                <a:cubicBezTo>
                  <a:pt x="883866" y="4757600"/>
                  <a:pt x="2268090" y="5367291"/>
                  <a:pt x="3455539" y="4914700"/>
                </a:cubicBezTo>
                <a:cubicBezTo>
                  <a:pt x="4518864" y="4467081"/>
                  <a:pt x="5158777" y="3219078"/>
                  <a:pt x="4742799" y="2042959"/>
                </a:cubicBezTo>
                <a:cubicBezTo>
                  <a:pt x="4508518" y="1305394"/>
                  <a:pt x="3868331" y="693221"/>
                  <a:pt x="3186279" y="432973"/>
                </a:cubicBezTo>
                <a:cubicBezTo>
                  <a:pt x="2731415" y="186451"/>
                  <a:pt x="2229106" y="-17591"/>
                  <a:pt x="1736046" y="2328"/>
                </a:cubicBezTo>
                <a:cubicBezTo>
                  <a:pt x="1376560" y="72980"/>
                  <a:pt x="1047323" y="137947"/>
                  <a:pt x="838509" y="390025"/>
                </a:cubicBezTo>
                <a:cubicBezTo>
                  <a:pt x="652003" y="522244"/>
                  <a:pt x="524464" y="675637"/>
                  <a:pt x="370844" y="890316"/>
                </a:cubicBezTo>
                <a:cubicBezTo>
                  <a:pt x="66034" y="1448568"/>
                  <a:pt x="-85884" y="2289738"/>
                  <a:pt x="20095" y="2799779"/>
                </a:cubicBezTo>
                <a:cubicBezTo>
                  <a:pt x="6138" y="3159190"/>
                  <a:pt x="175130" y="3571566"/>
                  <a:pt x="388558" y="3908313"/>
                </a:cubicBezTo>
                <a:cubicBezTo>
                  <a:pt x="388547" y="3907739"/>
                  <a:pt x="388554" y="3907357"/>
                  <a:pt x="388558" y="3907153"/>
                </a:cubicBezTo>
                <a:close/>
              </a:path>
              <a:path w="4871002" h="5086572" stroke="0" extrusionOk="0">
                <a:moveTo>
                  <a:pt x="388558" y="3907153"/>
                </a:moveTo>
                <a:cubicBezTo>
                  <a:pt x="988447" y="4946000"/>
                  <a:pt x="2312769" y="5571320"/>
                  <a:pt x="3455539" y="4914700"/>
                </a:cubicBezTo>
                <a:cubicBezTo>
                  <a:pt x="4591139" y="4541128"/>
                  <a:pt x="5191783" y="3068252"/>
                  <a:pt x="4742799" y="2042959"/>
                </a:cubicBezTo>
                <a:cubicBezTo>
                  <a:pt x="4494970" y="1355712"/>
                  <a:pt x="3849011" y="893123"/>
                  <a:pt x="3186279" y="432973"/>
                </a:cubicBezTo>
                <a:cubicBezTo>
                  <a:pt x="2814816" y="173368"/>
                  <a:pt x="2227511" y="-18130"/>
                  <a:pt x="1736046" y="2328"/>
                </a:cubicBezTo>
                <a:cubicBezTo>
                  <a:pt x="1393260" y="-7549"/>
                  <a:pt x="1116325" y="119044"/>
                  <a:pt x="838509" y="390025"/>
                </a:cubicBezTo>
                <a:cubicBezTo>
                  <a:pt x="684500" y="502597"/>
                  <a:pt x="472096" y="685139"/>
                  <a:pt x="370844" y="890316"/>
                </a:cubicBezTo>
                <a:cubicBezTo>
                  <a:pt x="65122" y="1320109"/>
                  <a:pt x="-101846" y="2220374"/>
                  <a:pt x="20095" y="2799779"/>
                </a:cubicBezTo>
                <a:cubicBezTo>
                  <a:pt x="51414" y="3189906"/>
                  <a:pt x="186142" y="3606020"/>
                  <a:pt x="388558" y="3908313"/>
                </a:cubicBezTo>
                <a:cubicBezTo>
                  <a:pt x="388592" y="3907921"/>
                  <a:pt x="388529" y="3907578"/>
                  <a:pt x="388558" y="390715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fotoelftopia">
            <a:extLst>
              <a:ext uri="{FF2B5EF4-FFF2-40B4-BE49-F238E27FC236}">
                <a16:creationId xmlns:a16="http://schemas.microsoft.com/office/drawing/2014/main" id="{4F511198-A886-4263-768B-92719EDF909E}"/>
              </a:ext>
            </a:extLst>
          </p:cNvPr>
          <p:cNvSpPr/>
          <p:nvPr/>
        </p:nvSpPr>
        <p:spPr>
          <a:xfrm>
            <a:off x="-5740" y="-317737"/>
            <a:ext cx="4654738" cy="4945322"/>
          </a:xfrm>
          <a:custGeom>
            <a:avLst/>
            <a:gdLst>
              <a:gd name="connsiteX0" fmla="*/ 371307 w 4654738"/>
              <a:gd name="connsiteY0" fmla="*/ 3798655 h 4945322"/>
              <a:gd name="connsiteX1" fmla="*/ 3302119 w 4654738"/>
              <a:gd name="connsiteY1" fmla="*/ 4778223 h 4945322"/>
              <a:gd name="connsiteX2" fmla="*/ 4532227 w 4654738"/>
              <a:gd name="connsiteY2" fmla="*/ 1986228 h 4945322"/>
              <a:gd name="connsiteX3" fmla="*/ 3044813 w 4654738"/>
              <a:gd name="connsiteY3" fmla="*/ 420949 h 4945322"/>
              <a:gd name="connsiteX4" fmla="*/ 1658969 w 4654738"/>
              <a:gd name="connsiteY4" fmla="*/ 2263 h 4945322"/>
              <a:gd name="connsiteX5" fmla="*/ 801280 w 4654738"/>
              <a:gd name="connsiteY5" fmla="*/ 379194 h 4945322"/>
              <a:gd name="connsiteX6" fmla="*/ 354380 w 4654738"/>
              <a:gd name="connsiteY6" fmla="*/ 865593 h 4945322"/>
              <a:gd name="connsiteX7" fmla="*/ 19203 w 4654738"/>
              <a:gd name="connsiteY7" fmla="*/ 2722031 h 4945322"/>
              <a:gd name="connsiteX8" fmla="*/ 371307 w 4654738"/>
              <a:gd name="connsiteY8" fmla="*/ 3799782 h 4945322"/>
              <a:gd name="connsiteX9" fmla="*/ 371307 w 4654738"/>
              <a:gd name="connsiteY9" fmla="*/ 3798655 h 494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54738" h="4945322" fill="none" extrusionOk="0">
                <a:moveTo>
                  <a:pt x="371307" y="3798655"/>
                </a:moveTo>
                <a:cubicBezTo>
                  <a:pt x="871469" y="4661078"/>
                  <a:pt x="2151002" y="5218556"/>
                  <a:pt x="3302119" y="4778223"/>
                </a:cubicBezTo>
                <a:cubicBezTo>
                  <a:pt x="4138664" y="4369862"/>
                  <a:pt x="4926485" y="3066803"/>
                  <a:pt x="4532227" y="1986228"/>
                </a:cubicBezTo>
                <a:cubicBezTo>
                  <a:pt x="4318388" y="1260855"/>
                  <a:pt x="3689543" y="724399"/>
                  <a:pt x="3044813" y="420949"/>
                </a:cubicBezTo>
                <a:cubicBezTo>
                  <a:pt x="2563369" y="199380"/>
                  <a:pt x="2106555" y="-8476"/>
                  <a:pt x="1658969" y="2263"/>
                </a:cubicBezTo>
                <a:cubicBezTo>
                  <a:pt x="1332277" y="28817"/>
                  <a:pt x="1021101" y="147311"/>
                  <a:pt x="801280" y="379194"/>
                </a:cubicBezTo>
                <a:cubicBezTo>
                  <a:pt x="629181" y="513604"/>
                  <a:pt x="469478" y="675641"/>
                  <a:pt x="354380" y="865593"/>
                </a:cubicBezTo>
                <a:cubicBezTo>
                  <a:pt x="69643" y="1413735"/>
                  <a:pt x="-86085" y="2234805"/>
                  <a:pt x="19203" y="2722031"/>
                </a:cubicBezTo>
                <a:cubicBezTo>
                  <a:pt x="40331" y="3090651"/>
                  <a:pt x="109190" y="3471325"/>
                  <a:pt x="371307" y="3799782"/>
                </a:cubicBezTo>
                <a:cubicBezTo>
                  <a:pt x="371244" y="3799241"/>
                  <a:pt x="371216" y="3799026"/>
                  <a:pt x="371307" y="3798655"/>
                </a:cubicBezTo>
                <a:close/>
              </a:path>
              <a:path w="4654738" h="4945322" stroke="0" extrusionOk="0">
                <a:moveTo>
                  <a:pt x="371307" y="3798655"/>
                </a:moveTo>
                <a:cubicBezTo>
                  <a:pt x="930542" y="4905867"/>
                  <a:pt x="2213376" y="5401836"/>
                  <a:pt x="3302119" y="4778223"/>
                </a:cubicBezTo>
                <a:cubicBezTo>
                  <a:pt x="4446982" y="4498906"/>
                  <a:pt x="5036915" y="2871465"/>
                  <a:pt x="4532227" y="1986228"/>
                </a:cubicBezTo>
                <a:cubicBezTo>
                  <a:pt x="4352435" y="1370053"/>
                  <a:pt x="3676441" y="930732"/>
                  <a:pt x="3044813" y="420949"/>
                </a:cubicBezTo>
                <a:cubicBezTo>
                  <a:pt x="2633056" y="175648"/>
                  <a:pt x="2071001" y="342"/>
                  <a:pt x="1658969" y="2263"/>
                </a:cubicBezTo>
                <a:cubicBezTo>
                  <a:pt x="1324863" y="-42381"/>
                  <a:pt x="1064817" y="118582"/>
                  <a:pt x="801280" y="379194"/>
                </a:cubicBezTo>
                <a:cubicBezTo>
                  <a:pt x="652192" y="499628"/>
                  <a:pt x="445505" y="661466"/>
                  <a:pt x="354380" y="865593"/>
                </a:cubicBezTo>
                <a:cubicBezTo>
                  <a:pt x="53355" y="1337087"/>
                  <a:pt x="-114944" y="2168730"/>
                  <a:pt x="19203" y="2722031"/>
                </a:cubicBezTo>
                <a:cubicBezTo>
                  <a:pt x="3215" y="3101766"/>
                  <a:pt x="182748" y="3544616"/>
                  <a:pt x="371307" y="3799782"/>
                </a:cubicBezTo>
                <a:cubicBezTo>
                  <a:pt x="371353" y="3799430"/>
                  <a:pt x="371250" y="3798978"/>
                  <a:pt x="371307" y="3798655"/>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foto2_elemnt">
            <a:extLst>
              <a:ext uri="{FF2B5EF4-FFF2-40B4-BE49-F238E27FC236}">
                <a16:creationId xmlns:a16="http://schemas.microsoft.com/office/drawing/2014/main" id="{05FBD660-02EC-5EA2-3353-7CB7E297A171}"/>
              </a:ext>
            </a:extLst>
          </p:cNvPr>
          <p:cNvSpPr/>
          <p:nvPr/>
        </p:nvSpPr>
        <p:spPr>
          <a:xfrm>
            <a:off x="3577097" y="644023"/>
            <a:ext cx="2722308" cy="2832150"/>
          </a:xfrm>
          <a:custGeom>
            <a:avLst/>
            <a:gdLst>
              <a:gd name="connsiteX0" fmla="*/ 1341796 w 2722308"/>
              <a:gd name="connsiteY0" fmla="*/ 5132 h 2832150"/>
              <a:gd name="connsiteX1" fmla="*/ 139942 w 2722308"/>
              <a:gd name="connsiteY1" fmla="*/ 929558 h 2832150"/>
              <a:gd name="connsiteX2" fmla="*/ 20287 w 2722308"/>
              <a:gd name="connsiteY2" fmla="*/ 1789332 h 2832150"/>
              <a:gd name="connsiteX3" fmla="*/ 1045554 w 2722308"/>
              <a:gd name="connsiteY3" fmla="*/ 2808807 h 2832150"/>
              <a:gd name="connsiteX4" fmla="*/ 2408553 w 2722308"/>
              <a:gd name="connsiteY4" fmla="*/ 2286284 h 2832150"/>
              <a:gd name="connsiteX5" fmla="*/ 2687909 w 2722308"/>
              <a:gd name="connsiteY5" fmla="*/ 1676432 h 2832150"/>
              <a:gd name="connsiteX6" fmla="*/ 2683567 w 2722308"/>
              <a:gd name="connsiteY6" fmla="*/ 998553 h 2832150"/>
              <a:gd name="connsiteX7" fmla="*/ 2452460 w 2722308"/>
              <a:gd name="connsiteY7" fmla="*/ 555156 h 2832150"/>
              <a:gd name="connsiteX8" fmla="*/ 2010992 w 2722308"/>
              <a:gd name="connsiteY8" fmla="*/ 143603 h 2832150"/>
              <a:gd name="connsiteX9" fmla="*/ 1418992 w 2722308"/>
              <a:gd name="connsiteY9" fmla="*/ 307 h 2832150"/>
              <a:gd name="connsiteX10" fmla="*/ 1341796 w 2722308"/>
              <a:gd name="connsiteY10" fmla="*/ 5132 h 283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2308" h="2832150" fill="none" extrusionOk="0">
                <a:moveTo>
                  <a:pt x="1341796" y="5132"/>
                </a:moveTo>
                <a:cubicBezTo>
                  <a:pt x="800861" y="39840"/>
                  <a:pt x="373753" y="408148"/>
                  <a:pt x="139942" y="929558"/>
                </a:cubicBezTo>
                <a:cubicBezTo>
                  <a:pt x="41270" y="1161240"/>
                  <a:pt x="-17144" y="1447367"/>
                  <a:pt x="20287" y="1789332"/>
                </a:cubicBezTo>
                <a:cubicBezTo>
                  <a:pt x="110115" y="2284918"/>
                  <a:pt x="615081" y="2777265"/>
                  <a:pt x="1045554" y="2808807"/>
                </a:cubicBezTo>
                <a:cubicBezTo>
                  <a:pt x="1478384" y="2877650"/>
                  <a:pt x="2073026" y="2708464"/>
                  <a:pt x="2408553" y="2286284"/>
                </a:cubicBezTo>
                <a:cubicBezTo>
                  <a:pt x="2548429" y="2145323"/>
                  <a:pt x="2600463" y="1901115"/>
                  <a:pt x="2687909" y="1676432"/>
                </a:cubicBezTo>
                <a:cubicBezTo>
                  <a:pt x="2731682" y="1449674"/>
                  <a:pt x="2740247" y="1239811"/>
                  <a:pt x="2683567" y="998553"/>
                </a:cubicBezTo>
                <a:cubicBezTo>
                  <a:pt x="2614941" y="835682"/>
                  <a:pt x="2526367" y="702194"/>
                  <a:pt x="2452460" y="555156"/>
                </a:cubicBezTo>
                <a:cubicBezTo>
                  <a:pt x="2366576" y="368138"/>
                  <a:pt x="2185459" y="204829"/>
                  <a:pt x="2010992" y="143603"/>
                </a:cubicBezTo>
                <a:cubicBezTo>
                  <a:pt x="1795312" y="38232"/>
                  <a:pt x="1621481" y="22650"/>
                  <a:pt x="1418992" y="307"/>
                </a:cubicBezTo>
                <a:cubicBezTo>
                  <a:pt x="1392347" y="1526"/>
                  <a:pt x="1369180" y="3146"/>
                  <a:pt x="1341796" y="5132"/>
                </a:cubicBezTo>
                <a:close/>
              </a:path>
              <a:path w="2722308" h="2832150" stroke="0" extrusionOk="0">
                <a:moveTo>
                  <a:pt x="1341796" y="5132"/>
                </a:moveTo>
                <a:cubicBezTo>
                  <a:pt x="781721" y="50757"/>
                  <a:pt x="325157" y="423898"/>
                  <a:pt x="139942" y="929558"/>
                </a:cubicBezTo>
                <a:cubicBezTo>
                  <a:pt x="-3741" y="1215547"/>
                  <a:pt x="2742" y="1528897"/>
                  <a:pt x="20287" y="1789332"/>
                </a:cubicBezTo>
                <a:cubicBezTo>
                  <a:pt x="191172" y="2235586"/>
                  <a:pt x="549838" y="2708919"/>
                  <a:pt x="1045554" y="2808807"/>
                </a:cubicBezTo>
                <a:cubicBezTo>
                  <a:pt x="1619791" y="2841605"/>
                  <a:pt x="2036485" y="2612833"/>
                  <a:pt x="2408553" y="2286284"/>
                </a:cubicBezTo>
                <a:cubicBezTo>
                  <a:pt x="2568410" y="2103782"/>
                  <a:pt x="2660078" y="1911133"/>
                  <a:pt x="2687909" y="1676432"/>
                </a:cubicBezTo>
                <a:cubicBezTo>
                  <a:pt x="2707992" y="1450263"/>
                  <a:pt x="2753127" y="1198387"/>
                  <a:pt x="2683567" y="998553"/>
                </a:cubicBezTo>
                <a:cubicBezTo>
                  <a:pt x="2629939" y="820290"/>
                  <a:pt x="2520884" y="721977"/>
                  <a:pt x="2452460" y="555156"/>
                </a:cubicBezTo>
                <a:cubicBezTo>
                  <a:pt x="2352353" y="372684"/>
                  <a:pt x="2204595" y="247211"/>
                  <a:pt x="2010992" y="143603"/>
                </a:cubicBezTo>
                <a:cubicBezTo>
                  <a:pt x="1832135" y="46009"/>
                  <a:pt x="1607753" y="22371"/>
                  <a:pt x="1418992" y="307"/>
                </a:cubicBezTo>
                <a:cubicBezTo>
                  <a:pt x="1392034" y="826"/>
                  <a:pt x="1366510" y="531"/>
                  <a:pt x="1341796" y="513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2" name="!!foto2">
            <a:extLst>
              <a:ext uri="{FF2B5EF4-FFF2-40B4-BE49-F238E27FC236}">
                <a16:creationId xmlns:a16="http://schemas.microsoft.com/office/drawing/2014/main" id="{555FB574-5A07-2BC9-4CED-5CE41A1EB927}"/>
              </a:ext>
            </a:extLst>
          </p:cNvPr>
          <p:cNvSpPr/>
          <p:nvPr/>
        </p:nvSpPr>
        <p:spPr>
          <a:xfrm>
            <a:off x="3650278" y="720159"/>
            <a:ext cx="2575946" cy="2679878"/>
          </a:xfrm>
          <a:custGeom>
            <a:avLst/>
            <a:gdLst>
              <a:gd name="connsiteX0" fmla="*/ 1269655 w 2575946"/>
              <a:gd name="connsiteY0" fmla="*/ 4856 h 2679878"/>
              <a:gd name="connsiteX1" fmla="*/ 132418 w 2575946"/>
              <a:gd name="connsiteY1" fmla="*/ 879580 h 2679878"/>
              <a:gd name="connsiteX2" fmla="*/ 19196 w 2575946"/>
              <a:gd name="connsiteY2" fmla="*/ 1693127 h 2679878"/>
              <a:gd name="connsiteX3" fmla="*/ 989341 w 2575946"/>
              <a:gd name="connsiteY3" fmla="*/ 2657790 h 2679878"/>
              <a:gd name="connsiteX4" fmla="*/ 2279060 w 2575946"/>
              <a:gd name="connsiteY4" fmla="*/ 2163361 h 2679878"/>
              <a:gd name="connsiteX5" fmla="*/ 2543397 w 2575946"/>
              <a:gd name="connsiteY5" fmla="*/ 1586298 h 2679878"/>
              <a:gd name="connsiteX6" fmla="*/ 2539288 w 2575946"/>
              <a:gd name="connsiteY6" fmla="*/ 944865 h 2679878"/>
              <a:gd name="connsiteX7" fmla="*/ 2320606 w 2575946"/>
              <a:gd name="connsiteY7" fmla="*/ 525308 h 2679878"/>
              <a:gd name="connsiteX8" fmla="*/ 1902873 w 2575946"/>
              <a:gd name="connsiteY8" fmla="*/ 135882 h 2679878"/>
              <a:gd name="connsiteX9" fmla="*/ 1342701 w 2575946"/>
              <a:gd name="connsiteY9" fmla="*/ 290 h 2679878"/>
              <a:gd name="connsiteX10" fmla="*/ 1269655 w 2575946"/>
              <a:gd name="connsiteY10" fmla="*/ 4856 h 267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5946" h="2679878" fill="none" extrusionOk="0">
                <a:moveTo>
                  <a:pt x="1269655" y="4856"/>
                </a:moveTo>
                <a:cubicBezTo>
                  <a:pt x="732226" y="6761"/>
                  <a:pt x="375302" y="342644"/>
                  <a:pt x="132418" y="879580"/>
                </a:cubicBezTo>
                <a:cubicBezTo>
                  <a:pt x="21514" y="1130093"/>
                  <a:pt x="-17378" y="1373587"/>
                  <a:pt x="19196" y="1693127"/>
                </a:cubicBezTo>
                <a:cubicBezTo>
                  <a:pt x="85677" y="2097423"/>
                  <a:pt x="574958" y="2621463"/>
                  <a:pt x="989341" y="2657790"/>
                </a:cubicBezTo>
                <a:cubicBezTo>
                  <a:pt x="1390177" y="2719300"/>
                  <a:pt x="1914215" y="2606402"/>
                  <a:pt x="2279060" y="2163361"/>
                </a:cubicBezTo>
                <a:cubicBezTo>
                  <a:pt x="2410868" y="2007922"/>
                  <a:pt x="2457859" y="1799185"/>
                  <a:pt x="2543397" y="1586298"/>
                </a:cubicBezTo>
                <a:cubicBezTo>
                  <a:pt x="2563618" y="1341375"/>
                  <a:pt x="2589769" y="1163040"/>
                  <a:pt x="2539288" y="944865"/>
                </a:cubicBezTo>
                <a:cubicBezTo>
                  <a:pt x="2487933" y="789603"/>
                  <a:pt x="2386794" y="665661"/>
                  <a:pt x="2320606" y="525308"/>
                </a:cubicBezTo>
                <a:cubicBezTo>
                  <a:pt x="2251084" y="341042"/>
                  <a:pt x="2067786" y="192619"/>
                  <a:pt x="1902873" y="135882"/>
                </a:cubicBezTo>
                <a:cubicBezTo>
                  <a:pt x="1694417" y="34999"/>
                  <a:pt x="1534115" y="23436"/>
                  <a:pt x="1342701" y="290"/>
                </a:cubicBezTo>
                <a:cubicBezTo>
                  <a:pt x="1316579" y="2582"/>
                  <a:pt x="1297363" y="3401"/>
                  <a:pt x="1269655" y="4856"/>
                </a:cubicBezTo>
                <a:close/>
              </a:path>
              <a:path w="2575946" h="2679878" stroke="0" extrusionOk="0">
                <a:moveTo>
                  <a:pt x="1269655" y="4856"/>
                </a:moveTo>
                <a:cubicBezTo>
                  <a:pt x="687449" y="39222"/>
                  <a:pt x="300427" y="395850"/>
                  <a:pt x="132418" y="879580"/>
                </a:cubicBezTo>
                <a:cubicBezTo>
                  <a:pt x="5027" y="1143994"/>
                  <a:pt x="-2710" y="1442370"/>
                  <a:pt x="19196" y="1693127"/>
                </a:cubicBezTo>
                <a:cubicBezTo>
                  <a:pt x="162896" y="2128522"/>
                  <a:pt x="571789" y="2549023"/>
                  <a:pt x="989341" y="2657790"/>
                </a:cubicBezTo>
                <a:cubicBezTo>
                  <a:pt x="1480350" y="2736529"/>
                  <a:pt x="1966323" y="2525332"/>
                  <a:pt x="2279060" y="2163361"/>
                </a:cubicBezTo>
                <a:cubicBezTo>
                  <a:pt x="2434275" y="1989826"/>
                  <a:pt x="2524801" y="1814328"/>
                  <a:pt x="2543397" y="1586298"/>
                </a:cubicBezTo>
                <a:cubicBezTo>
                  <a:pt x="2572340" y="1373683"/>
                  <a:pt x="2611468" y="1126517"/>
                  <a:pt x="2539288" y="944865"/>
                </a:cubicBezTo>
                <a:cubicBezTo>
                  <a:pt x="2485222" y="773534"/>
                  <a:pt x="2394271" y="670799"/>
                  <a:pt x="2320606" y="525308"/>
                </a:cubicBezTo>
                <a:cubicBezTo>
                  <a:pt x="2239461" y="329998"/>
                  <a:pt x="2099009" y="241322"/>
                  <a:pt x="1902873" y="135882"/>
                </a:cubicBezTo>
                <a:cubicBezTo>
                  <a:pt x="1752050" y="29479"/>
                  <a:pt x="1530738" y="5615"/>
                  <a:pt x="1342701" y="290"/>
                </a:cubicBezTo>
                <a:cubicBezTo>
                  <a:pt x="1315970" y="832"/>
                  <a:pt x="1292704" y="-359"/>
                  <a:pt x="1269655" y="4856"/>
                </a:cubicBezTo>
                <a:close/>
              </a:path>
            </a:pathLst>
          </a:custGeom>
          <a:blipFill>
            <a:blip r:embed="rId3"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3" name="!!foto1_element">
            <a:extLst>
              <a:ext uri="{FF2B5EF4-FFF2-40B4-BE49-F238E27FC236}">
                <a16:creationId xmlns:a16="http://schemas.microsoft.com/office/drawing/2014/main" id="{C1A7EAC5-BE9A-412C-8D7D-F9D30407E791}"/>
              </a:ext>
            </a:extLst>
          </p:cNvPr>
          <p:cNvSpPr/>
          <p:nvPr/>
        </p:nvSpPr>
        <p:spPr>
          <a:xfrm>
            <a:off x="2285566" y="3612042"/>
            <a:ext cx="2968826" cy="3154164"/>
          </a:xfrm>
          <a:custGeom>
            <a:avLst/>
            <a:gdLst>
              <a:gd name="connsiteX0" fmla="*/ 236822 w 2968826"/>
              <a:gd name="connsiteY0" fmla="*/ 2422811 h 3154164"/>
              <a:gd name="connsiteX1" fmla="*/ 2106116 w 2968826"/>
              <a:gd name="connsiteY1" fmla="*/ 3047587 h 3154164"/>
              <a:gd name="connsiteX2" fmla="*/ 2890687 w 2968826"/>
              <a:gd name="connsiteY2" fmla="*/ 1266831 h 3154164"/>
              <a:gd name="connsiteX3" fmla="*/ 1942004 w 2968826"/>
              <a:gd name="connsiteY3" fmla="*/ 268484 h 3154164"/>
              <a:gd name="connsiteX4" fmla="*/ 1058102 w 2968826"/>
              <a:gd name="connsiteY4" fmla="*/ 1443 h 3154164"/>
              <a:gd name="connsiteX5" fmla="*/ 511062 w 2968826"/>
              <a:gd name="connsiteY5" fmla="*/ 241853 h 3154164"/>
              <a:gd name="connsiteX6" fmla="*/ 226026 w 2968826"/>
              <a:gd name="connsiteY6" fmla="*/ 552082 h 3154164"/>
              <a:gd name="connsiteX7" fmla="*/ 12248 w 2968826"/>
              <a:gd name="connsiteY7" fmla="*/ 1736132 h 3154164"/>
              <a:gd name="connsiteX8" fmla="*/ 236822 w 2968826"/>
              <a:gd name="connsiteY8" fmla="*/ 2423530 h 3154164"/>
              <a:gd name="connsiteX9" fmla="*/ 236822 w 2968826"/>
              <a:gd name="connsiteY9" fmla="*/ 2422811 h 3154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8826" h="3154164" fill="none" extrusionOk="0">
                <a:moveTo>
                  <a:pt x="236822" y="2422811"/>
                </a:moveTo>
                <a:cubicBezTo>
                  <a:pt x="575578" y="2997361"/>
                  <a:pt x="1388232" y="3328089"/>
                  <a:pt x="2106116" y="3047587"/>
                </a:cubicBezTo>
                <a:cubicBezTo>
                  <a:pt x="2705441" y="2777287"/>
                  <a:pt x="3143278" y="1977342"/>
                  <a:pt x="2890687" y="1266831"/>
                </a:cubicBezTo>
                <a:cubicBezTo>
                  <a:pt x="2772843" y="787932"/>
                  <a:pt x="2358336" y="426796"/>
                  <a:pt x="1942004" y="268484"/>
                </a:cubicBezTo>
                <a:cubicBezTo>
                  <a:pt x="1618276" y="133639"/>
                  <a:pt x="1320331" y="3206"/>
                  <a:pt x="1058102" y="1443"/>
                </a:cubicBezTo>
                <a:cubicBezTo>
                  <a:pt x="843991" y="32459"/>
                  <a:pt x="646505" y="90942"/>
                  <a:pt x="511062" y="241853"/>
                </a:cubicBezTo>
                <a:cubicBezTo>
                  <a:pt x="395184" y="322099"/>
                  <a:pt x="311669" y="423829"/>
                  <a:pt x="226026" y="552082"/>
                </a:cubicBezTo>
                <a:cubicBezTo>
                  <a:pt x="75045" y="928292"/>
                  <a:pt x="-29901" y="1360833"/>
                  <a:pt x="12248" y="1736132"/>
                </a:cubicBezTo>
                <a:cubicBezTo>
                  <a:pt x="26325" y="1971567"/>
                  <a:pt x="70398" y="2214051"/>
                  <a:pt x="236822" y="2423530"/>
                </a:cubicBezTo>
                <a:cubicBezTo>
                  <a:pt x="236820" y="2423303"/>
                  <a:pt x="236829" y="2423134"/>
                  <a:pt x="236822" y="2422811"/>
                </a:cubicBezTo>
                <a:close/>
              </a:path>
              <a:path w="2968826" h="3154164" stroke="0" extrusionOk="0">
                <a:moveTo>
                  <a:pt x="236822" y="2422811"/>
                </a:moveTo>
                <a:cubicBezTo>
                  <a:pt x="603709" y="3057642"/>
                  <a:pt x="1421887" y="3410237"/>
                  <a:pt x="2106116" y="3047587"/>
                </a:cubicBezTo>
                <a:cubicBezTo>
                  <a:pt x="2833343" y="2865192"/>
                  <a:pt x="3175537" y="1886552"/>
                  <a:pt x="2890687" y="1266831"/>
                </a:cubicBezTo>
                <a:cubicBezTo>
                  <a:pt x="2790022" y="886679"/>
                  <a:pt x="2346695" y="524042"/>
                  <a:pt x="1942004" y="268484"/>
                </a:cubicBezTo>
                <a:cubicBezTo>
                  <a:pt x="1679000" y="112076"/>
                  <a:pt x="1317310" y="1343"/>
                  <a:pt x="1058102" y="1443"/>
                </a:cubicBezTo>
                <a:cubicBezTo>
                  <a:pt x="845648" y="-23554"/>
                  <a:pt x="670092" y="85770"/>
                  <a:pt x="511062" y="241853"/>
                </a:cubicBezTo>
                <a:cubicBezTo>
                  <a:pt x="416265" y="317100"/>
                  <a:pt x="284885" y="422525"/>
                  <a:pt x="226026" y="552082"/>
                </a:cubicBezTo>
                <a:cubicBezTo>
                  <a:pt x="31154" y="869583"/>
                  <a:pt x="-88825" y="1392538"/>
                  <a:pt x="12248" y="1736132"/>
                </a:cubicBezTo>
                <a:cubicBezTo>
                  <a:pt x="7064" y="1978281"/>
                  <a:pt x="112700" y="2229650"/>
                  <a:pt x="236822" y="2423530"/>
                </a:cubicBezTo>
                <a:cubicBezTo>
                  <a:pt x="236773" y="2423314"/>
                  <a:pt x="236873" y="2423101"/>
                  <a:pt x="236822" y="2422811"/>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foto1">
            <a:extLst>
              <a:ext uri="{FF2B5EF4-FFF2-40B4-BE49-F238E27FC236}">
                <a16:creationId xmlns:a16="http://schemas.microsoft.com/office/drawing/2014/main" id="{50977E16-EDFA-0243-8362-047FA82E0823}"/>
              </a:ext>
            </a:extLst>
          </p:cNvPr>
          <p:cNvSpPr/>
          <p:nvPr/>
        </p:nvSpPr>
        <p:spPr>
          <a:xfrm>
            <a:off x="2365376" y="3696834"/>
            <a:ext cx="2809206" cy="2984580"/>
          </a:xfrm>
          <a:custGeom>
            <a:avLst/>
            <a:gdLst>
              <a:gd name="connsiteX0" fmla="*/ 224089 w 2809206"/>
              <a:gd name="connsiteY0" fmla="*/ 2292548 h 2984580"/>
              <a:gd name="connsiteX1" fmla="*/ 1992879 w 2809206"/>
              <a:gd name="connsiteY1" fmla="*/ 2883733 h 2984580"/>
              <a:gd name="connsiteX2" fmla="*/ 2735268 w 2809206"/>
              <a:gd name="connsiteY2" fmla="*/ 1198720 h 2984580"/>
              <a:gd name="connsiteX3" fmla="*/ 1837592 w 2809206"/>
              <a:gd name="connsiteY3" fmla="*/ 254049 h 2984580"/>
              <a:gd name="connsiteX4" fmla="*/ 1001213 w 2809206"/>
              <a:gd name="connsiteY4" fmla="*/ 1366 h 2984580"/>
              <a:gd name="connsiteX5" fmla="*/ 483585 w 2809206"/>
              <a:gd name="connsiteY5" fmla="*/ 228849 h 2984580"/>
              <a:gd name="connsiteX6" fmla="*/ 213873 w 2809206"/>
              <a:gd name="connsiteY6" fmla="*/ 522399 h 2984580"/>
              <a:gd name="connsiteX7" fmla="*/ 11589 w 2809206"/>
              <a:gd name="connsiteY7" fmla="*/ 1642789 h 2984580"/>
              <a:gd name="connsiteX8" fmla="*/ 224089 w 2809206"/>
              <a:gd name="connsiteY8" fmla="*/ 2293228 h 2984580"/>
              <a:gd name="connsiteX9" fmla="*/ 224089 w 2809206"/>
              <a:gd name="connsiteY9" fmla="*/ 2292548 h 298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9206" h="2984580" fill="none" extrusionOk="0">
                <a:moveTo>
                  <a:pt x="224089" y="2292548"/>
                </a:moveTo>
                <a:cubicBezTo>
                  <a:pt x="522245" y="2808446"/>
                  <a:pt x="1234176" y="3150837"/>
                  <a:pt x="1992879" y="2883733"/>
                </a:cubicBezTo>
                <a:cubicBezTo>
                  <a:pt x="2536104" y="2631540"/>
                  <a:pt x="2973775" y="1861527"/>
                  <a:pt x="2735268" y="1198720"/>
                </a:cubicBezTo>
                <a:cubicBezTo>
                  <a:pt x="2615882" y="752473"/>
                  <a:pt x="2222730" y="464483"/>
                  <a:pt x="1837592" y="254049"/>
                </a:cubicBezTo>
                <a:cubicBezTo>
                  <a:pt x="1560605" y="115054"/>
                  <a:pt x="1288699" y="-11549"/>
                  <a:pt x="1001213" y="1366"/>
                </a:cubicBezTo>
                <a:cubicBezTo>
                  <a:pt x="798655" y="30610"/>
                  <a:pt x="609177" y="84426"/>
                  <a:pt x="483585" y="228849"/>
                </a:cubicBezTo>
                <a:cubicBezTo>
                  <a:pt x="376417" y="307006"/>
                  <a:pt x="292140" y="402650"/>
                  <a:pt x="213873" y="522399"/>
                </a:cubicBezTo>
                <a:cubicBezTo>
                  <a:pt x="60889" y="869592"/>
                  <a:pt x="-50766" y="1345674"/>
                  <a:pt x="11589" y="1642789"/>
                </a:cubicBezTo>
                <a:cubicBezTo>
                  <a:pt x="10635" y="1857828"/>
                  <a:pt x="60263" y="2094897"/>
                  <a:pt x="224089" y="2293228"/>
                </a:cubicBezTo>
                <a:cubicBezTo>
                  <a:pt x="224099" y="2293122"/>
                  <a:pt x="224085" y="2292734"/>
                  <a:pt x="224089" y="2292548"/>
                </a:cubicBezTo>
                <a:close/>
              </a:path>
              <a:path w="2809206" h="2984580" stroke="0" extrusionOk="0">
                <a:moveTo>
                  <a:pt x="224089" y="2292548"/>
                </a:moveTo>
                <a:cubicBezTo>
                  <a:pt x="560232" y="2970307"/>
                  <a:pt x="1342843" y="3235831"/>
                  <a:pt x="1992879" y="2883733"/>
                </a:cubicBezTo>
                <a:cubicBezTo>
                  <a:pt x="2658059" y="2678400"/>
                  <a:pt x="2981274" y="1820125"/>
                  <a:pt x="2735268" y="1198720"/>
                </a:cubicBezTo>
                <a:cubicBezTo>
                  <a:pt x="2630595" y="830365"/>
                  <a:pt x="2219170" y="547240"/>
                  <a:pt x="1837592" y="254049"/>
                </a:cubicBezTo>
                <a:cubicBezTo>
                  <a:pt x="1626470" y="101433"/>
                  <a:pt x="1286067" y="-11145"/>
                  <a:pt x="1001213" y="1366"/>
                </a:cubicBezTo>
                <a:cubicBezTo>
                  <a:pt x="802435" y="-10051"/>
                  <a:pt x="640964" y="73434"/>
                  <a:pt x="483585" y="228849"/>
                </a:cubicBezTo>
                <a:cubicBezTo>
                  <a:pt x="394987" y="294127"/>
                  <a:pt x="276964" y="406185"/>
                  <a:pt x="213873" y="522399"/>
                </a:cubicBezTo>
                <a:cubicBezTo>
                  <a:pt x="30079" y="819328"/>
                  <a:pt x="-74172" y="1311743"/>
                  <a:pt x="11589" y="1642789"/>
                </a:cubicBezTo>
                <a:cubicBezTo>
                  <a:pt x="30961" y="1871685"/>
                  <a:pt x="106906" y="2111919"/>
                  <a:pt x="224089" y="2293228"/>
                </a:cubicBezTo>
                <a:cubicBezTo>
                  <a:pt x="224144" y="2293031"/>
                  <a:pt x="224110" y="2292826"/>
                  <a:pt x="224089" y="2292548"/>
                </a:cubicBezTo>
                <a:close/>
              </a:path>
            </a:pathLst>
          </a:custGeom>
          <a:blipFill>
            <a:blip r:embed="rId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elftopia">
            <a:extLst>
              <a:ext uri="{FF2B5EF4-FFF2-40B4-BE49-F238E27FC236}">
                <a16:creationId xmlns:a16="http://schemas.microsoft.com/office/drawing/2014/main" id="{2CD412A1-DBC4-BC01-662D-08139F65B07F}"/>
              </a:ext>
            </a:extLst>
          </p:cNvPr>
          <p:cNvSpPr/>
          <p:nvPr/>
        </p:nvSpPr>
        <p:spPr>
          <a:xfrm>
            <a:off x="6665578" y="984113"/>
            <a:ext cx="2598718" cy="758445"/>
          </a:xfrm>
          <a:prstGeom prst="roundRect">
            <a:avLst/>
          </a:prstGeom>
          <a:solidFill>
            <a:srgbClr val="4A269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err="1">
                <a:ln>
                  <a:noFill/>
                </a:ln>
                <a:solidFill>
                  <a:prstClr val="white"/>
                </a:solidFill>
                <a:effectLst/>
                <a:uLnTx/>
                <a:uFillTx/>
                <a:latin typeface="Montserrat SemiBold"/>
                <a:ea typeface="+mn-ea"/>
                <a:cs typeface="+mn-cs"/>
              </a:rPr>
              <a:t>Elftopia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8" name="!!fotoaanbevolen_elemnt">
            <a:extLst>
              <a:ext uri="{FF2B5EF4-FFF2-40B4-BE49-F238E27FC236}">
                <a16:creationId xmlns:a16="http://schemas.microsoft.com/office/drawing/2014/main" id="{FF0A71EB-E4E1-EAE5-0706-9C212FD01C00}"/>
              </a:ext>
            </a:extLst>
          </p:cNvPr>
          <p:cNvSpPr/>
          <p:nvPr/>
        </p:nvSpPr>
        <p:spPr>
          <a:xfrm>
            <a:off x="8711004" y="1907029"/>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fotoaanbevolen">
            <a:extLst>
              <a:ext uri="{FF2B5EF4-FFF2-40B4-BE49-F238E27FC236}">
                <a16:creationId xmlns:a16="http://schemas.microsoft.com/office/drawing/2014/main" id="{F950BBA0-2F4D-EDF8-19AF-BE2D082EA645}"/>
              </a:ext>
            </a:extLst>
          </p:cNvPr>
          <p:cNvSpPr/>
          <p:nvPr/>
        </p:nvSpPr>
        <p:spPr>
          <a:xfrm>
            <a:off x="8769911" y="1968314"/>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t="245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0" name="!!aanbevolendoorannelies">
            <a:extLst>
              <a:ext uri="{FF2B5EF4-FFF2-40B4-BE49-F238E27FC236}">
                <a16:creationId xmlns:a16="http://schemas.microsoft.com/office/drawing/2014/main" id="{C2A43716-FD57-185D-B710-0D78443292E7}"/>
              </a:ext>
            </a:extLst>
          </p:cNvPr>
          <p:cNvGrpSpPr/>
          <p:nvPr/>
        </p:nvGrpSpPr>
        <p:grpSpPr>
          <a:xfrm>
            <a:off x="6666016" y="1900901"/>
            <a:ext cx="2160647" cy="606401"/>
            <a:chOff x="5982456" y="2977493"/>
            <a:chExt cx="2761552" cy="775049"/>
          </a:xfrm>
          <a:solidFill>
            <a:srgbClr val="4A269A"/>
          </a:solidFill>
        </p:grpSpPr>
        <p:sp>
          <p:nvSpPr>
            <p:cNvPr id="61" name="Vrije vorm: vorm 60">
              <a:extLst>
                <a:ext uri="{FF2B5EF4-FFF2-40B4-BE49-F238E27FC236}">
                  <a16:creationId xmlns:a16="http://schemas.microsoft.com/office/drawing/2014/main" id="{37F5D5A7-A576-3800-BFB3-D0807FBBE046}"/>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2" name="Graphic 5">
              <a:extLst>
                <a:ext uri="{FF2B5EF4-FFF2-40B4-BE49-F238E27FC236}">
                  <a16:creationId xmlns:a16="http://schemas.microsoft.com/office/drawing/2014/main" id="{4AF614A9-E200-C763-5467-6C88E58AAABF}"/>
                </a:ext>
              </a:extLst>
            </p:cNvPr>
            <p:cNvGrpSpPr/>
            <p:nvPr/>
          </p:nvGrpSpPr>
          <p:grpSpPr>
            <a:xfrm>
              <a:off x="6049169" y="3044168"/>
              <a:ext cx="2628164" cy="641604"/>
              <a:chOff x="6049169" y="3044168"/>
              <a:chExt cx="2628164" cy="641604"/>
            </a:xfrm>
            <a:grpFill/>
          </p:grpSpPr>
          <p:sp>
            <p:nvSpPr>
              <p:cNvPr id="63" name="Vrije vorm: vorm 62">
                <a:extLst>
                  <a:ext uri="{FF2B5EF4-FFF2-40B4-BE49-F238E27FC236}">
                    <a16:creationId xmlns:a16="http://schemas.microsoft.com/office/drawing/2014/main" id="{5891E784-010B-EB24-82D6-3E078A2E1287}"/>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B3DD4931-1769-241E-C82D-E14C430D1DCC}"/>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1B353C8B-5898-5BBB-FAC5-0F47CA4F7EB3}"/>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B30A53BC-343B-4E5C-57EA-75AB8FFBD423}"/>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26F0D288-416C-3979-2CEE-132C87EA3BFD}"/>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9E18800A-9D46-3D14-5E64-811E5181A01F}"/>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C7D0E265-0324-DEB9-BF7A-41F3F083B571}"/>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2544DDC6-5405-2F16-1940-D0946980DF2F}"/>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36BD1DE7-3B9E-8809-2672-65296868BA46}"/>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A02336E5-2714-DDA7-7956-3B914ED40769}"/>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F9FB521F-481B-A67D-9349-944CE7A64E39}"/>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A3A854A0-652D-96EF-BFF7-8D7AB1969F4F}"/>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4A72110F-0B87-7F16-EDF6-6653F3EF4AB3}"/>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E5005121-5A8E-F951-47A4-C3360F791FB5}"/>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41F19B96-A4EC-4990-3F3C-7E03D2D06FC1}"/>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DE03B991-E070-F861-437A-4E34F01D93C1}"/>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3DCC562E-BC7D-4E1F-0D8B-BB314E41FF8C}"/>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98513C02-0D18-A15C-13FC-55BC51B01C9E}"/>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A5D56295-77B0-4623-3F5B-D25FBB71B419}"/>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776075AD-965C-60F3-D612-1977E2F8F609}"/>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C749748E-93D8-0408-3D7C-2D2A9879722B}"/>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4" name="Vrije vorm: vorm 83">
                <a:extLst>
                  <a:ext uri="{FF2B5EF4-FFF2-40B4-BE49-F238E27FC236}">
                    <a16:creationId xmlns:a16="http://schemas.microsoft.com/office/drawing/2014/main" id="{C4F6F9BD-9B74-342F-27B3-E7477512A727}"/>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grpSp>
        <p:nvGrpSpPr>
          <p:cNvPr id="85" name="!!link_vorigedia">
            <a:extLst>
              <a:ext uri="{FF2B5EF4-FFF2-40B4-BE49-F238E27FC236}">
                <a16:creationId xmlns:a16="http://schemas.microsoft.com/office/drawing/2014/main" id="{71DB8842-9A81-2509-ADBD-7518DB55669D}"/>
              </a:ext>
            </a:extLst>
          </p:cNvPr>
          <p:cNvGrpSpPr/>
          <p:nvPr/>
        </p:nvGrpSpPr>
        <p:grpSpPr>
          <a:xfrm>
            <a:off x="339796" y="5971556"/>
            <a:ext cx="972650" cy="608698"/>
            <a:chOff x="5264513" y="3352232"/>
            <a:chExt cx="972650" cy="608698"/>
          </a:xfrm>
        </p:grpSpPr>
        <p:grpSp>
          <p:nvGrpSpPr>
            <p:cNvPr id="86" name="!!pijlterug">
              <a:extLst>
                <a:ext uri="{FF2B5EF4-FFF2-40B4-BE49-F238E27FC236}">
                  <a16:creationId xmlns:a16="http://schemas.microsoft.com/office/drawing/2014/main" id="{46589485-CAE0-226F-52DB-6F9BAD5EA985}"/>
                </a:ext>
              </a:extLst>
            </p:cNvPr>
            <p:cNvGrpSpPr/>
            <p:nvPr/>
          </p:nvGrpSpPr>
          <p:grpSpPr>
            <a:xfrm>
              <a:off x="5319729" y="3392507"/>
              <a:ext cx="836061" cy="523220"/>
              <a:chOff x="5319729" y="2943256"/>
              <a:chExt cx="1553925" cy="972471"/>
            </a:xfrm>
          </p:grpSpPr>
          <p:sp>
            <p:nvSpPr>
              <p:cNvPr id="88" name="Vrije vorm: vorm 87">
                <a:extLst>
                  <a:ext uri="{FF2B5EF4-FFF2-40B4-BE49-F238E27FC236}">
                    <a16:creationId xmlns:a16="http://schemas.microsoft.com/office/drawing/2014/main" id="{FC6404C2-2C4C-7430-3837-4C58461CEAE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9" name="Graphic 19">
                <a:extLst>
                  <a:ext uri="{FF2B5EF4-FFF2-40B4-BE49-F238E27FC236}">
                    <a16:creationId xmlns:a16="http://schemas.microsoft.com/office/drawing/2014/main" id="{F8B3F9E7-63AC-52D4-A11E-1AD4870E305A}"/>
                  </a:ext>
                </a:extLst>
              </p:cNvPr>
              <p:cNvGrpSpPr/>
              <p:nvPr/>
            </p:nvGrpSpPr>
            <p:grpSpPr>
              <a:xfrm>
                <a:off x="5376853" y="3000226"/>
                <a:ext cx="1439731" cy="858354"/>
                <a:chOff x="5376853" y="3000226"/>
                <a:chExt cx="1439731" cy="858354"/>
              </a:xfrm>
            </p:grpSpPr>
            <p:grpSp>
              <p:nvGrpSpPr>
                <p:cNvPr id="90" name="Graphic 19">
                  <a:extLst>
                    <a:ext uri="{FF2B5EF4-FFF2-40B4-BE49-F238E27FC236}">
                      <a16:creationId xmlns:a16="http://schemas.microsoft.com/office/drawing/2014/main" id="{2B4B6E26-F05A-9BD9-6DC4-3C6FB142ED4E}"/>
                    </a:ext>
                  </a:extLst>
                </p:cNvPr>
                <p:cNvGrpSpPr/>
                <p:nvPr/>
              </p:nvGrpSpPr>
              <p:grpSpPr>
                <a:xfrm>
                  <a:off x="5378317" y="3000226"/>
                  <a:ext cx="1435193" cy="853806"/>
                  <a:chOff x="5378317" y="3000226"/>
                  <a:chExt cx="1435193" cy="853806"/>
                </a:xfrm>
              </p:grpSpPr>
              <p:sp>
                <p:nvSpPr>
                  <p:cNvPr id="93" name="Vrije vorm: vorm 92">
                    <a:extLst>
                      <a:ext uri="{FF2B5EF4-FFF2-40B4-BE49-F238E27FC236}">
                        <a16:creationId xmlns:a16="http://schemas.microsoft.com/office/drawing/2014/main" id="{C39C79AB-8E0C-47ED-F42F-3DAE07FFDD3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4A269A"/>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5F94431D-6099-9399-33F5-A82E5802A14B}"/>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5" name="Vrije vorm: vorm 94">
                    <a:extLst>
                      <a:ext uri="{FF2B5EF4-FFF2-40B4-BE49-F238E27FC236}">
                        <a16:creationId xmlns:a16="http://schemas.microsoft.com/office/drawing/2014/main" id="{85177063-7D77-0729-FD3D-181499F9017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D687F29D-9A20-E3E3-65D5-7F00D2220304}"/>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7" name="Vrije vorm: vorm 96">
                    <a:extLst>
                      <a:ext uri="{FF2B5EF4-FFF2-40B4-BE49-F238E27FC236}">
                        <a16:creationId xmlns:a16="http://schemas.microsoft.com/office/drawing/2014/main" id="{F78CC91F-F2F3-2688-E9B5-4E2FFA98981E}"/>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8" name="Vrije vorm: vorm 97">
                    <a:extLst>
                      <a:ext uri="{FF2B5EF4-FFF2-40B4-BE49-F238E27FC236}">
                        <a16:creationId xmlns:a16="http://schemas.microsoft.com/office/drawing/2014/main" id="{AA044957-E4DD-BCCB-77FB-7ECA9C472B64}"/>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91" name="Vrije vorm: vorm 90">
                  <a:extLst>
                    <a:ext uri="{FF2B5EF4-FFF2-40B4-BE49-F238E27FC236}">
                      <a16:creationId xmlns:a16="http://schemas.microsoft.com/office/drawing/2014/main" id="{98323570-E611-0B52-6E0D-E13D80E348FF}"/>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F5A9130E-D31E-D5B8-8F17-0A434687E59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7" name="!!linkvorigedia">
              <a:hlinkClick r:id="rId6" action="ppaction://hlinksldjump"/>
              <a:extLst>
                <a:ext uri="{FF2B5EF4-FFF2-40B4-BE49-F238E27FC236}">
                  <a16:creationId xmlns:a16="http://schemas.microsoft.com/office/drawing/2014/main" id="{F020F1D4-B95C-1584-DB1B-766A9EACC1E3}"/>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99" name="!!#deeljezomer">
            <a:hlinkClick r:id="rId7" action="ppaction://hlinksldjump"/>
            <a:extLst>
              <a:ext uri="{FF2B5EF4-FFF2-40B4-BE49-F238E27FC236}">
                <a16:creationId xmlns:a16="http://schemas.microsoft.com/office/drawing/2014/main" id="{D3CA650C-C8F4-5FEF-671A-07FF13D06E6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3708865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1+#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1+#ppt_w/2"/>
                                          </p:val>
                                        </p:tav>
                                        <p:tav tm="100000">
                                          <p:val>
                                            <p:strVal val="#ppt_x"/>
                                          </p:val>
                                        </p:tav>
                                      </p:tavLst>
                                    </p:anim>
                                    <p:anim calcmode="lin" valueType="num">
                                      <p:cBhvr additive="base">
                                        <p:cTn id="12" dur="500" fill="hold"/>
                                        <p:tgtEl>
                                          <p:spTgt spid="56"/>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60"/>
                                        </p:tgtEl>
                                        <p:attrNameLst>
                                          <p:attrName>style.visibility</p:attrName>
                                        </p:attrNameLst>
                                      </p:cBhvr>
                                      <p:to>
                                        <p:strVal val="visible"/>
                                      </p:to>
                                    </p:set>
                                    <p:anim calcmode="lin" valueType="num">
                                      <p:cBhvr>
                                        <p:cTn id="15" dur="500" fill="hold"/>
                                        <p:tgtEl>
                                          <p:spTgt spid="60"/>
                                        </p:tgtEl>
                                        <p:attrNameLst>
                                          <p:attrName>ppt_w</p:attrName>
                                        </p:attrNameLst>
                                      </p:cBhvr>
                                      <p:tavLst>
                                        <p:tav tm="0">
                                          <p:val>
                                            <p:fltVal val="0"/>
                                          </p:val>
                                        </p:tav>
                                        <p:tav tm="100000">
                                          <p:val>
                                            <p:strVal val="#ppt_w"/>
                                          </p:val>
                                        </p:tav>
                                      </p:tavLst>
                                    </p:anim>
                                    <p:anim calcmode="lin" valueType="num">
                                      <p:cBhvr>
                                        <p:cTn id="16" dur="500" fill="hold"/>
                                        <p:tgtEl>
                                          <p:spTgt spid="60"/>
                                        </p:tgtEl>
                                        <p:attrNameLst>
                                          <p:attrName>ppt_h</p:attrName>
                                        </p:attrNameLst>
                                      </p:cBhvr>
                                      <p:tavLst>
                                        <p:tav tm="0">
                                          <p:val>
                                            <p:fltVal val="0"/>
                                          </p:val>
                                        </p:tav>
                                        <p:tav tm="100000">
                                          <p:val>
                                            <p:strVal val="#ppt_h"/>
                                          </p:val>
                                        </p:tav>
                                      </p:tavLst>
                                    </p:anim>
                                    <p:animEffect transition="in" filter="fade">
                                      <p:cBhvr>
                                        <p:cTn id="17" dur="500"/>
                                        <p:tgtEl>
                                          <p:spTgt spid="6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p:cTn id="20" dur="500" fill="hold"/>
                                        <p:tgtEl>
                                          <p:spTgt spid="58"/>
                                        </p:tgtEl>
                                        <p:attrNameLst>
                                          <p:attrName>ppt_w</p:attrName>
                                        </p:attrNameLst>
                                      </p:cBhvr>
                                      <p:tavLst>
                                        <p:tav tm="0">
                                          <p:val>
                                            <p:fltVal val="0"/>
                                          </p:val>
                                        </p:tav>
                                        <p:tav tm="100000">
                                          <p:val>
                                            <p:strVal val="#ppt_w"/>
                                          </p:val>
                                        </p:tav>
                                      </p:tavLst>
                                    </p:anim>
                                    <p:anim calcmode="lin" valueType="num">
                                      <p:cBhvr>
                                        <p:cTn id="21" dur="500" fill="hold"/>
                                        <p:tgtEl>
                                          <p:spTgt spid="58"/>
                                        </p:tgtEl>
                                        <p:attrNameLst>
                                          <p:attrName>ppt_h</p:attrName>
                                        </p:attrNameLst>
                                      </p:cBhvr>
                                      <p:tavLst>
                                        <p:tav tm="0">
                                          <p:val>
                                            <p:fltVal val="0"/>
                                          </p:val>
                                        </p:tav>
                                        <p:tav tm="100000">
                                          <p:val>
                                            <p:strVal val="#ppt_h"/>
                                          </p:val>
                                        </p:tav>
                                      </p:tavLst>
                                    </p:anim>
                                    <p:animEffect transition="in" filter="fade">
                                      <p:cBhvr>
                                        <p:cTn id="22" dur="500"/>
                                        <p:tgtEl>
                                          <p:spTgt spid="5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Effect transition="in" filter="fade">
                                      <p:cBhvr>
                                        <p:cTn id="27" dur="500"/>
                                        <p:tgtEl>
                                          <p:spTgt spid="59"/>
                                        </p:tgtEl>
                                      </p:cBhvr>
                                    </p:animEffect>
                                  </p:childTnLst>
                                </p:cTn>
                              </p:par>
                              <p:par>
                                <p:cTn id="28" presetID="6" presetClass="emph" presetSubtype="0" autoRev="1" fill="hold" grpId="1" nodeType="withEffect">
                                  <p:stCondLst>
                                    <p:cond delay="400"/>
                                  </p:stCondLst>
                                  <p:childTnLst>
                                    <p:animScale>
                                      <p:cBhvr>
                                        <p:cTn id="29" dur="200" fill="hold"/>
                                        <p:tgtEl>
                                          <p:spTgt spid="58"/>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9"/>
                                        </p:tgtEl>
                                      </p:cBhvr>
                                      <p:by x="105000" y="105000"/>
                                    </p:animScale>
                                  </p:childTnLst>
                                </p:cTn>
                              </p:par>
                              <p:par>
                                <p:cTn id="32" presetID="6" presetClass="emph" presetSubtype="0" autoRev="1" fill="hold" nodeType="withEffect">
                                  <p:stCondLst>
                                    <p:cond delay="400"/>
                                  </p:stCondLst>
                                  <p:childTnLst>
                                    <p:animScale>
                                      <p:cBhvr>
                                        <p:cTn id="33" dur="200" fill="hold"/>
                                        <p:tgtEl>
                                          <p:spTgt spid="60"/>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48"/>
                                        </p:tgtEl>
                                        <p:attrNameLst>
                                          <p:attrName>style.visibility</p:attrName>
                                        </p:attrNameLst>
                                      </p:cBhvr>
                                      <p:to>
                                        <p:strVal val="visible"/>
                                      </p:to>
                                    </p:set>
                                    <p:anim calcmode="lin" valueType="num">
                                      <p:cBhvr additive="base">
                                        <p:cTn id="36" dur="500" fill="hold"/>
                                        <p:tgtEl>
                                          <p:spTgt spid="48"/>
                                        </p:tgtEl>
                                        <p:attrNameLst>
                                          <p:attrName>ppt_x</p:attrName>
                                        </p:attrNameLst>
                                      </p:cBhvr>
                                      <p:tavLst>
                                        <p:tav tm="0">
                                          <p:val>
                                            <p:strVal val="1+#ppt_w/2"/>
                                          </p:val>
                                        </p:tav>
                                        <p:tav tm="100000">
                                          <p:val>
                                            <p:strVal val="#ppt_x"/>
                                          </p:val>
                                        </p:tav>
                                      </p:tavLst>
                                    </p:anim>
                                    <p:anim calcmode="lin" valueType="num">
                                      <p:cBhvr additive="base">
                                        <p:cTn id="37" dur="500" fill="hold"/>
                                        <p:tgtEl>
                                          <p:spTgt spid="48"/>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47"/>
                                        </p:tgtEl>
                                        <p:attrNameLst>
                                          <p:attrName>style.visibility</p:attrName>
                                        </p:attrNameLst>
                                      </p:cBhvr>
                                      <p:to>
                                        <p:strVal val="visible"/>
                                      </p:to>
                                    </p:set>
                                    <p:anim calcmode="lin" valueType="num">
                                      <p:cBhvr additive="base">
                                        <p:cTn id="40" dur="500" fill="hold"/>
                                        <p:tgtEl>
                                          <p:spTgt spid="47"/>
                                        </p:tgtEl>
                                        <p:attrNameLst>
                                          <p:attrName>ppt_x</p:attrName>
                                        </p:attrNameLst>
                                      </p:cBhvr>
                                      <p:tavLst>
                                        <p:tav tm="0">
                                          <p:val>
                                            <p:strVal val="1+#ppt_w/2"/>
                                          </p:val>
                                        </p:tav>
                                        <p:tav tm="100000">
                                          <p:val>
                                            <p:strVal val="#ppt_x"/>
                                          </p:val>
                                        </p:tav>
                                      </p:tavLst>
                                    </p:anim>
                                    <p:anim calcmode="lin" valueType="num">
                                      <p:cBhvr additive="base">
                                        <p:cTn id="41" dur="500" fill="hold"/>
                                        <p:tgtEl>
                                          <p:spTgt spid="47"/>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9"/>
                                        </p:tgtEl>
                                        <p:attrNameLst>
                                          <p:attrName>style.visibility</p:attrName>
                                        </p:attrNameLst>
                                      </p:cBhvr>
                                      <p:to>
                                        <p:strVal val="visible"/>
                                      </p:to>
                                    </p:set>
                                    <p:anim calcmode="lin" valueType="num">
                                      <p:cBhvr>
                                        <p:cTn id="44" dur="500" fill="hold"/>
                                        <p:tgtEl>
                                          <p:spTgt spid="99"/>
                                        </p:tgtEl>
                                        <p:attrNameLst>
                                          <p:attrName>ppt_w</p:attrName>
                                        </p:attrNameLst>
                                      </p:cBhvr>
                                      <p:tavLst>
                                        <p:tav tm="0">
                                          <p:val>
                                            <p:fltVal val="0"/>
                                          </p:val>
                                        </p:tav>
                                        <p:tav tm="100000">
                                          <p:val>
                                            <p:strVal val="#ppt_w"/>
                                          </p:val>
                                        </p:tav>
                                      </p:tavLst>
                                    </p:anim>
                                    <p:anim calcmode="lin" valueType="num">
                                      <p:cBhvr>
                                        <p:cTn id="45" dur="500" fill="hold"/>
                                        <p:tgtEl>
                                          <p:spTgt spid="99"/>
                                        </p:tgtEl>
                                        <p:attrNameLst>
                                          <p:attrName>ppt_h</p:attrName>
                                        </p:attrNameLst>
                                      </p:cBhvr>
                                      <p:tavLst>
                                        <p:tav tm="0">
                                          <p:val>
                                            <p:fltVal val="0"/>
                                          </p:val>
                                        </p:tav>
                                        <p:tav tm="100000">
                                          <p:val>
                                            <p:strVal val="#ppt_h"/>
                                          </p:val>
                                        </p:tav>
                                      </p:tavLst>
                                    </p:anim>
                                    <p:anim calcmode="lin" valueType="num">
                                      <p:cBhvr>
                                        <p:cTn id="46" dur="500" fill="hold"/>
                                        <p:tgtEl>
                                          <p:spTgt spid="99"/>
                                        </p:tgtEl>
                                        <p:attrNameLst>
                                          <p:attrName>style.rotation</p:attrName>
                                        </p:attrNameLst>
                                      </p:cBhvr>
                                      <p:tavLst>
                                        <p:tav tm="0">
                                          <p:val>
                                            <p:fltVal val="360"/>
                                          </p:val>
                                        </p:tav>
                                        <p:tav tm="100000">
                                          <p:val>
                                            <p:fltVal val="0"/>
                                          </p:val>
                                        </p:tav>
                                      </p:tavLst>
                                    </p:anim>
                                    <p:animEffect transition="in" filter="fade">
                                      <p:cBhvr>
                                        <p:cTn id="47" dur="500"/>
                                        <p:tgtEl>
                                          <p:spTgt spid="99"/>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9"/>
                                        </p:tgtEl>
                                        <p:attrNameLst>
                                          <p:attrName>r</p:attrName>
                                        </p:attrNameLst>
                                      </p:cBhvr>
                                    </p:animRot>
                                    <p:animRot by="-240000">
                                      <p:cBhvr>
                                        <p:cTn id="50" dur="100" fill="hold">
                                          <p:stCondLst>
                                            <p:cond delay="100"/>
                                          </p:stCondLst>
                                        </p:cTn>
                                        <p:tgtEl>
                                          <p:spTgt spid="99"/>
                                        </p:tgtEl>
                                        <p:attrNameLst>
                                          <p:attrName>r</p:attrName>
                                        </p:attrNameLst>
                                      </p:cBhvr>
                                    </p:animRot>
                                    <p:animRot by="240000">
                                      <p:cBhvr>
                                        <p:cTn id="51" dur="100" fill="hold">
                                          <p:stCondLst>
                                            <p:cond delay="200"/>
                                          </p:stCondLst>
                                        </p:cTn>
                                        <p:tgtEl>
                                          <p:spTgt spid="99"/>
                                        </p:tgtEl>
                                        <p:attrNameLst>
                                          <p:attrName>r</p:attrName>
                                        </p:attrNameLst>
                                      </p:cBhvr>
                                    </p:animRot>
                                    <p:animRot by="-240000">
                                      <p:cBhvr>
                                        <p:cTn id="52" dur="100" fill="hold">
                                          <p:stCondLst>
                                            <p:cond delay="300"/>
                                          </p:stCondLst>
                                        </p:cTn>
                                        <p:tgtEl>
                                          <p:spTgt spid="99"/>
                                        </p:tgtEl>
                                        <p:attrNameLst>
                                          <p:attrName>r</p:attrName>
                                        </p:attrNameLst>
                                      </p:cBhvr>
                                    </p:animRot>
                                    <p:animRot by="120000">
                                      <p:cBhvr>
                                        <p:cTn id="53" dur="100" fill="hold">
                                          <p:stCondLst>
                                            <p:cond delay="400"/>
                                          </p:stCondLst>
                                        </p:cTn>
                                        <p:tgtEl>
                                          <p:spTgt spid="9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47" grpId="0"/>
      <p:bldP spid="48" grpId="0"/>
      <p:bldP spid="58" grpId="0" animBg="1"/>
      <p:bldP spid="58" grpId="1" animBg="1"/>
      <p:bldP spid="59" grpId="0" animBg="1"/>
      <p:bldP spid="59" grpId="1" animBg="1"/>
    </p:bldLst>
  </p:timing>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1C3AB532-BE23-6D2A-B968-1715F3E1E6AE}"/>
              </a:ext>
            </a:extLst>
          </p:cNvPr>
          <p:cNvSpPr/>
          <p:nvPr/>
        </p:nvSpPr>
        <p:spPr>
          <a:xfrm>
            <a:off x="205946" y="197708"/>
            <a:ext cx="11780108" cy="6462584"/>
          </a:xfrm>
          <a:prstGeom prst="rect">
            <a:avLst/>
          </a:prstGeom>
          <a:solidFill>
            <a:srgbClr val="D0FC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48" name="Groep 47">
            <a:extLst>
              <a:ext uri="{FF2B5EF4-FFF2-40B4-BE49-F238E27FC236}">
                <a16:creationId xmlns:a16="http://schemas.microsoft.com/office/drawing/2014/main" id="{0F90EC79-BF52-4340-849A-70B323981A0F}"/>
              </a:ext>
            </a:extLst>
          </p:cNvPr>
          <p:cNvGrpSpPr/>
          <p:nvPr/>
        </p:nvGrpSpPr>
        <p:grpSpPr>
          <a:xfrm>
            <a:off x="205947" y="3389639"/>
            <a:ext cx="11780108" cy="3279380"/>
            <a:chOff x="2853383" y="4796135"/>
            <a:chExt cx="9144000" cy="1872883"/>
          </a:xfrm>
          <a:solidFill>
            <a:srgbClr val="F4FEF8"/>
          </a:solidFill>
        </p:grpSpPr>
        <p:sp>
          <p:nvSpPr>
            <p:cNvPr id="49" name="Vrije vorm: vorm 48">
              <a:extLst>
                <a:ext uri="{FF2B5EF4-FFF2-40B4-BE49-F238E27FC236}">
                  <a16:creationId xmlns:a16="http://schemas.microsoft.com/office/drawing/2014/main" id="{82CB9336-F590-3730-EED5-8E3BB26A19F5}"/>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50" name="Vrije vorm: vorm 49">
              <a:extLst>
                <a:ext uri="{FF2B5EF4-FFF2-40B4-BE49-F238E27FC236}">
                  <a16:creationId xmlns:a16="http://schemas.microsoft.com/office/drawing/2014/main" id="{074F628E-D808-4154-2660-38E99AD8D0DF}"/>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3" name="!!cirkelcinema">
            <a:extLst>
              <a:ext uri="{FF2B5EF4-FFF2-40B4-BE49-F238E27FC236}">
                <a16:creationId xmlns:a16="http://schemas.microsoft.com/office/drawing/2014/main" id="{DB7D89D6-83E6-A8DD-CF48-15259E9E80D7}"/>
              </a:ext>
            </a:extLst>
          </p:cNvPr>
          <p:cNvSpPr/>
          <p:nvPr/>
        </p:nvSpPr>
        <p:spPr>
          <a:xfrm>
            <a:off x="1379519" y="-830128"/>
            <a:ext cx="4913134" cy="5111370"/>
          </a:xfrm>
          <a:custGeom>
            <a:avLst/>
            <a:gdLst>
              <a:gd name="connsiteX0" fmla="*/ 2421630 w 4913134"/>
              <a:gd name="connsiteY0" fmla="*/ 9262 h 5111370"/>
              <a:gd name="connsiteX1" fmla="*/ 252562 w 4913134"/>
              <a:gd name="connsiteY1" fmla="*/ 1677637 h 5111370"/>
              <a:gd name="connsiteX2" fmla="*/ 36614 w 4913134"/>
              <a:gd name="connsiteY2" fmla="*/ 3229327 h 5111370"/>
              <a:gd name="connsiteX3" fmla="*/ 1886982 w 4913134"/>
              <a:gd name="connsiteY3" fmla="*/ 5069241 h 5111370"/>
              <a:gd name="connsiteX4" fmla="*/ 4346880 w 4913134"/>
              <a:gd name="connsiteY4" fmla="*/ 4126209 h 5111370"/>
              <a:gd name="connsiteX5" fmla="*/ 4851053 w 4913134"/>
              <a:gd name="connsiteY5" fmla="*/ 3025569 h 5111370"/>
              <a:gd name="connsiteX6" fmla="*/ 4843216 w 4913134"/>
              <a:gd name="connsiteY6" fmla="*/ 1802155 h 5111370"/>
              <a:gd name="connsiteX7" fmla="*/ 4426121 w 4913134"/>
              <a:gd name="connsiteY7" fmla="*/ 1001928 h 5111370"/>
              <a:gd name="connsiteX8" fmla="*/ 3629373 w 4913134"/>
              <a:gd name="connsiteY8" fmla="*/ 259171 h 5111370"/>
              <a:gd name="connsiteX9" fmla="*/ 2560951 w 4913134"/>
              <a:gd name="connsiteY9" fmla="*/ 554 h 5111370"/>
              <a:gd name="connsiteX10" fmla="*/ 2421630 w 4913134"/>
              <a:gd name="connsiteY10" fmla="*/ 9262 h 51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13134" h="5111370" fill="none" extrusionOk="0">
                <a:moveTo>
                  <a:pt x="2421630" y="9262"/>
                </a:moveTo>
                <a:cubicBezTo>
                  <a:pt x="1410619" y="29871"/>
                  <a:pt x="724406" y="636250"/>
                  <a:pt x="252562" y="1677637"/>
                </a:cubicBezTo>
                <a:cubicBezTo>
                  <a:pt x="72729" y="2098897"/>
                  <a:pt x="-47879" y="2671341"/>
                  <a:pt x="36614" y="3229327"/>
                </a:cubicBezTo>
                <a:cubicBezTo>
                  <a:pt x="152803" y="3963407"/>
                  <a:pt x="993132" y="4904865"/>
                  <a:pt x="1886982" y="5069241"/>
                </a:cubicBezTo>
                <a:cubicBezTo>
                  <a:pt x="2628270" y="5176890"/>
                  <a:pt x="3699785" y="4926361"/>
                  <a:pt x="4346880" y="4126209"/>
                </a:cubicBezTo>
                <a:cubicBezTo>
                  <a:pt x="4599676" y="3885990"/>
                  <a:pt x="4722713" y="3428066"/>
                  <a:pt x="4851053" y="3025569"/>
                </a:cubicBezTo>
                <a:cubicBezTo>
                  <a:pt x="4931893" y="2618963"/>
                  <a:pt x="4942536" y="2228029"/>
                  <a:pt x="4843216" y="1802155"/>
                </a:cubicBezTo>
                <a:cubicBezTo>
                  <a:pt x="4734043" y="1506970"/>
                  <a:pt x="4531054" y="1276567"/>
                  <a:pt x="4426121" y="1001928"/>
                </a:cubicBezTo>
                <a:cubicBezTo>
                  <a:pt x="4252339" y="676079"/>
                  <a:pt x="3945748" y="379931"/>
                  <a:pt x="3629373" y="259171"/>
                </a:cubicBezTo>
                <a:cubicBezTo>
                  <a:pt x="3231377" y="66645"/>
                  <a:pt x="2928313" y="20586"/>
                  <a:pt x="2560951" y="554"/>
                </a:cubicBezTo>
                <a:cubicBezTo>
                  <a:pt x="2510910" y="5199"/>
                  <a:pt x="2473603" y="6280"/>
                  <a:pt x="2421630" y="9262"/>
                </a:cubicBezTo>
                <a:close/>
              </a:path>
              <a:path w="4913134" h="5111370" stroke="0" extrusionOk="0">
                <a:moveTo>
                  <a:pt x="2421630" y="9262"/>
                </a:moveTo>
                <a:cubicBezTo>
                  <a:pt x="1321037" y="76470"/>
                  <a:pt x="554131" y="741321"/>
                  <a:pt x="252562" y="1677637"/>
                </a:cubicBezTo>
                <a:cubicBezTo>
                  <a:pt x="5156" y="2185164"/>
                  <a:pt x="-42124" y="2720928"/>
                  <a:pt x="36614" y="3229327"/>
                </a:cubicBezTo>
                <a:cubicBezTo>
                  <a:pt x="249972" y="4104071"/>
                  <a:pt x="1019046" y="4881578"/>
                  <a:pt x="1886982" y="5069241"/>
                </a:cubicBezTo>
                <a:cubicBezTo>
                  <a:pt x="2848190" y="5196916"/>
                  <a:pt x="3706818" y="4757901"/>
                  <a:pt x="4346880" y="4126209"/>
                </a:cubicBezTo>
                <a:cubicBezTo>
                  <a:pt x="4616662" y="3800837"/>
                  <a:pt x="4796149" y="3445556"/>
                  <a:pt x="4851053" y="3025569"/>
                </a:cubicBezTo>
                <a:cubicBezTo>
                  <a:pt x="4883909" y="2616911"/>
                  <a:pt x="4975452" y="2154979"/>
                  <a:pt x="4843216" y="1802155"/>
                </a:cubicBezTo>
                <a:cubicBezTo>
                  <a:pt x="4752453" y="1485241"/>
                  <a:pt x="4564955" y="1281734"/>
                  <a:pt x="4426121" y="1001928"/>
                </a:cubicBezTo>
                <a:cubicBezTo>
                  <a:pt x="4243687" y="675548"/>
                  <a:pt x="4016567" y="467769"/>
                  <a:pt x="3629373" y="259171"/>
                </a:cubicBezTo>
                <a:cubicBezTo>
                  <a:pt x="3331746" y="63827"/>
                  <a:pt x="2916372" y="16032"/>
                  <a:pt x="2560951" y="554"/>
                </a:cubicBezTo>
                <a:cubicBezTo>
                  <a:pt x="2508513" y="1648"/>
                  <a:pt x="2465920" y="155"/>
                  <a:pt x="2421630" y="926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 name="!!fotocinema">
            <a:extLst>
              <a:ext uri="{FF2B5EF4-FFF2-40B4-BE49-F238E27FC236}">
                <a16:creationId xmlns:a16="http://schemas.microsoft.com/office/drawing/2014/main" id="{26BF568F-9F71-2B26-A23D-044C5A5A7CC3}"/>
              </a:ext>
            </a:extLst>
          </p:cNvPr>
          <p:cNvSpPr/>
          <p:nvPr/>
        </p:nvSpPr>
        <p:spPr>
          <a:xfrm>
            <a:off x="1493976" y="-711053"/>
            <a:ext cx="4684224" cy="4873220"/>
          </a:xfrm>
          <a:custGeom>
            <a:avLst/>
            <a:gdLst>
              <a:gd name="connsiteX0" fmla="*/ 2308803 w 4684224"/>
              <a:gd name="connsiteY0" fmla="*/ 8830 h 4873220"/>
              <a:gd name="connsiteX1" fmla="*/ 240795 w 4684224"/>
              <a:gd name="connsiteY1" fmla="*/ 1599472 h 4873220"/>
              <a:gd name="connsiteX2" fmla="*/ 34908 w 4684224"/>
              <a:gd name="connsiteY2" fmla="*/ 3078865 h 4873220"/>
              <a:gd name="connsiteX3" fmla="*/ 1799065 w 4684224"/>
              <a:gd name="connsiteY3" fmla="*/ 4833054 h 4873220"/>
              <a:gd name="connsiteX4" fmla="*/ 4144353 w 4684224"/>
              <a:gd name="connsiteY4" fmla="*/ 3933960 h 4873220"/>
              <a:gd name="connsiteX5" fmla="*/ 4625035 w 4684224"/>
              <a:gd name="connsiteY5" fmla="*/ 2884601 h 4873220"/>
              <a:gd name="connsiteX6" fmla="*/ 4617563 w 4684224"/>
              <a:gd name="connsiteY6" fmla="*/ 1718189 h 4873220"/>
              <a:gd name="connsiteX7" fmla="*/ 4219902 w 4684224"/>
              <a:gd name="connsiteY7" fmla="*/ 955246 h 4873220"/>
              <a:gd name="connsiteX8" fmla="*/ 3460276 w 4684224"/>
              <a:gd name="connsiteY8" fmla="*/ 247095 h 4873220"/>
              <a:gd name="connsiteX9" fmla="*/ 2441633 w 4684224"/>
              <a:gd name="connsiteY9" fmla="*/ 528 h 4873220"/>
              <a:gd name="connsiteX10" fmla="*/ 2308803 w 4684224"/>
              <a:gd name="connsiteY10" fmla="*/ 8830 h 487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84224" h="4873220" fill="none" extrusionOk="0">
                <a:moveTo>
                  <a:pt x="2308803" y="8830"/>
                </a:moveTo>
                <a:cubicBezTo>
                  <a:pt x="1339786" y="22298"/>
                  <a:pt x="644939" y="698613"/>
                  <a:pt x="240795" y="1599472"/>
                </a:cubicBezTo>
                <a:cubicBezTo>
                  <a:pt x="55683" y="2025473"/>
                  <a:pt x="-39614" y="2525794"/>
                  <a:pt x="34908" y="3078865"/>
                </a:cubicBezTo>
                <a:cubicBezTo>
                  <a:pt x="164123" y="3843112"/>
                  <a:pt x="1018119" y="4741810"/>
                  <a:pt x="1799065" y="4833054"/>
                </a:cubicBezTo>
                <a:cubicBezTo>
                  <a:pt x="2539994" y="4949914"/>
                  <a:pt x="3499268" y="4722714"/>
                  <a:pt x="4144353" y="3933960"/>
                </a:cubicBezTo>
                <a:cubicBezTo>
                  <a:pt x="4384779" y="3681133"/>
                  <a:pt x="4499591" y="3268659"/>
                  <a:pt x="4625035" y="2884601"/>
                </a:cubicBezTo>
                <a:cubicBezTo>
                  <a:pt x="4691205" y="2481323"/>
                  <a:pt x="4713182" y="2127191"/>
                  <a:pt x="4617563" y="1718189"/>
                </a:cubicBezTo>
                <a:cubicBezTo>
                  <a:pt x="4537400" y="1434736"/>
                  <a:pt x="4321929" y="1216443"/>
                  <a:pt x="4219902" y="955246"/>
                </a:cubicBezTo>
                <a:cubicBezTo>
                  <a:pt x="4050255" y="647042"/>
                  <a:pt x="3768161" y="404994"/>
                  <a:pt x="3460276" y="247095"/>
                </a:cubicBezTo>
                <a:cubicBezTo>
                  <a:pt x="3119179" y="73869"/>
                  <a:pt x="2788026" y="60444"/>
                  <a:pt x="2441633" y="528"/>
                </a:cubicBezTo>
                <a:cubicBezTo>
                  <a:pt x="2396303" y="1984"/>
                  <a:pt x="2356438" y="5536"/>
                  <a:pt x="2308803" y="8830"/>
                </a:cubicBezTo>
                <a:close/>
              </a:path>
              <a:path w="4684224" h="4873220" stroke="0" extrusionOk="0">
                <a:moveTo>
                  <a:pt x="2308803" y="8830"/>
                </a:moveTo>
                <a:cubicBezTo>
                  <a:pt x="1278794" y="76162"/>
                  <a:pt x="508789" y="692624"/>
                  <a:pt x="240795" y="1599472"/>
                </a:cubicBezTo>
                <a:cubicBezTo>
                  <a:pt x="-13526" y="2096694"/>
                  <a:pt x="2625" y="2629033"/>
                  <a:pt x="34908" y="3078865"/>
                </a:cubicBezTo>
                <a:cubicBezTo>
                  <a:pt x="324917" y="3849666"/>
                  <a:pt x="1002465" y="4645587"/>
                  <a:pt x="1799065" y="4833054"/>
                </a:cubicBezTo>
                <a:cubicBezTo>
                  <a:pt x="2762471" y="4911971"/>
                  <a:pt x="3564528" y="4577195"/>
                  <a:pt x="4144353" y="3933960"/>
                </a:cubicBezTo>
                <a:cubicBezTo>
                  <a:pt x="4418189" y="3620195"/>
                  <a:pt x="4561181" y="3276176"/>
                  <a:pt x="4625035" y="2884601"/>
                </a:cubicBezTo>
                <a:cubicBezTo>
                  <a:pt x="4695597" y="2500488"/>
                  <a:pt x="4713164" y="2090214"/>
                  <a:pt x="4617563" y="1718189"/>
                </a:cubicBezTo>
                <a:cubicBezTo>
                  <a:pt x="4512863" y="1401534"/>
                  <a:pt x="4351482" y="1223103"/>
                  <a:pt x="4219902" y="955246"/>
                </a:cubicBezTo>
                <a:cubicBezTo>
                  <a:pt x="4052842" y="632607"/>
                  <a:pt x="3808559" y="434038"/>
                  <a:pt x="3460276" y="247095"/>
                </a:cubicBezTo>
                <a:cubicBezTo>
                  <a:pt x="3164329" y="70153"/>
                  <a:pt x="2760394" y="48458"/>
                  <a:pt x="2441633" y="528"/>
                </a:cubicBezTo>
                <a:cubicBezTo>
                  <a:pt x="2389637" y="1654"/>
                  <a:pt x="2351442" y="1203"/>
                  <a:pt x="2308803" y="8830"/>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 name="!!cinema">
            <a:extLst>
              <a:ext uri="{FF2B5EF4-FFF2-40B4-BE49-F238E27FC236}">
                <a16:creationId xmlns:a16="http://schemas.microsoft.com/office/drawing/2014/main" id="{3728FDEE-D3CF-85A3-0636-5F4B83791BD3}"/>
              </a:ext>
            </a:extLst>
          </p:cNvPr>
          <p:cNvSpPr/>
          <p:nvPr/>
        </p:nvSpPr>
        <p:spPr>
          <a:xfrm>
            <a:off x="6580286" y="1351239"/>
            <a:ext cx="5160818" cy="766800"/>
          </a:xfrm>
          <a:prstGeom prst="roundRect">
            <a:avLst/>
          </a:prstGeom>
          <a:solidFill>
            <a:srgbClr val="30A69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Openluchtcinema</a:t>
            </a:r>
            <a:endParaRPr lang="nl-BE" sz="4000" dirty="0">
              <a:solidFill>
                <a:schemeClr val="bg1"/>
              </a:solidFill>
              <a:latin typeface="+mj-lt"/>
            </a:endParaRPr>
          </a:p>
        </p:txBody>
      </p:sp>
      <p:sp>
        <p:nvSpPr>
          <p:cNvPr id="6" name="!!foto1_element">
            <a:extLst>
              <a:ext uri="{FF2B5EF4-FFF2-40B4-BE49-F238E27FC236}">
                <a16:creationId xmlns:a16="http://schemas.microsoft.com/office/drawing/2014/main" id="{F35EA9C0-0F0A-2EBE-DF27-98A746C72FFA}"/>
              </a:ext>
            </a:extLst>
          </p:cNvPr>
          <p:cNvSpPr/>
          <p:nvPr/>
        </p:nvSpPr>
        <p:spPr>
          <a:xfrm>
            <a:off x="2952975" y="3507836"/>
            <a:ext cx="3086684" cy="3279380"/>
          </a:xfrm>
          <a:custGeom>
            <a:avLst/>
            <a:gdLst>
              <a:gd name="connsiteX0" fmla="*/ 246223 w 3086684"/>
              <a:gd name="connsiteY0" fmla="*/ 2518993 h 3279380"/>
              <a:gd name="connsiteX1" fmla="*/ 2189725 w 3086684"/>
              <a:gd name="connsiteY1" fmla="*/ 3168572 h 3279380"/>
              <a:gd name="connsiteX2" fmla="*/ 3005443 w 3086684"/>
              <a:gd name="connsiteY2" fmla="*/ 1317123 h 3279380"/>
              <a:gd name="connsiteX3" fmla="*/ 2019099 w 3086684"/>
              <a:gd name="connsiteY3" fmla="*/ 279143 h 3279380"/>
              <a:gd name="connsiteX4" fmla="*/ 1100107 w 3086684"/>
              <a:gd name="connsiteY4" fmla="*/ 1501 h 3279380"/>
              <a:gd name="connsiteX5" fmla="*/ 531351 w 3086684"/>
              <a:gd name="connsiteY5" fmla="*/ 251454 h 3279380"/>
              <a:gd name="connsiteX6" fmla="*/ 234999 w 3086684"/>
              <a:gd name="connsiteY6" fmla="*/ 573998 h 3279380"/>
              <a:gd name="connsiteX7" fmla="*/ 12734 w 3086684"/>
              <a:gd name="connsiteY7" fmla="*/ 1805054 h 3279380"/>
              <a:gd name="connsiteX8" fmla="*/ 246223 w 3086684"/>
              <a:gd name="connsiteY8" fmla="*/ 2519741 h 3279380"/>
              <a:gd name="connsiteX9" fmla="*/ 246223 w 3086684"/>
              <a:gd name="connsiteY9" fmla="*/ 2518993 h 327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86684" h="3279380" fill="none" extrusionOk="0">
                <a:moveTo>
                  <a:pt x="246223" y="2518993"/>
                </a:moveTo>
                <a:cubicBezTo>
                  <a:pt x="603035" y="3122065"/>
                  <a:pt x="1421074" y="3460682"/>
                  <a:pt x="2189725" y="3168572"/>
                </a:cubicBezTo>
                <a:cubicBezTo>
                  <a:pt x="2812725" y="2887561"/>
                  <a:pt x="3271638" y="2123268"/>
                  <a:pt x="3005443" y="1317123"/>
                </a:cubicBezTo>
                <a:cubicBezTo>
                  <a:pt x="2896157" y="807613"/>
                  <a:pt x="2451938" y="443880"/>
                  <a:pt x="2019099" y="279143"/>
                </a:cubicBezTo>
                <a:cubicBezTo>
                  <a:pt x="1703905" y="130635"/>
                  <a:pt x="1413217" y="-11662"/>
                  <a:pt x="1100107" y="1501"/>
                </a:cubicBezTo>
                <a:cubicBezTo>
                  <a:pt x="873245" y="44163"/>
                  <a:pt x="649055" y="79910"/>
                  <a:pt x="531351" y="251454"/>
                </a:cubicBezTo>
                <a:cubicBezTo>
                  <a:pt x="419830" y="342919"/>
                  <a:pt x="321791" y="441960"/>
                  <a:pt x="234999" y="573998"/>
                </a:cubicBezTo>
                <a:cubicBezTo>
                  <a:pt x="45041" y="936496"/>
                  <a:pt x="-50393" y="1464687"/>
                  <a:pt x="12734" y="1805054"/>
                </a:cubicBezTo>
                <a:cubicBezTo>
                  <a:pt x="17286" y="2044369"/>
                  <a:pt x="72296" y="2301929"/>
                  <a:pt x="246223" y="2519741"/>
                </a:cubicBezTo>
                <a:cubicBezTo>
                  <a:pt x="246215" y="2519590"/>
                  <a:pt x="246274" y="2519151"/>
                  <a:pt x="246223" y="2518993"/>
                </a:cubicBezTo>
                <a:close/>
              </a:path>
              <a:path w="3086684" h="3279380" stroke="0" extrusionOk="0">
                <a:moveTo>
                  <a:pt x="246223" y="2518993"/>
                </a:moveTo>
                <a:cubicBezTo>
                  <a:pt x="617681" y="3248924"/>
                  <a:pt x="1491964" y="3498627"/>
                  <a:pt x="2189725" y="3168572"/>
                </a:cubicBezTo>
                <a:cubicBezTo>
                  <a:pt x="2946612" y="2980063"/>
                  <a:pt x="3296939" y="1968382"/>
                  <a:pt x="3005443" y="1317123"/>
                </a:cubicBezTo>
                <a:cubicBezTo>
                  <a:pt x="2866162" y="890123"/>
                  <a:pt x="2438063" y="612861"/>
                  <a:pt x="2019099" y="279143"/>
                </a:cubicBezTo>
                <a:cubicBezTo>
                  <a:pt x="1766196" y="114013"/>
                  <a:pt x="1388509" y="-4533"/>
                  <a:pt x="1100107" y="1501"/>
                </a:cubicBezTo>
                <a:cubicBezTo>
                  <a:pt x="879925" y="-20651"/>
                  <a:pt x="711434" y="72672"/>
                  <a:pt x="531351" y="251454"/>
                </a:cubicBezTo>
                <a:cubicBezTo>
                  <a:pt x="432411" y="331723"/>
                  <a:pt x="299895" y="442490"/>
                  <a:pt x="234999" y="573998"/>
                </a:cubicBezTo>
                <a:cubicBezTo>
                  <a:pt x="33536" y="897426"/>
                  <a:pt x="-79795" y="1440288"/>
                  <a:pt x="12734" y="1805054"/>
                </a:cubicBezTo>
                <a:cubicBezTo>
                  <a:pt x="-5428" y="2056939"/>
                  <a:pt x="118407" y="2328111"/>
                  <a:pt x="246223" y="2519741"/>
                </a:cubicBezTo>
                <a:cubicBezTo>
                  <a:pt x="246174" y="2519468"/>
                  <a:pt x="246263" y="2519284"/>
                  <a:pt x="246223" y="251899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 name="!!foto2_elemnt">
            <a:extLst>
              <a:ext uri="{FF2B5EF4-FFF2-40B4-BE49-F238E27FC236}">
                <a16:creationId xmlns:a16="http://schemas.microsoft.com/office/drawing/2014/main" id="{A0C16577-8B6C-CCD9-4042-817E3D6A4582}"/>
              </a:ext>
            </a:extLst>
          </p:cNvPr>
          <p:cNvSpPr/>
          <p:nvPr/>
        </p:nvSpPr>
        <p:spPr>
          <a:xfrm>
            <a:off x="-426353" y="1790089"/>
            <a:ext cx="3271510" cy="3403512"/>
          </a:xfrm>
          <a:custGeom>
            <a:avLst/>
            <a:gdLst>
              <a:gd name="connsiteX0" fmla="*/ 1612491 w 3271510"/>
              <a:gd name="connsiteY0" fmla="*/ 6167 h 3403512"/>
              <a:gd name="connsiteX1" fmla="*/ 168174 w 3271510"/>
              <a:gd name="connsiteY1" fmla="*/ 1117089 h 3403512"/>
              <a:gd name="connsiteX2" fmla="*/ 24380 w 3271510"/>
              <a:gd name="connsiteY2" fmla="*/ 2150314 h 3403512"/>
              <a:gd name="connsiteX3" fmla="*/ 1256485 w 3271510"/>
              <a:gd name="connsiteY3" fmla="*/ 3375459 h 3403512"/>
              <a:gd name="connsiteX4" fmla="*/ 2894458 w 3271510"/>
              <a:gd name="connsiteY4" fmla="*/ 2747522 h 3403512"/>
              <a:gd name="connsiteX5" fmla="*/ 3230172 w 3271510"/>
              <a:gd name="connsiteY5" fmla="*/ 2014638 h 3403512"/>
              <a:gd name="connsiteX6" fmla="*/ 3224953 w 3271510"/>
              <a:gd name="connsiteY6" fmla="*/ 1200002 h 3403512"/>
              <a:gd name="connsiteX7" fmla="*/ 2947223 w 3271510"/>
              <a:gd name="connsiteY7" fmla="*/ 667154 h 3403512"/>
              <a:gd name="connsiteX8" fmla="*/ 2416692 w 3271510"/>
              <a:gd name="connsiteY8" fmla="*/ 172574 h 3403512"/>
              <a:gd name="connsiteX9" fmla="*/ 1705261 w 3271510"/>
              <a:gd name="connsiteY9" fmla="*/ 369 h 3403512"/>
              <a:gd name="connsiteX10" fmla="*/ 1612491 w 3271510"/>
              <a:gd name="connsiteY10" fmla="*/ 6167 h 340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1510" h="3403512" fill="none" extrusionOk="0">
                <a:moveTo>
                  <a:pt x="1612491" y="6167"/>
                </a:moveTo>
                <a:cubicBezTo>
                  <a:pt x="962188" y="47589"/>
                  <a:pt x="469087" y="450375"/>
                  <a:pt x="168174" y="1117089"/>
                </a:cubicBezTo>
                <a:cubicBezTo>
                  <a:pt x="37666" y="1416795"/>
                  <a:pt x="-20332" y="1738417"/>
                  <a:pt x="24380" y="2150314"/>
                </a:cubicBezTo>
                <a:cubicBezTo>
                  <a:pt x="128113" y="2731163"/>
                  <a:pt x="738355" y="3336808"/>
                  <a:pt x="1256485" y="3375459"/>
                </a:cubicBezTo>
                <a:cubicBezTo>
                  <a:pt x="1768488" y="3454800"/>
                  <a:pt x="2490454" y="3255597"/>
                  <a:pt x="2894458" y="2747522"/>
                </a:cubicBezTo>
                <a:cubicBezTo>
                  <a:pt x="3061921" y="2552728"/>
                  <a:pt x="3153546" y="2281749"/>
                  <a:pt x="3230172" y="2014638"/>
                </a:cubicBezTo>
                <a:cubicBezTo>
                  <a:pt x="3262769" y="1713484"/>
                  <a:pt x="3295784" y="1498647"/>
                  <a:pt x="3224953" y="1200002"/>
                </a:cubicBezTo>
                <a:cubicBezTo>
                  <a:pt x="3147908" y="1003816"/>
                  <a:pt x="3024473" y="847624"/>
                  <a:pt x="2947223" y="667154"/>
                </a:cubicBezTo>
                <a:cubicBezTo>
                  <a:pt x="2851330" y="437857"/>
                  <a:pt x="2628675" y="262006"/>
                  <a:pt x="2416692" y="172574"/>
                </a:cubicBezTo>
                <a:cubicBezTo>
                  <a:pt x="2188470" y="54285"/>
                  <a:pt x="1951240" y="-744"/>
                  <a:pt x="1705261" y="369"/>
                </a:cubicBezTo>
                <a:cubicBezTo>
                  <a:pt x="1670655" y="5067"/>
                  <a:pt x="1647967" y="4386"/>
                  <a:pt x="1612491" y="6167"/>
                </a:cubicBezTo>
                <a:close/>
              </a:path>
              <a:path w="3271510" h="3403512" stroke="0" extrusionOk="0">
                <a:moveTo>
                  <a:pt x="1612491" y="6167"/>
                </a:moveTo>
                <a:cubicBezTo>
                  <a:pt x="944333" y="61825"/>
                  <a:pt x="366276" y="491664"/>
                  <a:pt x="168174" y="1117089"/>
                </a:cubicBezTo>
                <a:cubicBezTo>
                  <a:pt x="230" y="1457354"/>
                  <a:pt x="9560" y="1842445"/>
                  <a:pt x="24380" y="2150314"/>
                </a:cubicBezTo>
                <a:cubicBezTo>
                  <a:pt x="222286" y="2692035"/>
                  <a:pt x="767745" y="3225827"/>
                  <a:pt x="1256485" y="3375459"/>
                </a:cubicBezTo>
                <a:cubicBezTo>
                  <a:pt x="1933517" y="3426769"/>
                  <a:pt x="2493987" y="3202806"/>
                  <a:pt x="2894458" y="2747522"/>
                </a:cubicBezTo>
                <a:cubicBezTo>
                  <a:pt x="3091729" y="2527099"/>
                  <a:pt x="3199889" y="2299118"/>
                  <a:pt x="3230172" y="2014638"/>
                </a:cubicBezTo>
                <a:cubicBezTo>
                  <a:pt x="3242681" y="1741210"/>
                  <a:pt x="3292205" y="1459264"/>
                  <a:pt x="3224953" y="1200002"/>
                </a:cubicBezTo>
                <a:cubicBezTo>
                  <a:pt x="3176352" y="998430"/>
                  <a:pt x="3047775" y="842232"/>
                  <a:pt x="2947223" y="667154"/>
                </a:cubicBezTo>
                <a:cubicBezTo>
                  <a:pt x="2823852" y="452985"/>
                  <a:pt x="2659315" y="302781"/>
                  <a:pt x="2416692" y="172574"/>
                </a:cubicBezTo>
                <a:cubicBezTo>
                  <a:pt x="2230275" y="33522"/>
                  <a:pt x="1934300" y="23258"/>
                  <a:pt x="1705261" y="369"/>
                </a:cubicBezTo>
                <a:cubicBezTo>
                  <a:pt x="1672978" y="989"/>
                  <a:pt x="1642462" y="1329"/>
                  <a:pt x="1612491" y="616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8" name="!!foto1">
            <a:extLst>
              <a:ext uri="{FF2B5EF4-FFF2-40B4-BE49-F238E27FC236}">
                <a16:creationId xmlns:a16="http://schemas.microsoft.com/office/drawing/2014/main" id="{0CF9DFC9-70F8-CD68-B86E-F488C6642B02}"/>
              </a:ext>
            </a:extLst>
          </p:cNvPr>
          <p:cNvSpPr/>
          <p:nvPr/>
        </p:nvSpPr>
        <p:spPr>
          <a:xfrm>
            <a:off x="3064228" y="3626034"/>
            <a:ext cx="2864178" cy="3042984"/>
          </a:xfrm>
          <a:custGeom>
            <a:avLst/>
            <a:gdLst>
              <a:gd name="connsiteX0" fmla="*/ 228474 w 2864178"/>
              <a:gd name="connsiteY0" fmla="*/ 2337410 h 3042984"/>
              <a:gd name="connsiteX1" fmla="*/ 2031877 w 2864178"/>
              <a:gd name="connsiteY1" fmla="*/ 2940164 h 3042984"/>
              <a:gd name="connsiteX2" fmla="*/ 2788794 w 2864178"/>
              <a:gd name="connsiteY2" fmla="*/ 1222177 h 3042984"/>
              <a:gd name="connsiteX3" fmla="*/ 1873550 w 2864178"/>
              <a:gd name="connsiteY3" fmla="*/ 259021 h 3042984"/>
              <a:gd name="connsiteX4" fmla="*/ 1020805 w 2864178"/>
              <a:gd name="connsiteY4" fmla="*/ 1392 h 3042984"/>
              <a:gd name="connsiteX5" fmla="*/ 493048 w 2864178"/>
              <a:gd name="connsiteY5" fmla="*/ 233328 h 3042984"/>
              <a:gd name="connsiteX6" fmla="*/ 218058 w 2864178"/>
              <a:gd name="connsiteY6" fmla="*/ 532621 h 3042984"/>
              <a:gd name="connsiteX7" fmla="*/ 11816 w 2864178"/>
              <a:gd name="connsiteY7" fmla="*/ 1674936 h 3042984"/>
              <a:gd name="connsiteX8" fmla="*/ 228474 w 2864178"/>
              <a:gd name="connsiteY8" fmla="*/ 2338104 h 3042984"/>
              <a:gd name="connsiteX9" fmla="*/ 228474 w 2864178"/>
              <a:gd name="connsiteY9" fmla="*/ 2337410 h 304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64178" h="3042984" fill="none" extrusionOk="0">
                <a:moveTo>
                  <a:pt x="228474" y="2337410"/>
                </a:moveTo>
                <a:cubicBezTo>
                  <a:pt x="573871" y="2914751"/>
                  <a:pt x="1307622" y="3211449"/>
                  <a:pt x="2031877" y="2940164"/>
                </a:cubicBezTo>
                <a:cubicBezTo>
                  <a:pt x="2596605" y="2681408"/>
                  <a:pt x="3031961" y="1897843"/>
                  <a:pt x="2788794" y="1222177"/>
                </a:cubicBezTo>
                <a:cubicBezTo>
                  <a:pt x="2644932" y="786599"/>
                  <a:pt x="2271783" y="435324"/>
                  <a:pt x="1873550" y="259021"/>
                </a:cubicBezTo>
                <a:cubicBezTo>
                  <a:pt x="1557312" y="130453"/>
                  <a:pt x="1282387" y="-92"/>
                  <a:pt x="1020805" y="1392"/>
                </a:cubicBezTo>
                <a:cubicBezTo>
                  <a:pt x="808276" y="45931"/>
                  <a:pt x="606043" y="76541"/>
                  <a:pt x="493048" y="233328"/>
                </a:cubicBezTo>
                <a:cubicBezTo>
                  <a:pt x="390610" y="319136"/>
                  <a:pt x="305311" y="406202"/>
                  <a:pt x="218058" y="532621"/>
                </a:cubicBezTo>
                <a:cubicBezTo>
                  <a:pt x="44715" y="871526"/>
                  <a:pt x="-45149" y="1354942"/>
                  <a:pt x="11816" y="1674936"/>
                </a:cubicBezTo>
                <a:cubicBezTo>
                  <a:pt x="6155" y="1891642"/>
                  <a:pt x="62395" y="2135908"/>
                  <a:pt x="228474" y="2338104"/>
                </a:cubicBezTo>
                <a:cubicBezTo>
                  <a:pt x="228507" y="2337763"/>
                  <a:pt x="228458" y="2337648"/>
                  <a:pt x="228474" y="2337410"/>
                </a:cubicBezTo>
                <a:close/>
              </a:path>
              <a:path w="2864178" h="3042984" stroke="0" extrusionOk="0">
                <a:moveTo>
                  <a:pt x="228474" y="2337410"/>
                </a:moveTo>
                <a:cubicBezTo>
                  <a:pt x="578896" y="2974574"/>
                  <a:pt x="1376155" y="3274901"/>
                  <a:pt x="2031877" y="2940164"/>
                </a:cubicBezTo>
                <a:cubicBezTo>
                  <a:pt x="2739347" y="2772582"/>
                  <a:pt x="3038547" y="1857328"/>
                  <a:pt x="2788794" y="1222177"/>
                </a:cubicBezTo>
                <a:cubicBezTo>
                  <a:pt x="2640511" y="808490"/>
                  <a:pt x="2263962" y="506127"/>
                  <a:pt x="1873550" y="259021"/>
                </a:cubicBezTo>
                <a:cubicBezTo>
                  <a:pt x="1669138" y="102093"/>
                  <a:pt x="1304390" y="-9216"/>
                  <a:pt x="1020805" y="1392"/>
                </a:cubicBezTo>
                <a:cubicBezTo>
                  <a:pt x="818087" y="-10523"/>
                  <a:pt x="659047" y="68670"/>
                  <a:pt x="493048" y="233328"/>
                </a:cubicBezTo>
                <a:cubicBezTo>
                  <a:pt x="400689" y="310774"/>
                  <a:pt x="279358" y="411525"/>
                  <a:pt x="218058" y="532621"/>
                </a:cubicBezTo>
                <a:cubicBezTo>
                  <a:pt x="29230" y="843750"/>
                  <a:pt x="-70155" y="1334131"/>
                  <a:pt x="11816" y="1674936"/>
                </a:cubicBezTo>
                <a:cubicBezTo>
                  <a:pt x="16586" y="1908455"/>
                  <a:pt x="109007" y="2153311"/>
                  <a:pt x="228474" y="2338104"/>
                </a:cubicBezTo>
                <a:cubicBezTo>
                  <a:pt x="228456" y="2337903"/>
                  <a:pt x="228483" y="2337540"/>
                  <a:pt x="228474" y="2337410"/>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 name="!!foto2">
            <a:extLst>
              <a:ext uri="{FF2B5EF4-FFF2-40B4-BE49-F238E27FC236}">
                <a16:creationId xmlns:a16="http://schemas.microsoft.com/office/drawing/2014/main" id="{41C621CF-7393-6632-6CF2-734B951855F1}"/>
              </a:ext>
            </a:extLst>
          </p:cNvPr>
          <p:cNvSpPr/>
          <p:nvPr/>
        </p:nvSpPr>
        <p:spPr>
          <a:xfrm>
            <a:off x="-308439" y="1912762"/>
            <a:ext cx="3035682" cy="3158166"/>
          </a:xfrm>
          <a:custGeom>
            <a:avLst/>
            <a:gdLst>
              <a:gd name="connsiteX0" fmla="*/ 1496254 w 3035682"/>
              <a:gd name="connsiteY0" fmla="*/ 5722 h 3158166"/>
              <a:gd name="connsiteX1" fmla="*/ 156051 w 3035682"/>
              <a:gd name="connsiteY1" fmla="*/ 1036562 h 3158166"/>
              <a:gd name="connsiteX2" fmla="*/ 22623 w 3035682"/>
              <a:gd name="connsiteY2" fmla="*/ 1995306 h 3158166"/>
              <a:gd name="connsiteX3" fmla="*/ 1165911 w 3035682"/>
              <a:gd name="connsiteY3" fmla="*/ 3132135 h 3158166"/>
              <a:gd name="connsiteX4" fmla="*/ 2685810 w 3035682"/>
              <a:gd name="connsiteY4" fmla="*/ 2549464 h 3158166"/>
              <a:gd name="connsiteX5" fmla="*/ 2997323 w 3035682"/>
              <a:gd name="connsiteY5" fmla="*/ 1869411 h 3158166"/>
              <a:gd name="connsiteX6" fmla="*/ 2992481 w 3035682"/>
              <a:gd name="connsiteY6" fmla="*/ 1113499 h 3158166"/>
              <a:gd name="connsiteX7" fmla="*/ 2734771 w 3035682"/>
              <a:gd name="connsiteY7" fmla="*/ 619062 h 3158166"/>
              <a:gd name="connsiteX8" fmla="*/ 2242484 w 3035682"/>
              <a:gd name="connsiteY8" fmla="*/ 160134 h 3158166"/>
              <a:gd name="connsiteX9" fmla="*/ 1582337 w 3035682"/>
              <a:gd name="connsiteY9" fmla="*/ 342 h 3158166"/>
              <a:gd name="connsiteX10" fmla="*/ 1496254 w 3035682"/>
              <a:gd name="connsiteY10" fmla="*/ 5722 h 315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5682" h="3158166" fill="none" extrusionOk="0">
                <a:moveTo>
                  <a:pt x="1496254" y="5722"/>
                </a:moveTo>
                <a:cubicBezTo>
                  <a:pt x="871872" y="18810"/>
                  <a:pt x="438058" y="412303"/>
                  <a:pt x="156051" y="1036562"/>
                </a:cubicBezTo>
                <a:cubicBezTo>
                  <a:pt x="34542" y="1315393"/>
                  <a:pt x="-32863" y="1662001"/>
                  <a:pt x="22623" y="1995306"/>
                </a:cubicBezTo>
                <a:cubicBezTo>
                  <a:pt x="118209" y="2531946"/>
                  <a:pt x="686272" y="3097320"/>
                  <a:pt x="1165911" y="3132135"/>
                </a:cubicBezTo>
                <a:cubicBezTo>
                  <a:pt x="1708451" y="3233830"/>
                  <a:pt x="2317802" y="3014591"/>
                  <a:pt x="2685810" y="2549464"/>
                </a:cubicBezTo>
                <a:cubicBezTo>
                  <a:pt x="2840967" y="2359255"/>
                  <a:pt x="2924295" y="2117463"/>
                  <a:pt x="2997323" y="1869411"/>
                </a:cubicBezTo>
                <a:cubicBezTo>
                  <a:pt x="3026264" y="1588094"/>
                  <a:pt x="3063306" y="1406987"/>
                  <a:pt x="2992481" y="1113499"/>
                </a:cubicBezTo>
                <a:cubicBezTo>
                  <a:pt x="2940709" y="929787"/>
                  <a:pt x="2808055" y="786000"/>
                  <a:pt x="2734771" y="619062"/>
                </a:cubicBezTo>
                <a:cubicBezTo>
                  <a:pt x="2625132" y="419137"/>
                  <a:pt x="2437762" y="233382"/>
                  <a:pt x="2242484" y="160134"/>
                </a:cubicBezTo>
                <a:cubicBezTo>
                  <a:pt x="1998187" y="41612"/>
                  <a:pt x="1807862" y="28158"/>
                  <a:pt x="1582337" y="342"/>
                </a:cubicBezTo>
                <a:cubicBezTo>
                  <a:pt x="1549937" y="5061"/>
                  <a:pt x="1527867" y="3762"/>
                  <a:pt x="1496254" y="5722"/>
                </a:cubicBezTo>
                <a:close/>
              </a:path>
              <a:path w="3035682" h="3158166" stroke="0" extrusionOk="0">
                <a:moveTo>
                  <a:pt x="1496254" y="5722"/>
                </a:moveTo>
                <a:cubicBezTo>
                  <a:pt x="809934" y="46187"/>
                  <a:pt x="343780" y="459055"/>
                  <a:pt x="156051" y="1036562"/>
                </a:cubicBezTo>
                <a:cubicBezTo>
                  <a:pt x="-18896" y="1366124"/>
                  <a:pt x="-31610" y="1676631"/>
                  <a:pt x="22623" y="1995306"/>
                </a:cubicBezTo>
                <a:cubicBezTo>
                  <a:pt x="173034" y="2522225"/>
                  <a:pt x="639585" y="3013433"/>
                  <a:pt x="1165911" y="3132135"/>
                </a:cubicBezTo>
                <a:cubicBezTo>
                  <a:pt x="1748356" y="3221462"/>
                  <a:pt x="2301202" y="2954409"/>
                  <a:pt x="2685810" y="2549464"/>
                </a:cubicBezTo>
                <a:cubicBezTo>
                  <a:pt x="2862841" y="2346216"/>
                  <a:pt x="2974802" y="2137671"/>
                  <a:pt x="2997323" y="1869411"/>
                </a:cubicBezTo>
                <a:cubicBezTo>
                  <a:pt x="2999568" y="1614380"/>
                  <a:pt x="3074692" y="1330907"/>
                  <a:pt x="2992481" y="1113499"/>
                </a:cubicBezTo>
                <a:cubicBezTo>
                  <a:pt x="2942748" y="922755"/>
                  <a:pt x="2820111" y="792558"/>
                  <a:pt x="2734771" y="619062"/>
                </a:cubicBezTo>
                <a:cubicBezTo>
                  <a:pt x="2635728" y="394589"/>
                  <a:pt x="2463933" y="278848"/>
                  <a:pt x="2242484" y="160134"/>
                </a:cubicBezTo>
                <a:cubicBezTo>
                  <a:pt x="2056470" y="41053"/>
                  <a:pt x="1805597" y="3872"/>
                  <a:pt x="1582337" y="342"/>
                </a:cubicBezTo>
                <a:cubicBezTo>
                  <a:pt x="1551078" y="971"/>
                  <a:pt x="1523584" y="6"/>
                  <a:pt x="1496254" y="5722"/>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0" name="!!uitlegtekst">
            <a:extLst>
              <a:ext uri="{FF2B5EF4-FFF2-40B4-BE49-F238E27FC236}">
                <a16:creationId xmlns:a16="http://schemas.microsoft.com/office/drawing/2014/main" id="{FF6CC637-7C00-667A-F9F6-B8D272133822}"/>
              </a:ext>
            </a:extLst>
          </p:cNvPr>
          <p:cNvSpPr/>
          <p:nvPr/>
        </p:nvSpPr>
        <p:spPr>
          <a:xfrm>
            <a:off x="6494902" y="2221696"/>
            <a:ext cx="4563392"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30A690"/>
                </a:solidFill>
              </a:rPr>
              <a:t>Het voelt als een festival maar je kijkt onder een sterrenhemel naar een film op groot scherm. </a:t>
            </a:r>
          </a:p>
          <a:p>
            <a:endParaRPr lang="nl-BE" sz="1400" dirty="0">
              <a:solidFill>
                <a:srgbClr val="30A690"/>
              </a:solidFill>
            </a:endParaRPr>
          </a:p>
          <a:p>
            <a:r>
              <a:rPr lang="nl-BE" sz="1400" dirty="0">
                <a:solidFill>
                  <a:srgbClr val="30A690"/>
                </a:solidFill>
              </a:rPr>
              <a:t>In een strandstoel of vanuit je eigen auto in een drive-in. Er zijn verschillende mogelijkheden maar allemaal even uniek. </a:t>
            </a:r>
          </a:p>
        </p:txBody>
      </p:sp>
      <p:pic>
        <p:nvPicPr>
          <p:cNvPr id="11" name="!!website">
            <a:extLst>
              <a:ext uri="{FF2B5EF4-FFF2-40B4-BE49-F238E27FC236}">
                <a16:creationId xmlns:a16="http://schemas.microsoft.com/office/drawing/2014/main" id="{C0E25DAE-DA84-72A3-07EC-613EC81850D8}"/>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574020" y="4525821"/>
            <a:ext cx="640104" cy="472156"/>
          </a:xfrm>
          <a:prstGeom prst="rect">
            <a:avLst/>
          </a:prstGeom>
          <a:effectLst>
            <a:outerShdw blurRad="50800" dist="38100" dir="2700000" algn="tl" rotWithShape="0">
              <a:prstClr val="black">
                <a:alpha val="40000"/>
              </a:prstClr>
            </a:outerShdw>
          </a:effectLst>
        </p:spPr>
      </p:pic>
      <p:sp>
        <p:nvSpPr>
          <p:cNvPr id="12" name="!!website1">
            <a:hlinkClick r:id="rId7"/>
            <a:extLst>
              <a:ext uri="{FF2B5EF4-FFF2-40B4-BE49-F238E27FC236}">
                <a16:creationId xmlns:a16="http://schemas.microsoft.com/office/drawing/2014/main" id="{16E5D227-FCCD-EB08-240A-6F829942A7B6}"/>
              </a:ext>
            </a:extLst>
          </p:cNvPr>
          <p:cNvSpPr/>
          <p:nvPr/>
        </p:nvSpPr>
        <p:spPr>
          <a:xfrm>
            <a:off x="7257468" y="4474245"/>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30A690"/>
                </a:solidFill>
                <a:latin typeface="+mj-lt"/>
              </a:rPr>
              <a:t>Film op het strand - Zeebrugge</a:t>
            </a:r>
          </a:p>
        </p:txBody>
      </p:sp>
      <p:sp>
        <p:nvSpPr>
          <p:cNvPr id="13" name="!!website2">
            <a:hlinkClick r:id="rId8"/>
            <a:extLst>
              <a:ext uri="{FF2B5EF4-FFF2-40B4-BE49-F238E27FC236}">
                <a16:creationId xmlns:a16="http://schemas.microsoft.com/office/drawing/2014/main" id="{28250825-6CBB-39D6-C1B7-9A1845857CC6}"/>
              </a:ext>
            </a:extLst>
          </p:cNvPr>
          <p:cNvSpPr/>
          <p:nvPr/>
        </p:nvSpPr>
        <p:spPr>
          <a:xfrm>
            <a:off x="7257468" y="4783118"/>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30A690"/>
                </a:solidFill>
                <a:latin typeface="+mj-lt"/>
              </a:rPr>
              <a:t>Fayard Pop up cinema en zomerbar - Sint Kruis</a:t>
            </a:r>
          </a:p>
        </p:txBody>
      </p:sp>
      <p:sp>
        <p:nvSpPr>
          <p:cNvPr id="14" name="!!website3">
            <a:hlinkClick r:id="rId9"/>
            <a:extLst>
              <a:ext uri="{FF2B5EF4-FFF2-40B4-BE49-F238E27FC236}">
                <a16:creationId xmlns:a16="http://schemas.microsoft.com/office/drawing/2014/main" id="{09A0FFD9-913E-63AC-18AB-BF90DD4BC538}"/>
              </a:ext>
            </a:extLst>
          </p:cNvPr>
          <p:cNvSpPr/>
          <p:nvPr/>
        </p:nvSpPr>
        <p:spPr>
          <a:xfrm>
            <a:off x="7257468" y="5091991"/>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30A690"/>
                </a:solidFill>
                <a:latin typeface="+mj-lt"/>
              </a:rPr>
              <a:t>HOFF (Gent) - hou website in de gaten</a:t>
            </a:r>
          </a:p>
        </p:txBody>
      </p:sp>
      <p:sp>
        <p:nvSpPr>
          <p:cNvPr id="15" name="!!website4">
            <a:hlinkClick r:id="rId10"/>
            <a:extLst>
              <a:ext uri="{FF2B5EF4-FFF2-40B4-BE49-F238E27FC236}">
                <a16:creationId xmlns:a16="http://schemas.microsoft.com/office/drawing/2014/main" id="{8238725A-B762-1C6E-DF8A-45D9B2C01E2B}"/>
              </a:ext>
            </a:extLst>
          </p:cNvPr>
          <p:cNvSpPr/>
          <p:nvPr/>
        </p:nvSpPr>
        <p:spPr>
          <a:xfrm>
            <a:off x="7257468" y="5400864"/>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en-US" sz="1400" dirty="0">
                <a:solidFill>
                  <a:srgbClr val="30A690"/>
                </a:solidFill>
                <a:latin typeface="+mj-lt"/>
              </a:rPr>
              <a:t>Drive-in movie </a:t>
            </a:r>
            <a:r>
              <a:rPr lang="en-US" sz="1400" dirty="0" err="1">
                <a:solidFill>
                  <a:srgbClr val="30A690"/>
                </a:solidFill>
                <a:latin typeface="+mj-lt"/>
              </a:rPr>
              <a:t>Kinepolis</a:t>
            </a:r>
            <a:r>
              <a:rPr lang="en-US" sz="1400" dirty="0">
                <a:solidFill>
                  <a:srgbClr val="30A690"/>
                </a:solidFill>
                <a:latin typeface="+mj-lt"/>
              </a:rPr>
              <a:t> on Tour</a:t>
            </a:r>
            <a:endParaRPr lang="nl-BE" sz="1400" dirty="0">
              <a:solidFill>
                <a:srgbClr val="30A690"/>
              </a:solidFill>
              <a:latin typeface="+mj-lt"/>
            </a:endParaRPr>
          </a:p>
        </p:txBody>
      </p:sp>
      <p:grpSp>
        <p:nvGrpSpPr>
          <p:cNvPr id="70" name="Groep 69">
            <a:extLst>
              <a:ext uri="{FF2B5EF4-FFF2-40B4-BE49-F238E27FC236}">
                <a16:creationId xmlns:a16="http://schemas.microsoft.com/office/drawing/2014/main" id="{2A43C607-CC4D-9B4B-4466-A43A161905AF}"/>
              </a:ext>
            </a:extLst>
          </p:cNvPr>
          <p:cNvGrpSpPr/>
          <p:nvPr/>
        </p:nvGrpSpPr>
        <p:grpSpPr>
          <a:xfrm>
            <a:off x="10420892" y="5830942"/>
            <a:ext cx="1525615" cy="785882"/>
            <a:chOff x="10420892" y="5830942"/>
            <a:chExt cx="1525615" cy="785882"/>
          </a:xfrm>
        </p:grpSpPr>
        <p:grpSp>
          <p:nvGrpSpPr>
            <p:cNvPr id="71" name="!!aanbevolendoor...">
              <a:extLst>
                <a:ext uri="{FF2B5EF4-FFF2-40B4-BE49-F238E27FC236}">
                  <a16:creationId xmlns:a16="http://schemas.microsoft.com/office/drawing/2014/main" id="{FFB8FB44-4B63-A227-F217-ED456C6CF960}"/>
                </a:ext>
              </a:extLst>
            </p:cNvPr>
            <p:cNvGrpSpPr/>
            <p:nvPr/>
          </p:nvGrpSpPr>
          <p:grpSpPr>
            <a:xfrm>
              <a:off x="10453195" y="5862948"/>
              <a:ext cx="1066252" cy="359995"/>
              <a:chOff x="10453195" y="5862948"/>
              <a:chExt cx="1066252" cy="359995"/>
            </a:xfrm>
          </p:grpSpPr>
          <p:sp>
            <p:nvSpPr>
              <p:cNvPr id="85" name="Vrije vorm: vorm 84">
                <a:extLst>
                  <a:ext uri="{FF2B5EF4-FFF2-40B4-BE49-F238E27FC236}">
                    <a16:creationId xmlns:a16="http://schemas.microsoft.com/office/drawing/2014/main" id="{77940C12-C07D-052D-BE6D-A95A559ABF1C}"/>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6" name="Groep 85">
                <a:extLst>
                  <a:ext uri="{FF2B5EF4-FFF2-40B4-BE49-F238E27FC236}">
                    <a16:creationId xmlns:a16="http://schemas.microsoft.com/office/drawing/2014/main" id="{FDF1D9A1-B6AE-6E32-C8C2-5AE7B82EFF68}"/>
                  </a:ext>
                </a:extLst>
              </p:cNvPr>
              <p:cNvGrpSpPr/>
              <p:nvPr/>
            </p:nvGrpSpPr>
            <p:grpSpPr>
              <a:xfrm>
                <a:off x="10494392" y="5904165"/>
                <a:ext cx="983631" cy="277642"/>
                <a:chOff x="10494392" y="5904165"/>
                <a:chExt cx="983631" cy="277642"/>
              </a:xfrm>
            </p:grpSpPr>
            <p:sp>
              <p:nvSpPr>
                <p:cNvPr id="87" name="Vrije vorm: vorm 86">
                  <a:extLst>
                    <a:ext uri="{FF2B5EF4-FFF2-40B4-BE49-F238E27FC236}">
                      <a16:creationId xmlns:a16="http://schemas.microsoft.com/office/drawing/2014/main" id="{BAA9859A-3F56-4CEF-697B-E5881C9C93A7}"/>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30A690"/>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0F8F0AF3-342B-902F-0DB7-D89312BAADE2}"/>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30A690"/>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30DB0BF4-81CD-41B4-D491-CA003B80B265}"/>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30A690"/>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4122622C-62EA-00C2-6CFD-C1F453990D3A}"/>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30A690"/>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F4F98BEA-D1B8-2B38-6386-64679D9473ED}"/>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30A690"/>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C06A5986-56DC-6C51-0F65-09DD95E08EBD}"/>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30A690"/>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B8C9BC11-C3AD-8177-BCAC-45EA4469D7FD}"/>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30A690"/>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4301CB83-6157-3B10-D201-75D4B90F202B}"/>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30A690"/>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380E1331-D235-813F-E00A-7F6B0642637C}"/>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30A690"/>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9B4F4744-0A20-9AF3-A1E4-3867E459B55C}"/>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30A690"/>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E8EC58A8-E0A5-76FC-E7DC-07E9F9B72155}"/>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30A690"/>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FE8B8981-C16A-9AA1-B340-6C8492AEAC53}"/>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30A690"/>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0E360268-2318-4F54-D4FE-9958C6D142CE}"/>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30A690"/>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ACF44B3E-4626-B536-2876-6DE27B07D7C5}"/>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30A690"/>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D9A69C4B-9FF2-7E17-4432-A0C07C9D9DB7}"/>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6D0E7137-89EC-96A5-2992-C75F46DEE1EC}"/>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06B2343A-9635-4C08-6824-AFD4E162692D}"/>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grpSp>
        </p:grpSp>
        <p:grpSp>
          <p:nvGrpSpPr>
            <p:cNvPr id="72" name="!!pijlterug">
              <a:extLst>
                <a:ext uri="{FF2B5EF4-FFF2-40B4-BE49-F238E27FC236}">
                  <a16:creationId xmlns:a16="http://schemas.microsoft.com/office/drawing/2014/main" id="{05238E7A-A1A0-C337-ED1D-32957C5F9FB7}"/>
                </a:ext>
              </a:extLst>
            </p:cNvPr>
            <p:cNvGrpSpPr/>
            <p:nvPr/>
          </p:nvGrpSpPr>
          <p:grpSpPr>
            <a:xfrm flipH="1">
              <a:off x="11055232" y="6050223"/>
              <a:ext cx="836061" cy="523220"/>
              <a:chOff x="5319729" y="2943256"/>
              <a:chExt cx="1553925" cy="972471"/>
            </a:xfrm>
          </p:grpSpPr>
          <p:sp>
            <p:nvSpPr>
              <p:cNvPr id="74" name="Vrije vorm: vorm 73">
                <a:extLst>
                  <a:ext uri="{FF2B5EF4-FFF2-40B4-BE49-F238E27FC236}">
                    <a16:creationId xmlns:a16="http://schemas.microsoft.com/office/drawing/2014/main" id="{4B6C3BCF-6D23-A332-8241-8F85D43A705B}"/>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5" name="Graphic 19">
                <a:extLst>
                  <a:ext uri="{FF2B5EF4-FFF2-40B4-BE49-F238E27FC236}">
                    <a16:creationId xmlns:a16="http://schemas.microsoft.com/office/drawing/2014/main" id="{2D3B7636-5250-1117-3F09-6940E2CE8AB0}"/>
                  </a:ext>
                </a:extLst>
              </p:cNvPr>
              <p:cNvGrpSpPr/>
              <p:nvPr/>
            </p:nvGrpSpPr>
            <p:grpSpPr>
              <a:xfrm>
                <a:off x="5376853" y="3000226"/>
                <a:ext cx="1439731" cy="858354"/>
                <a:chOff x="5376853" y="3000226"/>
                <a:chExt cx="1439731" cy="858354"/>
              </a:xfrm>
            </p:grpSpPr>
            <p:grpSp>
              <p:nvGrpSpPr>
                <p:cNvPr id="76" name="Graphic 19">
                  <a:extLst>
                    <a:ext uri="{FF2B5EF4-FFF2-40B4-BE49-F238E27FC236}">
                      <a16:creationId xmlns:a16="http://schemas.microsoft.com/office/drawing/2014/main" id="{24D7CA4F-ACBE-CF79-578B-CBA86A921EE9}"/>
                    </a:ext>
                  </a:extLst>
                </p:cNvPr>
                <p:cNvGrpSpPr/>
                <p:nvPr/>
              </p:nvGrpSpPr>
              <p:grpSpPr>
                <a:xfrm>
                  <a:off x="5378317" y="3000226"/>
                  <a:ext cx="1435193" cy="853806"/>
                  <a:chOff x="5378317" y="3000226"/>
                  <a:chExt cx="1435193" cy="853806"/>
                </a:xfrm>
              </p:grpSpPr>
              <p:sp>
                <p:nvSpPr>
                  <p:cNvPr id="79" name="Vrije vorm: vorm 78">
                    <a:extLst>
                      <a:ext uri="{FF2B5EF4-FFF2-40B4-BE49-F238E27FC236}">
                        <a16:creationId xmlns:a16="http://schemas.microsoft.com/office/drawing/2014/main" id="{C301144A-CF23-6FED-D6AA-568F5E1224C6}"/>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30A69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B7B3D0B3-3A09-69EB-24CA-D1697F07E12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30E8D57B-10BC-20A4-BE49-6524FFB1906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B598CF9F-14A5-1B1E-0703-9665696660F3}"/>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D6A6B5E4-E57A-403C-50A3-E9E57FD335EC}"/>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4" name="Vrije vorm: vorm 83">
                    <a:extLst>
                      <a:ext uri="{FF2B5EF4-FFF2-40B4-BE49-F238E27FC236}">
                        <a16:creationId xmlns:a16="http://schemas.microsoft.com/office/drawing/2014/main" id="{426027E2-8469-C9D5-499F-1BB888152B86}"/>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77" name="Vrije vorm: vorm 76">
                  <a:extLst>
                    <a:ext uri="{FF2B5EF4-FFF2-40B4-BE49-F238E27FC236}">
                      <a16:creationId xmlns:a16="http://schemas.microsoft.com/office/drawing/2014/main" id="{64AA9E1E-00D7-0CEA-14B0-4569A52B2BC3}"/>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E83F41A1-A174-0139-10C1-E28C7763231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73" name="!!linkvorigedia">
              <a:hlinkClick r:id="" action="ppaction://hlinkshowjump?jump=nextslide"/>
              <a:extLst>
                <a:ext uri="{FF2B5EF4-FFF2-40B4-BE49-F238E27FC236}">
                  <a16:creationId xmlns:a16="http://schemas.microsoft.com/office/drawing/2014/main" id="{98042137-8D95-BEAC-DBED-5480E1AA5708}"/>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33113120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1"/>
                                        </p:tgtEl>
                                        <p:attrNameLst>
                                          <p:attrName>style.visibility</p:attrName>
                                        </p:attrNameLst>
                                      </p:cBhvr>
                                      <p:to>
                                        <p:strVal val="visible"/>
                                      </p:to>
                                    </p:set>
                                    <p:anim calcmode="lin" valueType="num">
                                      <p:cBhvr>
                                        <p:cTn id="40" dur="500" fill="hold"/>
                                        <p:tgtEl>
                                          <p:spTgt spid="11"/>
                                        </p:tgtEl>
                                        <p:attrNameLst>
                                          <p:attrName>ppt_w</p:attrName>
                                        </p:attrNameLst>
                                      </p:cBhvr>
                                      <p:tavLst>
                                        <p:tav tm="0">
                                          <p:val>
                                            <p:fltVal val="0"/>
                                          </p:val>
                                        </p:tav>
                                        <p:tav tm="100000">
                                          <p:val>
                                            <p:strVal val="#ppt_w"/>
                                          </p:val>
                                        </p:tav>
                                      </p:tavLst>
                                    </p:anim>
                                    <p:anim calcmode="lin" valueType="num">
                                      <p:cBhvr>
                                        <p:cTn id="41" dur="500" fill="hold"/>
                                        <p:tgtEl>
                                          <p:spTgt spid="11"/>
                                        </p:tgtEl>
                                        <p:attrNameLst>
                                          <p:attrName>ppt_h</p:attrName>
                                        </p:attrNameLst>
                                      </p:cBhvr>
                                      <p:tavLst>
                                        <p:tav tm="0">
                                          <p:val>
                                            <p:fltVal val="0"/>
                                          </p:val>
                                        </p:tav>
                                        <p:tav tm="100000">
                                          <p:val>
                                            <p:strVal val="#ppt_h"/>
                                          </p:val>
                                        </p:tav>
                                      </p:tavLst>
                                    </p:anim>
                                    <p:anim calcmode="lin" valueType="num">
                                      <p:cBhvr>
                                        <p:cTn id="42" dur="500" fill="hold"/>
                                        <p:tgtEl>
                                          <p:spTgt spid="11"/>
                                        </p:tgtEl>
                                        <p:attrNameLst>
                                          <p:attrName>style.rotation</p:attrName>
                                        </p:attrNameLst>
                                      </p:cBhvr>
                                      <p:tavLst>
                                        <p:tav tm="0">
                                          <p:val>
                                            <p:fltVal val="360"/>
                                          </p:val>
                                        </p:tav>
                                        <p:tav tm="100000">
                                          <p:val>
                                            <p:fltVal val="0"/>
                                          </p:val>
                                        </p:tav>
                                      </p:tavLst>
                                    </p:anim>
                                    <p:animEffect transition="in" filter="fade">
                                      <p:cBhvr>
                                        <p:cTn id="43" dur="500"/>
                                        <p:tgtEl>
                                          <p:spTgt spid="11"/>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Effect transition="in" filter="fade">
                                      <p:cBhvr>
                                        <p:cTn id="48" dur="500"/>
                                        <p:tgtEl>
                                          <p:spTgt spid="12"/>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3"/>
                                        </p:tgtEl>
                                        <p:attrNameLst>
                                          <p:attrName>style.visibility</p:attrName>
                                        </p:attrNameLst>
                                      </p:cBhvr>
                                      <p:to>
                                        <p:strVal val="visible"/>
                                      </p:to>
                                    </p:set>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fltVal val="0"/>
                                          </p:val>
                                        </p:tav>
                                        <p:tav tm="100000">
                                          <p:val>
                                            <p:strVal val="#ppt_h"/>
                                          </p:val>
                                        </p:tav>
                                      </p:tavLst>
                                    </p:anim>
                                    <p:animEffect transition="in" filter="fade">
                                      <p:cBhvr>
                                        <p:cTn id="53" dur="500"/>
                                        <p:tgtEl>
                                          <p:spTgt spid="13"/>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14"/>
                                        </p:tgtEl>
                                        <p:attrNameLst>
                                          <p:attrName>style.visibility</p:attrName>
                                        </p:attrNameLst>
                                      </p:cBhvr>
                                      <p:to>
                                        <p:strVal val="visible"/>
                                      </p:to>
                                    </p:set>
                                    <p:anim calcmode="lin" valueType="num">
                                      <p:cBhvr>
                                        <p:cTn id="56" dur="500" fill="hold"/>
                                        <p:tgtEl>
                                          <p:spTgt spid="14"/>
                                        </p:tgtEl>
                                        <p:attrNameLst>
                                          <p:attrName>ppt_w</p:attrName>
                                        </p:attrNameLst>
                                      </p:cBhvr>
                                      <p:tavLst>
                                        <p:tav tm="0">
                                          <p:val>
                                            <p:fltVal val="0"/>
                                          </p:val>
                                        </p:tav>
                                        <p:tav tm="100000">
                                          <p:val>
                                            <p:strVal val="#ppt_w"/>
                                          </p:val>
                                        </p:tav>
                                      </p:tavLst>
                                    </p:anim>
                                    <p:anim calcmode="lin" valueType="num">
                                      <p:cBhvr>
                                        <p:cTn id="57" dur="500" fill="hold"/>
                                        <p:tgtEl>
                                          <p:spTgt spid="14"/>
                                        </p:tgtEl>
                                        <p:attrNameLst>
                                          <p:attrName>ppt_h</p:attrName>
                                        </p:attrNameLst>
                                      </p:cBhvr>
                                      <p:tavLst>
                                        <p:tav tm="0">
                                          <p:val>
                                            <p:fltVal val="0"/>
                                          </p:val>
                                        </p:tav>
                                        <p:tav tm="100000">
                                          <p:val>
                                            <p:strVal val="#ppt_h"/>
                                          </p:val>
                                        </p:tav>
                                      </p:tavLst>
                                    </p:anim>
                                    <p:animEffect transition="in" filter="fade">
                                      <p:cBhvr>
                                        <p:cTn id="58" dur="500"/>
                                        <p:tgtEl>
                                          <p:spTgt spid="14"/>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500" fill="hold"/>
                                        <p:tgtEl>
                                          <p:spTgt spid="15"/>
                                        </p:tgtEl>
                                        <p:attrNameLst>
                                          <p:attrName>ppt_w</p:attrName>
                                        </p:attrNameLst>
                                      </p:cBhvr>
                                      <p:tavLst>
                                        <p:tav tm="0">
                                          <p:val>
                                            <p:fltVal val="0"/>
                                          </p:val>
                                        </p:tav>
                                        <p:tav tm="100000">
                                          <p:val>
                                            <p:strVal val="#ppt_w"/>
                                          </p:val>
                                        </p:tav>
                                      </p:tavLst>
                                    </p:anim>
                                    <p:anim calcmode="lin" valueType="num">
                                      <p:cBhvr>
                                        <p:cTn id="62" dur="500" fill="hold"/>
                                        <p:tgtEl>
                                          <p:spTgt spid="15"/>
                                        </p:tgtEl>
                                        <p:attrNameLst>
                                          <p:attrName>ppt_h</p:attrName>
                                        </p:attrNameLst>
                                      </p:cBhvr>
                                      <p:tavLst>
                                        <p:tav tm="0">
                                          <p:val>
                                            <p:fltVal val="0"/>
                                          </p:val>
                                        </p:tav>
                                        <p:tav tm="100000">
                                          <p:val>
                                            <p:strVal val="#ppt_h"/>
                                          </p:val>
                                        </p:tav>
                                      </p:tavLst>
                                    </p:anim>
                                    <p:animEffect transition="in" filter="fade">
                                      <p:cBhvr>
                                        <p:cTn id="6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2" grpId="0"/>
      <p:bldP spid="13" grpId="0"/>
      <p:bldP spid="14" grpId="0"/>
      <p:bldP spid="15" grpId="0"/>
    </p:bldLst>
  </p:timing>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1C3AB532-BE23-6D2A-B968-1715F3E1E6AE}"/>
              </a:ext>
            </a:extLst>
          </p:cNvPr>
          <p:cNvSpPr/>
          <p:nvPr/>
        </p:nvSpPr>
        <p:spPr>
          <a:xfrm>
            <a:off x="205946" y="197708"/>
            <a:ext cx="11780108" cy="6462584"/>
          </a:xfrm>
          <a:prstGeom prst="rect">
            <a:avLst/>
          </a:prstGeom>
          <a:solidFill>
            <a:srgbClr val="D0FC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46" name="!!golvendevormlinks1">
            <a:extLst>
              <a:ext uri="{FF2B5EF4-FFF2-40B4-BE49-F238E27FC236}">
                <a16:creationId xmlns:a16="http://schemas.microsoft.com/office/drawing/2014/main" id="{6F36CF6B-4C56-0A8F-AE42-B2030396D6EE}"/>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4FEF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47" name="!!golvendevormlinks2">
            <a:extLst>
              <a:ext uri="{FF2B5EF4-FFF2-40B4-BE49-F238E27FC236}">
                <a16:creationId xmlns:a16="http://schemas.microsoft.com/office/drawing/2014/main" id="{372639B1-7711-C199-B134-2540A878D199}"/>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3" name="!!cirkelcinema">
            <a:extLst>
              <a:ext uri="{FF2B5EF4-FFF2-40B4-BE49-F238E27FC236}">
                <a16:creationId xmlns:a16="http://schemas.microsoft.com/office/drawing/2014/main" id="{DB7D89D6-83E6-A8DD-CF48-15259E9E80D7}"/>
              </a:ext>
            </a:extLst>
          </p:cNvPr>
          <p:cNvSpPr/>
          <p:nvPr/>
        </p:nvSpPr>
        <p:spPr>
          <a:xfrm>
            <a:off x="-162519" y="-679147"/>
            <a:ext cx="5401688" cy="5619636"/>
          </a:xfrm>
          <a:custGeom>
            <a:avLst/>
            <a:gdLst>
              <a:gd name="connsiteX0" fmla="*/ 2662433 w 5401688"/>
              <a:gd name="connsiteY0" fmla="*/ 10183 h 5619636"/>
              <a:gd name="connsiteX1" fmla="*/ 277677 w 5401688"/>
              <a:gd name="connsiteY1" fmla="*/ 1844458 h 5619636"/>
              <a:gd name="connsiteX2" fmla="*/ 40255 w 5401688"/>
              <a:gd name="connsiteY2" fmla="*/ 3550446 h 5619636"/>
              <a:gd name="connsiteX3" fmla="*/ 2074620 w 5401688"/>
              <a:gd name="connsiteY3" fmla="*/ 5573318 h 5619636"/>
              <a:gd name="connsiteX4" fmla="*/ 4779127 w 5401688"/>
              <a:gd name="connsiteY4" fmla="*/ 4536513 h 5619636"/>
              <a:gd name="connsiteX5" fmla="*/ 5333433 w 5401688"/>
              <a:gd name="connsiteY5" fmla="*/ 3326427 h 5619636"/>
              <a:gd name="connsiteX6" fmla="*/ 5324817 w 5401688"/>
              <a:gd name="connsiteY6" fmla="*/ 1981359 h 5619636"/>
              <a:gd name="connsiteX7" fmla="*/ 4866248 w 5401688"/>
              <a:gd name="connsiteY7" fmla="*/ 1101558 h 5619636"/>
              <a:gd name="connsiteX8" fmla="*/ 3990272 w 5401688"/>
              <a:gd name="connsiteY8" fmla="*/ 284942 h 5619636"/>
              <a:gd name="connsiteX9" fmla="*/ 2815608 w 5401688"/>
              <a:gd name="connsiteY9" fmla="*/ 609 h 5619636"/>
              <a:gd name="connsiteX10" fmla="*/ 2662433 w 5401688"/>
              <a:gd name="connsiteY10" fmla="*/ 10183 h 561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1688" h="5619636" fill="none" extrusionOk="0">
                <a:moveTo>
                  <a:pt x="2662433" y="10183"/>
                </a:moveTo>
                <a:cubicBezTo>
                  <a:pt x="1591816" y="82347"/>
                  <a:pt x="786108" y="720310"/>
                  <a:pt x="277677" y="1844458"/>
                </a:cubicBezTo>
                <a:cubicBezTo>
                  <a:pt x="88111" y="2293068"/>
                  <a:pt x="-40612" y="2894952"/>
                  <a:pt x="40255" y="3550446"/>
                </a:cubicBezTo>
                <a:cubicBezTo>
                  <a:pt x="200187" y="4469891"/>
                  <a:pt x="1105651" y="5405243"/>
                  <a:pt x="2074620" y="5573318"/>
                </a:cubicBezTo>
                <a:cubicBezTo>
                  <a:pt x="2905237" y="5698172"/>
                  <a:pt x="4051764" y="5430875"/>
                  <a:pt x="4779127" y="4536513"/>
                </a:cubicBezTo>
                <a:cubicBezTo>
                  <a:pt x="5056159" y="4236129"/>
                  <a:pt x="5226656" y="3765450"/>
                  <a:pt x="5333433" y="3326427"/>
                </a:cubicBezTo>
                <a:cubicBezTo>
                  <a:pt x="5395607" y="2841144"/>
                  <a:pt x="5438243" y="2463152"/>
                  <a:pt x="5324817" y="1981359"/>
                </a:cubicBezTo>
                <a:cubicBezTo>
                  <a:pt x="5187131" y="1658313"/>
                  <a:pt x="4995576" y="1398958"/>
                  <a:pt x="4866248" y="1101558"/>
                </a:cubicBezTo>
                <a:cubicBezTo>
                  <a:pt x="4666809" y="748515"/>
                  <a:pt x="4341952" y="444015"/>
                  <a:pt x="3990272" y="284942"/>
                </a:cubicBezTo>
                <a:cubicBezTo>
                  <a:pt x="3588232" y="82841"/>
                  <a:pt x="3219389" y="23808"/>
                  <a:pt x="2815608" y="609"/>
                </a:cubicBezTo>
                <a:cubicBezTo>
                  <a:pt x="2763391" y="2218"/>
                  <a:pt x="2719200" y="6816"/>
                  <a:pt x="2662433" y="10183"/>
                </a:cubicBezTo>
                <a:close/>
              </a:path>
              <a:path w="5401688" h="5619636" stroke="0" extrusionOk="0">
                <a:moveTo>
                  <a:pt x="2662433" y="10183"/>
                </a:moveTo>
                <a:cubicBezTo>
                  <a:pt x="1576644" y="105019"/>
                  <a:pt x="633611" y="832717"/>
                  <a:pt x="277677" y="1844458"/>
                </a:cubicBezTo>
                <a:cubicBezTo>
                  <a:pt x="-47424" y="2440863"/>
                  <a:pt x="19694" y="3045300"/>
                  <a:pt x="40255" y="3550446"/>
                </a:cubicBezTo>
                <a:cubicBezTo>
                  <a:pt x="371905" y="4441335"/>
                  <a:pt x="1195329" y="5346261"/>
                  <a:pt x="2074620" y="5573318"/>
                </a:cubicBezTo>
                <a:cubicBezTo>
                  <a:pt x="3135036" y="5710384"/>
                  <a:pt x="4137148" y="5314180"/>
                  <a:pt x="4779127" y="4536513"/>
                </a:cubicBezTo>
                <a:cubicBezTo>
                  <a:pt x="5096612" y="4174324"/>
                  <a:pt x="5299885" y="3808785"/>
                  <a:pt x="5333433" y="3326427"/>
                </a:cubicBezTo>
                <a:cubicBezTo>
                  <a:pt x="5337270" y="2872603"/>
                  <a:pt x="5467453" y="2372483"/>
                  <a:pt x="5324817" y="1981359"/>
                </a:cubicBezTo>
                <a:cubicBezTo>
                  <a:pt x="5232482" y="1638883"/>
                  <a:pt x="5032629" y="1390140"/>
                  <a:pt x="4866248" y="1101558"/>
                </a:cubicBezTo>
                <a:cubicBezTo>
                  <a:pt x="4678424" y="721458"/>
                  <a:pt x="4402527" y="506596"/>
                  <a:pt x="3990272" y="284942"/>
                </a:cubicBezTo>
                <a:cubicBezTo>
                  <a:pt x="3672708" y="62803"/>
                  <a:pt x="3195455" y="35644"/>
                  <a:pt x="2815608" y="609"/>
                </a:cubicBezTo>
                <a:cubicBezTo>
                  <a:pt x="2758018" y="1809"/>
                  <a:pt x="2711634" y="1468"/>
                  <a:pt x="2662433" y="101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 name="!!fotocinema">
            <a:extLst>
              <a:ext uri="{FF2B5EF4-FFF2-40B4-BE49-F238E27FC236}">
                <a16:creationId xmlns:a16="http://schemas.microsoft.com/office/drawing/2014/main" id="{26BF568F-9F71-2B26-A23D-044C5A5A7CC3}"/>
              </a:ext>
            </a:extLst>
          </p:cNvPr>
          <p:cNvSpPr/>
          <p:nvPr/>
        </p:nvSpPr>
        <p:spPr>
          <a:xfrm>
            <a:off x="-17150" y="-527914"/>
            <a:ext cx="5110954" cy="5317170"/>
          </a:xfrm>
          <a:custGeom>
            <a:avLst/>
            <a:gdLst>
              <a:gd name="connsiteX0" fmla="*/ 2519133 w 5110954"/>
              <a:gd name="connsiteY0" fmla="*/ 9635 h 5317170"/>
              <a:gd name="connsiteX1" fmla="*/ 262731 w 5110954"/>
              <a:gd name="connsiteY1" fmla="*/ 1745184 h 5317170"/>
              <a:gd name="connsiteX2" fmla="*/ 38088 w 5110954"/>
              <a:gd name="connsiteY2" fmla="*/ 3359350 h 5317170"/>
              <a:gd name="connsiteX3" fmla="*/ 1962959 w 5110954"/>
              <a:gd name="connsiteY3" fmla="*/ 5273345 h 5317170"/>
              <a:gd name="connsiteX4" fmla="*/ 4521901 w 5110954"/>
              <a:gd name="connsiteY4" fmla="*/ 4292344 h 5317170"/>
              <a:gd name="connsiteX5" fmla="*/ 5046373 w 5110954"/>
              <a:gd name="connsiteY5" fmla="*/ 3147388 h 5317170"/>
              <a:gd name="connsiteX6" fmla="*/ 5038221 w 5110954"/>
              <a:gd name="connsiteY6" fmla="*/ 1874716 h 5317170"/>
              <a:gd name="connsiteX7" fmla="*/ 4604332 w 5110954"/>
              <a:gd name="connsiteY7" fmla="*/ 1042268 h 5317170"/>
              <a:gd name="connsiteX8" fmla="*/ 3775505 w 5110954"/>
              <a:gd name="connsiteY8" fmla="*/ 269606 h 5317170"/>
              <a:gd name="connsiteX9" fmla="*/ 2664064 w 5110954"/>
              <a:gd name="connsiteY9" fmla="*/ 576 h 5317170"/>
              <a:gd name="connsiteX10" fmla="*/ 2519133 w 5110954"/>
              <a:gd name="connsiteY10" fmla="*/ 9635 h 53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10954" h="5317170" fill="none" extrusionOk="0">
                <a:moveTo>
                  <a:pt x="2519133" y="9635"/>
                </a:moveTo>
                <a:cubicBezTo>
                  <a:pt x="1403871" y="-45789"/>
                  <a:pt x="749264" y="670542"/>
                  <a:pt x="262731" y="1745184"/>
                </a:cubicBezTo>
                <a:cubicBezTo>
                  <a:pt x="51930" y="2225738"/>
                  <a:pt x="-47136" y="2769567"/>
                  <a:pt x="38088" y="3359350"/>
                </a:cubicBezTo>
                <a:cubicBezTo>
                  <a:pt x="172377" y="4169839"/>
                  <a:pt x="1106165" y="5169466"/>
                  <a:pt x="1962959" y="5273345"/>
                </a:cubicBezTo>
                <a:cubicBezTo>
                  <a:pt x="2783167" y="5405755"/>
                  <a:pt x="3850152" y="5123423"/>
                  <a:pt x="4521901" y="4292344"/>
                </a:cubicBezTo>
                <a:cubicBezTo>
                  <a:pt x="4784015" y="4007832"/>
                  <a:pt x="4907716" y="3566616"/>
                  <a:pt x="5046373" y="3147388"/>
                </a:cubicBezTo>
                <a:cubicBezTo>
                  <a:pt x="5120822" y="2710595"/>
                  <a:pt x="5158012" y="2370602"/>
                  <a:pt x="5038221" y="1874716"/>
                </a:cubicBezTo>
                <a:cubicBezTo>
                  <a:pt x="4952543" y="1565288"/>
                  <a:pt x="4710554" y="1328922"/>
                  <a:pt x="4604332" y="1042268"/>
                </a:cubicBezTo>
                <a:cubicBezTo>
                  <a:pt x="4447023" y="688708"/>
                  <a:pt x="4104608" y="395158"/>
                  <a:pt x="3775505" y="269606"/>
                </a:cubicBezTo>
                <a:cubicBezTo>
                  <a:pt x="3383166" y="75167"/>
                  <a:pt x="3045260" y="31566"/>
                  <a:pt x="2664064" y="576"/>
                </a:cubicBezTo>
                <a:cubicBezTo>
                  <a:pt x="2613611" y="3405"/>
                  <a:pt x="2569320" y="5618"/>
                  <a:pt x="2519133" y="9635"/>
                </a:cubicBezTo>
                <a:close/>
              </a:path>
              <a:path w="5110954" h="5317170" stroke="0" extrusionOk="0">
                <a:moveTo>
                  <a:pt x="2519133" y="9635"/>
                </a:moveTo>
                <a:cubicBezTo>
                  <a:pt x="1404690" y="84685"/>
                  <a:pt x="535849" y="741732"/>
                  <a:pt x="262731" y="1745184"/>
                </a:cubicBezTo>
                <a:cubicBezTo>
                  <a:pt x="-49355" y="2312731"/>
                  <a:pt x="-852" y="2865508"/>
                  <a:pt x="38088" y="3359350"/>
                </a:cubicBezTo>
                <a:cubicBezTo>
                  <a:pt x="267003" y="4264231"/>
                  <a:pt x="1100703" y="5066888"/>
                  <a:pt x="1962959" y="5273345"/>
                </a:cubicBezTo>
                <a:cubicBezTo>
                  <a:pt x="3042640" y="5333474"/>
                  <a:pt x="3918646" y="5033774"/>
                  <a:pt x="4521901" y="4292344"/>
                </a:cubicBezTo>
                <a:cubicBezTo>
                  <a:pt x="4788074" y="3956964"/>
                  <a:pt x="4982904" y="3579402"/>
                  <a:pt x="5046373" y="3147388"/>
                </a:cubicBezTo>
                <a:cubicBezTo>
                  <a:pt x="5056199" y="2718860"/>
                  <a:pt x="5167901" y="2250961"/>
                  <a:pt x="5038221" y="1874716"/>
                </a:cubicBezTo>
                <a:cubicBezTo>
                  <a:pt x="4933025" y="1536434"/>
                  <a:pt x="4754353" y="1325583"/>
                  <a:pt x="4604332" y="1042268"/>
                </a:cubicBezTo>
                <a:cubicBezTo>
                  <a:pt x="4446998" y="648637"/>
                  <a:pt x="4148018" y="469289"/>
                  <a:pt x="3775505" y="269606"/>
                </a:cubicBezTo>
                <a:cubicBezTo>
                  <a:pt x="3477871" y="57256"/>
                  <a:pt x="3009978" y="55986"/>
                  <a:pt x="2664064" y="576"/>
                </a:cubicBezTo>
                <a:cubicBezTo>
                  <a:pt x="2609381" y="1719"/>
                  <a:pt x="2566029" y="2262"/>
                  <a:pt x="2519133" y="9635"/>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6" name="!!foto1_element">
            <a:extLst>
              <a:ext uri="{FF2B5EF4-FFF2-40B4-BE49-F238E27FC236}">
                <a16:creationId xmlns:a16="http://schemas.microsoft.com/office/drawing/2014/main" id="{F35EA9C0-0F0A-2EBE-DF27-98A746C72FFA}"/>
              </a:ext>
            </a:extLst>
          </p:cNvPr>
          <p:cNvSpPr/>
          <p:nvPr/>
        </p:nvSpPr>
        <p:spPr>
          <a:xfrm>
            <a:off x="3847647" y="3261688"/>
            <a:ext cx="2095298" cy="2226104"/>
          </a:xfrm>
          <a:custGeom>
            <a:avLst/>
            <a:gdLst>
              <a:gd name="connsiteX0" fmla="*/ 167141 w 2095298"/>
              <a:gd name="connsiteY0" fmla="*/ 1709939 h 2226104"/>
              <a:gd name="connsiteX1" fmla="*/ 1486426 w 2095298"/>
              <a:gd name="connsiteY1" fmla="*/ 2150885 h 2226104"/>
              <a:gd name="connsiteX2" fmla="*/ 2040150 w 2095298"/>
              <a:gd name="connsiteY2" fmla="*/ 894087 h 2226104"/>
              <a:gd name="connsiteX3" fmla="*/ 1370601 w 2095298"/>
              <a:gd name="connsiteY3" fmla="*/ 189487 h 2226104"/>
              <a:gd name="connsiteX4" fmla="*/ 746773 w 2095298"/>
              <a:gd name="connsiteY4" fmla="*/ 1018 h 2226104"/>
              <a:gd name="connsiteX5" fmla="*/ 360691 w 2095298"/>
              <a:gd name="connsiteY5" fmla="*/ 170691 h 2226104"/>
              <a:gd name="connsiteX6" fmla="*/ 159521 w 2095298"/>
              <a:gd name="connsiteY6" fmla="*/ 389641 h 2226104"/>
              <a:gd name="connsiteX7" fmla="*/ 8644 w 2095298"/>
              <a:gd name="connsiteY7" fmla="*/ 1225304 h 2226104"/>
              <a:gd name="connsiteX8" fmla="*/ 167141 w 2095298"/>
              <a:gd name="connsiteY8" fmla="*/ 1710446 h 2226104"/>
              <a:gd name="connsiteX9" fmla="*/ 167141 w 2095298"/>
              <a:gd name="connsiteY9" fmla="*/ 1709939 h 222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298" h="2226104" fill="none" extrusionOk="0">
                <a:moveTo>
                  <a:pt x="167141" y="1709939"/>
                </a:moveTo>
                <a:cubicBezTo>
                  <a:pt x="377141" y="2079373"/>
                  <a:pt x="965607" y="2349155"/>
                  <a:pt x="1486426" y="2150885"/>
                </a:cubicBezTo>
                <a:cubicBezTo>
                  <a:pt x="1914293" y="1959387"/>
                  <a:pt x="2220711" y="1438727"/>
                  <a:pt x="2040150" y="894087"/>
                </a:cubicBezTo>
                <a:cubicBezTo>
                  <a:pt x="1964630" y="549392"/>
                  <a:pt x="1659854" y="332748"/>
                  <a:pt x="1370601" y="189487"/>
                </a:cubicBezTo>
                <a:cubicBezTo>
                  <a:pt x="1150688" y="90991"/>
                  <a:pt x="943895" y="-2202"/>
                  <a:pt x="746773" y="1018"/>
                </a:cubicBezTo>
                <a:cubicBezTo>
                  <a:pt x="597597" y="18162"/>
                  <a:pt x="449686" y="60006"/>
                  <a:pt x="360691" y="170691"/>
                </a:cubicBezTo>
                <a:cubicBezTo>
                  <a:pt x="280104" y="228400"/>
                  <a:pt x="216105" y="301365"/>
                  <a:pt x="159521" y="389641"/>
                </a:cubicBezTo>
                <a:cubicBezTo>
                  <a:pt x="30704" y="635823"/>
                  <a:pt x="-31757" y="987932"/>
                  <a:pt x="8644" y="1225304"/>
                </a:cubicBezTo>
                <a:cubicBezTo>
                  <a:pt x="-2086" y="1380265"/>
                  <a:pt x="49763" y="1562605"/>
                  <a:pt x="167141" y="1710446"/>
                </a:cubicBezTo>
                <a:cubicBezTo>
                  <a:pt x="167186" y="1710273"/>
                  <a:pt x="167116" y="1710088"/>
                  <a:pt x="167141" y="1709939"/>
                </a:cubicBezTo>
                <a:close/>
              </a:path>
              <a:path w="2095298" h="2226104" stroke="0" extrusionOk="0">
                <a:moveTo>
                  <a:pt x="167141" y="1709939"/>
                </a:moveTo>
                <a:cubicBezTo>
                  <a:pt x="424596" y="2168343"/>
                  <a:pt x="1007514" y="2393062"/>
                  <a:pt x="1486426" y="2150885"/>
                </a:cubicBezTo>
                <a:cubicBezTo>
                  <a:pt x="1978007" y="1991234"/>
                  <a:pt x="2252817" y="1314164"/>
                  <a:pt x="2040150" y="894087"/>
                </a:cubicBezTo>
                <a:cubicBezTo>
                  <a:pt x="1938940" y="598119"/>
                  <a:pt x="1656319" y="366024"/>
                  <a:pt x="1370601" y="189487"/>
                </a:cubicBezTo>
                <a:cubicBezTo>
                  <a:pt x="1218249" y="75030"/>
                  <a:pt x="937327" y="-1440"/>
                  <a:pt x="746773" y="1018"/>
                </a:cubicBezTo>
                <a:cubicBezTo>
                  <a:pt x="597492" y="-13024"/>
                  <a:pt x="481534" y="50899"/>
                  <a:pt x="360691" y="170691"/>
                </a:cubicBezTo>
                <a:cubicBezTo>
                  <a:pt x="291695" y="235025"/>
                  <a:pt x="194867" y="292863"/>
                  <a:pt x="159521" y="389641"/>
                </a:cubicBezTo>
                <a:cubicBezTo>
                  <a:pt x="28157" y="577724"/>
                  <a:pt x="-60028" y="981211"/>
                  <a:pt x="8644" y="1225304"/>
                </a:cubicBezTo>
                <a:cubicBezTo>
                  <a:pt x="19169" y="1396068"/>
                  <a:pt x="80561" y="1581860"/>
                  <a:pt x="167141" y="1710446"/>
                </a:cubicBezTo>
                <a:cubicBezTo>
                  <a:pt x="167174" y="1710377"/>
                  <a:pt x="167114" y="1710114"/>
                  <a:pt x="167141" y="170993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 name="!!foto2_elemnt">
            <a:extLst>
              <a:ext uri="{FF2B5EF4-FFF2-40B4-BE49-F238E27FC236}">
                <a16:creationId xmlns:a16="http://schemas.microsoft.com/office/drawing/2014/main" id="{A0C16577-8B6C-CCD9-4042-817E3D6A4582}"/>
              </a:ext>
            </a:extLst>
          </p:cNvPr>
          <p:cNvSpPr/>
          <p:nvPr/>
        </p:nvSpPr>
        <p:spPr>
          <a:xfrm>
            <a:off x="818861" y="4020553"/>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8" name="!!foto1">
            <a:extLst>
              <a:ext uri="{FF2B5EF4-FFF2-40B4-BE49-F238E27FC236}">
                <a16:creationId xmlns:a16="http://schemas.microsoft.com/office/drawing/2014/main" id="{0CF9DFC9-70F8-CD68-B86E-F488C6642B02}"/>
              </a:ext>
            </a:extLst>
          </p:cNvPr>
          <p:cNvSpPr/>
          <p:nvPr/>
        </p:nvSpPr>
        <p:spPr>
          <a:xfrm>
            <a:off x="3930541" y="3349757"/>
            <a:ext cx="1929510" cy="2049966"/>
          </a:xfrm>
          <a:custGeom>
            <a:avLst/>
            <a:gdLst>
              <a:gd name="connsiteX0" fmla="*/ 153916 w 1929510"/>
              <a:gd name="connsiteY0" fmla="*/ 1574642 h 2049966"/>
              <a:gd name="connsiteX1" fmla="*/ 1368814 w 1929510"/>
              <a:gd name="connsiteY1" fmla="*/ 1980699 h 2049966"/>
              <a:gd name="connsiteX2" fmla="*/ 1878726 w 1929510"/>
              <a:gd name="connsiteY2" fmla="*/ 823343 h 2049966"/>
              <a:gd name="connsiteX3" fmla="*/ 1262154 w 1929510"/>
              <a:gd name="connsiteY3" fmla="*/ 174494 h 2049966"/>
              <a:gd name="connsiteX4" fmla="*/ 687685 w 1929510"/>
              <a:gd name="connsiteY4" fmla="*/ 938 h 2049966"/>
              <a:gd name="connsiteX5" fmla="*/ 332151 w 1929510"/>
              <a:gd name="connsiteY5" fmla="*/ 157186 h 2049966"/>
              <a:gd name="connsiteX6" fmla="*/ 146899 w 1929510"/>
              <a:gd name="connsiteY6" fmla="*/ 358811 h 2049966"/>
              <a:gd name="connsiteX7" fmla="*/ 7960 w 1929510"/>
              <a:gd name="connsiteY7" fmla="*/ 1128353 h 2049966"/>
              <a:gd name="connsiteX8" fmla="*/ 153916 w 1929510"/>
              <a:gd name="connsiteY8" fmla="*/ 1575109 h 2049966"/>
              <a:gd name="connsiteX9" fmla="*/ 153916 w 1929510"/>
              <a:gd name="connsiteY9" fmla="*/ 1574642 h 204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29510" h="2049966" fill="none" extrusionOk="0">
                <a:moveTo>
                  <a:pt x="153916" y="1574642"/>
                </a:moveTo>
                <a:cubicBezTo>
                  <a:pt x="342358" y="1908717"/>
                  <a:pt x="930249" y="2162411"/>
                  <a:pt x="1368814" y="1980699"/>
                </a:cubicBezTo>
                <a:cubicBezTo>
                  <a:pt x="1753088" y="1805810"/>
                  <a:pt x="2042910" y="1285492"/>
                  <a:pt x="1878726" y="823343"/>
                </a:cubicBezTo>
                <a:cubicBezTo>
                  <a:pt x="1783372" y="528539"/>
                  <a:pt x="1527189" y="315583"/>
                  <a:pt x="1262154" y="174494"/>
                </a:cubicBezTo>
                <a:cubicBezTo>
                  <a:pt x="1053398" y="86217"/>
                  <a:pt x="880632" y="-6260"/>
                  <a:pt x="687685" y="938"/>
                </a:cubicBezTo>
                <a:cubicBezTo>
                  <a:pt x="549199" y="19456"/>
                  <a:pt x="408991" y="52019"/>
                  <a:pt x="332151" y="157186"/>
                </a:cubicBezTo>
                <a:cubicBezTo>
                  <a:pt x="255298" y="207957"/>
                  <a:pt x="197478" y="278406"/>
                  <a:pt x="146899" y="358811"/>
                </a:cubicBezTo>
                <a:cubicBezTo>
                  <a:pt x="30210" y="587196"/>
                  <a:pt x="-32500" y="918165"/>
                  <a:pt x="7960" y="1128353"/>
                </a:cubicBezTo>
                <a:cubicBezTo>
                  <a:pt x="13821" y="1279586"/>
                  <a:pt x="55928" y="1439150"/>
                  <a:pt x="153916" y="1575109"/>
                </a:cubicBezTo>
                <a:cubicBezTo>
                  <a:pt x="153950" y="1574967"/>
                  <a:pt x="153943" y="1574816"/>
                  <a:pt x="153916" y="1574642"/>
                </a:cubicBezTo>
                <a:close/>
              </a:path>
              <a:path w="1929510" h="2049966" stroke="0" extrusionOk="0">
                <a:moveTo>
                  <a:pt x="153916" y="1574642"/>
                </a:moveTo>
                <a:cubicBezTo>
                  <a:pt x="383903" y="2046410"/>
                  <a:pt x="919936" y="2230812"/>
                  <a:pt x="1368814" y="1980699"/>
                </a:cubicBezTo>
                <a:cubicBezTo>
                  <a:pt x="1802941" y="1807199"/>
                  <a:pt x="2048789" y="1248530"/>
                  <a:pt x="1878726" y="823343"/>
                </a:cubicBezTo>
                <a:cubicBezTo>
                  <a:pt x="1777731" y="543645"/>
                  <a:pt x="1524648" y="360481"/>
                  <a:pt x="1262154" y="174494"/>
                </a:cubicBezTo>
                <a:cubicBezTo>
                  <a:pt x="1102896" y="71413"/>
                  <a:pt x="886447" y="-8630"/>
                  <a:pt x="687685" y="938"/>
                </a:cubicBezTo>
                <a:cubicBezTo>
                  <a:pt x="552630" y="1103"/>
                  <a:pt x="434951" y="56368"/>
                  <a:pt x="332151" y="157186"/>
                </a:cubicBezTo>
                <a:cubicBezTo>
                  <a:pt x="268935" y="214709"/>
                  <a:pt x="190683" y="279377"/>
                  <a:pt x="146899" y="358811"/>
                </a:cubicBezTo>
                <a:cubicBezTo>
                  <a:pt x="22464" y="552234"/>
                  <a:pt x="-21498" y="883307"/>
                  <a:pt x="7960" y="1128353"/>
                </a:cubicBezTo>
                <a:cubicBezTo>
                  <a:pt x="19936" y="1285584"/>
                  <a:pt x="75172" y="1464643"/>
                  <a:pt x="153916" y="1575109"/>
                </a:cubicBezTo>
                <a:cubicBezTo>
                  <a:pt x="153881" y="1575055"/>
                  <a:pt x="153905" y="1574761"/>
                  <a:pt x="153916" y="1574642"/>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 name="!!foto2">
            <a:extLst>
              <a:ext uri="{FF2B5EF4-FFF2-40B4-BE49-F238E27FC236}">
                <a16:creationId xmlns:a16="http://schemas.microsoft.com/office/drawing/2014/main" id="{41C621CF-7393-6632-6CF2-734B951855F1}"/>
              </a:ext>
            </a:extLst>
          </p:cNvPr>
          <p:cNvSpPr/>
          <p:nvPr/>
        </p:nvSpPr>
        <p:spPr>
          <a:xfrm>
            <a:off x="930470" y="4136667"/>
            <a:ext cx="2597930" cy="2702750"/>
          </a:xfrm>
          <a:custGeom>
            <a:avLst/>
            <a:gdLst>
              <a:gd name="connsiteX0" fmla="*/ 1280491 w 2597930"/>
              <a:gd name="connsiteY0" fmla="*/ 4897 h 2702750"/>
              <a:gd name="connsiteX1" fmla="*/ 133548 w 2597930"/>
              <a:gd name="connsiteY1" fmla="*/ 887087 h 2702750"/>
              <a:gd name="connsiteX2" fmla="*/ 19360 w 2597930"/>
              <a:gd name="connsiteY2" fmla="*/ 1707578 h 2702750"/>
              <a:gd name="connsiteX3" fmla="*/ 997784 w 2597930"/>
              <a:gd name="connsiteY3" fmla="*/ 2680473 h 2702750"/>
              <a:gd name="connsiteX4" fmla="*/ 2298510 w 2597930"/>
              <a:gd name="connsiteY4" fmla="*/ 2181824 h 2702750"/>
              <a:gd name="connsiteX5" fmla="*/ 2565103 w 2597930"/>
              <a:gd name="connsiteY5" fmla="*/ 1599836 h 2702750"/>
              <a:gd name="connsiteX6" fmla="*/ 2560959 w 2597930"/>
              <a:gd name="connsiteY6" fmla="*/ 952929 h 2702750"/>
              <a:gd name="connsiteX7" fmla="*/ 2340411 w 2597930"/>
              <a:gd name="connsiteY7" fmla="*/ 529791 h 2702750"/>
              <a:gd name="connsiteX8" fmla="*/ 1919113 w 2597930"/>
              <a:gd name="connsiteY8" fmla="*/ 137042 h 2702750"/>
              <a:gd name="connsiteX9" fmla="*/ 1354160 w 2597930"/>
              <a:gd name="connsiteY9" fmla="*/ 293 h 2702750"/>
              <a:gd name="connsiteX10" fmla="*/ 1280491 w 2597930"/>
              <a:gd name="connsiteY10" fmla="*/ 4897 h 270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97930" h="2702750" fill="none" extrusionOk="0">
                <a:moveTo>
                  <a:pt x="1280491" y="4897"/>
                </a:moveTo>
                <a:cubicBezTo>
                  <a:pt x="772077" y="47463"/>
                  <a:pt x="352809" y="397286"/>
                  <a:pt x="133548" y="887087"/>
                </a:cubicBezTo>
                <a:cubicBezTo>
                  <a:pt x="25566" y="1132838"/>
                  <a:pt x="-24735" y="1410494"/>
                  <a:pt x="19360" y="1707578"/>
                </a:cubicBezTo>
                <a:cubicBezTo>
                  <a:pt x="92514" y="2136637"/>
                  <a:pt x="575921" y="2640213"/>
                  <a:pt x="997784" y="2680473"/>
                </a:cubicBezTo>
                <a:cubicBezTo>
                  <a:pt x="1436383" y="2756803"/>
                  <a:pt x="1968708" y="2593549"/>
                  <a:pt x="2298510" y="2181824"/>
                </a:cubicBezTo>
                <a:cubicBezTo>
                  <a:pt x="2431746" y="2037293"/>
                  <a:pt x="2490315" y="1813371"/>
                  <a:pt x="2565103" y="1599836"/>
                </a:cubicBezTo>
                <a:cubicBezTo>
                  <a:pt x="2588427" y="1357021"/>
                  <a:pt x="2618699" y="1194879"/>
                  <a:pt x="2560959" y="952929"/>
                </a:cubicBezTo>
                <a:cubicBezTo>
                  <a:pt x="2494816" y="797555"/>
                  <a:pt x="2399314" y="673899"/>
                  <a:pt x="2340411" y="529791"/>
                </a:cubicBezTo>
                <a:cubicBezTo>
                  <a:pt x="2265667" y="346830"/>
                  <a:pt x="2085815" y="196874"/>
                  <a:pt x="1919113" y="137042"/>
                </a:cubicBezTo>
                <a:cubicBezTo>
                  <a:pt x="1718433" y="37870"/>
                  <a:pt x="1548826" y="6490"/>
                  <a:pt x="1354160" y="293"/>
                </a:cubicBezTo>
                <a:cubicBezTo>
                  <a:pt x="1328366" y="1916"/>
                  <a:pt x="1308747" y="3503"/>
                  <a:pt x="1280491" y="4897"/>
                </a:cubicBezTo>
                <a:close/>
              </a:path>
              <a:path w="2597930" h="2702750" stroke="0" extrusionOk="0">
                <a:moveTo>
                  <a:pt x="1280491" y="4897"/>
                </a:moveTo>
                <a:cubicBezTo>
                  <a:pt x="696407" y="40078"/>
                  <a:pt x="278897" y="381756"/>
                  <a:pt x="133548" y="887087"/>
                </a:cubicBezTo>
                <a:cubicBezTo>
                  <a:pt x="-23809" y="1174650"/>
                  <a:pt x="-14166" y="1445361"/>
                  <a:pt x="19360" y="1707578"/>
                </a:cubicBezTo>
                <a:cubicBezTo>
                  <a:pt x="147843" y="2158687"/>
                  <a:pt x="567206" y="2573397"/>
                  <a:pt x="997784" y="2680473"/>
                </a:cubicBezTo>
                <a:cubicBezTo>
                  <a:pt x="1484350" y="2767752"/>
                  <a:pt x="1988499" y="2554153"/>
                  <a:pt x="2298510" y="2181824"/>
                </a:cubicBezTo>
                <a:cubicBezTo>
                  <a:pt x="2447154" y="2008496"/>
                  <a:pt x="2540625" y="1825414"/>
                  <a:pt x="2565103" y="1599836"/>
                </a:cubicBezTo>
                <a:cubicBezTo>
                  <a:pt x="2574180" y="1382586"/>
                  <a:pt x="2619673" y="1152601"/>
                  <a:pt x="2560959" y="952929"/>
                </a:cubicBezTo>
                <a:cubicBezTo>
                  <a:pt x="2517699" y="789134"/>
                  <a:pt x="2406188" y="688327"/>
                  <a:pt x="2340411" y="529791"/>
                </a:cubicBezTo>
                <a:cubicBezTo>
                  <a:pt x="2248798" y="349116"/>
                  <a:pt x="2113403" y="241368"/>
                  <a:pt x="1919113" y="137042"/>
                </a:cubicBezTo>
                <a:cubicBezTo>
                  <a:pt x="1763424" y="32461"/>
                  <a:pt x="1533967" y="21895"/>
                  <a:pt x="1354160" y="293"/>
                </a:cubicBezTo>
                <a:cubicBezTo>
                  <a:pt x="1326296" y="876"/>
                  <a:pt x="1304723" y="2161"/>
                  <a:pt x="1280491" y="489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9" name="!!tekst_waarom">
            <a:extLst>
              <a:ext uri="{FF2B5EF4-FFF2-40B4-BE49-F238E27FC236}">
                <a16:creationId xmlns:a16="http://schemas.microsoft.com/office/drawing/2014/main" id="{DD9B6A4D-60D8-0573-F26E-98DDA7652DCB}"/>
              </a:ext>
            </a:extLst>
          </p:cNvPr>
          <p:cNvSpPr/>
          <p:nvPr/>
        </p:nvSpPr>
        <p:spPr>
          <a:xfrm>
            <a:off x="7190428" y="465083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30A690"/>
                </a:solidFill>
                <a:latin typeface="Montserrat ExtraBold" panose="00000900000000000000" pitchFamily="2" charset="0"/>
              </a:rPr>
              <a:t>W</a:t>
            </a:r>
            <a:r>
              <a:rPr lang="nl-BE" sz="2400" dirty="0" err="1">
                <a:solidFill>
                  <a:srgbClr val="30A690"/>
                </a:solidFill>
                <a:latin typeface="Montserrat ExtraBold" panose="00000900000000000000" pitchFamily="2" charset="0"/>
              </a:rPr>
              <a:t>aarom</a:t>
            </a:r>
            <a:r>
              <a:rPr lang="nl-BE" sz="2400" dirty="0">
                <a:solidFill>
                  <a:srgbClr val="30A690"/>
                </a:solidFill>
                <a:latin typeface="Montserrat ExtraBold" panose="00000900000000000000" pitchFamily="2" charset="0"/>
              </a:rPr>
              <a:t>?</a:t>
            </a:r>
          </a:p>
        </p:txBody>
      </p:sp>
      <p:sp>
        <p:nvSpPr>
          <p:cNvPr id="20" name="!!waaromtekst">
            <a:extLst>
              <a:ext uri="{FF2B5EF4-FFF2-40B4-BE49-F238E27FC236}">
                <a16:creationId xmlns:a16="http://schemas.microsoft.com/office/drawing/2014/main" id="{F511DEA7-BA9E-5063-FCC8-58C8CB867923}"/>
              </a:ext>
            </a:extLst>
          </p:cNvPr>
          <p:cNvSpPr/>
          <p:nvPr/>
        </p:nvSpPr>
        <p:spPr>
          <a:xfrm>
            <a:off x="7190429" y="5078403"/>
            <a:ext cx="4606559" cy="116955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30A690"/>
                </a:solidFill>
              </a:rPr>
              <a:t>“We kunnen door de streamingdiensten naar elke film kijken die we willen, maar een film bekijken op groot scherm blijft een aparte beleving. Doe dat dan nog eens in openlucht en je krijgt een herinnering die je nooit vergeet.” </a:t>
            </a:r>
          </a:p>
        </p:txBody>
      </p:sp>
      <p:sp>
        <p:nvSpPr>
          <p:cNvPr id="48" name="!!cinema">
            <a:extLst>
              <a:ext uri="{FF2B5EF4-FFF2-40B4-BE49-F238E27FC236}">
                <a16:creationId xmlns:a16="http://schemas.microsoft.com/office/drawing/2014/main" id="{9B353B6B-019A-1530-BEEE-45760F6512C0}"/>
              </a:ext>
            </a:extLst>
          </p:cNvPr>
          <p:cNvSpPr/>
          <p:nvPr/>
        </p:nvSpPr>
        <p:spPr>
          <a:xfrm>
            <a:off x="5698298" y="1570453"/>
            <a:ext cx="5160818" cy="766800"/>
          </a:xfrm>
          <a:prstGeom prst="roundRect">
            <a:avLst/>
          </a:prstGeom>
          <a:solidFill>
            <a:srgbClr val="30A69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Openluchtcinema</a:t>
            </a:r>
            <a:endParaRPr lang="nl-BE" sz="4000" dirty="0">
              <a:solidFill>
                <a:schemeClr val="bg1"/>
              </a:solidFill>
              <a:latin typeface="+mj-lt"/>
            </a:endParaRPr>
          </a:p>
        </p:txBody>
      </p:sp>
      <p:sp>
        <p:nvSpPr>
          <p:cNvPr id="85" name="!!fotoaanbevolen_elemnt">
            <a:extLst>
              <a:ext uri="{FF2B5EF4-FFF2-40B4-BE49-F238E27FC236}">
                <a16:creationId xmlns:a16="http://schemas.microsoft.com/office/drawing/2014/main" id="{EDDBF9E6-0A6F-7F4D-0092-E6CF667085F1}"/>
              </a:ext>
            </a:extLst>
          </p:cNvPr>
          <p:cNvSpPr/>
          <p:nvPr/>
        </p:nvSpPr>
        <p:spPr>
          <a:xfrm>
            <a:off x="7708578" y="249411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86" name="!!fotoaanbevolen">
            <a:extLst>
              <a:ext uri="{FF2B5EF4-FFF2-40B4-BE49-F238E27FC236}">
                <a16:creationId xmlns:a16="http://schemas.microsoft.com/office/drawing/2014/main" id="{95878D54-C84D-A144-A8A6-1C1B6AFE3686}"/>
              </a:ext>
            </a:extLst>
          </p:cNvPr>
          <p:cNvSpPr/>
          <p:nvPr/>
        </p:nvSpPr>
        <p:spPr>
          <a:xfrm>
            <a:off x="7767485" y="255540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84" name="!!aanbevolendoorlieselot&amp;paulien">
            <a:extLst>
              <a:ext uri="{FF2B5EF4-FFF2-40B4-BE49-F238E27FC236}">
                <a16:creationId xmlns:a16="http://schemas.microsoft.com/office/drawing/2014/main" id="{84F234C4-BE41-2CA4-690F-D2643C7C89D6}"/>
              </a:ext>
            </a:extLst>
          </p:cNvPr>
          <p:cNvGrpSpPr/>
          <p:nvPr/>
        </p:nvGrpSpPr>
        <p:grpSpPr>
          <a:xfrm>
            <a:off x="5686023" y="2588488"/>
            <a:ext cx="2156921" cy="915864"/>
            <a:chOff x="6096095" y="2857499"/>
            <a:chExt cx="2700813" cy="1146810"/>
          </a:xfrm>
        </p:grpSpPr>
        <p:sp>
          <p:nvSpPr>
            <p:cNvPr id="52" name="Vrije vorm: vorm 51">
              <a:extLst>
                <a:ext uri="{FF2B5EF4-FFF2-40B4-BE49-F238E27FC236}">
                  <a16:creationId xmlns:a16="http://schemas.microsoft.com/office/drawing/2014/main" id="{CB927A65-FE0D-D25C-1455-B55CFF32C9EB}"/>
                </a:ext>
              </a:extLst>
            </p:cNvPr>
            <p:cNvSpPr/>
            <p:nvPr/>
          </p:nvSpPr>
          <p:spPr>
            <a:xfrm>
              <a:off x="6096095" y="2857499"/>
              <a:ext cx="2700813" cy="1146810"/>
            </a:xfrm>
            <a:custGeom>
              <a:avLst/>
              <a:gdLst>
                <a:gd name="connsiteX0" fmla="*/ 2700814 w 2700813"/>
                <a:gd name="connsiteY0" fmla="*/ 467487 h 1146810"/>
                <a:gd name="connsiteX1" fmla="*/ 2655284 w 2700813"/>
                <a:gd name="connsiteY1" fmla="*/ 387096 h 1146810"/>
                <a:gd name="connsiteX2" fmla="*/ 2581085 w 2700813"/>
                <a:gd name="connsiteY2" fmla="*/ 369475 h 1146810"/>
                <a:gd name="connsiteX3" fmla="*/ 2462117 w 2700813"/>
                <a:gd name="connsiteY3" fmla="*/ 369475 h 1146810"/>
                <a:gd name="connsiteX4" fmla="*/ 2392871 w 2700813"/>
                <a:gd name="connsiteY4" fmla="*/ 379857 h 1146810"/>
                <a:gd name="connsiteX5" fmla="*/ 2377631 w 2700813"/>
                <a:gd name="connsiteY5" fmla="*/ 387763 h 1146810"/>
                <a:gd name="connsiteX6" fmla="*/ 2360771 w 2700813"/>
                <a:gd name="connsiteY6" fmla="*/ 379381 h 1146810"/>
                <a:gd name="connsiteX7" fmla="*/ 2389251 w 2700813"/>
                <a:gd name="connsiteY7" fmla="*/ 331280 h 1146810"/>
                <a:gd name="connsiteX8" fmla="*/ 2406682 w 2700813"/>
                <a:gd name="connsiteY8" fmla="*/ 188881 h 1146810"/>
                <a:gd name="connsiteX9" fmla="*/ 2406682 w 2700813"/>
                <a:gd name="connsiteY9" fmla="*/ 185261 h 1146810"/>
                <a:gd name="connsiteX10" fmla="*/ 2392585 w 2700813"/>
                <a:gd name="connsiteY10" fmla="*/ 104775 h 1146810"/>
                <a:gd name="connsiteX11" fmla="*/ 2341150 w 2700813"/>
                <a:gd name="connsiteY11" fmla="*/ 40100 h 1146810"/>
                <a:gd name="connsiteX12" fmla="*/ 2257425 w 2700813"/>
                <a:gd name="connsiteY12" fmla="*/ 16288 h 1146810"/>
                <a:gd name="connsiteX13" fmla="*/ 2201894 w 2700813"/>
                <a:gd name="connsiteY13" fmla="*/ 26289 h 1146810"/>
                <a:gd name="connsiteX14" fmla="*/ 2144078 w 2700813"/>
                <a:gd name="connsiteY14" fmla="*/ 9525 h 1146810"/>
                <a:gd name="connsiteX15" fmla="*/ 2092547 w 2700813"/>
                <a:gd name="connsiteY15" fmla="*/ 19812 h 1146810"/>
                <a:gd name="connsiteX16" fmla="*/ 2081213 w 2700813"/>
                <a:gd name="connsiteY16" fmla="*/ 25813 h 1146810"/>
                <a:gd name="connsiteX17" fmla="*/ 2044922 w 2700813"/>
                <a:gd name="connsiteY17" fmla="*/ 11335 h 1146810"/>
                <a:gd name="connsiteX18" fmla="*/ 2000250 w 2700813"/>
                <a:gd name="connsiteY18" fmla="*/ 5620 h 1146810"/>
                <a:gd name="connsiteX19" fmla="*/ 1934337 w 2700813"/>
                <a:gd name="connsiteY19" fmla="*/ 19336 h 1146810"/>
                <a:gd name="connsiteX20" fmla="*/ 1881569 w 2700813"/>
                <a:gd name="connsiteY20" fmla="*/ 54293 h 1146810"/>
                <a:gd name="connsiteX21" fmla="*/ 1852422 w 2700813"/>
                <a:gd name="connsiteY21" fmla="*/ 90678 h 1146810"/>
                <a:gd name="connsiteX22" fmla="*/ 1844135 w 2700813"/>
                <a:gd name="connsiteY22" fmla="*/ 106585 h 1146810"/>
                <a:gd name="connsiteX23" fmla="*/ 1811179 w 2700813"/>
                <a:gd name="connsiteY23" fmla="*/ 39243 h 1146810"/>
                <a:gd name="connsiteX24" fmla="*/ 1726597 w 2700813"/>
                <a:gd name="connsiteY24" fmla="*/ 5239 h 1146810"/>
                <a:gd name="connsiteX25" fmla="*/ 1701641 w 2700813"/>
                <a:gd name="connsiteY25" fmla="*/ 7715 h 1146810"/>
                <a:gd name="connsiteX26" fmla="*/ 1699546 w 2700813"/>
                <a:gd name="connsiteY26" fmla="*/ 8192 h 1146810"/>
                <a:gd name="connsiteX27" fmla="*/ 1658017 w 2700813"/>
                <a:gd name="connsiteY27" fmla="*/ 28956 h 1146810"/>
                <a:gd name="connsiteX28" fmla="*/ 1656588 w 2700813"/>
                <a:gd name="connsiteY28" fmla="*/ 28004 h 1146810"/>
                <a:gd name="connsiteX29" fmla="*/ 1564386 w 2700813"/>
                <a:gd name="connsiteY29" fmla="*/ 4382 h 1146810"/>
                <a:gd name="connsiteX30" fmla="*/ 1561338 w 2700813"/>
                <a:gd name="connsiteY30" fmla="*/ 4382 h 1146810"/>
                <a:gd name="connsiteX31" fmla="*/ 1504188 w 2700813"/>
                <a:gd name="connsiteY31" fmla="*/ 15335 h 1146810"/>
                <a:gd name="connsiteX32" fmla="*/ 1469517 w 2700813"/>
                <a:gd name="connsiteY32" fmla="*/ 33147 h 1146810"/>
                <a:gd name="connsiteX33" fmla="*/ 1469517 w 2700813"/>
                <a:gd name="connsiteY33" fmla="*/ 33147 h 1146810"/>
                <a:gd name="connsiteX34" fmla="*/ 1397413 w 2700813"/>
                <a:gd name="connsiteY34" fmla="*/ 4763 h 1146810"/>
                <a:gd name="connsiteX35" fmla="*/ 1333405 w 2700813"/>
                <a:gd name="connsiteY35" fmla="*/ 22384 h 1146810"/>
                <a:gd name="connsiteX36" fmla="*/ 1323499 w 2700813"/>
                <a:gd name="connsiteY36" fmla="*/ 29718 h 1146810"/>
                <a:gd name="connsiteX37" fmla="*/ 1255395 w 2700813"/>
                <a:gd name="connsiteY37" fmla="*/ 7906 h 1146810"/>
                <a:gd name="connsiteX38" fmla="*/ 1235107 w 2700813"/>
                <a:gd name="connsiteY38" fmla="*/ 9335 h 1146810"/>
                <a:gd name="connsiteX39" fmla="*/ 1198436 w 2700813"/>
                <a:gd name="connsiteY39" fmla="*/ 19526 h 1146810"/>
                <a:gd name="connsiteX40" fmla="*/ 1189577 w 2700813"/>
                <a:gd name="connsiteY40" fmla="*/ 24289 h 1146810"/>
                <a:gd name="connsiteX41" fmla="*/ 1156145 w 2700813"/>
                <a:gd name="connsiteY41" fmla="*/ 11335 h 1146810"/>
                <a:gd name="connsiteX42" fmla="*/ 1111472 w 2700813"/>
                <a:gd name="connsiteY42" fmla="*/ 5620 h 1146810"/>
                <a:gd name="connsiteX43" fmla="*/ 1045559 w 2700813"/>
                <a:gd name="connsiteY43" fmla="*/ 19336 h 1146810"/>
                <a:gd name="connsiteX44" fmla="*/ 992791 w 2700813"/>
                <a:gd name="connsiteY44" fmla="*/ 54293 h 1146810"/>
                <a:gd name="connsiteX45" fmla="*/ 982504 w 2700813"/>
                <a:gd name="connsiteY45" fmla="*/ 65342 h 1146810"/>
                <a:gd name="connsiteX46" fmla="*/ 955929 w 2700813"/>
                <a:gd name="connsiteY46" fmla="*/ 34385 h 1146810"/>
                <a:gd name="connsiteX47" fmla="*/ 857726 w 2700813"/>
                <a:gd name="connsiteY47" fmla="*/ 0 h 1146810"/>
                <a:gd name="connsiteX48" fmla="*/ 853821 w 2700813"/>
                <a:gd name="connsiteY48" fmla="*/ 0 h 1146810"/>
                <a:gd name="connsiteX49" fmla="*/ 791909 w 2700813"/>
                <a:gd name="connsiteY49" fmla="*/ 12764 h 1146810"/>
                <a:gd name="connsiteX50" fmla="*/ 751904 w 2700813"/>
                <a:gd name="connsiteY50" fmla="*/ 40862 h 1146810"/>
                <a:gd name="connsiteX51" fmla="*/ 750761 w 2700813"/>
                <a:gd name="connsiteY51" fmla="*/ 40005 h 1146810"/>
                <a:gd name="connsiteX52" fmla="*/ 667036 w 2700813"/>
                <a:gd name="connsiteY52" fmla="*/ 16193 h 1146810"/>
                <a:gd name="connsiteX53" fmla="*/ 611505 w 2700813"/>
                <a:gd name="connsiteY53" fmla="*/ 26194 h 1146810"/>
                <a:gd name="connsiteX54" fmla="*/ 553688 w 2700813"/>
                <a:gd name="connsiteY54" fmla="*/ 9430 h 1146810"/>
                <a:gd name="connsiteX55" fmla="*/ 502158 w 2700813"/>
                <a:gd name="connsiteY55" fmla="*/ 19717 h 1146810"/>
                <a:gd name="connsiteX56" fmla="*/ 487871 w 2700813"/>
                <a:gd name="connsiteY56" fmla="*/ 27432 h 1146810"/>
                <a:gd name="connsiteX57" fmla="*/ 402622 w 2700813"/>
                <a:gd name="connsiteY57" fmla="*/ 3524 h 1146810"/>
                <a:gd name="connsiteX58" fmla="*/ 348139 w 2700813"/>
                <a:gd name="connsiteY58" fmla="*/ 10859 h 1146810"/>
                <a:gd name="connsiteX59" fmla="*/ 298895 w 2700813"/>
                <a:gd name="connsiteY59" fmla="*/ 30671 h 1146810"/>
                <a:gd name="connsiteX60" fmla="*/ 275939 w 2700813"/>
                <a:gd name="connsiteY60" fmla="*/ 48482 h 1146810"/>
                <a:gd name="connsiteX61" fmla="*/ 234982 w 2700813"/>
                <a:gd name="connsiteY61" fmla="*/ 17240 h 1146810"/>
                <a:gd name="connsiteX62" fmla="*/ 166497 w 2700813"/>
                <a:gd name="connsiteY62" fmla="*/ 2000 h 1146810"/>
                <a:gd name="connsiteX63" fmla="*/ 62389 w 2700813"/>
                <a:gd name="connsiteY63" fmla="*/ 44196 h 1146810"/>
                <a:gd name="connsiteX64" fmla="*/ 15526 w 2700813"/>
                <a:gd name="connsiteY64" fmla="*/ 152781 h 1146810"/>
                <a:gd name="connsiteX65" fmla="*/ 14573 w 2700813"/>
                <a:gd name="connsiteY65" fmla="*/ 158306 h 1146810"/>
                <a:gd name="connsiteX66" fmla="*/ 14573 w 2700813"/>
                <a:gd name="connsiteY66" fmla="*/ 158877 h 1146810"/>
                <a:gd name="connsiteX67" fmla="*/ 10097 w 2700813"/>
                <a:gd name="connsiteY67" fmla="*/ 185833 h 1146810"/>
                <a:gd name="connsiteX68" fmla="*/ 2381 w 2700813"/>
                <a:gd name="connsiteY68" fmla="*/ 241744 h 1146810"/>
                <a:gd name="connsiteX69" fmla="*/ 286 w 2700813"/>
                <a:gd name="connsiteY69" fmla="*/ 276797 h 1146810"/>
                <a:gd name="connsiteX70" fmla="*/ 6763 w 2700813"/>
                <a:gd name="connsiteY70" fmla="*/ 329184 h 1146810"/>
                <a:gd name="connsiteX71" fmla="*/ 42481 w 2700813"/>
                <a:gd name="connsiteY71" fmla="*/ 386334 h 1146810"/>
                <a:gd name="connsiteX72" fmla="*/ 51340 w 2700813"/>
                <a:gd name="connsiteY72" fmla="*/ 392811 h 1146810"/>
                <a:gd name="connsiteX73" fmla="*/ 13240 w 2700813"/>
                <a:gd name="connsiteY73" fmla="*/ 478917 h 1146810"/>
                <a:gd name="connsiteX74" fmla="*/ 11049 w 2700813"/>
                <a:gd name="connsiteY74" fmla="*/ 607505 h 1146810"/>
                <a:gd name="connsiteX75" fmla="*/ 19241 w 2700813"/>
                <a:gd name="connsiteY75" fmla="*/ 703898 h 1146810"/>
                <a:gd name="connsiteX76" fmla="*/ 67151 w 2700813"/>
                <a:gd name="connsiteY76" fmla="*/ 759714 h 1146810"/>
                <a:gd name="connsiteX77" fmla="*/ 59531 w 2700813"/>
                <a:gd name="connsiteY77" fmla="*/ 767810 h 1146810"/>
                <a:gd name="connsiteX78" fmla="*/ 33623 w 2700813"/>
                <a:gd name="connsiteY78" fmla="*/ 816578 h 1146810"/>
                <a:gd name="connsiteX79" fmla="*/ 27337 w 2700813"/>
                <a:gd name="connsiteY79" fmla="*/ 860774 h 1146810"/>
                <a:gd name="connsiteX80" fmla="*/ 34290 w 2700813"/>
                <a:gd name="connsiteY80" fmla="*/ 905351 h 1146810"/>
                <a:gd name="connsiteX81" fmla="*/ 7334 w 2700813"/>
                <a:gd name="connsiteY81" fmla="*/ 955738 h 1146810"/>
                <a:gd name="connsiteX82" fmla="*/ 0 w 2700813"/>
                <a:gd name="connsiteY82" fmla="*/ 1002792 h 1146810"/>
                <a:gd name="connsiteX83" fmla="*/ 23051 w 2700813"/>
                <a:gd name="connsiteY83" fmla="*/ 1080992 h 1146810"/>
                <a:gd name="connsiteX84" fmla="*/ 82677 w 2700813"/>
                <a:gd name="connsiteY84" fmla="*/ 1130618 h 1146810"/>
                <a:gd name="connsiteX85" fmla="*/ 160687 w 2700813"/>
                <a:gd name="connsiteY85" fmla="*/ 1146810 h 1146810"/>
                <a:gd name="connsiteX86" fmla="*/ 161735 w 2700813"/>
                <a:gd name="connsiteY86" fmla="*/ 1146810 h 1146810"/>
                <a:gd name="connsiteX87" fmla="*/ 250603 w 2700813"/>
                <a:gd name="connsiteY87" fmla="*/ 1123760 h 1146810"/>
                <a:gd name="connsiteX88" fmla="*/ 256985 w 2700813"/>
                <a:gd name="connsiteY88" fmla="*/ 1126427 h 1146810"/>
                <a:gd name="connsiteX89" fmla="*/ 309372 w 2700813"/>
                <a:gd name="connsiteY89" fmla="*/ 1137380 h 1146810"/>
                <a:gd name="connsiteX90" fmla="*/ 355568 w 2700813"/>
                <a:gd name="connsiteY90" fmla="*/ 1126236 h 1146810"/>
                <a:gd name="connsiteX91" fmla="*/ 359474 w 2700813"/>
                <a:gd name="connsiteY91" fmla="*/ 1124141 h 1146810"/>
                <a:gd name="connsiteX92" fmla="*/ 367951 w 2700813"/>
                <a:gd name="connsiteY92" fmla="*/ 1127951 h 1146810"/>
                <a:gd name="connsiteX93" fmla="*/ 414433 w 2700813"/>
                <a:gd name="connsiteY93" fmla="*/ 1136237 h 1146810"/>
                <a:gd name="connsiteX94" fmla="*/ 463772 w 2700813"/>
                <a:gd name="connsiteY94" fmla="*/ 1123950 h 1146810"/>
                <a:gd name="connsiteX95" fmla="*/ 504635 w 2700813"/>
                <a:gd name="connsiteY95" fmla="*/ 1075563 h 1146810"/>
                <a:gd name="connsiteX96" fmla="*/ 509302 w 2700813"/>
                <a:gd name="connsiteY96" fmla="*/ 1059656 h 1146810"/>
                <a:gd name="connsiteX97" fmla="*/ 535115 w 2700813"/>
                <a:gd name="connsiteY97" fmla="*/ 1094423 h 1146810"/>
                <a:gd name="connsiteX98" fmla="*/ 581216 w 2700813"/>
                <a:gd name="connsiteY98" fmla="*/ 1124426 h 1146810"/>
                <a:gd name="connsiteX99" fmla="*/ 634556 w 2700813"/>
                <a:gd name="connsiteY99" fmla="*/ 1134809 h 1146810"/>
                <a:gd name="connsiteX100" fmla="*/ 688943 w 2700813"/>
                <a:gd name="connsiteY100" fmla="*/ 1125760 h 1146810"/>
                <a:gd name="connsiteX101" fmla="*/ 693325 w 2700813"/>
                <a:gd name="connsiteY101" fmla="*/ 1124045 h 1146810"/>
                <a:gd name="connsiteX102" fmla="*/ 712375 w 2700813"/>
                <a:gd name="connsiteY102" fmla="*/ 1130999 h 1146810"/>
                <a:gd name="connsiteX103" fmla="*/ 745617 w 2700813"/>
                <a:gd name="connsiteY103" fmla="*/ 1135571 h 1146810"/>
                <a:gd name="connsiteX104" fmla="*/ 798576 w 2700813"/>
                <a:gd name="connsiteY104" fmla="*/ 1123760 h 1146810"/>
                <a:gd name="connsiteX105" fmla="*/ 818674 w 2700813"/>
                <a:gd name="connsiteY105" fmla="*/ 1110425 h 1146810"/>
                <a:gd name="connsiteX106" fmla="*/ 820865 w 2700813"/>
                <a:gd name="connsiteY106" fmla="*/ 1111663 h 1146810"/>
                <a:gd name="connsiteX107" fmla="*/ 909828 w 2700813"/>
                <a:gd name="connsiteY107" fmla="*/ 1131570 h 1146810"/>
                <a:gd name="connsiteX108" fmla="*/ 1027367 w 2700813"/>
                <a:gd name="connsiteY108" fmla="*/ 1088041 h 1146810"/>
                <a:gd name="connsiteX109" fmla="*/ 1067943 w 2700813"/>
                <a:gd name="connsiteY109" fmla="*/ 1117854 h 1146810"/>
                <a:gd name="connsiteX110" fmla="*/ 1147286 w 2700813"/>
                <a:gd name="connsiteY110" fmla="*/ 1135094 h 1146810"/>
                <a:gd name="connsiteX111" fmla="*/ 1239679 w 2700813"/>
                <a:gd name="connsiteY111" fmla="*/ 1118616 h 1146810"/>
                <a:gd name="connsiteX112" fmla="*/ 1254824 w 2700813"/>
                <a:gd name="connsiteY112" fmla="*/ 1126331 h 1146810"/>
                <a:gd name="connsiteX113" fmla="*/ 1298448 w 2700813"/>
                <a:gd name="connsiteY113" fmla="*/ 1134713 h 1146810"/>
                <a:gd name="connsiteX114" fmla="*/ 1337786 w 2700813"/>
                <a:gd name="connsiteY114" fmla="*/ 1128903 h 1146810"/>
                <a:gd name="connsiteX115" fmla="*/ 1379125 w 2700813"/>
                <a:gd name="connsiteY115" fmla="*/ 1105948 h 1146810"/>
                <a:gd name="connsiteX116" fmla="*/ 1427226 w 2700813"/>
                <a:gd name="connsiteY116" fmla="*/ 1128808 h 1146810"/>
                <a:gd name="connsiteX117" fmla="*/ 1469327 w 2700813"/>
                <a:gd name="connsiteY117" fmla="*/ 1135475 h 1146810"/>
                <a:gd name="connsiteX118" fmla="*/ 1475137 w 2700813"/>
                <a:gd name="connsiteY118" fmla="*/ 1135475 h 1146810"/>
                <a:gd name="connsiteX119" fmla="*/ 1509236 w 2700813"/>
                <a:gd name="connsiteY119" fmla="*/ 1132808 h 1146810"/>
                <a:gd name="connsiteX120" fmla="*/ 1563338 w 2700813"/>
                <a:gd name="connsiteY120" fmla="*/ 1115568 h 1146810"/>
                <a:gd name="connsiteX121" fmla="*/ 1570196 w 2700813"/>
                <a:gd name="connsiteY121" fmla="*/ 1111853 h 1146810"/>
                <a:gd name="connsiteX122" fmla="*/ 1596009 w 2700813"/>
                <a:gd name="connsiteY122" fmla="*/ 1126617 h 1146810"/>
                <a:gd name="connsiteX123" fmla="*/ 1632204 w 2700813"/>
                <a:gd name="connsiteY123" fmla="*/ 1133475 h 1146810"/>
                <a:gd name="connsiteX124" fmla="*/ 1700879 w 2700813"/>
                <a:gd name="connsiteY124" fmla="*/ 1109472 h 1146810"/>
                <a:gd name="connsiteX125" fmla="*/ 1703261 w 2700813"/>
                <a:gd name="connsiteY125" fmla="*/ 1111472 h 1146810"/>
                <a:gd name="connsiteX126" fmla="*/ 1768602 w 2700813"/>
                <a:gd name="connsiteY126" fmla="*/ 1133380 h 1146810"/>
                <a:gd name="connsiteX127" fmla="*/ 1865471 w 2700813"/>
                <a:gd name="connsiteY127" fmla="*/ 1055180 h 1146810"/>
                <a:gd name="connsiteX128" fmla="*/ 1882902 w 2700813"/>
                <a:gd name="connsiteY128" fmla="*/ 912781 h 1146810"/>
                <a:gd name="connsiteX129" fmla="*/ 1882902 w 2700813"/>
                <a:gd name="connsiteY129" fmla="*/ 909161 h 1146810"/>
                <a:gd name="connsiteX130" fmla="*/ 1868805 w 2700813"/>
                <a:gd name="connsiteY130" fmla="*/ 828675 h 1146810"/>
                <a:gd name="connsiteX131" fmla="*/ 1819466 w 2700813"/>
                <a:gd name="connsiteY131" fmla="*/ 765524 h 1146810"/>
                <a:gd name="connsiteX132" fmla="*/ 1822990 w 2700813"/>
                <a:gd name="connsiteY132" fmla="*/ 766667 h 1146810"/>
                <a:gd name="connsiteX133" fmla="*/ 1865090 w 2700813"/>
                <a:gd name="connsiteY133" fmla="*/ 773335 h 1146810"/>
                <a:gd name="connsiteX134" fmla="*/ 1870900 w 2700813"/>
                <a:gd name="connsiteY134" fmla="*/ 773335 h 1146810"/>
                <a:gd name="connsiteX135" fmla="*/ 1905000 w 2700813"/>
                <a:gd name="connsiteY135" fmla="*/ 770668 h 1146810"/>
                <a:gd name="connsiteX136" fmla="*/ 1959102 w 2700813"/>
                <a:gd name="connsiteY136" fmla="*/ 753428 h 1146810"/>
                <a:gd name="connsiteX137" fmla="*/ 1978152 w 2700813"/>
                <a:gd name="connsiteY137" fmla="*/ 741902 h 1146810"/>
                <a:gd name="connsiteX138" fmla="*/ 2000631 w 2700813"/>
                <a:gd name="connsiteY138" fmla="*/ 755713 h 1146810"/>
                <a:gd name="connsiteX139" fmla="*/ 2079974 w 2700813"/>
                <a:gd name="connsiteY139" fmla="*/ 772954 h 1146810"/>
                <a:gd name="connsiteX140" fmla="*/ 2185797 w 2700813"/>
                <a:gd name="connsiteY140" fmla="*/ 749618 h 1146810"/>
                <a:gd name="connsiteX141" fmla="*/ 2191417 w 2700813"/>
                <a:gd name="connsiteY141" fmla="*/ 745712 h 1146810"/>
                <a:gd name="connsiteX142" fmla="*/ 2244376 w 2700813"/>
                <a:gd name="connsiteY142" fmla="*/ 768953 h 1146810"/>
                <a:gd name="connsiteX143" fmla="*/ 2245805 w 2700813"/>
                <a:gd name="connsiteY143" fmla="*/ 769334 h 1146810"/>
                <a:gd name="connsiteX144" fmla="*/ 2286953 w 2700813"/>
                <a:gd name="connsiteY144" fmla="*/ 773430 h 1146810"/>
                <a:gd name="connsiteX145" fmla="*/ 2352294 w 2700813"/>
                <a:gd name="connsiteY145" fmla="*/ 760286 h 1146810"/>
                <a:gd name="connsiteX146" fmla="*/ 2412778 w 2700813"/>
                <a:gd name="connsiteY146" fmla="*/ 714947 h 1146810"/>
                <a:gd name="connsiteX147" fmla="*/ 2415540 w 2700813"/>
                <a:gd name="connsiteY147" fmla="*/ 711137 h 1146810"/>
                <a:gd name="connsiteX148" fmla="*/ 2454307 w 2700813"/>
                <a:gd name="connsiteY148" fmla="*/ 757619 h 1146810"/>
                <a:gd name="connsiteX149" fmla="*/ 2513362 w 2700813"/>
                <a:gd name="connsiteY149" fmla="*/ 773430 h 1146810"/>
                <a:gd name="connsiteX150" fmla="*/ 2616232 w 2700813"/>
                <a:gd name="connsiteY150" fmla="*/ 700754 h 1146810"/>
                <a:gd name="connsiteX151" fmla="*/ 2622518 w 2700813"/>
                <a:gd name="connsiteY151" fmla="*/ 626650 h 1146810"/>
                <a:gd name="connsiteX152" fmla="*/ 2622518 w 2700813"/>
                <a:gd name="connsiteY152" fmla="*/ 572453 h 1146810"/>
                <a:gd name="connsiteX153" fmla="*/ 2640330 w 2700813"/>
                <a:gd name="connsiteY153" fmla="*/ 565690 h 1146810"/>
                <a:gd name="connsiteX154" fmla="*/ 2687002 w 2700813"/>
                <a:gd name="connsiteY154" fmla="*/ 523970 h 1146810"/>
                <a:gd name="connsiteX155" fmla="*/ 2700623 w 2700813"/>
                <a:gd name="connsiteY155" fmla="*/ 469201 h 1146810"/>
                <a:gd name="connsiteX156" fmla="*/ 2700623 w 2700813"/>
                <a:gd name="connsiteY156" fmla="*/ 467582 h 114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2700813" h="1146810">
                  <a:moveTo>
                    <a:pt x="2700814" y="467487"/>
                  </a:moveTo>
                  <a:cubicBezTo>
                    <a:pt x="2700052" y="433483"/>
                    <a:pt x="2683383" y="404146"/>
                    <a:pt x="2655284" y="387096"/>
                  </a:cubicBezTo>
                  <a:cubicBezTo>
                    <a:pt x="2635758" y="375285"/>
                    <a:pt x="2611469" y="369475"/>
                    <a:pt x="2581085" y="369475"/>
                  </a:cubicBezTo>
                  <a:lnTo>
                    <a:pt x="2462117" y="369475"/>
                  </a:lnTo>
                  <a:cubicBezTo>
                    <a:pt x="2429923" y="369856"/>
                    <a:pt x="2409158" y="372999"/>
                    <a:pt x="2392871" y="379857"/>
                  </a:cubicBezTo>
                  <a:cubicBezTo>
                    <a:pt x="2387537" y="382143"/>
                    <a:pt x="2382488" y="384810"/>
                    <a:pt x="2377631" y="387763"/>
                  </a:cubicBezTo>
                  <a:cubicBezTo>
                    <a:pt x="2372201" y="384620"/>
                    <a:pt x="2366677" y="381762"/>
                    <a:pt x="2360771" y="379381"/>
                  </a:cubicBezTo>
                  <a:cubicBezTo>
                    <a:pt x="2371535" y="368046"/>
                    <a:pt x="2381536" y="352520"/>
                    <a:pt x="2389251" y="331280"/>
                  </a:cubicBezTo>
                  <a:cubicBezTo>
                    <a:pt x="2400205" y="300800"/>
                    <a:pt x="2405729" y="255842"/>
                    <a:pt x="2406682" y="188881"/>
                  </a:cubicBezTo>
                  <a:lnTo>
                    <a:pt x="2406682" y="185261"/>
                  </a:lnTo>
                  <a:cubicBezTo>
                    <a:pt x="2406682" y="154781"/>
                    <a:pt x="2401919" y="127730"/>
                    <a:pt x="2392585" y="104775"/>
                  </a:cubicBezTo>
                  <a:cubicBezTo>
                    <a:pt x="2381536" y="77534"/>
                    <a:pt x="2364200" y="55817"/>
                    <a:pt x="2341150" y="40100"/>
                  </a:cubicBezTo>
                  <a:cubicBezTo>
                    <a:pt x="2317909" y="24289"/>
                    <a:pt x="2289715" y="16288"/>
                    <a:pt x="2257425" y="16288"/>
                  </a:cubicBezTo>
                  <a:cubicBezTo>
                    <a:pt x="2239137" y="16288"/>
                    <a:pt x="2220468" y="19622"/>
                    <a:pt x="2201894" y="26289"/>
                  </a:cubicBezTo>
                  <a:cubicBezTo>
                    <a:pt x="2184559" y="15240"/>
                    <a:pt x="2164842" y="9525"/>
                    <a:pt x="2144078" y="9525"/>
                  </a:cubicBezTo>
                  <a:cubicBezTo>
                    <a:pt x="2123313" y="9525"/>
                    <a:pt x="2106740" y="12859"/>
                    <a:pt x="2092547" y="19812"/>
                  </a:cubicBezTo>
                  <a:cubicBezTo>
                    <a:pt x="2088547" y="21717"/>
                    <a:pt x="2084832" y="23717"/>
                    <a:pt x="2081213" y="25813"/>
                  </a:cubicBezTo>
                  <a:cubicBezTo>
                    <a:pt x="2069402" y="19336"/>
                    <a:pt x="2057210" y="14383"/>
                    <a:pt x="2044922" y="11335"/>
                  </a:cubicBezTo>
                  <a:cubicBezTo>
                    <a:pt x="2029682" y="7525"/>
                    <a:pt x="2014633" y="5620"/>
                    <a:pt x="2000250" y="5620"/>
                  </a:cubicBezTo>
                  <a:cubicBezTo>
                    <a:pt x="1977771" y="5620"/>
                    <a:pt x="1955578" y="10192"/>
                    <a:pt x="1934337" y="19336"/>
                  </a:cubicBezTo>
                  <a:cubicBezTo>
                    <a:pt x="1913573" y="28194"/>
                    <a:pt x="1895856" y="40005"/>
                    <a:pt x="1881569" y="54293"/>
                  </a:cubicBezTo>
                  <a:cubicBezTo>
                    <a:pt x="1869091" y="66770"/>
                    <a:pt x="1859566" y="78677"/>
                    <a:pt x="1852422" y="90678"/>
                  </a:cubicBezTo>
                  <a:cubicBezTo>
                    <a:pt x="1849469" y="95726"/>
                    <a:pt x="1846707" y="101060"/>
                    <a:pt x="1844135" y="106585"/>
                  </a:cubicBezTo>
                  <a:cubicBezTo>
                    <a:pt x="1840421" y="80391"/>
                    <a:pt x="1829276" y="57245"/>
                    <a:pt x="1811179" y="39243"/>
                  </a:cubicBezTo>
                  <a:cubicBezTo>
                    <a:pt x="1788890" y="17050"/>
                    <a:pt x="1759649" y="5239"/>
                    <a:pt x="1726597" y="5239"/>
                  </a:cubicBezTo>
                  <a:cubicBezTo>
                    <a:pt x="1718310" y="5239"/>
                    <a:pt x="1709928" y="6096"/>
                    <a:pt x="1701641" y="7715"/>
                  </a:cubicBezTo>
                  <a:lnTo>
                    <a:pt x="1699546" y="8192"/>
                  </a:lnTo>
                  <a:cubicBezTo>
                    <a:pt x="1681067" y="12478"/>
                    <a:pt x="1667732" y="20384"/>
                    <a:pt x="1658017" y="28956"/>
                  </a:cubicBezTo>
                  <a:cubicBezTo>
                    <a:pt x="1657541" y="28670"/>
                    <a:pt x="1657064" y="28289"/>
                    <a:pt x="1656588" y="28004"/>
                  </a:cubicBezTo>
                  <a:cubicBezTo>
                    <a:pt x="1631442" y="12383"/>
                    <a:pt x="1600486" y="4382"/>
                    <a:pt x="1564386" y="4382"/>
                  </a:cubicBezTo>
                  <a:lnTo>
                    <a:pt x="1561338" y="4382"/>
                  </a:lnTo>
                  <a:cubicBezTo>
                    <a:pt x="1541717" y="4858"/>
                    <a:pt x="1522571" y="8477"/>
                    <a:pt x="1504188" y="15335"/>
                  </a:cubicBezTo>
                  <a:cubicBezTo>
                    <a:pt x="1491615" y="20003"/>
                    <a:pt x="1480090" y="26003"/>
                    <a:pt x="1469517" y="33147"/>
                  </a:cubicBezTo>
                  <a:lnTo>
                    <a:pt x="1469517" y="33147"/>
                  </a:lnTo>
                  <a:cubicBezTo>
                    <a:pt x="1449515" y="14573"/>
                    <a:pt x="1424654" y="4763"/>
                    <a:pt x="1397413" y="4763"/>
                  </a:cubicBezTo>
                  <a:cubicBezTo>
                    <a:pt x="1373029" y="4763"/>
                    <a:pt x="1351502" y="10668"/>
                    <a:pt x="1333405" y="22384"/>
                  </a:cubicBezTo>
                  <a:cubicBezTo>
                    <a:pt x="1329881" y="24670"/>
                    <a:pt x="1326642" y="27146"/>
                    <a:pt x="1323499" y="29718"/>
                  </a:cubicBezTo>
                  <a:cubicBezTo>
                    <a:pt x="1309116" y="18669"/>
                    <a:pt x="1286923" y="7906"/>
                    <a:pt x="1255395" y="7906"/>
                  </a:cubicBezTo>
                  <a:cubicBezTo>
                    <a:pt x="1250156" y="7906"/>
                    <a:pt x="1244060" y="8287"/>
                    <a:pt x="1235107" y="9335"/>
                  </a:cubicBezTo>
                  <a:cubicBezTo>
                    <a:pt x="1221581" y="10859"/>
                    <a:pt x="1209199" y="14288"/>
                    <a:pt x="1198436" y="19526"/>
                  </a:cubicBezTo>
                  <a:cubicBezTo>
                    <a:pt x="1195197" y="21050"/>
                    <a:pt x="1192340" y="22670"/>
                    <a:pt x="1189577" y="24289"/>
                  </a:cubicBezTo>
                  <a:cubicBezTo>
                    <a:pt x="1178624" y="18574"/>
                    <a:pt x="1167479" y="14192"/>
                    <a:pt x="1156145" y="11335"/>
                  </a:cubicBezTo>
                  <a:cubicBezTo>
                    <a:pt x="1140905" y="7525"/>
                    <a:pt x="1125855" y="5620"/>
                    <a:pt x="1111472" y="5620"/>
                  </a:cubicBezTo>
                  <a:cubicBezTo>
                    <a:pt x="1088993" y="5620"/>
                    <a:pt x="1066800" y="10192"/>
                    <a:pt x="1045559" y="19336"/>
                  </a:cubicBezTo>
                  <a:cubicBezTo>
                    <a:pt x="1024795" y="28194"/>
                    <a:pt x="1007078" y="40005"/>
                    <a:pt x="992791" y="54293"/>
                  </a:cubicBezTo>
                  <a:cubicBezTo>
                    <a:pt x="989076" y="58007"/>
                    <a:pt x="985742" y="61627"/>
                    <a:pt x="982504" y="65342"/>
                  </a:cubicBezTo>
                  <a:cubicBezTo>
                    <a:pt x="975551" y="53816"/>
                    <a:pt x="966692" y="43434"/>
                    <a:pt x="955929" y="34385"/>
                  </a:cubicBezTo>
                  <a:cubicBezTo>
                    <a:pt x="929640" y="12383"/>
                    <a:pt x="896684" y="857"/>
                    <a:pt x="857726" y="0"/>
                  </a:cubicBezTo>
                  <a:lnTo>
                    <a:pt x="853821" y="0"/>
                  </a:lnTo>
                  <a:cubicBezTo>
                    <a:pt x="831247" y="0"/>
                    <a:pt x="810387" y="4286"/>
                    <a:pt x="791909" y="12764"/>
                  </a:cubicBezTo>
                  <a:cubicBezTo>
                    <a:pt x="776669" y="19812"/>
                    <a:pt x="763238" y="29337"/>
                    <a:pt x="751904" y="40862"/>
                  </a:cubicBezTo>
                  <a:cubicBezTo>
                    <a:pt x="751523" y="40577"/>
                    <a:pt x="751142" y="40291"/>
                    <a:pt x="750761" y="40005"/>
                  </a:cubicBezTo>
                  <a:cubicBezTo>
                    <a:pt x="727520" y="24194"/>
                    <a:pt x="699326" y="16193"/>
                    <a:pt x="667036" y="16193"/>
                  </a:cubicBezTo>
                  <a:cubicBezTo>
                    <a:pt x="648748" y="16193"/>
                    <a:pt x="630079" y="19526"/>
                    <a:pt x="611505" y="26194"/>
                  </a:cubicBezTo>
                  <a:cubicBezTo>
                    <a:pt x="594170" y="15145"/>
                    <a:pt x="574453" y="9430"/>
                    <a:pt x="553688" y="9430"/>
                  </a:cubicBezTo>
                  <a:cubicBezTo>
                    <a:pt x="532924" y="9430"/>
                    <a:pt x="516350" y="12764"/>
                    <a:pt x="502158" y="19717"/>
                  </a:cubicBezTo>
                  <a:cubicBezTo>
                    <a:pt x="497110" y="22193"/>
                    <a:pt x="492347" y="24765"/>
                    <a:pt x="487871" y="27432"/>
                  </a:cubicBezTo>
                  <a:cubicBezTo>
                    <a:pt x="463010" y="11621"/>
                    <a:pt x="434435" y="3524"/>
                    <a:pt x="402622" y="3524"/>
                  </a:cubicBezTo>
                  <a:cubicBezTo>
                    <a:pt x="385096" y="3524"/>
                    <a:pt x="366808" y="6001"/>
                    <a:pt x="348139" y="10859"/>
                  </a:cubicBezTo>
                  <a:cubicBezTo>
                    <a:pt x="328327" y="16002"/>
                    <a:pt x="312230" y="22479"/>
                    <a:pt x="298895" y="30671"/>
                  </a:cubicBezTo>
                  <a:cubicBezTo>
                    <a:pt x="290227" y="36005"/>
                    <a:pt x="282607" y="42005"/>
                    <a:pt x="275939" y="48482"/>
                  </a:cubicBezTo>
                  <a:cubicBezTo>
                    <a:pt x="264319" y="35719"/>
                    <a:pt x="250603" y="25146"/>
                    <a:pt x="234982" y="17240"/>
                  </a:cubicBezTo>
                  <a:cubicBezTo>
                    <a:pt x="214789" y="7144"/>
                    <a:pt x="191834" y="2000"/>
                    <a:pt x="166497" y="2000"/>
                  </a:cubicBezTo>
                  <a:cubicBezTo>
                    <a:pt x="113729" y="2000"/>
                    <a:pt x="80772" y="24955"/>
                    <a:pt x="62389" y="44196"/>
                  </a:cubicBezTo>
                  <a:cubicBezTo>
                    <a:pt x="38957" y="68675"/>
                    <a:pt x="23622" y="104203"/>
                    <a:pt x="15526" y="152781"/>
                  </a:cubicBezTo>
                  <a:lnTo>
                    <a:pt x="14573" y="158306"/>
                  </a:lnTo>
                  <a:lnTo>
                    <a:pt x="14573" y="158877"/>
                  </a:lnTo>
                  <a:cubicBezTo>
                    <a:pt x="13811" y="163830"/>
                    <a:pt x="12287" y="172784"/>
                    <a:pt x="10097" y="185833"/>
                  </a:cubicBezTo>
                  <a:cubicBezTo>
                    <a:pt x="6191" y="209074"/>
                    <a:pt x="3715" y="227362"/>
                    <a:pt x="2381" y="241744"/>
                  </a:cubicBezTo>
                  <a:cubicBezTo>
                    <a:pt x="1048" y="255461"/>
                    <a:pt x="381" y="266986"/>
                    <a:pt x="286" y="276797"/>
                  </a:cubicBezTo>
                  <a:cubicBezTo>
                    <a:pt x="-762" y="293656"/>
                    <a:pt x="1429" y="311277"/>
                    <a:pt x="6763" y="329184"/>
                  </a:cubicBezTo>
                  <a:cubicBezTo>
                    <a:pt x="13811" y="353378"/>
                    <a:pt x="25813" y="372523"/>
                    <a:pt x="42481" y="386334"/>
                  </a:cubicBezTo>
                  <a:cubicBezTo>
                    <a:pt x="45339" y="388715"/>
                    <a:pt x="48292" y="390811"/>
                    <a:pt x="51340" y="392811"/>
                  </a:cubicBezTo>
                  <a:cubicBezTo>
                    <a:pt x="18383" y="419005"/>
                    <a:pt x="14573" y="463391"/>
                    <a:pt x="13240" y="478917"/>
                  </a:cubicBezTo>
                  <a:cubicBezTo>
                    <a:pt x="12287" y="490919"/>
                    <a:pt x="11049" y="517208"/>
                    <a:pt x="11049" y="607505"/>
                  </a:cubicBezTo>
                  <a:cubicBezTo>
                    <a:pt x="11049" y="668179"/>
                    <a:pt x="15240" y="690467"/>
                    <a:pt x="19241" y="703898"/>
                  </a:cubicBezTo>
                  <a:cubicBezTo>
                    <a:pt x="26194" y="727805"/>
                    <a:pt x="43244" y="747617"/>
                    <a:pt x="67151" y="759714"/>
                  </a:cubicBezTo>
                  <a:cubicBezTo>
                    <a:pt x="64484" y="762381"/>
                    <a:pt x="61913" y="764953"/>
                    <a:pt x="59531" y="767810"/>
                  </a:cubicBezTo>
                  <a:cubicBezTo>
                    <a:pt x="47434" y="782288"/>
                    <a:pt x="38672" y="798671"/>
                    <a:pt x="33623" y="816578"/>
                  </a:cubicBezTo>
                  <a:cubicBezTo>
                    <a:pt x="29432" y="831342"/>
                    <a:pt x="27337" y="846201"/>
                    <a:pt x="27337" y="860774"/>
                  </a:cubicBezTo>
                  <a:cubicBezTo>
                    <a:pt x="27337" y="875348"/>
                    <a:pt x="29718" y="890302"/>
                    <a:pt x="34290" y="905351"/>
                  </a:cubicBezTo>
                  <a:cubicBezTo>
                    <a:pt x="21717" y="920877"/>
                    <a:pt x="12668" y="937832"/>
                    <a:pt x="7334" y="955738"/>
                  </a:cubicBezTo>
                  <a:cubicBezTo>
                    <a:pt x="2477" y="972026"/>
                    <a:pt x="0" y="987933"/>
                    <a:pt x="0" y="1002792"/>
                  </a:cubicBezTo>
                  <a:cubicBezTo>
                    <a:pt x="0" y="1032224"/>
                    <a:pt x="7811" y="1058609"/>
                    <a:pt x="23051" y="1080992"/>
                  </a:cubicBezTo>
                  <a:cubicBezTo>
                    <a:pt x="37529" y="1102233"/>
                    <a:pt x="57531" y="1118902"/>
                    <a:pt x="82677" y="1130618"/>
                  </a:cubicBezTo>
                  <a:cubicBezTo>
                    <a:pt x="105632" y="1141381"/>
                    <a:pt x="131921" y="1146810"/>
                    <a:pt x="160687" y="1146810"/>
                  </a:cubicBezTo>
                  <a:lnTo>
                    <a:pt x="161735" y="1146810"/>
                  </a:lnTo>
                  <a:cubicBezTo>
                    <a:pt x="193453" y="1146334"/>
                    <a:pt x="223552" y="1138428"/>
                    <a:pt x="250603" y="1123760"/>
                  </a:cubicBezTo>
                  <a:cubicBezTo>
                    <a:pt x="252698" y="1124712"/>
                    <a:pt x="254794" y="1125569"/>
                    <a:pt x="256985" y="1126427"/>
                  </a:cubicBezTo>
                  <a:cubicBezTo>
                    <a:pt x="275844" y="1133761"/>
                    <a:pt x="292989" y="1137380"/>
                    <a:pt x="309372" y="1137380"/>
                  </a:cubicBezTo>
                  <a:cubicBezTo>
                    <a:pt x="324898" y="1137380"/>
                    <a:pt x="340424" y="1133666"/>
                    <a:pt x="355568" y="1126236"/>
                  </a:cubicBezTo>
                  <a:cubicBezTo>
                    <a:pt x="356902" y="1125569"/>
                    <a:pt x="358140" y="1124807"/>
                    <a:pt x="359474" y="1124141"/>
                  </a:cubicBezTo>
                  <a:cubicBezTo>
                    <a:pt x="362236" y="1125474"/>
                    <a:pt x="365093" y="1126808"/>
                    <a:pt x="367951" y="1127951"/>
                  </a:cubicBezTo>
                  <a:cubicBezTo>
                    <a:pt x="382143" y="1133475"/>
                    <a:pt x="397764" y="1136237"/>
                    <a:pt x="414433" y="1136237"/>
                  </a:cubicBezTo>
                  <a:cubicBezTo>
                    <a:pt x="432530" y="1136237"/>
                    <a:pt x="449199" y="1132046"/>
                    <a:pt x="463772" y="1123950"/>
                  </a:cubicBezTo>
                  <a:cubicBezTo>
                    <a:pt x="482536" y="1113568"/>
                    <a:pt x="496634" y="1096899"/>
                    <a:pt x="504635" y="1075563"/>
                  </a:cubicBezTo>
                  <a:cubicBezTo>
                    <a:pt x="506540" y="1070610"/>
                    <a:pt x="507968" y="1065181"/>
                    <a:pt x="509302" y="1059656"/>
                  </a:cubicBezTo>
                  <a:cubicBezTo>
                    <a:pt x="516160" y="1072610"/>
                    <a:pt x="524732" y="1084326"/>
                    <a:pt x="535115" y="1094423"/>
                  </a:cubicBezTo>
                  <a:cubicBezTo>
                    <a:pt x="548259" y="1107377"/>
                    <a:pt x="563880" y="1117473"/>
                    <a:pt x="581216" y="1124426"/>
                  </a:cubicBezTo>
                  <a:cubicBezTo>
                    <a:pt x="598361" y="1131284"/>
                    <a:pt x="616268" y="1134809"/>
                    <a:pt x="634556" y="1134809"/>
                  </a:cubicBezTo>
                  <a:cubicBezTo>
                    <a:pt x="654653" y="1134809"/>
                    <a:pt x="672941" y="1131761"/>
                    <a:pt x="688943" y="1125760"/>
                  </a:cubicBezTo>
                  <a:cubicBezTo>
                    <a:pt x="690372" y="1125188"/>
                    <a:pt x="691896" y="1124617"/>
                    <a:pt x="693325" y="1124045"/>
                  </a:cubicBezTo>
                  <a:cubicBezTo>
                    <a:pt x="699230" y="1126808"/>
                    <a:pt x="705612" y="1129189"/>
                    <a:pt x="712375" y="1130999"/>
                  </a:cubicBezTo>
                  <a:cubicBezTo>
                    <a:pt x="723424" y="1134047"/>
                    <a:pt x="734568" y="1135571"/>
                    <a:pt x="745617" y="1135571"/>
                  </a:cubicBezTo>
                  <a:cubicBezTo>
                    <a:pt x="764858" y="1135571"/>
                    <a:pt x="782669" y="1131570"/>
                    <a:pt x="798576" y="1123760"/>
                  </a:cubicBezTo>
                  <a:cubicBezTo>
                    <a:pt x="806101" y="1120045"/>
                    <a:pt x="812768" y="1115568"/>
                    <a:pt x="818674" y="1110425"/>
                  </a:cubicBezTo>
                  <a:cubicBezTo>
                    <a:pt x="819436" y="1110806"/>
                    <a:pt x="820103" y="1111282"/>
                    <a:pt x="820865" y="1111663"/>
                  </a:cubicBezTo>
                  <a:cubicBezTo>
                    <a:pt x="847344" y="1124903"/>
                    <a:pt x="877253" y="1131570"/>
                    <a:pt x="909828" y="1131570"/>
                  </a:cubicBezTo>
                  <a:cubicBezTo>
                    <a:pt x="937355" y="1131570"/>
                    <a:pt x="986981" y="1125474"/>
                    <a:pt x="1027367" y="1088041"/>
                  </a:cubicBezTo>
                  <a:cubicBezTo>
                    <a:pt x="1038892" y="1100138"/>
                    <a:pt x="1052417" y="1110139"/>
                    <a:pt x="1067943" y="1117854"/>
                  </a:cubicBezTo>
                  <a:cubicBezTo>
                    <a:pt x="1090994" y="1129284"/>
                    <a:pt x="1117759" y="1135094"/>
                    <a:pt x="1147286" y="1135094"/>
                  </a:cubicBezTo>
                  <a:cubicBezTo>
                    <a:pt x="1185005" y="1135094"/>
                    <a:pt x="1215295" y="1129665"/>
                    <a:pt x="1239679" y="1118616"/>
                  </a:cubicBezTo>
                  <a:cubicBezTo>
                    <a:pt x="1244441" y="1121569"/>
                    <a:pt x="1249394" y="1124141"/>
                    <a:pt x="1254824" y="1126331"/>
                  </a:cubicBezTo>
                  <a:cubicBezTo>
                    <a:pt x="1268635" y="1131856"/>
                    <a:pt x="1283303" y="1134713"/>
                    <a:pt x="1298448" y="1134713"/>
                  </a:cubicBezTo>
                  <a:cubicBezTo>
                    <a:pt x="1311783" y="1134713"/>
                    <a:pt x="1325118" y="1132713"/>
                    <a:pt x="1337786" y="1128903"/>
                  </a:cubicBezTo>
                  <a:cubicBezTo>
                    <a:pt x="1353884" y="1124045"/>
                    <a:pt x="1367790" y="1116330"/>
                    <a:pt x="1379125" y="1105948"/>
                  </a:cubicBezTo>
                  <a:cubicBezTo>
                    <a:pt x="1394365" y="1116521"/>
                    <a:pt x="1410557" y="1124331"/>
                    <a:pt x="1427226" y="1128808"/>
                  </a:cubicBezTo>
                  <a:cubicBezTo>
                    <a:pt x="1441895" y="1132808"/>
                    <a:pt x="1456182" y="1134999"/>
                    <a:pt x="1469327" y="1135475"/>
                  </a:cubicBezTo>
                  <a:cubicBezTo>
                    <a:pt x="1471232" y="1135475"/>
                    <a:pt x="1473137" y="1135475"/>
                    <a:pt x="1475137" y="1135475"/>
                  </a:cubicBezTo>
                  <a:cubicBezTo>
                    <a:pt x="1485424" y="1135475"/>
                    <a:pt x="1496568" y="1134618"/>
                    <a:pt x="1509236" y="1132808"/>
                  </a:cubicBezTo>
                  <a:cubicBezTo>
                    <a:pt x="1527429" y="1130237"/>
                    <a:pt x="1545622" y="1124426"/>
                    <a:pt x="1563338" y="1115568"/>
                  </a:cubicBezTo>
                  <a:cubicBezTo>
                    <a:pt x="1565720" y="1114425"/>
                    <a:pt x="1568006" y="1113092"/>
                    <a:pt x="1570196" y="1111853"/>
                  </a:cubicBezTo>
                  <a:cubicBezTo>
                    <a:pt x="1577721" y="1117949"/>
                    <a:pt x="1586389" y="1122902"/>
                    <a:pt x="1596009" y="1126617"/>
                  </a:cubicBezTo>
                  <a:cubicBezTo>
                    <a:pt x="1607820" y="1131189"/>
                    <a:pt x="1620012" y="1133475"/>
                    <a:pt x="1632204" y="1133475"/>
                  </a:cubicBezTo>
                  <a:cubicBezTo>
                    <a:pt x="1658684" y="1133475"/>
                    <a:pt x="1682496" y="1125093"/>
                    <a:pt x="1700879" y="1109472"/>
                  </a:cubicBezTo>
                  <a:cubicBezTo>
                    <a:pt x="1701641" y="1110139"/>
                    <a:pt x="1702499" y="1110806"/>
                    <a:pt x="1703261" y="1111472"/>
                  </a:cubicBezTo>
                  <a:cubicBezTo>
                    <a:pt x="1715548" y="1121474"/>
                    <a:pt x="1736789" y="1133380"/>
                    <a:pt x="1768602" y="1133380"/>
                  </a:cubicBezTo>
                  <a:cubicBezTo>
                    <a:pt x="1789271" y="1133380"/>
                    <a:pt x="1840040" y="1125760"/>
                    <a:pt x="1865471" y="1055180"/>
                  </a:cubicBezTo>
                  <a:cubicBezTo>
                    <a:pt x="1876425" y="1024700"/>
                    <a:pt x="1881950" y="979742"/>
                    <a:pt x="1882902" y="912781"/>
                  </a:cubicBezTo>
                  <a:lnTo>
                    <a:pt x="1882902" y="909161"/>
                  </a:lnTo>
                  <a:cubicBezTo>
                    <a:pt x="1882902" y="878681"/>
                    <a:pt x="1878140" y="851630"/>
                    <a:pt x="1868805" y="828675"/>
                  </a:cubicBezTo>
                  <a:cubicBezTo>
                    <a:pt x="1858042" y="802291"/>
                    <a:pt x="1841373" y="781050"/>
                    <a:pt x="1819466" y="765524"/>
                  </a:cubicBezTo>
                  <a:cubicBezTo>
                    <a:pt x="1820609" y="765905"/>
                    <a:pt x="1821752" y="766286"/>
                    <a:pt x="1822990" y="766667"/>
                  </a:cubicBezTo>
                  <a:cubicBezTo>
                    <a:pt x="1837658" y="770668"/>
                    <a:pt x="1851946" y="772859"/>
                    <a:pt x="1865090" y="773335"/>
                  </a:cubicBezTo>
                  <a:cubicBezTo>
                    <a:pt x="1866995" y="773335"/>
                    <a:pt x="1868900" y="773335"/>
                    <a:pt x="1870900" y="773335"/>
                  </a:cubicBezTo>
                  <a:cubicBezTo>
                    <a:pt x="1881188" y="773335"/>
                    <a:pt x="1892332" y="772478"/>
                    <a:pt x="1905000" y="770668"/>
                  </a:cubicBezTo>
                  <a:cubicBezTo>
                    <a:pt x="1923193" y="768096"/>
                    <a:pt x="1941386" y="762286"/>
                    <a:pt x="1959102" y="753428"/>
                  </a:cubicBezTo>
                  <a:cubicBezTo>
                    <a:pt x="1965960" y="749999"/>
                    <a:pt x="1972247" y="746093"/>
                    <a:pt x="1978152" y="741902"/>
                  </a:cubicBezTo>
                  <a:cubicBezTo>
                    <a:pt x="1985105" y="747046"/>
                    <a:pt x="1992535" y="751713"/>
                    <a:pt x="2000631" y="755713"/>
                  </a:cubicBezTo>
                  <a:cubicBezTo>
                    <a:pt x="2023682" y="767144"/>
                    <a:pt x="2050447" y="772954"/>
                    <a:pt x="2079974" y="772954"/>
                  </a:cubicBezTo>
                  <a:cubicBezTo>
                    <a:pt x="2124932" y="772954"/>
                    <a:pt x="2159508" y="765334"/>
                    <a:pt x="2185797" y="749618"/>
                  </a:cubicBezTo>
                  <a:cubicBezTo>
                    <a:pt x="2187797" y="748379"/>
                    <a:pt x="2189607" y="747046"/>
                    <a:pt x="2191417" y="745712"/>
                  </a:cubicBezTo>
                  <a:cubicBezTo>
                    <a:pt x="2206752" y="756095"/>
                    <a:pt x="2224469" y="763905"/>
                    <a:pt x="2244376" y="768953"/>
                  </a:cubicBezTo>
                  <a:lnTo>
                    <a:pt x="2245805" y="769334"/>
                  </a:lnTo>
                  <a:cubicBezTo>
                    <a:pt x="2257711" y="772097"/>
                    <a:pt x="2271141" y="773430"/>
                    <a:pt x="2286953" y="773430"/>
                  </a:cubicBezTo>
                  <a:cubicBezTo>
                    <a:pt x="2309146" y="773430"/>
                    <a:pt x="2331149" y="768953"/>
                    <a:pt x="2352294" y="760286"/>
                  </a:cubicBezTo>
                  <a:cubicBezTo>
                    <a:pt x="2375535" y="750665"/>
                    <a:pt x="2395919" y="735425"/>
                    <a:pt x="2412778" y="714947"/>
                  </a:cubicBezTo>
                  <a:cubicBezTo>
                    <a:pt x="2413730" y="713708"/>
                    <a:pt x="2414588" y="712375"/>
                    <a:pt x="2415540" y="711137"/>
                  </a:cubicBezTo>
                  <a:cubicBezTo>
                    <a:pt x="2423065" y="730568"/>
                    <a:pt x="2436495" y="746760"/>
                    <a:pt x="2454307" y="757619"/>
                  </a:cubicBezTo>
                  <a:cubicBezTo>
                    <a:pt x="2471547" y="768096"/>
                    <a:pt x="2491454" y="773430"/>
                    <a:pt x="2513362" y="773430"/>
                  </a:cubicBezTo>
                  <a:cubicBezTo>
                    <a:pt x="2575560" y="773430"/>
                    <a:pt x="2607183" y="736187"/>
                    <a:pt x="2616232" y="700754"/>
                  </a:cubicBezTo>
                  <a:cubicBezTo>
                    <a:pt x="2620518" y="683228"/>
                    <a:pt x="2622518" y="659702"/>
                    <a:pt x="2622518" y="626650"/>
                  </a:cubicBezTo>
                  <a:lnTo>
                    <a:pt x="2622518" y="572453"/>
                  </a:lnTo>
                  <a:cubicBezTo>
                    <a:pt x="2629091" y="570548"/>
                    <a:pt x="2634996" y="568262"/>
                    <a:pt x="2640330" y="565690"/>
                  </a:cubicBezTo>
                  <a:cubicBezTo>
                    <a:pt x="2660999" y="556070"/>
                    <a:pt x="2676620" y="542068"/>
                    <a:pt x="2687002" y="523970"/>
                  </a:cubicBezTo>
                  <a:cubicBezTo>
                    <a:pt x="2696051" y="508064"/>
                    <a:pt x="2700623" y="489585"/>
                    <a:pt x="2700623" y="469201"/>
                  </a:cubicBezTo>
                  <a:lnTo>
                    <a:pt x="2700623" y="467582"/>
                  </a:ln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53" name="Graphic 49">
              <a:extLst>
                <a:ext uri="{FF2B5EF4-FFF2-40B4-BE49-F238E27FC236}">
                  <a16:creationId xmlns:a16="http://schemas.microsoft.com/office/drawing/2014/main" id="{619B0758-1C8E-BCC9-6FB9-311C33D8064C}"/>
                </a:ext>
              </a:extLst>
            </p:cNvPr>
            <p:cNvGrpSpPr/>
            <p:nvPr/>
          </p:nvGrpSpPr>
          <p:grpSpPr>
            <a:xfrm>
              <a:off x="6162579" y="2924174"/>
              <a:ext cx="2567558" cy="1013460"/>
              <a:chOff x="6162579" y="2924174"/>
              <a:chExt cx="2567558" cy="1013460"/>
            </a:xfrm>
            <a:solidFill>
              <a:srgbClr val="30A690"/>
            </a:solidFill>
          </p:grpSpPr>
          <p:sp>
            <p:nvSpPr>
              <p:cNvPr id="54" name="Vrije vorm: vorm 53">
                <a:extLst>
                  <a:ext uri="{FF2B5EF4-FFF2-40B4-BE49-F238E27FC236}">
                    <a16:creationId xmlns:a16="http://schemas.microsoft.com/office/drawing/2014/main" id="{660AE2A8-F266-F9CA-7672-9A0529582558}"/>
                  </a:ext>
                </a:extLst>
              </p:cNvPr>
              <p:cNvSpPr/>
              <p:nvPr/>
            </p:nvSpPr>
            <p:spPr>
              <a:xfrm>
                <a:off x="6162838" y="2926078"/>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7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6"/>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7"/>
                    </a:cubicBezTo>
                    <a:cubicBezTo>
                      <a:pt x="112993" y="68771"/>
                      <a:pt x="108421" y="63818"/>
                      <a:pt x="102801" y="63818"/>
                    </a:cubicBezTo>
                    <a:close/>
                  </a:path>
                </a:pathLst>
              </a:custGeom>
              <a:grpFill/>
              <a:ln w="9525" cap="flat">
                <a:noFill/>
                <a:prstDash val="solid"/>
                <a:miter/>
              </a:ln>
            </p:spPr>
            <p:txBody>
              <a:bodyPr rtlCol="0" anchor="ctr"/>
              <a:lstStyle/>
              <a:p>
                <a:endParaRPr lang="nl-BE"/>
              </a:p>
            </p:txBody>
          </p:sp>
          <p:sp>
            <p:nvSpPr>
              <p:cNvPr id="55" name="Vrije vorm: vorm 54">
                <a:extLst>
                  <a:ext uri="{FF2B5EF4-FFF2-40B4-BE49-F238E27FC236}">
                    <a16:creationId xmlns:a16="http://schemas.microsoft.com/office/drawing/2014/main" id="{EB530C8B-0D72-539B-98F2-B941A3FE5A66}"/>
                  </a:ext>
                </a:extLst>
              </p:cNvPr>
              <p:cNvSpPr/>
              <p:nvPr/>
            </p:nvSpPr>
            <p:spPr>
              <a:xfrm>
                <a:off x="6383940" y="2927793"/>
                <a:ext cx="219837" cy="274510"/>
              </a:xfrm>
              <a:custGeom>
                <a:avLst/>
                <a:gdLst>
                  <a:gd name="connsiteX0" fmla="*/ 157448 w 219837"/>
                  <a:gd name="connsiteY0" fmla="*/ 266510 h 274510"/>
                  <a:gd name="connsiteX1" fmla="*/ 147733 w 219837"/>
                  <a:gd name="connsiteY1" fmla="*/ 258413 h 274510"/>
                  <a:gd name="connsiteX2" fmla="*/ 140399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6 w 219837"/>
                  <a:gd name="connsiteY7" fmla="*/ 228695 h 274510"/>
                  <a:gd name="connsiteX8" fmla="*/ 0 w 219837"/>
                  <a:gd name="connsiteY8" fmla="*/ 199930 h 274510"/>
                  <a:gd name="connsiteX9" fmla="*/ 4001 w 219837"/>
                  <a:gd name="connsiteY9" fmla="*/ 172593 h 274510"/>
                  <a:gd name="connsiteX10" fmla="*/ 18098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4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1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1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6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9"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8" y="264414"/>
                      <a:pt x="29051" y="259175"/>
                      <a:pt x="22193" y="252508"/>
                    </a:cubicBezTo>
                    <a:cubicBezTo>
                      <a:pt x="15335" y="245745"/>
                      <a:pt x="9906" y="237839"/>
                      <a:pt x="5906" y="228695"/>
                    </a:cubicBezTo>
                    <a:cubicBezTo>
                      <a:pt x="1905" y="219551"/>
                      <a:pt x="0" y="210026"/>
                      <a:pt x="0" y="199930"/>
                    </a:cubicBezTo>
                    <a:cubicBezTo>
                      <a:pt x="0" y="191453"/>
                      <a:pt x="1334" y="182309"/>
                      <a:pt x="4001" y="172593"/>
                    </a:cubicBezTo>
                    <a:cubicBezTo>
                      <a:pt x="6668" y="162782"/>
                      <a:pt x="11335" y="153638"/>
                      <a:pt x="18098" y="145066"/>
                    </a:cubicBezTo>
                    <a:cubicBezTo>
                      <a:pt x="24860" y="136493"/>
                      <a:pt x="33623" y="128778"/>
                      <a:pt x="44482" y="121825"/>
                    </a:cubicBezTo>
                    <a:cubicBezTo>
                      <a:pt x="55340" y="114967"/>
                      <a:pt x="68104" y="109633"/>
                      <a:pt x="82963" y="105918"/>
                    </a:cubicBezTo>
                    <a:cubicBezTo>
                      <a:pt x="97727" y="102203"/>
                      <a:pt x="112395" y="100394"/>
                      <a:pt x="126968" y="100394"/>
                    </a:cubicBezTo>
                    <a:cubicBezTo>
                      <a:pt x="126682" y="86392"/>
                      <a:pt x="124492" y="77152"/>
                      <a:pt x="120396" y="72581"/>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5"/>
                      <a:pt x="213551"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49"/>
                      <a:pt x="83439" y="207359"/>
                      <a:pt x="88487" y="207359"/>
                    </a:cubicBezTo>
                    <a:cubicBezTo>
                      <a:pt x="96203" y="207359"/>
                      <a:pt x="103251" y="205645"/>
                      <a:pt x="109728" y="202216"/>
                    </a:cubicBezTo>
                    <a:cubicBezTo>
                      <a:pt x="116205" y="198787"/>
                      <a:pt x="121444" y="193834"/>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endParaRPr lang="nl-BE"/>
              </a:p>
            </p:txBody>
          </p:sp>
          <p:sp>
            <p:nvSpPr>
              <p:cNvPr id="56" name="Vrije vorm: vorm 55">
                <a:extLst>
                  <a:ext uri="{FF2B5EF4-FFF2-40B4-BE49-F238E27FC236}">
                    <a16:creationId xmlns:a16="http://schemas.microsoft.com/office/drawing/2014/main" id="{8971CF17-98FF-4329-1B2E-7AC387E4C5A7}"/>
                  </a:ext>
                </a:extLst>
              </p:cNvPr>
              <p:cNvSpPr/>
              <p:nvPr/>
            </p:nvSpPr>
            <p:spPr>
              <a:xfrm>
                <a:off x="6614255" y="29337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6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6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3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6" y="249174"/>
                      <a:pt x="149352" y="242602"/>
                    </a:cubicBezTo>
                    <a:cubicBezTo>
                      <a:pt x="147638" y="236030"/>
                      <a:pt x="146780" y="229743"/>
                      <a:pt x="146780" y="223933"/>
                    </a:cubicBezTo>
                    <a:lnTo>
                      <a:pt x="148780" y="164878"/>
                    </a:lnTo>
                    <a:cubicBezTo>
                      <a:pt x="148780" y="138684"/>
                      <a:pt x="146304" y="120491"/>
                      <a:pt x="141446" y="110395"/>
                    </a:cubicBezTo>
                    <a:cubicBezTo>
                      <a:pt x="136589" y="100203"/>
                      <a:pt x="129064" y="95155"/>
                      <a:pt x="119063" y="95155"/>
                    </a:cubicBezTo>
                    <a:cubicBezTo>
                      <a:pt x="112205" y="95155"/>
                      <a:pt x="106013" y="97536"/>
                      <a:pt x="100393" y="102299"/>
                    </a:cubicBezTo>
                    <a:cubicBezTo>
                      <a:pt x="94869" y="107061"/>
                      <a:pt x="91250" y="114109"/>
                      <a:pt x="89726" y="123349"/>
                    </a:cubicBezTo>
                    <a:cubicBezTo>
                      <a:pt x="88392" y="131064"/>
                      <a:pt x="87725" y="140303"/>
                      <a:pt x="87725" y="151162"/>
                    </a:cubicBezTo>
                    <a:lnTo>
                      <a:pt x="88106" y="200311"/>
                    </a:lnTo>
                    <a:cubicBezTo>
                      <a:pt x="88106" y="214598"/>
                      <a:pt x="87154" y="225552"/>
                      <a:pt x="85344" y="233267"/>
                    </a:cubicBezTo>
                    <a:cubicBezTo>
                      <a:pt x="83249" y="243078"/>
                      <a:pt x="80201" y="250317"/>
                      <a:pt x="76200" y="255080"/>
                    </a:cubicBezTo>
                    <a:cubicBezTo>
                      <a:pt x="69628" y="262795"/>
                      <a:pt x="59912" y="266605"/>
                      <a:pt x="47244" y="266605"/>
                    </a:cubicBezTo>
                    <a:cubicBezTo>
                      <a:pt x="43244" y="266605"/>
                      <a:pt x="39243" y="265843"/>
                      <a:pt x="35147" y="264224"/>
                    </a:cubicBezTo>
                    <a:cubicBezTo>
                      <a:pt x="31051" y="262604"/>
                      <a:pt x="27813" y="260699"/>
                      <a:pt x="25432" y="258318"/>
                    </a:cubicBezTo>
                    <a:cubicBezTo>
                      <a:pt x="22289" y="255175"/>
                      <a:pt x="19717" y="250888"/>
                      <a:pt x="17717" y="245650"/>
                    </a:cubicBezTo>
                    <a:cubicBezTo>
                      <a:pt x="15716" y="240316"/>
                      <a:pt x="14383" y="231934"/>
                      <a:pt x="13526" y="220218"/>
                    </a:cubicBezTo>
                    <a:cubicBezTo>
                      <a:pt x="11430" y="187642"/>
                      <a:pt x="9144" y="150114"/>
                      <a:pt x="6763" y="107347"/>
                    </a:cubicBezTo>
                    <a:cubicBezTo>
                      <a:pt x="4381" y="64675"/>
                      <a:pt x="2096" y="32480"/>
                      <a:pt x="0" y="10763"/>
                    </a:cubicBezTo>
                    <a:cubicBezTo>
                      <a:pt x="3715" y="8382"/>
                      <a:pt x="8001" y="6001"/>
                      <a:pt x="12859" y="3620"/>
                    </a:cubicBezTo>
                    <a:cubicBezTo>
                      <a:pt x="17717" y="1238"/>
                      <a:pt x="25241" y="0"/>
                      <a:pt x="35243" y="0"/>
                    </a:cubicBezTo>
                    <a:cubicBezTo>
                      <a:pt x="45244" y="0"/>
                      <a:pt x="54293"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49"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endParaRPr lang="nl-BE"/>
              </a:p>
            </p:txBody>
          </p:sp>
          <p:sp>
            <p:nvSpPr>
              <p:cNvPr id="57" name="Vrije vorm: vorm 56">
                <a:extLst>
                  <a:ext uri="{FF2B5EF4-FFF2-40B4-BE49-F238E27FC236}">
                    <a16:creationId xmlns:a16="http://schemas.microsoft.com/office/drawing/2014/main" id="{7B4325A9-3919-1421-AE14-2801A01D2077}"/>
                  </a:ext>
                </a:extLst>
              </p:cNvPr>
              <p:cNvSpPr/>
              <p:nvPr/>
            </p:nvSpPr>
            <p:spPr>
              <a:xfrm>
                <a:off x="6871049" y="2924174"/>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5 w 212883"/>
                  <a:gd name="connsiteY3" fmla="*/ 53150 h 281178"/>
                  <a:gd name="connsiteX4" fmla="*/ 20383 w 212883"/>
                  <a:gd name="connsiteY4" fmla="*/ 25432 h 281178"/>
                  <a:gd name="connsiteX5" fmla="*/ 44767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3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49 w 212883"/>
                  <a:gd name="connsiteY34" fmla="*/ 214598 h 281178"/>
                  <a:gd name="connsiteX35" fmla="*/ 110299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8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5" y="53150"/>
                    </a:cubicBezTo>
                    <a:cubicBezTo>
                      <a:pt x="9049" y="42577"/>
                      <a:pt x="13906" y="33338"/>
                      <a:pt x="20383" y="25432"/>
                    </a:cubicBezTo>
                    <a:cubicBezTo>
                      <a:pt x="26860" y="17526"/>
                      <a:pt x="34957" y="11240"/>
                      <a:pt x="44767" y="6763"/>
                    </a:cubicBezTo>
                    <a:cubicBezTo>
                      <a:pt x="54578" y="2286"/>
                      <a:pt x="65913" y="0"/>
                      <a:pt x="78867" y="0"/>
                    </a:cubicBezTo>
                    <a:lnTo>
                      <a:pt x="81248" y="0"/>
                    </a:lnTo>
                    <a:cubicBezTo>
                      <a:pt x="104775" y="571"/>
                      <a:pt x="123634" y="6763"/>
                      <a:pt x="137731" y="18669"/>
                    </a:cubicBezTo>
                    <a:cubicBezTo>
                      <a:pt x="151828" y="30575"/>
                      <a:pt x="158972" y="46958"/>
                      <a:pt x="158972" y="67818"/>
                    </a:cubicBezTo>
                    <a:lnTo>
                      <a:pt x="158972" y="69437"/>
                    </a:lnTo>
                    <a:cubicBezTo>
                      <a:pt x="158686" y="78200"/>
                      <a:pt x="157163" y="86201"/>
                      <a:pt x="154400" y="93440"/>
                    </a:cubicBezTo>
                    <a:cubicBezTo>
                      <a:pt x="151638" y="100679"/>
                      <a:pt x="148495" y="106585"/>
                      <a:pt x="145066" y="111062"/>
                    </a:cubicBezTo>
                    <a:cubicBezTo>
                      <a:pt x="164401" y="113157"/>
                      <a:pt x="180499" y="121063"/>
                      <a:pt x="193453" y="134684"/>
                    </a:cubicBezTo>
                    <a:cubicBezTo>
                      <a:pt x="206407" y="148304"/>
                      <a:pt x="212884" y="164497"/>
                      <a:pt x="212884" y="183261"/>
                    </a:cubicBezTo>
                    <a:lnTo>
                      <a:pt x="212884" y="185261"/>
                    </a:lnTo>
                    <a:cubicBezTo>
                      <a:pt x="212598" y="198501"/>
                      <a:pt x="210121" y="211169"/>
                      <a:pt x="205359" y="223361"/>
                    </a:cubicBezTo>
                    <a:cubicBezTo>
                      <a:pt x="200596" y="235553"/>
                      <a:pt x="192310" y="246412"/>
                      <a:pt x="180403" y="255842"/>
                    </a:cubicBezTo>
                    <a:cubicBezTo>
                      <a:pt x="168497" y="265271"/>
                      <a:pt x="154115" y="271939"/>
                      <a:pt x="137350" y="275654"/>
                    </a:cubicBezTo>
                    <a:cubicBezTo>
                      <a:pt x="120586" y="279368"/>
                      <a:pt x="103727" y="281178"/>
                      <a:pt x="86773" y="281178"/>
                    </a:cubicBezTo>
                    <a:cubicBezTo>
                      <a:pt x="69818" y="281178"/>
                      <a:pt x="54483" y="280035"/>
                      <a:pt x="40767" y="277559"/>
                    </a:cubicBezTo>
                    <a:cubicBezTo>
                      <a:pt x="18574" y="273558"/>
                      <a:pt x="6667"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199" y="212598"/>
                      <a:pt x="75247" y="213265"/>
                      <a:pt x="79915" y="213836"/>
                    </a:cubicBezTo>
                    <a:cubicBezTo>
                      <a:pt x="84582" y="214408"/>
                      <a:pt x="87820" y="214598"/>
                      <a:pt x="89630" y="214598"/>
                    </a:cubicBezTo>
                    <a:lnTo>
                      <a:pt x="91249" y="214598"/>
                    </a:lnTo>
                    <a:cubicBezTo>
                      <a:pt x="97822" y="214598"/>
                      <a:pt x="104203" y="213455"/>
                      <a:pt x="110299" y="210979"/>
                    </a:cubicBezTo>
                    <a:cubicBezTo>
                      <a:pt x="116395"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8" y="161830"/>
                    </a:cubicBezTo>
                    <a:cubicBezTo>
                      <a:pt x="108299" y="159449"/>
                      <a:pt x="102298" y="158210"/>
                      <a:pt x="95726" y="158210"/>
                    </a:cubicBezTo>
                    <a:cubicBezTo>
                      <a:pt x="86487" y="158210"/>
                      <a:pt x="78295" y="160020"/>
                      <a:pt x="71152" y="163735"/>
                    </a:cubicBezTo>
                    <a:close/>
                  </a:path>
                </a:pathLst>
              </a:custGeom>
              <a:grpFill/>
              <a:ln w="9525" cap="flat">
                <a:noFill/>
                <a:prstDash val="solid"/>
                <a:miter/>
              </a:ln>
            </p:spPr>
            <p:txBody>
              <a:bodyPr rtlCol="0" anchor="ctr"/>
              <a:lstStyle/>
              <a:p>
                <a:endParaRPr lang="nl-BE"/>
              </a:p>
            </p:txBody>
          </p:sp>
          <p:sp>
            <p:nvSpPr>
              <p:cNvPr id="58" name="Vrije vorm: vorm 57">
                <a:extLst>
                  <a:ext uri="{FF2B5EF4-FFF2-40B4-BE49-F238E27FC236}">
                    <a16:creationId xmlns:a16="http://schemas.microsoft.com/office/drawing/2014/main" id="{1E7DCB63-AABE-87EC-F6E3-AA2D76B8F03A}"/>
                  </a:ext>
                </a:extLst>
              </p:cNvPr>
              <p:cNvSpPr/>
              <p:nvPr/>
            </p:nvSpPr>
            <p:spPr>
              <a:xfrm>
                <a:off x="7095458" y="29296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8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1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8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549"/>
                      <a:pt x="173355" y="192500"/>
                    </a:cubicBezTo>
                    <a:cubicBezTo>
                      <a:pt x="175736" y="191738"/>
                      <a:pt x="178022" y="191357"/>
                      <a:pt x="180118" y="191357"/>
                    </a:cubicBezTo>
                    <a:cubicBezTo>
                      <a:pt x="183547" y="191357"/>
                      <a:pt x="186690" y="192977"/>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7" y="20765"/>
                      <a:pt x="59246" y="13907"/>
                      <a:pt x="72200" y="8287"/>
                    </a:cubicBezTo>
                    <a:cubicBezTo>
                      <a:pt x="85154" y="2762"/>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6"/>
                      <a:pt x="200977" y="78200"/>
                    </a:cubicBezTo>
                    <a:cubicBezTo>
                      <a:pt x="200977" y="85916"/>
                      <a:pt x="199835" y="94298"/>
                      <a:pt x="197358" y="103632"/>
                    </a:cubicBezTo>
                    <a:cubicBezTo>
                      <a:pt x="194977" y="112871"/>
                      <a:pt x="191548" y="120682"/>
                      <a:pt x="187071" y="127064"/>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3" y="119920"/>
                      <a:pt x="93059" y="117539"/>
                      <a:pt x="102108" y="113062"/>
                    </a:cubicBezTo>
                    <a:cubicBezTo>
                      <a:pt x="111252" y="108585"/>
                      <a:pt x="118586" y="103442"/>
                      <a:pt x="124111" y="97631"/>
                    </a:cubicBezTo>
                    <a:cubicBezTo>
                      <a:pt x="129635" y="91821"/>
                      <a:pt x="132398" y="85725"/>
                      <a:pt x="132398" y="79343"/>
                    </a:cubicBezTo>
                    <a:close/>
                  </a:path>
                </a:pathLst>
              </a:custGeom>
              <a:grp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A7922A90-11C7-0705-C78F-DA0C9B6BB427}"/>
                  </a:ext>
                </a:extLst>
              </p:cNvPr>
              <p:cNvSpPr/>
              <p:nvPr/>
            </p:nvSpPr>
            <p:spPr>
              <a:xfrm>
                <a:off x="7310723" y="2929031"/>
                <a:ext cx="227361" cy="270509"/>
              </a:xfrm>
              <a:custGeom>
                <a:avLst/>
                <a:gdLst>
                  <a:gd name="connsiteX0" fmla="*/ 3620 w 227361"/>
                  <a:gd name="connsiteY0" fmla="*/ 13430 h 270509"/>
                  <a:gd name="connsiteX1" fmla="*/ 12573 w 227361"/>
                  <a:gd name="connsiteY1" fmla="*/ 8096 h 270509"/>
                  <a:gd name="connsiteX2" fmla="*/ 27622 w 227361"/>
                  <a:gd name="connsiteY2" fmla="*/ 4096 h 270509"/>
                  <a:gd name="connsiteX3" fmla="*/ 40481 w 227361"/>
                  <a:gd name="connsiteY3" fmla="*/ 3143 h 270509"/>
                  <a:gd name="connsiteX4" fmla="*/ 70390 w 227361"/>
                  <a:gd name="connsiteY4" fmla="*/ 13240 h 270509"/>
                  <a:gd name="connsiteX5" fmla="*/ 85630 w 227361"/>
                  <a:gd name="connsiteY5" fmla="*/ 44387 h 270509"/>
                  <a:gd name="connsiteX6" fmla="*/ 100679 w 227361"/>
                  <a:gd name="connsiteY6" fmla="*/ 109252 h 270509"/>
                  <a:gd name="connsiteX7" fmla="*/ 115348 w 227361"/>
                  <a:gd name="connsiteY7" fmla="*/ 165735 h 270509"/>
                  <a:gd name="connsiteX8" fmla="*/ 120110 w 227361"/>
                  <a:gd name="connsiteY8" fmla="*/ 169736 h 270509"/>
                  <a:gd name="connsiteX9" fmla="*/ 131445 w 227361"/>
                  <a:gd name="connsiteY9" fmla="*/ 159258 h 270509"/>
                  <a:gd name="connsiteX10" fmla="*/ 144304 w 227361"/>
                  <a:gd name="connsiteY10" fmla="*/ 132112 h 270509"/>
                  <a:gd name="connsiteX11" fmla="*/ 153448 w 227361"/>
                  <a:gd name="connsiteY11" fmla="*/ 97250 h 270509"/>
                  <a:gd name="connsiteX12" fmla="*/ 153448 w 227361"/>
                  <a:gd name="connsiteY12" fmla="*/ 95631 h 270509"/>
                  <a:gd name="connsiteX13" fmla="*/ 147257 w 227361"/>
                  <a:gd name="connsiteY13" fmla="*/ 65246 h 270509"/>
                  <a:gd name="connsiteX14" fmla="*/ 141065 w 227361"/>
                  <a:gd name="connsiteY14" fmla="*/ 34957 h 270509"/>
                  <a:gd name="connsiteX15" fmla="*/ 141446 w 227361"/>
                  <a:gd name="connsiteY15" fmla="*/ 28194 h 270509"/>
                  <a:gd name="connsiteX16" fmla="*/ 154496 w 227361"/>
                  <a:gd name="connsiteY16" fmla="*/ 6953 h 270509"/>
                  <a:gd name="connsiteX17" fmla="*/ 182213 w 227361"/>
                  <a:gd name="connsiteY17" fmla="*/ 0 h 270509"/>
                  <a:gd name="connsiteX18" fmla="*/ 208979 w 227361"/>
                  <a:gd name="connsiteY18" fmla="*/ 10477 h 270509"/>
                  <a:gd name="connsiteX19" fmla="*/ 224219 w 227361"/>
                  <a:gd name="connsiteY19" fmla="*/ 38481 h 270509"/>
                  <a:gd name="connsiteX20" fmla="*/ 227362 w 227361"/>
                  <a:gd name="connsiteY20" fmla="*/ 68199 h 270509"/>
                  <a:gd name="connsiteX21" fmla="*/ 222409 w 227361"/>
                  <a:gd name="connsiteY21" fmla="*/ 113633 h 270509"/>
                  <a:gd name="connsiteX22" fmla="*/ 207931 w 227361"/>
                  <a:gd name="connsiteY22" fmla="*/ 163830 h 270509"/>
                  <a:gd name="connsiteX23" fmla="*/ 194596 w 227361"/>
                  <a:gd name="connsiteY23" fmla="*/ 192024 h 270509"/>
                  <a:gd name="connsiteX24" fmla="*/ 176975 w 227361"/>
                  <a:gd name="connsiteY24" fmla="*/ 221742 h 270509"/>
                  <a:gd name="connsiteX25" fmla="*/ 149257 w 227361"/>
                  <a:gd name="connsiteY25" fmla="*/ 255270 h 270509"/>
                  <a:gd name="connsiteX26" fmla="*/ 127254 w 227361"/>
                  <a:gd name="connsiteY26" fmla="*/ 267748 h 270509"/>
                  <a:gd name="connsiteX27" fmla="*/ 108395 w 227361"/>
                  <a:gd name="connsiteY27" fmla="*/ 270510 h 270509"/>
                  <a:gd name="connsiteX28" fmla="*/ 86773 w 227361"/>
                  <a:gd name="connsiteY28" fmla="*/ 264986 h 270509"/>
                  <a:gd name="connsiteX29" fmla="*/ 65342 w 227361"/>
                  <a:gd name="connsiteY29" fmla="*/ 247555 h 270509"/>
                  <a:gd name="connsiteX30" fmla="*/ 49625 w 227361"/>
                  <a:gd name="connsiteY30" fmla="*/ 222599 h 270509"/>
                  <a:gd name="connsiteX31" fmla="*/ 47625 w 227361"/>
                  <a:gd name="connsiteY31" fmla="*/ 217837 h 270509"/>
                  <a:gd name="connsiteX32" fmla="*/ 26765 w 227361"/>
                  <a:gd name="connsiteY32" fmla="*/ 156401 h 270509"/>
                  <a:gd name="connsiteX33" fmla="*/ 11906 w 227361"/>
                  <a:gd name="connsiteY33" fmla="*/ 99060 h 270509"/>
                  <a:gd name="connsiteX34" fmla="*/ 2762 w 227361"/>
                  <a:gd name="connsiteY34" fmla="*/ 49244 h 270509"/>
                  <a:gd name="connsiteX35" fmla="*/ 0 w 227361"/>
                  <a:gd name="connsiteY35" fmla="*/ 25051 h 270509"/>
                  <a:gd name="connsiteX36" fmla="*/ 3143 w 227361"/>
                  <a:gd name="connsiteY36" fmla="*/ 13526 h 27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09">
                    <a:moveTo>
                      <a:pt x="3620" y="13430"/>
                    </a:moveTo>
                    <a:cubicBezTo>
                      <a:pt x="5429" y="11811"/>
                      <a:pt x="8477" y="10096"/>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2"/>
                      <a:pt x="82772" y="30385"/>
                      <a:pt x="85630" y="44387"/>
                    </a:cubicBezTo>
                    <a:cubicBezTo>
                      <a:pt x="89821" y="63722"/>
                      <a:pt x="94869" y="85344"/>
                      <a:pt x="100679" y="109252"/>
                    </a:cubicBezTo>
                    <a:cubicBezTo>
                      <a:pt x="106490" y="133160"/>
                      <a:pt x="111347" y="152019"/>
                      <a:pt x="115348" y="165735"/>
                    </a:cubicBezTo>
                    <a:cubicBezTo>
                      <a:pt x="116396" y="168402"/>
                      <a:pt x="118015" y="169736"/>
                      <a:pt x="120110" y="169736"/>
                    </a:cubicBezTo>
                    <a:cubicBezTo>
                      <a:pt x="123063" y="169450"/>
                      <a:pt x="126778" y="165926"/>
                      <a:pt x="131445" y="159258"/>
                    </a:cubicBezTo>
                    <a:cubicBezTo>
                      <a:pt x="136112" y="152495"/>
                      <a:pt x="140399" y="143447"/>
                      <a:pt x="144304" y="132112"/>
                    </a:cubicBezTo>
                    <a:cubicBezTo>
                      <a:pt x="150114" y="115729"/>
                      <a:pt x="153162" y="104108"/>
                      <a:pt x="153448" y="97250"/>
                    </a:cubicBezTo>
                    <a:lnTo>
                      <a:pt x="153448" y="95631"/>
                    </a:lnTo>
                    <a:cubicBezTo>
                      <a:pt x="153448" y="89059"/>
                      <a:pt x="151352" y="78962"/>
                      <a:pt x="147257" y="65246"/>
                    </a:cubicBezTo>
                    <a:cubicBezTo>
                      <a:pt x="143161" y="51626"/>
                      <a:pt x="141065" y="41529"/>
                      <a:pt x="141065" y="34957"/>
                    </a:cubicBezTo>
                    <a:lnTo>
                      <a:pt x="141446" y="28194"/>
                    </a:lnTo>
                    <a:cubicBezTo>
                      <a:pt x="143066" y="18669"/>
                      <a:pt x="147352" y="11620"/>
                      <a:pt x="154496" y="6953"/>
                    </a:cubicBezTo>
                    <a:cubicBezTo>
                      <a:pt x="161639" y="2286"/>
                      <a:pt x="170879" y="0"/>
                      <a:pt x="182213" y="0"/>
                    </a:cubicBezTo>
                    <a:cubicBezTo>
                      <a:pt x="192500" y="0"/>
                      <a:pt x="201454" y="3524"/>
                      <a:pt x="208979" y="10477"/>
                    </a:cubicBezTo>
                    <a:cubicBezTo>
                      <a:pt x="216503" y="17526"/>
                      <a:pt x="221647" y="26765"/>
                      <a:pt x="224219"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5" y="270510"/>
                    </a:cubicBezTo>
                    <a:cubicBezTo>
                      <a:pt x="101537"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2"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CCF0D716-13AA-34A8-6CA5-CD1D0C34EA19}"/>
                  </a:ext>
                </a:extLst>
              </p:cNvPr>
              <p:cNvSpPr/>
              <p:nvPr/>
            </p:nvSpPr>
            <p:spPr>
              <a:xfrm>
                <a:off x="7554087" y="2928460"/>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4" y="96298"/>
                      <a:pt x="130302" y="84773"/>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94908ECA-7F87-2278-7213-E6131070F5FD}"/>
                  </a:ext>
                </a:extLst>
              </p:cNvPr>
              <p:cNvSpPr/>
              <p:nvPr/>
            </p:nvSpPr>
            <p:spPr>
              <a:xfrm>
                <a:off x="7790497" y="2929412"/>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1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4"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1" y="10954"/>
                    </a:cubicBezTo>
                    <a:cubicBezTo>
                      <a:pt x="6668" y="6286"/>
                      <a:pt x="11906" y="3048"/>
                      <a:pt x="19907" y="1238"/>
                    </a:cubicBezTo>
                    <a:close/>
                  </a:path>
                </a:pathLst>
              </a:custGeom>
              <a:grpFill/>
              <a:ln w="9525"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161EEE66-EBAB-FA92-6D5D-859E4DEE8D44}"/>
                  </a:ext>
                </a:extLst>
              </p:cNvPr>
              <p:cNvSpPr/>
              <p:nvPr/>
            </p:nvSpPr>
            <p:spPr>
              <a:xfrm>
                <a:off x="7984236" y="29296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7" y="20765"/>
                      <a:pt x="59246" y="13907"/>
                      <a:pt x="72200"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7C10E784-A5CE-C702-78B9-AD7089F02BC8}"/>
                  </a:ext>
                </a:extLst>
              </p:cNvPr>
              <p:cNvSpPr/>
              <p:nvPr/>
            </p:nvSpPr>
            <p:spPr>
              <a:xfrm>
                <a:off x="8204644" y="29337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1"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146325B6-1194-CC3A-BED0-51C1C74B4FE3}"/>
                  </a:ext>
                </a:extLst>
              </p:cNvPr>
              <p:cNvSpPr/>
              <p:nvPr/>
            </p:nvSpPr>
            <p:spPr>
              <a:xfrm>
                <a:off x="6173723" y="3290886"/>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8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8"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32DE7FFD-1201-3B5E-0B69-1AE4577A3C12}"/>
                  </a:ext>
                </a:extLst>
              </p:cNvPr>
              <p:cNvSpPr/>
              <p:nvPr/>
            </p:nvSpPr>
            <p:spPr>
              <a:xfrm>
                <a:off x="6379368" y="3290410"/>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F5585D0F-4670-EFC2-453B-D830EA0C3EFD}"/>
                  </a:ext>
                </a:extLst>
              </p:cNvPr>
              <p:cNvSpPr/>
              <p:nvPr/>
            </p:nvSpPr>
            <p:spPr>
              <a:xfrm>
                <a:off x="6609016" y="3290410"/>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6"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1" y="4477"/>
                      <a:pt x="163259" y="13525"/>
                    </a:cubicBezTo>
                    <a:cubicBezTo>
                      <a:pt x="177641" y="22479"/>
                      <a:pt x="189071" y="36004"/>
                      <a:pt x="197548"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82DF29A2-0107-C879-1250-2435F96EB1A6}"/>
                  </a:ext>
                </a:extLst>
              </p:cNvPr>
              <p:cNvSpPr/>
              <p:nvPr/>
            </p:nvSpPr>
            <p:spPr>
              <a:xfrm>
                <a:off x="6847808" y="3286981"/>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1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2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5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9 w 193547"/>
                  <a:gd name="connsiteY40" fmla="*/ 107632 h 278796"/>
                  <a:gd name="connsiteX41" fmla="*/ 117253 w 193547"/>
                  <a:gd name="connsiteY41" fmla="*/ 86011 h 278796"/>
                  <a:gd name="connsiteX42" fmla="*/ 109919 w 193547"/>
                  <a:gd name="connsiteY42" fmla="*/ 67723 h 278796"/>
                  <a:gd name="connsiteX43" fmla="*/ 91916 w 193547"/>
                  <a:gd name="connsiteY43" fmla="*/ 60198 h 278796"/>
                  <a:gd name="connsiteX44" fmla="*/ 75248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1"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2"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5"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9" y="107632"/>
                    </a:cubicBezTo>
                    <a:cubicBezTo>
                      <a:pt x="114776" y="101727"/>
                      <a:pt x="117253" y="94488"/>
                      <a:pt x="117253" y="86011"/>
                    </a:cubicBezTo>
                    <a:cubicBezTo>
                      <a:pt x="117253" y="78867"/>
                      <a:pt x="114776" y="72771"/>
                      <a:pt x="109919" y="67723"/>
                    </a:cubicBezTo>
                    <a:cubicBezTo>
                      <a:pt x="105061" y="62674"/>
                      <a:pt x="98965" y="60198"/>
                      <a:pt x="91916" y="60198"/>
                    </a:cubicBezTo>
                    <a:cubicBezTo>
                      <a:pt x="84201" y="60198"/>
                      <a:pt x="78677" y="62294"/>
                      <a:pt x="75248" y="66580"/>
                    </a:cubicBezTo>
                    <a:close/>
                  </a:path>
                </a:pathLst>
              </a:custGeom>
              <a:grpFill/>
              <a:ln w="9525"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5FA8BAF3-9F05-5F85-A387-EDB14F2284D9}"/>
                  </a:ext>
                </a:extLst>
              </p:cNvPr>
              <p:cNvSpPr/>
              <p:nvPr/>
            </p:nvSpPr>
            <p:spPr>
              <a:xfrm>
                <a:off x="7122223" y="3291362"/>
                <a:ext cx="189357" cy="272415"/>
              </a:xfrm>
              <a:custGeom>
                <a:avLst/>
                <a:gdLst>
                  <a:gd name="connsiteX0" fmla="*/ 20002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9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1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4"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3" y="232220"/>
                    </a:cubicBezTo>
                    <a:cubicBezTo>
                      <a:pt x="4667" y="219170"/>
                      <a:pt x="857" y="202787"/>
                      <a:pt x="857" y="183261"/>
                    </a:cubicBezTo>
                    <a:lnTo>
                      <a:pt x="1238" y="171736"/>
                    </a:lnTo>
                    <a:lnTo>
                      <a:pt x="2000" y="127349"/>
                    </a:lnTo>
                    <a:lnTo>
                      <a:pt x="0" y="28194"/>
                    </a:lnTo>
                    <a:cubicBezTo>
                      <a:pt x="0" y="21336"/>
                      <a:pt x="1333" y="15526"/>
                      <a:pt x="4001" y="10954"/>
                    </a:cubicBezTo>
                    <a:cubicBezTo>
                      <a:pt x="6668" y="6286"/>
                      <a:pt x="11906" y="3048"/>
                      <a:pt x="19907" y="1238"/>
                    </a:cubicBezTo>
                    <a:close/>
                  </a:path>
                </a:pathLst>
              </a:custGeom>
              <a:grpFill/>
              <a:ln w="9525"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07437D39-FEF7-767C-1EF5-D7A3D29F21EF}"/>
                  </a:ext>
                </a:extLst>
              </p:cNvPr>
              <p:cNvSpPr/>
              <p:nvPr/>
            </p:nvSpPr>
            <p:spPr>
              <a:xfrm>
                <a:off x="7329868" y="3290505"/>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8 h 272795"/>
                  <a:gd name="connsiteX4" fmla="*/ 74200 w 80105"/>
                  <a:gd name="connsiteY4" fmla="*/ 261366 h 272795"/>
                  <a:gd name="connsiteX5" fmla="*/ 58293 w 80105"/>
                  <a:gd name="connsiteY5" fmla="*/ 269843 h 272795"/>
                  <a:gd name="connsiteX6" fmla="*/ 38100 w 80105"/>
                  <a:gd name="connsiteY6" fmla="*/ 272796 h 272795"/>
                  <a:gd name="connsiteX7" fmla="*/ 19241 w 80105"/>
                  <a:gd name="connsiteY7" fmla="*/ 269177 h 272795"/>
                  <a:gd name="connsiteX8" fmla="*/ 5906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20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5 h 272795"/>
                  <a:gd name="connsiteX17" fmla="*/ 74200 w 80105"/>
                  <a:gd name="connsiteY17" fmla="*/ 20955 h 272795"/>
                  <a:gd name="connsiteX18" fmla="*/ 80105 w 80105"/>
                  <a:gd name="connsiteY18" fmla="*/ 64580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1" y="267938"/>
                      <a:pt x="58293" y="269843"/>
                    </a:cubicBezTo>
                    <a:cubicBezTo>
                      <a:pt x="51721" y="271844"/>
                      <a:pt x="44958" y="272796"/>
                      <a:pt x="38100" y="272796"/>
                    </a:cubicBezTo>
                    <a:cubicBezTo>
                      <a:pt x="31242" y="272796"/>
                      <a:pt x="25241" y="271653"/>
                      <a:pt x="19241" y="269177"/>
                    </a:cubicBezTo>
                    <a:cubicBezTo>
                      <a:pt x="13335" y="266795"/>
                      <a:pt x="8858" y="263462"/>
                      <a:pt x="5906" y="259080"/>
                    </a:cubicBezTo>
                    <a:cubicBezTo>
                      <a:pt x="2953" y="254698"/>
                      <a:pt x="1429" y="250317"/>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572"/>
                      <a:pt x="22289" y="0"/>
                      <a:pt x="34195" y="0"/>
                    </a:cubicBezTo>
                    <a:cubicBezTo>
                      <a:pt x="43434" y="0"/>
                      <a:pt x="51626" y="1810"/>
                      <a:pt x="58769" y="5525"/>
                    </a:cubicBezTo>
                    <a:cubicBezTo>
                      <a:pt x="65913" y="9239"/>
                      <a:pt x="71057" y="14383"/>
                      <a:pt x="74200" y="20955"/>
                    </a:cubicBezTo>
                    <a:cubicBezTo>
                      <a:pt x="77629" y="28384"/>
                      <a:pt x="79629" y="42863"/>
                      <a:pt x="80105" y="64580"/>
                    </a:cubicBezTo>
                    <a:close/>
                  </a:path>
                </a:pathLst>
              </a:custGeom>
              <a:grpFill/>
              <a:ln w="9525"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F48EF057-84A7-66FA-65F5-D665E5B9CF02}"/>
                  </a:ext>
                </a:extLst>
              </p:cNvPr>
              <p:cNvSpPr/>
              <p:nvPr/>
            </p:nvSpPr>
            <p:spPr>
              <a:xfrm>
                <a:off x="7434167" y="329164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7" y="20764"/>
                      <a:pt x="59246" y="13906"/>
                      <a:pt x="72200"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F5FA4EE1-38E0-1E98-1855-9B3FB4C24C40}"/>
                  </a:ext>
                </a:extLst>
              </p:cNvPr>
              <p:cNvSpPr/>
              <p:nvPr/>
            </p:nvSpPr>
            <p:spPr>
              <a:xfrm>
                <a:off x="7649146" y="3286886"/>
                <a:ext cx="191928" cy="278891"/>
              </a:xfrm>
              <a:custGeom>
                <a:avLst/>
                <a:gdLst>
                  <a:gd name="connsiteX0" fmla="*/ 88392 w 191928"/>
                  <a:gd name="connsiteY0" fmla="*/ 89249 h 278891"/>
                  <a:gd name="connsiteX1" fmla="*/ 92583 w 191928"/>
                  <a:gd name="connsiteY1" fmla="*/ 93821 h 278891"/>
                  <a:gd name="connsiteX2" fmla="*/ 102679 w 191928"/>
                  <a:gd name="connsiteY2" fmla="*/ 101346 h 278891"/>
                  <a:gd name="connsiteX3" fmla="*/ 116396 w 191928"/>
                  <a:gd name="connsiteY3" fmla="*/ 110299 h 278891"/>
                  <a:gd name="connsiteX4" fmla="*/ 124492 w 191928"/>
                  <a:gd name="connsiteY4" fmla="*/ 115443 h 278891"/>
                  <a:gd name="connsiteX5" fmla="*/ 131254 w 191928"/>
                  <a:gd name="connsiteY5" fmla="*/ 119824 h 278891"/>
                  <a:gd name="connsiteX6" fmla="*/ 165735 w 191928"/>
                  <a:gd name="connsiteY6" fmla="*/ 144399 h 278891"/>
                  <a:gd name="connsiteX7" fmla="*/ 184785 w 191928"/>
                  <a:gd name="connsiteY7" fmla="*/ 167449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0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3" y="90297"/>
                      <a:pt x="90297" y="91821"/>
                      <a:pt x="92583" y="93821"/>
                    </a:cubicBezTo>
                    <a:cubicBezTo>
                      <a:pt x="94869" y="95821"/>
                      <a:pt x="98203" y="98298"/>
                      <a:pt x="102679" y="101346"/>
                    </a:cubicBezTo>
                    <a:cubicBezTo>
                      <a:pt x="107156" y="104394"/>
                      <a:pt x="111728" y="107347"/>
                      <a:pt x="116396" y="110299"/>
                    </a:cubicBezTo>
                    <a:cubicBezTo>
                      <a:pt x="121063" y="113252"/>
                      <a:pt x="123730" y="114967"/>
                      <a:pt x="124492" y="115443"/>
                    </a:cubicBezTo>
                    <a:lnTo>
                      <a:pt x="131254" y="119824"/>
                    </a:lnTo>
                    <a:cubicBezTo>
                      <a:pt x="146304" y="129349"/>
                      <a:pt x="157829" y="137541"/>
                      <a:pt x="165735" y="144399"/>
                    </a:cubicBezTo>
                    <a:cubicBezTo>
                      <a:pt x="173641" y="151257"/>
                      <a:pt x="180023" y="158972"/>
                      <a:pt x="184785" y="167449"/>
                    </a:cubicBezTo>
                    <a:cubicBezTo>
                      <a:pt x="189548" y="175927"/>
                      <a:pt x="191929" y="185738"/>
                      <a:pt x="191929" y="196786"/>
                    </a:cubicBezTo>
                    <a:cubicBezTo>
                      <a:pt x="191929" y="251555"/>
                      <a:pt x="153067" y="278892"/>
                      <a:pt x="75343" y="278892"/>
                    </a:cubicBezTo>
                    <a:cubicBezTo>
                      <a:pt x="64008" y="278892"/>
                      <a:pt x="51625" y="277178"/>
                      <a:pt x="38291" y="273748"/>
                    </a:cubicBezTo>
                    <a:cubicBezTo>
                      <a:pt x="24955"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5" y="204216"/>
                      <a:pt x="58483" y="202501"/>
                    </a:cubicBezTo>
                    <a:cubicBezTo>
                      <a:pt x="77153" y="200787"/>
                      <a:pt x="90297" y="198977"/>
                      <a:pt x="97917" y="197167"/>
                    </a:cubicBezTo>
                    <a:cubicBezTo>
                      <a:pt x="101917" y="196405"/>
                      <a:pt x="103823" y="194500"/>
                      <a:pt x="103823" y="191643"/>
                    </a:cubicBezTo>
                    <a:cubicBezTo>
                      <a:pt x="103823" y="191071"/>
                      <a:pt x="103537" y="190405"/>
                      <a:pt x="103061" y="189452"/>
                    </a:cubicBezTo>
                    <a:cubicBezTo>
                      <a:pt x="102489" y="188500"/>
                      <a:pt x="101917" y="187833"/>
                      <a:pt x="101060" y="187261"/>
                    </a:cubicBezTo>
                    <a:lnTo>
                      <a:pt x="76486" y="173736"/>
                    </a:lnTo>
                    <a:cubicBezTo>
                      <a:pt x="50863" y="158687"/>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8" y="31909"/>
                      <a:pt x="189548" y="39338"/>
                    </a:cubicBezTo>
                    <a:cubicBezTo>
                      <a:pt x="189548" y="46768"/>
                      <a:pt x="186690" y="53245"/>
                      <a:pt x="180975" y="58960"/>
                    </a:cubicBezTo>
                    <a:cubicBezTo>
                      <a:pt x="175260" y="64675"/>
                      <a:pt x="167069" y="68961"/>
                      <a:pt x="156400" y="71818"/>
                    </a:cubicBezTo>
                    <a:cubicBezTo>
                      <a:pt x="145733" y="74771"/>
                      <a:pt x="132398" y="77152"/>
                      <a:pt x="116586" y="78962"/>
                    </a:cubicBezTo>
                    <a:cubicBezTo>
                      <a:pt x="100775" y="80772"/>
                      <a:pt x="91821" y="82105"/>
                      <a:pt x="90011" y="82963"/>
                    </a:cubicBezTo>
                    <a:cubicBezTo>
                      <a:pt x="89440" y="83248"/>
                      <a:pt x="88963" y="83725"/>
                      <a:pt x="88392" y="84582"/>
                    </a:cubicBezTo>
                    <a:cubicBezTo>
                      <a:pt x="87821" y="85344"/>
                      <a:pt x="87630" y="86011"/>
                      <a:pt x="87630" y="86582"/>
                    </a:cubicBezTo>
                    <a:lnTo>
                      <a:pt x="88392" y="89344"/>
                    </a:lnTo>
                    <a:close/>
                  </a:path>
                </a:pathLst>
              </a:custGeom>
              <a:grpFill/>
              <a:ln w="9525"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72A985BD-8AE4-012C-9889-CE5191B5AD37}"/>
                  </a:ext>
                </a:extLst>
              </p:cNvPr>
              <p:cNvSpPr/>
              <p:nvPr/>
            </p:nvSpPr>
            <p:spPr>
              <a:xfrm>
                <a:off x="7856505" y="329164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7"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2F0E10FE-FBEA-70DB-6424-910EFC563455}"/>
                  </a:ext>
                </a:extLst>
              </p:cNvPr>
              <p:cNvSpPr/>
              <p:nvPr/>
            </p:nvSpPr>
            <p:spPr>
              <a:xfrm>
                <a:off x="8081581" y="3291362"/>
                <a:ext cx="189356" cy="272415"/>
              </a:xfrm>
              <a:custGeom>
                <a:avLst/>
                <a:gdLst>
                  <a:gd name="connsiteX0" fmla="*/ 20002 w 189356"/>
                  <a:gd name="connsiteY0" fmla="*/ 1143 h 272415"/>
                  <a:gd name="connsiteX1" fmla="*/ 31909 w 189356"/>
                  <a:gd name="connsiteY1" fmla="*/ 0 h 272415"/>
                  <a:gd name="connsiteX2" fmla="*/ 69342 w 189356"/>
                  <a:gd name="connsiteY2" fmla="*/ 14478 h 272415"/>
                  <a:gd name="connsiteX3" fmla="*/ 84201 w 189356"/>
                  <a:gd name="connsiteY3" fmla="*/ 53150 h 272415"/>
                  <a:gd name="connsiteX4" fmla="*/ 84201 w 189356"/>
                  <a:gd name="connsiteY4" fmla="*/ 63437 h 272415"/>
                  <a:gd name="connsiteX5" fmla="*/ 84963 w 189356"/>
                  <a:gd name="connsiteY5" fmla="*/ 176879 h 272415"/>
                  <a:gd name="connsiteX6" fmla="*/ 107156 w 189356"/>
                  <a:gd name="connsiteY6" fmla="*/ 197072 h 272415"/>
                  <a:gd name="connsiteX7" fmla="*/ 128778 w 189356"/>
                  <a:gd name="connsiteY7" fmla="*/ 193262 h 272415"/>
                  <a:gd name="connsiteX8" fmla="*/ 144875 w 189356"/>
                  <a:gd name="connsiteY8" fmla="*/ 189071 h 272415"/>
                  <a:gd name="connsiteX9" fmla="*/ 158782 w 189356"/>
                  <a:gd name="connsiteY9" fmla="*/ 187928 h 272415"/>
                  <a:gd name="connsiteX10" fmla="*/ 175260 w 189356"/>
                  <a:gd name="connsiteY10" fmla="*/ 192119 h 272415"/>
                  <a:gd name="connsiteX11" fmla="*/ 186595 w 189356"/>
                  <a:gd name="connsiteY11" fmla="*/ 202978 h 272415"/>
                  <a:gd name="connsiteX12" fmla="*/ 189357 w 189356"/>
                  <a:gd name="connsiteY12" fmla="*/ 216027 h 272415"/>
                  <a:gd name="connsiteX13" fmla="*/ 166116 w 189356"/>
                  <a:gd name="connsiteY13" fmla="*/ 258509 h 272415"/>
                  <a:gd name="connsiteX14" fmla="*/ 94488 w 189356"/>
                  <a:gd name="connsiteY14" fmla="*/ 272415 h 272415"/>
                  <a:gd name="connsiteX15" fmla="*/ 44672 w 189356"/>
                  <a:gd name="connsiteY15" fmla="*/ 262128 h 272415"/>
                  <a:gd name="connsiteX16" fmla="*/ 12382 w 189356"/>
                  <a:gd name="connsiteY16" fmla="*/ 232220 h 272415"/>
                  <a:gd name="connsiteX17" fmla="*/ 857 w 189356"/>
                  <a:gd name="connsiteY17" fmla="*/ 183261 h 272415"/>
                  <a:gd name="connsiteX18" fmla="*/ 1238 w 189356"/>
                  <a:gd name="connsiteY18" fmla="*/ 171736 h 272415"/>
                  <a:gd name="connsiteX19" fmla="*/ 2000 w 189356"/>
                  <a:gd name="connsiteY19" fmla="*/ 127349 h 272415"/>
                  <a:gd name="connsiteX20" fmla="*/ 0 w 189356"/>
                  <a:gd name="connsiteY20" fmla="*/ 28194 h 272415"/>
                  <a:gd name="connsiteX21" fmla="*/ 4000 w 189356"/>
                  <a:gd name="connsiteY21" fmla="*/ 10954 h 272415"/>
                  <a:gd name="connsiteX22" fmla="*/ 19907 w 189356"/>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3" y="194882"/>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2"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BBB284C6-F77F-7351-8523-47ACAA177847}"/>
                  </a:ext>
                </a:extLst>
              </p:cNvPr>
              <p:cNvSpPr/>
              <p:nvPr/>
            </p:nvSpPr>
            <p:spPr>
              <a:xfrm>
                <a:off x="8279034" y="3290410"/>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8" y="54007"/>
                    </a:cubicBezTo>
                    <a:close/>
                    <a:moveTo>
                      <a:pt x="108871" y="67532"/>
                    </a:moveTo>
                    <a:cubicBezTo>
                      <a:pt x="98298" y="67532"/>
                      <a:pt x="90202" y="73343"/>
                      <a:pt x="84677" y="84963"/>
                    </a:cubicBezTo>
                    <a:cubicBezTo>
                      <a:pt x="79153" y="96583"/>
                      <a:pt x="76391" y="110776"/>
                      <a:pt x="76391" y="127445"/>
                    </a:cubicBezTo>
                    <a:cubicBezTo>
                      <a:pt x="76391" y="151257"/>
                      <a:pt x="79058"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35C291FE-3BDC-E053-89C7-B5C20C290C77}"/>
                  </a:ext>
                </a:extLst>
              </p:cNvPr>
              <p:cNvSpPr/>
              <p:nvPr/>
            </p:nvSpPr>
            <p:spPr>
              <a:xfrm>
                <a:off x="8492585" y="3293743"/>
                <a:ext cx="237553" cy="270414"/>
              </a:xfrm>
              <a:custGeom>
                <a:avLst/>
                <a:gdLst>
                  <a:gd name="connsiteX0" fmla="*/ 79819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9 h 270414"/>
                  <a:gd name="connsiteX9" fmla="*/ 22003 w 237553"/>
                  <a:gd name="connsiteY9" fmla="*/ 5144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4 h 270414"/>
                  <a:gd name="connsiteX15" fmla="*/ 215741 w 237553"/>
                  <a:gd name="connsiteY15" fmla="*/ 68961 h 270414"/>
                  <a:gd name="connsiteX16" fmla="*/ 173736 w 237553"/>
                  <a:gd name="connsiteY16" fmla="*/ 77724 h 270414"/>
                  <a:gd name="connsiteX17" fmla="*/ 159067 w 237553"/>
                  <a:gd name="connsiteY17" fmla="*/ 78867 h 270414"/>
                  <a:gd name="connsiteX18" fmla="*/ 159067 w 237553"/>
                  <a:gd name="connsiteY18" fmla="*/ 122873 h 270414"/>
                  <a:gd name="connsiteX19" fmla="*/ 159449 w 237553"/>
                  <a:gd name="connsiteY19" fmla="*/ 143066 h 270414"/>
                  <a:gd name="connsiteX20" fmla="*/ 159449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319 h 270414"/>
                  <a:gd name="connsiteX24" fmla="*/ 79724 w 237553"/>
                  <a:gd name="connsiteY24" fmla="*/ 245840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19" y="245840"/>
                    </a:moveTo>
                    <a:cubicBezTo>
                      <a:pt x="78200" y="240030"/>
                      <a:pt x="77438" y="230219"/>
                      <a:pt x="77438" y="216503"/>
                    </a:cubicBezTo>
                    <a:lnTo>
                      <a:pt x="77438" y="204978"/>
                    </a:lnTo>
                    <a:lnTo>
                      <a:pt x="77819" y="160592"/>
                    </a:lnTo>
                    <a:lnTo>
                      <a:pt x="77819" y="79724"/>
                    </a:lnTo>
                    <a:lnTo>
                      <a:pt x="54769" y="78105"/>
                    </a:lnTo>
                    <a:cubicBezTo>
                      <a:pt x="31242" y="76486"/>
                      <a:pt x="16192" y="72390"/>
                      <a:pt x="9716" y="65627"/>
                    </a:cubicBezTo>
                    <a:cubicBezTo>
                      <a:pt x="3238" y="58865"/>
                      <a:pt x="0" y="50768"/>
                      <a:pt x="0" y="41243"/>
                    </a:cubicBezTo>
                    <a:cubicBezTo>
                      <a:pt x="0" y="31718"/>
                      <a:pt x="1810" y="24098"/>
                      <a:pt x="5334" y="18479"/>
                    </a:cubicBezTo>
                    <a:cubicBezTo>
                      <a:pt x="8858" y="12764"/>
                      <a:pt x="14478" y="8382"/>
                      <a:pt x="22003" y="5144"/>
                    </a:cubicBezTo>
                    <a:cubicBezTo>
                      <a:pt x="29528" y="1905"/>
                      <a:pt x="44291" y="286"/>
                      <a:pt x="66199" y="0"/>
                    </a:cubicBezTo>
                    <a:lnTo>
                      <a:pt x="184404" y="0"/>
                    </a:lnTo>
                    <a:cubicBezTo>
                      <a:pt x="202120" y="0"/>
                      <a:pt x="215360" y="2667"/>
                      <a:pt x="224028" y="7906"/>
                    </a:cubicBezTo>
                    <a:cubicBezTo>
                      <a:pt x="232696" y="13145"/>
                      <a:pt x="237268" y="21527"/>
                      <a:pt x="237553" y="32861"/>
                    </a:cubicBezTo>
                    <a:cubicBezTo>
                      <a:pt x="237553" y="41624"/>
                      <a:pt x="235934" y="48863"/>
                      <a:pt x="232600" y="54674"/>
                    </a:cubicBezTo>
                    <a:cubicBezTo>
                      <a:pt x="229267" y="60484"/>
                      <a:pt x="223647" y="65246"/>
                      <a:pt x="215741" y="68961"/>
                    </a:cubicBezTo>
                    <a:cubicBezTo>
                      <a:pt x="207550" y="72962"/>
                      <a:pt x="193548" y="75819"/>
                      <a:pt x="173736" y="77724"/>
                    </a:cubicBezTo>
                    <a:lnTo>
                      <a:pt x="159067" y="78867"/>
                    </a:lnTo>
                    <a:lnTo>
                      <a:pt x="159067" y="122873"/>
                    </a:lnTo>
                    <a:lnTo>
                      <a:pt x="159449" y="143066"/>
                    </a:lnTo>
                    <a:lnTo>
                      <a:pt x="159449" y="190310"/>
                    </a:lnTo>
                    <a:cubicBezTo>
                      <a:pt x="159449" y="217265"/>
                      <a:pt x="158020" y="236696"/>
                      <a:pt x="155067" y="248603"/>
                    </a:cubicBezTo>
                    <a:cubicBezTo>
                      <a:pt x="151352" y="263176"/>
                      <a:pt x="138684" y="270415"/>
                      <a:pt x="116967" y="270415"/>
                    </a:cubicBezTo>
                    <a:cubicBezTo>
                      <a:pt x="107442" y="270415"/>
                      <a:pt x="99346" y="268415"/>
                      <a:pt x="92583" y="264319"/>
                    </a:cubicBezTo>
                    <a:cubicBezTo>
                      <a:pt x="85820" y="260223"/>
                      <a:pt x="81534" y="254032"/>
                      <a:pt x="79724" y="245840"/>
                    </a:cubicBezTo>
                    <a:close/>
                  </a:path>
                </a:pathLst>
              </a:custGeom>
              <a:grpFill/>
              <a:ln w="9525"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8F80B4A3-0CF4-C4C6-6428-8B6699E57D70}"/>
                  </a:ext>
                </a:extLst>
              </p:cNvPr>
              <p:cNvSpPr/>
              <p:nvPr/>
            </p:nvSpPr>
            <p:spPr>
              <a:xfrm>
                <a:off x="6162579" y="3642930"/>
                <a:ext cx="280511" cy="294703"/>
              </a:xfrm>
              <a:custGeom>
                <a:avLst/>
                <a:gdLst>
                  <a:gd name="connsiteX0" fmla="*/ 132588 w 280511"/>
                  <a:gd name="connsiteY0" fmla="*/ 136779 h 294703"/>
                  <a:gd name="connsiteX1" fmla="*/ 140303 w 280511"/>
                  <a:gd name="connsiteY1" fmla="*/ 144685 h 294703"/>
                  <a:gd name="connsiteX2" fmla="*/ 165068 w 280511"/>
                  <a:gd name="connsiteY2" fmla="*/ 166116 h 294703"/>
                  <a:gd name="connsiteX3" fmla="*/ 172974 w 280511"/>
                  <a:gd name="connsiteY3" fmla="*/ 144875 h 294703"/>
                  <a:gd name="connsiteX4" fmla="*/ 184499 w 280511"/>
                  <a:gd name="connsiteY4" fmla="*/ 122873 h 294703"/>
                  <a:gd name="connsiteX5" fmla="*/ 203168 w 280511"/>
                  <a:gd name="connsiteY5" fmla="*/ 116491 h 294703"/>
                  <a:gd name="connsiteX6" fmla="*/ 219456 w 280511"/>
                  <a:gd name="connsiteY6" fmla="*/ 120491 h 294703"/>
                  <a:gd name="connsiteX7" fmla="*/ 230600 w 280511"/>
                  <a:gd name="connsiteY7" fmla="*/ 132017 h 294703"/>
                  <a:gd name="connsiteX8" fmla="*/ 215551 w 280511"/>
                  <a:gd name="connsiteY8" fmla="*/ 198692 h 294703"/>
                  <a:gd name="connsiteX9" fmla="*/ 223266 w 280511"/>
                  <a:gd name="connsiteY9" fmla="*/ 203835 h 294703"/>
                  <a:gd name="connsiteX10" fmla="*/ 238697 w 280511"/>
                  <a:gd name="connsiteY10" fmla="*/ 210026 h 294703"/>
                  <a:gd name="connsiteX11" fmla="*/ 272606 w 280511"/>
                  <a:gd name="connsiteY11" fmla="*/ 217361 h 294703"/>
                  <a:gd name="connsiteX12" fmla="*/ 280511 w 280511"/>
                  <a:gd name="connsiteY12" fmla="*/ 243173 h 294703"/>
                  <a:gd name="connsiteX13" fmla="*/ 274606 w 280511"/>
                  <a:gd name="connsiteY13" fmla="*/ 265748 h 294703"/>
                  <a:gd name="connsiteX14" fmla="*/ 259747 w 280511"/>
                  <a:gd name="connsiteY14" fmla="*/ 280797 h 294703"/>
                  <a:gd name="connsiteX15" fmla="*/ 242888 w 280511"/>
                  <a:gd name="connsiteY15" fmla="*/ 285179 h 294703"/>
                  <a:gd name="connsiteX16" fmla="*/ 214694 w 280511"/>
                  <a:gd name="connsiteY16" fmla="*/ 278797 h 294703"/>
                  <a:gd name="connsiteX17" fmla="*/ 180975 w 280511"/>
                  <a:gd name="connsiteY17" fmla="*/ 258604 h 294703"/>
                  <a:gd name="connsiteX18" fmla="*/ 94107 w 280511"/>
                  <a:gd name="connsiteY18" fmla="*/ 294704 h 294703"/>
                  <a:gd name="connsiteX19" fmla="*/ 44291 w 280511"/>
                  <a:gd name="connsiteY19" fmla="*/ 284798 h 294703"/>
                  <a:gd name="connsiteX20" fmla="*/ 11525 w 280511"/>
                  <a:gd name="connsiteY20" fmla="*/ 258032 h 294703"/>
                  <a:gd name="connsiteX21" fmla="*/ 0 w 280511"/>
                  <a:gd name="connsiteY21" fmla="*/ 217361 h 294703"/>
                  <a:gd name="connsiteX22" fmla="*/ 4572 w 280511"/>
                  <a:gd name="connsiteY22" fmla="*/ 189357 h 294703"/>
                  <a:gd name="connsiteX23" fmla="*/ 20860 w 280511"/>
                  <a:gd name="connsiteY23" fmla="*/ 160211 h 294703"/>
                  <a:gd name="connsiteX24" fmla="*/ 48006 w 280511"/>
                  <a:gd name="connsiteY24" fmla="*/ 136398 h 294703"/>
                  <a:gd name="connsiteX25" fmla="*/ 50387 w 280511"/>
                  <a:gd name="connsiteY25" fmla="*/ 134779 h 294703"/>
                  <a:gd name="connsiteX26" fmla="*/ 33719 w 280511"/>
                  <a:gd name="connsiteY26" fmla="*/ 107061 h 294703"/>
                  <a:gd name="connsiteX27" fmla="*/ 27337 w 280511"/>
                  <a:gd name="connsiteY27" fmla="*/ 75343 h 294703"/>
                  <a:gd name="connsiteX28" fmla="*/ 31147 w 280511"/>
                  <a:gd name="connsiteY28" fmla="*/ 49340 h 294703"/>
                  <a:gd name="connsiteX29" fmla="*/ 44006 w 280511"/>
                  <a:gd name="connsiteY29" fmla="*/ 25146 h 294703"/>
                  <a:gd name="connsiteX30" fmla="*/ 68580 w 280511"/>
                  <a:gd name="connsiteY30" fmla="*/ 7144 h 294703"/>
                  <a:gd name="connsiteX31" fmla="*/ 105823 w 280511"/>
                  <a:gd name="connsiteY31" fmla="*/ 0 h 294703"/>
                  <a:gd name="connsiteX32" fmla="*/ 134207 w 280511"/>
                  <a:gd name="connsiteY32" fmla="*/ 5334 h 294703"/>
                  <a:gd name="connsiteX33" fmla="*/ 156210 w 280511"/>
                  <a:gd name="connsiteY33" fmla="*/ 20193 h 294703"/>
                  <a:gd name="connsiteX34" fmla="*/ 170117 w 280511"/>
                  <a:gd name="connsiteY34" fmla="*/ 42196 h 294703"/>
                  <a:gd name="connsiteX35" fmla="*/ 174879 w 280511"/>
                  <a:gd name="connsiteY35" fmla="*/ 68580 h 294703"/>
                  <a:gd name="connsiteX36" fmla="*/ 170688 w 280511"/>
                  <a:gd name="connsiteY36" fmla="*/ 90964 h 294703"/>
                  <a:gd name="connsiteX37" fmla="*/ 156591 w 280511"/>
                  <a:gd name="connsiteY37" fmla="*/ 115348 h 294703"/>
                  <a:gd name="connsiteX38" fmla="*/ 132398 w 280511"/>
                  <a:gd name="connsiteY38" fmla="*/ 136779 h 294703"/>
                  <a:gd name="connsiteX39" fmla="*/ 128969 w 280511"/>
                  <a:gd name="connsiteY39" fmla="*/ 222028 h 294703"/>
                  <a:gd name="connsiteX40" fmla="*/ 109538 w 280511"/>
                  <a:gd name="connsiteY40" fmla="*/ 204788 h 294703"/>
                  <a:gd name="connsiteX41" fmla="*/ 89726 w 280511"/>
                  <a:gd name="connsiteY41" fmla="*/ 185166 h 294703"/>
                  <a:gd name="connsiteX42" fmla="*/ 82010 w 280511"/>
                  <a:gd name="connsiteY42" fmla="*/ 195072 h 294703"/>
                  <a:gd name="connsiteX43" fmla="*/ 79058 w 280511"/>
                  <a:gd name="connsiteY43" fmla="*/ 206597 h 294703"/>
                  <a:gd name="connsiteX44" fmla="*/ 86582 w 280511"/>
                  <a:gd name="connsiteY44" fmla="*/ 224409 h 294703"/>
                  <a:gd name="connsiteX45" fmla="*/ 106394 w 280511"/>
                  <a:gd name="connsiteY45" fmla="*/ 231934 h 294703"/>
                  <a:gd name="connsiteX46" fmla="*/ 119920 w 280511"/>
                  <a:gd name="connsiteY46" fmla="*/ 228600 h 294703"/>
                  <a:gd name="connsiteX47" fmla="*/ 129064 w 280511"/>
                  <a:gd name="connsiteY47" fmla="*/ 222028 h 294703"/>
                  <a:gd name="connsiteX48" fmla="*/ 86963 w 280511"/>
                  <a:gd name="connsiteY48" fmla="*/ 69723 h 294703"/>
                  <a:gd name="connsiteX49" fmla="*/ 90964 w 280511"/>
                  <a:gd name="connsiteY49" fmla="*/ 86773 h 294703"/>
                  <a:gd name="connsiteX50" fmla="*/ 100870 w 280511"/>
                  <a:gd name="connsiteY50" fmla="*/ 101441 h 294703"/>
                  <a:gd name="connsiteX51" fmla="*/ 102013 w 280511"/>
                  <a:gd name="connsiteY51" fmla="*/ 100298 h 294703"/>
                  <a:gd name="connsiteX52" fmla="*/ 119063 w 280511"/>
                  <a:gd name="connsiteY52" fmla="*/ 68580 h 294703"/>
                  <a:gd name="connsiteX53" fmla="*/ 115062 w 280511"/>
                  <a:gd name="connsiteY53" fmla="*/ 56483 h 294703"/>
                  <a:gd name="connsiteX54" fmla="*/ 103918 w 280511"/>
                  <a:gd name="connsiteY54" fmla="*/ 51911 h 294703"/>
                  <a:gd name="connsiteX55" fmla="*/ 92012 w 280511"/>
                  <a:gd name="connsiteY55" fmla="*/ 57055 h 294703"/>
                  <a:gd name="connsiteX56" fmla="*/ 86868 w 280511"/>
                  <a:gd name="connsiteY56" fmla="*/ 69723 h 29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80511" h="294703">
                    <a:moveTo>
                      <a:pt x="132588" y="136779"/>
                    </a:moveTo>
                    <a:cubicBezTo>
                      <a:pt x="134207" y="138684"/>
                      <a:pt x="136779" y="141256"/>
                      <a:pt x="140303" y="144685"/>
                    </a:cubicBezTo>
                    <a:cubicBezTo>
                      <a:pt x="143828" y="148114"/>
                      <a:pt x="152114" y="155258"/>
                      <a:pt x="165068" y="166116"/>
                    </a:cubicBezTo>
                    <a:cubicBezTo>
                      <a:pt x="167450" y="162687"/>
                      <a:pt x="170117" y="155639"/>
                      <a:pt x="172974" y="144875"/>
                    </a:cubicBezTo>
                    <a:cubicBezTo>
                      <a:pt x="175927" y="134207"/>
                      <a:pt x="179737" y="126873"/>
                      <a:pt x="184499" y="122873"/>
                    </a:cubicBezTo>
                    <a:cubicBezTo>
                      <a:pt x="189548" y="118681"/>
                      <a:pt x="195739" y="116491"/>
                      <a:pt x="203168" y="116491"/>
                    </a:cubicBezTo>
                    <a:cubicBezTo>
                      <a:pt x="208979" y="116491"/>
                      <a:pt x="214408" y="117824"/>
                      <a:pt x="219456" y="120491"/>
                    </a:cubicBezTo>
                    <a:cubicBezTo>
                      <a:pt x="224504" y="123158"/>
                      <a:pt x="228219" y="126968"/>
                      <a:pt x="230600" y="132017"/>
                    </a:cubicBezTo>
                    <a:cubicBezTo>
                      <a:pt x="230600" y="161068"/>
                      <a:pt x="225552" y="183356"/>
                      <a:pt x="215551" y="198692"/>
                    </a:cubicBezTo>
                    <a:cubicBezTo>
                      <a:pt x="216884" y="199739"/>
                      <a:pt x="219456" y="201454"/>
                      <a:pt x="223266" y="203835"/>
                    </a:cubicBezTo>
                    <a:cubicBezTo>
                      <a:pt x="227076" y="206216"/>
                      <a:pt x="232220" y="208217"/>
                      <a:pt x="238697" y="210026"/>
                    </a:cubicBezTo>
                    <a:cubicBezTo>
                      <a:pt x="245174" y="211741"/>
                      <a:pt x="256508" y="214217"/>
                      <a:pt x="272606" y="217361"/>
                    </a:cubicBezTo>
                    <a:cubicBezTo>
                      <a:pt x="277844" y="225552"/>
                      <a:pt x="280511" y="234125"/>
                      <a:pt x="280511" y="243173"/>
                    </a:cubicBezTo>
                    <a:cubicBezTo>
                      <a:pt x="280511" y="251079"/>
                      <a:pt x="278511" y="258604"/>
                      <a:pt x="274606" y="265748"/>
                    </a:cubicBezTo>
                    <a:cubicBezTo>
                      <a:pt x="270605" y="272891"/>
                      <a:pt x="265652" y="277940"/>
                      <a:pt x="259747" y="280797"/>
                    </a:cubicBezTo>
                    <a:cubicBezTo>
                      <a:pt x="253841" y="283655"/>
                      <a:pt x="248222" y="285179"/>
                      <a:pt x="242888" y="285179"/>
                    </a:cubicBezTo>
                    <a:cubicBezTo>
                      <a:pt x="234982" y="285179"/>
                      <a:pt x="225552" y="283083"/>
                      <a:pt x="214694" y="278797"/>
                    </a:cubicBezTo>
                    <a:cubicBezTo>
                      <a:pt x="203835" y="274606"/>
                      <a:pt x="192596" y="267843"/>
                      <a:pt x="180975" y="258604"/>
                    </a:cubicBezTo>
                    <a:cubicBezTo>
                      <a:pt x="156401" y="282131"/>
                      <a:pt x="127445" y="294132"/>
                      <a:pt x="94107" y="294704"/>
                    </a:cubicBezTo>
                    <a:cubicBezTo>
                      <a:pt x="75057" y="294704"/>
                      <a:pt x="58484" y="291370"/>
                      <a:pt x="44291" y="284798"/>
                    </a:cubicBezTo>
                    <a:cubicBezTo>
                      <a:pt x="30099" y="278225"/>
                      <a:pt x="19241" y="269272"/>
                      <a:pt x="11525" y="258032"/>
                    </a:cubicBezTo>
                    <a:cubicBezTo>
                      <a:pt x="3810" y="246793"/>
                      <a:pt x="0" y="233267"/>
                      <a:pt x="0" y="217361"/>
                    </a:cubicBezTo>
                    <a:cubicBezTo>
                      <a:pt x="0" y="208883"/>
                      <a:pt x="1524" y="199549"/>
                      <a:pt x="4572" y="189357"/>
                    </a:cubicBezTo>
                    <a:cubicBezTo>
                      <a:pt x="7620" y="179165"/>
                      <a:pt x="13049" y="169450"/>
                      <a:pt x="20860" y="160211"/>
                    </a:cubicBezTo>
                    <a:cubicBezTo>
                      <a:pt x="28670" y="150971"/>
                      <a:pt x="37719" y="143066"/>
                      <a:pt x="48006" y="136398"/>
                    </a:cubicBezTo>
                    <a:lnTo>
                      <a:pt x="50387" y="134779"/>
                    </a:lnTo>
                    <a:cubicBezTo>
                      <a:pt x="43529" y="127349"/>
                      <a:pt x="37910" y="118110"/>
                      <a:pt x="33719" y="107061"/>
                    </a:cubicBezTo>
                    <a:cubicBezTo>
                      <a:pt x="29528" y="95917"/>
                      <a:pt x="27337" y="85344"/>
                      <a:pt x="27337" y="75343"/>
                    </a:cubicBezTo>
                    <a:cubicBezTo>
                      <a:pt x="27337" y="66866"/>
                      <a:pt x="28575" y="58198"/>
                      <a:pt x="31147" y="49340"/>
                    </a:cubicBezTo>
                    <a:cubicBezTo>
                      <a:pt x="33623" y="40481"/>
                      <a:pt x="37910" y="32385"/>
                      <a:pt x="44006" y="25146"/>
                    </a:cubicBezTo>
                    <a:cubicBezTo>
                      <a:pt x="50102" y="17907"/>
                      <a:pt x="58293" y="11906"/>
                      <a:pt x="68580" y="7144"/>
                    </a:cubicBezTo>
                    <a:cubicBezTo>
                      <a:pt x="78867" y="2381"/>
                      <a:pt x="91345" y="0"/>
                      <a:pt x="105823" y="0"/>
                    </a:cubicBezTo>
                    <a:cubicBezTo>
                      <a:pt x="116110" y="0"/>
                      <a:pt x="125635" y="1810"/>
                      <a:pt x="134207" y="5334"/>
                    </a:cubicBezTo>
                    <a:cubicBezTo>
                      <a:pt x="142780" y="8954"/>
                      <a:pt x="150114" y="13906"/>
                      <a:pt x="156210" y="20193"/>
                    </a:cubicBezTo>
                    <a:cubicBezTo>
                      <a:pt x="162306" y="26575"/>
                      <a:pt x="166878" y="33909"/>
                      <a:pt x="170117" y="42196"/>
                    </a:cubicBezTo>
                    <a:cubicBezTo>
                      <a:pt x="173260" y="50578"/>
                      <a:pt x="174879" y="59341"/>
                      <a:pt x="174879" y="68580"/>
                    </a:cubicBezTo>
                    <a:cubicBezTo>
                      <a:pt x="174879" y="75724"/>
                      <a:pt x="173450" y="83153"/>
                      <a:pt x="170688" y="90964"/>
                    </a:cubicBezTo>
                    <a:cubicBezTo>
                      <a:pt x="167926" y="98774"/>
                      <a:pt x="163259" y="106871"/>
                      <a:pt x="156591" y="115348"/>
                    </a:cubicBezTo>
                    <a:cubicBezTo>
                      <a:pt x="150019" y="123825"/>
                      <a:pt x="141923" y="130969"/>
                      <a:pt x="132398" y="136779"/>
                    </a:cubicBezTo>
                    <a:close/>
                    <a:moveTo>
                      <a:pt x="128969" y="222028"/>
                    </a:moveTo>
                    <a:cubicBezTo>
                      <a:pt x="124492" y="218599"/>
                      <a:pt x="118015" y="212884"/>
                      <a:pt x="109538" y="204788"/>
                    </a:cubicBezTo>
                    <a:cubicBezTo>
                      <a:pt x="101060" y="196691"/>
                      <a:pt x="94488" y="190214"/>
                      <a:pt x="89726" y="185166"/>
                    </a:cubicBezTo>
                    <a:cubicBezTo>
                      <a:pt x="86582" y="187833"/>
                      <a:pt x="84011" y="191071"/>
                      <a:pt x="82010" y="195072"/>
                    </a:cubicBezTo>
                    <a:cubicBezTo>
                      <a:pt x="80010" y="199073"/>
                      <a:pt x="79058" y="202883"/>
                      <a:pt x="79058" y="206597"/>
                    </a:cubicBezTo>
                    <a:cubicBezTo>
                      <a:pt x="79058" y="213455"/>
                      <a:pt x="81534" y="219456"/>
                      <a:pt x="86582" y="224409"/>
                    </a:cubicBezTo>
                    <a:cubicBezTo>
                      <a:pt x="91631" y="229457"/>
                      <a:pt x="98203" y="231934"/>
                      <a:pt x="106394" y="231934"/>
                    </a:cubicBezTo>
                    <a:cubicBezTo>
                      <a:pt x="110871" y="231934"/>
                      <a:pt x="115348" y="230791"/>
                      <a:pt x="119920" y="228600"/>
                    </a:cubicBezTo>
                    <a:cubicBezTo>
                      <a:pt x="124396" y="226314"/>
                      <a:pt x="127445" y="224219"/>
                      <a:pt x="129064" y="222028"/>
                    </a:cubicBezTo>
                    <a:close/>
                    <a:moveTo>
                      <a:pt x="86963" y="69723"/>
                    </a:moveTo>
                    <a:cubicBezTo>
                      <a:pt x="86963" y="75057"/>
                      <a:pt x="88297" y="80677"/>
                      <a:pt x="90964" y="86773"/>
                    </a:cubicBezTo>
                    <a:cubicBezTo>
                      <a:pt x="93631" y="92869"/>
                      <a:pt x="96869" y="97727"/>
                      <a:pt x="100870" y="101441"/>
                    </a:cubicBezTo>
                    <a:lnTo>
                      <a:pt x="102013" y="100298"/>
                    </a:lnTo>
                    <a:cubicBezTo>
                      <a:pt x="113348" y="87916"/>
                      <a:pt x="119063" y="77248"/>
                      <a:pt x="119063" y="68580"/>
                    </a:cubicBezTo>
                    <a:cubicBezTo>
                      <a:pt x="119063" y="63532"/>
                      <a:pt x="117729" y="59531"/>
                      <a:pt x="115062" y="56483"/>
                    </a:cubicBezTo>
                    <a:cubicBezTo>
                      <a:pt x="112395" y="53435"/>
                      <a:pt x="108680" y="51911"/>
                      <a:pt x="103918" y="51911"/>
                    </a:cubicBezTo>
                    <a:cubicBezTo>
                      <a:pt x="98870" y="51911"/>
                      <a:pt x="94964" y="53626"/>
                      <a:pt x="92012" y="57055"/>
                    </a:cubicBezTo>
                    <a:cubicBezTo>
                      <a:pt x="89059" y="60484"/>
                      <a:pt x="87344" y="64770"/>
                      <a:pt x="86868" y="69723"/>
                    </a:cubicBezTo>
                    <a:close/>
                  </a:path>
                </a:pathLst>
              </a:custGeom>
              <a:grp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0DF7290A-492A-6D34-3547-F47A7BE69847}"/>
                  </a:ext>
                </a:extLst>
              </p:cNvPr>
              <p:cNvSpPr/>
              <p:nvPr/>
            </p:nvSpPr>
            <p:spPr>
              <a:xfrm>
                <a:off x="6462712" y="3650074"/>
                <a:ext cx="194024" cy="276891"/>
              </a:xfrm>
              <a:custGeom>
                <a:avLst/>
                <a:gdLst>
                  <a:gd name="connsiteX0" fmla="*/ 81915 w 194024"/>
                  <a:gd name="connsiteY0" fmla="*/ 174879 h 276891"/>
                  <a:gd name="connsiteX1" fmla="*/ 81915 w 194024"/>
                  <a:gd name="connsiteY1" fmla="*/ 178879 h 276891"/>
                  <a:gd name="connsiteX2" fmla="*/ 81534 w 194024"/>
                  <a:gd name="connsiteY2" fmla="*/ 195929 h 276891"/>
                  <a:gd name="connsiteX3" fmla="*/ 80391 w 194024"/>
                  <a:gd name="connsiteY3" fmla="*/ 234791 h 276891"/>
                  <a:gd name="connsiteX4" fmla="*/ 75628 w 194024"/>
                  <a:gd name="connsiteY4" fmla="*/ 259366 h 276891"/>
                  <a:gd name="connsiteX5" fmla="*/ 64960 w 194024"/>
                  <a:gd name="connsiteY5" fmla="*/ 272891 h 276891"/>
                  <a:gd name="connsiteX6" fmla="*/ 47911 w 194024"/>
                  <a:gd name="connsiteY6" fmla="*/ 276892 h 276891"/>
                  <a:gd name="connsiteX7" fmla="*/ 25527 w 194024"/>
                  <a:gd name="connsiteY7" fmla="*/ 273082 h 276891"/>
                  <a:gd name="connsiteX8" fmla="*/ 11430 w 194024"/>
                  <a:gd name="connsiteY8" fmla="*/ 261747 h 276891"/>
                  <a:gd name="connsiteX9" fmla="*/ 1143 w 194024"/>
                  <a:gd name="connsiteY9" fmla="*/ 191167 h 276891"/>
                  <a:gd name="connsiteX10" fmla="*/ 381 w 194024"/>
                  <a:gd name="connsiteY10" fmla="*/ 136874 h 276891"/>
                  <a:gd name="connsiteX11" fmla="*/ 0 w 194024"/>
                  <a:gd name="connsiteY11" fmla="*/ 91250 h 276891"/>
                  <a:gd name="connsiteX12" fmla="*/ 762 w 194024"/>
                  <a:gd name="connsiteY12" fmla="*/ 62675 h 276891"/>
                  <a:gd name="connsiteX13" fmla="*/ 11906 w 194024"/>
                  <a:gd name="connsiteY13" fmla="*/ 27337 h 276891"/>
                  <a:gd name="connsiteX14" fmla="*/ 40481 w 194024"/>
                  <a:gd name="connsiteY14" fmla="*/ 5525 h 276891"/>
                  <a:gd name="connsiteX15" fmla="*/ 90488 w 194024"/>
                  <a:gd name="connsiteY15" fmla="*/ 0 h 276891"/>
                  <a:gd name="connsiteX16" fmla="*/ 146018 w 194024"/>
                  <a:gd name="connsiteY16" fmla="*/ 9525 h 276891"/>
                  <a:gd name="connsiteX17" fmla="*/ 181547 w 194024"/>
                  <a:gd name="connsiteY17" fmla="*/ 37052 h 276891"/>
                  <a:gd name="connsiteX18" fmla="*/ 194024 w 194024"/>
                  <a:gd name="connsiteY18" fmla="*/ 82487 h 276891"/>
                  <a:gd name="connsiteX19" fmla="*/ 169640 w 194024"/>
                  <a:gd name="connsiteY19" fmla="*/ 151257 h 276891"/>
                  <a:gd name="connsiteX20" fmla="*/ 98870 w 194024"/>
                  <a:gd name="connsiteY20" fmla="*/ 175260 h 276891"/>
                  <a:gd name="connsiteX21" fmla="*/ 82201 w 194024"/>
                  <a:gd name="connsiteY21" fmla="*/ 174879 h 276891"/>
                  <a:gd name="connsiteX22" fmla="*/ 97346 w 194024"/>
                  <a:gd name="connsiteY22" fmla="*/ 110204 h 276891"/>
                  <a:gd name="connsiteX23" fmla="*/ 116967 w 194024"/>
                  <a:gd name="connsiteY23" fmla="*/ 102679 h 276891"/>
                  <a:gd name="connsiteX24" fmla="*/ 124301 w 194024"/>
                  <a:gd name="connsiteY24" fmla="*/ 84011 h 276891"/>
                  <a:gd name="connsiteX25" fmla="*/ 117729 w 194024"/>
                  <a:gd name="connsiteY25" fmla="*/ 66008 h 276891"/>
                  <a:gd name="connsiteX26" fmla="*/ 102108 w 194024"/>
                  <a:gd name="connsiteY26" fmla="*/ 59055 h 276891"/>
                  <a:gd name="connsiteX27" fmla="*/ 87821 w 194024"/>
                  <a:gd name="connsiteY27" fmla="*/ 61627 h 276891"/>
                  <a:gd name="connsiteX28" fmla="*/ 77533 w 194024"/>
                  <a:gd name="connsiteY28" fmla="*/ 68199 h 276891"/>
                  <a:gd name="connsiteX29" fmla="*/ 77533 w 194024"/>
                  <a:gd name="connsiteY29" fmla="*/ 106299 h 276891"/>
                  <a:gd name="connsiteX30" fmla="*/ 97346 w 194024"/>
                  <a:gd name="connsiteY30" fmla="*/ 110300 h 2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891">
                    <a:moveTo>
                      <a:pt x="81915" y="174879"/>
                    </a:moveTo>
                    <a:lnTo>
                      <a:pt x="81915" y="178879"/>
                    </a:lnTo>
                    <a:lnTo>
                      <a:pt x="81534" y="195929"/>
                    </a:lnTo>
                    <a:cubicBezTo>
                      <a:pt x="81534" y="209169"/>
                      <a:pt x="81153" y="222123"/>
                      <a:pt x="80391" y="234791"/>
                    </a:cubicBezTo>
                    <a:cubicBezTo>
                      <a:pt x="79629" y="244888"/>
                      <a:pt x="78010" y="253079"/>
                      <a:pt x="75628" y="259366"/>
                    </a:cubicBezTo>
                    <a:cubicBezTo>
                      <a:pt x="73247" y="265748"/>
                      <a:pt x="69723" y="270224"/>
                      <a:pt x="64960" y="272891"/>
                    </a:cubicBezTo>
                    <a:cubicBezTo>
                      <a:pt x="60198" y="275558"/>
                      <a:pt x="54483" y="276892"/>
                      <a:pt x="47911" y="276892"/>
                    </a:cubicBezTo>
                    <a:cubicBezTo>
                      <a:pt x="39433" y="276892"/>
                      <a:pt x="32004" y="275654"/>
                      <a:pt x="25527" y="273082"/>
                    </a:cubicBezTo>
                    <a:cubicBezTo>
                      <a:pt x="19050" y="270510"/>
                      <a:pt x="14383" y="266795"/>
                      <a:pt x="11430" y="261747"/>
                    </a:cubicBezTo>
                    <a:cubicBezTo>
                      <a:pt x="4572" y="249555"/>
                      <a:pt x="1143" y="226028"/>
                      <a:pt x="1143" y="191167"/>
                    </a:cubicBezTo>
                    <a:lnTo>
                      <a:pt x="381" y="136874"/>
                    </a:lnTo>
                    <a:lnTo>
                      <a:pt x="0" y="91250"/>
                    </a:lnTo>
                    <a:cubicBezTo>
                      <a:pt x="0" y="80105"/>
                      <a:pt x="286" y="70580"/>
                      <a:pt x="762" y="62675"/>
                    </a:cubicBezTo>
                    <a:cubicBezTo>
                      <a:pt x="1524" y="50006"/>
                      <a:pt x="5239" y="38195"/>
                      <a:pt x="11906" y="27337"/>
                    </a:cubicBezTo>
                    <a:cubicBezTo>
                      <a:pt x="18478" y="16478"/>
                      <a:pt x="28003" y="9239"/>
                      <a:pt x="40481" y="5525"/>
                    </a:cubicBezTo>
                    <a:cubicBezTo>
                      <a:pt x="53150" y="1810"/>
                      <a:pt x="69818" y="0"/>
                      <a:pt x="90488" y="0"/>
                    </a:cubicBezTo>
                    <a:cubicBezTo>
                      <a:pt x="112204" y="0"/>
                      <a:pt x="130683" y="3143"/>
                      <a:pt x="146018" y="9525"/>
                    </a:cubicBezTo>
                    <a:cubicBezTo>
                      <a:pt x="161353" y="15907"/>
                      <a:pt x="173165" y="25051"/>
                      <a:pt x="181547" y="37052"/>
                    </a:cubicBezTo>
                    <a:cubicBezTo>
                      <a:pt x="189833" y="49054"/>
                      <a:pt x="194024" y="64198"/>
                      <a:pt x="194024" y="82487"/>
                    </a:cubicBezTo>
                    <a:cubicBezTo>
                      <a:pt x="194024" y="112395"/>
                      <a:pt x="185928" y="135255"/>
                      <a:pt x="169640" y="151257"/>
                    </a:cubicBezTo>
                    <a:cubicBezTo>
                      <a:pt x="153352" y="167259"/>
                      <a:pt x="129826" y="175260"/>
                      <a:pt x="98870" y="175260"/>
                    </a:cubicBezTo>
                    <a:lnTo>
                      <a:pt x="82201" y="174879"/>
                    </a:lnTo>
                    <a:close/>
                    <a:moveTo>
                      <a:pt x="97346" y="110204"/>
                    </a:moveTo>
                    <a:cubicBezTo>
                      <a:pt x="105537" y="110204"/>
                      <a:pt x="112109" y="107728"/>
                      <a:pt x="116967" y="102679"/>
                    </a:cubicBezTo>
                    <a:cubicBezTo>
                      <a:pt x="121825" y="97631"/>
                      <a:pt x="124301" y="91440"/>
                      <a:pt x="124301" y="84011"/>
                    </a:cubicBezTo>
                    <a:cubicBezTo>
                      <a:pt x="124301" y="76581"/>
                      <a:pt x="122111" y="70580"/>
                      <a:pt x="117729" y="66008"/>
                    </a:cubicBezTo>
                    <a:cubicBezTo>
                      <a:pt x="113348" y="61341"/>
                      <a:pt x="108109" y="59055"/>
                      <a:pt x="102108" y="59055"/>
                    </a:cubicBezTo>
                    <a:cubicBezTo>
                      <a:pt x="97346" y="59055"/>
                      <a:pt x="92583" y="59912"/>
                      <a:pt x="87821" y="61627"/>
                    </a:cubicBezTo>
                    <a:cubicBezTo>
                      <a:pt x="83058" y="63341"/>
                      <a:pt x="79629" y="65532"/>
                      <a:pt x="77533" y="68199"/>
                    </a:cubicBezTo>
                    <a:lnTo>
                      <a:pt x="77533" y="106299"/>
                    </a:lnTo>
                    <a:cubicBezTo>
                      <a:pt x="83344" y="108966"/>
                      <a:pt x="89916" y="110300"/>
                      <a:pt x="97346" y="110300"/>
                    </a:cubicBezTo>
                    <a:close/>
                  </a:path>
                </a:pathLst>
              </a:custGeom>
              <a:grpFill/>
              <a:ln w="9525"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010897EF-3AB2-4EA3-3C72-25E38BD6153B}"/>
                  </a:ext>
                </a:extLst>
              </p:cNvPr>
              <p:cNvSpPr/>
              <p:nvPr/>
            </p:nvSpPr>
            <p:spPr>
              <a:xfrm>
                <a:off x="6655688" y="3651693"/>
                <a:ext cx="219836" cy="274510"/>
              </a:xfrm>
              <a:custGeom>
                <a:avLst/>
                <a:gdLst>
                  <a:gd name="connsiteX0" fmla="*/ 157448 w 219836"/>
                  <a:gd name="connsiteY0" fmla="*/ 266510 h 274510"/>
                  <a:gd name="connsiteX1" fmla="*/ 147733 w 219836"/>
                  <a:gd name="connsiteY1" fmla="*/ 258413 h 274510"/>
                  <a:gd name="connsiteX2" fmla="*/ 140399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6 w 219836"/>
                  <a:gd name="connsiteY7" fmla="*/ 228695 h 274510"/>
                  <a:gd name="connsiteX8" fmla="*/ 0 w 219836"/>
                  <a:gd name="connsiteY8" fmla="*/ 199930 h 274510"/>
                  <a:gd name="connsiteX9" fmla="*/ 4001 w 219836"/>
                  <a:gd name="connsiteY9" fmla="*/ 172593 h 274510"/>
                  <a:gd name="connsiteX10" fmla="*/ 18098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4 h 274510"/>
                  <a:gd name="connsiteX23" fmla="*/ 114681 w 219836"/>
                  <a:gd name="connsiteY23" fmla="*/ 0 h 274510"/>
                  <a:gd name="connsiteX24" fmla="*/ 167830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9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9" y="248698"/>
                    </a:cubicBezTo>
                    <a:cubicBezTo>
                      <a:pt x="125825" y="258985"/>
                      <a:pt x="114395" y="265748"/>
                      <a:pt x="105918" y="268891"/>
                    </a:cubicBezTo>
                    <a:cubicBezTo>
                      <a:pt x="97441" y="272034"/>
                      <a:pt x="87154" y="273653"/>
                      <a:pt x="74962" y="273653"/>
                    </a:cubicBezTo>
                    <a:cubicBezTo>
                      <a:pt x="65151" y="273653"/>
                      <a:pt x="55626" y="271844"/>
                      <a:pt x="46387" y="268129"/>
                    </a:cubicBezTo>
                    <a:cubicBezTo>
                      <a:pt x="37148" y="264414"/>
                      <a:pt x="29051" y="259175"/>
                      <a:pt x="22193" y="252508"/>
                    </a:cubicBezTo>
                    <a:cubicBezTo>
                      <a:pt x="15335" y="245745"/>
                      <a:pt x="9906" y="237839"/>
                      <a:pt x="5906" y="228695"/>
                    </a:cubicBezTo>
                    <a:cubicBezTo>
                      <a:pt x="1905" y="219551"/>
                      <a:pt x="0" y="210026"/>
                      <a:pt x="0" y="199930"/>
                    </a:cubicBezTo>
                    <a:cubicBezTo>
                      <a:pt x="0" y="191453"/>
                      <a:pt x="1334" y="182309"/>
                      <a:pt x="4001" y="172593"/>
                    </a:cubicBezTo>
                    <a:cubicBezTo>
                      <a:pt x="6668" y="162782"/>
                      <a:pt x="11335" y="153638"/>
                      <a:pt x="18098"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3"/>
                      <a:pt x="120396" y="72581"/>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6" y="38100"/>
                      <a:pt x="28766" y="32480"/>
                    </a:cubicBezTo>
                    <a:cubicBezTo>
                      <a:pt x="32576" y="26956"/>
                      <a:pt x="38291" y="21812"/>
                      <a:pt x="45815" y="17240"/>
                    </a:cubicBezTo>
                    <a:cubicBezTo>
                      <a:pt x="53340" y="12573"/>
                      <a:pt x="63722" y="8573"/>
                      <a:pt x="76962" y="5144"/>
                    </a:cubicBezTo>
                    <a:cubicBezTo>
                      <a:pt x="90202" y="1715"/>
                      <a:pt x="102775" y="0"/>
                      <a:pt x="114681" y="0"/>
                    </a:cubicBezTo>
                    <a:cubicBezTo>
                      <a:pt x="135350" y="0"/>
                      <a:pt x="152972" y="5334"/>
                      <a:pt x="167830" y="15907"/>
                    </a:cubicBezTo>
                    <a:cubicBezTo>
                      <a:pt x="182594" y="26480"/>
                      <a:pt x="192596" y="40767"/>
                      <a:pt x="197549" y="58769"/>
                    </a:cubicBezTo>
                    <a:cubicBezTo>
                      <a:pt x="201740" y="72771"/>
                      <a:pt x="203930" y="91250"/>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4"/>
                    </a:cubicBezTo>
                    <a:cubicBezTo>
                      <a:pt x="218885" y="252794"/>
                      <a:pt x="219837" y="255556"/>
                      <a:pt x="219837" y="257080"/>
                    </a:cubicBezTo>
                    <a:cubicBezTo>
                      <a:pt x="219837" y="262128"/>
                      <a:pt x="216503" y="266224"/>
                      <a:pt x="209741" y="269558"/>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7" y="198501"/>
                      <a:pt x="74962" y="202025"/>
                    </a:cubicBezTo>
                    <a:cubicBezTo>
                      <a:pt x="78867" y="205550"/>
                      <a:pt x="83439" y="207359"/>
                      <a:pt x="88487" y="207359"/>
                    </a:cubicBezTo>
                    <a:cubicBezTo>
                      <a:pt x="96203" y="207359"/>
                      <a:pt x="103251" y="205645"/>
                      <a:pt x="109728" y="202216"/>
                    </a:cubicBezTo>
                    <a:cubicBezTo>
                      <a:pt x="116205" y="198787"/>
                      <a:pt x="121444" y="193834"/>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55DC10A3-E0A5-D29E-5D5F-66C224E6B55D}"/>
                  </a:ext>
                </a:extLst>
              </p:cNvPr>
              <p:cNvSpPr/>
              <p:nvPr/>
            </p:nvSpPr>
            <p:spPr>
              <a:xfrm>
                <a:off x="6888479" y="3656646"/>
                <a:ext cx="232695" cy="265556"/>
              </a:xfrm>
              <a:custGeom>
                <a:avLst/>
                <a:gdLst>
                  <a:gd name="connsiteX0" fmla="*/ 231553 w 232695"/>
                  <a:gd name="connsiteY0" fmla="*/ 28289 h 265556"/>
                  <a:gd name="connsiteX1" fmla="*/ 231553 w 232695"/>
                  <a:gd name="connsiteY1" fmla="*/ 28670 h 265556"/>
                  <a:gd name="connsiteX2" fmla="*/ 232696 w 232695"/>
                  <a:gd name="connsiteY2" fmla="*/ 81820 h 265556"/>
                  <a:gd name="connsiteX3" fmla="*/ 232696 w 232695"/>
                  <a:gd name="connsiteY3" fmla="*/ 90583 h 265556"/>
                  <a:gd name="connsiteX4" fmla="*/ 229934 w 232695"/>
                  <a:gd name="connsiteY4" fmla="*/ 142970 h 265556"/>
                  <a:gd name="connsiteX5" fmla="*/ 117348 w 232695"/>
                  <a:gd name="connsiteY5" fmla="*/ 265557 h 265556"/>
                  <a:gd name="connsiteX6" fmla="*/ 58293 w 232695"/>
                  <a:gd name="connsiteY6" fmla="*/ 252698 h 265556"/>
                  <a:gd name="connsiteX7" fmla="*/ 19431 w 232695"/>
                  <a:gd name="connsiteY7" fmla="*/ 211646 h 265556"/>
                  <a:gd name="connsiteX8" fmla="*/ 5715 w 232695"/>
                  <a:gd name="connsiteY8" fmla="*/ 170783 h 265556"/>
                  <a:gd name="connsiteX9" fmla="*/ 0 w 232695"/>
                  <a:gd name="connsiteY9" fmla="*/ 107728 h 265556"/>
                  <a:gd name="connsiteX10" fmla="*/ 2381 w 232695"/>
                  <a:gd name="connsiteY10" fmla="*/ 35528 h 265556"/>
                  <a:gd name="connsiteX11" fmla="*/ 9144 w 232695"/>
                  <a:gd name="connsiteY11" fmla="*/ 16288 h 265556"/>
                  <a:gd name="connsiteX12" fmla="*/ 25051 w 232695"/>
                  <a:gd name="connsiteY12" fmla="*/ 4000 h 265556"/>
                  <a:gd name="connsiteX13" fmla="*/ 45244 w 232695"/>
                  <a:gd name="connsiteY13" fmla="*/ 190 h 265556"/>
                  <a:gd name="connsiteX14" fmla="*/ 76962 w 232695"/>
                  <a:gd name="connsiteY14" fmla="*/ 11716 h 265556"/>
                  <a:gd name="connsiteX15" fmla="*/ 86487 w 232695"/>
                  <a:gd name="connsiteY15" fmla="*/ 45434 h 265556"/>
                  <a:gd name="connsiteX16" fmla="*/ 88106 w 232695"/>
                  <a:gd name="connsiteY16" fmla="*/ 118015 h 265556"/>
                  <a:gd name="connsiteX17" fmla="*/ 91440 w 232695"/>
                  <a:gd name="connsiteY17" fmla="*/ 167164 h 265556"/>
                  <a:gd name="connsiteX18" fmla="*/ 99155 w 232695"/>
                  <a:gd name="connsiteY18" fmla="*/ 184594 h 265556"/>
                  <a:gd name="connsiteX19" fmla="*/ 114586 w 232695"/>
                  <a:gd name="connsiteY19" fmla="*/ 191357 h 265556"/>
                  <a:gd name="connsiteX20" fmla="*/ 125730 w 232695"/>
                  <a:gd name="connsiteY20" fmla="*/ 187357 h 265556"/>
                  <a:gd name="connsiteX21" fmla="*/ 134493 w 232695"/>
                  <a:gd name="connsiteY21" fmla="*/ 177070 h 265556"/>
                  <a:gd name="connsiteX22" fmla="*/ 139065 w 232695"/>
                  <a:gd name="connsiteY22" fmla="*/ 163163 h 265556"/>
                  <a:gd name="connsiteX23" fmla="*/ 143066 w 232695"/>
                  <a:gd name="connsiteY23" fmla="*/ 140113 h 265556"/>
                  <a:gd name="connsiteX24" fmla="*/ 145637 w 232695"/>
                  <a:gd name="connsiteY24" fmla="*/ 110966 h 265556"/>
                  <a:gd name="connsiteX25" fmla="*/ 146399 w 232695"/>
                  <a:gd name="connsiteY25" fmla="*/ 82391 h 265556"/>
                  <a:gd name="connsiteX26" fmla="*/ 146399 w 232695"/>
                  <a:gd name="connsiteY26" fmla="*/ 68294 h 265556"/>
                  <a:gd name="connsiteX27" fmla="*/ 159925 w 232695"/>
                  <a:gd name="connsiteY27" fmla="*/ 13525 h 265556"/>
                  <a:gd name="connsiteX28" fmla="*/ 195644 w 232695"/>
                  <a:gd name="connsiteY28" fmla="*/ 0 h 265556"/>
                  <a:gd name="connsiteX29" fmla="*/ 197644 w 232695"/>
                  <a:gd name="connsiteY29" fmla="*/ 0 h 265556"/>
                  <a:gd name="connsiteX30" fmla="*/ 215932 w 232695"/>
                  <a:gd name="connsiteY30" fmla="*/ 2762 h 265556"/>
                  <a:gd name="connsiteX31" fmla="*/ 227457 w 232695"/>
                  <a:gd name="connsiteY31" fmla="*/ 11335 h 265556"/>
                  <a:gd name="connsiteX32" fmla="*/ 231458 w 232695"/>
                  <a:gd name="connsiteY32" fmla="*/ 23431 h 265556"/>
                  <a:gd name="connsiteX33" fmla="*/ 231839 w 232695"/>
                  <a:gd name="connsiteY33" fmla="*/ 28194 h 265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2695" h="265556">
                    <a:moveTo>
                      <a:pt x="231553" y="28289"/>
                    </a:moveTo>
                    <a:lnTo>
                      <a:pt x="231553" y="28670"/>
                    </a:lnTo>
                    <a:lnTo>
                      <a:pt x="232696" y="81820"/>
                    </a:lnTo>
                    <a:lnTo>
                      <a:pt x="232696" y="90583"/>
                    </a:lnTo>
                    <a:cubicBezTo>
                      <a:pt x="232696" y="110680"/>
                      <a:pt x="231743" y="128111"/>
                      <a:pt x="229934" y="142970"/>
                    </a:cubicBezTo>
                    <a:cubicBezTo>
                      <a:pt x="220123" y="224695"/>
                      <a:pt x="182594" y="265557"/>
                      <a:pt x="117348" y="265557"/>
                    </a:cubicBezTo>
                    <a:cubicBezTo>
                      <a:pt x="95155" y="265557"/>
                      <a:pt x="75438" y="261271"/>
                      <a:pt x="58293" y="252698"/>
                    </a:cubicBezTo>
                    <a:cubicBezTo>
                      <a:pt x="41148" y="244126"/>
                      <a:pt x="28194" y="230410"/>
                      <a:pt x="19431" y="211646"/>
                    </a:cubicBezTo>
                    <a:cubicBezTo>
                      <a:pt x="14097" y="200025"/>
                      <a:pt x="9620" y="186404"/>
                      <a:pt x="5715" y="170783"/>
                    </a:cubicBezTo>
                    <a:cubicBezTo>
                      <a:pt x="1905" y="155162"/>
                      <a:pt x="0" y="134207"/>
                      <a:pt x="0" y="107728"/>
                    </a:cubicBezTo>
                    <a:cubicBezTo>
                      <a:pt x="0" y="73914"/>
                      <a:pt x="762" y="49816"/>
                      <a:pt x="2381" y="35528"/>
                    </a:cubicBezTo>
                    <a:cubicBezTo>
                      <a:pt x="3143" y="28384"/>
                      <a:pt x="5429" y="22003"/>
                      <a:pt x="9144" y="16288"/>
                    </a:cubicBezTo>
                    <a:cubicBezTo>
                      <a:pt x="12859" y="10573"/>
                      <a:pt x="18098" y="6477"/>
                      <a:pt x="25051" y="4000"/>
                    </a:cubicBezTo>
                    <a:cubicBezTo>
                      <a:pt x="31909" y="1524"/>
                      <a:pt x="38672" y="190"/>
                      <a:pt x="45244" y="190"/>
                    </a:cubicBezTo>
                    <a:cubicBezTo>
                      <a:pt x="60293" y="476"/>
                      <a:pt x="70866" y="4286"/>
                      <a:pt x="76962" y="11716"/>
                    </a:cubicBezTo>
                    <a:cubicBezTo>
                      <a:pt x="83058" y="19145"/>
                      <a:pt x="86201" y="30385"/>
                      <a:pt x="86487" y="45434"/>
                    </a:cubicBezTo>
                    <a:lnTo>
                      <a:pt x="88106" y="118015"/>
                    </a:lnTo>
                    <a:cubicBezTo>
                      <a:pt x="88678" y="142875"/>
                      <a:pt x="89726" y="159258"/>
                      <a:pt x="91440" y="167164"/>
                    </a:cubicBezTo>
                    <a:cubicBezTo>
                      <a:pt x="93155" y="175069"/>
                      <a:pt x="95726" y="180880"/>
                      <a:pt x="99155" y="184594"/>
                    </a:cubicBezTo>
                    <a:cubicBezTo>
                      <a:pt x="103632" y="189071"/>
                      <a:pt x="108776" y="191357"/>
                      <a:pt x="114586" y="191357"/>
                    </a:cubicBezTo>
                    <a:cubicBezTo>
                      <a:pt x="118301" y="191357"/>
                      <a:pt x="122015" y="190024"/>
                      <a:pt x="125730" y="187357"/>
                    </a:cubicBezTo>
                    <a:cubicBezTo>
                      <a:pt x="129445" y="184690"/>
                      <a:pt x="132302" y="181261"/>
                      <a:pt x="134493" y="177070"/>
                    </a:cubicBezTo>
                    <a:cubicBezTo>
                      <a:pt x="136112" y="173641"/>
                      <a:pt x="137636" y="168973"/>
                      <a:pt x="139065" y="163163"/>
                    </a:cubicBezTo>
                    <a:cubicBezTo>
                      <a:pt x="140494" y="157353"/>
                      <a:pt x="141827" y="149638"/>
                      <a:pt x="143066" y="140113"/>
                    </a:cubicBezTo>
                    <a:cubicBezTo>
                      <a:pt x="144209" y="130588"/>
                      <a:pt x="145066" y="120872"/>
                      <a:pt x="145637" y="110966"/>
                    </a:cubicBezTo>
                    <a:cubicBezTo>
                      <a:pt x="146209" y="101060"/>
                      <a:pt x="146399" y="91535"/>
                      <a:pt x="146399" y="82391"/>
                    </a:cubicBezTo>
                    <a:lnTo>
                      <a:pt x="146399" y="68294"/>
                    </a:lnTo>
                    <a:cubicBezTo>
                      <a:pt x="146971" y="40577"/>
                      <a:pt x="151448" y="22288"/>
                      <a:pt x="159925" y="13525"/>
                    </a:cubicBezTo>
                    <a:cubicBezTo>
                      <a:pt x="168402" y="4763"/>
                      <a:pt x="180308" y="286"/>
                      <a:pt x="195644" y="0"/>
                    </a:cubicBezTo>
                    <a:lnTo>
                      <a:pt x="197644" y="0"/>
                    </a:lnTo>
                    <a:cubicBezTo>
                      <a:pt x="204502" y="0"/>
                      <a:pt x="210598" y="952"/>
                      <a:pt x="215932" y="2762"/>
                    </a:cubicBezTo>
                    <a:cubicBezTo>
                      <a:pt x="221171" y="4667"/>
                      <a:pt x="225076" y="7429"/>
                      <a:pt x="227457" y="11335"/>
                    </a:cubicBezTo>
                    <a:cubicBezTo>
                      <a:pt x="229838" y="15145"/>
                      <a:pt x="231172" y="19240"/>
                      <a:pt x="231458" y="23431"/>
                    </a:cubicBezTo>
                    <a:lnTo>
                      <a:pt x="231839" y="28194"/>
                    </a:lnTo>
                    <a:close/>
                  </a:path>
                </a:pathLst>
              </a:custGeom>
              <a:grpFill/>
              <a:ln w="9525"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394088DB-00F8-7647-B235-67083F497E59}"/>
                  </a:ext>
                </a:extLst>
              </p:cNvPr>
              <p:cNvSpPr/>
              <p:nvPr/>
            </p:nvSpPr>
            <p:spPr>
              <a:xfrm>
                <a:off x="7148798" y="3653312"/>
                <a:ext cx="189357" cy="272414"/>
              </a:xfrm>
              <a:custGeom>
                <a:avLst/>
                <a:gdLst>
                  <a:gd name="connsiteX0" fmla="*/ 20002 w 189357"/>
                  <a:gd name="connsiteY0" fmla="*/ 1143 h 272414"/>
                  <a:gd name="connsiteX1" fmla="*/ 31909 w 189357"/>
                  <a:gd name="connsiteY1" fmla="*/ 0 h 272414"/>
                  <a:gd name="connsiteX2" fmla="*/ 69342 w 189357"/>
                  <a:gd name="connsiteY2" fmla="*/ 14478 h 272414"/>
                  <a:gd name="connsiteX3" fmla="*/ 84201 w 189357"/>
                  <a:gd name="connsiteY3" fmla="*/ 53149 h 272414"/>
                  <a:gd name="connsiteX4" fmla="*/ 84201 w 189357"/>
                  <a:gd name="connsiteY4" fmla="*/ 63436 h 272414"/>
                  <a:gd name="connsiteX5" fmla="*/ 84963 w 189357"/>
                  <a:gd name="connsiteY5" fmla="*/ 176879 h 272414"/>
                  <a:gd name="connsiteX6" fmla="*/ 107156 w 189357"/>
                  <a:gd name="connsiteY6" fmla="*/ 197072 h 272414"/>
                  <a:gd name="connsiteX7" fmla="*/ 128778 w 189357"/>
                  <a:gd name="connsiteY7" fmla="*/ 193262 h 272414"/>
                  <a:gd name="connsiteX8" fmla="*/ 144875 w 189357"/>
                  <a:gd name="connsiteY8" fmla="*/ 189071 h 272414"/>
                  <a:gd name="connsiteX9" fmla="*/ 158782 w 189357"/>
                  <a:gd name="connsiteY9" fmla="*/ 187928 h 272414"/>
                  <a:gd name="connsiteX10" fmla="*/ 175260 w 189357"/>
                  <a:gd name="connsiteY10" fmla="*/ 192119 h 272414"/>
                  <a:gd name="connsiteX11" fmla="*/ 186595 w 189357"/>
                  <a:gd name="connsiteY11" fmla="*/ 202978 h 272414"/>
                  <a:gd name="connsiteX12" fmla="*/ 189357 w 189357"/>
                  <a:gd name="connsiteY12" fmla="*/ 216027 h 272414"/>
                  <a:gd name="connsiteX13" fmla="*/ 166116 w 189357"/>
                  <a:gd name="connsiteY13" fmla="*/ 258509 h 272414"/>
                  <a:gd name="connsiteX14" fmla="*/ 94488 w 189357"/>
                  <a:gd name="connsiteY14" fmla="*/ 272415 h 272414"/>
                  <a:gd name="connsiteX15" fmla="*/ 44672 w 189357"/>
                  <a:gd name="connsiteY15" fmla="*/ 262128 h 272414"/>
                  <a:gd name="connsiteX16" fmla="*/ 12383 w 189357"/>
                  <a:gd name="connsiteY16" fmla="*/ 232219 h 272414"/>
                  <a:gd name="connsiteX17" fmla="*/ 857 w 189357"/>
                  <a:gd name="connsiteY17" fmla="*/ 183261 h 272414"/>
                  <a:gd name="connsiteX18" fmla="*/ 1238 w 189357"/>
                  <a:gd name="connsiteY18" fmla="*/ 171736 h 272414"/>
                  <a:gd name="connsiteX19" fmla="*/ 2000 w 189357"/>
                  <a:gd name="connsiteY19" fmla="*/ 127349 h 272414"/>
                  <a:gd name="connsiteX20" fmla="*/ 0 w 189357"/>
                  <a:gd name="connsiteY20" fmla="*/ 28194 h 272414"/>
                  <a:gd name="connsiteX21" fmla="*/ 4000 w 189357"/>
                  <a:gd name="connsiteY21" fmla="*/ 10954 h 272414"/>
                  <a:gd name="connsiteX22" fmla="*/ 19907 w 189357"/>
                  <a:gd name="connsiteY22" fmla="*/ 1238 h 2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4">
                    <a:moveTo>
                      <a:pt x="20002"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3"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1"/>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3" y="232219"/>
                    </a:cubicBezTo>
                    <a:cubicBezTo>
                      <a:pt x="4667" y="219170"/>
                      <a:pt x="857" y="202787"/>
                      <a:pt x="857" y="183261"/>
                    </a:cubicBezTo>
                    <a:lnTo>
                      <a:pt x="1238" y="171736"/>
                    </a:lnTo>
                    <a:lnTo>
                      <a:pt x="2000" y="127349"/>
                    </a:lnTo>
                    <a:lnTo>
                      <a:pt x="0" y="28194"/>
                    </a:lnTo>
                    <a:cubicBezTo>
                      <a:pt x="0" y="21336"/>
                      <a:pt x="1333" y="15526"/>
                      <a:pt x="4000" y="10954"/>
                    </a:cubicBezTo>
                    <a:cubicBezTo>
                      <a:pt x="6668" y="6286"/>
                      <a:pt x="11906" y="3048"/>
                      <a:pt x="19907" y="1238"/>
                    </a:cubicBezTo>
                    <a:close/>
                  </a:path>
                </a:pathLst>
              </a:custGeom>
              <a:grpFill/>
              <a:ln w="9525"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FD5674D7-1F25-29EC-27FF-D69328917D99}"/>
                  </a:ext>
                </a:extLst>
              </p:cNvPr>
              <p:cNvSpPr/>
              <p:nvPr/>
            </p:nvSpPr>
            <p:spPr>
              <a:xfrm>
                <a:off x="7356443" y="3652455"/>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8 h 272795"/>
                  <a:gd name="connsiteX4" fmla="*/ 74200 w 80105"/>
                  <a:gd name="connsiteY4" fmla="*/ 261366 h 272795"/>
                  <a:gd name="connsiteX5" fmla="*/ 58293 w 80105"/>
                  <a:gd name="connsiteY5" fmla="*/ 269843 h 272795"/>
                  <a:gd name="connsiteX6" fmla="*/ 38100 w 80105"/>
                  <a:gd name="connsiteY6" fmla="*/ 272796 h 272795"/>
                  <a:gd name="connsiteX7" fmla="*/ 19241 w 80105"/>
                  <a:gd name="connsiteY7" fmla="*/ 269177 h 272795"/>
                  <a:gd name="connsiteX8" fmla="*/ 5905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20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5 h 272795"/>
                  <a:gd name="connsiteX17" fmla="*/ 74200 w 80105"/>
                  <a:gd name="connsiteY17" fmla="*/ 20955 h 272795"/>
                  <a:gd name="connsiteX18" fmla="*/ 80105 w 80105"/>
                  <a:gd name="connsiteY18" fmla="*/ 64579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843"/>
                    </a:cubicBezTo>
                    <a:cubicBezTo>
                      <a:pt x="51721" y="271844"/>
                      <a:pt x="44958" y="272796"/>
                      <a:pt x="38100" y="272796"/>
                    </a:cubicBezTo>
                    <a:cubicBezTo>
                      <a:pt x="31242" y="272796"/>
                      <a:pt x="25241" y="271653"/>
                      <a:pt x="19241" y="269177"/>
                    </a:cubicBezTo>
                    <a:cubicBezTo>
                      <a:pt x="13335" y="266795"/>
                      <a:pt x="8858" y="263462"/>
                      <a:pt x="5905" y="259080"/>
                    </a:cubicBezTo>
                    <a:cubicBezTo>
                      <a:pt x="2953" y="254698"/>
                      <a:pt x="1429" y="250317"/>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572"/>
                      <a:pt x="22288" y="0"/>
                      <a:pt x="34195" y="0"/>
                    </a:cubicBezTo>
                    <a:cubicBezTo>
                      <a:pt x="43434" y="0"/>
                      <a:pt x="51625" y="1810"/>
                      <a:pt x="58769" y="5525"/>
                    </a:cubicBezTo>
                    <a:cubicBezTo>
                      <a:pt x="65913" y="9239"/>
                      <a:pt x="71056" y="14383"/>
                      <a:pt x="74200" y="20955"/>
                    </a:cubicBezTo>
                    <a:cubicBezTo>
                      <a:pt x="77629" y="28385"/>
                      <a:pt x="79629" y="42863"/>
                      <a:pt x="80105" y="64579"/>
                    </a:cubicBezTo>
                    <a:close/>
                  </a:path>
                </a:pathLst>
              </a:custGeom>
              <a:grpFill/>
              <a:ln w="9525"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B02DED8F-06AF-6478-8FD5-4EFAF914EE78}"/>
                  </a:ext>
                </a:extLst>
              </p:cNvPr>
              <p:cNvSpPr/>
              <p:nvPr/>
            </p:nvSpPr>
            <p:spPr>
              <a:xfrm>
                <a:off x="7460741" y="36535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2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5"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6"/>
                    </a:cubicBezTo>
                    <a:cubicBezTo>
                      <a:pt x="48578" y="20765"/>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4" y="94298"/>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2" y="119920"/>
                      <a:pt x="93059" y="117538"/>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C8AF39D4-B90E-AB21-F60A-A9BF40527363}"/>
                  </a:ext>
                </a:extLst>
              </p:cNvPr>
              <p:cNvSpPr/>
              <p:nvPr/>
            </p:nvSpPr>
            <p:spPr>
              <a:xfrm>
                <a:off x="7681150" y="36576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8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79 h 266604"/>
                  <a:gd name="connsiteX13" fmla="*/ 47244 w 231171"/>
                  <a:gd name="connsiteY13" fmla="*/ 266605 h 266604"/>
                  <a:gd name="connsiteX14" fmla="*/ 35147 w 231171"/>
                  <a:gd name="connsiteY14" fmla="*/ 264223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19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29"/>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8"/>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79"/>
                    </a:cubicBezTo>
                    <a:cubicBezTo>
                      <a:pt x="69628" y="262795"/>
                      <a:pt x="59912" y="266605"/>
                      <a:pt x="47244" y="266605"/>
                    </a:cubicBezTo>
                    <a:cubicBezTo>
                      <a:pt x="43244" y="266605"/>
                      <a:pt x="39243" y="265843"/>
                      <a:pt x="35147" y="264223"/>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19"/>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1"/>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endParaRPr lang="nl-BE"/>
              </a:p>
            </p:txBody>
          </p:sp>
        </p:grpSp>
      </p:grpSp>
      <p:sp>
        <p:nvSpPr>
          <p:cNvPr id="110" name="!!fotoaanbevolen_elemnt">
            <a:extLst>
              <a:ext uri="{FF2B5EF4-FFF2-40B4-BE49-F238E27FC236}">
                <a16:creationId xmlns:a16="http://schemas.microsoft.com/office/drawing/2014/main" id="{5DB78C1D-6A28-992F-F0DA-925402CB3335}"/>
              </a:ext>
            </a:extLst>
          </p:cNvPr>
          <p:cNvSpPr/>
          <p:nvPr/>
        </p:nvSpPr>
        <p:spPr>
          <a:xfrm>
            <a:off x="9098907" y="2819188"/>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111" name="!!fotoaanbevolen">
            <a:extLst>
              <a:ext uri="{FF2B5EF4-FFF2-40B4-BE49-F238E27FC236}">
                <a16:creationId xmlns:a16="http://schemas.microsoft.com/office/drawing/2014/main" id="{6A7BE612-A47C-75FD-CCAB-41A8FCD320CA}"/>
              </a:ext>
            </a:extLst>
          </p:cNvPr>
          <p:cNvSpPr/>
          <p:nvPr/>
        </p:nvSpPr>
        <p:spPr>
          <a:xfrm>
            <a:off x="9157814" y="2880473"/>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112" name="!!link_vorigedia">
            <a:extLst>
              <a:ext uri="{FF2B5EF4-FFF2-40B4-BE49-F238E27FC236}">
                <a16:creationId xmlns:a16="http://schemas.microsoft.com/office/drawing/2014/main" id="{C5F7480B-952C-7921-DE77-FC6078DB2F6F}"/>
              </a:ext>
            </a:extLst>
          </p:cNvPr>
          <p:cNvGrpSpPr/>
          <p:nvPr/>
        </p:nvGrpSpPr>
        <p:grpSpPr>
          <a:xfrm>
            <a:off x="339796" y="5971556"/>
            <a:ext cx="972650" cy="608698"/>
            <a:chOff x="5264513" y="3352232"/>
            <a:chExt cx="972650" cy="608698"/>
          </a:xfrm>
        </p:grpSpPr>
        <p:grpSp>
          <p:nvGrpSpPr>
            <p:cNvPr id="113" name="!!pijlterug">
              <a:extLst>
                <a:ext uri="{FF2B5EF4-FFF2-40B4-BE49-F238E27FC236}">
                  <a16:creationId xmlns:a16="http://schemas.microsoft.com/office/drawing/2014/main" id="{F2913A96-0BFD-4CF4-F8F1-194F80793069}"/>
                </a:ext>
              </a:extLst>
            </p:cNvPr>
            <p:cNvGrpSpPr/>
            <p:nvPr/>
          </p:nvGrpSpPr>
          <p:grpSpPr>
            <a:xfrm>
              <a:off x="5319729" y="3392507"/>
              <a:ext cx="836061" cy="523220"/>
              <a:chOff x="5319729" y="2943256"/>
              <a:chExt cx="1553925" cy="972471"/>
            </a:xfrm>
          </p:grpSpPr>
          <p:sp>
            <p:nvSpPr>
              <p:cNvPr id="115" name="Vrije vorm: vorm 114">
                <a:extLst>
                  <a:ext uri="{FF2B5EF4-FFF2-40B4-BE49-F238E27FC236}">
                    <a16:creationId xmlns:a16="http://schemas.microsoft.com/office/drawing/2014/main" id="{990A0F87-BD54-BD2A-2CB6-40B74A8DC639}"/>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16" name="Graphic 19">
                <a:extLst>
                  <a:ext uri="{FF2B5EF4-FFF2-40B4-BE49-F238E27FC236}">
                    <a16:creationId xmlns:a16="http://schemas.microsoft.com/office/drawing/2014/main" id="{F3EEF3EF-0B53-74BA-7F61-C3BFB13CBCDB}"/>
                  </a:ext>
                </a:extLst>
              </p:cNvPr>
              <p:cNvGrpSpPr/>
              <p:nvPr/>
            </p:nvGrpSpPr>
            <p:grpSpPr>
              <a:xfrm>
                <a:off x="5376853" y="3000226"/>
                <a:ext cx="1439731" cy="858354"/>
                <a:chOff x="5376853" y="3000226"/>
                <a:chExt cx="1439731" cy="858354"/>
              </a:xfrm>
            </p:grpSpPr>
            <p:grpSp>
              <p:nvGrpSpPr>
                <p:cNvPr id="117" name="Graphic 19">
                  <a:extLst>
                    <a:ext uri="{FF2B5EF4-FFF2-40B4-BE49-F238E27FC236}">
                      <a16:creationId xmlns:a16="http://schemas.microsoft.com/office/drawing/2014/main" id="{1FDDA9AA-8410-8817-A611-46F1B4A583BA}"/>
                    </a:ext>
                  </a:extLst>
                </p:cNvPr>
                <p:cNvGrpSpPr/>
                <p:nvPr/>
              </p:nvGrpSpPr>
              <p:grpSpPr>
                <a:xfrm>
                  <a:off x="5378317" y="3000226"/>
                  <a:ext cx="1435193" cy="853806"/>
                  <a:chOff x="5378317" y="3000226"/>
                  <a:chExt cx="1435193" cy="853806"/>
                </a:xfrm>
              </p:grpSpPr>
              <p:sp>
                <p:nvSpPr>
                  <p:cNvPr id="120" name="Vrije vorm: vorm 119">
                    <a:extLst>
                      <a:ext uri="{FF2B5EF4-FFF2-40B4-BE49-F238E27FC236}">
                        <a16:creationId xmlns:a16="http://schemas.microsoft.com/office/drawing/2014/main" id="{54174EC0-C152-3B59-1EAF-6767AB33AB67}"/>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30A690"/>
                  </a:solidFill>
                  <a:ln w="9525" cap="flat">
                    <a:noFill/>
                    <a:prstDash val="solid"/>
                    <a:miter/>
                  </a:ln>
                </p:spPr>
                <p:txBody>
                  <a:bodyPr rtlCol="0" anchor="ctr"/>
                  <a:lstStyle/>
                  <a:p>
                    <a:endParaRPr lang="nl-BE"/>
                  </a:p>
                </p:txBody>
              </p:sp>
              <p:sp>
                <p:nvSpPr>
                  <p:cNvPr id="121" name="Vrije vorm: vorm 120">
                    <a:extLst>
                      <a:ext uri="{FF2B5EF4-FFF2-40B4-BE49-F238E27FC236}">
                        <a16:creationId xmlns:a16="http://schemas.microsoft.com/office/drawing/2014/main" id="{8E281412-71D2-2BB2-AE5F-9CC8AA0C8D6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122" name="Vrije vorm: vorm 121">
                    <a:extLst>
                      <a:ext uri="{FF2B5EF4-FFF2-40B4-BE49-F238E27FC236}">
                        <a16:creationId xmlns:a16="http://schemas.microsoft.com/office/drawing/2014/main" id="{874AAE3E-94BF-90F4-8BE2-F90D219F15A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123" name="Vrije vorm: vorm 122">
                    <a:extLst>
                      <a:ext uri="{FF2B5EF4-FFF2-40B4-BE49-F238E27FC236}">
                        <a16:creationId xmlns:a16="http://schemas.microsoft.com/office/drawing/2014/main" id="{8E216C5E-F6E5-B51F-6F19-57AEAA80B94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124" name="Vrije vorm: vorm 123">
                    <a:extLst>
                      <a:ext uri="{FF2B5EF4-FFF2-40B4-BE49-F238E27FC236}">
                        <a16:creationId xmlns:a16="http://schemas.microsoft.com/office/drawing/2014/main" id="{100F3A8B-84F4-93A7-8D49-D017AB5259FF}"/>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125" name="Vrije vorm: vorm 124">
                    <a:extLst>
                      <a:ext uri="{FF2B5EF4-FFF2-40B4-BE49-F238E27FC236}">
                        <a16:creationId xmlns:a16="http://schemas.microsoft.com/office/drawing/2014/main" id="{4B4F4F48-BD72-EBEE-209A-EE4A6751C2A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118" name="Vrije vorm: vorm 117">
                  <a:extLst>
                    <a:ext uri="{FF2B5EF4-FFF2-40B4-BE49-F238E27FC236}">
                      <a16:creationId xmlns:a16="http://schemas.microsoft.com/office/drawing/2014/main" id="{687FE183-6062-00C2-E9D4-545291D919AB}"/>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19" name="Vrije vorm: vorm 118">
                  <a:extLst>
                    <a:ext uri="{FF2B5EF4-FFF2-40B4-BE49-F238E27FC236}">
                      <a16:creationId xmlns:a16="http://schemas.microsoft.com/office/drawing/2014/main" id="{62B535FF-C159-C62B-358F-2A43EB497193}"/>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114" name="!!linkvorigedia">
              <a:hlinkClick r:id="rId7" action="ppaction://hlinksldjump"/>
              <a:extLst>
                <a:ext uri="{FF2B5EF4-FFF2-40B4-BE49-F238E27FC236}">
                  <a16:creationId xmlns:a16="http://schemas.microsoft.com/office/drawing/2014/main" id="{39163F72-AD95-83ED-33AC-01ADEF21591A}"/>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pic>
        <p:nvPicPr>
          <p:cNvPr id="87" name="!!#deeljezomer">
            <a:hlinkClick r:id="rId8" action="ppaction://hlinksldjump"/>
            <a:extLst>
              <a:ext uri="{FF2B5EF4-FFF2-40B4-BE49-F238E27FC236}">
                <a16:creationId xmlns:a16="http://schemas.microsoft.com/office/drawing/2014/main" id="{7316E571-5F04-0DCA-FE1D-650B5094410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23522448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1+#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fill="hold"/>
                                        <p:tgtEl>
                                          <p:spTgt spid="47"/>
                                        </p:tgtEl>
                                        <p:attrNameLst>
                                          <p:attrName>ppt_x</p:attrName>
                                        </p:attrNameLst>
                                      </p:cBhvr>
                                      <p:tavLst>
                                        <p:tav tm="0">
                                          <p:val>
                                            <p:strVal val="1+#ppt_w/2"/>
                                          </p:val>
                                        </p:tav>
                                        <p:tav tm="100000">
                                          <p:val>
                                            <p:strVal val="#ppt_x"/>
                                          </p:val>
                                        </p:tav>
                                      </p:tavLst>
                                    </p:anim>
                                    <p:anim calcmode="lin" valueType="num">
                                      <p:cBhvr additive="base">
                                        <p:cTn id="12" dur="500" fill="hold"/>
                                        <p:tgtEl>
                                          <p:spTgt spid="47"/>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4"/>
                                        </p:tgtEl>
                                        <p:attrNameLst>
                                          <p:attrName>style.visibility</p:attrName>
                                        </p:attrNameLst>
                                      </p:cBhvr>
                                      <p:to>
                                        <p:strVal val="visible"/>
                                      </p:to>
                                    </p:set>
                                    <p:anim calcmode="lin" valueType="num">
                                      <p:cBhvr>
                                        <p:cTn id="15" dur="500" fill="hold"/>
                                        <p:tgtEl>
                                          <p:spTgt spid="84"/>
                                        </p:tgtEl>
                                        <p:attrNameLst>
                                          <p:attrName>ppt_w</p:attrName>
                                        </p:attrNameLst>
                                      </p:cBhvr>
                                      <p:tavLst>
                                        <p:tav tm="0">
                                          <p:val>
                                            <p:fltVal val="0"/>
                                          </p:val>
                                        </p:tav>
                                        <p:tav tm="100000">
                                          <p:val>
                                            <p:strVal val="#ppt_w"/>
                                          </p:val>
                                        </p:tav>
                                      </p:tavLst>
                                    </p:anim>
                                    <p:anim calcmode="lin" valueType="num">
                                      <p:cBhvr>
                                        <p:cTn id="16" dur="500" fill="hold"/>
                                        <p:tgtEl>
                                          <p:spTgt spid="84"/>
                                        </p:tgtEl>
                                        <p:attrNameLst>
                                          <p:attrName>ppt_h</p:attrName>
                                        </p:attrNameLst>
                                      </p:cBhvr>
                                      <p:tavLst>
                                        <p:tav tm="0">
                                          <p:val>
                                            <p:fltVal val="0"/>
                                          </p:val>
                                        </p:tav>
                                        <p:tav tm="100000">
                                          <p:val>
                                            <p:strVal val="#ppt_h"/>
                                          </p:val>
                                        </p:tav>
                                      </p:tavLst>
                                    </p:anim>
                                    <p:animEffect transition="in" filter="fade">
                                      <p:cBhvr>
                                        <p:cTn id="17" dur="500"/>
                                        <p:tgtEl>
                                          <p:spTgt spid="84"/>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85"/>
                                        </p:tgtEl>
                                        <p:attrNameLst>
                                          <p:attrName>style.visibility</p:attrName>
                                        </p:attrNameLst>
                                      </p:cBhvr>
                                      <p:to>
                                        <p:strVal val="visible"/>
                                      </p:to>
                                    </p:set>
                                    <p:anim calcmode="lin" valueType="num">
                                      <p:cBhvr>
                                        <p:cTn id="20" dur="500" fill="hold"/>
                                        <p:tgtEl>
                                          <p:spTgt spid="85"/>
                                        </p:tgtEl>
                                        <p:attrNameLst>
                                          <p:attrName>ppt_w</p:attrName>
                                        </p:attrNameLst>
                                      </p:cBhvr>
                                      <p:tavLst>
                                        <p:tav tm="0">
                                          <p:val>
                                            <p:fltVal val="0"/>
                                          </p:val>
                                        </p:tav>
                                        <p:tav tm="100000">
                                          <p:val>
                                            <p:strVal val="#ppt_w"/>
                                          </p:val>
                                        </p:tav>
                                      </p:tavLst>
                                    </p:anim>
                                    <p:anim calcmode="lin" valueType="num">
                                      <p:cBhvr>
                                        <p:cTn id="21" dur="500" fill="hold"/>
                                        <p:tgtEl>
                                          <p:spTgt spid="85"/>
                                        </p:tgtEl>
                                        <p:attrNameLst>
                                          <p:attrName>ppt_h</p:attrName>
                                        </p:attrNameLst>
                                      </p:cBhvr>
                                      <p:tavLst>
                                        <p:tav tm="0">
                                          <p:val>
                                            <p:fltVal val="0"/>
                                          </p:val>
                                        </p:tav>
                                        <p:tav tm="100000">
                                          <p:val>
                                            <p:strVal val="#ppt_h"/>
                                          </p:val>
                                        </p:tav>
                                      </p:tavLst>
                                    </p:anim>
                                    <p:animEffect transition="in" filter="fade">
                                      <p:cBhvr>
                                        <p:cTn id="22" dur="500"/>
                                        <p:tgtEl>
                                          <p:spTgt spid="8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86"/>
                                        </p:tgtEl>
                                        <p:attrNameLst>
                                          <p:attrName>style.visibility</p:attrName>
                                        </p:attrNameLst>
                                      </p:cBhvr>
                                      <p:to>
                                        <p:strVal val="visible"/>
                                      </p:to>
                                    </p:set>
                                    <p:anim calcmode="lin" valueType="num">
                                      <p:cBhvr>
                                        <p:cTn id="25" dur="500" fill="hold"/>
                                        <p:tgtEl>
                                          <p:spTgt spid="86"/>
                                        </p:tgtEl>
                                        <p:attrNameLst>
                                          <p:attrName>ppt_w</p:attrName>
                                        </p:attrNameLst>
                                      </p:cBhvr>
                                      <p:tavLst>
                                        <p:tav tm="0">
                                          <p:val>
                                            <p:fltVal val="0"/>
                                          </p:val>
                                        </p:tav>
                                        <p:tav tm="100000">
                                          <p:val>
                                            <p:strVal val="#ppt_w"/>
                                          </p:val>
                                        </p:tav>
                                      </p:tavLst>
                                    </p:anim>
                                    <p:anim calcmode="lin" valueType="num">
                                      <p:cBhvr>
                                        <p:cTn id="26" dur="500" fill="hold"/>
                                        <p:tgtEl>
                                          <p:spTgt spid="86"/>
                                        </p:tgtEl>
                                        <p:attrNameLst>
                                          <p:attrName>ppt_h</p:attrName>
                                        </p:attrNameLst>
                                      </p:cBhvr>
                                      <p:tavLst>
                                        <p:tav tm="0">
                                          <p:val>
                                            <p:fltVal val="0"/>
                                          </p:val>
                                        </p:tav>
                                        <p:tav tm="100000">
                                          <p:val>
                                            <p:strVal val="#ppt_h"/>
                                          </p:val>
                                        </p:tav>
                                      </p:tavLst>
                                    </p:anim>
                                    <p:animEffect transition="in" filter="fade">
                                      <p:cBhvr>
                                        <p:cTn id="27" dur="500"/>
                                        <p:tgtEl>
                                          <p:spTgt spid="86"/>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10"/>
                                        </p:tgtEl>
                                        <p:attrNameLst>
                                          <p:attrName>style.visibility</p:attrName>
                                        </p:attrNameLst>
                                      </p:cBhvr>
                                      <p:to>
                                        <p:strVal val="visible"/>
                                      </p:to>
                                    </p:set>
                                    <p:anim calcmode="lin" valueType="num">
                                      <p:cBhvr>
                                        <p:cTn id="30" dur="500" fill="hold"/>
                                        <p:tgtEl>
                                          <p:spTgt spid="110"/>
                                        </p:tgtEl>
                                        <p:attrNameLst>
                                          <p:attrName>ppt_w</p:attrName>
                                        </p:attrNameLst>
                                      </p:cBhvr>
                                      <p:tavLst>
                                        <p:tav tm="0">
                                          <p:val>
                                            <p:fltVal val="0"/>
                                          </p:val>
                                        </p:tav>
                                        <p:tav tm="100000">
                                          <p:val>
                                            <p:strVal val="#ppt_w"/>
                                          </p:val>
                                        </p:tav>
                                      </p:tavLst>
                                    </p:anim>
                                    <p:anim calcmode="lin" valueType="num">
                                      <p:cBhvr>
                                        <p:cTn id="31" dur="500" fill="hold"/>
                                        <p:tgtEl>
                                          <p:spTgt spid="110"/>
                                        </p:tgtEl>
                                        <p:attrNameLst>
                                          <p:attrName>ppt_h</p:attrName>
                                        </p:attrNameLst>
                                      </p:cBhvr>
                                      <p:tavLst>
                                        <p:tav tm="0">
                                          <p:val>
                                            <p:fltVal val="0"/>
                                          </p:val>
                                        </p:tav>
                                        <p:tav tm="100000">
                                          <p:val>
                                            <p:strVal val="#ppt_h"/>
                                          </p:val>
                                        </p:tav>
                                      </p:tavLst>
                                    </p:anim>
                                    <p:animEffect transition="in" filter="fade">
                                      <p:cBhvr>
                                        <p:cTn id="32" dur="500"/>
                                        <p:tgtEl>
                                          <p:spTgt spid="11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11"/>
                                        </p:tgtEl>
                                        <p:attrNameLst>
                                          <p:attrName>style.visibility</p:attrName>
                                        </p:attrNameLst>
                                      </p:cBhvr>
                                      <p:to>
                                        <p:strVal val="visible"/>
                                      </p:to>
                                    </p:set>
                                    <p:anim calcmode="lin" valueType="num">
                                      <p:cBhvr>
                                        <p:cTn id="35" dur="500" fill="hold"/>
                                        <p:tgtEl>
                                          <p:spTgt spid="111"/>
                                        </p:tgtEl>
                                        <p:attrNameLst>
                                          <p:attrName>ppt_w</p:attrName>
                                        </p:attrNameLst>
                                      </p:cBhvr>
                                      <p:tavLst>
                                        <p:tav tm="0">
                                          <p:val>
                                            <p:fltVal val="0"/>
                                          </p:val>
                                        </p:tav>
                                        <p:tav tm="100000">
                                          <p:val>
                                            <p:strVal val="#ppt_w"/>
                                          </p:val>
                                        </p:tav>
                                      </p:tavLst>
                                    </p:anim>
                                    <p:anim calcmode="lin" valueType="num">
                                      <p:cBhvr>
                                        <p:cTn id="36" dur="500" fill="hold"/>
                                        <p:tgtEl>
                                          <p:spTgt spid="111"/>
                                        </p:tgtEl>
                                        <p:attrNameLst>
                                          <p:attrName>ppt_h</p:attrName>
                                        </p:attrNameLst>
                                      </p:cBhvr>
                                      <p:tavLst>
                                        <p:tav tm="0">
                                          <p:val>
                                            <p:fltVal val="0"/>
                                          </p:val>
                                        </p:tav>
                                        <p:tav tm="100000">
                                          <p:val>
                                            <p:strVal val="#ppt_h"/>
                                          </p:val>
                                        </p:tav>
                                      </p:tavLst>
                                    </p:anim>
                                    <p:animEffect transition="in" filter="fade">
                                      <p:cBhvr>
                                        <p:cTn id="37" dur="500"/>
                                        <p:tgtEl>
                                          <p:spTgt spid="111"/>
                                        </p:tgtEl>
                                      </p:cBhvr>
                                    </p:animEffect>
                                  </p:childTnLst>
                                </p:cTn>
                              </p:par>
                              <p:par>
                                <p:cTn id="38" presetID="6" presetClass="emph" presetSubtype="0" autoRev="1" fill="hold" grpId="1" nodeType="withEffect">
                                  <p:stCondLst>
                                    <p:cond delay="400"/>
                                  </p:stCondLst>
                                  <p:childTnLst>
                                    <p:animScale>
                                      <p:cBhvr>
                                        <p:cTn id="39" dur="200" fill="hold"/>
                                        <p:tgtEl>
                                          <p:spTgt spid="85"/>
                                        </p:tgtEl>
                                      </p:cBhvr>
                                      <p:by x="105000" y="105000"/>
                                    </p:animScale>
                                  </p:childTnLst>
                                </p:cTn>
                              </p:par>
                              <p:par>
                                <p:cTn id="40" presetID="6" presetClass="emph" presetSubtype="0" autoRev="1" fill="hold" grpId="1" nodeType="withEffect">
                                  <p:stCondLst>
                                    <p:cond delay="400"/>
                                  </p:stCondLst>
                                  <p:childTnLst>
                                    <p:animScale>
                                      <p:cBhvr>
                                        <p:cTn id="41" dur="200" fill="hold"/>
                                        <p:tgtEl>
                                          <p:spTgt spid="86"/>
                                        </p:tgtEl>
                                      </p:cBhvr>
                                      <p:by x="105000" y="105000"/>
                                    </p:animScale>
                                  </p:childTnLst>
                                </p:cTn>
                              </p:par>
                              <p:par>
                                <p:cTn id="42" presetID="6" presetClass="emph" presetSubtype="0" autoRev="1" fill="hold" nodeType="withEffect">
                                  <p:stCondLst>
                                    <p:cond delay="400"/>
                                  </p:stCondLst>
                                  <p:childTnLst>
                                    <p:animScale>
                                      <p:cBhvr>
                                        <p:cTn id="43" dur="200" fill="hold"/>
                                        <p:tgtEl>
                                          <p:spTgt spid="84"/>
                                        </p:tgtEl>
                                      </p:cBhvr>
                                      <p:by x="105000" y="105000"/>
                                    </p:animScale>
                                  </p:childTnLst>
                                </p:cTn>
                              </p:par>
                              <p:par>
                                <p:cTn id="44" presetID="6" presetClass="emph" presetSubtype="0" autoRev="1" fill="hold" grpId="1" nodeType="withEffect">
                                  <p:stCondLst>
                                    <p:cond delay="400"/>
                                  </p:stCondLst>
                                  <p:childTnLst>
                                    <p:animScale>
                                      <p:cBhvr>
                                        <p:cTn id="45" dur="200" fill="hold"/>
                                        <p:tgtEl>
                                          <p:spTgt spid="110"/>
                                        </p:tgtEl>
                                      </p:cBhvr>
                                      <p:by x="105000" y="105000"/>
                                    </p:animScale>
                                  </p:childTnLst>
                                </p:cTn>
                              </p:par>
                              <p:par>
                                <p:cTn id="46" presetID="6" presetClass="emph" presetSubtype="0" autoRev="1" fill="hold" grpId="1" nodeType="withEffect">
                                  <p:stCondLst>
                                    <p:cond delay="400"/>
                                  </p:stCondLst>
                                  <p:childTnLst>
                                    <p:animScale>
                                      <p:cBhvr>
                                        <p:cTn id="47" dur="200" fill="hold"/>
                                        <p:tgtEl>
                                          <p:spTgt spid="111"/>
                                        </p:tgtEl>
                                      </p:cBhvr>
                                      <p:by x="105000" y="105000"/>
                                    </p:animScale>
                                  </p:childTnLst>
                                </p:cTn>
                              </p:par>
                              <p:par>
                                <p:cTn id="48" presetID="2" presetClass="entr" presetSubtype="2" decel="100000" fill="hold" grpId="0" nodeType="withEffect">
                                  <p:stCondLst>
                                    <p:cond delay="400"/>
                                  </p:stCondLst>
                                  <p:childTnLst>
                                    <p:set>
                                      <p:cBhvr>
                                        <p:cTn id="49" dur="1" fill="hold">
                                          <p:stCondLst>
                                            <p:cond delay="0"/>
                                          </p:stCondLst>
                                        </p:cTn>
                                        <p:tgtEl>
                                          <p:spTgt spid="20"/>
                                        </p:tgtEl>
                                        <p:attrNameLst>
                                          <p:attrName>style.visibility</p:attrName>
                                        </p:attrNameLst>
                                      </p:cBhvr>
                                      <p:to>
                                        <p:strVal val="visible"/>
                                      </p:to>
                                    </p:set>
                                    <p:anim calcmode="lin" valueType="num">
                                      <p:cBhvr additive="base">
                                        <p:cTn id="50" dur="500" fill="hold"/>
                                        <p:tgtEl>
                                          <p:spTgt spid="20"/>
                                        </p:tgtEl>
                                        <p:attrNameLst>
                                          <p:attrName>ppt_x</p:attrName>
                                        </p:attrNameLst>
                                      </p:cBhvr>
                                      <p:tavLst>
                                        <p:tav tm="0">
                                          <p:val>
                                            <p:strVal val="1+#ppt_w/2"/>
                                          </p:val>
                                        </p:tav>
                                        <p:tav tm="100000">
                                          <p:val>
                                            <p:strVal val="#ppt_x"/>
                                          </p:val>
                                        </p:tav>
                                      </p:tavLst>
                                    </p:anim>
                                    <p:anim calcmode="lin" valueType="num">
                                      <p:cBhvr additive="base">
                                        <p:cTn id="51" dur="500" fill="hold"/>
                                        <p:tgtEl>
                                          <p:spTgt spid="20"/>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60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1+#ppt_w/2"/>
                                          </p:val>
                                        </p:tav>
                                        <p:tav tm="100000">
                                          <p:val>
                                            <p:strVal val="#ppt_x"/>
                                          </p:val>
                                        </p:tav>
                                      </p:tavLst>
                                    </p:anim>
                                    <p:anim calcmode="lin" valueType="num">
                                      <p:cBhvr additive="base">
                                        <p:cTn id="55" dur="500" fill="hold"/>
                                        <p:tgtEl>
                                          <p:spTgt spid="19"/>
                                        </p:tgtEl>
                                        <p:attrNameLst>
                                          <p:attrName>ppt_y</p:attrName>
                                        </p:attrNameLst>
                                      </p:cBhvr>
                                      <p:tavLst>
                                        <p:tav tm="0">
                                          <p:val>
                                            <p:strVal val="#ppt_y"/>
                                          </p:val>
                                        </p:tav>
                                        <p:tav tm="100000">
                                          <p:val>
                                            <p:strVal val="#ppt_y"/>
                                          </p:val>
                                        </p:tav>
                                      </p:tavLst>
                                    </p:anim>
                                  </p:childTnLst>
                                </p:cTn>
                              </p:par>
                              <p:par>
                                <p:cTn id="56" presetID="49" presetClass="entr" presetSubtype="0" decel="100000" fill="hold" nodeType="withEffect">
                                  <p:stCondLst>
                                    <p:cond delay="600"/>
                                  </p:stCondLst>
                                  <p:childTnLst>
                                    <p:set>
                                      <p:cBhvr>
                                        <p:cTn id="57" dur="1" fill="hold">
                                          <p:stCondLst>
                                            <p:cond delay="0"/>
                                          </p:stCondLst>
                                        </p:cTn>
                                        <p:tgtEl>
                                          <p:spTgt spid="87"/>
                                        </p:tgtEl>
                                        <p:attrNameLst>
                                          <p:attrName>style.visibility</p:attrName>
                                        </p:attrNameLst>
                                      </p:cBhvr>
                                      <p:to>
                                        <p:strVal val="visible"/>
                                      </p:to>
                                    </p:set>
                                    <p:anim calcmode="lin" valueType="num">
                                      <p:cBhvr>
                                        <p:cTn id="58" dur="500" fill="hold"/>
                                        <p:tgtEl>
                                          <p:spTgt spid="87"/>
                                        </p:tgtEl>
                                        <p:attrNameLst>
                                          <p:attrName>ppt_w</p:attrName>
                                        </p:attrNameLst>
                                      </p:cBhvr>
                                      <p:tavLst>
                                        <p:tav tm="0">
                                          <p:val>
                                            <p:fltVal val="0"/>
                                          </p:val>
                                        </p:tav>
                                        <p:tav tm="100000">
                                          <p:val>
                                            <p:strVal val="#ppt_w"/>
                                          </p:val>
                                        </p:tav>
                                      </p:tavLst>
                                    </p:anim>
                                    <p:anim calcmode="lin" valueType="num">
                                      <p:cBhvr>
                                        <p:cTn id="59" dur="500" fill="hold"/>
                                        <p:tgtEl>
                                          <p:spTgt spid="87"/>
                                        </p:tgtEl>
                                        <p:attrNameLst>
                                          <p:attrName>ppt_h</p:attrName>
                                        </p:attrNameLst>
                                      </p:cBhvr>
                                      <p:tavLst>
                                        <p:tav tm="0">
                                          <p:val>
                                            <p:fltVal val="0"/>
                                          </p:val>
                                        </p:tav>
                                        <p:tav tm="100000">
                                          <p:val>
                                            <p:strVal val="#ppt_h"/>
                                          </p:val>
                                        </p:tav>
                                      </p:tavLst>
                                    </p:anim>
                                    <p:anim calcmode="lin" valueType="num">
                                      <p:cBhvr>
                                        <p:cTn id="60" dur="500" fill="hold"/>
                                        <p:tgtEl>
                                          <p:spTgt spid="87"/>
                                        </p:tgtEl>
                                        <p:attrNameLst>
                                          <p:attrName>style.rotation</p:attrName>
                                        </p:attrNameLst>
                                      </p:cBhvr>
                                      <p:tavLst>
                                        <p:tav tm="0">
                                          <p:val>
                                            <p:fltVal val="360"/>
                                          </p:val>
                                        </p:tav>
                                        <p:tav tm="100000">
                                          <p:val>
                                            <p:fltVal val="0"/>
                                          </p:val>
                                        </p:tav>
                                      </p:tavLst>
                                    </p:anim>
                                    <p:animEffect transition="in" filter="fade">
                                      <p:cBhvr>
                                        <p:cTn id="61" dur="500"/>
                                        <p:tgtEl>
                                          <p:spTgt spid="87"/>
                                        </p:tgtEl>
                                      </p:cBhvr>
                                    </p:animEffect>
                                  </p:childTnLst>
                                </p:cTn>
                              </p:par>
                              <p:par>
                                <p:cTn id="62" presetID="32" presetClass="emph" presetSubtype="0" repeatCount="2000" fill="hold" nodeType="withEffect">
                                  <p:stCondLst>
                                    <p:cond delay="600"/>
                                  </p:stCondLst>
                                  <p:childTnLst>
                                    <p:animRot by="120000">
                                      <p:cBhvr>
                                        <p:cTn id="63" dur="50" fill="hold">
                                          <p:stCondLst>
                                            <p:cond delay="0"/>
                                          </p:stCondLst>
                                        </p:cTn>
                                        <p:tgtEl>
                                          <p:spTgt spid="87"/>
                                        </p:tgtEl>
                                        <p:attrNameLst>
                                          <p:attrName>r</p:attrName>
                                        </p:attrNameLst>
                                      </p:cBhvr>
                                    </p:animRot>
                                    <p:animRot by="-240000">
                                      <p:cBhvr>
                                        <p:cTn id="64" dur="100" fill="hold">
                                          <p:stCondLst>
                                            <p:cond delay="100"/>
                                          </p:stCondLst>
                                        </p:cTn>
                                        <p:tgtEl>
                                          <p:spTgt spid="87"/>
                                        </p:tgtEl>
                                        <p:attrNameLst>
                                          <p:attrName>r</p:attrName>
                                        </p:attrNameLst>
                                      </p:cBhvr>
                                    </p:animRot>
                                    <p:animRot by="240000">
                                      <p:cBhvr>
                                        <p:cTn id="65" dur="100" fill="hold">
                                          <p:stCondLst>
                                            <p:cond delay="200"/>
                                          </p:stCondLst>
                                        </p:cTn>
                                        <p:tgtEl>
                                          <p:spTgt spid="87"/>
                                        </p:tgtEl>
                                        <p:attrNameLst>
                                          <p:attrName>r</p:attrName>
                                        </p:attrNameLst>
                                      </p:cBhvr>
                                    </p:animRot>
                                    <p:animRot by="-240000">
                                      <p:cBhvr>
                                        <p:cTn id="66" dur="100" fill="hold">
                                          <p:stCondLst>
                                            <p:cond delay="300"/>
                                          </p:stCondLst>
                                        </p:cTn>
                                        <p:tgtEl>
                                          <p:spTgt spid="87"/>
                                        </p:tgtEl>
                                        <p:attrNameLst>
                                          <p:attrName>r</p:attrName>
                                        </p:attrNameLst>
                                      </p:cBhvr>
                                    </p:animRot>
                                    <p:animRot by="120000">
                                      <p:cBhvr>
                                        <p:cTn id="67" dur="100" fill="hold">
                                          <p:stCondLst>
                                            <p:cond delay="400"/>
                                          </p:stCondLst>
                                        </p:cTn>
                                        <p:tgtEl>
                                          <p:spTgt spid="8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19" grpId="0"/>
      <p:bldP spid="20" grpId="0"/>
      <p:bldP spid="85" grpId="0" animBg="1"/>
      <p:bldP spid="85" grpId="1" animBg="1"/>
      <p:bldP spid="86" grpId="0" animBg="1"/>
      <p:bldP spid="86" grpId="1" animBg="1"/>
      <p:bldP spid="110" grpId="0" animBg="1"/>
      <p:bldP spid="110" grpId="1" animBg="1"/>
      <p:bldP spid="111" grpId="0" animBg="1"/>
      <p:bldP spid="111" grpId="1" animBg="1"/>
    </p:bldLst>
  </p:timing>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2F416056-8853-C28D-C35F-E89D54DE1B43}"/>
              </a:ext>
            </a:extLst>
          </p:cNvPr>
          <p:cNvSpPr/>
          <p:nvPr/>
        </p:nvSpPr>
        <p:spPr>
          <a:xfrm>
            <a:off x="205946" y="197708"/>
            <a:ext cx="11780108" cy="6462584"/>
          </a:xfrm>
          <a:prstGeom prst="rect">
            <a:avLst/>
          </a:prstGeom>
          <a:solidFill>
            <a:srgbClr val="FEB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44" name="Groep 43">
            <a:extLst>
              <a:ext uri="{FF2B5EF4-FFF2-40B4-BE49-F238E27FC236}">
                <a16:creationId xmlns:a16="http://schemas.microsoft.com/office/drawing/2014/main" id="{8EBC34F6-226E-573E-0B5E-AC6F59A70CE6}"/>
              </a:ext>
            </a:extLst>
          </p:cNvPr>
          <p:cNvGrpSpPr/>
          <p:nvPr/>
        </p:nvGrpSpPr>
        <p:grpSpPr>
          <a:xfrm>
            <a:off x="205947" y="4667233"/>
            <a:ext cx="11780108" cy="2001786"/>
            <a:chOff x="2853383" y="4796135"/>
            <a:chExt cx="9144000" cy="1872883"/>
          </a:xfrm>
          <a:solidFill>
            <a:srgbClr val="FFDED1"/>
          </a:solidFill>
        </p:grpSpPr>
        <p:sp>
          <p:nvSpPr>
            <p:cNvPr id="45" name="Vrije vorm: vorm 44">
              <a:extLst>
                <a:ext uri="{FF2B5EF4-FFF2-40B4-BE49-F238E27FC236}">
                  <a16:creationId xmlns:a16="http://schemas.microsoft.com/office/drawing/2014/main" id="{51D8FC3D-D3E1-B82C-56CC-4E257BDEF0A8}"/>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46" name="Vrije vorm: vorm 45">
              <a:extLst>
                <a:ext uri="{FF2B5EF4-FFF2-40B4-BE49-F238E27FC236}">
                  <a16:creationId xmlns:a16="http://schemas.microsoft.com/office/drawing/2014/main" id="{C6F207D9-DDF1-C5BB-79BC-B61750A18C3E}"/>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3" name="!!cirkelfoodtruckfun">
            <a:extLst>
              <a:ext uri="{FF2B5EF4-FFF2-40B4-BE49-F238E27FC236}">
                <a16:creationId xmlns:a16="http://schemas.microsoft.com/office/drawing/2014/main" id="{7CCF6DEF-0A74-269E-AB6E-87C80DD05485}"/>
              </a:ext>
            </a:extLst>
          </p:cNvPr>
          <p:cNvSpPr/>
          <p:nvPr/>
        </p:nvSpPr>
        <p:spPr>
          <a:xfrm rot="18630157">
            <a:off x="-612149" y="313802"/>
            <a:ext cx="6022266" cy="5158712"/>
          </a:xfrm>
          <a:custGeom>
            <a:avLst/>
            <a:gdLst>
              <a:gd name="connsiteX0" fmla="*/ 5623404 w 6022266"/>
              <a:gd name="connsiteY0" fmla="*/ 1130836 h 5158712"/>
              <a:gd name="connsiteX1" fmla="*/ 4663808 w 6022266"/>
              <a:gd name="connsiteY1" fmla="*/ 289520 h 5158712"/>
              <a:gd name="connsiteX2" fmla="*/ 3405648 w 6022266"/>
              <a:gd name="connsiteY2" fmla="*/ 495 h 5158712"/>
              <a:gd name="connsiteX3" fmla="*/ 2759877 w 6022266"/>
              <a:gd name="connsiteY3" fmla="*/ 61543 h 5158712"/>
              <a:gd name="connsiteX4" fmla="*/ 2248598 w 6022266"/>
              <a:gd name="connsiteY4" fmla="*/ 31019 h 5158712"/>
              <a:gd name="connsiteX5" fmla="*/ 1032412 w 6022266"/>
              <a:gd name="connsiteY5" fmla="*/ 507002 h 5158712"/>
              <a:gd name="connsiteX6" fmla="*/ 210170 w 6022266"/>
              <a:gd name="connsiteY6" fmla="*/ 1497124 h 5158712"/>
              <a:gd name="connsiteX7" fmla="*/ 147215 w 6022266"/>
              <a:gd name="connsiteY7" fmla="*/ 1649743 h 5158712"/>
              <a:gd name="connsiteX8" fmla="*/ 925577 w 6022266"/>
              <a:gd name="connsiteY8" fmla="*/ 4475115 h 5158712"/>
              <a:gd name="connsiteX9" fmla="*/ 2405989 w 6022266"/>
              <a:gd name="connsiteY9" fmla="*/ 5101809 h 5158712"/>
              <a:gd name="connsiteX10" fmla="*/ 5348688 w 6022266"/>
              <a:gd name="connsiteY10" fmla="*/ 4270032 h 5158712"/>
              <a:gd name="connsiteX11" fmla="*/ 5623404 w 6022266"/>
              <a:gd name="connsiteY11" fmla="*/ 1130836 h 515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22266" h="5158712" fill="none" extrusionOk="0">
                <a:moveTo>
                  <a:pt x="5623404" y="1130836"/>
                </a:moveTo>
                <a:cubicBezTo>
                  <a:pt x="5382102" y="737487"/>
                  <a:pt x="5085526" y="422283"/>
                  <a:pt x="4663808" y="289520"/>
                </a:cubicBezTo>
                <a:cubicBezTo>
                  <a:pt x="4291447" y="35930"/>
                  <a:pt x="3836293" y="-45148"/>
                  <a:pt x="3405648" y="495"/>
                </a:cubicBezTo>
                <a:cubicBezTo>
                  <a:pt x="3191839" y="-31889"/>
                  <a:pt x="3001274" y="73932"/>
                  <a:pt x="2759877" y="61543"/>
                </a:cubicBezTo>
                <a:cubicBezTo>
                  <a:pt x="2592953" y="71978"/>
                  <a:pt x="2423387" y="15829"/>
                  <a:pt x="2248598" y="31019"/>
                </a:cubicBezTo>
                <a:cubicBezTo>
                  <a:pt x="1869569" y="67015"/>
                  <a:pt x="1443468" y="242998"/>
                  <a:pt x="1032412" y="507002"/>
                </a:cubicBezTo>
                <a:cubicBezTo>
                  <a:pt x="646867" y="772126"/>
                  <a:pt x="313992" y="1114422"/>
                  <a:pt x="210170" y="1497124"/>
                </a:cubicBezTo>
                <a:cubicBezTo>
                  <a:pt x="187050" y="1544892"/>
                  <a:pt x="162168" y="1589925"/>
                  <a:pt x="147215" y="1649743"/>
                </a:cubicBezTo>
                <a:cubicBezTo>
                  <a:pt x="-221276" y="2656650"/>
                  <a:pt x="186203" y="3902113"/>
                  <a:pt x="925577" y="4475115"/>
                </a:cubicBezTo>
                <a:cubicBezTo>
                  <a:pt x="1440151" y="4859430"/>
                  <a:pt x="1804234" y="5019804"/>
                  <a:pt x="2405989" y="5101809"/>
                </a:cubicBezTo>
                <a:cubicBezTo>
                  <a:pt x="3471881" y="5405823"/>
                  <a:pt x="4637504" y="5003132"/>
                  <a:pt x="5348688" y="4270032"/>
                </a:cubicBezTo>
                <a:cubicBezTo>
                  <a:pt x="6324885" y="3383035"/>
                  <a:pt x="6299934" y="1910513"/>
                  <a:pt x="5623404" y="1130836"/>
                </a:cubicBezTo>
                <a:close/>
              </a:path>
              <a:path w="6022266" h="5158712" stroke="0" extrusionOk="0">
                <a:moveTo>
                  <a:pt x="5623404" y="1130836"/>
                </a:moveTo>
                <a:cubicBezTo>
                  <a:pt x="5385528" y="780295"/>
                  <a:pt x="5055094" y="514760"/>
                  <a:pt x="4663808" y="289520"/>
                </a:cubicBezTo>
                <a:cubicBezTo>
                  <a:pt x="4241293" y="154278"/>
                  <a:pt x="3798737" y="-34924"/>
                  <a:pt x="3405648" y="495"/>
                </a:cubicBezTo>
                <a:cubicBezTo>
                  <a:pt x="3186232" y="-11705"/>
                  <a:pt x="2944589" y="93699"/>
                  <a:pt x="2759877" y="61543"/>
                </a:cubicBezTo>
                <a:cubicBezTo>
                  <a:pt x="2566722" y="39760"/>
                  <a:pt x="2406258" y="23257"/>
                  <a:pt x="2248598" y="31019"/>
                </a:cubicBezTo>
                <a:cubicBezTo>
                  <a:pt x="1860460" y="116893"/>
                  <a:pt x="1369684" y="247958"/>
                  <a:pt x="1032412" y="507002"/>
                </a:cubicBezTo>
                <a:cubicBezTo>
                  <a:pt x="703090" y="810990"/>
                  <a:pt x="403010" y="1109842"/>
                  <a:pt x="210170" y="1497124"/>
                </a:cubicBezTo>
                <a:cubicBezTo>
                  <a:pt x="180233" y="1548585"/>
                  <a:pt x="165439" y="1596191"/>
                  <a:pt x="147215" y="1649743"/>
                </a:cubicBezTo>
                <a:cubicBezTo>
                  <a:pt x="-9589" y="2598975"/>
                  <a:pt x="187577" y="3804036"/>
                  <a:pt x="925577" y="4475115"/>
                </a:cubicBezTo>
                <a:cubicBezTo>
                  <a:pt x="1396237" y="4805385"/>
                  <a:pt x="1912316" y="5034384"/>
                  <a:pt x="2405989" y="5101809"/>
                </a:cubicBezTo>
                <a:cubicBezTo>
                  <a:pt x="3483194" y="5331677"/>
                  <a:pt x="4757858" y="4890168"/>
                  <a:pt x="5348688" y="4270032"/>
                </a:cubicBezTo>
                <a:cubicBezTo>
                  <a:pt x="5989321" y="3583703"/>
                  <a:pt x="6189230" y="2175822"/>
                  <a:pt x="5623404" y="1130836"/>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4" name="!!fotofoodtruckfun">
            <a:extLst>
              <a:ext uri="{FF2B5EF4-FFF2-40B4-BE49-F238E27FC236}">
                <a16:creationId xmlns:a16="http://schemas.microsoft.com/office/drawing/2014/main" id="{26711748-1A32-911E-2B82-7CBC941F1B82}"/>
              </a:ext>
            </a:extLst>
          </p:cNvPr>
          <p:cNvSpPr/>
          <p:nvPr/>
        </p:nvSpPr>
        <p:spPr>
          <a:xfrm rot="18630157">
            <a:off x="-491096" y="417495"/>
            <a:ext cx="5780164" cy="4951326"/>
          </a:xfrm>
          <a:custGeom>
            <a:avLst/>
            <a:gdLst>
              <a:gd name="connsiteX0" fmla="*/ 5397337 w 5780164"/>
              <a:gd name="connsiteY0" fmla="*/ 1085375 h 4951326"/>
              <a:gd name="connsiteX1" fmla="*/ 4476317 w 5780164"/>
              <a:gd name="connsiteY1" fmla="*/ 277881 h 4951326"/>
              <a:gd name="connsiteX2" fmla="*/ 3268737 w 5780164"/>
              <a:gd name="connsiteY2" fmla="*/ 475 h 4951326"/>
              <a:gd name="connsiteX3" fmla="*/ 2648927 w 5780164"/>
              <a:gd name="connsiteY3" fmla="*/ 59069 h 4951326"/>
              <a:gd name="connsiteX4" fmla="*/ 2158202 w 5780164"/>
              <a:gd name="connsiteY4" fmla="*/ 29772 h 4951326"/>
              <a:gd name="connsiteX5" fmla="*/ 990908 w 5780164"/>
              <a:gd name="connsiteY5" fmla="*/ 486620 h 4951326"/>
              <a:gd name="connsiteX6" fmla="*/ 201721 w 5780164"/>
              <a:gd name="connsiteY6" fmla="*/ 1436938 h 4951326"/>
              <a:gd name="connsiteX7" fmla="*/ 141296 w 5780164"/>
              <a:gd name="connsiteY7" fmla="*/ 1583421 h 4951326"/>
              <a:gd name="connsiteX8" fmla="*/ 888368 w 5780164"/>
              <a:gd name="connsiteY8" fmla="*/ 4295210 h 4951326"/>
              <a:gd name="connsiteX9" fmla="*/ 2309265 w 5780164"/>
              <a:gd name="connsiteY9" fmla="*/ 4896711 h 4951326"/>
              <a:gd name="connsiteX10" fmla="*/ 5133665 w 5780164"/>
              <a:gd name="connsiteY10" fmla="*/ 4098371 h 4951326"/>
              <a:gd name="connsiteX11" fmla="*/ 5397337 w 5780164"/>
              <a:gd name="connsiteY11" fmla="*/ 1085375 h 495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0164" h="4951326" fill="none" extrusionOk="0">
                <a:moveTo>
                  <a:pt x="5397337" y="1085375"/>
                </a:moveTo>
                <a:cubicBezTo>
                  <a:pt x="5163073" y="684786"/>
                  <a:pt x="4847934" y="459395"/>
                  <a:pt x="4476317" y="277881"/>
                </a:cubicBezTo>
                <a:cubicBezTo>
                  <a:pt x="4112020" y="60166"/>
                  <a:pt x="3682933" y="-33831"/>
                  <a:pt x="3268737" y="475"/>
                </a:cubicBezTo>
                <a:cubicBezTo>
                  <a:pt x="3063072" y="-24429"/>
                  <a:pt x="2864087" y="66693"/>
                  <a:pt x="2648927" y="59069"/>
                </a:cubicBezTo>
                <a:cubicBezTo>
                  <a:pt x="2492627" y="77990"/>
                  <a:pt x="2322095" y="25735"/>
                  <a:pt x="2158202" y="29772"/>
                </a:cubicBezTo>
                <a:cubicBezTo>
                  <a:pt x="1783749" y="65774"/>
                  <a:pt x="1357806" y="237342"/>
                  <a:pt x="990908" y="486620"/>
                </a:cubicBezTo>
                <a:cubicBezTo>
                  <a:pt x="607958" y="745345"/>
                  <a:pt x="329667" y="1064752"/>
                  <a:pt x="201721" y="1436938"/>
                </a:cubicBezTo>
                <a:cubicBezTo>
                  <a:pt x="178524" y="1474777"/>
                  <a:pt x="156856" y="1528438"/>
                  <a:pt x="141296" y="1583421"/>
                </a:cubicBezTo>
                <a:cubicBezTo>
                  <a:pt x="-231422" y="2659525"/>
                  <a:pt x="138595" y="3701301"/>
                  <a:pt x="888368" y="4295210"/>
                </a:cubicBezTo>
                <a:cubicBezTo>
                  <a:pt x="1319481" y="4633553"/>
                  <a:pt x="1728719" y="4818461"/>
                  <a:pt x="2309265" y="4896711"/>
                </a:cubicBezTo>
                <a:cubicBezTo>
                  <a:pt x="3336421" y="5214612"/>
                  <a:pt x="4444410" y="4815872"/>
                  <a:pt x="5133665" y="4098371"/>
                </a:cubicBezTo>
                <a:cubicBezTo>
                  <a:pt x="6074087" y="3245914"/>
                  <a:pt x="6016714" y="1928391"/>
                  <a:pt x="5397337" y="1085375"/>
                </a:cubicBezTo>
                <a:close/>
              </a:path>
              <a:path w="5780164" h="4951326" stroke="0" extrusionOk="0">
                <a:moveTo>
                  <a:pt x="5397337" y="1085375"/>
                </a:moveTo>
                <a:cubicBezTo>
                  <a:pt x="5166963" y="806131"/>
                  <a:pt x="4853448" y="501307"/>
                  <a:pt x="4476317" y="277881"/>
                </a:cubicBezTo>
                <a:cubicBezTo>
                  <a:pt x="4085251" y="123043"/>
                  <a:pt x="3641705" y="-36352"/>
                  <a:pt x="3268737" y="475"/>
                </a:cubicBezTo>
                <a:cubicBezTo>
                  <a:pt x="3057235" y="-16573"/>
                  <a:pt x="2834221" y="83074"/>
                  <a:pt x="2648927" y="59069"/>
                </a:cubicBezTo>
                <a:cubicBezTo>
                  <a:pt x="2480777" y="53166"/>
                  <a:pt x="2307518" y="23378"/>
                  <a:pt x="2158202" y="29772"/>
                </a:cubicBezTo>
                <a:cubicBezTo>
                  <a:pt x="1781282" y="108415"/>
                  <a:pt x="1312036" y="237489"/>
                  <a:pt x="990908" y="486620"/>
                </a:cubicBezTo>
                <a:cubicBezTo>
                  <a:pt x="658058" y="739565"/>
                  <a:pt x="390902" y="1068022"/>
                  <a:pt x="201721" y="1436938"/>
                </a:cubicBezTo>
                <a:cubicBezTo>
                  <a:pt x="176407" y="1485427"/>
                  <a:pt x="155986" y="1525329"/>
                  <a:pt x="141296" y="1583421"/>
                </a:cubicBezTo>
                <a:cubicBezTo>
                  <a:pt x="-38386" y="2498517"/>
                  <a:pt x="160018" y="3655534"/>
                  <a:pt x="888368" y="4295210"/>
                </a:cubicBezTo>
                <a:cubicBezTo>
                  <a:pt x="1319184" y="4616253"/>
                  <a:pt x="1868710" y="4853118"/>
                  <a:pt x="2309265" y="4896711"/>
                </a:cubicBezTo>
                <a:cubicBezTo>
                  <a:pt x="3365719" y="5153640"/>
                  <a:pt x="4537965" y="4724810"/>
                  <a:pt x="5133665" y="4098371"/>
                </a:cubicBezTo>
                <a:cubicBezTo>
                  <a:pt x="5726684" y="3461356"/>
                  <a:pt x="5911133" y="2138200"/>
                  <a:pt x="5397337" y="1085375"/>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2" name="!!foodtruckfun">
            <a:extLst>
              <a:ext uri="{FF2B5EF4-FFF2-40B4-BE49-F238E27FC236}">
                <a16:creationId xmlns:a16="http://schemas.microsoft.com/office/drawing/2014/main" id="{1E55FA09-3DD1-C85B-9C49-5450B6C69F3A}"/>
              </a:ext>
            </a:extLst>
          </p:cNvPr>
          <p:cNvSpPr/>
          <p:nvPr/>
        </p:nvSpPr>
        <p:spPr>
          <a:xfrm>
            <a:off x="7452224" y="1854053"/>
            <a:ext cx="4222542" cy="649059"/>
          </a:xfrm>
          <a:prstGeom prst="roundRect">
            <a:avLst/>
          </a:prstGeom>
          <a:solidFill>
            <a:srgbClr val="FD743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Foodtruck Fun</a:t>
            </a:r>
            <a:endParaRPr lang="nl-BE" sz="4000" dirty="0">
              <a:solidFill>
                <a:schemeClr val="bg1"/>
              </a:solidFill>
              <a:latin typeface="+mj-lt"/>
            </a:endParaRPr>
          </a:p>
        </p:txBody>
      </p:sp>
      <p:sp>
        <p:nvSpPr>
          <p:cNvPr id="6" name="!!foto1_element">
            <a:extLst>
              <a:ext uri="{FF2B5EF4-FFF2-40B4-BE49-F238E27FC236}">
                <a16:creationId xmlns:a16="http://schemas.microsoft.com/office/drawing/2014/main" id="{A8EAE50B-C52F-8F61-3B3A-7489C26583C8}"/>
              </a:ext>
            </a:extLst>
          </p:cNvPr>
          <p:cNvSpPr/>
          <p:nvPr/>
        </p:nvSpPr>
        <p:spPr>
          <a:xfrm rot="5400000">
            <a:off x="3187326" y="4103138"/>
            <a:ext cx="2748758" cy="2920358"/>
          </a:xfrm>
          <a:custGeom>
            <a:avLst/>
            <a:gdLst>
              <a:gd name="connsiteX0" fmla="*/ 219267 w 2748758"/>
              <a:gd name="connsiteY0" fmla="*/ 2243217 h 2920358"/>
              <a:gd name="connsiteX1" fmla="*/ 1949997 w 2748758"/>
              <a:gd name="connsiteY1" fmla="*/ 2821681 h 2920358"/>
              <a:gd name="connsiteX2" fmla="*/ 2676411 w 2748758"/>
              <a:gd name="connsiteY2" fmla="*/ 1172926 h 2920358"/>
              <a:gd name="connsiteX3" fmla="*/ 1798051 w 2748758"/>
              <a:gd name="connsiteY3" fmla="*/ 248583 h 2920358"/>
              <a:gd name="connsiteX4" fmla="*/ 979669 w 2748758"/>
              <a:gd name="connsiteY4" fmla="*/ 1336 h 2920358"/>
              <a:gd name="connsiteX5" fmla="*/ 473179 w 2748758"/>
              <a:gd name="connsiteY5" fmla="*/ 223925 h 2920358"/>
              <a:gd name="connsiteX6" fmla="*/ 209271 w 2748758"/>
              <a:gd name="connsiteY6" fmla="*/ 511158 h 2920358"/>
              <a:gd name="connsiteX7" fmla="*/ 11340 w 2748758"/>
              <a:gd name="connsiteY7" fmla="*/ 1607439 h 2920358"/>
              <a:gd name="connsiteX8" fmla="*/ 219267 w 2748758"/>
              <a:gd name="connsiteY8" fmla="*/ 2243883 h 2920358"/>
              <a:gd name="connsiteX9" fmla="*/ 219267 w 2748758"/>
              <a:gd name="connsiteY9" fmla="*/ 2243217 h 292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8758" h="2920358" fill="none" extrusionOk="0">
                <a:moveTo>
                  <a:pt x="219267" y="2243217"/>
                </a:moveTo>
                <a:cubicBezTo>
                  <a:pt x="498898" y="2732999"/>
                  <a:pt x="1252462" y="3082087"/>
                  <a:pt x="1949997" y="2821681"/>
                </a:cubicBezTo>
                <a:cubicBezTo>
                  <a:pt x="2546978" y="2565120"/>
                  <a:pt x="2914142" y="1903615"/>
                  <a:pt x="2676411" y="1172926"/>
                </a:cubicBezTo>
                <a:cubicBezTo>
                  <a:pt x="2571480" y="725865"/>
                  <a:pt x="2183711" y="393851"/>
                  <a:pt x="1798051" y="248583"/>
                </a:cubicBezTo>
                <a:cubicBezTo>
                  <a:pt x="1502540" y="122093"/>
                  <a:pt x="1262419" y="-11837"/>
                  <a:pt x="979669" y="1336"/>
                </a:cubicBezTo>
                <a:cubicBezTo>
                  <a:pt x="779617" y="34491"/>
                  <a:pt x="587961" y="77473"/>
                  <a:pt x="473179" y="223925"/>
                </a:cubicBezTo>
                <a:cubicBezTo>
                  <a:pt x="369443" y="301409"/>
                  <a:pt x="294039" y="389235"/>
                  <a:pt x="209271" y="511158"/>
                </a:cubicBezTo>
                <a:cubicBezTo>
                  <a:pt x="29373" y="824643"/>
                  <a:pt x="-43999" y="1302070"/>
                  <a:pt x="11340" y="1607439"/>
                </a:cubicBezTo>
                <a:cubicBezTo>
                  <a:pt x="21677" y="1823960"/>
                  <a:pt x="88064" y="2050350"/>
                  <a:pt x="219267" y="2243883"/>
                </a:cubicBezTo>
                <a:cubicBezTo>
                  <a:pt x="219242" y="2243587"/>
                  <a:pt x="219272" y="2243530"/>
                  <a:pt x="219267" y="2243217"/>
                </a:cubicBezTo>
                <a:close/>
              </a:path>
              <a:path w="2748758" h="2920358" stroke="0" extrusionOk="0">
                <a:moveTo>
                  <a:pt x="219267" y="2243217"/>
                </a:moveTo>
                <a:cubicBezTo>
                  <a:pt x="555906" y="2852341"/>
                  <a:pt x="1335564" y="3091677"/>
                  <a:pt x="1949997" y="2821681"/>
                </a:cubicBezTo>
                <a:cubicBezTo>
                  <a:pt x="2603166" y="2624051"/>
                  <a:pt x="2940670" y="1745929"/>
                  <a:pt x="2676411" y="1172926"/>
                </a:cubicBezTo>
                <a:cubicBezTo>
                  <a:pt x="2580722" y="818672"/>
                  <a:pt x="2171143" y="545899"/>
                  <a:pt x="1798051" y="248583"/>
                </a:cubicBezTo>
                <a:cubicBezTo>
                  <a:pt x="1563489" y="102674"/>
                  <a:pt x="1255230" y="-9912"/>
                  <a:pt x="979669" y="1336"/>
                </a:cubicBezTo>
                <a:cubicBezTo>
                  <a:pt x="782497" y="-24340"/>
                  <a:pt x="624360" y="75002"/>
                  <a:pt x="473179" y="223925"/>
                </a:cubicBezTo>
                <a:cubicBezTo>
                  <a:pt x="384104" y="300603"/>
                  <a:pt x="267387" y="394326"/>
                  <a:pt x="209271" y="511158"/>
                </a:cubicBezTo>
                <a:cubicBezTo>
                  <a:pt x="36527" y="760303"/>
                  <a:pt x="-31214" y="1258703"/>
                  <a:pt x="11340" y="1607439"/>
                </a:cubicBezTo>
                <a:cubicBezTo>
                  <a:pt x="19199" y="1831516"/>
                  <a:pt x="107725" y="2091641"/>
                  <a:pt x="219267" y="2243883"/>
                </a:cubicBezTo>
                <a:cubicBezTo>
                  <a:pt x="219228" y="2243619"/>
                  <a:pt x="219275" y="2243433"/>
                  <a:pt x="219267" y="224321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 name="!!foto2_elemnt">
            <a:extLst>
              <a:ext uri="{FF2B5EF4-FFF2-40B4-BE49-F238E27FC236}">
                <a16:creationId xmlns:a16="http://schemas.microsoft.com/office/drawing/2014/main" id="{D8BC2C41-AE89-8525-F15D-0DCB0EEC8E46}"/>
              </a:ext>
            </a:extLst>
          </p:cNvPr>
          <p:cNvSpPr/>
          <p:nvPr/>
        </p:nvSpPr>
        <p:spPr>
          <a:xfrm rot="5400000">
            <a:off x="4161990" y="454657"/>
            <a:ext cx="2974454" cy="3094470"/>
          </a:xfrm>
          <a:custGeom>
            <a:avLst/>
            <a:gdLst>
              <a:gd name="connsiteX0" fmla="*/ 1466076 w 2974454"/>
              <a:gd name="connsiteY0" fmla="*/ 5607 h 3094470"/>
              <a:gd name="connsiteX1" fmla="*/ 152903 w 2974454"/>
              <a:gd name="connsiteY1" fmla="*/ 1015656 h 3094470"/>
              <a:gd name="connsiteX2" fmla="*/ 22166 w 2974454"/>
              <a:gd name="connsiteY2" fmla="*/ 1955064 h 3094470"/>
              <a:gd name="connsiteX3" fmla="*/ 1142395 w 2974454"/>
              <a:gd name="connsiteY3" fmla="*/ 3068964 h 3094470"/>
              <a:gd name="connsiteX4" fmla="*/ 2631639 w 2974454"/>
              <a:gd name="connsiteY4" fmla="*/ 2498045 h 3094470"/>
              <a:gd name="connsiteX5" fmla="*/ 2936869 w 2974454"/>
              <a:gd name="connsiteY5" fmla="*/ 1831707 h 3094470"/>
              <a:gd name="connsiteX6" fmla="*/ 2932125 w 2974454"/>
              <a:gd name="connsiteY6" fmla="*/ 1091041 h 3094470"/>
              <a:gd name="connsiteX7" fmla="*/ 2679612 w 2974454"/>
              <a:gd name="connsiteY7" fmla="*/ 606576 h 3094470"/>
              <a:gd name="connsiteX8" fmla="*/ 2197254 w 2974454"/>
              <a:gd name="connsiteY8" fmla="*/ 156904 h 3094470"/>
              <a:gd name="connsiteX9" fmla="*/ 1550422 w 2974454"/>
              <a:gd name="connsiteY9" fmla="*/ 335 h 3094470"/>
              <a:gd name="connsiteX10" fmla="*/ 1466076 w 2974454"/>
              <a:gd name="connsiteY10" fmla="*/ 5607 h 309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454" h="3094470" fill="none" extrusionOk="0">
                <a:moveTo>
                  <a:pt x="1466076" y="5607"/>
                </a:moveTo>
                <a:cubicBezTo>
                  <a:pt x="867683" y="34636"/>
                  <a:pt x="432077" y="398242"/>
                  <a:pt x="152903" y="1015656"/>
                </a:cubicBezTo>
                <a:cubicBezTo>
                  <a:pt x="26746" y="1301529"/>
                  <a:pt x="-22134" y="1593312"/>
                  <a:pt x="22166" y="1955064"/>
                </a:cubicBezTo>
                <a:cubicBezTo>
                  <a:pt x="114123" y="2474939"/>
                  <a:pt x="644815" y="3009478"/>
                  <a:pt x="1142395" y="3068964"/>
                </a:cubicBezTo>
                <a:cubicBezTo>
                  <a:pt x="1665464" y="3165057"/>
                  <a:pt x="2248000" y="2974997"/>
                  <a:pt x="2631639" y="2498045"/>
                </a:cubicBezTo>
                <a:cubicBezTo>
                  <a:pt x="2784018" y="2325847"/>
                  <a:pt x="2847540" y="2076567"/>
                  <a:pt x="2936869" y="1831707"/>
                </a:cubicBezTo>
                <a:cubicBezTo>
                  <a:pt x="2961807" y="1551169"/>
                  <a:pt x="2993885" y="1354101"/>
                  <a:pt x="2932125" y="1091041"/>
                </a:cubicBezTo>
                <a:cubicBezTo>
                  <a:pt x="2870611" y="911946"/>
                  <a:pt x="2752369" y="769839"/>
                  <a:pt x="2679612" y="606576"/>
                </a:cubicBezTo>
                <a:cubicBezTo>
                  <a:pt x="2578195" y="406946"/>
                  <a:pt x="2388627" y="228896"/>
                  <a:pt x="2197254" y="156904"/>
                </a:cubicBezTo>
                <a:cubicBezTo>
                  <a:pt x="1959061" y="41090"/>
                  <a:pt x="1771632" y="25116"/>
                  <a:pt x="1550422" y="335"/>
                </a:cubicBezTo>
                <a:cubicBezTo>
                  <a:pt x="1521093" y="1939"/>
                  <a:pt x="1497179" y="3716"/>
                  <a:pt x="1466076" y="5607"/>
                </a:cubicBezTo>
                <a:close/>
              </a:path>
              <a:path w="2974454" h="3094470" stroke="0" extrusionOk="0">
                <a:moveTo>
                  <a:pt x="1466076" y="5607"/>
                </a:moveTo>
                <a:cubicBezTo>
                  <a:pt x="836073" y="52416"/>
                  <a:pt x="365094" y="470282"/>
                  <a:pt x="152903" y="1015656"/>
                </a:cubicBezTo>
                <a:cubicBezTo>
                  <a:pt x="-18522" y="1338576"/>
                  <a:pt x="-5367" y="1663687"/>
                  <a:pt x="22166" y="1955064"/>
                </a:cubicBezTo>
                <a:cubicBezTo>
                  <a:pt x="209450" y="2442234"/>
                  <a:pt x="612306" y="2956634"/>
                  <a:pt x="1142395" y="3068964"/>
                </a:cubicBezTo>
                <a:cubicBezTo>
                  <a:pt x="1727068" y="3143755"/>
                  <a:pt x="2272744" y="2919011"/>
                  <a:pt x="2631639" y="2498045"/>
                </a:cubicBezTo>
                <a:cubicBezTo>
                  <a:pt x="2826295" y="2294366"/>
                  <a:pt x="2921496" y="2099701"/>
                  <a:pt x="2936869" y="1831707"/>
                </a:cubicBezTo>
                <a:cubicBezTo>
                  <a:pt x="2954725" y="1584016"/>
                  <a:pt x="2998088" y="1321127"/>
                  <a:pt x="2932125" y="1091041"/>
                </a:cubicBezTo>
                <a:cubicBezTo>
                  <a:pt x="2872521" y="895461"/>
                  <a:pt x="2752696" y="791175"/>
                  <a:pt x="2679612" y="606576"/>
                </a:cubicBezTo>
                <a:cubicBezTo>
                  <a:pt x="2585455" y="381814"/>
                  <a:pt x="2430972" y="282796"/>
                  <a:pt x="2197254" y="156904"/>
                </a:cubicBezTo>
                <a:cubicBezTo>
                  <a:pt x="2029705" y="28997"/>
                  <a:pt x="1760524" y="18078"/>
                  <a:pt x="1550422" y="335"/>
                </a:cubicBezTo>
                <a:cubicBezTo>
                  <a:pt x="1519761" y="953"/>
                  <a:pt x="1493322" y="1199"/>
                  <a:pt x="1466076" y="560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8" name="!!foto1">
            <a:extLst>
              <a:ext uri="{FF2B5EF4-FFF2-40B4-BE49-F238E27FC236}">
                <a16:creationId xmlns:a16="http://schemas.microsoft.com/office/drawing/2014/main" id="{69F437A2-BF53-605A-94BB-54432C3C90FE}"/>
              </a:ext>
            </a:extLst>
          </p:cNvPr>
          <p:cNvSpPr/>
          <p:nvPr/>
        </p:nvSpPr>
        <p:spPr>
          <a:xfrm rot="5400000">
            <a:off x="3277850" y="4199312"/>
            <a:ext cx="2567710" cy="2728010"/>
          </a:xfrm>
          <a:custGeom>
            <a:avLst/>
            <a:gdLst>
              <a:gd name="connsiteX0" fmla="*/ 204825 w 2567710"/>
              <a:gd name="connsiteY0" fmla="*/ 2095468 h 2728010"/>
              <a:gd name="connsiteX1" fmla="*/ 1821560 w 2567710"/>
              <a:gd name="connsiteY1" fmla="*/ 2635832 h 2728010"/>
              <a:gd name="connsiteX2" fmla="*/ 2500128 w 2567710"/>
              <a:gd name="connsiteY2" fmla="*/ 1095672 h 2728010"/>
              <a:gd name="connsiteX3" fmla="*/ 1679621 w 2567710"/>
              <a:gd name="connsiteY3" fmla="*/ 232210 h 2728010"/>
              <a:gd name="connsiteX4" fmla="*/ 915143 w 2567710"/>
              <a:gd name="connsiteY4" fmla="*/ 1248 h 2728010"/>
              <a:gd name="connsiteX5" fmla="*/ 442013 w 2567710"/>
              <a:gd name="connsiteY5" fmla="*/ 209176 h 2728010"/>
              <a:gd name="connsiteX6" fmla="*/ 195487 w 2567710"/>
              <a:gd name="connsiteY6" fmla="*/ 477491 h 2728010"/>
              <a:gd name="connsiteX7" fmla="*/ 10593 w 2567710"/>
              <a:gd name="connsiteY7" fmla="*/ 1501566 h 2728010"/>
              <a:gd name="connsiteX8" fmla="*/ 204825 w 2567710"/>
              <a:gd name="connsiteY8" fmla="*/ 2096090 h 2728010"/>
              <a:gd name="connsiteX9" fmla="*/ 204825 w 2567710"/>
              <a:gd name="connsiteY9" fmla="*/ 2095468 h 272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7710" h="2728010" fill="none" extrusionOk="0">
                <a:moveTo>
                  <a:pt x="204825" y="2095468"/>
                </a:moveTo>
                <a:cubicBezTo>
                  <a:pt x="461213" y="2547008"/>
                  <a:pt x="1233945" y="2877732"/>
                  <a:pt x="1821560" y="2635832"/>
                </a:cubicBezTo>
                <a:cubicBezTo>
                  <a:pt x="2337351" y="2402436"/>
                  <a:pt x="2720881" y="1753338"/>
                  <a:pt x="2500128" y="1095672"/>
                </a:cubicBezTo>
                <a:cubicBezTo>
                  <a:pt x="2381927" y="695742"/>
                  <a:pt x="2037037" y="387482"/>
                  <a:pt x="1679621" y="232210"/>
                </a:cubicBezTo>
                <a:cubicBezTo>
                  <a:pt x="1429227" y="104083"/>
                  <a:pt x="1168149" y="-6938"/>
                  <a:pt x="915143" y="1248"/>
                </a:cubicBezTo>
                <a:cubicBezTo>
                  <a:pt x="734755" y="16322"/>
                  <a:pt x="554760" y="75869"/>
                  <a:pt x="442013" y="209176"/>
                </a:cubicBezTo>
                <a:cubicBezTo>
                  <a:pt x="348042" y="284187"/>
                  <a:pt x="263935" y="369830"/>
                  <a:pt x="195487" y="477491"/>
                </a:cubicBezTo>
                <a:cubicBezTo>
                  <a:pt x="70667" y="807877"/>
                  <a:pt x="-30909" y="1190005"/>
                  <a:pt x="10593" y="1501566"/>
                </a:cubicBezTo>
                <a:cubicBezTo>
                  <a:pt x="3791" y="1694906"/>
                  <a:pt x="65528" y="1914999"/>
                  <a:pt x="204825" y="2096090"/>
                </a:cubicBezTo>
                <a:cubicBezTo>
                  <a:pt x="204800" y="2095801"/>
                  <a:pt x="204873" y="2095739"/>
                  <a:pt x="204825" y="2095468"/>
                </a:cubicBezTo>
                <a:close/>
              </a:path>
              <a:path w="2567710" h="2728010" stroke="0" extrusionOk="0">
                <a:moveTo>
                  <a:pt x="204825" y="2095468"/>
                </a:moveTo>
                <a:cubicBezTo>
                  <a:pt x="507803" y="2744811"/>
                  <a:pt x="1243630" y="2901723"/>
                  <a:pt x="1821560" y="2635832"/>
                </a:cubicBezTo>
                <a:cubicBezTo>
                  <a:pt x="2425056" y="2441730"/>
                  <a:pt x="2781628" y="1579392"/>
                  <a:pt x="2500128" y="1095672"/>
                </a:cubicBezTo>
                <a:cubicBezTo>
                  <a:pt x="2373438" y="730533"/>
                  <a:pt x="2028948" y="479284"/>
                  <a:pt x="1679621" y="232210"/>
                </a:cubicBezTo>
                <a:cubicBezTo>
                  <a:pt x="1449368" y="97274"/>
                  <a:pt x="1168975" y="-8138"/>
                  <a:pt x="915143" y="1248"/>
                </a:cubicBezTo>
                <a:cubicBezTo>
                  <a:pt x="735027" y="-647"/>
                  <a:pt x="577877" y="76062"/>
                  <a:pt x="442013" y="209176"/>
                </a:cubicBezTo>
                <a:cubicBezTo>
                  <a:pt x="360632" y="270991"/>
                  <a:pt x="248869" y="367572"/>
                  <a:pt x="195487" y="477491"/>
                </a:cubicBezTo>
                <a:cubicBezTo>
                  <a:pt x="31262" y="726905"/>
                  <a:pt x="-50010" y="1188309"/>
                  <a:pt x="10593" y="1501566"/>
                </a:cubicBezTo>
                <a:cubicBezTo>
                  <a:pt x="27600" y="1710791"/>
                  <a:pt x="96762" y="1922667"/>
                  <a:pt x="204825" y="2096090"/>
                </a:cubicBezTo>
                <a:cubicBezTo>
                  <a:pt x="204814" y="2095982"/>
                  <a:pt x="204850" y="2095707"/>
                  <a:pt x="204825" y="2095468"/>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 name="!!foto2">
            <a:extLst>
              <a:ext uri="{FF2B5EF4-FFF2-40B4-BE49-F238E27FC236}">
                <a16:creationId xmlns:a16="http://schemas.microsoft.com/office/drawing/2014/main" id="{4E792D60-81BF-5678-A565-C1497FFF1887}"/>
              </a:ext>
            </a:extLst>
          </p:cNvPr>
          <p:cNvSpPr/>
          <p:nvPr/>
        </p:nvSpPr>
        <p:spPr>
          <a:xfrm rot="5400000">
            <a:off x="4259947" y="556568"/>
            <a:ext cx="2778540" cy="2890648"/>
          </a:xfrm>
          <a:custGeom>
            <a:avLst/>
            <a:gdLst>
              <a:gd name="connsiteX0" fmla="*/ 1369512 w 2778540"/>
              <a:gd name="connsiteY0" fmla="*/ 5238 h 2890648"/>
              <a:gd name="connsiteX1" fmla="*/ 142832 w 2778540"/>
              <a:gd name="connsiteY1" fmla="*/ 948758 h 2890648"/>
              <a:gd name="connsiteX2" fmla="*/ 20706 w 2778540"/>
              <a:gd name="connsiteY2" fmla="*/ 1826290 h 2890648"/>
              <a:gd name="connsiteX3" fmla="*/ 1067151 w 2778540"/>
              <a:gd name="connsiteY3" fmla="*/ 2866822 h 2890648"/>
              <a:gd name="connsiteX4" fmla="*/ 2458305 w 2778540"/>
              <a:gd name="connsiteY4" fmla="*/ 2333507 h 2890648"/>
              <a:gd name="connsiteX5" fmla="*/ 2743431 w 2778540"/>
              <a:gd name="connsiteY5" fmla="*/ 1711059 h 2890648"/>
              <a:gd name="connsiteX6" fmla="*/ 2738999 w 2778540"/>
              <a:gd name="connsiteY6" fmla="*/ 1019178 h 2890648"/>
              <a:gd name="connsiteX7" fmla="*/ 2503118 w 2778540"/>
              <a:gd name="connsiteY7" fmla="*/ 566623 h 2890648"/>
              <a:gd name="connsiteX8" fmla="*/ 2052531 w 2778540"/>
              <a:gd name="connsiteY8" fmla="*/ 146569 h 2890648"/>
              <a:gd name="connsiteX9" fmla="*/ 1448302 w 2778540"/>
              <a:gd name="connsiteY9" fmla="*/ 313 h 2890648"/>
              <a:gd name="connsiteX10" fmla="*/ 1369512 w 2778540"/>
              <a:gd name="connsiteY10" fmla="*/ 5238 h 289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8540" h="2890648" fill="none" extrusionOk="0">
                <a:moveTo>
                  <a:pt x="1369512" y="5238"/>
                </a:moveTo>
                <a:cubicBezTo>
                  <a:pt x="780362" y="-4141"/>
                  <a:pt x="384761" y="409961"/>
                  <a:pt x="142832" y="948758"/>
                </a:cubicBezTo>
                <a:cubicBezTo>
                  <a:pt x="45701" y="1178841"/>
                  <a:pt x="-27332" y="1511621"/>
                  <a:pt x="20706" y="1826290"/>
                </a:cubicBezTo>
                <a:cubicBezTo>
                  <a:pt x="107398" y="2314687"/>
                  <a:pt x="614511" y="2822433"/>
                  <a:pt x="1067151" y="2866822"/>
                </a:cubicBezTo>
                <a:cubicBezTo>
                  <a:pt x="1492714" y="2930341"/>
                  <a:pt x="2131418" y="2750083"/>
                  <a:pt x="2458305" y="2333507"/>
                </a:cubicBezTo>
                <a:cubicBezTo>
                  <a:pt x="2600307" y="2158967"/>
                  <a:pt x="2656026" y="1940194"/>
                  <a:pt x="2743431" y="1711059"/>
                </a:cubicBezTo>
                <a:cubicBezTo>
                  <a:pt x="2774964" y="1460796"/>
                  <a:pt x="2799834" y="1275000"/>
                  <a:pt x="2738999" y="1019178"/>
                </a:cubicBezTo>
                <a:cubicBezTo>
                  <a:pt x="2686012" y="851501"/>
                  <a:pt x="2570049" y="719469"/>
                  <a:pt x="2503118" y="566623"/>
                </a:cubicBezTo>
                <a:cubicBezTo>
                  <a:pt x="2402000" y="384109"/>
                  <a:pt x="2230432" y="207891"/>
                  <a:pt x="2052531" y="146569"/>
                </a:cubicBezTo>
                <a:cubicBezTo>
                  <a:pt x="1834026" y="39461"/>
                  <a:pt x="1653946" y="34020"/>
                  <a:pt x="1448302" y="313"/>
                </a:cubicBezTo>
                <a:cubicBezTo>
                  <a:pt x="1418876" y="4347"/>
                  <a:pt x="1397264" y="3164"/>
                  <a:pt x="1369512" y="5238"/>
                </a:cubicBezTo>
                <a:close/>
              </a:path>
              <a:path w="2778540" h="2890648" stroke="0" extrusionOk="0">
                <a:moveTo>
                  <a:pt x="1369512" y="5238"/>
                </a:moveTo>
                <a:cubicBezTo>
                  <a:pt x="754403" y="44479"/>
                  <a:pt x="356150" y="450260"/>
                  <a:pt x="142832" y="948758"/>
                </a:cubicBezTo>
                <a:cubicBezTo>
                  <a:pt x="-4779" y="1241348"/>
                  <a:pt x="-889" y="1557470"/>
                  <a:pt x="20706" y="1826290"/>
                </a:cubicBezTo>
                <a:cubicBezTo>
                  <a:pt x="183612" y="2290160"/>
                  <a:pt x="616280" y="2749634"/>
                  <a:pt x="1067151" y="2866822"/>
                </a:cubicBezTo>
                <a:cubicBezTo>
                  <a:pt x="1636406" y="2915647"/>
                  <a:pt x="2101091" y="2697166"/>
                  <a:pt x="2458305" y="2333507"/>
                </a:cubicBezTo>
                <a:cubicBezTo>
                  <a:pt x="2611906" y="2149278"/>
                  <a:pt x="2716917" y="1952062"/>
                  <a:pt x="2743431" y="1711059"/>
                </a:cubicBezTo>
                <a:cubicBezTo>
                  <a:pt x="2748714" y="1478083"/>
                  <a:pt x="2804703" y="1229330"/>
                  <a:pt x="2738999" y="1019178"/>
                </a:cubicBezTo>
                <a:cubicBezTo>
                  <a:pt x="2679450" y="833389"/>
                  <a:pt x="2584063" y="721495"/>
                  <a:pt x="2503118" y="566623"/>
                </a:cubicBezTo>
                <a:cubicBezTo>
                  <a:pt x="2417302" y="353098"/>
                  <a:pt x="2262263" y="259254"/>
                  <a:pt x="2052531" y="146569"/>
                </a:cubicBezTo>
                <a:cubicBezTo>
                  <a:pt x="1895224" y="27693"/>
                  <a:pt x="1639893" y="24600"/>
                  <a:pt x="1448302" y="313"/>
                </a:cubicBezTo>
                <a:cubicBezTo>
                  <a:pt x="1419643" y="891"/>
                  <a:pt x="1393777" y="-1914"/>
                  <a:pt x="1369512" y="5238"/>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0" name="!!uitlegtekst">
            <a:extLst>
              <a:ext uri="{FF2B5EF4-FFF2-40B4-BE49-F238E27FC236}">
                <a16:creationId xmlns:a16="http://schemas.microsoft.com/office/drawing/2014/main" id="{7BC5D36E-6EBE-022A-149E-1EAC018461E3}"/>
              </a:ext>
            </a:extLst>
          </p:cNvPr>
          <p:cNvSpPr/>
          <p:nvPr/>
        </p:nvSpPr>
        <p:spPr>
          <a:xfrm>
            <a:off x="7403453" y="2679822"/>
            <a:ext cx="4320085" cy="203132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FD6123"/>
                </a:solidFill>
              </a:rPr>
              <a:t>In een Foodtruck wordt met veel passie aan fijne, specifieke gerechten gewerkt. Zet een aantal foodtrucks bij elkaar en je voelt je al snel als een kind in een snoepwinkel. </a:t>
            </a:r>
          </a:p>
          <a:p>
            <a:endParaRPr lang="nl-BE" sz="1400" dirty="0">
              <a:solidFill>
                <a:srgbClr val="FD6123"/>
              </a:solidFill>
            </a:endParaRPr>
          </a:p>
          <a:p>
            <a:r>
              <a:rPr lang="nl-BE" sz="1400" dirty="0">
                <a:solidFill>
                  <a:srgbClr val="FD6123"/>
                </a:solidFill>
              </a:rPr>
              <a:t>Er zijn de hele zomer op verschillende plaatsen mogelijkheden om aan te schuiven. Het hoeft dus niet beperkt te blijven tot </a:t>
            </a:r>
            <a:br>
              <a:rPr lang="nl-BE" sz="1400" dirty="0">
                <a:solidFill>
                  <a:srgbClr val="FD6123"/>
                </a:solidFill>
              </a:rPr>
            </a:br>
            <a:r>
              <a:rPr lang="nl-BE" sz="1400" dirty="0">
                <a:solidFill>
                  <a:srgbClr val="FD6123"/>
                </a:solidFill>
              </a:rPr>
              <a:t>één avond of middag. </a:t>
            </a:r>
          </a:p>
        </p:txBody>
      </p:sp>
      <p:pic>
        <p:nvPicPr>
          <p:cNvPr id="12" name="!!website">
            <a:extLst>
              <a:ext uri="{FF2B5EF4-FFF2-40B4-BE49-F238E27FC236}">
                <a16:creationId xmlns:a16="http://schemas.microsoft.com/office/drawing/2014/main" id="{CB4F4687-2EF1-5AEC-FA31-9F7C580885A0}"/>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562022" y="5519924"/>
            <a:ext cx="640104" cy="472156"/>
          </a:xfrm>
          <a:prstGeom prst="rect">
            <a:avLst/>
          </a:prstGeom>
          <a:effectLst>
            <a:outerShdw blurRad="50800" dist="38100" dir="2700000" algn="tl" rotWithShape="0">
              <a:prstClr val="black">
                <a:alpha val="40000"/>
              </a:prstClr>
            </a:outerShdw>
          </a:effectLst>
        </p:spPr>
      </p:pic>
      <p:sp>
        <p:nvSpPr>
          <p:cNvPr id="13" name="!!website1">
            <a:hlinkClick r:id="rId7"/>
            <a:extLst>
              <a:ext uri="{FF2B5EF4-FFF2-40B4-BE49-F238E27FC236}">
                <a16:creationId xmlns:a16="http://schemas.microsoft.com/office/drawing/2014/main" id="{766C56A0-17D6-8316-F0C6-954BEEAE4030}"/>
              </a:ext>
            </a:extLst>
          </p:cNvPr>
          <p:cNvSpPr/>
          <p:nvPr/>
        </p:nvSpPr>
        <p:spPr>
          <a:xfrm>
            <a:off x="8245470" y="5602113"/>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FD743D"/>
                </a:solidFill>
                <a:latin typeface="+mj-lt"/>
              </a:rPr>
              <a:t>Chefs on Wheels</a:t>
            </a:r>
          </a:p>
        </p:txBody>
      </p:sp>
      <p:grpSp>
        <p:nvGrpSpPr>
          <p:cNvPr id="62" name="Groep 61">
            <a:extLst>
              <a:ext uri="{FF2B5EF4-FFF2-40B4-BE49-F238E27FC236}">
                <a16:creationId xmlns:a16="http://schemas.microsoft.com/office/drawing/2014/main" id="{FEE80409-7F9A-950D-6E52-99AA57314720}"/>
              </a:ext>
            </a:extLst>
          </p:cNvPr>
          <p:cNvGrpSpPr/>
          <p:nvPr/>
        </p:nvGrpSpPr>
        <p:grpSpPr>
          <a:xfrm>
            <a:off x="10420892" y="5830942"/>
            <a:ext cx="1525615" cy="785882"/>
            <a:chOff x="10420892" y="5830942"/>
            <a:chExt cx="1525615" cy="785882"/>
          </a:xfrm>
        </p:grpSpPr>
        <p:grpSp>
          <p:nvGrpSpPr>
            <p:cNvPr id="66" name="!!aanbevolendoor...">
              <a:extLst>
                <a:ext uri="{FF2B5EF4-FFF2-40B4-BE49-F238E27FC236}">
                  <a16:creationId xmlns:a16="http://schemas.microsoft.com/office/drawing/2014/main" id="{078D5F7E-357A-FC89-6F70-8E8165011A10}"/>
                </a:ext>
              </a:extLst>
            </p:cNvPr>
            <p:cNvGrpSpPr/>
            <p:nvPr/>
          </p:nvGrpSpPr>
          <p:grpSpPr>
            <a:xfrm>
              <a:off x="10453195" y="5862948"/>
              <a:ext cx="1066252" cy="359995"/>
              <a:chOff x="10453195" y="5862948"/>
              <a:chExt cx="1066252" cy="359995"/>
            </a:xfrm>
          </p:grpSpPr>
          <p:sp>
            <p:nvSpPr>
              <p:cNvPr id="92" name="Vrije vorm: vorm 91">
                <a:extLst>
                  <a:ext uri="{FF2B5EF4-FFF2-40B4-BE49-F238E27FC236}">
                    <a16:creationId xmlns:a16="http://schemas.microsoft.com/office/drawing/2014/main" id="{C7F5BC8D-5F86-7D1A-38B0-2A335D0C951E}"/>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93" name="Groep 92">
                <a:extLst>
                  <a:ext uri="{FF2B5EF4-FFF2-40B4-BE49-F238E27FC236}">
                    <a16:creationId xmlns:a16="http://schemas.microsoft.com/office/drawing/2014/main" id="{B61F8025-10DF-51F2-B738-C7B85D36BCC1}"/>
                  </a:ext>
                </a:extLst>
              </p:cNvPr>
              <p:cNvGrpSpPr/>
              <p:nvPr/>
            </p:nvGrpSpPr>
            <p:grpSpPr>
              <a:xfrm>
                <a:off x="10494392" y="5904165"/>
                <a:ext cx="983631" cy="277642"/>
                <a:chOff x="10494392" y="5904165"/>
                <a:chExt cx="983631" cy="277642"/>
              </a:xfrm>
            </p:grpSpPr>
            <p:sp>
              <p:nvSpPr>
                <p:cNvPr id="94" name="Vrije vorm: vorm 93">
                  <a:extLst>
                    <a:ext uri="{FF2B5EF4-FFF2-40B4-BE49-F238E27FC236}">
                      <a16:creationId xmlns:a16="http://schemas.microsoft.com/office/drawing/2014/main" id="{1E4250A0-C54E-5AB8-E8A5-FCC358D05920}"/>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FD743D"/>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2F957FF5-5C96-A38D-22C8-DD436223803F}"/>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FD743D"/>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ACEE44EE-CBE7-B747-BB57-5975C7DCF32E}"/>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FD743D"/>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1E297826-1D45-68F5-4DE3-62C57E9E76C7}"/>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FD743D"/>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5C11B8C5-9DB2-E205-7245-71743DB5A378}"/>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D743D"/>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0562A8D1-6F50-28B5-03DE-DC1369F3F0E4}"/>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FD743D"/>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69A7753E-EBF2-09EF-A741-724D4C0F2061}"/>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D743D"/>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4D1CBA2E-E016-7681-01F9-D5D38D0AE6BA}"/>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FD743D"/>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BE33C08C-4947-830D-7ABA-106733F57F7B}"/>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D743D"/>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4FBE5E52-B88E-D729-054C-52715C164827}"/>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FD743D"/>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9698C3F6-F114-F135-840C-0F6A7A5EED3E}"/>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FD743D"/>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4F1E22FF-F349-9D46-CF2A-A66FCD81C89B}"/>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FD743D"/>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34F397C5-9465-2E7B-30CF-28FCDF0552C1}"/>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D743D"/>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6BED3026-8C64-D0FD-E4F3-2E663ACA8E59}"/>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FD743D"/>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FF397BBE-8902-6585-4CA0-465C5C80428A}"/>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F0248B75-CA60-7287-1AD9-C0ADB4F02C80}"/>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BE5A73DB-1B8D-B7CC-C326-CC0245787375}"/>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grpSp>
        </p:grpSp>
        <p:grpSp>
          <p:nvGrpSpPr>
            <p:cNvPr id="72" name="!!pijlterug">
              <a:extLst>
                <a:ext uri="{FF2B5EF4-FFF2-40B4-BE49-F238E27FC236}">
                  <a16:creationId xmlns:a16="http://schemas.microsoft.com/office/drawing/2014/main" id="{1292361A-64A8-F1D7-8C4F-C7513B90A815}"/>
                </a:ext>
              </a:extLst>
            </p:cNvPr>
            <p:cNvGrpSpPr/>
            <p:nvPr/>
          </p:nvGrpSpPr>
          <p:grpSpPr>
            <a:xfrm flipH="1">
              <a:off x="11055232" y="6050223"/>
              <a:ext cx="836061" cy="523220"/>
              <a:chOff x="5319729" y="2943256"/>
              <a:chExt cx="1553925" cy="972471"/>
            </a:xfrm>
          </p:grpSpPr>
          <p:sp>
            <p:nvSpPr>
              <p:cNvPr id="81" name="Vrije vorm: vorm 80">
                <a:extLst>
                  <a:ext uri="{FF2B5EF4-FFF2-40B4-BE49-F238E27FC236}">
                    <a16:creationId xmlns:a16="http://schemas.microsoft.com/office/drawing/2014/main" id="{9369E6F9-9344-E16F-2434-5CB55EE1D4BD}"/>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2" name="Graphic 19">
                <a:extLst>
                  <a:ext uri="{FF2B5EF4-FFF2-40B4-BE49-F238E27FC236}">
                    <a16:creationId xmlns:a16="http://schemas.microsoft.com/office/drawing/2014/main" id="{E02AC965-884D-35E1-C9E1-31B374A44B2A}"/>
                  </a:ext>
                </a:extLst>
              </p:cNvPr>
              <p:cNvGrpSpPr/>
              <p:nvPr/>
            </p:nvGrpSpPr>
            <p:grpSpPr>
              <a:xfrm>
                <a:off x="5376853" y="3000226"/>
                <a:ext cx="1439731" cy="858354"/>
                <a:chOff x="5376853" y="3000226"/>
                <a:chExt cx="1439731" cy="858354"/>
              </a:xfrm>
            </p:grpSpPr>
            <p:grpSp>
              <p:nvGrpSpPr>
                <p:cNvPr id="83" name="Graphic 19">
                  <a:extLst>
                    <a:ext uri="{FF2B5EF4-FFF2-40B4-BE49-F238E27FC236}">
                      <a16:creationId xmlns:a16="http://schemas.microsoft.com/office/drawing/2014/main" id="{3D5E187B-E5D2-1416-0FE8-678087AF1AA5}"/>
                    </a:ext>
                  </a:extLst>
                </p:cNvPr>
                <p:cNvGrpSpPr/>
                <p:nvPr/>
              </p:nvGrpSpPr>
              <p:grpSpPr>
                <a:xfrm>
                  <a:off x="5378317" y="3000226"/>
                  <a:ext cx="1435193" cy="853806"/>
                  <a:chOff x="5378317" y="3000226"/>
                  <a:chExt cx="1435193" cy="853806"/>
                </a:xfrm>
              </p:grpSpPr>
              <p:sp>
                <p:nvSpPr>
                  <p:cNvPr id="86" name="Vrije vorm: vorm 85">
                    <a:extLst>
                      <a:ext uri="{FF2B5EF4-FFF2-40B4-BE49-F238E27FC236}">
                        <a16:creationId xmlns:a16="http://schemas.microsoft.com/office/drawing/2014/main" id="{A947DE26-0C52-B18A-5614-7F4191BB6A7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D743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7" name="Vrije vorm: vorm 86">
                    <a:extLst>
                      <a:ext uri="{FF2B5EF4-FFF2-40B4-BE49-F238E27FC236}">
                        <a16:creationId xmlns:a16="http://schemas.microsoft.com/office/drawing/2014/main" id="{F1A803D7-A508-71F9-8090-95C2EBD86FBB}"/>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8" name="Vrije vorm: vorm 87">
                    <a:extLst>
                      <a:ext uri="{FF2B5EF4-FFF2-40B4-BE49-F238E27FC236}">
                        <a16:creationId xmlns:a16="http://schemas.microsoft.com/office/drawing/2014/main" id="{EB5E8583-2148-84C3-1AB4-A8D9C40E5BFC}"/>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9" name="Vrije vorm: vorm 88">
                    <a:extLst>
                      <a:ext uri="{FF2B5EF4-FFF2-40B4-BE49-F238E27FC236}">
                        <a16:creationId xmlns:a16="http://schemas.microsoft.com/office/drawing/2014/main" id="{B8C6CCC7-11D4-8617-DDB7-2F749D75024B}"/>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28A3819E-66B1-2A9E-49EE-0B183CB71A1B}"/>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D813ECB4-CF0D-8B79-A832-CA936ABDB49A}"/>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4" name="Vrije vorm: vorm 83">
                  <a:extLst>
                    <a:ext uri="{FF2B5EF4-FFF2-40B4-BE49-F238E27FC236}">
                      <a16:creationId xmlns:a16="http://schemas.microsoft.com/office/drawing/2014/main" id="{F94079EE-DDE7-C6C9-B961-DEFC72A34F42}"/>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5" name="Vrije vorm: vorm 84">
                  <a:extLst>
                    <a:ext uri="{FF2B5EF4-FFF2-40B4-BE49-F238E27FC236}">
                      <a16:creationId xmlns:a16="http://schemas.microsoft.com/office/drawing/2014/main" id="{E991932A-A0E7-CFF2-1D16-12886E17C703}"/>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76" name="!!linkvorigedia">
              <a:hlinkClick r:id="" action="ppaction://hlinkshowjump?jump=nextslide"/>
              <a:extLst>
                <a:ext uri="{FF2B5EF4-FFF2-40B4-BE49-F238E27FC236}">
                  <a16:creationId xmlns:a16="http://schemas.microsoft.com/office/drawing/2014/main" id="{E552156F-3B46-C135-3469-D7A2A275FBB9}"/>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86561228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2"/>
                                        </p:tgtEl>
                                        <p:attrNameLst>
                                          <p:attrName>style.visibility</p:attrName>
                                        </p:attrNameLst>
                                      </p:cBhvr>
                                      <p:to>
                                        <p:strVal val="visible"/>
                                      </p:to>
                                    </p:set>
                                    <p:anim calcmode="lin" valueType="num">
                                      <p:cBhvr>
                                        <p:cTn id="40" dur="500" fill="hold"/>
                                        <p:tgtEl>
                                          <p:spTgt spid="12"/>
                                        </p:tgtEl>
                                        <p:attrNameLst>
                                          <p:attrName>ppt_w</p:attrName>
                                        </p:attrNameLst>
                                      </p:cBhvr>
                                      <p:tavLst>
                                        <p:tav tm="0">
                                          <p:val>
                                            <p:fltVal val="0"/>
                                          </p:val>
                                        </p:tav>
                                        <p:tav tm="100000">
                                          <p:val>
                                            <p:strVal val="#ppt_w"/>
                                          </p:val>
                                        </p:tav>
                                      </p:tavLst>
                                    </p:anim>
                                    <p:anim calcmode="lin" valueType="num">
                                      <p:cBhvr>
                                        <p:cTn id="41" dur="500" fill="hold"/>
                                        <p:tgtEl>
                                          <p:spTgt spid="12"/>
                                        </p:tgtEl>
                                        <p:attrNameLst>
                                          <p:attrName>ppt_h</p:attrName>
                                        </p:attrNameLst>
                                      </p:cBhvr>
                                      <p:tavLst>
                                        <p:tav tm="0">
                                          <p:val>
                                            <p:fltVal val="0"/>
                                          </p:val>
                                        </p:tav>
                                        <p:tav tm="100000">
                                          <p:val>
                                            <p:strVal val="#ppt_h"/>
                                          </p:val>
                                        </p:tav>
                                      </p:tavLst>
                                    </p:anim>
                                    <p:anim calcmode="lin" valueType="num">
                                      <p:cBhvr>
                                        <p:cTn id="42" dur="500" fill="hold"/>
                                        <p:tgtEl>
                                          <p:spTgt spid="12"/>
                                        </p:tgtEl>
                                        <p:attrNameLst>
                                          <p:attrName>style.rotation</p:attrName>
                                        </p:attrNameLst>
                                      </p:cBhvr>
                                      <p:tavLst>
                                        <p:tav tm="0">
                                          <p:val>
                                            <p:fltVal val="360"/>
                                          </p:val>
                                        </p:tav>
                                        <p:tav tm="100000">
                                          <p:val>
                                            <p:fltVal val="0"/>
                                          </p:val>
                                        </p:tav>
                                      </p:tavLst>
                                    </p:anim>
                                    <p:animEffect transition="in" filter="fade">
                                      <p:cBhvr>
                                        <p:cTn id="43" dur="500"/>
                                        <p:tgtEl>
                                          <p:spTgt spid="12"/>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3"/>
                                        </p:tgtEl>
                                        <p:attrNameLst>
                                          <p:attrName>style.visibility</p:attrName>
                                        </p:attrNameLst>
                                      </p:cBhvr>
                                      <p:to>
                                        <p:strVal val="visible"/>
                                      </p:to>
                                    </p:set>
                                    <p:anim calcmode="lin" valueType="num">
                                      <p:cBhvr>
                                        <p:cTn id="46" dur="500" fill="hold"/>
                                        <p:tgtEl>
                                          <p:spTgt spid="13"/>
                                        </p:tgtEl>
                                        <p:attrNameLst>
                                          <p:attrName>ppt_w</p:attrName>
                                        </p:attrNameLst>
                                      </p:cBhvr>
                                      <p:tavLst>
                                        <p:tav tm="0">
                                          <p:val>
                                            <p:fltVal val="0"/>
                                          </p:val>
                                        </p:tav>
                                        <p:tav tm="100000">
                                          <p:val>
                                            <p:strVal val="#ppt_w"/>
                                          </p:val>
                                        </p:tav>
                                      </p:tavLst>
                                    </p:anim>
                                    <p:anim calcmode="lin" valueType="num">
                                      <p:cBhvr>
                                        <p:cTn id="47" dur="500" fill="hold"/>
                                        <p:tgtEl>
                                          <p:spTgt spid="13"/>
                                        </p:tgtEl>
                                        <p:attrNameLst>
                                          <p:attrName>ppt_h</p:attrName>
                                        </p:attrNameLst>
                                      </p:cBhvr>
                                      <p:tavLst>
                                        <p:tav tm="0">
                                          <p:val>
                                            <p:fltVal val="0"/>
                                          </p:val>
                                        </p:tav>
                                        <p:tav tm="100000">
                                          <p:val>
                                            <p:strVal val="#ppt_h"/>
                                          </p:val>
                                        </p:tav>
                                      </p:tavLst>
                                    </p:anim>
                                    <p:animEffect transition="in" filter="fade">
                                      <p:cBhvr>
                                        <p:cTn id="4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3" grpId="0"/>
    </p:bld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2F416056-8853-C28D-C35F-E89D54DE1B43}"/>
              </a:ext>
            </a:extLst>
          </p:cNvPr>
          <p:cNvSpPr/>
          <p:nvPr/>
        </p:nvSpPr>
        <p:spPr>
          <a:xfrm>
            <a:off x="205946" y="197708"/>
            <a:ext cx="11780108" cy="6462584"/>
          </a:xfrm>
          <a:prstGeom prst="rect">
            <a:avLst/>
          </a:prstGeom>
          <a:solidFill>
            <a:srgbClr val="FEB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50" name="!!golvendevormlinks1">
            <a:extLst>
              <a:ext uri="{FF2B5EF4-FFF2-40B4-BE49-F238E27FC236}">
                <a16:creationId xmlns:a16="http://schemas.microsoft.com/office/drawing/2014/main" id="{F92DEEF3-15BD-60F2-0B65-64B1416F2D24}"/>
              </a:ext>
            </a:extLst>
          </p:cNvPr>
          <p:cNvSpPr>
            <a:spLocks/>
          </p:cNvSpPr>
          <p:nvPr/>
        </p:nvSpPr>
        <p:spPr>
          <a:xfrm>
            <a:off x="5892595" y="197706"/>
            <a:ext cx="609345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DED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51" name="!!golvendevormlinks2">
            <a:extLst>
              <a:ext uri="{FF2B5EF4-FFF2-40B4-BE49-F238E27FC236}">
                <a16:creationId xmlns:a16="http://schemas.microsoft.com/office/drawing/2014/main" id="{35D9AFDF-4EC5-52B2-9562-C3C90721CC6D}"/>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17" name="!!tekst_waarom">
            <a:extLst>
              <a:ext uri="{FF2B5EF4-FFF2-40B4-BE49-F238E27FC236}">
                <a16:creationId xmlns:a16="http://schemas.microsoft.com/office/drawing/2014/main" id="{3F8B8C93-63CE-6F90-F51F-BE3BF5E881C0}"/>
              </a:ext>
            </a:extLst>
          </p:cNvPr>
          <p:cNvSpPr/>
          <p:nvPr/>
        </p:nvSpPr>
        <p:spPr>
          <a:xfrm>
            <a:off x="7737839" y="4730556"/>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FD6123"/>
                </a:solidFill>
                <a:latin typeface="Montserrat ExtraBold" panose="00000900000000000000" pitchFamily="2" charset="0"/>
              </a:rPr>
              <a:t>W</a:t>
            </a:r>
            <a:r>
              <a:rPr lang="nl-BE" sz="2400" dirty="0" err="1">
                <a:solidFill>
                  <a:srgbClr val="FD6123"/>
                </a:solidFill>
                <a:latin typeface="Montserrat ExtraBold" panose="00000900000000000000" pitchFamily="2" charset="0"/>
              </a:rPr>
              <a:t>aarom</a:t>
            </a:r>
            <a:r>
              <a:rPr lang="nl-BE" sz="2400" dirty="0">
                <a:solidFill>
                  <a:srgbClr val="FD6123"/>
                </a:solidFill>
                <a:latin typeface="Montserrat ExtraBold" panose="00000900000000000000" pitchFamily="2" charset="0"/>
              </a:rPr>
              <a:t>?</a:t>
            </a:r>
          </a:p>
        </p:txBody>
      </p:sp>
      <p:sp>
        <p:nvSpPr>
          <p:cNvPr id="18" name="!!waaromtekst">
            <a:extLst>
              <a:ext uri="{FF2B5EF4-FFF2-40B4-BE49-F238E27FC236}">
                <a16:creationId xmlns:a16="http://schemas.microsoft.com/office/drawing/2014/main" id="{52AA980E-5DA7-565F-76E2-AC5B0CAB9F80}"/>
              </a:ext>
            </a:extLst>
          </p:cNvPr>
          <p:cNvSpPr/>
          <p:nvPr/>
        </p:nvSpPr>
        <p:spPr>
          <a:xfrm>
            <a:off x="7754339" y="5230332"/>
            <a:ext cx="4048460"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FD6123"/>
                </a:solidFill>
              </a:rPr>
              <a:t>“Zon, vrienden, lekker eten en drinken. </a:t>
            </a:r>
            <a:br>
              <a:rPr lang="nl-BE" sz="1400" i="1" dirty="0">
                <a:solidFill>
                  <a:srgbClr val="FD6123"/>
                </a:solidFill>
              </a:rPr>
            </a:br>
            <a:r>
              <a:rPr lang="nl-BE" sz="1400" i="1" dirty="0">
                <a:solidFill>
                  <a:srgbClr val="FD6123"/>
                </a:solidFill>
              </a:rPr>
              <a:t>Het hoeft niet mooier te worden van ons.”</a:t>
            </a:r>
          </a:p>
        </p:txBody>
      </p:sp>
      <p:sp>
        <p:nvSpPr>
          <p:cNvPr id="44" name="!!cirkelfoodtruckfun">
            <a:extLst>
              <a:ext uri="{FF2B5EF4-FFF2-40B4-BE49-F238E27FC236}">
                <a16:creationId xmlns:a16="http://schemas.microsoft.com/office/drawing/2014/main" id="{5DE1E8FB-9108-A864-7504-887ECEA3C6D1}"/>
              </a:ext>
            </a:extLst>
          </p:cNvPr>
          <p:cNvSpPr/>
          <p:nvPr/>
        </p:nvSpPr>
        <p:spPr>
          <a:xfrm rot="18630157">
            <a:off x="-460020" y="198002"/>
            <a:ext cx="5522030" cy="4730206"/>
          </a:xfrm>
          <a:custGeom>
            <a:avLst/>
            <a:gdLst>
              <a:gd name="connsiteX0" fmla="*/ 5156300 w 5522030"/>
              <a:gd name="connsiteY0" fmla="*/ 1036903 h 4730206"/>
              <a:gd name="connsiteX1" fmla="*/ 4276411 w 5522030"/>
              <a:gd name="connsiteY1" fmla="*/ 265471 h 4730206"/>
              <a:gd name="connsiteX2" fmla="*/ 3122760 w 5522030"/>
              <a:gd name="connsiteY2" fmla="*/ 454 h 4730206"/>
              <a:gd name="connsiteX3" fmla="*/ 2530629 w 5522030"/>
              <a:gd name="connsiteY3" fmla="*/ 56431 h 4730206"/>
              <a:gd name="connsiteX4" fmla="*/ 2061820 w 5522030"/>
              <a:gd name="connsiteY4" fmla="*/ 28442 h 4730206"/>
              <a:gd name="connsiteX5" fmla="*/ 946655 w 5522030"/>
              <a:gd name="connsiteY5" fmla="*/ 464889 h 4730206"/>
              <a:gd name="connsiteX6" fmla="*/ 192713 w 5522030"/>
              <a:gd name="connsiteY6" fmla="*/ 1372766 h 4730206"/>
              <a:gd name="connsiteX7" fmla="*/ 134986 w 5522030"/>
              <a:gd name="connsiteY7" fmla="*/ 1512707 h 4730206"/>
              <a:gd name="connsiteX8" fmla="*/ 848695 w 5522030"/>
              <a:gd name="connsiteY8" fmla="*/ 4103392 h 4730206"/>
              <a:gd name="connsiteX9" fmla="*/ 2206137 w 5522030"/>
              <a:gd name="connsiteY9" fmla="*/ 4678030 h 4730206"/>
              <a:gd name="connsiteX10" fmla="*/ 4904402 w 5522030"/>
              <a:gd name="connsiteY10" fmla="*/ 3915343 h 4730206"/>
              <a:gd name="connsiteX11" fmla="*/ 5156300 w 5522030"/>
              <a:gd name="connsiteY11" fmla="*/ 1036903 h 473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2030" h="4730206" fill="none" extrusionOk="0">
                <a:moveTo>
                  <a:pt x="5156300" y="1036903"/>
                </a:moveTo>
                <a:cubicBezTo>
                  <a:pt x="4932809" y="656905"/>
                  <a:pt x="4640355" y="424319"/>
                  <a:pt x="4276411" y="265471"/>
                </a:cubicBezTo>
                <a:cubicBezTo>
                  <a:pt x="3926315" y="65172"/>
                  <a:pt x="3519502" y="-20844"/>
                  <a:pt x="3122760" y="454"/>
                </a:cubicBezTo>
                <a:cubicBezTo>
                  <a:pt x="2924596" y="-356"/>
                  <a:pt x="2731279" y="62450"/>
                  <a:pt x="2530629" y="56431"/>
                </a:cubicBezTo>
                <a:cubicBezTo>
                  <a:pt x="2379756" y="70973"/>
                  <a:pt x="2219913" y="20446"/>
                  <a:pt x="2061820" y="28442"/>
                </a:cubicBezTo>
                <a:cubicBezTo>
                  <a:pt x="1671630" y="67259"/>
                  <a:pt x="1328940" y="222014"/>
                  <a:pt x="946655" y="464889"/>
                </a:cubicBezTo>
                <a:cubicBezTo>
                  <a:pt x="586025" y="710337"/>
                  <a:pt x="325097" y="1015454"/>
                  <a:pt x="192713" y="1372766"/>
                </a:cubicBezTo>
                <a:cubicBezTo>
                  <a:pt x="171180" y="1413923"/>
                  <a:pt x="152024" y="1464558"/>
                  <a:pt x="134986" y="1512707"/>
                </a:cubicBezTo>
                <a:cubicBezTo>
                  <a:pt x="-223981" y="2557426"/>
                  <a:pt x="164273" y="3570907"/>
                  <a:pt x="848695" y="4103392"/>
                </a:cubicBezTo>
                <a:cubicBezTo>
                  <a:pt x="1303156" y="4447338"/>
                  <a:pt x="1627385" y="4606979"/>
                  <a:pt x="2206137" y="4678030"/>
                </a:cubicBezTo>
                <a:cubicBezTo>
                  <a:pt x="3172862" y="4889324"/>
                  <a:pt x="4297321" y="4493785"/>
                  <a:pt x="4904402" y="3915343"/>
                </a:cubicBezTo>
                <a:cubicBezTo>
                  <a:pt x="5672598" y="3142956"/>
                  <a:pt x="5735280" y="1882528"/>
                  <a:pt x="5156300" y="1036903"/>
                </a:cubicBezTo>
                <a:close/>
              </a:path>
              <a:path w="5522030" h="4730206" stroke="0" extrusionOk="0">
                <a:moveTo>
                  <a:pt x="5156300" y="1036903"/>
                </a:moveTo>
                <a:cubicBezTo>
                  <a:pt x="4938073" y="718492"/>
                  <a:pt x="4644577" y="515138"/>
                  <a:pt x="4276411" y="265471"/>
                </a:cubicBezTo>
                <a:cubicBezTo>
                  <a:pt x="3908657" y="107426"/>
                  <a:pt x="3493588" y="-25209"/>
                  <a:pt x="3122760" y="454"/>
                </a:cubicBezTo>
                <a:cubicBezTo>
                  <a:pt x="2921499" y="-11150"/>
                  <a:pt x="2701751" y="84415"/>
                  <a:pt x="2530629" y="56431"/>
                </a:cubicBezTo>
                <a:cubicBezTo>
                  <a:pt x="2350878" y="34160"/>
                  <a:pt x="2204076" y="22541"/>
                  <a:pt x="2061820" y="28442"/>
                </a:cubicBezTo>
                <a:cubicBezTo>
                  <a:pt x="1690352" y="93766"/>
                  <a:pt x="1222757" y="220933"/>
                  <a:pt x="946655" y="464889"/>
                </a:cubicBezTo>
                <a:cubicBezTo>
                  <a:pt x="645344" y="745143"/>
                  <a:pt x="413580" y="1047746"/>
                  <a:pt x="192713" y="1372766"/>
                </a:cubicBezTo>
                <a:cubicBezTo>
                  <a:pt x="162060" y="1420798"/>
                  <a:pt x="149227" y="1457704"/>
                  <a:pt x="134986" y="1512707"/>
                </a:cubicBezTo>
                <a:cubicBezTo>
                  <a:pt x="-116765" y="2397979"/>
                  <a:pt x="223247" y="3476727"/>
                  <a:pt x="848695" y="4103392"/>
                </a:cubicBezTo>
                <a:cubicBezTo>
                  <a:pt x="1289938" y="4404355"/>
                  <a:pt x="1775186" y="4629991"/>
                  <a:pt x="2206137" y="4678030"/>
                </a:cubicBezTo>
                <a:cubicBezTo>
                  <a:pt x="3252076" y="4982502"/>
                  <a:pt x="4249038" y="4607941"/>
                  <a:pt x="4904402" y="3915343"/>
                </a:cubicBezTo>
                <a:cubicBezTo>
                  <a:pt x="5588467" y="3189987"/>
                  <a:pt x="5697501" y="1956999"/>
                  <a:pt x="5156300" y="1036903"/>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45" name="!!fotofoodtruckfun">
            <a:extLst>
              <a:ext uri="{FF2B5EF4-FFF2-40B4-BE49-F238E27FC236}">
                <a16:creationId xmlns:a16="http://schemas.microsoft.com/office/drawing/2014/main" id="{C5C4FA70-C431-5805-BF77-B4EE6FF7A95F}"/>
              </a:ext>
            </a:extLst>
          </p:cNvPr>
          <p:cNvSpPr/>
          <p:nvPr/>
        </p:nvSpPr>
        <p:spPr>
          <a:xfrm rot="18630157">
            <a:off x="-349022" y="293082"/>
            <a:ext cx="5300038" cy="4540046"/>
          </a:xfrm>
          <a:custGeom>
            <a:avLst/>
            <a:gdLst>
              <a:gd name="connsiteX0" fmla="*/ 4949010 w 5300038"/>
              <a:gd name="connsiteY0" fmla="*/ 995219 h 4540046"/>
              <a:gd name="connsiteX1" fmla="*/ 4104494 w 5300038"/>
              <a:gd name="connsiteY1" fmla="*/ 254798 h 4540046"/>
              <a:gd name="connsiteX2" fmla="*/ 2997221 w 5300038"/>
              <a:gd name="connsiteY2" fmla="*/ 436 h 4540046"/>
              <a:gd name="connsiteX3" fmla="*/ 2428895 w 5300038"/>
              <a:gd name="connsiteY3" fmla="*/ 54162 h 4540046"/>
              <a:gd name="connsiteX4" fmla="*/ 1978932 w 5300038"/>
              <a:gd name="connsiteY4" fmla="*/ 27299 h 4540046"/>
              <a:gd name="connsiteX5" fmla="*/ 908598 w 5300038"/>
              <a:gd name="connsiteY5" fmla="*/ 446199 h 4540046"/>
              <a:gd name="connsiteX6" fmla="*/ 184965 w 5300038"/>
              <a:gd name="connsiteY6" fmla="*/ 1317579 h 4540046"/>
              <a:gd name="connsiteX7" fmla="*/ 129560 w 5300038"/>
              <a:gd name="connsiteY7" fmla="*/ 1451895 h 4540046"/>
              <a:gd name="connsiteX8" fmla="*/ 814576 w 5300038"/>
              <a:gd name="connsiteY8" fmla="*/ 3938430 h 4540046"/>
              <a:gd name="connsiteX9" fmla="*/ 2117447 w 5300038"/>
              <a:gd name="connsiteY9" fmla="*/ 4489967 h 4540046"/>
              <a:gd name="connsiteX10" fmla="*/ 4707240 w 5300038"/>
              <a:gd name="connsiteY10" fmla="*/ 3757942 h 4540046"/>
              <a:gd name="connsiteX11" fmla="*/ 4949010 w 5300038"/>
              <a:gd name="connsiteY11" fmla="*/ 995219 h 454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00038" h="4540046" fill="none" extrusionOk="0">
                <a:moveTo>
                  <a:pt x="4949010" y="995219"/>
                </a:moveTo>
                <a:cubicBezTo>
                  <a:pt x="4732672" y="614625"/>
                  <a:pt x="4463781" y="390986"/>
                  <a:pt x="4104494" y="254798"/>
                </a:cubicBezTo>
                <a:cubicBezTo>
                  <a:pt x="3781895" y="12636"/>
                  <a:pt x="3373803" y="-66330"/>
                  <a:pt x="2997221" y="436"/>
                </a:cubicBezTo>
                <a:cubicBezTo>
                  <a:pt x="2808103" y="-15074"/>
                  <a:pt x="2623870" y="60556"/>
                  <a:pt x="2428895" y="54162"/>
                </a:cubicBezTo>
                <a:cubicBezTo>
                  <a:pt x="2278079" y="54447"/>
                  <a:pt x="2132738" y="13986"/>
                  <a:pt x="1978932" y="27299"/>
                </a:cubicBezTo>
                <a:cubicBezTo>
                  <a:pt x="1608176" y="64045"/>
                  <a:pt x="1292785" y="210518"/>
                  <a:pt x="908598" y="446199"/>
                </a:cubicBezTo>
                <a:cubicBezTo>
                  <a:pt x="528540" y="692979"/>
                  <a:pt x="303114" y="976165"/>
                  <a:pt x="184965" y="1317579"/>
                </a:cubicBezTo>
                <a:cubicBezTo>
                  <a:pt x="163741" y="1352638"/>
                  <a:pt x="144803" y="1403445"/>
                  <a:pt x="129560" y="1451895"/>
                </a:cubicBezTo>
                <a:cubicBezTo>
                  <a:pt x="-207656" y="2412446"/>
                  <a:pt x="199116" y="3472748"/>
                  <a:pt x="814576" y="3938430"/>
                </a:cubicBezTo>
                <a:cubicBezTo>
                  <a:pt x="1233802" y="4260301"/>
                  <a:pt x="1557967" y="4422386"/>
                  <a:pt x="2117447" y="4489967"/>
                </a:cubicBezTo>
                <a:cubicBezTo>
                  <a:pt x="3046633" y="4701164"/>
                  <a:pt x="4091118" y="4382773"/>
                  <a:pt x="4707240" y="3757942"/>
                </a:cubicBezTo>
                <a:cubicBezTo>
                  <a:pt x="5489618" y="3002071"/>
                  <a:pt x="5512658" y="1781743"/>
                  <a:pt x="4949010" y="995219"/>
                </a:cubicBezTo>
                <a:close/>
              </a:path>
              <a:path w="5300038" h="4540046" stroke="0" extrusionOk="0">
                <a:moveTo>
                  <a:pt x="4949010" y="995219"/>
                </a:moveTo>
                <a:cubicBezTo>
                  <a:pt x="4739303" y="696680"/>
                  <a:pt x="4448369" y="450795"/>
                  <a:pt x="4104494" y="254798"/>
                </a:cubicBezTo>
                <a:cubicBezTo>
                  <a:pt x="3740453" y="122271"/>
                  <a:pt x="3372040" y="-11803"/>
                  <a:pt x="2997221" y="436"/>
                </a:cubicBezTo>
                <a:cubicBezTo>
                  <a:pt x="2805881" y="58"/>
                  <a:pt x="2601293" y="74037"/>
                  <a:pt x="2428895" y="54162"/>
                </a:cubicBezTo>
                <a:cubicBezTo>
                  <a:pt x="2260554" y="36427"/>
                  <a:pt x="2116487" y="21099"/>
                  <a:pt x="1978932" y="27299"/>
                </a:cubicBezTo>
                <a:cubicBezTo>
                  <a:pt x="1630179" y="96701"/>
                  <a:pt x="1151048" y="207677"/>
                  <a:pt x="908598" y="446199"/>
                </a:cubicBezTo>
                <a:cubicBezTo>
                  <a:pt x="616720" y="708980"/>
                  <a:pt x="350858" y="974133"/>
                  <a:pt x="184965" y="1317579"/>
                </a:cubicBezTo>
                <a:cubicBezTo>
                  <a:pt x="159709" y="1362581"/>
                  <a:pt x="145441" y="1404390"/>
                  <a:pt x="129560" y="1451895"/>
                </a:cubicBezTo>
                <a:cubicBezTo>
                  <a:pt x="-91770" y="2298777"/>
                  <a:pt x="173004" y="3346080"/>
                  <a:pt x="814576" y="3938430"/>
                </a:cubicBezTo>
                <a:cubicBezTo>
                  <a:pt x="1240856" y="4226757"/>
                  <a:pt x="1714155" y="4450419"/>
                  <a:pt x="2117447" y="4489967"/>
                </a:cubicBezTo>
                <a:cubicBezTo>
                  <a:pt x="3134135" y="4802796"/>
                  <a:pt x="4189399" y="4301378"/>
                  <a:pt x="4707240" y="3757942"/>
                </a:cubicBezTo>
                <a:cubicBezTo>
                  <a:pt x="5269624" y="3155333"/>
                  <a:pt x="5427481" y="1948074"/>
                  <a:pt x="4949010" y="995219"/>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endParaRPr lang="nl-BE"/>
          </a:p>
        </p:txBody>
      </p:sp>
      <p:sp>
        <p:nvSpPr>
          <p:cNvPr id="46" name="!!foto1_element">
            <a:extLst>
              <a:ext uri="{FF2B5EF4-FFF2-40B4-BE49-F238E27FC236}">
                <a16:creationId xmlns:a16="http://schemas.microsoft.com/office/drawing/2014/main" id="{3D25DB6E-83D2-9C4F-DBC8-CA1FD4D2F146}"/>
              </a:ext>
            </a:extLst>
          </p:cNvPr>
          <p:cNvSpPr/>
          <p:nvPr/>
        </p:nvSpPr>
        <p:spPr>
          <a:xfrm rot="5400000">
            <a:off x="1696612" y="4484037"/>
            <a:ext cx="2378050" cy="2526508"/>
          </a:xfrm>
          <a:custGeom>
            <a:avLst/>
            <a:gdLst>
              <a:gd name="connsiteX0" fmla="*/ 189696 w 2378050"/>
              <a:gd name="connsiteY0" fmla="*/ 1940689 h 2526508"/>
              <a:gd name="connsiteX1" fmla="*/ 1687013 w 2378050"/>
              <a:gd name="connsiteY1" fmla="*/ 2441139 h 2526508"/>
              <a:gd name="connsiteX2" fmla="*/ 2315460 w 2378050"/>
              <a:gd name="connsiteY2" fmla="*/ 1014741 h 2526508"/>
              <a:gd name="connsiteX3" fmla="*/ 1555559 w 2378050"/>
              <a:gd name="connsiteY3" fmla="*/ 215058 h 2526508"/>
              <a:gd name="connsiteX4" fmla="*/ 847547 w 2378050"/>
              <a:gd name="connsiteY4" fmla="*/ 1156 h 2526508"/>
              <a:gd name="connsiteX5" fmla="*/ 409364 w 2378050"/>
              <a:gd name="connsiteY5" fmla="*/ 193726 h 2526508"/>
              <a:gd name="connsiteX6" fmla="*/ 181048 w 2378050"/>
              <a:gd name="connsiteY6" fmla="*/ 442221 h 2526508"/>
              <a:gd name="connsiteX7" fmla="*/ 9810 w 2378050"/>
              <a:gd name="connsiteY7" fmla="*/ 1390654 h 2526508"/>
              <a:gd name="connsiteX8" fmla="*/ 189696 w 2378050"/>
              <a:gd name="connsiteY8" fmla="*/ 1941265 h 2526508"/>
              <a:gd name="connsiteX9" fmla="*/ 189696 w 2378050"/>
              <a:gd name="connsiteY9" fmla="*/ 1940689 h 2526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8050" h="2526508" fill="none" extrusionOk="0">
                <a:moveTo>
                  <a:pt x="189696" y="1940689"/>
                </a:moveTo>
                <a:cubicBezTo>
                  <a:pt x="444370" y="2380234"/>
                  <a:pt x="1121755" y="2665617"/>
                  <a:pt x="1687013" y="2441139"/>
                </a:cubicBezTo>
                <a:cubicBezTo>
                  <a:pt x="2146909" y="2227646"/>
                  <a:pt x="2517633" y="1580952"/>
                  <a:pt x="2315460" y="1014741"/>
                </a:cubicBezTo>
                <a:cubicBezTo>
                  <a:pt x="2215844" y="635717"/>
                  <a:pt x="1888890" y="342921"/>
                  <a:pt x="1555559" y="215058"/>
                </a:cubicBezTo>
                <a:cubicBezTo>
                  <a:pt x="1328077" y="94679"/>
                  <a:pt x="1050794" y="5088"/>
                  <a:pt x="847547" y="1156"/>
                </a:cubicBezTo>
                <a:cubicBezTo>
                  <a:pt x="678792" y="19260"/>
                  <a:pt x="511125" y="68582"/>
                  <a:pt x="409364" y="193726"/>
                </a:cubicBezTo>
                <a:cubicBezTo>
                  <a:pt x="318271" y="259552"/>
                  <a:pt x="243571" y="343017"/>
                  <a:pt x="181048" y="442221"/>
                </a:cubicBezTo>
                <a:cubicBezTo>
                  <a:pt x="51236" y="735860"/>
                  <a:pt x="-32029" y="1110887"/>
                  <a:pt x="9810" y="1390654"/>
                </a:cubicBezTo>
                <a:cubicBezTo>
                  <a:pt x="1047" y="1568377"/>
                  <a:pt x="55640" y="1773457"/>
                  <a:pt x="189696" y="1941265"/>
                </a:cubicBezTo>
                <a:cubicBezTo>
                  <a:pt x="189662" y="1941102"/>
                  <a:pt x="189651" y="1940932"/>
                  <a:pt x="189696" y="1940689"/>
                </a:cubicBezTo>
                <a:close/>
              </a:path>
              <a:path w="2378050" h="2526508" stroke="0" extrusionOk="0">
                <a:moveTo>
                  <a:pt x="189696" y="1940689"/>
                </a:moveTo>
                <a:cubicBezTo>
                  <a:pt x="482502" y="2456696"/>
                  <a:pt x="1129745" y="2763329"/>
                  <a:pt x="1687013" y="2441139"/>
                </a:cubicBezTo>
                <a:cubicBezTo>
                  <a:pt x="2279912" y="2309857"/>
                  <a:pt x="2557318" y="1490773"/>
                  <a:pt x="2315460" y="1014741"/>
                </a:cubicBezTo>
                <a:cubicBezTo>
                  <a:pt x="2198373" y="676798"/>
                  <a:pt x="1879390" y="432231"/>
                  <a:pt x="1555559" y="215058"/>
                </a:cubicBezTo>
                <a:cubicBezTo>
                  <a:pt x="1384252" y="84959"/>
                  <a:pt x="1081962" y="-7326"/>
                  <a:pt x="847547" y="1156"/>
                </a:cubicBezTo>
                <a:cubicBezTo>
                  <a:pt x="679194" y="-8962"/>
                  <a:pt x="529942" y="76322"/>
                  <a:pt x="409364" y="193726"/>
                </a:cubicBezTo>
                <a:cubicBezTo>
                  <a:pt x="332740" y="257710"/>
                  <a:pt x="235317" y="344587"/>
                  <a:pt x="181048" y="442221"/>
                </a:cubicBezTo>
                <a:cubicBezTo>
                  <a:pt x="26883" y="685295"/>
                  <a:pt x="-60587" y="1109097"/>
                  <a:pt x="9810" y="1390654"/>
                </a:cubicBezTo>
                <a:cubicBezTo>
                  <a:pt x="-1082" y="1584682"/>
                  <a:pt x="89463" y="1779425"/>
                  <a:pt x="189696" y="1941265"/>
                </a:cubicBezTo>
                <a:cubicBezTo>
                  <a:pt x="189687" y="1941039"/>
                  <a:pt x="189715" y="1940858"/>
                  <a:pt x="189696" y="194068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47" name="!!foto2_elemnt">
            <a:extLst>
              <a:ext uri="{FF2B5EF4-FFF2-40B4-BE49-F238E27FC236}">
                <a16:creationId xmlns:a16="http://schemas.microsoft.com/office/drawing/2014/main" id="{77336FCC-A9A9-079D-3BCC-D003A3E8A373}"/>
              </a:ext>
            </a:extLst>
          </p:cNvPr>
          <p:cNvSpPr/>
          <p:nvPr/>
        </p:nvSpPr>
        <p:spPr>
          <a:xfrm rot="5400000">
            <a:off x="3672661" y="2090431"/>
            <a:ext cx="2573308" cy="2677138"/>
          </a:xfrm>
          <a:custGeom>
            <a:avLst/>
            <a:gdLst>
              <a:gd name="connsiteX0" fmla="*/ 1268355 w 2573308"/>
              <a:gd name="connsiteY0" fmla="*/ 4851 h 2677138"/>
              <a:gd name="connsiteX1" fmla="*/ 132282 w 2573308"/>
              <a:gd name="connsiteY1" fmla="*/ 878681 h 2677138"/>
              <a:gd name="connsiteX2" fmla="*/ 19177 w 2573308"/>
              <a:gd name="connsiteY2" fmla="*/ 1691396 h 2677138"/>
              <a:gd name="connsiteX3" fmla="*/ 988327 w 2573308"/>
              <a:gd name="connsiteY3" fmla="*/ 2655072 h 2677138"/>
              <a:gd name="connsiteX4" fmla="*/ 2276726 w 2573308"/>
              <a:gd name="connsiteY4" fmla="*/ 2161149 h 2677138"/>
              <a:gd name="connsiteX5" fmla="*/ 2540792 w 2573308"/>
              <a:gd name="connsiteY5" fmla="*/ 1584676 h 2677138"/>
              <a:gd name="connsiteX6" fmla="*/ 2536687 w 2573308"/>
              <a:gd name="connsiteY6" fmla="*/ 943899 h 2677138"/>
              <a:gd name="connsiteX7" fmla="*/ 2318229 w 2573308"/>
              <a:gd name="connsiteY7" fmla="*/ 524771 h 2677138"/>
              <a:gd name="connsiteX8" fmla="*/ 1900924 w 2573308"/>
              <a:gd name="connsiteY8" fmla="*/ 135743 h 2677138"/>
              <a:gd name="connsiteX9" fmla="*/ 1341326 w 2573308"/>
              <a:gd name="connsiteY9" fmla="*/ 290 h 2677138"/>
              <a:gd name="connsiteX10" fmla="*/ 1268355 w 2573308"/>
              <a:gd name="connsiteY10" fmla="*/ 4851 h 267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3308" h="2677138" fill="none" extrusionOk="0">
                <a:moveTo>
                  <a:pt x="1268355" y="4851"/>
                </a:moveTo>
                <a:cubicBezTo>
                  <a:pt x="746452" y="24869"/>
                  <a:pt x="343546" y="405433"/>
                  <a:pt x="132282" y="878681"/>
                </a:cubicBezTo>
                <a:cubicBezTo>
                  <a:pt x="36097" y="1102881"/>
                  <a:pt x="-15881" y="1367013"/>
                  <a:pt x="19177" y="1691396"/>
                </a:cubicBezTo>
                <a:cubicBezTo>
                  <a:pt x="81298" y="2080297"/>
                  <a:pt x="521163" y="2569898"/>
                  <a:pt x="988327" y="2655072"/>
                </a:cubicBezTo>
                <a:cubicBezTo>
                  <a:pt x="1418326" y="2728830"/>
                  <a:pt x="1918480" y="2598011"/>
                  <a:pt x="2276726" y="2161149"/>
                </a:cubicBezTo>
                <a:cubicBezTo>
                  <a:pt x="2408557" y="2012272"/>
                  <a:pt x="2469954" y="1795857"/>
                  <a:pt x="2540792" y="1584676"/>
                </a:cubicBezTo>
                <a:cubicBezTo>
                  <a:pt x="2569285" y="1351879"/>
                  <a:pt x="2587485" y="1163034"/>
                  <a:pt x="2536687" y="943899"/>
                </a:cubicBezTo>
                <a:cubicBezTo>
                  <a:pt x="2483436" y="788960"/>
                  <a:pt x="2395086" y="661483"/>
                  <a:pt x="2318229" y="524771"/>
                </a:cubicBezTo>
                <a:cubicBezTo>
                  <a:pt x="2243020" y="344274"/>
                  <a:pt x="2068384" y="210999"/>
                  <a:pt x="1900924" y="135743"/>
                </a:cubicBezTo>
                <a:cubicBezTo>
                  <a:pt x="1719051" y="42064"/>
                  <a:pt x="1534211" y="5746"/>
                  <a:pt x="1341326" y="290"/>
                </a:cubicBezTo>
                <a:cubicBezTo>
                  <a:pt x="1315973" y="1653"/>
                  <a:pt x="1297211" y="3674"/>
                  <a:pt x="1268355" y="4851"/>
                </a:cubicBezTo>
                <a:close/>
              </a:path>
              <a:path w="2573308" h="2677138" stroke="0" extrusionOk="0">
                <a:moveTo>
                  <a:pt x="1268355" y="4851"/>
                </a:moveTo>
                <a:cubicBezTo>
                  <a:pt x="727925" y="46123"/>
                  <a:pt x="316244" y="407139"/>
                  <a:pt x="132282" y="878681"/>
                </a:cubicBezTo>
                <a:cubicBezTo>
                  <a:pt x="-24565" y="1164229"/>
                  <a:pt x="-16527" y="1429630"/>
                  <a:pt x="19177" y="1691396"/>
                </a:cubicBezTo>
                <a:cubicBezTo>
                  <a:pt x="155738" y="2131448"/>
                  <a:pt x="584743" y="2542672"/>
                  <a:pt x="988327" y="2655072"/>
                </a:cubicBezTo>
                <a:cubicBezTo>
                  <a:pt x="1516256" y="2699633"/>
                  <a:pt x="1970116" y="2530573"/>
                  <a:pt x="2276726" y="2161149"/>
                </a:cubicBezTo>
                <a:cubicBezTo>
                  <a:pt x="2421875" y="1989909"/>
                  <a:pt x="2500003" y="1795402"/>
                  <a:pt x="2540792" y="1584676"/>
                </a:cubicBezTo>
                <a:cubicBezTo>
                  <a:pt x="2547148" y="1369115"/>
                  <a:pt x="2608828" y="1125325"/>
                  <a:pt x="2536687" y="943899"/>
                </a:cubicBezTo>
                <a:cubicBezTo>
                  <a:pt x="2478215" y="769180"/>
                  <a:pt x="2385242" y="679227"/>
                  <a:pt x="2318229" y="524771"/>
                </a:cubicBezTo>
                <a:cubicBezTo>
                  <a:pt x="2222900" y="353454"/>
                  <a:pt x="2103547" y="244900"/>
                  <a:pt x="1900924" y="135743"/>
                </a:cubicBezTo>
                <a:cubicBezTo>
                  <a:pt x="1739362" y="37762"/>
                  <a:pt x="1531335" y="2037"/>
                  <a:pt x="1341326" y="290"/>
                </a:cubicBezTo>
                <a:cubicBezTo>
                  <a:pt x="1313407" y="881"/>
                  <a:pt x="1292205" y="1750"/>
                  <a:pt x="1268355" y="4851"/>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48" name="!!foto1">
            <a:extLst>
              <a:ext uri="{FF2B5EF4-FFF2-40B4-BE49-F238E27FC236}">
                <a16:creationId xmlns:a16="http://schemas.microsoft.com/office/drawing/2014/main" id="{042B5E54-AD88-E0CD-6DFD-D367C9EE72C8}"/>
              </a:ext>
            </a:extLst>
          </p:cNvPr>
          <p:cNvSpPr/>
          <p:nvPr/>
        </p:nvSpPr>
        <p:spPr>
          <a:xfrm rot="5400000">
            <a:off x="1774928" y="4567241"/>
            <a:ext cx="2221418" cy="2360100"/>
          </a:xfrm>
          <a:custGeom>
            <a:avLst/>
            <a:gdLst>
              <a:gd name="connsiteX0" fmla="*/ 177201 w 2221418"/>
              <a:gd name="connsiteY0" fmla="*/ 1812865 h 2360100"/>
              <a:gd name="connsiteX1" fmla="*/ 1575897 w 2221418"/>
              <a:gd name="connsiteY1" fmla="*/ 2280354 h 2360100"/>
              <a:gd name="connsiteX2" fmla="*/ 2162951 w 2221418"/>
              <a:gd name="connsiteY2" fmla="*/ 947905 h 2360100"/>
              <a:gd name="connsiteX3" fmla="*/ 1453100 w 2221418"/>
              <a:gd name="connsiteY3" fmla="*/ 200893 h 2360100"/>
              <a:gd name="connsiteX4" fmla="*/ 791723 w 2221418"/>
              <a:gd name="connsiteY4" fmla="*/ 1080 h 2360100"/>
              <a:gd name="connsiteX5" fmla="*/ 382401 w 2221418"/>
              <a:gd name="connsiteY5" fmla="*/ 180966 h 2360100"/>
              <a:gd name="connsiteX6" fmla="*/ 169123 w 2221418"/>
              <a:gd name="connsiteY6" fmla="*/ 413094 h 2360100"/>
              <a:gd name="connsiteX7" fmla="*/ 9164 w 2221418"/>
              <a:gd name="connsiteY7" fmla="*/ 1299059 h 2360100"/>
              <a:gd name="connsiteX8" fmla="*/ 177201 w 2221418"/>
              <a:gd name="connsiteY8" fmla="*/ 1813403 h 2360100"/>
              <a:gd name="connsiteX9" fmla="*/ 177201 w 2221418"/>
              <a:gd name="connsiteY9" fmla="*/ 1812865 h 236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1418" h="2360100" fill="none" extrusionOk="0">
                <a:moveTo>
                  <a:pt x="177201" y="1812865"/>
                </a:moveTo>
                <a:cubicBezTo>
                  <a:pt x="434625" y="2247671"/>
                  <a:pt x="1073183" y="2489509"/>
                  <a:pt x="1575897" y="2280354"/>
                </a:cubicBezTo>
                <a:cubicBezTo>
                  <a:pt x="2006960" y="2080704"/>
                  <a:pt x="2356021" y="1556267"/>
                  <a:pt x="2162951" y="947905"/>
                </a:cubicBezTo>
                <a:cubicBezTo>
                  <a:pt x="2058564" y="603775"/>
                  <a:pt x="1763246" y="328807"/>
                  <a:pt x="1453100" y="200893"/>
                </a:cubicBezTo>
                <a:cubicBezTo>
                  <a:pt x="1238344" y="89320"/>
                  <a:pt x="999576" y="-1914"/>
                  <a:pt x="791723" y="1080"/>
                </a:cubicBezTo>
                <a:cubicBezTo>
                  <a:pt x="635581" y="14321"/>
                  <a:pt x="468597" y="58451"/>
                  <a:pt x="382401" y="180966"/>
                </a:cubicBezTo>
                <a:cubicBezTo>
                  <a:pt x="300109" y="244968"/>
                  <a:pt x="239360" y="313557"/>
                  <a:pt x="169123" y="413094"/>
                </a:cubicBezTo>
                <a:cubicBezTo>
                  <a:pt x="33985" y="675341"/>
                  <a:pt x="-29511" y="1036668"/>
                  <a:pt x="9164" y="1299059"/>
                </a:cubicBezTo>
                <a:cubicBezTo>
                  <a:pt x="-2531" y="1463175"/>
                  <a:pt x="79452" y="1657151"/>
                  <a:pt x="177201" y="1813403"/>
                </a:cubicBezTo>
                <a:cubicBezTo>
                  <a:pt x="177194" y="1813320"/>
                  <a:pt x="177231" y="1813092"/>
                  <a:pt x="177201" y="1812865"/>
                </a:cubicBezTo>
                <a:close/>
              </a:path>
              <a:path w="2221418" h="2360100" stroke="0" extrusionOk="0">
                <a:moveTo>
                  <a:pt x="177201" y="1812865"/>
                </a:moveTo>
                <a:cubicBezTo>
                  <a:pt x="445979" y="2328052"/>
                  <a:pt x="1055203" y="2581773"/>
                  <a:pt x="1575897" y="2280354"/>
                </a:cubicBezTo>
                <a:cubicBezTo>
                  <a:pt x="2087346" y="2097224"/>
                  <a:pt x="2393833" y="1385213"/>
                  <a:pt x="2162951" y="947905"/>
                </a:cubicBezTo>
                <a:cubicBezTo>
                  <a:pt x="2055075" y="633596"/>
                  <a:pt x="1754944" y="428766"/>
                  <a:pt x="1453100" y="200893"/>
                </a:cubicBezTo>
                <a:cubicBezTo>
                  <a:pt x="1264338" y="82879"/>
                  <a:pt x="980771" y="2544"/>
                  <a:pt x="791723" y="1080"/>
                </a:cubicBezTo>
                <a:cubicBezTo>
                  <a:pt x="636207" y="1121"/>
                  <a:pt x="510553" y="53924"/>
                  <a:pt x="382401" y="180966"/>
                </a:cubicBezTo>
                <a:cubicBezTo>
                  <a:pt x="309146" y="249745"/>
                  <a:pt x="211965" y="315119"/>
                  <a:pt x="169123" y="413094"/>
                </a:cubicBezTo>
                <a:cubicBezTo>
                  <a:pt x="28276" y="621694"/>
                  <a:pt x="-36005" y="1023692"/>
                  <a:pt x="9164" y="1299059"/>
                </a:cubicBezTo>
                <a:cubicBezTo>
                  <a:pt x="-3287" y="1480329"/>
                  <a:pt x="85435" y="1677272"/>
                  <a:pt x="177201" y="1813403"/>
                </a:cubicBezTo>
                <a:cubicBezTo>
                  <a:pt x="177233" y="1813249"/>
                  <a:pt x="177182" y="1813111"/>
                  <a:pt x="177201" y="1812865"/>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49" name="!!foto2">
            <a:extLst>
              <a:ext uri="{FF2B5EF4-FFF2-40B4-BE49-F238E27FC236}">
                <a16:creationId xmlns:a16="http://schemas.microsoft.com/office/drawing/2014/main" id="{6D6CEAB8-5259-4FD5-2ADB-720CDA58FEE1}"/>
              </a:ext>
            </a:extLst>
          </p:cNvPr>
          <p:cNvSpPr/>
          <p:nvPr/>
        </p:nvSpPr>
        <p:spPr>
          <a:xfrm rot="5400000">
            <a:off x="3757407" y="2178598"/>
            <a:ext cx="2403816" cy="2500804"/>
          </a:xfrm>
          <a:custGeom>
            <a:avLst/>
            <a:gdLst>
              <a:gd name="connsiteX0" fmla="*/ 1184814 w 2403816"/>
              <a:gd name="connsiteY0" fmla="*/ 4531 h 2500804"/>
              <a:gd name="connsiteX1" fmla="*/ 123569 w 2403816"/>
              <a:gd name="connsiteY1" fmla="*/ 820805 h 2500804"/>
              <a:gd name="connsiteX2" fmla="*/ 17914 w 2403816"/>
              <a:gd name="connsiteY2" fmla="*/ 1579990 h 2500804"/>
              <a:gd name="connsiteX3" fmla="*/ 923231 w 2403816"/>
              <a:gd name="connsiteY3" fmla="*/ 2480192 h 2500804"/>
              <a:gd name="connsiteX4" fmla="*/ 2126769 w 2403816"/>
              <a:gd name="connsiteY4" fmla="*/ 2018801 h 2500804"/>
              <a:gd name="connsiteX5" fmla="*/ 2373442 w 2403816"/>
              <a:gd name="connsiteY5" fmla="*/ 1480299 h 2500804"/>
              <a:gd name="connsiteX6" fmla="*/ 2369607 w 2403816"/>
              <a:gd name="connsiteY6" fmla="*/ 881728 h 2500804"/>
              <a:gd name="connsiteX7" fmla="*/ 2165538 w 2403816"/>
              <a:gd name="connsiteY7" fmla="*/ 490206 h 2500804"/>
              <a:gd name="connsiteX8" fmla="*/ 1775719 w 2403816"/>
              <a:gd name="connsiteY8" fmla="*/ 126802 h 2500804"/>
              <a:gd name="connsiteX9" fmla="*/ 1252979 w 2403816"/>
              <a:gd name="connsiteY9" fmla="*/ 271 h 2500804"/>
              <a:gd name="connsiteX10" fmla="*/ 1184814 w 2403816"/>
              <a:gd name="connsiteY10" fmla="*/ 4531 h 2500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816" h="2500804" fill="none" extrusionOk="0">
                <a:moveTo>
                  <a:pt x="1184814" y="4531"/>
                </a:moveTo>
                <a:cubicBezTo>
                  <a:pt x="660190" y="-21643"/>
                  <a:pt x="329538" y="361380"/>
                  <a:pt x="123569" y="820805"/>
                </a:cubicBezTo>
                <a:cubicBezTo>
                  <a:pt x="40103" y="1018849"/>
                  <a:pt x="-17077" y="1284807"/>
                  <a:pt x="17914" y="1579990"/>
                </a:cubicBezTo>
                <a:cubicBezTo>
                  <a:pt x="91424" y="1997320"/>
                  <a:pt x="507114" y="2419257"/>
                  <a:pt x="923231" y="2480192"/>
                </a:cubicBezTo>
                <a:cubicBezTo>
                  <a:pt x="1306629" y="2541482"/>
                  <a:pt x="1833761" y="2388584"/>
                  <a:pt x="2126769" y="2018801"/>
                </a:cubicBezTo>
                <a:cubicBezTo>
                  <a:pt x="2249696" y="1870841"/>
                  <a:pt x="2318454" y="1676430"/>
                  <a:pt x="2373442" y="1480299"/>
                </a:cubicBezTo>
                <a:cubicBezTo>
                  <a:pt x="2398628" y="1260788"/>
                  <a:pt x="2415550" y="1081583"/>
                  <a:pt x="2369607" y="881728"/>
                </a:cubicBezTo>
                <a:cubicBezTo>
                  <a:pt x="2313510" y="737531"/>
                  <a:pt x="2232505" y="619485"/>
                  <a:pt x="2165538" y="490206"/>
                </a:cubicBezTo>
                <a:cubicBezTo>
                  <a:pt x="2078947" y="331754"/>
                  <a:pt x="1932462" y="199248"/>
                  <a:pt x="1775719" y="126802"/>
                </a:cubicBezTo>
                <a:cubicBezTo>
                  <a:pt x="1582038" y="32888"/>
                  <a:pt x="1431557" y="22354"/>
                  <a:pt x="1252979" y="271"/>
                </a:cubicBezTo>
                <a:cubicBezTo>
                  <a:pt x="1227660" y="3587"/>
                  <a:pt x="1208696" y="2708"/>
                  <a:pt x="1184814" y="4531"/>
                </a:cubicBezTo>
                <a:close/>
              </a:path>
              <a:path w="2403816" h="2500804" stroke="0" extrusionOk="0">
                <a:moveTo>
                  <a:pt x="1184814" y="4531"/>
                </a:moveTo>
                <a:cubicBezTo>
                  <a:pt x="660810" y="39853"/>
                  <a:pt x="275479" y="365865"/>
                  <a:pt x="123569" y="820805"/>
                </a:cubicBezTo>
                <a:cubicBezTo>
                  <a:pt x="-20310" y="1085638"/>
                  <a:pt x="-22610" y="1329618"/>
                  <a:pt x="17914" y="1579990"/>
                </a:cubicBezTo>
                <a:cubicBezTo>
                  <a:pt x="113097" y="2014688"/>
                  <a:pt x="565968" y="2369734"/>
                  <a:pt x="923231" y="2480192"/>
                </a:cubicBezTo>
                <a:cubicBezTo>
                  <a:pt x="1430655" y="2508817"/>
                  <a:pt x="1814560" y="2329146"/>
                  <a:pt x="2126769" y="2018801"/>
                </a:cubicBezTo>
                <a:cubicBezTo>
                  <a:pt x="2262458" y="1858819"/>
                  <a:pt x="2339178" y="1680094"/>
                  <a:pt x="2373442" y="1480299"/>
                </a:cubicBezTo>
                <a:cubicBezTo>
                  <a:pt x="2404177" y="1282414"/>
                  <a:pt x="2418526" y="1072805"/>
                  <a:pt x="2369607" y="881728"/>
                </a:cubicBezTo>
                <a:cubicBezTo>
                  <a:pt x="2327717" y="728682"/>
                  <a:pt x="2235568" y="624188"/>
                  <a:pt x="2165538" y="490206"/>
                </a:cubicBezTo>
                <a:cubicBezTo>
                  <a:pt x="2082791" y="319662"/>
                  <a:pt x="1945198" y="217445"/>
                  <a:pt x="1775719" y="126802"/>
                </a:cubicBezTo>
                <a:cubicBezTo>
                  <a:pt x="1627685" y="33072"/>
                  <a:pt x="1428953" y="4411"/>
                  <a:pt x="1252979" y="271"/>
                </a:cubicBezTo>
                <a:cubicBezTo>
                  <a:pt x="1228870" y="742"/>
                  <a:pt x="1206002" y="-1154"/>
                  <a:pt x="1184814" y="4531"/>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2" name="!!foodtruckfun">
            <a:extLst>
              <a:ext uri="{FF2B5EF4-FFF2-40B4-BE49-F238E27FC236}">
                <a16:creationId xmlns:a16="http://schemas.microsoft.com/office/drawing/2014/main" id="{75162A5F-D4CA-E764-9FFA-DA8CFE5E1F1A}"/>
              </a:ext>
            </a:extLst>
          </p:cNvPr>
          <p:cNvSpPr/>
          <p:nvPr/>
        </p:nvSpPr>
        <p:spPr>
          <a:xfrm>
            <a:off x="6210295" y="1696372"/>
            <a:ext cx="4222542" cy="649059"/>
          </a:xfrm>
          <a:prstGeom prst="roundRect">
            <a:avLst/>
          </a:prstGeom>
          <a:solidFill>
            <a:srgbClr val="FD743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Foodtruck Fun</a:t>
            </a:r>
            <a:endParaRPr lang="nl-BE" sz="4000" dirty="0">
              <a:solidFill>
                <a:schemeClr val="bg1"/>
              </a:solidFill>
              <a:latin typeface="+mj-lt"/>
            </a:endParaRPr>
          </a:p>
        </p:txBody>
      </p:sp>
      <p:sp>
        <p:nvSpPr>
          <p:cNvPr id="53" name="!!fotoaanbevolen_elemnt">
            <a:extLst>
              <a:ext uri="{FF2B5EF4-FFF2-40B4-BE49-F238E27FC236}">
                <a16:creationId xmlns:a16="http://schemas.microsoft.com/office/drawing/2014/main" id="{23D732DF-68A7-08F3-C0AE-6314D8E94A3E}"/>
              </a:ext>
            </a:extLst>
          </p:cNvPr>
          <p:cNvSpPr/>
          <p:nvPr/>
        </p:nvSpPr>
        <p:spPr>
          <a:xfrm>
            <a:off x="8647534" y="259508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fotoaanbevolen">
            <a:extLst>
              <a:ext uri="{FF2B5EF4-FFF2-40B4-BE49-F238E27FC236}">
                <a16:creationId xmlns:a16="http://schemas.microsoft.com/office/drawing/2014/main" id="{ABCBBDB5-4FF6-3A75-E705-A8428021C8A9}"/>
              </a:ext>
            </a:extLst>
          </p:cNvPr>
          <p:cNvSpPr/>
          <p:nvPr/>
        </p:nvSpPr>
        <p:spPr>
          <a:xfrm>
            <a:off x="8706441" y="265637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8" name="!!link_vorigedia">
            <a:extLst>
              <a:ext uri="{FF2B5EF4-FFF2-40B4-BE49-F238E27FC236}">
                <a16:creationId xmlns:a16="http://schemas.microsoft.com/office/drawing/2014/main" id="{081A0603-02E1-5091-DBDA-9452C7D6ECD6}"/>
              </a:ext>
            </a:extLst>
          </p:cNvPr>
          <p:cNvGrpSpPr/>
          <p:nvPr/>
        </p:nvGrpSpPr>
        <p:grpSpPr>
          <a:xfrm>
            <a:off x="339796" y="5971556"/>
            <a:ext cx="972650" cy="608698"/>
            <a:chOff x="5264513" y="3352232"/>
            <a:chExt cx="972650" cy="608698"/>
          </a:xfrm>
        </p:grpSpPr>
        <p:grpSp>
          <p:nvGrpSpPr>
            <p:cNvPr id="79" name="!!pijlterug">
              <a:extLst>
                <a:ext uri="{FF2B5EF4-FFF2-40B4-BE49-F238E27FC236}">
                  <a16:creationId xmlns:a16="http://schemas.microsoft.com/office/drawing/2014/main" id="{D25F9EBE-2E4A-87D3-C779-B6EB610CCCD7}"/>
                </a:ext>
              </a:extLst>
            </p:cNvPr>
            <p:cNvGrpSpPr/>
            <p:nvPr/>
          </p:nvGrpSpPr>
          <p:grpSpPr>
            <a:xfrm>
              <a:off x="5319729" y="3392507"/>
              <a:ext cx="836061" cy="523220"/>
              <a:chOff x="5319729" y="2943256"/>
              <a:chExt cx="1553925" cy="972471"/>
            </a:xfrm>
          </p:grpSpPr>
          <p:sp>
            <p:nvSpPr>
              <p:cNvPr id="81" name="Vrije vorm: vorm 80">
                <a:extLst>
                  <a:ext uri="{FF2B5EF4-FFF2-40B4-BE49-F238E27FC236}">
                    <a16:creationId xmlns:a16="http://schemas.microsoft.com/office/drawing/2014/main" id="{D3A90844-0CA7-1CAE-3AED-2FE38315C4F3}"/>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2" name="Graphic 19">
                <a:extLst>
                  <a:ext uri="{FF2B5EF4-FFF2-40B4-BE49-F238E27FC236}">
                    <a16:creationId xmlns:a16="http://schemas.microsoft.com/office/drawing/2014/main" id="{5E63F728-EE34-4798-6E74-3F558FF7ABB5}"/>
                  </a:ext>
                </a:extLst>
              </p:cNvPr>
              <p:cNvGrpSpPr/>
              <p:nvPr/>
            </p:nvGrpSpPr>
            <p:grpSpPr>
              <a:xfrm>
                <a:off x="5376853" y="3000226"/>
                <a:ext cx="1439731" cy="858354"/>
                <a:chOff x="5376853" y="3000226"/>
                <a:chExt cx="1439731" cy="858354"/>
              </a:xfrm>
            </p:grpSpPr>
            <p:grpSp>
              <p:nvGrpSpPr>
                <p:cNvPr id="83" name="Graphic 19">
                  <a:extLst>
                    <a:ext uri="{FF2B5EF4-FFF2-40B4-BE49-F238E27FC236}">
                      <a16:creationId xmlns:a16="http://schemas.microsoft.com/office/drawing/2014/main" id="{D6C4D643-529B-EF07-D3AC-65CC8DBE88FB}"/>
                    </a:ext>
                  </a:extLst>
                </p:cNvPr>
                <p:cNvGrpSpPr/>
                <p:nvPr/>
              </p:nvGrpSpPr>
              <p:grpSpPr>
                <a:xfrm>
                  <a:off x="5378317" y="3000226"/>
                  <a:ext cx="1435193" cy="853806"/>
                  <a:chOff x="5378317" y="3000226"/>
                  <a:chExt cx="1435193" cy="853806"/>
                </a:xfrm>
              </p:grpSpPr>
              <p:sp>
                <p:nvSpPr>
                  <p:cNvPr id="86" name="Vrije vorm: vorm 85">
                    <a:extLst>
                      <a:ext uri="{FF2B5EF4-FFF2-40B4-BE49-F238E27FC236}">
                        <a16:creationId xmlns:a16="http://schemas.microsoft.com/office/drawing/2014/main" id="{CD3AF8B4-E2B1-8DA4-863C-6DFC11254D48}"/>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D743D"/>
                  </a:solidFill>
                  <a:ln w="9525"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D8C734B3-3A25-EDD6-02C0-973E8F87251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88" name="Vrije vorm: vorm 87">
                    <a:extLst>
                      <a:ext uri="{FF2B5EF4-FFF2-40B4-BE49-F238E27FC236}">
                        <a16:creationId xmlns:a16="http://schemas.microsoft.com/office/drawing/2014/main" id="{CC929B22-9604-9491-A297-AB5C2DBB3E90}"/>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19F430E5-09FA-4E1E-9114-BB0932867E4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A707F65D-7CC7-F253-662D-05DC753C7CA1}"/>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B447319A-A95B-B677-3D32-E8E4E6701E4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84" name="Vrije vorm: vorm 83">
                  <a:extLst>
                    <a:ext uri="{FF2B5EF4-FFF2-40B4-BE49-F238E27FC236}">
                      <a16:creationId xmlns:a16="http://schemas.microsoft.com/office/drawing/2014/main" id="{F74871EF-80C3-384A-9AAD-E5172E9282FB}"/>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EF95257A-8173-71DD-CA18-81C357CFC73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80" name="!!linkvorigedia">
              <a:hlinkClick r:id="rId6" action="ppaction://hlinksldjump"/>
              <a:extLst>
                <a:ext uri="{FF2B5EF4-FFF2-40B4-BE49-F238E27FC236}">
                  <a16:creationId xmlns:a16="http://schemas.microsoft.com/office/drawing/2014/main" id="{A7C30CDC-340B-1123-79F1-AAD372F5A2FE}"/>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pic>
        <p:nvPicPr>
          <p:cNvPr id="92" name="!!#deeljezomer">
            <a:hlinkClick r:id="rId7" action="ppaction://hlinksldjump"/>
            <a:extLst>
              <a:ext uri="{FF2B5EF4-FFF2-40B4-BE49-F238E27FC236}">
                <a16:creationId xmlns:a16="http://schemas.microsoft.com/office/drawing/2014/main" id="{A2EA5AEC-77C1-81DF-A0F1-FD59F0CF824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grpSp>
        <p:nvGrpSpPr>
          <p:cNvPr id="93" name="!!aanbevolen door paulien">
            <a:extLst>
              <a:ext uri="{FF2B5EF4-FFF2-40B4-BE49-F238E27FC236}">
                <a16:creationId xmlns:a16="http://schemas.microsoft.com/office/drawing/2014/main" id="{8AEE53CA-8218-A755-A9AF-14EF8C1CAAD6}"/>
              </a:ext>
            </a:extLst>
          </p:cNvPr>
          <p:cNvGrpSpPr/>
          <p:nvPr/>
        </p:nvGrpSpPr>
        <p:grpSpPr>
          <a:xfrm>
            <a:off x="6932878" y="2712776"/>
            <a:ext cx="1848577" cy="591398"/>
            <a:chOff x="4795763" y="3014662"/>
            <a:chExt cx="2600970" cy="832104"/>
          </a:xfrm>
        </p:grpSpPr>
        <p:sp>
          <p:nvSpPr>
            <p:cNvPr id="94" name="Vrije vorm: vorm 93">
              <a:extLst>
                <a:ext uri="{FF2B5EF4-FFF2-40B4-BE49-F238E27FC236}">
                  <a16:creationId xmlns:a16="http://schemas.microsoft.com/office/drawing/2014/main" id="{D41B13A1-0424-941E-C9F3-FD3871235721}"/>
                </a:ext>
              </a:extLst>
            </p:cNvPr>
            <p:cNvSpPr/>
            <p:nvPr/>
          </p:nvSpPr>
          <p:spPr>
            <a:xfrm>
              <a:off x="4795763" y="3014662"/>
              <a:ext cx="2600970" cy="832104"/>
            </a:xfrm>
            <a:custGeom>
              <a:avLst/>
              <a:gdLst>
                <a:gd name="connsiteX0" fmla="*/ 2584778 w 2600970"/>
                <a:gd name="connsiteY0" fmla="*/ 484537 h 832104"/>
                <a:gd name="connsiteX1" fmla="*/ 2522960 w 2600970"/>
                <a:gd name="connsiteY1" fmla="*/ 407003 h 832104"/>
                <a:gd name="connsiteX2" fmla="*/ 2440665 w 2600970"/>
                <a:gd name="connsiteY2" fmla="*/ 379000 h 832104"/>
                <a:gd name="connsiteX3" fmla="*/ 2444570 w 2600970"/>
                <a:gd name="connsiteY3" fmla="*/ 369475 h 832104"/>
                <a:gd name="connsiteX4" fmla="*/ 2463715 w 2600970"/>
                <a:gd name="connsiteY4" fmla="*/ 218694 h 832104"/>
                <a:gd name="connsiteX5" fmla="*/ 2463715 w 2600970"/>
                <a:gd name="connsiteY5" fmla="*/ 213836 h 832104"/>
                <a:gd name="connsiteX6" fmla="*/ 2447523 w 2600970"/>
                <a:gd name="connsiteY6" fmla="*/ 122587 h 832104"/>
                <a:gd name="connsiteX7" fmla="*/ 2385705 w 2600970"/>
                <a:gd name="connsiteY7" fmla="*/ 45053 h 832104"/>
                <a:gd name="connsiteX8" fmla="*/ 2285883 w 2600970"/>
                <a:gd name="connsiteY8" fmla="*/ 16193 h 832104"/>
                <a:gd name="connsiteX9" fmla="*/ 2233496 w 2600970"/>
                <a:gd name="connsiteY9" fmla="*/ 23717 h 832104"/>
                <a:gd name="connsiteX10" fmla="*/ 2172441 w 2600970"/>
                <a:gd name="connsiteY10" fmla="*/ 9430 h 832104"/>
                <a:gd name="connsiteX11" fmla="*/ 2109194 w 2600970"/>
                <a:gd name="connsiteY11" fmla="*/ 22193 h 832104"/>
                <a:gd name="connsiteX12" fmla="*/ 2080048 w 2600970"/>
                <a:gd name="connsiteY12" fmla="*/ 12002 h 832104"/>
                <a:gd name="connsiteX13" fmla="*/ 2028422 w 2600970"/>
                <a:gd name="connsiteY13" fmla="*/ 5429 h 832104"/>
                <a:gd name="connsiteX14" fmla="*/ 1951270 w 2600970"/>
                <a:gd name="connsiteY14" fmla="*/ 21431 h 832104"/>
                <a:gd name="connsiteX15" fmla="*/ 1889548 w 2600970"/>
                <a:gd name="connsiteY15" fmla="*/ 62389 h 832104"/>
                <a:gd name="connsiteX16" fmla="*/ 1879737 w 2600970"/>
                <a:gd name="connsiteY16" fmla="*/ 72771 h 832104"/>
                <a:gd name="connsiteX17" fmla="*/ 1859639 w 2600970"/>
                <a:gd name="connsiteY17" fmla="*/ 47339 h 832104"/>
                <a:gd name="connsiteX18" fmla="*/ 1754864 w 2600970"/>
                <a:gd name="connsiteY18" fmla="*/ 4953 h 832104"/>
                <a:gd name="connsiteX19" fmla="*/ 1724099 w 2600970"/>
                <a:gd name="connsiteY19" fmla="*/ 8001 h 832104"/>
                <a:gd name="connsiteX20" fmla="*/ 1721241 w 2600970"/>
                <a:gd name="connsiteY20" fmla="*/ 8573 h 832104"/>
                <a:gd name="connsiteX21" fmla="*/ 1684189 w 2600970"/>
                <a:gd name="connsiteY21" fmla="*/ 23527 h 832104"/>
                <a:gd name="connsiteX22" fmla="*/ 1592558 w 2600970"/>
                <a:gd name="connsiteY22" fmla="*/ 4096 h 832104"/>
                <a:gd name="connsiteX23" fmla="*/ 1588844 w 2600970"/>
                <a:gd name="connsiteY23" fmla="*/ 4096 h 832104"/>
                <a:gd name="connsiteX24" fmla="*/ 1522454 w 2600970"/>
                <a:gd name="connsiteY24" fmla="*/ 16859 h 832104"/>
                <a:gd name="connsiteX25" fmla="*/ 1499975 w 2600970"/>
                <a:gd name="connsiteY25" fmla="*/ 27051 h 832104"/>
                <a:gd name="connsiteX26" fmla="*/ 1425585 w 2600970"/>
                <a:gd name="connsiteY26" fmla="*/ 4572 h 832104"/>
                <a:gd name="connsiteX27" fmla="*/ 1350909 w 2600970"/>
                <a:gd name="connsiteY27" fmla="*/ 23813 h 832104"/>
                <a:gd name="connsiteX28" fmla="*/ 1283567 w 2600970"/>
                <a:gd name="connsiteY28" fmla="*/ 7715 h 832104"/>
                <a:gd name="connsiteX29" fmla="*/ 1260136 w 2600970"/>
                <a:gd name="connsiteY29" fmla="*/ 9335 h 832104"/>
                <a:gd name="connsiteX30" fmla="*/ 1217178 w 2600970"/>
                <a:gd name="connsiteY30" fmla="*/ 20860 h 832104"/>
                <a:gd name="connsiteX31" fmla="*/ 1191175 w 2600970"/>
                <a:gd name="connsiteY31" fmla="*/ 11906 h 832104"/>
                <a:gd name="connsiteX32" fmla="*/ 1139549 w 2600970"/>
                <a:gd name="connsiteY32" fmla="*/ 5334 h 832104"/>
                <a:gd name="connsiteX33" fmla="*/ 1062397 w 2600970"/>
                <a:gd name="connsiteY33" fmla="*/ 21336 h 832104"/>
                <a:gd name="connsiteX34" fmla="*/ 1013248 w 2600970"/>
                <a:gd name="connsiteY34" fmla="*/ 50959 h 832104"/>
                <a:gd name="connsiteX35" fmla="*/ 1002389 w 2600970"/>
                <a:gd name="connsiteY35" fmla="*/ 40767 h 832104"/>
                <a:gd name="connsiteX36" fmla="*/ 886946 w 2600970"/>
                <a:gd name="connsiteY36" fmla="*/ 0 h 832104"/>
                <a:gd name="connsiteX37" fmla="*/ 882374 w 2600970"/>
                <a:gd name="connsiteY37" fmla="*/ 0 h 832104"/>
                <a:gd name="connsiteX38" fmla="*/ 808460 w 2600970"/>
                <a:gd name="connsiteY38" fmla="*/ 15431 h 832104"/>
                <a:gd name="connsiteX39" fmla="*/ 776933 w 2600970"/>
                <a:gd name="connsiteY39" fmla="*/ 34385 h 832104"/>
                <a:gd name="connsiteX40" fmla="*/ 695589 w 2600970"/>
                <a:gd name="connsiteY40" fmla="*/ 16288 h 832104"/>
                <a:gd name="connsiteX41" fmla="*/ 643202 w 2600970"/>
                <a:gd name="connsiteY41" fmla="*/ 23813 h 832104"/>
                <a:gd name="connsiteX42" fmla="*/ 582146 w 2600970"/>
                <a:gd name="connsiteY42" fmla="*/ 9525 h 832104"/>
                <a:gd name="connsiteX43" fmla="*/ 518043 w 2600970"/>
                <a:gd name="connsiteY43" fmla="*/ 22670 h 832104"/>
                <a:gd name="connsiteX44" fmla="*/ 516710 w 2600970"/>
                <a:gd name="connsiteY44" fmla="*/ 23336 h 832104"/>
                <a:gd name="connsiteX45" fmla="*/ 430985 w 2600970"/>
                <a:gd name="connsiteY45" fmla="*/ 3524 h 832104"/>
                <a:gd name="connsiteX46" fmla="*/ 369358 w 2600970"/>
                <a:gd name="connsiteY46" fmla="*/ 11716 h 832104"/>
                <a:gd name="connsiteX47" fmla="*/ 312398 w 2600970"/>
                <a:gd name="connsiteY47" fmla="*/ 34766 h 832104"/>
                <a:gd name="connsiteX48" fmla="*/ 305731 w 2600970"/>
                <a:gd name="connsiteY48" fmla="*/ 39338 h 832104"/>
                <a:gd name="connsiteX49" fmla="*/ 276394 w 2600970"/>
                <a:gd name="connsiteY49" fmla="*/ 20288 h 832104"/>
                <a:gd name="connsiteX50" fmla="*/ 195050 w 2600970"/>
                <a:gd name="connsiteY50" fmla="*/ 2000 h 832104"/>
                <a:gd name="connsiteX51" fmla="*/ 70273 w 2600970"/>
                <a:gd name="connsiteY51" fmla="*/ 53150 h 832104"/>
                <a:gd name="connsiteX52" fmla="*/ 15885 w 2600970"/>
                <a:gd name="connsiteY52" fmla="*/ 176689 h 832104"/>
                <a:gd name="connsiteX53" fmla="*/ 14552 w 2600970"/>
                <a:gd name="connsiteY53" fmla="*/ 184499 h 832104"/>
                <a:gd name="connsiteX54" fmla="*/ 14552 w 2600970"/>
                <a:gd name="connsiteY54" fmla="*/ 185166 h 832104"/>
                <a:gd name="connsiteX55" fmla="*/ 10456 w 2600970"/>
                <a:gd name="connsiteY55" fmla="*/ 209741 h 832104"/>
                <a:gd name="connsiteX56" fmla="*/ 2455 w 2600970"/>
                <a:gd name="connsiteY56" fmla="*/ 267653 h 832104"/>
                <a:gd name="connsiteX57" fmla="*/ 264 w 2600970"/>
                <a:gd name="connsiteY57" fmla="*/ 304419 h 832104"/>
                <a:gd name="connsiteX58" fmla="*/ 7884 w 2600970"/>
                <a:gd name="connsiteY58" fmla="*/ 365855 h 832104"/>
                <a:gd name="connsiteX59" fmla="*/ 39031 w 2600970"/>
                <a:gd name="connsiteY59" fmla="*/ 423672 h 832104"/>
                <a:gd name="connsiteX60" fmla="*/ 13218 w 2600970"/>
                <a:gd name="connsiteY60" fmla="*/ 505301 h 832104"/>
                <a:gd name="connsiteX61" fmla="*/ 10932 w 2600970"/>
                <a:gd name="connsiteY61" fmla="*/ 636080 h 832104"/>
                <a:gd name="connsiteX62" fmla="*/ 20267 w 2600970"/>
                <a:gd name="connsiteY62" fmla="*/ 740474 h 832104"/>
                <a:gd name="connsiteX63" fmla="*/ 84179 w 2600970"/>
                <a:gd name="connsiteY63" fmla="*/ 814578 h 832104"/>
                <a:gd name="connsiteX64" fmla="*/ 155617 w 2600970"/>
                <a:gd name="connsiteY64" fmla="*/ 830485 h 832104"/>
                <a:gd name="connsiteX65" fmla="*/ 159522 w 2600970"/>
                <a:gd name="connsiteY65" fmla="*/ 830485 h 832104"/>
                <a:gd name="connsiteX66" fmla="*/ 244009 w 2600970"/>
                <a:gd name="connsiteY66" fmla="*/ 816483 h 832104"/>
                <a:gd name="connsiteX67" fmla="*/ 294301 w 2600970"/>
                <a:gd name="connsiteY67" fmla="*/ 790670 h 832104"/>
                <a:gd name="connsiteX68" fmla="*/ 366310 w 2600970"/>
                <a:gd name="connsiteY68" fmla="*/ 825151 h 832104"/>
                <a:gd name="connsiteX69" fmla="*/ 368215 w 2600970"/>
                <a:gd name="connsiteY69" fmla="*/ 825627 h 832104"/>
                <a:gd name="connsiteX70" fmla="*/ 415840 w 2600970"/>
                <a:gd name="connsiteY70" fmla="*/ 830485 h 832104"/>
                <a:gd name="connsiteX71" fmla="*/ 492135 w 2600970"/>
                <a:gd name="connsiteY71" fmla="*/ 815150 h 832104"/>
                <a:gd name="connsiteX72" fmla="*/ 528997 w 2600970"/>
                <a:gd name="connsiteY72" fmla="*/ 794385 h 832104"/>
                <a:gd name="connsiteX73" fmla="*/ 595958 w 2600970"/>
                <a:gd name="connsiteY73" fmla="*/ 825151 h 832104"/>
                <a:gd name="connsiteX74" fmla="*/ 597863 w 2600970"/>
                <a:gd name="connsiteY74" fmla="*/ 825627 h 832104"/>
                <a:gd name="connsiteX75" fmla="*/ 645488 w 2600970"/>
                <a:gd name="connsiteY75" fmla="*/ 830485 h 832104"/>
                <a:gd name="connsiteX76" fmla="*/ 721783 w 2600970"/>
                <a:gd name="connsiteY76" fmla="*/ 815150 h 832104"/>
                <a:gd name="connsiteX77" fmla="*/ 739499 w 2600970"/>
                <a:gd name="connsiteY77" fmla="*/ 806577 h 832104"/>
                <a:gd name="connsiteX78" fmla="*/ 744929 w 2600970"/>
                <a:gd name="connsiteY78" fmla="*/ 810292 h 832104"/>
                <a:gd name="connsiteX79" fmla="*/ 815604 w 2600970"/>
                <a:gd name="connsiteY79" fmla="*/ 829723 h 832104"/>
                <a:gd name="connsiteX80" fmla="*/ 875612 w 2600970"/>
                <a:gd name="connsiteY80" fmla="*/ 818960 h 832104"/>
                <a:gd name="connsiteX81" fmla="*/ 936476 w 2600970"/>
                <a:gd name="connsiteY81" fmla="*/ 832104 h 832104"/>
                <a:gd name="connsiteX82" fmla="*/ 993912 w 2600970"/>
                <a:gd name="connsiteY82" fmla="*/ 820198 h 832104"/>
                <a:gd name="connsiteX83" fmla="*/ 1018391 w 2600970"/>
                <a:gd name="connsiteY83" fmla="*/ 805815 h 832104"/>
                <a:gd name="connsiteX84" fmla="*/ 1046585 w 2600970"/>
                <a:gd name="connsiteY84" fmla="*/ 820960 h 832104"/>
                <a:gd name="connsiteX85" fmla="*/ 1103545 w 2600970"/>
                <a:gd name="connsiteY85" fmla="*/ 831247 h 832104"/>
                <a:gd name="connsiteX86" fmla="*/ 1166886 w 2600970"/>
                <a:gd name="connsiteY86" fmla="*/ 815340 h 832104"/>
                <a:gd name="connsiteX87" fmla="*/ 1204700 w 2600970"/>
                <a:gd name="connsiteY87" fmla="*/ 781622 h 832104"/>
                <a:gd name="connsiteX88" fmla="*/ 1259755 w 2600970"/>
                <a:gd name="connsiteY88" fmla="*/ 817340 h 832104"/>
                <a:gd name="connsiteX89" fmla="*/ 1323668 w 2600970"/>
                <a:gd name="connsiteY89" fmla="*/ 829723 h 832104"/>
                <a:gd name="connsiteX90" fmla="*/ 1381865 w 2600970"/>
                <a:gd name="connsiteY90" fmla="*/ 821055 h 832104"/>
                <a:gd name="connsiteX91" fmla="*/ 1393867 w 2600970"/>
                <a:gd name="connsiteY91" fmla="*/ 824865 h 832104"/>
                <a:gd name="connsiteX92" fmla="*/ 1434729 w 2600970"/>
                <a:gd name="connsiteY92" fmla="*/ 830485 h 832104"/>
                <a:gd name="connsiteX93" fmla="*/ 1500261 w 2600970"/>
                <a:gd name="connsiteY93" fmla="*/ 815816 h 832104"/>
                <a:gd name="connsiteX94" fmla="*/ 1511024 w 2600970"/>
                <a:gd name="connsiteY94" fmla="*/ 809815 h 832104"/>
                <a:gd name="connsiteX95" fmla="*/ 1598940 w 2600970"/>
                <a:gd name="connsiteY95" fmla="*/ 826580 h 832104"/>
                <a:gd name="connsiteX96" fmla="*/ 1715526 w 2600970"/>
                <a:gd name="connsiteY96" fmla="*/ 791813 h 832104"/>
                <a:gd name="connsiteX97" fmla="*/ 1744482 w 2600970"/>
                <a:gd name="connsiteY97" fmla="*/ 810006 h 832104"/>
                <a:gd name="connsiteX98" fmla="*/ 1836494 w 2600970"/>
                <a:gd name="connsiteY98" fmla="*/ 830199 h 832104"/>
                <a:gd name="connsiteX99" fmla="*/ 1927076 w 2600970"/>
                <a:gd name="connsiteY99" fmla="*/ 816674 h 832104"/>
                <a:gd name="connsiteX100" fmla="*/ 1933363 w 2600970"/>
                <a:gd name="connsiteY100" fmla="*/ 819436 h 832104"/>
                <a:gd name="connsiteX101" fmla="*/ 1987560 w 2600970"/>
                <a:gd name="connsiteY101" fmla="*/ 829818 h 832104"/>
                <a:gd name="connsiteX102" fmla="*/ 2035185 w 2600970"/>
                <a:gd name="connsiteY102" fmla="*/ 822865 h 832104"/>
                <a:gd name="connsiteX103" fmla="*/ 2069856 w 2600970"/>
                <a:gd name="connsiteY103" fmla="*/ 806958 h 832104"/>
                <a:gd name="connsiteX104" fmla="*/ 2109099 w 2600970"/>
                <a:gd name="connsiteY104" fmla="*/ 822960 h 832104"/>
                <a:gd name="connsiteX105" fmla="*/ 2157581 w 2600970"/>
                <a:gd name="connsiteY105" fmla="*/ 830580 h 832104"/>
                <a:gd name="connsiteX106" fmla="*/ 2164344 w 2600970"/>
                <a:gd name="connsiteY106" fmla="*/ 830675 h 832104"/>
                <a:gd name="connsiteX107" fmla="*/ 2202635 w 2600970"/>
                <a:gd name="connsiteY107" fmla="*/ 827723 h 832104"/>
                <a:gd name="connsiteX108" fmla="*/ 2257499 w 2600970"/>
                <a:gd name="connsiteY108" fmla="*/ 811340 h 832104"/>
                <a:gd name="connsiteX109" fmla="*/ 2275025 w 2600970"/>
                <a:gd name="connsiteY109" fmla="*/ 819817 h 832104"/>
                <a:gd name="connsiteX110" fmla="*/ 2321602 w 2600970"/>
                <a:gd name="connsiteY110" fmla="*/ 828675 h 832104"/>
                <a:gd name="connsiteX111" fmla="*/ 2390182 w 2600970"/>
                <a:gd name="connsiteY111" fmla="*/ 811054 h 832104"/>
                <a:gd name="connsiteX112" fmla="*/ 2458095 w 2600970"/>
                <a:gd name="connsiteY112" fmla="*/ 828675 h 832104"/>
                <a:gd name="connsiteX113" fmla="*/ 2581825 w 2600970"/>
                <a:gd name="connsiteY113" fmla="*/ 731615 h 832104"/>
                <a:gd name="connsiteX114" fmla="*/ 2600970 w 2600970"/>
                <a:gd name="connsiteY114" fmla="*/ 580835 h 832104"/>
                <a:gd name="connsiteX115" fmla="*/ 2600970 w 2600970"/>
                <a:gd name="connsiteY115" fmla="*/ 575977 h 832104"/>
                <a:gd name="connsiteX116" fmla="*/ 2584778 w 2600970"/>
                <a:gd name="connsiteY116" fmla="*/ 484727 h 83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600970" h="832104">
                  <a:moveTo>
                    <a:pt x="2584778" y="484537"/>
                  </a:moveTo>
                  <a:cubicBezTo>
                    <a:pt x="2571538" y="452057"/>
                    <a:pt x="2550774" y="425958"/>
                    <a:pt x="2522960" y="407003"/>
                  </a:cubicBezTo>
                  <a:cubicBezTo>
                    <a:pt x="2499243" y="390906"/>
                    <a:pt x="2471621" y="381572"/>
                    <a:pt x="2440665" y="379000"/>
                  </a:cubicBezTo>
                  <a:cubicBezTo>
                    <a:pt x="2441998" y="375857"/>
                    <a:pt x="2443332" y="372809"/>
                    <a:pt x="2444570" y="369475"/>
                  </a:cubicBezTo>
                  <a:cubicBezTo>
                    <a:pt x="2456667" y="335947"/>
                    <a:pt x="2462762" y="288036"/>
                    <a:pt x="2463715" y="218694"/>
                  </a:cubicBezTo>
                  <a:lnTo>
                    <a:pt x="2463715" y="213836"/>
                  </a:lnTo>
                  <a:cubicBezTo>
                    <a:pt x="2463715" y="179642"/>
                    <a:pt x="2458286" y="148971"/>
                    <a:pt x="2447523" y="122587"/>
                  </a:cubicBezTo>
                  <a:cubicBezTo>
                    <a:pt x="2434283" y="90107"/>
                    <a:pt x="2413518" y="64008"/>
                    <a:pt x="2385705" y="45053"/>
                  </a:cubicBezTo>
                  <a:cubicBezTo>
                    <a:pt x="2357606" y="25908"/>
                    <a:pt x="2324079" y="16193"/>
                    <a:pt x="2285883" y="16193"/>
                  </a:cubicBezTo>
                  <a:cubicBezTo>
                    <a:pt x="2268548" y="16193"/>
                    <a:pt x="2251022" y="18764"/>
                    <a:pt x="2233496" y="23717"/>
                  </a:cubicBezTo>
                  <a:cubicBezTo>
                    <a:pt x="2214731" y="14288"/>
                    <a:pt x="2194062" y="9430"/>
                    <a:pt x="2172441" y="9430"/>
                  </a:cubicBezTo>
                  <a:cubicBezTo>
                    <a:pt x="2147961" y="9430"/>
                    <a:pt x="2127292" y="13621"/>
                    <a:pt x="2109194" y="22193"/>
                  </a:cubicBezTo>
                  <a:cubicBezTo>
                    <a:pt x="2099669" y="17907"/>
                    <a:pt x="2089954" y="14478"/>
                    <a:pt x="2080048" y="12002"/>
                  </a:cubicBezTo>
                  <a:cubicBezTo>
                    <a:pt x="2062522" y="7620"/>
                    <a:pt x="2045091" y="5429"/>
                    <a:pt x="2028422" y="5429"/>
                  </a:cubicBezTo>
                  <a:cubicBezTo>
                    <a:pt x="2002038" y="5429"/>
                    <a:pt x="1976035" y="10859"/>
                    <a:pt x="1951270" y="21431"/>
                  </a:cubicBezTo>
                  <a:cubicBezTo>
                    <a:pt x="1927172" y="31718"/>
                    <a:pt x="1906407" y="45530"/>
                    <a:pt x="1889548" y="62389"/>
                  </a:cubicBezTo>
                  <a:cubicBezTo>
                    <a:pt x="1886119" y="65818"/>
                    <a:pt x="1882785" y="69342"/>
                    <a:pt x="1879737" y="72771"/>
                  </a:cubicBezTo>
                  <a:cubicBezTo>
                    <a:pt x="1874022" y="63627"/>
                    <a:pt x="1867355" y="55150"/>
                    <a:pt x="1859639" y="47339"/>
                  </a:cubicBezTo>
                  <a:cubicBezTo>
                    <a:pt x="1831922" y="19622"/>
                    <a:pt x="1795631" y="4953"/>
                    <a:pt x="1754864" y="4953"/>
                  </a:cubicBezTo>
                  <a:cubicBezTo>
                    <a:pt x="1744577" y="4953"/>
                    <a:pt x="1734195" y="6001"/>
                    <a:pt x="1724099" y="8001"/>
                  </a:cubicBezTo>
                  <a:lnTo>
                    <a:pt x="1721241" y="8573"/>
                  </a:lnTo>
                  <a:cubicBezTo>
                    <a:pt x="1707716" y="11716"/>
                    <a:pt x="1695333" y="16859"/>
                    <a:pt x="1684189" y="23527"/>
                  </a:cubicBezTo>
                  <a:cubicBezTo>
                    <a:pt x="1657709" y="10668"/>
                    <a:pt x="1627039" y="4096"/>
                    <a:pt x="1592558" y="4096"/>
                  </a:cubicBezTo>
                  <a:lnTo>
                    <a:pt x="1588844" y="4096"/>
                  </a:lnTo>
                  <a:cubicBezTo>
                    <a:pt x="1566079" y="4667"/>
                    <a:pt x="1543790" y="8858"/>
                    <a:pt x="1522454" y="16859"/>
                  </a:cubicBezTo>
                  <a:cubicBezTo>
                    <a:pt x="1514644" y="19812"/>
                    <a:pt x="1507214" y="23241"/>
                    <a:pt x="1499975" y="27051"/>
                  </a:cubicBezTo>
                  <a:cubicBezTo>
                    <a:pt x="1478068" y="12383"/>
                    <a:pt x="1452731" y="4572"/>
                    <a:pt x="1425585" y="4572"/>
                  </a:cubicBezTo>
                  <a:cubicBezTo>
                    <a:pt x="1398439" y="4572"/>
                    <a:pt x="1372626" y="11049"/>
                    <a:pt x="1350909" y="23813"/>
                  </a:cubicBezTo>
                  <a:cubicBezTo>
                    <a:pt x="1333859" y="14764"/>
                    <a:pt x="1311571" y="7715"/>
                    <a:pt x="1283567" y="7715"/>
                  </a:cubicBezTo>
                  <a:cubicBezTo>
                    <a:pt x="1277186" y="7715"/>
                    <a:pt x="1269947" y="8192"/>
                    <a:pt x="1260136" y="9335"/>
                  </a:cubicBezTo>
                  <a:cubicBezTo>
                    <a:pt x="1244610" y="11049"/>
                    <a:pt x="1230227" y="15050"/>
                    <a:pt x="1217178" y="20860"/>
                  </a:cubicBezTo>
                  <a:cubicBezTo>
                    <a:pt x="1208606" y="17240"/>
                    <a:pt x="1200033" y="14192"/>
                    <a:pt x="1191175" y="11906"/>
                  </a:cubicBezTo>
                  <a:cubicBezTo>
                    <a:pt x="1173649" y="7525"/>
                    <a:pt x="1156218" y="5334"/>
                    <a:pt x="1139549" y="5334"/>
                  </a:cubicBezTo>
                  <a:cubicBezTo>
                    <a:pt x="1113165" y="5334"/>
                    <a:pt x="1087162" y="10763"/>
                    <a:pt x="1062397" y="21336"/>
                  </a:cubicBezTo>
                  <a:cubicBezTo>
                    <a:pt x="1044014" y="29242"/>
                    <a:pt x="1027535" y="39148"/>
                    <a:pt x="1013248" y="50959"/>
                  </a:cubicBezTo>
                  <a:cubicBezTo>
                    <a:pt x="1009819" y="47435"/>
                    <a:pt x="1006199" y="44006"/>
                    <a:pt x="1002389" y="40767"/>
                  </a:cubicBezTo>
                  <a:cubicBezTo>
                    <a:pt x="971528" y="14859"/>
                    <a:pt x="932571" y="1048"/>
                    <a:pt x="886946" y="0"/>
                  </a:cubicBezTo>
                  <a:lnTo>
                    <a:pt x="882374" y="0"/>
                  </a:lnTo>
                  <a:cubicBezTo>
                    <a:pt x="855704" y="0"/>
                    <a:pt x="830844" y="5144"/>
                    <a:pt x="808460" y="15431"/>
                  </a:cubicBezTo>
                  <a:cubicBezTo>
                    <a:pt x="797126" y="20669"/>
                    <a:pt x="786553" y="26956"/>
                    <a:pt x="776933" y="34385"/>
                  </a:cubicBezTo>
                  <a:cubicBezTo>
                    <a:pt x="752930" y="22384"/>
                    <a:pt x="725688" y="16288"/>
                    <a:pt x="695589" y="16288"/>
                  </a:cubicBezTo>
                  <a:cubicBezTo>
                    <a:pt x="678254" y="16288"/>
                    <a:pt x="660728" y="18860"/>
                    <a:pt x="643202" y="23813"/>
                  </a:cubicBezTo>
                  <a:cubicBezTo>
                    <a:pt x="624437" y="14383"/>
                    <a:pt x="603768" y="9525"/>
                    <a:pt x="582146" y="9525"/>
                  </a:cubicBezTo>
                  <a:cubicBezTo>
                    <a:pt x="557286" y="9525"/>
                    <a:pt x="536331" y="13811"/>
                    <a:pt x="518043" y="22670"/>
                  </a:cubicBezTo>
                  <a:cubicBezTo>
                    <a:pt x="517567" y="22860"/>
                    <a:pt x="517186" y="23146"/>
                    <a:pt x="516710" y="23336"/>
                  </a:cubicBezTo>
                  <a:cubicBezTo>
                    <a:pt x="490897" y="10192"/>
                    <a:pt x="462227" y="3524"/>
                    <a:pt x="430985" y="3524"/>
                  </a:cubicBezTo>
                  <a:cubicBezTo>
                    <a:pt x="411077" y="3524"/>
                    <a:pt x="390313" y="6287"/>
                    <a:pt x="369358" y="11716"/>
                  </a:cubicBezTo>
                  <a:cubicBezTo>
                    <a:pt x="346784" y="17621"/>
                    <a:pt x="328210" y="25146"/>
                    <a:pt x="312398" y="34766"/>
                  </a:cubicBezTo>
                  <a:cubicBezTo>
                    <a:pt x="310017" y="36195"/>
                    <a:pt x="307922" y="37814"/>
                    <a:pt x="305731" y="39338"/>
                  </a:cubicBezTo>
                  <a:cubicBezTo>
                    <a:pt x="296682" y="32099"/>
                    <a:pt x="286967" y="25622"/>
                    <a:pt x="276394" y="20288"/>
                  </a:cubicBezTo>
                  <a:cubicBezTo>
                    <a:pt x="252296" y="8192"/>
                    <a:pt x="224959" y="2000"/>
                    <a:pt x="195050" y="2000"/>
                  </a:cubicBezTo>
                  <a:cubicBezTo>
                    <a:pt x="132185" y="2000"/>
                    <a:pt x="92466" y="29813"/>
                    <a:pt x="70273" y="53150"/>
                  </a:cubicBezTo>
                  <a:cubicBezTo>
                    <a:pt x="42841" y="81915"/>
                    <a:pt x="25029" y="122301"/>
                    <a:pt x="15885" y="176689"/>
                  </a:cubicBezTo>
                  <a:lnTo>
                    <a:pt x="14552" y="184499"/>
                  </a:lnTo>
                  <a:lnTo>
                    <a:pt x="14552" y="185166"/>
                  </a:lnTo>
                  <a:cubicBezTo>
                    <a:pt x="13694" y="190310"/>
                    <a:pt x="12361" y="198501"/>
                    <a:pt x="10456" y="209741"/>
                  </a:cubicBezTo>
                  <a:cubicBezTo>
                    <a:pt x="6455" y="233648"/>
                    <a:pt x="3884" y="252603"/>
                    <a:pt x="2455" y="267653"/>
                  </a:cubicBezTo>
                  <a:cubicBezTo>
                    <a:pt x="1121" y="281845"/>
                    <a:pt x="359" y="293942"/>
                    <a:pt x="264" y="304419"/>
                  </a:cubicBezTo>
                  <a:cubicBezTo>
                    <a:pt x="-879" y="324326"/>
                    <a:pt x="1693" y="344996"/>
                    <a:pt x="7884" y="365855"/>
                  </a:cubicBezTo>
                  <a:cubicBezTo>
                    <a:pt x="14552" y="388620"/>
                    <a:pt x="25029" y="408051"/>
                    <a:pt x="39031" y="423672"/>
                  </a:cubicBezTo>
                  <a:cubicBezTo>
                    <a:pt x="17600" y="454724"/>
                    <a:pt x="14456" y="490538"/>
                    <a:pt x="13218" y="505301"/>
                  </a:cubicBezTo>
                  <a:cubicBezTo>
                    <a:pt x="12266" y="517779"/>
                    <a:pt x="10932" y="544830"/>
                    <a:pt x="10932" y="636080"/>
                  </a:cubicBezTo>
                  <a:cubicBezTo>
                    <a:pt x="10932" y="687991"/>
                    <a:pt x="13694" y="718376"/>
                    <a:pt x="20267" y="740474"/>
                  </a:cubicBezTo>
                  <a:cubicBezTo>
                    <a:pt x="29601" y="772668"/>
                    <a:pt x="52366" y="798957"/>
                    <a:pt x="84179" y="814578"/>
                  </a:cubicBezTo>
                  <a:cubicBezTo>
                    <a:pt x="104563" y="824579"/>
                    <a:pt x="128375" y="829913"/>
                    <a:pt x="155617" y="830485"/>
                  </a:cubicBezTo>
                  <a:lnTo>
                    <a:pt x="159522" y="830485"/>
                  </a:lnTo>
                  <a:cubicBezTo>
                    <a:pt x="189335" y="830485"/>
                    <a:pt x="217815" y="825818"/>
                    <a:pt x="244009" y="816483"/>
                  </a:cubicBezTo>
                  <a:cubicBezTo>
                    <a:pt x="262202" y="810101"/>
                    <a:pt x="278966" y="801434"/>
                    <a:pt x="294301" y="790670"/>
                  </a:cubicBezTo>
                  <a:cubicBezTo>
                    <a:pt x="314589" y="806577"/>
                    <a:pt x="338687" y="818198"/>
                    <a:pt x="366310" y="825151"/>
                  </a:cubicBezTo>
                  <a:lnTo>
                    <a:pt x="368215" y="825627"/>
                  </a:lnTo>
                  <a:cubicBezTo>
                    <a:pt x="382312" y="828865"/>
                    <a:pt x="397838" y="830485"/>
                    <a:pt x="415840" y="830485"/>
                  </a:cubicBezTo>
                  <a:cubicBezTo>
                    <a:pt x="441843" y="830485"/>
                    <a:pt x="467561" y="825341"/>
                    <a:pt x="492135" y="815150"/>
                  </a:cubicBezTo>
                  <a:cubicBezTo>
                    <a:pt x="505280" y="809720"/>
                    <a:pt x="517567" y="802767"/>
                    <a:pt x="528997" y="794385"/>
                  </a:cubicBezTo>
                  <a:cubicBezTo>
                    <a:pt x="548142" y="808387"/>
                    <a:pt x="570526" y="818769"/>
                    <a:pt x="595958" y="825151"/>
                  </a:cubicBezTo>
                  <a:lnTo>
                    <a:pt x="597863" y="825627"/>
                  </a:lnTo>
                  <a:cubicBezTo>
                    <a:pt x="611960" y="828865"/>
                    <a:pt x="627485" y="830485"/>
                    <a:pt x="645488" y="830485"/>
                  </a:cubicBezTo>
                  <a:cubicBezTo>
                    <a:pt x="671491" y="830485"/>
                    <a:pt x="697208" y="825341"/>
                    <a:pt x="721783" y="815150"/>
                  </a:cubicBezTo>
                  <a:cubicBezTo>
                    <a:pt x="727879" y="812673"/>
                    <a:pt x="733784" y="809720"/>
                    <a:pt x="739499" y="806577"/>
                  </a:cubicBezTo>
                  <a:cubicBezTo>
                    <a:pt x="741309" y="807815"/>
                    <a:pt x="743119" y="809149"/>
                    <a:pt x="744929" y="810292"/>
                  </a:cubicBezTo>
                  <a:cubicBezTo>
                    <a:pt x="765598" y="823151"/>
                    <a:pt x="789315" y="829723"/>
                    <a:pt x="815604" y="829723"/>
                  </a:cubicBezTo>
                  <a:cubicBezTo>
                    <a:pt x="831511" y="829723"/>
                    <a:pt x="853514" y="828389"/>
                    <a:pt x="875612" y="818960"/>
                  </a:cubicBezTo>
                  <a:cubicBezTo>
                    <a:pt x="891042" y="826389"/>
                    <a:pt x="911140" y="832104"/>
                    <a:pt x="936476" y="832104"/>
                  </a:cubicBezTo>
                  <a:cubicBezTo>
                    <a:pt x="956479" y="832104"/>
                    <a:pt x="975815" y="828104"/>
                    <a:pt x="993912" y="820198"/>
                  </a:cubicBezTo>
                  <a:cubicBezTo>
                    <a:pt x="1002675" y="816388"/>
                    <a:pt x="1010867" y="811530"/>
                    <a:pt x="1018391" y="805815"/>
                  </a:cubicBezTo>
                  <a:cubicBezTo>
                    <a:pt x="1026964" y="811911"/>
                    <a:pt x="1036394" y="817055"/>
                    <a:pt x="1046585" y="820960"/>
                  </a:cubicBezTo>
                  <a:cubicBezTo>
                    <a:pt x="1064016" y="827723"/>
                    <a:pt x="1083257" y="831247"/>
                    <a:pt x="1103545" y="831247"/>
                  </a:cubicBezTo>
                  <a:cubicBezTo>
                    <a:pt x="1126500" y="831247"/>
                    <a:pt x="1147836" y="825913"/>
                    <a:pt x="1166886" y="815340"/>
                  </a:cubicBezTo>
                  <a:cubicBezTo>
                    <a:pt x="1181936" y="806958"/>
                    <a:pt x="1194699" y="795528"/>
                    <a:pt x="1204700" y="781622"/>
                  </a:cubicBezTo>
                  <a:cubicBezTo>
                    <a:pt x="1220512" y="796957"/>
                    <a:pt x="1238990" y="809054"/>
                    <a:pt x="1259755" y="817340"/>
                  </a:cubicBezTo>
                  <a:cubicBezTo>
                    <a:pt x="1280234" y="825532"/>
                    <a:pt x="1301760" y="829723"/>
                    <a:pt x="1323668" y="829723"/>
                  </a:cubicBezTo>
                  <a:cubicBezTo>
                    <a:pt x="1345575" y="829723"/>
                    <a:pt x="1364244" y="826770"/>
                    <a:pt x="1381865" y="821055"/>
                  </a:cubicBezTo>
                  <a:cubicBezTo>
                    <a:pt x="1385771" y="822484"/>
                    <a:pt x="1389771" y="823817"/>
                    <a:pt x="1393867" y="824865"/>
                  </a:cubicBezTo>
                  <a:cubicBezTo>
                    <a:pt x="1407392" y="828580"/>
                    <a:pt x="1421108" y="830485"/>
                    <a:pt x="1434729" y="830485"/>
                  </a:cubicBezTo>
                  <a:cubicBezTo>
                    <a:pt x="1458351" y="830485"/>
                    <a:pt x="1480449" y="825532"/>
                    <a:pt x="1500261" y="815816"/>
                  </a:cubicBezTo>
                  <a:cubicBezTo>
                    <a:pt x="1503976" y="814007"/>
                    <a:pt x="1507595" y="811911"/>
                    <a:pt x="1511024" y="809815"/>
                  </a:cubicBezTo>
                  <a:cubicBezTo>
                    <a:pt x="1537885" y="820865"/>
                    <a:pt x="1567412" y="826580"/>
                    <a:pt x="1598940" y="826580"/>
                  </a:cubicBezTo>
                  <a:cubicBezTo>
                    <a:pt x="1644089" y="826580"/>
                    <a:pt x="1683427" y="814388"/>
                    <a:pt x="1715526" y="791813"/>
                  </a:cubicBezTo>
                  <a:cubicBezTo>
                    <a:pt x="1724480" y="798767"/>
                    <a:pt x="1734100" y="804863"/>
                    <a:pt x="1744482" y="810006"/>
                  </a:cubicBezTo>
                  <a:cubicBezTo>
                    <a:pt x="1771533" y="823436"/>
                    <a:pt x="1802489" y="830199"/>
                    <a:pt x="1836494" y="830199"/>
                  </a:cubicBezTo>
                  <a:cubicBezTo>
                    <a:pt x="1870498" y="830199"/>
                    <a:pt x="1901740" y="825627"/>
                    <a:pt x="1927076" y="816674"/>
                  </a:cubicBezTo>
                  <a:cubicBezTo>
                    <a:pt x="1929172" y="817626"/>
                    <a:pt x="1931172" y="818579"/>
                    <a:pt x="1933363" y="819436"/>
                  </a:cubicBezTo>
                  <a:cubicBezTo>
                    <a:pt x="1950603" y="826294"/>
                    <a:pt x="1968796" y="829818"/>
                    <a:pt x="1987560" y="829818"/>
                  </a:cubicBezTo>
                  <a:cubicBezTo>
                    <a:pt x="2003657" y="829818"/>
                    <a:pt x="2019659" y="827437"/>
                    <a:pt x="2035185" y="822865"/>
                  </a:cubicBezTo>
                  <a:cubicBezTo>
                    <a:pt x="2047853" y="819055"/>
                    <a:pt x="2059379" y="813626"/>
                    <a:pt x="2069856" y="806958"/>
                  </a:cubicBezTo>
                  <a:cubicBezTo>
                    <a:pt x="2082524" y="813911"/>
                    <a:pt x="2095574" y="819340"/>
                    <a:pt x="2109099" y="822960"/>
                  </a:cubicBezTo>
                  <a:cubicBezTo>
                    <a:pt x="2125959" y="827532"/>
                    <a:pt x="2142342" y="830104"/>
                    <a:pt x="2157581" y="830580"/>
                  </a:cubicBezTo>
                  <a:cubicBezTo>
                    <a:pt x="2159772" y="830580"/>
                    <a:pt x="2162058" y="830675"/>
                    <a:pt x="2164344" y="830675"/>
                  </a:cubicBezTo>
                  <a:cubicBezTo>
                    <a:pt x="2175869" y="830675"/>
                    <a:pt x="2188347" y="829723"/>
                    <a:pt x="2202635" y="827723"/>
                  </a:cubicBezTo>
                  <a:cubicBezTo>
                    <a:pt x="2221113" y="825056"/>
                    <a:pt x="2239496" y="819436"/>
                    <a:pt x="2257499" y="811340"/>
                  </a:cubicBezTo>
                  <a:cubicBezTo>
                    <a:pt x="2263023" y="814483"/>
                    <a:pt x="2268834" y="817436"/>
                    <a:pt x="2275025" y="819817"/>
                  </a:cubicBezTo>
                  <a:cubicBezTo>
                    <a:pt x="2290169" y="825722"/>
                    <a:pt x="2305791" y="828675"/>
                    <a:pt x="2321602" y="828675"/>
                  </a:cubicBezTo>
                  <a:cubicBezTo>
                    <a:pt x="2346748" y="828675"/>
                    <a:pt x="2370084" y="822579"/>
                    <a:pt x="2390182" y="811054"/>
                  </a:cubicBezTo>
                  <a:cubicBezTo>
                    <a:pt x="2406375" y="820484"/>
                    <a:pt x="2428854" y="828675"/>
                    <a:pt x="2458095" y="828675"/>
                  </a:cubicBezTo>
                  <a:cubicBezTo>
                    <a:pt x="2478955" y="828675"/>
                    <a:pt x="2549345" y="821722"/>
                    <a:pt x="2581825" y="731615"/>
                  </a:cubicBezTo>
                  <a:cubicBezTo>
                    <a:pt x="2593922" y="698087"/>
                    <a:pt x="2600018" y="650177"/>
                    <a:pt x="2600970" y="580835"/>
                  </a:cubicBezTo>
                  <a:lnTo>
                    <a:pt x="2600970" y="575977"/>
                  </a:lnTo>
                  <a:cubicBezTo>
                    <a:pt x="2600970" y="541782"/>
                    <a:pt x="2595541" y="511112"/>
                    <a:pt x="2584778" y="484727"/>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95" name="Graphic 2">
              <a:extLst>
                <a:ext uri="{FF2B5EF4-FFF2-40B4-BE49-F238E27FC236}">
                  <a16:creationId xmlns:a16="http://schemas.microsoft.com/office/drawing/2014/main" id="{CCE40210-996D-9673-A4EB-74C5D601721F}"/>
                </a:ext>
              </a:extLst>
            </p:cNvPr>
            <p:cNvGrpSpPr/>
            <p:nvPr/>
          </p:nvGrpSpPr>
          <p:grpSpPr>
            <a:xfrm>
              <a:off x="4891060" y="3109816"/>
              <a:ext cx="2410232" cy="641603"/>
              <a:chOff x="4891060" y="3109816"/>
              <a:chExt cx="2410232" cy="641603"/>
            </a:xfrm>
            <a:solidFill>
              <a:srgbClr val="FD743D"/>
            </a:solidFill>
          </p:grpSpPr>
          <p:sp>
            <p:nvSpPr>
              <p:cNvPr id="96" name="Vrije vorm: vorm 95">
                <a:extLst>
                  <a:ext uri="{FF2B5EF4-FFF2-40B4-BE49-F238E27FC236}">
                    <a16:creationId xmlns:a16="http://schemas.microsoft.com/office/drawing/2014/main" id="{AFA06E01-0F09-5A2E-D7C0-D2E5F2006AD4}"/>
                  </a:ext>
                </a:extLst>
              </p:cNvPr>
              <p:cNvSpPr/>
              <p:nvPr/>
            </p:nvSpPr>
            <p:spPr>
              <a:xfrm>
                <a:off x="4891060" y="3112007"/>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0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030"/>
                      <a:pt x="69845" y="244507"/>
                      <a:pt x="67083" y="251174"/>
                    </a:cubicBezTo>
                    <a:cubicBezTo>
                      <a:pt x="64320" y="257842"/>
                      <a:pt x="60606" y="263366"/>
                      <a:pt x="55938" y="267653"/>
                    </a:cubicBezTo>
                    <a:cubicBezTo>
                      <a:pt x="51271" y="271843"/>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0"/>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898" y="68675"/>
                      <a:pt x="108421" y="63722"/>
                      <a:pt x="102801" y="63722"/>
                    </a:cubicBezTo>
                    <a:close/>
                  </a:path>
                </a:pathLst>
              </a:custGeom>
              <a:grp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711A8F11-967F-A04E-1681-909EB30619F0}"/>
                  </a:ext>
                </a:extLst>
              </p:cNvPr>
              <p:cNvSpPr/>
              <p:nvPr/>
            </p:nvSpPr>
            <p:spPr>
              <a:xfrm>
                <a:off x="5112257" y="3113626"/>
                <a:ext cx="219836" cy="274510"/>
              </a:xfrm>
              <a:custGeom>
                <a:avLst/>
                <a:gdLst>
                  <a:gd name="connsiteX0" fmla="*/ 157448 w 219836"/>
                  <a:gd name="connsiteY0" fmla="*/ 266414 h 274510"/>
                  <a:gd name="connsiteX1" fmla="*/ 147733 w 219836"/>
                  <a:gd name="connsiteY1" fmla="*/ 258318 h 274510"/>
                  <a:gd name="connsiteX2" fmla="*/ 140398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0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5" y="40767"/>
                      <a:pt x="197548" y="58769"/>
                    </a:cubicBezTo>
                    <a:cubicBezTo>
                      <a:pt x="201740"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3"/>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5A2B7EC4-FAA7-2C7F-3C11-E8D23339C66B}"/>
                  </a:ext>
                </a:extLst>
              </p:cNvPr>
              <p:cNvSpPr/>
              <p:nvPr/>
            </p:nvSpPr>
            <p:spPr>
              <a:xfrm>
                <a:off x="5342572"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123"/>
                    </a:cubicBezTo>
                    <a:cubicBezTo>
                      <a:pt x="11430" y="187643"/>
                      <a:pt x="9144" y="150019"/>
                      <a:pt x="6763" y="107252"/>
                    </a:cubicBezTo>
                    <a:cubicBezTo>
                      <a:pt x="4381" y="64580"/>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5881EE44-8744-6705-C4D0-6770BB9C9B5A}"/>
                  </a:ext>
                </a:extLst>
              </p:cNvPr>
              <p:cNvSpPr/>
              <p:nvPr/>
            </p:nvSpPr>
            <p:spPr>
              <a:xfrm>
                <a:off x="5599270" y="3109816"/>
                <a:ext cx="212883" cy="281177"/>
              </a:xfrm>
              <a:custGeom>
                <a:avLst/>
                <a:gdLst>
                  <a:gd name="connsiteX0" fmla="*/ 5144 w 212883"/>
                  <a:gd name="connsiteY0" fmla="*/ 241649 h 281177"/>
                  <a:gd name="connsiteX1" fmla="*/ 0 w 212883"/>
                  <a:gd name="connsiteY1" fmla="*/ 116681 h 281177"/>
                  <a:gd name="connsiteX2" fmla="*/ 381 w 212883"/>
                  <a:gd name="connsiteY2" fmla="*/ 87344 h 281177"/>
                  <a:gd name="connsiteX3" fmla="*/ 5906 w 212883"/>
                  <a:gd name="connsiteY3" fmla="*/ 53245 h 281177"/>
                  <a:gd name="connsiteX4" fmla="*/ 20383 w 212883"/>
                  <a:gd name="connsiteY4" fmla="*/ 25432 h 281177"/>
                  <a:gd name="connsiteX5" fmla="*/ 44768 w 212883"/>
                  <a:gd name="connsiteY5" fmla="*/ 6763 h 281177"/>
                  <a:gd name="connsiteX6" fmla="*/ 78867 w 212883"/>
                  <a:gd name="connsiteY6" fmla="*/ 0 h 281177"/>
                  <a:gd name="connsiteX7" fmla="*/ 81248 w 212883"/>
                  <a:gd name="connsiteY7" fmla="*/ 0 h 281177"/>
                  <a:gd name="connsiteX8" fmla="*/ 137731 w 212883"/>
                  <a:gd name="connsiteY8" fmla="*/ 18669 h 281177"/>
                  <a:gd name="connsiteX9" fmla="*/ 158972 w 212883"/>
                  <a:gd name="connsiteY9" fmla="*/ 67818 h 281177"/>
                  <a:gd name="connsiteX10" fmla="*/ 158972 w 212883"/>
                  <a:gd name="connsiteY10" fmla="*/ 69437 h 281177"/>
                  <a:gd name="connsiteX11" fmla="*/ 154400 w 212883"/>
                  <a:gd name="connsiteY11" fmla="*/ 93440 h 281177"/>
                  <a:gd name="connsiteX12" fmla="*/ 145066 w 212883"/>
                  <a:gd name="connsiteY12" fmla="*/ 111062 h 281177"/>
                  <a:gd name="connsiteX13" fmla="*/ 193453 w 212883"/>
                  <a:gd name="connsiteY13" fmla="*/ 134684 h 281177"/>
                  <a:gd name="connsiteX14" fmla="*/ 212884 w 212883"/>
                  <a:gd name="connsiteY14" fmla="*/ 183261 h 281177"/>
                  <a:gd name="connsiteX15" fmla="*/ 212884 w 212883"/>
                  <a:gd name="connsiteY15" fmla="*/ 185261 h 281177"/>
                  <a:gd name="connsiteX16" fmla="*/ 205359 w 212883"/>
                  <a:gd name="connsiteY16" fmla="*/ 223361 h 281177"/>
                  <a:gd name="connsiteX17" fmla="*/ 180404 w 212883"/>
                  <a:gd name="connsiteY17" fmla="*/ 255841 h 281177"/>
                  <a:gd name="connsiteX18" fmla="*/ 137350 w 212883"/>
                  <a:gd name="connsiteY18" fmla="*/ 275654 h 281177"/>
                  <a:gd name="connsiteX19" fmla="*/ 86773 w 212883"/>
                  <a:gd name="connsiteY19" fmla="*/ 281178 h 281177"/>
                  <a:gd name="connsiteX20" fmla="*/ 40767 w 212883"/>
                  <a:gd name="connsiteY20" fmla="*/ 277559 h 281177"/>
                  <a:gd name="connsiteX21" fmla="*/ 5048 w 212883"/>
                  <a:gd name="connsiteY21" fmla="*/ 241459 h 281177"/>
                  <a:gd name="connsiteX22" fmla="*/ 80867 w 212883"/>
                  <a:gd name="connsiteY22" fmla="*/ 53245 h 281177"/>
                  <a:gd name="connsiteX23" fmla="*/ 66961 w 212883"/>
                  <a:gd name="connsiteY23" fmla="*/ 58007 h 281177"/>
                  <a:gd name="connsiteX24" fmla="*/ 66961 w 212883"/>
                  <a:gd name="connsiteY24" fmla="*/ 92488 h 281177"/>
                  <a:gd name="connsiteX25" fmla="*/ 76867 w 212883"/>
                  <a:gd name="connsiteY25" fmla="*/ 93631 h 281177"/>
                  <a:gd name="connsiteX26" fmla="*/ 93917 w 212883"/>
                  <a:gd name="connsiteY26" fmla="*/ 86678 h 281177"/>
                  <a:gd name="connsiteX27" fmla="*/ 101060 w 212883"/>
                  <a:gd name="connsiteY27" fmla="*/ 70580 h 281177"/>
                  <a:gd name="connsiteX28" fmla="*/ 95726 w 212883"/>
                  <a:gd name="connsiteY28" fmla="*/ 58483 h 281177"/>
                  <a:gd name="connsiteX29" fmla="*/ 80867 w 212883"/>
                  <a:gd name="connsiteY29" fmla="*/ 53150 h 281177"/>
                  <a:gd name="connsiteX30" fmla="*/ 70961 w 212883"/>
                  <a:gd name="connsiteY30" fmla="*/ 163925 h 281177"/>
                  <a:gd name="connsiteX31" fmla="*/ 70580 w 212883"/>
                  <a:gd name="connsiteY31" fmla="*/ 211931 h 281177"/>
                  <a:gd name="connsiteX32" fmla="*/ 79915 w 212883"/>
                  <a:gd name="connsiteY32" fmla="*/ 213932 h 281177"/>
                  <a:gd name="connsiteX33" fmla="*/ 89630 w 212883"/>
                  <a:gd name="connsiteY33" fmla="*/ 214693 h 281177"/>
                  <a:gd name="connsiteX34" fmla="*/ 91250 w 212883"/>
                  <a:gd name="connsiteY34" fmla="*/ 214693 h 281177"/>
                  <a:gd name="connsiteX35" fmla="*/ 110300 w 212883"/>
                  <a:gd name="connsiteY35" fmla="*/ 211074 h 281177"/>
                  <a:gd name="connsiteX36" fmla="*/ 123825 w 212883"/>
                  <a:gd name="connsiteY36" fmla="*/ 200406 h 281177"/>
                  <a:gd name="connsiteX37" fmla="*/ 128206 w 212883"/>
                  <a:gd name="connsiteY37" fmla="*/ 185738 h 281177"/>
                  <a:gd name="connsiteX38" fmla="*/ 125063 w 212883"/>
                  <a:gd name="connsiteY38" fmla="*/ 172212 h 281177"/>
                  <a:gd name="connsiteX39" fmla="*/ 113729 w 212883"/>
                  <a:gd name="connsiteY39" fmla="*/ 161925 h 281177"/>
                  <a:gd name="connsiteX40" fmla="*/ 95726 w 212883"/>
                  <a:gd name="connsiteY40" fmla="*/ 158401 h 281177"/>
                  <a:gd name="connsiteX41" fmla="*/ 71152 w 212883"/>
                  <a:gd name="connsiteY41" fmla="*/ 163925 h 2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7">
                    <a:moveTo>
                      <a:pt x="5144" y="241649"/>
                    </a:moveTo>
                    <a:cubicBezTo>
                      <a:pt x="1715" y="214408"/>
                      <a:pt x="0" y="172784"/>
                      <a:pt x="0" y="116681"/>
                    </a:cubicBezTo>
                    <a:lnTo>
                      <a:pt x="381" y="87344"/>
                    </a:lnTo>
                    <a:cubicBezTo>
                      <a:pt x="952" y="75152"/>
                      <a:pt x="2762" y="63818"/>
                      <a:pt x="5906" y="53245"/>
                    </a:cubicBezTo>
                    <a:cubicBezTo>
                      <a:pt x="9049" y="42672"/>
                      <a:pt x="13906" y="33433"/>
                      <a:pt x="20383" y="25432"/>
                    </a:cubicBezTo>
                    <a:cubicBezTo>
                      <a:pt x="26860" y="17526"/>
                      <a:pt x="34957" y="11335"/>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1"/>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7"/>
                      <a:pt x="5048" y="241459"/>
                    </a:cubicBezTo>
                    <a:close/>
                    <a:moveTo>
                      <a:pt x="80867" y="53245"/>
                    </a:moveTo>
                    <a:cubicBezTo>
                      <a:pt x="74771" y="53245"/>
                      <a:pt x="70199" y="54864"/>
                      <a:pt x="66961" y="58007"/>
                    </a:cubicBezTo>
                    <a:lnTo>
                      <a:pt x="66961" y="92488"/>
                    </a:lnTo>
                    <a:cubicBezTo>
                      <a:pt x="70675" y="93250"/>
                      <a:pt x="74009" y="93631"/>
                      <a:pt x="76867" y="93631"/>
                    </a:cubicBezTo>
                    <a:cubicBezTo>
                      <a:pt x="83439" y="93631"/>
                      <a:pt x="89154" y="91345"/>
                      <a:pt x="93917" y="86678"/>
                    </a:cubicBezTo>
                    <a:cubicBezTo>
                      <a:pt x="98679" y="82010"/>
                      <a:pt x="101060" y="76676"/>
                      <a:pt x="101060" y="70580"/>
                    </a:cubicBezTo>
                    <a:cubicBezTo>
                      <a:pt x="101060" y="66104"/>
                      <a:pt x="99250" y="62008"/>
                      <a:pt x="95726" y="58483"/>
                    </a:cubicBezTo>
                    <a:cubicBezTo>
                      <a:pt x="92107" y="54959"/>
                      <a:pt x="87154" y="53150"/>
                      <a:pt x="80867" y="53150"/>
                    </a:cubicBezTo>
                    <a:close/>
                    <a:moveTo>
                      <a:pt x="70961" y="163925"/>
                    </a:moveTo>
                    <a:lnTo>
                      <a:pt x="70580" y="211931"/>
                    </a:lnTo>
                    <a:cubicBezTo>
                      <a:pt x="72200" y="212693"/>
                      <a:pt x="75248" y="213360"/>
                      <a:pt x="79915" y="213932"/>
                    </a:cubicBezTo>
                    <a:cubicBezTo>
                      <a:pt x="84582" y="214503"/>
                      <a:pt x="87821" y="214693"/>
                      <a:pt x="89630" y="214693"/>
                    </a:cubicBezTo>
                    <a:lnTo>
                      <a:pt x="91250" y="214693"/>
                    </a:lnTo>
                    <a:cubicBezTo>
                      <a:pt x="97822" y="214693"/>
                      <a:pt x="104204" y="213551"/>
                      <a:pt x="110300" y="211074"/>
                    </a:cubicBezTo>
                    <a:cubicBezTo>
                      <a:pt x="116396" y="208693"/>
                      <a:pt x="120872" y="205169"/>
                      <a:pt x="123825" y="200406"/>
                    </a:cubicBezTo>
                    <a:cubicBezTo>
                      <a:pt x="126778" y="195644"/>
                      <a:pt x="128206" y="190786"/>
                      <a:pt x="128206" y="185738"/>
                    </a:cubicBezTo>
                    <a:cubicBezTo>
                      <a:pt x="128206" y="181261"/>
                      <a:pt x="127159" y="176784"/>
                      <a:pt x="125063" y="172212"/>
                    </a:cubicBezTo>
                    <a:cubicBezTo>
                      <a:pt x="122968" y="167735"/>
                      <a:pt x="119158" y="164306"/>
                      <a:pt x="113729" y="161925"/>
                    </a:cubicBezTo>
                    <a:cubicBezTo>
                      <a:pt x="108299" y="159544"/>
                      <a:pt x="102298" y="158401"/>
                      <a:pt x="95726" y="158401"/>
                    </a:cubicBezTo>
                    <a:cubicBezTo>
                      <a:pt x="86487" y="158401"/>
                      <a:pt x="78296" y="160211"/>
                      <a:pt x="71152" y="163925"/>
                    </a:cubicBezTo>
                    <a:close/>
                  </a:path>
                </a:pathLst>
              </a:custGeom>
              <a:grpFill/>
              <a:ln w="9525"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C4CA4D37-20C8-AC56-008A-7DB9842293E1}"/>
                  </a:ext>
                </a:extLst>
              </p:cNvPr>
              <p:cNvSpPr/>
              <p:nvPr/>
            </p:nvSpPr>
            <p:spPr>
              <a:xfrm>
                <a:off x="5823679" y="311543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0" y="203644"/>
                      <a:pt x="6953" y="187738"/>
                    </a:cubicBezTo>
                    <a:cubicBezTo>
                      <a:pt x="2286" y="171831"/>
                      <a:pt x="0" y="155448"/>
                      <a:pt x="0" y="138589"/>
                    </a:cubicBezTo>
                    <a:cubicBezTo>
                      <a:pt x="0" y="122968"/>
                      <a:pt x="1810" y="107632"/>
                      <a:pt x="5524" y="92583"/>
                    </a:cubicBezTo>
                    <a:cubicBezTo>
                      <a:pt x="9239" y="77533"/>
                      <a:pt x="14478" y="64198"/>
                      <a:pt x="21431" y="52483"/>
                    </a:cubicBezTo>
                    <a:cubicBezTo>
                      <a:pt x="25622" y="45339"/>
                      <a:pt x="31909" y="37624"/>
                      <a:pt x="40291" y="29242"/>
                    </a:cubicBezTo>
                    <a:cubicBezTo>
                      <a:pt x="48673" y="20860"/>
                      <a:pt x="59245" y="14002"/>
                      <a:pt x="72199" y="8382"/>
                    </a:cubicBezTo>
                    <a:cubicBezTo>
                      <a:pt x="85153"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2BBFAD8F-AE9B-E9E5-EEDB-097787A8BEA3}"/>
                  </a:ext>
                </a:extLst>
              </p:cNvPr>
              <p:cNvSpPr/>
              <p:nvPr/>
            </p:nvSpPr>
            <p:spPr>
              <a:xfrm>
                <a:off x="6039040" y="3114674"/>
                <a:ext cx="227361" cy="270510"/>
              </a:xfrm>
              <a:custGeom>
                <a:avLst/>
                <a:gdLst>
                  <a:gd name="connsiteX0" fmla="*/ 3619 w 227361"/>
                  <a:gd name="connsiteY0" fmla="*/ 13526 h 270510"/>
                  <a:gd name="connsiteX1" fmla="*/ 12573 w 227361"/>
                  <a:gd name="connsiteY1" fmla="*/ 8191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8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1"/>
                    </a:cubicBezTo>
                    <a:cubicBezTo>
                      <a:pt x="16669" y="6191"/>
                      <a:pt x="21717" y="4858"/>
                      <a:pt x="27622"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89"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431"/>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4"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1709F3E1-B2D3-B9A6-2895-FC0503E4ED5D}"/>
                  </a:ext>
                </a:extLst>
              </p:cNvPr>
              <p:cNvSpPr/>
              <p:nvPr/>
            </p:nvSpPr>
            <p:spPr>
              <a:xfrm>
                <a:off x="6282308" y="311419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3811E37A-DC20-5C16-0EB6-C46980FE3EC0}"/>
                  </a:ext>
                </a:extLst>
              </p:cNvPr>
              <p:cNvSpPr/>
              <p:nvPr/>
            </p:nvSpPr>
            <p:spPr>
              <a:xfrm>
                <a:off x="6518814" y="311515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49 h 272510"/>
                  <a:gd name="connsiteX4" fmla="*/ 84201 w 189357"/>
                  <a:gd name="connsiteY4" fmla="*/ 63436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3"/>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FB7FA696-50E8-891F-EFF9-B921E4150801}"/>
                  </a:ext>
                </a:extLst>
              </p:cNvPr>
              <p:cNvSpPr/>
              <p:nvPr/>
            </p:nvSpPr>
            <p:spPr>
              <a:xfrm>
                <a:off x="6712457" y="311543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1" y="203644"/>
                      <a:pt x="6953" y="187738"/>
                    </a:cubicBezTo>
                    <a:cubicBezTo>
                      <a:pt x="2286" y="171831"/>
                      <a:pt x="0" y="155448"/>
                      <a:pt x="0" y="138589"/>
                    </a:cubicBezTo>
                    <a:cubicBezTo>
                      <a:pt x="0" y="122968"/>
                      <a:pt x="1810" y="107632"/>
                      <a:pt x="5525" y="92583"/>
                    </a:cubicBezTo>
                    <a:cubicBezTo>
                      <a:pt x="9239" y="77533"/>
                      <a:pt x="14478" y="64198"/>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5270CDD9-292E-C3D9-A714-8CA360DC2E36}"/>
                  </a:ext>
                </a:extLst>
              </p:cNvPr>
              <p:cNvSpPr/>
              <p:nvPr/>
            </p:nvSpPr>
            <p:spPr>
              <a:xfrm>
                <a:off x="6932866"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123"/>
                    </a:cubicBezTo>
                    <a:cubicBezTo>
                      <a:pt x="11430" y="187643"/>
                      <a:pt x="9144" y="150019"/>
                      <a:pt x="6763" y="107252"/>
                    </a:cubicBezTo>
                    <a:cubicBezTo>
                      <a:pt x="4382" y="64580"/>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9732E7FE-A10A-149A-643F-10D423FB805A}"/>
                  </a:ext>
                </a:extLst>
              </p:cNvPr>
              <p:cNvSpPr/>
              <p:nvPr/>
            </p:nvSpPr>
            <p:spPr>
              <a:xfrm>
                <a:off x="4902040" y="347662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455"/>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AFA2A806-0052-61BC-24FF-751BC35F8677}"/>
                  </a:ext>
                </a:extLst>
              </p:cNvPr>
              <p:cNvSpPr/>
              <p:nvPr/>
            </p:nvSpPr>
            <p:spPr>
              <a:xfrm>
                <a:off x="5107590" y="347614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3D4EFD07-CAAB-E733-00D8-ADC5FB1DAF41}"/>
                  </a:ext>
                </a:extLst>
              </p:cNvPr>
              <p:cNvSpPr/>
              <p:nvPr/>
            </p:nvSpPr>
            <p:spPr>
              <a:xfrm>
                <a:off x="5337238" y="347614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CF68D503-CFF4-D9E6-3C54-B7B43960DB7D}"/>
                  </a:ext>
                </a:extLst>
              </p:cNvPr>
              <p:cNvSpPr/>
              <p:nvPr/>
            </p:nvSpPr>
            <p:spPr>
              <a:xfrm>
                <a:off x="5576029"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451"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A8D717BB-0F04-C6DA-7857-715F5C1D2970}"/>
                  </a:ext>
                </a:extLst>
              </p:cNvPr>
              <p:cNvSpPr/>
              <p:nvPr/>
            </p:nvSpPr>
            <p:spPr>
              <a:xfrm>
                <a:off x="5851683" y="3473767"/>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4 h 276986"/>
                  <a:gd name="connsiteX3" fmla="*/ 80391 w 194024"/>
                  <a:gd name="connsiteY3" fmla="*/ 234887 h 276986"/>
                  <a:gd name="connsiteX4" fmla="*/ 75629 w 194024"/>
                  <a:gd name="connsiteY4" fmla="*/ 259461 h 276986"/>
                  <a:gd name="connsiteX5" fmla="*/ 64960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49 h 276986"/>
                  <a:gd name="connsiteX12" fmla="*/ 762 w 194024"/>
                  <a:gd name="connsiteY12" fmla="*/ 62674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7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299 h 276986"/>
                  <a:gd name="connsiteX23" fmla="*/ 116967 w 194024"/>
                  <a:gd name="connsiteY23" fmla="*/ 102775 h 276986"/>
                  <a:gd name="connsiteX24" fmla="*/ 124301 w 194024"/>
                  <a:gd name="connsiteY24" fmla="*/ 84106 h 276986"/>
                  <a:gd name="connsiteX25" fmla="*/ 117729 w 194024"/>
                  <a:gd name="connsiteY25" fmla="*/ 66103 h 276986"/>
                  <a:gd name="connsiteX26" fmla="*/ 102108 w 194024"/>
                  <a:gd name="connsiteY26" fmla="*/ 59150 h 276986"/>
                  <a:gd name="connsiteX27" fmla="*/ 87821 w 194024"/>
                  <a:gd name="connsiteY27" fmla="*/ 61722 h 276986"/>
                  <a:gd name="connsiteX28" fmla="*/ 77533 w 194024"/>
                  <a:gd name="connsiteY28" fmla="*/ 68294 h 276986"/>
                  <a:gd name="connsiteX29" fmla="*/ 77533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4"/>
                    </a:lnTo>
                    <a:cubicBezTo>
                      <a:pt x="81534" y="209264"/>
                      <a:pt x="81153" y="222218"/>
                      <a:pt x="80391" y="234887"/>
                    </a:cubicBezTo>
                    <a:cubicBezTo>
                      <a:pt x="79629" y="244888"/>
                      <a:pt x="78010" y="253174"/>
                      <a:pt x="75629" y="259461"/>
                    </a:cubicBezTo>
                    <a:cubicBezTo>
                      <a:pt x="73247" y="265843"/>
                      <a:pt x="69723" y="270320"/>
                      <a:pt x="64960" y="272987"/>
                    </a:cubicBezTo>
                    <a:cubicBezTo>
                      <a:pt x="60198" y="275654"/>
                      <a:pt x="54483" y="276987"/>
                      <a:pt x="47911" y="276987"/>
                    </a:cubicBezTo>
                    <a:cubicBezTo>
                      <a:pt x="39433" y="276987"/>
                      <a:pt x="32004" y="275749"/>
                      <a:pt x="25527" y="273177"/>
                    </a:cubicBezTo>
                    <a:cubicBezTo>
                      <a:pt x="19050" y="270701"/>
                      <a:pt x="14383" y="266891"/>
                      <a:pt x="11430" y="261842"/>
                    </a:cubicBezTo>
                    <a:cubicBezTo>
                      <a:pt x="4572" y="249650"/>
                      <a:pt x="1143" y="226124"/>
                      <a:pt x="1143" y="191262"/>
                    </a:cubicBezTo>
                    <a:lnTo>
                      <a:pt x="381" y="136874"/>
                    </a:lnTo>
                    <a:lnTo>
                      <a:pt x="0" y="91249"/>
                    </a:lnTo>
                    <a:cubicBezTo>
                      <a:pt x="0" y="80105"/>
                      <a:pt x="286" y="70580"/>
                      <a:pt x="762" y="62674"/>
                    </a:cubicBezTo>
                    <a:cubicBezTo>
                      <a:pt x="1524" y="50006"/>
                      <a:pt x="5239" y="38195"/>
                      <a:pt x="11906" y="27337"/>
                    </a:cubicBezTo>
                    <a:cubicBezTo>
                      <a:pt x="18479" y="16478"/>
                      <a:pt x="28004" y="9239"/>
                      <a:pt x="40481" y="5524"/>
                    </a:cubicBezTo>
                    <a:cubicBezTo>
                      <a:pt x="53150" y="1810"/>
                      <a:pt x="69818" y="0"/>
                      <a:pt x="90488" y="0"/>
                    </a:cubicBezTo>
                    <a:cubicBezTo>
                      <a:pt x="112204" y="0"/>
                      <a:pt x="130683" y="3143"/>
                      <a:pt x="146018" y="9525"/>
                    </a:cubicBezTo>
                    <a:cubicBezTo>
                      <a:pt x="161354" y="15907"/>
                      <a:pt x="173165" y="25051"/>
                      <a:pt x="181547" y="37052"/>
                    </a:cubicBezTo>
                    <a:cubicBezTo>
                      <a:pt x="189833" y="49054"/>
                      <a:pt x="194024" y="64198"/>
                      <a:pt x="194024" y="82487"/>
                    </a:cubicBezTo>
                    <a:cubicBezTo>
                      <a:pt x="194024" y="112395"/>
                      <a:pt x="185928" y="135255"/>
                      <a:pt x="169640" y="151257"/>
                    </a:cubicBezTo>
                    <a:cubicBezTo>
                      <a:pt x="153352" y="167259"/>
                      <a:pt x="129826" y="175260"/>
                      <a:pt x="98870" y="175260"/>
                    </a:cubicBezTo>
                    <a:lnTo>
                      <a:pt x="82201" y="174879"/>
                    </a:lnTo>
                    <a:close/>
                    <a:moveTo>
                      <a:pt x="97346" y="110299"/>
                    </a:moveTo>
                    <a:cubicBezTo>
                      <a:pt x="105537" y="110299"/>
                      <a:pt x="112109" y="107823"/>
                      <a:pt x="116967" y="102775"/>
                    </a:cubicBezTo>
                    <a:cubicBezTo>
                      <a:pt x="121825" y="97726"/>
                      <a:pt x="124301" y="91535"/>
                      <a:pt x="124301" y="84106"/>
                    </a:cubicBezTo>
                    <a:cubicBezTo>
                      <a:pt x="124301" y="76676"/>
                      <a:pt x="122111" y="70675"/>
                      <a:pt x="117729" y="66103"/>
                    </a:cubicBezTo>
                    <a:cubicBezTo>
                      <a:pt x="113348" y="61531"/>
                      <a:pt x="108109" y="59150"/>
                      <a:pt x="102108" y="59150"/>
                    </a:cubicBezTo>
                    <a:cubicBezTo>
                      <a:pt x="97346" y="59150"/>
                      <a:pt x="92583" y="60007"/>
                      <a:pt x="87821" y="61722"/>
                    </a:cubicBezTo>
                    <a:cubicBezTo>
                      <a:pt x="83058" y="63437"/>
                      <a:pt x="79629" y="65627"/>
                      <a:pt x="77533" y="68294"/>
                    </a:cubicBezTo>
                    <a:lnTo>
                      <a:pt x="77533" y="106394"/>
                    </a:lnTo>
                    <a:cubicBezTo>
                      <a:pt x="83344" y="109061"/>
                      <a:pt x="89916" y="110395"/>
                      <a:pt x="97346" y="110395"/>
                    </a:cubicBezTo>
                    <a:close/>
                  </a:path>
                </a:pathLst>
              </a:custGeom>
              <a:grpFill/>
              <a:ln w="9525"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3F950212-4993-C4B3-1985-2D6B77E9B4BD}"/>
                  </a:ext>
                </a:extLst>
              </p:cNvPr>
              <p:cNvSpPr/>
              <p:nvPr/>
            </p:nvSpPr>
            <p:spPr>
              <a:xfrm>
                <a:off x="6044659" y="3475576"/>
                <a:ext cx="219837" cy="274510"/>
              </a:xfrm>
              <a:custGeom>
                <a:avLst/>
                <a:gdLst>
                  <a:gd name="connsiteX0" fmla="*/ 157448 w 219837"/>
                  <a:gd name="connsiteY0" fmla="*/ 266414 h 274510"/>
                  <a:gd name="connsiteX1" fmla="*/ 147733 w 219837"/>
                  <a:gd name="connsiteY1" fmla="*/ 258318 h 274510"/>
                  <a:gd name="connsiteX2" fmla="*/ 140399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5 w 219837"/>
                  <a:gd name="connsiteY7" fmla="*/ 228600 h 274510"/>
                  <a:gd name="connsiteX8" fmla="*/ 0 w 219837"/>
                  <a:gd name="connsiteY8" fmla="*/ 199835 h 274510"/>
                  <a:gd name="connsiteX9" fmla="*/ 4000 w 219837"/>
                  <a:gd name="connsiteY9" fmla="*/ 172498 h 274510"/>
                  <a:gd name="connsiteX10" fmla="*/ 18097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8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9"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29"/>
                    </a:cubicBezTo>
                    <a:cubicBezTo>
                      <a:pt x="55340" y="114872"/>
                      <a:pt x="68104" y="109538"/>
                      <a:pt x="82963" y="105823"/>
                    </a:cubicBezTo>
                    <a:cubicBezTo>
                      <a:pt x="97726" y="102108"/>
                      <a:pt x="112395" y="100298"/>
                      <a:pt x="126968" y="100298"/>
                    </a:cubicBezTo>
                    <a:cubicBezTo>
                      <a:pt x="126683" y="86297"/>
                      <a:pt x="124492" y="77057"/>
                      <a:pt x="120396" y="72580"/>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0" y="60770"/>
                      <a:pt x="23050" y="50768"/>
                    </a:cubicBezTo>
                    <a:cubicBezTo>
                      <a:pt x="23050" y="44196"/>
                      <a:pt x="24955" y="38100"/>
                      <a:pt x="28766" y="32480"/>
                    </a:cubicBezTo>
                    <a:cubicBezTo>
                      <a:pt x="32575" y="26956"/>
                      <a:pt x="38291" y="21812"/>
                      <a:pt x="45815" y="17240"/>
                    </a:cubicBezTo>
                    <a:cubicBezTo>
                      <a:pt x="53340" y="12573"/>
                      <a:pt x="63722" y="8573"/>
                      <a:pt x="76962" y="5144"/>
                    </a:cubicBezTo>
                    <a:cubicBezTo>
                      <a:pt x="90202" y="1715"/>
                      <a:pt x="102775" y="0"/>
                      <a:pt x="114681" y="0"/>
                    </a:cubicBezTo>
                    <a:cubicBezTo>
                      <a:pt x="135350" y="0"/>
                      <a:pt x="152971" y="5334"/>
                      <a:pt x="167830" y="15907"/>
                    </a:cubicBezTo>
                    <a:cubicBezTo>
                      <a:pt x="182594" y="26479"/>
                      <a:pt x="192596" y="40767"/>
                      <a:pt x="197549" y="58769"/>
                    </a:cubicBezTo>
                    <a:cubicBezTo>
                      <a:pt x="201739" y="72771"/>
                      <a:pt x="203930" y="91345"/>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8" y="274511"/>
                    </a:cubicBezTo>
                    <a:cubicBezTo>
                      <a:pt x="181070" y="274511"/>
                      <a:pt x="175927" y="273748"/>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3"/>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0" y="156972"/>
                      <a:pt x="110680" y="156972"/>
                    </a:cubicBezTo>
                    <a:close/>
                  </a:path>
                </a:pathLst>
              </a:custGeom>
              <a:grpFill/>
              <a:ln w="9525"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22487746-8F8C-00EF-67E0-B64DDC98DE87}"/>
                  </a:ext>
                </a:extLst>
              </p:cNvPr>
              <p:cNvSpPr/>
              <p:nvPr/>
            </p:nvSpPr>
            <p:spPr>
              <a:xfrm>
                <a:off x="6277450" y="3480434"/>
                <a:ext cx="232695" cy="265556"/>
              </a:xfrm>
              <a:custGeom>
                <a:avLst/>
                <a:gdLst>
                  <a:gd name="connsiteX0" fmla="*/ 231553 w 232695"/>
                  <a:gd name="connsiteY0" fmla="*/ 28289 h 265556"/>
                  <a:gd name="connsiteX1" fmla="*/ 231553 w 232695"/>
                  <a:gd name="connsiteY1" fmla="*/ 28670 h 265556"/>
                  <a:gd name="connsiteX2" fmla="*/ 232696 w 232695"/>
                  <a:gd name="connsiteY2" fmla="*/ 81820 h 265556"/>
                  <a:gd name="connsiteX3" fmla="*/ 232696 w 232695"/>
                  <a:gd name="connsiteY3" fmla="*/ 90583 h 265556"/>
                  <a:gd name="connsiteX4" fmla="*/ 229934 w 232695"/>
                  <a:gd name="connsiteY4" fmla="*/ 142970 h 265556"/>
                  <a:gd name="connsiteX5" fmla="*/ 117348 w 232695"/>
                  <a:gd name="connsiteY5" fmla="*/ 265557 h 265556"/>
                  <a:gd name="connsiteX6" fmla="*/ 58293 w 232695"/>
                  <a:gd name="connsiteY6" fmla="*/ 252698 h 265556"/>
                  <a:gd name="connsiteX7" fmla="*/ 19431 w 232695"/>
                  <a:gd name="connsiteY7" fmla="*/ 211646 h 265556"/>
                  <a:gd name="connsiteX8" fmla="*/ 5715 w 232695"/>
                  <a:gd name="connsiteY8" fmla="*/ 170783 h 265556"/>
                  <a:gd name="connsiteX9" fmla="*/ 0 w 232695"/>
                  <a:gd name="connsiteY9" fmla="*/ 107728 h 265556"/>
                  <a:gd name="connsiteX10" fmla="*/ 2381 w 232695"/>
                  <a:gd name="connsiteY10" fmla="*/ 35528 h 265556"/>
                  <a:gd name="connsiteX11" fmla="*/ 9144 w 232695"/>
                  <a:gd name="connsiteY11" fmla="*/ 16288 h 265556"/>
                  <a:gd name="connsiteX12" fmla="*/ 25051 w 232695"/>
                  <a:gd name="connsiteY12" fmla="*/ 4000 h 265556"/>
                  <a:gd name="connsiteX13" fmla="*/ 45244 w 232695"/>
                  <a:gd name="connsiteY13" fmla="*/ 190 h 265556"/>
                  <a:gd name="connsiteX14" fmla="*/ 76962 w 232695"/>
                  <a:gd name="connsiteY14" fmla="*/ 11716 h 265556"/>
                  <a:gd name="connsiteX15" fmla="*/ 86487 w 232695"/>
                  <a:gd name="connsiteY15" fmla="*/ 45434 h 265556"/>
                  <a:gd name="connsiteX16" fmla="*/ 88106 w 232695"/>
                  <a:gd name="connsiteY16" fmla="*/ 118015 h 265556"/>
                  <a:gd name="connsiteX17" fmla="*/ 91440 w 232695"/>
                  <a:gd name="connsiteY17" fmla="*/ 167164 h 265556"/>
                  <a:gd name="connsiteX18" fmla="*/ 99155 w 232695"/>
                  <a:gd name="connsiteY18" fmla="*/ 184594 h 265556"/>
                  <a:gd name="connsiteX19" fmla="*/ 114586 w 232695"/>
                  <a:gd name="connsiteY19" fmla="*/ 191357 h 265556"/>
                  <a:gd name="connsiteX20" fmla="*/ 125730 w 232695"/>
                  <a:gd name="connsiteY20" fmla="*/ 187357 h 265556"/>
                  <a:gd name="connsiteX21" fmla="*/ 134493 w 232695"/>
                  <a:gd name="connsiteY21" fmla="*/ 177070 h 265556"/>
                  <a:gd name="connsiteX22" fmla="*/ 139065 w 232695"/>
                  <a:gd name="connsiteY22" fmla="*/ 163163 h 265556"/>
                  <a:gd name="connsiteX23" fmla="*/ 143066 w 232695"/>
                  <a:gd name="connsiteY23" fmla="*/ 140113 h 265556"/>
                  <a:gd name="connsiteX24" fmla="*/ 145637 w 232695"/>
                  <a:gd name="connsiteY24" fmla="*/ 110966 h 265556"/>
                  <a:gd name="connsiteX25" fmla="*/ 146399 w 232695"/>
                  <a:gd name="connsiteY25" fmla="*/ 82391 h 265556"/>
                  <a:gd name="connsiteX26" fmla="*/ 146399 w 232695"/>
                  <a:gd name="connsiteY26" fmla="*/ 68294 h 265556"/>
                  <a:gd name="connsiteX27" fmla="*/ 159925 w 232695"/>
                  <a:gd name="connsiteY27" fmla="*/ 13525 h 265556"/>
                  <a:gd name="connsiteX28" fmla="*/ 195643 w 232695"/>
                  <a:gd name="connsiteY28" fmla="*/ 0 h 265556"/>
                  <a:gd name="connsiteX29" fmla="*/ 197644 w 232695"/>
                  <a:gd name="connsiteY29" fmla="*/ 0 h 265556"/>
                  <a:gd name="connsiteX30" fmla="*/ 215932 w 232695"/>
                  <a:gd name="connsiteY30" fmla="*/ 2762 h 265556"/>
                  <a:gd name="connsiteX31" fmla="*/ 227457 w 232695"/>
                  <a:gd name="connsiteY31" fmla="*/ 11335 h 265556"/>
                  <a:gd name="connsiteX32" fmla="*/ 231458 w 232695"/>
                  <a:gd name="connsiteY32" fmla="*/ 23431 h 265556"/>
                  <a:gd name="connsiteX33" fmla="*/ 231838 w 232695"/>
                  <a:gd name="connsiteY33" fmla="*/ 28194 h 265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2695" h="265556">
                    <a:moveTo>
                      <a:pt x="231553" y="28289"/>
                    </a:moveTo>
                    <a:lnTo>
                      <a:pt x="231553" y="28670"/>
                    </a:lnTo>
                    <a:lnTo>
                      <a:pt x="232696" y="81820"/>
                    </a:lnTo>
                    <a:lnTo>
                      <a:pt x="232696" y="90583"/>
                    </a:lnTo>
                    <a:cubicBezTo>
                      <a:pt x="232696" y="110680"/>
                      <a:pt x="231743" y="128111"/>
                      <a:pt x="229934" y="142970"/>
                    </a:cubicBezTo>
                    <a:cubicBezTo>
                      <a:pt x="220123" y="224695"/>
                      <a:pt x="182594" y="265557"/>
                      <a:pt x="117348" y="265557"/>
                    </a:cubicBezTo>
                    <a:cubicBezTo>
                      <a:pt x="95155" y="265557"/>
                      <a:pt x="75438" y="261271"/>
                      <a:pt x="58293" y="252698"/>
                    </a:cubicBezTo>
                    <a:cubicBezTo>
                      <a:pt x="41148" y="244126"/>
                      <a:pt x="28194" y="230410"/>
                      <a:pt x="19431" y="211646"/>
                    </a:cubicBezTo>
                    <a:cubicBezTo>
                      <a:pt x="14097" y="200025"/>
                      <a:pt x="9620" y="186404"/>
                      <a:pt x="5715" y="170783"/>
                    </a:cubicBezTo>
                    <a:cubicBezTo>
                      <a:pt x="1905" y="155162"/>
                      <a:pt x="0" y="134207"/>
                      <a:pt x="0" y="107728"/>
                    </a:cubicBezTo>
                    <a:cubicBezTo>
                      <a:pt x="0" y="73914"/>
                      <a:pt x="762" y="49816"/>
                      <a:pt x="2381" y="35528"/>
                    </a:cubicBezTo>
                    <a:cubicBezTo>
                      <a:pt x="3143" y="28384"/>
                      <a:pt x="5429" y="22003"/>
                      <a:pt x="9144" y="16288"/>
                    </a:cubicBezTo>
                    <a:cubicBezTo>
                      <a:pt x="12859" y="10573"/>
                      <a:pt x="18097" y="6477"/>
                      <a:pt x="25051" y="4000"/>
                    </a:cubicBezTo>
                    <a:cubicBezTo>
                      <a:pt x="31909" y="1524"/>
                      <a:pt x="38671" y="190"/>
                      <a:pt x="45244" y="190"/>
                    </a:cubicBezTo>
                    <a:cubicBezTo>
                      <a:pt x="60293" y="476"/>
                      <a:pt x="70866" y="4286"/>
                      <a:pt x="76962" y="11716"/>
                    </a:cubicBezTo>
                    <a:cubicBezTo>
                      <a:pt x="83058" y="19145"/>
                      <a:pt x="86201" y="30385"/>
                      <a:pt x="86487" y="45434"/>
                    </a:cubicBezTo>
                    <a:lnTo>
                      <a:pt x="88106" y="118015"/>
                    </a:lnTo>
                    <a:cubicBezTo>
                      <a:pt x="88678" y="142875"/>
                      <a:pt x="89725" y="159258"/>
                      <a:pt x="91440" y="167164"/>
                    </a:cubicBezTo>
                    <a:cubicBezTo>
                      <a:pt x="93154" y="175069"/>
                      <a:pt x="95726" y="180880"/>
                      <a:pt x="99155" y="184594"/>
                    </a:cubicBezTo>
                    <a:cubicBezTo>
                      <a:pt x="103632" y="189071"/>
                      <a:pt x="108775" y="191357"/>
                      <a:pt x="114586" y="191357"/>
                    </a:cubicBezTo>
                    <a:cubicBezTo>
                      <a:pt x="118300" y="191357"/>
                      <a:pt x="122015" y="190024"/>
                      <a:pt x="125730" y="187357"/>
                    </a:cubicBezTo>
                    <a:cubicBezTo>
                      <a:pt x="129445" y="184690"/>
                      <a:pt x="132302" y="181261"/>
                      <a:pt x="134493" y="177070"/>
                    </a:cubicBezTo>
                    <a:cubicBezTo>
                      <a:pt x="136112" y="173641"/>
                      <a:pt x="137636" y="168973"/>
                      <a:pt x="139065" y="163163"/>
                    </a:cubicBezTo>
                    <a:cubicBezTo>
                      <a:pt x="140494" y="157353"/>
                      <a:pt x="141827" y="149638"/>
                      <a:pt x="143066" y="140113"/>
                    </a:cubicBezTo>
                    <a:cubicBezTo>
                      <a:pt x="144209" y="130588"/>
                      <a:pt x="145066" y="120872"/>
                      <a:pt x="145637" y="110966"/>
                    </a:cubicBezTo>
                    <a:cubicBezTo>
                      <a:pt x="146209" y="101060"/>
                      <a:pt x="146399" y="91535"/>
                      <a:pt x="146399" y="82391"/>
                    </a:cubicBezTo>
                    <a:lnTo>
                      <a:pt x="146399" y="68294"/>
                    </a:lnTo>
                    <a:cubicBezTo>
                      <a:pt x="146971" y="40481"/>
                      <a:pt x="151447" y="22289"/>
                      <a:pt x="159925" y="13525"/>
                    </a:cubicBezTo>
                    <a:cubicBezTo>
                      <a:pt x="168402" y="4763"/>
                      <a:pt x="180308" y="286"/>
                      <a:pt x="195643" y="0"/>
                    </a:cubicBezTo>
                    <a:lnTo>
                      <a:pt x="197644" y="0"/>
                    </a:lnTo>
                    <a:cubicBezTo>
                      <a:pt x="204502" y="0"/>
                      <a:pt x="210598" y="952"/>
                      <a:pt x="215932" y="2762"/>
                    </a:cubicBezTo>
                    <a:cubicBezTo>
                      <a:pt x="221171" y="4572"/>
                      <a:pt x="225076" y="7429"/>
                      <a:pt x="227457" y="11335"/>
                    </a:cubicBezTo>
                    <a:cubicBezTo>
                      <a:pt x="229838" y="15145"/>
                      <a:pt x="231172" y="19240"/>
                      <a:pt x="231458" y="23431"/>
                    </a:cubicBezTo>
                    <a:lnTo>
                      <a:pt x="231838" y="28194"/>
                    </a:lnTo>
                    <a:close/>
                  </a:path>
                </a:pathLst>
              </a:custGeom>
              <a:grpFill/>
              <a:ln w="9525"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C45BB629-2DC7-9B5B-69F9-C827415727D3}"/>
                  </a:ext>
                </a:extLst>
              </p:cNvPr>
              <p:cNvSpPr/>
              <p:nvPr/>
            </p:nvSpPr>
            <p:spPr>
              <a:xfrm>
                <a:off x="6537864" y="347710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14" name="Vrije vorm: vorm 113">
                <a:extLst>
                  <a:ext uri="{FF2B5EF4-FFF2-40B4-BE49-F238E27FC236}">
                    <a16:creationId xmlns:a16="http://schemas.microsoft.com/office/drawing/2014/main" id="{91DD6DFC-ABBF-2FC8-BA7D-3757A9501AA6}"/>
                  </a:ext>
                </a:extLst>
              </p:cNvPr>
              <p:cNvSpPr/>
              <p:nvPr/>
            </p:nvSpPr>
            <p:spPr>
              <a:xfrm>
                <a:off x="6745413" y="3476243"/>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1 w 80105"/>
                  <a:gd name="connsiteY7" fmla="*/ 269272 h 272891"/>
                  <a:gd name="connsiteX8" fmla="*/ 5906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20 w 80105"/>
                  <a:gd name="connsiteY12" fmla="*/ 85630 h 272891"/>
                  <a:gd name="connsiteX13" fmla="*/ 2858 w 80105"/>
                  <a:gd name="connsiteY13" fmla="*/ 23336 h 272891"/>
                  <a:gd name="connsiteX14" fmla="*/ 2858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1" y="267938"/>
                      <a:pt x="58293" y="269939"/>
                    </a:cubicBezTo>
                    <a:cubicBezTo>
                      <a:pt x="51721" y="271939"/>
                      <a:pt x="44958" y="272891"/>
                      <a:pt x="38100" y="272891"/>
                    </a:cubicBezTo>
                    <a:cubicBezTo>
                      <a:pt x="31242" y="272891"/>
                      <a:pt x="25241" y="271748"/>
                      <a:pt x="19241" y="269272"/>
                    </a:cubicBezTo>
                    <a:cubicBezTo>
                      <a:pt x="13240" y="266795"/>
                      <a:pt x="8858" y="263557"/>
                      <a:pt x="5906"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667"/>
                      <a:pt x="22289" y="0"/>
                      <a:pt x="34195" y="0"/>
                    </a:cubicBezTo>
                    <a:cubicBezTo>
                      <a:pt x="43434" y="0"/>
                      <a:pt x="51626" y="1905"/>
                      <a:pt x="58769" y="5525"/>
                    </a:cubicBezTo>
                    <a:cubicBezTo>
                      <a:pt x="65913" y="9239"/>
                      <a:pt x="71057" y="14383"/>
                      <a:pt x="74200" y="20955"/>
                    </a:cubicBezTo>
                    <a:cubicBezTo>
                      <a:pt x="77629" y="28384"/>
                      <a:pt x="79629" y="42863"/>
                      <a:pt x="80105" y="64580"/>
                    </a:cubicBezTo>
                    <a:close/>
                  </a:path>
                </a:pathLst>
              </a:custGeom>
              <a:grpFill/>
              <a:ln w="9525" cap="flat">
                <a:noFill/>
                <a:prstDash val="solid"/>
                <a:miter/>
              </a:ln>
            </p:spPr>
            <p:txBody>
              <a:bodyPr rtlCol="0" anchor="ctr"/>
              <a:lstStyle/>
              <a:p>
                <a:endParaRPr lang="nl-BE"/>
              </a:p>
            </p:txBody>
          </p:sp>
          <p:sp>
            <p:nvSpPr>
              <p:cNvPr id="115" name="Vrije vorm: vorm 114">
                <a:extLst>
                  <a:ext uri="{FF2B5EF4-FFF2-40B4-BE49-F238E27FC236}">
                    <a16:creationId xmlns:a16="http://schemas.microsoft.com/office/drawing/2014/main" id="{41CAA334-AE46-F4FB-25FC-39DDA34876AE}"/>
                  </a:ext>
                </a:extLst>
              </p:cNvPr>
              <p:cNvSpPr/>
              <p:nvPr/>
            </p:nvSpPr>
            <p:spPr>
              <a:xfrm>
                <a:off x="6849712" y="347738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0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8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3 h 272765"/>
                  <a:gd name="connsiteX30" fmla="*/ 135064 w 200977"/>
                  <a:gd name="connsiteY30" fmla="*/ 163925 h 272765"/>
                  <a:gd name="connsiteX31" fmla="*/ 94964 w 200977"/>
                  <a:gd name="connsiteY31" fmla="*/ 173450 h 272765"/>
                  <a:gd name="connsiteX32" fmla="*/ 90392 w 200977"/>
                  <a:gd name="connsiteY32" fmla="*/ 175831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5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6"/>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700"/>
                    </a:cubicBezTo>
                    <a:cubicBezTo>
                      <a:pt x="124206" y="272320"/>
                      <a:pt x="114871" y="272986"/>
                      <a:pt x="107156" y="272701"/>
                    </a:cubicBezTo>
                    <a:cubicBezTo>
                      <a:pt x="98965" y="272415"/>
                      <a:pt x="90011" y="270986"/>
                      <a:pt x="80200" y="268319"/>
                    </a:cubicBezTo>
                    <a:cubicBezTo>
                      <a:pt x="70390" y="265652"/>
                      <a:pt x="60865" y="261080"/>
                      <a:pt x="51625" y="254413"/>
                    </a:cubicBezTo>
                    <a:cubicBezTo>
                      <a:pt x="42386" y="247840"/>
                      <a:pt x="33814" y="238982"/>
                      <a:pt x="25813" y="228028"/>
                    </a:cubicBezTo>
                    <a:cubicBezTo>
                      <a:pt x="17907" y="217075"/>
                      <a:pt x="11621" y="203644"/>
                      <a:pt x="6953" y="187738"/>
                    </a:cubicBezTo>
                    <a:cubicBezTo>
                      <a:pt x="2286" y="171831"/>
                      <a:pt x="0" y="155448"/>
                      <a:pt x="0" y="138589"/>
                    </a:cubicBezTo>
                    <a:cubicBezTo>
                      <a:pt x="0" y="122968"/>
                      <a:pt x="1810" y="107632"/>
                      <a:pt x="5525" y="92583"/>
                    </a:cubicBezTo>
                    <a:cubicBezTo>
                      <a:pt x="9239" y="77533"/>
                      <a:pt x="14478" y="64198"/>
                      <a:pt x="21431" y="52483"/>
                    </a:cubicBezTo>
                    <a:cubicBezTo>
                      <a:pt x="25622" y="45339"/>
                      <a:pt x="31909" y="37624"/>
                      <a:pt x="40291" y="29242"/>
                    </a:cubicBezTo>
                    <a:cubicBezTo>
                      <a:pt x="48673" y="20860"/>
                      <a:pt x="59246" y="14002"/>
                      <a:pt x="72200" y="8382"/>
                    </a:cubicBezTo>
                    <a:cubicBezTo>
                      <a:pt x="85154" y="2857"/>
                      <a:pt x="98393" y="0"/>
                      <a:pt x="111823" y="0"/>
                    </a:cubicBezTo>
                    <a:cubicBezTo>
                      <a:pt x="120777" y="0"/>
                      <a:pt x="130302" y="1238"/>
                      <a:pt x="140398"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16" name="Vrije vorm: vorm 115">
                <a:extLst>
                  <a:ext uri="{FF2B5EF4-FFF2-40B4-BE49-F238E27FC236}">
                    <a16:creationId xmlns:a16="http://schemas.microsoft.com/office/drawing/2014/main" id="{565FC272-FAB8-F74F-6D19-7F8B4FA257CE}"/>
                  </a:ext>
                </a:extLst>
              </p:cNvPr>
              <p:cNvSpPr/>
              <p:nvPr/>
            </p:nvSpPr>
            <p:spPr>
              <a:xfrm>
                <a:off x="7070121" y="348138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668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3"/>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5"/>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8"/>
                      <a:pt x="13525" y="220123"/>
                    </a:cubicBezTo>
                    <a:cubicBezTo>
                      <a:pt x="11430" y="187642"/>
                      <a:pt x="9144" y="150019"/>
                      <a:pt x="6763" y="107251"/>
                    </a:cubicBezTo>
                    <a:cubicBezTo>
                      <a:pt x="4381"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668"/>
                      <a:pt x="148685" y="6668"/>
                    </a:cubicBezTo>
                    <a:cubicBezTo>
                      <a:pt x="167450" y="6668"/>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grpSp>
      </p:grpSp>
    </p:spTree>
    <p:extLst>
      <p:ext uri="{BB962C8B-B14F-4D97-AF65-F5344CB8AC3E}">
        <p14:creationId xmlns:p14="http://schemas.microsoft.com/office/powerpoint/2010/main" val="18143277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1+#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500" fill="hold"/>
                                        <p:tgtEl>
                                          <p:spTgt spid="51"/>
                                        </p:tgtEl>
                                        <p:attrNameLst>
                                          <p:attrName>ppt_x</p:attrName>
                                        </p:attrNameLst>
                                      </p:cBhvr>
                                      <p:tavLst>
                                        <p:tav tm="0">
                                          <p:val>
                                            <p:strVal val="1+#ppt_w/2"/>
                                          </p:val>
                                        </p:tav>
                                        <p:tav tm="100000">
                                          <p:val>
                                            <p:strVal val="#ppt_x"/>
                                          </p:val>
                                        </p:tav>
                                      </p:tavLst>
                                    </p:anim>
                                    <p:anim calcmode="lin" valueType="num">
                                      <p:cBhvr additive="base">
                                        <p:cTn id="12" dur="500" fill="hold"/>
                                        <p:tgtEl>
                                          <p:spTgt spid="51"/>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93"/>
                                        </p:tgtEl>
                                        <p:attrNameLst>
                                          <p:attrName>style.visibility</p:attrName>
                                        </p:attrNameLst>
                                      </p:cBhvr>
                                      <p:to>
                                        <p:strVal val="visible"/>
                                      </p:to>
                                    </p:set>
                                    <p:anim calcmode="lin" valueType="num">
                                      <p:cBhvr>
                                        <p:cTn id="15" dur="500" fill="hold"/>
                                        <p:tgtEl>
                                          <p:spTgt spid="93"/>
                                        </p:tgtEl>
                                        <p:attrNameLst>
                                          <p:attrName>ppt_w</p:attrName>
                                        </p:attrNameLst>
                                      </p:cBhvr>
                                      <p:tavLst>
                                        <p:tav tm="0">
                                          <p:val>
                                            <p:fltVal val="0"/>
                                          </p:val>
                                        </p:tav>
                                        <p:tav tm="100000">
                                          <p:val>
                                            <p:strVal val="#ppt_w"/>
                                          </p:val>
                                        </p:tav>
                                      </p:tavLst>
                                    </p:anim>
                                    <p:anim calcmode="lin" valueType="num">
                                      <p:cBhvr>
                                        <p:cTn id="16" dur="500" fill="hold"/>
                                        <p:tgtEl>
                                          <p:spTgt spid="93"/>
                                        </p:tgtEl>
                                        <p:attrNameLst>
                                          <p:attrName>ppt_h</p:attrName>
                                        </p:attrNameLst>
                                      </p:cBhvr>
                                      <p:tavLst>
                                        <p:tav tm="0">
                                          <p:val>
                                            <p:fltVal val="0"/>
                                          </p:val>
                                        </p:tav>
                                        <p:tav tm="100000">
                                          <p:val>
                                            <p:strVal val="#ppt_h"/>
                                          </p:val>
                                        </p:tav>
                                      </p:tavLst>
                                    </p:anim>
                                    <p:animEffect transition="in" filter="fade">
                                      <p:cBhvr>
                                        <p:cTn id="17" dur="500"/>
                                        <p:tgtEl>
                                          <p:spTgt spid="93"/>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3"/>
                                        </p:tgtEl>
                                        <p:attrNameLst>
                                          <p:attrName>style.visibility</p:attrName>
                                        </p:attrNameLst>
                                      </p:cBhvr>
                                      <p:to>
                                        <p:strVal val="visible"/>
                                      </p:to>
                                    </p:set>
                                    <p:anim calcmode="lin" valueType="num">
                                      <p:cBhvr>
                                        <p:cTn id="20" dur="500" fill="hold"/>
                                        <p:tgtEl>
                                          <p:spTgt spid="53"/>
                                        </p:tgtEl>
                                        <p:attrNameLst>
                                          <p:attrName>ppt_w</p:attrName>
                                        </p:attrNameLst>
                                      </p:cBhvr>
                                      <p:tavLst>
                                        <p:tav tm="0">
                                          <p:val>
                                            <p:fltVal val="0"/>
                                          </p:val>
                                        </p:tav>
                                        <p:tav tm="100000">
                                          <p:val>
                                            <p:strVal val="#ppt_w"/>
                                          </p:val>
                                        </p:tav>
                                      </p:tavLst>
                                    </p:anim>
                                    <p:anim calcmode="lin" valueType="num">
                                      <p:cBhvr>
                                        <p:cTn id="21" dur="500" fill="hold"/>
                                        <p:tgtEl>
                                          <p:spTgt spid="53"/>
                                        </p:tgtEl>
                                        <p:attrNameLst>
                                          <p:attrName>ppt_h</p:attrName>
                                        </p:attrNameLst>
                                      </p:cBhvr>
                                      <p:tavLst>
                                        <p:tav tm="0">
                                          <p:val>
                                            <p:fltVal val="0"/>
                                          </p:val>
                                        </p:tav>
                                        <p:tav tm="100000">
                                          <p:val>
                                            <p:strVal val="#ppt_h"/>
                                          </p:val>
                                        </p:tav>
                                      </p:tavLst>
                                    </p:anim>
                                    <p:animEffect transition="in" filter="fade">
                                      <p:cBhvr>
                                        <p:cTn id="22" dur="500"/>
                                        <p:tgtEl>
                                          <p:spTgt spid="53"/>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4"/>
                                        </p:tgtEl>
                                        <p:attrNameLst>
                                          <p:attrName>style.visibility</p:attrName>
                                        </p:attrNameLst>
                                      </p:cBhvr>
                                      <p:to>
                                        <p:strVal val="visible"/>
                                      </p:to>
                                    </p:set>
                                    <p:anim calcmode="lin" valueType="num">
                                      <p:cBhvr>
                                        <p:cTn id="25" dur="500" fill="hold"/>
                                        <p:tgtEl>
                                          <p:spTgt spid="54"/>
                                        </p:tgtEl>
                                        <p:attrNameLst>
                                          <p:attrName>ppt_w</p:attrName>
                                        </p:attrNameLst>
                                      </p:cBhvr>
                                      <p:tavLst>
                                        <p:tav tm="0">
                                          <p:val>
                                            <p:fltVal val="0"/>
                                          </p:val>
                                        </p:tav>
                                        <p:tav tm="100000">
                                          <p:val>
                                            <p:strVal val="#ppt_w"/>
                                          </p:val>
                                        </p:tav>
                                      </p:tavLst>
                                    </p:anim>
                                    <p:anim calcmode="lin" valueType="num">
                                      <p:cBhvr>
                                        <p:cTn id="26" dur="500" fill="hold"/>
                                        <p:tgtEl>
                                          <p:spTgt spid="54"/>
                                        </p:tgtEl>
                                        <p:attrNameLst>
                                          <p:attrName>ppt_h</p:attrName>
                                        </p:attrNameLst>
                                      </p:cBhvr>
                                      <p:tavLst>
                                        <p:tav tm="0">
                                          <p:val>
                                            <p:fltVal val="0"/>
                                          </p:val>
                                        </p:tav>
                                        <p:tav tm="100000">
                                          <p:val>
                                            <p:strVal val="#ppt_h"/>
                                          </p:val>
                                        </p:tav>
                                      </p:tavLst>
                                    </p:anim>
                                    <p:animEffect transition="in" filter="fade">
                                      <p:cBhvr>
                                        <p:cTn id="27" dur="500"/>
                                        <p:tgtEl>
                                          <p:spTgt spid="54"/>
                                        </p:tgtEl>
                                      </p:cBhvr>
                                    </p:animEffect>
                                  </p:childTnLst>
                                </p:cTn>
                              </p:par>
                              <p:par>
                                <p:cTn id="28" presetID="6" presetClass="emph" presetSubtype="0" autoRev="1" fill="hold" grpId="1" nodeType="withEffect">
                                  <p:stCondLst>
                                    <p:cond delay="400"/>
                                  </p:stCondLst>
                                  <p:childTnLst>
                                    <p:animScale>
                                      <p:cBhvr>
                                        <p:cTn id="29" dur="200" fill="hold"/>
                                        <p:tgtEl>
                                          <p:spTgt spid="53"/>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4"/>
                                        </p:tgtEl>
                                      </p:cBhvr>
                                      <p:by x="105000" y="105000"/>
                                    </p:animScale>
                                  </p:childTnLst>
                                </p:cTn>
                              </p:par>
                              <p:par>
                                <p:cTn id="32" presetID="6" presetClass="emph" presetSubtype="0" autoRev="1" fill="hold" nodeType="withEffect">
                                  <p:stCondLst>
                                    <p:cond delay="400"/>
                                  </p:stCondLst>
                                  <p:childTnLst>
                                    <p:animScale>
                                      <p:cBhvr>
                                        <p:cTn id="33" dur="200" fill="hold"/>
                                        <p:tgtEl>
                                          <p:spTgt spid="93"/>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8"/>
                                        </p:tgtEl>
                                        <p:attrNameLst>
                                          <p:attrName>style.visibility</p:attrName>
                                        </p:attrNameLst>
                                      </p:cBhvr>
                                      <p:to>
                                        <p:strVal val="visible"/>
                                      </p:to>
                                    </p:set>
                                    <p:anim calcmode="lin" valueType="num">
                                      <p:cBhvr additive="base">
                                        <p:cTn id="36" dur="500" fill="hold"/>
                                        <p:tgtEl>
                                          <p:spTgt spid="18"/>
                                        </p:tgtEl>
                                        <p:attrNameLst>
                                          <p:attrName>ppt_x</p:attrName>
                                        </p:attrNameLst>
                                      </p:cBhvr>
                                      <p:tavLst>
                                        <p:tav tm="0">
                                          <p:val>
                                            <p:strVal val="1+#ppt_w/2"/>
                                          </p:val>
                                        </p:tav>
                                        <p:tav tm="100000">
                                          <p:val>
                                            <p:strVal val="#ppt_x"/>
                                          </p:val>
                                        </p:tav>
                                      </p:tavLst>
                                    </p:anim>
                                    <p:anim calcmode="lin" valueType="num">
                                      <p:cBhvr additive="base">
                                        <p:cTn id="37" dur="500" fill="hold"/>
                                        <p:tgtEl>
                                          <p:spTgt spid="18"/>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7"/>
                                        </p:tgtEl>
                                        <p:attrNameLst>
                                          <p:attrName>style.visibility</p:attrName>
                                        </p:attrNameLst>
                                      </p:cBhvr>
                                      <p:to>
                                        <p:strVal val="visible"/>
                                      </p:to>
                                    </p:set>
                                    <p:anim calcmode="lin" valueType="num">
                                      <p:cBhvr additive="base">
                                        <p:cTn id="40" dur="500" fill="hold"/>
                                        <p:tgtEl>
                                          <p:spTgt spid="17"/>
                                        </p:tgtEl>
                                        <p:attrNameLst>
                                          <p:attrName>ppt_x</p:attrName>
                                        </p:attrNameLst>
                                      </p:cBhvr>
                                      <p:tavLst>
                                        <p:tav tm="0">
                                          <p:val>
                                            <p:strVal val="1+#ppt_w/2"/>
                                          </p:val>
                                        </p:tav>
                                        <p:tav tm="100000">
                                          <p:val>
                                            <p:strVal val="#ppt_x"/>
                                          </p:val>
                                        </p:tav>
                                      </p:tavLst>
                                    </p:anim>
                                    <p:anim calcmode="lin" valueType="num">
                                      <p:cBhvr additive="base">
                                        <p:cTn id="41" dur="500" fill="hold"/>
                                        <p:tgtEl>
                                          <p:spTgt spid="17"/>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2"/>
                                        </p:tgtEl>
                                        <p:attrNameLst>
                                          <p:attrName>style.visibility</p:attrName>
                                        </p:attrNameLst>
                                      </p:cBhvr>
                                      <p:to>
                                        <p:strVal val="visible"/>
                                      </p:to>
                                    </p:set>
                                    <p:anim calcmode="lin" valueType="num">
                                      <p:cBhvr>
                                        <p:cTn id="44" dur="500" fill="hold"/>
                                        <p:tgtEl>
                                          <p:spTgt spid="92"/>
                                        </p:tgtEl>
                                        <p:attrNameLst>
                                          <p:attrName>ppt_w</p:attrName>
                                        </p:attrNameLst>
                                      </p:cBhvr>
                                      <p:tavLst>
                                        <p:tav tm="0">
                                          <p:val>
                                            <p:fltVal val="0"/>
                                          </p:val>
                                        </p:tav>
                                        <p:tav tm="100000">
                                          <p:val>
                                            <p:strVal val="#ppt_w"/>
                                          </p:val>
                                        </p:tav>
                                      </p:tavLst>
                                    </p:anim>
                                    <p:anim calcmode="lin" valueType="num">
                                      <p:cBhvr>
                                        <p:cTn id="45" dur="500" fill="hold"/>
                                        <p:tgtEl>
                                          <p:spTgt spid="92"/>
                                        </p:tgtEl>
                                        <p:attrNameLst>
                                          <p:attrName>ppt_h</p:attrName>
                                        </p:attrNameLst>
                                      </p:cBhvr>
                                      <p:tavLst>
                                        <p:tav tm="0">
                                          <p:val>
                                            <p:fltVal val="0"/>
                                          </p:val>
                                        </p:tav>
                                        <p:tav tm="100000">
                                          <p:val>
                                            <p:strVal val="#ppt_h"/>
                                          </p:val>
                                        </p:tav>
                                      </p:tavLst>
                                    </p:anim>
                                    <p:anim calcmode="lin" valueType="num">
                                      <p:cBhvr>
                                        <p:cTn id="46" dur="500" fill="hold"/>
                                        <p:tgtEl>
                                          <p:spTgt spid="92"/>
                                        </p:tgtEl>
                                        <p:attrNameLst>
                                          <p:attrName>style.rotation</p:attrName>
                                        </p:attrNameLst>
                                      </p:cBhvr>
                                      <p:tavLst>
                                        <p:tav tm="0">
                                          <p:val>
                                            <p:fltVal val="360"/>
                                          </p:val>
                                        </p:tav>
                                        <p:tav tm="100000">
                                          <p:val>
                                            <p:fltVal val="0"/>
                                          </p:val>
                                        </p:tav>
                                      </p:tavLst>
                                    </p:anim>
                                    <p:animEffect transition="in" filter="fade">
                                      <p:cBhvr>
                                        <p:cTn id="47" dur="500"/>
                                        <p:tgtEl>
                                          <p:spTgt spid="92"/>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2"/>
                                        </p:tgtEl>
                                        <p:attrNameLst>
                                          <p:attrName>r</p:attrName>
                                        </p:attrNameLst>
                                      </p:cBhvr>
                                    </p:animRot>
                                    <p:animRot by="-240000">
                                      <p:cBhvr>
                                        <p:cTn id="50" dur="100" fill="hold">
                                          <p:stCondLst>
                                            <p:cond delay="100"/>
                                          </p:stCondLst>
                                        </p:cTn>
                                        <p:tgtEl>
                                          <p:spTgt spid="92"/>
                                        </p:tgtEl>
                                        <p:attrNameLst>
                                          <p:attrName>r</p:attrName>
                                        </p:attrNameLst>
                                      </p:cBhvr>
                                    </p:animRot>
                                    <p:animRot by="240000">
                                      <p:cBhvr>
                                        <p:cTn id="51" dur="100" fill="hold">
                                          <p:stCondLst>
                                            <p:cond delay="200"/>
                                          </p:stCondLst>
                                        </p:cTn>
                                        <p:tgtEl>
                                          <p:spTgt spid="92"/>
                                        </p:tgtEl>
                                        <p:attrNameLst>
                                          <p:attrName>r</p:attrName>
                                        </p:attrNameLst>
                                      </p:cBhvr>
                                    </p:animRot>
                                    <p:animRot by="-240000">
                                      <p:cBhvr>
                                        <p:cTn id="52" dur="100" fill="hold">
                                          <p:stCondLst>
                                            <p:cond delay="300"/>
                                          </p:stCondLst>
                                        </p:cTn>
                                        <p:tgtEl>
                                          <p:spTgt spid="92"/>
                                        </p:tgtEl>
                                        <p:attrNameLst>
                                          <p:attrName>r</p:attrName>
                                        </p:attrNameLst>
                                      </p:cBhvr>
                                    </p:animRot>
                                    <p:animRot by="120000">
                                      <p:cBhvr>
                                        <p:cTn id="53" dur="100" fill="hold">
                                          <p:stCondLst>
                                            <p:cond delay="400"/>
                                          </p:stCondLst>
                                        </p:cTn>
                                        <p:tgtEl>
                                          <p:spTgt spid="9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17" grpId="0"/>
      <p:bldP spid="18" grpId="0"/>
      <p:bldP spid="53" grpId="0" animBg="1"/>
      <p:bldP spid="53" grpId="1" animBg="1"/>
      <p:bldP spid="54" grpId="0" animBg="1"/>
      <p:bldP spid="54" grpId="1" animBg="1"/>
    </p:bldLst>
  </p:timing>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807A3D6-0C8E-6E7C-E228-8BED84400E2D}"/>
              </a:ext>
            </a:extLst>
          </p:cNvPr>
          <p:cNvSpPr/>
          <p:nvPr/>
        </p:nvSpPr>
        <p:spPr>
          <a:xfrm>
            <a:off x="193151" y="197708"/>
            <a:ext cx="11780108" cy="6462584"/>
          </a:xfrm>
          <a:prstGeom prst="rect">
            <a:avLst/>
          </a:prstGeom>
          <a:solidFill>
            <a:srgbClr val="FF8B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46" name="Groep 45">
            <a:extLst>
              <a:ext uri="{FF2B5EF4-FFF2-40B4-BE49-F238E27FC236}">
                <a16:creationId xmlns:a16="http://schemas.microsoft.com/office/drawing/2014/main" id="{82F2C709-D31F-41C3-C672-F6A3643374D2}"/>
              </a:ext>
            </a:extLst>
          </p:cNvPr>
          <p:cNvGrpSpPr/>
          <p:nvPr/>
        </p:nvGrpSpPr>
        <p:grpSpPr>
          <a:xfrm>
            <a:off x="205947" y="3972247"/>
            <a:ext cx="11780108" cy="2696772"/>
            <a:chOff x="2853383" y="4796135"/>
            <a:chExt cx="9144000" cy="1872883"/>
          </a:xfrm>
          <a:solidFill>
            <a:srgbClr val="FFABAB"/>
          </a:solidFill>
        </p:grpSpPr>
        <p:sp>
          <p:nvSpPr>
            <p:cNvPr id="47" name="Vrije vorm: vorm 46">
              <a:extLst>
                <a:ext uri="{FF2B5EF4-FFF2-40B4-BE49-F238E27FC236}">
                  <a16:creationId xmlns:a16="http://schemas.microsoft.com/office/drawing/2014/main" id="{D51E827E-9F28-D42F-9156-2458C1CD0D93}"/>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48" name="Vrije vorm: vorm 47">
              <a:extLst>
                <a:ext uri="{FF2B5EF4-FFF2-40B4-BE49-F238E27FC236}">
                  <a16:creationId xmlns:a16="http://schemas.microsoft.com/office/drawing/2014/main" id="{A3D105A2-88DD-3D81-77E4-7D58162F23D7}"/>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4" name="!!cirkelgraffiti">
            <a:extLst>
              <a:ext uri="{FF2B5EF4-FFF2-40B4-BE49-F238E27FC236}">
                <a16:creationId xmlns:a16="http://schemas.microsoft.com/office/drawing/2014/main" id="{4D394920-92FF-7561-8D90-1360CF0413F3}"/>
              </a:ext>
            </a:extLst>
          </p:cNvPr>
          <p:cNvSpPr/>
          <p:nvPr/>
        </p:nvSpPr>
        <p:spPr>
          <a:xfrm>
            <a:off x="-894033" y="478957"/>
            <a:ext cx="5715054" cy="6071828"/>
          </a:xfrm>
          <a:custGeom>
            <a:avLst/>
            <a:gdLst>
              <a:gd name="connsiteX0" fmla="*/ 455888 w 5715054"/>
              <a:gd name="connsiteY0" fmla="*/ 4663959 h 6071828"/>
              <a:gd name="connsiteX1" fmla="*/ 4054318 w 5715054"/>
              <a:gd name="connsiteY1" fmla="*/ 5866665 h 6071828"/>
              <a:gd name="connsiteX2" fmla="*/ 5564636 w 5715054"/>
              <a:gd name="connsiteY2" fmla="*/ 2438676 h 6071828"/>
              <a:gd name="connsiteX3" fmla="*/ 3738400 w 5715054"/>
              <a:gd name="connsiteY3" fmla="*/ 516838 h 6071828"/>
              <a:gd name="connsiteX4" fmla="*/ 2036870 w 5715054"/>
              <a:gd name="connsiteY4" fmla="*/ 2779 h 6071828"/>
              <a:gd name="connsiteX5" fmla="*/ 983806 w 5715054"/>
              <a:gd name="connsiteY5" fmla="*/ 465572 h 6071828"/>
              <a:gd name="connsiteX6" fmla="*/ 435105 w 5715054"/>
              <a:gd name="connsiteY6" fmla="*/ 1062768 h 6071828"/>
              <a:gd name="connsiteX7" fmla="*/ 23578 w 5715054"/>
              <a:gd name="connsiteY7" fmla="*/ 3342089 h 6071828"/>
              <a:gd name="connsiteX8" fmla="*/ 455888 w 5715054"/>
              <a:gd name="connsiteY8" fmla="*/ 4665343 h 6071828"/>
              <a:gd name="connsiteX9" fmla="*/ 455888 w 5715054"/>
              <a:gd name="connsiteY9" fmla="*/ 4663959 h 607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54" h="6071828" fill="none" extrusionOk="0">
                <a:moveTo>
                  <a:pt x="455888" y="4663959"/>
                </a:moveTo>
                <a:cubicBezTo>
                  <a:pt x="1011314" y="5650083"/>
                  <a:pt x="2545175" y="6409333"/>
                  <a:pt x="4054318" y="5866665"/>
                </a:cubicBezTo>
                <a:cubicBezTo>
                  <a:pt x="5207869" y="5346359"/>
                  <a:pt x="6047822" y="3748798"/>
                  <a:pt x="5564636" y="2438676"/>
                </a:cubicBezTo>
                <a:cubicBezTo>
                  <a:pt x="5284924" y="1563108"/>
                  <a:pt x="4523905" y="931332"/>
                  <a:pt x="3738400" y="516838"/>
                </a:cubicBezTo>
                <a:cubicBezTo>
                  <a:pt x="3191377" y="227665"/>
                  <a:pt x="2616595" y="-21591"/>
                  <a:pt x="2036870" y="2779"/>
                </a:cubicBezTo>
                <a:cubicBezTo>
                  <a:pt x="1619516" y="75188"/>
                  <a:pt x="1220120" y="159598"/>
                  <a:pt x="983806" y="465572"/>
                </a:cubicBezTo>
                <a:cubicBezTo>
                  <a:pt x="779276" y="636672"/>
                  <a:pt x="574419" y="830710"/>
                  <a:pt x="435105" y="1062768"/>
                </a:cubicBezTo>
                <a:cubicBezTo>
                  <a:pt x="67868" y="1720452"/>
                  <a:pt x="-92883" y="2710807"/>
                  <a:pt x="23578" y="3342089"/>
                </a:cubicBezTo>
                <a:cubicBezTo>
                  <a:pt x="-5241" y="3764997"/>
                  <a:pt x="173621" y="4262789"/>
                  <a:pt x="455888" y="4665343"/>
                </a:cubicBezTo>
                <a:cubicBezTo>
                  <a:pt x="455816" y="4664696"/>
                  <a:pt x="455846" y="4664130"/>
                  <a:pt x="455888" y="4663959"/>
                </a:cubicBezTo>
                <a:close/>
              </a:path>
              <a:path w="5715054" h="6071828" stroke="0" extrusionOk="0">
                <a:moveTo>
                  <a:pt x="455888" y="4663959"/>
                </a:moveTo>
                <a:cubicBezTo>
                  <a:pt x="1134990" y="6075988"/>
                  <a:pt x="2730785" y="6586764"/>
                  <a:pt x="4054318" y="5866665"/>
                </a:cubicBezTo>
                <a:cubicBezTo>
                  <a:pt x="5392723" y="5427766"/>
                  <a:pt x="6076565" y="3685820"/>
                  <a:pt x="5564636" y="2438676"/>
                </a:cubicBezTo>
                <a:cubicBezTo>
                  <a:pt x="5377105" y="1712610"/>
                  <a:pt x="4518083" y="984342"/>
                  <a:pt x="3738400" y="516838"/>
                </a:cubicBezTo>
                <a:cubicBezTo>
                  <a:pt x="3290717" y="208581"/>
                  <a:pt x="2529665" y="4527"/>
                  <a:pt x="2036870" y="2779"/>
                </a:cubicBezTo>
                <a:cubicBezTo>
                  <a:pt x="1633296" y="-15998"/>
                  <a:pt x="1283980" y="171785"/>
                  <a:pt x="983806" y="465572"/>
                </a:cubicBezTo>
                <a:cubicBezTo>
                  <a:pt x="798753" y="624203"/>
                  <a:pt x="551883" y="816364"/>
                  <a:pt x="435105" y="1062768"/>
                </a:cubicBezTo>
                <a:cubicBezTo>
                  <a:pt x="57509" y="1688339"/>
                  <a:pt x="-71767" y="2621138"/>
                  <a:pt x="23578" y="3342089"/>
                </a:cubicBezTo>
                <a:cubicBezTo>
                  <a:pt x="-12110" y="3808478"/>
                  <a:pt x="219107" y="4309521"/>
                  <a:pt x="455888" y="4665343"/>
                </a:cubicBezTo>
                <a:cubicBezTo>
                  <a:pt x="455776" y="4665161"/>
                  <a:pt x="455790" y="4664647"/>
                  <a:pt x="455888" y="466395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 name="!!fotograffiti">
            <a:extLst>
              <a:ext uri="{FF2B5EF4-FFF2-40B4-BE49-F238E27FC236}">
                <a16:creationId xmlns:a16="http://schemas.microsoft.com/office/drawing/2014/main" id="{A3F43FDD-991D-884A-54DD-6573BF400EF2}"/>
              </a:ext>
            </a:extLst>
          </p:cNvPr>
          <p:cNvSpPr/>
          <p:nvPr/>
        </p:nvSpPr>
        <p:spPr>
          <a:xfrm>
            <a:off x="-826998" y="597717"/>
            <a:ext cx="5534884" cy="5880412"/>
          </a:xfrm>
          <a:custGeom>
            <a:avLst/>
            <a:gdLst>
              <a:gd name="connsiteX0" fmla="*/ 441516 w 5534884"/>
              <a:gd name="connsiteY0" fmla="*/ 4516926 h 5880412"/>
              <a:gd name="connsiteX1" fmla="*/ 3926504 w 5534884"/>
              <a:gd name="connsiteY1" fmla="*/ 5681717 h 5880412"/>
              <a:gd name="connsiteX2" fmla="*/ 5389208 w 5534884"/>
              <a:gd name="connsiteY2" fmla="*/ 2361796 h 5880412"/>
              <a:gd name="connsiteX3" fmla="*/ 3620545 w 5534884"/>
              <a:gd name="connsiteY3" fmla="*/ 500545 h 5880412"/>
              <a:gd name="connsiteX4" fmla="*/ 1972657 w 5534884"/>
              <a:gd name="connsiteY4" fmla="*/ 2691 h 5880412"/>
              <a:gd name="connsiteX5" fmla="*/ 952791 w 5534884"/>
              <a:gd name="connsiteY5" fmla="*/ 450895 h 5880412"/>
              <a:gd name="connsiteX6" fmla="*/ 421388 w 5534884"/>
              <a:gd name="connsiteY6" fmla="*/ 1029264 h 5880412"/>
              <a:gd name="connsiteX7" fmla="*/ 22834 w 5534884"/>
              <a:gd name="connsiteY7" fmla="*/ 3236729 h 5880412"/>
              <a:gd name="connsiteX8" fmla="*/ 441516 w 5534884"/>
              <a:gd name="connsiteY8" fmla="*/ 4518267 h 5880412"/>
              <a:gd name="connsiteX9" fmla="*/ 441516 w 5534884"/>
              <a:gd name="connsiteY9" fmla="*/ 4516926 h 58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4884" h="5880412" fill="none" extrusionOk="0">
                <a:moveTo>
                  <a:pt x="441516" y="4516926"/>
                </a:moveTo>
                <a:cubicBezTo>
                  <a:pt x="990900" y="5486184"/>
                  <a:pt x="2542486" y="6205634"/>
                  <a:pt x="3926504" y="5681717"/>
                </a:cubicBezTo>
                <a:cubicBezTo>
                  <a:pt x="5127993" y="5165197"/>
                  <a:pt x="5869405" y="3861446"/>
                  <a:pt x="5389208" y="2361796"/>
                </a:cubicBezTo>
                <a:cubicBezTo>
                  <a:pt x="5182477" y="1457603"/>
                  <a:pt x="4398625" y="782626"/>
                  <a:pt x="3620545" y="500545"/>
                </a:cubicBezTo>
                <a:cubicBezTo>
                  <a:pt x="3025591" y="245814"/>
                  <a:pt x="2491817" y="-5242"/>
                  <a:pt x="1972657" y="2691"/>
                </a:cubicBezTo>
                <a:cubicBezTo>
                  <a:pt x="1585208" y="31776"/>
                  <a:pt x="1173305" y="149277"/>
                  <a:pt x="952791" y="450895"/>
                </a:cubicBezTo>
                <a:cubicBezTo>
                  <a:pt x="760584" y="621871"/>
                  <a:pt x="588441" y="785871"/>
                  <a:pt x="421388" y="1029264"/>
                </a:cubicBezTo>
                <a:cubicBezTo>
                  <a:pt x="79127" y="1677852"/>
                  <a:pt x="-81487" y="2603493"/>
                  <a:pt x="22834" y="3236729"/>
                </a:cubicBezTo>
                <a:cubicBezTo>
                  <a:pt x="944" y="3649568"/>
                  <a:pt x="130587" y="4127717"/>
                  <a:pt x="441516" y="4518267"/>
                </a:cubicBezTo>
                <a:cubicBezTo>
                  <a:pt x="441407" y="4517812"/>
                  <a:pt x="441554" y="4517436"/>
                  <a:pt x="441516" y="4516926"/>
                </a:cubicBezTo>
                <a:close/>
              </a:path>
              <a:path w="5534884" h="5880412" stroke="0" extrusionOk="0">
                <a:moveTo>
                  <a:pt x="441516" y="4516926"/>
                </a:moveTo>
                <a:cubicBezTo>
                  <a:pt x="1110156" y="5807889"/>
                  <a:pt x="2643446" y="6383421"/>
                  <a:pt x="3926504" y="5681717"/>
                </a:cubicBezTo>
                <a:cubicBezTo>
                  <a:pt x="5246308" y="5290317"/>
                  <a:pt x="5965307" y="3450149"/>
                  <a:pt x="5389208" y="2361796"/>
                </a:cubicBezTo>
                <a:cubicBezTo>
                  <a:pt x="5173721" y="1627553"/>
                  <a:pt x="4374963" y="979310"/>
                  <a:pt x="3620545" y="500545"/>
                </a:cubicBezTo>
                <a:cubicBezTo>
                  <a:pt x="3172973" y="203718"/>
                  <a:pt x="2529967" y="-20727"/>
                  <a:pt x="1972657" y="2691"/>
                </a:cubicBezTo>
                <a:cubicBezTo>
                  <a:pt x="1584806" y="798"/>
                  <a:pt x="1244423" y="165338"/>
                  <a:pt x="952791" y="450895"/>
                </a:cubicBezTo>
                <a:cubicBezTo>
                  <a:pt x="771276" y="616855"/>
                  <a:pt x="538797" y="794347"/>
                  <a:pt x="421388" y="1029264"/>
                </a:cubicBezTo>
                <a:cubicBezTo>
                  <a:pt x="68770" y="1558833"/>
                  <a:pt x="-71140" y="2539487"/>
                  <a:pt x="22834" y="3236729"/>
                </a:cubicBezTo>
                <a:cubicBezTo>
                  <a:pt x="-1140" y="3688313"/>
                  <a:pt x="207417" y="4135069"/>
                  <a:pt x="441516" y="4518267"/>
                </a:cubicBezTo>
                <a:cubicBezTo>
                  <a:pt x="441591" y="4518023"/>
                  <a:pt x="441617" y="4517128"/>
                  <a:pt x="441516" y="4516926"/>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6" name="!!foto1_element">
            <a:extLst>
              <a:ext uri="{FF2B5EF4-FFF2-40B4-BE49-F238E27FC236}">
                <a16:creationId xmlns:a16="http://schemas.microsoft.com/office/drawing/2014/main" id="{4CE248D8-FD65-055C-4317-3796DD9BABCA}"/>
              </a:ext>
            </a:extLst>
          </p:cNvPr>
          <p:cNvSpPr/>
          <p:nvPr/>
        </p:nvSpPr>
        <p:spPr>
          <a:xfrm rot="16847413">
            <a:off x="3745871" y="3688350"/>
            <a:ext cx="2573022" cy="2733650"/>
          </a:xfrm>
          <a:custGeom>
            <a:avLst/>
            <a:gdLst>
              <a:gd name="connsiteX0" fmla="*/ 205249 w 2573022"/>
              <a:gd name="connsiteY0" fmla="*/ 2099801 h 2733650"/>
              <a:gd name="connsiteX1" fmla="*/ 1825328 w 2573022"/>
              <a:gd name="connsiteY1" fmla="*/ 2641282 h 2733650"/>
              <a:gd name="connsiteX2" fmla="*/ 2505301 w 2573022"/>
              <a:gd name="connsiteY2" fmla="*/ 1097937 h 2733650"/>
              <a:gd name="connsiteX3" fmla="*/ 1683096 w 2573022"/>
              <a:gd name="connsiteY3" fmla="*/ 232690 h 2733650"/>
              <a:gd name="connsiteX4" fmla="*/ 917036 w 2573022"/>
              <a:gd name="connsiteY4" fmla="*/ 1251 h 2733650"/>
              <a:gd name="connsiteX5" fmla="*/ 442927 w 2573022"/>
              <a:gd name="connsiteY5" fmla="*/ 209609 h 2733650"/>
              <a:gd name="connsiteX6" fmla="*/ 195892 w 2573022"/>
              <a:gd name="connsiteY6" fmla="*/ 478478 h 2733650"/>
              <a:gd name="connsiteX7" fmla="*/ 10615 w 2573022"/>
              <a:gd name="connsiteY7" fmla="*/ 1504670 h 2733650"/>
              <a:gd name="connsiteX8" fmla="*/ 205249 w 2573022"/>
              <a:gd name="connsiteY8" fmla="*/ 2100424 h 2733650"/>
              <a:gd name="connsiteX9" fmla="*/ 205249 w 2573022"/>
              <a:gd name="connsiteY9" fmla="*/ 2099801 h 273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3022" h="2733650" fill="none" extrusionOk="0">
                <a:moveTo>
                  <a:pt x="205249" y="2099801"/>
                </a:moveTo>
                <a:cubicBezTo>
                  <a:pt x="458384" y="2547582"/>
                  <a:pt x="1226476" y="2883893"/>
                  <a:pt x="1825328" y="2641282"/>
                </a:cubicBezTo>
                <a:cubicBezTo>
                  <a:pt x="2375686" y="2402390"/>
                  <a:pt x="2723266" y="1695812"/>
                  <a:pt x="2505301" y="1097937"/>
                </a:cubicBezTo>
                <a:cubicBezTo>
                  <a:pt x="2398876" y="686645"/>
                  <a:pt x="2042130" y="382235"/>
                  <a:pt x="1683096" y="232690"/>
                </a:cubicBezTo>
                <a:cubicBezTo>
                  <a:pt x="1400848" y="116475"/>
                  <a:pt x="1174176" y="-8290"/>
                  <a:pt x="917036" y="1251"/>
                </a:cubicBezTo>
                <a:cubicBezTo>
                  <a:pt x="737168" y="14168"/>
                  <a:pt x="548709" y="71466"/>
                  <a:pt x="442927" y="209609"/>
                </a:cubicBezTo>
                <a:cubicBezTo>
                  <a:pt x="353302" y="288847"/>
                  <a:pt x="260766" y="372751"/>
                  <a:pt x="195892" y="478478"/>
                </a:cubicBezTo>
                <a:cubicBezTo>
                  <a:pt x="69002" y="807974"/>
                  <a:pt x="-25766" y="1179023"/>
                  <a:pt x="10615" y="1504670"/>
                </a:cubicBezTo>
                <a:cubicBezTo>
                  <a:pt x="4101" y="1698573"/>
                  <a:pt x="69693" y="1919031"/>
                  <a:pt x="205249" y="2100424"/>
                </a:cubicBezTo>
                <a:cubicBezTo>
                  <a:pt x="205258" y="2100320"/>
                  <a:pt x="205235" y="2100058"/>
                  <a:pt x="205249" y="2099801"/>
                </a:cubicBezTo>
                <a:close/>
              </a:path>
              <a:path w="2573022" h="2733650" stroke="0" extrusionOk="0">
                <a:moveTo>
                  <a:pt x="205249" y="2099801"/>
                </a:moveTo>
                <a:cubicBezTo>
                  <a:pt x="514478" y="2711149"/>
                  <a:pt x="1246971" y="2905074"/>
                  <a:pt x="1825328" y="2641282"/>
                </a:cubicBezTo>
                <a:cubicBezTo>
                  <a:pt x="2410099" y="2418279"/>
                  <a:pt x="2787484" y="1582507"/>
                  <a:pt x="2505301" y="1097937"/>
                </a:cubicBezTo>
                <a:cubicBezTo>
                  <a:pt x="2402598" y="754288"/>
                  <a:pt x="2032629" y="499893"/>
                  <a:pt x="1683096" y="232690"/>
                </a:cubicBezTo>
                <a:cubicBezTo>
                  <a:pt x="1458632" y="96709"/>
                  <a:pt x="1136923" y="2659"/>
                  <a:pt x="917036" y="1251"/>
                </a:cubicBezTo>
                <a:cubicBezTo>
                  <a:pt x="732636" y="-21882"/>
                  <a:pt x="580882" y="74194"/>
                  <a:pt x="442927" y="209609"/>
                </a:cubicBezTo>
                <a:cubicBezTo>
                  <a:pt x="358325" y="287942"/>
                  <a:pt x="240844" y="360968"/>
                  <a:pt x="195892" y="478478"/>
                </a:cubicBezTo>
                <a:cubicBezTo>
                  <a:pt x="27958" y="748062"/>
                  <a:pt x="-51384" y="1191528"/>
                  <a:pt x="10615" y="1504670"/>
                </a:cubicBezTo>
                <a:cubicBezTo>
                  <a:pt x="17170" y="1714429"/>
                  <a:pt x="100734" y="1957076"/>
                  <a:pt x="205249" y="2100424"/>
                </a:cubicBezTo>
                <a:cubicBezTo>
                  <a:pt x="205303" y="2100124"/>
                  <a:pt x="205230" y="2100049"/>
                  <a:pt x="205249" y="2099801"/>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 name="!!foto2_elemnt">
            <a:extLst>
              <a:ext uri="{FF2B5EF4-FFF2-40B4-BE49-F238E27FC236}">
                <a16:creationId xmlns:a16="http://schemas.microsoft.com/office/drawing/2014/main" id="{35FA4ACC-7A31-DCEA-8447-397C18728001}"/>
              </a:ext>
            </a:extLst>
          </p:cNvPr>
          <p:cNvSpPr/>
          <p:nvPr/>
        </p:nvSpPr>
        <p:spPr>
          <a:xfrm rot="10800000">
            <a:off x="3207995" y="255949"/>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8" name="!!foto1">
            <a:extLst>
              <a:ext uri="{FF2B5EF4-FFF2-40B4-BE49-F238E27FC236}">
                <a16:creationId xmlns:a16="http://schemas.microsoft.com/office/drawing/2014/main" id="{0796FC42-41E6-DD75-3857-D9F3E6DF9C3E}"/>
              </a:ext>
            </a:extLst>
          </p:cNvPr>
          <p:cNvSpPr/>
          <p:nvPr/>
        </p:nvSpPr>
        <p:spPr>
          <a:xfrm rot="16847413">
            <a:off x="3808995" y="3755413"/>
            <a:ext cx="2446774" cy="2599524"/>
          </a:xfrm>
          <a:custGeom>
            <a:avLst/>
            <a:gdLst>
              <a:gd name="connsiteX0" fmla="*/ 195178 w 2446774"/>
              <a:gd name="connsiteY0" fmla="*/ 1996774 h 2599524"/>
              <a:gd name="connsiteX1" fmla="*/ 1735766 w 2446774"/>
              <a:gd name="connsiteY1" fmla="*/ 2511688 h 2599524"/>
              <a:gd name="connsiteX2" fmla="*/ 2382375 w 2446774"/>
              <a:gd name="connsiteY2" fmla="*/ 1044067 h 2599524"/>
              <a:gd name="connsiteX3" fmla="*/ 1600513 w 2446774"/>
              <a:gd name="connsiteY3" fmla="*/ 221273 h 2599524"/>
              <a:gd name="connsiteX4" fmla="*/ 872041 w 2446774"/>
              <a:gd name="connsiteY4" fmla="*/ 1189 h 2599524"/>
              <a:gd name="connsiteX5" fmla="*/ 421195 w 2446774"/>
              <a:gd name="connsiteY5" fmla="*/ 199324 h 2599524"/>
              <a:gd name="connsiteX6" fmla="*/ 186280 w 2446774"/>
              <a:gd name="connsiteY6" fmla="*/ 455001 h 2599524"/>
              <a:gd name="connsiteX7" fmla="*/ 10094 w 2446774"/>
              <a:gd name="connsiteY7" fmla="*/ 1430844 h 2599524"/>
              <a:gd name="connsiteX8" fmla="*/ 195178 w 2446774"/>
              <a:gd name="connsiteY8" fmla="*/ 1997367 h 2599524"/>
              <a:gd name="connsiteX9" fmla="*/ 195178 w 2446774"/>
              <a:gd name="connsiteY9" fmla="*/ 1996774 h 259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6774" h="2599524" fill="none" extrusionOk="0">
                <a:moveTo>
                  <a:pt x="195178" y="1996774"/>
                </a:moveTo>
                <a:cubicBezTo>
                  <a:pt x="429728" y="2414941"/>
                  <a:pt x="1115483" y="2743473"/>
                  <a:pt x="1735766" y="2511688"/>
                </a:cubicBezTo>
                <a:cubicBezTo>
                  <a:pt x="2167224" y="2298270"/>
                  <a:pt x="2589420" y="1608350"/>
                  <a:pt x="2382375" y="1044067"/>
                </a:cubicBezTo>
                <a:cubicBezTo>
                  <a:pt x="2296506" y="639518"/>
                  <a:pt x="1935362" y="408697"/>
                  <a:pt x="1600513" y="221273"/>
                </a:cubicBezTo>
                <a:cubicBezTo>
                  <a:pt x="1367016" y="97198"/>
                  <a:pt x="1106538" y="-4168"/>
                  <a:pt x="872041" y="1189"/>
                </a:cubicBezTo>
                <a:cubicBezTo>
                  <a:pt x="694367" y="29719"/>
                  <a:pt x="519178" y="66308"/>
                  <a:pt x="421195" y="199324"/>
                </a:cubicBezTo>
                <a:cubicBezTo>
                  <a:pt x="325870" y="265618"/>
                  <a:pt x="256187" y="349693"/>
                  <a:pt x="186280" y="455001"/>
                </a:cubicBezTo>
                <a:cubicBezTo>
                  <a:pt x="54763" y="758904"/>
                  <a:pt x="-42507" y="1167650"/>
                  <a:pt x="10094" y="1430844"/>
                </a:cubicBezTo>
                <a:cubicBezTo>
                  <a:pt x="3614" y="1615079"/>
                  <a:pt x="54912" y="1824667"/>
                  <a:pt x="195178" y="1997367"/>
                </a:cubicBezTo>
                <a:cubicBezTo>
                  <a:pt x="195140" y="1997120"/>
                  <a:pt x="195223" y="1996931"/>
                  <a:pt x="195178" y="1996774"/>
                </a:cubicBezTo>
                <a:close/>
              </a:path>
              <a:path w="2446774" h="2599524" stroke="0" extrusionOk="0">
                <a:moveTo>
                  <a:pt x="195178" y="1996774"/>
                </a:moveTo>
                <a:cubicBezTo>
                  <a:pt x="498480" y="2513476"/>
                  <a:pt x="1161178" y="2847379"/>
                  <a:pt x="1735766" y="2511688"/>
                </a:cubicBezTo>
                <a:cubicBezTo>
                  <a:pt x="2314362" y="2331755"/>
                  <a:pt x="2597691" y="1583740"/>
                  <a:pt x="2382375" y="1044067"/>
                </a:cubicBezTo>
                <a:cubicBezTo>
                  <a:pt x="2251474" y="686789"/>
                  <a:pt x="1932672" y="483856"/>
                  <a:pt x="1600513" y="221273"/>
                </a:cubicBezTo>
                <a:cubicBezTo>
                  <a:pt x="1421743" y="87721"/>
                  <a:pt x="1081183" y="2515"/>
                  <a:pt x="872041" y="1189"/>
                </a:cubicBezTo>
                <a:cubicBezTo>
                  <a:pt x="698773" y="-9486"/>
                  <a:pt x="545993" y="77705"/>
                  <a:pt x="421195" y="199324"/>
                </a:cubicBezTo>
                <a:cubicBezTo>
                  <a:pt x="341944" y="267370"/>
                  <a:pt x="235587" y="348914"/>
                  <a:pt x="186280" y="455001"/>
                </a:cubicBezTo>
                <a:cubicBezTo>
                  <a:pt x="23844" y="727363"/>
                  <a:pt x="-72576" y="1147292"/>
                  <a:pt x="10094" y="1430844"/>
                </a:cubicBezTo>
                <a:cubicBezTo>
                  <a:pt x="11365" y="1630360"/>
                  <a:pt x="95622" y="1859691"/>
                  <a:pt x="195178" y="1997367"/>
                </a:cubicBezTo>
                <a:cubicBezTo>
                  <a:pt x="195193" y="1997119"/>
                  <a:pt x="195148" y="1996885"/>
                  <a:pt x="195178" y="1996774"/>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9" name="!!foto2">
            <a:extLst>
              <a:ext uri="{FF2B5EF4-FFF2-40B4-BE49-F238E27FC236}">
                <a16:creationId xmlns:a16="http://schemas.microsoft.com/office/drawing/2014/main" id="{ACA5BC76-CA84-0E1F-258B-E77685576E7A}"/>
              </a:ext>
            </a:extLst>
          </p:cNvPr>
          <p:cNvSpPr/>
          <p:nvPr/>
        </p:nvSpPr>
        <p:spPr>
          <a:xfrm rot="10800000">
            <a:off x="3305832" y="357735"/>
            <a:ext cx="2625474" cy="2731406"/>
          </a:xfrm>
          <a:custGeom>
            <a:avLst/>
            <a:gdLst>
              <a:gd name="connsiteX0" fmla="*/ 1294067 w 2625474"/>
              <a:gd name="connsiteY0" fmla="*/ 4949 h 2731406"/>
              <a:gd name="connsiteX1" fmla="*/ 134964 w 2625474"/>
              <a:gd name="connsiteY1" fmla="*/ 896493 h 2731406"/>
              <a:gd name="connsiteX2" fmla="*/ 19566 w 2625474"/>
              <a:gd name="connsiteY2" fmla="*/ 1725682 h 2731406"/>
              <a:gd name="connsiteX3" fmla="*/ 1008363 w 2625474"/>
              <a:gd name="connsiteY3" fmla="*/ 2708893 h 2731406"/>
              <a:gd name="connsiteX4" fmla="*/ 2322880 w 2625474"/>
              <a:gd name="connsiteY4" fmla="*/ 2204957 h 2731406"/>
              <a:gd name="connsiteX5" fmla="*/ 2592299 w 2625474"/>
              <a:gd name="connsiteY5" fmla="*/ 1616799 h 2731406"/>
              <a:gd name="connsiteX6" fmla="*/ 2588111 w 2625474"/>
              <a:gd name="connsiteY6" fmla="*/ 963033 h 2731406"/>
              <a:gd name="connsiteX7" fmla="*/ 2365225 w 2625474"/>
              <a:gd name="connsiteY7" fmla="*/ 535408 h 2731406"/>
              <a:gd name="connsiteX8" fmla="*/ 1939459 w 2625474"/>
              <a:gd name="connsiteY8" fmla="*/ 138495 h 2731406"/>
              <a:gd name="connsiteX9" fmla="*/ 1368517 w 2625474"/>
              <a:gd name="connsiteY9" fmla="*/ 296 h 2731406"/>
              <a:gd name="connsiteX10" fmla="*/ 1294067 w 2625474"/>
              <a:gd name="connsiteY10" fmla="*/ 4949 h 273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5474" h="2731406" fill="none" extrusionOk="0">
                <a:moveTo>
                  <a:pt x="1294067" y="4949"/>
                </a:moveTo>
                <a:cubicBezTo>
                  <a:pt x="731564" y="-10939"/>
                  <a:pt x="372884" y="368622"/>
                  <a:pt x="134964" y="896493"/>
                </a:cubicBezTo>
                <a:cubicBezTo>
                  <a:pt x="47056" y="1106990"/>
                  <a:pt x="-23800" y="1421265"/>
                  <a:pt x="19566" y="1725682"/>
                </a:cubicBezTo>
                <a:cubicBezTo>
                  <a:pt x="104147" y="2196482"/>
                  <a:pt x="546678" y="2635728"/>
                  <a:pt x="1008363" y="2708893"/>
                </a:cubicBezTo>
                <a:cubicBezTo>
                  <a:pt x="1456905" y="2788235"/>
                  <a:pt x="1988848" y="2621721"/>
                  <a:pt x="2322880" y="2204957"/>
                </a:cubicBezTo>
                <a:cubicBezTo>
                  <a:pt x="2457961" y="2076270"/>
                  <a:pt x="2538386" y="1830390"/>
                  <a:pt x="2592299" y="1616799"/>
                </a:cubicBezTo>
                <a:cubicBezTo>
                  <a:pt x="2620339" y="1377808"/>
                  <a:pt x="2639222" y="1184307"/>
                  <a:pt x="2588111" y="963033"/>
                </a:cubicBezTo>
                <a:cubicBezTo>
                  <a:pt x="2520544" y="806072"/>
                  <a:pt x="2419398" y="682788"/>
                  <a:pt x="2365225" y="535408"/>
                </a:cubicBezTo>
                <a:cubicBezTo>
                  <a:pt x="2273849" y="360355"/>
                  <a:pt x="2108842" y="205209"/>
                  <a:pt x="1939459" y="138495"/>
                </a:cubicBezTo>
                <a:cubicBezTo>
                  <a:pt x="1762262" y="45168"/>
                  <a:pt x="1564548" y="13969"/>
                  <a:pt x="1368517" y="296"/>
                </a:cubicBezTo>
                <a:cubicBezTo>
                  <a:pt x="1342884" y="1394"/>
                  <a:pt x="1319496" y="2803"/>
                  <a:pt x="1294067" y="4949"/>
                </a:cubicBezTo>
                <a:close/>
              </a:path>
              <a:path w="2625474" h="2731406" stroke="0" extrusionOk="0">
                <a:moveTo>
                  <a:pt x="1294067" y="4949"/>
                </a:moveTo>
                <a:cubicBezTo>
                  <a:pt x="776959" y="52837"/>
                  <a:pt x="289618" y="391433"/>
                  <a:pt x="134964" y="896493"/>
                </a:cubicBezTo>
                <a:cubicBezTo>
                  <a:pt x="7900" y="1163982"/>
                  <a:pt x="-27776" y="1449714"/>
                  <a:pt x="19566" y="1725682"/>
                </a:cubicBezTo>
                <a:cubicBezTo>
                  <a:pt x="134707" y="2192305"/>
                  <a:pt x="537009" y="2610698"/>
                  <a:pt x="1008363" y="2708893"/>
                </a:cubicBezTo>
                <a:cubicBezTo>
                  <a:pt x="1562007" y="2740677"/>
                  <a:pt x="2010700" y="2582739"/>
                  <a:pt x="2322880" y="2204957"/>
                </a:cubicBezTo>
                <a:cubicBezTo>
                  <a:pt x="2481929" y="2027904"/>
                  <a:pt x="2568490" y="1845480"/>
                  <a:pt x="2592299" y="1616799"/>
                </a:cubicBezTo>
                <a:cubicBezTo>
                  <a:pt x="2600833" y="1397154"/>
                  <a:pt x="2639758" y="1173815"/>
                  <a:pt x="2588111" y="963033"/>
                </a:cubicBezTo>
                <a:cubicBezTo>
                  <a:pt x="2527061" y="783661"/>
                  <a:pt x="2434607" y="691593"/>
                  <a:pt x="2365225" y="535408"/>
                </a:cubicBezTo>
                <a:cubicBezTo>
                  <a:pt x="2283322" y="335003"/>
                  <a:pt x="2116571" y="232923"/>
                  <a:pt x="1939459" y="138495"/>
                </a:cubicBezTo>
                <a:cubicBezTo>
                  <a:pt x="1773549" y="39347"/>
                  <a:pt x="1562663" y="1609"/>
                  <a:pt x="1368517" y="296"/>
                </a:cubicBezTo>
                <a:cubicBezTo>
                  <a:pt x="1342629" y="792"/>
                  <a:pt x="1317809" y="274"/>
                  <a:pt x="1294067" y="4949"/>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2" name="!!graffiti">
            <a:extLst>
              <a:ext uri="{FF2B5EF4-FFF2-40B4-BE49-F238E27FC236}">
                <a16:creationId xmlns:a16="http://schemas.microsoft.com/office/drawing/2014/main" id="{F5558F6A-601C-A148-72A9-1FFF4F24A214}"/>
              </a:ext>
            </a:extLst>
          </p:cNvPr>
          <p:cNvSpPr/>
          <p:nvPr/>
        </p:nvSpPr>
        <p:spPr>
          <a:xfrm>
            <a:off x="5681648" y="1273724"/>
            <a:ext cx="5330644" cy="648000"/>
          </a:xfrm>
          <a:prstGeom prst="roundRect">
            <a:avLst/>
          </a:prstGeom>
          <a:solidFill>
            <a:srgbClr val="FF4B4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Graffiti ontdekken</a:t>
            </a:r>
            <a:endParaRPr lang="nl-BE" sz="4000" dirty="0">
              <a:solidFill>
                <a:schemeClr val="bg1"/>
              </a:solidFill>
              <a:latin typeface="+mj-lt"/>
            </a:endParaRPr>
          </a:p>
        </p:txBody>
      </p:sp>
      <p:sp>
        <p:nvSpPr>
          <p:cNvPr id="10" name="!!uitlegtekst">
            <a:extLst>
              <a:ext uri="{FF2B5EF4-FFF2-40B4-BE49-F238E27FC236}">
                <a16:creationId xmlns:a16="http://schemas.microsoft.com/office/drawing/2014/main" id="{70521105-8641-619D-3B94-7404B4996EC8}"/>
              </a:ext>
            </a:extLst>
          </p:cNvPr>
          <p:cNvSpPr/>
          <p:nvPr/>
        </p:nvSpPr>
        <p:spPr>
          <a:xfrm>
            <a:off x="6829445" y="2231228"/>
            <a:ext cx="5143814" cy="1815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chemeClr val="bg1"/>
                </a:solidFill>
              </a:rPr>
              <a:t>Graffiti is een verzamelnaam voor afbeeldingen of teksten die op straat of andere openbare plaats met verf zijn aangebracht. </a:t>
            </a:r>
          </a:p>
          <a:p>
            <a:endParaRPr lang="nl-BE" sz="1400" dirty="0">
              <a:solidFill>
                <a:schemeClr val="bg1"/>
              </a:solidFill>
            </a:endParaRPr>
          </a:p>
          <a:p>
            <a:r>
              <a:rPr lang="nl-BE" sz="1400" dirty="0">
                <a:solidFill>
                  <a:schemeClr val="bg1"/>
                </a:solidFill>
              </a:rPr>
              <a:t>Bewonder deze bijzondere kunstvorm langs wandelroutes in verschillende Vlaamse steden. </a:t>
            </a:r>
            <a:br>
              <a:rPr lang="nl-BE" sz="1400" dirty="0">
                <a:solidFill>
                  <a:schemeClr val="bg1"/>
                </a:solidFill>
              </a:rPr>
            </a:br>
            <a:r>
              <a:rPr lang="nl-BE" sz="1400" dirty="0">
                <a:solidFill>
                  <a:schemeClr val="bg1"/>
                </a:solidFill>
              </a:rPr>
              <a:t>En ontdek op die manier meteen de </a:t>
            </a:r>
            <a:br>
              <a:rPr lang="nl-BE" sz="1400" dirty="0">
                <a:solidFill>
                  <a:schemeClr val="bg1"/>
                </a:solidFill>
              </a:rPr>
            </a:br>
            <a:r>
              <a:rPr lang="nl-BE" sz="1400" dirty="0">
                <a:solidFill>
                  <a:schemeClr val="bg1"/>
                </a:solidFill>
              </a:rPr>
              <a:t>bijzondere hoeken van de stad. </a:t>
            </a:r>
          </a:p>
        </p:txBody>
      </p:sp>
      <p:pic>
        <p:nvPicPr>
          <p:cNvPr id="11" name="!!website">
            <a:extLst>
              <a:ext uri="{FF2B5EF4-FFF2-40B4-BE49-F238E27FC236}">
                <a16:creationId xmlns:a16="http://schemas.microsoft.com/office/drawing/2014/main" id="{98954197-6624-D59B-119B-F3F6A9B5D172}"/>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829445" y="4788120"/>
            <a:ext cx="640104" cy="472156"/>
          </a:xfrm>
          <a:prstGeom prst="rect">
            <a:avLst/>
          </a:prstGeom>
          <a:effectLst>
            <a:outerShdw blurRad="50800" dist="38100" dir="2700000" algn="tl" rotWithShape="0">
              <a:prstClr val="black">
                <a:alpha val="40000"/>
              </a:prstClr>
            </a:outerShdw>
          </a:effectLst>
        </p:spPr>
      </p:pic>
      <p:sp>
        <p:nvSpPr>
          <p:cNvPr id="12" name="!!website1">
            <a:hlinkClick r:id="rId7"/>
            <a:extLst>
              <a:ext uri="{FF2B5EF4-FFF2-40B4-BE49-F238E27FC236}">
                <a16:creationId xmlns:a16="http://schemas.microsoft.com/office/drawing/2014/main" id="{7DB4774E-3149-E0F1-BFCC-163712F33E4D}"/>
              </a:ext>
            </a:extLst>
          </p:cNvPr>
          <p:cNvSpPr/>
          <p:nvPr/>
        </p:nvSpPr>
        <p:spPr>
          <a:xfrm>
            <a:off x="7512893" y="4717563"/>
            <a:ext cx="365598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en-US" sz="1400" dirty="0">
                <a:solidFill>
                  <a:schemeClr val="bg1"/>
                </a:solidFill>
                <a:latin typeface="+mj-lt"/>
              </a:rPr>
              <a:t>Sor­ry, Not Sor­ry Street Art plan Gent</a:t>
            </a:r>
            <a:endParaRPr lang="nl-BE" sz="1400" dirty="0">
              <a:solidFill>
                <a:schemeClr val="bg1"/>
              </a:solidFill>
              <a:latin typeface="+mj-lt"/>
            </a:endParaRPr>
          </a:p>
        </p:txBody>
      </p:sp>
      <p:sp>
        <p:nvSpPr>
          <p:cNvPr id="13" name="!!website2">
            <a:hlinkClick r:id="rId8"/>
            <a:extLst>
              <a:ext uri="{FF2B5EF4-FFF2-40B4-BE49-F238E27FC236}">
                <a16:creationId xmlns:a16="http://schemas.microsoft.com/office/drawing/2014/main" id="{DD6B1153-1563-F488-25A9-FDBAC6A52B25}"/>
              </a:ext>
            </a:extLst>
          </p:cNvPr>
          <p:cNvSpPr/>
          <p:nvPr/>
        </p:nvSpPr>
        <p:spPr>
          <a:xfrm>
            <a:off x="7512893" y="5026436"/>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err="1">
                <a:solidFill>
                  <a:schemeClr val="bg1"/>
                </a:solidFill>
                <a:latin typeface="+mj-lt"/>
              </a:rPr>
              <a:t>StreetArtwerpenaar</a:t>
            </a:r>
            <a:r>
              <a:rPr lang="nl-BE" sz="1400" dirty="0">
                <a:solidFill>
                  <a:schemeClr val="bg1"/>
                </a:solidFill>
                <a:latin typeface="+mj-lt"/>
              </a:rPr>
              <a:t> </a:t>
            </a:r>
          </a:p>
        </p:txBody>
      </p:sp>
      <p:sp>
        <p:nvSpPr>
          <p:cNvPr id="14" name="!!website3">
            <a:hlinkClick r:id="rId9"/>
            <a:extLst>
              <a:ext uri="{FF2B5EF4-FFF2-40B4-BE49-F238E27FC236}">
                <a16:creationId xmlns:a16="http://schemas.microsoft.com/office/drawing/2014/main" id="{93EFC523-0015-5F07-080E-E5425727E5E8}"/>
              </a:ext>
            </a:extLst>
          </p:cNvPr>
          <p:cNvSpPr/>
          <p:nvPr/>
        </p:nvSpPr>
        <p:spPr>
          <a:xfrm>
            <a:off x="7512893" y="5335309"/>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chemeClr val="bg1"/>
                </a:solidFill>
                <a:latin typeface="+mj-lt"/>
              </a:rPr>
              <a:t>Street art wandelingen Leuven</a:t>
            </a:r>
          </a:p>
        </p:txBody>
      </p:sp>
      <p:sp>
        <p:nvSpPr>
          <p:cNvPr id="15" name="!!website4">
            <a:hlinkClick r:id="rId10"/>
            <a:extLst>
              <a:ext uri="{FF2B5EF4-FFF2-40B4-BE49-F238E27FC236}">
                <a16:creationId xmlns:a16="http://schemas.microsoft.com/office/drawing/2014/main" id="{36E4D05D-9657-C1DA-33D0-41CA32A5155C}"/>
              </a:ext>
            </a:extLst>
          </p:cNvPr>
          <p:cNvSpPr/>
          <p:nvPr/>
        </p:nvSpPr>
        <p:spPr>
          <a:xfrm>
            <a:off x="7512893" y="5644182"/>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en-US" sz="1400" dirty="0" err="1">
                <a:solidFill>
                  <a:schemeClr val="bg1"/>
                </a:solidFill>
                <a:latin typeface="+mj-lt"/>
              </a:rPr>
              <a:t>Striproute</a:t>
            </a:r>
            <a:r>
              <a:rPr lang="en-US" sz="1400" dirty="0">
                <a:solidFill>
                  <a:schemeClr val="bg1"/>
                </a:solidFill>
                <a:latin typeface="+mj-lt"/>
              </a:rPr>
              <a:t> in Brussel</a:t>
            </a:r>
            <a:endParaRPr lang="nl-BE" sz="1400" dirty="0">
              <a:solidFill>
                <a:schemeClr val="bg1"/>
              </a:solidFill>
              <a:latin typeface="+mj-lt"/>
            </a:endParaRPr>
          </a:p>
        </p:txBody>
      </p:sp>
      <p:grpSp>
        <p:nvGrpSpPr>
          <p:cNvPr id="63" name="Groep 62">
            <a:extLst>
              <a:ext uri="{FF2B5EF4-FFF2-40B4-BE49-F238E27FC236}">
                <a16:creationId xmlns:a16="http://schemas.microsoft.com/office/drawing/2014/main" id="{DF1347F5-7AB1-0C88-95B4-42A4679439C7}"/>
              </a:ext>
            </a:extLst>
          </p:cNvPr>
          <p:cNvGrpSpPr/>
          <p:nvPr/>
        </p:nvGrpSpPr>
        <p:grpSpPr>
          <a:xfrm>
            <a:off x="10420892" y="5830942"/>
            <a:ext cx="1525615" cy="785882"/>
            <a:chOff x="10420892" y="5830942"/>
            <a:chExt cx="1525615" cy="785882"/>
          </a:xfrm>
        </p:grpSpPr>
        <p:grpSp>
          <p:nvGrpSpPr>
            <p:cNvPr id="80" name="!!aanbevolendoor...">
              <a:extLst>
                <a:ext uri="{FF2B5EF4-FFF2-40B4-BE49-F238E27FC236}">
                  <a16:creationId xmlns:a16="http://schemas.microsoft.com/office/drawing/2014/main" id="{C49F63BC-9029-BFB2-C37D-59078D21D8AB}"/>
                </a:ext>
              </a:extLst>
            </p:cNvPr>
            <p:cNvGrpSpPr/>
            <p:nvPr/>
          </p:nvGrpSpPr>
          <p:grpSpPr>
            <a:xfrm>
              <a:off x="10453195" y="5862948"/>
              <a:ext cx="1066252" cy="359995"/>
              <a:chOff x="10453195" y="5862948"/>
              <a:chExt cx="1066252" cy="359995"/>
            </a:xfrm>
          </p:grpSpPr>
          <p:sp>
            <p:nvSpPr>
              <p:cNvPr id="94" name="Vrije vorm: vorm 93">
                <a:extLst>
                  <a:ext uri="{FF2B5EF4-FFF2-40B4-BE49-F238E27FC236}">
                    <a16:creationId xmlns:a16="http://schemas.microsoft.com/office/drawing/2014/main" id="{2BA061DD-785A-9C9B-F86D-09A662E87874}"/>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95" name="Groep 94">
                <a:extLst>
                  <a:ext uri="{FF2B5EF4-FFF2-40B4-BE49-F238E27FC236}">
                    <a16:creationId xmlns:a16="http://schemas.microsoft.com/office/drawing/2014/main" id="{74C9A980-F9B6-5407-4034-1C095FFC12FD}"/>
                  </a:ext>
                </a:extLst>
              </p:cNvPr>
              <p:cNvGrpSpPr/>
              <p:nvPr/>
            </p:nvGrpSpPr>
            <p:grpSpPr>
              <a:xfrm>
                <a:off x="10494392" y="5904165"/>
                <a:ext cx="983631" cy="277642"/>
                <a:chOff x="10494392" y="5904165"/>
                <a:chExt cx="983631" cy="277642"/>
              </a:xfrm>
            </p:grpSpPr>
            <p:sp>
              <p:nvSpPr>
                <p:cNvPr id="96" name="Vrije vorm: vorm 95">
                  <a:extLst>
                    <a:ext uri="{FF2B5EF4-FFF2-40B4-BE49-F238E27FC236}">
                      <a16:creationId xmlns:a16="http://schemas.microsoft.com/office/drawing/2014/main" id="{E5E8D1D3-D69D-FFDF-AC11-4EE2E318B437}"/>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FF4B4B"/>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1AA87242-8D86-FC4B-EDB2-B7F5FA0FF657}"/>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FF4B4B"/>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CEA49162-2EDF-FFDC-7B86-36FFB81A1C83}"/>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FF4B4B"/>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63896B7A-DDE6-785C-6359-03FC86BC0140}"/>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FF4B4B"/>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EA24D405-B0E4-422D-9920-283C2E6514EE}"/>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F4B4B"/>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C64C089A-B6EA-4993-740C-A0D88387BD16}"/>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FF4B4B"/>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E0325807-04FD-F576-894C-FBF561D93CCA}"/>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F4B4B"/>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1C333711-4174-6ACE-7E3E-802CADB1BEBC}"/>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FF4B4B"/>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CC425F8E-C8AD-AB88-F13E-9A58AE549FFA}"/>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F4B4B"/>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E2FCF8E7-E7EE-D4C5-7C5F-1AB60B89CEBC}"/>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FF4B4B"/>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198CC791-B7C0-6BFF-5446-692E68C17F96}"/>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FF4B4B"/>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3DC682ED-2C08-DEFA-D34D-D5F6403EDB80}"/>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FF4B4B"/>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CF65846C-82AB-B051-64D9-051F46EA55F6}"/>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F4B4B"/>
                </a:solidFill>
                <a:ln w="4119"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D95D7CB9-9FB8-7615-3397-F90F7A2C673B}"/>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FF4B4B"/>
                </a:solidFill>
                <a:ln w="4119"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E34DB273-FD12-21EF-9409-8354209F446C}"/>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B7DF677E-A79F-F8B4-AEA0-5EAC3365D230}"/>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3C36490E-B2B6-34DE-C2FB-026723899E9C}"/>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grpSp>
        </p:grpSp>
        <p:grpSp>
          <p:nvGrpSpPr>
            <p:cNvPr id="81" name="!!pijlterug">
              <a:extLst>
                <a:ext uri="{FF2B5EF4-FFF2-40B4-BE49-F238E27FC236}">
                  <a16:creationId xmlns:a16="http://schemas.microsoft.com/office/drawing/2014/main" id="{769ABC73-2866-AA72-1868-66EC2117694E}"/>
                </a:ext>
              </a:extLst>
            </p:cNvPr>
            <p:cNvGrpSpPr/>
            <p:nvPr/>
          </p:nvGrpSpPr>
          <p:grpSpPr>
            <a:xfrm flipH="1">
              <a:off x="11055232" y="6050223"/>
              <a:ext cx="836061" cy="523220"/>
              <a:chOff x="5319729" y="2943256"/>
              <a:chExt cx="1553925" cy="972471"/>
            </a:xfrm>
          </p:grpSpPr>
          <p:sp>
            <p:nvSpPr>
              <p:cNvPr id="83" name="Vrije vorm: vorm 82">
                <a:extLst>
                  <a:ext uri="{FF2B5EF4-FFF2-40B4-BE49-F238E27FC236}">
                    <a16:creationId xmlns:a16="http://schemas.microsoft.com/office/drawing/2014/main" id="{BAB8D026-C3FD-0F20-A654-1F52A7C4B0F5}"/>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4" name="Graphic 19">
                <a:extLst>
                  <a:ext uri="{FF2B5EF4-FFF2-40B4-BE49-F238E27FC236}">
                    <a16:creationId xmlns:a16="http://schemas.microsoft.com/office/drawing/2014/main" id="{D07896D5-FA61-BFFF-5E37-7044851C56FD}"/>
                  </a:ext>
                </a:extLst>
              </p:cNvPr>
              <p:cNvGrpSpPr/>
              <p:nvPr/>
            </p:nvGrpSpPr>
            <p:grpSpPr>
              <a:xfrm>
                <a:off x="5376853" y="3000226"/>
                <a:ext cx="1439731" cy="858354"/>
                <a:chOff x="5376853" y="3000226"/>
                <a:chExt cx="1439731" cy="858354"/>
              </a:xfrm>
            </p:grpSpPr>
            <p:grpSp>
              <p:nvGrpSpPr>
                <p:cNvPr id="85" name="Graphic 19">
                  <a:extLst>
                    <a:ext uri="{FF2B5EF4-FFF2-40B4-BE49-F238E27FC236}">
                      <a16:creationId xmlns:a16="http://schemas.microsoft.com/office/drawing/2014/main" id="{391ACBCE-C691-87E8-54E9-4840E9B59EE2}"/>
                    </a:ext>
                  </a:extLst>
                </p:cNvPr>
                <p:cNvGrpSpPr/>
                <p:nvPr/>
              </p:nvGrpSpPr>
              <p:grpSpPr>
                <a:xfrm>
                  <a:off x="5378317" y="3000226"/>
                  <a:ext cx="1435193" cy="853806"/>
                  <a:chOff x="5378317" y="3000226"/>
                  <a:chExt cx="1435193" cy="853806"/>
                </a:xfrm>
              </p:grpSpPr>
              <p:sp>
                <p:nvSpPr>
                  <p:cNvPr id="88" name="Vrije vorm: vorm 87">
                    <a:extLst>
                      <a:ext uri="{FF2B5EF4-FFF2-40B4-BE49-F238E27FC236}">
                        <a16:creationId xmlns:a16="http://schemas.microsoft.com/office/drawing/2014/main" id="{8DB95D27-F939-D0B4-29A8-AABA519C36F3}"/>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F4B4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9" name="Vrije vorm: vorm 88">
                    <a:extLst>
                      <a:ext uri="{FF2B5EF4-FFF2-40B4-BE49-F238E27FC236}">
                        <a16:creationId xmlns:a16="http://schemas.microsoft.com/office/drawing/2014/main" id="{183B9BC8-585A-4E92-91C6-D9E909CC5AFB}"/>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0C18E9FC-0E2B-6F87-962E-12C140548F5B}"/>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AFBE22BE-06AD-5A01-4009-B61FDC3037C5}"/>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6E4B715E-D502-FD62-5409-D609945257CF}"/>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3" name="Vrije vorm: vorm 92">
                    <a:extLst>
                      <a:ext uri="{FF2B5EF4-FFF2-40B4-BE49-F238E27FC236}">
                        <a16:creationId xmlns:a16="http://schemas.microsoft.com/office/drawing/2014/main" id="{1B187913-912E-031B-1E86-8D03665D73A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6" name="Vrije vorm: vorm 85">
                  <a:extLst>
                    <a:ext uri="{FF2B5EF4-FFF2-40B4-BE49-F238E27FC236}">
                      <a16:creationId xmlns:a16="http://schemas.microsoft.com/office/drawing/2014/main" id="{CE38AA72-A146-9A08-27FB-EF34B4EF7519}"/>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7" name="Vrije vorm: vorm 86">
                  <a:extLst>
                    <a:ext uri="{FF2B5EF4-FFF2-40B4-BE49-F238E27FC236}">
                      <a16:creationId xmlns:a16="http://schemas.microsoft.com/office/drawing/2014/main" id="{060CC44D-4C89-4541-EB01-69FB9D35CE5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2" name="!!linkvorigedia">
              <a:hlinkClick r:id="" action="ppaction://hlinkshowjump?jump=nextslide"/>
              <a:extLst>
                <a:ext uri="{FF2B5EF4-FFF2-40B4-BE49-F238E27FC236}">
                  <a16:creationId xmlns:a16="http://schemas.microsoft.com/office/drawing/2014/main" id="{6C82AE6E-19EE-1FDD-D343-D08D9069B1BF}"/>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433099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1"/>
                                        </p:tgtEl>
                                        <p:attrNameLst>
                                          <p:attrName>style.visibility</p:attrName>
                                        </p:attrNameLst>
                                      </p:cBhvr>
                                      <p:to>
                                        <p:strVal val="visible"/>
                                      </p:to>
                                    </p:set>
                                    <p:anim calcmode="lin" valueType="num">
                                      <p:cBhvr>
                                        <p:cTn id="40" dur="500" fill="hold"/>
                                        <p:tgtEl>
                                          <p:spTgt spid="11"/>
                                        </p:tgtEl>
                                        <p:attrNameLst>
                                          <p:attrName>ppt_w</p:attrName>
                                        </p:attrNameLst>
                                      </p:cBhvr>
                                      <p:tavLst>
                                        <p:tav tm="0">
                                          <p:val>
                                            <p:fltVal val="0"/>
                                          </p:val>
                                        </p:tav>
                                        <p:tav tm="100000">
                                          <p:val>
                                            <p:strVal val="#ppt_w"/>
                                          </p:val>
                                        </p:tav>
                                      </p:tavLst>
                                    </p:anim>
                                    <p:anim calcmode="lin" valueType="num">
                                      <p:cBhvr>
                                        <p:cTn id="41" dur="500" fill="hold"/>
                                        <p:tgtEl>
                                          <p:spTgt spid="11"/>
                                        </p:tgtEl>
                                        <p:attrNameLst>
                                          <p:attrName>ppt_h</p:attrName>
                                        </p:attrNameLst>
                                      </p:cBhvr>
                                      <p:tavLst>
                                        <p:tav tm="0">
                                          <p:val>
                                            <p:fltVal val="0"/>
                                          </p:val>
                                        </p:tav>
                                        <p:tav tm="100000">
                                          <p:val>
                                            <p:strVal val="#ppt_h"/>
                                          </p:val>
                                        </p:tav>
                                      </p:tavLst>
                                    </p:anim>
                                    <p:anim calcmode="lin" valueType="num">
                                      <p:cBhvr>
                                        <p:cTn id="42" dur="500" fill="hold"/>
                                        <p:tgtEl>
                                          <p:spTgt spid="11"/>
                                        </p:tgtEl>
                                        <p:attrNameLst>
                                          <p:attrName>style.rotation</p:attrName>
                                        </p:attrNameLst>
                                      </p:cBhvr>
                                      <p:tavLst>
                                        <p:tav tm="0">
                                          <p:val>
                                            <p:fltVal val="360"/>
                                          </p:val>
                                        </p:tav>
                                        <p:tav tm="100000">
                                          <p:val>
                                            <p:fltVal val="0"/>
                                          </p:val>
                                        </p:tav>
                                      </p:tavLst>
                                    </p:anim>
                                    <p:animEffect transition="in" filter="fade">
                                      <p:cBhvr>
                                        <p:cTn id="43" dur="500"/>
                                        <p:tgtEl>
                                          <p:spTgt spid="11"/>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Effect transition="in" filter="fade">
                                      <p:cBhvr>
                                        <p:cTn id="48" dur="500"/>
                                        <p:tgtEl>
                                          <p:spTgt spid="12"/>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3"/>
                                        </p:tgtEl>
                                        <p:attrNameLst>
                                          <p:attrName>style.visibility</p:attrName>
                                        </p:attrNameLst>
                                      </p:cBhvr>
                                      <p:to>
                                        <p:strVal val="visible"/>
                                      </p:to>
                                    </p:set>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fltVal val="0"/>
                                          </p:val>
                                        </p:tav>
                                        <p:tav tm="100000">
                                          <p:val>
                                            <p:strVal val="#ppt_h"/>
                                          </p:val>
                                        </p:tav>
                                      </p:tavLst>
                                    </p:anim>
                                    <p:animEffect transition="in" filter="fade">
                                      <p:cBhvr>
                                        <p:cTn id="53" dur="500"/>
                                        <p:tgtEl>
                                          <p:spTgt spid="13"/>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14"/>
                                        </p:tgtEl>
                                        <p:attrNameLst>
                                          <p:attrName>style.visibility</p:attrName>
                                        </p:attrNameLst>
                                      </p:cBhvr>
                                      <p:to>
                                        <p:strVal val="visible"/>
                                      </p:to>
                                    </p:set>
                                    <p:anim calcmode="lin" valueType="num">
                                      <p:cBhvr>
                                        <p:cTn id="56" dur="500" fill="hold"/>
                                        <p:tgtEl>
                                          <p:spTgt spid="14"/>
                                        </p:tgtEl>
                                        <p:attrNameLst>
                                          <p:attrName>ppt_w</p:attrName>
                                        </p:attrNameLst>
                                      </p:cBhvr>
                                      <p:tavLst>
                                        <p:tav tm="0">
                                          <p:val>
                                            <p:fltVal val="0"/>
                                          </p:val>
                                        </p:tav>
                                        <p:tav tm="100000">
                                          <p:val>
                                            <p:strVal val="#ppt_w"/>
                                          </p:val>
                                        </p:tav>
                                      </p:tavLst>
                                    </p:anim>
                                    <p:anim calcmode="lin" valueType="num">
                                      <p:cBhvr>
                                        <p:cTn id="57" dur="500" fill="hold"/>
                                        <p:tgtEl>
                                          <p:spTgt spid="14"/>
                                        </p:tgtEl>
                                        <p:attrNameLst>
                                          <p:attrName>ppt_h</p:attrName>
                                        </p:attrNameLst>
                                      </p:cBhvr>
                                      <p:tavLst>
                                        <p:tav tm="0">
                                          <p:val>
                                            <p:fltVal val="0"/>
                                          </p:val>
                                        </p:tav>
                                        <p:tav tm="100000">
                                          <p:val>
                                            <p:strVal val="#ppt_h"/>
                                          </p:val>
                                        </p:tav>
                                      </p:tavLst>
                                    </p:anim>
                                    <p:animEffect transition="in" filter="fade">
                                      <p:cBhvr>
                                        <p:cTn id="58" dur="500"/>
                                        <p:tgtEl>
                                          <p:spTgt spid="14"/>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500" fill="hold"/>
                                        <p:tgtEl>
                                          <p:spTgt spid="15"/>
                                        </p:tgtEl>
                                        <p:attrNameLst>
                                          <p:attrName>ppt_w</p:attrName>
                                        </p:attrNameLst>
                                      </p:cBhvr>
                                      <p:tavLst>
                                        <p:tav tm="0">
                                          <p:val>
                                            <p:fltVal val="0"/>
                                          </p:val>
                                        </p:tav>
                                        <p:tav tm="100000">
                                          <p:val>
                                            <p:strVal val="#ppt_w"/>
                                          </p:val>
                                        </p:tav>
                                      </p:tavLst>
                                    </p:anim>
                                    <p:anim calcmode="lin" valueType="num">
                                      <p:cBhvr>
                                        <p:cTn id="62" dur="500" fill="hold"/>
                                        <p:tgtEl>
                                          <p:spTgt spid="15"/>
                                        </p:tgtEl>
                                        <p:attrNameLst>
                                          <p:attrName>ppt_h</p:attrName>
                                        </p:attrNameLst>
                                      </p:cBhvr>
                                      <p:tavLst>
                                        <p:tav tm="0">
                                          <p:val>
                                            <p:fltVal val="0"/>
                                          </p:val>
                                        </p:tav>
                                        <p:tav tm="100000">
                                          <p:val>
                                            <p:strVal val="#ppt_h"/>
                                          </p:val>
                                        </p:tav>
                                      </p:tavLst>
                                    </p:anim>
                                    <p:animEffect transition="in" filter="fade">
                                      <p:cBhvr>
                                        <p:cTn id="6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2" grpId="0"/>
      <p:bldP spid="13" grpId="0"/>
      <p:bldP spid="14" grpId="0"/>
      <p:bldP spid="15" grpId="0"/>
    </p:bldLst>
  </p:timing>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807A3D6-0C8E-6E7C-E228-8BED84400E2D}"/>
              </a:ext>
            </a:extLst>
          </p:cNvPr>
          <p:cNvSpPr/>
          <p:nvPr/>
        </p:nvSpPr>
        <p:spPr>
          <a:xfrm>
            <a:off x="205946" y="197708"/>
            <a:ext cx="11780108" cy="6462584"/>
          </a:xfrm>
          <a:prstGeom prst="rect">
            <a:avLst/>
          </a:prstGeom>
          <a:solidFill>
            <a:srgbClr val="FF8B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46" name="!!golvendevormlinks1">
            <a:extLst>
              <a:ext uri="{FF2B5EF4-FFF2-40B4-BE49-F238E27FC236}">
                <a16:creationId xmlns:a16="http://schemas.microsoft.com/office/drawing/2014/main" id="{E36486E5-F94F-808D-1EA9-E8782CEC01FB}"/>
              </a:ext>
            </a:extLst>
          </p:cNvPr>
          <p:cNvSpPr>
            <a:spLocks/>
          </p:cNvSpPr>
          <p:nvPr/>
        </p:nvSpPr>
        <p:spPr>
          <a:xfrm>
            <a:off x="5108496" y="197706"/>
            <a:ext cx="6877557"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ABA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47" name="!!golvendevormlinks2">
            <a:extLst>
              <a:ext uri="{FF2B5EF4-FFF2-40B4-BE49-F238E27FC236}">
                <a16:creationId xmlns:a16="http://schemas.microsoft.com/office/drawing/2014/main" id="{C20DF548-B822-8FB1-BA7E-B2779941574D}"/>
              </a:ext>
            </a:extLst>
          </p:cNvPr>
          <p:cNvSpPr>
            <a:spLocks/>
          </p:cNvSpPr>
          <p:nvPr/>
        </p:nvSpPr>
        <p:spPr>
          <a:xfrm rot="16200000" flipH="1">
            <a:off x="7374509" y="2033750"/>
            <a:ext cx="3231291" cy="6021797"/>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21000"/>
            </a:schemeClr>
          </a:solidFill>
          <a:ln w="10385" cap="flat">
            <a:noFill/>
            <a:prstDash val="solid"/>
            <a:miter/>
          </a:ln>
        </p:spPr>
        <p:txBody>
          <a:bodyPr rtlCol="0" anchor="ctr"/>
          <a:lstStyle/>
          <a:p>
            <a:endParaRPr lang="nl-BE"/>
          </a:p>
        </p:txBody>
      </p:sp>
      <p:sp>
        <p:nvSpPr>
          <p:cNvPr id="44" name="!!tekst_waarom">
            <a:extLst>
              <a:ext uri="{FF2B5EF4-FFF2-40B4-BE49-F238E27FC236}">
                <a16:creationId xmlns:a16="http://schemas.microsoft.com/office/drawing/2014/main" id="{BB17A50E-2B08-E708-4026-B7446C64FF99}"/>
              </a:ext>
            </a:extLst>
          </p:cNvPr>
          <p:cNvSpPr/>
          <p:nvPr/>
        </p:nvSpPr>
        <p:spPr>
          <a:xfrm>
            <a:off x="7220092" y="4261814"/>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FF4B4B"/>
                </a:solidFill>
                <a:latin typeface="Montserrat ExtraBold" panose="00000900000000000000" pitchFamily="2" charset="0"/>
              </a:rPr>
              <a:t>W</a:t>
            </a:r>
            <a:r>
              <a:rPr lang="nl-BE" sz="2400" dirty="0" err="1">
                <a:solidFill>
                  <a:srgbClr val="FF4B4B"/>
                </a:solidFill>
                <a:latin typeface="Montserrat ExtraBold" panose="00000900000000000000" pitchFamily="2" charset="0"/>
              </a:rPr>
              <a:t>aarom</a:t>
            </a:r>
            <a:r>
              <a:rPr lang="nl-BE" sz="2400" dirty="0">
                <a:solidFill>
                  <a:srgbClr val="FF4B4B"/>
                </a:solidFill>
                <a:latin typeface="Montserrat ExtraBold" panose="00000900000000000000" pitchFamily="2" charset="0"/>
              </a:rPr>
              <a:t>?</a:t>
            </a:r>
          </a:p>
        </p:txBody>
      </p:sp>
      <p:sp>
        <p:nvSpPr>
          <p:cNvPr id="45" name="!!waaromtekst">
            <a:extLst>
              <a:ext uri="{FF2B5EF4-FFF2-40B4-BE49-F238E27FC236}">
                <a16:creationId xmlns:a16="http://schemas.microsoft.com/office/drawing/2014/main" id="{7660543A-A480-E7D8-EEB3-23254937F26A}"/>
              </a:ext>
            </a:extLst>
          </p:cNvPr>
          <p:cNvSpPr/>
          <p:nvPr/>
        </p:nvSpPr>
        <p:spPr>
          <a:xfrm>
            <a:off x="7236592" y="4707324"/>
            <a:ext cx="4532115"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FF4B4B"/>
                </a:solidFill>
              </a:rPr>
              <a:t>“Vanuit onze achtergrond als storytelling en grafisch design worden we geïnspireerd door kunst en kunstenaars. </a:t>
            </a:r>
          </a:p>
          <a:p>
            <a:endParaRPr lang="nl-BE" sz="1400" i="1" dirty="0">
              <a:solidFill>
                <a:srgbClr val="FF4B4B"/>
              </a:solidFill>
            </a:endParaRPr>
          </a:p>
          <a:p>
            <a:r>
              <a:rPr lang="nl-BE" sz="1400" i="1" dirty="0">
                <a:solidFill>
                  <a:srgbClr val="FF4B4B"/>
                </a:solidFill>
              </a:rPr>
              <a:t>Graffiti kan een prachtige kunstvorm zijn waarmee de artiest op een beeldende manier zijn/haar verhaal vertelt.”</a:t>
            </a:r>
          </a:p>
        </p:txBody>
      </p:sp>
      <p:sp>
        <p:nvSpPr>
          <p:cNvPr id="48" name="!!cirkelgraffiti">
            <a:extLst>
              <a:ext uri="{FF2B5EF4-FFF2-40B4-BE49-F238E27FC236}">
                <a16:creationId xmlns:a16="http://schemas.microsoft.com/office/drawing/2014/main" id="{6B1CBAF7-B8D9-B0E1-5BF9-14D4E38D3D43}"/>
              </a:ext>
            </a:extLst>
          </p:cNvPr>
          <p:cNvSpPr/>
          <p:nvPr/>
        </p:nvSpPr>
        <p:spPr>
          <a:xfrm>
            <a:off x="-720532" y="-94566"/>
            <a:ext cx="5062138" cy="5378152"/>
          </a:xfrm>
          <a:custGeom>
            <a:avLst/>
            <a:gdLst>
              <a:gd name="connsiteX0" fmla="*/ 403805 w 5062138"/>
              <a:gd name="connsiteY0" fmla="*/ 4131125 h 5378152"/>
              <a:gd name="connsiteX1" fmla="*/ 3591133 w 5062138"/>
              <a:gd name="connsiteY1" fmla="*/ 5196428 h 5378152"/>
              <a:gd name="connsiteX2" fmla="*/ 4928904 w 5062138"/>
              <a:gd name="connsiteY2" fmla="*/ 2160069 h 5378152"/>
              <a:gd name="connsiteX3" fmla="*/ 3311307 w 5062138"/>
              <a:gd name="connsiteY3" fmla="*/ 457792 h 5378152"/>
              <a:gd name="connsiteX4" fmla="*/ 1804168 w 5062138"/>
              <a:gd name="connsiteY4" fmla="*/ 2461 h 5378152"/>
              <a:gd name="connsiteX5" fmla="*/ 871412 w 5062138"/>
              <a:gd name="connsiteY5" fmla="*/ 412383 h 5378152"/>
              <a:gd name="connsiteX6" fmla="*/ 385396 w 5062138"/>
              <a:gd name="connsiteY6" fmla="*/ 941352 h 5378152"/>
              <a:gd name="connsiteX7" fmla="*/ 20884 w 5062138"/>
              <a:gd name="connsiteY7" fmla="*/ 2960272 h 5378152"/>
              <a:gd name="connsiteX8" fmla="*/ 403805 w 5062138"/>
              <a:gd name="connsiteY8" fmla="*/ 4132351 h 5378152"/>
              <a:gd name="connsiteX9" fmla="*/ 403805 w 5062138"/>
              <a:gd name="connsiteY9" fmla="*/ 4131125 h 5378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62138" h="5378152" fill="none" extrusionOk="0">
                <a:moveTo>
                  <a:pt x="403805" y="4131125"/>
                </a:moveTo>
                <a:cubicBezTo>
                  <a:pt x="968262" y="5094474"/>
                  <a:pt x="2243330" y="5677333"/>
                  <a:pt x="3591133" y="5196428"/>
                </a:cubicBezTo>
                <a:cubicBezTo>
                  <a:pt x="4489284" y="4754064"/>
                  <a:pt x="5367476" y="3520108"/>
                  <a:pt x="4928904" y="2160069"/>
                </a:cubicBezTo>
                <a:cubicBezTo>
                  <a:pt x="4688294" y="1378269"/>
                  <a:pt x="4006025" y="832137"/>
                  <a:pt x="3311307" y="457792"/>
                </a:cubicBezTo>
                <a:cubicBezTo>
                  <a:pt x="2764910" y="225696"/>
                  <a:pt x="2317979" y="-19242"/>
                  <a:pt x="1804168" y="2461"/>
                </a:cubicBezTo>
                <a:cubicBezTo>
                  <a:pt x="1431240" y="74573"/>
                  <a:pt x="1106262" y="157539"/>
                  <a:pt x="871412" y="412383"/>
                </a:cubicBezTo>
                <a:cubicBezTo>
                  <a:pt x="690787" y="564420"/>
                  <a:pt x="527414" y="724998"/>
                  <a:pt x="385396" y="941352"/>
                </a:cubicBezTo>
                <a:cubicBezTo>
                  <a:pt x="108814" y="1566199"/>
                  <a:pt x="-89089" y="2418709"/>
                  <a:pt x="20884" y="2960272"/>
                </a:cubicBezTo>
                <a:cubicBezTo>
                  <a:pt x="30100" y="3353696"/>
                  <a:pt x="158525" y="3775873"/>
                  <a:pt x="403805" y="4132351"/>
                </a:cubicBezTo>
                <a:cubicBezTo>
                  <a:pt x="403723" y="4132190"/>
                  <a:pt x="403859" y="4131475"/>
                  <a:pt x="403805" y="4131125"/>
                </a:cubicBezTo>
                <a:close/>
              </a:path>
              <a:path w="5062138" h="5378152" stroke="0" extrusionOk="0">
                <a:moveTo>
                  <a:pt x="403805" y="4131125"/>
                </a:moveTo>
                <a:cubicBezTo>
                  <a:pt x="1009344" y="5353721"/>
                  <a:pt x="2403642" y="5886543"/>
                  <a:pt x="3591133" y="5196428"/>
                </a:cubicBezTo>
                <a:cubicBezTo>
                  <a:pt x="4815751" y="4863488"/>
                  <a:pt x="5445103" y="3171374"/>
                  <a:pt x="4928904" y="2160069"/>
                </a:cubicBezTo>
                <a:cubicBezTo>
                  <a:pt x="4709160" y="1467752"/>
                  <a:pt x="3999447" y="965515"/>
                  <a:pt x="3311307" y="457792"/>
                </a:cubicBezTo>
                <a:cubicBezTo>
                  <a:pt x="2871480" y="190047"/>
                  <a:pt x="2268598" y="-4752"/>
                  <a:pt x="1804168" y="2461"/>
                </a:cubicBezTo>
                <a:cubicBezTo>
                  <a:pt x="1450696" y="7520"/>
                  <a:pt x="1153656" y="133839"/>
                  <a:pt x="871412" y="412383"/>
                </a:cubicBezTo>
                <a:cubicBezTo>
                  <a:pt x="707887" y="550812"/>
                  <a:pt x="502447" y="734838"/>
                  <a:pt x="385396" y="941352"/>
                </a:cubicBezTo>
                <a:cubicBezTo>
                  <a:pt x="49596" y="1503291"/>
                  <a:pt x="-61375" y="2320370"/>
                  <a:pt x="20884" y="2960272"/>
                </a:cubicBezTo>
                <a:cubicBezTo>
                  <a:pt x="16690" y="3373114"/>
                  <a:pt x="193669" y="3813908"/>
                  <a:pt x="403805" y="4132351"/>
                </a:cubicBezTo>
                <a:cubicBezTo>
                  <a:pt x="403777" y="4132209"/>
                  <a:pt x="403709" y="4131512"/>
                  <a:pt x="403805" y="4131125"/>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49" name="!!fotograffiti">
            <a:extLst>
              <a:ext uri="{FF2B5EF4-FFF2-40B4-BE49-F238E27FC236}">
                <a16:creationId xmlns:a16="http://schemas.microsoft.com/office/drawing/2014/main" id="{DDB5C81E-DD86-6834-BC11-C1A22C3589B7}"/>
              </a:ext>
            </a:extLst>
          </p:cNvPr>
          <p:cNvSpPr/>
          <p:nvPr/>
        </p:nvSpPr>
        <p:spPr>
          <a:xfrm>
            <a:off x="-663788" y="13260"/>
            <a:ext cx="4902550" cy="5208604"/>
          </a:xfrm>
          <a:custGeom>
            <a:avLst/>
            <a:gdLst>
              <a:gd name="connsiteX0" fmla="*/ 391074 w 4902550"/>
              <a:gd name="connsiteY0" fmla="*/ 4000890 h 5208604"/>
              <a:gd name="connsiteX1" fmla="*/ 3477919 w 4902550"/>
              <a:gd name="connsiteY1" fmla="*/ 5032609 h 5208604"/>
              <a:gd name="connsiteX2" fmla="*/ 4773516 w 4902550"/>
              <a:gd name="connsiteY2" fmla="*/ 2091972 h 5208604"/>
              <a:gd name="connsiteX3" fmla="*/ 3206915 w 4902550"/>
              <a:gd name="connsiteY3" fmla="*/ 443360 h 5208604"/>
              <a:gd name="connsiteX4" fmla="*/ 1747290 w 4902550"/>
              <a:gd name="connsiteY4" fmla="*/ 2384 h 5208604"/>
              <a:gd name="connsiteX5" fmla="*/ 843940 w 4902550"/>
              <a:gd name="connsiteY5" fmla="*/ 399382 h 5208604"/>
              <a:gd name="connsiteX6" fmla="*/ 373246 w 4902550"/>
              <a:gd name="connsiteY6" fmla="*/ 911676 h 5208604"/>
              <a:gd name="connsiteX7" fmla="*/ 20226 w 4902550"/>
              <a:gd name="connsiteY7" fmla="*/ 2866949 h 5208604"/>
              <a:gd name="connsiteX8" fmla="*/ 391074 w 4902550"/>
              <a:gd name="connsiteY8" fmla="*/ 4002077 h 5208604"/>
              <a:gd name="connsiteX9" fmla="*/ 391074 w 4902550"/>
              <a:gd name="connsiteY9" fmla="*/ 4000890 h 52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02550" h="5208604" fill="none" extrusionOk="0">
                <a:moveTo>
                  <a:pt x="391074" y="4000890"/>
                </a:moveTo>
                <a:cubicBezTo>
                  <a:pt x="932731" y="4927663"/>
                  <a:pt x="2300993" y="5495634"/>
                  <a:pt x="3477919" y="5032609"/>
                </a:cubicBezTo>
                <a:cubicBezTo>
                  <a:pt x="4461025" y="4587239"/>
                  <a:pt x="5189475" y="3243479"/>
                  <a:pt x="4773516" y="2091972"/>
                </a:cubicBezTo>
                <a:cubicBezTo>
                  <a:pt x="4585768" y="1295141"/>
                  <a:pt x="3890578" y="731244"/>
                  <a:pt x="3206915" y="443360"/>
                </a:cubicBezTo>
                <a:cubicBezTo>
                  <a:pt x="2706070" y="207573"/>
                  <a:pt x="2214410" y="-7336"/>
                  <a:pt x="1747290" y="2384"/>
                </a:cubicBezTo>
                <a:cubicBezTo>
                  <a:pt x="1400483" y="37022"/>
                  <a:pt x="1083163" y="160032"/>
                  <a:pt x="843940" y="399382"/>
                </a:cubicBezTo>
                <a:cubicBezTo>
                  <a:pt x="661785" y="540147"/>
                  <a:pt x="494190" y="711775"/>
                  <a:pt x="373246" y="911676"/>
                </a:cubicBezTo>
                <a:cubicBezTo>
                  <a:pt x="127665" y="1536177"/>
                  <a:pt x="-91828" y="2356779"/>
                  <a:pt x="20226" y="2866949"/>
                </a:cubicBezTo>
                <a:cubicBezTo>
                  <a:pt x="36826" y="3252129"/>
                  <a:pt x="152593" y="3656821"/>
                  <a:pt x="391074" y="4002077"/>
                </a:cubicBezTo>
                <a:cubicBezTo>
                  <a:pt x="391081" y="4001858"/>
                  <a:pt x="391149" y="4001205"/>
                  <a:pt x="391074" y="4000890"/>
                </a:cubicBezTo>
                <a:close/>
              </a:path>
              <a:path w="4902550" h="5208604" stroke="0" extrusionOk="0">
                <a:moveTo>
                  <a:pt x="391074" y="4000890"/>
                </a:moveTo>
                <a:cubicBezTo>
                  <a:pt x="985443" y="5129559"/>
                  <a:pt x="2347370" y="5633720"/>
                  <a:pt x="3477919" y="5032609"/>
                </a:cubicBezTo>
                <a:cubicBezTo>
                  <a:pt x="4598351" y="4616593"/>
                  <a:pt x="5276707" y="3066537"/>
                  <a:pt x="4773516" y="2091972"/>
                </a:cubicBezTo>
                <a:cubicBezTo>
                  <a:pt x="4537471" y="1400172"/>
                  <a:pt x="3872779" y="957195"/>
                  <a:pt x="3206915" y="443360"/>
                </a:cubicBezTo>
                <a:cubicBezTo>
                  <a:pt x="2808053" y="180740"/>
                  <a:pt x="2189739" y="-2300"/>
                  <a:pt x="1747290" y="2384"/>
                </a:cubicBezTo>
                <a:cubicBezTo>
                  <a:pt x="1403633" y="72"/>
                  <a:pt x="1106564" y="141624"/>
                  <a:pt x="843940" y="399382"/>
                </a:cubicBezTo>
                <a:cubicBezTo>
                  <a:pt x="682046" y="552369"/>
                  <a:pt x="483659" y="709130"/>
                  <a:pt x="373246" y="911676"/>
                </a:cubicBezTo>
                <a:cubicBezTo>
                  <a:pt x="66816" y="1346297"/>
                  <a:pt x="-68109" y="2252421"/>
                  <a:pt x="20226" y="2866949"/>
                </a:cubicBezTo>
                <a:cubicBezTo>
                  <a:pt x="20246" y="3266736"/>
                  <a:pt x="191345" y="3724186"/>
                  <a:pt x="391074" y="4002077"/>
                </a:cubicBezTo>
                <a:cubicBezTo>
                  <a:pt x="391073" y="4001580"/>
                  <a:pt x="391123" y="4001351"/>
                  <a:pt x="391074" y="4000890"/>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0" name="!!foto1_element">
            <a:extLst>
              <a:ext uri="{FF2B5EF4-FFF2-40B4-BE49-F238E27FC236}">
                <a16:creationId xmlns:a16="http://schemas.microsoft.com/office/drawing/2014/main" id="{C069EA81-B5F4-1BE4-9BD9-CCE92D48655D}"/>
              </a:ext>
            </a:extLst>
          </p:cNvPr>
          <p:cNvSpPr/>
          <p:nvPr/>
        </p:nvSpPr>
        <p:spPr>
          <a:xfrm rot="16847413">
            <a:off x="1525813" y="4512359"/>
            <a:ext cx="2279066" cy="2421342"/>
          </a:xfrm>
          <a:custGeom>
            <a:avLst/>
            <a:gdLst>
              <a:gd name="connsiteX0" fmla="*/ 181800 w 2279066"/>
              <a:gd name="connsiteY0" fmla="*/ 1859907 h 2421342"/>
              <a:gd name="connsiteX1" fmla="*/ 1616793 w 2279066"/>
              <a:gd name="connsiteY1" fmla="*/ 2339526 h 2421342"/>
              <a:gd name="connsiteX2" fmla="*/ 2219081 w 2279066"/>
              <a:gd name="connsiteY2" fmla="*/ 972502 h 2421342"/>
              <a:gd name="connsiteX3" fmla="*/ 1490810 w 2279066"/>
              <a:gd name="connsiteY3" fmla="*/ 206106 h 2421342"/>
              <a:gd name="connsiteX4" fmla="*/ 812269 w 2279066"/>
              <a:gd name="connsiteY4" fmla="*/ 1108 h 2421342"/>
              <a:gd name="connsiteX5" fmla="*/ 392325 w 2279066"/>
              <a:gd name="connsiteY5" fmla="*/ 185662 h 2421342"/>
              <a:gd name="connsiteX6" fmla="*/ 173512 w 2279066"/>
              <a:gd name="connsiteY6" fmla="*/ 423814 h 2421342"/>
              <a:gd name="connsiteX7" fmla="*/ 9402 w 2279066"/>
              <a:gd name="connsiteY7" fmla="*/ 1332768 h 2421342"/>
              <a:gd name="connsiteX8" fmla="*/ 181800 w 2279066"/>
              <a:gd name="connsiteY8" fmla="*/ 1860459 h 2421342"/>
              <a:gd name="connsiteX9" fmla="*/ 181800 w 2279066"/>
              <a:gd name="connsiteY9" fmla="*/ 1859907 h 242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066" h="2421342" fill="none" extrusionOk="0">
                <a:moveTo>
                  <a:pt x="181800" y="1859907"/>
                </a:moveTo>
                <a:cubicBezTo>
                  <a:pt x="414906" y="2267555"/>
                  <a:pt x="1028780" y="2555640"/>
                  <a:pt x="1616793" y="2339526"/>
                </a:cubicBezTo>
                <a:cubicBezTo>
                  <a:pt x="2035200" y="2138264"/>
                  <a:pt x="2413581" y="1529138"/>
                  <a:pt x="2219081" y="972502"/>
                </a:cubicBezTo>
                <a:cubicBezTo>
                  <a:pt x="2123371" y="609465"/>
                  <a:pt x="1808983" y="337485"/>
                  <a:pt x="1490810" y="206106"/>
                </a:cubicBezTo>
                <a:cubicBezTo>
                  <a:pt x="1239251" y="103773"/>
                  <a:pt x="1007971" y="4536"/>
                  <a:pt x="812269" y="1108"/>
                </a:cubicBezTo>
                <a:cubicBezTo>
                  <a:pt x="652843" y="12811"/>
                  <a:pt x="489495" y="65502"/>
                  <a:pt x="392325" y="185662"/>
                </a:cubicBezTo>
                <a:cubicBezTo>
                  <a:pt x="313408" y="256267"/>
                  <a:pt x="229202" y="331195"/>
                  <a:pt x="173512" y="423814"/>
                </a:cubicBezTo>
                <a:cubicBezTo>
                  <a:pt x="28342" y="687198"/>
                  <a:pt x="-23839" y="1046951"/>
                  <a:pt x="9402" y="1332768"/>
                </a:cubicBezTo>
                <a:cubicBezTo>
                  <a:pt x="21674" y="1514297"/>
                  <a:pt x="68843" y="1699921"/>
                  <a:pt x="181800" y="1860459"/>
                </a:cubicBezTo>
                <a:cubicBezTo>
                  <a:pt x="181846" y="1860311"/>
                  <a:pt x="181761" y="1860144"/>
                  <a:pt x="181800" y="1859907"/>
                </a:cubicBezTo>
                <a:close/>
              </a:path>
              <a:path w="2279066" h="2421342" stroke="0" extrusionOk="0">
                <a:moveTo>
                  <a:pt x="181800" y="1859907"/>
                </a:moveTo>
                <a:cubicBezTo>
                  <a:pt x="462895" y="2351106"/>
                  <a:pt x="1101843" y="2582374"/>
                  <a:pt x="1616793" y="2339526"/>
                </a:cubicBezTo>
                <a:cubicBezTo>
                  <a:pt x="2142292" y="2152752"/>
                  <a:pt x="2455106" y="1422420"/>
                  <a:pt x="2219081" y="972502"/>
                </a:cubicBezTo>
                <a:cubicBezTo>
                  <a:pt x="2120514" y="661143"/>
                  <a:pt x="1801737" y="392418"/>
                  <a:pt x="1490810" y="206106"/>
                </a:cubicBezTo>
                <a:cubicBezTo>
                  <a:pt x="1292770" y="85565"/>
                  <a:pt x="1021997" y="-2339"/>
                  <a:pt x="812269" y="1108"/>
                </a:cubicBezTo>
                <a:cubicBezTo>
                  <a:pt x="649995" y="-13626"/>
                  <a:pt x="510491" y="70227"/>
                  <a:pt x="392325" y="185662"/>
                </a:cubicBezTo>
                <a:cubicBezTo>
                  <a:pt x="320281" y="239515"/>
                  <a:pt x="213563" y="319932"/>
                  <a:pt x="173512" y="423814"/>
                </a:cubicBezTo>
                <a:cubicBezTo>
                  <a:pt x="22365" y="676595"/>
                  <a:pt x="-50941" y="1058657"/>
                  <a:pt x="9402" y="1332768"/>
                </a:cubicBezTo>
                <a:cubicBezTo>
                  <a:pt x="-7903" y="1518785"/>
                  <a:pt x="87805" y="1722027"/>
                  <a:pt x="181800" y="1860459"/>
                </a:cubicBezTo>
                <a:cubicBezTo>
                  <a:pt x="181802" y="1860402"/>
                  <a:pt x="181787" y="1860039"/>
                  <a:pt x="181800" y="185990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1" name="!!foto2_elemnt">
            <a:extLst>
              <a:ext uri="{FF2B5EF4-FFF2-40B4-BE49-F238E27FC236}">
                <a16:creationId xmlns:a16="http://schemas.microsoft.com/office/drawing/2014/main" id="{2BCE3754-891A-955A-0087-BCE9C3B36F7D}"/>
              </a:ext>
            </a:extLst>
          </p:cNvPr>
          <p:cNvSpPr/>
          <p:nvPr/>
        </p:nvSpPr>
        <p:spPr>
          <a:xfrm rot="10800000">
            <a:off x="3393254" y="2068880"/>
            <a:ext cx="2498846" cy="2599672"/>
          </a:xfrm>
          <a:custGeom>
            <a:avLst/>
            <a:gdLst>
              <a:gd name="connsiteX0" fmla="*/ 1231654 w 2498846"/>
              <a:gd name="connsiteY0" fmla="*/ 4710 h 2599672"/>
              <a:gd name="connsiteX1" fmla="*/ 128454 w 2498846"/>
              <a:gd name="connsiteY1" fmla="*/ 853255 h 2599672"/>
              <a:gd name="connsiteX2" fmla="*/ 18622 w 2498846"/>
              <a:gd name="connsiteY2" fmla="*/ 1642454 h 2599672"/>
              <a:gd name="connsiteX3" fmla="*/ 959729 w 2498846"/>
              <a:gd name="connsiteY3" fmla="*/ 2578245 h 2599672"/>
              <a:gd name="connsiteX4" fmla="*/ 2210846 w 2498846"/>
              <a:gd name="connsiteY4" fmla="*/ 2098613 h 2599672"/>
              <a:gd name="connsiteX5" fmla="*/ 2467271 w 2498846"/>
              <a:gd name="connsiteY5" fmla="*/ 1538822 h 2599672"/>
              <a:gd name="connsiteX6" fmla="*/ 2463285 w 2498846"/>
              <a:gd name="connsiteY6" fmla="*/ 916586 h 2599672"/>
              <a:gd name="connsiteX7" fmla="*/ 2251148 w 2498846"/>
              <a:gd name="connsiteY7" fmla="*/ 509586 h 2599672"/>
              <a:gd name="connsiteX8" fmla="*/ 1845918 w 2498846"/>
              <a:gd name="connsiteY8" fmla="*/ 131815 h 2599672"/>
              <a:gd name="connsiteX9" fmla="*/ 1302513 w 2498846"/>
              <a:gd name="connsiteY9" fmla="*/ 281 h 2599672"/>
              <a:gd name="connsiteX10" fmla="*/ 1231654 w 2498846"/>
              <a:gd name="connsiteY10" fmla="*/ 4710 h 2599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8846" h="2599672" fill="none" extrusionOk="0">
                <a:moveTo>
                  <a:pt x="1231654" y="4710"/>
                </a:moveTo>
                <a:cubicBezTo>
                  <a:pt x="714650" y="11809"/>
                  <a:pt x="339174" y="382493"/>
                  <a:pt x="128454" y="853255"/>
                </a:cubicBezTo>
                <a:cubicBezTo>
                  <a:pt x="33098" y="1074456"/>
                  <a:pt x="-18480" y="1338144"/>
                  <a:pt x="18622" y="1642454"/>
                </a:cubicBezTo>
                <a:cubicBezTo>
                  <a:pt x="77880" y="2016384"/>
                  <a:pt x="505155" y="2494681"/>
                  <a:pt x="959729" y="2578245"/>
                </a:cubicBezTo>
                <a:cubicBezTo>
                  <a:pt x="1369443" y="2646604"/>
                  <a:pt x="1896243" y="2492225"/>
                  <a:pt x="2210846" y="2098613"/>
                </a:cubicBezTo>
                <a:cubicBezTo>
                  <a:pt x="2338708" y="1947824"/>
                  <a:pt x="2405226" y="1743205"/>
                  <a:pt x="2467271" y="1538822"/>
                </a:cubicBezTo>
                <a:cubicBezTo>
                  <a:pt x="2494965" y="1312797"/>
                  <a:pt x="2512740" y="1129787"/>
                  <a:pt x="2463285" y="916586"/>
                </a:cubicBezTo>
                <a:cubicBezTo>
                  <a:pt x="2406304" y="766577"/>
                  <a:pt x="2301875" y="650130"/>
                  <a:pt x="2251148" y="509586"/>
                </a:cubicBezTo>
                <a:cubicBezTo>
                  <a:pt x="2173205" y="337365"/>
                  <a:pt x="2009781" y="213433"/>
                  <a:pt x="1845918" y="131815"/>
                </a:cubicBezTo>
                <a:cubicBezTo>
                  <a:pt x="1644889" y="34271"/>
                  <a:pt x="1489550" y="8409"/>
                  <a:pt x="1302513" y="281"/>
                </a:cubicBezTo>
                <a:cubicBezTo>
                  <a:pt x="1277378" y="2249"/>
                  <a:pt x="1256834" y="2899"/>
                  <a:pt x="1231654" y="4710"/>
                </a:cubicBezTo>
                <a:close/>
              </a:path>
              <a:path w="2498846" h="2599672" stroke="0" extrusionOk="0">
                <a:moveTo>
                  <a:pt x="1231654" y="4710"/>
                </a:moveTo>
                <a:cubicBezTo>
                  <a:pt x="715265" y="46206"/>
                  <a:pt x="250569" y="354367"/>
                  <a:pt x="128454" y="853255"/>
                </a:cubicBezTo>
                <a:cubicBezTo>
                  <a:pt x="-9544" y="1120189"/>
                  <a:pt x="-19964" y="1385071"/>
                  <a:pt x="18622" y="1642454"/>
                </a:cubicBezTo>
                <a:cubicBezTo>
                  <a:pt x="141795" y="2076658"/>
                  <a:pt x="583368" y="2464797"/>
                  <a:pt x="959729" y="2578245"/>
                </a:cubicBezTo>
                <a:cubicBezTo>
                  <a:pt x="1471067" y="2622713"/>
                  <a:pt x="1895282" y="2433333"/>
                  <a:pt x="2210846" y="2098613"/>
                </a:cubicBezTo>
                <a:cubicBezTo>
                  <a:pt x="2366581" y="1929169"/>
                  <a:pt x="2452979" y="1762907"/>
                  <a:pt x="2467271" y="1538822"/>
                </a:cubicBezTo>
                <a:cubicBezTo>
                  <a:pt x="2501841" y="1333481"/>
                  <a:pt x="2521578" y="1106516"/>
                  <a:pt x="2463285" y="916586"/>
                </a:cubicBezTo>
                <a:cubicBezTo>
                  <a:pt x="2406669" y="747054"/>
                  <a:pt x="2324298" y="648378"/>
                  <a:pt x="2251148" y="509586"/>
                </a:cubicBezTo>
                <a:cubicBezTo>
                  <a:pt x="2169350" y="325263"/>
                  <a:pt x="2013662" y="221217"/>
                  <a:pt x="1845918" y="131815"/>
                </a:cubicBezTo>
                <a:cubicBezTo>
                  <a:pt x="1700639" y="27810"/>
                  <a:pt x="1481230" y="11541"/>
                  <a:pt x="1302513" y="281"/>
                </a:cubicBezTo>
                <a:cubicBezTo>
                  <a:pt x="1277358" y="776"/>
                  <a:pt x="1253718" y="-1099"/>
                  <a:pt x="1231654" y="4710"/>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2" name="!!foto1">
            <a:extLst>
              <a:ext uri="{FF2B5EF4-FFF2-40B4-BE49-F238E27FC236}">
                <a16:creationId xmlns:a16="http://schemas.microsoft.com/office/drawing/2014/main" id="{B928DA37-A0F0-3E3A-4079-5B1C99CC2EA7}"/>
              </a:ext>
            </a:extLst>
          </p:cNvPr>
          <p:cNvSpPr/>
          <p:nvPr/>
        </p:nvSpPr>
        <p:spPr>
          <a:xfrm rot="16847413">
            <a:off x="1581725" y="4571759"/>
            <a:ext cx="2167242" cy="2302542"/>
          </a:xfrm>
          <a:custGeom>
            <a:avLst/>
            <a:gdLst>
              <a:gd name="connsiteX0" fmla="*/ 172880 w 2167242"/>
              <a:gd name="connsiteY0" fmla="*/ 1768653 h 2302542"/>
              <a:gd name="connsiteX1" fmla="*/ 1537464 w 2167242"/>
              <a:gd name="connsiteY1" fmla="*/ 2224740 h 2302542"/>
              <a:gd name="connsiteX2" fmla="*/ 2110201 w 2167242"/>
              <a:gd name="connsiteY2" fmla="*/ 924788 h 2302542"/>
              <a:gd name="connsiteX3" fmla="*/ 1417662 w 2167242"/>
              <a:gd name="connsiteY3" fmla="*/ 195994 h 2302542"/>
              <a:gd name="connsiteX4" fmla="*/ 772414 w 2167242"/>
              <a:gd name="connsiteY4" fmla="*/ 1053 h 2302542"/>
              <a:gd name="connsiteX5" fmla="*/ 373075 w 2167242"/>
              <a:gd name="connsiteY5" fmla="*/ 176553 h 2302542"/>
              <a:gd name="connsiteX6" fmla="*/ 164999 w 2167242"/>
              <a:gd name="connsiteY6" fmla="*/ 403020 h 2302542"/>
              <a:gd name="connsiteX7" fmla="*/ 8941 w 2167242"/>
              <a:gd name="connsiteY7" fmla="*/ 1267378 h 2302542"/>
              <a:gd name="connsiteX8" fmla="*/ 172880 w 2167242"/>
              <a:gd name="connsiteY8" fmla="*/ 1769178 h 2302542"/>
              <a:gd name="connsiteX9" fmla="*/ 172880 w 2167242"/>
              <a:gd name="connsiteY9" fmla="*/ 1768653 h 230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7242" h="2302542" fill="none" extrusionOk="0">
                <a:moveTo>
                  <a:pt x="172880" y="1768653"/>
                </a:moveTo>
                <a:cubicBezTo>
                  <a:pt x="423576" y="2192297"/>
                  <a:pt x="1049325" y="2428747"/>
                  <a:pt x="1537464" y="2224740"/>
                </a:cubicBezTo>
                <a:cubicBezTo>
                  <a:pt x="1916251" y="2036210"/>
                  <a:pt x="2295812" y="1466464"/>
                  <a:pt x="2110201" y="924788"/>
                </a:cubicBezTo>
                <a:cubicBezTo>
                  <a:pt x="2022129" y="576983"/>
                  <a:pt x="1722691" y="303940"/>
                  <a:pt x="1417662" y="195994"/>
                </a:cubicBezTo>
                <a:cubicBezTo>
                  <a:pt x="1180297" y="97963"/>
                  <a:pt x="993362" y="-8597"/>
                  <a:pt x="772414" y="1053"/>
                </a:cubicBezTo>
                <a:cubicBezTo>
                  <a:pt x="611721" y="34456"/>
                  <a:pt x="471710" y="66237"/>
                  <a:pt x="373075" y="176553"/>
                </a:cubicBezTo>
                <a:cubicBezTo>
                  <a:pt x="297621" y="243327"/>
                  <a:pt x="221152" y="313090"/>
                  <a:pt x="164999" y="403020"/>
                </a:cubicBezTo>
                <a:cubicBezTo>
                  <a:pt x="38233" y="663279"/>
                  <a:pt x="-23290" y="997186"/>
                  <a:pt x="8941" y="1267378"/>
                </a:cubicBezTo>
                <a:cubicBezTo>
                  <a:pt x="4502" y="1431270"/>
                  <a:pt x="48435" y="1616205"/>
                  <a:pt x="172880" y="1769178"/>
                </a:cubicBezTo>
                <a:cubicBezTo>
                  <a:pt x="172887" y="1769025"/>
                  <a:pt x="172847" y="1768750"/>
                  <a:pt x="172880" y="1768653"/>
                </a:cubicBezTo>
                <a:close/>
              </a:path>
              <a:path w="2167242" h="2302542" stroke="0" extrusionOk="0">
                <a:moveTo>
                  <a:pt x="172880" y="1768653"/>
                </a:moveTo>
                <a:cubicBezTo>
                  <a:pt x="437794" y="2252456"/>
                  <a:pt x="1053089" y="2437374"/>
                  <a:pt x="1537464" y="2224740"/>
                </a:cubicBezTo>
                <a:cubicBezTo>
                  <a:pt x="2059030" y="2078308"/>
                  <a:pt x="2339044" y="1346087"/>
                  <a:pt x="2110201" y="924788"/>
                </a:cubicBezTo>
                <a:cubicBezTo>
                  <a:pt x="2029893" y="641019"/>
                  <a:pt x="1712302" y="412310"/>
                  <a:pt x="1417662" y="195994"/>
                </a:cubicBezTo>
                <a:cubicBezTo>
                  <a:pt x="1228695" y="81446"/>
                  <a:pt x="968795" y="-1265"/>
                  <a:pt x="772414" y="1053"/>
                </a:cubicBezTo>
                <a:cubicBezTo>
                  <a:pt x="617156" y="-18095"/>
                  <a:pt x="492804" y="58541"/>
                  <a:pt x="373075" y="176553"/>
                </a:cubicBezTo>
                <a:cubicBezTo>
                  <a:pt x="303465" y="233670"/>
                  <a:pt x="204498" y="305454"/>
                  <a:pt x="164999" y="403020"/>
                </a:cubicBezTo>
                <a:cubicBezTo>
                  <a:pt x="28626" y="600466"/>
                  <a:pt x="-41082" y="1002300"/>
                  <a:pt x="8941" y="1267378"/>
                </a:cubicBezTo>
                <a:cubicBezTo>
                  <a:pt x="10351" y="1444097"/>
                  <a:pt x="84920" y="1649026"/>
                  <a:pt x="172880" y="1769178"/>
                </a:cubicBezTo>
                <a:cubicBezTo>
                  <a:pt x="172914" y="1768987"/>
                  <a:pt x="172903" y="1768875"/>
                  <a:pt x="172880" y="1768653"/>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3" name="!!foto2">
            <a:extLst>
              <a:ext uri="{FF2B5EF4-FFF2-40B4-BE49-F238E27FC236}">
                <a16:creationId xmlns:a16="http://schemas.microsoft.com/office/drawing/2014/main" id="{B65B537B-C80A-7A99-8D83-2146763194F4}"/>
              </a:ext>
            </a:extLst>
          </p:cNvPr>
          <p:cNvSpPr/>
          <p:nvPr/>
        </p:nvSpPr>
        <p:spPr>
          <a:xfrm rot="10800000">
            <a:off x="3479914" y="2159038"/>
            <a:ext cx="2325526" cy="2419356"/>
          </a:xfrm>
          <a:custGeom>
            <a:avLst/>
            <a:gdLst>
              <a:gd name="connsiteX0" fmla="*/ 1146226 w 2325526"/>
              <a:gd name="connsiteY0" fmla="*/ 4384 h 2419356"/>
              <a:gd name="connsiteX1" fmla="*/ 119545 w 2325526"/>
              <a:gd name="connsiteY1" fmla="*/ 794073 h 2419356"/>
              <a:gd name="connsiteX2" fmla="*/ 17330 w 2325526"/>
              <a:gd name="connsiteY2" fmla="*/ 1528531 h 2419356"/>
              <a:gd name="connsiteX3" fmla="*/ 893162 w 2325526"/>
              <a:gd name="connsiteY3" fmla="*/ 2399415 h 2419356"/>
              <a:gd name="connsiteX4" fmla="*/ 2057502 w 2325526"/>
              <a:gd name="connsiteY4" fmla="*/ 1953051 h 2419356"/>
              <a:gd name="connsiteX5" fmla="*/ 2296141 w 2325526"/>
              <a:gd name="connsiteY5" fmla="*/ 1432087 h 2419356"/>
              <a:gd name="connsiteX6" fmla="*/ 2292431 w 2325526"/>
              <a:gd name="connsiteY6" fmla="*/ 853011 h 2419356"/>
              <a:gd name="connsiteX7" fmla="*/ 2095009 w 2325526"/>
              <a:gd name="connsiteY7" fmla="*/ 474240 h 2419356"/>
              <a:gd name="connsiteX8" fmla="*/ 1717885 w 2325526"/>
              <a:gd name="connsiteY8" fmla="*/ 122673 h 2419356"/>
              <a:gd name="connsiteX9" fmla="*/ 1212171 w 2325526"/>
              <a:gd name="connsiteY9" fmla="*/ 262 h 2419356"/>
              <a:gd name="connsiteX10" fmla="*/ 1146226 w 2325526"/>
              <a:gd name="connsiteY10" fmla="*/ 4384 h 2419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5526" h="2419356" fill="none" extrusionOk="0">
                <a:moveTo>
                  <a:pt x="1146226" y="4384"/>
                </a:moveTo>
                <a:cubicBezTo>
                  <a:pt x="659146" y="3809"/>
                  <a:pt x="327006" y="333106"/>
                  <a:pt x="119545" y="794073"/>
                </a:cubicBezTo>
                <a:cubicBezTo>
                  <a:pt x="26331" y="1007908"/>
                  <a:pt x="-21801" y="1261413"/>
                  <a:pt x="17330" y="1528531"/>
                </a:cubicBezTo>
                <a:cubicBezTo>
                  <a:pt x="78007" y="1895828"/>
                  <a:pt x="517962" y="2365608"/>
                  <a:pt x="893162" y="2399415"/>
                </a:cubicBezTo>
                <a:cubicBezTo>
                  <a:pt x="1293723" y="2471050"/>
                  <a:pt x="1756774" y="2326670"/>
                  <a:pt x="2057502" y="1953051"/>
                </a:cubicBezTo>
                <a:cubicBezTo>
                  <a:pt x="2176961" y="1831491"/>
                  <a:pt x="2224752" y="1623685"/>
                  <a:pt x="2296141" y="1432087"/>
                </a:cubicBezTo>
                <a:cubicBezTo>
                  <a:pt x="2323173" y="1223544"/>
                  <a:pt x="2346031" y="1075732"/>
                  <a:pt x="2292431" y="853011"/>
                </a:cubicBezTo>
                <a:cubicBezTo>
                  <a:pt x="2248803" y="712611"/>
                  <a:pt x="2153804" y="601262"/>
                  <a:pt x="2095009" y="474240"/>
                </a:cubicBezTo>
                <a:cubicBezTo>
                  <a:pt x="2015643" y="318210"/>
                  <a:pt x="1867678" y="180130"/>
                  <a:pt x="1717885" y="122673"/>
                </a:cubicBezTo>
                <a:cubicBezTo>
                  <a:pt x="1543681" y="35362"/>
                  <a:pt x="1385963" y="10699"/>
                  <a:pt x="1212171" y="262"/>
                </a:cubicBezTo>
                <a:cubicBezTo>
                  <a:pt x="1189706" y="936"/>
                  <a:pt x="1170025" y="2784"/>
                  <a:pt x="1146226" y="4384"/>
                </a:cubicBezTo>
                <a:close/>
              </a:path>
              <a:path w="2325526" h="2419356" stroke="0" extrusionOk="0">
                <a:moveTo>
                  <a:pt x="1146226" y="4384"/>
                </a:moveTo>
                <a:cubicBezTo>
                  <a:pt x="659260" y="41923"/>
                  <a:pt x="282866" y="365813"/>
                  <a:pt x="119545" y="794073"/>
                </a:cubicBezTo>
                <a:cubicBezTo>
                  <a:pt x="-2977" y="1038220"/>
                  <a:pt x="181" y="1304292"/>
                  <a:pt x="17330" y="1528531"/>
                </a:cubicBezTo>
                <a:cubicBezTo>
                  <a:pt x="154750" y="1915988"/>
                  <a:pt x="538785" y="2294975"/>
                  <a:pt x="893162" y="2399415"/>
                </a:cubicBezTo>
                <a:cubicBezTo>
                  <a:pt x="1349460" y="2458634"/>
                  <a:pt x="1778486" y="2284306"/>
                  <a:pt x="2057502" y="1953051"/>
                </a:cubicBezTo>
                <a:cubicBezTo>
                  <a:pt x="2190149" y="1797986"/>
                  <a:pt x="2286766" y="1643647"/>
                  <a:pt x="2296141" y="1432087"/>
                </a:cubicBezTo>
                <a:cubicBezTo>
                  <a:pt x="2328544" y="1241022"/>
                  <a:pt x="2351175" y="1024513"/>
                  <a:pt x="2292431" y="853011"/>
                </a:cubicBezTo>
                <a:cubicBezTo>
                  <a:pt x="2253177" y="705966"/>
                  <a:pt x="2152846" y="617598"/>
                  <a:pt x="2095009" y="474240"/>
                </a:cubicBezTo>
                <a:cubicBezTo>
                  <a:pt x="2019812" y="301153"/>
                  <a:pt x="1885914" y="212690"/>
                  <a:pt x="1717885" y="122673"/>
                </a:cubicBezTo>
                <a:cubicBezTo>
                  <a:pt x="1586493" y="22974"/>
                  <a:pt x="1383675" y="2185"/>
                  <a:pt x="1212171" y="262"/>
                </a:cubicBezTo>
                <a:cubicBezTo>
                  <a:pt x="1188814" y="719"/>
                  <a:pt x="1167272" y="283"/>
                  <a:pt x="1146226" y="4384"/>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54" name="!!graffiti">
            <a:extLst>
              <a:ext uri="{FF2B5EF4-FFF2-40B4-BE49-F238E27FC236}">
                <a16:creationId xmlns:a16="http://schemas.microsoft.com/office/drawing/2014/main" id="{88918828-8150-9D40-0BC2-011F6E52355C}"/>
              </a:ext>
            </a:extLst>
          </p:cNvPr>
          <p:cNvSpPr/>
          <p:nvPr/>
        </p:nvSpPr>
        <p:spPr>
          <a:xfrm>
            <a:off x="5152806" y="1446641"/>
            <a:ext cx="5330644" cy="648000"/>
          </a:xfrm>
          <a:prstGeom prst="roundRect">
            <a:avLst/>
          </a:prstGeom>
          <a:solidFill>
            <a:srgbClr val="FF4B4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schemeClr val="bg1"/>
                </a:solidFill>
                <a:latin typeface="+mj-lt"/>
              </a:rPr>
              <a:t>Graffiti ontdekken</a:t>
            </a:r>
            <a:endParaRPr lang="nl-BE" sz="4000" dirty="0">
              <a:solidFill>
                <a:schemeClr val="bg1"/>
              </a:solidFill>
              <a:latin typeface="+mj-lt"/>
            </a:endParaRPr>
          </a:p>
        </p:txBody>
      </p:sp>
      <p:sp>
        <p:nvSpPr>
          <p:cNvPr id="55" name="!!fotoaanbevolen_elemnt">
            <a:extLst>
              <a:ext uri="{FF2B5EF4-FFF2-40B4-BE49-F238E27FC236}">
                <a16:creationId xmlns:a16="http://schemas.microsoft.com/office/drawing/2014/main" id="{1ECF49C9-B8EB-4FC6-2B1F-A50CBDAF3F2A}"/>
              </a:ext>
            </a:extLst>
          </p:cNvPr>
          <p:cNvSpPr/>
          <p:nvPr/>
        </p:nvSpPr>
        <p:spPr>
          <a:xfrm>
            <a:off x="8217535" y="2337369"/>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fotoaanbevolen">
            <a:extLst>
              <a:ext uri="{FF2B5EF4-FFF2-40B4-BE49-F238E27FC236}">
                <a16:creationId xmlns:a16="http://schemas.microsoft.com/office/drawing/2014/main" id="{579661B9-CB6D-33ED-631A-708718205F5B}"/>
              </a:ext>
            </a:extLst>
          </p:cNvPr>
          <p:cNvSpPr/>
          <p:nvPr/>
        </p:nvSpPr>
        <p:spPr>
          <a:xfrm>
            <a:off x="8276442" y="2398654"/>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t="245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aanbevolendoorannelies">
            <a:extLst>
              <a:ext uri="{FF2B5EF4-FFF2-40B4-BE49-F238E27FC236}">
                <a16:creationId xmlns:a16="http://schemas.microsoft.com/office/drawing/2014/main" id="{B6EE6F9E-107F-EDDB-0B89-A18C556A3560}"/>
              </a:ext>
            </a:extLst>
          </p:cNvPr>
          <p:cNvGrpSpPr/>
          <p:nvPr/>
        </p:nvGrpSpPr>
        <p:grpSpPr>
          <a:xfrm>
            <a:off x="6172547" y="2331241"/>
            <a:ext cx="2160647" cy="606401"/>
            <a:chOff x="5982456" y="2977493"/>
            <a:chExt cx="2761552" cy="775049"/>
          </a:xfrm>
          <a:solidFill>
            <a:srgbClr val="FF4B4B"/>
          </a:solidFill>
        </p:grpSpPr>
        <p:sp>
          <p:nvSpPr>
            <p:cNvPr id="58" name="Vrije vorm: vorm 57">
              <a:extLst>
                <a:ext uri="{FF2B5EF4-FFF2-40B4-BE49-F238E27FC236}">
                  <a16:creationId xmlns:a16="http://schemas.microsoft.com/office/drawing/2014/main" id="{F4252913-26A0-BEEB-02E8-241AF74CA7E2}"/>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9" name="Graphic 5">
              <a:extLst>
                <a:ext uri="{FF2B5EF4-FFF2-40B4-BE49-F238E27FC236}">
                  <a16:creationId xmlns:a16="http://schemas.microsoft.com/office/drawing/2014/main" id="{5B228CDC-A53A-57B7-45AB-1878BCE7749B}"/>
                </a:ext>
              </a:extLst>
            </p:cNvPr>
            <p:cNvGrpSpPr/>
            <p:nvPr/>
          </p:nvGrpSpPr>
          <p:grpSpPr>
            <a:xfrm>
              <a:off x="6049169" y="3044168"/>
              <a:ext cx="2628164" cy="641604"/>
              <a:chOff x="6049169" y="3044168"/>
              <a:chExt cx="2628164" cy="641604"/>
            </a:xfrm>
            <a:grpFill/>
          </p:grpSpPr>
          <p:sp>
            <p:nvSpPr>
              <p:cNvPr id="60" name="Vrije vorm: vorm 59">
                <a:extLst>
                  <a:ext uri="{FF2B5EF4-FFF2-40B4-BE49-F238E27FC236}">
                    <a16:creationId xmlns:a16="http://schemas.microsoft.com/office/drawing/2014/main" id="{B474E9DB-EB78-ED9C-0979-366616C372D3}"/>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DABD59AA-8301-95F1-F2A9-F5B836747935}"/>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29A7BEAF-A17D-C6DF-DCBE-630D33EA6184}"/>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7F2A6776-1AED-EF85-E92E-711A8A817D8A}"/>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8DE0DA85-9E72-8406-C29E-A800887B8A8A}"/>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DED91054-065C-2E2B-8B41-43C29B61FD37}"/>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20674057-505E-BF35-1540-C6093F3B47C2}"/>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6CB1A2A8-500B-0572-310D-D9CD46491E9E}"/>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31D0A0EF-1D53-A62B-1685-6EE344DD9D1D}"/>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5B21E037-585B-EDD6-23CA-8EEC00583E2C}"/>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F7CC23DD-ED87-0AA1-84AD-E2528A1AA353}"/>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957F5AF7-CE95-991F-9F66-DB0779B693A4}"/>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F037D388-DB28-9D7D-2612-A39D051E30ED}"/>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379CDBBA-7377-188B-9030-64591E585328}"/>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E36777F9-A75B-8972-1EB2-7C0EC19FD848}"/>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1D1F40CD-A9FA-1CD5-576C-24181254CADE}"/>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3E2E2AD9-F585-F0AC-3E99-B9D8D6104F2B}"/>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04C16506-1052-C6D0-F885-FCAAB726D8B5}"/>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74C1093D-9588-50B7-7A22-178E4279F539}"/>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5285150E-3398-854E-8E19-437071D28A64}"/>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3D4764E7-3945-3A51-3C96-3031EBA774B3}"/>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D1422132-026F-C8AC-0573-1183BA1ED56E}"/>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grpSp>
        <p:nvGrpSpPr>
          <p:cNvPr id="83" name="!!link_vorigedia">
            <a:extLst>
              <a:ext uri="{FF2B5EF4-FFF2-40B4-BE49-F238E27FC236}">
                <a16:creationId xmlns:a16="http://schemas.microsoft.com/office/drawing/2014/main" id="{8C3C6EC0-A51F-EA21-0C52-8291BEE7C9ED}"/>
              </a:ext>
            </a:extLst>
          </p:cNvPr>
          <p:cNvGrpSpPr/>
          <p:nvPr/>
        </p:nvGrpSpPr>
        <p:grpSpPr>
          <a:xfrm>
            <a:off x="339796" y="5971556"/>
            <a:ext cx="972650" cy="608698"/>
            <a:chOff x="5264513" y="3352232"/>
            <a:chExt cx="972650" cy="608698"/>
          </a:xfrm>
        </p:grpSpPr>
        <p:grpSp>
          <p:nvGrpSpPr>
            <p:cNvPr id="84" name="!!pijlterug">
              <a:extLst>
                <a:ext uri="{FF2B5EF4-FFF2-40B4-BE49-F238E27FC236}">
                  <a16:creationId xmlns:a16="http://schemas.microsoft.com/office/drawing/2014/main" id="{4EA11F61-1F8C-B3A2-5998-0AA6DD337304}"/>
                </a:ext>
              </a:extLst>
            </p:cNvPr>
            <p:cNvGrpSpPr/>
            <p:nvPr/>
          </p:nvGrpSpPr>
          <p:grpSpPr>
            <a:xfrm>
              <a:off x="5319729" y="3392507"/>
              <a:ext cx="836061" cy="523220"/>
              <a:chOff x="5319729" y="2943256"/>
              <a:chExt cx="1553925" cy="972471"/>
            </a:xfrm>
          </p:grpSpPr>
          <p:sp>
            <p:nvSpPr>
              <p:cNvPr id="86" name="Vrije vorm: vorm 85">
                <a:extLst>
                  <a:ext uri="{FF2B5EF4-FFF2-40B4-BE49-F238E27FC236}">
                    <a16:creationId xmlns:a16="http://schemas.microsoft.com/office/drawing/2014/main" id="{B53AAAC5-B4FE-CD7E-B3E3-100324712F38}"/>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7" name="Graphic 19">
                <a:extLst>
                  <a:ext uri="{FF2B5EF4-FFF2-40B4-BE49-F238E27FC236}">
                    <a16:creationId xmlns:a16="http://schemas.microsoft.com/office/drawing/2014/main" id="{F95995BB-C856-1A3C-AE0B-6BAC4226419F}"/>
                  </a:ext>
                </a:extLst>
              </p:cNvPr>
              <p:cNvGrpSpPr/>
              <p:nvPr/>
            </p:nvGrpSpPr>
            <p:grpSpPr>
              <a:xfrm>
                <a:off x="5376853" y="3000226"/>
                <a:ext cx="1439731" cy="858354"/>
                <a:chOff x="5376853" y="3000226"/>
                <a:chExt cx="1439731" cy="858354"/>
              </a:xfrm>
            </p:grpSpPr>
            <p:grpSp>
              <p:nvGrpSpPr>
                <p:cNvPr id="88" name="Graphic 19">
                  <a:extLst>
                    <a:ext uri="{FF2B5EF4-FFF2-40B4-BE49-F238E27FC236}">
                      <a16:creationId xmlns:a16="http://schemas.microsoft.com/office/drawing/2014/main" id="{91F8E0DC-03C9-79A7-CE75-AB8554C3A4E6}"/>
                    </a:ext>
                  </a:extLst>
                </p:cNvPr>
                <p:cNvGrpSpPr/>
                <p:nvPr/>
              </p:nvGrpSpPr>
              <p:grpSpPr>
                <a:xfrm>
                  <a:off x="5378317" y="3000226"/>
                  <a:ext cx="1435193" cy="853806"/>
                  <a:chOff x="5378317" y="3000226"/>
                  <a:chExt cx="1435193" cy="853806"/>
                </a:xfrm>
              </p:grpSpPr>
              <p:sp>
                <p:nvSpPr>
                  <p:cNvPr id="91" name="Vrije vorm: vorm 90">
                    <a:extLst>
                      <a:ext uri="{FF2B5EF4-FFF2-40B4-BE49-F238E27FC236}">
                        <a16:creationId xmlns:a16="http://schemas.microsoft.com/office/drawing/2014/main" id="{3A5EAC5C-D645-9EC8-7E4E-1671A37E0676}"/>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F4B4B"/>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4FBEEBAB-AD9F-29F6-CF35-79E8F7F715E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93" name="Vrije vorm: vorm 92">
                    <a:extLst>
                      <a:ext uri="{FF2B5EF4-FFF2-40B4-BE49-F238E27FC236}">
                        <a16:creationId xmlns:a16="http://schemas.microsoft.com/office/drawing/2014/main" id="{D29DC2E0-CFFB-F49F-EF82-4D88C47CD50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8ABC213E-D456-5E5A-158A-375991610207}"/>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2884F184-7795-3A74-D946-E76317CE51A6}"/>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2D646218-77DE-2E26-0F96-C51ECEF12D6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89" name="Vrije vorm: vorm 88">
                  <a:extLst>
                    <a:ext uri="{FF2B5EF4-FFF2-40B4-BE49-F238E27FC236}">
                      <a16:creationId xmlns:a16="http://schemas.microsoft.com/office/drawing/2014/main" id="{6E2F7688-9557-D619-AB1A-ACBF478DBC1A}"/>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6D317B6C-625B-E966-0895-078694FCE97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85" name="!!linkvorigedia">
              <a:hlinkClick r:id="rId6" action="ppaction://hlinksldjump"/>
              <a:extLst>
                <a:ext uri="{FF2B5EF4-FFF2-40B4-BE49-F238E27FC236}">
                  <a16:creationId xmlns:a16="http://schemas.microsoft.com/office/drawing/2014/main" id="{8FCA2108-2EC2-3E78-8E88-B58300A078E6}"/>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pic>
        <p:nvPicPr>
          <p:cNvPr id="97" name="!!#deeljezomer">
            <a:hlinkClick r:id="rId7" action="ppaction://hlinksldjump"/>
            <a:extLst>
              <a:ext uri="{FF2B5EF4-FFF2-40B4-BE49-F238E27FC236}">
                <a16:creationId xmlns:a16="http://schemas.microsoft.com/office/drawing/2014/main" id="{95865414-D15A-7C03-FF01-BD0F4CB471E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85107222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1+#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fill="hold"/>
                                        <p:tgtEl>
                                          <p:spTgt spid="47"/>
                                        </p:tgtEl>
                                        <p:attrNameLst>
                                          <p:attrName>ppt_x</p:attrName>
                                        </p:attrNameLst>
                                      </p:cBhvr>
                                      <p:tavLst>
                                        <p:tav tm="0">
                                          <p:val>
                                            <p:strVal val="1+#ppt_w/2"/>
                                          </p:val>
                                        </p:tav>
                                        <p:tav tm="100000">
                                          <p:val>
                                            <p:strVal val="#ppt_x"/>
                                          </p:val>
                                        </p:tav>
                                      </p:tavLst>
                                    </p:anim>
                                    <p:anim calcmode="lin" valueType="num">
                                      <p:cBhvr additive="base">
                                        <p:cTn id="12" dur="500" fill="hold"/>
                                        <p:tgtEl>
                                          <p:spTgt spid="47"/>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5"/>
                                        </p:tgtEl>
                                        <p:attrNameLst>
                                          <p:attrName>style.visibility</p:attrName>
                                        </p:attrNameLst>
                                      </p:cBhvr>
                                      <p:to>
                                        <p:strVal val="visible"/>
                                      </p:to>
                                    </p:set>
                                    <p:anim calcmode="lin" valueType="num">
                                      <p:cBhvr>
                                        <p:cTn id="20" dur="500" fill="hold"/>
                                        <p:tgtEl>
                                          <p:spTgt spid="55"/>
                                        </p:tgtEl>
                                        <p:attrNameLst>
                                          <p:attrName>ppt_w</p:attrName>
                                        </p:attrNameLst>
                                      </p:cBhvr>
                                      <p:tavLst>
                                        <p:tav tm="0">
                                          <p:val>
                                            <p:fltVal val="0"/>
                                          </p:val>
                                        </p:tav>
                                        <p:tav tm="100000">
                                          <p:val>
                                            <p:strVal val="#ppt_w"/>
                                          </p:val>
                                        </p:tav>
                                      </p:tavLst>
                                    </p:anim>
                                    <p:anim calcmode="lin" valueType="num">
                                      <p:cBhvr>
                                        <p:cTn id="21" dur="500" fill="hold"/>
                                        <p:tgtEl>
                                          <p:spTgt spid="55"/>
                                        </p:tgtEl>
                                        <p:attrNameLst>
                                          <p:attrName>ppt_h</p:attrName>
                                        </p:attrNameLst>
                                      </p:cBhvr>
                                      <p:tavLst>
                                        <p:tav tm="0">
                                          <p:val>
                                            <p:fltVal val="0"/>
                                          </p:val>
                                        </p:tav>
                                        <p:tav tm="100000">
                                          <p:val>
                                            <p:strVal val="#ppt_h"/>
                                          </p:val>
                                        </p:tav>
                                      </p:tavLst>
                                    </p:anim>
                                    <p:animEffect transition="in" filter="fade">
                                      <p:cBhvr>
                                        <p:cTn id="22" dur="500"/>
                                        <p:tgtEl>
                                          <p:spTgt spid="5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6"/>
                                        </p:tgtEl>
                                        <p:attrNameLst>
                                          <p:attrName>style.visibility</p:attrName>
                                        </p:attrNameLst>
                                      </p:cBhvr>
                                      <p:to>
                                        <p:strVal val="visible"/>
                                      </p:to>
                                    </p:set>
                                    <p:anim calcmode="lin" valueType="num">
                                      <p:cBhvr>
                                        <p:cTn id="25" dur="500" fill="hold"/>
                                        <p:tgtEl>
                                          <p:spTgt spid="56"/>
                                        </p:tgtEl>
                                        <p:attrNameLst>
                                          <p:attrName>ppt_w</p:attrName>
                                        </p:attrNameLst>
                                      </p:cBhvr>
                                      <p:tavLst>
                                        <p:tav tm="0">
                                          <p:val>
                                            <p:fltVal val="0"/>
                                          </p:val>
                                        </p:tav>
                                        <p:tav tm="100000">
                                          <p:val>
                                            <p:strVal val="#ppt_w"/>
                                          </p:val>
                                        </p:tav>
                                      </p:tavLst>
                                    </p:anim>
                                    <p:anim calcmode="lin" valueType="num">
                                      <p:cBhvr>
                                        <p:cTn id="26" dur="500" fill="hold"/>
                                        <p:tgtEl>
                                          <p:spTgt spid="56"/>
                                        </p:tgtEl>
                                        <p:attrNameLst>
                                          <p:attrName>ppt_h</p:attrName>
                                        </p:attrNameLst>
                                      </p:cBhvr>
                                      <p:tavLst>
                                        <p:tav tm="0">
                                          <p:val>
                                            <p:fltVal val="0"/>
                                          </p:val>
                                        </p:tav>
                                        <p:tav tm="100000">
                                          <p:val>
                                            <p:strVal val="#ppt_h"/>
                                          </p:val>
                                        </p:tav>
                                      </p:tavLst>
                                    </p:anim>
                                    <p:animEffect transition="in" filter="fade">
                                      <p:cBhvr>
                                        <p:cTn id="27" dur="500"/>
                                        <p:tgtEl>
                                          <p:spTgt spid="56"/>
                                        </p:tgtEl>
                                      </p:cBhvr>
                                    </p:animEffect>
                                  </p:childTnLst>
                                </p:cTn>
                              </p:par>
                              <p:par>
                                <p:cTn id="28" presetID="6" presetClass="emph" presetSubtype="0" autoRev="1" fill="hold" grpId="1" nodeType="withEffect">
                                  <p:stCondLst>
                                    <p:cond delay="400"/>
                                  </p:stCondLst>
                                  <p:childTnLst>
                                    <p:animScale>
                                      <p:cBhvr>
                                        <p:cTn id="29" dur="200" fill="hold"/>
                                        <p:tgtEl>
                                          <p:spTgt spid="55"/>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6"/>
                                        </p:tgtEl>
                                      </p:cBhvr>
                                      <p:by x="105000" y="105000"/>
                                    </p:animScale>
                                  </p:childTnLst>
                                </p:cTn>
                              </p:par>
                              <p:par>
                                <p:cTn id="32" presetID="6" presetClass="emph" presetSubtype="0" autoRev="1" fill="hold" nodeType="withEffect">
                                  <p:stCondLst>
                                    <p:cond delay="400"/>
                                  </p:stCondLst>
                                  <p:childTnLst>
                                    <p:animScale>
                                      <p:cBhvr>
                                        <p:cTn id="33" dur="200" fill="hold"/>
                                        <p:tgtEl>
                                          <p:spTgt spid="57"/>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45"/>
                                        </p:tgtEl>
                                        <p:attrNameLst>
                                          <p:attrName>style.visibility</p:attrName>
                                        </p:attrNameLst>
                                      </p:cBhvr>
                                      <p:to>
                                        <p:strVal val="visible"/>
                                      </p:to>
                                    </p:set>
                                    <p:anim calcmode="lin" valueType="num">
                                      <p:cBhvr additive="base">
                                        <p:cTn id="36" dur="500" fill="hold"/>
                                        <p:tgtEl>
                                          <p:spTgt spid="45"/>
                                        </p:tgtEl>
                                        <p:attrNameLst>
                                          <p:attrName>ppt_x</p:attrName>
                                        </p:attrNameLst>
                                      </p:cBhvr>
                                      <p:tavLst>
                                        <p:tav tm="0">
                                          <p:val>
                                            <p:strVal val="1+#ppt_w/2"/>
                                          </p:val>
                                        </p:tav>
                                        <p:tav tm="100000">
                                          <p:val>
                                            <p:strVal val="#ppt_x"/>
                                          </p:val>
                                        </p:tav>
                                      </p:tavLst>
                                    </p:anim>
                                    <p:anim calcmode="lin" valueType="num">
                                      <p:cBhvr additive="base">
                                        <p:cTn id="37" dur="500" fill="hold"/>
                                        <p:tgtEl>
                                          <p:spTgt spid="45"/>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44"/>
                                        </p:tgtEl>
                                        <p:attrNameLst>
                                          <p:attrName>style.visibility</p:attrName>
                                        </p:attrNameLst>
                                      </p:cBhvr>
                                      <p:to>
                                        <p:strVal val="visible"/>
                                      </p:to>
                                    </p:set>
                                    <p:anim calcmode="lin" valueType="num">
                                      <p:cBhvr additive="base">
                                        <p:cTn id="40" dur="500" fill="hold"/>
                                        <p:tgtEl>
                                          <p:spTgt spid="44"/>
                                        </p:tgtEl>
                                        <p:attrNameLst>
                                          <p:attrName>ppt_x</p:attrName>
                                        </p:attrNameLst>
                                      </p:cBhvr>
                                      <p:tavLst>
                                        <p:tav tm="0">
                                          <p:val>
                                            <p:strVal val="1+#ppt_w/2"/>
                                          </p:val>
                                        </p:tav>
                                        <p:tav tm="100000">
                                          <p:val>
                                            <p:strVal val="#ppt_x"/>
                                          </p:val>
                                        </p:tav>
                                      </p:tavLst>
                                    </p:anim>
                                    <p:anim calcmode="lin" valueType="num">
                                      <p:cBhvr additive="base">
                                        <p:cTn id="41" dur="500" fill="hold"/>
                                        <p:tgtEl>
                                          <p:spTgt spid="44"/>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7"/>
                                        </p:tgtEl>
                                        <p:attrNameLst>
                                          <p:attrName>style.visibility</p:attrName>
                                        </p:attrNameLst>
                                      </p:cBhvr>
                                      <p:to>
                                        <p:strVal val="visible"/>
                                      </p:to>
                                    </p:set>
                                    <p:anim calcmode="lin" valueType="num">
                                      <p:cBhvr>
                                        <p:cTn id="44" dur="500" fill="hold"/>
                                        <p:tgtEl>
                                          <p:spTgt spid="97"/>
                                        </p:tgtEl>
                                        <p:attrNameLst>
                                          <p:attrName>ppt_w</p:attrName>
                                        </p:attrNameLst>
                                      </p:cBhvr>
                                      <p:tavLst>
                                        <p:tav tm="0">
                                          <p:val>
                                            <p:fltVal val="0"/>
                                          </p:val>
                                        </p:tav>
                                        <p:tav tm="100000">
                                          <p:val>
                                            <p:strVal val="#ppt_w"/>
                                          </p:val>
                                        </p:tav>
                                      </p:tavLst>
                                    </p:anim>
                                    <p:anim calcmode="lin" valueType="num">
                                      <p:cBhvr>
                                        <p:cTn id="45" dur="500" fill="hold"/>
                                        <p:tgtEl>
                                          <p:spTgt spid="97"/>
                                        </p:tgtEl>
                                        <p:attrNameLst>
                                          <p:attrName>ppt_h</p:attrName>
                                        </p:attrNameLst>
                                      </p:cBhvr>
                                      <p:tavLst>
                                        <p:tav tm="0">
                                          <p:val>
                                            <p:fltVal val="0"/>
                                          </p:val>
                                        </p:tav>
                                        <p:tav tm="100000">
                                          <p:val>
                                            <p:strVal val="#ppt_h"/>
                                          </p:val>
                                        </p:tav>
                                      </p:tavLst>
                                    </p:anim>
                                    <p:anim calcmode="lin" valueType="num">
                                      <p:cBhvr>
                                        <p:cTn id="46" dur="500" fill="hold"/>
                                        <p:tgtEl>
                                          <p:spTgt spid="97"/>
                                        </p:tgtEl>
                                        <p:attrNameLst>
                                          <p:attrName>style.rotation</p:attrName>
                                        </p:attrNameLst>
                                      </p:cBhvr>
                                      <p:tavLst>
                                        <p:tav tm="0">
                                          <p:val>
                                            <p:fltVal val="360"/>
                                          </p:val>
                                        </p:tav>
                                        <p:tav tm="100000">
                                          <p:val>
                                            <p:fltVal val="0"/>
                                          </p:val>
                                        </p:tav>
                                      </p:tavLst>
                                    </p:anim>
                                    <p:animEffect transition="in" filter="fade">
                                      <p:cBhvr>
                                        <p:cTn id="47" dur="500"/>
                                        <p:tgtEl>
                                          <p:spTgt spid="97"/>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7"/>
                                        </p:tgtEl>
                                        <p:attrNameLst>
                                          <p:attrName>r</p:attrName>
                                        </p:attrNameLst>
                                      </p:cBhvr>
                                    </p:animRot>
                                    <p:animRot by="-240000">
                                      <p:cBhvr>
                                        <p:cTn id="50" dur="100" fill="hold">
                                          <p:stCondLst>
                                            <p:cond delay="100"/>
                                          </p:stCondLst>
                                        </p:cTn>
                                        <p:tgtEl>
                                          <p:spTgt spid="97"/>
                                        </p:tgtEl>
                                        <p:attrNameLst>
                                          <p:attrName>r</p:attrName>
                                        </p:attrNameLst>
                                      </p:cBhvr>
                                    </p:animRot>
                                    <p:animRot by="240000">
                                      <p:cBhvr>
                                        <p:cTn id="51" dur="100" fill="hold">
                                          <p:stCondLst>
                                            <p:cond delay="200"/>
                                          </p:stCondLst>
                                        </p:cTn>
                                        <p:tgtEl>
                                          <p:spTgt spid="97"/>
                                        </p:tgtEl>
                                        <p:attrNameLst>
                                          <p:attrName>r</p:attrName>
                                        </p:attrNameLst>
                                      </p:cBhvr>
                                    </p:animRot>
                                    <p:animRot by="-240000">
                                      <p:cBhvr>
                                        <p:cTn id="52" dur="100" fill="hold">
                                          <p:stCondLst>
                                            <p:cond delay="300"/>
                                          </p:stCondLst>
                                        </p:cTn>
                                        <p:tgtEl>
                                          <p:spTgt spid="97"/>
                                        </p:tgtEl>
                                        <p:attrNameLst>
                                          <p:attrName>r</p:attrName>
                                        </p:attrNameLst>
                                      </p:cBhvr>
                                    </p:animRot>
                                    <p:animRot by="120000">
                                      <p:cBhvr>
                                        <p:cTn id="53" dur="100" fill="hold">
                                          <p:stCondLst>
                                            <p:cond delay="400"/>
                                          </p:stCondLst>
                                        </p:cTn>
                                        <p:tgtEl>
                                          <p:spTgt spid="9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44" grpId="0"/>
      <p:bldP spid="45" grpId="0"/>
      <p:bldP spid="55" grpId="0" animBg="1"/>
      <p:bldP spid="55" grpId="1" animBg="1"/>
      <p:bldP spid="56" grpId="0" animBg="1"/>
      <p:bldP spid="56" grpId="1" animBg="1"/>
    </p:bldLst>
  </p:timing>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0" name="!!BG_achter">
            <a:extLst>
              <a:ext uri="{FF2B5EF4-FFF2-40B4-BE49-F238E27FC236}">
                <a16:creationId xmlns:a16="http://schemas.microsoft.com/office/drawing/2014/main" id="{FCD1EF05-2000-BD41-8039-D3B4452BC160}"/>
              </a:ext>
            </a:extLst>
          </p:cNvPr>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61" name="Groep 60">
            <a:extLst>
              <a:ext uri="{FF2B5EF4-FFF2-40B4-BE49-F238E27FC236}">
                <a16:creationId xmlns:a16="http://schemas.microsoft.com/office/drawing/2014/main" id="{31D98290-49D4-66D5-E8C0-3CDFB8C5B2A2}"/>
              </a:ext>
            </a:extLst>
          </p:cNvPr>
          <p:cNvGrpSpPr/>
          <p:nvPr/>
        </p:nvGrpSpPr>
        <p:grpSpPr>
          <a:xfrm>
            <a:off x="205946" y="4233177"/>
            <a:ext cx="11791437" cy="2435841"/>
            <a:chOff x="2853383" y="4796135"/>
            <a:chExt cx="9144000" cy="1872883"/>
          </a:xfrm>
          <a:solidFill>
            <a:srgbClr val="E2F6F4"/>
          </a:solidFill>
        </p:grpSpPr>
        <p:sp>
          <p:nvSpPr>
            <p:cNvPr id="62" name="Vrije vorm: vorm 61">
              <a:extLst>
                <a:ext uri="{FF2B5EF4-FFF2-40B4-BE49-F238E27FC236}">
                  <a16:creationId xmlns:a16="http://schemas.microsoft.com/office/drawing/2014/main" id="{E9F4EAEC-C65B-1166-7CFB-281F0BC47D39}"/>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BDDA40B6-8452-D267-0FC0-527812258C37}"/>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78" name="!!uitlegtekst">
            <a:extLst>
              <a:ext uri="{FF2B5EF4-FFF2-40B4-BE49-F238E27FC236}">
                <a16:creationId xmlns:a16="http://schemas.microsoft.com/office/drawing/2014/main" id="{F995FE62-A2C8-AFB9-A546-B8ACC658859B}"/>
              </a:ext>
            </a:extLst>
          </p:cNvPr>
          <p:cNvSpPr/>
          <p:nvPr/>
        </p:nvSpPr>
        <p:spPr>
          <a:xfrm>
            <a:off x="6864406" y="2725754"/>
            <a:ext cx="3993818" cy="156966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600" dirty="0">
                <a:solidFill>
                  <a:srgbClr val="0B8899"/>
                </a:solidFill>
              </a:rPr>
              <a:t>In  het Waalse Herve is een voormalige elektriciteitscabine omgebouwd naar een uniek vakantiehuisje voor twee personen. Gezellig ingericht en een fantastisch panoramisch uitzicht. </a:t>
            </a:r>
          </a:p>
        </p:txBody>
      </p:sp>
      <p:sp>
        <p:nvSpPr>
          <p:cNvPr id="79" name="!!cirkelpolopicknick">
            <a:extLst>
              <a:ext uri="{FF2B5EF4-FFF2-40B4-BE49-F238E27FC236}">
                <a16:creationId xmlns:a16="http://schemas.microsoft.com/office/drawing/2014/main" id="{22FB50EC-30EA-9C0E-586D-F019133EFC0E}"/>
              </a:ext>
            </a:extLst>
          </p:cNvPr>
          <p:cNvSpPr/>
          <p:nvPr/>
        </p:nvSpPr>
        <p:spPr>
          <a:xfrm>
            <a:off x="-485008" y="-347406"/>
            <a:ext cx="6121720" cy="6103169"/>
          </a:xfrm>
          <a:custGeom>
            <a:avLst/>
            <a:gdLst>
              <a:gd name="connsiteX0" fmla="*/ 3632241 w 6121720"/>
              <a:gd name="connsiteY0" fmla="*/ 6062474 h 6103169"/>
              <a:gd name="connsiteX1" fmla="*/ 6004332 w 6121720"/>
              <a:gd name="connsiteY1" fmla="*/ 3957097 h 6103169"/>
              <a:gd name="connsiteX2" fmla="*/ 5300650 w 6121720"/>
              <a:gd name="connsiteY2" fmla="*/ 1000495 h 6103169"/>
              <a:gd name="connsiteX3" fmla="*/ 1994095 w 6121720"/>
              <a:gd name="connsiteY3" fmla="*/ 124672 h 6103169"/>
              <a:gd name="connsiteX4" fmla="*/ 168683 w 6121720"/>
              <a:gd name="connsiteY4" fmla="*/ 1564196 h 6103169"/>
              <a:gd name="connsiteX5" fmla="*/ 388108 w 6121720"/>
              <a:gd name="connsiteY5" fmla="*/ 4380822 h 6103169"/>
              <a:gd name="connsiteX6" fmla="*/ 3214191 w 6121720"/>
              <a:gd name="connsiteY6" fmla="*/ 6102197 h 6103169"/>
              <a:gd name="connsiteX7" fmla="*/ 3632241 w 6121720"/>
              <a:gd name="connsiteY7" fmla="*/ 6060581 h 6103169"/>
              <a:gd name="connsiteX8" fmla="*/ 3632241 w 6121720"/>
              <a:gd name="connsiteY8" fmla="*/ 6062474 h 610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21720" h="6103169" fill="none" extrusionOk="0">
                <a:moveTo>
                  <a:pt x="3632241" y="6062474"/>
                </a:moveTo>
                <a:cubicBezTo>
                  <a:pt x="4688616" y="5980756"/>
                  <a:pt x="5606429" y="5159282"/>
                  <a:pt x="6004332" y="3957097"/>
                </a:cubicBezTo>
                <a:cubicBezTo>
                  <a:pt x="6262347" y="2991403"/>
                  <a:pt x="6122410" y="1815745"/>
                  <a:pt x="5300650" y="1000495"/>
                </a:cubicBezTo>
                <a:cubicBezTo>
                  <a:pt x="4439145" y="40661"/>
                  <a:pt x="3230787" y="-46270"/>
                  <a:pt x="1994095" y="124672"/>
                </a:cubicBezTo>
                <a:cubicBezTo>
                  <a:pt x="1050395" y="288025"/>
                  <a:pt x="584028" y="789405"/>
                  <a:pt x="168683" y="1564196"/>
                </a:cubicBezTo>
                <a:cubicBezTo>
                  <a:pt x="-264566" y="2306571"/>
                  <a:pt x="-14504" y="3572376"/>
                  <a:pt x="388108" y="4380822"/>
                </a:cubicBezTo>
                <a:cubicBezTo>
                  <a:pt x="900363" y="5355181"/>
                  <a:pt x="2048339" y="6163140"/>
                  <a:pt x="3214191" y="6102197"/>
                </a:cubicBezTo>
                <a:cubicBezTo>
                  <a:pt x="3372379" y="6088970"/>
                  <a:pt x="3495672" y="6086851"/>
                  <a:pt x="3632241" y="6060581"/>
                </a:cubicBezTo>
                <a:cubicBezTo>
                  <a:pt x="3632195" y="6060966"/>
                  <a:pt x="3632288" y="6061737"/>
                  <a:pt x="3632241" y="6062474"/>
                </a:cubicBezTo>
                <a:close/>
              </a:path>
              <a:path w="6121720" h="6103169" stroke="0" extrusionOk="0">
                <a:moveTo>
                  <a:pt x="3632241" y="6062474"/>
                </a:moveTo>
                <a:cubicBezTo>
                  <a:pt x="4660106" y="5757018"/>
                  <a:pt x="5724613" y="5024297"/>
                  <a:pt x="6004332" y="3957097"/>
                </a:cubicBezTo>
                <a:cubicBezTo>
                  <a:pt x="6313886" y="3016178"/>
                  <a:pt x="6072300" y="1821531"/>
                  <a:pt x="5300650" y="1000495"/>
                </a:cubicBezTo>
                <a:cubicBezTo>
                  <a:pt x="4608728" y="-64978"/>
                  <a:pt x="3139261" y="-155667"/>
                  <a:pt x="1994095" y="124672"/>
                </a:cubicBezTo>
                <a:cubicBezTo>
                  <a:pt x="1191924" y="184023"/>
                  <a:pt x="524173" y="885628"/>
                  <a:pt x="168683" y="1564196"/>
                </a:cubicBezTo>
                <a:cubicBezTo>
                  <a:pt x="-26689" y="2454045"/>
                  <a:pt x="179685" y="3600828"/>
                  <a:pt x="388108" y="4380822"/>
                </a:cubicBezTo>
                <a:cubicBezTo>
                  <a:pt x="911414" y="5242125"/>
                  <a:pt x="2024090" y="6020626"/>
                  <a:pt x="3214191" y="6102197"/>
                </a:cubicBezTo>
                <a:cubicBezTo>
                  <a:pt x="3351381" y="6099663"/>
                  <a:pt x="3504003" y="6106662"/>
                  <a:pt x="3632241" y="6060581"/>
                </a:cubicBezTo>
                <a:cubicBezTo>
                  <a:pt x="3632277" y="6060850"/>
                  <a:pt x="3632405" y="6061996"/>
                  <a:pt x="3632241" y="6062474"/>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80" name="!!foto_polopicknick">
            <a:extLst>
              <a:ext uri="{FF2B5EF4-FFF2-40B4-BE49-F238E27FC236}">
                <a16:creationId xmlns:a16="http://schemas.microsoft.com/office/drawing/2014/main" id="{D69C49DB-9BCC-A694-3E09-C075248D5A96}"/>
              </a:ext>
            </a:extLst>
          </p:cNvPr>
          <p:cNvSpPr/>
          <p:nvPr/>
        </p:nvSpPr>
        <p:spPr>
          <a:xfrm>
            <a:off x="-388763" y="-251455"/>
            <a:ext cx="5929232" cy="5911266"/>
          </a:xfrm>
          <a:custGeom>
            <a:avLst/>
            <a:gdLst>
              <a:gd name="connsiteX0" fmla="*/ 3518030 w 5929232"/>
              <a:gd name="connsiteY0" fmla="*/ 5871850 h 5911266"/>
              <a:gd name="connsiteX1" fmla="*/ 5815535 w 5929232"/>
              <a:gd name="connsiteY1" fmla="*/ 3832674 h 5911266"/>
              <a:gd name="connsiteX2" fmla="*/ 5133979 w 5929232"/>
              <a:gd name="connsiteY2" fmla="*/ 969036 h 5911266"/>
              <a:gd name="connsiteX3" fmla="*/ 1931394 w 5929232"/>
              <a:gd name="connsiteY3" fmla="*/ 120752 h 5911266"/>
              <a:gd name="connsiteX4" fmla="*/ 163379 w 5929232"/>
              <a:gd name="connsiteY4" fmla="*/ 1515013 h 5911266"/>
              <a:gd name="connsiteX5" fmla="*/ 375905 w 5929232"/>
              <a:gd name="connsiteY5" fmla="*/ 4243075 h 5911266"/>
              <a:gd name="connsiteX6" fmla="*/ 3113125 w 5929232"/>
              <a:gd name="connsiteY6" fmla="*/ 5910324 h 5911266"/>
              <a:gd name="connsiteX7" fmla="*/ 3518030 w 5929232"/>
              <a:gd name="connsiteY7" fmla="*/ 5870017 h 5911266"/>
              <a:gd name="connsiteX8" fmla="*/ 3518030 w 5929232"/>
              <a:gd name="connsiteY8" fmla="*/ 5871850 h 591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29232" h="5911266" fill="none" extrusionOk="0">
                <a:moveTo>
                  <a:pt x="3518030" y="5871850"/>
                </a:moveTo>
                <a:cubicBezTo>
                  <a:pt x="4529332" y="5824501"/>
                  <a:pt x="5407728" y="5036374"/>
                  <a:pt x="5815535" y="3832674"/>
                </a:cubicBezTo>
                <a:cubicBezTo>
                  <a:pt x="6026161" y="2941046"/>
                  <a:pt x="5998541" y="1773101"/>
                  <a:pt x="5133979" y="969036"/>
                </a:cubicBezTo>
                <a:cubicBezTo>
                  <a:pt x="4219309" y="8407"/>
                  <a:pt x="3127063" y="-51550"/>
                  <a:pt x="1931394" y="120752"/>
                </a:cubicBezTo>
                <a:cubicBezTo>
                  <a:pt x="1082871" y="295077"/>
                  <a:pt x="544549" y="760463"/>
                  <a:pt x="163379" y="1515013"/>
                </a:cubicBezTo>
                <a:cubicBezTo>
                  <a:pt x="-209418" y="2281261"/>
                  <a:pt x="-151491" y="3486047"/>
                  <a:pt x="375905" y="4243075"/>
                </a:cubicBezTo>
                <a:cubicBezTo>
                  <a:pt x="891500" y="5057396"/>
                  <a:pt x="2011675" y="6065601"/>
                  <a:pt x="3113125" y="5910324"/>
                </a:cubicBezTo>
                <a:cubicBezTo>
                  <a:pt x="3263881" y="5898789"/>
                  <a:pt x="3400018" y="5911196"/>
                  <a:pt x="3518030" y="5870017"/>
                </a:cubicBezTo>
                <a:cubicBezTo>
                  <a:pt x="3517905" y="5870477"/>
                  <a:pt x="3518138" y="5871414"/>
                  <a:pt x="3518030" y="5871850"/>
                </a:cubicBezTo>
                <a:close/>
              </a:path>
              <a:path w="5929232" h="5911266" stroke="0" extrusionOk="0">
                <a:moveTo>
                  <a:pt x="3518030" y="5871850"/>
                </a:moveTo>
                <a:cubicBezTo>
                  <a:pt x="4478847" y="5518649"/>
                  <a:pt x="5555222" y="4866904"/>
                  <a:pt x="5815535" y="3832674"/>
                </a:cubicBezTo>
                <a:cubicBezTo>
                  <a:pt x="6116488" y="2949993"/>
                  <a:pt x="5961328" y="1798379"/>
                  <a:pt x="5133979" y="969036"/>
                </a:cubicBezTo>
                <a:cubicBezTo>
                  <a:pt x="4349532" y="25106"/>
                  <a:pt x="2911054" y="-98220"/>
                  <a:pt x="1931394" y="120752"/>
                </a:cubicBezTo>
                <a:cubicBezTo>
                  <a:pt x="1158907" y="243955"/>
                  <a:pt x="514063" y="870410"/>
                  <a:pt x="163379" y="1515013"/>
                </a:cubicBezTo>
                <a:cubicBezTo>
                  <a:pt x="-30788" y="2375688"/>
                  <a:pt x="108572" y="3474591"/>
                  <a:pt x="375905" y="4243075"/>
                </a:cubicBezTo>
                <a:cubicBezTo>
                  <a:pt x="871497" y="5169466"/>
                  <a:pt x="1961704" y="5840451"/>
                  <a:pt x="3113125" y="5910324"/>
                </a:cubicBezTo>
                <a:cubicBezTo>
                  <a:pt x="3230640" y="5914739"/>
                  <a:pt x="3392639" y="5912061"/>
                  <a:pt x="3518030" y="5870017"/>
                </a:cubicBezTo>
                <a:cubicBezTo>
                  <a:pt x="3517973" y="5870690"/>
                  <a:pt x="3518107" y="5871131"/>
                  <a:pt x="3518030" y="5871850"/>
                </a:cubicBezTo>
                <a:close/>
              </a:path>
            </a:pathLst>
          </a:custGeom>
          <a:blipFill dpi="0" rotWithShape="1">
            <a:blip r:embed="rId2"/>
            <a:srcRect/>
            <a:stretch>
              <a:fillRect l="-9947" r="-40557"/>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81" name="!!foto2_elemnt">
            <a:extLst>
              <a:ext uri="{FF2B5EF4-FFF2-40B4-BE49-F238E27FC236}">
                <a16:creationId xmlns:a16="http://schemas.microsoft.com/office/drawing/2014/main" id="{65BE94B7-574A-8DDF-957E-8B1B9DFCD7AF}"/>
              </a:ext>
            </a:extLst>
          </p:cNvPr>
          <p:cNvSpPr/>
          <p:nvPr/>
        </p:nvSpPr>
        <p:spPr>
          <a:xfrm>
            <a:off x="3879046" y="352376"/>
            <a:ext cx="2776804" cy="2888844"/>
          </a:xfrm>
          <a:custGeom>
            <a:avLst/>
            <a:gdLst>
              <a:gd name="connsiteX0" fmla="*/ 1368656 w 2776804"/>
              <a:gd name="connsiteY0" fmla="*/ 5234 h 2888844"/>
              <a:gd name="connsiteX1" fmla="*/ 142743 w 2776804"/>
              <a:gd name="connsiteY1" fmla="*/ 948166 h 2888844"/>
              <a:gd name="connsiteX2" fmla="*/ 20693 w 2776804"/>
              <a:gd name="connsiteY2" fmla="*/ 1825151 h 2888844"/>
              <a:gd name="connsiteX3" fmla="*/ 1066484 w 2776804"/>
              <a:gd name="connsiteY3" fmla="*/ 2865033 h 2888844"/>
              <a:gd name="connsiteX4" fmla="*/ 2456769 w 2776804"/>
              <a:gd name="connsiteY4" fmla="*/ 2332051 h 2888844"/>
              <a:gd name="connsiteX5" fmla="*/ 2741717 w 2776804"/>
              <a:gd name="connsiteY5" fmla="*/ 1709991 h 2888844"/>
              <a:gd name="connsiteX6" fmla="*/ 2737287 w 2776804"/>
              <a:gd name="connsiteY6" fmla="*/ 1018542 h 2888844"/>
              <a:gd name="connsiteX7" fmla="*/ 2501554 w 2776804"/>
              <a:gd name="connsiteY7" fmla="*/ 566269 h 2888844"/>
              <a:gd name="connsiteX8" fmla="*/ 2051248 w 2776804"/>
              <a:gd name="connsiteY8" fmla="*/ 146478 h 2888844"/>
              <a:gd name="connsiteX9" fmla="*/ 1447398 w 2776804"/>
              <a:gd name="connsiteY9" fmla="*/ 313 h 2888844"/>
              <a:gd name="connsiteX10" fmla="*/ 1368656 w 2776804"/>
              <a:gd name="connsiteY10" fmla="*/ 5234 h 288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6804" h="2888844" fill="none" extrusionOk="0">
                <a:moveTo>
                  <a:pt x="1368656" y="5234"/>
                </a:moveTo>
                <a:cubicBezTo>
                  <a:pt x="799757" y="19912"/>
                  <a:pt x="371590" y="435730"/>
                  <a:pt x="142743" y="948166"/>
                </a:cubicBezTo>
                <a:cubicBezTo>
                  <a:pt x="34256" y="1198475"/>
                  <a:pt x="-31550" y="1525475"/>
                  <a:pt x="20693" y="1825151"/>
                </a:cubicBezTo>
                <a:cubicBezTo>
                  <a:pt x="94493" y="2268427"/>
                  <a:pt x="568190" y="2778464"/>
                  <a:pt x="1066484" y="2865033"/>
                </a:cubicBezTo>
                <a:cubicBezTo>
                  <a:pt x="1504530" y="2933819"/>
                  <a:pt x="2077613" y="2796635"/>
                  <a:pt x="2456769" y="2332051"/>
                </a:cubicBezTo>
                <a:cubicBezTo>
                  <a:pt x="2598950" y="2168376"/>
                  <a:pt x="2674632" y="1936919"/>
                  <a:pt x="2741717" y="1709991"/>
                </a:cubicBezTo>
                <a:cubicBezTo>
                  <a:pt x="2780224" y="1469899"/>
                  <a:pt x="2798273" y="1274811"/>
                  <a:pt x="2737287" y="1018542"/>
                </a:cubicBezTo>
                <a:cubicBezTo>
                  <a:pt x="2679750" y="851358"/>
                  <a:pt x="2583276" y="714187"/>
                  <a:pt x="2501554" y="566269"/>
                </a:cubicBezTo>
                <a:cubicBezTo>
                  <a:pt x="2413441" y="375823"/>
                  <a:pt x="2229074" y="208009"/>
                  <a:pt x="2051248" y="146478"/>
                </a:cubicBezTo>
                <a:cubicBezTo>
                  <a:pt x="1857395" y="46037"/>
                  <a:pt x="1655470" y="6903"/>
                  <a:pt x="1447398" y="313"/>
                </a:cubicBezTo>
                <a:cubicBezTo>
                  <a:pt x="1418035" y="4287"/>
                  <a:pt x="1399359" y="3863"/>
                  <a:pt x="1368656" y="5234"/>
                </a:cubicBezTo>
                <a:close/>
              </a:path>
              <a:path w="2776804" h="2888844" stroke="0" extrusionOk="0">
                <a:moveTo>
                  <a:pt x="1368656" y="5234"/>
                </a:moveTo>
                <a:cubicBezTo>
                  <a:pt x="747368" y="43345"/>
                  <a:pt x="322155" y="425486"/>
                  <a:pt x="142743" y="948166"/>
                </a:cubicBezTo>
                <a:cubicBezTo>
                  <a:pt x="-20608" y="1252027"/>
                  <a:pt x="12074" y="1567064"/>
                  <a:pt x="20693" y="1825151"/>
                </a:cubicBezTo>
                <a:cubicBezTo>
                  <a:pt x="147567" y="2314950"/>
                  <a:pt x="622139" y="2746191"/>
                  <a:pt x="1066484" y="2865033"/>
                </a:cubicBezTo>
                <a:cubicBezTo>
                  <a:pt x="1591542" y="2953773"/>
                  <a:pt x="2106355" y="2704342"/>
                  <a:pt x="2456769" y="2332051"/>
                </a:cubicBezTo>
                <a:cubicBezTo>
                  <a:pt x="2607160" y="2148602"/>
                  <a:pt x="2713099" y="1949214"/>
                  <a:pt x="2741717" y="1709991"/>
                </a:cubicBezTo>
                <a:cubicBezTo>
                  <a:pt x="2744330" y="1476787"/>
                  <a:pt x="2813463" y="1216268"/>
                  <a:pt x="2737287" y="1018542"/>
                </a:cubicBezTo>
                <a:cubicBezTo>
                  <a:pt x="2690498" y="843029"/>
                  <a:pt x="2585133" y="717323"/>
                  <a:pt x="2501554" y="566269"/>
                </a:cubicBezTo>
                <a:cubicBezTo>
                  <a:pt x="2407294" y="367049"/>
                  <a:pt x="2240751" y="247597"/>
                  <a:pt x="2051248" y="146478"/>
                </a:cubicBezTo>
                <a:cubicBezTo>
                  <a:pt x="1899168" y="23761"/>
                  <a:pt x="1637263" y="27232"/>
                  <a:pt x="1447398" y="313"/>
                </a:cubicBezTo>
                <a:cubicBezTo>
                  <a:pt x="1418735" y="891"/>
                  <a:pt x="1393692" y="98"/>
                  <a:pt x="1368656" y="5234"/>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82" name="!!foto2">
            <a:extLst>
              <a:ext uri="{FF2B5EF4-FFF2-40B4-BE49-F238E27FC236}">
                <a16:creationId xmlns:a16="http://schemas.microsoft.com/office/drawing/2014/main" id="{3720A9A5-9CD1-FD5D-FAC9-032B5F2424A1}"/>
              </a:ext>
            </a:extLst>
          </p:cNvPr>
          <p:cNvSpPr/>
          <p:nvPr/>
        </p:nvSpPr>
        <p:spPr>
          <a:xfrm>
            <a:off x="3977083" y="454371"/>
            <a:ext cx="2580730" cy="2684854"/>
          </a:xfrm>
          <a:custGeom>
            <a:avLst/>
            <a:gdLst>
              <a:gd name="connsiteX0" fmla="*/ 1272013 w 2580730"/>
              <a:gd name="connsiteY0" fmla="*/ 4865 h 2684854"/>
              <a:gd name="connsiteX1" fmla="*/ 132664 w 2580730"/>
              <a:gd name="connsiteY1" fmla="*/ 881213 h 2684854"/>
              <a:gd name="connsiteX2" fmla="*/ 19232 w 2580730"/>
              <a:gd name="connsiteY2" fmla="*/ 1696271 h 2684854"/>
              <a:gd name="connsiteX3" fmla="*/ 991178 w 2580730"/>
              <a:gd name="connsiteY3" fmla="*/ 2662725 h 2684854"/>
              <a:gd name="connsiteX4" fmla="*/ 2283293 w 2580730"/>
              <a:gd name="connsiteY4" fmla="*/ 2167377 h 2684854"/>
              <a:gd name="connsiteX5" fmla="*/ 2548120 w 2580730"/>
              <a:gd name="connsiteY5" fmla="*/ 1589243 h 2684854"/>
              <a:gd name="connsiteX6" fmla="*/ 2544004 w 2580730"/>
              <a:gd name="connsiteY6" fmla="*/ 946620 h 2684854"/>
              <a:gd name="connsiteX7" fmla="*/ 2324916 w 2580730"/>
              <a:gd name="connsiteY7" fmla="*/ 526283 h 2684854"/>
              <a:gd name="connsiteX8" fmla="*/ 1906407 w 2580730"/>
              <a:gd name="connsiteY8" fmla="*/ 136135 h 2684854"/>
              <a:gd name="connsiteX9" fmla="*/ 1345195 w 2580730"/>
              <a:gd name="connsiteY9" fmla="*/ 291 h 2684854"/>
              <a:gd name="connsiteX10" fmla="*/ 1272013 w 2580730"/>
              <a:gd name="connsiteY10" fmla="*/ 4865 h 268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0730" h="2684854" fill="none" extrusionOk="0">
                <a:moveTo>
                  <a:pt x="1272013" y="4865"/>
                </a:moveTo>
                <a:cubicBezTo>
                  <a:pt x="749295" y="25775"/>
                  <a:pt x="379226" y="336787"/>
                  <a:pt x="132664" y="881213"/>
                </a:cubicBezTo>
                <a:cubicBezTo>
                  <a:pt x="46726" y="1087284"/>
                  <a:pt x="-23516" y="1397467"/>
                  <a:pt x="19232" y="1696271"/>
                </a:cubicBezTo>
                <a:cubicBezTo>
                  <a:pt x="101226" y="2155045"/>
                  <a:pt x="571441" y="2622119"/>
                  <a:pt x="991178" y="2662725"/>
                </a:cubicBezTo>
                <a:cubicBezTo>
                  <a:pt x="1424822" y="2737695"/>
                  <a:pt x="1918274" y="2610779"/>
                  <a:pt x="2283293" y="2167377"/>
                </a:cubicBezTo>
                <a:cubicBezTo>
                  <a:pt x="2415112" y="2002254"/>
                  <a:pt x="2495481" y="1799158"/>
                  <a:pt x="2548120" y="1589243"/>
                </a:cubicBezTo>
                <a:cubicBezTo>
                  <a:pt x="2577233" y="1356545"/>
                  <a:pt x="2595138" y="1166993"/>
                  <a:pt x="2544004" y="946620"/>
                </a:cubicBezTo>
                <a:cubicBezTo>
                  <a:pt x="2498365" y="790578"/>
                  <a:pt x="2388181" y="667889"/>
                  <a:pt x="2324916" y="526283"/>
                </a:cubicBezTo>
                <a:cubicBezTo>
                  <a:pt x="2234530" y="354567"/>
                  <a:pt x="2074737" y="214258"/>
                  <a:pt x="1906407" y="136135"/>
                </a:cubicBezTo>
                <a:cubicBezTo>
                  <a:pt x="1713053" y="39235"/>
                  <a:pt x="1538495" y="7252"/>
                  <a:pt x="1345195" y="291"/>
                </a:cubicBezTo>
                <a:cubicBezTo>
                  <a:pt x="1319443" y="2063"/>
                  <a:pt x="1299887" y="3434"/>
                  <a:pt x="1272013" y="4865"/>
                </a:cubicBezTo>
                <a:close/>
              </a:path>
              <a:path w="2580730" h="2684854" stroke="0" extrusionOk="0">
                <a:moveTo>
                  <a:pt x="1272013" y="4865"/>
                </a:moveTo>
                <a:cubicBezTo>
                  <a:pt x="695969" y="40516"/>
                  <a:pt x="282937" y="383497"/>
                  <a:pt x="132664" y="881213"/>
                </a:cubicBezTo>
                <a:cubicBezTo>
                  <a:pt x="-1605" y="1150923"/>
                  <a:pt x="9454" y="1454969"/>
                  <a:pt x="19232" y="1696271"/>
                </a:cubicBezTo>
                <a:cubicBezTo>
                  <a:pt x="127127" y="2158796"/>
                  <a:pt x="551520" y="2559657"/>
                  <a:pt x="991178" y="2662725"/>
                </a:cubicBezTo>
                <a:cubicBezTo>
                  <a:pt x="1500322" y="2725917"/>
                  <a:pt x="1965261" y="2523672"/>
                  <a:pt x="2283293" y="2167377"/>
                </a:cubicBezTo>
                <a:cubicBezTo>
                  <a:pt x="2442702" y="1992686"/>
                  <a:pt x="2510508" y="1803108"/>
                  <a:pt x="2548120" y="1589243"/>
                </a:cubicBezTo>
                <a:cubicBezTo>
                  <a:pt x="2570296" y="1375277"/>
                  <a:pt x="2606859" y="1139671"/>
                  <a:pt x="2544004" y="946620"/>
                </a:cubicBezTo>
                <a:cubicBezTo>
                  <a:pt x="2503730" y="786064"/>
                  <a:pt x="2393749" y="678928"/>
                  <a:pt x="2324916" y="526283"/>
                </a:cubicBezTo>
                <a:cubicBezTo>
                  <a:pt x="2235289" y="344505"/>
                  <a:pt x="2105612" y="243317"/>
                  <a:pt x="1906407" y="136135"/>
                </a:cubicBezTo>
                <a:cubicBezTo>
                  <a:pt x="1760885" y="25274"/>
                  <a:pt x="1525051" y="19703"/>
                  <a:pt x="1345195" y="291"/>
                </a:cubicBezTo>
                <a:cubicBezTo>
                  <a:pt x="1318255" y="840"/>
                  <a:pt x="1296071" y="2110"/>
                  <a:pt x="1272013" y="4865"/>
                </a:cubicBezTo>
                <a:close/>
              </a:path>
            </a:pathLst>
          </a:custGeom>
          <a:blipFill>
            <a:blip r:embed="rId3"/>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83" name="!!polopicknick">
            <a:extLst>
              <a:ext uri="{FF2B5EF4-FFF2-40B4-BE49-F238E27FC236}">
                <a16:creationId xmlns:a16="http://schemas.microsoft.com/office/drawing/2014/main" id="{E4EAD8D4-C020-17EE-A6C4-69FCB9A8AA46}"/>
              </a:ext>
            </a:extLst>
          </p:cNvPr>
          <p:cNvSpPr/>
          <p:nvPr/>
        </p:nvSpPr>
        <p:spPr>
          <a:xfrm>
            <a:off x="6936675" y="1340125"/>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
        <p:nvSpPr>
          <p:cNvPr id="84" name="!!foto1_element">
            <a:extLst>
              <a:ext uri="{FF2B5EF4-FFF2-40B4-BE49-F238E27FC236}">
                <a16:creationId xmlns:a16="http://schemas.microsoft.com/office/drawing/2014/main" id="{29B567A6-7FCF-29B5-A9D1-E805F3BCB70A}"/>
              </a:ext>
            </a:extLst>
          </p:cNvPr>
          <p:cNvSpPr/>
          <p:nvPr/>
        </p:nvSpPr>
        <p:spPr>
          <a:xfrm>
            <a:off x="3456742" y="3555013"/>
            <a:ext cx="3389650" cy="3601258"/>
          </a:xfrm>
          <a:custGeom>
            <a:avLst/>
            <a:gdLst>
              <a:gd name="connsiteX0" fmla="*/ 270391 w 3389650"/>
              <a:gd name="connsiteY0" fmla="*/ 2766237 h 3601258"/>
              <a:gd name="connsiteX1" fmla="*/ 2404652 w 3389650"/>
              <a:gd name="connsiteY1" fmla="*/ 3479574 h 3601258"/>
              <a:gd name="connsiteX2" fmla="*/ 3300435 w 3389650"/>
              <a:gd name="connsiteY2" fmla="*/ 1446401 h 3601258"/>
              <a:gd name="connsiteX3" fmla="*/ 2217279 w 3389650"/>
              <a:gd name="connsiteY3" fmla="*/ 306541 h 3601258"/>
              <a:gd name="connsiteX4" fmla="*/ 1208086 w 3389650"/>
              <a:gd name="connsiteY4" fmla="*/ 1648 h 3601258"/>
              <a:gd name="connsiteX5" fmla="*/ 583504 w 3389650"/>
              <a:gd name="connsiteY5" fmla="*/ 276135 h 3601258"/>
              <a:gd name="connsiteX6" fmla="*/ 258064 w 3389650"/>
              <a:gd name="connsiteY6" fmla="*/ 630338 h 3601258"/>
              <a:gd name="connsiteX7" fmla="*/ 13984 w 3389650"/>
              <a:gd name="connsiteY7" fmla="*/ 1982224 h 3601258"/>
              <a:gd name="connsiteX8" fmla="*/ 270391 w 3389650"/>
              <a:gd name="connsiteY8" fmla="*/ 2767058 h 3601258"/>
              <a:gd name="connsiteX9" fmla="*/ 270391 w 3389650"/>
              <a:gd name="connsiteY9" fmla="*/ 2766237 h 3601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9650" h="3601258" fill="none" extrusionOk="0">
                <a:moveTo>
                  <a:pt x="270391" y="2766237"/>
                </a:moveTo>
                <a:cubicBezTo>
                  <a:pt x="614613" y="3369462"/>
                  <a:pt x="1519284" y="3801230"/>
                  <a:pt x="2404652" y="3479574"/>
                </a:cubicBezTo>
                <a:cubicBezTo>
                  <a:pt x="3097587" y="3169666"/>
                  <a:pt x="3594565" y="2365731"/>
                  <a:pt x="3300435" y="1446401"/>
                </a:cubicBezTo>
                <a:cubicBezTo>
                  <a:pt x="3128649" y="932253"/>
                  <a:pt x="2688385" y="516474"/>
                  <a:pt x="2217279" y="306541"/>
                </a:cubicBezTo>
                <a:cubicBezTo>
                  <a:pt x="1881554" y="139413"/>
                  <a:pt x="1511316" y="2241"/>
                  <a:pt x="1208086" y="1648"/>
                </a:cubicBezTo>
                <a:cubicBezTo>
                  <a:pt x="955377" y="57270"/>
                  <a:pt x="723363" y="94468"/>
                  <a:pt x="583504" y="276135"/>
                </a:cubicBezTo>
                <a:cubicBezTo>
                  <a:pt x="457337" y="373259"/>
                  <a:pt x="365992" y="478017"/>
                  <a:pt x="258064" y="630338"/>
                </a:cubicBezTo>
                <a:cubicBezTo>
                  <a:pt x="69111" y="1045481"/>
                  <a:pt x="-40931" y="1571258"/>
                  <a:pt x="13984" y="1982224"/>
                </a:cubicBezTo>
                <a:cubicBezTo>
                  <a:pt x="6155" y="2238076"/>
                  <a:pt x="84493" y="2527962"/>
                  <a:pt x="270391" y="2767058"/>
                </a:cubicBezTo>
                <a:cubicBezTo>
                  <a:pt x="270391" y="2766949"/>
                  <a:pt x="270320" y="2766552"/>
                  <a:pt x="270391" y="2766237"/>
                </a:cubicBezTo>
                <a:close/>
              </a:path>
              <a:path w="3389650" h="3601258" stroke="0" extrusionOk="0">
                <a:moveTo>
                  <a:pt x="270391" y="2766237"/>
                </a:moveTo>
                <a:cubicBezTo>
                  <a:pt x="688051" y="3499675"/>
                  <a:pt x="1620112" y="3905089"/>
                  <a:pt x="2404652" y="3479574"/>
                </a:cubicBezTo>
                <a:cubicBezTo>
                  <a:pt x="3205771" y="3229674"/>
                  <a:pt x="3657672" y="2106345"/>
                  <a:pt x="3300435" y="1446401"/>
                </a:cubicBezTo>
                <a:cubicBezTo>
                  <a:pt x="3173193" y="1001073"/>
                  <a:pt x="2678951" y="612830"/>
                  <a:pt x="2217279" y="306541"/>
                </a:cubicBezTo>
                <a:cubicBezTo>
                  <a:pt x="1970650" y="121399"/>
                  <a:pt x="1506950" y="620"/>
                  <a:pt x="1208086" y="1648"/>
                </a:cubicBezTo>
                <a:cubicBezTo>
                  <a:pt x="971845" y="7461"/>
                  <a:pt x="762196" y="101152"/>
                  <a:pt x="583504" y="276135"/>
                </a:cubicBezTo>
                <a:cubicBezTo>
                  <a:pt x="473533" y="371370"/>
                  <a:pt x="318197" y="476321"/>
                  <a:pt x="258064" y="630338"/>
                </a:cubicBezTo>
                <a:cubicBezTo>
                  <a:pt x="44583" y="940255"/>
                  <a:pt x="-67899" y="1569819"/>
                  <a:pt x="13984" y="1982224"/>
                </a:cubicBezTo>
                <a:cubicBezTo>
                  <a:pt x="-1167" y="2258786"/>
                  <a:pt x="130850" y="2563246"/>
                  <a:pt x="270391" y="2767058"/>
                </a:cubicBezTo>
                <a:cubicBezTo>
                  <a:pt x="270418" y="2766853"/>
                  <a:pt x="270360" y="2766405"/>
                  <a:pt x="270391" y="276623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85" name="!!foto1">
            <a:extLst>
              <a:ext uri="{FF2B5EF4-FFF2-40B4-BE49-F238E27FC236}">
                <a16:creationId xmlns:a16="http://schemas.microsoft.com/office/drawing/2014/main" id="{A1EFE8C1-F4F0-6330-31D2-A8EB4EFE7333}"/>
              </a:ext>
            </a:extLst>
          </p:cNvPr>
          <p:cNvSpPr/>
          <p:nvPr/>
        </p:nvSpPr>
        <p:spPr>
          <a:xfrm>
            <a:off x="3563164" y="3668076"/>
            <a:ext cx="3176806" cy="3375132"/>
          </a:xfrm>
          <a:custGeom>
            <a:avLst/>
            <a:gdLst>
              <a:gd name="connsiteX0" fmla="*/ 253412 w 3176806"/>
              <a:gd name="connsiteY0" fmla="*/ 2592543 h 3375132"/>
              <a:gd name="connsiteX1" fmla="*/ 2253659 w 3176806"/>
              <a:gd name="connsiteY1" fmla="*/ 3261088 h 3375132"/>
              <a:gd name="connsiteX2" fmla="*/ 3093193 w 3176806"/>
              <a:gd name="connsiteY2" fmla="*/ 1355580 h 3375132"/>
              <a:gd name="connsiteX3" fmla="*/ 2078051 w 3176806"/>
              <a:gd name="connsiteY3" fmla="*/ 287293 h 3375132"/>
              <a:gd name="connsiteX4" fmla="*/ 1132227 w 3176806"/>
              <a:gd name="connsiteY4" fmla="*/ 1544 h 3375132"/>
              <a:gd name="connsiteX5" fmla="*/ 546865 w 3176806"/>
              <a:gd name="connsiteY5" fmla="*/ 258796 h 3375132"/>
              <a:gd name="connsiteX6" fmla="*/ 241860 w 3176806"/>
              <a:gd name="connsiteY6" fmla="*/ 590758 h 3375132"/>
              <a:gd name="connsiteX7" fmla="*/ 13106 w 3176806"/>
              <a:gd name="connsiteY7" fmla="*/ 1857759 h 3375132"/>
              <a:gd name="connsiteX8" fmla="*/ 253412 w 3176806"/>
              <a:gd name="connsiteY8" fmla="*/ 2593312 h 3375132"/>
              <a:gd name="connsiteX9" fmla="*/ 253412 w 3176806"/>
              <a:gd name="connsiteY9" fmla="*/ 2592543 h 337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6806" h="3375132" fill="none" extrusionOk="0">
                <a:moveTo>
                  <a:pt x="253412" y="2592543"/>
                </a:moveTo>
                <a:cubicBezTo>
                  <a:pt x="601883" y="3189962"/>
                  <a:pt x="1498887" y="3560957"/>
                  <a:pt x="2253659" y="3261088"/>
                </a:cubicBezTo>
                <a:cubicBezTo>
                  <a:pt x="2915344" y="2968804"/>
                  <a:pt x="3367587" y="2193302"/>
                  <a:pt x="3093193" y="1355580"/>
                </a:cubicBezTo>
                <a:cubicBezTo>
                  <a:pt x="2946249" y="861399"/>
                  <a:pt x="2518822" y="489224"/>
                  <a:pt x="2078051" y="287293"/>
                </a:cubicBezTo>
                <a:cubicBezTo>
                  <a:pt x="1761706" y="131320"/>
                  <a:pt x="1458113" y="-13349"/>
                  <a:pt x="1132227" y="1544"/>
                </a:cubicBezTo>
                <a:cubicBezTo>
                  <a:pt x="903069" y="34847"/>
                  <a:pt x="699204" y="102004"/>
                  <a:pt x="546865" y="258796"/>
                </a:cubicBezTo>
                <a:cubicBezTo>
                  <a:pt x="424526" y="346150"/>
                  <a:pt x="321740" y="460348"/>
                  <a:pt x="241860" y="590758"/>
                </a:cubicBezTo>
                <a:cubicBezTo>
                  <a:pt x="86103" y="998363"/>
                  <a:pt x="-55905" y="1517883"/>
                  <a:pt x="13106" y="1857759"/>
                </a:cubicBezTo>
                <a:cubicBezTo>
                  <a:pt x="18928" y="2104678"/>
                  <a:pt x="99547" y="2369601"/>
                  <a:pt x="253412" y="2593312"/>
                </a:cubicBezTo>
                <a:cubicBezTo>
                  <a:pt x="253459" y="2592944"/>
                  <a:pt x="253421" y="2592876"/>
                  <a:pt x="253412" y="2592543"/>
                </a:cubicBezTo>
                <a:close/>
              </a:path>
              <a:path w="3176806" h="3375132" stroke="0" extrusionOk="0">
                <a:moveTo>
                  <a:pt x="253412" y="2592543"/>
                </a:moveTo>
                <a:cubicBezTo>
                  <a:pt x="640421" y="3310877"/>
                  <a:pt x="1508429" y="3694197"/>
                  <a:pt x="2253659" y="3261088"/>
                </a:cubicBezTo>
                <a:cubicBezTo>
                  <a:pt x="2987732" y="3002992"/>
                  <a:pt x="3404468" y="2009090"/>
                  <a:pt x="3093193" y="1355580"/>
                </a:cubicBezTo>
                <a:cubicBezTo>
                  <a:pt x="2978523" y="942417"/>
                  <a:pt x="2510831" y="570642"/>
                  <a:pt x="2078051" y="287293"/>
                </a:cubicBezTo>
                <a:cubicBezTo>
                  <a:pt x="1847081" y="113756"/>
                  <a:pt x="1426686" y="-3923"/>
                  <a:pt x="1132227" y="1544"/>
                </a:cubicBezTo>
                <a:cubicBezTo>
                  <a:pt x="908238" y="-7025"/>
                  <a:pt x="728170" y="79314"/>
                  <a:pt x="546865" y="258796"/>
                </a:cubicBezTo>
                <a:cubicBezTo>
                  <a:pt x="442024" y="357580"/>
                  <a:pt x="311883" y="458197"/>
                  <a:pt x="241860" y="590758"/>
                </a:cubicBezTo>
                <a:cubicBezTo>
                  <a:pt x="31444" y="941547"/>
                  <a:pt x="-86581" y="1485015"/>
                  <a:pt x="13106" y="1857759"/>
                </a:cubicBezTo>
                <a:cubicBezTo>
                  <a:pt x="35421" y="2116603"/>
                  <a:pt x="123736" y="2411192"/>
                  <a:pt x="253412" y="2593312"/>
                </a:cubicBezTo>
                <a:cubicBezTo>
                  <a:pt x="253348" y="2593071"/>
                  <a:pt x="253374" y="2592908"/>
                  <a:pt x="253412" y="2592543"/>
                </a:cubicBezTo>
                <a:close/>
              </a:path>
            </a:pathLst>
          </a:custGeom>
          <a:blipFill>
            <a:blip r:embed="rId4"/>
            <a:srcRect/>
            <a:stretch>
              <a:fillRect l="-12552" r="-47834"/>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pic>
        <p:nvPicPr>
          <p:cNvPr id="86" name="!!locatie">
            <a:extLst>
              <a:ext uri="{FF2B5EF4-FFF2-40B4-BE49-F238E27FC236}">
                <a16:creationId xmlns:a16="http://schemas.microsoft.com/office/drawing/2014/main" id="{34E2C634-2041-B0D5-50C8-BD8F4F45D06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573385" y="5111008"/>
            <a:ext cx="373319" cy="512617"/>
          </a:xfrm>
          <a:prstGeom prst="rect">
            <a:avLst/>
          </a:prstGeom>
          <a:effectLst>
            <a:outerShdw blurRad="50800" dist="38100" dir="2700000" algn="tl" rotWithShape="0">
              <a:prstClr val="black">
                <a:alpha val="40000"/>
              </a:prstClr>
            </a:outerShdw>
          </a:effectLst>
        </p:spPr>
      </p:pic>
      <p:pic>
        <p:nvPicPr>
          <p:cNvPr id="87" name="!!website">
            <a:extLst>
              <a:ext uri="{FF2B5EF4-FFF2-40B4-BE49-F238E27FC236}">
                <a16:creationId xmlns:a16="http://schemas.microsoft.com/office/drawing/2014/main" id="{31233082-B202-F34D-078D-BB4DE978552E}"/>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7439993" y="5839586"/>
            <a:ext cx="640104" cy="472156"/>
          </a:xfrm>
          <a:prstGeom prst="rect">
            <a:avLst/>
          </a:prstGeom>
          <a:effectLst>
            <a:outerShdw blurRad="50800" dist="38100" dir="2700000" algn="tl" rotWithShape="0">
              <a:prstClr val="black">
                <a:alpha val="40000"/>
              </a:prstClr>
            </a:outerShdw>
          </a:effectLst>
        </p:spPr>
      </p:pic>
      <p:sp>
        <p:nvSpPr>
          <p:cNvPr id="105" name="!!plaats">
            <a:extLst>
              <a:ext uri="{FF2B5EF4-FFF2-40B4-BE49-F238E27FC236}">
                <a16:creationId xmlns:a16="http://schemas.microsoft.com/office/drawing/2014/main" id="{A1C4DE82-0625-CE1B-D7F9-012472E835A7}"/>
              </a:ext>
            </a:extLst>
          </p:cNvPr>
          <p:cNvSpPr/>
          <p:nvPr/>
        </p:nvSpPr>
        <p:spPr>
          <a:xfrm>
            <a:off x="8123442" y="5213428"/>
            <a:ext cx="1034325"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0B8899"/>
                </a:solidFill>
                <a:latin typeface="+mj-lt"/>
              </a:rPr>
              <a:t>Herve</a:t>
            </a:r>
          </a:p>
        </p:txBody>
      </p:sp>
      <p:sp>
        <p:nvSpPr>
          <p:cNvPr id="106" name="!!website">
            <a:hlinkClick r:id="rId9"/>
            <a:extLst>
              <a:ext uri="{FF2B5EF4-FFF2-40B4-BE49-F238E27FC236}">
                <a16:creationId xmlns:a16="http://schemas.microsoft.com/office/drawing/2014/main" id="{01440987-D766-D32B-8B19-DCA5CC106015}"/>
              </a:ext>
            </a:extLst>
          </p:cNvPr>
          <p:cNvSpPr/>
          <p:nvPr/>
        </p:nvSpPr>
        <p:spPr>
          <a:xfrm>
            <a:off x="8123442" y="5816421"/>
            <a:ext cx="1965896"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1400" dirty="0">
                <a:solidFill>
                  <a:srgbClr val="0B8899"/>
                </a:solidFill>
                <a:latin typeface="+mj-lt"/>
              </a:rPr>
              <a:t>Origineel overnachten</a:t>
            </a:r>
            <a:endParaRPr lang="nl-BE" sz="1400" dirty="0">
              <a:solidFill>
                <a:srgbClr val="0B8899"/>
              </a:solidFill>
              <a:latin typeface="+mj-lt"/>
            </a:endParaRPr>
          </a:p>
        </p:txBody>
      </p:sp>
      <p:grpSp>
        <p:nvGrpSpPr>
          <p:cNvPr id="107" name="Groep 106">
            <a:extLst>
              <a:ext uri="{FF2B5EF4-FFF2-40B4-BE49-F238E27FC236}">
                <a16:creationId xmlns:a16="http://schemas.microsoft.com/office/drawing/2014/main" id="{F3305C5E-83C4-A1F4-DB95-1EE7D1494D5C}"/>
              </a:ext>
            </a:extLst>
          </p:cNvPr>
          <p:cNvGrpSpPr/>
          <p:nvPr/>
        </p:nvGrpSpPr>
        <p:grpSpPr>
          <a:xfrm>
            <a:off x="10420892" y="5830942"/>
            <a:ext cx="1525615" cy="785882"/>
            <a:chOff x="10420892" y="5830942"/>
            <a:chExt cx="1525615" cy="785882"/>
          </a:xfrm>
        </p:grpSpPr>
        <p:grpSp>
          <p:nvGrpSpPr>
            <p:cNvPr id="108" name="!!aanbevolendoor...">
              <a:extLst>
                <a:ext uri="{FF2B5EF4-FFF2-40B4-BE49-F238E27FC236}">
                  <a16:creationId xmlns:a16="http://schemas.microsoft.com/office/drawing/2014/main" id="{76C11077-B208-AB6B-B14B-87A86588E83D}"/>
                </a:ext>
              </a:extLst>
            </p:cNvPr>
            <p:cNvGrpSpPr/>
            <p:nvPr/>
          </p:nvGrpSpPr>
          <p:grpSpPr>
            <a:xfrm>
              <a:off x="10453195" y="5862948"/>
              <a:ext cx="1066252" cy="359995"/>
              <a:chOff x="10453195" y="5862948"/>
              <a:chExt cx="1066252" cy="359995"/>
            </a:xfrm>
          </p:grpSpPr>
          <p:sp>
            <p:nvSpPr>
              <p:cNvPr id="122" name="Vrije vorm: vorm 121">
                <a:extLst>
                  <a:ext uri="{FF2B5EF4-FFF2-40B4-BE49-F238E27FC236}">
                    <a16:creationId xmlns:a16="http://schemas.microsoft.com/office/drawing/2014/main" id="{086019F8-FD1A-354D-2D13-FAF31AAF73DD}"/>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3" name="Groep 122">
                <a:extLst>
                  <a:ext uri="{FF2B5EF4-FFF2-40B4-BE49-F238E27FC236}">
                    <a16:creationId xmlns:a16="http://schemas.microsoft.com/office/drawing/2014/main" id="{6D512895-B785-3C53-5CB8-0F88EBA3AE0A}"/>
                  </a:ext>
                </a:extLst>
              </p:cNvPr>
              <p:cNvGrpSpPr/>
              <p:nvPr/>
            </p:nvGrpSpPr>
            <p:grpSpPr>
              <a:xfrm>
                <a:off x="10494392" y="5904165"/>
                <a:ext cx="983631" cy="277642"/>
                <a:chOff x="10494392" y="5904165"/>
                <a:chExt cx="983631" cy="277642"/>
              </a:xfrm>
            </p:grpSpPr>
            <p:sp>
              <p:nvSpPr>
                <p:cNvPr id="124" name="Vrije vorm: vorm 123">
                  <a:extLst>
                    <a:ext uri="{FF2B5EF4-FFF2-40B4-BE49-F238E27FC236}">
                      <a16:creationId xmlns:a16="http://schemas.microsoft.com/office/drawing/2014/main" id="{3664CE2A-1421-7A55-5782-DE754B4D1321}"/>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0B8899"/>
                </a:solidFill>
                <a:ln w="4119" cap="flat">
                  <a:noFill/>
                  <a:prstDash val="solid"/>
                  <a:miter/>
                </a:ln>
              </p:spPr>
              <p:txBody>
                <a:bodyPr rtlCol="0" anchor="ctr"/>
                <a:lstStyle/>
                <a:p>
                  <a:endParaRPr lang="nl-BE"/>
                </a:p>
              </p:txBody>
            </p:sp>
            <p:sp>
              <p:nvSpPr>
                <p:cNvPr id="125" name="Vrije vorm: vorm 124">
                  <a:extLst>
                    <a:ext uri="{FF2B5EF4-FFF2-40B4-BE49-F238E27FC236}">
                      <a16:creationId xmlns:a16="http://schemas.microsoft.com/office/drawing/2014/main" id="{6D95FCD4-0A26-A33B-54D8-376A13DDB4DF}"/>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0B8899"/>
                </a:solidFill>
                <a:ln w="4119" cap="flat">
                  <a:noFill/>
                  <a:prstDash val="solid"/>
                  <a:miter/>
                </a:ln>
              </p:spPr>
              <p:txBody>
                <a:bodyPr rtlCol="0" anchor="ctr"/>
                <a:lstStyle/>
                <a:p>
                  <a:endParaRPr lang="nl-BE"/>
                </a:p>
              </p:txBody>
            </p:sp>
            <p:sp>
              <p:nvSpPr>
                <p:cNvPr id="126" name="Vrije vorm: vorm 125">
                  <a:extLst>
                    <a:ext uri="{FF2B5EF4-FFF2-40B4-BE49-F238E27FC236}">
                      <a16:creationId xmlns:a16="http://schemas.microsoft.com/office/drawing/2014/main" id="{F5230CE8-0410-A12D-593C-167AF03A45A4}"/>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127" name="Vrije vorm: vorm 126">
                  <a:extLst>
                    <a:ext uri="{FF2B5EF4-FFF2-40B4-BE49-F238E27FC236}">
                      <a16:creationId xmlns:a16="http://schemas.microsoft.com/office/drawing/2014/main" id="{854FF117-18EC-212D-3639-A7D814F1453D}"/>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0B8899"/>
                </a:solidFill>
                <a:ln w="4119"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ADEA7E13-4A1F-7D3E-8CBE-CBB7AB6FF859}"/>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67E7CE8A-6D18-188D-FF76-31F52A67A8C3}"/>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0B8899"/>
                </a:solidFill>
                <a:ln w="4119"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FC7607FA-7799-C462-6587-62BF525939C8}"/>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5155D7AE-B504-4290-7EFD-06ECDF9E8E7C}"/>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0B8899"/>
                </a:solidFill>
                <a:ln w="4119"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9EBFD81F-647B-7B55-5840-5BA640F5BAE6}"/>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8874EA66-95B5-9180-8175-7D5406E502EF}"/>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D81B3BD3-CFC4-DCB1-19B7-86095F60F0B1}"/>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0B8899"/>
                </a:solidFill>
                <a:ln w="4119"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D35A606B-F582-573B-2229-7A99B28CF082}"/>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0B8899"/>
                </a:solidFill>
                <a:ln w="4119"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F363ECE6-2B18-5D43-CE67-C444FCD1A556}"/>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7718013A-0270-CCD7-76E6-EA2F28024FE5}"/>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0B8899"/>
                </a:solidFill>
                <a:ln w="4119"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8E55A20B-8945-2213-1683-F672D33A358E}"/>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5AC1BE4E-0EC4-813E-012E-2B665EB68C57}"/>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45A6C59B-E22A-F0FE-D3BC-79B3D87EAE75}"/>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grpSp>
        </p:grpSp>
        <p:grpSp>
          <p:nvGrpSpPr>
            <p:cNvPr id="109" name="!!pijlterug">
              <a:extLst>
                <a:ext uri="{FF2B5EF4-FFF2-40B4-BE49-F238E27FC236}">
                  <a16:creationId xmlns:a16="http://schemas.microsoft.com/office/drawing/2014/main" id="{0E5C024F-22F8-0CCC-E808-FDFE955F767D}"/>
                </a:ext>
              </a:extLst>
            </p:cNvPr>
            <p:cNvGrpSpPr/>
            <p:nvPr/>
          </p:nvGrpSpPr>
          <p:grpSpPr>
            <a:xfrm flipH="1">
              <a:off x="11055232" y="6050223"/>
              <a:ext cx="836061" cy="523220"/>
              <a:chOff x="5319729" y="2943256"/>
              <a:chExt cx="1553925" cy="972471"/>
            </a:xfrm>
          </p:grpSpPr>
          <p:sp>
            <p:nvSpPr>
              <p:cNvPr id="111" name="Vrije vorm: vorm 110">
                <a:extLst>
                  <a:ext uri="{FF2B5EF4-FFF2-40B4-BE49-F238E27FC236}">
                    <a16:creationId xmlns:a16="http://schemas.microsoft.com/office/drawing/2014/main" id="{DD2C6B05-CDA8-028F-038C-D03E1830B933}"/>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12" name="Graphic 19">
                <a:extLst>
                  <a:ext uri="{FF2B5EF4-FFF2-40B4-BE49-F238E27FC236}">
                    <a16:creationId xmlns:a16="http://schemas.microsoft.com/office/drawing/2014/main" id="{F84C24E6-567A-40EE-C9B4-3AD3B7B76DFD}"/>
                  </a:ext>
                </a:extLst>
              </p:cNvPr>
              <p:cNvGrpSpPr/>
              <p:nvPr/>
            </p:nvGrpSpPr>
            <p:grpSpPr>
              <a:xfrm>
                <a:off x="5376853" y="3000226"/>
                <a:ext cx="1439731" cy="858354"/>
                <a:chOff x="5376853" y="3000226"/>
                <a:chExt cx="1439731" cy="858354"/>
              </a:xfrm>
            </p:grpSpPr>
            <p:grpSp>
              <p:nvGrpSpPr>
                <p:cNvPr id="113" name="Graphic 19">
                  <a:extLst>
                    <a:ext uri="{FF2B5EF4-FFF2-40B4-BE49-F238E27FC236}">
                      <a16:creationId xmlns:a16="http://schemas.microsoft.com/office/drawing/2014/main" id="{54594C97-8265-ACB0-0A69-87B602339992}"/>
                    </a:ext>
                  </a:extLst>
                </p:cNvPr>
                <p:cNvGrpSpPr/>
                <p:nvPr/>
              </p:nvGrpSpPr>
              <p:grpSpPr>
                <a:xfrm>
                  <a:off x="5378317" y="3000226"/>
                  <a:ext cx="1435193" cy="853806"/>
                  <a:chOff x="5378317" y="3000226"/>
                  <a:chExt cx="1435193" cy="853806"/>
                </a:xfrm>
              </p:grpSpPr>
              <p:sp>
                <p:nvSpPr>
                  <p:cNvPr id="116" name="Vrije vorm: vorm 115">
                    <a:extLst>
                      <a:ext uri="{FF2B5EF4-FFF2-40B4-BE49-F238E27FC236}">
                        <a16:creationId xmlns:a16="http://schemas.microsoft.com/office/drawing/2014/main" id="{E2D45620-D67B-0B75-ABAB-19C138B05DD9}"/>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7" name="Vrije vorm: vorm 116">
                    <a:extLst>
                      <a:ext uri="{FF2B5EF4-FFF2-40B4-BE49-F238E27FC236}">
                        <a16:creationId xmlns:a16="http://schemas.microsoft.com/office/drawing/2014/main" id="{31E2E864-5688-72F6-5090-0B7580037B7F}"/>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8" name="Vrije vorm: vorm 117">
                    <a:extLst>
                      <a:ext uri="{FF2B5EF4-FFF2-40B4-BE49-F238E27FC236}">
                        <a16:creationId xmlns:a16="http://schemas.microsoft.com/office/drawing/2014/main" id="{C779E30C-D268-303B-C01E-2BAC36351768}"/>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9" name="Vrije vorm: vorm 118">
                    <a:extLst>
                      <a:ext uri="{FF2B5EF4-FFF2-40B4-BE49-F238E27FC236}">
                        <a16:creationId xmlns:a16="http://schemas.microsoft.com/office/drawing/2014/main" id="{72B8DF05-65D2-41B2-DC48-1C703A9EA6E3}"/>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0" name="Vrije vorm: vorm 119">
                    <a:extLst>
                      <a:ext uri="{FF2B5EF4-FFF2-40B4-BE49-F238E27FC236}">
                        <a16:creationId xmlns:a16="http://schemas.microsoft.com/office/drawing/2014/main" id="{ECB65BD7-A644-C380-77BC-DB7DF514D21B}"/>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1" name="Vrije vorm: vorm 120">
                    <a:extLst>
                      <a:ext uri="{FF2B5EF4-FFF2-40B4-BE49-F238E27FC236}">
                        <a16:creationId xmlns:a16="http://schemas.microsoft.com/office/drawing/2014/main" id="{A6F71A89-5156-6C64-8D4D-5804740B0D4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4" name="Vrije vorm: vorm 113">
                  <a:extLst>
                    <a:ext uri="{FF2B5EF4-FFF2-40B4-BE49-F238E27FC236}">
                      <a16:creationId xmlns:a16="http://schemas.microsoft.com/office/drawing/2014/main" id="{09647EB2-167C-05BC-2483-2B128369F0ED}"/>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5" name="Vrije vorm: vorm 114">
                  <a:extLst>
                    <a:ext uri="{FF2B5EF4-FFF2-40B4-BE49-F238E27FC236}">
                      <a16:creationId xmlns:a16="http://schemas.microsoft.com/office/drawing/2014/main" id="{F766900E-5139-C3F0-5A3F-BCD3A0F500F1}"/>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10" name="!!linkvorigedia">
              <a:hlinkClick r:id="" action="ppaction://hlinkshowjump?jump=nextslide"/>
              <a:extLst>
                <a:ext uri="{FF2B5EF4-FFF2-40B4-BE49-F238E27FC236}">
                  <a16:creationId xmlns:a16="http://schemas.microsoft.com/office/drawing/2014/main" id="{77DBAF84-01E2-3616-AD91-E0093147E646}"/>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6141894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p:cTn id="7" dur="500" fill="hold"/>
                                        <p:tgtEl>
                                          <p:spTgt spid="81"/>
                                        </p:tgtEl>
                                        <p:attrNameLst>
                                          <p:attrName>ppt_w</p:attrName>
                                        </p:attrNameLst>
                                      </p:cBhvr>
                                      <p:tavLst>
                                        <p:tav tm="0">
                                          <p:val>
                                            <p:fltVal val="0"/>
                                          </p:val>
                                        </p:tav>
                                        <p:tav tm="100000">
                                          <p:val>
                                            <p:strVal val="#ppt_w"/>
                                          </p:val>
                                        </p:tav>
                                      </p:tavLst>
                                    </p:anim>
                                    <p:anim calcmode="lin" valueType="num">
                                      <p:cBhvr>
                                        <p:cTn id="8" dur="500" fill="hold"/>
                                        <p:tgtEl>
                                          <p:spTgt spid="81"/>
                                        </p:tgtEl>
                                        <p:attrNameLst>
                                          <p:attrName>ppt_h</p:attrName>
                                        </p:attrNameLst>
                                      </p:cBhvr>
                                      <p:tavLst>
                                        <p:tav tm="0">
                                          <p:val>
                                            <p:fltVal val="0"/>
                                          </p:val>
                                        </p:tav>
                                        <p:tav tm="100000">
                                          <p:val>
                                            <p:strVal val="#ppt_h"/>
                                          </p:val>
                                        </p:tav>
                                      </p:tavLst>
                                    </p:anim>
                                    <p:animEffect transition="in" filter="fade">
                                      <p:cBhvr>
                                        <p:cTn id="9" dur="500"/>
                                        <p:tgtEl>
                                          <p:spTgt spid="8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2"/>
                                        </p:tgtEl>
                                        <p:attrNameLst>
                                          <p:attrName>style.visibility</p:attrName>
                                        </p:attrNameLst>
                                      </p:cBhvr>
                                      <p:to>
                                        <p:strVal val="visible"/>
                                      </p:to>
                                    </p:set>
                                    <p:anim calcmode="lin" valueType="num">
                                      <p:cBhvr>
                                        <p:cTn id="12" dur="500" fill="hold"/>
                                        <p:tgtEl>
                                          <p:spTgt spid="82"/>
                                        </p:tgtEl>
                                        <p:attrNameLst>
                                          <p:attrName>ppt_w</p:attrName>
                                        </p:attrNameLst>
                                      </p:cBhvr>
                                      <p:tavLst>
                                        <p:tav tm="0">
                                          <p:val>
                                            <p:fltVal val="0"/>
                                          </p:val>
                                        </p:tav>
                                        <p:tav tm="100000">
                                          <p:val>
                                            <p:strVal val="#ppt_w"/>
                                          </p:val>
                                        </p:tav>
                                      </p:tavLst>
                                    </p:anim>
                                    <p:anim calcmode="lin" valueType="num">
                                      <p:cBhvr>
                                        <p:cTn id="13" dur="500" fill="hold"/>
                                        <p:tgtEl>
                                          <p:spTgt spid="82"/>
                                        </p:tgtEl>
                                        <p:attrNameLst>
                                          <p:attrName>ppt_h</p:attrName>
                                        </p:attrNameLst>
                                      </p:cBhvr>
                                      <p:tavLst>
                                        <p:tav tm="0">
                                          <p:val>
                                            <p:fltVal val="0"/>
                                          </p:val>
                                        </p:tav>
                                        <p:tav tm="100000">
                                          <p:val>
                                            <p:strVal val="#ppt_h"/>
                                          </p:val>
                                        </p:tav>
                                      </p:tavLst>
                                    </p:anim>
                                    <p:animEffect transition="in" filter="fade">
                                      <p:cBhvr>
                                        <p:cTn id="14" dur="500"/>
                                        <p:tgtEl>
                                          <p:spTgt spid="8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84"/>
                                        </p:tgtEl>
                                        <p:attrNameLst>
                                          <p:attrName>style.visibility</p:attrName>
                                        </p:attrNameLst>
                                      </p:cBhvr>
                                      <p:to>
                                        <p:strVal val="visible"/>
                                      </p:to>
                                    </p:set>
                                    <p:anim calcmode="lin" valueType="num">
                                      <p:cBhvr>
                                        <p:cTn id="17" dur="500" fill="hold"/>
                                        <p:tgtEl>
                                          <p:spTgt spid="84"/>
                                        </p:tgtEl>
                                        <p:attrNameLst>
                                          <p:attrName>ppt_w</p:attrName>
                                        </p:attrNameLst>
                                      </p:cBhvr>
                                      <p:tavLst>
                                        <p:tav tm="0">
                                          <p:val>
                                            <p:fltVal val="0"/>
                                          </p:val>
                                        </p:tav>
                                        <p:tav tm="100000">
                                          <p:val>
                                            <p:strVal val="#ppt_w"/>
                                          </p:val>
                                        </p:tav>
                                      </p:tavLst>
                                    </p:anim>
                                    <p:anim calcmode="lin" valueType="num">
                                      <p:cBhvr>
                                        <p:cTn id="18" dur="500" fill="hold"/>
                                        <p:tgtEl>
                                          <p:spTgt spid="84"/>
                                        </p:tgtEl>
                                        <p:attrNameLst>
                                          <p:attrName>ppt_h</p:attrName>
                                        </p:attrNameLst>
                                      </p:cBhvr>
                                      <p:tavLst>
                                        <p:tav tm="0">
                                          <p:val>
                                            <p:fltVal val="0"/>
                                          </p:val>
                                        </p:tav>
                                        <p:tav tm="100000">
                                          <p:val>
                                            <p:strVal val="#ppt_h"/>
                                          </p:val>
                                        </p:tav>
                                      </p:tavLst>
                                    </p:anim>
                                    <p:animEffect transition="in" filter="fade">
                                      <p:cBhvr>
                                        <p:cTn id="19" dur="500"/>
                                        <p:tgtEl>
                                          <p:spTgt spid="84"/>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85"/>
                                        </p:tgtEl>
                                        <p:attrNameLst>
                                          <p:attrName>style.visibility</p:attrName>
                                        </p:attrNameLst>
                                      </p:cBhvr>
                                      <p:to>
                                        <p:strVal val="visible"/>
                                      </p:to>
                                    </p:set>
                                    <p:anim calcmode="lin" valueType="num">
                                      <p:cBhvr>
                                        <p:cTn id="22" dur="500" fill="hold"/>
                                        <p:tgtEl>
                                          <p:spTgt spid="85"/>
                                        </p:tgtEl>
                                        <p:attrNameLst>
                                          <p:attrName>ppt_w</p:attrName>
                                        </p:attrNameLst>
                                      </p:cBhvr>
                                      <p:tavLst>
                                        <p:tav tm="0">
                                          <p:val>
                                            <p:fltVal val="0"/>
                                          </p:val>
                                        </p:tav>
                                        <p:tav tm="100000">
                                          <p:val>
                                            <p:strVal val="#ppt_w"/>
                                          </p:val>
                                        </p:tav>
                                      </p:tavLst>
                                    </p:anim>
                                    <p:anim calcmode="lin" valueType="num">
                                      <p:cBhvr>
                                        <p:cTn id="23" dur="500" fill="hold"/>
                                        <p:tgtEl>
                                          <p:spTgt spid="85"/>
                                        </p:tgtEl>
                                        <p:attrNameLst>
                                          <p:attrName>ppt_h</p:attrName>
                                        </p:attrNameLst>
                                      </p:cBhvr>
                                      <p:tavLst>
                                        <p:tav tm="0">
                                          <p:val>
                                            <p:fltVal val="0"/>
                                          </p:val>
                                        </p:tav>
                                        <p:tav tm="100000">
                                          <p:val>
                                            <p:strVal val="#ppt_h"/>
                                          </p:val>
                                        </p:tav>
                                      </p:tavLst>
                                    </p:anim>
                                    <p:animEffect transition="in" filter="fade">
                                      <p:cBhvr>
                                        <p:cTn id="24" dur="500"/>
                                        <p:tgtEl>
                                          <p:spTgt spid="85"/>
                                        </p:tgtEl>
                                      </p:cBhvr>
                                    </p:animEffect>
                                  </p:childTnLst>
                                </p:cTn>
                              </p:par>
                              <p:par>
                                <p:cTn id="25" presetID="6" presetClass="emph" presetSubtype="0" autoRev="1" fill="hold" grpId="1" nodeType="withEffect">
                                  <p:stCondLst>
                                    <p:cond delay="400"/>
                                  </p:stCondLst>
                                  <p:childTnLst>
                                    <p:animScale>
                                      <p:cBhvr>
                                        <p:cTn id="26" dur="200" fill="hold"/>
                                        <p:tgtEl>
                                          <p:spTgt spid="81"/>
                                        </p:tgtEl>
                                      </p:cBhvr>
                                      <p:by x="105000" y="105000"/>
                                    </p:animScale>
                                  </p:childTnLst>
                                </p:cTn>
                              </p:par>
                              <p:par>
                                <p:cTn id="27" presetID="6" presetClass="emph" presetSubtype="0" autoRev="1" fill="hold" grpId="1" nodeType="withEffect">
                                  <p:stCondLst>
                                    <p:cond delay="400"/>
                                  </p:stCondLst>
                                  <p:childTnLst>
                                    <p:animScale>
                                      <p:cBhvr>
                                        <p:cTn id="28" dur="200" fill="hold"/>
                                        <p:tgtEl>
                                          <p:spTgt spid="82"/>
                                        </p:tgtEl>
                                      </p:cBhvr>
                                      <p:by x="105000" y="105000"/>
                                    </p:animScale>
                                  </p:childTnLst>
                                </p:cTn>
                              </p:par>
                              <p:par>
                                <p:cTn id="29" presetID="6" presetClass="emph" presetSubtype="0" autoRev="1" fill="hold" grpId="1" nodeType="withEffect">
                                  <p:stCondLst>
                                    <p:cond delay="400"/>
                                  </p:stCondLst>
                                  <p:childTnLst>
                                    <p:animScale>
                                      <p:cBhvr>
                                        <p:cTn id="30" dur="200" fill="hold"/>
                                        <p:tgtEl>
                                          <p:spTgt spid="84"/>
                                        </p:tgtEl>
                                      </p:cBhvr>
                                      <p:by x="105000" y="105000"/>
                                    </p:animScale>
                                  </p:childTnLst>
                                </p:cTn>
                              </p:par>
                              <p:par>
                                <p:cTn id="31" presetID="6" presetClass="emph" presetSubtype="0" autoRev="1" fill="hold" grpId="1" nodeType="withEffect">
                                  <p:stCondLst>
                                    <p:cond delay="400"/>
                                  </p:stCondLst>
                                  <p:childTnLst>
                                    <p:animScale>
                                      <p:cBhvr>
                                        <p:cTn id="32" dur="200" fill="hold"/>
                                        <p:tgtEl>
                                          <p:spTgt spid="85"/>
                                        </p:tgtEl>
                                      </p:cBhvr>
                                      <p:by x="105000" y="105000"/>
                                    </p:animScale>
                                  </p:childTnLst>
                                </p:cTn>
                              </p:par>
                            </p:childTnLst>
                          </p:cTn>
                        </p:par>
                        <p:par>
                          <p:cTn id="33" fill="hold">
                            <p:stCondLst>
                              <p:cond delay="800"/>
                            </p:stCondLst>
                            <p:childTnLst>
                              <p:par>
                                <p:cTn id="34" presetID="2" presetClass="entr" presetSubtype="2" decel="100000" fill="hold" grpId="0" nodeType="afterEffect">
                                  <p:stCondLst>
                                    <p:cond delay="0"/>
                                  </p:stCondLst>
                                  <p:childTnLst>
                                    <p:set>
                                      <p:cBhvr>
                                        <p:cTn id="35" dur="1" fill="hold">
                                          <p:stCondLst>
                                            <p:cond delay="0"/>
                                          </p:stCondLst>
                                        </p:cTn>
                                        <p:tgtEl>
                                          <p:spTgt spid="78"/>
                                        </p:tgtEl>
                                        <p:attrNameLst>
                                          <p:attrName>style.visibility</p:attrName>
                                        </p:attrNameLst>
                                      </p:cBhvr>
                                      <p:to>
                                        <p:strVal val="visible"/>
                                      </p:to>
                                    </p:set>
                                    <p:anim calcmode="lin" valueType="num">
                                      <p:cBhvr additive="base">
                                        <p:cTn id="36" dur="500" fill="hold"/>
                                        <p:tgtEl>
                                          <p:spTgt spid="78"/>
                                        </p:tgtEl>
                                        <p:attrNameLst>
                                          <p:attrName>ppt_x</p:attrName>
                                        </p:attrNameLst>
                                      </p:cBhvr>
                                      <p:tavLst>
                                        <p:tav tm="0">
                                          <p:val>
                                            <p:strVal val="1+#ppt_w/2"/>
                                          </p:val>
                                        </p:tav>
                                        <p:tav tm="100000">
                                          <p:val>
                                            <p:strVal val="#ppt_x"/>
                                          </p:val>
                                        </p:tav>
                                      </p:tavLst>
                                    </p:anim>
                                    <p:anim calcmode="lin" valueType="num">
                                      <p:cBhvr additive="base">
                                        <p:cTn id="37" dur="500" fill="hold"/>
                                        <p:tgtEl>
                                          <p:spTgt spid="78"/>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86"/>
                                        </p:tgtEl>
                                        <p:attrNameLst>
                                          <p:attrName>style.visibility</p:attrName>
                                        </p:attrNameLst>
                                      </p:cBhvr>
                                      <p:to>
                                        <p:strVal val="visible"/>
                                      </p:to>
                                    </p:set>
                                    <p:anim calcmode="lin" valueType="num">
                                      <p:cBhvr>
                                        <p:cTn id="40" dur="500" fill="hold"/>
                                        <p:tgtEl>
                                          <p:spTgt spid="86"/>
                                        </p:tgtEl>
                                        <p:attrNameLst>
                                          <p:attrName>ppt_w</p:attrName>
                                        </p:attrNameLst>
                                      </p:cBhvr>
                                      <p:tavLst>
                                        <p:tav tm="0">
                                          <p:val>
                                            <p:fltVal val="0"/>
                                          </p:val>
                                        </p:tav>
                                        <p:tav tm="100000">
                                          <p:val>
                                            <p:strVal val="#ppt_w"/>
                                          </p:val>
                                        </p:tav>
                                      </p:tavLst>
                                    </p:anim>
                                    <p:anim calcmode="lin" valueType="num">
                                      <p:cBhvr>
                                        <p:cTn id="41" dur="500" fill="hold"/>
                                        <p:tgtEl>
                                          <p:spTgt spid="86"/>
                                        </p:tgtEl>
                                        <p:attrNameLst>
                                          <p:attrName>ppt_h</p:attrName>
                                        </p:attrNameLst>
                                      </p:cBhvr>
                                      <p:tavLst>
                                        <p:tav tm="0">
                                          <p:val>
                                            <p:fltVal val="0"/>
                                          </p:val>
                                        </p:tav>
                                        <p:tav tm="100000">
                                          <p:val>
                                            <p:strVal val="#ppt_h"/>
                                          </p:val>
                                        </p:tav>
                                      </p:tavLst>
                                    </p:anim>
                                    <p:anim calcmode="lin" valueType="num">
                                      <p:cBhvr>
                                        <p:cTn id="42" dur="500" fill="hold"/>
                                        <p:tgtEl>
                                          <p:spTgt spid="86"/>
                                        </p:tgtEl>
                                        <p:attrNameLst>
                                          <p:attrName>style.rotation</p:attrName>
                                        </p:attrNameLst>
                                      </p:cBhvr>
                                      <p:tavLst>
                                        <p:tav tm="0">
                                          <p:val>
                                            <p:fltVal val="360"/>
                                          </p:val>
                                        </p:tav>
                                        <p:tav tm="100000">
                                          <p:val>
                                            <p:fltVal val="0"/>
                                          </p:val>
                                        </p:tav>
                                      </p:tavLst>
                                    </p:anim>
                                    <p:animEffect transition="in" filter="fade">
                                      <p:cBhvr>
                                        <p:cTn id="43" dur="500"/>
                                        <p:tgtEl>
                                          <p:spTgt spid="86"/>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87"/>
                                        </p:tgtEl>
                                        <p:attrNameLst>
                                          <p:attrName>style.visibility</p:attrName>
                                        </p:attrNameLst>
                                      </p:cBhvr>
                                      <p:to>
                                        <p:strVal val="visible"/>
                                      </p:to>
                                    </p:set>
                                    <p:anim calcmode="lin" valueType="num">
                                      <p:cBhvr>
                                        <p:cTn id="46" dur="500" fill="hold"/>
                                        <p:tgtEl>
                                          <p:spTgt spid="87"/>
                                        </p:tgtEl>
                                        <p:attrNameLst>
                                          <p:attrName>ppt_w</p:attrName>
                                        </p:attrNameLst>
                                      </p:cBhvr>
                                      <p:tavLst>
                                        <p:tav tm="0">
                                          <p:val>
                                            <p:fltVal val="0"/>
                                          </p:val>
                                        </p:tav>
                                        <p:tav tm="100000">
                                          <p:val>
                                            <p:strVal val="#ppt_w"/>
                                          </p:val>
                                        </p:tav>
                                      </p:tavLst>
                                    </p:anim>
                                    <p:anim calcmode="lin" valueType="num">
                                      <p:cBhvr>
                                        <p:cTn id="47" dur="500" fill="hold"/>
                                        <p:tgtEl>
                                          <p:spTgt spid="87"/>
                                        </p:tgtEl>
                                        <p:attrNameLst>
                                          <p:attrName>ppt_h</p:attrName>
                                        </p:attrNameLst>
                                      </p:cBhvr>
                                      <p:tavLst>
                                        <p:tav tm="0">
                                          <p:val>
                                            <p:fltVal val="0"/>
                                          </p:val>
                                        </p:tav>
                                        <p:tav tm="100000">
                                          <p:val>
                                            <p:strVal val="#ppt_h"/>
                                          </p:val>
                                        </p:tav>
                                      </p:tavLst>
                                    </p:anim>
                                    <p:anim calcmode="lin" valueType="num">
                                      <p:cBhvr>
                                        <p:cTn id="48" dur="500" fill="hold"/>
                                        <p:tgtEl>
                                          <p:spTgt spid="87"/>
                                        </p:tgtEl>
                                        <p:attrNameLst>
                                          <p:attrName>style.rotation</p:attrName>
                                        </p:attrNameLst>
                                      </p:cBhvr>
                                      <p:tavLst>
                                        <p:tav tm="0">
                                          <p:val>
                                            <p:fltVal val="360"/>
                                          </p:val>
                                        </p:tav>
                                        <p:tav tm="100000">
                                          <p:val>
                                            <p:fltVal val="0"/>
                                          </p:val>
                                        </p:tav>
                                      </p:tavLst>
                                    </p:anim>
                                    <p:animEffect transition="in" filter="fade">
                                      <p:cBhvr>
                                        <p:cTn id="49" dur="500"/>
                                        <p:tgtEl>
                                          <p:spTgt spid="87"/>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105"/>
                                        </p:tgtEl>
                                        <p:attrNameLst>
                                          <p:attrName>style.visibility</p:attrName>
                                        </p:attrNameLst>
                                      </p:cBhvr>
                                      <p:to>
                                        <p:strVal val="visible"/>
                                      </p:to>
                                    </p:set>
                                    <p:anim calcmode="lin" valueType="num">
                                      <p:cBhvr>
                                        <p:cTn id="52" dur="500" fill="hold"/>
                                        <p:tgtEl>
                                          <p:spTgt spid="105"/>
                                        </p:tgtEl>
                                        <p:attrNameLst>
                                          <p:attrName>ppt_w</p:attrName>
                                        </p:attrNameLst>
                                      </p:cBhvr>
                                      <p:tavLst>
                                        <p:tav tm="0">
                                          <p:val>
                                            <p:fltVal val="0"/>
                                          </p:val>
                                        </p:tav>
                                        <p:tav tm="100000">
                                          <p:val>
                                            <p:strVal val="#ppt_w"/>
                                          </p:val>
                                        </p:tav>
                                      </p:tavLst>
                                    </p:anim>
                                    <p:anim calcmode="lin" valueType="num">
                                      <p:cBhvr>
                                        <p:cTn id="53" dur="500" fill="hold"/>
                                        <p:tgtEl>
                                          <p:spTgt spid="105"/>
                                        </p:tgtEl>
                                        <p:attrNameLst>
                                          <p:attrName>ppt_h</p:attrName>
                                        </p:attrNameLst>
                                      </p:cBhvr>
                                      <p:tavLst>
                                        <p:tav tm="0">
                                          <p:val>
                                            <p:fltVal val="0"/>
                                          </p:val>
                                        </p:tav>
                                        <p:tav tm="100000">
                                          <p:val>
                                            <p:strVal val="#ppt_h"/>
                                          </p:val>
                                        </p:tav>
                                      </p:tavLst>
                                    </p:anim>
                                    <p:animEffect transition="in" filter="fade">
                                      <p:cBhvr>
                                        <p:cTn id="54" dur="500"/>
                                        <p:tgtEl>
                                          <p:spTgt spid="105"/>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106"/>
                                        </p:tgtEl>
                                        <p:attrNameLst>
                                          <p:attrName>style.visibility</p:attrName>
                                        </p:attrNameLst>
                                      </p:cBhvr>
                                      <p:to>
                                        <p:strVal val="visible"/>
                                      </p:to>
                                    </p:set>
                                    <p:anim calcmode="lin" valueType="num">
                                      <p:cBhvr>
                                        <p:cTn id="57" dur="500" fill="hold"/>
                                        <p:tgtEl>
                                          <p:spTgt spid="106"/>
                                        </p:tgtEl>
                                        <p:attrNameLst>
                                          <p:attrName>ppt_w</p:attrName>
                                        </p:attrNameLst>
                                      </p:cBhvr>
                                      <p:tavLst>
                                        <p:tav tm="0">
                                          <p:val>
                                            <p:fltVal val="0"/>
                                          </p:val>
                                        </p:tav>
                                        <p:tav tm="100000">
                                          <p:val>
                                            <p:strVal val="#ppt_w"/>
                                          </p:val>
                                        </p:tav>
                                      </p:tavLst>
                                    </p:anim>
                                    <p:anim calcmode="lin" valueType="num">
                                      <p:cBhvr>
                                        <p:cTn id="58" dur="500" fill="hold"/>
                                        <p:tgtEl>
                                          <p:spTgt spid="106"/>
                                        </p:tgtEl>
                                        <p:attrNameLst>
                                          <p:attrName>ppt_h</p:attrName>
                                        </p:attrNameLst>
                                      </p:cBhvr>
                                      <p:tavLst>
                                        <p:tav tm="0">
                                          <p:val>
                                            <p:fltVal val="0"/>
                                          </p:val>
                                        </p:tav>
                                        <p:tav tm="100000">
                                          <p:val>
                                            <p:strVal val="#ppt_h"/>
                                          </p:val>
                                        </p:tav>
                                      </p:tavLst>
                                    </p:anim>
                                    <p:animEffect transition="in" filter="fade">
                                      <p:cBhvr>
                                        <p:cTn id="59"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81" grpId="0" animBg="1"/>
      <p:bldP spid="81" grpId="1" animBg="1"/>
      <p:bldP spid="82" grpId="0" animBg="1"/>
      <p:bldP spid="82" grpId="1" animBg="1"/>
      <p:bldP spid="84" grpId="0" animBg="1"/>
      <p:bldP spid="84" grpId="1" animBg="1"/>
      <p:bldP spid="85" grpId="0" animBg="1"/>
      <p:bldP spid="85" grpId="1" animBg="1"/>
      <p:bldP spid="105" grpId="0"/>
      <p:bldP spid="106" grpId="0"/>
    </p:bld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8" name="!!BG_achter">
            <a:extLst>
              <a:ext uri="{FF2B5EF4-FFF2-40B4-BE49-F238E27FC236}">
                <a16:creationId xmlns:a16="http://schemas.microsoft.com/office/drawing/2014/main" id="{08839B87-2F8B-DFD1-D748-D09028379485}"/>
              </a:ext>
            </a:extLst>
          </p:cNvPr>
          <p:cNvSpPr>
            <a:spLocks/>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61" name="!!golvendevormlinks1">
            <a:extLst>
              <a:ext uri="{FF2B5EF4-FFF2-40B4-BE49-F238E27FC236}">
                <a16:creationId xmlns:a16="http://schemas.microsoft.com/office/drawing/2014/main" id="{48068B76-A9BE-F019-DD24-1C4A95036730}"/>
              </a:ext>
            </a:extLst>
          </p:cNvPr>
          <p:cNvSpPr>
            <a:spLocks/>
          </p:cNvSpPr>
          <p:nvPr/>
        </p:nvSpPr>
        <p:spPr>
          <a:xfrm>
            <a:off x="5933940" y="197706"/>
            <a:ext cx="605211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2F6F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62" name="!!golvendevormlinks2">
            <a:extLst>
              <a:ext uri="{FF2B5EF4-FFF2-40B4-BE49-F238E27FC236}">
                <a16:creationId xmlns:a16="http://schemas.microsoft.com/office/drawing/2014/main" id="{1C111983-DA9F-BD5A-37BE-406168DEC80A}"/>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100" name="!!polopicknick">
            <a:extLst>
              <a:ext uri="{FF2B5EF4-FFF2-40B4-BE49-F238E27FC236}">
                <a16:creationId xmlns:a16="http://schemas.microsoft.com/office/drawing/2014/main" id="{AB970C8F-1062-EA4C-51E7-56DC1AEE9590}"/>
              </a:ext>
            </a:extLst>
          </p:cNvPr>
          <p:cNvSpPr/>
          <p:nvPr/>
        </p:nvSpPr>
        <p:spPr>
          <a:xfrm>
            <a:off x="7176961" y="4699099"/>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0D9FB3"/>
                </a:solidFill>
                <a:latin typeface="Montserrat ExtraBold" panose="00000900000000000000" pitchFamily="2" charset="0"/>
              </a:rPr>
              <a:t>W</a:t>
            </a:r>
            <a:r>
              <a:rPr lang="nl-BE" sz="2400" dirty="0" err="1">
                <a:solidFill>
                  <a:srgbClr val="0D9FB3"/>
                </a:solidFill>
                <a:latin typeface="Montserrat ExtraBold" panose="00000900000000000000" pitchFamily="2" charset="0"/>
              </a:rPr>
              <a:t>aarom</a:t>
            </a:r>
            <a:r>
              <a:rPr lang="nl-BE" sz="2400" dirty="0">
                <a:solidFill>
                  <a:srgbClr val="0D9FB3"/>
                </a:solidFill>
                <a:latin typeface="Montserrat ExtraBold" panose="00000900000000000000" pitchFamily="2" charset="0"/>
              </a:rPr>
              <a:t>?</a:t>
            </a:r>
          </a:p>
        </p:txBody>
      </p:sp>
      <p:sp>
        <p:nvSpPr>
          <p:cNvPr id="101" name="!!waaromtekst">
            <a:extLst>
              <a:ext uri="{FF2B5EF4-FFF2-40B4-BE49-F238E27FC236}">
                <a16:creationId xmlns:a16="http://schemas.microsoft.com/office/drawing/2014/main" id="{2C1937CD-CEBE-B40A-3929-C435E69E9AC8}"/>
              </a:ext>
            </a:extLst>
          </p:cNvPr>
          <p:cNvSpPr/>
          <p:nvPr/>
        </p:nvSpPr>
        <p:spPr>
          <a:xfrm>
            <a:off x="7214097" y="5199672"/>
            <a:ext cx="4168630"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0B8899"/>
                </a:solidFill>
              </a:rPr>
              <a:t>Cosy, gezellig en 'in </a:t>
            </a:r>
            <a:r>
              <a:rPr lang="nl-BE" sz="1400" i="1" dirty="0" err="1">
                <a:solidFill>
                  <a:srgbClr val="0B8899"/>
                </a:solidFill>
              </a:rPr>
              <a:t>the</a:t>
            </a:r>
            <a:r>
              <a:rPr lang="nl-BE" sz="1400" i="1" dirty="0">
                <a:solidFill>
                  <a:srgbClr val="0B8899"/>
                </a:solidFill>
              </a:rPr>
              <a:t> </a:t>
            </a:r>
            <a:r>
              <a:rPr lang="nl-BE" sz="1400" i="1" dirty="0" err="1">
                <a:solidFill>
                  <a:srgbClr val="0B8899"/>
                </a:solidFill>
              </a:rPr>
              <a:t>middle</a:t>
            </a:r>
            <a:r>
              <a:rPr lang="nl-BE" sz="1400" i="1" dirty="0">
                <a:solidFill>
                  <a:srgbClr val="0B8899"/>
                </a:solidFill>
              </a:rPr>
              <a:t> of </a:t>
            </a:r>
            <a:r>
              <a:rPr lang="nl-BE" sz="1400" i="1" dirty="0" err="1">
                <a:solidFill>
                  <a:srgbClr val="0B8899"/>
                </a:solidFill>
              </a:rPr>
              <a:t>nowhere</a:t>
            </a:r>
            <a:r>
              <a:rPr lang="nl-BE" sz="1400" i="1" dirty="0">
                <a:solidFill>
                  <a:srgbClr val="0B8899"/>
                </a:solidFill>
              </a:rPr>
              <a:t>'.</a:t>
            </a:r>
          </a:p>
          <a:p>
            <a:r>
              <a:rPr lang="nl-BE" sz="1400" i="1" dirty="0">
                <a:solidFill>
                  <a:srgbClr val="0B8899"/>
                </a:solidFill>
              </a:rPr>
              <a:t>Hoe uniek wil je het hebben?</a:t>
            </a:r>
          </a:p>
        </p:txBody>
      </p:sp>
      <p:grpSp>
        <p:nvGrpSpPr>
          <p:cNvPr id="102" name="!!link_vorigedia">
            <a:extLst>
              <a:ext uri="{FF2B5EF4-FFF2-40B4-BE49-F238E27FC236}">
                <a16:creationId xmlns:a16="http://schemas.microsoft.com/office/drawing/2014/main" id="{65EA1652-7F7C-B0DE-4882-3637E2ED3636}"/>
              </a:ext>
            </a:extLst>
          </p:cNvPr>
          <p:cNvGrpSpPr/>
          <p:nvPr/>
        </p:nvGrpSpPr>
        <p:grpSpPr>
          <a:xfrm>
            <a:off x="339796" y="5971556"/>
            <a:ext cx="972650" cy="608698"/>
            <a:chOff x="5264513" y="3352232"/>
            <a:chExt cx="972650" cy="608698"/>
          </a:xfrm>
        </p:grpSpPr>
        <p:grpSp>
          <p:nvGrpSpPr>
            <p:cNvPr id="103" name="!!pijlterug">
              <a:extLst>
                <a:ext uri="{FF2B5EF4-FFF2-40B4-BE49-F238E27FC236}">
                  <a16:creationId xmlns:a16="http://schemas.microsoft.com/office/drawing/2014/main" id="{A7A279A3-AD40-E782-EC8C-DBA8DE78F701}"/>
                </a:ext>
              </a:extLst>
            </p:cNvPr>
            <p:cNvGrpSpPr/>
            <p:nvPr/>
          </p:nvGrpSpPr>
          <p:grpSpPr>
            <a:xfrm>
              <a:off x="5319729" y="3392507"/>
              <a:ext cx="836061" cy="523220"/>
              <a:chOff x="5319729" y="2943256"/>
              <a:chExt cx="1553925" cy="972471"/>
            </a:xfrm>
          </p:grpSpPr>
          <p:sp>
            <p:nvSpPr>
              <p:cNvPr id="105" name="Vrije vorm: vorm 104">
                <a:extLst>
                  <a:ext uri="{FF2B5EF4-FFF2-40B4-BE49-F238E27FC236}">
                    <a16:creationId xmlns:a16="http://schemas.microsoft.com/office/drawing/2014/main" id="{8C75CB8A-D7A6-27D4-3345-21BB706B6493}"/>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dirty="0"/>
              </a:p>
            </p:txBody>
          </p:sp>
          <p:grpSp>
            <p:nvGrpSpPr>
              <p:cNvPr id="106" name="Graphic 19">
                <a:extLst>
                  <a:ext uri="{FF2B5EF4-FFF2-40B4-BE49-F238E27FC236}">
                    <a16:creationId xmlns:a16="http://schemas.microsoft.com/office/drawing/2014/main" id="{2CB4C35A-2E86-92DE-DF23-9396D00D7977}"/>
                  </a:ext>
                </a:extLst>
              </p:cNvPr>
              <p:cNvGrpSpPr/>
              <p:nvPr/>
            </p:nvGrpSpPr>
            <p:grpSpPr>
              <a:xfrm>
                <a:off x="5376853" y="3000226"/>
                <a:ext cx="1439731" cy="858354"/>
                <a:chOff x="5376853" y="3000226"/>
                <a:chExt cx="1439731" cy="858354"/>
              </a:xfrm>
            </p:grpSpPr>
            <p:grpSp>
              <p:nvGrpSpPr>
                <p:cNvPr id="107" name="Graphic 19">
                  <a:extLst>
                    <a:ext uri="{FF2B5EF4-FFF2-40B4-BE49-F238E27FC236}">
                      <a16:creationId xmlns:a16="http://schemas.microsoft.com/office/drawing/2014/main" id="{51F0902F-D96B-2A06-30C6-BF85CBF015D0}"/>
                    </a:ext>
                  </a:extLst>
                </p:cNvPr>
                <p:cNvGrpSpPr/>
                <p:nvPr/>
              </p:nvGrpSpPr>
              <p:grpSpPr>
                <a:xfrm>
                  <a:off x="5378317" y="3000226"/>
                  <a:ext cx="1435193" cy="853806"/>
                  <a:chOff x="5378317" y="3000226"/>
                  <a:chExt cx="1435193" cy="853806"/>
                </a:xfrm>
              </p:grpSpPr>
              <p:sp>
                <p:nvSpPr>
                  <p:cNvPr id="110" name="Vrije vorm: vorm 109">
                    <a:extLst>
                      <a:ext uri="{FF2B5EF4-FFF2-40B4-BE49-F238E27FC236}">
                        <a16:creationId xmlns:a16="http://schemas.microsoft.com/office/drawing/2014/main" id="{5969F9E8-1F56-23E3-A63A-BA309D20FFA6}"/>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A587949D-8B83-9E55-5CFF-5AEC45653EAD}"/>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112" name="Vrije vorm: vorm 111">
                    <a:extLst>
                      <a:ext uri="{FF2B5EF4-FFF2-40B4-BE49-F238E27FC236}">
                        <a16:creationId xmlns:a16="http://schemas.microsoft.com/office/drawing/2014/main" id="{0F405DB4-8F38-DB7F-3685-6B8A39437477}"/>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EDE7F76A-B51B-ED44-1B4C-49DBD247B1B5}"/>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4" name="Vrije vorm: vorm 113">
                    <a:extLst>
                      <a:ext uri="{FF2B5EF4-FFF2-40B4-BE49-F238E27FC236}">
                        <a16:creationId xmlns:a16="http://schemas.microsoft.com/office/drawing/2014/main" id="{981D96EE-E1E7-09A6-2600-BDFE286E54C3}"/>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5" name="Vrije vorm: vorm 114">
                    <a:extLst>
                      <a:ext uri="{FF2B5EF4-FFF2-40B4-BE49-F238E27FC236}">
                        <a16:creationId xmlns:a16="http://schemas.microsoft.com/office/drawing/2014/main" id="{0DE4E1A4-7586-ADDE-F40A-03D5365E2431}"/>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108" name="Vrije vorm: vorm 107">
                  <a:extLst>
                    <a:ext uri="{FF2B5EF4-FFF2-40B4-BE49-F238E27FC236}">
                      <a16:creationId xmlns:a16="http://schemas.microsoft.com/office/drawing/2014/main" id="{E179A9E0-71C3-17D6-F8CC-439285F18569}"/>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B197563F-D92C-B6E3-45A1-3C5D68F27ADA}"/>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104" name="!!linkvorigedia">
              <a:hlinkClick r:id="rId2" action="ppaction://hlinksldjump"/>
              <a:extLst>
                <a:ext uri="{FF2B5EF4-FFF2-40B4-BE49-F238E27FC236}">
                  <a16:creationId xmlns:a16="http://schemas.microsoft.com/office/drawing/2014/main" id="{641CC4E2-1DD6-247E-39DC-1D28FC925D71}"/>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16" name="!!cirkelpolopicknick">
            <a:extLst>
              <a:ext uri="{FF2B5EF4-FFF2-40B4-BE49-F238E27FC236}">
                <a16:creationId xmlns:a16="http://schemas.microsoft.com/office/drawing/2014/main" id="{F4914EBF-969D-B66F-8D34-D4DC5378E445}"/>
              </a:ext>
            </a:extLst>
          </p:cNvPr>
          <p:cNvSpPr/>
          <p:nvPr/>
        </p:nvSpPr>
        <p:spPr>
          <a:xfrm>
            <a:off x="-132500" y="0"/>
            <a:ext cx="4931138" cy="4916194"/>
          </a:xfrm>
          <a:custGeom>
            <a:avLst/>
            <a:gdLst>
              <a:gd name="connsiteX0" fmla="*/ 2925825 w 4931138"/>
              <a:gd name="connsiteY0" fmla="*/ 4883413 h 4916194"/>
              <a:gd name="connsiteX1" fmla="*/ 4836580 w 4931138"/>
              <a:gd name="connsiteY1" fmla="*/ 3187501 h 4916194"/>
              <a:gd name="connsiteX2" fmla="*/ 4269753 w 4931138"/>
              <a:gd name="connsiteY2" fmla="*/ 805914 h 4916194"/>
              <a:gd name="connsiteX3" fmla="*/ 1606273 w 4931138"/>
              <a:gd name="connsiteY3" fmla="*/ 100425 h 4916194"/>
              <a:gd name="connsiteX4" fmla="*/ 135876 w 4931138"/>
              <a:gd name="connsiteY4" fmla="*/ 1259983 h 4916194"/>
              <a:gd name="connsiteX5" fmla="*/ 312627 w 4931138"/>
              <a:gd name="connsiteY5" fmla="*/ 3528818 h 4916194"/>
              <a:gd name="connsiteX6" fmla="*/ 2589079 w 4931138"/>
              <a:gd name="connsiteY6" fmla="*/ 4915411 h 4916194"/>
              <a:gd name="connsiteX7" fmla="*/ 2925825 w 4931138"/>
              <a:gd name="connsiteY7" fmla="*/ 4881889 h 4916194"/>
              <a:gd name="connsiteX8" fmla="*/ 2925825 w 4931138"/>
              <a:gd name="connsiteY8" fmla="*/ 4883413 h 491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1138" h="4916194" fill="none" extrusionOk="0">
                <a:moveTo>
                  <a:pt x="2925825" y="4883413"/>
                </a:moveTo>
                <a:cubicBezTo>
                  <a:pt x="3750044" y="4889217"/>
                  <a:pt x="4527827" y="4135245"/>
                  <a:pt x="4836580" y="3187501"/>
                </a:cubicBezTo>
                <a:cubicBezTo>
                  <a:pt x="5076364" y="2374071"/>
                  <a:pt x="4914002" y="1458886"/>
                  <a:pt x="4269753" y="805914"/>
                </a:cubicBezTo>
                <a:cubicBezTo>
                  <a:pt x="3491955" y="393"/>
                  <a:pt x="2575441" y="-122400"/>
                  <a:pt x="1606273" y="100425"/>
                </a:cubicBezTo>
                <a:cubicBezTo>
                  <a:pt x="923018" y="250922"/>
                  <a:pt x="454221" y="632712"/>
                  <a:pt x="135876" y="1259983"/>
                </a:cubicBezTo>
                <a:cubicBezTo>
                  <a:pt x="-133574" y="1938171"/>
                  <a:pt x="-54600" y="2885720"/>
                  <a:pt x="312627" y="3528818"/>
                </a:cubicBezTo>
                <a:cubicBezTo>
                  <a:pt x="722680" y="4330823"/>
                  <a:pt x="1665672" y="5018983"/>
                  <a:pt x="2589079" y="4915411"/>
                </a:cubicBezTo>
                <a:cubicBezTo>
                  <a:pt x="2710101" y="4908076"/>
                  <a:pt x="2819338" y="4906934"/>
                  <a:pt x="2925825" y="4881889"/>
                </a:cubicBezTo>
                <a:cubicBezTo>
                  <a:pt x="2925937" y="4882599"/>
                  <a:pt x="2925807" y="4883238"/>
                  <a:pt x="2925825" y="4883413"/>
                </a:cubicBezTo>
                <a:close/>
              </a:path>
              <a:path w="4931138" h="4916194" stroke="0" extrusionOk="0">
                <a:moveTo>
                  <a:pt x="2925825" y="4883413"/>
                </a:moveTo>
                <a:cubicBezTo>
                  <a:pt x="3718161" y="4578535"/>
                  <a:pt x="4703954" y="4052281"/>
                  <a:pt x="4836580" y="3187501"/>
                </a:cubicBezTo>
                <a:cubicBezTo>
                  <a:pt x="5085255" y="2412481"/>
                  <a:pt x="4941660" y="1488748"/>
                  <a:pt x="4269753" y="805914"/>
                </a:cubicBezTo>
                <a:cubicBezTo>
                  <a:pt x="3696920" y="-40415"/>
                  <a:pt x="2446282" y="-91937"/>
                  <a:pt x="1606273" y="100425"/>
                </a:cubicBezTo>
                <a:cubicBezTo>
                  <a:pt x="961698" y="171591"/>
                  <a:pt x="390743" y="650987"/>
                  <a:pt x="135876" y="1259983"/>
                </a:cubicBezTo>
                <a:cubicBezTo>
                  <a:pt x="-96535" y="1958616"/>
                  <a:pt x="88139" y="2889267"/>
                  <a:pt x="312627" y="3528818"/>
                </a:cubicBezTo>
                <a:cubicBezTo>
                  <a:pt x="721652" y="4324976"/>
                  <a:pt x="1635066" y="4883322"/>
                  <a:pt x="2589079" y="4915411"/>
                </a:cubicBezTo>
                <a:cubicBezTo>
                  <a:pt x="2686269" y="4919324"/>
                  <a:pt x="2823782" y="4921743"/>
                  <a:pt x="2925825" y="4881889"/>
                </a:cubicBezTo>
                <a:cubicBezTo>
                  <a:pt x="2925880" y="4882561"/>
                  <a:pt x="2925855" y="4883091"/>
                  <a:pt x="2925825" y="4883413"/>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117" name="!!foto_polopicknick">
            <a:extLst>
              <a:ext uri="{FF2B5EF4-FFF2-40B4-BE49-F238E27FC236}">
                <a16:creationId xmlns:a16="http://schemas.microsoft.com/office/drawing/2014/main" id="{9C9BAE12-7DA2-77E2-EA43-354A40945673}"/>
              </a:ext>
            </a:extLst>
          </p:cNvPr>
          <p:cNvSpPr/>
          <p:nvPr/>
        </p:nvSpPr>
        <p:spPr>
          <a:xfrm>
            <a:off x="-54974" y="77288"/>
            <a:ext cx="4776088" cy="4761616"/>
          </a:xfrm>
          <a:custGeom>
            <a:avLst/>
            <a:gdLst>
              <a:gd name="connsiteX0" fmla="*/ 2833828 w 4776088"/>
              <a:gd name="connsiteY0" fmla="*/ 4729866 h 4761616"/>
              <a:gd name="connsiteX1" fmla="*/ 4684503 w 4776088"/>
              <a:gd name="connsiteY1" fmla="*/ 3087278 h 4761616"/>
              <a:gd name="connsiteX2" fmla="*/ 4135499 w 4776088"/>
              <a:gd name="connsiteY2" fmla="*/ 780574 h 4761616"/>
              <a:gd name="connsiteX3" fmla="*/ 1555767 w 4776088"/>
              <a:gd name="connsiteY3" fmla="*/ 97267 h 4761616"/>
              <a:gd name="connsiteX4" fmla="*/ 131604 w 4776088"/>
              <a:gd name="connsiteY4" fmla="*/ 1220366 h 4761616"/>
              <a:gd name="connsiteX5" fmla="*/ 302797 w 4776088"/>
              <a:gd name="connsiteY5" fmla="*/ 3417862 h 4761616"/>
              <a:gd name="connsiteX6" fmla="*/ 2507670 w 4776088"/>
              <a:gd name="connsiteY6" fmla="*/ 4760857 h 4761616"/>
              <a:gd name="connsiteX7" fmla="*/ 2833828 w 4776088"/>
              <a:gd name="connsiteY7" fmla="*/ 4728389 h 4761616"/>
              <a:gd name="connsiteX8" fmla="*/ 2833828 w 4776088"/>
              <a:gd name="connsiteY8" fmla="*/ 4729866 h 476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76088" h="4761616" fill="none" extrusionOk="0">
                <a:moveTo>
                  <a:pt x="2833828" y="4729866"/>
                </a:moveTo>
                <a:cubicBezTo>
                  <a:pt x="3639559" y="4715565"/>
                  <a:pt x="4427014" y="3932331"/>
                  <a:pt x="4684503" y="3087278"/>
                </a:cubicBezTo>
                <a:cubicBezTo>
                  <a:pt x="4848105" y="2375803"/>
                  <a:pt x="4756223" y="1412326"/>
                  <a:pt x="4135499" y="780574"/>
                </a:cubicBezTo>
                <a:cubicBezTo>
                  <a:pt x="3434723" y="20669"/>
                  <a:pt x="2515100" y="-53494"/>
                  <a:pt x="1555767" y="97267"/>
                </a:cubicBezTo>
                <a:cubicBezTo>
                  <a:pt x="883679" y="240495"/>
                  <a:pt x="477958" y="620239"/>
                  <a:pt x="131604" y="1220366"/>
                </a:cubicBezTo>
                <a:cubicBezTo>
                  <a:pt x="-161836" y="1844500"/>
                  <a:pt x="-38208" y="2792209"/>
                  <a:pt x="302797" y="3417862"/>
                </a:cubicBezTo>
                <a:cubicBezTo>
                  <a:pt x="709744" y="4129520"/>
                  <a:pt x="1606588" y="4837897"/>
                  <a:pt x="2507670" y="4760857"/>
                </a:cubicBezTo>
                <a:cubicBezTo>
                  <a:pt x="2622905" y="4754782"/>
                  <a:pt x="2729973" y="4751857"/>
                  <a:pt x="2833828" y="4728389"/>
                </a:cubicBezTo>
                <a:cubicBezTo>
                  <a:pt x="2833904" y="4728907"/>
                  <a:pt x="2833834" y="4729575"/>
                  <a:pt x="2833828" y="4729866"/>
                </a:cubicBezTo>
                <a:close/>
              </a:path>
              <a:path w="4776088" h="4761616" stroke="0" extrusionOk="0">
                <a:moveTo>
                  <a:pt x="2833828" y="4729866"/>
                </a:moveTo>
                <a:cubicBezTo>
                  <a:pt x="3609659" y="4448459"/>
                  <a:pt x="4562248" y="3925210"/>
                  <a:pt x="4684503" y="3087278"/>
                </a:cubicBezTo>
                <a:cubicBezTo>
                  <a:pt x="4929920" y="2452011"/>
                  <a:pt x="4775389" y="1437290"/>
                  <a:pt x="4135499" y="780574"/>
                </a:cubicBezTo>
                <a:cubicBezTo>
                  <a:pt x="3581392" y="-39695"/>
                  <a:pt x="2389343" y="-97154"/>
                  <a:pt x="1555767" y="97267"/>
                </a:cubicBezTo>
                <a:cubicBezTo>
                  <a:pt x="930609" y="153660"/>
                  <a:pt x="375427" y="624516"/>
                  <a:pt x="131604" y="1220366"/>
                </a:cubicBezTo>
                <a:cubicBezTo>
                  <a:pt x="-57648" y="1905705"/>
                  <a:pt x="42535" y="2789905"/>
                  <a:pt x="302797" y="3417862"/>
                </a:cubicBezTo>
                <a:cubicBezTo>
                  <a:pt x="697829" y="4198253"/>
                  <a:pt x="1582464" y="4721139"/>
                  <a:pt x="2507670" y="4760857"/>
                </a:cubicBezTo>
                <a:cubicBezTo>
                  <a:pt x="2599781" y="4765553"/>
                  <a:pt x="2732980" y="4762599"/>
                  <a:pt x="2833828" y="4728389"/>
                </a:cubicBezTo>
                <a:cubicBezTo>
                  <a:pt x="2833720" y="4728780"/>
                  <a:pt x="2833867" y="4729411"/>
                  <a:pt x="2833828" y="4729866"/>
                </a:cubicBezTo>
                <a:close/>
              </a:path>
            </a:pathLst>
          </a:custGeom>
          <a:blipFill dpi="0" rotWithShape="1">
            <a:blip r:embed="rId3"/>
            <a:srcRect/>
            <a:stretch>
              <a:fillRect l="-9294" r="-41210"/>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118" name="!!foto2_elemnt">
            <a:extLst>
              <a:ext uri="{FF2B5EF4-FFF2-40B4-BE49-F238E27FC236}">
                <a16:creationId xmlns:a16="http://schemas.microsoft.com/office/drawing/2014/main" id="{1A892B33-7D94-3C47-CFEC-3BEB4C2A2DE1}"/>
              </a:ext>
            </a:extLst>
          </p:cNvPr>
          <p:cNvSpPr/>
          <p:nvPr/>
        </p:nvSpPr>
        <p:spPr>
          <a:xfrm>
            <a:off x="3949836" y="4032226"/>
            <a:ext cx="2236758" cy="2327008"/>
          </a:xfrm>
          <a:custGeom>
            <a:avLst/>
            <a:gdLst>
              <a:gd name="connsiteX0" fmla="*/ 1102473 w 2236758"/>
              <a:gd name="connsiteY0" fmla="*/ 4216 h 2327008"/>
              <a:gd name="connsiteX1" fmla="*/ 114982 w 2236758"/>
              <a:gd name="connsiteY1" fmla="*/ 763762 h 2327008"/>
              <a:gd name="connsiteX2" fmla="*/ 16669 w 2236758"/>
              <a:gd name="connsiteY2" fmla="*/ 1470187 h 2327008"/>
              <a:gd name="connsiteX3" fmla="*/ 859069 w 2236758"/>
              <a:gd name="connsiteY3" fmla="*/ 2307828 h 2327008"/>
              <a:gd name="connsiteX4" fmla="*/ 1978965 w 2236758"/>
              <a:gd name="connsiteY4" fmla="*/ 1878502 h 2327008"/>
              <a:gd name="connsiteX5" fmla="*/ 2208494 w 2236758"/>
              <a:gd name="connsiteY5" fmla="*/ 1377424 h 2327008"/>
              <a:gd name="connsiteX6" fmla="*/ 2204927 w 2236758"/>
              <a:gd name="connsiteY6" fmla="*/ 820451 h 2327008"/>
              <a:gd name="connsiteX7" fmla="*/ 2015040 w 2236758"/>
              <a:gd name="connsiteY7" fmla="*/ 456138 h 2327008"/>
              <a:gd name="connsiteX8" fmla="*/ 1652312 w 2236758"/>
              <a:gd name="connsiteY8" fmla="*/ 117990 h 2327008"/>
              <a:gd name="connsiteX9" fmla="*/ 1165901 w 2236758"/>
              <a:gd name="connsiteY9" fmla="*/ 252 h 2327008"/>
              <a:gd name="connsiteX10" fmla="*/ 1102473 w 2236758"/>
              <a:gd name="connsiteY10" fmla="*/ 4216 h 232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6758" h="2327008" fill="none" extrusionOk="0">
                <a:moveTo>
                  <a:pt x="1102473" y="4216"/>
                </a:moveTo>
                <a:cubicBezTo>
                  <a:pt x="660672" y="35944"/>
                  <a:pt x="318653" y="312080"/>
                  <a:pt x="114982" y="763762"/>
                </a:cubicBezTo>
                <a:cubicBezTo>
                  <a:pt x="37878" y="947039"/>
                  <a:pt x="-21002" y="1213377"/>
                  <a:pt x="16669" y="1470187"/>
                </a:cubicBezTo>
                <a:cubicBezTo>
                  <a:pt x="89778" y="1874947"/>
                  <a:pt x="453584" y="2234327"/>
                  <a:pt x="859069" y="2307828"/>
                </a:cubicBezTo>
                <a:cubicBezTo>
                  <a:pt x="1233550" y="2372238"/>
                  <a:pt x="1683661" y="2243430"/>
                  <a:pt x="1978965" y="1878502"/>
                </a:cubicBezTo>
                <a:cubicBezTo>
                  <a:pt x="2093406" y="1743132"/>
                  <a:pt x="2162229" y="1559426"/>
                  <a:pt x="2208494" y="1377424"/>
                </a:cubicBezTo>
                <a:cubicBezTo>
                  <a:pt x="2229854" y="1170194"/>
                  <a:pt x="2248138" y="1007898"/>
                  <a:pt x="2204927" y="820451"/>
                </a:cubicBezTo>
                <a:cubicBezTo>
                  <a:pt x="2159107" y="685736"/>
                  <a:pt x="2075346" y="577088"/>
                  <a:pt x="2015040" y="456138"/>
                </a:cubicBezTo>
                <a:cubicBezTo>
                  <a:pt x="1946561" y="301178"/>
                  <a:pt x="1797753" y="182601"/>
                  <a:pt x="1652312" y="117990"/>
                </a:cubicBezTo>
                <a:cubicBezTo>
                  <a:pt x="1472432" y="30694"/>
                  <a:pt x="1334075" y="-465"/>
                  <a:pt x="1165901" y="252"/>
                </a:cubicBezTo>
                <a:cubicBezTo>
                  <a:pt x="1144033" y="1224"/>
                  <a:pt x="1125678" y="2751"/>
                  <a:pt x="1102473" y="4216"/>
                </a:cubicBezTo>
                <a:close/>
              </a:path>
              <a:path w="2236758" h="2327008" stroke="0" extrusionOk="0">
                <a:moveTo>
                  <a:pt x="1102473" y="4216"/>
                </a:moveTo>
                <a:cubicBezTo>
                  <a:pt x="655526" y="43935"/>
                  <a:pt x="269284" y="349831"/>
                  <a:pt x="114982" y="763762"/>
                </a:cubicBezTo>
                <a:cubicBezTo>
                  <a:pt x="1338" y="995549"/>
                  <a:pt x="5665" y="1258984"/>
                  <a:pt x="16669" y="1470187"/>
                </a:cubicBezTo>
                <a:cubicBezTo>
                  <a:pt x="111267" y="1870274"/>
                  <a:pt x="524460" y="2205649"/>
                  <a:pt x="859069" y="2307828"/>
                </a:cubicBezTo>
                <a:cubicBezTo>
                  <a:pt x="1306345" y="2357137"/>
                  <a:pt x="1676485" y="2151156"/>
                  <a:pt x="1978965" y="1878502"/>
                </a:cubicBezTo>
                <a:cubicBezTo>
                  <a:pt x="2099861" y="1730784"/>
                  <a:pt x="2184726" y="1569571"/>
                  <a:pt x="2208494" y="1377424"/>
                </a:cubicBezTo>
                <a:cubicBezTo>
                  <a:pt x="2229906" y="1192283"/>
                  <a:pt x="2251508" y="997008"/>
                  <a:pt x="2204927" y="820451"/>
                </a:cubicBezTo>
                <a:cubicBezTo>
                  <a:pt x="2168299" y="679919"/>
                  <a:pt x="2080297" y="580681"/>
                  <a:pt x="2015040" y="456138"/>
                </a:cubicBezTo>
                <a:cubicBezTo>
                  <a:pt x="1931179" y="308894"/>
                  <a:pt x="1816127" y="205831"/>
                  <a:pt x="1652312" y="117990"/>
                </a:cubicBezTo>
                <a:cubicBezTo>
                  <a:pt x="1529899" y="19071"/>
                  <a:pt x="1328456" y="6066"/>
                  <a:pt x="1165901" y="252"/>
                </a:cubicBezTo>
                <a:cubicBezTo>
                  <a:pt x="1143827" y="675"/>
                  <a:pt x="1123386" y="1985"/>
                  <a:pt x="1102473" y="4216"/>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19" name="!!foto2">
            <a:extLst>
              <a:ext uri="{FF2B5EF4-FFF2-40B4-BE49-F238E27FC236}">
                <a16:creationId xmlns:a16="http://schemas.microsoft.com/office/drawing/2014/main" id="{D2ABAA16-776A-70C0-DC1F-A289BCD3DAE5}"/>
              </a:ext>
            </a:extLst>
          </p:cNvPr>
          <p:cNvSpPr/>
          <p:nvPr/>
        </p:nvSpPr>
        <p:spPr>
          <a:xfrm>
            <a:off x="4028807" y="4114385"/>
            <a:ext cx="2078816" cy="2162690"/>
          </a:xfrm>
          <a:custGeom>
            <a:avLst/>
            <a:gdLst>
              <a:gd name="connsiteX0" fmla="*/ 1024625 w 2078816"/>
              <a:gd name="connsiteY0" fmla="*/ 3918 h 2162690"/>
              <a:gd name="connsiteX1" fmla="*/ 106862 w 2078816"/>
              <a:gd name="connsiteY1" fmla="*/ 709830 h 2162690"/>
              <a:gd name="connsiteX2" fmla="*/ 15492 w 2078816"/>
              <a:gd name="connsiteY2" fmla="*/ 1366372 h 2162690"/>
              <a:gd name="connsiteX3" fmla="*/ 798408 w 2078816"/>
              <a:gd name="connsiteY3" fmla="*/ 2144864 h 2162690"/>
              <a:gd name="connsiteX4" fmla="*/ 1839226 w 2078816"/>
              <a:gd name="connsiteY4" fmla="*/ 1745855 h 2162690"/>
              <a:gd name="connsiteX5" fmla="*/ 2052548 w 2078816"/>
              <a:gd name="connsiteY5" fmla="*/ 1280159 h 2162690"/>
              <a:gd name="connsiteX6" fmla="*/ 2049232 w 2078816"/>
              <a:gd name="connsiteY6" fmla="*/ 762516 h 2162690"/>
              <a:gd name="connsiteX7" fmla="*/ 1872754 w 2078816"/>
              <a:gd name="connsiteY7" fmla="*/ 423929 h 2162690"/>
              <a:gd name="connsiteX8" fmla="*/ 1535639 w 2078816"/>
              <a:gd name="connsiteY8" fmla="*/ 109658 h 2162690"/>
              <a:gd name="connsiteX9" fmla="*/ 1083574 w 2078816"/>
              <a:gd name="connsiteY9" fmla="*/ 234 h 2162690"/>
              <a:gd name="connsiteX10" fmla="*/ 1024625 w 2078816"/>
              <a:gd name="connsiteY10" fmla="*/ 3918 h 216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816" h="2162690" fill="none" extrusionOk="0">
                <a:moveTo>
                  <a:pt x="1024625" y="3918"/>
                </a:moveTo>
                <a:cubicBezTo>
                  <a:pt x="589517" y="3765"/>
                  <a:pt x="303022" y="276219"/>
                  <a:pt x="106862" y="709830"/>
                </a:cubicBezTo>
                <a:cubicBezTo>
                  <a:pt x="34729" y="881013"/>
                  <a:pt x="-13556" y="1106864"/>
                  <a:pt x="15492" y="1366372"/>
                </a:cubicBezTo>
                <a:cubicBezTo>
                  <a:pt x="66832" y="1684579"/>
                  <a:pt x="445341" y="2098408"/>
                  <a:pt x="798408" y="2144864"/>
                </a:cubicBezTo>
                <a:cubicBezTo>
                  <a:pt x="1149686" y="2206075"/>
                  <a:pt x="1552897" y="2095938"/>
                  <a:pt x="1839226" y="1745855"/>
                </a:cubicBezTo>
                <a:cubicBezTo>
                  <a:pt x="1945534" y="1617895"/>
                  <a:pt x="2009265" y="1449338"/>
                  <a:pt x="2052548" y="1280159"/>
                </a:cubicBezTo>
                <a:cubicBezTo>
                  <a:pt x="2068506" y="1081988"/>
                  <a:pt x="2095205" y="955383"/>
                  <a:pt x="2049232" y="762516"/>
                </a:cubicBezTo>
                <a:cubicBezTo>
                  <a:pt x="1999130" y="637950"/>
                  <a:pt x="1934722" y="534409"/>
                  <a:pt x="1872754" y="423929"/>
                </a:cubicBezTo>
                <a:cubicBezTo>
                  <a:pt x="1806063" y="281806"/>
                  <a:pt x="1668439" y="153484"/>
                  <a:pt x="1535639" y="109658"/>
                </a:cubicBezTo>
                <a:cubicBezTo>
                  <a:pt x="1375185" y="30337"/>
                  <a:pt x="1238265" y="16609"/>
                  <a:pt x="1083574" y="234"/>
                </a:cubicBezTo>
                <a:cubicBezTo>
                  <a:pt x="1063361" y="1000"/>
                  <a:pt x="1045834" y="2472"/>
                  <a:pt x="1024625" y="3918"/>
                </a:cubicBezTo>
                <a:close/>
              </a:path>
              <a:path w="2078816" h="2162690" stroke="0" extrusionOk="0">
                <a:moveTo>
                  <a:pt x="1024625" y="3918"/>
                </a:moveTo>
                <a:cubicBezTo>
                  <a:pt x="543372" y="29729"/>
                  <a:pt x="228234" y="309148"/>
                  <a:pt x="106862" y="709830"/>
                </a:cubicBezTo>
                <a:cubicBezTo>
                  <a:pt x="547" y="925755"/>
                  <a:pt x="5337" y="1170141"/>
                  <a:pt x="15492" y="1366372"/>
                </a:cubicBezTo>
                <a:cubicBezTo>
                  <a:pt x="101677" y="1739472"/>
                  <a:pt x="448633" y="2060632"/>
                  <a:pt x="798408" y="2144864"/>
                </a:cubicBezTo>
                <a:cubicBezTo>
                  <a:pt x="1227769" y="2178238"/>
                  <a:pt x="1580353" y="2029227"/>
                  <a:pt x="1839226" y="1745855"/>
                </a:cubicBezTo>
                <a:cubicBezTo>
                  <a:pt x="1951216" y="1608647"/>
                  <a:pt x="2039322" y="1465550"/>
                  <a:pt x="2052548" y="1280159"/>
                </a:cubicBezTo>
                <a:cubicBezTo>
                  <a:pt x="2067847" y="1107447"/>
                  <a:pt x="2095441" y="923193"/>
                  <a:pt x="2049232" y="762516"/>
                </a:cubicBezTo>
                <a:cubicBezTo>
                  <a:pt x="2003023" y="622192"/>
                  <a:pt x="1925161" y="551100"/>
                  <a:pt x="1872754" y="423929"/>
                </a:cubicBezTo>
                <a:cubicBezTo>
                  <a:pt x="1799140" y="279868"/>
                  <a:pt x="1688450" y="191619"/>
                  <a:pt x="1535639" y="109658"/>
                </a:cubicBezTo>
                <a:cubicBezTo>
                  <a:pt x="1399952" y="34451"/>
                  <a:pt x="1232992" y="8378"/>
                  <a:pt x="1083574" y="234"/>
                </a:cubicBezTo>
                <a:cubicBezTo>
                  <a:pt x="1061768" y="682"/>
                  <a:pt x="1043535" y="500"/>
                  <a:pt x="1024625" y="3918"/>
                </a:cubicBezTo>
                <a:close/>
              </a:path>
            </a:pathLst>
          </a:custGeom>
          <a:blipFill>
            <a:blip r:embed="rId4"/>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20" name="!!foto1_element">
            <a:extLst>
              <a:ext uri="{FF2B5EF4-FFF2-40B4-BE49-F238E27FC236}">
                <a16:creationId xmlns:a16="http://schemas.microsoft.com/office/drawing/2014/main" id="{D0A35EDD-1910-9045-907C-2FA6D544B59E}"/>
              </a:ext>
            </a:extLst>
          </p:cNvPr>
          <p:cNvSpPr/>
          <p:nvPr/>
        </p:nvSpPr>
        <p:spPr>
          <a:xfrm>
            <a:off x="1371129" y="3634183"/>
            <a:ext cx="2730414" cy="2900868"/>
          </a:xfrm>
          <a:custGeom>
            <a:avLst/>
            <a:gdLst>
              <a:gd name="connsiteX0" fmla="*/ 217804 w 2730414"/>
              <a:gd name="connsiteY0" fmla="*/ 2228246 h 2900868"/>
              <a:gd name="connsiteX1" fmla="*/ 1936984 w 2730414"/>
              <a:gd name="connsiteY1" fmla="*/ 2802849 h 2900868"/>
              <a:gd name="connsiteX2" fmla="*/ 2658550 w 2730414"/>
              <a:gd name="connsiteY2" fmla="*/ 1165098 h 2900868"/>
              <a:gd name="connsiteX3" fmla="*/ 1786051 w 2730414"/>
              <a:gd name="connsiteY3" fmla="*/ 246924 h 2900868"/>
              <a:gd name="connsiteX4" fmla="*/ 973131 w 2730414"/>
              <a:gd name="connsiteY4" fmla="*/ 1327 h 2900868"/>
              <a:gd name="connsiteX5" fmla="*/ 470021 w 2730414"/>
              <a:gd name="connsiteY5" fmla="*/ 222431 h 2900868"/>
              <a:gd name="connsiteX6" fmla="*/ 207875 w 2730414"/>
              <a:gd name="connsiteY6" fmla="*/ 507746 h 2900868"/>
              <a:gd name="connsiteX7" fmla="*/ 11264 w 2730414"/>
              <a:gd name="connsiteY7" fmla="*/ 1596712 h 2900868"/>
              <a:gd name="connsiteX8" fmla="*/ 217804 w 2730414"/>
              <a:gd name="connsiteY8" fmla="*/ 2228907 h 2900868"/>
              <a:gd name="connsiteX9" fmla="*/ 217804 w 2730414"/>
              <a:gd name="connsiteY9" fmla="*/ 2228246 h 290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0414" h="2900868" fill="none" extrusionOk="0">
                <a:moveTo>
                  <a:pt x="217804" y="2228246"/>
                </a:moveTo>
                <a:cubicBezTo>
                  <a:pt x="549279" y="2781364"/>
                  <a:pt x="1201413" y="3062422"/>
                  <a:pt x="1936984" y="2802849"/>
                </a:cubicBezTo>
                <a:cubicBezTo>
                  <a:pt x="2523459" y="2548978"/>
                  <a:pt x="2892421" y="1848056"/>
                  <a:pt x="2658550" y="1165098"/>
                </a:cubicBezTo>
                <a:cubicBezTo>
                  <a:pt x="2539391" y="734102"/>
                  <a:pt x="2159975" y="454299"/>
                  <a:pt x="1786051" y="246924"/>
                </a:cubicBezTo>
                <a:cubicBezTo>
                  <a:pt x="1485240" y="124105"/>
                  <a:pt x="1223212" y="-353"/>
                  <a:pt x="973131" y="1327"/>
                </a:cubicBezTo>
                <a:cubicBezTo>
                  <a:pt x="771135" y="42297"/>
                  <a:pt x="597210" y="85299"/>
                  <a:pt x="470021" y="222431"/>
                </a:cubicBezTo>
                <a:cubicBezTo>
                  <a:pt x="361558" y="294537"/>
                  <a:pt x="278049" y="394779"/>
                  <a:pt x="207875" y="507746"/>
                </a:cubicBezTo>
                <a:cubicBezTo>
                  <a:pt x="31172" y="820873"/>
                  <a:pt x="-47219" y="1302450"/>
                  <a:pt x="11264" y="1596712"/>
                </a:cubicBezTo>
                <a:cubicBezTo>
                  <a:pt x="4355" y="1802478"/>
                  <a:pt x="78913" y="2036511"/>
                  <a:pt x="217804" y="2228907"/>
                </a:cubicBezTo>
                <a:cubicBezTo>
                  <a:pt x="217852" y="2228612"/>
                  <a:pt x="217781" y="2228564"/>
                  <a:pt x="217804" y="2228246"/>
                </a:cubicBezTo>
                <a:close/>
              </a:path>
              <a:path w="2730414" h="2900868" stroke="0" extrusionOk="0">
                <a:moveTo>
                  <a:pt x="217804" y="2228246"/>
                </a:moveTo>
                <a:cubicBezTo>
                  <a:pt x="549294" y="2853593"/>
                  <a:pt x="1299104" y="3166021"/>
                  <a:pt x="1936984" y="2802849"/>
                </a:cubicBezTo>
                <a:cubicBezTo>
                  <a:pt x="2575258" y="2591506"/>
                  <a:pt x="2904197" y="1759342"/>
                  <a:pt x="2658550" y="1165098"/>
                </a:cubicBezTo>
                <a:cubicBezTo>
                  <a:pt x="2521203" y="774411"/>
                  <a:pt x="2157823" y="497903"/>
                  <a:pt x="1786051" y="246924"/>
                </a:cubicBezTo>
                <a:cubicBezTo>
                  <a:pt x="1571081" y="99784"/>
                  <a:pt x="1236712" y="-6666"/>
                  <a:pt x="973131" y="1327"/>
                </a:cubicBezTo>
                <a:cubicBezTo>
                  <a:pt x="779910" y="-9870"/>
                  <a:pt x="628131" y="65615"/>
                  <a:pt x="470021" y="222431"/>
                </a:cubicBezTo>
                <a:cubicBezTo>
                  <a:pt x="381922" y="296543"/>
                  <a:pt x="271192" y="396515"/>
                  <a:pt x="207875" y="507746"/>
                </a:cubicBezTo>
                <a:cubicBezTo>
                  <a:pt x="35461" y="760023"/>
                  <a:pt x="-52004" y="1262899"/>
                  <a:pt x="11264" y="1596712"/>
                </a:cubicBezTo>
                <a:cubicBezTo>
                  <a:pt x="10826" y="1819373"/>
                  <a:pt x="105327" y="2064140"/>
                  <a:pt x="217804" y="2228907"/>
                </a:cubicBezTo>
                <a:cubicBezTo>
                  <a:pt x="217850" y="2228671"/>
                  <a:pt x="217859" y="2228329"/>
                  <a:pt x="217804" y="222824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121" name="!!foto1">
            <a:extLst>
              <a:ext uri="{FF2B5EF4-FFF2-40B4-BE49-F238E27FC236}">
                <a16:creationId xmlns:a16="http://schemas.microsoft.com/office/drawing/2014/main" id="{D677DEA8-1419-2F63-8A14-D743093E9DE7}"/>
              </a:ext>
            </a:extLst>
          </p:cNvPr>
          <p:cNvSpPr/>
          <p:nvPr/>
        </p:nvSpPr>
        <p:spPr>
          <a:xfrm>
            <a:off x="1456853" y="3725257"/>
            <a:ext cx="2558966" cy="2718720"/>
          </a:xfrm>
          <a:custGeom>
            <a:avLst/>
            <a:gdLst>
              <a:gd name="connsiteX0" fmla="*/ 204127 w 2558966"/>
              <a:gd name="connsiteY0" fmla="*/ 2088333 h 2718720"/>
              <a:gd name="connsiteX1" fmla="*/ 1815357 w 2558966"/>
              <a:gd name="connsiteY1" fmla="*/ 2626856 h 2718720"/>
              <a:gd name="connsiteX2" fmla="*/ 2491615 w 2558966"/>
              <a:gd name="connsiteY2" fmla="*/ 1091940 h 2718720"/>
              <a:gd name="connsiteX3" fmla="*/ 1673901 w 2558966"/>
              <a:gd name="connsiteY3" fmla="*/ 231419 h 2718720"/>
              <a:gd name="connsiteX4" fmla="*/ 912026 w 2558966"/>
              <a:gd name="connsiteY4" fmla="*/ 1244 h 2718720"/>
              <a:gd name="connsiteX5" fmla="*/ 440508 w 2558966"/>
              <a:gd name="connsiteY5" fmla="*/ 208464 h 2718720"/>
              <a:gd name="connsiteX6" fmla="*/ 194822 w 2558966"/>
              <a:gd name="connsiteY6" fmla="*/ 475865 h 2718720"/>
              <a:gd name="connsiteX7" fmla="*/ 10557 w 2558966"/>
              <a:gd name="connsiteY7" fmla="*/ 1496453 h 2718720"/>
              <a:gd name="connsiteX8" fmla="*/ 204127 w 2558966"/>
              <a:gd name="connsiteY8" fmla="*/ 2088952 h 2718720"/>
              <a:gd name="connsiteX9" fmla="*/ 204127 w 2558966"/>
              <a:gd name="connsiteY9" fmla="*/ 2088333 h 271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8966" h="2718720" fill="none" extrusionOk="0">
                <a:moveTo>
                  <a:pt x="204127" y="2088333"/>
                </a:moveTo>
                <a:cubicBezTo>
                  <a:pt x="504850" y="2594394"/>
                  <a:pt x="1222804" y="2868079"/>
                  <a:pt x="1815357" y="2626856"/>
                </a:cubicBezTo>
                <a:cubicBezTo>
                  <a:pt x="2367924" y="2388488"/>
                  <a:pt x="2713235" y="1777905"/>
                  <a:pt x="2491615" y="1091940"/>
                </a:cubicBezTo>
                <a:cubicBezTo>
                  <a:pt x="2370345" y="696414"/>
                  <a:pt x="2032235" y="371470"/>
                  <a:pt x="1673901" y="231419"/>
                </a:cubicBezTo>
                <a:cubicBezTo>
                  <a:pt x="1399699" y="113312"/>
                  <a:pt x="1132147" y="4952"/>
                  <a:pt x="912026" y="1244"/>
                </a:cubicBezTo>
                <a:cubicBezTo>
                  <a:pt x="730881" y="19630"/>
                  <a:pt x="565283" y="83473"/>
                  <a:pt x="440508" y="208464"/>
                </a:cubicBezTo>
                <a:cubicBezTo>
                  <a:pt x="349156" y="285282"/>
                  <a:pt x="272760" y="362927"/>
                  <a:pt x="194822" y="475865"/>
                </a:cubicBezTo>
                <a:cubicBezTo>
                  <a:pt x="34936" y="774299"/>
                  <a:pt x="-46719" y="1227029"/>
                  <a:pt x="10557" y="1496453"/>
                </a:cubicBezTo>
                <a:cubicBezTo>
                  <a:pt x="9116" y="1692028"/>
                  <a:pt x="61088" y="1908401"/>
                  <a:pt x="204127" y="2088952"/>
                </a:cubicBezTo>
                <a:cubicBezTo>
                  <a:pt x="204072" y="2088653"/>
                  <a:pt x="204077" y="2088406"/>
                  <a:pt x="204127" y="2088333"/>
                </a:cubicBezTo>
                <a:close/>
              </a:path>
              <a:path w="2558966" h="2718720" stroke="0" extrusionOk="0">
                <a:moveTo>
                  <a:pt x="204127" y="2088333"/>
                </a:moveTo>
                <a:cubicBezTo>
                  <a:pt x="513705" y="2682095"/>
                  <a:pt x="1224892" y="2941840"/>
                  <a:pt x="1815357" y="2626856"/>
                </a:cubicBezTo>
                <a:cubicBezTo>
                  <a:pt x="2394140" y="2401085"/>
                  <a:pt x="2759303" y="1593133"/>
                  <a:pt x="2491615" y="1091940"/>
                </a:cubicBezTo>
                <a:cubicBezTo>
                  <a:pt x="2363536" y="726377"/>
                  <a:pt x="2021327" y="504686"/>
                  <a:pt x="1673901" y="231419"/>
                </a:cubicBezTo>
                <a:cubicBezTo>
                  <a:pt x="1456925" y="95415"/>
                  <a:pt x="1144892" y="-1804"/>
                  <a:pt x="912026" y="1244"/>
                </a:cubicBezTo>
                <a:cubicBezTo>
                  <a:pt x="732982" y="1841"/>
                  <a:pt x="579605" y="71665"/>
                  <a:pt x="440508" y="208464"/>
                </a:cubicBezTo>
                <a:cubicBezTo>
                  <a:pt x="355794" y="289448"/>
                  <a:pt x="251153" y="369021"/>
                  <a:pt x="194822" y="475865"/>
                </a:cubicBezTo>
                <a:cubicBezTo>
                  <a:pt x="28422" y="740380"/>
                  <a:pt x="-65157" y="1193451"/>
                  <a:pt x="10557" y="1496453"/>
                </a:cubicBezTo>
                <a:cubicBezTo>
                  <a:pt x="-7146" y="1705300"/>
                  <a:pt x="96428" y="1916080"/>
                  <a:pt x="204127" y="2088952"/>
                </a:cubicBezTo>
                <a:cubicBezTo>
                  <a:pt x="204138" y="2088884"/>
                  <a:pt x="204116" y="2088614"/>
                  <a:pt x="204127" y="2088333"/>
                </a:cubicBezTo>
                <a:close/>
              </a:path>
            </a:pathLst>
          </a:custGeom>
          <a:blipFill>
            <a:blip r:embed="rId5"/>
            <a:srcRect/>
            <a:stretch>
              <a:fillRect l="-10887" r="-49499"/>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122" name="!!fotoaanbevolen_elemnt">
            <a:extLst>
              <a:ext uri="{FF2B5EF4-FFF2-40B4-BE49-F238E27FC236}">
                <a16:creationId xmlns:a16="http://schemas.microsoft.com/office/drawing/2014/main" id="{4C448F8D-C602-870E-D805-9F56F7BC8A5F}"/>
              </a:ext>
            </a:extLst>
          </p:cNvPr>
          <p:cNvSpPr/>
          <p:nvPr/>
        </p:nvSpPr>
        <p:spPr>
          <a:xfrm>
            <a:off x="7675010" y="2716671"/>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123" name="!!fotoaanbevolen">
            <a:extLst>
              <a:ext uri="{FF2B5EF4-FFF2-40B4-BE49-F238E27FC236}">
                <a16:creationId xmlns:a16="http://schemas.microsoft.com/office/drawing/2014/main" id="{9B7E37FB-B433-270B-D5A2-6A68F949F6E7}"/>
              </a:ext>
            </a:extLst>
          </p:cNvPr>
          <p:cNvSpPr/>
          <p:nvPr/>
        </p:nvSpPr>
        <p:spPr>
          <a:xfrm>
            <a:off x="7733917" y="2777956"/>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124" name="!!aanbevolen door harald">
            <a:extLst>
              <a:ext uri="{FF2B5EF4-FFF2-40B4-BE49-F238E27FC236}">
                <a16:creationId xmlns:a16="http://schemas.microsoft.com/office/drawing/2014/main" id="{E39B1A0D-9A45-08DA-F3E2-FFEE5396299B}"/>
              </a:ext>
            </a:extLst>
          </p:cNvPr>
          <p:cNvGrpSpPr/>
          <p:nvPr/>
        </p:nvGrpSpPr>
        <p:grpSpPr>
          <a:xfrm>
            <a:off x="5966962" y="2837389"/>
            <a:ext cx="1841969" cy="594678"/>
            <a:chOff x="4891022" y="3038475"/>
            <a:chExt cx="2406555" cy="776954"/>
          </a:xfrm>
        </p:grpSpPr>
        <p:sp>
          <p:nvSpPr>
            <p:cNvPr id="125" name="Vrije vorm: vorm 124">
              <a:extLst>
                <a:ext uri="{FF2B5EF4-FFF2-40B4-BE49-F238E27FC236}">
                  <a16:creationId xmlns:a16="http://schemas.microsoft.com/office/drawing/2014/main" id="{0EBC09AB-5875-4F5B-17BA-25B15AFF2C96}"/>
                </a:ext>
              </a:extLst>
            </p:cNvPr>
            <p:cNvSpPr/>
            <p:nvPr/>
          </p:nvSpPr>
          <p:spPr>
            <a:xfrm>
              <a:off x="4891022" y="3038475"/>
              <a:ext cx="2406555" cy="776954"/>
            </a:xfrm>
            <a:custGeom>
              <a:avLst/>
              <a:gdLst>
                <a:gd name="connsiteX0" fmla="*/ 2389125 w 2406555"/>
                <a:gd name="connsiteY0" fmla="*/ 331184 h 776954"/>
                <a:gd name="connsiteX1" fmla="*/ 2406555 w 2406555"/>
                <a:gd name="connsiteY1" fmla="*/ 188786 h 776954"/>
                <a:gd name="connsiteX2" fmla="*/ 2406555 w 2406555"/>
                <a:gd name="connsiteY2" fmla="*/ 185166 h 776954"/>
                <a:gd name="connsiteX3" fmla="*/ 2392458 w 2406555"/>
                <a:gd name="connsiteY3" fmla="*/ 104680 h 776954"/>
                <a:gd name="connsiteX4" fmla="*/ 2341024 w 2406555"/>
                <a:gd name="connsiteY4" fmla="*/ 40005 h 776954"/>
                <a:gd name="connsiteX5" fmla="*/ 2257299 w 2406555"/>
                <a:gd name="connsiteY5" fmla="*/ 16193 h 776954"/>
                <a:gd name="connsiteX6" fmla="*/ 2201768 w 2406555"/>
                <a:gd name="connsiteY6" fmla="*/ 26194 h 776954"/>
                <a:gd name="connsiteX7" fmla="*/ 2143951 w 2406555"/>
                <a:gd name="connsiteY7" fmla="*/ 9430 h 776954"/>
                <a:gd name="connsiteX8" fmla="*/ 2092421 w 2406555"/>
                <a:gd name="connsiteY8" fmla="*/ 19717 h 776954"/>
                <a:gd name="connsiteX9" fmla="*/ 2081086 w 2406555"/>
                <a:gd name="connsiteY9" fmla="*/ 25718 h 776954"/>
                <a:gd name="connsiteX10" fmla="*/ 2044796 w 2406555"/>
                <a:gd name="connsiteY10" fmla="*/ 11239 h 776954"/>
                <a:gd name="connsiteX11" fmla="*/ 2000124 w 2406555"/>
                <a:gd name="connsiteY11" fmla="*/ 5525 h 776954"/>
                <a:gd name="connsiteX12" fmla="*/ 1934211 w 2406555"/>
                <a:gd name="connsiteY12" fmla="*/ 19241 h 776954"/>
                <a:gd name="connsiteX13" fmla="*/ 1881442 w 2406555"/>
                <a:gd name="connsiteY13" fmla="*/ 54197 h 776954"/>
                <a:gd name="connsiteX14" fmla="*/ 1852296 w 2406555"/>
                <a:gd name="connsiteY14" fmla="*/ 90583 h 776954"/>
                <a:gd name="connsiteX15" fmla="*/ 1844009 w 2406555"/>
                <a:gd name="connsiteY15" fmla="*/ 106394 h 776954"/>
                <a:gd name="connsiteX16" fmla="*/ 1811052 w 2406555"/>
                <a:gd name="connsiteY16" fmla="*/ 39053 h 776954"/>
                <a:gd name="connsiteX17" fmla="*/ 1726470 w 2406555"/>
                <a:gd name="connsiteY17" fmla="*/ 5048 h 776954"/>
                <a:gd name="connsiteX18" fmla="*/ 1701420 w 2406555"/>
                <a:gd name="connsiteY18" fmla="*/ 7525 h 776954"/>
                <a:gd name="connsiteX19" fmla="*/ 1699324 w 2406555"/>
                <a:gd name="connsiteY19" fmla="*/ 8001 h 776954"/>
                <a:gd name="connsiteX20" fmla="*/ 1657795 w 2406555"/>
                <a:gd name="connsiteY20" fmla="*/ 28766 h 776954"/>
                <a:gd name="connsiteX21" fmla="*/ 1656366 w 2406555"/>
                <a:gd name="connsiteY21" fmla="*/ 27813 h 776954"/>
                <a:gd name="connsiteX22" fmla="*/ 1564165 w 2406555"/>
                <a:gd name="connsiteY22" fmla="*/ 4191 h 776954"/>
                <a:gd name="connsiteX23" fmla="*/ 1561116 w 2406555"/>
                <a:gd name="connsiteY23" fmla="*/ 4191 h 776954"/>
                <a:gd name="connsiteX24" fmla="*/ 1503966 w 2406555"/>
                <a:gd name="connsiteY24" fmla="*/ 15145 h 776954"/>
                <a:gd name="connsiteX25" fmla="*/ 1469295 w 2406555"/>
                <a:gd name="connsiteY25" fmla="*/ 32957 h 776954"/>
                <a:gd name="connsiteX26" fmla="*/ 1469295 w 2406555"/>
                <a:gd name="connsiteY26" fmla="*/ 32957 h 776954"/>
                <a:gd name="connsiteX27" fmla="*/ 1397191 w 2406555"/>
                <a:gd name="connsiteY27" fmla="*/ 4572 h 776954"/>
                <a:gd name="connsiteX28" fmla="*/ 1333183 w 2406555"/>
                <a:gd name="connsiteY28" fmla="*/ 22193 h 776954"/>
                <a:gd name="connsiteX29" fmla="*/ 1323277 w 2406555"/>
                <a:gd name="connsiteY29" fmla="*/ 29528 h 776954"/>
                <a:gd name="connsiteX30" fmla="*/ 1255173 w 2406555"/>
                <a:gd name="connsiteY30" fmla="*/ 7715 h 776954"/>
                <a:gd name="connsiteX31" fmla="*/ 1234885 w 2406555"/>
                <a:gd name="connsiteY31" fmla="*/ 9144 h 776954"/>
                <a:gd name="connsiteX32" fmla="*/ 1198214 w 2406555"/>
                <a:gd name="connsiteY32" fmla="*/ 19336 h 776954"/>
                <a:gd name="connsiteX33" fmla="*/ 1189356 w 2406555"/>
                <a:gd name="connsiteY33" fmla="*/ 24098 h 776954"/>
                <a:gd name="connsiteX34" fmla="*/ 1155923 w 2406555"/>
                <a:gd name="connsiteY34" fmla="*/ 11144 h 776954"/>
                <a:gd name="connsiteX35" fmla="*/ 1111251 w 2406555"/>
                <a:gd name="connsiteY35" fmla="*/ 5429 h 776954"/>
                <a:gd name="connsiteX36" fmla="*/ 1045338 w 2406555"/>
                <a:gd name="connsiteY36" fmla="*/ 19145 h 776954"/>
                <a:gd name="connsiteX37" fmla="*/ 992569 w 2406555"/>
                <a:gd name="connsiteY37" fmla="*/ 54102 h 776954"/>
                <a:gd name="connsiteX38" fmla="*/ 982282 w 2406555"/>
                <a:gd name="connsiteY38" fmla="*/ 65151 h 776954"/>
                <a:gd name="connsiteX39" fmla="*/ 955707 w 2406555"/>
                <a:gd name="connsiteY39" fmla="*/ 34195 h 776954"/>
                <a:gd name="connsiteX40" fmla="*/ 857695 w 2406555"/>
                <a:gd name="connsiteY40" fmla="*/ 0 h 776954"/>
                <a:gd name="connsiteX41" fmla="*/ 853790 w 2406555"/>
                <a:gd name="connsiteY41" fmla="*/ 0 h 776954"/>
                <a:gd name="connsiteX42" fmla="*/ 791877 w 2406555"/>
                <a:gd name="connsiteY42" fmla="*/ 12859 h 776954"/>
                <a:gd name="connsiteX43" fmla="*/ 751872 w 2406555"/>
                <a:gd name="connsiteY43" fmla="*/ 40958 h 776954"/>
                <a:gd name="connsiteX44" fmla="*/ 750729 w 2406555"/>
                <a:gd name="connsiteY44" fmla="*/ 40100 h 776954"/>
                <a:gd name="connsiteX45" fmla="*/ 667005 w 2406555"/>
                <a:gd name="connsiteY45" fmla="*/ 16288 h 776954"/>
                <a:gd name="connsiteX46" fmla="*/ 611474 w 2406555"/>
                <a:gd name="connsiteY46" fmla="*/ 26289 h 776954"/>
                <a:gd name="connsiteX47" fmla="*/ 553657 w 2406555"/>
                <a:gd name="connsiteY47" fmla="*/ 9525 h 776954"/>
                <a:gd name="connsiteX48" fmla="*/ 502127 w 2406555"/>
                <a:gd name="connsiteY48" fmla="*/ 19812 h 776954"/>
                <a:gd name="connsiteX49" fmla="*/ 487839 w 2406555"/>
                <a:gd name="connsiteY49" fmla="*/ 27527 h 776954"/>
                <a:gd name="connsiteX50" fmla="*/ 402591 w 2406555"/>
                <a:gd name="connsiteY50" fmla="*/ 3620 h 776954"/>
                <a:gd name="connsiteX51" fmla="*/ 348108 w 2406555"/>
                <a:gd name="connsiteY51" fmla="*/ 10954 h 776954"/>
                <a:gd name="connsiteX52" fmla="*/ 298863 w 2406555"/>
                <a:gd name="connsiteY52" fmla="*/ 30766 h 776954"/>
                <a:gd name="connsiteX53" fmla="*/ 275908 w 2406555"/>
                <a:gd name="connsiteY53" fmla="*/ 48578 h 776954"/>
                <a:gd name="connsiteX54" fmla="*/ 234951 w 2406555"/>
                <a:gd name="connsiteY54" fmla="*/ 17336 h 776954"/>
                <a:gd name="connsiteX55" fmla="*/ 166466 w 2406555"/>
                <a:gd name="connsiteY55" fmla="*/ 2000 h 776954"/>
                <a:gd name="connsiteX56" fmla="*/ 62358 w 2406555"/>
                <a:gd name="connsiteY56" fmla="*/ 44291 h 776954"/>
                <a:gd name="connsiteX57" fmla="*/ 15495 w 2406555"/>
                <a:gd name="connsiteY57" fmla="*/ 152876 h 776954"/>
                <a:gd name="connsiteX58" fmla="*/ 14542 w 2406555"/>
                <a:gd name="connsiteY58" fmla="*/ 158401 h 776954"/>
                <a:gd name="connsiteX59" fmla="*/ 14542 w 2406555"/>
                <a:gd name="connsiteY59" fmla="*/ 158972 h 776954"/>
                <a:gd name="connsiteX60" fmla="*/ 10065 w 2406555"/>
                <a:gd name="connsiteY60" fmla="*/ 185928 h 776954"/>
                <a:gd name="connsiteX61" fmla="*/ 2350 w 2406555"/>
                <a:gd name="connsiteY61" fmla="*/ 241840 h 776954"/>
                <a:gd name="connsiteX62" fmla="*/ 255 w 2406555"/>
                <a:gd name="connsiteY62" fmla="*/ 276892 h 776954"/>
                <a:gd name="connsiteX63" fmla="*/ 6732 w 2406555"/>
                <a:gd name="connsiteY63" fmla="*/ 329279 h 776954"/>
                <a:gd name="connsiteX64" fmla="*/ 42355 w 2406555"/>
                <a:gd name="connsiteY64" fmla="*/ 386429 h 776954"/>
                <a:gd name="connsiteX65" fmla="*/ 51213 w 2406555"/>
                <a:gd name="connsiteY65" fmla="*/ 392906 h 776954"/>
                <a:gd name="connsiteX66" fmla="*/ 13113 w 2406555"/>
                <a:gd name="connsiteY66" fmla="*/ 479012 h 776954"/>
                <a:gd name="connsiteX67" fmla="*/ 10923 w 2406555"/>
                <a:gd name="connsiteY67" fmla="*/ 607600 h 776954"/>
                <a:gd name="connsiteX68" fmla="*/ 19114 w 2406555"/>
                <a:gd name="connsiteY68" fmla="*/ 703993 h 776954"/>
                <a:gd name="connsiteX69" fmla="*/ 68168 w 2406555"/>
                <a:gd name="connsiteY69" fmla="*/ 760476 h 776954"/>
                <a:gd name="connsiteX70" fmla="*/ 127413 w 2406555"/>
                <a:gd name="connsiteY70" fmla="*/ 773430 h 776954"/>
                <a:gd name="connsiteX71" fmla="*/ 130938 w 2406555"/>
                <a:gd name="connsiteY71" fmla="*/ 773430 h 776954"/>
                <a:gd name="connsiteX72" fmla="*/ 205899 w 2406555"/>
                <a:gd name="connsiteY72" fmla="*/ 761048 h 776954"/>
                <a:gd name="connsiteX73" fmla="*/ 266955 w 2406555"/>
                <a:gd name="connsiteY73" fmla="*/ 724472 h 776954"/>
                <a:gd name="connsiteX74" fmla="*/ 268383 w 2406555"/>
                <a:gd name="connsiteY74" fmla="*/ 726186 h 776954"/>
                <a:gd name="connsiteX75" fmla="*/ 344679 w 2406555"/>
                <a:gd name="connsiteY75" fmla="*/ 769049 h 776954"/>
                <a:gd name="connsiteX76" fmla="*/ 346107 w 2406555"/>
                <a:gd name="connsiteY76" fmla="*/ 769430 h 776954"/>
                <a:gd name="connsiteX77" fmla="*/ 387255 w 2406555"/>
                <a:gd name="connsiteY77" fmla="*/ 773525 h 776954"/>
                <a:gd name="connsiteX78" fmla="*/ 452597 w 2406555"/>
                <a:gd name="connsiteY78" fmla="*/ 760286 h 776954"/>
                <a:gd name="connsiteX79" fmla="*/ 500412 w 2406555"/>
                <a:gd name="connsiteY79" fmla="*/ 728567 h 776954"/>
                <a:gd name="connsiteX80" fmla="*/ 574326 w 2406555"/>
                <a:gd name="connsiteY80" fmla="*/ 769049 h 776954"/>
                <a:gd name="connsiteX81" fmla="*/ 575755 w 2406555"/>
                <a:gd name="connsiteY81" fmla="*/ 769430 h 776954"/>
                <a:gd name="connsiteX82" fmla="*/ 616903 w 2406555"/>
                <a:gd name="connsiteY82" fmla="*/ 773525 h 776954"/>
                <a:gd name="connsiteX83" fmla="*/ 682245 w 2406555"/>
                <a:gd name="connsiteY83" fmla="*/ 760286 h 776954"/>
                <a:gd name="connsiteX84" fmla="*/ 713487 w 2406555"/>
                <a:gd name="connsiteY84" fmla="*/ 742569 h 776954"/>
                <a:gd name="connsiteX85" fmla="*/ 731394 w 2406555"/>
                <a:gd name="connsiteY85" fmla="*/ 757523 h 776954"/>
                <a:gd name="connsiteX86" fmla="*/ 787020 w 2406555"/>
                <a:gd name="connsiteY86" fmla="*/ 772668 h 776954"/>
                <a:gd name="connsiteX87" fmla="*/ 847694 w 2406555"/>
                <a:gd name="connsiteY87" fmla="*/ 758000 h 776954"/>
                <a:gd name="connsiteX88" fmla="*/ 907987 w 2406555"/>
                <a:gd name="connsiteY88" fmla="*/ 775049 h 776954"/>
                <a:gd name="connsiteX89" fmla="*/ 953993 w 2406555"/>
                <a:gd name="connsiteY89" fmla="*/ 765524 h 776954"/>
                <a:gd name="connsiteX90" fmla="*/ 996760 w 2406555"/>
                <a:gd name="connsiteY90" fmla="*/ 727901 h 776954"/>
                <a:gd name="connsiteX91" fmla="*/ 1019334 w 2406555"/>
                <a:gd name="connsiteY91" fmla="*/ 750475 h 776954"/>
                <a:gd name="connsiteX92" fmla="*/ 1078104 w 2406555"/>
                <a:gd name="connsiteY92" fmla="*/ 769525 h 776954"/>
                <a:gd name="connsiteX93" fmla="*/ 1129158 w 2406555"/>
                <a:gd name="connsiteY93" fmla="*/ 753904 h 776954"/>
                <a:gd name="connsiteX94" fmla="*/ 1192689 w 2406555"/>
                <a:gd name="connsiteY94" fmla="*/ 771811 h 776954"/>
                <a:gd name="connsiteX95" fmla="*/ 1246315 w 2406555"/>
                <a:gd name="connsiteY95" fmla="*/ 755237 h 776954"/>
                <a:gd name="connsiteX96" fmla="*/ 1299750 w 2406555"/>
                <a:gd name="connsiteY96" fmla="*/ 771430 h 776954"/>
                <a:gd name="connsiteX97" fmla="*/ 1359377 w 2406555"/>
                <a:gd name="connsiteY97" fmla="*/ 749999 h 776954"/>
                <a:gd name="connsiteX98" fmla="*/ 1421575 w 2406555"/>
                <a:gd name="connsiteY98" fmla="*/ 773049 h 776954"/>
                <a:gd name="connsiteX99" fmla="*/ 1470534 w 2406555"/>
                <a:gd name="connsiteY99" fmla="*/ 762095 h 776954"/>
                <a:gd name="connsiteX100" fmla="*/ 1528255 w 2406555"/>
                <a:gd name="connsiteY100" fmla="*/ 776954 h 776954"/>
                <a:gd name="connsiteX101" fmla="*/ 1571975 w 2406555"/>
                <a:gd name="connsiteY101" fmla="*/ 768763 h 776954"/>
                <a:gd name="connsiteX102" fmla="*/ 1596835 w 2406555"/>
                <a:gd name="connsiteY102" fmla="*/ 754666 h 776954"/>
                <a:gd name="connsiteX103" fmla="*/ 1605312 w 2406555"/>
                <a:gd name="connsiteY103" fmla="*/ 759619 h 776954"/>
                <a:gd name="connsiteX104" fmla="*/ 1659129 w 2406555"/>
                <a:gd name="connsiteY104" fmla="*/ 774002 h 776954"/>
                <a:gd name="connsiteX105" fmla="*/ 1662558 w 2406555"/>
                <a:gd name="connsiteY105" fmla="*/ 774002 h 776954"/>
                <a:gd name="connsiteX106" fmla="*/ 1706182 w 2406555"/>
                <a:gd name="connsiteY106" fmla="*/ 764096 h 776954"/>
                <a:gd name="connsiteX107" fmla="*/ 1742377 w 2406555"/>
                <a:gd name="connsiteY107" fmla="*/ 771239 h 776954"/>
                <a:gd name="connsiteX108" fmla="*/ 1802004 w 2406555"/>
                <a:gd name="connsiteY108" fmla="*/ 749808 h 776954"/>
                <a:gd name="connsiteX109" fmla="*/ 1864202 w 2406555"/>
                <a:gd name="connsiteY109" fmla="*/ 772859 h 776954"/>
                <a:gd name="connsiteX110" fmla="*/ 1928400 w 2406555"/>
                <a:gd name="connsiteY110" fmla="*/ 752761 h 776954"/>
                <a:gd name="connsiteX111" fmla="*/ 1929544 w 2406555"/>
                <a:gd name="connsiteY111" fmla="*/ 751808 h 776954"/>
                <a:gd name="connsiteX112" fmla="*/ 1971453 w 2406555"/>
                <a:gd name="connsiteY112" fmla="*/ 767810 h 776954"/>
                <a:gd name="connsiteX113" fmla="*/ 2016697 w 2406555"/>
                <a:gd name="connsiteY113" fmla="*/ 772954 h 776954"/>
                <a:gd name="connsiteX114" fmla="*/ 2033842 w 2406555"/>
                <a:gd name="connsiteY114" fmla="*/ 773335 h 776954"/>
                <a:gd name="connsiteX115" fmla="*/ 2099755 w 2406555"/>
                <a:gd name="connsiteY115" fmla="*/ 765429 h 776954"/>
                <a:gd name="connsiteX116" fmla="*/ 2119663 w 2406555"/>
                <a:gd name="connsiteY116" fmla="*/ 755618 h 776954"/>
                <a:gd name="connsiteX117" fmla="*/ 2202816 w 2406555"/>
                <a:gd name="connsiteY117" fmla="*/ 773335 h 776954"/>
                <a:gd name="connsiteX118" fmla="*/ 2282826 w 2406555"/>
                <a:gd name="connsiteY118" fmla="*/ 759047 h 776954"/>
                <a:gd name="connsiteX119" fmla="*/ 2348739 w 2406555"/>
                <a:gd name="connsiteY119" fmla="*/ 714851 h 776954"/>
                <a:gd name="connsiteX120" fmla="*/ 2388172 w 2406555"/>
                <a:gd name="connsiteY120" fmla="*/ 648748 h 776954"/>
                <a:gd name="connsiteX121" fmla="*/ 2400364 w 2406555"/>
                <a:gd name="connsiteY121" fmla="*/ 573024 h 776954"/>
                <a:gd name="connsiteX122" fmla="*/ 2384648 w 2406555"/>
                <a:gd name="connsiteY122" fmla="*/ 492252 h 776954"/>
                <a:gd name="connsiteX123" fmla="*/ 2340357 w 2406555"/>
                <a:gd name="connsiteY123" fmla="*/ 424910 h 776954"/>
                <a:gd name="connsiteX124" fmla="*/ 2317783 w 2406555"/>
                <a:gd name="connsiteY124" fmla="*/ 405670 h 776954"/>
                <a:gd name="connsiteX125" fmla="*/ 2388839 w 2406555"/>
                <a:gd name="connsiteY125" fmla="*/ 331184 h 77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406555" h="776954">
                  <a:moveTo>
                    <a:pt x="2389125" y="331184"/>
                  </a:moveTo>
                  <a:cubicBezTo>
                    <a:pt x="2400079" y="300704"/>
                    <a:pt x="2405603" y="255746"/>
                    <a:pt x="2406555" y="188786"/>
                  </a:cubicBezTo>
                  <a:lnTo>
                    <a:pt x="2406555" y="185166"/>
                  </a:lnTo>
                  <a:cubicBezTo>
                    <a:pt x="2406555" y="154686"/>
                    <a:pt x="2401793" y="127635"/>
                    <a:pt x="2392458" y="104680"/>
                  </a:cubicBezTo>
                  <a:cubicBezTo>
                    <a:pt x="2381409" y="77438"/>
                    <a:pt x="2364074" y="55721"/>
                    <a:pt x="2341024" y="40005"/>
                  </a:cubicBezTo>
                  <a:cubicBezTo>
                    <a:pt x="2317783" y="24194"/>
                    <a:pt x="2289588" y="16193"/>
                    <a:pt x="2257299" y="16193"/>
                  </a:cubicBezTo>
                  <a:cubicBezTo>
                    <a:pt x="2239011" y="16193"/>
                    <a:pt x="2220342" y="19526"/>
                    <a:pt x="2201768" y="26194"/>
                  </a:cubicBezTo>
                  <a:cubicBezTo>
                    <a:pt x="2184433" y="15145"/>
                    <a:pt x="2164716" y="9430"/>
                    <a:pt x="2143951" y="9430"/>
                  </a:cubicBezTo>
                  <a:cubicBezTo>
                    <a:pt x="2123187" y="9430"/>
                    <a:pt x="2106613" y="12764"/>
                    <a:pt x="2092421" y="19717"/>
                  </a:cubicBezTo>
                  <a:cubicBezTo>
                    <a:pt x="2088420" y="21622"/>
                    <a:pt x="2084706" y="23622"/>
                    <a:pt x="2081086" y="25718"/>
                  </a:cubicBezTo>
                  <a:cubicBezTo>
                    <a:pt x="2069275" y="19241"/>
                    <a:pt x="2057083" y="14383"/>
                    <a:pt x="2044796" y="11239"/>
                  </a:cubicBezTo>
                  <a:cubicBezTo>
                    <a:pt x="2029556" y="7429"/>
                    <a:pt x="2014507" y="5525"/>
                    <a:pt x="2000124" y="5525"/>
                  </a:cubicBezTo>
                  <a:cubicBezTo>
                    <a:pt x="1977645" y="5525"/>
                    <a:pt x="1955451" y="10096"/>
                    <a:pt x="1934211" y="19241"/>
                  </a:cubicBezTo>
                  <a:cubicBezTo>
                    <a:pt x="1913446" y="28099"/>
                    <a:pt x="1895730" y="39910"/>
                    <a:pt x="1881442" y="54197"/>
                  </a:cubicBezTo>
                  <a:cubicBezTo>
                    <a:pt x="1868965" y="66580"/>
                    <a:pt x="1859535" y="78486"/>
                    <a:pt x="1852296" y="90583"/>
                  </a:cubicBezTo>
                  <a:cubicBezTo>
                    <a:pt x="1849343" y="95631"/>
                    <a:pt x="1846581" y="100965"/>
                    <a:pt x="1844009" y="106394"/>
                  </a:cubicBezTo>
                  <a:cubicBezTo>
                    <a:pt x="1840294" y="80201"/>
                    <a:pt x="1829150" y="57055"/>
                    <a:pt x="1811052" y="39053"/>
                  </a:cubicBezTo>
                  <a:cubicBezTo>
                    <a:pt x="1788764" y="16859"/>
                    <a:pt x="1759522" y="5048"/>
                    <a:pt x="1726470" y="5048"/>
                  </a:cubicBezTo>
                  <a:cubicBezTo>
                    <a:pt x="1718088" y="5048"/>
                    <a:pt x="1709707" y="5906"/>
                    <a:pt x="1701420" y="7525"/>
                  </a:cubicBezTo>
                  <a:lnTo>
                    <a:pt x="1699324" y="8001"/>
                  </a:lnTo>
                  <a:cubicBezTo>
                    <a:pt x="1680846" y="12287"/>
                    <a:pt x="1667511" y="20193"/>
                    <a:pt x="1657795" y="28766"/>
                  </a:cubicBezTo>
                  <a:cubicBezTo>
                    <a:pt x="1657319" y="28480"/>
                    <a:pt x="1656843" y="28099"/>
                    <a:pt x="1656366" y="27813"/>
                  </a:cubicBezTo>
                  <a:cubicBezTo>
                    <a:pt x="1631220" y="12192"/>
                    <a:pt x="1600264" y="4191"/>
                    <a:pt x="1564165" y="4191"/>
                  </a:cubicBezTo>
                  <a:lnTo>
                    <a:pt x="1561116" y="4191"/>
                  </a:lnTo>
                  <a:cubicBezTo>
                    <a:pt x="1541590" y="4667"/>
                    <a:pt x="1522350" y="8287"/>
                    <a:pt x="1503966" y="15145"/>
                  </a:cubicBezTo>
                  <a:cubicBezTo>
                    <a:pt x="1491394" y="19812"/>
                    <a:pt x="1479868" y="25813"/>
                    <a:pt x="1469295" y="32957"/>
                  </a:cubicBezTo>
                  <a:lnTo>
                    <a:pt x="1469295" y="32957"/>
                  </a:lnTo>
                  <a:cubicBezTo>
                    <a:pt x="1449388" y="14383"/>
                    <a:pt x="1424433" y="4572"/>
                    <a:pt x="1397191" y="4572"/>
                  </a:cubicBezTo>
                  <a:cubicBezTo>
                    <a:pt x="1372807" y="4572"/>
                    <a:pt x="1351281" y="10478"/>
                    <a:pt x="1333183" y="22193"/>
                  </a:cubicBezTo>
                  <a:cubicBezTo>
                    <a:pt x="1329754" y="24479"/>
                    <a:pt x="1326420" y="26861"/>
                    <a:pt x="1323277" y="29528"/>
                  </a:cubicBezTo>
                  <a:cubicBezTo>
                    <a:pt x="1308894" y="18479"/>
                    <a:pt x="1286701" y="7715"/>
                    <a:pt x="1255173" y="7715"/>
                  </a:cubicBezTo>
                  <a:cubicBezTo>
                    <a:pt x="1249935" y="7715"/>
                    <a:pt x="1243744" y="8096"/>
                    <a:pt x="1234885" y="9144"/>
                  </a:cubicBezTo>
                  <a:cubicBezTo>
                    <a:pt x="1221360" y="10668"/>
                    <a:pt x="1208977" y="14097"/>
                    <a:pt x="1198214" y="19336"/>
                  </a:cubicBezTo>
                  <a:cubicBezTo>
                    <a:pt x="1194975" y="20860"/>
                    <a:pt x="1192118" y="22479"/>
                    <a:pt x="1189356" y="24098"/>
                  </a:cubicBezTo>
                  <a:cubicBezTo>
                    <a:pt x="1178402" y="18383"/>
                    <a:pt x="1167258" y="14002"/>
                    <a:pt x="1155923" y="11144"/>
                  </a:cubicBezTo>
                  <a:cubicBezTo>
                    <a:pt x="1140683" y="7334"/>
                    <a:pt x="1125633" y="5429"/>
                    <a:pt x="1111251" y="5429"/>
                  </a:cubicBezTo>
                  <a:cubicBezTo>
                    <a:pt x="1088772" y="5429"/>
                    <a:pt x="1066578" y="10001"/>
                    <a:pt x="1045338" y="19145"/>
                  </a:cubicBezTo>
                  <a:cubicBezTo>
                    <a:pt x="1024573" y="28004"/>
                    <a:pt x="1006857" y="39815"/>
                    <a:pt x="992569" y="54102"/>
                  </a:cubicBezTo>
                  <a:cubicBezTo>
                    <a:pt x="988854" y="57817"/>
                    <a:pt x="985521" y="61436"/>
                    <a:pt x="982282" y="65151"/>
                  </a:cubicBezTo>
                  <a:cubicBezTo>
                    <a:pt x="975329" y="53626"/>
                    <a:pt x="966471" y="43244"/>
                    <a:pt x="955707" y="34195"/>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2281" y="757619"/>
                    <a:pt x="986854" y="744665"/>
                    <a:pt x="996760" y="727901"/>
                  </a:cubicBezTo>
                  <a:cubicBezTo>
                    <a:pt x="1002951" y="736283"/>
                    <a:pt x="1010190" y="743998"/>
                    <a:pt x="1019334" y="750475"/>
                  </a:cubicBezTo>
                  <a:cubicBezTo>
                    <a:pt x="1036860" y="762953"/>
                    <a:pt x="1057244" y="769525"/>
                    <a:pt x="1078104" y="769525"/>
                  </a:cubicBezTo>
                  <a:cubicBezTo>
                    <a:pt x="1096868" y="769525"/>
                    <a:pt x="1114489" y="764000"/>
                    <a:pt x="1129158" y="753904"/>
                  </a:cubicBezTo>
                  <a:cubicBezTo>
                    <a:pt x="1144874" y="764858"/>
                    <a:pt x="1165829" y="771811"/>
                    <a:pt x="1192689" y="771811"/>
                  </a:cubicBezTo>
                  <a:cubicBezTo>
                    <a:pt x="1209930" y="771811"/>
                    <a:pt x="1229265" y="766858"/>
                    <a:pt x="1246315" y="755237"/>
                  </a:cubicBezTo>
                  <a:cubicBezTo>
                    <a:pt x="1262412" y="765810"/>
                    <a:pt x="1280700" y="771430"/>
                    <a:pt x="1299750" y="771430"/>
                  </a:cubicBezTo>
                  <a:cubicBezTo>
                    <a:pt x="1322229" y="771430"/>
                    <a:pt x="1342708" y="764000"/>
                    <a:pt x="1359377" y="749999"/>
                  </a:cubicBezTo>
                  <a:cubicBezTo>
                    <a:pt x="1376427" y="765048"/>
                    <a:pt x="1397953" y="773049"/>
                    <a:pt x="1421575" y="773049"/>
                  </a:cubicBezTo>
                  <a:cubicBezTo>
                    <a:pt x="1439387" y="773049"/>
                    <a:pt x="1455961" y="769334"/>
                    <a:pt x="1470534" y="762095"/>
                  </a:cubicBezTo>
                  <a:cubicBezTo>
                    <a:pt x="1486536" y="771620"/>
                    <a:pt x="1506157" y="776954"/>
                    <a:pt x="1528255" y="776954"/>
                  </a:cubicBezTo>
                  <a:cubicBezTo>
                    <a:pt x="1543400" y="776954"/>
                    <a:pt x="1558164" y="774192"/>
                    <a:pt x="1571975" y="768763"/>
                  </a:cubicBezTo>
                  <a:cubicBezTo>
                    <a:pt x="1581119" y="765143"/>
                    <a:pt x="1589501" y="760476"/>
                    <a:pt x="1596835" y="754666"/>
                  </a:cubicBezTo>
                  <a:cubicBezTo>
                    <a:pt x="1599597" y="756476"/>
                    <a:pt x="1602455" y="758095"/>
                    <a:pt x="1605312" y="759619"/>
                  </a:cubicBezTo>
                  <a:cubicBezTo>
                    <a:pt x="1622934" y="769144"/>
                    <a:pt x="1641031" y="774002"/>
                    <a:pt x="1659129" y="774002"/>
                  </a:cubicBezTo>
                  <a:lnTo>
                    <a:pt x="1662558" y="774002"/>
                  </a:lnTo>
                  <a:cubicBezTo>
                    <a:pt x="1678655" y="773525"/>
                    <a:pt x="1693323" y="770192"/>
                    <a:pt x="1706182" y="764096"/>
                  </a:cubicBezTo>
                  <a:cubicBezTo>
                    <a:pt x="1717612" y="768763"/>
                    <a:pt x="1729804" y="771239"/>
                    <a:pt x="1742377" y="771239"/>
                  </a:cubicBezTo>
                  <a:cubicBezTo>
                    <a:pt x="1764856" y="771239"/>
                    <a:pt x="1785335" y="763810"/>
                    <a:pt x="1802004" y="749808"/>
                  </a:cubicBezTo>
                  <a:cubicBezTo>
                    <a:pt x="1819053" y="764858"/>
                    <a:pt x="1840580" y="772859"/>
                    <a:pt x="1864202" y="772859"/>
                  </a:cubicBezTo>
                  <a:cubicBezTo>
                    <a:pt x="1887824" y="772859"/>
                    <a:pt x="1910684" y="765905"/>
                    <a:pt x="1928400" y="752761"/>
                  </a:cubicBezTo>
                  <a:cubicBezTo>
                    <a:pt x="1928782" y="752475"/>
                    <a:pt x="1929162" y="752094"/>
                    <a:pt x="1929544" y="751808"/>
                  </a:cubicBezTo>
                  <a:cubicBezTo>
                    <a:pt x="1942212" y="758952"/>
                    <a:pt x="1956213" y="764381"/>
                    <a:pt x="1971453" y="767810"/>
                  </a:cubicBezTo>
                  <a:cubicBezTo>
                    <a:pt x="1985169" y="770858"/>
                    <a:pt x="2000505" y="772573"/>
                    <a:pt x="2016697" y="772954"/>
                  </a:cubicBezTo>
                  <a:lnTo>
                    <a:pt x="2033842" y="773335"/>
                  </a:lnTo>
                  <a:cubicBezTo>
                    <a:pt x="2065465" y="773335"/>
                    <a:pt x="2084611" y="771049"/>
                    <a:pt x="2099755" y="765429"/>
                  </a:cubicBezTo>
                  <a:cubicBezTo>
                    <a:pt x="2106994" y="762762"/>
                    <a:pt x="2113567" y="759428"/>
                    <a:pt x="2119663" y="755618"/>
                  </a:cubicBezTo>
                  <a:cubicBezTo>
                    <a:pt x="2141189" y="767429"/>
                    <a:pt x="2168526" y="773335"/>
                    <a:pt x="2202816" y="773335"/>
                  </a:cubicBezTo>
                  <a:cubicBezTo>
                    <a:pt x="2231772" y="773335"/>
                    <a:pt x="2258632" y="768477"/>
                    <a:pt x="2282826" y="759047"/>
                  </a:cubicBezTo>
                  <a:cubicBezTo>
                    <a:pt x="2308638" y="748951"/>
                    <a:pt x="2330737" y="734092"/>
                    <a:pt x="2348739" y="714851"/>
                  </a:cubicBezTo>
                  <a:cubicBezTo>
                    <a:pt x="2366170" y="696182"/>
                    <a:pt x="2379409" y="673989"/>
                    <a:pt x="2388172" y="648748"/>
                  </a:cubicBezTo>
                  <a:cubicBezTo>
                    <a:pt x="2396269" y="625412"/>
                    <a:pt x="2400364" y="599885"/>
                    <a:pt x="2400364" y="573024"/>
                  </a:cubicBezTo>
                  <a:cubicBezTo>
                    <a:pt x="2400364" y="546164"/>
                    <a:pt x="2395125" y="517684"/>
                    <a:pt x="2384648" y="492252"/>
                  </a:cubicBezTo>
                  <a:cubicBezTo>
                    <a:pt x="2374266" y="466725"/>
                    <a:pt x="2359312" y="444151"/>
                    <a:pt x="2340357" y="424910"/>
                  </a:cubicBezTo>
                  <a:cubicBezTo>
                    <a:pt x="2333404" y="417862"/>
                    <a:pt x="2325688" y="411575"/>
                    <a:pt x="2317783" y="405670"/>
                  </a:cubicBezTo>
                  <a:cubicBezTo>
                    <a:pt x="2341309" y="398907"/>
                    <a:pt x="2371218" y="380238"/>
                    <a:pt x="2388839" y="331184"/>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6" name="Graphic 35">
              <a:extLst>
                <a:ext uri="{FF2B5EF4-FFF2-40B4-BE49-F238E27FC236}">
                  <a16:creationId xmlns:a16="http://schemas.microsoft.com/office/drawing/2014/main" id="{3D5E4E72-A078-CF72-013D-C14B6F7AE6DB}"/>
                </a:ext>
              </a:extLst>
            </p:cNvPr>
            <p:cNvGrpSpPr/>
            <p:nvPr/>
          </p:nvGrpSpPr>
          <p:grpSpPr>
            <a:xfrm>
              <a:off x="4957735" y="3105150"/>
              <a:ext cx="2272977" cy="643508"/>
              <a:chOff x="4957735" y="3105150"/>
              <a:chExt cx="2272977" cy="643508"/>
            </a:xfrm>
            <a:solidFill>
              <a:srgbClr val="0C8B9C"/>
            </a:solidFill>
          </p:grpSpPr>
          <p:sp>
            <p:nvSpPr>
              <p:cNvPr id="127" name="Vrije vorm: vorm 126">
                <a:extLst>
                  <a:ext uri="{FF2B5EF4-FFF2-40B4-BE49-F238E27FC236}">
                    <a16:creationId xmlns:a16="http://schemas.microsoft.com/office/drawing/2014/main" id="{98BA435A-B3E3-DC21-64B3-FDF381C79EE5}"/>
                  </a:ext>
                </a:extLst>
              </p:cNvPr>
              <p:cNvSpPr/>
              <p:nvPr/>
            </p:nvSpPr>
            <p:spPr>
              <a:xfrm>
                <a:off x="4957735" y="310715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785BDA3A-4DF0-B0A6-C285-21EADD604231}"/>
                  </a:ext>
                </a:extLst>
              </p:cNvPr>
              <p:cNvSpPr/>
              <p:nvPr/>
            </p:nvSpPr>
            <p:spPr>
              <a:xfrm>
                <a:off x="5178932" y="3108864"/>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3B7C2C6C-3602-DEDA-C3FB-110A34273453}"/>
                  </a:ext>
                </a:extLst>
              </p:cNvPr>
              <p:cNvSpPr/>
              <p:nvPr/>
            </p:nvSpPr>
            <p:spPr>
              <a:xfrm>
                <a:off x="5409247"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07E850AA-B9A4-7260-985C-6C49124545AC}"/>
                  </a:ext>
                </a:extLst>
              </p:cNvPr>
              <p:cNvSpPr/>
              <p:nvPr/>
            </p:nvSpPr>
            <p:spPr>
              <a:xfrm>
                <a:off x="5665945" y="310515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123F485A-FF70-AB3D-03B5-3F622B8593FC}"/>
                  </a:ext>
                </a:extLst>
              </p:cNvPr>
              <p:cNvSpPr/>
              <p:nvPr/>
            </p:nvSpPr>
            <p:spPr>
              <a:xfrm>
                <a:off x="5890354"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17DDB3E3-B181-B8EE-F48D-9D42456C65F3}"/>
                  </a:ext>
                </a:extLst>
              </p:cNvPr>
              <p:cNvSpPr/>
              <p:nvPr/>
            </p:nvSpPr>
            <p:spPr>
              <a:xfrm>
                <a:off x="6105714" y="3109912"/>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02A6900A-5D06-18F2-9E14-A4660BE29708}"/>
                  </a:ext>
                </a:extLst>
              </p:cNvPr>
              <p:cNvSpPr/>
              <p:nvPr/>
            </p:nvSpPr>
            <p:spPr>
              <a:xfrm>
                <a:off x="6348983" y="310943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DF6B2A0F-4680-842B-F41A-2018300B6D8F}"/>
                  </a:ext>
                </a:extLst>
              </p:cNvPr>
              <p:cNvSpPr/>
              <p:nvPr/>
            </p:nvSpPr>
            <p:spPr>
              <a:xfrm>
                <a:off x="6585489" y="3110388"/>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532E5E62-71E6-FB7E-D094-584ECD2A2BEF}"/>
                  </a:ext>
                </a:extLst>
              </p:cNvPr>
              <p:cNvSpPr/>
              <p:nvPr/>
            </p:nvSpPr>
            <p:spPr>
              <a:xfrm>
                <a:off x="6779132"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F7BE457A-0DD8-3FA2-C4CC-2E5614D6821C}"/>
                  </a:ext>
                </a:extLst>
              </p:cNvPr>
              <p:cNvSpPr/>
              <p:nvPr/>
            </p:nvSpPr>
            <p:spPr>
              <a:xfrm>
                <a:off x="6999541"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E53C1F88-9336-1701-9C06-D6AAC9724569}"/>
                  </a:ext>
                </a:extLst>
              </p:cNvPr>
              <p:cNvSpPr/>
              <p:nvPr/>
            </p:nvSpPr>
            <p:spPr>
              <a:xfrm>
                <a:off x="4968715" y="3471862"/>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B52D50B6-03F2-B13A-DB9E-05003CD963D9}"/>
                  </a:ext>
                </a:extLst>
              </p:cNvPr>
              <p:cNvSpPr/>
              <p:nvPr/>
            </p:nvSpPr>
            <p:spPr>
              <a:xfrm>
                <a:off x="5174265" y="347138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2D370815-4436-3C0C-031E-0F1C26D330FC}"/>
                  </a:ext>
                </a:extLst>
              </p:cNvPr>
              <p:cNvSpPr/>
              <p:nvPr/>
            </p:nvSpPr>
            <p:spPr>
              <a:xfrm>
                <a:off x="5403913" y="347138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F777CAE5-EE52-7F4E-40BC-BEDE77B71279}"/>
                  </a:ext>
                </a:extLst>
              </p:cNvPr>
              <p:cNvSpPr/>
              <p:nvPr/>
            </p:nvSpPr>
            <p:spPr>
              <a:xfrm>
                <a:off x="5642704" y="346795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141" name="Vrije vorm: vorm 140">
                <a:extLst>
                  <a:ext uri="{FF2B5EF4-FFF2-40B4-BE49-F238E27FC236}">
                    <a16:creationId xmlns:a16="http://schemas.microsoft.com/office/drawing/2014/main" id="{D0C80217-D3A5-8507-7B5F-DBD83E845F5C}"/>
                  </a:ext>
                </a:extLst>
              </p:cNvPr>
              <p:cNvSpPr/>
              <p:nvPr/>
            </p:nvSpPr>
            <p:spPr>
              <a:xfrm>
                <a:off x="5918072" y="3470814"/>
                <a:ext cx="207073" cy="272891"/>
              </a:xfrm>
              <a:custGeom>
                <a:avLst/>
                <a:gdLst>
                  <a:gd name="connsiteX0" fmla="*/ 165830 w 207073"/>
                  <a:gd name="connsiteY0" fmla="*/ 272701 h 272891"/>
                  <a:gd name="connsiteX1" fmla="*/ 130112 w 207073"/>
                  <a:gd name="connsiteY1" fmla="*/ 250127 h 272891"/>
                  <a:gd name="connsiteX2" fmla="*/ 126587 w 207073"/>
                  <a:gd name="connsiteY2" fmla="*/ 196977 h 272891"/>
                  <a:gd name="connsiteX3" fmla="*/ 123635 w 207073"/>
                  <a:gd name="connsiteY3" fmla="*/ 173355 h 272891"/>
                  <a:gd name="connsiteX4" fmla="*/ 104013 w 207073"/>
                  <a:gd name="connsiteY4" fmla="*/ 165259 h 272891"/>
                  <a:gd name="connsiteX5" fmla="*/ 82391 w 207073"/>
                  <a:gd name="connsiteY5" fmla="*/ 170974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19 h 272891"/>
                  <a:gd name="connsiteX11" fmla="*/ 30956 w 207073"/>
                  <a:gd name="connsiteY11" fmla="*/ 263557 h 272891"/>
                  <a:gd name="connsiteX12" fmla="*/ 7525 w 207073"/>
                  <a:gd name="connsiteY12" fmla="*/ 214408 h 272891"/>
                  <a:gd name="connsiteX13" fmla="*/ 0 w 207073"/>
                  <a:gd name="connsiteY13" fmla="*/ 131159 h 272891"/>
                  <a:gd name="connsiteX14" fmla="*/ 3619 w 207073"/>
                  <a:gd name="connsiteY14" fmla="*/ 60960 h 272891"/>
                  <a:gd name="connsiteX15" fmla="*/ 10382 w 207073"/>
                  <a:gd name="connsiteY15" fmla="*/ 24860 h 272891"/>
                  <a:gd name="connsiteX16" fmla="*/ 17335 w 207073"/>
                  <a:gd name="connsiteY16" fmla="*/ 13335 h 272891"/>
                  <a:gd name="connsiteX17" fmla="*/ 30194 w 207073"/>
                  <a:gd name="connsiteY17" fmla="*/ 5048 h 272891"/>
                  <a:gd name="connsiteX18" fmla="*/ 44863 w 207073"/>
                  <a:gd name="connsiteY18" fmla="*/ 2286 h 272891"/>
                  <a:gd name="connsiteX19" fmla="*/ 68675 w 207073"/>
                  <a:gd name="connsiteY19" fmla="*/ 11240 h 272891"/>
                  <a:gd name="connsiteX20" fmla="*/ 76581 w 207073"/>
                  <a:gd name="connsiteY20" fmla="*/ 35624 h 272891"/>
                  <a:gd name="connsiteX21" fmla="*/ 76581 w 207073"/>
                  <a:gd name="connsiteY21" fmla="*/ 71723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2 w 207073"/>
                  <a:gd name="connsiteY30" fmla="*/ 0 h 272891"/>
                  <a:gd name="connsiteX31" fmla="*/ 194786 w 207073"/>
                  <a:gd name="connsiteY31" fmla="*/ 9144 h 272891"/>
                  <a:gd name="connsiteX32" fmla="*/ 205931 w 207073"/>
                  <a:gd name="connsiteY32" fmla="*/ 40862 h 272891"/>
                  <a:gd name="connsiteX33" fmla="*/ 207073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01"/>
                    </a:moveTo>
                    <a:cubicBezTo>
                      <a:pt x="144971" y="272701"/>
                      <a:pt x="133064" y="265176"/>
                      <a:pt x="130112" y="250127"/>
                    </a:cubicBezTo>
                    <a:cubicBezTo>
                      <a:pt x="127730" y="238220"/>
                      <a:pt x="126587" y="220504"/>
                      <a:pt x="126587" y="196977"/>
                    </a:cubicBezTo>
                    <a:cubicBezTo>
                      <a:pt x="126587" y="186690"/>
                      <a:pt x="125635" y="178784"/>
                      <a:pt x="123635" y="173355"/>
                    </a:cubicBezTo>
                    <a:cubicBezTo>
                      <a:pt x="121634" y="167926"/>
                      <a:pt x="115062" y="165259"/>
                      <a:pt x="104013" y="165259"/>
                    </a:cubicBezTo>
                    <a:cubicBezTo>
                      <a:pt x="92964" y="165259"/>
                      <a:pt x="85439" y="167164"/>
                      <a:pt x="82391" y="170974"/>
                    </a:cubicBezTo>
                    <a:cubicBezTo>
                      <a:pt x="79343" y="174784"/>
                      <a:pt x="77819" y="180023"/>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19"/>
                      <a:pt x="51149" y="270319"/>
                    </a:cubicBezTo>
                    <a:cubicBezTo>
                      <a:pt x="44006" y="270319"/>
                      <a:pt x="37243" y="268034"/>
                      <a:pt x="30956" y="263557"/>
                    </a:cubicBezTo>
                    <a:cubicBezTo>
                      <a:pt x="20860" y="256413"/>
                      <a:pt x="13144" y="240030"/>
                      <a:pt x="7525" y="214408"/>
                    </a:cubicBezTo>
                    <a:cubicBezTo>
                      <a:pt x="2477" y="190881"/>
                      <a:pt x="0" y="163163"/>
                      <a:pt x="0" y="131159"/>
                    </a:cubicBezTo>
                    <a:cubicBezTo>
                      <a:pt x="0" y="106871"/>
                      <a:pt x="1143" y="83439"/>
                      <a:pt x="3619" y="60960"/>
                    </a:cubicBezTo>
                    <a:cubicBezTo>
                      <a:pt x="5429" y="41910"/>
                      <a:pt x="7715" y="29908"/>
                      <a:pt x="10382" y="24860"/>
                    </a:cubicBezTo>
                    <a:cubicBezTo>
                      <a:pt x="11716" y="20860"/>
                      <a:pt x="14002" y="17050"/>
                      <a:pt x="17335" y="13335"/>
                    </a:cubicBezTo>
                    <a:cubicBezTo>
                      <a:pt x="20669" y="9620"/>
                      <a:pt x="24956" y="6858"/>
                      <a:pt x="30194" y="5048"/>
                    </a:cubicBezTo>
                    <a:cubicBezTo>
                      <a:pt x="35528" y="3239"/>
                      <a:pt x="40386" y="2286"/>
                      <a:pt x="44863" y="2286"/>
                    </a:cubicBezTo>
                    <a:cubicBezTo>
                      <a:pt x="55435" y="2286"/>
                      <a:pt x="63341" y="5239"/>
                      <a:pt x="68675" y="11240"/>
                    </a:cubicBezTo>
                    <a:cubicBezTo>
                      <a:pt x="73914" y="17145"/>
                      <a:pt x="76581" y="25336"/>
                      <a:pt x="76581" y="35624"/>
                    </a:cubicBezTo>
                    <a:lnTo>
                      <a:pt x="76581" y="71723"/>
                    </a:lnTo>
                    <a:cubicBezTo>
                      <a:pt x="76581" y="86011"/>
                      <a:pt x="78486" y="95250"/>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1"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2" y="0"/>
                    </a:cubicBezTo>
                    <a:cubicBezTo>
                      <a:pt x="179927" y="0"/>
                      <a:pt x="188690" y="3048"/>
                      <a:pt x="194786" y="9144"/>
                    </a:cubicBezTo>
                    <a:cubicBezTo>
                      <a:pt x="200882" y="15240"/>
                      <a:pt x="204597" y="25813"/>
                      <a:pt x="205931" y="40862"/>
                    </a:cubicBezTo>
                    <a:cubicBezTo>
                      <a:pt x="206693" y="49625"/>
                      <a:pt x="207073" y="61722"/>
                      <a:pt x="207073" y="77343"/>
                    </a:cubicBezTo>
                    <a:cubicBezTo>
                      <a:pt x="207073" y="103823"/>
                      <a:pt x="206121" y="133064"/>
                      <a:pt x="204121" y="165164"/>
                    </a:cubicBezTo>
                    <a:cubicBezTo>
                      <a:pt x="202120" y="197263"/>
                      <a:pt x="199549" y="222218"/>
                      <a:pt x="196406" y="239935"/>
                    </a:cubicBezTo>
                    <a:cubicBezTo>
                      <a:pt x="192691" y="261842"/>
                      <a:pt x="182499" y="272891"/>
                      <a:pt x="165830" y="272891"/>
                    </a:cubicBezTo>
                    <a:close/>
                  </a:path>
                </a:pathLst>
              </a:custGeom>
              <a:grpFill/>
              <a:ln w="9525" cap="flat">
                <a:noFill/>
                <a:prstDash val="solid"/>
                <a:miter/>
              </a:ln>
            </p:spPr>
            <p:txBody>
              <a:bodyPr rtlCol="0" anchor="ctr"/>
              <a:lstStyle/>
              <a:p>
                <a:endParaRPr lang="nl-BE"/>
              </a:p>
            </p:txBody>
          </p:sp>
          <p:sp>
            <p:nvSpPr>
              <p:cNvPr id="142" name="Vrije vorm: vorm 141">
                <a:extLst>
                  <a:ext uri="{FF2B5EF4-FFF2-40B4-BE49-F238E27FC236}">
                    <a16:creationId xmlns:a16="http://schemas.microsoft.com/office/drawing/2014/main" id="{6AC38BDD-0177-5A4B-B7CC-E010B5A8FD6E}"/>
                  </a:ext>
                </a:extLst>
              </p:cNvPr>
              <p:cNvSpPr/>
              <p:nvPr/>
            </p:nvSpPr>
            <p:spPr>
              <a:xfrm>
                <a:off x="6152360"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7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7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7" y="275558"/>
                    </a:cubicBezTo>
                    <a:cubicBezTo>
                      <a:pt x="152998" y="275558"/>
                      <a:pt x="146902" y="273272"/>
                      <a:pt x="141949" y="268796"/>
                    </a:cubicBezTo>
                    <a:cubicBezTo>
                      <a:pt x="137091" y="264319"/>
                      <a:pt x="133186" y="257842"/>
                      <a:pt x="130424" y="249365"/>
                    </a:cubicBezTo>
                    <a:cubicBezTo>
                      <a:pt x="127662" y="240887"/>
                      <a:pt x="125756" y="228695"/>
                      <a:pt x="124899" y="212693"/>
                    </a:cubicBezTo>
                    <a:cubicBezTo>
                      <a:pt x="123947" y="196691"/>
                      <a:pt x="123090" y="187928"/>
                      <a:pt x="122327" y="186309"/>
                    </a:cubicBezTo>
                    <a:cubicBezTo>
                      <a:pt x="120994" y="184690"/>
                      <a:pt x="118327" y="183452"/>
                      <a:pt x="114231" y="182309"/>
                    </a:cubicBezTo>
                    <a:cubicBezTo>
                      <a:pt x="110136" y="181261"/>
                      <a:pt x="105944"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0"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43" name="Vrije vorm: vorm 142">
                <a:extLst>
                  <a:ext uri="{FF2B5EF4-FFF2-40B4-BE49-F238E27FC236}">
                    <a16:creationId xmlns:a16="http://schemas.microsoft.com/office/drawing/2014/main" id="{07E805B9-8D7E-092E-AB5F-A4C32E1ADE78}"/>
                  </a:ext>
                </a:extLst>
              </p:cNvPr>
              <p:cNvSpPr/>
              <p:nvPr/>
            </p:nvSpPr>
            <p:spPr>
              <a:xfrm>
                <a:off x="6379844" y="3469100"/>
                <a:ext cx="201644" cy="279558"/>
              </a:xfrm>
              <a:custGeom>
                <a:avLst/>
                <a:gdLst>
                  <a:gd name="connsiteX0" fmla="*/ 172021 w 201644"/>
                  <a:gd name="connsiteY0" fmla="*/ 276796 h 279558"/>
                  <a:gd name="connsiteX1" fmla="*/ 170402 w 201644"/>
                  <a:gd name="connsiteY1" fmla="*/ 276796 h 279558"/>
                  <a:gd name="connsiteX2" fmla="*/ 148400 w 201644"/>
                  <a:gd name="connsiteY2" fmla="*/ 270415 h 279558"/>
                  <a:gd name="connsiteX3" fmla="*/ 125635 w 201644"/>
                  <a:gd name="connsiteY3" fmla="*/ 252127 h 279558"/>
                  <a:gd name="connsiteX4" fmla="*/ 99250 w 201644"/>
                  <a:gd name="connsiteY4" fmla="*/ 219837 h 279558"/>
                  <a:gd name="connsiteX5" fmla="*/ 77629 w 201644"/>
                  <a:gd name="connsiteY5" fmla="*/ 193453 h 279558"/>
                  <a:gd name="connsiteX6" fmla="*/ 79248 w 201644"/>
                  <a:gd name="connsiteY6" fmla="*/ 216884 h 279558"/>
                  <a:gd name="connsiteX7" fmla="*/ 77629 w 201644"/>
                  <a:gd name="connsiteY7" fmla="*/ 248221 h 279558"/>
                  <a:gd name="connsiteX8" fmla="*/ 72104 w 201644"/>
                  <a:gd name="connsiteY8" fmla="*/ 266033 h 279558"/>
                  <a:gd name="connsiteX9" fmla="*/ 59055 w 201644"/>
                  <a:gd name="connsiteY9" fmla="*/ 275939 h 279558"/>
                  <a:gd name="connsiteX10" fmla="*/ 39624 w 201644"/>
                  <a:gd name="connsiteY10" fmla="*/ 279559 h 279558"/>
                  <a:gd name="connsiteX11" fmla="*/ 3143 w 201644"/>
                  <a:gd name="connsiteY11" fmla="*/ 248221 h 279558"/>
                  <a:gd name="connsiteX12" fmla="*/ 0 w 201644"/>
                  <a:gd name="connsiteY12" fmla="*/ 131255 h 279558"/>
                  <a:gd name="connsiteX13" fmla="*/ 381 w 201644"/>
                  <a:gd name="connsiteY13" fmla="*/ 101537 h 279558"/>
                  <a:gd name="connsiteX14" fmla="*/ 381 w 201644"/>
                  <a:gd name="connsiteY14" fmla="*/ 90392 h 279558"/>
                  <a:gd name="connsiteX15" fmla="*/ 7525 w 201644"/>
                  <a:gd name="connsiteY15" fmla="*/ 49340 h 279558"/>
                  <a:gd name="connsiteX16" fmla="*/ 18193 w 201644"/>
                  <a:gd name="connsiteY16" fmla="*/ 29718 h 279558"/>
                  <a:gd name="connsiteX17" fmla="*/ 95536 w 201644"/>
                  <a:gd name="connsiteY17" fmla="*/ 0 h 279558"/>
                  <a:gd name="connsiteX18" fmla="*/ 137541 w 201644"/>
                  <a:gd name="connsiteY18" fmla="*/ 5144 h 279558"/>
                  <a:gd name="connsiteX19" fmla="*/ 169450 w 201644"/>
                  <a:gd name="connsiteY19" fmla="*/ 20765 h 279558"/>
                  <a:gd name="connsiteX20" fmla="*/ 190119 w 201644"/>
                  <a:gd name="connsiteY20" fmla="*/ 47149 h 279558"/>
                  <a:gd name="connsiteX21" fmla="*/ 198692 w 201644"/>
                  <a:gd name="connsiteY21" fmla="*/ 83630 h 279558"/>
                  <a:gd name="connsiteX22" fmla="*/ 198692 w 201644"/>
                  <a:gd name="connsiteY22" fmla="*/ 89535 h 279558"/>
                  <a:gd name="connsiteX23" fmla="*/ 190786 w 201644"/>
                  <a:gd name="connsiteY23" fmla="*/ 125635 h 279558"/>
                  <a:gd name="connsiteX24" fmla="*/ 170974 w 201644"/>
                  <a:gd name="connsiteY24" fmla="*/ 150400 h 279558"/>
                  <a:gd name="connsiteX25" fmla="*/ 148400 w 201644"/>
                  <a:gd name="connsiteY25" fmla="*/ 161735 h 279558"/>
                  <a:gd name="connsiteX26" fmla="*/ 145828 w 201644"/>
                  <a:gd name="connsiteY26" fmla="*/ 162306 h 279558"/>
                  <a:gd name="connsiteX27" fmla="*/ 142875 w 201644"/>
                  <a:gd name="connsiteY27" fmla="*/ 163259 h 279558"/>
                  <a:gd name="connsiteX28" fmla="*/ 142113 w 201644"/>
                  <a:gd name="connsiteY28" fmla="*/ 164021 h 279558"/>
                  <a:gd name="connsiteX29" fmla="*/ 143732 w 201644"/>
                  <a:gd name="connsiteY29" fmla="*/ 166402 h 279558"/>
                  <a:gd name="connsiteX30" fmla="*/ 158401 w 201644"/>
                  <a:gd name="connsiteY30" fmla="*/ 185071 h 279558"/>
                  <a:gd name="connsiteX31" fmla="*/ 176022 w 201644"/>
                  <a:gd name="connsiteY31" fmla="*/ 207264 h 279558"/>
                  <a:gd name="connsiteX32" fmla="*/ 192500 w 201644"/>
                  <a:gd name="connsiteY32" fmla="*/ 228695 h 279558"/>
                  <a:gd name="connsiteX33" fmla="*/ 199263 w 201644"/>
                  <a:gd name="connsiteY33" fmla="*/ 242983 h 279558"/>
                  <a:gd name="connsiteX34" fmla="*/ 201644 w 201644"/>
                  <a:gd name="connsiteY34" fmla="*/ 255651 h 279558"/>
                  <a:gd name="connsiteX35" fmla="*/ 193929 w 201644"/>
                  <a:gd name="connsiteY35" fmla="*/ 270510 h 279558"/>
                  <a:gd name="connsiteX36" fmla="*/ 172307 w 201644"/>
                  <a:gd name="connsiteY36" fmla="*/ 276701 h 279558"/>
                  <a:gd name="connsiteX37" fmla="*/ 124396 w 201644"/>
                  <a:gd name="connsiteY37" fmla="*/ 82106 h 279558"/>
                  <a:gd name="connsiteX38" fmla="*/ 116300 w 201644"/>
                  <a:gd name="connsiteY38" fmla="*/ 65056 h 279558"/>
                  <a:gd name="connsiteX39" fmla="*/ 98298 w 201644"/>
                  <a:gd name="connsiteY39" fmla="*/ 58293 h 279558"/>
                  <a:gd name="connsiteX40" fmla="*/ 77629 w 201644"/>
                  <a:gd name="connsiteY40" fmla="*/ 64675 h 279558"/>
                  <a:gd name="connsiteX41" fmla="*/ 77629 w 201644"/>
                  <a:gd name="connsiteY41" fmla="*/ 111443 h 279558"/>
                  <a:gd name="connsiteX42" fmla="*/ 88297 w 201644"/>
                  <a:gd name="connsiteY42" fmla="*/ 113062 h 279558"/>
                  <a:gd name="connsiteX43" fmla="*/ 114300 w 201644"/>
                  <a:gd name="connsiteY43" fmla="*/ 105156 h 279558"/>
                  <a:gd name="connsiteX44" fmla="*/ 124396 w 201644"/>
                  <a:gd name="connsiteY44" fmla="*/ 82106 h 27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1644" h="279558">
                    <a:moveTo>
                      <a:pt x="172021" y="276796"/>
                    </a:moveTo>
                    <a:lnTo>
                      <a:pt x="170402" y="276796"/>
                    </a:lnTo>
                    <a:cubicBezTo>
                      <a:pt x="163544" y="276796"/>
                      <a:pt x="156210" y="274701"/>
                      <a:pt x="148400" y="270415"/>
                    </a:cubicBezTo>
                    <a:cubicBezTo>
                      <a:pt x="140589" y="266224"/>
                      <a:pt x="132969" y="260128"/>
                      <a:pt x="125635" y="252127"/>
                    </a:cubicBezTo>
                    <a:cubicBezTo>
                      <a:pt x="118205" y="244221"/>
                      <a:pt x="109442" y="233458"/>
                      <a:pt x="99250" y="219837"/>
                    </a:cubicBezTo>
                    <a:cubicBezTo>
                      <a:pt x="89059" y="206216"/>
                      <a:pt x="81820" y="197453"/>
                      <a:pt x="77629" y="193453"/>
                    </a:cubicBezTo>
                    <a:cubicBezTo>
                      <a:pt x="78676" y="199549"/>
                      <a:pt x="79248" y="207359"/>
                      <a:pt x="79248" y="216884"/>
                    </a:cubicBezTo>
                    <a:cubicBezTo>
                      <a:pt x="79248" y="230124"/>
                      <a:pt x="78676" y="240506"/>
                      <a:pt x="77629" y="248221"/>
                    </a:cubicBezTo>
                    <a:cubicBezTo>
                      <a:pt x="76581" y="255937"/>
                      <a:pt x="74676" y="261842"/>
                      <a:pt x="72104" y="266033"/>
                    </a:cubicBezTo>
                    <a:cubicBezTo>
                      <a:pt x="69437" y="270224"/>
                      <a:pt x="65056" y="273558"/>
                      <a:pt x="59055" y="275939"/>
                    </a:cubicBezTo>
                    <a:cubicBezTo>
                      <a:pt x="52959" y="278321"/>
                      <a:pt x="46482" y="279559"/>
                      <a:pt x="39624" y="279559"/>
                    </a:cubicBezTo>
                    <a:cubicBezTo>
                      <a:pt x="16097" y="279559"/>
                      <a:pt x="3905" y="269081"/>
                      <a:pt x="3143" y="248221"/>
                    </a:cubicBezTo>
                    <a:cubicBezTo>
                      <a:pt x="1048" y="192405"/>
                      <a:pt x="0" y="153448"/>
                      <a:pt x="0" y="131255"/>
                    </a:cubicBezTo>
                    <a:lnTo>
                      <a:pt x="381" y="101537"/>
                    </a:lnTo>
                    <a:lnTo>
                      <a:pt x="381" y="90392"/>
                    </a:lnTo>
                    <a:cubicBezTo>
                      <a:pt x="1429" y="71056"/>
                      <a:pt x="3810" y="57436"/>
                      <a:pt x="7525" y="49340"/>
                    </a:cubicBezTo>
                    <a:cubicBezTo>
                      <a:pt x="11239" y="41243"/>
                      <a:pt x="14764" y="34766"/>
                      <a:pt x="18193" y="29718"/>
                    </a:cubicBezTo>
                    <a:cubicBezTo>
                      <a:pt x="32194" y="9906"/>
                      <a:pt x="58007" y="0"/>
                      <a:pt x="95536" y="0"/>
                    </a:cubicBezTo>
                    <a:cubicBezTo>
                      <a:pt x="111157" y="0"/>
                      <a:pt x="125158" y="1715"/>
                      <a:pt x="137541" y="5144"/>
                    </a:cubicBezTo>
                    <a:cubicBezTo>
                      <a:pt x="149923" y="8573"/>
                      <a:pt x="160592" y="13811"/>
                      <a:pt x="169450" y="20765"/>
                    </a:cubicBezTo>
                    <a:cubicBezTo>
                      <a:pt x="178308" y="27813"/>
                      <a:pt x="185166" y="36576"/>
                      <a:pt x="190119" y="47149"/>
                    </a:cubicBezTo>
                    <a:cubicBezTo>
                      <a:pt x="194977" y="57722"/>
                      <a:pt x="197834" y="69914"/>
                      <a:pt x="198692" y="83630"/>
                    </a:cubicBezTo>
                    <a:lnTo>
                      <a:pt x="198692" y="89535"/>
                    </a:lnTo>
                    <a:cubicBezTo>
                      <a:pt x="198692" y="103251"/>
                      <a:pt x="196025" y="115348"/>
                      <a:pt x="190786" y="125635"/>
                    </a:cubicBezTo>
                    <a:cubicBezTo>
                      <a:pt x="185452" y="135922"/>
                      <a:pt x="178879" y="144209"/>
                      <a:pt x="170974" y="150400"/>
                    </a:cubicBezTo>
                    <a:cubicBezTo>
                      <a:pt x="163068" y="156591"/>
                      <a:pt x="155543" y="160401"/>
                      <a:pt x="148400" y="161735"/>
                    </a:cubicBezTo>
                    <a:cubicBezTo>
                      <a:pt x="148114" y="161735"/>
                      <a:pt x="147256" y="161925"/>
                      <a:pt x="145828" y="162306"/>
                    </a:cubicBezTo>
                    <a:cubicBezTo>
                      <a:pt x="144399" y="162687"/>
                      <a:pt x="143351" y="163068"/>
                      <a:pt x="142875" y="163259"/>
                    </a:cubicBezTo>
                    <a:cubicBezTo>
                      <a:pt x="142304" y="163544"/>
                      <a:pt x="142113" y="163830"/>
                      <a:pt x="142113" y="164021"/>
                    </a:cubicBezTo>
                    <a:lnTo>
                      <a:pt x="143732" y="166402"/>
                    </a:lnTo>
                    <a:lnTo>
                      <a:pt x="158401" y="185071"/>
                    </a:lnTo>
                    <a:cubicBezTo>
                      <a:pt x="161830" y="189833"/>
                      <a:pt x="167735" y="197263"/>
                      <a:pt x="176022" y="207264"/>
                    </a:cubicBezTo>
                    <a:cubicBezTo>
                      <a:pt x="184309" y="217361"/>
                      <a:pt x="189833" y="224409"/>
                      <a:pt x="192500" y="228695"/>
                    </a:cubicBezTo>
                    <a:cubicBezTo>
                      <a:pt x="195453" y="233172"/>
                      <a:pt x="197644" y="237935"/>
                      <a:pt x="199263" y="242983"/>
                    </a:cubicBezTo>
                    <a:cubicBezTo>
                      <a:pt x="200882" y="248031"/>
                      <a:pt x="201644" y="252222"/>
                      <a:pt x="201644" y="255651"/>
                    </a:cubicBezTo>
                    <a:cubicBezTo>
                      <a:pt x="201644" y="261747"/>
                      <a:pt x="199072" y="266700"/>
                      <a:pt x="193929" y="270510"/>
                    </a:cubicBezTo>
                    <a:cubicBezTo>
                      <a:pt x="188785" y="274320"/>
                      <a:pt x="181546" y="276416"/>
                      <a:pt x="172307" y="276701"/>
                    </a:cubicBezTo>
                    <a:close/>
                    <a:moveTo>
                      <a:pt x="124396" y="82106"/>
                    </a:moveTo>
                    <a:cubicBezTo>
                      <a:pt x="124396" y="75248"/>
                      <a:pt x="121634" y="69532"/>
                      <a:pt x="116300" y="65056"/>
                    </a:cubicBezTo>
                    <a:cubicBezTo>
                      <a:pt x="110871" y="60579"/>
                      <a:pt x="104870" y="58293"/>
                      <a:pt x="98298" y="58293"/>
                    </a:cubicBezTo>
                    <a:cubicBezTo>
                      <a:pt x="88773" y="58293"/>
                      <a:pt x="81915" y="60389"/>
                      <a:pt x="77629" y="64675"/>
                    </a:cubicBezTo>
                    <a:lnTo>
                      <a:pt x="77629" y="111443"/>
                    </a:lnTo>
                    <a:cubicBezTo>
                      <a:pt x="82963" y="112490"/>
                      <a:pt x="86487" y="113062"/>
                      <a:pt x="88297" y="113062"/>
                    </a:cubicBezTo>
                    <a:cubicBezTo>
                      <a:pt x="98869" y="113062"/>
                      <a:pt x="107537" y="110395"/>
                      <a:pt x="114300" y="105156"/>
                    </a:cubicBezTo>
                    <a:cubicBezTo>
                      <a:pt x="121063" y="99917"/>
                      <a:pt x="124396" y="92202"/>
                      <a:pt x="124396" y="82106"/>
                    </a:cubicBezTo>
                    <a:close/>
                  </a:path>
                </a:pathLst>
              </a:custGeom>
              <a:grpFill/>
              <a:ln w="9525" cap="flat">
                <a:noFill/>
                <a:prstDash val="solid"/>
                <a:miter/>
              </a:ln>
            </p:spPr>
            <p:txBody>
              <a:bodyPr rtlCol="0" anchor="ctr"/>
              <a:lstStyle/>
              <a:p>
                <a:endParaRPr lang="nl-BE"/>
              </a:p>
            </p:txBody>
          </p:sp>
          <p:sp>
            <p:nvSpPr>
              <p:cNvPr id="144" name="Vrije vorm: vorm 143">
                <a:extLst>
                  <a:ext uri="{FF2B5EF4-FFF2-40B4-BE49-F238E27FC236}">
                    <a16:creationId xmlns:a16="http://schemas.microsoft.com/office/drawing/2014/main" id="{B56F6A35-7DCE-065E-C6F5-BFE8B369D8F0}"/>
                  </a:ext>
                </a:extLst>
              </p:cNvPr>
              <p:cNvSpPr/>
              <p:nvPr/>
            </p:nvSpPr>
            <p:spPr>
              <a:xfrm>
                <a:off x="6594892"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45" name="Vrije vorm: vorm 144">
                <a:extLst>
                  <a:ext uri="{FF2B5EF4-FFF2-40B4-BE49-F238E27FC236}">
                    <a16:creationId xmlns:a16="http://schemas.microsoft.com/office/drawing/2014/main" id="{F42BBC25-1683-A8CC-056E-7173EC046205}"/>
                  </a:ext>
                </a:extLst>
              </p:cNvPr>
              <p:cNvSpPr/>
              <p:nvPr/>
            </p:nvSpPr>
            <p:spPr>
              <a:xfrm>
                <a:off x="6820185" y="3470719"/>
                <a:ext cx="173545" cy="274605"/>
              </a:xfrm>
              <a:custGeom>
                <a:avLst/>
                <a:gdLst>
                  <a:gd name="connsiteX0" fmla="*/ 8192 w 173545"/>
                  <a:gd name="connsiteY0" fmla="*/ 22955 h 274605"/>
                  <a:gd name="connsiteX1" fmla="*/ 14573 w 173545"/>
                  <a:gd name="connsiteY1" fmla="*/ 10858 h 274605"/>
                  <a:gd name="connsiteX2" fmla="*/ 27622 w 173545"/>
                  <a:gd name="connsiteY2" fmla="*/ 2572 h 274605"/>
                  <a:gd name="connsiteX3" fmla="*/ 42291 w 173545"/>
                  <a:gd name="connsiteY3" fmla="*/ 0 h 274605"/>
                  <a:gd name="connsiteX4" fmla="*/ 75438 w 173545"/>
                  <a:gd name="connsiteY4" fmla="*/ 8572 h 274605"/>
                  <a:gd name="connsiteX5" fmla="*/ 85154 w 173545"/>
                  <a:gd name="connsiteY5" fmla="*/ 34195 h 274605"/>
                  <a:gd name="connsiteX6" fmla="*/ 85534 w 173545"/>
                  <a:gd name="connsiteY6" fmla="*/ 43720 h 274605"/>
                  <a:gd name="connsiteX7" fmla="*/ 85344 w 173545"/>
                  <a:gd name="connsiteY7" fmla="*/ 48101 h 274605"/>
                  <a:gd name="connsiteX8" fmla="*/ 83344 w 173545"/>
                  <a:gd name="connsiteY8" fmla="*/ 93345 h 274605"/>
                  <a:gd name="connsiteX9" fmla="*/ 81534 w 173545"/>
                  <a:gd name="connsiteY9" fmla="*/ 162782 h 274605"/>
                  <a:gd name="connsiteX10" fmla="*/ 83534 w 173545"/>
                  <a:gd name="connsiteY10" fmla="*/ 187738 h 274605"/>
                  <a:gd name="connsiteX11" fmla="*/ 118205 w 173545"/>
                  <a:gd name="connsiteY11" fmla="*/ 190500 h 274605"/>
                  <a:gd name="connsiteX12" fmla="*/ 155258 w 173545"/>
                  <a:gd name="connsiteY12" fmla="*/ 195262 h 274605"/>
                  <a:gd name="connsiteX13" fmla="*/ 169164 w 173545"/>
                  <a:gd name="connsiteY13" fmla="*/ 204978 h 274605"/>
                  <a:gd name="connsiteX14" fmla="*/ 173546 w 173545"/>
                  <a:gd name="connsiteY14" fmla="*/ 222980 h 274605"/>
                  <a:gd name="connsiteX15" fmla="*/ 170783 w 173545"/>
                  <a:gd name="connsiteY15" fmla="*/ 246031 h 274605"/>
                  <a:gd name="connsiteX16" fmla="*/ 162878 w 173545"/>
                  <a:gd name="connsiteY16" fmla="*/ 261271 h 274605"/>
                  <a:gd name="connsiteX17" fmla="*/ 147638 w 173545"/>
                  <a:gd name="connsiteY17" fmla="*/ 270796 h 274605"/>
                  <a:gd name="connsiteX18" fmla="*/ 104966 w 173545"/>
                  <a:gd name="connsiteY18" fmla="*/ 274606 h 274605"/>
                  <a:gd name="connsiteX19" fmla="*/ 89535 w 173545"/>
                  <a:gd name="connsiteY19" fmla="*/ 274225 h 274605"/>
                  <a:gd name="connsiteX20" fmla="*/ 57055 w 173545"/>
                  <a:gd name="connsiteY20" fmla="*/ 270701 h 274605"/>
                  <a:gd name="connsiteX21" fmla="*/ 31909 w 173545"/>
                  <a:gd name="connsiteY21" fmla="*/ 260985 h 274605"/>
                  <a:gd name="connsiteX22" fmla="*/ 14288 w 173545"/>
                  <a:gd name="connsiteY22" fmla="*/ 243364 h 274605"/>
                  <a:gd name="connsiteX23" fmla="*/ 5144 w 173545"/>
                  <a:gd name="connsiteY23" fmla="*/ 216408 h 274605"/>
                  <a:gd name="connsiteX24" fmla="*/ 0 w 173545"/>
                  <a:gd name="connsiteY24" fmla="*/ 139827 h 274605"/>
                  <a:gd name="connsiteX25" fmla="*/ 8287 w 173545"/>
                  <a:gd name="connsiteY25" fmla="*/ 23241 h 27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3545" h="274605">
                    <a:moveTo>
                      <a:pt x="8192" y="22955"/>
                    </a:moveTo>
                    <a:cubicBezTo>
                      <a:pt x="8954" y="18764"/>
                      <a:pt x="11144" y="14668"/>
                      <a:pt x="14573" y="10858"/>
                    </a:cubicBezTo>
                    <a:cubicBezTo>
                      <a:pt x="18002" y="7048"/>
                      <a:pt x="22384" y="4286"/>
                      <a:pt x="27622" y="2572"/>
                    </a:cubicBezTo>
                    <a:cubicBezTo>
                      <a:pt x="32957" y="857"/>
                      <a:pt x="37814" y="0"/>
                      <a:pt x="42291" y="0"/>
                    </a:cubicBezTo>
                    <a:cubicBezTo>
                      <a:pt x="58674" y="0"/>
                      <a:pt x="69723" y="2857"/>
                      <a:pt x="75438" y="8572"/>
                    </a:cubicBezTo>
                    <a:cubicBezTo>
                      <a:pt x="81153" y="14288"/>
                      <a:pt x="84392" y="22765"/>
                      <a:pt x="85154" y="34195"/>
                    </a:cubicBezTo>
                    <a:lnTo>
                      <a:pt x="85534" y="43720"/>
                    </a:lnTo>
                    <a:cubicBezTo>
                      <a:pt x="85534" y="44291"/>
                      <a:pt x="85534" y="45720"/>
                      <a:pt x="85344" y="48101"/>
                    </a:cubicBezTo>
                    <a:cubicBezTo>
                      <a:pt x="85249" y="50482"/>
                      <a:pt x="84582" y="65532"/>
                      <a:pt x="83344" y="93345"/>
                    </a:cubicBezTo>
                    <a:cubicBezTo>
                      <a:pt x="82105" y="121158"/>
                      <a:pt x="81534" y="144209"/>
                      <a:pt x="81534" y="162782"/>
                    </a:cubicBezTo>
                    <a:cubicBezTo>
                      <a:pt x="81534" y="176022"/>
                      <a:pt x="82201" y="184309"/>
                      <a:pt x="83534" y="187738"/>
                    </a:cubicBezTo>
                    <a:cubicBezTo>
                      <a:pt x="90678" y="189357"/>
                      <a:pt x="102203" y="190214"/>
                      <a:pt x="118205" y="190500"/>
                    </a:cubicBezTo>
                    <a:cubicBezTo>
                      <a:pt x="134207" y="190786"/>
                      <a:pt x="146590" y="192310"/>
                      <a:pt x="155258" y="195262"/>
                    </a:cubicBezTo>
                    <a:cubicBezTo>
                      <a:pt x="161639" y="197358"/>
                      <a:pt x="166211" y="200597"/>
                      <a:pt x="169164" y="204978"/>
                    </a:cubicBezTo>
                    <a:cubicBezTo>
                      <a:pt x="172117" y="209360"/>
                      <a:pt x="173546" y="215360"/>
                      <a:pt x="173546" y="222980"/>
                    </a:cubicBezTo>
                    <a:cubicBezTo>
                      <a:pt x="173546" y="231934"/>
                      <a:pt x="172593" y="239649"/>
                      <a:pt x="170783" y="246031"/>
                    </a:cubicBezTo>
                    <a:cubicBezTo>
                      <a:pt x="168974" y="252412"/>
                      <a:pt x="166307" y="257461"/>
                      <a:pt x="162878" y="261271"/>
                    </a:cubicBezTo>
                    <a:cubicBezTo>
                      <a:pt x="159449" y="265081"/>
                      <a:pt x="154305" y="268319"/>
                      <a:pt x="147638" y="270796"/>
                    </a:cubicBezTo>
                    <a:cubicBezTo>
                      <a:pt x="140875" y="273272"/>
                      <a:pt x="126683" y="274606"/>
                      <a:pt x="104966" y="274606"/>
                    </a:cubicBezTo>
                    <a:lnTo>
                      <a:pt x="89535" y="274225"/>
                    </a:lnTo>
                    <a:cubicBezTo>
                      <a:pt x="77343" y="273939"/>
                      <a:pt x="66484" y="272796"/>
                      <a:pt x="57055" y="270701"/>
                    </a:cubicBezTo>
                    <a:cubicBezTo>
                      <a:pt x="47530" y="268605"/>
                      <a:pt x="39148" y="265366"/>
                      <a:pt x="31909" y="260985"/>
                    </a:cubicBezTo>
                    <a:cubicBezTo>
                      <a:pt x="24670" y="256603"/>
                      <a:pt x="18764" y="250698"/>
                      <a:pt x="14288" y="243364"/>
                    </a:cubicBezTo>
                    <a:cubicBezTo>
                      <a:pt x="9811" y="235934"/>
                      <a:pt x="6763" y="226981"/>
                      <a:pt x="5144" y="216408"/>
                    </a:cubicBezTo>
                    <a:cubicBezTo>
                      <a:pt x="1715" y="191548"/>
                      <a:pt x="0" y="166021"/>
                      <a:pt x="0" y="139827"/>
                    </a:cubicBezTo>
                    <a:cubicBezTo>
                      <a:pt x="0" y="107347"/>
                      <a:pt x="2762" y="68485"/>
                      <a:pt x="8287" y="23241"/>
                    </a:cubicBezTo>
                    <a:close/>
                  </a:path>
                </a:pathLst>
              </a:custGeom>
              <a:grpFill/>
              <a:ln w="9525" cap="flat">
                <a:noFill/>
                <a:prstDash val="solid"/>
                <a:miter/>
              </a:ln>
            </p:spPr>
            <p:txBody>
              <a:bodyPr rtlCol="0" anchor="ctr"/>
              <a:lstStyle/>
              <a:p>
                <a:endParaRPr lang="nl-BE"/>
              </a:p>
            </p:txBody>
          </p:sp>
          <p:sp>
            <p:nvSpPr>
              <p:cNvPr id="146" name="Vrije vorm: vorm 145">
                <a:extLst>
                  <a:ext uri="{FF2B5EF4-FFF2-40B4-BE49-F238E27FC236}">
                    <a16:creationId xmlns:a16="http://schemas.microsoft.com/office/drawing/2014/main" id="{1CD2E87E-B56C-881B-54F1-380D0B9F70FA}"/>
                  </a:ext>
                </a:extLst>
              </p:cNvPr>
              <p:cNvSpPr/>
              <p:nvPr/>
            </p:nvSpPr>
            <p:spPr>
              <a:xfrm>
                <a:off x="7019924" y="3469481"/>
                <a:ext cx="204978" cy="275558"/>
              </a:xfrm>
              <a:custGeom>
                <a:avLst/>
                <a:gdLst>
                  <a:gd name="connsiteX0" fmla="*/ 61436 w 204978"/>
                  <a:gd name="connsiteY0" fmla="*/ 0 h 275558"/>
                  <a:gd name="connsiteX1" fmla="*/ 118586 w 204978"/>
                  <a:gd name="connsiteY1" fmla="*/ 10668 h 275558"/>
                  <a:gd name="connsiteX2" fmla="*/ 164401 w 204978"/>
                  <a:gd name="connsiteY2" fmla="*/ 40767 h 275558"/>
                  <a:gd name="connsiteX3" fmla="*/ 194310 w 204978"/>
                  <a:gd name="connsiteY3" fmla="*/ 86392 h 275558"/>
                  <a:gd name="connsiteX4" fmla="*/ 204978 w 204978"/>
                  <a:gd name="connsiteY4" fmla="*/ 141923 h 275558"/>
                  <a:gd name="connsiteX5" fmla="*/ 196405 w 204978"/>
                  <a:gd name="connsiteY5" fmla="*/ 195834 h 275558"/>
                  <a:gd name="connsiteX6" fmla="*/ 171259 w 204978"/>
                  <a:gd name="connsiteY6" fmla="*/ 238315 h 275558"/>
                  <a:gd name="connsiteX7" fmla="*/ 129826 w 204978"/>
                  <a:gd name="connsiteY7" fmla="*/ 265843 h 275558"/>
                  <a:gd name="connsiteX8" fmla="*/ 74104 w 204978"/>
                  <a:gd name="connsiteY8" fmla="*/ 275558 h 275558"/>
                  <a:gd name="connsiteX9" fmla="*/ 17431 w 204978"/>
                  <a:gd name="connsiteY9" fmla="*/ 262509 h 275558"/>
                  <a:gd name="connsiteX10" fmla="*/ 0 w 204978"/>
                  <a:gd name="connsiteY10" fmla="*/ 220885 h 275558"/>
                  <a:gd name="connsiteX11" fmla="*/ 0 w 204978"/>
                  <a:gd name="connsiteY11" fmla="*/ 28575 h 275558"/>
                  <a:gd name="connsiteX12" fmla="*/ 7525 w 204978"/>
                  <a:gd name="connsiteY12" fmla="*/ 11525 h 275558"/>
                  <a:gd name="connsiteX13" fmla="*/ 61436 w 204978"/>
                  <a:gd name="connsiteY13" fmla="*/ 0 h 275558"/>
                  <a:gd name="connsiteX14" fmla="*/ 85630 w 204978"/>
                  <a:gd name="connsiteY14" fmla="*/ 76581 h 275558"/>
                  <a:gd name="connsiteX15" fmla="*/ 82867 w 204978"/>
                  <a:gd name="connsiteY15" fmla="*/ 76581 h 275558"/>
                  <a:gd name="connsiteX16" fmla="*/ 77724 w 204978"/>
                  <a:gd name="connsiteY16" fmla="*/ 77533 h 275558"/>
                  <a:gd name="connsiteX17" fmla="*/ 70961 w 204978"/>
                  <a:gd name="connsiteY17" fmla="*/ 82105 h 275558"/>
                  <a:gd name="connsiteX18" fmla="*/ 70961 w 204978"/>
                  <a:gd name="connsiteY18" fmla="*/ 187166 h 275558"/>
                  <a:gd name="connsiteX19" fmla="*/ 82105 w 204978"/>
                  <a:gd name="connsiteY19" fmla="*/ 190310 h 275558"/>
                  <a:gd name="connsiteX20" fmla="*/ 100775 w 204978"/>
                  <a:gd name="connsiteY20" fmla="*/ 184404 h 275558"/>
                  <a:gd name="connsiteX21" fmla="*/ 117253 w 204978"/>
                  <a:gd name="connsiteY21" fmla="*/ 164211 h 275558"/>
                  <a:gd name="connsiteX22" fmla="*/ 124206 w 204978"/>
                  <a:gd name="connsiteY22" fmla="*/ 132874 h 275558"/>
                  <a:gd name="connsiteX23" fmla="*/ 118491 w 204978"/>
                  <a:gd name="connsiteY23" fmla="*/ 104108 h 275558"/>
                  <a:gd name="connsiteX24" fmla="*/ 104394 w 204978"/>
                  <a:gd name="connsiteY24" fmla="*/ 83725 h 275558"/>
                  <a:gd name="connsiteX25" fmla="*/ 85725 w 204978"/>
                  <a:gd name="connsiteY25" fmla="*/ 76581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4978" h="275558">
                    <a:moveTo>
                      <a:pt x="61436" y="0"/>
                    </a:moveTo>
                    <a:cubicBezTo>
                      <a:pt x="81820" y="0"/>
                      <a:pt x="100870" y="3524"/>
                      <a:pt x="118586" y="10668"/>
                    </a:cubicBezTo>
                    <a:cubicBezTo>
                      <a:pt x="136303" y="17812"/>
                      <a:pt x="151543" y="27813"/>
                      <a:pt x="164401" y="40767"/>
                    </a:cubicBezTo>
                    <a:cubicBezTo>
                      <a:pt x="177260" y="53721"/>
                      <a:pt x="187166" y="68961"/>
                      <a:pt x="194310" y="86392"/>
                    </a:cubicBezTo>
                    <a:cubicBezTo>
                      <a:pt x="201454" y="103823"/>
                      <a:pt x="204978" y="122396"/>
                      <a:pt x="204978" y="141923"/>
                    </a:cubicBezTo>
                    <a:cubicBezTo>
                      <a:pt x="204978" y="161449"/>
                      <a:pt x="202121" y="179451"/>
                      <a:pt x="196405" y="195834"/>
                    </a:cubicBezTo>
                    <a:cubicBezTo>
                      <a:pt x="190691" y="212217"/>
                      <a:pt x="182309" y="226409"/>
                      <a:pt x="171259" y="238315"/>
                    </a:cubicBezTo>
                    <a:cubicBezTo>
                      <a:pt x="160115" y="250222"/>
                      <a:pt x="146304" y="259366"/>
                      <a:pt x="129826" y="265843"/>
                    </a:cubicBezTo>
                    <a:cubicBezTo>
                      <a:pt x="113347" y="272320"/>
                      <a:pt x="94774" y="275558"/>
                      <a:pt x="74104" y="275558"/>
                    </a:cubicBezTo>
                    <a:cubicBezTo>
                      <a:pt x="47149" y="275558"/>
                      <a:pt x="28194" y="271177"/>
                      <a:pt x="17431" y="262509"/>
                    </a:cubicBezTo>
                    <a:cubicBezTo>
                      <a:pt x="6572" y="253746"/>
                      <a:pt x="762" y="239935"/>
                      <a:pt x="0" y="220885"/>
                    </a:cubicBezTo>
                    <a:lnTo>
                      <a:pt x="0" y="28575"/>
                    </a:lnTo>
                    <a:cubicBezTo>
                      <a:pt x="0" y="21431"/>
                      <a:pt x="2476" y="15716"/>
                      <a:pt x="7525" y="11525"/>
                    </a:cubicBezTo>
                    <a:cubicBezTo>
                      <a:pt x="16478" y="3905"/>
                      <a:pt x="34480" y="0"/>
                      <a:pt x="61436" y="0"/>
                    </a:cubicBezTo>
                    <a:close/>
                    <a:moveTo>
                      <a:pt x="85630" y="76581"/>
                    </a:moveTo>
                    <a:lnTo>
                      <a:pt x="82867" y="76581"/>
                    </a:lnTo>
                    <a:cubicBezTo>
                      <a:pt x="82105" y="76581"/>
                      <a:pt x="80391" y="76962"/>
                      <a:pt x="77724" y="77533"/>
                    </a:cubicBezTo>
                    <a:cubicBezTo>
                      <a:pt x="75057" y="78200"/>
                      <a:pt x="72866" y="79724"/>
                      <a:pt x="70961" y="82105"/>
                    </a:cubicBezTo>
                    <a:lnTo>
                      <a:pt x="70961" y="187166"/>
                    </a:lnTo>
                    <a:cubicBezTo>
                      <a:pt x="73342" y="189262"/>
                      <a:pt x="77057" y="190310"/>
                      <a:pt x="82105" y="190310"/>
                    </a:cubicBezTo>
                    <a:cubicBezTo>
                      <a:pt x="88201" y="190310"/>
                      <a:pt x="94393" y="188309"/>
                      <a:pt x="100775" y="184404"/>
                    </a:cubicBezTo>
                    <a:cubicBezTo>
                      <a:pt x="107156" y="180404"/>
                      <a:pt x="112586" y="173736"/>
                      <a:pt x="117253" y="164211"/>
                    </a:cubicBezTo>
                    <a:cubicBezTo>
                      <a:pt x="121920" y="154686"/>
                      <a:pt x="124206" y="144209"/>
                      <a:pt x="124206" y="132874"/>
                    </a:cubicBezTo>
                    <a:cubicBezTo>
                      <a:pt x="124206" y="122587"/>
                      <a:pt x="122301" y="112967"/>
                      <a:pt x="118491" y="104108"/>
                    </a:cubicBezTo>
                    <a:cubicBezTo>
                      <a:pt x="114681" y="95250"/>
                      <a:pt x="109918" y="88487"/>
                      <a:pt x="104394" y="83725"/>
                    </a:cubicBezTo>
                    <a:cubicBezTo>
                      <a:pt x="98870" y="78962"/>
                      <a:pt x="92583" y="76581"/>
                      <a:pt x="85725" y="76581"/>
                    </a:cubicBezTo>
                    <a:close/>
                  </a:path>
                </a:pathLst>
              </a:custGeom>
              <a:grpFill/>
              <a:ln w="9525" cap="flat">
                <a:noFill/>
                <a:prstDash val="solid"/>
                <a:miter/>
              </a:ln>
            </p:spPr>
            <p:txBody>
              <a:bodyPr rtlCol="0" anchor="ctr"/>
              <a:lstStyle/>
              <a:p>
                <a:endParaRPr lang="nl-BE"/>
              </a:p>
            </p:txBody>
          </p:sp>
        </p:grpSp>
      </p:grpSp>
      <p:pic>
        <p:nvPicPr>
          <p:cNvPr id="147" name="!!#deeljezomer">
            <a:hlinkClick r:id="rId7" action="ppaction://hlinksldjump"/>
            <a:extLst>
              <a:ext uri="{FF2B5EF4-FFF2-40B4-BE49-F238E27FC236}">
                <a16:creationId xmlns:a16="http://schemas.microsoft.com/office/drawing/2014/main" id="{EDC8A8F7-171F-5806-D36B-DAB77CC9256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
        <p:nvSpPr>
          <p:cNvPr id="148" name="!!polopicknick">
            <a:extLst>
              <a:ext uri="{FF2B5EF4-FFF2-40B4-BE49-F238E27FC236}">
                <a16:creationId xmlns:a16="http://schemas.microsoft.com/office/drawing/2014/main" id="{C4E611C7-69A7-2904-B8C3-992CE5B92833}"/>
              </a:ext>
            </a:extLst>
          </p:cNvPr>
          <p:cNvSpPr/>
          <p:nvPr/>
        </p:nvSpPr>
        <p:spPr>
          <a:xfrm>
            <a:off x="5280208" y="1159932"/>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Tree>
    <p:extLst>
      <p:ext uri="{BB962C8B-B14F-4D97-AF65-F5344CB8AC3E}">
        <p14:creationId xmlns:p14="http://schemas.microsoft.com/office/powerpoint/2010/main" val="11662520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1+#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anim calcmode="lin" valueType="num">
                                      <p:cBhvr additive="base">
                                        <p:cTn id="11" dur="500" fill="hold"/>
                                        <p:tgtEl>
                                          <p:spTgt spid="62"/>
                                        </p:tgtEl>
                                        <p:attrNameLst>
                                          <p:attrName>ppt_x</p:attrName>
                                        </p:attrNameLst>
                                      </p:cBhvr>
                                      <p:tavLst>
                                        <p:tav tm="0">
                                          <p:val>
                                            <p:strVal val="1+#ppt_w/2"/>
                                          </p:val>
                                        </p:tav>
                                        <p:tav tm="100000">
                                          <p:val>
                                            <p:strVal val="#ppt_x"/>
                                          </p:val>
                                        </p:tav>
                                      </p:tavLst>
                                    </p:anim>
                                    <p:anim calcmode="lin" valueType="num">
                                      <p:cBhvr additive="base">
                                        <p:cTn id="12" dur="500" fill="hold"/>
                                        <p:tgtEl>
                                          <p:spTgt spid="62"/>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200"/>
                                  </p:stCondLst>
                                  <p:childTnLst>
                                    <p:set>
                                      <p:cBhvr>
                                        <p:cTn id="14" dur="1" fill="hold">
                                          <p:stCondLst>
                                            <p:cond delay="0"/>
                                          </p:stCondLst>
                                        </p:cTn>
                                        <p:tgtEl>
                                          <p:spTgt spid="124"/>
                                        </p:tgtEl>
                                        <p:attrNameLst>
                                          <p:attrName>style.visibility</p:attrName>
                                        </p:attrNameLst>
                                      </p:cBhvr>
                                      <p:to>
                                        <p:strVal val="visible"/>
                                      </p:to>
                                    </p:set>
                                    <p:anim calcmode="lin" valueType="num">
                                      <p:cBhvr>
                                        <p:cTn id="15" dur="500" fill="hold"/>
                                        <p:tgtEl>
                                          <p:spTgt spid="124"/>
                                        </p:tgtEl>
                                        <p:attrNameLst>
                                          <p:attrName>ppt_w</p:attrName>
                                        </p:attrNameLst>
                                      </p:cBhvr>
                                      <p:tavLst>
                                        <p:tav tm="0">
                                          <p:val>
                                            <p:fltVal val="0"/>
                                          </p:val>
                                        </p:tav>
                                        <p:tav tm="100000">
                                          <p:val>
                                            <p:strVal val="#ppt_w"/>
                                          </p:val>
                                        </p:tav>
                                      </p:tavLst>
                                    </p:anim>
                                    <p:anim calcmode="lin" valueType="num">
                                      <p:cBhvr>
                                        <p:cTn id="16" dur="500" fill="hold"/>
                                        <p:tgtEl>
                                          <p:spTgt spid="124"/>
                                        </p:tgtEl>
                                        <p:attrNameLst>
                                          <p:attrName>ppt_h</p:attrName>
                                        </p:attrNameLst>
                                      </p:cBhvr>
                                      <p:tavLst>
                                        <p:tav tm="0">
                                          <p:val>
                                            <p:fltVal val="0"/>
                                          </p:val>
                                        </p:tav>
                                        <p:tav tm="100000">
                                          <p:val>
                                            <p:strVal val="#ppt_h"/>
                                          </p:val>
                                        </p:tav>
                                      </p:tavLst>
                                    </p:anim>
                                    <p:animEffect transition="in" filter="fade">
                                      <p:cBhvr>
                                        <p:cTn id="17" dur="500"/>
                                        <p:tgtEl>
                                          <p:spTgt spid="124"/>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122"/>
                                        </p:tgtEl>
                                        <p:attrNameLst>
                                          <p:attrName>style.visibility</p:attrName>
                                        </p:attrNameLst>
                                      </p:cBhvr>
                                      <p:to>
                                        <p:strVal val="visible"/>
                                      </p:to>
                                    </p:set>
                                    <p:anim calcmode="lin" valueType="num">
                                      <p:cBhvr>
                                        <p:cTn id="20" dur="500" fill="hold"/>
                                        <p:tgtEl>
                                          <p:spTgt spid="122"/>
                                        </p:tgtEl>
                                        <p:attrNameLst>
                                          <p:attrName>ppt_w</p:attrName>
                                        </p:attrNameLst>
                                      </p:cBhvr>
                                      <p:tavLst>
                                        <p:tav tm="0">
                                          <p:val>
                                            <p:fltVal val="0"/>
                                          </p:val>
                                        </p:tav>
                                        <p:tav tm="100000">
                                          <p:val>
                                            <p:strVal val="#ppt_w"/>
                                          </p:val>
                                        </p:tav>
                                      </p:tavLst>
                                    </p:anim>
                                    <p:anim calcmode="lin" valueType="num">
                                      <p:cBhvr>
                                        <p:cTn id="21" dur="500" fill="hold"/>
                                        <p:tgtEl>
                                          <p:spTgt spid="122"/>
                                        </p:tgtEl>
                                        <p:attrNameLst>
                                          <p:attrName>ppt_h</p:attrName>
                                        </p:attrNameLst>
                                      </p:cBhvr>
                                      <p:tavLst>
                                        <p:tav tm="0">
                                          <p:val>
                                            <p:fltVal val="0"/>
                                          </p:val>
                                        </p:tav>
                                        <p:tav tm="100000">
                                          <p:val>
                                            <p:strVal val="#ppt_h"/>
                                          </p:val>
                                        </p:tav>
                                      </p:tavLst>
                                    </p:anim>
                                    <p:animEffect transition="in" filter="fade">
                                      <p:cBhvr>
                                        <p:cTn id="22" dur="500"/>
                                        <p:tgtEl>
                                          <p:spTgt spid="122"/>
                                        </p:tgtEl>
                                      </p:cBhvr>
                                    </p:animEffect>
                                  </p:childTnLst>
                                </p:cTn>
                              </p:par>
                              <p:par>
                                <p:cTn id="23" presetID="53" presetClass="entr" presetSubtype="16" fill="hold" grpId="0" nodeType="withEffect">
                                  <p:stCondLst>
                                    <p:cond delay="200"/>
                                  </p:stCondLst>
                                  <p:childTnLst>
                                    <p:set>
                                      <p:cBhvr>
                                        <p:cTn id="24" dur="1" fill="hold">
                                          <p:stCondLst>
                                            <p:cond delay="0"/>
                                          </p:stCondLst>
                                        </p:cTn>
                                        <p:tgtEl>
                                          <p:spTgt spid="123"/>
                                        </p:tgtEl>
                                        <p:attrNameLst>
                                          <p:attrName>style.visibility</p:attrName>
                                        </p:attrNameLst>
                                      </p:cBhvr>
                                      <p:to>
                                        <p:strVal val="visible"/>
                                      </p:to>
                                    </p:set>
                                    <p:anim calcmode="lin" valueType="num">
                                      <p:cBhvr>
                                        <p:cTn id="25" dur="500" fill="hold"/>
                                        <p:tgtEl>
                                          <p:spTgt spid="123"/>
                                        </p:tgtEl>
                                        <p:attrNameLst>
                                          <p:attrName>ppt_w</p:attrName>
                                        </p:attrNameLst>
                                      </p:cBhvr>
                                      <p:tavLst>
                                        <p:tav tm="0">
                                          <p:val>
                                            <p:fltVal val="0"/>
                                          </p:val>
                                        </p:tav>
                                        <p:tav tm="100000">
                                          <p:val>
                                            <p:strVal val="#ppt_w"/>
                                          </p:val>
                                        </p:tav>
                                      </p:tavLst>
                                    </p:anim>
                                    <p:anim calcmode="lin" valueType="num">
                                      <p:cBhvr>
                                        <p:cTn id="26" dur="500" fill="hold"/>
                                        <p:tgtEl>
                                          <p:spTgt spid="123"/>
                                        </p:tgtEl>
                                        <p:attrNameLst>
                                          <p:attrName>ppt_h</p:attrName>
                                        </p:attrNameLst>
                                      </p:cBhvr>
                                      <p:tavLst>
                                        <p:tav tm="0">
                                          <p:val>
                                            <p:fltVal val="0"/>
                                          </p:val>
                                        </p:tav>
                                        <p:tav tm="100000">
                                          <p:val>
                                            <p:strVal val="#ppt_h"/>
                                          </p:val>
                                        </p:tav>
                                      </p:tavLst>
                                    </p:anim>
                                    <p:animEffect transition="in" filter="fade">
                                      <p:cBhvr>
                                        <p:cTn id="27" dur="500"/>
                                        <p:tgtEl>
                                          <p:spTgt spid="123"/>
                                        </p:tgtEl>
                                      </p:cBhvr>
                                    </p:animEffect>
                                  </p:childTnLst>
                                </p:cTn>
                              </p:par>
                              <p:par>
                                <p:cTn id="28" presetID="6" presetClass="emph" presetSubtype="0" autoRev="1" fill="hold" nodeType="withEffect">
                                  <p:stCondLst>
                                    <p:cond delay="600"/>
                                  </p:stCondLst>
                                  <p:childTnLst>
                                    <p:animScale>
                                      <p:cBhvr>
                                        <p:cTn id="29" dur="200" fill="hold"/>
                                        <p:tgtEl>
                                          <p:spTgt spid="124"/>
                                        </p:tgtEl>
                                      </p:cBhvr>
                                      <p:by x="105000" y="105000"/>
                                    </p:animScale>
                                  </p:childTnLst>
                                </p:cTn>
                              </p:par>
                              <p:par>
                                <p:cTn id="30" presetID="6" presetClass="emph" presetSubtype="0" autoRev="1" fill="hold" grpId="1" nodeType="withEffect">
                                  <p:stCondLst>
                                    <p:cond delay="600"/>
                                  </p:stCondLst>
                                  <p:childTnLst>
                                    <p:animScale>
                                      <p:cBhvr>
                                        <p:cTn id="31" dur="200" fill="hold"/>
                                        <p:tgtEl>
                                          <p:spTgt spid="122"/>
                                        </p:tgtEl>
                                      </p:cBhvr>
                                      <p:by x="105000" y="105000"/>
                                    </p:animScale>
                                  </p:childTnLst>
                                </p:cTn>
                              </p:par>
                              <p:par>
                                <p:cTn id="32" presetID="6" presetClass="emph" presetSubtype="0" autoRev="1" fill="hold" grpId="1" nodeType="withEffect">
                                  <p:stCondLst>
                                    <p:cond delay="600"/>
                                  </p:stCondLst>
                                  <p:childTnLst>
                                    <p:animScale>
                                      <p:cBhvr>
                                        <p:cTn id="33" dur="200" fill="hold"/>
                                        <p:tgtEl>
                                          <p:spTgt spid="123"/>
                                        </p:tgtEl>
                                      </p:cBhvr>
                                      <p:by x="105000" y="105000"/>
                                    </p:animScale>
                                  </p:childTnLst>
                                </p:cTn>
                              </p:par>
                              <p:par>
                                <p:cTn id="34" presetID="2" presetClass="entr" presetSubtype="2" decel="100000" fill="hold" grpId="0" nodeType="withEffect">
                                  <p:stCondLst>
                                    <p:cond delay="6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8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147"/>
                                        </p:tgtEl>
                                        <p:attrNameLst>
                                          <p:attrName>style.visibility</p:attrName>
                                        </p:attrNameLst>
                                      </p:cBhvr>
                                      <p:to>
                                        <p:strVal val="visible"/>
                                      </p:to>
                                    </p:set>
                                    <p:anim calcmode="lin" valueType="num">
                                      <p:cBhvr>
                                        <p:cTn id="44" dur="500" fill="hold"/>
                                        <p:tgtEl>
                                          <p:spTgt spid="147"/>
                                        </p:tgtEl>
                                        <p:attrNameLst>
                                          <p:attrName>ppt_w</p:attrName>
                                        </p:attrNameLst>
                                      </p:cBhvr>
                                      <p:tavLst>
                                        <p:tav tm="0">
                                          <p:val>
                                            <p:fltVal val="0"/>
                                          </p:val>
                                        </p:tav>
                                        <p:tav tm="100000">
                                          <p:val>
                                            <p:strVal val="#ppt_w"/>
                                          </p:val>
                                        </p:tav>
                                      </p:tavLst>
                                    </p:anim>
                                    <p:anim calcmode="lin" valueType="num">
                                      <p:cBhvr>
                                        <p:cTn id="45" dur="500" fill="hold"/>
                                        <p:tgtEl>
                                          <p:spTgt spid="147"/>
                                        </p:tgtEl>
                                        <p:attrNameLst>
                                          <p:attrName>ppt_h</p:attrName>
                                        </p:attrNameLst>
                                      </p:cBhvr>
                                      <p:tavLst>
                                        <p:tav tm="0">
                                          <p:val>
                                            <p:fltVal val="0"/>
                                          </p:val>
                                        </p:tav>
                                        <p:tav tm="100000">
                                          <p:val>
                                            <p:strVal val="#ppt_h"/>
                                          </p:val>
                                        </p:tav>
                                      </p:tavLst>
                                    </p:anim>
                                    <p:anim calcmode="lin" valueType="num">
                                      <p:cBhvr>
                                        <p:cTn id="46" dur="500" fill="hold"/>
                                        <p:tgtEl>
                                          <p:spTgt spid="147"/>
                                        </p:tgtEl>
                                        <p:attrNameLst>
                                          <p:attrName>style.rotation</p:attrName>
                                        </p:attrNameLst>
                                      </p:cBhvr>
                                      <p:tavLst>
                                        <p:tav tm="0">
                                          <p:val>
                                            <p:fltVal val="360"/>
                                          </p:val>
                                        </p:tav>
                                        <p:tav tm="100000">
                                          <p:val>
                                            <p:fltVal val="0"/>
                                          </p:val>
                                        </p:tav>
                                      </p:tavLst>
                                    </p:anim>
                                    <p:animEffect transition="in" filter="fade">
                                      <p:cBhvr>
                                        <p:cTn id="47" dur="500"/>
                                        <p:tgtEl>
                                          <p:spTgt spid="147"/>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147"/>
                                        </p:tgtEl>
                                        <p:attrNameLst>
                                          <p:attrName>r</p:attrName>
                                        </p:attrNameLst>
                                      </p:cBhvr>
                                    </p:animRot>
                                    <p:animRot by="-240000">
                                      <p:cBhvr>
                                        <p:cTn id="50" dur="100" fill="hold">
                                          <p:stCondLst>
                                            <p:cond delay="100"/>
                                          </p:stCondLst>
                                        </p:cTn>
                                        <p:tgtEl>
                                          <p:spTgt spid="147"/>
                                        </p:tgtEl>
                                        <p:attrNameLst>
                                          <p:attrName>r</p:attrName>
                                        </p:attrNameLst>
                                      </p:cBhvr>
                                    </p:animRot>
                                    <p:animRot by="240000">
                                      <p:cBhvr>
                                        <p:cTn id="51" dur="100" fill="hold">
                                          <p:stCondLst>
                                            <p:cond delay="200"/>
                                          </p:stCondLst>
                                        </p:cTn>
                                        <p:tgtEl>
                                          <p:spTgt spid="147"/>
                                        </p:tgtEl>
                                        <p:attrNameLst>
                                          <p:attrName>r</p:attrName>
                                        </p:attrNameLst>
                                      </p:cBhvr>
                                    </p:animRot>
                                    <p:animRot by="-240000">
                                      <p:cBhvr>
                                        <p:cTn id="52" dur="100" fill="hold">
                                          <p:stCondLst>
                                            <p:cond delay="300"/>
                                          </p:stCondLst>
                                        </p:cTn>
                                        <p:tgtEl>
                                          <p:spTgt spid="147"/>
                                        </p:tgtEl>
                                        <p:attrNameLst>
                                          <p:attrName>r</p:attrName>
                                        </p:attrNameLst>
                                      </p:cBhvr>
                                    </p:animRot>
                                    <p:animRot by="120000">
                                      <p:cBhvr>
                                        <p:cTn id="53" dur="100" fill="hold">
                                          <p:stCondLst>
                                            <p:cond delay="400"/>
                                          </p:stCondLst>
                                        </p:cTn>
                                        <p:tgtEl>
                                          <p:spTgt spid="14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100" grpId="0"/>
      <p:bldP spid="101" grpId="0"/>
      <p:bldP spid="122" grpId="0" animBg="1"/>
      <p:bldP spid="122" grpId="1" animBg="1"/>
      <p:bldP spid="123" grpId="0" animBg="1"/>
      <p:bldP spid="123" grpId="1" animBg="1"/>
    </p:bld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1C3AB532-BE23-6D2A-B968-1715F3E1E6AE}"/>
              </a:ext>
            </a:extLst>
          </p:cNvPr>
          <p:cNvSpPr/>
          <p:nvPr/>
        </p:nvSpPr>
        <p:spPr>
          <a:xfrm>
            <a:off x="205946" y="197708"/>
            <a:ext cx="11780108" cy="6462584"/>
          </a:xfrm>
          <a:prstGeom prst="rect">
            <a:avLst/>
          </a:prstGeom>
          <a:solidFill>
            <a:srgbClr val="D0FC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8" name="Groep 47">
            <a:extLst>
              <a:ext uri="{FF2B5EF4-FFF2-40B4-BE49-F238E27FC236}">
                <a16:creationId xmlns:a16="http://schemas.microsoft.com/office/drawing/2014/main" id="{0F90EC79-BF52-4340-849A-70B323981A0F}"/>
              </a:ext>
            </a:extLst>
          </p:cNvPr>
          <p:cNvGrpSpPr/>
          <p:nvPr/>
        </p:nvGrpSpPr>
        <p:grpSpPr>
          <a:xfrm>
            <a:off x="205947" y="3507836"/>
            <a:ext cx="11780108" cy="3161183"/>
            <a:chOff x="2853383" y="4796135"/>
            <a:chExt cx="9144000" cy="1872883"/>
          </a:xfrm>
          <a:solidFill>
            <a:srgbClr val="F4FEF8"/>
          </a:solidFill>
        </p:grpSpPr>
        <p:sp>
          <p:nvSpPr>
            <p:cNvPr id="49" name="Vrije vorm: vorm 48">
              <a:extLst>
                <a:ext uri="{FF2B5EF4-FFF2-40B4-BE49-F238E27FC236}">
                  <a16:creationId xmlns:a16="http://schemas.microsoft.com/office/drawing/2014/main" id="{82CB9336-F590-3730-EED5-8E3BB26A19F5}"/>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Vrije vorm: vorm 49">
              <a:extLst>
                <a:ext uri="{FF2B5EF4-FFF2-40B4-BE49-F238E27FC236}">
                  <a16:creationId xmlns:a16="http://schemas.microsoft.com/office/drawing/2014/main" id="{074F628E-D808-4154-2660-38E99AD8D0DF}"/>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cinema">
            <a:extLst>
              <a:ext uri="{FF2B5EF4-FFF2-40B4-BE49-F238E27FC236}">
                <a16:creationId xmlns:a16="http://schemas.microsoft.com/office/drawing/2014/main" id="{DB7D89D6-83E6-A8DD-CF48-15259E9E80D7}"/>
              </a:ext>
            </a:extLst>
          </p:cNvPr>
          <p:cNvSpPr/>
          <p:nvPr/>
        </p:nvSpPr>
        <p:spPr>
          <a:xfrm>
            <a:off x="1379519" y="-830128"/>
            <a:ext cx="4913134" cy="5111370"/>
          </a:xfrm>
          <a:custGeom>
            <a:avLst/>
            <a:gdLst>
              <a:gd name="connsiteX0" fmla="*/ 2421630 w 4913134"/>
              <a:gd name="connsiteY0" fmla="*/ 9262 h 5111370"/>
              <a:gd name="connsiteX1" fmla="*/ 252562 w 4913134"/>
              <a:gd name="connsiteY1" fmla="*/ 1677637 h 5111370"/>
              <a:gd name="connsiteX2" fmla="*/ 36614 w 4913134"/>
              <a:gd name="connsiteY2" fmla="*/ 3229327 h 5111370"/>
              <a:gd name="connsiteX3" fmla="*/ 1886982 w 4913134"/>
              <a:gd name="connsiteY3" fmla="*/ 5069241 h 5111370"/>
              <a:gd name="connsiteX4" fmla="*/ 4346880 w 4913134"/>
              <a:gd name="connsiteY4" fmla="*/ 4126209 h 5111370"/>
              <a:gd name="connsiteX5" fmla="*/ 4851053 w 4913134"/>
              <a:gd name="connsiteY5" fmla="*/ 3025569 h 5111370"/>
              <a:gd name="connsiteX6" fmla="*/ 4843216 w 4913134"/>
              <a:gd name="connsiteY6" fmla="*/ 1802155 h 5111370"/>
              <a:gd name="connsiteX7" fmla="*/ 4426121 w 4913134"/>
              <a:gd name="connsiteY7" fmla="*/ 1001928 h 5111370"/>
              <a:gd name="connsiteX8" fmla="*/ 3629373 w 4913134"/>
              <a:gd name="connsiteY8" fmla="*/ 259171 h 5111370"/>
              <a:gd name="connsiteX9" fmla="*/ 2560951 w 4913134"/>
              <a:gd name="connsiteY9" fmla="*/ 554 h 5111370"/>
              <a:gd name="connsiteX10" fmla="*/ 2421630 w 4913134"/>
              <a:gd name="connsiteY10" fmla="*/ 9262 h 51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13134" h="5111370" fill="none" extrusionOk="0">
                <a:moveTo>
                  <a:pt x="2421630" y="9262"/>
                </a:moveTo>
                <a:cubicBezTo>
                  <a:pt x="1410619" y="29871"/>
                  <a:pt x="724406" y="636250"/>
                  <a:pt x="252562" y="1677637"/>
                </a:cubicBezTo>
                <a:cubicBezTo>
                  <a:pt x="72729" y="2098897"/>
                  <a:pt x="-47879" y="2671341"/>
                  <a:pt x="36614" y="3229327"/>
                </a:cubicBezTo>
                <a:cubicBezTo>
                  <a:pt x="152803" y="3963407"/>
                  <a:pt x="993132" y="4904865"/>
                  <a:pt x="1886982" y="5069241"/>
                </a:cubicBezTo>
                <a:cubicBezTo>
                  <a:pt x="2628270" y="5176890"/>
                  <a:pt x="3699785" y="4926361"/>
                  <a:pt x="4346880" y="4126209"/>
                </a:cubicBezTo>
                <a:cubicBezTo>
                  <a:pt x="4599676" y="3885990"/>
                  <a:pt x="4722713" y="3428066"/>
                  <a:pt x="4851053" y="3025569"/>
                </a:cubicBezTo>
                <a:cubicBezTo>
                  <a:pt x="4931893" y="2618963"/>
                  <a:pt x="4942536" y="2228029"/>
                  <a:pt x="4843216" y="1802155"/>
                </a:cubicBezTo>
                <a:cubicBezTo>
                  <a:pt x="4734043" y="1506970"/>
                  <a:pt x="4531054" y="1276567"/>
                  <a:pt x="4426121" y="1001928"/>
                </a:cubicBezTo>
                <a:cubicBezTo>
                  <a:pt x="4252339" y="676079"/>
                  <a:pt x="3945748" y="379931"/>
                  <a:pt x="3629373" y="259171"/>
                </a:cubicBezTo>
                <a:cubicBezTo>
                  <a:pt x="3231377" y="66645"/>
                  <a:pt x="2928313" y="20586"/>
                  <a:pt x="2560951" y="554"/>
                </a:cubicBezTo>
                <a:cubicBezTo>
                  <a:pt x="2510910" y="5199"/>
                  <a:pt x="2473603" y="6280"/>
                  <a:pt x="2421630" y="9262"/>
                </a:cubicBezTo>
                <a:close/>
              </a:path>
              <a:path w="4913134" h="5111370" stroke="0" extrusionOk="0">
                <a:moveTo>
                  <a:pt x="2421630" y="9262"/>
                </a:moveTo>
                <a:cubicBezTo>
                  <a:pt x="1321037" y="76470"/>
                  <a:pt x="554131" y="741321"/>
                  <a:pt x="252562" y="1677637"/>
                </a:cubicBezTo>
                <a:cubicBezTo>
                  <a:pt x="5156" y="2185164"/>
                  <a:pt x="-42124" y="2720928"/>
                  <a:pt x="36614" y="3229327"/>
                </a:cubicBezTo>
                <a:cubicBezTo>
                  <a:pt x="249972" y="4104071"/>
                  <a:pt x="1019046" y="4881578"/>
                  <a:pt x="1886982" y="5069241"/>
                </a:cubicBezTo>
                <a:cubicBezTo>
                  <a:pt x="2848190" y="5196916"/>
                  <a:pt x="3706818" y="4757901"/>
                  <a:pt x="4346880" y="4126209"/>
                </a:cubicBezTo>
                <a:cubicBezTo>
                  <a:pt x="4616662" y="3800837"/>
                  <a:pt x="4796149" y="3445556"/>
                  <a:pt x="4851053" y="3025569"/>
                </a:cubicBezTo>
                <a:cubicBezTo>
                  <a:pt x="4883909" y="2616911"/>
                  <a:pt x="4975452" y="2154979"/>
                  <a:pt x="4843216" y="1802155"/>
                </a:cubicBezTo>
                <a:cubicBezTo>
                  <a:pt x="4752453" y="1485241"/>
                  <a:pt x="4564955" y="1281734"/>
                  <a:pt x="4426121" y="1001928"/>
                </a:cubicBezTo>
                <a:cubicBezTo>
                  <a:pt x="4243687" y="675548"/>
                  <a:pt x="4016567" y="467769"/>
                  <a:pt x="3629373" y="259171"/>
                </a:cubicBezTo>
                <a:cubicBezTo>
                  <a:pt x="3331746" y="63827"/>
                  <a:pt x="2916372" y="16032"/>
                  <a:pt x="2560951" y="554"/>
                </a:cubicBezTo>
                <a:cubicBezTo>
                  <a:pt x="2508513" y="1648"/>
                  <a:pt x="2465920" y="155"/>
                  <a:pt x="2421630" y="926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cinema">
            <a:extLst>
              <a:ext uri="{FF2B5EF4-FFF2-40B4-BE49-F238E27FC236}">
                <a16:creationId xmlns:a16="http://schemas.microsoft.com/office/drawing/2014/main" id="{26BF568F-9F71-2B26-A23D-044C5A5A7CC3}"/>
              </a:ext>
            </a:extLst>
          </p:cNvPr>
          <p:cNvSpPr/>
          <p:nvPr/>
        </p:nvSpPr>
        <p:spPr>
          <a:xfrm>
            <a:off x="1493976" y="-711053"/>
            <a:ext cx="4684224" cy="4873220"/>
          </a:xfrm>
          <a:custGeom>
            <a:avLst/>
            <a:gdLst>
              <a:gd name="connsiteX0" fmla="*/ 2308803 w 4684224"/>
              <a:gd name="connsiteY0" fmla="*/ 8830 h 4873220"/>
              <a:gd name="connsiteX1" fmla="*/ 240795 w 4684224"/>
              <a:gd name="connsiteY1" fmla="*/ 1599472 h 4873220"/>
              <a:gd name="connsiteX2" fmla="*/ 34908 w 4684224"/>
              <a:gd name="connsiteY2" fmla="*/ 3078865 h 4873220"/>
              <a:gd name="connsiteX3" fmla="*/ 1799065 w 4684224"/>
              <a:gd name="connsiteY3" fmla="*/ 4833054 h 4873220"/>
              <a:gd name="connsiteX4" fmla="*/ 4144353 w 4684224"/>
              <a:gd name="connsiteY4" fmla="*/ 3933960 h 4873220"/>
              <a:gd name="connsiteX5" fmla="*/ 4625035 w 4684224"/>
              <a:gd name="connsiteY5" fmla="*/ 2884601 h 4873220"/>
              <a:gd name="connsiteX6" fmla="*/ 4617563 w 4684224"/>
              <a:gd name="connsiteY6" fmla="*/ 1718189 h 4873220"/>
              <a:gd name="connsiteX7" fmla="*/ 4219902 w 4684224"/>
              <a:gd name="connsiteY7" fmla="*/ 955246 h 4873220"/>
              <a:gd name="connsiteX8" fmla="*/ 3460276 w 4684224"/>
              <a:gd name="connsiteY8" fmla="*/ 247095 h 4873220"/>
              <a:gd name="connsiteX9" fmla="*/ 2441633 w 4684224"/>
              <a:gd name="connsiteY9" fmla="*/ 528 h 4873220"/>
              <a:gd name="connsiteX10" fmla="*/ 2308803 w 4684224"/>
              <a:gd name="connsiteY10" fmla="*/ 8830 h 487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84224" h="4873220" fill="none" extrusionOk="0">
                <a:moveTo>
                  <a:pt x="2308803" y="8830"/>
                </a:moveTo>
                <a:cubicBezTo>
                  <a:pt x="1339786" y="22298"/>
                  <a:pt x="644939" y="698613"/>
                  <a:pt x="240795" y="1599472"/>
                </a:cubicBezTo>
                <a:cubicBezTo>
                  <a:pt x="55683" y="2025473"/>
                  <a:pt x="-39614" y="2525794"/>
                  <a:pt x="34908" y="3078865"/>
                </a:cubicBezTo>
                <a:cubicBezTo>
                  <a:pt x="164123" y="3843112"/>
                  <a:pt x="1018119" y="4741810"/>
                  <a:pt x="1799065" y="4833054"/>
                </a:cubicBezTo>
                <a:cubicBezTo>
                  <a:pt x="2539994" y="4949914"/>
                  <a:pt x="3499268" y="4722714"/>
                  <a:pt x="4144353" y="3933960"/>
                </a:cubicBezTo>
                <a:cubicBezTo>
                  <a:pt x="4384779" y="3681133"/>
                  <a:pt x="4499591" y="3268659"/>
                  <a:pt x="4625035" y="2884601"/>
                </a:cubicBezTo>
                <a:cubicBezTo>
                  <a:pt x="4691205" y="2481323"/>
                  <a:pt x="4713182" y="2127191"/>
                  <a:pt x="4617563" y="1718189"/>
                </a:cubicBezTo>
                <a:cubicBezTo>
                  <a:pt x="4537400" y="1434736"/>
                  <a:pt x="4321929" y="1216443"/>
                  <a:pt x="4219902" y="955246"/>
                </a:cubicBezTo>
                <a:cubicBezTo>
                  <a:pt x="4050255" y="647042"/>
                  <a:pt x="3768161" y="404994"/>
                  <a:pt x="3460276" y="247095"/>
                </a:cubicBezTo>
                <a:cubicBezTo>
                  <a:pt x="3119179" y="73869"/>
                  <a:pt x="2788026" y="60444"/>
                  <a:pt x="2441633" y="528"/>
                </a:cubicBezTo>
                <a:cubicBezTo>
                  <a:pt x="2396303" y="1984"/>
                  <a:pt x="2356438" y="5536"/>
                  <a:pt x="2308803" y="8830"/>
                </a:cubicBezTo>
                <a:close/>
              </a:path>
              <a:path w="4684224" h="4873220" stroke="0" extrusionOk="0">
                <a:moveTo>
                  <a:pt x="2308803" y="8830"/>
                </a:moveTo>
                <a:cubicBezTo>
                  <a:pt x="1278794" y="76162"/>
                  <a:pt x="508789" y="692624"/>
                  <a:pt x="240795" y="1599472"/>
                </a:cubicBezTo>
                <a:cubicBezTo>
                  <a:pt x="-13526" y="2096694"/>
                  <a:pt x="2625" y="2629033"/>
                  <a:pt x="34908" y="3078865"/>
                </a:cubicBezTo>
                <a:cubicBezTo>
                  <a:pt x="324917" y="3849666"/>
                  <a:pt x="1002465" y="4645587"/>
                  <a:pt x="1799065" y="4833054"/>
                </a:cubicBezTo>
                <a:cubicBezTo>
                  <a:pt x="2762471" y="4911971"/>
                  <a:pt x="3564528" y="4577195"/>
                  <a:pt x="4144353" y="3933960"/>
                </a:cubicBezTo>
                <a:cubicBezTo>
                  <a:pt x="4418189" y="3620195"/>
                  <a:pt x="4561181" y="3276176"/>
                  <a:pt x="4625035" y="2884601"/>
                </a:cubicBezTo>
                <a:cubicBezTo>
                  <a:pt x="4695597" y="2500488"/>
                  <a:pt x="4713164" y="2090214"/>
                  <a:pt x="4617563" y="1718189"/>
                </a:cubicBezTo>
                <a:cubicBezTo>
                  <a:pt x="4512863" y="1401534"/>
                  <a:pt x="4351482" y="1223103"/>
                  <a:pt x="4219902" y="955246"/>
                </a:cubicBezTo>
                <a:cubicBezTo>
                  <a:pt x="4052842" y="632607"/>
                  <a:pt x="3808559" y="434038"/>
                  <a:pt x="3460276" y="247095"/>
                </a:cubicBezTo>
                <a:cubicBezTo>
                  <a:pt x="3164329" y="70153"/>
                  <a:pt x="2760394" y="48458"/>
                  <a:pt x="2441633" y="528"/>
                </a:cubicBezTo>
                <a:cubicBezTo>
                  <a:pt x="2389637" y="1654"/>
                  <a:pt x="2351442" y="1203"/>
                  <a:pt x="2308803" y="8830"/>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 name="!!cinema">
            <a:extLst>
              <a:ext uri="{FF2B5EF4-FFF2-40B4-BE49-F238E27FC236}">
                <a16:creationId xmlns:a16="http://schemas.microsoft.com/office/drawing/2014/main" id="{3728FDEE-D3CF-85A3-0636-5F4B83791BD3}"/>
              </a:ext>
            </a:extLst>
          </p:cNvPr>
          <p:cNvSpPr/>
          <p:nvPr/>
        </p:nvSpPr>
        <p:spPr>
          <a:xfrm>
            <a:off x="6580286" y="1365652"/>
            <a:ext cx="5160818" cy="766800"/>
          </a:xfrm>
          <a:prstGeom prst="roundRect">
            <a:avLst/>
          </a:prstGeom>
          <a:solidFill>
            <a:srgbClr val="30A69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Openluchtcinema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6" name="!!foto1_element">
            <a:extLst>
              <a:ext uri="{FF2B5EF4-FFF2-40B4-BE49-F238E27FC236}">
                <a16:creationId xmlns:a16="http://schemas.microsoft.com/office/drawing/2014/main" id="{F35EA9C0-0F0A-2EBE-DF27-98A746C72FFA}"/>
              </a:ext>
            </a:extLst>
          </p:cNvPr>
          <p:cNvSpPr/>
          <p:nvPr/>
        </p:nvSpPr>
        <p:spPr>
          <a:xfrm>
            <a:off x="2952975" y="3507836"/>
            <a:ext cx="3086684" cy="3279380"/>
          </a:xfrm>
          <a:custGeom>
            <a:avLst/>
            <a:gdLst>
              <a:gd name="connsiteX0" fmla="*/ 246223 w 3086684"/>
              <a:gd name="connsiteY0" fmla="*/ 2518993 h 3279380"/>
              <a:gd name="connsiteX1" fmla="*/ 2189725 w 3086684"/>
              <a:gd name="connsiteY1" fmla="*/ 3168572 h 3279380"/>
              <a:gd name="connsiteX2" fmla="*/ 3005443 w 3086684"/>
              <a:gd name="connsiteY2" fmla="*/ 1317123 h 3279380"/>
              <a:gd name="connsiteX3" fmla="*/ 2019099 w 3086684"/>
              <a:gd name="connsiteY3" fmla="*/ 279143 h 3279380"/>
              <a:gd name="connsiteX4" fmla="*/ 1100107 w 3086684"/>
              <a:gd name="connsiteY4" fmla="*/ 1501 h 3279380"/>
              <a:gd name="connsiteX5" fmla="*/ 531351 w 3086684"/>
              <a:gd name="connsiteY5" fmla="*/ 251454 h 3279380"/>
              <a:gd name="connsiteX6" fmla="*/ 234999 w 3086684"/>
              <a:gd name="connsiteY6" fmla="*/ 573998 h 3279380"/>
              <a:gd name="connsiteX7" fmla="*/ 12734 w 3086684"/>
              <a:gd name="connsiteY7" fmla="*/ 1805054 h 3279380"/>
              <a:gd name="connsiteX8" fmla="*/ 246223 w 3086684"/>
              <a:gd name="connsiteY8" fmla="*/ 2519741 h 3279380"/>
              <a:gd name="connsiteX9" fmla="*/ 246223 w 3086684"/>
              <a:gd name="connsiteY9" fmla="*/ 2518993 h 327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86684" h="3279380" fill="none" extrusionOk="0">
                <a:moveTo>
                  <a:pt x="246223" y="2518993"/>
                </a:moveTo>
                <a:cubicBezTo>
                  <a:pt x="603035" y="3122065"/>
                  <a:pt x="1421074" y="3460682"/>
                  <a:pt x="2189725" y="3168572"/>
                </a:cubicBezTo>
                <a:cubicBezTo>
                  <a:pt x="2812725" y="2887561"/>
                  <a:pt x="3271638" y="2123268"/>
                  <a:pt x="3005443" y="1317123"/>
                </a:cubicBezTo>
                <a:cubicBezTo>
                  <a:pt x="2896157" y="807613"/>
                  <a:pt x="2451938" y="443880"/>
                  <a:pt x="2019099" y="279143"/>
                </a:cubicBezTo>
                <a:cubicBezTo>
                  <a:pt x="1703905" y="130635"/>
                  <a:pt x="1413217" y="-11662"/>
                  <a:pt x="1100107" y="1501"/>
                </a:cubicBezTo>
                <a:cubicBezTo>
                  <a:pt x="873245" y="44163"/>
                  <a:pt x="649055" y="79910"/>
                  <a:pt x="531351" y="251454"/>
                </a:cubicBezTo>
                <a:cubicBezTo>
                  <a:pt x="419830" y="342919"/>
                  <a:pt x="321791" y="441960"/>
                  <a:pt x="234999" y="573998"/>
                </a:cubicBezTo>
                <a:cubicBezTo>
                  <a:pt x="45041" y="936496"/>
                  <a:pt x="-50393" y="1464687"/>
                  <a:pt x="12734" y="1805054"/>
                </a:cubicBezTo>
                <a:cubicBezTo>
                  <a:pt x="17286" y="2044369"/>
                  <a:pt x="72296" y="2301929"/>
                  <a:pt x="246223" y="2519741"/>
                </a:cubicBezTo>
                <a:cubicBezTo>
                  <a:pt x="246215" y="2519590"/>
                  <a:pt x="246274" y="2519151"/>
                  <a:pt x="246223" y="2518993"/>
                </a:cubicBezTo>
                <a:close/>
              </a:path>
              <a:path w="3086684" h="3279380" stroke="0" extrusionOk="0">
                <a:moveTo>
                  <a:pt x="246223" y="2518993"/>
                </a:moveTo>
                <a:cubicBezTo>
                  <a:pt x="617681" y="3248924"/>
                  <a:pt x="1491964" y="3498627"/>
                  <a:pt x="2189725" y="3168572"/>
                </a:cubicBezTo>
                <a:cubicBezTo>
                  <a:pt x="2946612" y="2980063"/>
                  <a:pt x="3296939" y="1968382"/>
                  <a:pt x="3005443" y="1317123"/>
                </a:cubicBezTo>
                <a:cubicBezTo>
                  <a:pt x="2866162" y="890123"/>
                  <a:pt x="2438063" y="612861"/>
                  <a:pt x="2019099" y="279143"/>
                </a:cubicBezTo>
                <a:cubicBezTo>
                  <a:pt x="1766196" y="114013"/>
                  <a:pt x="1388509" y="-4533"/>
                  <a:pt x="1100107" y="1501"/>
                </a:cubicBezTo>
                <a:cubicBezTo>
                  <a:pt x="879925" y="-20651"/>
                  <a:pt x="711434" y="72672"/>
                  <a:pt x="531351" y="251454"/>
                </a:cubicBezTo>
                <a:cubicBezTo>
                  <a:pt x="432411" y="331723"/>
                  <a:pt x="299895" y="442490"/>
                  <a:pt x="234999" y="573998"/>
                </a:cubicBezTo>
                <a:cubicBezTo>
                  <a:pt x="33536" y="897426"/>
                  <a:pt x="-79795" y="1440288"/>
                  <a:pt x="12734" y="1805054"/>
                </a:cubicBezTo>
                <a:cubicBezTo>
                  <a:pt x="-5428" y="2056939"/>
                  <a:pt x="118407" y="2328111"/>
                  <a:pt x="246223" y="2519741"/>
                </a:cubicBezTo>
                <a:cubicBezTo>
                  <a:pt x="246174" y="2519468"/>
                  <a:pt x="246263" y="2519284"/>
                  <a:pt x="246223" y="251899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A0C16577-8B6C-CCD9-4042-817E3D6A4582}"/>
              </a:ext>
            </a:extLst>
          </p:cNvPr>
          <p:cNvSpPr/>
          <p:nvPr/>
        </p:nvSpPr>
        <p:spPr>
          <a:xfrm>
            <a:off x="-426353" y="1790089"/>
            <a:ext cx="3271510" cy="3403512"/>
          </a:xfrm>
          <a:custGeom>
            <a:avLst/>
            <a:gdLst>
              <a:gd name="connsiteX0" fmla="*/ 1612491 w 3271510"/>
              <a:gd name="connsiteY0" fmla="*/ 6167 h 3403512"/>
              <a:gd name="connsiteX1" fmla="*/ 168174 w 3271510"/>
              <a:gd name="connsiteY1" fmla="*/ 1117089 h 3403512"/>
              <a:gd name="connsiteX2" fmla="*/ 24380 w 3271510"/>
              <a:gd name="connsiteY2" fmla="*/ 2150314 h 3403512"/>
              <a:gd name="connsiteX3" fmla="*/ 1256485 w 3271510"/>
              <a:gd name="connsiteY3" fmla="*/ 3375459 h 3403512"/>
              <a:gd name="connsiteX4" fmla="*/ 2894458 w 3271510"/>
              <a:gd name="connsiteY4" fmla="*/ 2747522 h 3403512"/>
              <a:gd name="connsiteX5" fmla="*/ 3230172 w 3271510"/>
              <a:gd name="connsiteY5" fmla="*/ 2014638 h 3403512"/>
              <a:gd name="connsiteX6" fmla="*/ 3224953 w 3271510"/>
              <a:gd name="connsiteY6" fmla="*/ 1200002 h 3403512"/>
              <a:gd name="connsiteX7" fmla="*/ 2947223 w 3271510"/>
              <a:gd name="connsiteY7" fmla="*/ 667154 h 3403512"/>
              <a:gd name="connsiteX8" fmla="*/ 2416692 w 3271510"/>
              <a:gd name="connsiteY8" fmla="*/ 172574 h 3403512"/>
              <a:gd name="connsiteX9" fmla="*/ 1705261 w 3271510"/>
              <a:gd name="connsiteY9" fmla="*/ 369 h 3403512"/>
              <a:gd name="connsiteX10" fmla="*/ 1612491 w 3271510"/>
              <a:gd name="connsiteY10" fmla="*/ 6167 h 340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1510" h="3403512" fill="none" extrusionOk="0">
                <a:moveTo>
                  <a:pt x="1612491" y="6167"/>
                </a:moveTo>
                <a:cubicBezTo>
                  <a:pt x="962188" y="47589"/>
                  <a:pt x="469087" y="450375"/>
                  <a:pt x="168174" y="1117089"/>
                </a:cubicBezTo>
                <a:cubicBezTo>
                  <a:pt x="37666" y="1416795"/>
                  <a:pt x="-20332" y="1738417"/>
                  <a:pt x="24380" y="2150314"/>
                </a:cubicBezTo>
                <a:cubicBezTo>
                  <a:pt x="128113" y="2731163"/>
                  <a:pt x="738355" y="3336808"/>
                  <a:pt x="1256485" y="3375459"/>
                </a:cubicBezTo>
                <a:cubicBezTo>
                  <a:pt x="1768488" y="3454800"/>
                  <a:pt x="2490454" y="3255597"/>
                  <a:pt x="2894458" y="2747522"/>
                </a:cubicBezTo>
                <a:cubicBezTo>
                  <a:pt x="3061921" y="2552728"/>
                  <a:pt x="3153546" y="2281749"/>
                  <a:pt x="3230172" y="2014638"/>
                </a:cubicBezTo>
                <a:cubicBezTo>
                  <a:pt x="3262769" y="1713484"/>
                  <a:pt x="3295784" y="1498647"/>
                  <a:pt x="3224953" y="1200002"/>
                </a:cubicBezTo>
                <a:cubicBezTo>
                  <a:pt x="3147908" y="1003816"/>
                  <a:pt x="3024473" y="847624"/>
                  <a:pt x="2947223" y="667154"/>
                </a:cubicBezTo>
                <a:cubicBezTo>
                  <a:pt x="2851330" y="437857"/>
                  <a:pt x="2628675" y="262006"/>
                  <a:pt x="2416692" y="172574"/>
                </a:cubicBezTo>
                <a:cubicBezTo>
                  <a:pt x="2188470" y="54285"/>
                  <a:pt x="1951240" y="-744"/>
                  <a:pt x="1705261" y="369"/>
                </a:cubicBezTo>
                <a:cubicBezTo>
                  <a:pt x="1670655" y="5067"/>
                  <a:pt x="1647967" y="4386"/>
                  <a:pt x="1612491" y="6167"/>
                </a:cubicBezTo>
                <a:close/>
              </a:path>
              <a:path w="3271510" h="3403512" stroke="0" extrusionOk="0">
                <a:moveTo>
                  <a:pt x="1612491" y="6167"/>
                </a:moveTo>
                <a:cubicBezTo>
                  <a:pt x="944333" y="61825"/>
                  <a:pt x="366276" y="491664"/>
                  <a:pt x="168174" y="1117089"/>
                </a:cubicBezTo>
                <a:cubicBezTo>
                  <a:pt x="230" y="1457354"/>
                  <a:pt x="9560" y="1842445"/>
                  <a:pt x="24380" y="2150314"/>
                </a:cubicBezTo>
                <a:cubicBezTo>
                  <a:pt x="222286" y="2692035"/>
                  <a:pt x="767745" y="3225827"/>
                  <a:pt x="1256485" y="3375459"/>
                </a:cubicBezTo>
                <a:cubicBezTo>
                  <a:pt x="1933517" y="3426769"/>
                  <a:pt x="2493987" y="3202806"/>
                  <a:pt x="2894458" y="2747522"/>
                </a:cubicBezTo>
                <a:cubicBezTo>
                  <a:pt x="3091729" y="2527099"/>
                  <a:pt x="3199889" y="2299118"/>
                  <a:pt x="3230172" y="2014638"/>
                </a:cubicBezTo>
                <a:cubicBezTo>
                  <a:pt x="3242681" y="1741210"/>
                  <a:pt x="3292205" y="1459264"/>
                  <a:pt x="3224953" y="1200002"/>
                </a:cubicBezTo>
                <a:cubicBezTo>
                  <a:pt x="3176352" y="998430"/>
                  <a:pt x="3047775" y="842232"/>
                  <a:pt x="2947223" y="667154"/>
                </a:cubicBezTo>
                <a:cubicBezTo>
                  <a:pt x="2823852" y="452985"/>
                  <a:pt x="2659315" y="302781"/>
                  <a:pt x="2416692" y="172574"/>
                </a:cubicBezTo>
                <a:cubicBezTo>
                  <a:pt x="2230275" y="33522"/>
                  <a:pt x="1934300" y="23258"/>
                  <a:pt x="1705261" y="369"/>
                </a:cubicBezTo>
                <a:cubicBezTo>
                  <a:pt x="1672978" y="989"/>
                  <a:pt x="1642462" y="1329"/>
                  <a:pt x="1612491" y="616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0CF9DFC9-70F8-CD68-B86E-F488C6642B02}"/>
              </a:ext>
            </a:extLst>
          </p:cNvPr>
          <p:cNvSpPr/>
          <p:nvPr/>
        </p:nvSpPr>
        <p:spPr>
          <a:xfrm>
            <a:off x="3064228" y="3626034"/>
            <a:ext cx="2864178" cy="3042984"/>
          </a:xfrm>
          <a:custGeom>
            <a:avLst/>
            <a:gdLst>
              <a:gd name="connsiteX0" fmla="*/ 228474 w 2864178"/>
              <a:gd name="connsiteY0" fmla="*/ 2337410 h 3042984"/>
              <a:gd name="connsiteX1" fmla="*/ 2031877 w 2864178"/>
              <a:gd name="connsiteY1" fmla="*/ 2940164 h 3042984"/>
              <a:gd name="connsiteX2" fmla="*/ 2788794 w 2864178"/>
              <a:gd name="connsiteY2" fmla="*/ 1222177 h 3042984"/>
              <a:gd name="connsiteX3" fmla="*/ 1873550 w 2864178"/>
              <a:gd name="connsiteY3" fmla="*/ 259021 h 3042984"/>
              <a:gd name="connsiteX4" fmla="*/ 1020805 w 2864178"/>
              <a:gd name="connsiteY4" fmla="*/ 1392 h 3042984"/>
              <a:gd name="connsiteX5" fmla="*/ 493048 w 2864178"/>
              <a:gd name="connsiteY5" fmla="*/ 233328 h 3042984"/>
              <a:gd name="connsiteX6" fmla="*/ 218058 w 2864178"/>
              <a:gd name="connsiteY6" fmla="*/ 532621 h 3042984"/>
              <a:gd name="connsiteX7" fmla="*/ 11816 w 2864178"/>
              <a:gd name="connsiteY7" fmla="*/ 1674936 h 3042984"/>
              <a:gd name="connsiteX8" fmla="*/ 228474 w 2864178"/>
              <a:gd name="connsiteY8" fmla="*/ 2338104 h 3042984"/>
              <a:gd name="connsiteX9" fmla="*/ 228474 w 2864178"/>
              <a:gd name="connsiteY9" fmla="*/ 2337410 h 304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64178" h="3042984" fill="none" extrusionOk="0">
                <a:moveTo>
                  <a:pt x="228474" y="2337410"/>
                </a:moveTo>
                <a:cubicBezTo>
                  <a:pt x="573871" y="2914751"/>
                  <a:pt x="1307622" y="3211449"/>
                  <a:pt x="2031877" y="2940164"/>
                </a:cubicBezTo>
                <a:cubicBezTo>
                  <a:pt x="2596605" y="2681408"/>
                  <a:pt x="3031961" y="1897843"/>
                  <a:pt x="2788794" y="1222177"/>
                </a:cubicBezTo>
                <a:cubicBezTo>
                  <a:pt x="2644932" y="786599"/>
                  <a:pt x="2271783" y="435324"/>
                  <a:pt x="1873550" y="259021"/>
                </a:cubicBezTo>
                <a:cubicBezTo>
                  <a:pt x="1557312" y="130453"/>
                  <a:pt x="1282387" y="-92"/>
                  <a:pt x="1020805" y="1392"/>
                </a:cubicBezTo>
                <a:cubicBezTo>
                  <a:pt x="808276" y="45931"/>
                  <a:pt x="606043" y="76541"/>
                  <a:pt x="493048" y="233328"/>
                </a:cubicBezTo>
                <a:cubicBezTo>
                  <a:pt x="390610" y="319136"/>
                  <a:pt x="305311" y="406202"/>
                  <a:pt x="218058" y="532621"/>
                </a:cubicBezTo>
                <a:cubicBezTo>
                  <a:pt x="44715" y="871526"/>
                  <a:pt x="-45149" y="1354942"/>
                  <a:pt x="11816" y="1674936"/>
                </a:cubicBezTo>
                <a:cubicBezTo>
                  <a:pt x="6155" y="1891642"/>
                  <a:pt x="62395" y="2135908"/>
                  <a:pt x="228474" y="2338104"/>
                </a:cubicBezTo>
                <a:cubicBezTo>
                  <a:pt x="228507" y="2337763"/>
                  <a:pt x="228458" y="2337648"/>
                  <a:pt x="228474" y="2337410"/>
                </a:cubicBezTo>
                <a:close/>
              </a:path>
              <a:path w="2864178" h="3042984" stroke="0" extrusionOk="0">
                <a:moveTo>
                  <a:pt x="228474" y="2337410"/>
                </a:moveTo>
                <a:cubicBezTo>
                  <a:pt x="578896" y="2974574"/>
                  <a:pt x="1376155" y="3274901"/>
                  <a:pt x="2031877" y="2940164"/>
                </a:cubicBezTo>
                <a:cubicBezTo>
                  <a:pt x="2739347" y="2772582"/>
                  <a:pt x="3038547" y="1857328"/>
                  <a:pt x="2788794" y="1222177"/>
                </a:cubicBezTo>
                <a:cubicBezTo>
                  <a:pt x="2640511" y="808490"/>
                  <a:pt x="2263962" y="506127"/>
                  <a:pt x="1873550" y="259021"/>
                </a:cubicBezTo>
                <a:cubicBezTo>
                  <a:pt x="1669138" y="102093"/>
                  <a:pt x="1304390" y="-9216"/>
                  <a:pt x="1020805" y="1392"/>
                </a:cubicBezTo>
                <a:cubicBezTo>
                  <a:pt x="818087" y="-10523"/>
                  <a:pt x="659047" y="68670"/>
                  <a:pt x="493048" y="233328"/>
                </a:cubicBezTo>
                <a:cubicBezTo>
                  <a:pt x="400689" y="310774"/>
                  <a:pt x="279358" y="411525"/>
                  <a:pt x="218058" y="532621"/>
                </a:cubicBezTo>
                <a:cubicBezTo>
                  <a:pt x="29230" y="843750"/>
                  <a:pt x="-70155" y="1334131"/>
                  <a:pt x="11816" y="1674936"/>
                </a:cubicBezTo>
                <a:cubicBezTo>
                  <a:pt x="16586" y="1908455"/>
                  <a:pt x="109007" y="2153311"/>
                  <a:pt x="228474" y="2338104"/>
                </a:cubicBezTo>
                <a:cubicBezTo>
                  <a:pt x="228456" y="2337903"/>
                  <a:pt x="228483" y="2337540"/>
                  <a:pt x="228474" y="2337410"/>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41C621CF-7393-6632-6CF2-734B951855F1}"/>
              </a:ext>
            </a:extLst>
          </p:cNvPr>
          <p:cNvSpPr/>
          <p:nvPr/>
        </p:nvSpPr>
        <p:spPr>
          <a:xfrm>
            <a:off x="-308439" y="1912762"/>
            <a:ext cx="3035682" cy="3158166"/>
          </a:xfrm>
          <a:custGeom>
            <a:avLst/>
            <a:gdLst>
              <a:gd name="connsiteX0" fmla="*/ 1496254 w 3035682"/>
              <a:gd name="connsiteY0" fmla="*/ 5722 h 3158166"/>
              <a:gd name="connsiteX1" fmla="*/ 156051 w 3035682"/>
              <a:gd name="connsiteY1" fmla="*/ 1036562 h 3158166"/>
              <a:gd name="connsiteX2" fmla="*/ 22623 w 3035682"/>
              <a:gd name="connsiteY2" fmla="*/ 1995306 h 3158166"/>
              <a:gd name="connsiteX3" fmla="*/ 1165911 w 3035682"/>
              <a:gd name="connsiteY3" fmla="*/ 3132135 h 3158166"/>
              <a:gd name="connsiteX4" fmla="*/ 2685810 w 3035682"/>
              <a:gd name="connsiteY4" fmla="*/ 2549464 h 3158166"/>
              <a:gd name="connsiteX5" fmla="*/ 2997323 w 3035682"/>
              <a:gd name="connsiteY5" fmla="*/ 1869411 h 3158166"/>
              <a:gd name="connsiteX6" fmla="*/ 2992481 w 3035682"/>
              <a:gd name="connsiteY6" fmla="*/ 1113499 h 3158166"/>
              <a:gd name="connsiteX7" fmla="*/ 2734771 w 3035682"/>
              <a:gd name="connsiteY7" fmla="*/ 619062 h 3158166"/>
              <a:gd name="connsiteX8" fmla="*/ 2242484 w 3035682"/>
              <a:gd name="connsiteY8" fmla="*/ 160134 h 3158166"/>
              <a:gd name="connsiteX9" fmla="*/ 1582337 w 3035682"/>
              <a:gd name="connsiteY9" fmla="*/ 342 h 3158166"/>
              <a:gd name="connsiteX10" fmla="*/ 1496254 w 3035682"/>
              <a:gd name="connsiteY10" fmla="*/ 5722 h 315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5682" h="3158166" fill="none" extrusionOk="0">
                <a:moveTo>
                  <a:pt x="1496254" y="5722"/>
                </a:moveTo>
                <a:cubicBezTo>
                  <a:pt x="871872" y="18810"/>
                  <a:pt x="438058" y="412303"/>
                  <a:pt x="156051" y="1036562"/>
                </a:cubicBezTo>
                <a:cubicBezTo>
                  <a:pt x="34542" y="1315393"/>
                  <a:pt x="-32863" y="1662001"/>
                  <a:pt x="22623" y="1995306"/>
                </a:cubicBezTo>
                <a:cubicBezTo>
                  <a:pt x="118209" y="2531946"/>
                  <a:pt x="686272" y="3097320"/>
                  <a:pt x="1165911" y="3132135"/>
                </a:cubicBezTo>
                <a:cubicBezTo>
                  <a:pt x="1708451" y="3233830"/>
                  <a:pt x="2317802" y="3014591"/>
                  <a:pt x="2685810" y="2549464"/>
                </a:cubicBezTo>
                <a:cubicBezTo>
                  <a:pt x="2840967" y="2359255"/>
                  <a:pt x="2924295" y="2117463"/>
                  <a:pt x="2997323" y="1869411"/>
                </a:cubicBezTo>
                <a:cubicBezTo>
                  <a:pt x="3026264" y="1588094"/>
                  <a:pt x="3063306" y="1406987"/>
                  <a:pt x="2992481" y="1113499"/>
                </a:cubicBezTo>
                <a:cubicBezTo>
                  <a:pt x="2940709" y="929787"/>
                  <a:pt x="2808055" y="786000"/>
                  <a:pt x="2734771" y="619062"/>
                </a:cubicBezTo>
                <a:cubicBezTo>
                  <a:pt x="2625132" y="419137"/>
                  <a:pt x="2437762" y="233382"/>
                  <a:pt x="2242484" y="160134"/>
                </a:cubicBezTo>
                <a:cubicBezTo>
                  <a:pt x="1998187" y="41612"/>
                  <a:pt x="1807862" y="28158"/>
                  <a:pt x="1582337" y="342"/>
                </a:cubicBezTo>
                <a:cubicBezTo>
                  <a:pt x="1549937" y="5061"/>
                  <a:pt x="1527867" y="3762"/>
                  <a:pt x="1496254" y="5722"/>
                </a:cubicBezTo>
                <a:close/>
              </a:path>
              <a:path w="3035682" h="3158166" stroke="0" extrusionOk="0">
                <a:moveTo>
                  <a:pt x="1496254" y="5722"/>
                </a:moveTo>
                <a:cubicBezTo>
                  <a:pt x="809934" y="46187"/>
                  <a:pt x="343780" y="459055"/>
                  <a:pt x="156051" y="1036562"/>
                </a:cubicBezTo>
                <a:cubicBezTo>
                  <a:pt x="-18896" y="1366124"/>
                  <a:pt x="-31610" y="1676631"/>
                  <a:pt x="22623" y="1995306"/>
                </a:cubicBezTo>
                <a:cubicBezTo>
                  <a:pt x="173034" y="2522225"/>
                  <a:pt x="639585" y="3013433"/>
                  <a:pt x="1165911" y="3132135"/>
                </a:cubicBezTo>
                <a:cubicBezTo>
                  <a:pt x="1748356" y="3221462"/>
                  <a:pt x="2301202" y="2954409"/>
                  <a:pt x="2685810" y="2549464"/>
                </a:cubicBezTo>
                <a:cubicBezTo>
                  <a:pt x="2862841" y="2346216"/>
                  <a:pt x="2974802" y="2137671"/>
                  <a:pt x="2997323" y="1869411"/>
                </a:cubicBezTo>
                <a:cubicBezTo>
                  <a:pt x="2999568" y="1614380"/>
                  <a:pt x="3074692" y="1330907"/>
                  <a:pt x="2992481" y="1113499"/>
                </a:cubicBezTo>
                <a:cubicBezTo>
                  <a:pt x="2942748" y="922755"/>
                  <a:pt x="2820111" y="792558"/>
                  <a:pt x="2734771" y="619062"/>
                </a:cubicBezTo>
                <a:cubicBezTo>
                  <a:pt x="2635728" y="394589"/>
                  <a:pt x="2463933" y="278848"/>
                  <a:pt x="2242484" y="160134"/>
                </a:cubicBezTo>
                <a:cubicBezTo>
                  <a:pt x="2056470" y="41053"/>
                  <a:pt x="1805597" y="3872"/>
                  <a:pt x="1582337" y="342"/>
                </a:cubicBezTo>
                <a:cubicBezTo>
                  <a:pt x="1551078" y="971"/>
                  <a:pt x="1523584" y="6"/>
                  <a:pt x="1496254" y="5722"/>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 name="!!uitlegtekst">
            <a:extLst>
              <a:ext uri="{FF2B5EF4-FFF2-40B4-BE49-F238E27FC236}">
                <a16:creationId xmlns:a16="http://schemas.microsoft.com/office/drawing/2014/main" id="{FF6CC637-7C00-667A-F9F6-B8D272133822}"/>
              </a:ext>
            </a:extLst>
          </p:cNvPr>
          <p:cNvSpPr/>
          <p:nvPr/>
        </p:nvSpPr>
        <p:spPr>
          <a:xfrm>
            <a:off x="6494902" y="2236109"/>
            <a:ext cx="4563392"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a:ea typeface="+mn-ea"/>
                <a:cs typeface="+mn-cs"/>
              </a:rPr>
              <a:t>Het voelt als een festival maar je kijkt onder een sterrenhemel naar een film op groot scherm.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30A690"/>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a:ea typeface="+mn-ea"/>
                <a:cs typeface="+mn-cs"/>
              </a:rPr>
              <a:t>In een strandstoel of vanuit je eigen auto in een drive-in. Er zijn verschillende mogelijkheden maar allemaal even uniek. </a:t>
            </a:r>
          </a:p>
        </p:txBody>
      </p:sp>
      <p:pic>
        <p:nvPicPr>
          <p:cNvPr id="11" name="!!website">
            <a:extLst>
              <a:ext uri="{FF2B5EF4-FFF2-40B4-BE49-F238E27FC236}">
                <a16:creationId xmlns:a16="http://schemas.microsoft.com/office/drawing/2014/main" id="{C0E25DAE-DA84-72A3-07EC-613EC81850D8}"/>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574020" y="4563827"/>
            <a:ext cx="640104" cy="472156"/>
          </a:xfrm>
          <a:prstGeom prst="rect">
            <a:avLst/>
          </a:prstGeom>
          <a:effectLst>
            <a:outerShdw blurRad="50800" dist="38100" dir="2700000" algn="tl" rotWithShape="0">
              <a:prstClr val="black">
                <a:alpha val="40000"/>
              </a:prstClr>
            </a:outerShdw>
          </a:effectLst>
        </p:spPr>
      </p:pic>
      <p:sp>
        <p:nvSpPr>
          <p:cNvPr id="12" name="!!website1">
            <a:hlinkClick r:id="rId7"/>
            <a:extLst>
              <a:ext uri="{FF2B5EF4-FFF2-40B4-BE49-F238E27FC236}">
                <a16:creationId xmlns:a16="http://schemas.microsoft.com/office/drawing/2014/main" id="{16E5D227-FCCD-EB08-240A-6F829942A7B6}"/>
              </a:ext>
            </a:extLst>
          </p:cNvPr>
          <p:cNvSpPr/>
          <p:nvPr/>
        </p:nvSpPr>
        <p:spPr>
          <a:xfrm>
            <a:off x="7257468" y="4512251"/>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SemiBold"/>
                <a:ea typeface="+mn-ea"/>
                <a:cs typeface="+mn-cs"/>
              </a:rPr>
              <a:t>Film op het strand - Zeebrugge</a:t>
            </a:r>
          </a:p>
        </p:txBody>
      </p:sp>
      <p:sp>
        <p:nvSpPr>
          <p:cNvPr id="13" name="!!website2">
            <a:hlinkClick r:id="rId8"/>
            <a:extLst>
              <a:ext uri="{FF2B5EF4-FFF2-40B4-BE49-F238E27FC236}">
                <a16:creationId xmlns:a16="http://schemas.microsoft.com/office/drawing/2014/main" id="{28250825-6CBB-39D6-C1B7-9A1845857CC6}"/>
              </a:ext>
            </a:extLst>
          </p:cNvPr>
          <p:cNvSpPr/>
          <p:nvPr/>
        </p:nvSpPr>
        <p:spPr>
          <a:xfrm>
            <a:off x="7257468" y="4821124"/>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SemiBold"/>
                <a:ea typeface="+mn-ea"/>
                <a:cs typeface="+mn-cs"/>
              </a:rPr>
              <a:t>Fayard Pop up cinema en zomerbar - Sint Kruis</a:t>
            </a:r>
          </a:p>
        </p:txBody>
      </p:sp>
      <p:sp>
        <p:nvSpPr>
          <p:cNvPr id="14" name="!!website3">
            <a:hlinkClick r:id="rId9"/>
            <a:extLst>
              <a:ext uri="{FF2B5EF4-FFF2-40B4-BE49-F238E27FC236}">
                <a16:creationId xmlns:a16="http://schemas.microsoft.com/office/drawing/2014/main" id="{09A0FFD9-913E-63AC-18AB-BF90DD4BC538}"/>
              </a:ext>
            </a:extLst>
          </p:cNvPr>
          <p:cNvSpPr/>
          <p:nvPr/>
        </p:nvSpPr>
        <p:spPr>
          <a:xfrm>
            <a:off x="7257468" y="5129997"/>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SemiBold"/>
                <a:ea typeface="+mn-ea"/>
                <a:cs typeface="+mn-cs"/>
              </a:rPr>
              <a:t>HOFF (Gent) - hou website in de gaten</a:t>
            </a:r>
          </a:p>
        </p:txBody>
      </p:sp>
      <p:sp>
        <p:nvSpPr>
          <p:cNvPr id="15" name="!!website4">
            <a:hlinkClick r:id="rId10"/>
            <a:extLst>
              <a:ext uri="{FF2B5EF4-FFF2-40B4-BE49-F238E27FC236}">
                <a16:creationId xmlns:a16="http://schemas.microsoft.com/office/drawing/2014/main" id="{8238725A-B762-1C6E-DF8A-45D9B2C01E2B}"/>
              </a:ext>
            </a:extLst>
          </p:cNvPr>
          <p:cNvSpPr/>
          <p:nvPr/>
        </p:nvSpPr>
        <p:spPr>
          <a:xfrm>
            <a:off x="7257468" y="5438870"/>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0A690"/>
                </a:solidFill>
                <a:effectLst/>
                <a:uLnTx/>
                <a:uFillTx/>
                <a:latin typeface="Montserrat SemiBold"/>
                <a:ea typeface="+mn-ea"/>
                <a:cs typeface="+mn-cs"/>
              </a:rPr>
              <a:t>Drive-in movie </a:t>
            </a:r>
            <a:r>
              <a:rPr kumimoji="0" lang="en-US" sz="1400" b="0" i="0" u="none" strike="noStrike" kern="1200" cap="none" spc="0" normalizeH="0" baseline="0" noProof="0" dirty="0" err="1">
                <a:ln>
                  <a:noFill/>
                </a:ln>
                <a:solidFill>
                  <a:srgbClr val="30A690"/>
                </a:solidFill>
                <a:effectLst/>
                <a:uLnTx/>
                <a:uFillTx/>
                <a:latin typeface="Montserrat SemiBold"/>
                <a:ea typeface="+mn-ea"/>
                <a:cs typeface="+mn-cs"/>
              </a:rPr>
              <a:t>Kinepolis</a:t>
            </a:r>
            <a:r>
              <a:rPr kumimoji="0" lang="en-US" sz="1400" b="0" i="0" u="none" strike="noStrike" kern="1200" cap="none" spc="0" normalizeH="0" baseline="0" noProof="0" dirty="0">
                <a:ln>
                  <a:noFill/>
                </a:ln>
                <a:solidFill>
                  <a:srgbClr val="30A690"/>
                </a:solidFill>
                <a:effectLst/>
                <a:uLnTx/>
                <a:uFillTx/>
                <a:latin typeface="Montserrat SemiBold"/>
                <a:ea typeface="+mn-ea"/>
                <a:cs typeface="+mn-cs"/>
              </a:rPr>
              <a:t> on Tour</a:t>
            </a:r>
            <a:endParaRPr kumimoji="0" lang="nl-BE" sz="1400" b="0" i="0" u="none" strike="noStrike" kern="1200" cap="none" spc="0" normalizeH="0" baseline="0" noProof="0" dirty="0">
              <a:ln>
                <a:noFill/>
              </a:ln>
              <a:solidFill>
                <a:srgbClr val="30A690"/>
              </a:solidFill>
              <a:effectLst/>
              <a:uLnTx/>
              <a:uFillTx/>
              <a:latin typeface="Montserrat SemiBold"/>
              <a:ea typeface="+mn-ea"/>
              <a:cs typeface="+mn-cs"/>
            </a:endParaRPr>
          </a:p>
        </p:txBody>
      </p:sp>
      <p:grpSp>
        <p:nvGrpSpPr>
          <p:cNvPr id="45" name="Groep 44">
            <a:extLst>
              <a:ext uri="{FF2B5EF4-FFF2-40B4-BE49-F238E27FC236}">
                <a16:creationId xmlns:a16="http://schemas.microsoft.com/office/drawing/2014/main" id="{4BA3B9FD-2F85-4CE0-E18E-417A37E49801}"/>
              </a:ext>
            </a:extLst>
          </p:cNvPr>
          <p:cNvGrpSpPr/>
          <p:nvPr/>
        </p:nvGrpSpPr>
        <p:grpSpPr>
          <a:xfrm>
            <a:off x="10420892" y="5830942"/>
            <a:ext cx="1525615" cy="785882"/>
            <a:chOff x="10420892" y="5830942"/>
            <a:chExt cx="1525615" cy="785882"/>
          </a:xfrm>
        </p:grpSpPr>
        <p:grpSp>
          <p:nvGrpSpPr>
            <p:cNvPr id="46" name="!!aanbevolendoor...">
              <a:extLst>
                <a:ext uri="{FF2B5EF4-FFF2-40B4-BE49-F238E27FC236}">
                  <a16:creationId xmlns:a16="http://schemas.microsoft.com/office/drawing/2014/main" id="{68C43E5C-F94E-849F-A284-F8B27D7A7F46}"/>
                </a:ext>
              </a:extLst>
            </p:cNvPr>
            <p:cNvGrpSpPr/>
            <p:nvPr/>
          </p:nvGrpSpPr>
          <p:grpSpPr>
            <a:xfrm>
              <a:off x="10453195" y="5862948"/>
              <a:ext cx="1066252" cy="359995"/>
              <a:chOff x="10453195" y="5862948"/>
              <a:chExt cx="1066252" cy="359995"/>
            </a:xfrm>
          </p:grpSpPr>
          <p:sp>
            <p:nvSpPr>
              <p:cNvPr id="77" name="Vrije vorm: vorm 76">
                <a:extLst>
                  <a:ext uri="{FF2B5EF4-FFF2-40B4-BE49-F238E27FC236}">
                    <a16:creationId xmlns:a16="http://schemas.microsoft.com/office/drawing/2014/main" id="{DEE3B0FD-8277-4812-5500-70EA3FBF35A3}"/>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8" name="Groep 77">
                <a:extLst>
                  <a:ext uri="{FF2B5EF4-FFF2-40B4-BE49-F238E27FC236}">
                    <a16:creationId xmlns:a16="http://schemas.microsoft.com/office/drawing/2014/main" id="{64F4B93E-E985-6EE4-B562-9976F23899AA}"/>
                  </a:ext>
                </a:extLst>
              </p:cNvPr>
              <p:cNvGrpSpPr/>
              <p:nvPr/>
            </p:nvGrpSpPr>
            <p:grpSpPr>
              <a:xfrm>
                <a:off x="10494392" y="5904165"/>
                <a:ext cx="983631" cy="277642"/>
                <a:chOff x="10494392" y="5904165"/>
                <a:chExt cx="983631" cy="277642"/>
              </a:xfrm>
            </p:grpSpPr>
            <p:sp>
              <p:nvSpPr>
                <p:cNvPr id="79" name="Vrije vorm: vorm 78">
                  <a:extLst>
                    <a:ext uri="{FF2B5EF4-FFF2-40B4-BE49-F238E27FC236}">
                      <a16:creationId xmlns:a16="http://schemas.microsoft.com/office/drawing/2014/main" id="{2DF6DE36-BAD5-B482-1255-3042C0F5737C}"/>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30A690"/>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466377C8-B581-F72E-1A9F-B29C2C339EB5}"/>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30A690"/>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55AE0702-C979-D2A5-F55B-6FA1B16FDC79}"/>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30A690"/>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45290D35-3433-4214-F093-66DA61A44A13}"/>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30A690"/>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8A0366FB-BEA4-42C8-6DB4-FD1B5D8661FC}"/>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30A690"/>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D1DC2472-A04D-C281-0E62-76699196460C}"/>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30A690"/>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5186257F-0922-0003-C8CD-7BF7369D8BD5}"/>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30A690"/>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751FE141-AF97-C352-039A-88CB0EAE3508}"/>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30A690"/>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3FBCA1F4-59CB-8A4D-A455-72B55BD0AFD8}"/>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30A690"/>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06838411-65B7-CAB2-68BF-32E122C99EBF}"/>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30A690"/>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82BE4312-3E7A-A975-B5C1-78DE7BD835A0}"/>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30A690"/>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53201F56-8948-9D28-3DC4-61BB3443B207}"/>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30A690"/>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24BA57A4-103A-3BAA-660D-69177489086D}"/>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30A690"/>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9FB382FD-11BC-AE3F-CEB9-C43052DAF868}"/>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30A690"/>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733D4EC1-6F7B-B239-A559-4FBCA420680C}"/>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10A2F209-72C5-5806-6F5F-01304883B600}"/>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C7B16FB2-E24C-DAFE-7682-B8A37BD5CB7D}"/>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grpSp>
        </p:grpSp>
        <p:grpSp>
          <p:nvGrpSpPr>
            <p:cNvPr id="47" name="!!pijlterug">
              <a:extLst>
                <a:ext uri="{FF2B5EF4-FFF2-40B4-BE49-F238E27FC236}">
                  <a16:creationId xmlns:a16="http://schemas.microsoft.com/office/drawing/2014/main" id="{FAEA7062-AB6E-B611-584D-5C3BD6BCD2CA}"/>
                </a:ext>
              </a:extLst>
            </p:cNvPr>
            <p:cNvGrpSpPr/>
            <p:nvPr/>
          </p:nvGrpSpPr>
          <p:grpSpPr>
            <a:xfrm flipH="1">
              <a:off x="11055232" y="6050223"/>
              <a:ext cx="836061" cy="523220"/>
              <a:chOff x="5319729" y="2943256"/>
              <a:chExt cx="1553925" cy="972471"/>
            </a:xfrm>
          </p:grpSpPr>
          <p:sp>
            <p:nvSpPr>
              <p:cNvPr id="66" name="Vrije vorm: vorm 65">
                <a:extLst>
                  <a:ext uri="{FF2B5EF4-FFF2-40B4-BE49-F238E27FC236}">
                    <a16:creationId xmlns:a16="http://schemas.microsoft.com/office/drawing/2014/main" id="{AA5BE754-A418-B627-60C3-D355DB1899DB}"/>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7" name="Graphic 19">
                <a:extLst>
                  <a:ext uri="{FF2B5EF4-FFF2-40B4-BE49-F238E27FC236}">
                    <a16:creationId xmlns:a16="http://schemas.microsoft.com/office/drawing/2014/main" id="{08167B77-1128-ED6E-FBD7-0254361BCD45}"/>
                  </a:ext>
                </a:extLst>
              </p:cNvPr>
              <p:cNvGrpSpPr/>
              <p:nvPr/>
            </p:nvGrpSpPr>
            <p:grpSpPr>
              <a:xfrm>
                <a:off x="5376853" y="3000226"/>
                <a:ext cx="1439731" cy="858354"/>
                <a:chOff x="5376853" y="3000226"/>
                <a:chExt cx="1439731" cy="858354"/>
              </a:xfrm>
            </p:grpSpPr>
            <p:grpSp>
              <p:nvGrpSpPr>
                <p:cNvPr id="68" name="Graphic 19">
                  <a:extLst>
                    <a:ext uri="{FF2B5EF4-FFF2-40B4-BE49-F238E27FC236}">
                      <a16:creationId xmlns:a16="http://schemas.microsoft.com/office/drawing/2014/main" id="{9D4A4A21-FE8B-DD99-47E0-82B40162885B}"/>
                    </a:ext>
                  </a:extLst>
                </p:cNvPr>
                <p:cNvGrpSpPr/>
                <p:nvPr/>
              </p:nvGrpSpPr>
              <p:grpSpPr>
                <a:xfrm>
                  <a:off x="5378317" y="3000226"/>
                  <a:ext cx="1435193" cy="853806"/>
                  <a:chOff x="5378317" y="3000226"/>
                  <a:chExt cx="1435193" cy="853806"/>
                </a:xfrm>
              </p:grpSpPr>
              <p:sp>
                <p:nvSpPr>
                  <p:cNvPr id="71" name="Vrije vorm: vorm 70">
                    <a:extLst>
                      <a:ext uri="{FF2B5EF4-FFF2-40B4-BE49-F238E27FC236}">
                        <a16:creationId xmlns:a16="http://schemas.microsoft.com/office/drawing/2014/main" id="{B32E99C2-9EB6-5117-FA52-4D77B60E02F7}"/>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30A69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181086CA-ED01-F703-E255-0DAB8894B814}"/>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D2CBF1B0-7723-390A-4E10-1966F02339F4}"/>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61517332-2569-E1F5-B285-57047B3772E5}"/>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DAD97556-B0FA-AEA4-4EAC-FEE5D2766E2A}"/>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DA27FA9B-299B-FED0-DD20-EE072BB27F0B}"/>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69" name="Vrije vorm: vorm 68">
                  <a:extLst>
                    <a:ext uri="{FF2B5EF4-FFF2-40B4-BE49-F238E27FC236}">
                      <a16:creationId xmlns:a16="http://schemas.microsoft.com/office/drawing/2014/main" id="{BFD1D344-F1DA-0DB3-C7BE-0FD5C1E7BF91}"/>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D523C9B8-5FC0-4E82-5068-F98C610CDF3A}"/>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65" name="!!linkvorigedia">
              <a:hlinkClick r:id="" action="ppaction://hlinkshowjump?jump=nextslide"/>
              <a:extLst>
                <a:ext uri="{FF2B5EF4-FFF2-40B4-BE49-F238E27FC236}">
                  <a16:creationId xmlns:a16="http://schemas.microsoft.com/office/drawing/2014/main" id="{FEBA8F77-414B-4605-5DD3-F743A99D6C2E}"/>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9158988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1"/>
                                        </p:tgtEl>
                                        <p:attrNameLst>
                                          <p:attrName>style.visibility</p:attrName>
                                        </p:attrNameLst>
                                      </p:cBhvr>
                                      <p:to>
                                        <p:strVal val="visible"/>
                                      </p:to>
                                    </p:set>
                                    <p:anim calcmode="lin" valueType="num">
                                      <p:cBhvr>
                                        <p:cTn id="40" dur="500" fill="hold"/>
                                        <p:tgtEl>
                                          <p:spTgt spid="11"/>
                                        </p:tgtEl>
                                        <p:attrNameLst>
                                          <p:attrName>ppt_w</p:attrName>
                                        </p:attrNameLst>
                                      </p:cBhvr>
                                      <p:tavLst>
                                        <p:tav tm="0">
                                          <p:val>
                                            <p:fltVal val="0"/>
                                          </p:val>
                                        </p:tav>
                                        <p:tav tm="100000">
                                          <p:val>
                                            <p:strVal val="#ppt_w"/>
                                          </p:val>
                                        </p:tav>
                                      </p:tavLst>
                                    </p:anim>
                                    <p:anim calcmode="lin" valueType="num">
                                      <p:cBhvr>
                                        <p:cTn id="41" dur="500" fill="hold"/>
                                        <p:tgtEl>
                                          <p:spTgt spid="11"/>
                                        </p:tgtEl>
                                        <p:attrNameLst>
                                          <p:attrName>ppt_h</p:attrName>
                                        </p:attrNameLst>
                                      </p:cBhvr>
                                      <p:tavLst>
                                        <p:tav tm="0">
                                          <p:val>
                                            <p:fltVal val="0"/>
                                          </p:val>
                                        </p:tav>
                                        <p:tav tm="100000">
                                          <p:val>
                                            <p:strVal val="#ppt_h"/>
                                          </p:val>
                                        </p:tav>
                                      </p:tavLst>
                                    </p:anim>
                                    <p:anim calcmode="lin" valueType="num">
                                      <p:cBhvr>
                                        <p:cTn id="42" dur="500" fill="hold"/>
                                        <p:tgtEl>
                                          <p:spTgt spid="11"/>
                                        </p:tgtEl>
                                        <p:attrNameLst>
                                          <p:attrName>style.rotation</p:attrName>
                                        </p:attrNameLst>
                                      </p:cBhvr>
                                      <p:tavLst>
                                        <p:tav tm="0">
                                          <p:val>
                                            <p:fltVal val="360"/>
                                          </p:val>
                                        </p:tav>
                                        <p:tav tm="100000">
                                          <p:val>
                                            <p:fltVal val="0"/>
                                          </p:val>
                                        </p:tav>
                                      </p:tavLst>
                                    </p:anim>
                                    <p:animEffect transition="in" filter="fade">
                                      <p:cBhvr>
                                        <p:cTn id="43" dur="500"/>
                                        <p:tgtEl>
                                          <p:spTgt spid="11"/>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Effect transition="in" filter="fade">
                                      <p:cBhvr>
                                        <p:cTn id="48" dur="500"/>
                                        <p:tgtEl>
                                          <p:spTgt spid="12"/>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3"/>
                                        </p:tgtEl>
                                        <p:attrNameLst>
                                          <p:attrName>style.visibility</p:attrName>
                                        </p:attrNameLst>
                                      </p:cBhvr>
                                      <p:to>
                                        <p:strVal val="visible"/>
                                      </p:to>
                                    </p:set>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fltVal val="0"/>
                                          </p:val>
                                        </p:tav>
                                        <p:tav tm="100000">
                                          <p:val>
                                            <p:strVal val="#ppt_h"/>
                                          </p:val>
                                        </p:tav>
                                      </p:tavLst>
                                    </p:anim>
                                    <p:animEffect transition="in" filter="fade">
                                      <p:cBhvr>
                                        <p:cTn id="53" dur="500"/>
                                        <p:tgtEl>
                                          <p:spTgt spid="13"/>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14"/>
                                        </p:tgtEl>
                                        <p:attrNameLst>
                                          <p:attrName>style.visibility</p:attrName>
                                        </p:attrNameLst>
                                      </p:cBhvr>
                                      <p:to>
                                        <p:strVal val="visible"/>
                                      </p:to>
                                    </p:set>
                                    <p:anim calcmode="lin" valueType="num">
                                      <p:cBhvr>
                                        <p:cTn id="56" dur="500" fill="hold"/>
                                        <p:tgtEl>
                                          <p:spTgt spid="14"/>
                                        </p:tgtEl>
                                        <p:attrNameLst>
                                          <p:attrName>ppt_w</p:attrName>
                                        </p:attrNameLst>
                                      </p:cBhvr>
                                      <p:tavLst>
                                        <p:tav tm="0">
                                          <p:val>
                                            <p:fltVal val="0"/>
                                          </p:val>
                                        </p:tav>
                                        <p:tav tm="100000">
                                          <p:val>
                                            <p:strVal val="#ppt_w"/>
                                          </p:val>
                                        </p:tav>
                                      </p:tavLst>
                                    </p:anim>
                                    <p:anim calcmode="lin" valueType="num">
                                      <p:cBhvr>
                                        <p:cTn id="57" dur="500" fill="hold"/>
                                        <p:tgtEl>
                                          <p:spTgt spid="14"/>
                                        </p:tgtEl>
                                        <p:attrNameLst>
                                          <p:attrName>ppt_h</p:attrName>
                                        </p:attrNameLst>
                                      </p:cBhvr>
                                      <p:tavLst>
                                        <p:tav tm="0">
                                          <p:val>
                                            <p:fltVal val="0"/>
                                          </p:val>
                                        </p:tav>
                                        <p:tav tm="100000">
                                          <p:val>
                                            <p:strVal val="#ppt_h"/>
                                          </p:val>
                                        </p:tav>
                                      </p:tavLst>
                                    </p:anim>
                                    <p:animEffect transition="in" filter="fade">
                                      <p:cBhvr>
                                        <p:cTn id="58" dur="500"/>
                                        <p:tgtEl>
                                          <p:spTgt spid="14"/>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500" fill="hold"/>
                                        <p:tgtEl>
                                          <p:spTgt spid="15"/>
                                        </p:tgtEl>
                                        <p:attrNameLst>
                                          <p:attrName>ppt_w</p:attrName>
                                        </p:attrNameLst>
                                      </p:cBhvr>
                                      <p:tavLst>
                                        <p:tav tm="0">
                                          <p:val>
                                            <p:fltVal val="0"/>
                                          </p:val>
                                        </p:tav>
                                        <p:tav tm="100000">
                                          <p:val>
                                            <p:strVal val="#ppt_w"/>
                                          </p:val>
                                        </p:tav>
                                      </p:tavLst>
                                    </p:anim>
                                    <p:anim calcmode="lin" valueType="num">
                                      <p:cBhvr>
                                        <p:cTn id="62" dur="500" fill="hold"/>
                                        <p:tgtEl>
                                          <p:spTgt spid="15"/>
                                        </p:tgtEl>
                                        <p:attrNameLst>
                                          <p:attrName>ppt_h</p:attrName>
                                        </p:attrNameLst>
                                      </p:cBhvr>
                                      <p:tavLst>
                                        <p:tav tm="0">
                                          <p:val>
                                            <p:fltVal val="0"/>
                                          </p:val>
                                        </p:tav>
                                        <p:tav tm="100000">
                                          <p:val>
                                            <p:strVal val="#ppt_h"/>
                                          </p:val>
                                        </p:tav>
                                      </p:tavLst>
                                    </p:anim>
                                    <p:animEffect transition="in" filter="fade">
                                      <p:cBhvr>
                                        <p:cTn id="6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2" grpId="0"/>
      <p:bldP spid="13" grpId="0"/>
      <p:bldP spid="14" grpId="0"/>
      <p:bldP spid="15" grpId="0"/>
    </p:bldLst>
  </p:timing>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1C3AB532-BE23-6D2A-B968-1715F3E1E6AE}"/>
              </a:ext>
            </a:extLst>
          </p:cNvPr>
          <p:cNvSpPr/>
          <p:nvPr/>
        </p:nvSpPr>
        <p:spPr>
          <a:xfrm>
            <a:off x="205946" y="197708"/>
            <a:ext cx="11780108" cy="6462584"/>
          </a:xfrm>
          <a:prstGeom prst="rect">
            <a:avLst/>
          </a:prstGeom>
          <a:solidFill>
            <a:srgbClr val="D0FC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6" name="!!golvendevormlinks1">
            <a:extLst>
              <a:ext uri="{FF2B5EF4-FFF2-40B4-BE49-F238E27FC236}">
                <a16:creationId xmlns:a16="http://schemas.microsoft.com/office/drawing/2014/main" id="{6F36CF6B-4C56-0A8F-AE42-B2030396D6EE}"/>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4FEF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7" name="!!golvendevormlinks2">
            <a:extLst>
              <a:ext uri="{FF2B5EF4-FFF2-40B4-BE49-F238E27FC236}">
                <a16:creationId xmlns:a16="http://schemas.microsoft.com/office/drawing/2014/main" id="{372639B1-7711-C199-B134-2540A878D199}"/>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 name="!!cirkelcinema">
            <a:extLst>
              <a:ext uri="{FF2B5EF4-FFF2-40B4-BE49-F238E27FC236}">
                <a16:creationId xmlns:a16="http://schemas.microsoft.com/office/drawing/2014/main" id="{DB7D89D6-83E6-A8DD-CF48-15259E9E80D7}"/>
              </a:ext>
            </a:extLst>
          </p:cNvPr>
          <p:cNvSpPr/>
          <p:nvPr/>
        </p:nvSpPr>
        <p:spPr>
          <a:xfrm>
            <a:off x="-162519" y="-679147"/>
            <a:ext cx="5401688" cy="5619636"/>
          </a:xfrm>
          <a:custGeom>
            <a:avLst/>
            <a:gdLst>
              <a:gd name="connsiteX0" fmla="*/ 2662433 w 5401688"/>
              <a:gd name="connsiteY0" fmla="*/ 10183 h 5619636"/>
              <a:gd name="connsiteX1" fmla="*/ 277677 w 5401688"/>
              <a:gd name="connsiteY1" fmla="*/ 1844458 h 5619636"/>
              <a:gd name="connsiteX2" fmla="*/ 40255 w 5401688"/>
              <a:gd name="connsiteY2" fmla="*/ 3550446 h 5619636"/>
              <a:gd name="connsiteX3" fmla="*/ 2074620 w 5401688"/>
              <a:gd name="connsiteY3" fmla="*/ 5573318 h 5619636"/>
              <a:gd name="connsiteX4" fmla="*/ 4779127 w 5401688"/>
              <a:gd name="connsiteY4" fmla="*/ 4536513 h 5619636"/>
              <a:gd name="connsiteX5" fmla="*/ 5333433 w 5401688"/>
              <a:gd name="connsiteY5" fmla="*/ 3326427 h 5619636"/>
              <a:gd name="connsiteX6" fmla="*/ 5324817 w 5401688"/>
              <a:gd name="connsiteY6" fmla="*/ 1981359 h 5619636"/>
              <a:gd name="connsiteX7" fmla="*/ 4866248 w 5401688"/>
              <a:gd name="connsiteY7" fmla="*/ 1101558 h 5619636"/>
              <a:gd name="connsiteX8" fmla="*/ 3990272 w 5401688"/>
              <a:gd name="connsiteY8" fmla="*/ 284942 h 5619636"/>
              <a:gd name="connsiteX9" fmla="*/ 2815608 w 5401688"/>
              <a:gd name="connsiteY9" fmla="*/ 609 h 5619636"/>
              <a:gd name="connsiteX10" fmla="*/ 2662433 w 5401688"/>
              <a:gd name="connsiteY10" fmla="*/ 10183 h 561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1688" h="5619636" fill="none" extrusionOk="0">
                <a:moveTo>
                  <a:pt x="2662433" y="10183"/>
                </a:moveTo>
                <a:cubicBezTo>
                  <a:pt x="1591816" y="82347"/>
                  <a:pt x="786108" y="720310"/>
                  <a:pt x="277677" y="1844458"/>
                </a:cubicBezTo>
                <a:cubicBezTo>
                  <a:pt x="88111" y="2293068"/>
                  <a:pt x="-40612" y="2894952"/>
                  <a:pt x="40255" y="3550446"/>
                </a:cubicBezTo>
                <a:cubicBezTo>
                  <a:pt x="200187" y="4469891"/>
                  <a:pt x="1105651" y="5405243"/>
                  <a:pt x="2074620" y="5573318"/>
                </a:cubicBezTo>
                <a:cubicBezTo>
                  <a:pt x="2905237" y="5698172"/>
                  <a:pt x="4051764" y="5430875"/>
                  <a:pt x="4779127" y="4536513"/>
                </a:cubicBezTo>
                <a:cubicBezTo>
                  <a:pt x="5056159" y="4236129"/>
                  <a:pt x="5226656" y="3765450"/>
                  <a:pt x="5333433" y="3326427"/>
                </a:cubicBezTo>
                <a:cubicBezTo>
                  <a:pt x="5395607" y="2841144"/>
                  <a:pt x="5438243" y="2463152"/>
                  <a:pt x="5324817" y="1981359"/>
                </a:cubicBezTo>
                <a:cubicBezTo>
                  <a:pt x="5187131" y="1658313"/>
                  <a:pt x="4995576" y="1398958"/>
                  <a:pt x="4866248" y="1101558"/>
                </a:cubicBezTo>
                <a:cubicBezTo>
                  <a:pt x="4666809" y="748515"/>
                  <a:pt x="4341952" y="444015"/>
                  <a:pt x="3990272" y="284942"/>
                </a:cubicBezTo>
                <a:cubicBezTo>
                  <a:pt x="3588232" y="82841"/>
                  <a:pt x="3219389" y="23808"/>
                  <a:pt x="2815608" y="609"/>
                </a:cubicBezTo>
                <a:cubicBezTo>
                  <a:pt x="2763391" y="2218"/>
                  <a:pt x="2719200" y="6816"/>
                  <a:pt x="2662433" y="10183"/>
                </a:cubicBezTo>
                <a:close/>
              </a:path>
              <a:path w="5401688" h="5619636" stroke="0" extrusionOk="0">
                <a:moveTo>
                  <a:pt x="2662433" y="10183"/>
                </a:moveTo>
                <a:cubicBezTo>
                  <a:pt x="1576644" y="105019"/>
                  <a:pt x="633611" y="832717"/>
                  <a:pt x="277677" y="1844458"/>
                </a:cubicBezTo>
                <a:cubicBezTo>
                  <a:pt x="-47424" y="2440863"/>
                  <a:pt x="19694" y="3045300"/>
                  <a:pt x="40255" y="3550446"/>
                </a:cubicBezTo>
                <a:cubicBezTo>
                  <a:pt x="371905" y="4441335"/>
                  <a:pt x="1195329" y="5346261"/>
                  <a:pt x="2074620" y="5573318"/>
                </a:cubicBezTo>
                <a:cubicBezTo>
                  <a:pt x="3135036" y="5710384"/>
                  <a:pt x="4137148" y="5314180"/>
                  <a:pt x="4779127" y="4536513"/>
                </a:cubicBezTo>
                <a:cubicBezTo>
                  <a:pt x="5096612" y="4174324"/>
                  <a:pt x="5299885" y="3808785"/>
                  <a:pt x="5333433" y="3326427"/>
                </a:cubicBezTo>
                <a:cubicBezTo>
                  <a:pt x="5337270" y="2872603"/>
                  <a:pt x="5467453" y="2372483"/>
                  <a:pt x="5324817" y="1981359"/>
                </a:cubicBezTo>
                <a:cubicBezTo>
                  <a:pt x="5232482" y="1638883"/>
                  <a:pt x="5032629" y="1390140"/>
                  <a:pt x="4866248" y="1101558"/>
                </a:cubicBezTo>
                <a:cubicBezTo>
                  <a:pt x="4678424" y="721458"/>
                  <a:pt x="4402527" y="506596"/>
                  <a:pt x="3990272" y="284942"/>
                </a:cubicBezTo>
                <a:cubicBezTo>
                  <a:pt x="3672708" y="62803"/>
                  <a:pt x="3195455" y="35644"/>
                  <a:pt x="2815608" y="609"/>
                </a:cubicBezTo>
                <a:cubicBezTo>
                  <a:pt x="2758018" y="1809"/>
                  <a:pt x="2711634" y="1468"/>
                  <a:pt x="2662433" y="101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cinema">
            <a:extLst>
              <a:ext uri="{FF2B5EF4-FFF2-40B4-BE49-F238E27FC236}">
                <a16:creationId xmlns:a16="http://schemas.microsoft.com/office/drawing/2014/main" id="{26BF568F-9F71-2B26-A23D-044C5A5A7CC3}"/>
              </a:ext>
            </a:extLst>
          </p:cNvPr>
          <p:cNvSpPr/>
          <p:nvPr/>
        </p:nvSpPr>
        <p:spPr>
          <a:xfrm>
            <a:off x="-17150" y="-527914"/>
            <a:ext cx="5110954" cy="5317170"/>
          </a:xfrm>
          <a:custGeom>
            <a:avLst/>
            <a:gdLst>
              <a:gd name="connsiteX0" fmla="*/ 2519133 w 5110954"/>
              <a:gd name="connsiteY0" fmla="*/ 9635 h 5317170"/>
              <a:gd name="connsiteX1" fmla="*/ 262731 w 5110954"/>
              <a:gd name="connsiteY1" fmla="*/ 1745184 h 5317170"/>
              <a:gd name="connsiteX2" fmla="*/ 38088 w 5110954"/>
              <a:gd name="connsiteY2" fmla="*/ 3359350 h 5317170"/>
              <a:gd name="connsiteX3" fmla="*/ 1962959 w 5110954"/>
              <a:gd name="connsiteY3" fmla="*/ 5273345 h 5317170"/>
              <a:gd name="connsiteX4" fmla="*/ 4521901 w 5110954"/>
              <a:gd name="connsiteY4" fmla="*/ 4292344 h 5317170"/>
              <a:gd name="connsiteX5" fmla="*/ 5046373 w 5110954"/>
              <a:gd name="connsiteY5" fmla="*/ 3147388 h 5317170"/>
              <a:gd name="connsiteX6" fmla="*/ 5038221 w 5110954"/>
              <a:gd name="connsiteY6" fmla="*/ 1874716 h 5317170"/>
              <a:gd name="connsiteX7" fmla="*/ 4604332 w 5110954"/>
              <a:gd name="connsiteY7" fmla="*/ 1042268 h 5317170"/>
              <a:gd name="connsiteX8" fmla="*/ 3775505 w 5110954"/>
              <a:gd name="connsiteY8" fmla="*/ 269606 h 5317170"/>
              <a:gd name="connsiteX9" fmla="*/ 2664064 w 5110954"/>
              <a:gd name="connsiteY9" fmla="*/ 576 h 5317170"/>
              <a:gd name="connsiteX10" fmla="*/ 2519133 w 5110954"/>
              <a:gd name="connsiteY10" fmla="*/ 9635 h 53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10954" h="5317170" fill="none" extrusionOk="0">
                <a:moveTo>
                  <a:pt x="2519133" y="9635"/>
                </a:moveTo>
                <a:cubicBezTo>
                  <a:pt x="1403871" y="-45789"/>
                  <a:pt x="749264" y="670542"/>
                  <a:pt x="262731" y="1745184"/>
                </a:cubicBezTo>
                <a:cubicBezTo>
                  <a:pt x="51930" y="2225738"/>
                  <a:pt x="-47136" y="2769567"/>
                  <a:pt x="38088" y="3359350"/>
                </a:cubicBezTo>
                <a:cubicBezTo>
                  <a:pt x="172377" y="4169839"/>
                  <a:pt x="1106165" y="5169466"/>
                  <a:pt x="1962959" y="5273345"/>
                </a:cubicBezTo>
                <a:cubicBezTo>
                  <a:pt x="2783167" y="5405755"/>
                  <a:pt x="3850152" y="5123423"/>
                  <a:pt x="4521901" y="4292344"/>
                </a:cubicBezTo>
                <a:cubicBezTo>
                  <a:pt x="4784015" y="4007832"/>
                  <a:pt x="4907716" y="3566616"/>
                  <a:pt x="5046373" y="3147388"/>
                </a:cubicBezTo>
                <a:cubicBezTo>
                  <a:pt x="5120822" y="2710595"/>
                  <a:pt x="5158012" y="2370602"/>
                  <a:pt x="5038221" y="1874716"/>
                </a:cubicBezTo>
                <a:cubicBezTo>
                  <a:pt x="4952543" y="1565288"/>
                  <a:pt x="4710554" y="1328922"/>
                  <a:pt x="4604332" y="1042268"/>
                </a:cubicBezTo>
                <a:cubicBezTo>
                  <a:pt x="4447023" y="688708"/>
                  <a:pt x="4104608" y="395158"/>
                  <a:pt x="3775505" y="269606"/>
                </a:cubicBezTo>
                <a:cubicBezTo>
                  <a:pt x="3383166" y="75167"/>
                  <a:pt x="3045260" y="31566"/>
                  <a:pt x="2664064" y="576"/>
                </a:cubicBezTo>
                <a:cubicBezTo>
                  <a:pt x="2613611" y="3405"/>
                  <a:pt x="2569320" y="5618"/>
                  <a:pt x="2519133" y="9635"/>
                </a:cubicBezTo>
                <a:close/>
              </a:path>
              <a:path w="5110954" h="5317170" stroke="0" extrusionOk="0">
                <a:moveTo>
                  <a:pt x="2519133" y="9635"/>
                </a:moveTo>
                <a:cubicBezTo>
                  <a:pt x="1404690" y="84685"/>
                  <a:pt x="535849" y="741732"/>
                  <a:pt x="262731" y="1745184"/>
                </a:cubicBezTo>
                <a:cubicBezTo>
                  <a:pt x="-49355" y="2312731"/>
                  <a:pt x="-852" y="2865508"/>
                  <a:pt x="38088" y="3359350"/>
                </a:cubicBezTo>
                <a:cubicBezTo>
                  <a:pt x="267003" y="4264231"/>
                  <a:pt x="1100703" y="5066888"/>
                  <a:pt x="1962959" y="5273345"/>
                </a:cubicBezTo>
                <a:cubicBezTo>
                  <a:pt x="3042640" y="5333474"/>
                  <a:pt x="3918646" y="5033774"/>
                  <a:pt x="4521901" y="4292344"/>
                </a:cubicBezTo>
                <a:cubicBezTo>
                  <a:pt x="4788074" y="3956964"/>
                  <a:pt x="4982904" y="3579402"/>
                  <a:pt x="5046373" y="3147388"/>
                </a:cubicBezTo>
                <a:cubicBezTo>
                  <a:pt x="5056199" y="2718860"/>
                  <a:pt x="5167901" y="2250961"/>
                  <a:pt x="5038221" y="1874716"/>
                </a:cubicBezTo>
                <a:cubicBezTo>
                  <a:pt x="4933025" y="1536434"/>
                  <a:pt x="4754353" y="1325583"/>
                  <a:pt x="4604332" y="1042268"/>
                </a:cubicBezTo>
                <a:cubicBezTo>
                  <a:pt x="4446998" y="648637"/>
                  <a:pt x="4148018" y="469289"/>
                  <a:pt x="3775505" y="269606"/>
                </a:cubicBezTo>
                <a:cubicBezTo>
                  <a:pt x="3477871" y="57256"/>
                  <a:pt x="3009978" y="55986"/>
                  <a:pt x="2664064" y="576"/>
                </a:cubicBezTo>
                <a:cubicBezTo>
                  <a:pt x="2609381" y="1719"/>
                  <a:pt x="2566029" y="2262"/>
                  <a:pt x="2519133" y="9635"/>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foto1_element">
            <a:extLst>
              <a:ext uri="{FF2B5EF4-FFF2-40B4-BE49-F238E27FC236}">
                <a16:creationId xmlns:a16="http://schemas.microsoft.com/office/drawing/2014/main" id="{F35EA9C0-0F0A-2EBE-DF27-98A746C72FFA}"/>
              </a:ext>
            </a:extLst>
          </p:cNvPr>
          <p:cNvSpPr/>
          <p:nvPr/>
        </p:nvSpPr>
        <p:spPr>
          <a:xfrm>
            <a:off x="3847647" y="3261688"/>
            <a:ext cx="2095298" cy="2226104"/>
          </a:xfrm>
          <a:custGeom>
            <a:avLst/>
            <a:gdLst>
              <a:gd name="connsiteX0" fmla="*/ 167141 w 2095298"/>
              <a:gd name="connsiteY0" fmla="*/ 1709939 h 2226104"/>
              <a:gd name="connsiteX1" fmla="*/ 1486426 w 2095298"/>
              <a:gd name="connsiteY1" fmla="*/ 2150885 h 2226104"/>
              <a:gd name="connsiteX2" fmla="*/ 2040150 w 2095298"/>
              <a:gd name="connsiteY2" fmla="*/ 894087 h 2226104"/>
              <a:gd name="connsiteX3" fmla="*/ 1370601 w 2095298"/>
              <a:gd name="connsiteY3" fmla="*/ 189487 h 2226104"/>
              <a:gd name="connsiteX4" fmla="*/ 746773 w 2095298"/>
              <a:gd name="connsiteY4" fmla="*/ 1018 h 2226104"/>
              <a:gd name="connsiteX5" fmla="*/ 360691 w 2095298"/>
              <a:gd name="connsiteY5" fmla="*/ 170691 h 2226104"/>
              <a:gd name="connsiteX6" fmla="*/ 159521 w 2095298"/>
              <a:gd name="connsiteY6" fmla="*/ 389641 h 2226104"/>
              <a:gd name="connsiteX7" fmla="*/ 8644 w 2095298"/>
              <a:gd name="connsiteY7" fmla="*/ 1225304 h 2226104"/>
              <a:gd name="connsiteX8" fmla="*/ 167141 w 2095298"/>
              <a:gd name="connsiteY8" fmla="*/ 1710446 h 2226104"/>
              <a:gd name="connsiteX9" fmla="*/ 167141 w 2095298"/>
              <a:gd name="connsiteY9" fmla="*/ 1709939 h 222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298" h="2226104" fill="none" extrusionOk="0">
                <a:moveTo>
                  <a:pt x="167141" y="1709939"/>
                </a:moveTo>
                <a:cubicBezTo>
                  <a:pt x="377141" y="2079373"/>
                  <a:pt x="965607" y="2349155"/>
                  <a:pt x="1486426" y="2150885"/>
                </a:cubicBezTo>
                <a:cubicBezTo>
                  <a:pt x="1914293" y="1959387"/>
                  <a:pt x="2220711" y="1438727"/>
                  <a:pt x="2040150" y="894087"/>
                </a:cubicBezTo>
                <a:cubicBezTo>
                  <a:pt x="1964630" y="549392"/>
                  <a:pt x="1659854" y="332748"/>
                  <a:pt x="1370601" y="189487"/>
                </a:cubicBezTo>
                <a:cubicBezTo>
                  <a:pt x="1150688" y="90991"/>
                  <a:pt x="943895" y="-2202"/>
                  <a:pt x="746773" y="1018"/>
                </a:cubicBezTo>
                <a:cubicBezTo>
                  <a:pt x="597597" y="18162"/>
                  <a:pt x="449686" y="60006"/>
                  <a:pt x="360691" y="170691"/>
                </a:cubicBezTo>
                <a:cubicBezTo>
                  <a:pt x="280104" y="228400"/>
                  <a:pt x="216105" y="301365"/>
                  <a:pt x="159521" y="389641"/>
                </a:cubicBezTo>
                <a:cubicBezTo>
                  <a:pt x="30704" y="635823"/>
                  <a:pt x="-31757" y="987932"/>
                  <a:pt x="8644" y="1225304"/>
                </a:cubicBezTo>
                <a:cubicBezTo>
                  <a:pt x="-2086" y="1380265"/>
                  <a:pt x="49763" y="1562605"/>
                  <a:pt x="167141" y="1710446"/>
                </a:cubicBezTo>
                <a:cubicBezTo>
                  <a:pt x="167186" y="1710273"/>
                  <a:pt x="167116" y="1710088"/>
                  <a:pt x="167141" y="1709939"/>
                </a:cubicBezTo>
                <a:close/>
              </a:path>
              <a:path w="2095298" h="2226104" stroke="0" extrusionOk="0">
                <a:moveTo>
                  <a:pt x="167141" y="1709939"/>
                </a:moveTo>
                <a:cubicBezTo>
                  <a:pt x="424596" y="2168343"/>
                  <a:pt x="1007514" y="2393062"/>
                  <a:pt x="1486426" y="2150885"/>
                </a:cubicBezTo>
                <a:cubicBezTo>
                  <a:pt x="1978007" y="1991234"/>
                  <a:pt x="2252817" y="1314164"/>
                  <a:pt x="2040150" y="894087"/>
                </a:cubicBezTo>
                <a:cubicBezTo>
                  <a:pt x="1938940" y="598119"/>
                  <a:pt x="1656319" y="366024"/>
                  <a:pt x="1370601" y="189487"/>
                </a:cubicBezTo>
                <a:cubicBezTo>
                  <a:pt x="1218249" y="75030"/>
                  <a:pt x="937327" y="-1440"/>
                  <a:pt x="746773" y="1018"/>
                </a:cubicBezTo>
                <a:cubicBezTo>
                  <a:pt x="597492" y="-13024"/>
                  <a:pt x="481534" y="50899"/>
                  <a:pt x="360691" y="170691"/>
                </a:cubicBezTo>
                <a:cubicBezTo>
                  <a:pt x="291695" y="235025"/>
                  <a:pt x="194867" y="292863"/>
                  <a:pt x="159521" y="389641"/>
                </a:cubicBezTo>
                <a:cubicBezTo>
                  <a:pt x="28157" y="577724"/>
                  <a:pt x="-60028" y="981211"/>
                  <a:pt x="8644" y="1225304"/>
                </a:cubicBezTo>
                <a:cubicBezTo>
                  <a:pt x="19169" y="1396068"/>
                  <a:pt x="80561" y="1581860"/>
                  <a:pt x="167141" y="1710446"/>
                </a:cubicBezTo>
                <a:cubicBezTo>
                  <a:pt x="167174" y="1710377"/>
                  <a:pt x="167114" y="1710114"/>
                  <a:pt x="167141" y="170993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A0C16577-8B6C-CCD9-4042-817E3D6A4582}"/>
              </a:ext>
            </a:extLst>
          </p:cNvPr>
          <p:cNvSpPr/>
          <p:nvPr/>
        </p:nvSpPr>
        <p:spPr>
          <a:xfrm>
            <a:off x="818861" y="4020553"/>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0CF9DFC9-70F8-CD68-B86E-F488C6642B02}"/>
              </a:ext>
            </a:extLst>
          </p:cNvPr>
          <p:cNvSpPr/>
          <p:nvPr/>
        </p:nvSpPr>
        <p:spPr>
          <a:xfrm>
            <a:off x="3930541" y="3349757"/>
            <a:ext cx="1929510" cy="2049966"/>
          </a:xfrm>
          <a:custGeom>
            <a:avLst/>
            <a:gdLst>
              <a:gd name="connsiteX0" fmla="*/ 153916 w 1929510"/>
              <a:gd name="connsiteY0" fmla="*/ 1574642 h 2049966"/>
              <a:gd name="connsiteX1" fmla="*/ 1368814 w 1929510"/>
              <a:gd name="connsiteY1" fmla="*/ 1980699 h 2049966"/>
              <a:gd name="connsiteX2" fmla="*/ 1878726 w 1929510"/>
              <a:gd name="connsiteY2" fmla="*/ 823343 h 2049966"/>
              <a:gd name="connsiteX3" fmla="*/ 1262154 w 1929510"/>
              <a:gd name="connsiteY3" fmla="*/ 174494 h 2049966"/>
              <a:gd name="connsiteX4" fmla="*/ 687685 w 1929510"/>
              <a:gd name="connsiteY4" fmla="*/ 938 h 2049966"/>
              <a:gd name="connsiteX5" fmla="*/ 332151 w 1929510"/>
              <a:gd name="connsiteY5" fmla="*/ 157186 h 2049966"/>
              <a:gd name="connsiteX6" fmla="*/ 146899 w 1929510"/>
              <a:gd name="connsiteY6" fmla="*/ 358811 h 2049966"/>
              <a:gd name="connsiteX7" fmla="*/ 7960 w 1929510"/>
              <a:gd name="connsiteY7" fmla="*/ 1128353 h 2049966"/>
              <a:gd name="connsiteX8" fmla="*/ 153916 w 1929510"/>
              <a:gd name="connsiteY8" fmla="*/ 1575109 h 2049966"/>
              <a:gd name="connsiteX9" fmla="*/ 153916 w 1929510"/>
              <a:gd name="connsiteY9" fmla="*/ 1574642 h 204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29510" h="2049966" fill="none" extrusionOk="0">
                <a:moveTo>
                  <a:pt x="153916" y="1574642"/>
                </a:moveTo>
                <a:cubicBezTo>
                  <a:pt x="342358" y="1908717"/>
                  <a:pt x="930249" y="2162411"/>
                  <a:pt x="1368814" y="1980699"/>
                </a:cubicBezTo>
                <a:cubicBezTo>
                  <a:pt x="1753088" y="1805810"/>
                  <a:pt x="2042910" y="1285492"/>
                  <a:pt x="1878726" y="823343"/>
                </a:cubicBezTo>
                <a:cubicBezTo>
                  <a:pt x="1783372" y="528539"/>
                  <a:pt x="1527189" y="315583"/>
                  <a:pt x="1262154" y="174494"/>
                </a:cubicBezTo>
                <a:cubicBezTo>
                  <a:pt x="1053398" y="86217"/>
                  <a:pt x="880632" y="-6260"/>
                  <a:pt x="687685" y="938"/>
                </a:cubicBezTo>
                <a:cubicBezTo>
                  <a:pt x="549199" y="19456"/>
                  <a:pt x="408991" y="52019"/>
                  <a:pt x="332151" y="157186"/>
                </a:cubicBezTo>
                <a:cubicBezTo>
                  <a:pt x="255298" y="207957"/>
                  <a:pt x="197478" y="278406"/>
                  <a:pt x="146899" y="358811"/>
                </a:cubicBezTo>
                <a:cubicBezTo>
                  <a:pt x="30210" y="587196"/>
                  <a:pt x="-32500" y="918165"/>
                  <a:pt x="7960" y="1128353"/>
                </a:cubicBezTo>
                <a:cubicBezTo>
                  <a:pt x="13821" y="1279586"/>
                  <a:pt x="55928" y="1439150"/>
                  <a:pt x="153916" y="1575109"/>
                </a:cubicBezTo>
                <a:cubicBezTo>
                  <a:pt x="153950" y="1574967"/>
                  <a:pt x="153943" y="1574816"/>
                  <a:pt x="153916" y="1574642"/>
                </a:cubicBezTo>
                <a:close/>
              </a:path>
              <a:path w="1929510" h="2049966" stroke="0" extrusionOk="0">
                <a:moveTo>
                  <a:pt x="153916" y="1574642"/>
                </a:moveTo>
                <a:cubicBezTo>
                  <a:pt x="383903" y="2046410"/>
                  <a:pt x="919936" y="2230812"/>
                  <a:pt x="1368814" y="1980699"/>
                </a:cubicBezTo>
                <a:cubicBezTo>
                  <a:pt x="1802941" y="1807199"/>
                  <a:pt x="2048789" y="1248530"/>
                  <a:pt x="1878726" y="823343"/>
                </a:cubicBezTo>
                <a:cubicBezTo>
                  <a:pt x="1777731" y="543645"/>
                  <a:pt x="1524648" y="360481"/>
                  <a:pt x="1262154" y="174494"/>
                </a:cubicBezTo>
                <a:cubicBezTo>
                  <a:pt x="1102896" y="71413"/>
                  <a:pt x="886447" y="-8630"/>
                  <a:pt x="687685" y="938"/>
                </a:cubicBezTo>
                <a:cubicBezTo>
                  <a:pt x="552630" y="1103"/>
                  <a:pt x="434951" y="56368"/>
                  <a:pt x="332151" y="157186"/>
                </a:cubicBezTo>
                <a:cubicBezTo>
                  <a:pt x="268935" y="214709"/>
                  <a:pt x="190683" y="279377"/>
                  <a:pt x="146899" y="358811"/>
                </a:cubicBezTo>
                <a:cubicBezTo>
                  <a:pt x="22464" y="552234"/>
                  <a:pt x="-21498" y="883307"/>
                  <a:pt x="7960" y="1128353"/>
                </a:cubicBezTo>
                <a:cubicBezTo>
                  <a:pt x="19936" y="1285584"/>
                  <a:pt x="75172" y="1464643"/>
                  <a:pt x="153916" y="1575109"/>
                </a:cubicBezTo>
                <a:cubicBezTo>
                  <a:pt x="153881" y="1575055"/>
                  <a:pt x="153905" y="1574761"/>
                  <a:pt x="153916" y="1574642"/>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41C621CF-7393-6632-6CF2-734B951855F1}"/>
              </a:ext>
            </a:extLst>
          </p:cNvPr>
          <p:cNvSpPr/>
          <p:nvPr/>
        </p:nvSpPr>
        <p:spPr>
          <a:xfrm>
            <a:off x="930470" y="4136667"/>
            <a:ext cx="2597930" cy="2702750"/>
          </a:xfrm>
          <a:custGeom>
            <a:avLst/>
            <a:gdLst>
              <a:gd name="connsiteX0" fmla="*/ 1280491 w 2597930"/>
              <a:gd name="connsiteY0" fmla="*/ 4897 h 2702750"/>
              <a:gd name="connsiteX1" fmla="*/ 133548 w 2597930"/>
              <a:gd name="connsiteY1" fmla="*/ 887087 h 2702750"/>
              <a:gd name="connsiteX2" fmla="*/ 19360 w 2597930"/>
              <a:gd name="connsiteY2" fmla="*/ 1707578 h 2702750"/>
              <a:gd name="connsiteX3" fmla="*/ 997784 w 2597930"/>
              <a:gd name="connsiteY3" fmla="*/ 2680473 h 2702750"/>
              <a:gd name="connsiteX4" fmla="*/ 2298510 w 2597930"/>
              <a:gd name="connsiteY4" fmla="*/ 2181824 h 2702750"/>
              <a:gd name="connsiteX5" fmla="*/ 2565103 w 2597930"/>
              <a:gd name="connsiteY5" fmla="*/ 1599836 h 2702750"/>
              <a:gd name="connsiteX6" fmla="*/ 2560959 w 2597930"/>
              <a:gd name="connsiteY6" fmla="*/ 952929 h 2702750"/>
              <a:gd name="connsiteX7" fmla="*/ 2340411 w 2597930"/>
              <a:gd name="connsiteY7" fmla="*/ 529791 h 2702750"/>
              <a:gd name="connsiteX8" fmla="*/ 1919113 w 2597930"/>
              <a:gd name="connsiteY8" fmla="*/ 137042 h 2702750"/>
              <a:gd name="connsiteX9" fmla="*/ 1354160 w 2597930"/>
              <a:gd name="connsiteY9" fmla="*/ 293 h 2702750"/>
              <a:gd name="connsiteX10" fmla="*/ 1280491 w 2597930"/>
              <a:gd name="connsiteY10" fmla="*/ 4897 h 270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97930" h="2702750" fill="none" extrusionOk="0">
                <a:moveTo>
                  <a:pt x="1280491" y="4897"/>
                </a:moveTo>
                <a:cubicBezTo>
                  <a:pt x="772077" y="47463"/>
                  <a:pt x="352809" y="397286"/>
                  <a:pt x="133548" y="887087"/>
                </a:cubicBezTo>
                <a:cubicBezTo>
                  <a:pt x="25566" y="1132838"/>
                  <a:pt x="-24735" y="1410494"/>
                  <a:pt x="19360" y="1707578"/>
                </a:cubicBezTo>
                <a:cubicBezTo>
                  <a:pt x="92514" y="2136637"/>
                  <a:pt x="575921" y="2640213"/>
                  <a:pt x="997784" y="2680473"/>
                </a:cubicBezTo>
                <a:cubicBezTo>
                  <a:pt x="1436383" y="2756803"/>
                  <a:pt x="1968708" y="2593549"/>
                  <a:pt x="2298510" y="2181824"/>
                </a:cubicBezTo>
                <a:cubicBezTo>
                  <a:pt x="2431746" y="2037293"/>
                  <a:pt x="2490315" y="1813371"/>
                  <a:pt x="2565103" y="1599836"/>
                </a:cubicBezTo>
                <a:cubicBezTo>
                  <a:pt x="2588427" y="1357021"/>
                  <a:pt x="2618699" y="1194879"/>
                  <a:pt x="2560959" y="952929"/>
                </a:cubicBezTo>
                <a:cubicBezTo>
                  <a:pt x="2494816" y="797555"/>
                  <a:pt x="2399314" y="673899"/>
                  <a:pt x="2340411" y="529791"/>
                </a:cubicBezTo>
                <a:cubicBezTo>
                  <a:pt x="2265667" y="346830"/>
                  <a:pt x="2085815" y="196874"/>
                  <a:pt x="1919113" y="137042"/>
                </a:cubicBezTo>
                <a:cubicBezTo>
                  <a:pt x="1718433" y="37870"/>
                  <a:pt x="1548826" y="6490"/>
                  <a:pt x="1354160" y="293"/>
                </a:cubicBezTo>
                <a:cubicBezTo>
                  <a:pt x="1328366" y="1916"/>
                  <a:pt x="1308747" y="3503"/>
                  <a:pt x="1280491" y="4897"/>
                </a:cubicBezTo>
                <a:close/>
              </a:path>
              <a:path w="2597930" h="2702750" stroke="0" extrusionOk="0">
                <a:moveTo>
                  <a:pt x="1280491" y="4897"/>
                </a:moveTo>
                <a:cubicBezTo>
                  <a:pt x="696407" y="40078"/>
                  <a:pt x="278897" y="381756"/>
                  <a:pt x="133548" y="887087"/>
                </a:cubicBezTo>
                <a:cubicBezTo>
                  <a:pt x="-23809" y="1174650"/>
                  <a:pt x="-14166" y="1445361"/>
                  <a:pt x="19360" y="1707578"/>
                </a:cubicBezTo>
                <a:cubicBezTo>
                  <a:pt x="147843" y="2158687"/>
                  <a:pt x="567206" y="2573397"/>
                  <a:pt x="997784" y="2680473"/>
                </a:cubicBezTo>
                <a:cubicBezTo>
                  <a:pt x="1484350" y="2767752"/>
                  <a:pt x="1988499" y="2554153"/>
                  <a:pt x="2298510" y="2181824"/>
                </a:cubicBezTo>
                <a:cubicBezTo>
                  <a:pt x="2447154" y="2008496"/>
                  <a:pt x="2540625" y="1825414"/>
                  <a:pt x="2565103" y="1599836"/>
                </a:cubicBezTo>
                <a:cubicBezTo>
                  <a:pt x="2574180" y="1382586"/>
                  <a:pt x="2619673" y="1152601"/>
                  <a:pt x="2560959" y="952929"/>
                </a:cubicBezTo>
                <a:cubicBezTo>
                  <a:pt x="2517699" y="789134"/>
                  <a:pt x="2406188" y="688327"/>
                  <a:pt x="2340411" y="529791"/>
                </a:cubicBezTo>
                <a:cubicBezTo>
                  <a:pt x="2248798" y="349116"/>
                  <a:pt x="2113403" y="241368"/>
                  <a:pt x="1919113" y="137042"/>
                </a:cubicBezTo>
                <a:cubicBezTo>
                  <a:pt x="1763424" y="32461"/>
                  <a:pt x="1533967" y="21895"/>
                  <a:pt x="1354160" y="293"/>
                </a:cubicBezTo>
                <a:cubicBezTo>
                  <a:pt x="1326296" y="876"/>
                  <a:pt x="1304723" y="2161"/>
                  <a:pt x="1280491" y="489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 name="!!tekst_waarom">
            <a:extLst>
              <a:ext uri="{FF2B5EF4-FFF2-40B4-BE49-F238E27FC236}">
                <a16:creationId xmlns:a16="http://schemas.microsoft.com/office/drawing/2014/main" id="{DD9B6A4D-60D8-0573-F26E-98DDA7652DCB}"/>
              </a:ext>
            </a:extLst>
          </p:cNvPr>
          <p:cNvSpPr/>
          <p:nvPr/>
        </p:nvSpPr>
        <p:spPr>
          <a:xfrm>
            <a:off x="7190428" y="465083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30A690"/>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30A690"/>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30A690"/>
                </a:solidFill>
                <a:effectLst/>
                <a:uLnTx/>
                <a:uFillTx/>
                <a:latin typeface="Montserrat ExtraBold" panose="00000900000000000000" pitchFamily="2" charset="0"/>
                <a:ea typeface="+mn-ea"/>
                <a:cs typeface="+mn-cs"/>
              </a:rPr>
              <a:t>?</a:t>
            </a:r>
          </a:p>
        </p:txBody>
      </p:sp>
      <p:sp>
        <p:nvSpPr>
          <p:cNvPr id="20" name="!!waaromtekst">
            <a:extLst>
              <a:ext uri="{FF2B5EF4-FFF2-40B4-BE49-F238E27FC236}">
                <a16:creationId xmlns:a16="http://schemas.microsoft.com/office/drawing/2014/main" id="{F511DEA7-BA9E-5063-FCC8-58C8CB867923}"/>
              </a:ext>
            </a:extLst>
          </p:cNvPr>
          <p:cNvSpPr/>
          <p:nvPr/>
        </p:nvSpPr>
        <p:spPr>
          <a:xfrm>
            <a:off x="7190429" y="5078403"/>
            <a:ext cx="4594363" cy="116955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30A690"/>
                </a:solidFill>
                <a:effectLst/>
                <a:uLnTx/>
                <a:uFillTx/>
                <a:latin typeface="Montserrat"/>
                <a:ea typeface="+mn-ea"/>
                <a:cs typeface="+mn-cs"/>
              </a:rPr>
              <a:t>“We kunnen door de streamingdiensten naar elke film kijken die we willen, maar een film bekijken op groot scherm blijft een aparte beleving. Doe dat dan nog eens in openlucht en je krijgt een herinnering die je nooit vergeet.”</a:t>
            </a:r>
          </a:p>
        </p:txBody>
      </p:sp>
      <p:sp>
        <p:nvSpPr>
          <p:cNvPr id="48" name="!!cinema">
            <a:extLst>
              <a:ext uri="{FF2B5EF4-FFF2-40B4-BE49-F238E27FC236}">
                <a16:creationId xmlns:a16="http://schemas.microsoft.com/office/drawing/2014/main" id="{9B353B6B-019A-1530-BEEE-45760F6512C0}"/>
              </a:ext>
            </a:extLst>
          </p:cNvPr>
          <p:cNvSpPr/>
          <p:nvPr/>
        </p:nvSpPr>
        <p:spPr>
          <a:xfrm>
            <a:off x="5698298" y="1570453"/>
            <a:ext cx="5160818" cy="766800"/>
          </a:xfrm>
          <a:prstGeom prst="roundRect">
            <a:avLst/>
          </a:prstGeom>
          <a:solidFill>
            <a:srgbClr val="30A69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Openluchtcinema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85" name="!!fotoaanbevolen_elemnt">
            <a:extLst>
              <a:ext uri="{FF2B5EF4-FFF2-40B4-BE49-F238E27FC236}">
                <a16:creationId xmlns:a16="http://schemas.microsoft.com/office/drawing/2014/main" id="{EDDBF9E6-0A6F-7F4D-0092-E6CF667085F1}"/>
              </a:ext>
            </a:extLst>
          </p:cNvPr>
          <p:cNvSpPr/>
          <p:nvPr/>
        </p:nvSpPr>
        <p:spPr>
          <a:xfrm>
            <a:off x="7708578" y="249411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6" name="!!fotoaanbevolen">
            <a:extLst>
              <a:ext uri="{FF2B5EF4-FFF2-40B4-BE49-F238E27FC236}">
                <a16:creationId xmlns:a16="http://schemas.microsoft.com/office/drawing/2014/main" id="{95878D54-C84D-A144-A8A6-1C1B6AFE3686}"/>
              </a:ext>
            </a:extLst>
          </p:cNvPr>
          <p:cNvSpPr/>
          <p:nvPr/>
        </p:nvSpPr>
        <p:spPr>
          <a:xfrm>
            <a:off x="7767485" y="255540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4" name="!!aanbevolendoorlieselot&amp;paulien">
            <a:extLst>
              <a:ext uri="{FF2B5EF4-FFF2-40B4-BE49-F238E27FC236}">
                <a16:creationId xmlns:a16="http://schemas.microsoft.com/office/drawing/2014/main" id="{84F234C4-BE41-2CA4-690F-D2643C7C89D6}"/>
              </a:ext>
            </a:extLst>
          </p:cNvPr>
          <p:cNvGrpSpPr/>
          <p:nvPr/>
        </p:nvGrpSpPr>
        <p:grpSpPr>
          <a:xfrm>
            <a:off x="5686023" y="2588488"/>
            <a:ext cx="2156921" cy="915864"/>
            <a:chOff x="6096095" y="2857499"/>
            <a:chExt cx="2700813" cy="1146810"/>
          </a:xfrm>
        </p:grpSpPr>
        <p:sp>
          <p:nvSpPr>
            <p:cNvPr id="52" name="Vrije vorm: vorm 51">
              <a:extLst>
                <a:ext uri="{FF2B5EF4-FFF2-40B4-BE49-F238E27FC236}">
                  <a16:creationId xmlns:a16="http://schemas.microsoft.com/office/drawing/2014/main" id="{CB927A65-FE0D-D25C-1455-B55CFF32C9EB}"/>
                </a:ext>
              </a:extLst>
            </p:cNvPr>
            <p:cNvSpPr/>
            <p:nvPr/>
          </p:nvSpPr>
          <p:spPr>
            <a:xfrm>
              <a:off x="6096095" y="2857499"/>
              <a:ext cx="2700813" cy="1146810"/>
            </a:xfrm>
            <a:custGeom>
              <a:avLst/>
              <a:gdLst>
                <a:gd name="connsiteX0" fmla="*/ 2700814 w 2700813"/>
                <a:gd name="connsiteY0" fmla="*/ 467487 h 1146810"/>
                <a:gd name="connsiteX1" fmla="*/ 2655284 w 2700813"/>
                <a:gd name="connsiteY1" fmla="*/ 387096 h 1146810"/>
                <a:gd name="connsiteX2" fmla="*/ 2581085 w 2700813"/>
                <a:gd name="connsiteY2" fmla="*/ 369475 h 1146810"/>
                <a:gd name="connsiteX3" fmla="*/ 2462117 w 2700813"/>
                <a:gd name="connsiteY3" fmla="*/ 369475 h 1146810"/>
                <a:gd name="connsiteX4" fmla="*/ 2392871 w 2700813"/>
                <a:gd name="connsiteY4" fmla="*/ 379857 h 1146810"/>
                <a:gd name="connsiteX5" fmla="*/ 2377631 w 2700813"/>
                <a:gd name="connsiteY5" fmla="*/ 387763 h 1146810"/>
                <a:gd name="connsiteX6" fmla="*/ 2360771 w 2700813"/>
                <a:gd name="connsiteY6" fmla="*/ 379381 h 1146810"/>
                <a:gd name="connsiteX7" fmla="*/ 2389251 w 2700813"/>
                <a:gd name="connsiteY7" fmla="*/ 331280 h 1146810"/>
                <a:gd name="connsiteX8" fmla="*/ 2406682 w 2700813"/>
                <a:gd name="connsiteY8" fmla="*/ 188881 h 1146810"/>
                <a:gd name="connsiteX9" fmla="*/ 2406682 w 2700813"/>
                <a:gd name="connsiteY9" fmla="*/ 185261 h 1146810"/>
                <a:gd name="connsiteX10" fmla="*/ 2392585 w 2700813"/>
                <a:gd name="connsiteY10" fmla="*/ 104775 h 1146810"/>
                <a:gd name="connsiteX11" fmla="*/ 2341150 w 2700813"/>
                <a:gd name="connsiteY11" fmla="*/ 40100 h 1146810"/>
                <a:gd name="connsiteX12" fmla="*/ 2257425 w 2700813"/>
                <a:gd name="connsiteY12" fmla="*/ 16288 h 1146810"/>
                <a:gd name="connsiteX13" fmla="*/ 2201894 w 2700813"/>
                <a:gd name="connsiteY13" fmla="*/ 26289 h 1146810"/>
                <a:gd name="connsiteX14" fmla="*/ 2144078 w 2700813"/>
                <a:gd name="connsiteY14" fmla="*/ 9525 h 1146810"/>
                <a:gd name="connsiteX15" fmla="*/ 2092547 w 2700813"/>
                <a:gd name="connsiteY15" fmla="*/ 19812 h 1146810"/>
                <a:gd name="connsiteX16" fmla="*/ 2081213 w 2700813"/>
                <a:gd name="connsiteY16" fmla="*/ 25813 h 1146810"/>
                <a:gd name="connsiteX17" fmla="*/ 2044922 w 2700813"/>
                <a:gd name="connsiteY17" fmla="*/ 11335 h 1146810"/>
                <a:gd name="connsiteX18" fmla="*/ 2000250 w 2700813"/>
                <a:gd name="connsiteY18" fmla="*/ 5620 h 1146810"/>
                <a:gd name="connsiteX19" fmla="*/ 1934337 w 2700813"/>
                <a:gd name="connsiteY19" fmla="*/ 19336 h 1146810"/>
                <a:gd name="connsiteX20" fmla="*/ 1881569 w 2700813"/>
                <a:gd name="connsiteY20" fmla="*/ 54293 h 1146810"/>
                <a:gd name="connsiteX21" fmla="*/ 1852422 w 2700813"/>
                <a:gd name="connsiteY21" fmla="*/ 90678 h 1146810"/>
                <a:gd name="connsiteX22" fmla="*/ 1844135 w 2700813"/>
                <a:gd name="connsiteY22" fmla="*/ 106585 h 1146810"/>
                <a:gd name="connsiteX23" fmla="*/ 1811179 w 2700813"/>
                <a:gd name="connsiteY23" fmla="*/ 39243 h 1146810"/>
                <a:gd name="connsiteX24" fmla="*/ 1726597 w 2700813"/>
                <a:gd name="connsiteY24" fmla="*/ 5239 h 1146810"/>
                <a:gd name="connsiteX25" fmla="*/ 1701641 w 2700813"/>
                <a:gd name="connsiteY25" fmla="*/ 7715 h 1146810"/>
                <a:gd name="connsiteX26" fmla="*/ 1699546 w 2700813"/>
                <a:gd name="connsiteY26" fmla="*/ 8192 h 1146810"/>
                <a:gd name="connsiteX27" fmla="*/ 1658017 w 2700813"/>
                <a:gd name="connsiteY27" fmla="*/ 28956 h 1146810"/>
                <a:gd name="connsiteX28" fmla="*/ 1656588 w 2700813"/>
                <a:gd name="connsiteY28" fmla="*/ 28004 h 1146810"/>
                <a:gd name="connsiteX29" fmla="*/ 1564386 w 2700813"/>
                <a:gd name="connsiteY29" fmla="*/ 4382 h 1146810"/>
                <a:gd name="connsiteX30" fmla="*/ 1561338 w 2700813"/>
                <a:gd name="connsiteY30" fmla="*/ 4382 h 1146810"/>
                <a:gd name="connsiteX31" fmla="*/ 1504188 w 2700813"/>
                <a:gd name="connsiteY31" fmla="*/ 15335 h 1146810"/>
                <a:gd name="connsiteX32" fmla="*/ 1469517 w 2700813"/>
                <a:gd name="connsiteY32" fmla="*/ 33147 h 1146810"/>
                <a:gd name="connsiteX33" fmla="*/ 1469517 w 2700813"/>
                <a:gd name="connsiteY33" fmla="*/ 33147 h 1146810"/>
                <a:gd name="connsiteX34" fmla="*/ 1397413 w 2700813"/>
                <a:gd name="connsiteY34" fmla="*/ 4763 h 1146810"/>
                <a:gd name="connsiteX35" fmla="*/ 1333405 w 2700813"/>
                <a:gd name="connsiteY35" fmla="*/ 22384 h 1146810"/>
                <a:gd name="connsiteX36" fmla="*/ 1323499 w 2700813"/>
                <a:gd name="connsiteY36" fmla="*/ 29718 h 1146810"/>
                <a:gd name="connsiteX37" fmla="*/ 1255395 w 2700813"/>
                <a:gd name="connsiteY37" fmla="*/ 7906 h 1146810"/>
                <a:gd name="connsiteX38" fmla="*/ 1235107 w 2700813"/>
                <a:gd name="connsiteY38" fmla="*/ 9335 h 1146810"/>
                <a:gd name="connsiteX39" fmla="*/ 1198436 w 2700813"/>
                <a:gd name="connsiteY39" fmla="*/ 19526 h 1146810"/>
                <a:gd name="connsiteX40" fmla="*/ 1189577 w 2700813"/>
                <a:gd name="connsiteY40" fmla="*/ 24289 h 1146810"/>
                <a:gd name="connsiteX41" fmla="*/ 1156145 w 2700813"/>
                <a:gd name="connsiteY41" fmla="*/ 11335 h 1146810"/>
                <a:gd name="connsiteX42" fmla="*/ 1111472 w 2700813"/>
                <a:gd name="connsiteY42" fmla="*/ 5620 h 1146810"/>
                <a:gd name="connsiteX43" fmla="*/ 1045559 w 2700813"/>
                <a:gd name="connsiteY43" fmla="*/ 19336 h 1146810"/>
                <a:gd name="connsiteX44" fmla="*/ 992791 w 2700813"/>
                <a:gd name="connsiteY44" fmla="*/ 54293 h 1146810"/>
                <a:gd name="connsiteX45" fmla="*/ 982504 w 2700813"/>
                <a:gd name="connsiteY45" fmla="*/ 65342 h 1146810"/>
                <a:gd name="connsiteX46" fmla="*/ 955929 w 2700813"/>
                <a:gd name="connsiteY46" fmla="*/ 34385 h 1146810"/>
                <a:gd name="connsiteX47" fmla="*/ 857726 w 2700813"/>
                <a:gd name="connsiteY47" fmla="*/ 0 h 1146810"/>
                <a:gd name="connsiteX48" fmla="*/ 853821 w 2700813"/>
                <a:gd name="connsiteY48" fmla="*/ 0 h 1146810"/>
                <a:gd name="connsiteX49" fmla="*/ 791909 w 2700813"/>
                <a:gd name="connsiteY49" fmla="*/ 12764 h 1146810"/>
                <a:gd name="connsiteX50" fmla="*/ 751904 w 2700813"/>
                <a:gd name="connsiteY50" fmla="*/ 40862 h 1146810"/>
                <a:gd name="connsiteX51" fmla="*/ 750761 w 2700813"/>
                <a:gd name="connsiteY51" fmla="*/ 40005 h 1146810"/>
                <a:gd name="connsiteX52" fmla="*/ 667036 w 2700813"/>
                <a:gd name="connsiteY52" fmla="*/ 16193 h 1146810"/>
                <a:gd name="connsiteX53" fmla="*/ 611505 w 2700813"/>
                <a:gd name="connsiteY53" fmla="*/ 26194 h 1146810"/>
                <a:gd name="connsiteX54" fmla="*/ 553688 w 2700813"/>
                <a:gd name="connsiteY54" fmla="*/ 9430 h 1146810"/>
                <a:gd name="connsiteX55" fmla="*/ 502158 w 2700813"/>
                <a:gd name="connsiteY55" fmla="*/ 19717 h 1146810"/>
                <a:gd name="connsiteX56" fmla="*/ 487871 w 2700813"/>
                <a:gd name="connsiteY56" fmla="*/ 27432 h 1146810"/>
                <a:gd name="connsiteX57" fmla="*/ 402622 w 2700813"/>
                <a:gd name="connsiteY57" fmla="*/ 3524 h 1146810"/>
                <a:gd name="connsiteX58" fmla="*/ 348139 w 2700813"/>
                <a:gd name="connsiteY58" fmla="*/ 10859 h 1146810"/>
                <a:gd name="connsiteX59" fmla="*/ 298895 w 2700813"/>
                <a:gd name="connsiteY59" fmla="*/ 30671 h 1146810"/>
                <a:gd name="connsiteX60" fmla="*/ 275939 w 2700813"/>
                <a:gd name="connsiteY60" fmla="*/ 48482 h 1146810"/>
                <a:gd name="connsiteX61" fmla="*/ 234982 w 2700813"/>
                <a:gd name="connsiteY61" fmla="*/ 17240 h 1146810"/>
                <a:gd name="connsiteX62" fmla="*/ 166497 w 2700813"/>
                <a:gd name="connsiteY62" fmla="*/ 2000 h 1146810"/>
                <a:gd name="connsiteX63" fmla="*/ 62389 w 2700813"/>
                <a:gd name="connsiteY63" fmla="*/ 44196 h 1146810"/>
                <a:gd name="connsiteX64" fmla="*/ 15526 w 2700813"/>
                <a:gd name="connsiteY64" fmla="*/ 152781 h 1146810"/>
                <a:gd name="connsiteX65" fmla="*/ 14573 w 2700813"/>
                <a:gd name="connsiteY65" fmla="*/ 158306 h 1146810"/>
                <a:gd name="connsiteX66" fmla="*/ 14573 w 2700813"/>
                <a:gd name="connsiteY66" fmla="*/ 158877 h 1146810"/>
                <a:gd name="connsiteX67" fmla="*/ 10097 w 2700813"/>
                <a:gd name="connsiteY67" fmla="*/ 185833 h 1146810"/>
                <a:gd name="connsiteX68" fmla="*/ 2381 w 2700813"/>
                <a:gd name="connsiteY68" fmla="*/ 241744 h 1146810"/>
                <a:gd name="connsiteX69" fmla="*/ 286 w 2700813"/>
                <a:gd name="connsiteY69" fmla="*/ 276797 h 1146810"/>
                <a:gd name="connsiteX70" fmla="*/ 6763 w 2700813"/>
                <a:gd name="connsiteY70" fmla="*/ 329184 h 1146810"/>
                <a:gd name="connsiteX71" fmla="*/ 42481 w 2700813"/>
                <a:gd name="connsiteY71" fmla="*/ 386334 h 1146810"/>
                <a:gd name="connsiteX72" fmla="*/ 51340 w 2700813"/>
                <a:gd name="connsiteY72" fmla="*/ 392811 h 1146810"/>
                <a:gd name="connsiteX73" fmla="*/ 13240 w 2700813"/>
                <a:gd name="connsiteY73" fmla="*/ 478917 h 1146810"/>
                <a:gd name="connsiteX74" fmla="*/ 11049 w 2700813"/>
                <a:gd name="connsiteY74" fmla="*/ 607505 h 1146810"/>
                <a:gd name="connsiteX75" fmla="*/ 19241 w 2700813"/>
                <a:gd name="connsiteY75" fmla="*/ 703898 h 1146810"/>
                <a:gd name="connsiteX76" fmla="*/ 67151 w 2700813"/>
                <a:gd name="connsiteY76" fmla="*/ 759714 h 1146810"/>
                <a:gd name="connsiteX77" fmla="*/ 59531 w 2700813"/>
                <a:gd name="connsiteY77" fmla="*/ 767810 h 1146810"/>
                <a:gd name="connsiteX78" fmla="*/ 33623 w 2700813"/>
                <a:gd name="connsiteY78" fmla="*/ 816578 h 1146810"/>
                <a:gd name="connsiteX79" fmla="*/ 27337 w 2700813"/>
                <a:gd name="connsiteY79" fmla="*/ 860774 h 1146810"/>
                <a:gd name="connsiteX80" fmla="*/ 34290 w 2700813"/>
                <a:gd name="connsiteY80" fmla="*/ 905351 h 1146810"/>
                <a:gd name="connsiteX81" fmla="*/ 7334 w 2700813"/>
                <a:gd name="connsiteY81" fmla="*/ 955738 h 1146810"/>
                <a:gd name="connsiteX82" fmla="*/ 0 w 2700813"/>
                <a:gd name="connsiteY82" fmla="*/ 1002792 h 1146810"/>
                <a:gd name="connsiteX83" fmla="*/ 23051 w 2700813"/>
                <a:gd name="connsiteY83" fmla="*/ 1080992 h 1146810"/>
                <a:gd name="connsiteX84" fmla="*/ 82677 w 2700813"/>
                <a:gd name="connsiteY84" fmla="*/ 1130618 h 1146810"/>
                <a:gd name="connsiteX85" fmla="*/ 160687 w 2700813"/>
                <a:gd name="connsiteY85" fmla="*/ 1146810 h 1146810"/>
                <a:gd name="connsiteX86" fmla="*/ 161735 w 2700813"/>
                <a:gd name="connsiteY86" fmla="*/ 1146810 h 1146810"/>
                <a:gd name="connsiteX87" fmla="*/ 250603 w 2700813"/>
                <a:gd name="connsiteY87" fmla="*/ 1123760 h 1146810"/>
                <a:gd name="connsiteX88" fmla="*/ 256985 w 2700813"/>
                <a:gd name="connsiteY88" fmla="*/ 1126427 h 1146810"/>
                <a:gd name="connsiteX89" fmla="*/ 309372 w 2700813"/>
                <a:gd name="connsiteY89" fmla="*/ 1137380 h 1146810"/>
                <a:gd name="connsiteX90" fmla="*/ 355568 w 2700813"/>
                <a:gd name="connsiteY90" fmla="*/ 1126236 h 1146810"/>
                <a:gd name="connsiteX91" fmla="*/ 359474 w 2700813"/>
                <a:gd name="connsiteY91" fmla="*/ 1124141 h 1146810"/>
                <a:gd name="connsiteX92" fmla="*/ 367951 w 2700813"/>
                <a:gd name="connsiteY92" fmla="*/ 1127951 h 1146810"/>
                <a:gd name="connsiteX93" fmla="*/ 414433 w 2700813"/>
                <a:gd name="connsiteY93" fmla="*/ 1136237 h 1146810"/>
                <a:gd name="connsiteX94" fmla="*/ 463772 w 2700813"/>
                <a:gd name="connsiteY94" fmla="*/ 1123950 h 1146810"/>
                <a:gd name="connsiteX95" fmla="*/ 504635 w 2700813"/>
                <a:gd name="connsiteY95" fmla="*/ 1075563 h 1146810"/>
                <a:gd name="connsiteX96" fmla="*/ 509302 w 2700813"/>
                <a:gd name="connsiteY96" fmla="*/ 1059656 h 1146810"/>
                <a:gd name="connsiteX97" fmla="*/ 535115 w 2700813"/>
                <a:gd name="connsiteY97" fmla="*/ 1094423 h 1146810"/>
                <a:gd name="connsiteX98" fmla="*/ 581216 w 2700813"/>
                <a:gd name="connsiteY98" fmla="*/ 1124426 h 1146810"/>
                <a:gd name="connsiteX99" fmla="*/ 634556 w 2700813"/>
                <a:gd name="connsiteY99" fmla="*/ 1134809 h 1146810"/>
                <a:gd name="connsiteX100" fmla="*/ 688943 w 2700813"/>
                <a:gd name="connsiteY100" fmla="*/ 1125760 h 1146810"/>
                <a:gd name="connsiteX101" fmla="*/ 693325 w 2700813"/>
                <a:gd name="connsiteY101" fmla="*/ 1124045 h 1146810"/>
                <a:gd name="connsiteX102" fmla="*/ 712375 w 2700813"/>
                <a:gd name="connsiteY102" fmla="*/ 1130999 h 1146810"/>
                <a:gd name="connsiteX103" fmla="*/ 745617 w 2700813"/>
                <a:gd name="connsiteY103" fmla="*/ 1135571 h 1146810"/>
                <a:gd name="connsiteX104" fmla="*/ 798576 w 2700813"/>
                <a:gd name="connsiteY104" fmla="*/ 1123760 h 1146810"/>
                <a:gd name="connsiteX105" fmla="*/ 818674 w 2700813"/>
                <a:gd name="connsiteY105" fmla="*/ 1110425 h 1146810"/>
                <a:gd name="connsiteX106" fmla="*/ 820865 w 2700813"/>
                <a:gd name="connsiteY106" fmla="*/ 1111663 h 1146810"/>
                <a:gd name="connsiteX107" fmla="*/ 909828 w 2700813"/>
                <a:gd name="connsiteY107" fmla="*/ 1131570 h 1146810"/>
                <a:gd name="connsiteX108" fmla="*/ 1027367 w 2700813"/>
                <a:gd name="connsiteY108" fmla="*/ 1088041 h 1146810"/>
                <a:gd name="connsiteX109" fmla="*/ 1067943 w 2700813"/>
                <a:gd name="connsiteY109" fmla="*/ 1117854 h 1146810"/>
                <a:gd name="connsiteX110" fmla="*/ 1147286 w 2700813"/>
                <a:gd name="connsiteY110" fmla="*/ 1135094 h 1146810"/>
                <a:gd name="connsiteX111" fmla="*/ 1239679 w 2700813"/>
                <a:gd name="connsiteY111" fmla="*/ 1118616 h 1146810"/>
                <a:gd name="connsiteX112" fmla="*/ 1254824 w 2700813"/>
                <a:gd name="connsiteY112" fmla="*/ 1126331 h 1146810"/>
                <a:gd name="connsiteX113" fmla="*/ 1298448 w 2700813"/>
                <a:gd name="connsiteY113" fmla="*/ 1134713 h 1146810"/>
                <a:gd name="connsiteX114" fmla="*/ 1337786 w 2700813"/>
                <a:gd name="connsiteY114" fmla="*/ 1128903 h 1146810"/>
                <a:gd name="connsiteX115" fmla="*/ 1379125 w 2700813"/>
                <a:gd name="connsiteY115" fmla="*/ 1105948 h 1146810"/>
                <a:gd name="connsiteX116" fmla="*/ 1427226 w 2700813"/>
                <a:gd name="connsiteY116" fmla="*/ 1128808 h 1146810"/>
                <a:gd name="connsiteX117" fmla="*/ 1469327 w 2700813"/>
                <a:gd name="connsiteY117" fmla="*/ 1135475 h 1146810"/>
                <a:gd name="connsiteX118" fmla="*/ 1475137 w 2700813"/>
                <a:gd name="connsiteY118" fmla="*/ 1135475 h 1146810"/>
                <a:gd name="connsiteX119" fmla="*/ 1509236 w 2700813"/>
                <a:gd name="connsiteY119" fmla="*/ 1132808 h 1146810"/>
                <a:gd name="connsiteX120" fmla="*/ 1563338 w 2700813"/>
                <a:gd name="connsiteY120" fmla="*/ 1115568 h 1146810"/>
                <a:gd name="connsiteX121" fmla="*/ 1570196 w 2700813"/>
                <a:gd name="connsiteY121" fmla="*/ 1111853 h 1146810"/>
                <a:gd name="connsiteX122" fmla="*/ 1596009 w 2700813"/>
                <a:gd name="connsiteY122" fmla="*/ 1126617 h 1146810"/>
                <a:gd name="connsiteX123" fmla="*/ 1632204 w 2700813"/>
                <a:gd name="connsiteY123" fmla="*/ 1133475 h 1146810"/>
                <a:gd name="connsiteX124" fmla="*/ 1700879 w 2700813"/>
                <a:gd name="connsiteY124" fmla="*/ 1109472 h 1146810"/>
                <a:gd name="connsiteX125" fmla="*/ 1703261 w 2700813"/>
                <a:gd name="connsiteY125" fmla="*/ 1111472 h 1146810"/>
                <a:gd name="connsiteX126" fmla="*/ 1768602 w 2700813"/>
                <a:gd name="connsiteY126" fmla="*/ 1133380 h 1146810"/>
                <a:gd name="connsiteX127" fmla="*/ 1865471 w 2700813"/>
                <a:gd name="connsiteY127" fmla="*/ 1055180 h 1146810"/>
                <a:gd name="connsiteX128" fmla="*/ 1882902 w 2700813"/>
                <a:gd name="connsiteY128" fmla="*/ 912781 h 1146810"/>
                <a:gd name="connsiteX129" fmla="*/ 1882902 w 2700813"/>
                <a:gd name="connsiteY129" fmla="*/ 909161 h 1146810"/>
                <a:gd name="connsiteX130" fmla="*/ 1868805 w 2700813"/>
                <a:gd name="connsiteY130" fmla="*/ 828675 h 1146810"/>
                <a:gd name="connsiteX131" fmla="*/ 1819466 w 2700813"/>
                <a:gd name="connsiteY131" fmla="*/ 765524 h 1146810"/>
                <a:gd name="connsiteX132" fmla="*/ 1822990 w 2700813"/>
                <a:gd name="connsiteY132" fmla="*/ 766667 h 1146810"/>
                <a:gd name="connsiteX133" fmla="*/ 1865090 w 2700813"/>
                <a:gd name="connsiteY133" fmla="*/ 773335 h 1146810"/>
                <a:gd name="connsiteX134" fmla="*/ 1870900 w 2700813"/>
                <a:gd name="connsiteY134" fmla="*/ 773335 h 1146810"/>
                <a:gd name="connsiteX135" fmla="*/ 1905000 w 2700813"/>
                <a:gd name="connsiteY135" fmla="*/ 770668 h 1146810"/>
                <a:gd name="connsiteX136" fmla="*/ 1959102 w 2700813"/>
                <a:gd name="connsiteY136" fmla="*/ 753428 h 1146810"/>
                <a:gd name="connsiteX137" fmla="*/ 1978152 w 2700813"/>
                <a:gd name="connsiteY137" fmla="*/ 741902 h 1146810"/>
                <a:gd name="connsiteX138" fmla="*/ 2000631 w 2700813"/>
                <a:gd name="connsiteY138" fmla="*/ 755713 h 1146810"/>
                <a:gd name="connsiteX139" fmla="*/ 2079974 w 2700813"/>
                <a:gd name="connsiteY139" fmla="*/ 772954 h 1146810"/>
                <a:gd name="connsiteX140" fmla="*/ 2185797 w 2700813"/>
                <a:gd name="connsiteY140" fmla="*/ 749618 h 1146810"/>
                <a:gd name="connsiteX141" fmla="*/ 2191417 w 2700813"/>
                <a:gd name="connsiteY141" fmla="*/ 745712 h 1146810"/>
                <a:gd name="connsiteX142" fmla="*/ 2244376 w 2700813"/>
                <a:gd name="connsiteY142" fmla="*/ 768953 h 1146810"/>
                <a:gd name="connsiteX143" fmla="*/ 2245805 w 2700813"/>
                <a:gd name="connsiteY143" fmla="*/ 769334 h 1146810"/>
                <a:gd name="connsiteX144" fmla="*/ 2286953 w 2700813"/>
                <a:gd name="connsiteY144" fmla="*/ 773430 h 1146810"/>
                <a:gd name="connsiteX145" fmla="*/ 2352294 w 2700813"/>
                <a:gd name="connsiteY145" fmla="*/ 760286 h 1146810"/>
                <a:gd name="connsiteX146" fmla="*/ 2412778 w 2700813"/>
                <a:gd name="connsiteY146" fmla="*/ 714947 h 1146810"/>
                <a:gd name="connsiteX147" fmla="*/ 2415540 w 2700813"/>
                <a:gd name="connsiteY147" fmla="*/ 711137 h 1146810"/>
                <a:gd name="connsiteX148" fmla="*/ 2454307 w 2700813"/>
                <a:gd name="connsiteY148" fmla="*/ 757619 h 1146810"/>
                <a:gd name="connsiteX149" fmla="*/ 2513362 w 2700813"/>
                <a:gd name="connsiteY149" fmla="*/ 773430 h 1146810"/>
                <a:gd name="connsiteX150" fmla="*/ 2616232 w 2700813"/>
                <a:gd name="connsiteY150" fmla="*/ 700754 h 1146810"/>
                <a:gd name="connsiteX151" fmla="*/ 2622518 w 2700813"/>
                <a:gd name="connsiteY151" fmla="*/ 626650 h 1146810"/>
                <a:gd name="connsiteX152" fmla="*/ 2622518 w 2700813"/>
                <a:gd name="connsiteY152" fmla="*/ 572453 h 1146810"/>
                <a:gd name="connsiteX153" fmla="*/ 2640330 w 2700813"/>
                <a:gd name="connsiteY153" fmla="*/ 565690 h 1146810"/>
                <a:gd name="connsiteX154" fmla="*/ 2687002 w 2700813"/>
                <a:gd name="connsiteY154" fmla="*/ 523970 h 1146810"/>
                <a:gd name="connsiteX155" fmla="*/ 2700623 w 2700813"/>
                <a:gd name="connsiteY155" fmla="*/ 469201 h 1146810"/>
                <a:gd name="connsiteX156" fmla="*/ 2700623 w 2700813"/>
                <a:gd name="connsiteY156" fmla="*/ 467582 h 114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2700813" h="1146810">
                  <a:moveTo>
                    <a:pt x="2700814" y="467487"/>
                  </a:moveTo>
                  <a:cubicBezTo>
                    <a:pt x="2700052" y="433483"/>
                    <a:pt x="2683383" y="404146"/>
                    <a:pt x="2655284" y="387096"/>
                  </a:cubicBezTo>
                  <a:cubicBezTo>
                    <a:pt x="2635758" y="375285"/>
                    <a:pt x="2611469" y="369475"/>
                    <a:pt x="2581085" y="369475"/>
                  </a:cubicBezTo>
                  <a:lnTo>
                    <a:pt x="2462117" y="369475"/>
                  </a:lnTo>
                  <a:cubicBezTo>
                    <a:pt x="2429923" y="369856"/>
                    <a:pt x="2409158" y="372999"/>
                    <a:pt x="2392871" y="379857"/>
                  </a:cubicBezTo>
                  <a:cubicBezTo>
                    <a:pt x="2387537" y="382143"/>
                    <a:pt x="2382488" y="384810"/>
                    <a:pt x="2377631" y="387763"/>
                  </a:cubicBezTo>
                  <a:cubicBezTo>
                    <a:pt x="2372201" y="384620"/>
                    <a:pt x="2366677" y="381762"/>
                    <a:pt x="2360771" y="379381"/>
                  </a:cubicBezTo>
                  <a:cubicBezTo>
                    <a:pt x="2371535" y="368046"/>
                    <a:pt x="2381536" y="352520"/>
                    <a:pt x="2389251" y="331280"/>
                  </a:cubicBezTo>
                  <a:cubicBezTo>
                    <a:pt x="2400205" y="300800"/>
                    <a:pt x="2405729" y="255842"/>
                    <a:pt x="2406682" y="188881"/>
                  </a:cubicBezTo>
                  <a:lnTo>
                    <a:pt x="2406682" y="185261"/>
                  </a:lnTo>
                  <a:cubicBezTo>
                    <a:pt x="2406682" y="154781"/>
                    <a:pt x="2401919" y="127730"/>
                    <a:pt x="2392585" y="104775"/>
                  </a:cubicBezTo>
                  <a:cubicBezTo>
                    <a:pt x="2381536" y="77534"/>
                    <a:pt x="2364200" y="55817"/>
                    <a:pt x="2341150" y="40100"/>
                  </a:cubicBezTo>
                  <a:cubicBezTo>
                    <a:pt x="2317909" y="24289"/>
                    <a:pt x="2289715" y="16288"/>
                    <a:pt x="2257425" y="16288"/>
                  </a:cubicBezTo>
                  <a:cubicBezTo>
                    <a:pt x="2239137" y="16288"/>
                    <a:pt x="2220468" y="19622"/>
                    <a:pt x="2201894" y="26289"/>
                  </a:cubicBezTo>
                  <a:cubicBezTo>
                    <a:pt x="2184559" y="15240"/>
                    <a:pt x="2164842" y="9525"/>
                    <a:pt x="2144078" y="9525"/>
                  </a:cubicBezTo>
                  <a:cubicBezTo>
                    <a:pt x="2123313" y="9525"/>
                    <a:pt x="2106740" y="12859"/>
                    <a:pt x="2092547" y="19812"/>
                  </a:cubicBezTo>
                  <a:cubicBezTo>
                    <a:pt x="2088547" y="21717"/>
                    <a:pt x="2084832" y="23717"/>
                    <a:pt x="2081213" y="25813"/>
                  </a:cubicBezTo>
                  <a:cubicBezTo>
                    <a:pt x="2069402" y="19336"/>
                    <a:pt x="2057210" y="14383"/>
                    <a:pt x="2044922" y="11335"/>
                  </a:cubicBezTo>
                  <a:cubicBezTo>
                    <a:pt x="2029682" y="7525"/>
                    <a:pt x="2014633" y="5620"/>
                    <a:pt x="2000250" y="5620"/>
                  </a:cubicBezTo>
                  <a:cubicBezTo>
                    <a:pt x="1977771" y="5620"/>
                    <a:pt x="1955578" y="10192"/>
                    <a:pt x="1934337" y="19336"/>
                  </a:cubicBezTo>
                  <a:cubicBezTo>
                    <a:pt x="1913573" y="28194"/>
                    <a:pt x="1895856" y="40005"/>
                    <a:pt x="1881569" y="54293"/>
                  </a:cubicBezTo>
                  <a:cubicBezTo>
                    <a:pt x="1869091" y="66770"/>
                    <a:pt x="1859566" y="78677"/>
                    <a:pt x="1852422" y="90678"/>
                  </a:cubicBezTo>
                  <a:cubicBezTo>
                    <a:pt x="1849469" y="95726"/>
                    <a:pt x="1846707" y="101060"/>
                    <a:pt x="1844135" y="106585"/>
                  </a:cubicBezTo>
                  <a:cubicBezTo>
                    <a:pt x="1840421" y="80391"/>
                    <a:pt x="1829276" y="57245"/>
                    <a:pt x="1811179" y="39243"/>
                  </a:cubicBezTo>
                  <a:cubicBezTo>
                    <a:pt x="1788890" y="17050"/>
                    <a:pt x="1759649" y="5239"/>
                    <a:pt x="1726597" y="5239"/>
                  </a:cubicBezTo>
                  <a:cubicBezTo>
                    <a:pt x="1718310" y="5239"/>
                    <a:pt x="1709928" y="6096"/>
                    <a:pt x="1701641" y="7715"/>
                  </a:cubicBezTo>
                  <a:lnTo>
                    <a:pt x="1699546" y="8192"/>
                  </a:lnTo>
                  <a:cubicBezTo>
                    <a:pt x="1681067" y="12478"/>
                    <a:pt x="1667732" y="20384"/>
                    <a:pt x="1658017" y="28956"/>
                  </a:cubicBezTo>
                  <a:cubicBezTo>
                    <a:pt x="1657541" y="28670"/>
                    <a:pt x="1657064" y="28289"/>
                    <a:pt x="1656588" y="28004"/>
                  </a:cubicBezTo>
                  <a:cubicBezTo>
                    <a:pt x="1631442" y="12383"/>
                    <a:pt x="1600486" y="4382"/>
                    <a:pt x="1564386" y="4382"/>
                  </a:cubicBezTo>
                  <a:lnTo>
                    <a:pt x="1561338" y="4382"/>
                  </a:lnTo>
                  <a:cubicBezTo>
                    <a:pt x="1541717" y="4858"/>
                    <a:pt x="1522571" y="8477"/>
                    <a:pt x="1504188" y="15335"/>
                  </a:cubicBezTo>
                  <a:cubicBezTo>
                    <a:pt x="1491615" y="20003"/>
                    <a:pt x="1480090" y="26003"/>
                    <a:pt x="1469517" y="33147"/>
                  </a:cubicBezTo>
                  <a:lnTo>
                    <a:pt x="1469517" y="33147"/>
                  </a:lnTo>
                  <a:cubicBezTo>
                    <a:pt x="1449515" y="14573"/>
                    <a:pt x="1424654" y="4763"/>
                    <a:pt x="1397413" y="4763"/>
                  </a:cubicBezTo>
                  <a:cubicBezTo>
                    <a:pt x="1373029" y="4763"/>
                    <a:pt x="1351502" y="10668"/>
                    <a:pt x="1333405" y="22384"/>
                  </a:cubicBezTo>
                  <a:cubicBezTo>
                    <a:pt x="1329881" y="24670"/>
                    <a:pt x="1326642" y="27146"/>
                    <a:pt x="1323499" y="29718"/>
                  </a:cubicBezTo>
                  <a:cubicBezTo>
                    <a:pt x="1309116" y="18669"/>
                    <a:pt x="1286923" y="7906"/>
                    <a:pt x="1255395" y="7906"/>
                  </a:cubicBezTo>
                  <a:cubicBezTo>
                    <a:pt x="1250156" y="7906"/>
                    <a:pt x="1244060" y="8287"/>
                    <a:pt x="1235107" y="9335"/>
                  </a:cubicBezTo>
                  <a:cubicBezTo>
                    <a:pt x="1221581" y="10859"/>
                    <a:pt x="1209199" y="14288"/>
                    <a:pt x="1198436" y="19526"/>
                  </a:cubicBezTo>
                  <a:cubicBezTo>
                    <a:pt x="1195197" y="21050"/>
                    <a:pt x="1192340" y="22670"/>
                    <a:pt x="1189577" y="24289"/>
                  </a:cubicBezTo>
                  <a:cubicBezTo>
                    <a:pt x="1178624" y="18574"/>
                    <a:pt x="1167479" y="14192"/>
                    <a:pt x="1156145" y="11335"/>
                  </a:cubicBezTo>
                  <a:cubicBezTo>
                    <a:pt x="1140905" y="7525"/>
                    <a:pt x="1125855" y="5620"/>
                    <a:pt x="1111472" y="5620"/>
                  </a:cubicBezTo>
                  <a:cubicBezTo>
                    <a:pt x="1088993" y="5620"/>
                    <a:pt x="1066800" y="10192"/>
                    <a:pt x="1045559" y="19336"/>
                  </a:cubicBezTo>
                  <a:cubicBezTo>
                    <a:pt x="1024795" y="28194"/>
                    <a:pt x="1007078" y="40005"/>
                    <a:pt x="992791" y="54293"/>
                  </a:cubicBezTo>
                  <a:cubicBezTo>
                    <a:pt x="989076" y="58007"/>
                    <a:pt x="985742" y="61627"/>
                    <a:pt x="982504" y="65342"/>
                  </a:cubicBezTo>
                  <a:cubicBezTo>
                    <a:pt x="975551" y="53816"/>
                    <a:pt x="966692" y="43434"/>
                    <a:pt x="955929" y="34385"/>
                  </a:cubicBezTo>
                  <a:cubicBezTo>
                    <a:pt x="929640" y="12383"/>
                    <a:pt x="896684" y="857"/>
                    <a:pt x="857726" y="0"/>
                  </a:cubicBezTo>
                  <a:lnTo>
                    <a:pt x="853821" y="0"/>
                  </a:lnTo>
                  <a:cubicBezTo>
                    <a:pt x="831247" y="0"/>
                    <a:pt x="810387" y="4286"/>
                    <a:pt x="791909" y="12764"/>
                  </a:cubicBezTo>
                  <a:cubicBezTo>
                    <a:pt x="776669" y="19812"/>
                    <a:pt x="763238" y="29337"/>
                    <a:pt x="751904" y="40862"/>
                  </a:cubicBezTo>
                  <a:cubicBezTo>
                    <a:pt x="751523" y="40577"/>
                    <a:pt x="751142" y="40291"/>
                    <a:pt x="750761" y="40005"/>
                  </a:cubicBezTo>
                  <a:cubicBezTo>
                    <a:pt x="727520" y="24194"/>
                    <a:pt x="699326" y="16193"/>
                    <a:pt x="667036" y="16193"/>
                  </a:cubicBezTo>
                  <a:cubicBezTo>
                    <a:pt x="648748" y="16193"/>
                    <a:pt x="630079" y="19526"/>
                    <a:pt x="611505" y="26194"/>
                  </a:cubicBezTo>
                  <a:cubicBezTo>
                    <a:pt x="594170" y="15145"/>
                    <a:pt x="574453" y="9430"/>
                    <a:pt x="553688" y="9430"/>
                  </a:cubicBezTo>
                  <a:cubicBezTo>
                    <a:pt x="532924" y="9430"/>
                    <a:pt x="516350" y="12764"/>
                    <a:pt x="502158" y="19717"/>
                  </a:cubicBezTo>
                  <a:cubicBezTo>
                    <a:pt x="497110" y="22193"/>
                    <a:pt x="492347" y="24765"/>
                    <a:pt x="487871" y="27432"/>
                  </a:cubicBezTo>
                  <a:cubicBezTo>
                    <a:pt x="463010" y="11621"/>
                    <a:pt x="434435" y="3524"/>
                    <a:pt x="402622" y="3524"/>
                  </a:cubicBezTo>
                  <a:cubicBezTo>
                    <a:pt x="385096" y="3524"/>
                    <a:pt x="366808" y="6001"/>
                    <a:pt x="348139" y="10859"/>
                  </a:cubicBezTo>
                  <a:cubicBezTo>
                    <a:pt x="328327" y="16002"/>
                    <a:pt x="312230" y="22479"/>
                    <a:pt x="298895" y="30671"/>
                  </a:cubicBezTo>
                  <a:cubicBezTo>
                    <a:pt x="290227" y="36005"/>
                    <a:pt x="282607" y="42005"/>
                    <a:pt x="275939" y="48482"/>
                  </a:cubicBezTo>
                  <a:cubicBezTo>
                    <a:pt x="264319" y="35719"/>
                    <a:pt x="250603" y="25146"/>
                    <a:pt x="234982" y="17240"/>
                  </a:cubicBezTo>
                  <a:cubicBezTo>
                    <a:pt x="214789" y="7144"/>
                    <a:pt x="191834" y="2000"/>
                    <a:pt x="166497" y="2000"/>
                  </a:cubicBezTo>
                  <a:cubicBezTo>
                    <a:pt x="113729" y="2000"/>
                    <a:pt x="80772" y="24955"/>
                    <a:pt x="62389" y="44196"/>
                  </a:cubicBezTo>
                  <a:cubicBezTo>
                    <a:pt x="38957" y="68675"/>
                    <a:pt x="23622" y="104203"/>
                    <a:pt x="15526" y="152781"/>
                  </a:cubicBezTo>
                  <a:lnTo>
                    <a:pt x="14573" y="158306"/>
                  </a:lnTo>
                  <a:lnTo>
                    <a:pt x="14573" y="158877"/>
                  </a:lnTo>
                  <a:cubicBezTo>
                    <a:pt x="13811" y="163830"/>
                    <a:pt x="12287" y="172784"/>
                    <a:pt x="10097" y="185833"/>
                  </a:cubicBezTo>
                  <a:cubicBezTo>
                    <a:pt x="6191" y="209074"/>
                    <a:pt x="3715" y="227362"/>
                    <a:pt x="2381" y="241744"/>
                  </a:cubicBezTo>
                  <a:cubicBezTo>
                    <a:pt x="1048" y="255461"/>
                    <a:pt x="381" y="266986"/>
                    <a:pt x="286" y="276797"/>
                  </a:cubicBezTo>
                  <a:cubicBezTo>
                    <a:pt x="-762" y="293656"/>
                    <a:pt x="1429" y="311277"/>
                    <a:pt x="6763" y="329184"/>
                  </a:cubicBezTo>
                  <a:cubicBezTo>
                    <a:pt x="13811" y="353378"/>
                    <a:pt x="25813" y="372523"/>
                    <a:pt x="42481" y="386334"/>
                  </a:cubicBezTo>
                  <a:cubicBezTo>
                    <a:pt x="45339" y="388715"/>
                    <a:pt x="48292" y="390811"/>
                    <a:pt x="51340" y="392811"/>
                  </a:cubicBezTo>
                  <a:cubicBezTo>
                    <a:pt x="18383" y="419005"/>
                    <a:pt x="14573" y="463391"/>
                    <a:pt x="13240" y="478917"/>
                  </a:cubicBezTo>
                  <a:cubicBezTo>
                    <a:pt x="12287" y="490919"/>
                    <a:pt x="11049" y="517208"/>
                    <a:pt x="11049" y="607505"/>
                  </a:cubicBezTo>
                  <a:cubicBezTo>
                    <a:pt x="11049" y="668179"/>
                    <a:pt x="15240" y="690467"/>
                    <a:pt x="19241" y="703898"/>
                  </a:cubicBezTo>
                  <a:cubicBezTo>
                    <a:pt x="26194" y="727805"/>
                    <a:pt x="43244" y="747617"/>
                    <a:pt x="67151" y="759714"/>
                  </a:cubicBezTo>
                  <a:cubicBezTo>
                    <a:pt x="64484" y="762381"/>
                    <a:pt x="61913" y="764953"/>
                    <a:pt x="59531" y="767810"/>
                  </a:cubicBezTo>
                  <a:cubicBezTo>
                    <a:pt x="47434" y="782288"/>
                    <a:pt x="38672" y="798671"/>
                    <a:pt x="33623" y="816578"/>
                  </a:cubicBezTo>
                  <a:cubicBezTo>
                    <a:pt x="29432" y="831342"/>
                    <a:pt x="27337" y="846201"/>
                    <a:pt x="27337" y="860774"/>
                  </a:cubicBezTo>
                  <a:cubicBezTo>
                    <a:pt x="27337" y="875348"/>
                    <a:pt x="29718" y="890302"/>
                    <a:pt x="34290" y="905351"/>
                  </a:cubicBezTo>
                  <a:cubicBezTo>
                    <a:pt x="21717" y="920877"/>
                    <a:pt x="12668" y="937832"/>
                    <a:pt x="7334" y="955738"/>
                  </a:cubicBezTo>
                  <a:cubicBezTo>
                    <a:pt x="2477" y="972026"/>
                    <a:pt x="0" y="987933"/>
                    <a:pt x="0" y="1002792"/>
                  </a:cubicBezTo>
                  <a:cubicBezTo>
                    <a:pt x="0" y="1032224"/>
                    <a:pt x="7811" y="1058609"/>
                    <a:pt x="23051" y="1080992"/>
                  </a:cubicBezTo>
                  <a:cubicBezTo>
                    <a:pt x="37529" y="1102233"/>
                    <a:pt x="57531" y="1118902"/>
                    <a:pt x="82677" y="1130618"/>
                  </a:cubicBezTo>
                  <a:cubicBezTo>
                    <a:pt x="105632" y="1141381"/>
                    <a:pt x="131921" y="1146810"/>
                    <a:pt x="160687" y="1146810"/>
                  </a:cubicBezTo>
                  <a:lnTo>
                    <a:pt x="161735" y="1146810"/>
                  </a:lnTo>
                  <a:cubicBezTo>
                    <a:pt x="193453" y="1146334"/>
                    <a:pt x="223552" y="1138428"/>
                    <a:pt x="250603" y="1123760"/>
                  </a:cubicBezTo>
                  <a:cubicBezTo>
                    <a:pt x="252698" y="1124712"/>
                    <a:pt x="254794" y="1125569"/>
                    <a:pt x="256985" y="1126427"/>
                  </a:cubicBezTo>
                  <a:cubicBezTo>
                    <a:pt x="275844" y="1133761"/>
                    <a:pt x="292989" y="1137380"/>
                    <a:pt x="309372" y="1137380"/>
                  </a:cubicBezTo>
                  <a:cubicBezTo>
                    <a:pt x="324898" y="1137380"/>
                    <a:pt x="340424" y="1133666"/>
                    <a:pt x="355568" y="1126236"/>
                  </a:cubicBezTo>
                  <a:cubicBezTo>
                    <a:pt x="356902" y="1125569"/>
                    <a:pt x="358140" y="1124807"/>
                    <a:pt x="359474" y="1124141"/>
                  </a:cubicBezTo>
                  <a:cubicBezTo>
                    <a:pt x="362236" y="1125474"/>
                    <a:pt x="365093" y="1126808"/>
                    <a:pt x="367951" y="1127951"/>
                  </a:cubicBezTo>
                  <a:cubicBezTo>
                    <a:pt x="382143" y="1133475"/>
                    <a:pt x="397764" y="1136237"/>
                    <a:pt x="414433" y="1136237"/>
                  </a:cubicBezTo>
                  <a:cubicBezTo>
                    <a:pt x="432530" y="1136237"/>
                    <a:pt x="449199" y="1132046"/>
                    <a:pt x="463772" y="1123950"/>
                  </a:cubicBezTo>
                  <a:cubicBezTo>
                    <a:pt x="482536" y="1113568"/>
                    <a:pt x="496634" y="1096899"/>
                    <a:pt x="504635" y="1075563"/>
                  </a:cubicBezTo>
                  <a:cubicBezTo>
                    <a:pt x="506540" y="1070610"/>
                    <a:pt x="507968" y="1065181"/>
                    <a:pt x="509302" y="1059656"/>
                  </a:cubicBezTo>
                  <a:cubicBezTo>
                    <a:pt x="516160" y="1072610"/>
                    <a:pt x="524732" y="1084326"/>
                    <a:pt x="535115" y="1094423"/>
                  </a:cubicBezTo>
                  <a:cubicBezTo>
                    <a:pt x="548259" y="1107377"/>
                    <a:pt x="563880" y="1117473"/>
                    <a:pt x="581216" y="1124426"/>
                  </a:cubicBezTo>
                  <a:cubicBezTo>
                    <a:pt x="598361" y="1131284"/>
                    <a:pt x="616268" y="1134809"/>
                    <a:pt x="634556" y="1134809"/>
                  </a:cubicBezTo>
                  <a:cubicBezTo>
                    <a:pt x="654653" y="1134809"/>
                    <a:pt x="672941" y="1131761"/>
                    <a:pt x="688943" y="1125760"/>
                  </a:cubicBezTo>
                  <a:cubicBezTo>
                    <a:pt x="690372" y="1125188"/>
                    <a:pt x="691896" y="1124617"/>
                    <a:pt x="693325" y="1124045"/>
                  </a:cubicBezTo>
                  <a:cubicBezTo>
                    <a:pt x="699230" y="1126808"/>
                    <a:pt x="705612" y="1129189"/>
                    <a:pt x="712375" y="1130999"/>
                  </a:cubicBezTo>
                  <a:cubicBezTo>
                    <a:pt x="723424" y="1134047"/>
                    <a:pt x="734568" y="1135571"/>
                    <a:pt x="745617" y="1135571"/>
                  </a:cubicBezTo>
                  <a:cubicBezTo>
                    <a:pt x="764858" y="1135571"/>
                    <a:pt x="782669" y="1131570"/>
                    <a:pt x="798576" y="1123760"/>
                  </a:cubicBezTo>
                  <a:cubicBezTo>
                    <a:pt x="806101" y="1120045"/>
                    <a:pt x="812768" y="1115568"/>
                    <a:pt x="818674" y="1110425"/>
                  </a:cubicBezTo>
                  <a:cubicBezTo>
                    <a:pt x="819436" y="1110806"/>
                    <a:pt x="820103" y="1111282"/>
                    <a:pt x="820865" y="1111663"/>
                  </a:cubicBezTo>
                  <a:cubicBezTo>
                    <a:pt x="847344" y="1124903"/>
                    <a:pt x="877253" y="1131570"/>
                    <a:pt x="909828" y="1131570"/>
                  </a:cubicBezTo>
                  <a:cubicBezTo>
                    <a:pt x="937355" y="1131570"/>
                    <a:pt x="986981" y="1125474"/>
                    <a:pt x="1027367" y="1088041"/>
                  </a:cubicBezTo>
                  <a:cubicBezTo>
                    <a:pt x="1038892" y="1100138"/>
                    <a:pt x="1052417" y="1110139"/>
                    <a:pt x="1067943" y="1117854"/>
                  </a:cubicBezTo>
                  <a:cubicBezTo>
                    <a:pt x="1090994" y="1129284"/>
                    <a:pt x="1117759" y="1135094"/>
                    <a:pt x="1147286" y="1135094"/>
                  </a:cubicBezTo>
                  <a:cubicBezTo>
                    <a:pt x="1185005" y="1135094"/>
                    <a:pt x="1215295" y="1129665"/>
                    <a:pt x="1239679" y="1118616"/>
                  </a:cubicBezTo>
                  <a:cubicBezTo>
                    <a:pt x="1244441" y="1121569"/>
                    <a:pt x="1249394" y="1124141"/>
                    <a:pt x="1254824" y="1126331"/>
                  </a:cubicBezTo>
                  <a:cubicBezTo>
                    <a:pt x="1268635" y="1131856"/>
                    <a:pt x="1283303" y="1134713"/>
                    <a:pt x="1298448" y="1134713"/>
                  </a:cubicBezTo>
                  <a:cubicBezTo>
                    <a:pt x="1311783" y="1134713"/>
                    <a:pt x="1325118" y="1132713"/>
                    <a:pt x="1337786" y="1128903"/>
                  </a:cubicBezTo>
                  <a:cubicBezTo>
                    <a:pt x="1353884" y="1124045"/>
                    <a:pt x="1367790" y="1116330"/>
                    <a:pt x="1379125" y="1105948"/>
                  </a:cubicBezTo>
                  <a:cubicBezTo>
                    <a:pt x="1394365" y="1116521"/>
                    <a:pt x="1410557" y="1124331"/>
                    <a:pt x="1427226" y="1128808"/>
                  </a:cubicBezTo>
                  <a:cubicBezTo>
                    <a:pt x="1441895" y="1132808"/>
                    <a:pt x="1456182" y="1134999"/>
                    <a:pt x="1469327" y="1135475"/>
                  </a:cubicBezTo>
                  <a:cubicBezTo>
                    <a:pt x="1471232" y="1135475"/>
                    <a:pt x="1473137" y="1135475"/>
                    <a:pt x="1475137" y="1135475"/>
                  </a:cubicBezTo>
                  <a:cubicBezTo>
                    <a:pt x="1485424" y="1135475"/>
                    <a:pt x="1496568" y="1134618"/>
                    <a:pt x="1509236" y="1132808"/>
                  </a:cubicBezTo>
                  <a:cubicBezTo>
                    <a:pt x="1527429" y="1130237"/>
                    <a:pt x="1545622" y="1124426"/>
                    <a:pt x="1563338" y="1115568"/>
                  </a:cubicBezTo>
                  <a:cubicBezTo>
                    <a:pt x="1565720" y="1114425"/>
                    <a:pt x="1568006" y="1113092"/>
                    <a:pt x="1570196" y="1111853"/>
                  </a:cubicBezTo>
                  <a:cubicBezTo>
                    <a:pt x="1577721" y="1117949"/>
                    <a:pt x="1586389" y="1122902"/>
                    <a:pt x="1596009" y="1126617"/>
                  </a:cubicBezTo>
                  <a:cubicBezTo>
                    <a:pt x="1607820" y="1131189"/>
                    <a:pt x="1620012" y="1133475"/>
                    <a:pt x="1632204" y="1133475"/>
                  </a:cubicBezTo>
                  <a:cubicBezTo>
                    <a:pt x="1658684" y="1133475"/>
                    <a:pt x="1682496" y="1125093"/>
                    <a:pt x="1700879" y="1109472"/>
                  </a:cubicBezTo>
                  <a:cubicBezTo>
                    <a:pt x="1701641" y="1110139"/>
                    <a:pt x="1702499" y="1110806"/>
                    <a:pt x="1703261" y="1111472"/>
                  </a:cubicBezTo>
                  <a:cubicBezTo>
                    <a:pt x="1715548" y="1121474"/>
                    <a:pt x="1736789" y="1133380"/>
                    <a:pt x="1768602" y="1133380"/>
                  </a:cubicBezTo>
                  <a:cubicBezTo>
                    <a:pt x="1789271" y="1133380"/>
                    <a:pt x="1840040" y="1125760"/>
                    <a:pt x="1865471" y="1055180"/>
                  </a:cubicBezTo>
                  <a:cubicBezTo>
                    <a:pt x="1876425" y="1024700"/>
                    <a:pt x="1881950" y="979742"/>
                    <a:pt x="1882902" y="912781"/>
                  </a:cubicBezTo>
                  <a:lnTo>
                    <a:pt x="1882902" y="909161"/>
                  </a:lnTo>
                  <a:cubicBezTo>
                    <a:pt x="1882902" y="878681"/>
                    <a:pt x="1878140" y="851630"/>
                    <a:pt x="1868805" y="828675"/>
                  </a:cubicBezTo>
                  <a:cubicBezTo>
                    <a:pt x="1858042" y="802291"/>
                    <a:pt x="1841373" y="781050"/>
                    <a:pt x="1819466" y="765524"/>
                  </a:cubicBezTo>
                  <a:cubicBezTo>
                    <a:pt x="1820609" y="765905"/>
                    <a:pt x="1821752" y="766286"/>
                    <a:pt x="1822990" y="766667"/>
                  </a:cubicBezTo>
                  <a:cubicBezTo>
                    <a:pt x="1837658" y="770668"/>
                    <a:pt x="1851946" y="772859"/>
                    <a:pt x="1865090" y="773335"/>
                  </a:cubicBezTo>
                  <a:cubicBezTo>
                    <a:pt x="1866995" y="773335"/>
                    <a:pt x="1868900" y="773335"/>
                    <a:pt x="1870900" y="773335"/>
                  </a:cubicBezTo>
                  <a:cubicBezTo>
                    <a:pt x="1881188" y="773335"/>
                    <a:pt x="1892332" y="772478"/>
                    <a:pt x="1905000" y="770668"/>
                  </a:cubicBezTo>
                  <a:cubicBezTo>
                    <a:pt x="1923193" y="768096"/>
                    <a:pt x="1941386" y="762286"/>
                    <a:pt x="1959102" y="753428"/>
                  </a:cubicBezTo>
                  <a:cubicBezTo>
                    <a:pt x="1965960" y="749999"/>
                    <a:pt x="1972247" y="746093"/>
                    <a:pt x="1978152" y="741902"/>
                  </a:cubicBezTo>
                  <a:cubicBezTo>
                    <a:pt x="1985105" y="747046"/>
                    <a:pt x="1992535" y="751713"/>
                    <a:pt x="2000631" y="755713"/>
                  </a:cubicBezTo>
                  <a:cubicBezTo>
                    <a:pt x="2023682" y="767144"/>
                    <a:pt x="2050447" y="772954"/>
                    <a:pt x="2079974" y="772954"/>
                  </a:cubicBezTo>
                  <a:cubicBezTo>
                    <a:pt x="2124932" y="772954"/>
                    <a:pt x="2159508" y="765334"/>
                    <a:pt x="2185797" y="749618"/>
                  </a:cubicBezTo>
                  <a:cubicBezTo>
                    <a:pt x="2187797" y="748379"/>
                    <a:pt x="2189607" y="747046"/>
                    <a:pt x="2191417" y="745712"/>
                  </a:cubicBezTo>
                  <a:cubicBezTo>
                    <a:pt x="2206752" y="756095"/>
                    <a:pt x="2224469" y="763905"/>
                    <a:pt x="2244376" y="768953"/>
                  </a:cubicBezTo>
                  <a:lnTo>
                    <a:pt x="2245805" y="769334"/>
                  </a:lnTo>
                  <a:cubicBezTo>
                    <a:pt x="2257711" y="772097"/>
                    <a:pt x="2271141" y="773430"/>
                    <a:pt x="2286953" y="773430"/>
                  </a:cubicBezTo>
                  <a:cubicBezTo>
                    <a:pt x="2309146" y="773430"/>
                    <a:pt x="2331149" y="768953"/>
                    <a:pt x="2352294" y="760286"/>
                  </a:cubicBezTo>
                  <a:cubicBezTo>
                    <a:pt x="2375535" y="750665"/>
                    <a:pt x="2395919" y="735425"/>
                    <a:pt x="2412778" y="714947"/>
                  </a:cubicBezTo>
                  <a:cubicBezTo>
                    <a:pt x="2413730" y="713708"/>
                    <a:pt x="2414588" y="712375"/>
                    <a:pt x="2415540" y="711137"/>
                  </a:cubicBezTo>
                  <a:cubicBezTo>
                    <a:pt x="2423065" y="730568"/>
                    <a:pt x="2436495" y="746760"/>
                    <a:pt x="2454307" y="757619"/>
                  </a:cubicBezTo>
                  <a:cubicBezTo>
                    <a:pt x="2471547" y="768096"/>
                    <a:pt x="2491454" y="773430"/>
                    <a:pt x="2513362" y="773430"/>
                  </a:cubicBezTo>
                  <a:cubicBezTo>
                    <a:pt x="2575560" y="773430"/>
                    <a:pt x="2607183" y="736187"/>
                    <a:pt x="2616232" y="700754"/>
                  </a:cubicBezTo>
                  <a:cubicBezTo>
                    <a:pt x="2620518" y="683228"/>
                    <a:pt x="2622518" y="659702"/>
                    <a:pt x="2622518" y="626650"/>
                  </a:cubicBezTo>
                  <a:lnTo>
                    <a:pt x="2622518" y="572453"/>
                  </a:lnTo>
                  <a:cubicBezTo>
                    <a:pt x="2629091" y="570548"/>
                    <a:pt x="2634996" y="568262"/>
                    <a:pt x="2640330" y="565690"/>
                  </a:cubicBezTo>
                  <a:cubicBezTo>
                    <a:pt x="2660999" y="556070"/>
                    <a:pt x="2676620" y="542068"/>
                    <a:pt x="2687002" y="523970"/>
                  </a:cubicBezTo>
                  <a:cubicBezTo>
                    <a:pt x="2696051" y="508064"/>
                    <a:pt x="2700623" y="489585"/>
                    <a:pt x="2700623" y="469201"/>
                  </a:cubicBezTo>
                  <a:lnTo>
                    <a:pt x="2700623" y="467582"/>
                  </a:ln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3" name="Graphic 49">
              <a:extLst>
                <a:ext uri="{FF2B5EF4-FFF2-40B4-BE49-F238E27FC236}">
                  <a16:creationId xmlns:a16="http://schemas.microsoft.com/office/drawing/2014/main" id="{619B0758-1C8E-BCC9-6FB9-311C33D8064C}"/>
                </a:ext>
              </a:extLst>
            </p:cNvPr>
            <p:cNvGrpSpPr/>
            <p:nvPr/>
          </p:nvGrpSpPr>
          <p:grpSpPr>
            <a:xfrm>
              <a:off x="6162579" y="2924174"/>
              <a:ext cx="2567558" cy="1013460"/>
              <a:chOff x="6162579" y="2924174"/>
              <a:chExt cx="2567558" cy="1013460"/>
            </a:xfrm>
            <a:solidFill>
              <a:srgbClr val="30A690"/>
            </a:solidFill>
          </p:grpSpPr>
          <p:sp>
            <p:nvSpPr>
              <p:cNvPr id="54" name="Vrije vorm: vorm 53">
                <a:extLst>
                  <a:ext uri="{FF2B5EF4-FFF2-40B4-BE49-F238E27FC236}">
                    <a16:creationId xmlns:a16="http://schemas.microsoft.com/office/drawing/2014/main" id="{660AE2A8-F266-F9CA-7672-9A0529582558}"/>
                  </a:ext>
                </a:extLst>
              </p:cNvPr>
              <p:cNvSpPr/>
              <p:nvPr/>
            </p:nvSpPr>
            <p:spPr>
              <a:xfrm>
                <a:off x="6162838" y="2926078"/>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7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6"/>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7"/>
                    </a:cubicBezTo>
                    <a:cubicBezTo>
                      <a:pt x="112993" y="68771"/>
                      <a:pt x="108421" y="63818"/>
                      <a:pt x="102801" y="6381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EB530C8B-0D72-539B-98F2-B941A3FE5A66}"/>
                  </a:ext>
                </a:extLst>
              </p:cNvPr>
              <p:cNvSpPr/>
              <p:nvPr/>
            </p:nvSpPr>
            <p:spPr>
              <a:xfrm>
                <a:off x="6383940" y="2927793"/>
                <a:ext cx="219837" cy="274510"/>
              </a:xfrm>
              <a:custGeom>
                <a:avLst/>
                <a:gdLst>
                  <a:gd name="connsiteX0" fmla="*/ 157448 w 219837"/>
                  <a:gd name="connsiteY0" fmla="*/ 266510 h 274510"/>
                  <a:gd name="connsiteX1" fmla="*/ 147733 w 219837"/>
                  <a:gd name="connsiteY1" fmla="*/ 258413 h 274510"/>
                  <a:gd name="connsiteX2" fmla="*/ 140399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6 w 219837"/>
                  <a:gd name="connsiteY7" fmla="*/ 228695 h 274510"/>
                  <a:gd name="connsiteX8" fmla="*/ 0 w 219837"/>
                  <a:gd name="connsiteY8" fmla="*/ 199930 h 274510"/>
                  <a:gd name="connsiteX9" fmla="*/ 4001 w 219837"/>
                  <a:gd name="connsiteY9" fmla="*/ 172593 h 274510"/>
                  <a:gd name="connsiteX10" fmla="*/ 18098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4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1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1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6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9"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8" y="264414"/>
                      <a:pt x="29051" y="259175"/>
                      <a:pt x="22193" y="252508"/>
                    </a:cubicBezTo>
                    <a:cubicBezTo>
                      <a:pt x="15335" y="245745"/>
                      <a:pt x="9906" y="237839"/>
                      <a:pt x="5906" y="228695"/>
                    </a:cubicBezTo>
                    <a:cubicBezTo>
                      <a:pt x="1905" y="219551"/>
                      <a:pt x="0" y="210026"/>
                      <a:pt x="0" y="199930"/>
                    </a:cubicBezTo>
                    <a:cubicBezTo>
                      <a:pt x="0" y="191453"/>
                      <a:pt x="1334" y="182309"/>
                      <a:pt x="4001" y="172593"/>
                    </a:cubicBezTo>
                    <a:cubicBezTo>
                      <a:pt x="6668" y="162782"/>
                      <a:pt x="11335" y="153638"/>
                      <a:pt x="18098" y="145066"/>
                    </a:cubicBezTo>
                    <a:cubicBezTo>
                      <a:pt x="24860" y="136493"/>
                      <a:pt x="33623" y="128778"/>
                      <a:pt x="44482" y="121825"/>
                    </a:cubicBezTo>
                    <a:cubicBezTo>
                      <a:pt x="55340" y="114967"/>
                      <a:pt x="68104" y="109633"/>
                      <a:pt x="82963" y="105918"/>
                    </a:cubicBezTo>
                    <a:cubicBezTo>
                      <a:pt x="97727" y="102203"/>
                      <a:pt x="112395" y="100394"/>
                      <a:pt x="126968" y="100394"/>
                    </a:cubicBezTo>
                    <a:cubicBezTo>
                      <a:pt x="126682" y="86392"/>
                      <a:pt x="124492" y="77152"/>
                      <a:pt x="120396" y="72581"/>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5"/>
                      <a:pt x="213551"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49"/>
                      <a:pt x="83439" y="207359"/>
                      <a:pt x="88487" y="207359"/>
                    </a:cubicBezTo>
                    <a:cubicBezTo>
                      <a:pt x="96203" y="207359"/>
                      <a:pt x="103251" y="205645"/>
                      <a:pt x="109728" y="202216"/>
                    </a:cubicBezTo>
                    <a:cubicBezTo>
                      <a:pt x="116205" y="198787"/>
                      <a:pt x="121444" y="193834"/>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8971CF17-98FF-4329-1B2E-7AC387E4C5A7}"/>
                  </a:ext>
                </a:extLst>
              </p:cNvPr>
              <p:cNvSpPr/>
              <p:nvPr/>
            </p:nvSpPr>
            <p:spPr>
              <a:xfrm>
                <a:off x="6614255" y="29337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6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6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3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6" y="249174"/>
                      <a:pt x="149352" y="242602"/>
                    </a:cubicBezTo>
                    <a:cubicBezTo>
                      <a:pt x="147638" y="236030"/>
                      <a:pt x="146780" y="229743"/>
                      <a:pt x="146780" y="223933"/>
                    </a:cubicBezTo>
                    <a:lnTo>
                      <a:pt x="148780" y="164878"/>
                    </a:lnTo>
                    <a:cubicBezTo>
                      <a:pt x="148780" y="138684"/>
                      <a:pt x="146304" y="120491"/>
                      <a:pt x="141446" y="110395"/>
                    </a:cubicBezTo>
                    <a:cubicBezTo>
                      <a:pt x="136589" y="100203"/>
                      <a:pt x="129064" y="95155"/>
                      <a:pt x="119063" y="95155"/>
                    </a:cubicBezTo>
                    <a:cubicBezTo>
                      <a:pt x="112205" y="95155"/>
                      <a:pt x="106013" y="97536"/>
                      <a:pt x="100393" y="102299"/>
                    </a:cubicBezTo>
                    <a:cubicBezTo>
                      <a:pt x="94869" y="107061"/>
                      <a:pt x="91250" y="114109"/>
                      <a:pt x="89726" y="123349"/>
                    </a:cubicBezTo>
                    <a:cubicBezTo>
                      <a:pt x="88392" y="131064"/>
                      <a:pt x="87725" y="140303"/>
                      <a:pt x="87725" y="151162"/>
                    </a:cubicBezTo>
                    <a:lnTo>
                      <a:pt x="88106" y="200311"/>
                    </a:lnTo>
                    <a:cubicBezTo>
                      <a:pt x="88106" y="214598"/>
                      <a:pt x="87154" y="225552"/>
                      <a:pt x="85344" y="233267"/>
                    </a:cubicBezTo>
                    <a:cubicBezTo>
                      <a:pt x="83249" y="243078"/>
                      <a:pt x="80201" y="250317"/>
                      <a:pt x="76200" y="255080"/>
                    </a:cubicBezTo>
                    <a:cubicBezTo>
                      <a:pt x="69628" y="262795"/>
                      <a:pt x="59912" y="266605"/>
                      <a:pt x="47244" y="266605"/>
                    </a:cubicBezTo>
                    <a:cubicBezTo>
                      <a:pt x="43244" y="266605"/>
                      <a:pt x="39243" y="265843"/>
                      <a:pt x="35147" y="264224"/>
                    </a:cubicBezTo>
                    <a:cubicBezTo>
                      <a:pt x="31051" y="262604"/>
                      <a:pt x="27813" y="260699"/>
                      <a:pt x="25432" y="258318"/>
                    </a:cubicBezTo>
                    <a:cubicBezTo>
                      <a:pt x="22289" y="255175"/>
                      <a:pt x="19717" y="250888"/>
                      <a:pt x="17717" y="245650"/>
                    </a:cubicBezTo>
                    <a:cubicBezTo>
                      <a:pt x="15716" y="240316"/>
                      <a:pt x="14383" y="231934"/>
                      <a:pt x="13526" y="220218"/>
                    </a:cubicBezTo>
                    <a:cubicBezTo>
                      <a:pt x="11430" y="187642"/>
                      <a:pt x="9144" y="150114"/>
                      <a:pt x="6763" y="107347"/>
                    </a:cubicBezTo>
                    <a:cubicBezTo>
                      <a:pt x="4381" y="64675"/>
                      <a:pt x="2096" y="32480"/>
                      <a:pt x="0" y="10763"/>
                    </a:cubicBezTo>
                    <a:cubicBezTo>
                      <a:pt x="3715" y="8382"/>
                      <a:pt x="8001" y="6001"/>
                      <a:pt x="12859" y="3620"/>
                    </a:cubicBezTo>
                    <a:cubicBezTo>
                      <a:pt x="17717" y="1238"/>
                      <a:pt x="25241" y="0"/>
                      <a:pt x="35243" y="0"/>
                    </a:cubicBezTo>
                    <a:cubicBezTo>
                      <a:pt x="45244" y="0"/>
                      <a:pt x="54293"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49"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7B4325A9-3919-1421-AE14-2801A01D2077}"/>
                  </a:ext>
                </a:extLst>
              </p:cNvPr>
              <p:cNvSpPr/>
              <p:nvPr/>
            </p:nvSpPr>
            <p:spPr>
              <a:xfrm>
                <a:off x="6871049" y="2924174"/>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5 w 212883"/>
                  <a:gd name="connsiteY3" fmla="*/ 53150 h 281178"/>
                  <a:gd name="connsiteX4" fmla="*/ 20383 w 212883"/>
                  <a:gd name="connsiteY4" fmla="*/ 25432 h 281178"/>
                  <a:gd name="connsiteX5" fmla="*/ 44767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3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49 w 212883"/>
                  <a:gd name="connsiteY34" fmla="*/ 214598 h 281178"/>
                  <a:gd name="connsiteX35" fmla="*/ 110299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8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5" y="53150"/>
                    </a:cubicBezTo>
                    <a:cubicBezTo>
                      <a:pt x="9049" y="42577"/>
                      <a:pt x="13906" y="33338"/>
                      <a:pt x="20383" y="25432"/>
                    </a:cubicBezTo>
                    <a:cubicBezTo>
                      <a:pt x="26860" y="17526"/>
                      <a:pt x="34957" y="11240"/>
                      <a:pt x="44767" y="6763"/>
                    </a:cubicBezTo>
                    <a:cubicBezTo>
                      <a:pt x="54578" y="2286"/>
                      <a:pt x="65913" y="0"/>
                      <a:pt x="78867" y="0"/>
                    </a:cubicBezTo>
                    <a:lnTo>
                      <a:pt x="81248" y="0"/>
                    </a:lnTo>
                    <a:cubicBezTo>
                      <a:pt x="104775" y="571"/>
                      <a:pt x="123634" y="6763"/>
                      <a:pt x="137731" y="18669"/>
                    </a:cubicBezTo>
                    <a:cubicBezTo>
                      <a:pt x="151828" y="30575"/>
                      <a:pt x="158972" y="46958"/>
                      <a:pt x="158972" y="67818"/>
                    </a:cubicBezTo>
                    <a:lnTo>
                      <a:pt x="158972" y="69437"/>
                    </a:lnTo>
                    <a:cubicBezTo>
                      <a:pt x="158686" y="78200"/>
                      <a:pt x="157163" y="86201"/>
                      <a:pt x="154400" y="93440"/>
                    </a:cubicBezTo>
                    <a:cubicBezTo>
                      <a:pt x="151638" y="100679"/>
                      <a:pt x="148495" y="106585"/>
                      <a:pt x="145066" y="111062"/>
                    </a:cubicBezTo>
                    <a:cubicBezTo>
                      <a:pt x="164401" y="113157"/>
                      <a:pt x="180499" y="121063"/>
                      <a:pt x="193453" y="134684"/>
                    </a:cubicBezTo>
                    <a:cubicBezTo>
                      <a:pt x="206407" y="148304"/>
                      <a:pt x="212884" y="164497"/>
                      <a:pt x="212884" y="183261"/>
                    </a:cubicBezTo>
                    <a:lnTo>
                      <a:pt x="212884" y="185261"/>
                    </a:lnTo>
                    <a:cubicBezTo>
                      <a:pt x="212598" y="198501"/>
                      <a:pt x="210121" y="211169"/>
                      <a:pt x="205359" y="223361"/>
                    </a:cubicBezTo>
                    <a:cubicBezTo>
                      <a:pt x="200596" y="235553"/>
                      <a:pt x="192310" y="246412"/>
                      <a:pt x="180403" y="255842"/>
                    </a:cubicBezTo>
                    <a:cubicBezTo>
                      <a:pt x="168497" y="265271"/>
                      <a:pt x="154115" y="271939"/>
                      <a:pt x="137350" y="275654"/>
                    </a:cubicBezTo>
                    <a:cubicBezTo>
                      <a:pt x="120586" y="279368"/>
                      <a:pt x="103727" y="281178"/>
                      <a:pt x="86773" y="281178"/>
                    </a:cubicBezTo>
                    <a:cubicBezTo>
                      <a:pt x="69818" y="281178"/>
                      <a:pt x="54483" y="280035"/>
                      <a:pt x="40767" y="277559"/>
                    </a:cubicBezTo>
                    <a:cubicBezTo>
                      <a:pt x="18574" y="273558"/>
                      <a:pt x="6667"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199" y="212598"/>
                      <a:pt x="75247" y="213265"/>
                      <a:pt x="79915" y="213836"/>
                    </a:cubicBezTo>
                    <a:cubicBezTo>
                      <a:pt x="84582" y="214408"/>
                      <a:pt x="87820" y="214598"/>
                      <a:pt x="89630" y="214598"/>
                    </a:cubicBezTo>
                    <a:lnTo>
                      <a:pt x="91249" y="214598"/>
                    </a:lnTo>
                    <a:cubicBezTo>
                      <a:pt x="97822" y="214598"/>
                      <a:pt x="104203" y="213455"/>
                      <a:pt x="110299" y="210979"/>
                    </a:cubicBezTo>
                    <a:cubicBezTo>
                      <a:pt x="116395"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8" y="161830"/>
                    </a:cubicBezTo>
                    <a:cubicBezTo>
                      <a:pt x="108299" y="159449"/>
                      <a:pt x="102298" y="158210"/>
                      <a:pt x="95726" y="158210"/>
                    </a:cubicBezTo>
                    <a:cubicBezTo>
                      <a:pt x="86487" y="158210"/>
                      <a:pt x="78295" y="160020"/>
                      <a:pt x="71152" y="16373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1E7DCB63-AABE-87EC-F6E3-AA2D76B8F03A}"/>
                  </a:ext>
                </a:extLst>
              </p:cNvPr>
              <p:cNvSpPr/>
              <p:nvPr/>
            </p:nvSpPr>
            <p:spPr>
              <a:xfrm>
                <a:off x="7095458" y="29296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8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1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8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549"/>
                      <a:pt x="173355" y="192500"/>
                    </a:cubicBezTo>
                    <a:cubicBezTo>
                      <a:pt x="175736" y="191738"/>
                      <a:pt x="178022" y="191357"/>
                      <a:pt x="180118" y="191357"/>
                    </a:cubicBezTo>
                    <a:cubicBezTo>
                      <a:pt x="183547" y="191357"/>
                      <a:pt x="186690" y="192977"/>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7" y="20765"/>
                      <a:pt x="59246" y="13907"/>
                      <a:pt x="72200" y="8287"/>
                    </a:cubicBezTo>
                    <a:cubicBezTo>
                      <a:pt x="85154" y="2762"/>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6"/>
                      <a:pt x="200977" y="78200"/>
                    </a:cubicBezTo>
                    <a:cubicBezTo>
                      <a:pt x="200977" y="85916"/>
                      <a:pt x="199835" y="94298"/>
                      <a:pt x="197358" y="103632"/>
                    </a:cubicBezTo>
                    <a:cubicBezTo>
                      <a:pt x="194977" y="112871"/>
                      <a:pt x="191548" y="120682"/>
                      <a:pt x="187071" y="127064"/>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3" y="119920"/>
                      <a:pt x="93059" y="117539"/>
                      <a:pt x="102108" y="113062"/>
                    </a:cubicBezTo>
                    <a:cubicBezTo>
                      <a:pt x="111252" y="108585"/>
                      <a:pt x="118586" y="103442"/>
                      <a:pt x="124111" y="97631"/>
                    </a:cubicBezTo>
                    <a:cubicBezTo>
                      <a:pt x="129635" y="91821"/>
                      <a:pt x="132398" y="85725"/>
                      <a:pt x="132398"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A7922A90-11C7-0705-C78F-DA0C9B6BB427}"/>
                  </a:ext>
                </a:extLst>
              </p:cNvPr>
              <p:cNvSpPr/>
              <p:nvPr/>
            </p:nvSpPr>
            <p:spPr>
              <a:xfrm>
                <a:off x="7310723" y="2929031"/>
                <a:ext cx="227361" cy="270509"/>
              </a:xfrm>
              <a:custGeom>
                <a:avLst/>
                <a:gdLst>
                  <a:gd name="connsiteX0" fmla="*/ 3620 w 227361"/>
                  <a:gd name="connsiteY0" fmla="*/ 13430 h 270509"/>
                  <a:gd name="connsiteX1" fmla="*/ 12573 w 227361"/>
                  <a:gd name="connsiteY1" fmla="*/ 8096 h 270509"/>
                  <a:gd name="connsiteX2" fmla="*/ 27622 w 227361"/>
                  <a:gd name="connsiteY2" fmla="*/ 4096 h 270509"/>
                  <a:gd name="connsiteX3" fmla="*/ 40481 w 227361"/>
                  <a:gd name="connsiteY3" fmla="*/ 3143 h 270509"/>
                  <a:gd name="connsiteX4" fmla="*/ 70390 w 227361"/>
                  <a:gd name="connsiteY4" fmla="*/ 13240 h 270509"/>
                  <a:gd name="connsiteX5" fmla="*/ 85630 w 227361"/>
                  <a:gd name="connsiteY5" fmla="*/ 44387 h 270509"/>
                  <a:gd name="connsiteX6" fmla="*/ 100679 w 227361"/>
                  <a:gd name="connsiteY6" fmla="*/ 109252 h 270509"/>
                  <a:gd name="connsiteX7" fmla="*/ 115348 w 227361"/>
                  <a:gd name="connsiteY7" fmla="*/ 165735 h 270509"/>
                  <a:gd name="connsiteX8" fmla="*/ 120110 w 227361"/>
                  <a:gd name="connsiteY8" fmla="*/ 169736 h 270509"/>
                  <a:gd name="connsiteX9" fmla="*/ 131445 w 227361"/>
                  <a:gd name="connsiteY9" fmla="*/ 159258 h 270509"/>
                  <a:gd name="connsiteX10" fmla="*/ 144304 w 227361"/>
                  <a:gd name="connsiteY10" fmla="*/ 132112 h 270509"/>
                  <a:gd name="connsiteX11" fmla="*/ 153448 w 227361"/>
                  <a:gd name="connsiteY11" fmla="*/ 97250 h 270509"/>
                  <a:gd name="connsiteX12" fmla="*/ 153448 w 227361"/>
                  <a:gd name="connsiteY12" fmla="*/ 95631 h 270509"/>
                  <a:gd name="connsiteX13" fmla="*/ 147257 w 227361"/>
                  <a:gd name="connsiteY13" fmla="*/ 65246 h 270509"/>
                  <a:gd name="connsiteX14" fmla="*/ 141065 w 227361"/>
                  <a:gd name="connsiteY14" fmla="*/ 34957 h 270509"/>
                  <a:gd name="connsiteX15" fmla="*/ 141446 w 227361"/>
                  <a:gd name="connsiteY15" fmla="*/ 28194 h 270509"/>
                  <a:gd name="connsiteX16" fmla="*/ 154496 w 227361"/>
                  <a:gd name="connsiteY16" fmla="*/ 6953 h 270509"/>
                  <a:gd name="connsiteX17" fmla="*/ 182213 w 227361"/>
                  <a:gd name="connsiteY17" fmla="*/ 0 h 270509"/>
                  <a:gd name="connsiteX18" fmla="*/ 208979 w 227361"/>
                  <a:gd name="connsiteY18" fmla="*/ 10477 h 270509"/>
                  <a:gd name="connsiteX19" fmla="*/ 224219 w 227361"/>
                  <a:gd name="connsiteY19" fmla="*/ 38481 h 270509"/>
                  <a:gd name="connsiteX20" fmla="*/ 227362 w 227361"/>
                  <a:gd name="connsiteY20" fmla="*/ 68199 h 270509"/>
                  <a:gd name="connsiteX21" fmla="*/ 222409 w 227361"/>
                  <a:gd name="connsiteY21" fmla="*/ 113633 h 270509"/>
                  <a:gd name="connsiteX22" fmla="*/ 207931 w 227361"/>
                  <a:gd name="connsiteY22" fmla="*/ 163830 h 270509"/>
                  <a:gd name="connsiteX23" fmla="*/ 194596 w 227361"/>
                  <a:gd name="connsiteY23" fmla="*/ 192024 h 270509"/>
                  <a:gd name="connsiteX24" fmla="*/ 176975 w 227361"/>
                  <a:gd name="connsiteY24" fmla="*/ 221742 h 270509"/>
                  <a:gd name="connsiteX25" fmla="*/ 149257 w 227361"/>
                  <a:gd name="connsiteY25" fmla="*/ 255270 h 270509"/>
                  <a:gd name="connsiteX26" fmla="*/ 127254 w 227361"/>
                  <a:gd name="connsiteY26" fmla="*/ 267748 h 270509"/>
                  <a:gd name="connsiteX27" fmla="*/ 108395 w 227361"/>
                  <a:gd name="connsiteY27" fmla="*/ 270510 h 270509"/>
                  <a:gd name="connsiteX28" fmla="*/ 86773 w 227361"/>
                  <a:gd name="connsiteY28" fmla="*/ 264986 h 270509"/>
                  <a:gd name="connsiteX29" fmla="*/ 65342 w 227361"/>
                  <a:gd name="connsiteY29" fmla="*/ 247555 h 270509"/>
                  <a:gd name="connsiteX30" fmla="*/ 49625 w 227361"/>
                  <a:gd name="connsiteY30" fmla="*/ 222599 h 270509"/>
                  <a:gd name="connsiteX31" fmla="*/ 47625 w 227361"/>
                  <a:gd name="connsiteY31" fmla="*/ 217837 h 270509"/>
                  <a:gd name="connsiteX32" fmla="*/ 26765 w 227361"/>
                  <a:gd name="connsiteY32" fmla="*/ 156401 h 270509"/>
                  <a:gd name="connsiteX33" fmla="*/ 11906 w 227361"/>
                  <a:gd name="connsiteY33" fmla="*/ 99060 h 270509"/>
                  <a:gd name="connsiteX34" fmla="*/ 2762 w 227361"/>
                  <a:gd name="connsiteY34" fmla="*/ 49244 h 270509"/>
                  <a:gd name="connsiteX35" fmla="*/ 0 w 227361"/>
                  <a:gd name="connsiteY35" fmla="*/ 25051 h 270509"/>
                  <a:gd name="connsiteX36" fmla="*/ 3143 w 227361"/>
                  <a:gd name="connsiteY36" fmla="*/ 13526 h 27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09">
                    <a:moveTo>
                      <a:pt x="3620" y="13430"/>
                    </a:moveTo>
                    <a:cubicBezTo>
                      <a:pt x="5429" y="11811"/>
                      <a:pt x="8477" y="10096"/>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2"/>
                      <a:pt x="82772" y="30385"/>
                      <a:pt x="85630" y="44387"/>
                    </a:cubicBezTo>
                    <a:cubicBezTo>
                      <a:pt x="89821" y="63722"/>
                      <a:pt x="94869" y="85344"/>
                      <a:pt x="100679" y="109252"/>
                    </a:cubicBezTo>
                    <a:cubicBezTo>
                      <a:pt x="106490" y="133160"/>
                      <a:pt x="111347" y="152019"/>
                      <a:pt x="115348" y="165735"/>
                    </a:cubicBezTo>
                    <a:cubicBezTo>
                      <a:pt x="116396" y="168402"/>
                      <a:pt x="118015" y="169736"/>
                      <a:pt x="120110" y="169736"/>
                    </a:cubicBezTo>
                    <a:cubicBezTo>
                      <a:pt x="123063" y="169450"/>
                      <a:pt x="126778" y="165926"/>
                      <a:pt x="131445" y="159258"/>
                    </a:cubicBezTo>
                    <a:cubicBezTo>
                      <a:pt x="136112" y="152495"/>
                      <a:pt x="140399" y="143447"/>
                      <a:pt x="144304" y="132112"/>
                    </a:cubicBezTo>
                    <a:cubicBezTo>
                      <a:pt x="150114" y="115729"/>
                      <a:pt x="153162" y="104108"/>
                      <a:pt x="153448" y="97250"/>
                    </a:cubicBezTo>
                    <a:lnTo>
                      <a:pt x="153448" y="95631"/>
                    </a:lnTo>
                    <a:cubicBezTo>
                      <a:pt x="153448" y="89059"/>
                      <a:pt x="151352" y="78962"/>
                      <a:pt x="147257" y="65246"/>
                    </a:cubicBezTo>
                    <a:cubicBezTo>
                      <a:pt x="143161" y="51626"/>
                      <a:pt x="141065" y="41529"/>
                      <a:pt x="141065" y="34957"/>
                    </a:cubicBezTo>
                    <a:lnTo>
                      <a:pt x="141446" y="28194"/>
                    </a:lnTo>
                    <a:cubicBezTo>
                      <a:pt x="143066" y="18669"/>
                      <a:pt x="147352" y="11620"/>
                      <a:pt x="154496" y="6953"/>
                    </a:cubicBezTo>
                    <a:cubicBezTo>
                      <a:pt x="161639" y="2286"/>
                      <a:pt x="170879" y="0"/>
                      <a:pt x="182213" y="0"/>
                    </a:cubicBezTo>
                    <a:cubicBezTo>
                      <a:pt x="192500" y="0"/>
                      <a:pt x="201454" y="3524"/>
                      <a:pt x="208979" y="10477"/>
                    </a:cubicBezTo>
                    <a:cubicBezTo>
                      <a:pt x="216503" y="17526"/>
                      <a:pt x="221647" y="26765"/>
                      <a:pt x="224219"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5" y="270510"/>
                    </a:cubicBezTo>
                    <a:cubicBezTo>
                      <a:pt x="101537"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2"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CCF0D716-13AA-34A8-6CA5-CD1D0C34EA19}"/>
                  </a:ext>
                </a:extLst>
              </p:cNvPr>
              <p:cNvSpPr/>
              <p:nvPr/>
            </p:nvSpPr>
            <p:spPr>
              <a:xfrm>
                <a:off x="7554087" y="2928460"/>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4" y="96298"/>
                      <a:pt x="130302" y="84773"/>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94908ECA-7F87-2278-7213-E6131070F5FD}"/>
                  </a:ext>
                </a:extLst>
              </p:cNvPr>
              <p:cNvSpPr/>
              <p:nvPr/>
            </p:nvSpPr>
            <p:spPr>
              <a:xfrm>
                <a:off x="7790497" y="2929412"/>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1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4"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1" y="10954"/>
                    </a:cubicBezTo>
                    <a:cubicBezTo>
                      <a:pt x="6668"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161EEE66-EBAB-FA92-6D5D-859E4DEE8D44}"/>
                  </a:ext>
                </a:extLst>
              </p:cNvPr>
              <p:cNvSpPr/>
              <p:nvPr/>
            </p:nvSpPr>
            <p:spPr>
              <a:xfrm>
                <a:off x="7984236" y="29296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7" y="20765"/>
                      <a:pt x="59246" y="13907"/>
                      <a:pt x="72200"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7C10E784-A5CE-C702-78B9-AD7089F02BC8}"/>
                  </a:ext>
                </a:extLst>
              </p:cNvPr>
              <p:cNvSpPr/>
              <p:nvPr/>
            </p:nvSpPr>
            <p:spPr>
              <a:xfrm>
                <a:off x="8204644" y="29337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1"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146325B6-1194-CC3A-BED0-51C1C74B4FE3}"/>
                  </a:ext>
                </a:extLst>
              </p:cNvPr>
              <p:cNvSpPr/>
              <p:nvPr/>
            </p:nvSpPr>
            <p:spPr>
              <a:xfrm>
                <a:off x="6173723" y="3290886"/>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8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8"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32DE7FFD-1201-3B5E-0B69-1AE4577A3C12}"/>
                  </a:ext>
                </a:extLst>
              </p:cNvPr>
              <p:cNvSpPr/>
              <p:nvPr/>
            </p:nvSpPr>
            <p:spPr>
              <a:xfrm>
                <a:off x="6379368" y="3290410"/>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F5585D0F-4670-EFC2-453B-D830EA0C3EFD}"/>
                  </a:ext>
                </a:extLst>
              </p:cNvPr>
              <p:cNvSpPr/>
              <p:nvPr/>
            </p:nvSpPr>
            <p:spPr>
              <a:xfrm>
                <a:off x="6609016" y="3290410"/>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6"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1" y="4477"/>
                      <a:pt x="163259" y="13525"/>
                    </a:cubicBezTo>
                    <a:cubicBezTo>
                      <a:pt x="177641" y="22479"/>
                      <a:pt x="189071" y="36004"/>
                      <a:pt x="197548"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82DF29A2-0107-C879-1250-2435F96EB1A6}"/>
                  </a:ext>
                </a:extLst>
              </p:cNvPr>
              <p:cNvSpPr/>
              <p:nvPr/>
            </p:nvSpPr>
            <p:spPr>
              <a:xfrm>
                <a:off x="6847808" y="3286981"/>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1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2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5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9 w 193547"/>
                  <a:gd name="connsiteY40" fmla="*/ 107632 h 278796"/>
                  <a:gd name="connsiteX41" fmla="*/ 117253 w 193547"/>
                  <a:gd name="connsiteY41" fmla="*/ 86011 h 278796"/>
                  <a:gd name="connsiteX42" fmla="*/ 109919 w 193547"/>
                  <a:gd name="connsiteY42" fmla="*/ 67723 h 278796"/>
                  <a:gd name="connsiteX43" fmla="*/ 91916 w 193547"/>
                  <a:gd name="connsiteY43" fmla="*/ 60198 h 278796"/>
                  <a:gd name="connsiteX44" fmla="*/ 75248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1"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2"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5"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9" y="107632"/>
                    </a:cubicBezTo>
                    <a:cubicBezTo>
                      <a:pt x="114776" y="101727"/>
                      <a:pt x="117253" y="94488"/>
                      <a:pt x="117253" y="86011"/>
                    </a:cubicBezTo>
                    <a:cubicBezTo>
                      <a:pt x="117253" y="78867"/>
                      <a:pt x="114776" y="72771"/>
                      <a:pt x="109919" y="67723"/>
                    </a:cubicBezTo>
                    <a:cubicBezTo>
                      <a:pt x="105061" y="62674"/>
                      <a:pt x="98965" y="60198"/>
                      <a:pt x="91916" y="60198"/>
                    </a:cubicBezTo>
                    <a:cubicBezTo>
                      <a:pt x="84201" y="60198"/>
                      <a:pt x="78677" y="62294"/>
                      <a:pt x="75248"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5FA8BAF3-9F05-5F85-A387-EDB14F2284D9}"/>
                  </a:ext>
                </a:extLst>
              </p:cNvPr>
              <p:cNvSpPr/>
              <p:nvPr/>
            </p:nvSpPr>
            <p:spPr>
              <a:xfrm>
                <a:off x="7122223" y="3291362"/>
                <a:ext cx="189357" cy="272415"/>
              </a:xfrm>
              <a:custGeom>
                <a:avLst/>
                <a:gdLst>
                  <a:gd name="connsiteX0" fmla="*/ 20002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9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1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4"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3" y="232220"/>
                    </a:cubicBezTo>
                    <a:cubicBezTo>
                      <a:pt x="4667" y="219170"/>
                      <a:pt x="857" y="202787"/>
                      <a:pt x="857" y="183261"/>
                    </a:cubicBezTo>
                    <a:lnTo>
                      <a:pt x="1238" y="171736"/>
                    </a:lnTo>
                    <a:lnTo>
                      <a:pt x="2000" y="127349"/>
                    </a:lnTo>
                    <a:lnTo>
                      <a:pt x="0" y="28194"/>
                    </a:lnTo>
                    <a:cubicBezTo>
                      <a:pt x="0" y="21336"/>
                      <a:pt x="1333" y="15526"/>
                      <a:pt x="4001" y="10954"/>
                    </a:cubicBezTo>
                    <a:cubicBezTo>
                      <a:pt x="6668"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07437D39-FEF7-767C-1EF5-D7A3D29F21EF}"/>
                  </a:ext>
                </a:extLst>
              </p:cNvPr>
              <p:cNvSpPr/>
              <p:nvPr/>
            </p:nvSpPr>
            <p:spPr>
              <a:xfrm>
                <a:off x="7329868" y="3290505"/>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8 h 272795"/>
                  <a:gd name="connsiteX4" fmla="*/ 74200 w 80105"/>
                  <a:gd name="connsiteY4" fmla="*/ 261366 h 272795"/>
                  <a:gd name="connsiteX5" fmla="*/ 58293 w 80105"/>
                  <a:gd name="connsiteY5" fmla="*/ 269843 h 272795"/>
                  <a:gd name="connsiteX6" fmla="*/ 38100 w 80105"/>
                  <a:gd name="connsiteY6" fmla="*/ 272796 h 272795"/>
                  <a:gd name="connsiteX7" fmla="*/ 19241 w 80105"/>
                  <a:gd name="connsiteY7" fmla="*/ 269177 h 272795"/>
                  <a:gd name="connsiteX8" fmla="*/ 5906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20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5 h 272795"/>
                  <a:gd name="connsiteX17" fmla="*/ 74200 w 80105"/>
                  <a:gd name="connsiteY17" fmla="*/ 20955 h 272795"/>
                  <a:gd name="connsiteX18" fmla="*/ 80105 w 80105"/>
                  <a:gd name="connsiteY18" fmla="*/ 64580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1" y="267938"/>
                      <a:pt x="58293" y="269843"/>
                    </a:cubicBezTo>
                    <a:cubicBezTo>
                      <a:pt x="51721" y="271844"/>
                      <a:pt x="44958" y="272796"/>
                      <a:pt x="38100" y="272796"/>
                    </a:cubicBezTo>
                    <a:cubicBezTo>
                      <a:pt x="31242" y="272796"/>
                      <a:pt x="25241" y="271653"/>
                      <a:pt x="19241" y="269177"/>
                    </a:cubicBezTo>
                    <a:cubicBezTo>
                      <a:pt x="13335" y="266795"/>
                      <a:pt x="8858" y="263462"/>
                      <a:pt x="5906" y="259080"/>
                    </a:cubicBezTo>
                    <a:cubicBezTo>
                      <a:pt x="2953" y="254698"/>
                      <a:pt x="1429" y="250317"/>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572"/>
                      <a:pt x="22289" y="0"/>
                      <a:pt x="34195" y="0"/>
                    </a:cubicBezTo>
                    <a:cubicBezTo>
                      <a:pt x="43434" y="0"/>
                      <a:pt x="51626" y="1810"/>
                      <a:pt x="58769" y="5525"/>
                    </a:cubicBezTo>
                    <a:cubicBezTo>
                      <a:pt x="65913" y="9239"/>
                      <a:pt x="71057"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F48EF057-84A7-66FA-65F5-D665E5B9CF02}"/>
                  </a:ext>
                </a:extLst>
              </p:cNvPr>
              <p:cNvSpPr/>
              <p:nvPr/>
            </p:nvSpPr>
            <p:spPr>
              <a:xfrm>
                <a:off x="7434167" y="329164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7" y="20764"/>
                      <a:pt x="59246" y="13906"/>
                      <a:pt x="72200"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F5FA4EE1-38E0-1E98-1855-9B3FB4C24C40}"/>
                  </a:ext>
                </a:extLst>
              </p:cNvPr>
              <p:cNvSpPr/>
              <p:nvPr/>
            </p:nvSpPr>
            <p:spPr>
              <a:xfrm>
                <a:off x="7649146" y="3286886"/>
                <a:ext cx="191928" cy="278891"/>
              </a:xfrm>
              <a:custGeom>
                <a:avLst/>
                <a:gdLst>
                  <a:gd name="connsiteX0" fmla="*/ 88392 w 191928"/>
                  <a:gd name="connsiteY0" fmla="*/ 89249 h 278891"/>
                  <a:gd name="connsiteX1" fmla="*/ 92583 w 191928"/>
                  <a:gd name="connsiteY1" fmla="*/ 93821 h 278891"/>
                  <a:gd name="connsiteX2" fmla="*/ 102679 w 191928"/>
                  <a:gd name="connsiteY2" fmla="*/ 101346 h 278891"/>
                  <a:gd name="connsiteX3" fmla="*/ 116396 w 191928"/>
                  <a:gd name="connsiteY3" fmla="*/ 110299 h 278891"/>
                  <a:gd name="connsiteX4" fmla="*/ 124492 w 191928"/>
                  <a:gd name="connsiteY4" fmla="*/ 115443 h 278891"/>
                  <a:gd name="connsiteX5" fmla="*/ 131254 w 191928"/>
                  <a:gd name="connsiteY5" fmla="*/ 119824 h 278891"/>
                  <a:gd name="connsiteX6" fmla="*/ 165735 w 191928"/>
                  <a:gd name="connsiteY6" fmla="*/ 144399 h 278891"/>
                  <a:gd name="connsiteX7" fmla="*/ 184785 w 191928"/>
                  <a:gd name="connsiteY7" fmla="*/ 167449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0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3" y="90297"/>
                      <a:pt x="90297" y="91821"/>
                      <a:pt x="92583" y="93821"/>
                    </a:cubicBezTo>
                    <a:cubicBezTo>
                      <a:pt x="94869" y="95821"/>
                      <a:pt x="98203" y="98298"/>
                      <a:pt x="102679" y="101346"/>
                    </a:cubicBezTo>
                    <a:cubicBezTo>
                      <a:pt x="107156" y="104394"/>
                      <a:pt x="111728" y="107347"/>
                      <a:pt x="116396" y="110299"/>
                    </a:cubicBezTo>
                    <a:cubicBezTo>
                      <a:pt x="121063" y="113252"/>
                      <a:pt x="123730" y="114967"/>
                      <a:pt x="124492" y="115443"/>
                    </a:cubicBezTo>
                    <a:lnTo>
                      <a:pt x="131254" y="119824"/>
                    </a:lnTo>
                    <a:cubicBezTo>
                      <a:pt x="146304" y="129349"/>
                      <a:pt x="157829" y="137541"/>
                      <a:pt x="165735" y="144399"/>
                    </a:cubicBezTo>
                    <a:cubicBezTo>
                      <a:pt x="173641" y="151257"/>
                      <a:pt x="180023" y="158972"/>
                      <a:pt x="184785" y="167449"/>
                    </a:cubicBezTo>
                    <a:cubicBezTo>
                      <a:pt x="189548" y="175927"/>
                      <a:pt x="191929" y="185738"/>
                      <a:pt x="191929" y="196786"/>
                    </a:cubicBezTo>
                    <a:cubicBezTo>
                      <a:pt x="191929" y="251555"/>
                      <a:pt x="153067" y="278892"/>
                      <a:pt x="75343" y="278892"/>
                    </a:cubicBezTo>
                    <a:cubicBezTo>
                      <a:pt x="64008" y="278892"/>
                      <a:pt x="51625" y="277178"/>
                      <a:pt x="38291" y="273748"/>
                    </a:cubicBezTo>
                    <a:cubicBezTo>
                      <a:pt x="24955"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5" y="204216"/>
                      <a:pt x="58483" y="202501"/>
                    </a:cubicBezTo>
                    <a:cubicBezTo>
                      <a:pt x="77153" y="200787"/>
                      <a:pt x="90297" y="198977"/>
                      <a:pt x="97917" y="197167"/>
                    </a:cubicBezTo>
                    <a:cubicBezTo>
                      <a:pt x="101917" y="196405"/>
                      <a:pt x="103823" y="194500"/>
                      <a:pt x="103823" y="191643"/>
                    </a:cubicBezTo>
                    <a:cubicBezTo>
                      <a:pt x="103823" y="191071"/>
                      <a:pt x="103537" y="190405"/>
                      <a:pt x="103061" y="189452"/>
                    </a:cubicBezTo>
                    <a:cubicBezTo>
                      <a:pt x="102489" y="188500"/>
                      <a:pt x="101917" y="187833"/>
                      <a:pt x="101060" y="187261"/>
                    </a:cubicBezTo>
                    <a:lnTo>
                      <a:pt x="76486" y="173736"/>
                    </a:lnTo>
                    <a:cubicBezTo>
                      <a:pt x="50863" y="158687"/>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8" y="31909"/>
                      <a:pt x="189548" y="39338"/>
                    </a:cubicBezTo>
                    <a:cubicBezTo>
                      <a:pt x="189548" y="46768"/>
                      <a:pt x="186690" y="53245"/>
                      <a:pt x="180975" y="58960"/>
                    </a:cubicBezTo>
                    <a:cubicBezTo>
                      <a:pt x="175260" y="64675"/>
                      <a:pt x="167069" y="68961"/>
                      <a:pt x="156400" y="71818"/>
                    </a:cubicBezTo>
                    <a:cubicBezTo>
                      <a:pt x="145733" y="74771"/>
                      <a:pt x="132398" y="77152"/>
                      <a:pt x="116586" y="78962"/>
                    </a:cubicBezTo>
                    <a:cubicBezTo>
                      <a:pt x="100775" y="80772"/>
                      <a:pt x="91821" y="82105"/>
                      <a:pt x="90011" y="82963"/>
                    </a:cubicBezTo>
                    <a:cubicBezTo>
                      <a:pt x="89440" y="83248"/>
                      <a:pt x="88963" y="83725"/>
                      <a:pt x="88392" y="84582"/>
                    </a:cubicBezTo>
                    <a:cubicBezTo>
                      <a:pt x="87821" y="85344"/>
                      <a:pt x="87630" y="86011"/>
                      <a:pt x="87630" y="86582"/>
                    </a:cubicBezTo>
                    <a:lnTo>
                      <a:pt x="88392" y="89344"/>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72A985BD-8AE4-012C-9889-CE5191B5AD37}"/>
                  </a:ext>
                </a:extLst>
              </p:cNvPr>
              <p:cNvSpPr/>
              <p:nvPr/>
            </p:nvSpPr>
            <p:spPr>
              <a:xfrm>
                <a:off x="7856505" y="329164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7"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2F0E10FE-FBEA-70DB-6424-910EFC563455}"/>
                  </a:ext>
                </a:extLst>
              </p:cNvPr>
              <p:cNvSpPr/>
              <p:nvPr/>
            </p:nvSpPr>
            <p:spPr>
              <a:xfrm>
                <a:off x="8081581" y="3291362"/>
                <a:ext cx="189356" cy="272415"/>
              </a:xfrm>
              <a:custGeom>
                <a:avLst/>
                <a:gdLst>
                  <a:gd name="connsiteX0" fmla="*/ 20002 w 189356"/>
                  <a:gd name="connsiteY0" fmla="*/ 1143 h 272415"/>
                  <a:gd name="connsiteX1" fmla="*/ 31909 w 189356"/>
                  <a:gd name="connsiteY1" fmla="*/ 0 h 272415"/>
                  <a:gd name="connsiteX2" fmla="*/ 69342 w 189356"/>
                  <a:gd name="connsiteY2" fmla="*/ 14478 h 272415"/>
                  <a:gd name="connsiteX3" fmla="*/ 84201 w 189356"/>
                  <a:gd name="connsiteY3" fmla="*/ 53150 h 272415"/>
                  <a:gd name="connsiteX4" fmla="*/ 84201 w 189356"/>
                  <a:gd name="connsiteY4" fmla="*/ 63437 h 272415"/>
                  <a:gd name="connsiteX5" fmla="*/ 84963 w 189356"/>
                  <a:gd name="connsiteY5" fmla="*/ 176879 h 272415"/>
                  <a:gd name="connsiteX6" fmla="*/ 107156 w 189356"/>
                  <a:gd name="connsiteY6" fmla="*/ 197072 h 272415"/>
                  <a:gd name="connsiteX7" fmla="*/ 128778 w 189356"/>
                  <a:gd name="connsiteY7" fmla="*/ 193262 h 272415"/>
                  <a:gd name="connsiteX8" fmla="*/ 144875 w 189356"/>
                  <a:gd name="connsiteY8" fmla="*/ 189071 h 272415"/>
                  <a:gd name="connsiteX9" fmla="*/ 158782 w 189356"/>
                  <a:gd name="connsiteY9" fmla="*/ 187928 h 272415"/>
                  <a:gd name="connsiteX10" fmla="*/ 175260 w 189356"/>
                  <a:gd name="connsiteY10" fmla="*/ 192119 h 272415"/>
                  <a:gd name="connsiteX11" fmla="*/ 186595 w 189356"/>
                  <a:gd name="connsiteY11" fmla="*/ 202978 h 272415"/>
                  <a:gd name="connsiteX12" fmla="*/ 189357 w 189356"/>
                  <a:gd name="connsiteY12" fmla="*/ 216027 h 272415"/>
                  <a:gd name="connsiteX13" fmla="*/ 166116 w 189356"/>
                  <a:gd name="connsiteY13" fmla="*/ 258509 h 272415"/>
                  <a:gd name="connsiteX14" fmla="*/ 94488 w 189356"/>
                  <a:gd name="connsiteY14" fmla="*/ 272415 h 272415"/>
                  <a:gd name="connsiteX15" fmla="*/ 44672 w 189356"/>
                  <a:gd name="connsiteY15" fmla="*/ 262128 h 272415"/>
                  <a:gd name="connsiteX16" fmla="*/ 12382 w 189356"/>
                  <a:gd name="connsiteY16" fmla="*/ 232220 h 272415"/>
                  <a:gd name="connsiteX17" fmla="*/ 857 w 189356"/>
                  <a:gd name="connsiteY17" fmla="*/ 183261 h 272415"/>
                  <a:gd name="connsiteX18" fmla="*/ 1238 w 189356"/>
                  <a:gd name="connsiteY18" fmla="*/ 171736 h 272415"/>
                  <a:gd name="connsiteX19" fmla="*/ 2000 w 189356"/>
                  <a:gd name="connsiteY19" fmla="*/ 127349 h 272415"/>
                  <a:gd name="connsiteX20" fmla="*/ 0 w 189356"/>
                  <a:gd name="connsiteY20" fmla="*/ 28194 h 272415"/>
                  <a:gd name="connsiteX21" fmla="*/ 4000 w 189356"/>
                  <a:gd name="connsiteY21" fmla="*/ 10954 h 272415"/>
                  <a:gd name="connsiteX22" fmla="*/ 19907 w 189356"/>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3" y="194882"/>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2"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BBB284C6-F77F-7351-8523-47ACAA177847}"/>
                  </a:ext>
                </a:extLst>
              </p:cNvPr>
              <p:cNvSpPr/>
              <p:nvPr/>
            </p:nvSpPr>
            <p:spPr>
              <a:xfrm>
                <a:off x="8279034" y="3290410"/>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8" y="54007"/>
                    </a:cubicBezTo>
                    <a:close/>
                    <a:moveTo>
                      <a:pt x="108871" y="67532"/>
                    </a:moveTo>
                    <a:cubicBezTo>
                      <a:pt x="98298" y="67532"/>
                      <a:pt x="90202" y="73343"/>
                      <a:pt x="84677" y="84963"/>
                    </a:cubicBezTo>
                    <a:cubicBezTo>
                      <a:pt x="79153" y="96583"/>
                      <a:pt x="76391" y="110776"/>
                      <a:pt x="76391" y="127445"/>
                    </a:cubicBezTo>
                    <a:cubicBezTo>
                      <a:pt x="76391" y="151257"/>
                      <a:pt x="79058"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35C291FE-3BDC-E053-89C7-B5C20C290C77}"/>
                  </a:ext>
                </a:extLst>
              </p:cNvPr>
              <p:cNvSpPr/>
              <p:nvPr/>
            </p:nvSpPr>
            <p:spPr>
              <a:xfrm>
                <a:off x="8492585" y="3293743"/>
                <a:ext cx="237553" cy="270414"/>
              </a:xfrm>
              <a:custGeom>
                <a:avLst/>
                <a:gdLst>
                  <a:gd name="connsiteX0" fmla="*/ 79819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9 h 270414"/>
                  <a:gd name="connsiteX9" fmla="*/ 22003 w 237553"/>
                  <a:gd name="connsiteY9" fmla="*/ 5144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4 h 270414"/>
                  <a:gd name="connsiteX15" fmla="*/ 215741 w 237553"/>
                  <a:gd name="connsiteY15" fmla="*/ 68961 h 270414"/>
                  <a:gd name="connsiteX16" fmla="*/ 173736 w 237553"/>
                  <a:gd name="connsiteY16" fmla="*/ 77724 h 270414"/>
                  <a:gd name="connsiteX17" fmla="*/ 159067 w 237553"/>
                  <a:gd name="connsiteY17" fmla="*/ 78867 h 270414"/>
                  <a:gd name="connsiteX18" fmla="*/ 159067 w 237553"/>
                  <a:gd name="connsiteY18" fmla="*/ 122873 h 270414"/>
                  <a:gd name="connsiteX19" fmla="*/ 159449 w 237553"/>
                  <a:gd name="connsiteY19" fmla="*/ 143066 h 270414"/>
                  <a:gd name="connsiteX20" fmla="*/ 159449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319 h 270414"/>
                  <a:gd name="connsiteX24" fmla="*/ 79724 w 237553"/>
                  <a:gd name="connsiteY24" fmla="*/ 245840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19" y="245840"/>
                    </a:moveTo>
                    <a:cubicBezTo>
                      <a:pt x="78200" y="240030"/>
                      <a:pt x="77438" y="230219"/>
                      <a:pt x="77438" y="216503"/>
                    </a:cubicBezTo>
                    <a:lnTo>
                      <a:pt x="77438" y="204978"/>
                    </a:lnTo>
                    <a:lnTo>
                      <a:pt x="77819" y="160592"/>
                    </a:lnTo>
                    <a:lnTo>
                      <a:pt x="77819" y="79724"/>
                    </a:lnTo>
                    <a:lnTo>
                      <a:pt x="54769" y="78105"/>
                    </a:lnTo>
                    <a:cubicBezTo>
                      <a:pt x="31242" y="76486"/>
                      <a:pt x="16192" y="72390"/>
                      <a:pt x="9716" y="65627"/>
                    </a:cubicBezTo>
                    <a:cubicBezTo>
                      <a:pt x="3238" y="58865"/>
                      <a:pt x="0" y="50768"/>
                      <a:pt x="0" y="41243"/>
                    </a:cubicBezTo>
                    <a:cubicBezTo>
                      <a:pt x="0" y="31718"/>
                      <a:pt x="1810" y="24098"/>
                      <a:pt x="5334" y="18479"/>
                    </a:cubicBezTo>
                    <a:cubicBezTo>
                      <a:pt x="8858" y="12764"/>
                      <a:pt x="14478" y="8382"/>
                      <a:pt x="22003" y="5144"/>
                    </a:cubicBezTo>
                    <a:cubicBezTo>
                      <a:pt x="29528" y="1905"/>
                      <a:pt x="44291" y="286"/>
                      <a:pt x="66199" y="0"/>
                    </a:cubicBezTo>
                    <a:lnTo>
                      <a:pt x="184404" y="0"/>
                    </a:lnTo>
                    <a:cubicBezTo>
                      <a:pt x="202120" y="0"/>
                      <a:pt x="215360" y="2667"/>
                      <a:pt x="224028" y="7906"/>
                    </a:cubicBezTo>
                    <a:cubicBezTo>
                      <a:pt x="232696" y="13145"/>
                      <a:pt x="237268" y="21527"/>
                      <a:pt x="237553" y="32861"/>
                    </a:cubicBezTo>
                    <a:cubicBezTo>
                      <a:pt x="237553" y="41624"/>
                      <a:pt x="235934" y="48863"/>
                      <a:pt x="232600" y="54674"/>
                    </a:cubicBezTo>
                    <a:cubicBezTo>
                      <a:pt x="229267" y="60484"/>
                      <a:pt x="223647" y="65246"/>
                      <a:pt x="215741" y="68961"/>
                    </a:cubicBezTo>
                    <a:cubicBezTo>
                      <a:pt x="207550" y="72962"/>
                      <a:pt x="193548" y="75819"/>
                      <a:pt x="173736" y="77724"/>
                    </a:cubicBezTo>
                    <a:lnTo>
                      <a:pt x="159067" y="78867"/>
                    </a:lnTo>
                    <a:lnTo>
                      <a:pt x="159067" y="122873"/>
                    </a:lnTo>
                    <a:lnTo>
                      <a:pt x="159449" y="143066"/>
                    </a:lnTo>
                    <a:lnTo>
                      <a:pt x="159449" y="190310"/>
                    </a:lnTo>
                    <a:cubicBezTo>
                      <a:pt x="159449" y="217265"/>
                      <a:pt x="158020" y="236696"/>
                      <a:pt x="155067" y="248603"/>
                    </a:cubicBezTo>
                    <a:cubicBezTo>
                      <a:pt x="151352" y="263176"/>
                      <a:pt x="138684" y="270415"/>
                      <a:pt x="116967" y="270415"/>
                    </a:cubicBezTo>
                    <a:cubicBezTo>
                      <a:pt x="107442" y="270415"/>
                      <a:pt x="99346" y="268415"/>
                      <a:pt x="92583" y="264319"/>
                    </a:cubicBezTo>
                    <a:cubicBezTo>
                      <a:pt x="85820" y="260223"/>
                      <a:pt x="81534" y="254032"/>
                      <a:pt x="79724" y="2458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8F80B4A3-0CF4-C4C6-6428-8B6699E57D70}"/>
                  </a:ext>
                </a:extLst>
              </p:cNvPr>
              <p:cNvSpPr/>
              <p:nvPr/>
            </p:nvSpPr>
            <p:spPr>
              <a:xfrm>
                <a:off x="6162579" y="3642930"/>
                <a:ext cx="280511" cy="294703"/>
              </a:xfrm>
              <a:custGeom>
                <a:avLst/>
                <a:gdLst>
                  <a:gd name="connsiteX0" fmla="*/ 132588 w 280511"/>
                  <a:gd name="connsiteY0" fmla="*/ 136779 h 294703"/>
                  <a:gd name="connsiteX1" fmla="*/ 140303 w 280511"/>
                  <a:gd name="connsiteY1" fmla="*/ 144685 h 294703"/>
                  <a:gd name="connsiteX2" fmla="*/ 165068 w 280511"/>
                  <a:gd name="connsiteY2" fmla="*/ 166116 h 294703"/>
                  <a:gd name="connsiteX3" fmla="*/ 172974 w 280511"/>
                  <a:gd name="connsiteY3" fmla="*/ 144875 h 294703"/>
                  <a:gd name="connsiteX4" fmla="*/ 184499 w 280511"/>
                  <a:gd name="connsiteY4" fmla="*/ 122873 h 294703"/>
                  <a:gd name="connsiteX5" fmla="*/ 203168 w 280511"/>
                  <a:gd name="connsiteY5" fmla="*/ 116491 h 294703"/>
                  <a:gd name="connsiteX6" fmla="*/ 219456 w 280511"/>
                  <a:gd name="connsiteY6" fmla="*/ 120491 h 294703"/>
                  <a:gd name="connsiteX7" fmla="*/ 230600 w 280511"/>
                  <a:gd name="connsiteY7" fmla="*/ 132017 h 294703"/>
                  <a:gd name="connsiteX8" fmla="*/ 215551 w 280511"/>
                  <a:gd name="connsiteY8" fmla="*/ 198692 h 294703"/>
                  <a:gd name="connsiteX9" fmla="*/ 223266 w 280511"/>
                  <a:gd name="connsiteY9" fmla="*/ 203835 h 294703"/>
                  <a:gd name="connsiteX10" fmla="*/ 238697 w 280511"/>
                  <a:gd name="connsiteY10" fmla="*/ 210026 h 294703"/>
                  <a:gd name="connsiteX11" fmla="*/ 272606 w 280511"/>
                  <a:gd name="connsiteY11" fmla="*/ 217361 h 294703"/>
                  <a:gd name="connsiteX12" fmla="*/ 280511 w 280511"/>
                  <a:gd name="connsiteY12" fmla="*/ 243173 h 294703"/>
                  <a:gd name="connsiteX13" fmla="*/ 274606 w 280511"/>
                  <a:gd name="connsiteY13" fmla="*/ 265748 h 294703"/>
                  <a:gd name="connsiteX14" fmla="*/ 259747 w 280511"/>
                  <a:gd name="connsiteY14" fmla="*/ 280797 h 294703"/>
                  <a:gd name="connsiteX15" fmla="*/ 242888 w 280511"/>
                  <a:gd name="connsiteY15" fmla="*/ 285179 h 294703"/>
                  <a:gd name="connsiteX16" fmla="*/ 214694 w 280511"/>
                  <a:gd name="connsiteY16" fmla="*/ 278797 h 294703"/>
                  <a:gd name="connsiteX17" fmla="*/ 180975 w 280511"/>
                  <a:gd name="connsiteY17" fmla="*/ 258604 h 294703"/>
                  <a:gd name="connsiteX18" fmla="*/ 94107 w 280511"/>
                  <a:gd name="connsiteY18" fmla="*/ 294704 h 294703"/>
                  <a:gd name="connsiteX19" fmla="*/ 44291 w 280511"/>
                  <a:gd name="connsiteY19" fmla="*/ 284798 h 294703"/>
                  <a:gd name="connsiteX20" fmla="*/ 11525 w 280511"/>
                  <a:gd name="connsiteY20" fmla="*/ 258032 h 294703"/>
                  <a:gd name="connsiteX21" fmla="*/ 0 w 280511"/>
                  <a:gd name="connsiteY21" fmla="*/ 217361 h 294703"/>
                  <a:gd name="connsiteX22" fmla="*/ 4572 w 280511"/>
                  <a:gd name="connsiteY22" fmla="*/ 189357 h 294703"/>
                  <a:gd name="connsiteX23" fmla="*/ 20860 w 280511"/>
                  <a:gd name="connsiteY23" fmla="*/ 160211 h 294703"/>
                  <a:gd name="connsiteX24" fmla="*/ 48006 w 280511"/>
                  <a:gd name="connsiteY24" fmla="*/ 136398 h 294703"/>
                  <a:gd name="connsiteX25" fmla="*/ 50387 w 280511"/>
                  <a:gd name="connsiteY25" fmla="*/ 134779 h 294703"/>
                  <a:gd name="connsiteX26" fmla="*/ 33719 w 280511"/>
                  <a:gd name="connsiteY26" fmla="*/ 107061 h 294703"/>
                  <a:gd name="connsiteX27" fmla="*/ 27337 w 280511"/>
                  <a:gd name="connsiteY27" fmla="*/ 75343 h 294703"/>
                  <a:gd name="connsiteX28" fmla="*/ 31147 w 280511"/>
                  <a:gd name="connsiteY28" fmla="*/ 49340 h 294703"/>
                  <a:gd name="connsiteX29" fmla="*/ 44006 w 280511"/>
                  <a:gd name="connsiteY29" fmla="*/ 25146 h 294703"/>
                  <a:gd name="connsiteX30" fmla="*/ 68580 w 280511"/>
                  <a:gd name="connsiteY30" fmla="*/ 7144 h 294703"/>
                  <a:gd name="connsiteX31" fmla="*/ 105823 w 280511"/>
                  <a:gd name="connsiteY31" fmla="*/ 0 h 294703"/>
                  <a:gd name="connsiteX32" fmla="*/ 134207 w 280511"/>
                  <a:gd name="connsiteY32" fmla="*/ 5334 h 294703"/>
                  <a:gd name="connsiteX33" fmla="*/ 156210 w 280511"/>
                  <a:gd name="connsiteY33" fmla="*/ 20193 h 294703"/>
                  <a:gd name="connsiteX34" fmla="*/ 170117 w 280511"/>
                  <a:gd name="connsiteY34" fmla="*/ 42196 h 294703"/>
                  <a:gd name="connsiteX35" fmla="*/ 174879 w 280511"/>
                  <a:gd name="connsiteY35" fmla="*/ 68580 h 294703"/>
                  <a:gd name="connsiteX36" fmla="*/ 170688 w 280511"/>
                  <a:gd name="connsiteY36" fmla="*/ 90964 h 294703"/>
                  <a:gd name="connsiteX37" fmla="*/ 156591 w 280511"/>
                  <a:gd name="connsiteY37" fmla="*/ 115348 h 294703"/>
                  <a:gd name="connsiteX38" fmla="*/ 132398 w 280511"/>
                  <a:gd name="connsiteY38" fmla="*/ 136779 h 294703"/>
                  <a:gd name="connsiteX39" fmla="*/ 128969 w 280511"/>
                  <a:gd name="connsiteY39" fmla="*/ 222028 h 294703"/>
                  <a:gd name="connsiteX40" fmla="*/ 109538 w 280511"/>
                  <a:gd name="connsiteY40" fmla="*/ 204788 h 294703"/>
                  <a:gd name="connsiteX41" fmla="*/ 89726 w 280511"/>
                  <a:gd name="connsiteY41" fmla="*/ 185166 h 294703"/>
                  <a:gd name="connsiteX42" fmla="*/ 82010 w 280511"/>
                  <a:gd name="connsiteY42" fmla="*/ 195072 h 294703"/>
                  <a:gd name="connsiteX43" fmla="*/ 79058 w 280511"/>
                  <a:gd name="connsiteY43" fmla="*/ 206597 h 294703"/>
                  <a:gd name="connsiteX44" fmla="*/ 86582 w 280511"/>
                  <a:gd name="connsiteY44" fmla="*/ 224409 h 294703"/>
                  <a:gd name="connsiteX45" fmla="*/ 106394 w 280511"/>
                  <a:gd name="connsiteY45" fmla="*/ 231934 h 294703"/>
                  <a:gd name="connsiteX46" fmla="*/ 119920 w 280511"/>
                  <a:gd name="connsiteY46" fmla="*/ 228600 h 294703"/>
                  <a:gd name="connsiteX47" fmla="*/ 129064 w 280511"/>
                  <a:gd name="connsiteY47" fmla="*/ 222028 h 294703"/>
                  <a:gd name="connsiteX48" fmla="*/ 86963 w 280511"/>
                  <a:gd name="connsiteY48" fmla="*/ 69723 h 294703"/>
                  <a:gd name="connsiteX49" fmla="*/ 90964 w 280511"/>
                  <a:gd name="connsiteY49" fmla="*/ 86773 h 294703"/>
                  <a:gd name="connsiteX50" fmla="*/ 100870 w 280511"/>
                  <a:gd name="connsiteY50" fmla="*/ 101441 h 294703"/>
                  <a:gd name="connsiteX51" fmla="*/ 102013 w 280511"/>
                  <a:gd name="connsiteY51" fmla="*/ 100298 h 294703"/>
                  <a:gd name="connsiteX52" fmla="*/ 119063 w 280511"/>
                  <a:gd name="connsiteY52" fmla="*/ 68580 h 294703"/>
                  <a:gd name="connsiteX53" fmla="*/ 115062 w 280511"/>
                  <a:gd name="connsiteY53" fmla="*/ 56483 h 294703"/>
                  <a:gd name="connsiteX54" fmla="*/ 103918 w 280511"/>
                  <a:gd name="connsiteY54" fmla="*/ 51911 h 294703"/>
                  <a:gd name="connsiteX55" fmla="*/ 92012 w 280511"/>
                  <a:gd name="connsiteY55" fmla="*/ 57055 h 294703"/>
                  <a:gd name="connsiteX56" fmla="*/ 86868 w 280511"/>
                  <a:gd name="connsiteY56" fmla="*/ 69723 h 29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80511" h="294703">
                    <a:moveTo>
                      <a:pt x="132588" y="136779"/>
                    </a:moveTo>
                    <a:cubicBezTo>
                      <a:pt x="134207" y="138684"/>
                      <a:pt x="136779" y="141256"/>
                      <a:pt x="140303" y="144685"/>
                    </a:cubicBezTo>
                    <a:cubicBezTo>
                      <a:pt x="143828" y="148114"/>
                      <a:pt x="152114" y="155258"/>
                      <a:pt x="165068" y="166116"/>
                    </a:cubicBezTo>
                    <a:cubicBezTo>
                      <a:pt x="167450" y="162687"/>
                      <a:pt x="170117" y="155639"/>
                      <a:pt x="172974" y="144875"/>
                    </a:cubicBezTo>
                    <a:cubicBezTo>
                      <a:pt x="175927" y="134207"/>
                      <a:pt x="179737" y="126873"/>
                      <a:pt x="184499" y="122873"/>
                    </a:cubicBezTo>
                    <a:cubicBezTo>
                      <a:pt x="189548" y="118681"/>
                      <a:pt x="195739" y="116491"/>
                      <a:pt x="203168" y="116491"/>
                    </a:cubicBezTo>
                    <a:cubicBezTo>
                      <a:pt x="208979" y="116491"/>
                      <a:pt x="214408" y="117824"/>
                      <a:pt x="219456" y="120491"/>
                    </a:cubicBezTo>
                    <a:cubicBezTo>
                      <a:pt x="224504" y="123158"/>
                      <a:pt x="228219" y="126968"/>
                      <a:pt x="230600" y="132017"/>
                    </a:cubicBezTo>
                    <a:cubicBezTo>
                      <a:pt x="230600" y="161068"/>
                      <a:pt x="225552" y="183356"/>
                      <a:pt x="215551" y="198692"/>
                    </a:cubicBezTo>
                    <a:cubicBezTo>
                      <a:pt x="216884" y="199739"/>
                      <a:pt x="219456" y="201454"/>
                      <a:pt x="223266" y="203835"/>
                    </a:cubicBezTo>
                    <a:cubicBezTo>
                      <a:pt x="227076" y="206216"/>
                      <a:pt x="232220" y="208217"/>
                      <a:pt x="238697" y="210026"/>
                    </a:cubicBezTo>
                    <a:cubicBezTo>
                      <a:pt x="245174" y="211741"/>
                      <a:pt x="256508" y="214217"/>
                      <a:pt x="272606" y="217361"/>
                    </a:cubicBezTo>
                    <a:cubicBezTo>
                      <a:pt x="277844" y="225552"/>
                      <a:pt x="280511" y="234125"/>
                      <a:pt x="280511" y="243173"/>
                    </a:cubicBezTo>
                    <a:cubicBezTo>
                      <a:pt x="280511" y="251079"/>
                      <a:pt x="278511" y="258604"/>
                      <a:pt x="274606" y="265748"/>
                    </a:cubicBezTo>
                    <a:cubicBezTo>
                      <a:pt x="270605" y="272891"/>
                      <a:pt x="265652" y="277940"/>
                      <a:pt x="259747" y="280797"/>
                    </a:cubicBezTo>
                    <a:cubicBezTo>
                      <a:pt x="253841" y="283655"/>
                      <a:pt x="248222" y="285179"/>
                      <a:pt x="242888" y="285179"/>
                    </a:cubicBezTo>
                    <a:cubicBezTo>
                      <a:pt x="234982" y="285179"/>
                      <a:pt x="225552" y="283083"/>
                      <a:pt x="214694" y="278797"/>
                    </a:cubicBezTo>
                    <a:cubicBezTo>
                      <a:pt x="203835" y="274606"/>
                      <a:pt x="192596" y="267843"/>
                      <a:pt x="180975" y="258604"/>
                    </a:cubicBezTo>
                    <a:cubicBezTo>
                      <a:pt x="156401" y="282131"/>
                      <a:pt x="127445" y="294132"/>
                      <a:pt x="94107" y="294704"/>
                    </a:cubicBezTo>
                    <a:cubicBezTo>
                      <a:pt x="75057" y="294704"/>
                      <a:pt x="58484" y="291370"/>
                      <a:pt x="44291" y="284798"/>
                    </a:cubicBezTo>
                    <a:cubicBezTo>
                      <a:pt x="30099" y="278225"/>
                      <a:pt x="19241" y="269272"/>
                      <a:pt x="11525" y="258032"/>
                    </a:cubicBezTo>
                    <a:cubicBezTo>
                      <a:pt x="3810" y="246793"/>
                      <a:pt x="0" y="233267"/>
                      <a:pt x="0" y="217361"/>
                    </a:cubicBezTo>
                    <a:cubicBezTo>
                      <a:pt x="0" y="208883"/>
                      <a:pt x="1524" y="199549"/>
                      <a:pt x="4572" y="189357"/>
                    </a:cubicBezTo>
                    <a:cubicBezTo>
                      <a:pt x="7620" y="179165"/>
                      <a:pt x="13049" y="169450"/>
                      <a:pt x="20860" y="160211"/>
                    </a:cubicBezTo>
                    <a:cubicBezTo>
                      <a:pt x="28670" y="150971"/>
                      <a:pt x="37719" y="143066"/>
                      <a:pt x="48006" y="136398"/>
                    </a:cubicBezTo>
                    <a:lnTo>
                      <a:pt x="50387" y="134779"/>
                    </a:lnTo>
                    <a:cubicBezTo>
                      <a:pt x="43529" y="127349"/>
                      <a:pt x="37910" y="118110"/>
                      <a:pt x="33719" y="107061"/>
                    </a:cubicBezTo>
                    <a:cubicBezTo>
                      <a:pt x="29528" y="95917"/>
                      <a:pt x="27337" y="85344"/>
                      <a:pt x="27337" y="75343"/>
                    </a:cubicBezTo>
                    <a:cubicBezTo>
                      <a:pt x="27337" y="66866"/>
                      <a:pt x="28575" y="58198"/>
                      <a:pt x="31147" y="49340"/>
                    </a:cubicBezTo>
                    <a:cubicBezTo>
                      <a:pt x="33623" y="40481"/>
                      <a:pt x="37910" y="32385"/>
                      <a:pt x="44006" y="25146"/>
                    </a:cubicBezTo>
                    <a:cubicBezTo>
                      <a:pt x="50102" y="17907"/>
                      <a:pt x="58293" y="11906"/>
                      <a:pt x="68580" y="7144"/>
                    </a:cubicBezTo>
                    <a:cubicBezTo>
                      <a:pt x="78867" y="2381"/>
                      <a:pt x="91345" y="0"/>
                      <a:pt x="105823" y="0"/>
                    </a:cubicBezTo>
                    <a:cubicBezTo>
                      <a:pt x="116110" y="0"/>
                      <a:pt x="125635" y="1810"/>
                      <a:pt x="134207" y="5334"/>
                    </a:cubicBezTo>
                    <a:cubicBezTo>
                      <a:pt x="142780" y="8954"/>
                      <a:pt x="150114" y="13906"/>
                      <a:pt x="156210" y="20193"/>
                    </a:cubicBezTo>
                    <a:cubicBezTo>
                      <a:pt x="162306" y="26575"/>
                      <a:pt x="166878" y="33909"/>
                      <a:pt x="170117" y="42196"/>
                    </a:cubicBezTo>
                    <a:cubicBezTo>
                      <a:pt x="173260" y="50578"/>
                      <a:pt x="174879" y="59341"/>
                      <a:pt x="174879" y="68580"/>
                    </a:cubicBezTo>
                    <a:cubicBezTo>
                      <a:pt x="174879" y="75724"/>
                      <a:pt x="173450" y="83153"/>
                      <a:pt x="170688" y="90964"/>
                    </a:cubicBezTo>
                    <a:cubicBezTo>
                      <a:pt x="167926" y="98774"/>
                      <a:pt x="163259" y="106871"/>
                      <a:pt x="156591" y="115348"/>
                    </a:cubicBezTo>
                    <a:cubicBezTo>
                      <a:pt x="150019" y="123825"/>
                      <a:pt x="141923" y="130969"/>
                      <a:pt x="132398" y="136779"/>
                    </a:cubicBezTo>
                    <a:close/>
                    <a:moveTo>
                      <a:pt x="128969" y="222028"/>
                    </a:moveTo>
                    <a:cubicBezTo>
                      <a:pt x="124492" y="218599"/>
                      <a:pt x="118015" y="212884"/>
                      <a:pt x="109538" y="204788"/>
                    </a:cubicBezTo>
                    <a:cubicBezTo>
                      <a:pt x="101060" y="196691"/>
                      <a:pt x="94488" y="190214"/>
                      <a:pt x="89726" y="185166"/>
                    </a:cubicBezTo>
                    <a:cubicBezTo>
                      <a:pt x="86582" y="187833"/>
                      <a:pt x="84011" y="191071"/>
                      <a:pt x="82010" y="195072"/>
                    </a:cubicBezTo>
                    <a:cubicBezTo>
                      <a:pt x="80010" y="199073"/>
                      <a:pt x="79058" y="202883"/>
                      <a:pt x="79058" y="206597"/>
                    </a:cubicBezTo>
                    <a:cubicBezTo>
                      <a:pt x="79058" y="213455"/>
                      <a:pt x="81534" y="219456"/>
                      <a:pt x="86582" y="224409"/>
                    </a:cubicBezTo>
                    <a:cubicBezTo>
                      <a:pt x="91631" y="229457"/>
                      <a:pt x="98203" y="231934"/>
                      <a:pt x="106394" y="231934"/>
                    </a:cubicBezTo>
                    <a:cubicBezTo>
                      <a:pt x="110871" y="231934"/>
                      <a:pt x="115348" y="230791"/>
                      <a:pt x="119920" y="228600"/>
                    </a:cubicBezTo>
                    <a:cubicBezTo>
                      <a:pt x="124396" y="226314"/>
                      <a:pt x="127445" y="224219"/>
                      <a:pt x="129064" y="222028"/>
                    </a:cubicBezTo>
                    <a:close/>
                    <a:moveTo>
                      <a:pt x="86963" y="69723"/>
                    </a:moveTo>
                    <a:cubicBezTo>
                      <a:pt x="86963" y="75057"/>
                      <a:pt x="88297" y="80677"/>
                      <a:pt x="90964" y="86773"/>
                    </a:cubicBezTo>
                    <a:cubicBezTo>
                      <a:pt x="93631" y="92869"/>
                      <a:pt x="96869" y="97727"/>
                      <a:pt x="100870" y="101441"/>
                    </a:cubicBezTo>
                    <a:lnTo>
                      <a:pt x="102013" y="100298"/>
                    </a:lnTo>
                    <a:cubicBezTo>
                      <a:pt x="113348" y="87916"/>
                      <a:pt x="119063" y="77248"/>
                      <a:pt x="119063" y="68580"/>
                    </a:cubicBezTo>
                    <a:cubicBezTo>
                      <a:pt x="119063" y="63532"/>
                      <a:pt x="117729" y="59531"/>
                      <a:pt x="115062" y="56483"/>
                    </a:cubicBezTo>
                    <a:cubicBezTo>
                      <a:pt x="112395" y="53435"/>
                      <a:pt x="108680" y="51911"/>
                      <a:pt x="103918" y="51911"/>
                    </a:cubicBezTo>
                    <a:cubicBezTo>
                      <a:pt x="98870" y="51911"/>
                      <a:pt x="94964" y="53626"/>
                      <a:pt x="92012" y="57055"/>
                    </a:cubicBezTo>
                    <a:cubicBezTo>
                      <a:pt x="89059" y="60484"/>
                      <a:pt x="87344" y="64770"/>
                      <a:pt x="86868" y="6972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0DF7290A-492A-6D34-3547-F47A7BE69847}"/>
                  </a:ext>
                </a:extLst>
              </p:cNvPr>
              <p:cNvSpPr/>
              <p:nvPr/>
            </p:nvSpPr>
            <p:spPr>
              <a:xfrm>
                <a:off x="6462712" y="3650074"/>
                <a:ext cx="194024" cy="276891"/>
              </a:xfrm>
              <a:custGeom>
                <a:avLst/>
                <a:gdLst>
                  <a:gd name="connsiteX0" fmla="*/ 81915 w 194024"/>
                  <a:gd name="connsiteY0" fmla="*/ 174879 h 276891"/>
                  <a:gd name="connsiteX1" fmla="*/ 81915 w 194024"/>
                  <a:gd name="connsiteY1" fmla="*/ 178879 h 276891"/>
                  <a:gd name="connsiteX2" fmla="*/ 81534 w 194024"/>
                  <a:gd name="connsiteY2" fmla="*/ 195929 h 276891"/>
                  <a:gd name="connsiteX3" fmla="*/ 80391 w 194024"/>
                  <a:gd name="connsiteY3" fmla="*/ 234791 h 276891"/>
                  <a:gd name="connsiteX4" fmla="*/ 75628 w 194024"/>
                  <a:gd name="connsiteY4" fmla="*/ 259366 h 276891"/>
                  <a:gd name="connsiteX5" fmla="*/ 64960 w 194024"/>
                  <a:gd name="connsiteY5" fmla="*/ 272891 h 276891"/>
                  <a:gd name="connsiteX6" fmla="*/ 47911 w 194024"/>
                  <a:gd name="connsiteY6" fmla="*/ 276892 h 276891"/>
                  <a:gd name="connsiteX7" fmla="*/ 25527 w 194024"/>
                  <a:gd name="connsiteY7" fmla="*/ 273082 h 276891"/>
                  <a:gd name="connsiteX8" fmla="*/ 11430 w 194024"/>
                  <a:gd name="connsiteY8" fmla="*/ 261747 h 276891"/>
                  <a:gd name="connsiteX9" fmla="*/ 1143 w 194024"/>
                  <a:gd name="connsiteY9" fmla="*/ 191167 h 276891"/>
                  <a:gd name="connsiteX10" fmla="*/ 381 w 194024"/>
                  <a:gd name="connsiteY10" fmla="*/ 136874 h 276891"/>
                  <a:gd name="connsiteX11" fmla="*/ 0 w 194024"/>
                  <a:gd name="connsiteY11" fmla="*/ 91250 h 276891"/>
                  <a:gd name="connsiteX12" fmla="*/ 762 w 194024"/>
                  <a:gd name="connsiteY12" fmla="*/ 62675 h 276891"/>
                  <a:gd name="connsiteX13" fmla="*/ 11906 w 194024"/>
                  <a:gd name="connsiteY13" fmla="*/ 27337 h 276891"/>
                  <a:gd name="connsiteX14" fmla="*/ 40481 w 194024"/>
                  <a:gd name="connsiteY14" fmla="*/ 5525 h 276891"/>
                  <a:gd name="connsiteX15" fmla="*/ 90488 w 194024"/>
                  <a:gd name="connsiteY15" fmla="*/ 0 h 276891"/>
                  <a:gd name="connsiteX16" fmla="*/ 146018 w 194024"/>
                  <a:gd name="connsiteY16" fmla="*/ 9525 h 276891"/>
                  <a:gd name="connsiteX17" fmla="*/ 181547 w 194024"/>
                  <a:gd name="connsiteY17" fmla="*/ 37052 h 276891"/>
                  <a:gd name="connsiteX18" fmla="*/ 194024 w 194024"/>
                  <a:gd name="connsiteY18" fmla="*/ 82487 h 276891"/>
                  <a:gd name="connsiteX19" fmla="*/ 169640 w 194024"/>
                  <a:gd name="connsiteY19" fmla="*/ 151257 h 276891"/>
                  <a:gd name="connsiteX20" fmla="*/ 98870 w 194024"/>
                  <a:gd name="connsiteY20" fmla="*/ 175260 h 276891"/>
                  <a:gd name="connsiteX21" fmla="*/ 82201 w 194024"/>
                  <a:gd name="connsiteY21" fmla="*/ 174879 h 276891"/>
                  <a:gd name="connsiteX22" fmla="*/ 97346 w 194024"/>
                  <a:gd name="connsiteY22" fmla="*/ 110204 h 276891"/>
                  <a:gd name="connsiteX23" fmla="*/ 116967 w 194024"/>
                  <a:gd name="connsiteY23" fmla="*/ 102679 h 276891"/>
                  <a:gd name="connsiteX24" fmla="*/ 124301 w 194024"/>
                  <a:gd name="connsiteY24" fmla="*/ 84011 h 276891"/>
                  <a:gd name="connsiteX25" fmla="*/ 117729 w 194024"/>
                  <a:gd name="connsiteY25" fmla="*/ 66008 h 276891"/>
                  <a:gd name="connsiteX26" fmla="*/ 102108 w 194024"/>
                  <a:gd name="connsiteY26" fmla="*/ 59055 h 276891"/>
                  <a:gd name="connsiteX27" fmla="*/ 87821 w 194024"/>
                  <a:gd name="connsiteY27" fmla="*/ 61627 h 276891"/>
                  <a:gd name="connsiteX28" fmla="*/ 77533 w 194024"/>
                  <a:gd name="connsiteY28" fmla="*/ 68199 h 276891"/>
                  <a:gd name="connsiteX29" fmla="*/ 77533 w 194024"/>
                  <a:gd name="connsiteY29" fmla="*/ 106299 h 276891"/>
                  <a:gd name="connsiteX30" fmla="*/ 97346 w 194024"/>
                  <a:gd name="connsiteY30" fmla="*/ 110300 h 2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891">
                    <a:moveTo>
                      <a:pt x="81915" y="174879"/>
                    </a:moveTo>
                    <a:lnTo>
                      <a:pt x="81915" y="178879"/>
                    </a:lnTo>
                    <a:lnTo>
                      <a:pt x="81534" y="195929"/>
                    </a:lnTo>
                    <a:cubicBezTo>
                      <a:pt x="81534" y="209169"/>
                      <a:pt x="81153" y="222123"/>
                      <a:pt x="80391" y="234791"/>
                    </a:cubicBezTo>
                    <a:cubicBezTo>
                      <a:pt x="79629" y="244888"/>
                      <a:pt x="78010" y="253079"/>
                      <a:pt x="75628" y="259366"/>
                    </a:cubicBezTo>
                    <a:cubicBezTo>
                      <a:pt x="73247" y="265748"/>
                      <a:pt x="69723" y="270224"/>
                      <a:pt x="64960" y="272891"/>
                    </a:cubicBezTo>
                    <a:cubicBezTo>
                      <a:pt x="60198" y="275558"/>
                      <a:pt x="54483" y="276892"/>
                      <a:pt x="47911" y="276892"/>
                    </a:cubicBezTo>
                    <a:cubicBezTo>
                      <a:pt x="39433" y="276892"/>
                      <a:pt x="32004" y="275654"/>
                      <a:pt x="25527" y="273082"/>
                    </a:cubicBezTo>
                    <a:cubicBezTo>
                      <a:pt x="19050" y="270510"/>
                      <a:pt x="14383" y="266795"/>
                      <a:pt x="11430" y="261747"/>
                    </a:cubicBezTo>
                    <a:cubicBezTo>
                      <a:pt x="4572" y="249555"/>
                      <a:pt x="1143" y="226028"/>
                      <a:pt x="1143" y="191167"/>
                    </a:cubicBezTo>
                    <a:lnTo>
                      <a:pt x="381" y="136874"/>
                    </a:lnTo>
                    <a:lnTo>
                      <a:pt x="0" y="91250"/>
                    </a:lnTo>
                    <a:cubicBezTo>
                      <a:pt x="0" y="80105"/>
                      <a:pt x="286" y="70580"/>
                      <a:pt x="762" y="62675"/>
                    </a:cubicBezTo>
                    <a:cubicBezTo>
                      <a:pt x="1524" y="50006"/>
                      <a:pt x="5239" y="38195"/>
                      <a:pt x="11906" y="27337"/>
                    </a:cubicBezTo>
                    <a:cubicBezTo>
                      <a:pt x="18478" y="16478"/>
                      <a:pt x="28003" y="9239"/>
                      <a:pt x="40481" y="5525"/>
                    </a:cubicBezTo>
                    <a:cubicBezTo>
                      <a:pt x="53150" y="1810"/>
                      <a:pt x="69818" y="0"/>
                      <a:pt x="90488" y="0"/>
                    </a:cubicBezTo>
                    <a:cubicBezTo>
                      <a:pt x="112204" y="0"/>
                      <a:pt x="130683" y="3143"/>
                      <a:pt x="146018" y="9525"/>
                    </a:cubicBezTo>
                    <a:cubicBezTo>
                      <a:pt x="161353" y="15907"/>
                      <a:pt x="173165" y="25051"/>
                      <a:pt x="181547" y="37052"/>
                    </a:cubicBezTo>
                    <a:cubicBezTo>
                      <a:pt x="189833" y="49054"/>
                      <a:pt x="194024" y="64198"/>
                      <a:pt x="194024" y="82487"/>
                    </a:cubicBezTo>
                    <a:cubicBezTo>
                      <a:pt x="194024" y="112395"/>
                      <a:pt x="185928" y="135255"/>
                      <a:pt x="169640" y="151257"/>
                    </a:cubicBezTo>
                    <a:cubicBezTo>
                      <a:pt x="153352" y="167259"/>
                      <a:pt x="129826" y="175260"/>
                      <a:pt x="98870" y="175260"/>
                    </a:cubicBezTo>
                    <a:lnTo>
                      <a:pt x="82201" y="174879"/>
                    </a:lnTo>
                    <a:close/>
                    <a:moveTo>
                      <a:pt x="97346" y="110204"/>
                    </a:moveTo>
                    <a:cubicBezTo>
                      <a:pt x="105537" y="110204"/>
                      <a:pt x="112109" y="107728"/>
                      <a:pt x="116967" y="102679"/>
                    </a:cubicBezTo>
                    <a:cubicBezTo>
                      <a:pt x="121825" y="97631"/>
                      <a:pt x="124301" y="91440"/>
                      <a:pt x="124301" y="84011"/>
                    </a:cubicBezTo>
                    <a:cubicBezTo>
                      <a:pt x="124301" y="76581"/>
                      <a:pt x="122111" y="70580"/>
                      <a:pt x="117729" y="66008"/>
                    </a:cubicBezTo>
                    <a:cubicBezTo>
                      <a:pt x="113348" y="61341"/>
                      <a:pt x="108109" y="59055"/>
                      <a:pt x="102108" y="59055"/>
                    </a:cubicBezTo>
                    <a:cubicBezTo>
                      <a:pt x="97346" y="59055"/>
                      <a:pt x="92583" y="59912"/>
                      <a:pt x="87821" y="61627"/>
                    </a:cubicBezTo>
                    <a:cubicBezTo>
                      <a:pt x="83058" y="63341"/>
                      <a:pt x="79629" y="65532"/>
                      <a:pt x="77533" y="68199"/>
                    </a:cubicBezTo>
                    <a:lnTo>
                      <a:pt x="77533" y="106299"/>
                    </a:lnTo>
                    <a:cubicBezTo>
                      <a:pt x="83344" y="108966"/>
                      <a:pt x="89916" y="110300"/>
                      <a:pt x="97346" y="1103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010897EF-3AB2-4EA3-3C72-25E38BD6153B}"/>
                  </a:ext>
                </a:extLst>
              </p:cNvPr>
              <p:cNvSpPr/>
              <p:nvPr/>
            </p:nvSpPr>
            <p:spPr>
              <a:xfrm>
                <a:off x="6655688" y="3651693"/>
                <a:ext cx="219836" cy="274510"/>
              </a:xfrm>
              <a:custGeom>
                <a:avLst/>
                <a:gdLst>
                  <a:gd name="connsiteX0" fmla="*/ 157448 w 219836"/>
                  <a:gd name="connsiteY0" fmla="*/ 266510 h 274510"/>
                  <a:gd name="connsiteX1" fmla="*/ 147733 w 219836"/>
                  <a:gd name="connsiteY1" fmla="*/ 258413 h 274510"/>
                  <a:gd name="connsiteX2" fmla="*/ 140399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6 w 219836"/>
                  <a:gd name="connsiteY7" fmla="*/ 228695 h 274510"/>
                  <a:gd name="connsiteX8" fmla="*/ 0 w 219836"/>
                  <a:gd name="connsiteY8" fmla="*/ 199930 h 274510"/>
                  <a:gd name="connsiteX9" fmla="*/ 4001 w 219836"/>
                  <a:gd name="connsiteY9" fmla="*/ 172593 h 274510"/>
                  <a:gd name="connsiteX10" fmla="*/ 18098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4 h 274510"/>
                  <a:gd name="connsiteX23" fmla="*/ 114681 w 219836"/>
                  <a:gd name="connsiteY23" fmla="*/ 0 h 274510"/>
                  <a:gd name="connsiteX24" fmla="*/ 167830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9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9" y="248698"/>
                    </a:cubicBezTo>
                    <a:cubicBezTo>
                      <a:pt x="125825" y="258985"/>
                      <a:pt x="114395" y="265748"/>
                      <a:pt x="105918" y="268891"/>
                    </a:cubicBezTo>
                    <a:cubicBezTo>
                      <a:pt x="97441" y="272034"/>
                      <a:pt x="87154" y="273653"/>
                      <a:pt x="74962" y="273653"/>
                    </a:cubicBezTo>
                    <a:cubicBezTo>
                      <a:pt x="65151" y="273653"/>
                      <a:pt x="55626" y="271844"/>
                      <a:pt x="46387" y="268129"/>
                    </a:cubicBezTo>
                    <a:cubicBezTo>
                      <a:pt x="37148" y="264414"/>
                      <a:pt x="29051" y="259175"/>
                      <a:pt x="22193" y="252508"/>
                    </a:cubicBezTo>
                    <a:cubicBezTo>
                      <a:pt x="15335" y="245745"/>
                      <a:pt x="9906" y="237839"/>
                      <a:pt x="5906" y="228695"/>
                    </a:cubicBezTo>
                    <a:cubicBezTo>
                      <a:pt x="1905" y="219551"/>
                      <a:pt x="0" y="210026"/>
                      <a:pt x="0" y="199930"/>
                    </a:cubicBezTo>
                    <a:cubicBezTo>
                      <a:pt x="0" y="191453"/>
                      <a:pt x="1334" y="182309"/>
                      <a:pt x="4001" y="172593"/>
                    </a:cubicBezTo>
                    <a:cubicBezTo>
                      <a:pt x="6668" y="162782"/>
                      <a:pt x="11335" y="153638"/>
                      <a:pt x="18098"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3"/>
                      <a:pt x="120396" y="72581"/>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6" y="38100"/>
                      <a:pt x="28766" y="32480"/>
                    </a:cubicBezTo>
                    <a:cubicBezTo>
                      <a:pt x="32576" y="26956"/>
                      <a:pt x="38291" y="21812"/>
                      <a:pt x="45815" y="17240"/>
                    </a:cubicBezTo>
                    <a:cubicBezTo>
                      <a:pt x="53340" y="12573"/>
                      <a:pt x="63722" y="8573"/>
                      <a:pt x="76962" y="5144"/>
                    </a:cubicBezTo>
                    <a:cubicBezTo>
                      <a:pt x="90202" y="1715"/>
                      <a:pt x="102775" y="0"/>
                      <a:pt x="114681" y="0"/>
                    </a:cubicBezTo>
                    <a:cubicBezTo>
                      <a:pt x="135350" y="0"/>
                      <a:pt x="152972" y="5334"/>
                      <a:pt x="167830" y="15907"/>
                    </a:cubicBezTo>
                    <a:cubicBezTo>
                      <a:pt x="182594" y="26480"/>
                      <a:pt x="192596" y="40767"/>
                      <a:pt x="197549" y="58769"/>
                    </a:cubicBezTo>
                    <a:cubicBezTo>
                      <a:pt x="201740" y="72771"/>
                      <a:pt x="203930" y="91250"/>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4"/>
                    </a:cubicBezTo>
                    <a:cubicBezTo>
                      <a:pt x="218885" y="252794"/>
                      <a:pt x="219837" y="255556"/>
                      <a:pt x="219837" y="257080"/>
                    </a:cubicBezTo>
                    <a:cubicBezTo>
                      <a:pt x="219837" y="262128"/>
                      <a:pt x="216503" y="266224"/>
                      <a:pt x="209741" y="269558"/>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7" y="198501"/>
                      <a:pt x="74962" y="202025"/>
                    </a:cubicBezTo>
                    <a:cubicBezTo>
                      <a:pt x="78867" y="205550"/>
                      <a:pt x="83439" y="207359"/>
                      <a:pt x="88487" y="207359"/>
                    </a:cubicBezTo>
                    <a:cubicBezTo>
                      <a:pt x="96203" y="207359"/>
                      <a:pt x="103251" y="205645"/>
                      <a:pt x="109728" y="202216"/>
                    </a:cubicBezTo>
                    <a:cubicBezTo>
                      <a:pt x="116205" y="198787"/>
                      <a:pt x="121444" y="193834"/>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55DC10A3-E0A5-D29E-5D5F-66C224E6B55D}"/>
                  </a:ext>
                </a:extLst>
              </p:cNvPr>
              <p:cNvSpPr/>
              <p:nvPr/>
            </p:nvSpPr>
            <p:spPr>
              <a:xfrm>
                <a:off x="6888479" y="3656646"/>
                <a:ext cx="232695" cy="265556"/>
              </a:xfrm>
              <a:custGeom>
                <a:avLst/>
                <a:gdLst>
                  <a:gd name="connsiteX0" fmla="*/ 231553 w 232695"/>
                  <a:gd name="connsiteY0" fmla="*/ 28289 h 265556"/>
                  <a:gd name="connsiteX1" fmla="*/ 231553 w 232695"/>
                  <a:gd name="connsiteY1" fmla="*/ 28670 h 265556"/>
                  <a:gd name="connsiteX2" fmla="*/ 232696 w 232695"/>
                  <a:gd name="connsiteY2" fmla="*/ 81820 h 265556"/>
                  <a:gd name="connsiteX3" fmla="*/ 232696 w 232695"/>
                  <a:gd name="connsiteY3" fmla="*/ 90583 h 265556"/>
                  <a:gd name="connsiteX4" fmla="*/ 229934 w 232695"/>
                  <a:gd name="connsiteY4" fmla="*/ 142970 h 265556"/>
                  <a:gd name="connsiteX5" fmla="*/ 117348 w 232695"/>
                  <a:gd name="connsiteY5" fmla="*/ 265557 h 265556"/>
                  <a:gd name="connsiteX6" fmla="*/ 58293 w 232695"/>
                  <a:gd name="connsiteY6" fmla="*/ 252698 h 265556"/>
                  <a:gd name="connsiteX7" fmla="*/ 19431 w 232695"/>
                  <a:gd name="connsiteY7" fmla="*/ 211646 h 265556"/>
                  <a:gd name="connsiteX8" fmla="*/ 5715 w 232695"/>
                  <a:gd name="connsiteY8" fmla="*/ 170783 h 265556"/>
                  <a:gd name="connsiteX9" fmla="*/ 0 w 232695"/>
                  <a:gd name="connsiteY9" fmla="*/ 107728 h 265556"/>
                  <a:gd name="connsiteX10" fmla="*/ 2381 w 232695"/>
                  <a:gd name="connsiteY10" fmla="*/ 35528 h 265556"/>
                  <a:gd name="connsiteX11" fmla="*/ 9144 w 232695"/>
                  <a:gd name="connsiteY11" fmla="*/ 16288 h 265556"/>
                  <a:gd name="connsiteX12" fmla="*/ 25051 w 232695"/>
                  <a:gd name="connsiteY12" fmla="*/ 4000 h 265556"/>
                  <a:gd name="connsiteX13" fmla="*/ 45244 w 232695"/>
                  <a:gd name="connsiteY13" fmla="*/ 190 h 265556"/>
                  <a:gd name="connsiteX14" fmla="*/ 76962 w 232695"/>
                  <a:gd name="connsiteY14" fmla="*/ 11716 h 265556"/>
                  <a:gd name="connsiteX15" fmla="*/ 86487 w 232695"/>
                  <a:gd name="connsiteY15" fmla="*/ 45434 h 265556"/>
                  <a:gd name="connsiteX16" fmla="*/ 88106 w 232695"/>
                  <a:gd name="connsiteY16" fmla="*/ 118015 h 265556"/>
                  <a:gd name="connsiteX17" fmla="*/ 91440 w 232695"/>
                  <a:gd name="connsiteY17" fmla="*/ 167164 h 265556"/>
                  <a:gd name="connsiteX18" fmla="*/ 99155 w 232695"/>
                  <a:gd name="connsiteY18" fmla="*/ 184594 h 265556"/>
                  <a:gd name="connsiteX19" fmla="*/ 114586 w 232695"/>
                  <a:gd name="connsiteY19" fmla="*/ 191357 h 265556"/>
                  <a:gd name="connsiteX20" fmla="*/ 125730 w 232695"/>
                  <a:gd name="connsiteY20" fmla="*/ 187357 h 265556"/>
                  <a:gd name="connsiteX21" fmla="*/ 134493 w 232695"/>
                  <a:gd name="connsiteY21" fmla="*/ 177070 h 265556"/>
                  <a:gd name="connsiteX22" fmla="*/ 139065 w 232695"/>
                  <a:gd name="connsiteY22" fmla="*/ 163163 h 265556"/>
                  <a:gd name="connsiteX23" fmla="*/ 143066 w 232695"/>
                  <a:gd name="connsiteY23" fmla="*/ 140113 h 265556"/>
                  <a:gd name="connsiteX24" fmla="*/ 145637 w 232695"/>
                  <a:gd name="connsiteY24" fmla="*/ 110966 h 265556"/>
                  <a:gd name="connsiteX25" fmla="*/ 146399 w 232695"/>
                  <a:gd name="connsiteY25" fmla="*/ 82391 h 265556"/>
                  <a:gd name="connsiteX26" fmla="*/ 146399 w 232695"/>
                  <a:gd name="connsiteY26" fmla="*/ 68294 h 265556"/>
                  <a:gd name="connsiteX27" fmla="*/ 159925 w 232695"/>
                  <a:gd name="connsiteY27" fmla="*/ 13525 h 265556"/>
                  <a:gd name="connsiteX28" fmla="*/ 195644 w 232695"/>
                  <a:gd name="connsiteY28" fmla="*/ 0 h 265556"/>
                  <a:gd name="connsiteX29" fmla="*/ 197644 w 232695"/>
                  <a:gd name="connsiteY29" fmla="*/ 0 h 265556"/>
                  <a:gd name="connsiteX30" fmla="*/ 215932 w 232695"/>
                  <a:gd name="connsiteY30" fmla="*/ 2762 h 265556"/>
                  <a:gd name="connsiteX31" fmla="*/ 227457 w 232695"/>
                  <a:gd name="connsiteY31" fmla="*/ 11335 h 265556"/>
                  <a:gd name="connsiteX32" fmla="*/ 231458 w 232695"/>
                  <a:gd name="connsiteY32" fmla="*/ 23431 h 265556"/>
                  <a:gd name="connsiteX33" fmla="*/ 231839 w 232695"/>
                  <a:gd name="connsiteY33" fmla="*/ 28194 h 265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2695" h="265556">
                    <a:moveTo>
                      <a:pt x="231553" y="28289"/>
                    </a:moveTo>
                    <a:lnTo>
                      <a:pt x="231553" y="28670"/>
                    </a:lnTo>
                    <a:lnTo>
                      <a:pt x="232696" y="81820"/>
                    </a:lnTo>
                    <a:lnTo>
                      <a:pt x="232696" y="90583"/>
                    </a:lnTo>
                    <a:cubicBezTo>
                      <a:pt x="232696" y="110680"/>
                      <a:pt x="231743" y="128111"/>
                      <a:pt x="229934" y="142970"/>
                    </a:cubicBezTo>
                    <a:cubicBezTo>
                      <a:pt x="220123" y="224695"/>
                      <a:pt x="182594" y="265557"/>
                      <a:pt x="117348" y="265557"/>
                    </a:cubicBezTo>
                    <a:cubicBezTo>
                      <a:pt x="95155" y="265557"/>
                      <a:pt x="75438" y="261271"/>
                      <a:pt x="58293" y="252698"/>
                    </a:cubicBezTo>
                    <a:cubicBezTo>
                      <a:pt x="41148" y="244126"/>
                      <a:pt x="28194" y="230410"/>
                      <a:pt x="19431" y="211646"/>
                    </a:cubicBezTo>
                    <a:cubicBezTo>
                      <a:pt x="14097" y="200025"/>
                      <a:pt x="9620" y="186404"/>
                      <a:pt x="5715" y="170783"/>
                    </a:cubicBezTo>
                    <a:cubicBezTo>
                      <a:pt x="1905" y="155162"/>
                      <a:pt x="0" y="134207"/>
                      <a:pt x="0" y="107728"/>
                    </a:cubicBezTo>
                    <a:cubicBezTo>
                      <a:pt x="0" y="73914"/>
                      <a:pt x="762" y="49816"/>
                      <a:pt x="2381" y="35528"/>
                    </a:cubicBezTo>
                    <a:cubicBezTo>
                      <a:pt x="3143" y="28384"/>
                      <a:pt x="5429" y="22003"/>
                      <a:pt x="9144" y="16288"/>
                    </a:cubicBezTo>
                    <a:cubicBezTo>
                      <a:pt x="12859" y="10573"/>
                      <a:pt x="18098" y="6477"/>
                      <a:pt x="25051" y="4000"/>
                    </a:cubicBezTo>
                    <a:cubicBezTo>
                      <a:pt x="31909" y="1524"/>
                      <a:pt x="38672" y="190"/>
                      <a:pt x="45244" y="190"/>
                    </a:cubicBezTo>
                    <a:cubicBezTo>
                      <a:pt x="60293" y="476"/>
                      <a:pt x="70866" y="4286"/>
                      <a:pt x="76962" y="11716"/>
                    </a:cubicBezTo>
                    <a:cubicBezTo>
                      <a:pt x="83058" y="19145"/>
                      <a:pt x="86201" y="30385"/>
                      <a:pt x="86487" y="45434"/>
                    </a:cubicBezTo>
                    <a:lnTo>
                      <a:pt x="88106" y="118015"/>
                    </a:lnTo>
                    <a:cubicBezTo>
                      <a:pt x="88678" y="142875"/>
                      <a:pt x="89726" y="159258"/>
                      <a:pt x="91440" y="167164"/>
                    </a:cubicBezTo>
                    <a:cubicBezTo>
                      <a:pt x="93155" y="175069"/>
                      <a:pt x="95726" y="180880"/>
                      <a:pt x="99155" y="184594"/>
                    </a:cubicBezTo>
                    <a:cubicBezTo>
                      <a:pt x="103632" y="189071"/>
                      <a:pt x="108776" y="191357"/>
                      <a:pt x="114586" y="191357"/>
                    </a:cubicBezTo>
                    <a:cubicBezTo>
                      <a:pt x="118301" y="191357"/>
                      <a:pt x="122015" y="190024"/>
                      <a:pt x="125730" y="187357"/>
                    </a:cubicBezTo>
                    <a:cubicBezTo>
                      <a:pt x="129445" y="184690"/>
                      <a:pt x="132302" y="181261"/>
                      <a:pt x="134493" y="177070"/>
                    </a:cubicBezTo>
                    <a:cubicBezTo>
                      <a:pt x="136112" y="173641"/>
                      <a:pt x="137636" y="168973"/>
                      <a:pt x="139065" y="163163"/>
                    </a:cubicBezTo>
                    <a:cubicBezTo>
                      <a:pt x="140494" y="157353"/>
                      <a:pt x="141827" y="149638"/>
                      <a:pt x="143066" y="140113"/>
                    </a:cubicBezTo>
                    <a:cubicBezTo>
                      <a:pt x="144209" y="130588"/>
                      <a:pt x="145066" y="120872"/>
                      <a:pt x="145637" y="110966"/>
                    </a:cubicBezTo>
                    <a:cubicBezTo>
                      <a:pt x="146209" y="101060"/>
                      <a:pt x="146399" y="91535"/>
                      <a:pt x="146399" y="82391"/>
                    </a:cubicBezTo>
                    <a:lnTo>
                      <a:pt x="146399" y="68294"/>
                    </a:lnTo>
                    <a:cubicBezTo>
                      <a:pt x="146971" y="40577"/>
                      <a:pt x="151448" y="22288"/>
                      <a:pt x="159925" y="13525"/>
                    </a:cubicBezTo>
                    <a:cubicBezTo>
                      <a:pt x="168402" y="4763"/>
                      <a:pt x="180308" y="286"/>
                      <a:pt x="195644" y="0"/>
                    </a:cubicBezTo>
                    <a:lnTo>
                      <a:pt x="197644" y="0"/>
                    </a:lnTo>
                    <a:cubicBezTo>
                      <a:pt x="204502" y="0"/>
                      <a:pt x="210598" y="952"/>
                      <a:pt x="215932" y="2762"/>
                    </a:cubicBezTo>
                    <a:cubicBezTo>
                      <a:pt x="221171" y="4667"/>
                      <a:pt x="225076" y="7429"/>
                      <a:pt x="227457" y="11335"/>
                    </a:cubicBezTo>
                    <a:cubicBezTo>
                      <a:pt x="229838" y="15145"/>
                      <a:pt x="231172" y="19240"/>
                      <a:pt x="231458" y="23431"/>
                    </a:cubicBezTo>
                    <a:lnTo>
                      <a:pt x="231839" y="28194"/>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394088DB-00F8-7647-B235-67083F497E59}"/>
                  </a:ext>
                </a:extLst>
              </p:cNvPr>
              <p:cNvSpPr/>
              <p:nvPr/>
            </p:nvSpPr>
            <p:spPr>
              <a:xfrm>
                <a:off x="7148798" y="3653312"/>
                <a:ext cx="189357" cy="272414"/>
              </a:xfrm>
              <a:custGeom>
                <a:avLst/>
                <a:gdLst>
                  <a:gd name="connsiteX0" fmla="*/ 20002 w 189357"/>
                  <a:gd name="connsiteY0" fmla="*/ 1143 h 272414"/>
                  <a:gd name="connsiteX1" fmla="*/ 31909 w 189357"/>
                  <a:gd name="connsiteY1" fmla="*/ 0 h 272414"/>
                  <a:gd name="connsiteX2" fmla="*/ 69342 w 189357"/>
                  <a:gd name="connsiteY2" fmla="*/ 14478 h 272414"/>
                  <a:gd name="connsiteX3" fmla="*/ 84201 w 189357"/>
                  <a:gd name="connsiteY3" fmla="*/ 53149 h 272414"/>
                  <a:gd name="connsiteX4" fmla="*/ 84201 w 189357"/>
                  <a:gd name="connsiteY4" fmla="*/ 63436 h 272414"/>
                  <a:gd name="connsiteX5" fmla="*/ 84963 w 189357"/>
                  <a:gd name="connsiteY5" fmla="*/ 176879 h 272414"/>
                  <a:gd name="connsiteX6" fmla="*/ 107156 w 189357"/>
                  <a:gd name="connsiteY6" fmla="*/ 197072 h 272414"/>
                  <a:gd name="connsiteX7" fmla="*/ 128778 w 189357"/>
                  <a:gd name="connsiteY7" fmla="*/ 193262 h 272414"/>
                  <a:gd name="connsiteX8" fmla="*/ 144875 w 189357"/>
                  <a:gd name="connsiteY8" fmla="*/ 189071 h 272414"/>
                  <a:gd name="connsiteX9" fmla="*/ 158782 w 189357"/>
                  <a:gd name="connsiteY9" fmla="*/ 187928 h 272414"/>
                  <a:gd name="connsiteX10" fmla="*/ 175260 w 189357"/>
                  <a:gd name="connsiteY10" fmla="*/ 192119 h 272414"/>
                  <a:gd name="connsiteX11" fmla="*/ 186595 w 189357"/>
                  <a:gd name="connsiteY11" fmla="*/ 202978 h 272414"/>
                  <a:gd name="connsiteX12" fmla="*/ 189357 w 189357"/>
                  <a:gd name="connsiteY12" fmla="*/ 216027 h 272414"/>
                  <a:gd name="connsiteX13" fmla="*/ 166116 w 189357"/>
                  <a:gd name="connsiteY13" fmla="*/ 258509 h 272414"/>
                  <a:gd name="connsiteX14" fmla="*/ 94488 w 189357"/>
                  <a:gd name="connsiteY14" fmla="*/ 272415 h 272414"/>
                  <a:gd name="connsiteX15" fmla="*/ 44672 w 189357"/>
                  <a:gd name="connsiteY15" fmla="*/ 262128 h 272414"/>
                  <a:gd name="connsiteX16" fmla="*/ 12383 w 189357"/>
                  <a:gd name="connsiteY16" fmla="*/ 232219 h 272414"/>
                  <a:gd name="connsiteX17" fmla="*/ 857 w 189357"/>
                  <a:gd name="connsiteY17" fmla="*/ 183261 h 272414"/>
                  <a:gd name="connsiteX18" fmla="*/ 1238 w 189357"/>
                  <a:gd name="connsiteY18" fmla="*/ 171736 h 272414"/>
                  <a:gd name="connsiteX19" fmla="*/ 2000 w 189357"/>
                  <a:gd name="connsiteY19" fmla="*/ 127349 h 272414"/>
                  <a:gd name="connsiteX20" fmla="*/ 0 w 189357"/>
                  <a:gd name="connsiteY20" fmla="*/ 28194 h 272414"/>
                  <a:gd name="connsiteX21" fmla="*/ 4000 w 189357"/>
                  <a:gd name="connsiteY21" fmla="*/ 10954 h 272414"/>
                  <a:gd name="connsiteX22" fmla="*/ 19907 w 189357"/>
                  <a:gd name="connsiteY22" fmla="*/ 1238 h 2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4">
                    <a:moveTo>
                      <a:pt x="20002"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3"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1"/>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3" y="232219"/>
                    </a:cubicBezTo>
                    <a:cubicBezTo>
                      <a:pt x="4667" y="219170"/>
                      <a:pt x="857" y="202787"/>
                      <a:pt x="857" y="183261"/>
                    </a:cubicBezTo>
                    <a:lnTo>
                      <a:pt x="1238" y="171736"/>
                    </a:lnTo>
                    <a:lnTo>
                      <a:pt x="2000" y="127349"/>
                    </a:lnTo>
                    <a:lnTo>
                      <a:pt x="0" y="28194"/>
                    </a:lnTo>
                    <a:cubicBezTo>
                      <a:pt x="0" y="21336"/>
                      <a:pt x="1333" y="15526"/>
                      <a:pt x="4000" y="10954"/>
                    </a:cubicBezTo>
                    <a:cubicBezTo>
                      <a:pt x="6668"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FD5674D7-1F25-29EC-27FF-D69328917D99}"/>
                  </a:ext>
                </a:extLst>
              </p:cNvPr>
              <p:cNvSpPr/>
              <p:nvPr/>
            </p:nvSpPr>
            <p:spPr>
              <a:xfrm>
                <a:off x="7356443" y="3652455"/>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8 h 272795"/>
                  <a:gd name="connsiteX4" fmla="*/ 74200 w 80105"/>
                  <a:gd name="connsiteY4" fmla="*/ 261366 h 272795"/>
                  <a:gd name="connsiteX5" fmla="*/ 58293 w 80105"/>
                  <a:gd name="connsiteY5" fmla="*/ 269843 h 272795"/>
                  <a:gd name="connsiteX6" fmla="*/ 38100 w 80105"/>
                  <a:gd name="connsiteY6" fmla="*/ 272796 h 272795"/>
                  <a:gd name="connsiteX7" fmla="*/ 19241 w 80105"/>
                  <a:gd name="connsiteY7" fmla="*/ 269177 h 272795"/>
                  <a:gd name="connsiteX8" fmla="*/ 5905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20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5 h 272795"/>
                  <a:gd name="connsiteX17" fmla="*/ 74200 w 80105"/>
                  <a:gd name="connsiteY17" fmla="*/ 20955 h 272795"/>
                  <a:gd name="connsiteX18" fmla="*/ 80105 w 80105"/>
                  <a:gd name="connsiteY18" fmla="*/ 64579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843"/>
                    </a:cubicBezTo>
                    <a:cubicBezTo>
                      <a:pt x="51721" y="271844"/>
                      <a:pt x="44958" y="272796"/>
                      <a:pt x="38100" y="272796"/>
                    </a:cubicBezTo>
                    <a:cubicBezTo>
                      <a:pt x="31242" y="272796"/>
                      <a:pt x="25241" y="271653"/>
                      <a:pt x="19241" y="269177"/>
                    </a:cubicBezTo>
                    <a:cubicBezTo>
                      <a:pt x="13335" y="266795"/>
                      <a:pt x="8858" y="263462"/>
                      <a:pt x="5905" y="259080"/>
                    </a:cubicBezTo>
                    <a:cubicBezTo>
                      <a:pt x="2953" y="254698"/>
                      <a:pt x="1429" y="250317"/>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572"/>
                      <a:pt x="22288" y="0"/>
                      <a:pt x="34195" y="0"/>
                    </a:cubicBezTo>
                    <a:cubicBezTo>
                      <a:pt x="43434" y="0"/>
                      <a:pt x="51625" y="1810"/>
                      <a:pt x="58769" y="5525"/>
                    </a:cubicBezTo>
                    <a:cubicBezTo>
                      <a:pt x="65913" y="9239"/>
                      <a:pt x="71056" y="14383"/>
                      <a:pt x="74200" y="20955"/>
                    </a:cubicBezTo>
                    <a:cubicBezTo>
                      <a:pt x="77629" y="28385"/>
                      <a:pt x="79629" y="42863"/>
                      <a:pt x="80105" y="6457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B02DED8F-06AF-6478-8FD5-4EFAF914EE78}"/>
                  </a:ext>
                </a:extLst>
              </p:cNvPr>
              <p:cNvSpPr/>
              <p:nvPr/>
            </p:nvSpPr>
            <p:spPr>
              <a:xfrm>
                <a:off x="7460741" y="36535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2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5"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6"/>
                    </a:cubicBezTo>
                    <a:cubicBezTo>
                      <a:pt x="48578" y="20765"/>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4" y="94298"/>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2" y="119920"/>
                      <a:pt x="93059" y="117538"/>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C8AF39D4-B90E-AB21-F60A-A9BF40527363}"/>
                  </a:ext>
                </a:extLst>
              </p:cNvPr>
              <p:cNvSpPr/>
              <p:nvPr/>
            </p:nvSpPr>
            <p:spPr>
              <a:xfrm>
                <a:off x="7681150" y="36576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8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79 h 266604"/>
                  <a:gd name="connsiteX13" fmla="*/ 47244 w 231171"/>
                  <a:gd name="connsiteY13" fmla="*/ 266605 h 266604"/>
                  <a:gd name="connsiteX14" fmla="*/ 35147 w 231171"/>
                  <a:gd name="connsiteY14" fmla="*/ 264223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19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29"/>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8"/>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79"/>
                    </a:cubicBezTo>
                    <a:cubicBezTo>
                      <a:pt x="69628" y="262795"/>
                      <a:pt x="59912" y="266605"/>
                      <a:pt x="47244" y="266605"/>
                    </a:cubicBezTo>
                    <a:cubicBezTo>
                      <a:pt x="43244" y="266605"/>
                      <a:pt x="39243" y="265843"/>
                      <a:pt x="35147" y="264223"/>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19"/>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1"/>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10" name="!!fotoaanbevolen_elemnt">
            <a:extLst>
              <a:ext uri="{FF2B5EF4-FFF2-40B4-BE49-F238E27FC236}">
                <a16:creationId xmlns:a16="http://schemas.microsoft.com/office/drawing/2014/main" id="{5DB78C1D-6A28-992F-F0DA-925402CB3335}"/>
              </a:ext>
            </a:extLst>
          </p:cNvPr>
          <p:cNvSpPr/>
          <p:nvPr/>
        </p:nvSpPr>
        <p:spPr>
          <a:xfrm>
            <a:off x="9098907" y="2819188"/>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1" name="!!fotoaanbevolen">
            <a:extLst>
              <a:ext uri="{FF2B5EF4-FFF2-40B4-BE49-F238E27FC236}">
                <a16:creationId xmlns:a16="http://schemas.microsoft.com/office/drawing/2014/main" id="{6A7BE612-A47C-75FD-CCAB-41A8FCD320CA}"/>
              </a:ext>
            </a:extLst>
          </p:cNvPr>
          <p:cNvSpPr/>
          <p:nvPr/>
        </p:nvSpPr>
        <p:spPr>
          <a:xfrm>
            <a:off x="9157814" y="2880473"/>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12" name="!!link_vorigedia">
            <a:extLst>
              <a:ext uri="{FF2B5EF4-FFF2-40B4-BE49-F238E27FC236}">
                <a16:creationId xmlns:a16="http://schemas.microsoft.com/office/drawing/2014/main" id="{C5F7480B-952C-7921-DE77-FC6078DB2F6F}"/>
              </a:ext>
            </a:extLst>
          </p:cNvPr>
          <p:cNvGrpSpPr/>
          <p:nvPr/>
        </p:nvGrpSpPr>
        <p:grpSpPr>
          <a:xfrm>
            <a:off x="339796" y="5971556"/>
            <a:ext cx="972650" cy="608698"/>
            <a:chOff x="5264513" y="3352232"/>
            <a:chExt cx="972650" cy="608698"/>
          </a:xfrm>
        </p:grpSpPr>
        <p:grpSp>
          <p:nvGrpSpPr>
            <p:cNvPr id="113" name="!!pijlterug">
              <a:extLst>
                <a:ext uri="{FF2B5EF4-FFF2-40B4-BE49-F238E27FC236}">
                  <a16:creationId xmlns:a16="http://schemas.microsoft.com/office/drawing/2014/main" id="{F2913A96-0BFD-4CF4-F8F1-194F80793069}"/>
                </a:ext>
              </a:extLst>
            </p:cNvPr>
            <p:cNvGrpSpPr/>
            <p:nvPr/>
          </p:nvGrpSpPr>
          <p:grpSpPr>
            <a:xfrm>
              <a:off x="5319729" y="3392507"/>
              <a:ext cx="836061" cy="523220"/>
              <a:chOff x="5319729" y="2943256"/>
              <a:chExt cx="1553925" cy="972471"/>
            </a:xfrm>
          </p:grpSpPr>
          <p:sp>
            <p:nvSpPr>
              <p:cNvPr id="115" name="Vrije vorm: vorm 114">
                <a:extLst>
                  <a:ext uri="{FF2B5EF4-FFF2-40B4-BE49-F238E27FC236}">
                    <a16:creationId xmlns:a16="http://schemas.microsoft.com/office/drawing/2014/main" id="{990A0F87-BD54-BD2A-2CB6-40B74A8DC639}"/>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16" name="Graphic 19">
                <a:extLst>
                  <a:ext uri="{FF2B5EF4-FFF2-40B4-BE49-F238E27FC236}">
                    <a16:creationId xmlns:a16="http://schemas.microsoft.com/office/drawing/2014/main" id="{F3EEF3EF-0B53-74BA-7F61-C3BFB13CBCDB}"/>
                  </a:ext>
                </a:extLst>
              </p:cNvPr>
              <p:cNvGrpSpPr/>
              <p:nvPr/>
            </p:nvGrpSpPr>
            <p:grpSpPr>
              <a:xfrm>
                <a:off x="5376853" y="3000226"/>
                <a:ext cx="1439731" cy="858354"/>
                <a:chOff x="5376853" y="3000226"/>
                <a:chExt cx="1439731" cy="858354"/>
              </a:xfrm>
            </p:grpSpPr>
            <p:grpSp>
              <p:nvGrpSpPr>
                <p:cNvPr id="117" name="Graphic 19">
                  <a:extLst>
                    <a:ext uri="{FF2B5EF4-FFF2-40B4-BE49-F238E27FC236}">
                      <a16:creationId xmlns:a16="http://schemas.microsoft.com/office/drawing/2014/main" id="{1FDDA9AA-8410-8817-A611-46F1B4A583BA}"/>
                    </a:ext>
                  </a:extLst>
                </p:cNvPr>
                <p:cNvGrpSpPr/>
                <p:nvPr/>
              </p:nvGrpSpPr>
              <p:grpSpPr>
                <a:xfrm>
                  <a:off x="5378317" y="3000226"/>
                  <a:ext cx="1435193" cy="853806"/>
                  <a:chOff x="5378317" y="3000226"/>
                  <a:chExt cx="1435193" cy="853806"/>
                </a:xfrm>
              </p:grpSpPr>
              <p:sp>
                <p:nvSpPr>
                  <p:cNvPr id="120" name="Vrije vorm: vorm 119">
                    <a:extLst>
                      <a:ext uri="{FF2B5EF4-FFF2-40B4-BE49-F238E27FC236}">
                        <a16:creationId xmlns:a16="http://schemas.microsoft.com/office/drawing/2014/main" id="{54174EC0-C152-3B59-1EAF-6767AB33AB67}"/>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30A69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1" name="Vrije vorm: vorm 120">
                    <a:extLst>
                      <a:ext uri="{FF2B5EF4-FFF2-40B4-BE49-F238E27FC236}">
                        <a16:creationId xmlns:a16="http://schemas.microsoft.com/office/drawing/2014/main" id="{8E281412-71D2-2BB2-AE5F-9CC8AA0C8D6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22" name="Vrije vorm: vorm 121">
                    <a:extLst>
                      <a:ext uri="{FF2B5EF4-FFF2-40B4-BE49-F238E27FC236}">
                        <a16:creationId xmlns:a16="http://schemas.microsoft.com/office/drawing/2014/main" id="{874AAE3E-94BF-90F4-8BE2-F90D219F15A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3" name="Vrije vorm: vorm 122">
                    <a:extLst>
                      <a:ext uri="{FF2B5EF4-FFF2-40B4-BE49-F238E27FC236}">
                        <a16:creationId xmlns:a16="http://schemas.microsoft.com/office/drawing/2014/main" id="{8E216C5E-F6E5-B51F-6F19-57AEAA80B94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4" name="Vrije vorm: vorm 123">
                    <a:extLst>
                      <a:ext uri="{FF2B5EF4-FFF2-40B4-BE49-F238E27FC236}">
                        <a16:creationId xmlns:a16="http://schemas.microsoft.com/office/drawing/2014/main" id="{100F3A8B-84F4-93A7-8D49-D017AB5259FF}"/>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5" name="Vrije vorm: vorm 124">
                    <a:extLst>
                      <a:ext uri="{FF2B5EF4-FFF2-40B4-BE49-F238E27FC236}">
                        <a16:creationId xmlns:a16="http://schemas.microsoft.com/office/drawing/2014/main" id="{4B4F4F48-BD72-EBEE-209A-EE4A6751C2A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8" name="Vrije vorm: vorm 117">
                  <a:extLst>
                    <a:ext uri="{FF2B5EF4-FFF2-40B4-BE49-F238E27FC236}">
                      <a16:creationId xmlns:a16="http://schemas.microsoft.com/office/drawing/2014/main" id="{687FE183-6062-00C2-E9D4-545291D919AB}"/>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9" name="Vrije vorm: vorm 118">
                  <a:extLst>
                    <a:ext uri="{FF2B5EF4-FFF2-40B4-BE49-F238E27FC236}">
                      <a16:creationId xmlns:a16="http://schemas.microsoft.com/office/drawing/2014/main" id="{62B535FF-C159-C62B-358F-2A43EB497193}"/>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14" name="!!linkvorigedia">
              <a:hlinkClick r:id="rId7" action="ppaction://hlinksldjump"/>
              <a:extLst>
                <a:ext uri="{FF2B5EF4-FFF2-40B4-BE49-F238E27FC236}">
                  <a16:creationId xmlns:a16="http://schemas.microsoft.com/office/drawing/2014/main" id="{39163F72-AD95-83ED-33AC-01ADEF21591A}"/>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87" name="!!#deeljezomer">
            <a:hlinkClick r:id="rId8" action="ppaction://hlinksldjump"/>
            <a:extLst>
              <a:ext uri="{FF2B5EF4-FFF2-40B4-BE49-F238E27FC236}">
                <a16:creationId xmlns:a16="http://schemas.microsoft.com/office/drawing/2014/main" id="{F64FBA85-A199-0037-69C8-2B9DE637482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01300025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1+#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fill="hold"/>
                                        <p:tgtEl>
                                          <p:spTgt spid="47"/>
                                        </p:tgtEl>
                                        <p:attrNameLst>
                                          <p:attrName>ppt_x</p:attrName>
                                        </p:attrNameLst>
                                      </p:cBhvr>
                                      <p:tavLst>
                                        <p:tav tm="0">
                                          <p:val>
                                            <p:strVal val="1+#ppt_w/2"/>
                                          </p:val>
                                        </p:tav>
                                        <p:tav tm="100000">
                                          <p:val>
                                            <p:strVal val="#ppt_x"/>
                                          </p:val>
                                        </p:tav>
                                      </p:tavLst>
                                    </p:anim>
                                    <p:anim calcmode="lin" valueType="num">
                                      <p:cBhvr additive="base">
                                        <p:cTn id="12" dur="500" fill="hold"/>
                                        <p:tgtEl>
                                          <p:spTgt spid="47"/>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4"/>
                                        </p:tgtEl>
                                        <p:attrNameLst>
                                          <p:attrName>style.visibility</p:attrName>
                                        </p:attrNameLst>
                                      </p:cBhvr>
                                      <p:to>
                                        <p:strVal val="visible"/>
                                      </p:to>
                                    </p:set>
                                    <p:anim calcmode="lin" valueType="num">
                                      <p:cBhvr>
                                        <p:cTn id="15" dur="500" fill="hold"/>
                                        <p:tgtEl>
                                          <p:spTgt spid="84"/>
                                        </p:tgtEl>
                                        <p:attrNameLst>
                                          <p:attrName>ppt_w</p:attrName>
                                        </p:attrNameLst>
                                      </p:cBhvr>
                                      <p:tavLst>
                                        <p:tav tm="0">
                                          <p:val>
                                            <p:fltVal val="0"/>
                                          </p:val>
                                        </p:tav>
                                        <p:tav tm="100000">
                                          <p:val>
                                            <p:strVal val="#ppt_w"/>
                                          </p:val>
                                        </p:tav>
                                      </p:tavLst>
                                    </p:anim>
                                    <p:anim calcmode="lin" valueType="num">
                                      <p:cBhvr>
                                        <p:cTn id="16" dur="500" fill="hold"/>
                                        <p:tgtEl>
                                          <p:spTgt spid="84"/>
                                        </p:tgtEl>
                                        <p:attrNameLst>
                                          <p:attrName>ppt_h</p:attrName>
                                        </p:attrNameLst>
                                      </p:cBhvr>
                                      <p:tavLst>
                                        <p:tav tm="0">
                                          <p:val>
                                            <p:fltVal val="0"/>
                                          </p:val>
                                        </p:tav>
                                        <p:tav tm="100000">
                                          <p:val>
                                            <p:strVal val="#ppt_h"/>
                                          </p:val>
                                        </p:tav>
                                      </p:tavLst>
                                    </p:anim>
                                    <p:animEffect transition="in" filter="fade">
                                      <p:cBhvr>
                                        <p:cTn id="17" dur="500"/>
                                        <p:tgtEl>
                                          <p:spTgt spid="84"/>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85"/>
                                        </p:tgtEl>
                                        <p:attrNameLst>
                                          <p:attrName>style.visibility</p:attrName>
                                        </p:attrNameLst>
                                      </p:cBhvr>
                                      <p:to>
                                        <p:strVal val="visible"/>
                                      </p:to>
                                    </p:set>
                                    <p:anim calcmode="lin" valueType="num">
                                      <p:cBhvr>
                                        <p:cTn id="20" dur="500" fill="hold"/>
                                        <p:tgtEl>
                                          <p:spTgt spid="85"/>
                                        </p:tgtEl>
                                        <p:attrNameLst>
                                          <p:attrName>ppt_w</p:attrName>
                                        </p:attrNameLst>
                                      </p:cBhvr>
                                      <p:tavLst>
                                        <p:tav tm="0">
                                          <p:val>
                                            <p:fltVal val="0"/>
                                          </p:val>
                                        </p:tav>
                                        <p:tav tm="100000">
                                          <p:val>
                                            <p:strVal val="#ppt_w"/>
                                          </p:val>
                                        </p:tav>
                                      </p:tavLst>
                                    </p:anim>
                                    <p:anim calcmode="lin" valueType="num">
                                      <p:cBhvr>
                                        <p:cTn id="21" dur="500" fill="hold"/>
                                        <p:tgtEl>
                                          <p:spTgt spid="85"/>
                                        </p:tgtEl>
                                        <p:attrNameLst>
                                          <p:attrName>ppt_h</p:attrName>
                                        </p:attrNameLst>
                                      </p:cBhvr>
                                      <p:tavLst>
                                        <p:tav tm="0">
                                          <p:val>
                                            <p:fltVal val="0"/>
                                          </p:val>
                                        </p:tav>
                                        <p:tav tm="100000">
                                          <p:val>
                                            <p:strVal val="#ppt_h"/>
                                          </p:val>
                                        </p:tav>
                                      </p:tavLst>
                                    </p:anim>
                                    <p:animEffect transition="in" filter="fade">
                                      <p:cBhvr>
                                        <p:cTn id="22" dur="500"/>
                                        <p:tgtEl>
                                          <p:spTgt spid="8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86"/>
                                        </p:tgtEl>
                                        <p:attrNameLst>
                                          <p:attrName>style.visibility</p:attrName>
                                        </p:attrNameLst>
                                      </p:cBhvr>
                                      <p:to>
                                        <p:strVal val="visible"/>
                                      </p:to>
                                    </p:set>
                                    <p:anim calcmode="lin" valueType="num">
                                      <p:cBhvr>
                                        <p:cTn id="25" dur="500" fill="hold"/>
                                        <p:tgtEl>
                                          <p:spTgt spid="86"/>
                                        </p:tgtEl>
                                        <p:attrNameLst>
                                          <p:attrName>ppt_w</p:attrName>
                                        </p:attrNameLst>
                                      </p:cBhvr>
                                      <p:tavLst>
                                        <p:tav tm="0">
                                          <p:val>
                                            <p:fltVal val="0"/>
                                          </p:val>
                                        </p:tav>
                                        <p:tav tm="100000">
                                          <p:val>
                                            <p:strVal val="#ppt_w"/>
                                          </p:val>
                                        </p:tav>
                                      </p:tavLst>
                                    </p:anim>
                                    <p:anim calcmode="lin" valueType="num">
                                      <p:cBhvr>
                                        <p:cTn id="26" dur="500" fill="hold"/>
                                        <p:tgtEl>
                                          <p:spTgt spid="86"/>
                                        </p:tgtEl>
                                        <p:attrNameLst>
                                          <p:attrName>ppt_h</p:attrName>
                                        </p:attrNameLst>
                                      </p:cBhvr>
                                      <p:tavLst>
                                        <p:tav tm="0">
                                          <p:val>
                                            <p:fltVal val="0"/>
                                          </p:val>
                                        </p:tav>
                                        <p:tav tm="100000">
                                          <p:val>
                                            <p:strVal val="#ppt_h"/>
                                          </p:val>
                                        </p:tav>
                                      </p:tavLst>
                                    </p:anim>
                                    <p:animEffect transition="in" filter="fade">
                                      <p:cBhvr>
                                        <p:cTn id="27" dur="500"/>
                                        <p:tgtEl>
                                          <p:spTgt spid="86"/>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10"/>
                                        </p:tgtEl>
                                        <p:attrNameLst>
                                          <p:attrName>style.visibility</p:attrName>
                                        </p:attrNameLst>
                                      </p:cBhvr>
                                      <p:to>
                                        <p:strVal val="visible"/>
                                      </p:to>
                                    </p:set>
                                    <p:anim calcmode="lin" valueType="num">
                                      <p:cBhvr>
                                        <p:cTn id="30" dur="500" fill="hold"/>
                                        <p:tgtEl>
                                          <p:spTgt spid="110"/>
                                        </p:tgtEl>
                                        <p:attrNameLst>
                                          <p:attrName>ppt_w</p:attrName>
                                        </p:attrNameLst>
                                      </p:cBhvr>
                                      <p:tavLst>
                                        <p:tav tm="0">
                                          <p:val>
                                            <p:fltVal val="0"/>
                                          </p:val>
                                        </p:tav>
                                        <p:tav tm="100000">
                                          <p:val>
                                            <p:strVal val="#ppt_w"/>
                                          </p:val>
                                        </p:tav>
                                      </p:tavLst>
                                    </p:anim>
                                    <p:anim calcmode="lin" valueType="num">
                                      <p:cBhvr>
                                        <p:cTn id="31" dur="500" fill="hold"/>
                                        <p:tgtEl>
                                          <p:spTgt spid="110"/>
                                        </p:tgtEl>
                                        <p:attrNameLst>
                                          <p:attrName>ppt_h</p:attrName>
                                        </p:attrNameLst>
                                      </p:cBhvr>
                                      <p:tavLst>
                                        <p:tav tm="0">
                                          <p:val>
                                            <p:fltVal val="0"/>
                                          </p:val>
                                        </p:tav>
                                        <p:tav tm="100000">
                                          <p:val>
                                            <p:strVal val="#ppt_h"/>
                                          </p:val>
                                        </p:tav>
                                      </p:tavLst>
                                    </p:anim>
                                    <p:animEffect transition="in" filter="fade">
                                      <p:cBhvr>
                                        <p:cTn id="32" dur="500"/>
                                        <p:tgtEl>
                                          <p:spTgt spid="11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11"/>
                                        </p:tgtEl>
                                        <p:attrNameLst>
                                          <p:attrName>style.visibility</p:attrName>
                                        </p:attrNameLst>
                                      </p:cBhvr>
                                      <p:to>
                                        <p:strVal val="visible"/>
                                      </p:to>
                                    </p:set>
                                    <p:anim calcmode="lin" valueType="num">
                                      <p:cBhvr>
                                        <p:cTn id="35" dur="500" fill="hold"/>
                                        <p:tgtEl>
                                          <p:spTgt spid="111"/>
                                        </p:tgtEl>
                                        <p:attrNameLst>
                                          <p:attrName>ppt_w</p:attrName>
                                        </p:attrNameLst>
                                      </p:cBhvr>
                                      <p:tavLst>
                                        <p:tav tm="0">
                                          <p:val>
                                            <p:fltVal val="0"/>
                                          </p:val>
                                        </p:tav>
                                        <p:tav tm="100000">
                                          <p:val>
                                            <p:strVal val="#ppt_w"/>
                                          </p:val>
                                        </p:tav>
                                      </p:tavLst>
                                    </p:anim>
                                    <p:anim calcmode="lin" valueType="num">
                                      <p:cBhvr>
                                        <p:cTn id="36" dur="500" fill="hold"/>
                                        <p:tgtEl>
                                          <p:spTgt spid="111"/>
                                        </p:tgtEl>
                                        <p:attrNameLst>
                                          <p:attrName>ppt_h</p:attrName>
                                        </p:attrNameLst>
                                      </p:cBhvr>
                                      <p:tavLst>
                                        <p:tav tm="0">
                                          <p:val>
                                            <p:fltVal val="0"/>
                                          </p:val>
                                        </p:tav>
                                        <p:tav tm="100000">
                                          <p:val>
                                            <p:strVal val="#ppt_h"/>
                                          </p:val>
                                        </p:tav>
                                      </p:tavLst>
                                    </p:anim>
                                    <p:animEffect transition="in" filter="fade">
                                      <p:cBhvr>
                                        <p:cTn id="37" dur="500"/>
                                        <p:tgtEl>
                                          <p:spTgt spid="111"/>
                                        </p:tgtEl>
                                      </p:cBhvr>
                                    </p:animEffect>
                                  </p:childTnLst>
                                </p:cTn>
                              </p:par>
                              <p:par>
                                <p:cTn id="38" presetID="6" presetClass="emph" presetSubtype="0" autoRev="1" fill="hold" grpId="1" nodeType="withEffect">
                                  <p:stCondLst>
                                    <p:cond delay="400"/>
                                  </p:stCondLst>
                                  <p:childTnLst>
                                    <p:animScale>
                                      <p:cBhvr>
                                        <p:cTn id="39" dur="200" fill="hold"/>
                                        <p:tgtEl>
                                          <p:spTgt spid="85"/>
                                        </p:tgtEl>
                                      </p:cBhvr>
                                      <p:by x="105000" y="105000"/>
                                    </p:animScale>
                                  </p:childTnLst>
                                </p:cTn>
                              </p:par>
                              <p:par>
                                <p:cTn id="40" presetID="6" presetClass="emph" presetSubtype="0" autoRev="1" fill="hold" grpId="1" nodeType="withEffect">
                                  <p:stCondLst>
                                    <p:cond delay="400"/>
                                  </p:stCondLst>
                                  <p:childTnLst>
                                    <p:animScale>
                                      <p:cBhvr>
                                        <p:cTn id="41" dur="200" fill="hold"/>
                                        <p:tgtEl>
                                          <p:spTgt spid="86"/>
                                        </p:tgtEl>
                                      </p:cBhvr>
                                      <p:by x="105000" y="105000"/>
                                    </p:animScale>
                                  </p:childTnLst>
                                </p:cTn>
                              </p:par>
                              <p:par>
                                <p:cTn id="42" presetID="6" presetClass="emph" presetSubtype="0" autoRev="1" fill="hold" nodeType="withEffect">
                                  <p:stCondLst>
                                    <p:cond delay="400"/>
                                  </p:stCondLst>
                                  <p:childTnLst>
                                    <p:animScale>
                                      <p:cBhvr>
                                        <p:cTn id="43" dur="200" fill="hold"/>
                                        <p:tgtEl>
                                          <p:spTgt spid="84"/>
                                        </p:tgtEl>
                                      </p:cBhvr>
                                      <p:by x="105000" y="105000"/>
                                    </p:animScale>
                                  </p:childTnLst>
                                </p:cTn>
                              </p:par>
                              <p:par>
                                <p:cTn id="44" presetID="6" presetClass="emph" presetSubtype="0" autoRev="1" fill="hold" grpId="1" nodeType="withEffect">
                                  <p:stCondLst>
                                    <p:cond delay="400"/>
                                  </p:stCondLst>
                                  <p:childTnLst>
                                    <p:animScale>
                                      <p:cBhvr>
                                        <p:cTn id="45" dur="200" fill="hold"/>
                                        <p:tgtEl>
                                          <p:spTgt spid="110"/>
                                        </p:tgtEl>
                                      </p:cBhvr>
                                      <p:by x="105000" y="105000"/>
                                    </p:animScale>
                                  </p:childTnLst>
                                </p:cTn>
                              </p:par>
                              <p:par>
                                <p:cTn id="46" presetID="6" presetClass="emph" presetSubtype="0" autoRev="1" fill="hold" grpId="1" nodeType="withEffect">
                                  <p:stCondLst>
                                    <p:cond delay="400"/>
                                  </p:stCondLst>
                                  <p:childTnLst>
                                    <p:animScale>
                                      <p:cBhvr>
                                        <p:cTn id="47" dur="200" fill="hold"/>
                                        <p:tgtEl>
                                          <p:spTgt spid="111"/>
                                        </p:tgtEl>
                                      </p:cBhvr>
                                      <p:by x="105000" y="105000"/>
                                    </p:animScale>
                                  </p:childTnLst>
                                </p:cTn>
                              </p:par>
                              <p:par>
                                <p:cTn id="48" presetID="2" presetClass="entr" presetSubtype="2" decel="100000" fill="hold" grpId="0" nodeType="withEffect">
                                  <p:stCondLst>
                                    <p:cond delay="400"/>
                                  </p:stCondLst>
                                  <p:childTnLst>
                                    <p:set>
                                      <p:cBhvr>
                                        <p:cTn id="49" dur="1" fill="hold">
                                          <p:stCondLst>
                                            <p:cond delay="0"/>
                                          </p:stCondLst>
                                        </p:cTn>
                                        <p:tgtEl>
                                          <p:spTgt spid="20"/>
                                        </p:tgtEl>
                                        <p:attrNameLst>
                                          <p:attrName>style.visibility</p:attrName>
                                        </p:attrNameLst>
                                      </p:cBhvr>
                                      <p:to>
                                        <p:strVal val="visible"/>
                                      </p:to>
                                    </p:set>
                                    <p:anim calcmode="lin" valueType="num">
                                      <p:cBhvr additive="base">
                                        <p:cTn id="50" dur="500" fill="hold"/>
                                        <p:tgtEl>
                                          <p:spTgt spid="20"/>
                                        </p:tgtEl>
                                        <p:attrNameLst>
                                          <p:attrName>ppt_x</p:attrName>
                                        </p:attrNameLst>
                                      </p:cBhvr>
                                      <p:tavLst>
                                        <p:tav tm="0">
                                          <p:val>
                                            <p:strVal val="1+#ppt_w/2"/>
                                          </p:val>
                                        </p:tav>
                                        <p:tav tm="100000">
                                          <p:val>
                                            <p:strVal val="#ppt_x"/>
                                          </p:val>
                                        </p:tav>
                                      </p:tavLst>
                                    </p:anim>
                                    <p:anim calcmode="lin" valueType="num">
                                      <p:cBhvr additive="base">
                                        <p:cTn id="51" dur="500" fill="hold"/>
                                        <p:tgtEl>
                                          <p:spTgt spid="20"/>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60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1+#ppt_w/2"/>
                                          </p:val>
                                        </p:tav>
                                        <p:tav tm="100000">
                                          <p:val>
                                            <p:strVal val="#ppt_x"/>
                                          </p:val>
                                        </p:tav>
                                      </p:tavLst>
                                    </p:anim>
                                    <p:anim calcmode="lin" valueType="num">
                                      <p:cBhvr additive="base">
                                        <p:cTn id="55" dur="500" fill="hold"/>
                                        <p:tgtEl>
                                          <p:spTgt spid="19"/>
                                        </p:tgtEl>
                                        <p:attrNameLst>
                                          <p:attrName>ppt_y</p:attrName>
                                        </p:attrNameLst>
                                      </p:cBhvr>
                                      <p:tavLst>
                                        <p:tav tm="0">
                                          <p:val>
                                            <p:strVal val="#ppt_y"/>
                                          </p:val>
                                        </p:tav>
                                        <p:tav tm="100000">
                                          <p:val>
                                            <p:strVal val="#ppt_y"/>
                                          </p:val>
                                        </p:tav>
                                      </p:tavLst>
                                    </p:anim>
                                  </p:childTnLst>
                                </p:cTn>
                              </p:par>
                              <p:par>
                                <p:cTn id="56" presetID="49" presetClass="entr" presetSubtype="0" decel="100000" fill="hold" nodeType="withEffect">
                                  <p:stCondLst>
                                    <p:cond delay="600"/>
                                  </p:stCondLst>
                                  <p:childTnLst>
                                    <p:set>
                                      <p:cBhvr>
                                        <p:cTn id="57" dur="1" fill="hold">
                                          <p:stCondLst>
                                            <p:cond delay="0"/>
                                          </p:stCondLst>
                                        </p:cTn>
                                        <p:tgtEl>
                                          <p:spTgt spid="87"/>
                                        </p:tgtEl>
                                        <p:attrNameLst>
                                          <p:attrName>style.visibility</p:attrName>
                                        </p:attrNameLst>
                                      </p:cBhvr>
                                      <p:to>
                                        <p:strVal val="visible"/>
                                      </p:to>
                                    </p:set>
                                    <p:anim calcmode="lin" valueType="num">
                                      <p:cBhvr>
                                        <p:cTn id="58" dur="500" fill="hold"/>
                                        <p:tgtEl>
                                          <p:spTgt spid="87"/>
                                        </p:tgtEl>
                                        <p:attrNameLst>
                                          <p:attrName>ppt_w</p:attrName>
                                        </p:attrNameLst>
                                      </p:cBhvr>
                                      <p:tavLst>
                                        <p:tav tm="0">
                                          <p:val>
                                            <p:fltVal val="0"/>
                                          </p:val>
                                        </p:tav>
                                        <p:tav tm="100000">
                                          <p:val>
                                            <p:strVal val="#ppt_w"/>
                                          </p:val>
                                        </p:tav>
                                      </p:tavLst>
                                    </p:anim>
                                    <p:anim calcmode="lin" valueType="num">
                                      <p:cBhvr>
                                        <p:cTn id="59" dur="500" fill="hold"/>
                                        <p:tgtEl>
                                          <p:spTgt spid="87"/>
                                        </p:tgtEl>
                                        <p:attrNameLst>
                                          <p:attrName>ppt_h</p:attrName>
                                        </p:attrNameLst>
                                      </p:cBhvr>
                                      <p:tavLst>
                                        <p:tav tm="0">
                                          <p:val>
                                            <p:fltVal val="0"/>
                                          </p:val>
                                        </p:tav>
                                        <p:tav tm="100000">
                                          <p:val>
                                            <p:strVal val="#ppt_h"/>
                                          </p:val>
                                        </p:tav>
                                      </p:tavLst>
                                    </p:anim>
                                    <p:anim calcmode="lin" valueType="num">
                                      <p:cBhvr>
                                        <p:cTn id="60" dur="500" fill="hold"/>
                                        <p:tgtEl>
                                          <p:spTgt spid="87"/>
                                        </p:tgtEl>
                                        <p:attrNameLst>
                                          <p:attrName>style.rotation</p:attrName>
                                        </p:attrNameLst>
                                      </p:cBhvr>
                                      <p:tavLst>
                                        <p:tav tm="0">
                                          <p:val>
                                            <p:fltVal val="360"/>
                                          </p:val>
                                        </p:tav>
                                        <p:tav tm="100000">
                                          <p:val>
                                            <p:fltVal val="0"/>
                                          </p:val>
                                        </p:tav>
                                      </p:tavLst>
                                    </p:anim>
                                    <p:animEffect transition="in" filter="fade">
                                      <p:cBhvr>
                                        <p:cTn id="61" dur="500"/>
                                        <p:tgtEl>
                                          <p:spTgt spid="87"/>
                                        </p:tgtEl>
                                      </p:cBhvr>
                                    </p:animEffect>
                                  </p:childTnLst>
                                </p:cTn>
                              </p:par>
                              <p:par>
                                <p:cTn id="62" presetID="32" presetClass="emph" presetSubtype="0" repeatCount="2000" fill="hold" nodeType="withEffect">
                                  <p:stCondLst>
                                    <p:cond delay="600"/>
                                  </p:stCondLst>
                                  <p:childTnLst>
                                    <p:animRot by="120000">
                                      <p:cBhvr>
                                        <p:cTn id="63" dur="50" fill="hold">
                                          <p:stCondLst>
                                            <p:cond delay="0"/>
                                          </p:stCondLst>
                                        </p:cTn>
                                        <p:tgtEl>
                                          <p:spTgt spid="87"/>
                                        </p:tgtEl>
                                        <p:attrNameLst>
                                          <p:attrName>r</p:attrName>
                                        </p:attrNameLst>
                                      </p:cBhvr>
                                    </p:animRot>
                                    <p:animRot by="-240000">
                                      <p:cBhvr>
                                        <p:cTn id="64" dur="100" fill="hold">
                                          <p:stCondLst>
                                            <p:cond delay="100"/>
                                          </p:stCondLst>
                                        </p:cTn>
                                        <p:tgtEl>
                                          <p:spTgt spid="87"/>
                                        </p:tgtEl>
                                        <p:attrNameLst>
                                          <p:attrName>r</p:attrName>
                                        </p:attrNameLst>
                                      </p:cBhvr>
                                    </p:animRot>
                                    <p:animRot by="240000">
                                      <p:cBhvr>
                                        <p:cTn id="65" dur="100" fill="hold">
                                          <p:stCondLst>
                                            <p:cond delay="200"/>
                                          </p:stCondLst>
                                        </p:cTn>
                                        <p:tgtEl>
                                          <p:spTgt spid="87"/>
                                        </p:tgtEl>
                                        <p:attrNameLst>
                                          <p:attrName>r</p:attrName>
                                        </p:attrNameLst>
                                      </p:cBhvr>
                                    </p:animRot>
                                    <p:animRot by="-240000">
                                      <p:cBhvr>
                                        <p:cTn id="66" dur="100" fill="hold">
                                          <p:stCondLst>
                                            <p:cond delay="300"/>
                                          </p:stCondLst>
                                        </p:cTn>
                                        <p:tgtEl>
                                          <p:spTgt spid="87"/>
                                        </p:tgtEl>
                                        <p:attrNameLst>
                                          <p:attrName>r</p:attrName>
                                        </p:attrNameLst>
                                      </p:cBhvr>
                                    </p:animRot>
                                    <p:animRot by="120000">
                                      <p:cBhvr>
                                        <p:cTn id="67" dur="100" fill="hold">
                                          <p:stCondLst>
                                            <p:cond delay="400"/>
                                          </p:stCondLst>
                                        </p:cTn>
                                        <p:tgtEl>
                                          <p:spTgt spid="8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19" grpId="0"/>
      <p:bldP spid="20" grpId="0"/>
      <p:bldP spid="85" grpId="0" animBg="1"/>
      <p:bldP spid="85" grpId="1" animBg="1"/>
      <p:bldP spid="86" grpId="0" animBg="1"/>
      <p:bldP spid="86" grpId="1" animBg="1"/>
      <p:bldP spid="110" grpId="0" animBg="1"/>
      <p:bldP spid="110" grpId="1" animBg="1"/>
      <p:bldP spid="111" grpId="0" animBg="1"/>
      <p:bldP spid="111" grpId="1" animBg="1"/>
    </p:bldLst>
  </p:timing>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2F416056-8853-C28D-C35F-E89D54DE1B43}"/>
              </a:ext>
            </a:extLst>
          </p:cNvPr>
          <p:cNvSpPr/>
          <p:nvPr/>
        </p:nvSpPr>
        <p:spPr>
          <a:xfrm>
            <a:off x="205946" y="197708"/>
            <a:ext cx="11780108" cy="6462584"/>
          </a:xfrm>
          <a:prstGeom prst="rect">
            <a:avLst/>
          </a:prstGeom>
          <a:solidFill>
            <a:srgbClr val="FEB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4" name="Groep 43">
            <a:extLst>
              <a:ext uri="{FF2B5EF4-FFF2-40B4-BE49-F238E27FC236}">
                <a16:creationId xmlns:a16="http://schemas.microsoft.com/office/drawing/2014/main" id="{8EBC34F6-226E-573E-0B5E-AC6F59A70CE6}"/>
              </a:ext>
            </a:extLst>
          </p:cNvPr>
          <p:cNvGrpSpPr/>
          <p:nvPr/>
        </p:nvGrpSpPr>
        <p:grpSpPr>
          <a:xfrm>
            <a:off x="205947" y="4667233"/>
            <a:ext cx="11780108" cy="2001786"/>
            <a:chOff x="2853383" y="4796135"/>
            <a:chExt cx="9144000" cy="1872883"/>
          </a:xfrm>
          <a:solidFill>
            <a:srgbClr val="FFDED1"/>
          </a:solidFill>
        </p:grpSpPr>
        <p:sp>
          <p:nvSpPr>
            <p:cNvPr id="45" name="Vrije vorm: vorm 44">
              <a:extLst>
                <a:ext uri="{FF2B5EF4-FFF2-40B4-BE49-F238E27FC236}">
                  <a16:creationId xmlns:a16="http://schemas.microsoft.com/office/drawing/2014/main" id="{51D8FC3D-D3E1-B82C-56CC-4E257BDEF0A8}"/>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6" name="Vrije vorm: vorm 45">
              <a:extLst>
                <a:ext uri="{FF2B5EF4-FFF2-40B4-BE49-F238E27FC236}">
                  <a16:creationId xmlns:a16="http://schemas.microsoft.com/office/drawing/2014/main" id="{C6F207D9-DDF1-C5BB-79BC-B61750A18C3E}"/>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foodtruckfun">
            <a:extLst>
              <a:ext uri="{FF2B5EF4-FFF2-40B4-BE49-F238E27FC236}">
                <a16:creationId xmlns:a16="http://schemas.microsoft.com/office/drawing/2014/main" id="{7CCF6DEF-0A74-269E-AB6E-87C80DD05485}"/>
              </a:ext>
            </a:extLst>
          </p:cNvPr>
          <p:cNvSpPr/>
          <p:nvPr/>
        </p:nvSpPr>
        <p:spPr>
          <a:xfrm rot="18630157">
            <a:off x="-612149" y="313802"/>
            <a:ext cx="6022266" cy="5158712"/>
          </a:xfrm>
          <a:custGeom>
            <a:avLst/>
            <a:gdLst>
              <a:gd name="connsiteX0" fmla="*/ 5623404 w 6022266"/>
              <a:gd name="connsiteY0" fmla="*/ 1130836 h 5158712"/>
              <a:gd name="connsiteX1" fmla="*/ 4663808 w 6022266"/>
              <a:gd name="connsiteY1" fmla="*/ 289520 h 5158712"/>
              <a:gd name="connsiteX2" fmla="*/ 3405648 w 6022266"/>
              <a:gd name="connsiteY2" fmla="*/ 495 h 5158712"/>
              <a:gd name="connsiteX3" fmla="*/ 2759877 w 6022266"/>
              <a:gd name="connsiteY3" fmla="*/ 61543 h 5158712"/>
              <a:gd name="connsiteX4" fmla="*/ 2248598 w 6022266"/>
              <a:gd name="connsiteY4" fmla="*/ 31019 h 5158712"/>
              <a:gd name="connsiteX5" fmla="*/ 1032412 w 6022266"/>
              <a:gd name="connsiteY5" fmla="*/ 507002 h 5158712"/>
              <a:gd name="connsiteX6" fmla="*/ 210170 w 6022266"/>
              <a:gd name="connsiteY6" fmla="*/ 1497124 h 5158712"/>
              <a:gd name="connsiteX7" fmla="*/ 147215 w 6022266"/>
              <a:gd name="connsiteY7" fmla="*/ 1649743 h 5158712"/>
              <a:gd name="connsiteX8" fmla="*/ 925577 w 6022266"/>
              <a:gd name="connsiteY8" fmla="*/ 4475115 h 5158712"/>
              <a:gd name="connsiteX9" fmla="*/ 2405989 w 6022266"/>
              <a:gd name="connsiteY9" fmla="*/ 5101809 h 5158712"/>
              <a:gd name="connsiteX10" fmla="*/ 5348688 w 6022266"/>
              <a:gd name="connsiteY10" fmla="*/ 4270032 h 5158712"/>
              <a:gd name="connsiteX11" fmla="*/ 5623404 w 6022266"/>
              <a:gd name="connsiteY11" fmla="*/ 1130836 h 515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22266" h="5158712" fill="none" extrusionOk="0">
                <a:moveTo>
                  <a:pt x="5623404" y="1130836"/>
                </a:moveTo>
                <a:cubicBezTo>
                  <a:pt x="5382102" y="737487"/>
                  <a:pt x="5085526" y="422283"/>
                  <a:pt x="4663808" y="289520"/>
                </a:cubicBezTo>
                <a:cubicBezTo>
                  <a:pt x="4291447" y="35930"/>
                  <a:pt x="3836293" y="-45148"/>
                  <a:pt x="3405648" y="495"/>
                </a:cubicBezTo>
                <a:cubicBezTo>
                  <a:pt x="3191839" y="-31889"/>
                  <a:pt x="3001274" y="73932"/>
                  <a:pt x="2759877" y="61543"/>
                </a:cubicBezTo>
                <a:cubicBezTo>
                  <a:pt x="2592953" y="71978"/>
                  <a:pt x="2423387" y="15829"/>
                  <a:pt x="2248598" y="31019"/>
                </a:cubicBezTo>
                <a:cubicBezTo>
                  <a:pt x="1869569" y="67015"/>
                  <a:pt x="1443468" y="242998"/>
                  <a:pt x="1032412" y="507002"/>
                </a:cubicBezTo>
                <a:cubicBezTo>
                  <a:pt x="646867" y="772126"/>
                  <a:pt x="313992" y="1114422"/>
                  <a:pt x="210170" y="1497124"/>
                </a:cubicBezTo>
                <a:cubicBezTo>
                  <a:pt x="187050" y="1544892"/>
                  <a:pt x="162168" y="1589925"/>
                  <a:pt x="147215" y="1649743"/>
                </a:cubicBezTo>
                <a:cubicBezTo>
                  <a:pt x="-221276" y="2656650"/>
                  <a:pt x="186203" y="3902113"/>
                  <a:pt x="925577" y="4475115"/>
                </a:cubicBezTo>
                <a:cubicBezTo>
                  <a:pt x="1440151" y="4859430"/>
                  <a:pt x="1804234" y="5019804"/>
                  <a:pt x="2405989" y="5101809"/>
                </a:cubicBezTo>
                <a:cubicBezTo>
                  <a:pt x="3471881" y="5405823"/>
                  <a:pt x="4637504" y="5003132"/>
                  <a:pt x="5348688" y="4270032"/>
                </a:cubicBezTo>
                <a:cubicBezTo>
                  <a:pt x="6324885" y="3383035"/>
                  <a:pt x="6299934" y="1910513"/>
                  <a:pt x="5623404" y="1130836"/>
                </a:cubicBezTo>
                <a:close/>
              </a:path>
              <a:path w="6022266" h="5158712" stroke="0" extrusionOk="0">
                <a:moveTo>
                  <a:pt x="5623404" y="1130836"/>
                </a:moveTo>
                <a:cubicBezTo>
                  <a:pt x="5385528" y="780295"/>
                  <a:pt x="5055094" y="514760"/>
                  <a:pt x="4663808" y="289520"/>
                </a:cubicBezTo>
                <a:cubicBezTo>
                  <a:pt x="4241293" y="154278"/>
                  <a:pt x="3798737" y="-34924"/>
                  <a:pt x="3405648" y="495"/>
                </a:cubicBezTo>
                <a:cubicBezTo>
                  <a:pt x="3186232" y="-11705"/>
                  <a:pt x="2944589" y="93699"/>
                  <a:pt x="2759877" y="61543"/>
                </a:cubicBezTo>
                <a:cubicBezTo>
                  <a:pt x="2566722" y="39760"/>
                  <a:pt x="2406258" y="23257"/>
                  <a:pt x="2248598" y="31019"/>
                </a:cubicBezTo>
                <a:cubicBezTo>
                  <a:pt x="1860460" y="116893"/>
                  <a:pt x="1369684" y="247958"/>
                  <a:pt x="1032412" y="507002"/>
                </a:cubicBezTo>
                <a:cubicBezTo>
                  <a:pt x="703090" y="810990"/>
                  <a:pt x="403010" y="1109842"/>
                  <a:pt x="210170" y="1497124"/>
                </a:cubicBezTo>
                <a:cubicBezTo>
                  <a:pt x="180233" y="1548585"/>
                  <a:pt x="165439" y="1596191"/>
                  <a:pt x="147215" y="1649743"/>
                </a:cubicBezTo>
                <a:cubicBezTo>
                  <a:pt x="-9589" y="2598975"/>
                  <a:pt x="187577" y="3804036"/>
                  <a:pt x="925577" y="4475115"/>
                </a:cubicBezTo>
                <a:cubicBezTo>
                  <a:pt x="1396237" y="4805385"/>
                  <a:pt x="1912316" y="5034384"/>
                  <a:pt x="2405989" y="5101809"/>
                </a:cubicBezTo>
                <a:cubicBezTo>
                  <a:pt x="3483194" y="5331677"/>
                  <a:pt x="4757858" y="4890168"/>
                  <a:pt x="5348688" y="4270032"/>
                </a:cubicBezTo>
                <a:cubicBezTo>
                  <a:pt x="5989321" y="3583703"/>
                  <a:pt x="6189230" y="2175822"/>
                  <a:pt x="5623404" y="1130836"/>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foodtruckfun">
            <a:extLst>
              <a:ext uri="{FF2B5EF4-FFF2-40B4-BE49-F238E27FC236}">
                <a16:creationId xmlns:a16="http://schemas.microsoft.com/office/drawing/2014/main" id="{26711748-1A32-911E-2B82-7CBC941F1B82}"/>
              </a:ext>
            </a:extLst>
          </p:cNvPr>
          <p:cNvSpPr/>
          <p:nvPr/>
        </p:nvSpPr>
        <p:spPr>
          <a:xfrm rot="18630157">
            <a:off x="-491096" y="417495"/>
            <a:ext cx="5780164" cy="4951326"/>
          </a:xfrm>
          <a:custGeom>
            <a:avLst/>
            <a:gdLst>
              <a:gd name="connsiteX0" fmla="*/ 5397337 w 5780164"/>
              <a:gd name="connsiteY0" fmla="*/ 1085375 h 4951326"/>
              <a:gd name="connsiteX1" fmla="*/ 4476317 w 5780164"/>
              <a:gd name="connsiteY1" fmla="*/ 277881 h 4951326"/>
              <a:gd name="connsiteX2" fmla="*/ 3268737 w 5780164"/>
              <a:gd name="connsiteY2" fmla="*/ 475 h 4951326"/>
              <a:gd name="connsiteX3" fmla="*/ 2648927 w 5780164"/>
              <a:gd name="connsiteY3" fmla="*/ 59069 h 4951326"/>
              <a:gd name="connsiteX4" fmla="*/ 2158202 w 5780164"/>
              <a:gd name="connsiteY4" fmla="*/ 29772 h 4951326"/>
              <a:gd name="connsiteX5" fmla="*/ 990908 w 5780164"/>
              <a:gd name="connsiteY5" fmla="*/ 486620 h 4951326"/>
              <a:gd name="connsiteX6" fmla="*/ 201721 w 5780164"/>
              <a:gd name="connsiteY6" fmla="*/ 1436938 h 4951326"/>
              <a:gd name="connsiteX7" fmla="*/ 141296 w 5780164"/>
              <a:gd name="connsiteY7" fmla="*/ 1583421 h 4951326"/>
              <a:gd name="connsiteX8" fmla="*/ 888368 w 5780164"/>
              <a:gd name="connsiteY8" fmla="*/ 4295210 h 4951326"/>
              <a:gd name="connsiteX9" fmla="*/ 2309265 w 5780164"/>
              <a:gd name="connsiteY9" fmla="*/ 4896711 h 4951326"/>
              <a:gd name="connsiteX10" fmla="*/ 5133665 w 5780164"/>
              <a:gd name="connsiteY10" fmla="*/ 4098371 h 4951326"/>
              <a:gd name="connsiteX11" fmla="*/ 5397337 w 5780164"/>
              <a:gd name="connsiteY11" fmla="*/ 1085375 h 495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0164" h="4951326" fill="none" extrusionOk="0">
                <a:moveTo>
                  <a:pt x="5397337" y="1085375"/>
                </a:moveTo>
                <a:cubicBezTo>
                  <a:pt x="5163073" y="684786"/>
                  <a:pt x="4847934" y="459395"/>
                  <a:pt x="4476317" y="277881"/>
                </a:cubicBezTo>
                <a:cubicBezTo>
                  <a:pt x="4112020" y="60166"/>
                  <a:pt x="3682933" y="-33831"/>
                  <a:pt x="3268737" y="475"/>
                </a:cubicBezTo>
                <a:cubicBezTo>
                  <a:pt x="3063072" y="-24429"/>
                  <a:pt x="2864087" y="66693"/>
                  <a:pt x="2648927" y="59069"/>
                </a:cubicBezTo>
                <a:cubicBezTo>
                  <a:pt x="2492627" y="77990"/>
                  <a:pt x="2322095" y="25735"/>
                  <a:pt x="2158202" y="29772"/>
                </a:cubicBezTo>
                <a:cubicBezTo>
                  <a:pt x="1783749" y="65774"/>
                  <a:pt x="1357806" y="237342"/>
                  <a:pt x="990908" y="486620"/>
                </a:cubicBezTo>
                <a:cubicBezTo>
                  <a:pt x="607958" y="745345"/>
                  <a:pt x="329667" y="1064752"/>
                  <a:pt x="201721" y="1436938"/>
                </a:cubicBezTo>
                <a:cubicBezTo>
                  <a:pt x="178524" y="1474777"/>
                  <a:pt x="156856" y="1528438"/>
                  <a:pt x="141296" y="1583421"/>
                </a:cubicBezTo>
                <a:cubicBezTo>
                  <a:pt x="-231422" y="2659525"/>
                  <a:pt x="138595" y="3701301"/>
                  <a:pt x="888368" y="4295210"/>
                </a:cubicBezTo>
                <a:cubicBezTo>
                  <a:pt x="1319481" y="4633553"/>
                  <a:pt x="1728719" y="4818461"/>
                  <a:pt x="2309265" y="4896711"/>
                </a:cubicBezTo>
                <a:cubicBezTo>
                  <a:pt x="3336421" y="5214612"/>
                  <a:pt x="4444410" y="4815872"/>
                  <a:pt x="5133665" y="4098371"/>
                </a:cubicBezTo>
                <a:cubicBezTo>
                  <a:pt x="6074087" y="3245914"/>
                  <a:pt x="6016714" y="1928391"/>
                  <a:pt x="5397337" y="1085375"/>
                </a:cubicBezTo>
                <a:close/>
              </a:path>
              <a:path w="5780164" h="4951326" stroke="0" extrusionOk="0">
                <a:moveTo>
                  <a:pt x="5397337" y="1085375"/>
                </a:moveTo>
                <a:cubicBezTo>
                  <a:pt x="5166963" y="806131"/>
                  <a:pt x="4853448" y="501307"/>
                  <a:pt x="4476317" y="277881"/>
                </a:cubicBezTo>
                <a:cubicBezTo>
                  <a:pt x="4085251" y="123043"/>
                  <a:pt x="3641705" y="-36352"/>
                  <a:pt x="3268737" y="475"/>
                </a:cubicBezTo>
                <a:cubicBezTo>
                  <a:pt x="3057235" y="-16573"/>
                  <a:pt x="2834221" y="83074"/>
                  <a:pt x="2648927" y="59069"/>
                </a:cubicBezTo>
                <a:cubicBezTo>
                  <a:pt x="2480777" y="53166"/>
                  <a:pt x="2307518" y="23378"/>
                  <a:pt x="2158202" y="29772"/>
                </a:cubicBezTo>
                <a:cubicBezTo>
                  <a:pt x="1781282" y="108415"/>
                  <a:pt x="1312036" y="237489"/>
                  <a:pt x="990908" y="486620"/>
                </a:cubicBezTo>
                <a:cubicBezTo>
                  <a:pt x="658058" y="739565"/>
                  <a:pt x="390902" y="1068022"/>
                  <a:pt x="201721" y="1436938"/>
                </a:cubicBezTo>
                <a:cubicBezTo>
                  <a:pt x="176407" y="1485427"/>
                  <a:pt x="155986" y="1525329"/>
                  <a:pt x="141296" y="1583421"/>
                </a:cubicBezTo>
                <a:cubicBezTo>
                  <a:pt x="-38386" y="2498517"/>
                  <a:pt x="160018" y="3655534"/>
                  <a:pt x="888368" y="4295210"/>
                </a:cubicBezTo>
                <a:cubicBezTo>
                  <a:pt x="1319184" y="4616253"/>
                  <a:pt x="1868710" y="4853118"/>
                  <a:pt x="2309265" y="4896711"/>
                </a:cubicBezTo>
                <a:cubicBezTo>
                  <a:pt x="3365719" y="5153640"/>
                  <a:pt x="4537965" y="4724810"/>
                  <a:pt x="5133665" y="4098371"/>
                </a:cubicBezTo>
                <a:cubicBezTo>
                  <a:pt x="5726684" y="3461356"/>
                  <a:pt x="5911133" y="2138200"/>
                  <a:pt x="5397337" y="1085375"/>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 name="!!foodtruckfun">
            <a:extLst>
              <a:ext uri="{FF2B5EF4-FFF2-40B4-BE49-F238E27FC236}">
                <a16:creationId xmlns:a16="http://schemas.microsoft.com/office/drawing/2014/main" id="{1E55FA09-3DD1-C85B-9C49-5450B6C69F3A}"/>
              </a:ext>
            </a:extLst>
          </p:cNvPr>
          <p:cNvSpPr/>
          <p:nvPr/>
        </p:nvSpPr>
        <p:spPr>
          <a:xfrm>
            <a:off x="7452224" y="1854053"/>
            <a:ext cx="4222542" cy="649059"/>
          </a:xfrm>
          <a:prstGeom prst="roundRect">
            <a:avLst/>
          </a:prstGeom>
          <a:solidFill>
            <a:srgbClr val="FD743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Foodtruck Fun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6" name="!!foto1_element">
            <a:extLst>
              <a:ext uri="{FF2B5EF4-FFF2-40B4-BE49-F238E27FC236}">
                <a16:creationId xmlns:a16="http://schemas.microsoft.com/office/drawing/2014/main" id="{A8EAE50B-C52F-8F61-3B3A-7489C26583C8}"/>
              </a:ext>
            </a:extLst>
          </p:cNvPr>
          <p:cNvSpPr/>
          <p:nvPr/>
        </p:nvSpPr>
        <p:spPr>
          <a:xfrm rot="5400000">
            <a:off x="3187326" y="4103138"/>
            <a:ext cx="2748758" cy="2920358"/>
          </a:xfrm>
          <a:custGeom>
            <a:avLst/>
            <a:gdLst>
              <a:gd name="connsiteX0" fmla="*/ 219267 w 2748758"/>
              <a:gd name="connsiteY0" fmla="*/ 2243217 h 2920358"/>
              <a:gd name="connsiteX1" fmla="*/ 1949997 w 2748758"/>
              <a:gd name="connsiteY1" fmla="*/ 2821681 h 2920358"/>
              <a:gd name="connsiteX2" fmla="*/ 2676411 w 2748758"/>
              <a:gd name="connsiteY2" fmla="*/ 1172926 h 2920358"/>
              <a:gd name="connsiteX3" fmla="*/ 1798051 w 2748758"/>
              <a:gd name="connsiteY3" fmla="*/ 248583 h 2920358"/>
              <a:gd name="connsiteX4" fmla="*/ 979669 w 2748758"/>
              <a:gd name="connsiteY4" fmla="*/ 1336 h 2920358"/>
              <a:gd name="connsiteX5" fmla="*/ 473179 w 2748758"/>
              <a:gd name="connsiteY5" fmla="*/ 223925 h 2920358"/>
              <a:gd name="connsiteX6" fmla="*/ 209271 w 2748758"/>
              <a:gd name="connsiteY6" fmla="*/ 511158 h 2920358"/>
              <a:gd name="connsiteX7" fmla="*/ 11340 w 2748758"/>
              <a:gd name="connsiteY7" fmla="*/ 1607439 h 2920358"/>
              <a:gd name="connsiteX8" fmla="*/ 219267 w 2748758"/>
              <a:gd name="connsiteY8" fmla="*/ 2243883 h 2920358"/>
              <a:gd name="connsiteX9" fmla="*/ 219267 w 2748758"/>
              <a:gd name="connsiteY9" fmla="*/ 2243217 h 292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8758" h="2920358" fill="none" extrusionOk="0">
                <a:moveTo>
                  <a:pt x="219267" y="2243217"/>
                </a:moveTo>
                <a:cubicBezTo>
                  <a:pt x="498898" y="2732999"/>
                  <a:pt x="1252462" y="3082087"/>
                  <a:pt x="1949997" y="2821681"/>
                </a:cubicBezTo>
                <a:cubicBezTo>
                  <a:pt x="2546978" y="2565120"/>
                  <a:pt x="2914142" y="1903615"/>
                  <a:pt x="2676411" y="1172926"/>
                </a:cubicBezTo>
                <a:cubicBezTo>
                  <a:pt x="2571480" y="725865"/>
                  <a:pt x="2183711" y="393851"/>
                  <a:pt x="1798051" y="248583"/>
                </a:cubicBezTo>
                <a:cubicBezTo>
                  <a:pt x="1502540" y="122093"/>
                  <a:pt x="1262419" y="-11837"/>
                  <a:pt x="979669" y="1336"/>
                </a:cubicBezTo>
                <a:cubicBezTo>
                  <a:pt x="779617" y="34491"/>
                  <a:pt x="587961" y="77473"/>
                  <a:pt x="473179" y="223925"/>
                </a:cubicBezTo>
                <a:cubicBezTo>
                  <a:pt x="369443" y="301409"/>
                  <a:pt x="294039" y="389235"/>
                  <a:pt x="209271" y="511158"/>
                </a:cubicBezTo>
                <a:cubicBezTo>
                  <a:pt x="29373" y="824643"/>
                  <a:pt x="-43999" y="1302070"/>
                  <a:pt x="11340" y="1607439"/>
                </a:cubicBezTo>
                <a:cubicBezTo>
                  <a:pt x="21677" y="1823960"/>
                  <a:pt x="88064" y="2050350"/>
                  <a:pt x="219267" y="2243883"/>
                </a:cubicBezTo>
                <a:cubicBezTo>
                  <a:pt x="219242" y="2243587"/>
                  <a:pt x="219272" y="2243530"/>
                  <a:pt x="219267" y="2243217"/>
                </a:cubicBezTo>
                <a:close/>
              </a:path>
              <a:path w="2748758" h="2920358" stroke="0" extrusionOk="0">
                <a:moveTo>
                  <a:pt x="219267" y="2243217"/>
                </a:moveTo>
                <a:cubicBezTo>
                  <a:pt x="555906" y="2852341"/>
                  <a:pt x="1335564" y="3091677"/>
                  <a:pt x="1949997" y="2821681"/>
                </a:cubicBezTo>
                <a:cubicBezTo>
                  <a:pt x="2603166" y="2624051"/>
                  <a:pt x="2940670" y="1745929"/>
                  <a:pt x="2676411" y="1172926"/>
                </a:cubicBezTo>
                <a:cubicBezTo>
                  <a:pt x="2580722" y="818672"/>
                  <a:pt x="2171143" y="545899"/>
                  <a:pt x="1798051" y="248583"/>
                </a:cubicBezTo>
                <a:cubicBezTo>
                  <a:pt x="1563489" y="102674"/>
                  <a:pt x="1255230" y="-9912"/>
                  <a:pt x="979669" y="1336"/>
                </a:cubicBezTo>
                <a:cubicBezTo>
                  <a:pt x="782497" y="-24340"/>
                  <a:pt x="624360" y="75002"/>
                  <a:pt x="473179" y="223925"/>
                </a:cubicBezTo>
                <a:cubicBezTo>
                  <a:pt x="384104" y="300603"/>
                  <a:pt x="267387" y="394326"/>
                  <a:pt x="209271" y="511158"/>
                </a:cubicBezTo>
                <a:cubicBezTo>
                  <a:pt x="36527" y="760303"/>
                  <a:pt x="-31214" y="1258703"/>
                  <a:pt x="11340" y="1607439"/>
                </a:cubicBezTo>
                <a:cubicBezTo>
                  <a:pt x="19199" y="1831516"/>
                  <a:pt x="107725" y="2091641"/>
                  <a:pt x="219267" y="2243883"/>
                </a:cubicBezTo>
                <a:cubicBezTo>
                  <a:pt x="219228" y="2243619"/>
                  <a:pt x="219275" y="2243433"/>
                  <a:pt x="219267" y="224321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D8BC2C41-AE89-8525-F15D-0DCB0EEC8E46}"/>
              </a:ext>
            </a:extLst>
          </p:cNvPr>
          <p:cNvSpPr/>
          <p:nvPr/>
        </p:nvSpPr>
        <p:spPr>
          <a:xfrm rot="5400000">
            <a:off x="4161990" y="454657"/>
            <a:ext cx="2974454" cy="3094470"/>
          </a:xfrm>
          <a:custGeom>
            <a:avLst/>
            <a:gdLst>
              <a:gd name="connsiteX0" fmla="*/ 1466076 w 2974454"/>
              <a:gd name="connsiteY0" fmla="*/ 5607 h 3094470"/>
              <a:gd name="connsiteX1" fmla="*/ 152903 w 2974454"/>
              <a:gd name="connsiteY1" fmla="*/ 1015656 h 3094470"/>
              <a:gd name="connsiteX2" fmla="*/ 22166 w 2974454"/>
              <a:gd name="connsiteY2" fmla="*/ 1955064 h 3094470"/>
              <a:gd name="connsiteX3" fmla="*/ 1142395 w 2974454"/>
              <a:gd name="connsiteY3" fmla="*/ 3068964 h 3094470"/>
              <a:gd name="connsiteX4" fmla="*/ 2631639 w 2974454"/>
              <a:gd name="connsiteY4" fmla="*/ 2498045 h 3094470"/>
              <a:gd name="connsiteX5" fmla="*/ 2936869 w 2974454"/>
              <a:gd name="connsiteY5" fmla="*/ 1831707 h 3094470"/>
              <a:gd name="connsiteX6" fmla="*/ 2932125 w 2974454"/>
              <a:gd name="connsiteY6" fmla="*/ 1091041 h 3094470"/>
              <a:gd name="connsiteX7" fmla="*/ 2679612 w 2974454"/>
              <a:gd name="connsiteY7" fmla="*/ 606576 h 3094470"/>
              <a:gd name="connsiteX8" fmla="*/ 2197254 w 2974454"/>
              <a:gd name="connsiteY8" fmla="*/ 156904 h 3094470"/>
              <a:gd name="connsiteX9" fmla="*/ 1550422 w 2974454"/>
              <a:gd name="connsiteY9" fmla="*/ 335 h 3094470"/>
              <a:gd name="connsiteX10" fmla="*/ 1466076 w 2974454"/>
              <a:gd name="connsiteY10" fmla="*/ 5607 h 309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454" h="3094470" fill="none" extrusionOk="0">
                <a:moveTo>
                  <a:pt x="1466076" y="5607"/>
                </a:moveTo>
                <a:cubicBezTo>
                  <a:pt x="867683" y="34636"/>
                  <a:pt x="432077" y="398242"/>
                  <a:pt x="152903" y="1015656"/>
                </a:cubicBezTo>
                <a:cubicBezTo>
                  <a:pt x="26746" y="1301529"/>
                  <a:pt x="-22134" y="1593312"/>
                  <a:pt x="22166" y="1955064"/>
                </a:cubicBezTo>
                <a:cubicBezTo>
                  <a:pt x="114123" y="2474939"/>
                  <a:pt x="644815" y="3009478"/>
                  <a:pt x="1142395" y="3068964"/>
                </a:cubicBezTo>
                <a:cubicBezTo>
                  <a:pt x="1665464" y="3165057"/>
                  <a:pt x="2248000" y="2974997"/>
                  <a:pt x="2631639" y="2498045"/>
                </a:cubicBezTo>
                <a:cubicBezTo>
                  <a:pt x="2784018" y="2325847"/>
                  <a:pt x="2847540" y="2076567"/>
                  <a:pt x="2936869" y="1831707"/>
                </a:cubicBezTo>
                <a:cubicBezTo>
                  <a:pt x="2961807" y="1551169"/>
                  <a:pt x="2993885" y="1354101"/>
                  <a:pt x="2932125" y="1091041"/>
                </a:cubicBezTo>
                <a:cubicBezTo>
                  <a:pt x="2870611" y="911946"/>
                  <a:pt x="2752369" y="769839"/>
                  <a:pt x="2679612" y="606576"/>
                </a:cubicBezTo>
                <a:cubicBezTo>
                  <a:pt x="2578195" y="406946"/>
                  <a:pt x="2388627" y="228896"/>
                  <a:pt x="2197254" y="156904"/>
                </a:cubicBezTo>
                <a:cubicBezTo>
                  <a:pt x="1959061" y="41090"/>
                  <a:pt x="1771632" y="25116"/>
                  <a:pt x="1550422" y="335"/>
                </a:cubicBezTo>
                <a:cubicBezTo>
                  <a:pt x="1521093" y="1939"/>
                  <a:pt x="1497179" y="3716"/>
                  <a:pt x="1466076" y="5607"/>
                </a:cubicBezTo>
                <a:close/>
              </a:path>
              <a:path w="2974454" h="3094470" stroke="0" extrusionOk="0">
                <a:moveTo>
                  <a:pt x="1466076" y="5607"/>
                </a:moveTo>
                <a:cubicBezTo>
                  <a:pt x="836073" y="52416"/>
                  <a:pt x="365094" y="470282"/>
                  <a:pt x="152903" y="1015656"/>
                </a:cubicBezTo>
                <a:cubicBezTo>
                  <a:pt x="-18522" y="1338576"/>
                  <a:pt x="-5367" y="1663687"/>
                  <a:pt x="22166" y="1955064"/>
                </a:cubicBezTo>
                <a:cubicBezTo>
                  <a:pt x="209450" y="2442234"/>
                  <a:pt x="612306" y="2956634"/>
                  <a:pt x="1142395" y="3068964"/>
                </a:cubicBezTo>
                <a:cubicBezTo>
                  <a:pt x="1727068" y="3143755"/>
                  <a:pt x="2272744" y="2919011"/>
                  <a:pt x="2631639" y="2498045"/>
                </a:cubicBezTo>
                <a:cubicBezTo>
                  <a:pt x="2826295" y="2294366"/>
                  <a:pt x="2921496" y="2099701"/>
                  <a:pt x="2936869" y="1831707"/>
                </a:cubicBezTo>
                <a:cubicBezTo>
                  <a:pt x="2954725" y="1584016"/>
                  <a:pt x="2998088" y="1321127"/>
                  <a:pt x="2932125" y="1091041"/>
                </a:cubicBezTo>
                <a:cubicBezTo>
                  <a:pt x="2872521" y="895461"/>
                  <a:pt x="2752696" y="791175"/>
                  <a:pt x="2679612" y="606576"/>
                </a:cubicBezTo>
                <a:cubicBezTo>
                  <a:pt x="2585455" y="381814"/>
                  <a:pt x="2430972" y="282796"/>
                  <a:pt x="2197254" y="156904"/>
                </a:cubicBezTo>
                <a:cubicBezTo>
                  <a:pt x="2029705" y="28997"/>
                  <a:pt x="1760524" y="18078"/>
                  <a:pt x="1550422" y="335"/>
                </a:cubicBezTo>
                <a:cubicBezTo>
                  <a:pt x="1519761" y="953"/>
                  <a:pt x="1493322" y="1199"/>
                  <a:pt x="1466076" y="560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69F437A2-BF53-605A-94BB-54432C3C90FE}"/>
              </a:ext>
            </a:extLst>
          </p:cNvPr>
          <p:cNvSpPr/>
          <p:nvPr/>
        </p:nvSpPr>
        <p:spPr>
          <a:xfrm rot="5400000">
            <a:off x="3277850" y="4199312"/>
            <a:ext cx="2567710" cy="2728010"/>
          </a:xfrm>
          <a:custGeom>
            <a:avLst/>
            <a:gdLst>
              <a:gd name="connsiteX0" fmla="*/ 204825 w 2567710"/>
              <a:gd name="connsiteY0" fmla="*/ 2095468 h 2728010"/>
              <a:gd name="connsiteX1" fmla="*/ 1821560 w 2567710"/>
              <a:gd name="connsiteY1" fmla="*/ 2635832 h 2728010"/>
              <a:gd name="connsiteX2" fmla="*/ 2500128 w 2567710"/>
              <a:gd name="connsiteY2" fmla="*/ 1095672 h 2728010"/>
              <a:gd name="connsiteX3" fmla="*/ 1679621 w 2567710"/>
              <a:gd name="connsiteY3" fmla="*/ 232210 h 2728010"/>
              <a:gd name="connsiteX4" fmla="*/ 915143 w 2567710"/>
              <a:gd name="connsiteY4" fmla="*/ 1248 h 2728010"/>
              <a:gd name="connsiteX5" fmla="*/ 442013 w 2567710"/>
              <a:gd name="connsiteY5" fmla="*/ 209176 h 2728010"/>
              <a:gd name="connsiteX6" fmla="*/ 195487 w 2567710"/>
              <a:gd name="connsiteY6" fmla="*/ 477491 h 2728010"/>
              <a:gd name="connsiteX7" fmla="*/ 10593 w 2567710"/>
              <a:gd name="connsiteY7" fmla="*/ 1501566 h 2728010"/>
              <a:gd name="connsiteX8" fmla="*/ 204825 w 2567710"/>
              <a:gd name="connsiteY8" fmla="*/ 2096090 h 2728010"/>
              <a:gd name="connsiteX9" fmla="*/ 204825 w 2567710"/>
              <a:gd name="connsiteY9" fmla="*/ 2095468 h 272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7710" h="2728010" fill="none" extrusionOk="0">
                <a:moveTo>
                  <a:pt x="204825" y="2095468"/>
                </a:moveTo>
                <a:cubicBezTo>
                  <a:pt x="461213" y="2547008"/>
                  <a:pt x="1233945" y="2877732"/>
                  <a:pt x="1821560" y="2635832"/>
                </a:cubicBezTo>
                <a:cubicBezTo>
                  <a:pt x="2337351" y="2402436"/>
                  <a:pt x="2720881" y="1753338"/>
                  <a:pt x="2500128" y="1095672"/>
                </a:cubicBezTo>
                <a:cubicBezTo>
                  <a:pt x="2381927" y="695742"/>
                  <a:pt x="2037037" y="387482"/>
                  <a:pt x="1679621" y="232210"/>
                </a:cubicBezTo>
                <a:cubicBezTo>
                  <a:pt x="1429227" y="104083"/>
                  <a:pt x="1168149" y="-6938"/>
                  <a:pt x="915143" y="1248"/>
                </a:cubicBezTo>
                <a:cubicBezTo>
                  <a:pt x="734755" y="16322"/>
                  <a:pt x="554760" y="75869"/>
                  <a:pt x="442013" y="209176"/>
                </a:cubicBezTo>
                <a:cubicBezTo>
                  <a:pt x="348042" y="284187"/>
                  <a:pt x="263935" y="369830"/>
                  <a:pt x="195487" y="477491"/>
                </a:cubicBezTo>
                <a:cubicBezTo>
                  <a:pt x="70667" y="807877"/>
                  <a:pt x="-30909" y="1190005"/>
                  <a:pt x="10593" y="1501566"/>
                </a:cubicBezTo>
                <a:cubicBezTo>
                  <a:pt x="3791" y="1694906"/>
                  <a:pt x="65528" y="1914999"/>
                  <a:pt x="204825" y="2096090"/>
                </a:cubicBezTo>
                <a:cubicBezTo>
                  <a:pt x="204800" y="2095801"/>
                  <a:pt x="204873" y="2095739"/>
                  <a:pt x="204825" y="2095468"/>
                </a:cubicBezTo>
                <a:close/>
              </a:path>
              <a:path w="2567710" h="2728010" stroke="0" extrusionOk="0">
                <a:moveTo>
                  <a:pt x="204825" y="2095468"/>
                </a:moveTo>
                <a:cubicBezTo>
                  <a:pt x="507803" y="2744811"/>
                  <a:pt x="1243630" y="2901723"/>
                  <a:pt x="1821560" y="2635832"/>
                </a:cubicBezTo>
                <a:cubicBezTo>
                  <a:pt x="2425056" y="2441730"/>
                  <a:pt x="2781628" y="1579392"/>
                  <a:pt x="2500128" y="1095672"/>
                </a:cubicBezTo>
                <a:cubicBezTo>
                  <a:pt x="2373438" y="730533"/>
                  <a:pt x="2028948" y="479284"/>
                  <a:pt x="1679621" y="232210"/>
                </a:cubicBezTo>
                <a:cubicBezTo>
                  <a:pt x="1449368" y="97274"/>
                  <a:pt x="1168975" y="-8138"/>
                  <a:pt x="915143" y="1248"/>
                </a:cubicBezTo>
                <a:cubicBezTo>
                  <a:pt x="735027" y="-647"/>
                  <a:pt x="577877" y="76062"/>
                  <a:pt x="442013" y="209176"/>
                </a:cubicBezTo>
                <a:cubicBezTo>
                  <a:pt x="360632" y="270991"/>
                  <a:pt x="248869" y="367572"/>
                  <a:pt x="195487" y="477491"/>
                </a:cubicBezTo>
                <a:cubicBezTo>
                  <a:pt x="31262" y="726905"/>
                  <a:pt x="-50010" y="1188309"/>
                  <a:pt x="10593" y="1501566"/>
                </a:cubicBezTo>
                <a:cubicBezTo>
                  <a:pt x="27600" y="1710791"/>
                  <a:pt x="96762" y="1922667"/>
                  <a:pt x="204825" y="2096090"/>
                </a:cubicBezTo>
                <a:cubicBezTo>
                  <a:pt x="204814" y="2095982"/>
                  <a:pt x="204850" y="2095707"/>
                  <a:pt x="204825" y="2095468"/>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4E792D60-81BF-5678-A565-C1497FFF1887}"/>
              </a:ext>
            </a:extLst>
          </p:cNvPr>
          <p:cNvSpPr/>
          <p:nvPr/>
        </p:nvSpPr>
        <p:spPr>
          <a:xfrm rot="5400000">
            <a:off x="4259947" y="556568"/>
            <a:ext cx="2778540" cy="2890648"/>
          </a:xfrm>
          <a:custGeom>
            <a:avLst/>
            <a:gdLst>
              <a:gd name="connsiteX0" fmla="*/ 1369512 w 2778540"/>
              <a:gd name="connsiteY0" fmla="*/ 5238 h 2890648"/>
              <a:gd name="connsiteX1" fmla="*/ 142832 w 2778540"/>
              <a:gd name="connsiteY1" fmla="*/ 948758 h 2890648"/>
              <a:gd name="connsiteX2" fmla="*/ 20706 w 2778540"/>
              <a:gd name="connsiteY2" fmla="*/ 1826290 h 2890648"/>
              <a:gd name="connsiteX3" fmla="*/ 1067151 w 2778540"/>
              <a:gd name="connsiteY3" fmla="*/ 2866822 h 2890648"/>
              <a:gd name="connsiteX4" fmla="*/ 2458305 w 2778540"/>
              <a:gd name="connsiteY4" fmla="*/ 2333507 h 2890648"/>
              <a:gd name="connsiteX5" fmla="*/ 2743431 w 2778540"/>
              <a:gd name="connsiteY5" fmla="*/ 1711059 h 2890648"/>
              <a:gd name="connsiteX6" fmla="*/ 2738999 w 2778540"/>
              <a:gd name="connsiteY6" fmla="*/ 1019178 h 2890648"/>
              <a:gd name="connsiteX7" fmla="*/ 2503118 w 2778540"/>
              <a:gd name="connsiteY7" fmla="*/ 566623 h 2890648"/>
              <a:gd name="connsiteX8" fmla="*/ 2052531 w 2778540"/>
              <a:gd name="connsiteY8" fmla="*/ 146569 h 2890648"/>
              <a:gd name="connsiteX9" fmla="*/ 1448302 w 2778540"/>
              <a:gd name="connsiteY9" fmla="*/ 313 h 2890648"/>
              <a:gd name="connsiteX10" fmla="*/ 1369512 w 2778540"/>
              <a:gd name="connsiteY10" fmla="*/ 5238 h 289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8540" h="2890648" fill="none" extrusionOk="0">
                <a:moveTo>
                  <a:pt x="1369512" y="5238"/>
                </a:moveTo>
                <a:cubicBezTo>
                  <a:pt x="780362" y="-4141"/>
                  <a:pt x="384761" y="409961"/>
                  <a:pt x="142832" y="948758"/>
                </a:cubicBezTo>
                <a:cubicBezTo>
                  <a:pt x="45701" y="1178841"/>
                  <a:pt x="-27332" y="1511621"/>
                  <a:pt x="20706" y="1826290"/>
                </a:cubicBezTo>
                <a:cubicBezTo>
                  <a:pt x="107398" y="2314687"/>
                  <a:pt x="614511" y="2822433"/>
                  <a:pt x="1067151" y="2866822"/>
                </a:cubicBezTo>
                <a:cubicBezTo>
                  <a:pt x="1492714" y="2930341"/>
                  <a:pt x="2131418" y="2750083"/>
                  <a:pt x="2458305" y="2333507"/>
                </a:cubicBezTo>
                <a:cubicBezTo>
                  <a:pt x="2600307" y="2158967"/>
                  <a:pt x="2656026" y="1940194"/>
                  <a:pt x="2743431" y="1711059"/>
                </a:cubicBezTo>
                <a:cubicBezTo>
                  <a:pt x="2774964" y="1460796"/>
                  <a:pt x="2799834" y="1275000"/>
                  <a:pt x="2738999" y="1019178"/>
                </a:cubicBezTo>
                <a:cubicBezTo>
                  <a:pt x="2686012" y="851501"/>
                  <a:pt x="2570049" y="719469"/>
                  <a:pt x="2503118" y="566623"/>
                </a:cubicBezTo>
                <a:cubicBezTo>
                  <a:pt x="2402000" y="384109"/>
                  <a:pt x="2230432" y="207891"/>
                  <a:pt x="2052531" y="146569"/>
                </a:cubicBezTo>
                <a:cubicBezTo>
                  <a:pt x="1834026" y="39461"/>
                  <a:pt x="1653946" y="34020"/>
                  <a:pt x="1448302" y="313"/>
                </a:cubicBezTo>
                <a:cubicBezTo>
                  <a:pt x="1418876" y="4347"/>
                  <a:pt x="1397264" y="3164"/>
                  <a:pt x="1369512" y="5238"/>
                </a:cubicBezTo>
                <a:close/>
              </a:path>
              <a:path w="2778540" h="2890648" stroke="0" extrusionOk="0">
                <a:moveTo>
                  <a:pt x="1369512" y="5238"/>
                </a:moveTo>
                <a:cubicBezTo>
                  <a:pt x="754403" y="44479"/>
                  <a:pt x="356150" y="450260"/>
                  <a:pt x="142832" y="948758"/>
                </a:cubicBezTo>
                <a:cubicBezTo>
                  <a:pt x="-4779" y="1241348"/>
                  <a:pt x="-889" y="1557470"/>
                  <a:pt x="20706" y="1826290"/>
                </a:cubicBezTo>
                <a:cubicBezTo>
                  <a:pt x="183612" y="2290160"/>
                  <a:pt x="616280" y="2749634"/>
                  <a:pt x="1067151" y="2866822"/>
                </a:cubicBezTo>
                <a:cubicBezTo>
                  <a:pt x="1636406" y="2915647"/>
                  <a:pt x="2101091" y="2697166"/>
                  <a:pt x="2458305" y="2333507"/>
                </a:cubicBezTo>
                <a:cubicBezTo>
                  <a:pt x="2611906" y="2149278"/>
                  <a:pt x="2716917" y="1952062"/>
                  <a:pt x="2743431" y="1711059"/>
                </a:cubicBezTo>
                <a:cubicBezTo>
                  <a:pt x="2748714" y="1478083"/>
                  <a:pt x="2804703" y="1229330"/>
                  <a:pt x="2738999" y="1019178"/>
                </a:cubicBezTo>
                <a:cubicBezTo>
                  <a:pt x="2679450" y="833389"/>
                  <a:pt x="2584063" y="721495"/>
                  <a:pt x="2503118" y="566623"/>
                </a:cubicBezTo>
                <a:cubicBezTo>
                  <a:pt x="2417302" y="353098"/>
                  <a:pt x="2262263" y="259254"/>
                  <a:pt x="2052531" y="146569"/>
                </a:cubicBezTo>
                <a:cubicBezTo>
                  <a:pt x="1895224" y="27693"/>
                  <a:pt x="1639893" y="24600"/>
                  <a:pt x="1448302" y="313"/>
                </a:cubicBezTo>
                <a:cubicBezTo>
                  <a:pt x="1419643" y="891"/>
                  <a:pt x="1393777" y="-1914"/>
                  <a:pt x="1369512" y="5238"/>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 name="!!uitlegtekst">
            <a:extLst>
              <a:ext uri="{FF2B5EF4-FFF2-40B4-BE49-F238E27FC236}">
                <a16:creationId xmlns:a16="http://schemas.microsoft.com/office/drawing/2014/main" id="{7BC5D36E-6EBE-022A-149E-1EAC018461E3}"/>
              </a:ext>
            </a:extLst>
          </p:cNvPr>
          <p:cNvSpPr/>
          <p:nvPr/>
        </p:nvSpPr>
        <p:spPr>
          <a:xfrm>
            <a:off x="7403453" y="2679822"/>
            <a:ext cx="4320085" cy="203132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FD6123"/>
                </a:solidFill>
                <a:effectLst/>
                <a:uLnTx/>
                <a:uFillTx/>
                <a:latin typeface="Montserrat"/>
                <a:ea typeface="+mn-ea"/>
                <a:cs typeface="+mn-cs"/>
              </a:rPr>
              <a:t>In een Foodtruck wordt met veel passie aan fijne, specifieke gerechten gewerkt. Zet een aantal foodtrucks bij elkaar en je voelt je al snel als een kind in een snoepwinkel.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FD6123"/>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FD6123"/>
                </a:solidFill>
                <a:effectLst/>
                <a:uLnTx/>
                <a:uFillTx/>
                <a:latin typeface="Montserrat"/>
                <a:ea typeface="+mn-ea"/>
                <a:cs typeface="+mn-cs"/>
              </a:rPr>
              <a:t>Er zijn de hele zomer op verschillende plaatsen mogelijkheden om aan te schuiven. Het hoeft dus niet beperkt te blijven tot </a:t>
            </a:r>
            <a:br>
              <a:rPr kumimoji="0" lang="nl-BE" sz="1400" b="0" i="0" u="none" strike="noStrike" kern="1200" cap="none" spc="0" normalizeH="0" baseline="0" noProof="0" dirty="0">
                <a:ln>
                  <a:noFill/>
                </a:ln>
                <a:solidFill>
                  <a:srgbClr val="FD6123"/>
                </a:solidFill>
                <a:effectLst/>
                <a:uLnTx/>
                <a:uFillTx/>
                <a:latin typeface="Montserrat"/>
                <a:ea typeface="+mn-ea"/>
                <a:cs typeface="+mn-cs"/>
              </a:rPr>
            </a:br>
            <a:r>
              <a:rPr kumimoji="0" lang="nl-BE" sz="1400" b="0" i="0" u="none" strike="noStrike" kern="1200" cap="none" spc="0" normalizeH="0" baseline="0" noProof="0" dirty="0">
                <a:ln>
                  <a:noFill/>
                </a:ln>
                <a:solidFill>
                  <a:srgbClr val="FD6123"/>
                </a:solidFill>
                <a:effectLst/>
                <a:uLnTx/>
                <a:uFillTx/>
                <a:latin typeface="Montserrat"/>
                <a:ea typeface="+mn-ea"/>
                <a:cs typeface="+mn-cs"/>
              </a:rPr>
              <a:t>één avond of middag. </a:t>
            </a:r>
          </a:p>
        </p:txBody>
      </p:sp>
      <p:pic>
        <p:nvPicPr>
          <p:cNvPr id="12" name="!!website">
            <a:extLst>
              <a:ext uri="{FF2B5EF4-FFF2-40B4-BE49-F238E27FC236}">
                <a16:creationId xmlns:a16="http://schemas.microsoft.com/office/drawing/2014/main" id="{CB4F4687-2EF1-5AEC-FA31-9F7C580885A0}"/>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562022" y="5519924"/>
            <a:ext cx="640104" cy="472156"/>
          </a:xfrm>
          <a:prstGeom prst="rect">
            <a:avLst/>
          </a:prstGeom>
          <a:effectLst>
            <a:outerShdw blurRad="50800" dist="38100" dir="2700000" algn="tl" rotWithShape="0">
              <a:prstClr val="black">
                <a:alpha val="40000"/>
              </a:prstClr>
            </a:outerShdw>
          </a:effectLst>
        </p:spPr>
      </p:pic>
      <p:sp>
        <p:nvSpPr>
          <p:cNvPr id="13" name="!!website1">
            <a:hlinkClick r:id="rId7"/>
            <a:extLst>
              <a:ext uri="{FF2B5EF4-FFF2-40B4-BE49-F238E27FC236}">
                <a16:creationId xmlns:a16="http://schemas.microsoft.com/office/drawing/2014/main" id="{766C56A0-17D6-8316-F0C6-954BEEAE4030}"/>
              </a:ext>
            </a:extLst>
          </p:cNvPr>
          <p:cNvSpPr/>
          <p:nvPr/>
        </p:nvSpPr>
        <p:spPr>
          <a:xfrm>
            <a:off x="8245470" y="5602113"/>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FD743D"/>
                </a:solidFill>
                <a:effectLst/>
                <a:uLnTx/>
                <a:uFillTx/>
                <a:latin typeface="Montserrat SemiBold"/>
                <a:ea typeface="+mn-ea"/>
                <a:cs typeface="+mn-cs"/>
              </a:rPr>
              <a:t>Chefs on Wheels</a:t>
            </a:r>
          </a:p>
        </p:txBody>
      </p:sp>
      <p:grpSp>
        <p:nvGrpSpPr>
          <p:cNvPr id="38" name="Groep 37">
            <a:extLst>
              <a:ext uri="{FF2B5EF4-FFF2-40B4-BE49-F238E27FC236}">
                <a16:creationId xmlns:a16="http://schemas.microsoft.com/office/drawing/2014/main" id="{EE048DB7-17A7-F894-A6F3-E046B248377E}"/>
              </a:ext>
            </a:extLst>
          </p:cNvPr>
          <p:cNvGrpSpPr/>
          <p:nvPr/>
        </p:nvGrpSpPr>
        <p:grpSpPr>
          <a:xfrm>
            <a:off x="10420892" y="5830942"/>
            <a:ext cx="1525615" cy="785882"/>
            <a:chOff x="10420892" y="5830942"/>
            <a:chExt cx="1525615" cy="785882"/>
          </a:xfrm>
        </p:grpSpPr>
        <p:grpSp>
          <p:nvGrpSpPr>
            <p:cNvPr id="39" name="!!aanbevolendoor...">
              <a:extLst>
                <a:ext uri="{FF2B5EF4-FFF2-40B4-BE49-F238E27FC236}">
                  <a16:creationId xmlns:a16="http://schemas.microsoft.com/office/drawing/2014/main" id="{7B5DD7B1-D746-4142-BA8D-A64CA6BBDB18}"/>
                </a:ext>
              </a:extLst>
            </p:cNvPr>
            <p:cNvGrpSpPr/>
            <p:nvPr/>
          </p:nvGrpSpPr>
          <p:grpSpPr>
            <a:xfrm>
              <a:off x="10453195" y="5862948"/>
              <a:ext cx="1066252" cy="359995"/>
              <a:chOff x="10453195" y="5862948"/>
              <a:chExt cx="1066252" cy="359995"/>
            </a:xfrm>
          </p:grpSpPr>
          <p:sp>
            <p:nvSpPr>
              <p:cNvPr id="70" name="Vrije vorm: vorm 69">
                <a:extLst>
                  <a:ext uri="{FF2B5EF4-FFF2-40B4-BE49-F238E27FC236}">
                    <a16:creationId xmlns:a16="http://schemas.microsoft.com/office/drawing/2014/main" id="{DD33BEBA-4A70-7D59-FD02-C8181535244A}"/>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1" name="Groep 70">
                <a:extLst>
                  <a:ext uri="{FF2B5EF4-FFF2-40B4-BE49-F238E27FC236}">
                    <a16:creationId xmlns:a16="http://schemas.microsoft.com/office/drawing/2014/main" id="{8F4185F1-2B2C-55A8-0459-09237A045F26}"/>
                  </a:ext>
                </a:extLst>
              </p:cNvPr>
              <p:cNvGrpSpPr/>
              <p:nvPr/>
            </p:nvGrpSpPr>
            <p:grpSpPr>
              <a:xfrm>
                <a:off x="10494392" y="5904165"/>
                <a:ext cx="983631" cy="277642"/>
                <a:chOff x="10494392" y="5904165"/>
                <a:chExt cx="983631" cy="277642"/>
              </a:xfrm>
            </p:grpSpPr>
            <p:sp>
              <p:nvSpPr>
                <p:cNvPr id="72" name="Vrije vorm: vorm 71">
                  <a:extLst>
                    <a:ext uri="{FF2B5EF4-FFF2-40B4-BE49-F238E27FC236}">
                      <a16:creationId xmlns:a16="http://schemas.microsoft.com/office/drawing/2014/main" id="{6BAB06C2-CFFF-9162-5530-7EBAE6CCF4C5}"/>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FD743D"/>
                </a:solidFill>
                <a:ln w="4119"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3C6573BB-795A-30F3-56F1-2E5C5FC824B1}"/>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FD743D"/>
                </a:solidFill>
                <a:ln w="4119"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F008042B-60C0-F18E-5687-67605A959410}"/>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FD743D"/>
                </a:solidFill>
                <a:ln w="4119"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6B794ABA-70F9-F0D6-CB78-2EEF85012646}"/>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FD743D"/>
                </a:solidFill>
                <a:ln w="4119"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15643AB8-07B8-EDF7-D8D2-E309370A124B}"/>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D743D"/>
                </a:solidFill>
                <a:ln w="4119"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053E7E9F-B0DC-A95A-1BA8-1234040D75AC}"/>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FD743D"/>
                </a:solidFill>
                <a:ln w="4119"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21261EE2-6FB4-56BD-756E-0CB2E7671471}"/>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D743D"/>
                </a:solidFill>
                <a:ln w="4119"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49E117C8-0DE3-32E8-FB93-83AF5140EA6D}"/>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FD743D"/>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191A028F-C4CA-63BD-A023-BF07966FAE05}"/>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D743D"/>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6302076E-FD85-7397-C4FF-CF890F21039F}"/>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FD743D"/>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A2993B6F-AF61-0698-6F95-617B6C8C9BD4}"/>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FD743D"/>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EDF4C5CE-52A9-DB75-5280-875D3ACB1E5F}"/>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FD743D"/>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F0DEB89A-6F1F-7721-CC1A-B7743E20AF05}"/>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D743D"/>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C85A81AC-420A-B3E1-4005-4B8AE18242CC}"/>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FD743D"/>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A5256E49-E24D-F8B5-6E03-EB5C043B859A}"/>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A7DAF68A-5305-716A-4B7F-8F9CAE02F23B}"/>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5D50A2C9-73D8-9493-25BE-89CB04F7F87B}"/>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grpSp>
        </p:grpSp>
        <p:grpSp>
          <p:nvGrpSpPr>
            <p:cNvPr id="40" name="!!pijlterug">
              <a:extLst>
                <a:ext uri="{FF2B5EF4-FFF2-40B4-BE49-F238E27FC236}">
                  <a16:creationId xmlns:a16="http://schemas.microsoft.com/office/drawing/2014/main" id="{6D8ABD4B-5CFC-D94A-40AA-E00A82DCB4B0}"/>
                </a:ext>
              </a:extLst>
            </p:cNvPr>
            <p:cNvGrpSpPr/>
            <p:nvPr/>
          </p:nvGrpSpPr>
          <p:grpSpPr>
            <a:xfrm flipH="1">
              <a:off x="11055232" y="6050223"/>
              <a:ext cx="836061" cy="523220"/>
              <a:chOff x="5319729" y="2943256"/>
              <a:chExt cx="1553925" cy="972471"/>
            </a:xfrm>
          </p:grpSpPr>
          <p:sp>
            <p:nvSpPr>
              <p:cNvPr id="42" name="Vrije vorm: vorm 41">
                <a:extLst>
                  <a:ext uri="{FF2B5EF4-FFF2-40B4-BE49-F238E27FC236}">
                    <a16:creationId xmlns:a16="http://schemas.microsoft.com/office/drawing/2014/main" id="{2CB5A628-AB4B-6D49-39D3-BA3BE2008F3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43" name="Graphic 19">
                <a:extLst>
                  <a:ext uri="{FF2B5EF4-FFF2-40B4-BE49-F238E27FC236}">
                    <a16:creationId xmlns:a16="http://schemas.microsoft.com/office/drawing/2014/main" id="{169E374E-9ABF-7062-9C8B-8580221D8F63}"/>
                  </a:ext>
                </a:extLst>
              </p:cNvPr>
              <p:cNvGrpSpPr/>
              <p:nvPr/>
            </p:nvGrpSpPr>
            <p:grpSpPr>
              <a:xfrm>
                <a:off x="5376853" y="3000226"/>
                <a:ext cx="1439731" cy="858354"/>
                <a:chOff x="5376853" y="3000226"/>
                <a:chExt cx="1439731" cy="858354"/>
              </a:xfrm>
            </p:grpSpPr>
            <p:grpSp>
              <p:nvGrpSpPr>
                <p:cNvPr id="61" name="Graphic 19">
                  <a:extLst>
                    <a:ext uri="{FF2B5EF4-FFF2-40B4-BE49-F238E27FC236}">
                      <a16:creationId xmlns:a16="http://schemas.microsoft.com/office/drawing/2014/main" id="{96FE4C90-79B6-BD4D-DC1A-BC47E5F89077}"/>
                    </a:ext>
                  </a:extLst>
                </p:cNvPr>
                <p:cNvGrpSpPr/>
                <p:nvPr/>
              </p:nvGrpSpPr>
              <p:grpSpPr>
                <a:xfrm>
                  <a:off x="5378317" y="3000226"/>
                  <a:ext cx="1435193" cy="853806"/>
                  <a:chOff x="5378317" y="3000226"/>
                  <a:chExt cx="1435193" cy="853806"/>
                </a:xfrm>
              </p:grpSpPr>
              <p:sp>
                <p:nvSpPr>
                  <p:cNvPr id="64" name="Vrije vorm: vorm 63">
                    <a:extLst>
                      <a:ext uri="{FF2B5EF4-FFF2-40B4-BE49-F238E27FC236}">
                        <a16:creationId xmlns:a16="http://schemas.microsoft.com/office/drawing/2014/main" id="{55EE6504-1ECD-7884-EE27-A63F5BA49CC2}"/>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D743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731F8418-5A69-AB57-07ED-3DD5159BE3E9}"/>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1D5062BF-CD85-6731-535E-1AFECE7B1326}"/>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E1437BBA-BD76-69AE-07C2-AB51F8559C93}"/>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DAB76FEA-D9B1-6A52-EE9E-952016D53A8A}"/>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0D96BF32-B9A9-0D9E-1D69-70899720BB73}"/>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62" name="Vrije vorm: vorm 61">
                  <a:extLst>
                    <a:ext uri="{FF2B5EF4-FFF2-40B4-BE49-F238E27FC236}">
                      <a16:creationId xmlns:a16="http://schemas.microsoft.com/office/drawing/2014/main" id="{2D5F69A4-897B-37D2-E10E-8FAF02D91BE2}"/>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93FD0F8F-0118-7392-1DE5-2E44803D20F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41" name="!!linkvorigedia">
              <a:hlinkClick r:id="" action="ppaction://hlinkshowjump?jump=nextslide"/>
              <a:extLst>
                <a:ext uri="{FF2B5EF4-FFF2-40B4-BE49-F238E27FC236}">
                  <a16:creationId xmlns:a16="http://schemas.microsoft.com/office/drawing/2014/main" id="{F27C0F0F-CEA0-290D-7B38-AEC363B37A5C}"/>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93298632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2"/>
                                        </p:tgtEl>
                                        <p:attrNameLst>
                                          <p:attrName>style.visibility</p:attrName>
                                        </p:attrNameLst>
                                      </p:cBhvr>
                                      <p:to>
                                        <p:strVal val="visible"/>
                                      </p:to>
                                    </p:set>
                                    <p:anim calcmode="lin" valueType="num">
                                      <p:cBhvr>
                                        <p:cTn id="40" dur="500" fill="hold"/>
                                        <p:tgtEl>
                                          <p:spTgt spid="12"/>
                                        </p:tgtEl>
                                        <p:attrNameLst>
                                          <p:attrName>ppt_w</p:attrName>
                                        </p:attrNameLst>
                                      </p:cBhvr>
                                      <p:tavLst>
                                        <p:tav tm="0">
                                          <p:val>
                                            <p:fltVal val="0"/>
                                          </p:val>
                                        </p:tav>
                                        <p:tav tm="100000">
                                          <p:val>
                                            <p:strVal val="#ppt_w"/>
                                          </p:val>
                                        </p:tav>
                                      </p:tavLst>
                                    </p:anim>
                                    <p:anim calcmode="lin" valueType="num">
                                      <p:cBhvr>
                                        <p:cTn id="41" dur="500" fill="hold"/>
                                        <p:tgtEl>
                                          <p:spTgt spid="12"/>
                                        </p:tgtEl>
                                        <p:attrNameLst>
                                          <p:attrName>ppt_h</p:attrName>
                                        </p:attrNameLst>
                                      </p:cBhvr>
                                      <p:tavLst>
                                        <p:tav tm="0">
                                          <p:val>
                                            <p:fltVal val="0"/>
                                          </p:val>
                                        </p:tav>
                                        <p:tav tm="100000">
                                          <p:val>
                                            <p:strVal val="#ppt_h"/>
                                          </p:val>
                                        </p:tav>
                                      </p:tavLst>
                                    </p:anim>
                                    <p:anim calcmode="lin" valueType="num">
                                      <p:cBhvr>
                                        <p:cTn id="42" dur="500" fill="hold"/>
                                        <p:tgtEl>
                                          <p:spTgt spid="12"/>
                                        </p:tgtEl>
                                        <p:attrNameLst>
                                          <p:attrName>style.rotation</p:attrName>
                                        </p:attrNameLst>
                                      </p:cBhvr>
                                      <p:tavLst>
                                        <p:tav tm="0">
                                          <p:val>
                                            <p:fltVal val="360"/>
                                          </p:val>
                                        </p:tav>
                                        <p:tav tm="100000">
                                          <p:val>
                                            <p:fltVal val="0"/>
                                          </p:val>
                                        </p:tav>
                                      </p:tavLst>
                                    </p:anim>
                                    <p:animEffect transition="in" filter="fade">
                                      <p:cBhvr>
                                        <p:cTn id="43" dur="500"/>
                                        <p:tgtEl>
                                          <p:spTgt spid="12"/>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3"/>
                                        </p:tgtEl>
                                        <p:attrNameLst>
                                          <p:attrName>style.visibility</p:attrName>
                                        </p:attrNameLst>
                                      </p:cBhvr>
                                      <p:to>
                                        <p:strVal val="visible"/>
                                      </p:to>
                                    </p:set>
                                    <p:anim calcmode="lin" valueType="num">
                                      <p:cBhvr>
                                        <p:cTn id="46" dur="500" fill="hold"/>
                                        <p:tgtEl>
                                          <p:spTgt spid="13"/>
                                        </p:tgtEl>
                                        <p:attrNameLst>
                                          <p:attrName>ppt_w</p:attrName>
                                        </p:attrNameLst>
                                      </p:cBhvr>
                                      <p:tavLst>
                                        <p:tav tm="0">
                                          <p:val>
                                            <p:fltVal val="0"/>
                                          </p:val>
                                        </p:tav>
                                        <p:tav tm="100000">
                                          <p:val>
                                            <p:strVal val="#ppt_w"/>
                                          </p:val>
                                        </p:tav>
                                      </p:tavLst>
                                    </p:anim>
                                    <p:anim calcmode="lin" valueType="num">
                                      <p:cBhvr>
                                        <p:cTn id="47" dur="500" fill="hold"/>
                                        <p:tgtEl>
                                          <p:spTgt spid="13"/>
                                        </p:tgtEl>
                                        <p:attrNameLst>
                                          <p:attrName>ppt_h</p:attrName>
                                        </p:attrNameLst>
                                      </p:cBhvr>
                                      <p:tavLst>
                                        <p:tav tm="0">
                                          <p:val>
                                            <p:fltVal val="0"/>
                                          </p:val>
                                        </p:tav>
                                        <p:tav tm="100000">
                                          <p:val>
                                            <p:strVal val="#ppt_h"/>
                                          </p:val>
                                        </p:tav>
                                      </p:tavLst>
                                    </p:anim>
                                    <p:animEffect transition="in" filter="fade">
                                      <p:cBhvr>
                                        <p:cTn id="4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3" grpId="0"/>
    </p:bldLst>
  </p:timing>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2F416056-8853-C28D-C35F-E89D54DE1B43}"/>
              </a:ext>
            </a:extLst>
          </p:cNvPr>
          <p:cNvSpPr/>
          <p:nvPr/>
        </p:nvSpPr>
        <p:spPr>
          <a:xfrm>
            <a:off x="205946" y="197708"/>
            <a:ext cx="11780108" cy="6462584"/>
          </a:xfrm>
          <a:prstGeom prst="rect">
            <a:avLst/>
          </a:prstGeom>
          <a:solidFill>
            <a:srgbClr val="FEB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50" name="!!golvendevormlinks1">
            <a:extLst>
              <a:ext uri="{FF2B5EF4-FFF2-40B4-BE49-F238E27FC236}">
                <a16:creationId xmlns:a16="http://schemas.microsoft.com/office/drawing/2014/main" id="{F92DEEF3-15BD-60F2-0B65-64B1416F2D24}"/>
              </a:ext>
            </a:extLst>
          </p:cNvPr>
          <p:cNvSpPr>
            <a:spLocks/>
          </p:cNvSpPr>
          <p:nvPr/>
        </p:nvSpPr>
        <p:spPr>
          <a:xfrm>
            <a:off x="5892595" y="197706"/>
            <a:ext cx="609345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DED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51" name="!!golvendevormlinks2">
            <a:extLst>
              <a:ext uri="{FF2B5EF4-FFF2-40B4-BE49-F238E27FC236}">
                <a16:creationId xmlns:a16="http://schemas.microsoft.com/office/drawing/2014/main" id="{35D9AFDF-4EC5-52B2-9562-C3C90721CC6D}"/>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 name="!!tekst_waarom">
            <a:extLst>
              <a:ext uri="{FF2B5EF4-FFF2-40B4-BE49-F238E27FC236}">
                <a16:creationId xmlns:a16="http://schemas.microsoft.com/office/drawing/2014/main" id="{3F8B8C93-63CE-6F90-F51F-BE3BF5E881C0}"/>
              </a:ext>
            </a:extLst>
          </p:cNvPr>
          <p:cNvSpPr/>
          <p:nvPr/>
        </p:nvSpPr>
        <p:spPr>
          <a:xfrm>
            <a:off x="7737839" y="4730556"/>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FD6123"/>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FD6123"/>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FD6123"/>
                </a:solidFill>
                <a:effectLst/>
                <a:uLnTx/>
                <a:uFillTx/>
                <a:latin typeface="Montserrat ExtraBold" panose="00000900000000000000" pitchFamily="2" charset="0"/>
                <a:ea typeface="+mn-ea"/>
                <a:cs typeface="+mn-cs"/>
              </a:rPr>
              <a:t>?</a:t>
            </a:r>
          </a:p>
        </p:txBody>
      </p:sp>
      <p:sp>
        <p:nvSpPr>
          <p:cNvPr id="18" name="!!waaromtekst">
            <a:extLst>
              <a:ext uri="{FF2B5EF4-FFF2-40B4-BE49-F238E27FC236}">
                <a16:creationId xmlns:a16="http://schemas.microsoft.com/office/drawing/2014/main" id="{52AA980E-5DA7-565F-76E2-AC5B0CAB9F80}"/>
              </a:ext>
            </a:extLst>
          </p:cNvPr>
          <p:cNvSpPr/>
          <p:nvPr/>
        </p:nvSpPr>
        <p:spPr>
          <a:xfrm>
            <a:off x="7754339" y="5230332"/>
            <a:ext cx="4048460"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FD6123"/>
                </a:solidFill>
                <a:effectLst/>
                <a:uLnTx/>
                <a:uFillTx/>
                <a:latin typeface="Montserrat"/>
                <a:ea typeface="+mn-ea"/>
                <a:cs typeface="+mn-cs"/>
              </a:rPr>
              <a:t>“Zon, vrienden, lekker eten en drinken. </a:t>
            </a:r>
            <a:br>
              <a:rPr kumimoji="0" lang="nl-BE" sz="1400" b="0" i="1" u="none" strike="noStrike" kern="1200" cap="none" spc="0" normalizeH="0" baseline="0" noProof="0" dirty="0">
                <a:ln>
                  <a:noFill/>
                </a:ln>
                <a:solidFill>
                  <a:srgbClr val="FD6123"/>
                </a:solidFill>
                <a:effectLst/>
                <a:uLnTx/>
                <a:uFillTx/>
                <a:latin typeface="Montserrat"/>
                <a:ea typeface="+mn-ea"/>
                <a:cs typeface="+mn-cs"/>
              </a:rPr>
            </a:br>
            <a:r>
              <a:rPr kumimoji="0" lang="nl-BE" sz="1400" b="0" i="1" u="none" strike="noStrike" kern="1200" cap="none" spc="0" normalizeH="0" baseline="0" noProof="0" dirty="0">
                <a:ln>
                  <a:noFill/>
                </a:ln>
                <a:solidFill>
                  <a:srgbClr val="FD6123"/>
                </a:solidFill>
                <a:effectLst/>
                <a:uLnTx/>
                <a:uFillTx/>
                <a:latin typeface="Montserrat"/>
                <a:ea typeface="+mn-ea"/>
                <a:cs typeface="+mn-cs"/>
              </a:rPr>
              <a:t>Het hoeft niet mooier te worden van ons.”</a:t>
            </a:r>
          </a:p>
        </p:txBody>
      </p:sp>
      <p:sp>
        <p:nvSpPr>
          <p:cNvPr id="44" name="!!cirkelfoodtruckfun">
            <a:extLst>
              <a:ext uri="{FF2B5EF4-FFF2-40B4-BE49-F238E27FC236}">
                <a16:creationId xmlns:a16="http://schemas.microsoft.com/office/drawing/2014/main" id="{5DE1E8FB-9108-A864-7504-887ECEA3C6D1}"/>
              </a:ext>
            </a:extLst>
          </p:cNvPr>
          <p:cNvSpPr/>
          <p:nvPr/>
        </p:nvSpPr>
        <p:spPr>
          <a:xfrm rot="18630157">
            <a:off x="-460020" y="198002"/>
            <a:ext cx="5522030" cy="4730206"/>
          </a:xfrm>
          <a:custGeom>
            <a:avLst/>
            <a:gdLst>
              <a:gd name="connsiteX0" fmla="*/ 5156300 w 5522030"/>
              <a:gd name="connsiteY0" fmla="*/ 1036903 h 4730206"/>
              <a:gd name="connsiteX1" fmla="*/ 4276411 w 5522030"/>
              <a:gd name="connsiteY1" fmla="*/ 265471 h 4730206"/>
              <a:gd name="connsiteX2" fmla="*/ 3122760 w 5522030"/>
              <a:gd name="connsiteY2" fmla="*/ 454 h 4730206"/>
              <a:gd name="connsiteX3" fmla="*/ 2530629 w 5522030"/>
              <a:gd name="connsiteY3" fmla="*/ 56431 h 4730206"/>
              <a:gd name="connsiteX4" fmla="*/ 2061820 w 5522030"/>
              <a:gd name="connsiteY4" fmla="*/ 28442 h 4730206"/>
              <a:gd name="connsiteX5" fmla="*/ 946655 w 5522030"/>
              <a:gd name="connsiteY5" fmla="*/ 464889 h 4730206"/>
              <a:gd name="connsiteX6" fmla="*/ 192713 w 5522030"/>
              <a:gd name="connsiteY6" fmla="*/ 1372766 h 4730206"/>
              <a:gd name="connsiteX7" fmla="*/ 134986 w 5522030"/>
              <a:gd name="connsiteY7" fmla="*/ 1512707 h 4730206"/>
              <a:gd name="connsiteX8" fmla="*/ 848695 w 5522030"/>
              <a:gd name="connsiteY8" fmla="*/ 4103392 h 4730206"/>
              <a:gd name="connsiteX9" fmla="*/ 2206137 w 5522030"/>
              <a:gd name="connsiteY9" fmla="*/ 4678030 h 4730206"/>
              <a:gd name="connsiteX10" fmla="*/ 4904402 w 5522030"/>
              <a:gd name="connsiteY10" fmla="*/ 3915343 h 4730206"/>
              <a:gd name="connsiteX11" fmla="*/ 5156300 w 5522030"/>
              <a:gd name="connsiteY11" fmla="*/ 1036903 h 473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2030" h="4730206" fill="none" extrusionOk="0">
                <a:moveTo>
                  <a:pt x="5156300" y="1036903"/>
                </a:moveTo>
                <a:cubicBezTo>
                  <a:pt x="4932809" y="656905"/>
                  <a:pt x="4640355" y="424319"/>
                  <a:pt x="4276411" y="265471"/>
                </a:cubicBezTo>
                <a:cubicBezTo>
                  <a:pt x="3926315" y="65172"/>
                  <a:pt x="3519502" y="-20844"/>
                  <a:pt x="3122760" y="454"/>
                </a:cubicBezTo>
                <a:cubicBezTo>
                  <a:pt x="2924596" y="-356"/>
                  <a:pt x="2731279" y="62450"/>
                  <a:pt x="2530629" y="56431"/>
                </a:cubicBezTo>
                <a:cubicBezTo>
                  <a:pt x="2379756" y="70973"/>
                  <a:pt x="2219913" y="20446"/>
                  <a:pt x="2061820" y="28442"/>
                </a:cubicBezTo>
                <a:cubicBezTo>
                  <a:pt x="1671630" y="67259"/>
                  <a:pt x="1328940" y="222014"/>
                  <a:pt x="946655" y="464889"/>
                </a:cubicBezTo>
                <a:cubicBezTo>
                  <a:pt x="586025" y="710337"/>
                  <a:pt x="325097" y="1015454"/>
                  <a:pt x="192713" y="1372766"/>
                </a:cubicBezTo>
                <a:cubicBezTo>
                  <a:pt x="171180" y="1413923"/>
                  <a:pt x="152024" y="1464558"/>
                  <a:pt x="134986" y="1512707"/>
                </a:cubicBezTo>
                <a:cubicBezTo>
                  <a:pt x="-223981" y="2557426"/>
                  <a:pt x="164273" y="3570907"/>
                  <a:pt x="848695" y="4103392"/>
                </a:cubicBezTo>
                <a:cubicBezTo>
                  <a:pt x="1303156" y="4447338"/>
                  <a:pt x="1627385" y="4606979"/>
                  <a:pt x="2206137" y="4678030"/>
                </a:cubicBezTo>
                <a:cubicBezTo>
                  <a:pt x="3172862" y="4889324"/>
                  <a:pt x="4297321" y="4493785"/>
                  <a:pt x="4904402" y="3915343"/>
                </a:cubicBezTo>
                <a:cubicBezTo>
                  <a:pt x="5672598" y="3142956"/>
                  <a:pt x="5735280" y="1882528"/>
                  <a:pt x="5156300" y="1036903"/>
                </a:cubicBezTo>
                <a:close/>
              </a:path>
              <a:path w="5522030" h="4730206" stroke="0" extrusionOk="0">
                <a:moveTo>
                  <a:pt x="5156300" y="1036903"/>
                </a:moveTo>
                <a:cubicBezTo>
                  <a:pt x="4938073" y="718492"/>
                  <a:pt x="4644577" y="515138"/>
                  <a:pt x="4276411" y="265471"/>
                </a:cubicBezTo>
                <a:cubicBezTo>
                  <a:pt x="3908657" y="107426"/>
                  <a:pt x="3493588" y="-25209"/>
                  <a:pt x="3122760" y="454"/>
                </a:cubicBezTo>
                <a:cubicBezTo>
                  <a:pt x="2921499" y="-11150"/>
                  <a:pt x="2701751" y="84415"/>
                  <a:pt x="2530629" y="56431"/>
                </a:cubicBezTo>
                <a:cubicBezTo>
                  <a:pt x="2350878" y="34160"/>
                  <a:pt x="2204076" y="22541"/>
                  <a:pt x="2061820" y="28442"/>
                </a:cubicBezTo>
                <a:cubicBezTo>
                  <a:pt x="1690352" y="93766"/>
                  <a:pt x="1222757" y="220933"/>
                  <a:pt x="946655" y="464889"/>
                </a:cubicBezTo>
                <a:cubicBezTo>
                  <a:pt x="645344" y="745143"/>
                  <a:pt x="413580" y="1047746"/>
                  <a:pt x="192713" y="1372766"/>
                </a:cubicBezTo>
                <a:cubicBezTo>
                  <a:pt x="162060" y="1420798"/>
                  <a:pt x="149227" y="1457704"/>
                  <a:pt x="134986" y="1512707"/>
                </a:cubicBezTo>
                <a:cubicBezTo>
                  <a:pt x="-116765" y="2397979"/>
                  <a:pt x="223247" y="3476727"/>
                  <a:pt x="848695" y="4103392"/>
                </a:cubicBezTo>
                <a:cubicBezTo>
                  <a:pt x="1289938" y="4404355"/>
                  <a:pt x="1775186" y="4629991"/>
                  <a:pt x="2206137" y="4678030"/>
                </a:cubicBezTo>
                <a:cubicBezTo>
                  <a:pt x="3252076" y="4982502"/>
                  <a:pt x="4249038" y="4607941"/>
                  <a:pt x="4904402" y="3915343"/>
                </a:cubicBezTo>
                <a:cubicBezTo>
                  <a:pt x="5588467" y="3189987"/>
                  <a:pt x="5697501" y="1956999"/>
                  <a:pt x="5156300" y="1036903"/>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5" name="!!fotofoodtruckfun">
            <a:extLst>
              <a:ext uri="{FF2B5EF4-FFF2-40B4-BE49-F238E27FC236}">
                <a16:creationId xmlns:a16="http://schemas.microsoft.com/office/drawing/2014/main" id="{C5C4FA70-C431-5805-BF77-B4EE6FF7A95F}"/>
              </a:ext>
            </a:extLst>
          </p:cNvPr>
          <p:cNvSpPr/>
          <p:nvPr/>
        </p:nvSpPr>
        <p:spPr>
          <a:xfrm rot="18630157">
            <a:off x="-349022" y="293082"/>
            <a:ext cx="5300038" cy="4540046"/>
          </a:xfrm>
          <a:custGeom>
            <a:avLst/>
            <a:gdLst>
              <a:gd name="connsiteX0" fmla="*/ 4949010 w 5300038"/>
              <a:gd name="connsiteY0" fmla="*/ 995219 h 4540046"/>
              <a:gd name="connsiteX1" fmla="*/ 4104494 w 5300038"/>
              <a:gd name="connsiteY1" fmla="*/ 254798 h 4540046"/>
              <a:gd name="connsiteX2" fmla="*/ 2997221 w 5300038"/>
              <a:gd name="connsiteY2" fmla="*/ 436 h 4540046"/>
              <a:gd name="connsiteX3" fmla="*/ 2428895 w 5300038"/>
              <a:gd name="connsiteY3" fmla="*/ 54162 h 4540046"/>
              <a:gd name="connsiteX4" fmla="*/ 1978932 w 5300038"/>
              <a:gd name="connsiteY4" fmla="*/ 27299 h 4540046"/>
              <a:gd name="connsiteX5" fmla="*/ 908598 w 5300038"/>
              <a:gd name="connsiteY5" fmla="*/ 446199 h 4540046"/>
              <a:gd name="connsiteX6" fmla="*/ 184965 w 5300038"/>
              <a:gd name="connsiteY6" fmla="*/ 1317579 h 4540046"/>
              <a:gd name="connsiteX7" fmla="*/ 129560 w 5300038"/>
              <a:gd name="connsiteY7" fmla="*/ 1451895 h 4540046"/>
              <a:gd name="connsiteX8" fmla="*/ 814576 w 5300038"/>
              <a:gd name="connsiteY8" fmla="*/ 3938430 h 4540046"/>
              <a:gd name="connsiteX9" fmla="*/ 2117447 w 5300038"/>
              <a:gd name="connsiteY9" fmla="*/ 4489967 h 4540046"/>
              <a:gd name="connsiteX10" fmla="*/ 4707240 w 5300038"/>
              <a:gd name="connsiteY10" fmla="*/ 3757942 h 4540046"/>
              <a:gd name="connsiteX11" fmla="*/ 4949010 w 5300038"/>
              <a:gd name="connsiteY11" fmla="*/ 995219 h 454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00038" h="4540046" fill="none" extrusionOk="0">
                <a:moveTo>
                  <a:pt x="4949010" y="995219"/>
                </a:moveTo>
                <a:cubicBezTo>
                  <a:pt x="4732672" y="614625"/>
                  <a:pt x="4463781" y="390986"/>
                  <a:pt x="4104494" y="254798"/>
                </a:cubicBezTo>
                <a:cubicBezTo>
                  <a:pt x="3781895" y="12636"/>
                  <a:pt x="3373803" y="-66330"/>
                  <a:pt x="2997221" y="436"/>
                </a:cubicBezTo>
                <a:cubicBezTo>
                  <a:pt x="2808103" y="-15074"/>
                  <a:pt x="2623870" y="60556"/>
                  <a:pt x="2428895" y="54162"/>
                </a:cubicBezTo>
                <a:cubicBezTo>
                  <a:pt x="2278079" y="54447"/>
                  <a:pt x="2132738" y="13986"/>
                  <a:pt x="1978932" y="27299"/>
                </a:cubicBezTo>
                <a:cubicBezTo>
                  <a:pt x="1608176" y="64045"/>
                  <a:pt x="1292785" y="210518"/>
                  <a:pt x="908598" y="446199"/>
                </a:cubicBezTo>
                <a:cubicBezTo>
                  <a:pt x="528540" y="692979"/>
                  <a:pt x="303114" y="976165"/>
                  <a:pt x="184965" y="1317579"/>
                </a:cubicBezTo>
                <a:cubicBezTo>
                  <a:pt x="163741" y="1352638"/>
                  <a:pt x="144803" y="1403445"/>
                  <a:pt x="129560" y="1451895"/>
                </a:cubicBezTo>
                <a:cubicBezTo>
                  <a:pt x="-207656" y="2412446"/>
                  <a:pt x="199116" y="3472748"/>
                  <a:pt x="814576" y="3938430"/>
                </a:cubicBezTo>
                <a:cubicBezTo>
                  <a:pt x="1233802" y="4260301"/>
                  <a:pt x="1557967" y="4422386"/>
                  <a:pt x="2117447" y="4489967"/>
                </a:cubicBezTo>
                <a:cubicBezTo>
                  <a:pt x="3046633" y="4701164"/>
                  <a:pt x="4091118" y="4382773"/>
                  <a:pt x="4707240" y="3757942"/>
                </a:cubicBezTo>
                <a:cubicBezTo>
                  <a:pt x="5489618" y="3002071"/>
                  <a:pt x="5512658" y="1781743"/>
                  <a:pt x="4949010" y="995219"/>
                </a:cubicBezTo>
                <a:close/>
              </a:path>
              <a:path w="5300038" h="4540046" stroke="0" extrusionOk="0">
                <a:moveTo>
                  <a:pt x="4949010" y="995219"/>
                </a:moveTo>
                <a:cubicBezTo>
                  <a:pt x="4739303" y="696680"/>
                  <a:pt x="4448369" y="450795"/>
                  <a:pt x="4104494" y="254798"/>
                </a:cubicBezTo>
                <a:cubicBezTo>
                  <a:pt x="3740453" y="122271"/>
                  <a:pt x="3372040" y="-11803"/>
                  <a:pt x="2997221" y="436"/>
                </a:cubicBezTo>
                <a:cubicBezTo>
                  <a:pt x="2805881" y="58"/>
                  <a:pt x="2601293" y="74037"/>
                  <a:pt x="2428895" y="54162"/>
                </a:cubicBezTo>
                <a:cubicBezTo>
                  <a:pt x="2260554" y="36427"/>
                  <a:pt x="2116487" y="21099"/>
                  <a:pt x="1978932" y="27299"/>
                </a:cubicBezTo>
                <a:cubicBezTo>
                  <a:pt x="1630179" y="96701"/>
                  <a:pt x="1151048" y="207677"/>
                  <a:pt x="908598" y="446199"/>
                </a:cubicBezTo>
                <a:cubicBezTo>
                  <a:pt x="616720" y="708980"/>
                  <a:pt x="350858" y="974133"/>
                  <a:pt x="184965" y="1317579"/>
                </a:cubicBezTo>
                <a:cubicBezTo>
                  <a:pt x="159709" y="1362581"/>
                  <a:pt x="145441" y="1404390"/>
                  <a:pt x="129560" y="1451895"/>
                </a:cubicBezTo>
                <a:cubicBezTo>
                  <a:pt x="-91770" y="2298777"/>
                  <a:pt x="173004" y="3346080"/>
                  <a:pt x="814576" y="3938430"/>
                </a:cubicBezTo>
                <a:cubicBezTo>
                  <a:pt x="1240856" y="4226757"/>
                  <a:pt x="1714155" y="4450419"/>
                  <a:pt x="2117447" y="4489967"/>
                </a:cubicBezTo>
                <a:cubicBezTo>
                  <a:pt x="3134135" y="4802796"/>
                  <a:pt x="4189399" y="4301378"/>
                  <a:pt x="4707240" y="3757942"/>
                </a:cubicBezTo>
                <a:cubicBezTo>
                  <a:pt x="5269624" y="3155333"/>
                  <a:pt x="5427481" y="1948074"/>
                  <a:pt x="4949010" y="995219"/>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6" name="!!foto1_element">
            <a:extLst>
              <a:ext uri="{FF2B5EF4-FFF2-40B4-BE49-F238E27FC236}">
                <a16:creationId xmlns:a16="http://schemas.microsoft.com/office/drawing/2014/main" id="{3D25DB6E-83D2-9C4F-DBC8-CA1FD4D2F146}"/>
              </a:ext>
            </a:extLst>
          </p:cNvPr>
          <p:cNvSpPr/>
          <p:nvPr/>
        </p:nvSpPr>
        <p:spPr>
          <a:xfrm rot="5400000">
            <a:off x="1696612" y="4484037"/>
            <a:ext cx="2378050" cy="2526508"/>
          </a:xfrm>
          <a:custGeom>
            <a:avLst/>
            <a:gdLst>
              <a:gd name="connsiteX0" fmla="*/ 189696 w 2378050"/>
              <a:gd name="connsiteY0" fmla="*/ 1940689 h 2526508"/>
              <a:gd name="connsiteX1" fmla="*/ 1687013 w 2378050"/>
              <a:gd name="connsiteY1" fmla="*/ 2441139 h 2526508"/>
              <a:gd name="connsiteX2" fmla="*/ 2315460 w 2378050"/>
              <a:gd name="connsiteY2" fmla="*/ 1014741 h 2526508"/>
              <a:gd name="connsiteX3" fmla="*/ 1555559 w 2378050"/>
              <a:gd name="connsiteY3" fmla="*/ 215058 h 2526508"/>
              <a:gd name="connsiteX4" fmla="*/ 847547 w 2378050"/>
              <a:gd name="connsiteY4" fmla="*/ 1156 h 2526508"/>
              <a:gd name="connsiteX5" fmla="*/ 409364 w 2378050"/>
              <a:gd name="connsiteY5" fmla="*/ 193726 h 2526508"/>
              <a:gd name="connsiteX6" fmla="*/ 181048 w 2378050"/>
              <a:gd name="connsiteY6" fmla="*/ 442221 h 2526508"/>
              <a:gd name="connsiteX7" fmla="*/ 9810 w 2378050"/>
              <a:gd name="connsiteY7" fmla="*/ 1390654 h 2526508"/>
              <a:gd name="connsiteX8" fmla="*/ 189696 w 2378050"/>
              <a:gd name="connsiteY8" fmla="*/ 1941265 h 2526508"/>
              <a:gd name="connsiteX9" fmla="*/ 189696 w 2378050"/>
              <a:gd name="connsiteY9" fmla="*/ 1940689 h 2526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8050" h="2526508" fill="none" extrusionOk="0">
                <a:moveTo>
                  <a:pt x="189696" y="1940689"/>
                </a:moveTo>
                <a:cubicBezTo>
                  <a:pt x="444370" y="2380234"/>
                  <a:pt x="1121755" y="2665617"/>
                  <a:pt x="1687013" y="2441139"/>
                </a:cubicBezTo>
                <a:cubicBezTo>
                  <a:pt x="2146909" y="2227646"/>
                  <a:pt x="2517633" y="1580952"/>
                  <a:pt x="2315460" y="1014741"/>
                </a:cubicBezTo>
                <a:cubicBezTo>
                  <a:pt x="2215844" y="635717"/>
                  <a:pt x="1888890" y="342921"/>
                  <a:pt x="1555559" y="215058"/>
                </a:cubicBezTo>
                <a:cubicBezTo>
                  <a:pt x="1328077" y="94679"/>
                  <a:pt x="1050794" y="5088"/>
                  <a:pt x="847547" y="1156"/>
                </a:cubicBezTo>
                <a:cubicBezTo>
                  <a:pt x="678792" y="19260"/>
                  <a:pt x="511125" y="68582"/>
                  <a:pt x="409364" y="193726"/>
                </a:cubicBezTo>
                <a:cubicBezTo>
                  <a:pt x="318271" y="259552"/>
                  <a:pt x="243571" y="343017"/>
                  <a:pt x="181048" y="442221"/>
                </a:cubicBezTo>
                <a:cubicBezTo>
                  <a:pt x="51236" y="735860"/>
                  <a:pt x="-32029" y="1110887"/>
                  <a:pt x="9810" y="1390654"/>
                </a:cubicBezTo>
                <a:cubicBezTo>
                  <a:pt x="1047" y="1568377"/>
                  <a:pt x="55640" y="1773457"/>
                  <a:pt x="189696" y="1941265"/>
                </a:cubicBezTo>
                <a:cubicBezTo>
                  <a:pt x="189662" y="1941102"/>
                  <a:pt x="189651" y="1940932"/>
                  <a:pt x="189696" y="1940689"/>
                </a:cubicBezTo>
                <a:close/>
              </a:path>
              <a:path w="2378050" h="2526508" stroke="0" extrusionOk="0">
                <a:moveTo>
                  <a:pt x="189696" y="1940689"/>
                </a:moveTo>
                <a:cubicBezTo>
                  <a:pt x="482502" y="2456696"/>
                  <a:pt x="1129745" y="2763329"/>
                  <a:pt x="1687013" y="2441139"/>
                </a:cubicBezTo>
                <a:cubicBezTo>
                  <a:pt x="2279912" y="2309857"/>
                  <a:pt x="2557318" y="1490773"/>
                  <a:pt x="2315460" y="1014741"/>
                </a:cubicBezTo>
                <a:cubicBezTo>
                  <a:pt x="2198373" y="676798"/>
                  <a:pt x="1879390" y="432231"/>
                  <a:pt x="1555559" y="215058"/>
                </a:cubicBezTo>
                <a:cubicBezTo>
                  <a:pt x="1384252" y="84959"/>
                  <a:pt x="1081962" y="-7326"/>
                  <a:pt x="847547" y="1156"/>
                </a:cubicBezTo>
                <a:cubicBezTo>
                  <a:pt x="679194" y="-8962"/>
                  <a:pt x="529942" y="76322"/>
                  <a:pt x="409364" y="193726"/>
                </a:cubicBezTo>
                <a:cubicBezTo>
                  <a:pt x="332740" y="257710"/>
                  <a:pt x="235317" y="344587"/>
                  <a:pt x="181048" y="442221"/>
                </a:cubicBezTo>
                <a:cubicBezTo>
                  <a:pt x="26883" y="685295"/>
                  <a:pt x="-60587" y="1109097"/>
                  <a:pt x="9810" y="1390654"/>
                </a:cubicBezTo>
                <a:cubicBezTo>
                  <a:pt x="-1082" y="1584682"/>
                  <a:pt x="89463" y="1779425"/>
                  <a:pt x="189696" y="1941265"/>
                </a:cubicBezTo>
                <a:cubicBezTo>
                  <a:pt x="189687" y="1941039"/>
                  <a:pt x="189715" y="1940858"/>
                  <a:pt x="189696" y="194068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foto2_elemnt">
            <a:extLst>
              <a:ext uri="{FF2B5EF4-FFF2-40B4-BE49-F238E27FC236}">
                <a16:creationId xmlns:a16="http://schemas.microsoft.com/office/drawing/2014/main" id="{77336FCC-A9A9-079D-3BCC-D003A3E8A373}"/>
              </a:ext>
            </a:extLst>
          </p:cNvPr>
          <p:cNvSpPr/>
          <p:nvPr/>
        </p:nvSpPr>
        <p:spPr>
          <a:xfrm rot="5400000">
            <a:off x="3672661" y="2090431"/>
            <a:ext cx="2573308" cy="2677138"/>
          </a:xfrm>
          <a:custGeom>
            <a:avLst/>
            <a:gdLst>
              <a:gd name="connsiteX0" fmla="*/ 1268355 w 2573308"/>
              <a:gd name="connsiteY0" fmla="*/ 4851 h 2677138"/>
              <a:gd name="connsiteX1" fmla="*/ 132282 w 2573308"/>
              <a:gd name="connsiteY1" fmla="*/ 878681 h 2677138"/>
              <a:gd name="connsiteX2" fmla="*/ 19177 w 2573308"/>
              <a:gd name="connsiteY2" fmla="*/ 1691396 h 2677138"/>
              <a:gd name="connsiteX3" fmla="*/ 988327 w 2573308"/>
              <a:gd name="connsiteY3" fmla="*/ 2655072 h 2677138"/>
              <a:gd name="connsiteX4" fmla="*/ 2276726 w 2573308"/>
              <a:gd name="connsiteY4" fmla="*/ 2161149 h 2677138"/>
              <a:gd name="connsiteX5" fmla="*/ 2540792 w 2573308"/>
              <a:gd name="connsiteY5" fmla="*/ 1584676 h 2677138"/>
              <a:gd name="connsiteX6" fmla="*/ 2536687 w 2573308"/>
              <a:gd name="connsiteY6" fmla="*/ 943899 h 2677138"/>
              <a:gd name="connsiteX7" fmla="*/ 2318229 w 2573308"/>
              <a:gd name="connsiteY7" fmla="*/ 524771 h 2677138"/>
              <a:gd name="connsiteX8" fmla="*/ 1900924 w 2573308"/>
              <a:gd name="connsiteY8" fmla="*/ 135743 h 2677138"/>
              <a:gd name="connsiteX9" fmla="*/ 1341326 w 2573308"/>
              <a:gd name="connsiteY9" fmla="*/ 290 h 2677138"/>
              <a:gd name="connsiteX10" fmla="*/ 1268355 w 2573308"/>
              <a:gd name="connsiteY10" fmla="*/ 4851 h 267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3308" h="2677138" fill="none" extrusionOk="0">
                <a:moveTo>
                  <a:pt x="1268355" y="4851"/>
                </a:moveTo>
                <a:cubicBezTo>
                  <a:pt x="746452" y="24869"/>
                  <a:pt x="343546" y="405433"/>
                  <a:pt x="132282" y="878681"/>
                </a:cubicBezTo>
                <a:cubicBezTo>
                  <a:pt x="36097" y="1102881"/>
                  <a:pt x="-15881" y="1367013"/>
                  <a:pt x="19177" y="1691396"/>
                </a:cubicBezTo>
                <a:cubicBezTo>
                  <a:pt x="81298" y="2080297"/>
                  <a:pt x="521163" y="2569898"/>
                  <a:pt x="988327" y="2655072"/>
                </a:cubicBezTo>
                <a:cubicBezTo>
                  <a:pt x="1418326" y="2728830"/>
                  <a:pt x="1918480" y="2598011"/>
                  <a:pt x="2276726" y="2161149"/>
                </a:cubicBezTo>
                <a:cubicBezTo>
                  <a:pt x="2408557" y="2012272"/>
                  <a:pt x="2469954" y="1795857"/>
                  <a:pt x="2540792" y="1584676"/>
                </a:cubicBezTo>
                <a:cubicBezTo>
                  <a:pt x="2569285" y="1351879"/>
                  <a:pt x="2587485" y="1163034"/>
                  <a:pt x="2536687" y="943899"/>
                </a:cubicBezTo>
                <a:cubicBezTo>
                  <a:pt x="2483436" y="788960"/>
                  <a:pt x="2395086" y="661483"/>
                  <a:pt x="2318229" y="524771"/>
                </a:cubicBezTo>
                <a:cubicBezTo>
                  <a:pt x="2243020" y="344274"/>
                  <a:pt x="2068384" y="210999"/>
                  <a:pt x="1900924" y="135743"/>
                </a:cubicBezTo>
                <a:cubicBezTo>
                  <a:pt x="1719051" y="42064"/>
                  <a:pt x="1534211" y="5746"/>
                  <a:pt x="1341326" y="290"/>
                </a:cubicBezTo>
                <a:cubicBezTo>
                  <a:pt x="1315973" y="1653"/>
                  <a:pt x="1297211" y="3674"/>
                  <a:pt x="1268355" y="4851"/>
                </a:cubicBezTo>
                <a:close/>
              </a:path>
              <a:path w="2573308" h="2677138" stroke="0" extrusionOk="0">
                <a:moveTo>
                  <a:pt x="1268355" y="4851"/>
                </a:moveTo>
                <a:cubicBezTo>
                  <a:pt x="727925" y="46123"/>
                  <a:pt x="316244" y="407139"/>
                  <a:pt x="132282" y="878681"/>
                </a:cubicBezTo>
                <a:cubicBezTo>
                  <a:pt x="-24565" y="1164229"/>
                  <a:pt x="-16527" y="1429630"/>
                  <a:pt x="19177" y="1691396"/>
                </a:cubicBezTo>
                <a:cubicBezTo>
                  <a:pt x="155738" y="2131448"/>
                  <a:pt x="584743" y="2542672"/>
                  <a:pt x="988327" y="2655072"/>
                </a:cubicBezTo>
                <a:cubicBezTo>
                  <a:pt x="1516256" y="2699633"/>
                  <a:pt x="1970116" y="2530573"/>
                  <a:pt x="2276726" y="2161149"/>
                </a:cubicBezTo>
                <a:cubicBezTo>
                  <a:pt x="2421875" y="1989909"/>
                  <a:pt x="2500003" y="1795402"/>
                  <a:pt x="2540792" y="1584676"/>
                </a:cubicBezTo>
                <a:cubicBezTo>
                  <a:pt x="2547148" y="1369115"/>
                  <a:pt x="2608828" y="1125325"/>
                  <a:pt x="2536687" y="943899"/>
                </a:cubicBezTo>
                <a:cubicBezTo>
                  <a:pt x="2478215" y="769180"/>
                  <a:pt x="2385242" y="679227"/>
                  <a:pt x="2318229" y="524771"/>
                </a:cubicBezTo>
                <a:cubicBezTo>
                  <a:pt x="2222900" y="353454"/>
                  <a:pt x="2103547" y="244900"/>
                  <a:pt x="1900924" y="135743"/>
                </a:cubicBezTo>
                <a:cubicBezTo>
                  <a:pt x="1739362" y="37762"/>
                  <a:pt x="1531335" y="2037"/>
                  <a:pt x="1341326" y="290"/>
                </a:cubicBezTo>
                <a:cubicBezTo>
                  <a:pt x="1313407" y="881"/>
                  <a:pt x="1292205" y="1750"/>
                  <a:pt x="1268355" y="4851"/>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8" name="!!foto1">
            <a:extLst>
              <a:ext uri="{FF2B5EF4-FFF2-40B4-BE49-F238E27FC236}">
                <a16:creationId xmlns:a16="http://schemas.microsoft.com/office/drawing/2014/main" id="{042B5E54-AD88-E0CD-6DFD-D367C9EE72C8}"/>
              </a:ext>
            </a:extLst>
          </p:cNvPr>
          <p:cNvSpPr/>
          <p:nvPr/>
        </p:nvSpPr>
        <p:spPr>
          <a:xfrm rot="5400000">
            <a:off x="1774928" y="4567241"/>
            <a:ext cx="2221418" cy="2360100"/>
          </a:xfrm>
          <a:custGeom>
            <a:avLst/>
            <a:gdLst>
              <a:gd name="connsiteX0" fmla="*/ 177201 w 2221418"/>
              <a:gd name="connsiteY0" fmla="*/ 1812865 h 2360100"/>
              <a:gd name="connsiteX1" fmla="*/ 1575897 w 2221418"/>
              <a:gd name="connsiteY1" fmla="*/ 2280354 h 2360100"/>
              <a:gd name="connsiteX2" fmla="*/ 2162951 w 2221418"/>
              <a:gd name="connsiteY2" fmla="*/ 947905 h 2360100"/>
              <a:gd name="connsiteX3" fmla="*/ 1453100 w 2221418"/>
              <a:gd name="connsiteY3" fmla="*/ 200893 h 2360100"/>
              <a:gd name="connsiteX4" fmla="*/ 791723 w 2221418"/>
              <a:gd name="connsiteY4" fmla="*/ 1080 h 2360100"/>
              <a:gd name="connsiteX5" fmla="*/ 382401 w 2221418"/>
              <a:gd name="connsiteY5" fmla="*/ 180966 h 2360100"/>
              <a:gd name="connsiteX6" fmla="*/ 169123 w 2221418"/>
              <a:gd name="connsiteY6" fmla="*/ 413094 h 2360100"/>
              <a:gd name="connsiteX7" fmla="*/ 9164 w 2221418"/>
              <a:gd name="connsiteY7" fmla="*/ 1299059 h 2360100"/>
              <a:gd name="connsiteX8" fmla="*/ 177201 w 2221418"/>
              <a:gd name="connsiteY8" fmla="*/ 1813403 h 2360100"/>
              <a:gd name="connsiteX9" fmla="*/ 177201 w 2221418"/>
              <a:gd name="connsiteY9" fmla="*/ 1812865 h 236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1418" h="2360100" fill="none" extrusionOk="0">
                <a:moveTo>
                  <a:pt x="177201" y="1812865"/>
                </a:moveTo>
                <a:cubicBezTo>
                  <a:pt x="434625" y="2247671"/>
                  <a:pt x="1073183" y="2489509"/>
                  <a:pt x="1575897" y="2280354"/>
                </a:cubicBezTo>
                <a:cubicBezTo>
                  <a:pt x="2006960" y="2080704"/>
                  <a:pt x="2356021" y="1556267"/>
                  <a:pt x="2162951" y="947905"/>
                </a:cubicBezTo>
                <a:cubicBezTo>
                  <a:pt x="2058564" y="603775"/>
                  <a:pt x="1763246" y="328807"/>
                  <a:pt x="1453100" y="200893"/>
                </a:cubicBezTo>
                <a:cubicBezTo>
                  <a:pt x="1238344" y="89320"/>
                  <a:pt x="999576" y="-1914"/>
                  <a:pt x="791723" y="1080"/>
                </a:cubicBezTo>
                <a:cubicBezTo>
                  <a:pt x="635581" y="14321"/>
                  <a:pt x="468597" y="58451"/>
                  <a:pt x="382401" y="180966"/>
                </a:cubicBezTo>
                <a:cubicBezTo>
                  <a:pt x="300109" y="244968"/>
                  <a:pt x="239360" y="313557"/>
                  <a:pt x="169123" y="413094"/>
                </a:cubicBezTo>
                <a:cubicBezTo>
                  <a:pt x="33985" y="675341"/>
                  <a:pt x="-29511" y="1036668"/>
                  <a:pt x="9164" y="1299059"/>
                </a:cubicBezTo>
                <a:cubicBezTo>
                  <a:pt x="-2531" y="1463175"/>
                  <a:pt x="79452" y="1657151"/>
                  <a:pt x="177201" y="1813403"/>
                </a:cubicBezTo>
                <a:cubicBezTo>
                  <a:pt x="177194" y="1813320"/>
                  <a:pt x="177231" y="1813092"/>
                  <a:pt x="177201" y="1812865"/>
                </a:cubicBezTo>
                <a:close/>
              </a:path>
              <a:path w="2221418" h="2360100" stroke="0" extrusionOk="0">
                <a:moveTo>
                  <a:pt x="177201" y="1812865"/>
                </a:moveTo>
                <a:cubicBezTo>
                  <a:pt x="445979" y="2328052"/>
                  <a:pt x="1055203" y="2581773"/>
                  <a:pt x="1575897" y="2280354"/>
                </a:cubicBezTo>
                <a:cubicBezTo>
                  <a:pt x="2087346" y="2097224"/>
                  <a:pt x="2393833" y="1385213"/>
                  <a:pt x="2162951" y="947905"/>
                </a:cubicBezTo>
                <a:cubicBezTo>
                  <a:pt x="2055075" y="633596"/>
                  <a:pt x="1754944" y="428766"/>
                  <a:pt x="1453100" y="200893"/>
                </a:cubicBezTo>
                <a:cubicBezTo>
                  <a:pt x="1264338" y="82879"/>
                  <a:pt x="980771" y="2544"/>
                  <a:pt x="791723" y="1080"/>
                </a:cubicBezTo>
                <a:cubicBezTo>
                  <a:pt x="636207" y="1121"/>
                  <a:pt x="510553" y="53924"/>
                  <a:pt x="382401" y="180966"/>
                </a:cubicBezTo>
                <a:cubicBezTo>
                  <a:pt x="309146" y="249745"/>
                  <a:pt x="211965" y="315119"/>
                  <a:pt x="169123" y="413094"/>
                </a:cubicBezTo>
                <a:cubicBezTo>
                  <a:pt x="28276" y="621694"/>
                  <a:pt x="-36005" y="1023692"/>
                  <a:pt x="9164" y="1299059"/>
                </a:cubicBezTo>
                <a:cubicBezTo>
                  <a:pt x="-3287" y="1480329"/>
                  <a:pt x="85435" y="1677272"/>
                  <a:pt x="177201" y="1813403"/>
                </a:cubicBezTo>
                <a:cubicBezTo>
                  <a:pt x="177233" y="1813249"/>
                  <a:pt x="177182" y="1813111"/>
                  <a:pt x="177201" y="1812865"/>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9" name="!!foto2">
            <a:extLst>
              <a:ext uri="{FF2B5EF4-FFF2-40B4-BE49-F238E27FC236}">
                <a16:creationId xmlns:a16="http://schemas.microsoft.com/office/drawing/2014/main" id="{6D6CEAB8-5259-4FD5-2ADB-720CDA58FEE1}"/>
              </a:ext>
            </a:extLst>
          </p:cNvPr>
          <p:cNvSpPr/>
          <p:nvPr/>
        </p:nvSpPr>
        <p:spPr>
          <a:xfrm rot="5400000">
            <a:off x="3757407" y="2178598"/>
            <a:ext cx="2403816" cy="2500804"/>
          </a:xfrm>
          <a:custGeom>
            <a:avLst/>
            <a:gdLst>
              <a:gd name="connsiteX0" fmla="*/ 1184814 w 2403816"/>
              <a:gd name="connsiteY0" fmla="*/ 4531 h 2500804"/>
              <a:gd name="connsiteX1" fmla="*/ 123569 w 2403816"/>
              <a:gd name="connsiteY1" fmla="*/ 820805 h 2500804"/>
              <a:gd name="connsiteX2" fmla="*/ 17914 w 2403816"/>
              <a:gd name="connsiteY2" fmla="*/ 1579990 h 2500804"/>
              <a:gd name="connsiteX3" fmla="*/ 923231 w 2403816"/>
              <a:gd name="connsiteY3" fmla="*/ 2480192 h 2500804"/>
              <a:gd name="connsiteX4" fmla="*/ 2126769 w 2403816"/>
              <a:gd name="connsiteY4" fmla="*/ 2018801 h 2500804"/>
              <a:gd name="connsiteX5" fmla="*/ 2373442 w 2403816"/>
              <a:gd name="connsiteY5" fmla="*/ 1480299 h 2500804"/>
              <a:gd name="connsiteX6" fmla="*/ 2369607 w 2403816"/>
              <a:gd name="connsiteY6" fmla="*/ 881728 h 2500804"/>
              <a:gd name="connsiteX7" fmla="*/ 2165538 w 2403816"/>
              <a:gd name="connsiteY7" fmla="*/ 490206 h 2500804"/>
              <a:gd name="connsiteX8" fmla="*/ 1775719 w 2403816"/>
              <a:gd name="connsiteY8" fmla="*/ 126802 h 2500804"/>
              <a:gd name="connsiteX9" fmla="*/ 1252979 w 2403816"/>
              <a:gd name="connsiteY9" fmla="*/ 271 h 2500804"/>
              <a:gd name="connsiteX10" fmla="*/ 1184814 w 2403816"/>
              <a:gd name="connsiteY10" fmla="*/ 4531 h 2500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816" h="2500804" fill="none" extrusionOk="0">
                <a:moveTo>
                  <a:pt x="1184814" y="4531"/>
                </a:moveTo>
                <a:cubicBezTo>
                  <a:pt x="660190" y="-21643"/>
                  <a:pt x="329538" y="361380"/>
                  <a:pt x="123569" y="820805"/>
                </a:cubicBezTo>
                <a:cubicBezTo>
                  <a:pt x="40103" y="1018849"/>
                  <a:pt x="-17077" y="1284807"/>
                  <a:pt x="17914" y="1579990"/>
                </a:cubicBezTo>
                <a:cubicBezTo>
                  <a:pt x="91424" y="1997320"/>
                  <a:pt x="507114" y="2419257"/>
                  <a:pt x="923231" y="2480192"/>
                </a:cubicBezTo>
                <a:cubicBezTo>
                  <a:pt x="1306629" y="2541482"/>
                  <a:pt x="1833761" y="2388584"/>
                  <a:pt x="2126769" y="2018801"/>
                </a:cubicBezTo>
                <a:cubicBezTo>
                  <a:pt x="2249696" y="1870841"/>
                  <a:pt x="2318454" y="1676430"/>
                  <a:pt x="2373442" y="1480299"/>
                </a:cubicBezTo>
                <a:cubicBezTo>
                  <a:pt x="2398628" y="1260788"/>
                  <a:pt x="2415550" y="1081583"/>
                  <a:pt x="2369607" y="881728"/>
                </a:cubicBezTo>
                <a:cubicBezTo>
                  <a:pt x="2313510" y="737531"/>
                  <a:pt x="2232505" y="619485"/>
                  <a:pt x="2165538" y="490206"/>
                </a:cubicBezTo>
                <a:cubicBezTo>
                  <a:pt x="2078947" y="331754"/>
                  <a:pt x="1932462" y="199248"/>
                  <a:pt x="1775719" y="126802"/>
                </a:cubicBezTo>
                <a:cubicBezTo>
                  <a:pt x="1582038" y="32888"/>
                  <a:pt x="1431557" y="22354"/>
                  <a:pt x="1252979" y="271"/>
                </a:cubicBezTo>
                <a:cubicBezTo>
                  <a:pt x="1227660" y="3587"/>
                  <a:pt x="1208696" y="2708"/>
                  <a:pt x="1184814" y="4531"/>
                </a:cubicBezTo>
                <a:close/>
              </a:path>
              <a:path w="2403816" h="2500804" stroke="0" extrusionOk="0">
                <a:moveTo>
                  <a:pt x="1184814" y="4531"/>
                </a:moveTo>
                <a:cubicBezTo>
                  <a:pt x="660810" y="39853"/>
                  <a:pt x="275479" y="365865"/>
                  <a:pt x="123569" y="820805"/>
                </a:cubicBezTo>
                <a:cubicBezTo>
                  <a:pt x="-20310" y="1085638"/>
                  <a:pt x="-22610" y="1329618"/>
                  <a:pt x="17914" y="1579990"/>
                </a:cubicBezTo>
                <a:cubicBezTo>
                  <a:pt x="113097" y="2014688"/>
                  <a:pt x="565968" y="2369734"/>
                  <a:pt x="923231" y="2480192"/>
                </a:cubicBezTo>
                <a:cubicBezTo>
                  <a:pt x="1430655" y="2508817"/>
                  <a:pt x="1814560" y="2329146"/>
                  <a:pt x="2126769" y="2018801"/>
                </a:cubicBezTo>
                <a:cubicBezTo>
                  <a:pt x="2262458" y="1858819"/>
                  <a:pt x="2339178" y="1680094"/>
                  <a:pt x="2373442" y="1480299"/>
                </a:cubicBezTo>
                <a:cubicBezTo>
                  <a:pt x="2404177" y="1282414"/>
                  <a:pt x="2418526" y="1072805"/>
                  <a:pt x="2369607" y="881728"/>
                </a:cubicBezTo>
                <a:cubicBezTo>
                  <a:pt x="2327717" y="728682"/>
                  <a:pt x="2235568" y="624188"/>
                  <a:pt x="2165538" y="490206"/>
                </a:cubicBezTo>
                <a:cubicBezTo>
                  <a:pt x="2082791" y="319662"/>
                  <a:pt x="1945198" y="217445"/>
                  <a:pt x="1775719" y="126802"/>
                </a:cubicBezTo>
                <a:cubicBezTo>
                  <a:pt x="1627685" y="33072"/>
                  <a:pt x="1428953" y="4411"/>
                  <a:pt x="1252979" y="271"/>
                </a:cubicBezTo>
                <a:cubicBezTo>
                  <a:pt x="1228870" y="742"/>
                  <a:pt x="1206002" y="-1154"/>
                  <a:pt x="1184814" y="4531"/>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foodtruckfun">
            <a:extLst>
              <a:ext uri="{FF2B5EF4-FFF2-40B4-BE49-F238E27FC236}">
                <a16:creationId xmlns:a16="http://schemas.microsoft.com/office/drawing/2014/main" id="{75162A5F-D4CA-E764-9FFA-DA8CFE5E1F1A}"/>
              </a:ext>
            </a:extLst>
          </p:cNvPr>
          <p:cNvSpPr/>
          <p:nvPr/>
        </p:nvSpPr>
        <p:spPr>
          <a:xfrm>
            <a:off x="6210295" y="1696372"/>
            <a:ext cx="4222542" cy="649059"/>
          </a:xfrm>
          <a:prstGeom prst="roundRect">
            <a:avLst/>
          </a:prstGeom>
          <a:solidFill>
            <a:srgbClr val="FD743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Foodtruck Fun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3" name="!!fotoaanbevolen_elemnt">
            <a:extLst>
              <a:ext uri="{FF2B5EF4-FFF2-40B4-BE49-F238E27FC236}">
                <a16:creationId xmlns:a16="http://schemas.microsoft.com/office/drawing/2014/main" id="{23D732DF-68A7-08F3-C0AE-6314D8E94A3E}"/>
              </a:ext>
            </a:extLst>
          </p:cNvPr>
          <p:cNvSpPr/>
          <p:nvPr/>
        </p:nvSpPr>
        <p:spPr>
          <a:xfrm>
            <a:off x="8647534" y="259508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fotoaanbevolen">
            <a:extLst>
              <a:ext uri="{FF2B5EF4-FFF2-40B4-BE49-F238E27FC236}">
                <a16:creationId xmlns:a16="http://schemas.microsoft.com/office/drawing/2014/main" id="{ABCBBDB5-4FF6-3A75-E705-A8428021C8A9}"/>
              </a:ext>
            </a:extLst>
          </p:cNvPr>
          <p:cNvSpPr/>
          <p:nvPr/>
        </p:nvSpPr>
        <p:spPr>
          <a:xfrm>
            <a:off x="8706441" y="265637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5" name="!!aanbevolen door harald">
            <a:extLst>
              <a:ext uri="{FF2B5EF4-FFF2-40B4-BE49-F238E27FC236}">
                <a16:creationId xmlns:a16="http://schemas.microsoft.com/office/drawing/2014/main" id="{A6738C16-AB64-C7F2-E140-E6B6E667FF20}"/>
              </a:ext>
            </a:extLst>
          </p:cNvPr>
          <p:cNvGrpSpPr/>
          <p:nvPr/>
        </p:nvGrpSpPr>
        <p:grpSpPr>
          <a:xfrm>
            <a:off x="6939486" y="2715803"/>
            <a:ext cx="1841969" cy="594678"/>
            <a:chOff x="4891022" y="3038475"/>
            <a:chExt cx="2406555" cy="776954"/>
          </a:xfrm>
          <a:solidFill>
            <a:srgbClr val="FD743D"/>
          </a:solidFill>
        </p:grpSpPr>
        <p:sp>
          <p:nvSpPr>
            <p:cNvPr id="56" name="Vrije vorm: vorm 55">
              <a:extLst>
                <a:ext uri="{FF2B5EF4-FFF2-40B4-BE49-F238E27FC236}">
                  <a16:creationId xmlns:a16="http://schemas.microsoft.com/office/drawing/2014/main" id="{DC0C66A7-A194-8DE7-74CB-0933482EE210}"/>
                </a:ext>
              </a:extLst>
            </p:cNvPr>
            <p:cNvSpPr/>
            <p:nvPr/>
          </p:nvSpPr>
          <p:spPr>
            <a:xfrm>
              <a:off x="4891022" y="3038475"/>
              <a:ext cx="2406555" cy="776954"/>
            </a:xfrm>
            <a:custGeom>
              <a:avLst/>
              <a:gdLst>
                <a:gd name="connsiteX0" fmla="*/ 2389125 w 2406555"/>
                <a:gd name="connsiteY0" fmla="*/ 331184 h 776954"/>
                <a:gd name="connsiteX1" fmla="*/ 2406555 w 2406555"/>
                <a:gd name="connsiteY1" fmla="*/ 188786 h 776954"/>
                <a:gd name="connsiteX2" fmla="*/ 2406555 w 2406555"/>
                <a:gd name="connsiteY2" fmla="*/ 185166 h 776954"/>
                <a:gd name="connsiteX3" fmla="*/ 2392458 w 2406555"/>
                <a:gd name="connsiteY3" fmla="*/ 104680 h 776954"/>
                <a:gd name="connsiteX4" fmla="*/ 2341024 w 2406555"/>
                <a:gd name="connsiteY4" fmla="*/ 40005 h 776954"/>
                <a:gd name="connsiteX5" fmla="*/ 2257299 w 2406555"/>
                <a:gd name="connsiteY5" fmla="*/ 16193 h 776954"/>
                <a:gd name="connsiteX6" fmla="*/ 2201768 w 2406555"/>
                <a:gd name="connsiteY6" fmla="*/ 26194 h 776954"/>
                <a:gd name="connsiteX7" fmla="*/ 2143951 w 2406555"/>
                <a:gd name="connsiteY7" fmla="*/ 9430 h 776954"/>
                <a:gd name="connsiteX8" fmla="*/ 2092421 w 2406555"/>
                <a:gd name="connsiteY8" fmla="*/ 19717 h 776954"/>
                <a:gd name="connsiteX9" fmla="*/ 2081086 w 2406555"/>
                <a:gd name="connsiteY9" fmla="*/ 25718 h 776954"/>
                <a:gd name="connsiteX10" fmla="*/ 2044796 w 2406555"/>
                <a:gd name="connsiteY10" fmla="*/ 11239 h 776954"/>
                <a:gd name="connsiteX11" fmla="*/ 2000124 w 2406555"/>
                <a:gd name="connsiteY11" fmla="*/ 5525 h 776954"/>
                <a:gd name="connsiteX12" fmla="*/ 1934211 w 2406555"/>
                <a:gd name="connsiteY12" fmla="*/ 19241 h 776954"/>
                <a:gd name="connsiteX13" fmla="*/ 1881442 w 2406555"/>
                <a:gd name="connsiteY13" fmla="*/ 54197 h 776954"/>
                <a:gd name="connsiteX14" fmla="*/ 1852296 w 2406555"/>
                <a:gd name="connsiteY14" fmla="*/ 90583 h 776954"/>
                <a:gd name="connsiteX15" fmla="*/ 1844009 w 2406555"/>
                <a:gd name="connsiteY15" fmla="*/ 106394 h 776954"/>
                <a:gd name="connsiteX16" fmla="*/ 1811052 w 2406555"/>
                <a:gd name="connsiteY16" fmla="*/ 39053 h 776954"/>
                <a:gd name="connsiteX17" fmla="*/ 1726470 w 2406555"/>
                <a:gd name="connsiteY17" fmla="*/ 5048 h 776954"/>
                <a:gd name="connsiteX18" fmla="*/ 1701420 w 2406555"/>
                <a:gd name="connsiteY18" fmla="*/ 7525 h 776954"/>
                <a:gd name="connsiteX19" fmla="*/ 1699324 w 2406555"/>
                <a:gd name="connsiteY19" fmla="*/ 8001 h 776954"/>
                <a:gd name="connsiteX20" fmla="*/ 1657795 w 2406555"/>
                <a:gd name="connsiteY20" fmla="*/ 28766 h 776954"/>
                <a:gd name="connsiteX21" fmla="*/ 1656366 w 2406555"/>
                <a:gd name="connsiteY21" fmla="*/ 27813 h 776954"/>
                <a:gd name="connsiteX22" fmla="*/ 1564165 w 2406555"/>
                <a:gd name="connsiteY22" fmla="*/ 4191 h 776954"/>
                <a:gd name="connsiteX23" fmla="*/ 1561116 w 2406555"/>
                <a:gd name="connsiteY23" fmla="*/ 4191 h 776954"/>
                <a:gd name="connsiteX24" fmla="*/ 1503966 w 2406555"/>
                <a:gd name="connsiteY24" fmla="*/ 15145 h 776954"/>
                <a:gd name="connsiteX25" fmla="*/ 1469295 w 2406555"/>
                <a:gd name="connsiteY25" fmla="*/ 32957 h 776954"/>
                <a:gd name="connsiteX26" fmla="*/ 1469295 w 2406555"/>
                <a:gd name="connsiteY26" fmla="*/ 32957 h 776954"/>
                <a:gd name="connsiteX27" fmla="*/ 1397191 w 2406555"/>
                <a:gd name="connsiteY27" fmla="*/ 4572 h 776954"/>
                <a:gd name="connsiteX28" fmla="*/ 1333183 w 2406555"/>
                <a:gd name="connsiteY28" fmla="*/ 22193 h 776954"/>
                <a:gd name="connsiteX29" fmla="*/ 1323277 w 2406555"/>
                <a:gd name="connsiteY29" fmla="*/ 29528 h 776954"/>
                <a:gd name="connsiteX30" fmla="*/ 1255173 w 2406555"/>
                <a:gd name="connsiteY30" fmla="*/ 7715 h 776954"/>
                <a:gd name="connsiteX31" fmla="*/ 1234885 w 2406555"/>
                <a:gd name="connsiteY31" fmla="*/ 9144 h 776954"/>
                <a:gd name="connsiteX32" fmla="*/ 1198214 w 2406555"/>
                <a:gd name="connsiteY32" fmla="*/ 19336 h 776954"/>
                <a:gd name="connsiteX33" fmla="*/ 1189356 w 2406555"/>
                <a:gd name="connsiteY33" fmla="*/ 24098 h 776954"/>
                <a:gd name="connsiteX34" fmla="*/ 1155923 w 2406555"/>
                <a:gd name="connsiteY34" fmla="*/ 11144 h 776954"/>
                <a:gd name="connsiteX35" fmla="*/ 1111251 w 2406555"/>
                <a:gd name="connsiteY35" fmla="*/ 5429 h 776954"/>
                <a:gd name="connsiteX36" fmla="*/ 1045338 w 2406555"/>
                <a:gd name="connsiteY36" fmla="*/ 19145 h 776954"/>
                <a:gd name="connsiteX37" fmla="*/ 992569 w 2406555"/>
                <a:gd name="connsiteY37" fmla="*/ 54102 h 776954"/>
                <a:gd name="connsiteX38" fmla="*/ 982282 w 2406555"/>
                <a:gd name="connsiteY38" fmla="*/ 65151 h 776954"/>
                <a:gd name="connsiteX39" fmla="*/ 955707 w 2406555"/>
                <a:gd name="connsiteY39" fmla="*/ 34195 h 776954"/>
                <a:gd name="connsiteX40" fmla="*/ 857695 w 2406555"/>
                <a:gd name="connsiteY40" fmla="*/ 0 h 776954"/>
                <a:gd name="connsiteX41" fmla="*/ 853790 w 2406555"/>
                <a:gd name="connsiteY41" fmla="*/ 0 h 776954"/>
                <a:gd name="connsiteX42" fmla="*/ 791877 w 2406555"/>
                <a:gd name="connsiteY42" fmla="*/ 12859 h 776954"/>
                <a:gd name="connsiteX43" fmla="*/ 751872 w 2406555"/>
                <a:gd name="connsiteY43" fmla="*/ 40958 h 776954"/>
                <a:gd name="connsiteX44" fmla="*/ 750729 w 2406555"/>
                <a:gd name="connsiteY44" fmla="*/ 40100 h 776954"/>
                <a:gd name="connsiteX45" fmla="*/ 667005 w 2406555"/>
                <a:gd name="connsiteY45" fmla="*/ 16288 h 776954"/>
                <a:gd name="connsiteX46" fmla="*/ 611474 w 2406555"/>
                <a:gd name="connsiteY46" fmla="*/ 26289 h 776954"/>
                <a:gd name="connsiteX47" fmla="*/ 553657 w 2406555"/>
                <a:gd name="connsiteY47" fmla="*/ 9525 h 776954"/>
                <a:gd name="connsiteX48" fmla="*/ 502127 w 2406555"/>
                <a:gd name="connsiteY48" fmla="*/ 19812 h 776954"/>
                <a:gd name="connsiteX49" fmla="*/ 487839 w 2406555"/>
                <a:gd name="connsiteY49" fmla="*/ 27527 h 776954"/>
                <a:gd name="connsiteX50" fmla="*/ 402591 w 2406555"/>
                <a:gd name="connsiteY50" fmla="*/ 3620 h 776954"/>
                <a:gd name="connsiteX51" fmla="*/ 348108 w 2406555"/>
                <a:gd name="connsiteY51" fmla="*/ 10954 h 776954"/>
                <a:gd name="connsiteX52" fmla="*/ 298863 w 2406555"/>
                <a:gd name="connsiteY52" fmla="*/ 30766 h 776954"/>
                <a:gd name="connsiteX53" fmla="*/ 275908 w 2406555"/>
                <a:gd name="connsiteY53" fmla="*/ 48578 h 776954"/>
                <a:gd name="connsiteX54" fmla="*/ 234951 w 2406555"/>
                <a:gd name="connsiteY54" fmla="*/ 17336 h 776954"/>
                <a:gd name="connsiteX55" fmla="*/ 166466 w 2406555"/>
                <a:gd name="connsiteY55" fmla="*/ 2000 h 776954"/>
                <a:gd name="connsiteX56" fmla="*/ 62358 w 2406555"/>
                <a:gd name="connsiteY56" fmla="*/ 44291 h 776954"/>
                <a:gd name="connsiteX57" fmla="*/ 15495 w 2406555"/>
                <a:gd name="connsiteY57" fmla="*/ 152876 h 776954"/>
                <a:gd name="connsiteX58" fmla="*/ 14542 w 2406555"/>
                <a:gd name="connsiteY58" fmla="*/ 158401 h 776954"/>
                <a:gd name="connsiteX59" fmla="*/ 14542 w 2406555"/>
                <a:gd name="connsiteY59" fmla="*/ 158972 h 776954"/>
                <a:gd name="connsiteX60" fmla="*/ 10065 w 2406555"/>
                <a:gd name="connsiteY60" fmla="*/ 185928 h 776954"/>
                <a:gd name="connsiteX61" fmla="*/ 2350 w 2406555"/>
                <a:gd name="connsiteY61" fmla="*/ 241840 h 776954"/>
                <a:gd name="connsiteX62" fmla="*/ 255 w 2406555"/>
                <a:gd name="connsiteY62" fmla="*/ 276892 h 776954"/>
                <a:gd name="connsiteX63" fmla="*/ 6732 w 2406555"/>
                <a:gd name="connsiteY63" fmla="*/ 329279 h 776954"/>
                <a:gd name="connsiteX64" fmla="*/ 42355 w 2406555"/>
                <a:gd name="connsiteY64" fmla="*/ 386429 h 776954"/>
                <a:gd name="connsiteX65" fmla="*/ 51213 w 2406555"/>
                <a:gd name="connsiteY65" fmla="*/ 392906 h 776954"/>
                <a:gd name="connsiteX66" fmla="*/ 13113 w 2406555"/>
                <a:gd name="connsiteY66" fmla="*/ 479012 h 776954"/>
                <a:gd name="connsiteX67" fmla="*/ 10923 w 2406555"/>
                <a:gd name="connsiteY67" fmla="*/ 607600 h 776954"/>
                <a:gd name="connsiteX68" fmla="*/ 19114 w 2406555"/>
                <a:gd name="connsiteY68" fmla="*/ 703993 h 776954"/>
                <a:gd name="connsiteX69" fmla="*/ 68168 w 2406555"/>
                <a:gd name="connsiteY69" fmla="*/ 760476 h 776954"/>
                <a:gd name="connsiteX70" fmla="*/ 127413 w 2406555"/>
                <a:gd name="connsiteY70" fmla="*/ 773430 h 776954"/>
                <a:gd name="connsiteX71" fmla="*/ 130938 w 2406555"/>
                <a:gd name="connsiteY71" fmla="*/ 773430 h 776954"/>
                <a:gd name="connsiteX72" fmla="*/ 205899 w 2406555"/>
                <a:gd name="connsiteY72" fmla="*/ 761048 h 776954"/>
                <a:gd name="connsiteX73" fmla="*/ 266955 w 2406555"/>
                <a:gd name="connsiteY73" fmla="*/ 724472 h 776954"/>
                <a:gd name="connsiteX74" fmla="*/ 268383 w 2406555"/>
                <a:gd name="connsiteY74" fmla="*/ 726186 h 776954"/>
                <a:gd name="connsiteX75" fmla="*/ 344679 w 2406555"/>
                <a:gd name="connsiteY75" fmla="*/ 769049 h 776954"/>
                <a:gd name="connsiteX76" fmla="*/ 346107 w 2406555"/>
                <a:gd name="connsiteY76" fmla="*/ 769430 h 776954"/>
                <a:gd name="connsiteX77" fmla="*/ 387255 w 2406555"/>
                <a:gd name="connsiteY77" fmla="*/ 773525 h 776954"/>
                <a:gd name="connsiteX78" fmla="*/ 452597 w 2406555"/>
                <a:gd name="connsiteY78" fmla="*/ 760286 h 776954"/>
                <a:gd name="connsiteX79" fmla="*/ 500412 w 2406555"/>
                <a:gd name="connsiteY79" fmla="*/ 728567 h 776954"/>
                <a:gd name="connsiteX80" fmla="*/ 574326 w 2406555"/>
                <a:gd name="connsiteY80" fmla="*/ 769049 h 776954"/>
                <a:gd name="connsiteX81" fmla="*/ 575755 w 2406555"/>
                <a:gd name="connsiteY81" fmla="*/ 769430 h 776954"/>
                <a:gd name="connsiteX82" fmla="*/ 616903 w 2406555"/>
                <a:gd name="connsiteY82" fmla="*/ 773525 h 776954"/>
                <a:gd name="connsiteX83" fmla="*/ 682245 w 2406555"/>
                <a:gd name="connsiteY83" fmla="*/ 760286 h 776954"/>
                <a:gd name="connsiteX84" fmla="*/ 713487 w 2406555"/>
                <a:gd name="connsiteY84" fmla="*/ 742569 h 776954"/>
                <a:gd name="connsiteX85" fmla="*/ 731394 w 2406555"/>
                <a:gd name="connsiteY85" fmla="*/ 757523 h 776954"/>
                <a:gd name="connsiteX86" fmla="*/ 787020 w 2406555"/>
                <a:gd name="connsiteY86" fmla="*/ 772668 h 776954"/>
                <a:gd name="connsiteX87" fmla="*/ 847694 w 2406555"/>
                <a:gd name="connsiteY87" fmla="*/ 758000 h 776954"/>
                <a:gd name="connsiteX88" fmla="*/ 907987 w 2406555"/>
                <a:gd name="connsiteY88" fmla="*/ 775049 h 776954"/>
                <a:gd name="connsiteX89" fmla="*/ 953993 w 2406555"/>
                <a:gd name="connsiteY89" fmla="*/ 765524 h 776954"/>
                <a:gd name="connsiteX90" fmla="*/ 996760 w 2406555"/>
                <a:gd name="connsiteY90" fmla="*/ 727901 h 776954"/>
                <a:gd name="connsiteX91" fmla="*/ 1019334 w 2406555"/>
                <a:gd name="connsiteY91" fmla="*/ 750475 h 776954"/>
                <a:gd name="connsiteX92" fmla="*/ 1078104 w 2406555"/>
                <a:gd name="connsiteY92" fmla="*/ 769525 h 776954"/>
                <a:gd name="connsiteX93" fmla="*/ 1129158 w 2406555"/>
                <a:gd name="connsiteY93" fmla="*/ 753904 h 776954"/>
                <a:gd name="connsiteX94" fmla="*/ 1192689 w 2406555"/>
                <a:gd name="connsiteY94" fmla="*/ 771811 h 776954"/>
                <a:gd name="connsiteX95" fmla="*/ 1246315 w 2406555"/>
                <a:gd name="connsiteY95" fmla="*/ 755237 h 776954"/>
                <a:gd name="connsiteX96" fmla="*/ 1299750 w 2406555"/>
                <a:gd name="connsiteY96" fmla="*/ 771430 h 776954"/>
                <a:gd name="connsiteX97" fmla="*/ 1359377 w 2406555"/>
                <a:gd name="connsiteY97" fmla="*/ 749999 h 776954"/>
                <a:gd name="connsiteX98" fmla="*/ 1421575 w 2406555"/>
                <a:gd name="connsiteY98" fmla="*/ 773049 h 776954"/>
                <a:gd name="connsiteX99" fmla="*/ 1470534 w 2406555"/>
                <a:gd name="connsiteY99" fmla="*/ 762095 h 776954"/>
                <a:gd name="connsiteX100" fmla="*/ 1528255 w 2406555"/>
                <a:gd name="connsiteY100" fmla="*/ 776954 h 776954"/>
                <a:gd name="connsiteX101" fmla="*/ 1571975 w 2406555"/>
                <a:gd name="connsiteY101" fmla="*/ 768763 h 776954"/>
                <a:gd name="connsiteX102" fmla="*/ 1596835 w 2406555"/>
                <a:gd name="connsiteY102" fmla="*/ 754666 h 776954"/>
                <a:gd name="connsiteX103" fmla="*/ 1605312 w 2406555"/>
                <a:gd name="connsiteY103" fmla="*/ 759619 h 776954"/>
                <a:gd name="connsiteX104" fmla="*/ 1659129 w 2406555"/>
                <a:gd name="connsiteY104" fmla="*/ 774002 h 776954"/>
                <a:gd name="connsiteX105" fmla="*/ 1662558 w 2406555"/>
                <a:gd name="connsiteY105" fmla="*/ 774002 h 776954"/>
                <a:gd name="connsiteX106" fmla="*/ 1706182 w 2406555"/>
                <a:gd name="connsiteY106" fmla="*/ 764096 h 776954"/>
                <a:gd name="connsiteX107" fmla="*/ 1742377 w 2406555"/>
                <a:gd name="connsiteY107" fmla="*/ 771239 h 776954"/>
                <a:gd name="connsiteX108" fmla="*/ 1802004 w 2406555"/>
                <a:gd name="connsiteY108" fmla="*/ 749808 h 776954"/>
                <a:gd name="connsiteX109" fmla="*/ 1864202 w 2406555"/>
                <a:gd name="connsiteY109" fmla="*/ 772859 h 776954"/>
                <a:gd name="connsiteX110" fmla="*/ 1928400 w 2406555"/>
                <a:gd name="connsiteY110" fmla="*/ 752761 h 776954"/>
                <a:gd name="connsiteX111" fmla="*/ 1929544 w 2406555"/>
                <a:gd name="connsiteY111" fmla="*/ 751808 h 776954"/>
                <a:gd name="connsiteX112" fmla="*/ 1971453 w 2406555"/>
                <a:gd name="connsiteY112" fmla="*/ 767810 h 776954"/>
                <a:gd name="connsiteX113" fmla="*/ 2016697 w 2406555"/>
                <a:gd name="connsiteY113" fmla="*/ 772954 h 776954"/>
                <a:gd name="connsiteX114" fmla="*/ 2033842 w 2406555"/>
                <a:gd name="connsiteY114" fmla="*/ 773335 h 776954"/>
                <a:gd name="connsiteX115" fmla="*/ 2099755 w 2406555"/>
                <a:gd name="connsiteY115" fmla="*/ 765429 h 776954"/>
                <a:gd name="connsiteX116" fmla="*/ 2119663 w 2406555"/>
                <a:gd name="connsiteY116" fmla="*/ 755618 h 776954"/>
                <a:gd name="connsiteX117" fmla="*/ 2202816 w 2406555"/>
                <a:gd name="connsiteY117" fmla="*/ 773335 h 776954"/>
                <a:gd name="connsiteX118" fmla="*/ 2282826 w 2406555"/>
                <a:gd name="connsiteY118" fmla="*/ 759047 h 776954"/>
                <a:gd name="connsiteX119" fmla="*/ 2348739 w 2406555"/>
                <a:gd name="connsiteY119" fmla="*/ 714851 h 776954"/>
                <a:gd name="connsiteX120" fmla="*/ 2388172 w 2406555"/>
                <a:gd name="connsiteY120" fmla="*/ 648748 h 776954"/>
                <a:gd name="connsiteX121" fmla="*/ 2400364 w 2406555"/>
                <a:gd name="connsiteY121" fmla="*/ 573024 h 776954"/>
                <a:gd name="connsiteX122" fmla="*/ 2384648 w 2406555"/>
                <a:gd name="connsiteY122" fmla="*/ 492252 h 776954"/>
                <a:gd name="connsiteX123" fmla="*/ 2340357 w 2406555"/>
                <a:gd name="connsiteY123" fmla="*/ 424910 h 776954"/>
                <a:gd name="connsiteX124" fmla="*/ 2317783 w 2406555"/>
                <a:gd name="connsiteY124" fmla="*/ 405670 h 776954"/>
                <a:gd name="connsiteX125" fmla="*/ 2388839 w 2406555"/>
                <a:gd name="connsiteY125" fmla="*/ 331184 h 77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406555" h="776954">
                  <a:moveTo>
                    <a:pt x="2389125" y="331184"/>
                  </a:moveTo>
                  <a:cubicBezTo>
                    <a:pt x="2400079" y="300704"/>
                    <a:pt x="2405603" y="255746"/>
                    <a:pt x="2406555" y="188786"/>
                  </a:cubicBezTo>
                  <a:lnTo>
                    <a:pt x="2406555" y="185166"/>
                  </a:lnTo>
                  <a:cubicBezTo>
                    <a:pt x="2406555" y="154686"/>
                    <a:pt x="2401793" y="127635"/>
                    <a:pt x="2392458" y="104680"/>
                  </a:cubicBezTo>
                  <a:cubicBezTo>
                    <a:pt x="2381409" y="77438"/>
                    <a:pt x="2364074" y="55721"/>
                    <a:pt x="2341024" y="40005"/>
                  </a:cubicBezTo>
                  <a:cubicBezTo>
                    <a:pt x="2317783" y="24194"/>
                    <a:pt x="2289588" y="16193"/>
                    <a:pt x="2257299" y="16193"/>
                  </a:cubicBezTo>
                  <a:cubicBezTo>
                    <a:pt x="2239011" y="16193"/>
                    <a:pt x="2220342" y="19526"/>
                    <a:pt x="2201768" y="26194"/>
                  </a:cubicBezTo>
                  <a:cubicBezTo>
                    <a:pt x="2184433" y="15145"/>
                    <a:pt x="2164716" y="9430"/>
                    <a:pt x="2143951" y="9430"/>
                  </a:cubicBezTo>
                  <a:cubicBezTo>
                    <a:pt x="2123187" y="9430"/>
                    <a:pt x="2106613" y="12764"/>
                    <a:pt x="2092421" y="19717"/>
                  </a:cubicBezTo>
                  <a:cubicBezTo>
                    <a:pt x="2088420" y="21622"/>
                    <a:pt x="2084706" y="23622"/>
                    <a:pt x="2081086" y="25718"/>
                  </a:cubicBezTo>
                  <a:cubicBezTo>
                    <a:pt x="2069275" y="19241"/>
                    <a:pt x="2057083" y="14383"/>
                    <a:pt x="2044796" y="11239"/>
                  </a:cubicBezTo>
                  <a:cubicBezTo>
                    <a:pt x="2029556" y="7429"/>
                    <a:pt x="2014507" y="5525"/>
                    <a:pt x="2000124" y="5525"/>
                  </a:cubicBezTo>
                  <a:cubicBezTo>
                    <a:pt x="1977645" y="5525"/>
                    <a:pt x="1955451" y="10096"/>
                    <a:pt x="1934211" y="19241"/>
                  </a:cubicBezTo>
                  <a:cubicBezTo>
                    <a:pt x="1913446" y="28099"/>
                    <a:pt x="1895730" y="39910"/>
                    <a:pt x="1881442" y="54197"/>
                  </a:cubicBezTo>
                  <a:cubicBezTo>
                    <a:pt x="1868965" y="66580"/>
                    <a:pt x="1859535" y="78486"/>
                    <a:pt x="1852296" y="90583"/>
                  </a:cubicBezTo>
                  <a:cubicBezTo>
                    <a:pt x="1849343" y="95631"/>
                    <a:pt x="1846581" y="100965"/>
                    <a:pt x="1844009" y="106394"/>
                  </a:cubicBezTo>
                  <a:cubicBezTo>
                    <a:pt x="1840294" y="80201"/>
                    <a:pt x="1829150" y="57055"/>
                    <a:pt x="1811052" y="39053"/>
                  </a:cubicBezTo>
                  <a:cubicBezTo>
                    <a:pt x="1788764" y="16859"/>
                    <a:pt x="1759522" y="5048"/>
                    <a:pt x="1726470" y="5048"/>
                  </a:cubicBezTo>
                  <a:cubicBezTo>
                    <a:pt x="1718088" y="5048"/>
                    <a:pt x="1709707" y="5906"/>
                    <a:pt x="1701420" y="7525"/>
                  </a:cubicBezTo>
                  <a:lnTo>
                    <a:pt x="1699324" y="8001"/>
                  </a:lnTo>
                  <a:cubicBezTo>
                    <a:pt x="1680846" y="12287"/>
                    <a:pt x="1667511" y="20193"/>
                    <a:pt x="1657795" y="28766"/>
                  </a:cubicBezTo>
                  <a:cubicBezTo>
                    <a:pt x="1657319" y="28480"/>
                    <a:pt x="1656843" y="28099"/>
                    <a:pt x="1656366" y="27813"/>
                  </a:cubicBezTo>
                  <a:cubicBezTo>
                    <a:pt x="1631220" y="12192"/>
                    <a:pt x="1600264" y="4191"/>
                    <a:pt x="1564165" y="4191"/>
                  </a:cubicBezTo>
                  <a:lnTo>
                    <a:pt x="1561116" y="4191"/>
                  </a:lnTo>
                  <a:cubicBezTo>
                    <a:pt x="1541590" y="4667"/>
                    <a:pt x="1522350" y="8287"/>
                    <a:pt x="1503966" y="15145"/>
                  </a:cubicBezTo>
                  <a:cubicBezTo>
                    <a:pt x="1491394" y="19812"/>
                    <a:pt x="1479868" y="25813"/>
                    <a:pt x="1469295" y="32957"/>
                  </a:cubicBezTo>
                  <a:lnTo>
                    <a:pt x="1469295" y="32957"/>
                  </a:lnTo>
                  <a:cubicBezTo>
                    <a:pt x="1449388" y="14383"/>
                    <a:pt x="1424433" y="4572"/>
                    <a:pt x="1397191" y="4572"/>
                  </a:cubicBezTo>
                  <a:cubicBezTo>
                    <a:pt x="1372807" y="4572"/>
                    <a:pt x="1351281" y="10478"/>
                    <a:pt x="1333183" y="22193"/>
                  </a:cubicBezTo>
                  <a:cubicBezTo>
                    <a:pt x="1329754" y="24479"/>
                    <a:pt x="1326420" y="26861"/>
                    <a:pt x="1323277" y="29528"/>
                  </a:cubicBezTo>
                  <a:cubicBezTo>
                    <a:pt x="1308894" y="18479"/>
                    <a:pt x="1286701" y="7715"/>
                    <a:pt x="1255173" y="7715"/>
                  </a:cubicBezTo>
                  <a:cubicBezTo>
                    <a:pt x="1249935" y="7715"/>
                    <a:pt x="1243744" y="8096"/>
                    <a:pt x="1234885" y="9144"/>
                  </a:cubicBezTo>
                  <a:cubicBezTo>
                    <a:pt x="1221360" y="10668"/>
                    <a:pt x="1208977" y="14097"/>
                    <a:pt x="1198214" y="19336"/>
                  </a:cubicBezTo>
                  <a:cubicBezTo>
                    <a:pt x="1194975" y="20860"/>
                    <a:pt x="1192118" y="22479"/>
                    <a:pt x="1189356" y="24098"/>
                  </a:cubicBezTo>
                  <a:cubicBezTo>
                    <a:pt x="1178402" y="18383"/>
                    <a:pt x="1167258" y="14002"/>
                    <a:pt x="1155923" y="11144"/>
                  </a:cubicBezTo>
                  <a:cubicBezTo>
                    <a:pt x="1140683" y="7334"/>
                    <a:pt x="1125633" y="5429"/>
                    <a:pt x="1111251" y="5429"/>
                  </a:cubicBezTo>
                  <a:cubicBezTo>
                    <a:pt x="1088772" y="5429"/>
                    <a:pt x="1066578" y="10001"/>
                    <a:pt x="1045338" y="19145"/>
                  </a:cubicBezTo>
                  <a:cubicBezTo>
                    <a:pt x="1024573" y="28004"/>
                    <a:pt x="1006857" y="39815"/>
                    <a:pt x="992569" y="54102"/>
                  </a:cubicBezTo>
                  <a:cubicBezTo>
                    <a:pt x="988854" y="57817"/>
                    <a:pt x="985521" y="61436"/>
                    <a:pt x="982282" y="65151"/>
                  </a:cubicBezTo>
                  <a:cubicBezTo>
                    <a:pt x="975329" y="53626"/>
                    <a:pt x="966471" y="43244"/>
                    <a:pt x="955707" y="34195"/>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2281" y="757619"/>
                    <a:pt x="986854" y="744665"/>
                    <a:pt x="996760" y="727901"/>
                  </a:cubicBezTo>
                  <a:cubicBezTo>
                    <a:pt x="1002951" y="736283"/>
                    <a:pt x="1010190" y="743998"/>
                    <a:pt x="1019334" y="750475"/>
                  </a:cubicBezTo>
                  <a:cubicBezTo>
                    <a:pt x="1036860" y="762953"/>
                    <a:pt x="1057244" y="769525"/>
                    <a:pt x="1078104" y="769525"/>
                  </a:cubicBezTo>
                  <a:cubicBezTo>
                    <a:pt x="1096868" y="769525"/>
                    <a:pt x="1114489" y="764000"/>
                    <a:pt x="1129158" y="753904"/>
                  </a:cubicBezTo>
                  <a:cubicBezTo>
                    <a:pt x="1144874" y="764858"/>
                    <a:pt x="1165829" y="771811"/>
                    <a:pt x="1192689" y="771811"/>
                  </a:cubicBezTo>
                  <a:cubicBezTo>
                    <a:pt x="1209930" y="771811"/>
                    <a:pt x="1229265" y="766858"/>
                    <a:pt x="1246315" y="755237"/>
                  </a:cubicBezTo>
                  <a:cubicBezTo>
                    <a:pt x="1262412" y="765810"/>
                    <a:pt x="1280700" y="771430"/>
                    <a:pt x="1299750" y="771430"/>
                  </a:cubicBezTo>
                  <a:cubicBezTo>
                    <a:pt x="1322229" y="771430"/>
                    <a:pt x="1342708" y="764000"/>
                    <a:pt x="1359377" y="749999"/>
                  </a:cubicBezTo>
                  <a:cubicBezTo>
                    <a:pt x="1376427" y="765048"/>
                    <a:pt x="1397953" y="773049"/>
                    <a:pt x="1421575" y="773049"/>
                  </a:cubicBezTo>
                  <a:cubicBezTo>
                    <a:pt x="1439387" y="773049"/>
                    <a:pt x="1455961" y="769334"/>
                    <a:pt x="1470534" y="762095"/>
                  </a:cubicBezTo>
                  <a:cubicBezTo>
                    <a:pt x="1486536" y="771620"/>
                    <a:pt x="1506157" y="776954"/>
                    <a:pt x="1528255" y="776954"/>
                  </a:cubicBezTo>
                  <a:cubicBezTo>
                    <a:pt x="1543400" y="776954"/>
                    <a:pt x="1558164" y="774192"/>
                    <a:pt x="1571975" y="768763"/>
                  </a:cubicBezTo>
                  <a:cubicBezTo>
                    <a:pt x="1581119" y="765143"/>
                    <a:pt x="1589501" y="760476"/>
                    <a:pt x="1596835" y="754666"/>
                  </a:cubicBezTo>
                  <a:cubicBezTo>
                    <a:pt x="1599597" y="756476"/>
                    <a:pt x="1602455" y="758095"/>
                    <a:pt x="1605312" y="759619"/>
                  </a:cubicBezTo>
                  <a:cubicBezTo>
                    <a:pt x="1622934" y="769144"/>
                    <a:pt x="1641031" y="774002"/>
                    <a:pt x="1659129" y="774002"/>
                  </a:cubicBezTo>
                  <a:lnTo>
                    <a:pt x="1662558" y="774002"/>
                  </a:lnTo>
                  <a:cubicBezTo>
                    <a:pt x="1678655" y="773525"/>
                    <a:pt x="1693323" y="770192"/>
                    <a:pt x="1706182" y="764096"/>
                  </a:cubicBezTo>
                  <a:cubicBezTo>
                    <a:pt x="1717612" y="768763"/>
                    <a:pt x="1729804" y="771239"/>
                    <a:pt x="1742377" y="771239"/>
                  </a:cubicBezTo>
                  <a:cubicBezTo>
                    <a:pt x="1764856" y="771239"/>
                    <a:pt x="1785335" y="763810"/>
                    <a:pt x="1802004" y="749808"/>
                  </a:cubicBezTo>
                  <a:cubicBezTo>
                    <a:pt x="1819053" y="764858"/>
                    <a:pt x="1840580" y="772859"/>
                    <a:pt x="1864202" y="772859"/>
                  </a:cubicBezTo>
                  <a:cubicBezTo>
                    <a:pt x="1887824" y="772859"/>
                    <a:pt x="1910684" y="765905"/>
                    <a:pt x="1928400" y="752761"/>
                  </a:cubicBezTo>
                  <a:cubicBezTo>
                    <a:pt x="1928782" y="752475"/>
                    <a:pt x="1929162" y="752094"/>
                    <a:pt x="1929544" y="751808"/>
                  </a:cubicBezTo>
                  <a:cubicBezTo>
                    <a:pt x="1942212" y="758952"/>
                    <a:pt x="1956213" y="764381"/>
                    <a:pt x="1971453" y="767810"/>
                  </a:cubicBezTo>
                  <a:cubicBezTo>
                    <a:pt x="1985169" y="770858"/>
                    <a:pt x="2000505" y="772573"/>
                    <a:pt x="2016697" y="772954"/>
                  </a:cubicBezTo>
                  <a:lnTo>
                    <a:pt x="2033842" y="773335"/>
                  </a:lnTo>
                  <a:cubicBezTo>
                    <a:pt x="2065465" y="773335"/>
                    <a:pt x="2084611" y="771049"/>
                    <a:pt x="2099755" y="765429"/>
                  </a:cubicBezTo>
                  <a:cubicBezTo>
                    <a:pt x="2106994" y="762762"/>
                    <a:pt x="2113567" y="759428"/>
                    <a:pt x="2119663" y="755618"/>
                  </a:cubicBezTo>
                  <a:cubicBezTo>
                    <a:pt x="2141189" y="767429"/>
                    <a:pt x="2168526" y="773335"/>
                    <a:pt x="2202816" y="773335"/>
                  </a:cubicBezTo>
                  <a:cubicBezTo>
                    <a:pt x="2231772" y="773335"/>
                    <a:pt x="2258632" y="768477"/>
                    <a:pt x="2282826" y="759047"/>
                  </a:cubicBezTo>
                  <a:cubicBezTo>
                    <a:pt x="2308638" y="748951"/>
                    <a:pt x="2330737" y="734092"/>
                    <a:pt x="2348739" y="714851"/>
                  </a:cubicBezTo>
                  <a:cubicBezTo>
                    <a:pt x="2366170" y="696182"/>
                    <a:pt x="2379409" y="673989"/>
                    <a:pt x="2388172" y="648748"/>
                  </a:cubicBezTo>
                  <a:cubicBezTo>
                    <a:pt x="2396269" y="625412"/>
                    <a:pt x="2400364" y="599885"/>
                    <a:pt x="2400364" y="573024"/>
                  </a:cubicBezTo>
                  <a:cubicBezTo>
                    <a:pt x="2400364" y="546164"/>
                    <a:pt x="2395125" y="517684"/>
                    <a:pt x="2384648" y="492252"/>
                  </a:cubicBezTo>
                  <a:cubicBezTo>
                    <a:pt x="2374266" y="466725"/>
                    <a:pt x="2359312" y="444151"/>
                    <a:pt x="2340357" y="424910"/>
                  </a:cubicBezTo>
                  <a:cubicBezTo>
                    <a:pt x="2333404" y="417862"/>
                    <a:pt x="2325688" y="411575"/>
                    <a:pt x="2317783" y="405670"/>
                  </a:cubicBezTo>
                  <a:cubicBezTo>
                    <a:pt x="2341309" y="398907"/>
                    <a:pt x="2371218" y="380238"/>
                    <a:pt x="2388839" y="331184"/>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Graphic 35">
              <a:extLst>
                <a:ext uri="{FF2B5EF4-FFF2-40B4-BE49-F238E27FC236}">
                  <a16:creationId xmlns:a16="http://schemas.microsoft.com/office/drawing/2014/main" id="{78BC1C2A-3E8F-C9FE-05B0-A3AC624EB0DC}"/>
                </a:ext>
              </a:extLst>
            </p:cNvPr>
            <p:cNvGrpSpPr/>
            <p:nvPr/>
          </p:nvGrpSpPr>
          <p:grpSpPr>
            <a:xfrm>
              <a:off x="4957735" y="3105150"/>
              <a:ext cx="2272977" cy="643508"/>
              <a:chOff x="4957735" y="3105150"/>
              <a:chExt cx="2272977" cy="643508"/>
            </a:xfrm>
            <a:grpFill/>
          </p:grpSpPr>
          <p:sp>
            <p:nvSpPr>
              <p:cNvPr id="58" name="Vrije vorm: vorm 57">
                <a:extLst>
                  <a:ext uri="{FF2B5EF4-FFF2-40B4-BE49-F238E27FC236}">
                    <a16:creationId xmlns:a16="http://schemas.microsoft.com/office/drawing/2014/main" id="{9392F0EC-71F4-C841-F9E2-51CD9FBAB3BD}"/>
                  </a:ext>
                </a:extLst>
              </p:cNvPr>
              <p:cNvSpPr/>
              <p:nvPr/>
            </p:nvSpPr>
            <p:spPr>
              <a:xfrm>
                <a:off x="4957735" y="310715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6EBE7B51-D452-DDCE-A767-B350B5E56D5E}"/>
                  </a:ext>
                </a:extLst>
              </p:cNvPr>
              <p:cNvSpPr/>
              <p:nvPr/>
            </p:nvSpPr>
            <p:spPr>
              <a:xfrm>
                <a:off x="5178932" y="3108864"/>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62E4678C-AC57-48EA-F927-657C12A7FED3}"/>
                  </a:ext>
                </a:extLst>
              </p:cNvPr>
              <p:cNvSpPr/>
              <p:nvPr/>
            </p:nvSpPr>
            <p:spPr>
              <a:xfrm>
                <a:off x="5409247"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1A9CD40F-6A85-3687-189F-840315B82B93}"/>
                  </a:ext>
                </a:extLst>
              </p:cNvPr>
              <p:cNvSpPr/>
              <p:nvPr/>
            </p:nvSpPr>
            <p:spPr>
              <a:xfrm>
                <a:off x="5665945" y="310515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98FF3989-22CC-2E13-0171-C34F74726794}"/>
                  </a:ext>
                </a:extLst>
              </p:cNvPr>
              <p:cNvSpPr/>
              <p:nvPr/>
            </p:nvSpPr>
            <p:spPr>
              <a:xfrm>
                <a:off x="5890354"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D2D27018-5F50-D817-1727-06EF0464A2BA}"/>
                  </a:ext>
                </a:extLst>
              </p:cNvPr>
              <p:cNvSpPr/>
              <p:nvPr/>
            </p:nvSpPr>
            <p:spPr>
              <a:xfrm>
                <a:off x="6105714" y="3109912"/>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D3D8A691-DBEB-1558-0980-9966B9BEE696}"/>
                  </a:ext>
                </a:extLst>
              </p:cNvPr>
              <p:cNvSpPr/>
              <p:nvPr/>
            </p:nvSpPr>
            <p:spPr>
              <a:xfrm>
                <a:off x="6348983" y="310943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0A6B2C9F-2D1C-FCAA-D4E1-1F86D39F1F5A}"/>
                  </a:ext>
                </a:extLst>
              </p:cNvPr>
              <p:cNvSpPr/>
              <p:nvPr/>
            </p:nvSpPr>
            <p:spPr>
              <a:xfrm>
                <a:off x="6585489" y="3110388"/>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1815E189-21FA-C762-B980-858280FF0DFF}"/>
                  </a:ext>
                </a:extLst>
              </p:cNvPr>
              <p:cNvSpPr/>
              <p:nvPr/>
            </p:nvSpPr>
            <p:spPr>
              <a:xfrm>
                <a:off x="6779132"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CCD4C2FE-CE7F-7864-C442-8EA4AF3A9891}"/>
                  </a:ext>
                </a:extLst>
              </p:cNvPr>
              <p:cNvSpPr/>
              <p:nvPr/>
            </p:nvSpPr>
            <p:spPr>
              <a:xfrm>
                <a:off x="6999541"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5AB58340-316C-15AD-E518-20FE9CB8A515}"/>
                  </a:ext>
                </a:extLst>
              </p:cNvPr>
              <p:cNvSpPr/>
              <p:nvPr/>
            </p:nvSpPr>
            <p:spPr>
              <a:xfrm>
                <a:off x="4968715" y="3471862"/>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6CFDE1B2-DBDF-10E8-447C-036839A037D6}"/>
                  </a:ext>
                </a:extLst>
              </p:cNvPr>
              <p:cNvSpPr/>
              <p:nvPr/>
            </p:nvSpPr>
            <p:spPr>
              <a:xfrm>
                <a:off x="5174265" y="347138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1DA2CDC8-C27C-03F1-56B0-C1B6A3C017A7}"/>
                  </a:ext>
                </a:extLst>
              </p:cNvPr>
              <p:cNvSpPr/>
              <p:nvPr/>
            </p:nvSpPr>
            <p:spPr>
              <a:xfrm>
                <a:off x="5403913" y="347138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6645F7CB-A8E6-6A11-A118-768437A7A9A1}"/>
                  </a:ext>
                </a:extLst>
              </p:cNvPr>
              <p:cNvSpPr/>
              <p:nvPr/>
            </p:nvSpPr>
            <p:spPr>
              <a:xfrm>
                <a:off x="5642704" y="346795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38E75393-E0E6-93CD-1B5E-A188E848A185}"/>
                  </a:ext>
                </a:extLst>
              </p:cNvPr>
              <p:cNvSpPr/>
              <p:nvPr/>
            </p:nvSpPr>
            <p:spPr>
              <a:xfrm>
                <a:off x="5918072" y="3470814"/>
                <a:ext cx="207073" cy="272891"/>
              </a:xfrm>
              <a:custGeom>
                <a:avLst/>
                <a:gdLst>
                  <a:gd name="connsiteX0" fmla="*/ 165830 w 207073"/>
                  <a:gd name="connsiteY0" fmla="*/ 272701 h 272891"/>
                  <a:gd name="connsiteX1" fmla="*/ 130112 w 207073"/>
                  <a:gd name="connsiteY1" fmla="*/ 250127 h 272891"/>
                  <a:gd name="connsiteX2" fmla="*/ 126587 w 207073"/>
                  <a:gd name="connsiteY2" fmla="*/ 196977 h 272891"/>
                  <a:gd name="connsiteX3" fmla="*/ 123635 w 207073"/>
                  <a:gd name="connsiteY3" fmla="*/ 173355 h 272891"/>
                  <a:gd name="connsiteX4" fmla="*/ 104013 w 207073"/>
                  <a:gd name="connsiteY4" fmla="*/ 165259 h 272891"/>
                  <a:gd name="connsiteX5" fmla="*/ 82391 w 207073"/>
                  <a:gd name="connsiteY5" fmla="*/ 170974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19 h 272891"/>
                  <a:gd name="connsiteX11" fmla="*/ 30956 w 207073"/>
                  <a:gd name="connsiteY11" fmla="*/ 263557 h 272891"/>
                  <a:gd name="connsiteX12" fmla="*/ 7525 w 207073"/>
                  <a:gd name="connsiteY12" fmla="*/ 214408 h 272891"/>
                  <a:gd name="connsiteX13" fmla="*/ 0 w 207073"/>
                  <a:gd name="connsiteY13" fmla="*/ 131159 h 272891"/>
                  <a:gd name="connsiteX14" fmla="*/ 3619 w 207073"/>
                  <a:gd name="connsiteY14" fmla="*/ 60960 h 272891"/>
                  <a:gd name="connsiteX15" fmla="*/ 10382 w 207073"/>
                  <a:gd name="connsiteY15" fmla="*/ 24860 h 272891"/>
                  <a:gd name="connsiteX16" fmla="*/ 17335 w 207073"/>
                  <a:gd name="connsiteY16" fmla="*/ 13335 h 272891"/>
                  <a:gd name="connsiteX17" fmla="*/ 30194 w 207073"/>
                  <a:gd name="connsiteY17" fmla="*/ 5048 h 272891"/>
                  <a:gd name="connsiteX18" fmla="*/ 44863 w 207073"/>
                  <a:gd name="connsiteY18" fmla="*/ 2286 h 272891"/>
                  <a:gd name="connsiteX19" fmla="*/ 68675 w 207073"/>
                  <a:gd name="connsiteY19" fmla="*/ 11240 h 272891"/>
                  <a:gd name="connsiteX20" fmla="*/ 76581 w 207073"/>
                  <a:gd name="connsiteY20" fmla="*/ 35624 h 272891"/>
                  <a:gd name="connsiteX21" fmla="*/ 76581 w 207073"/>
                  <a:gd name="connsiteY21" fmla="*/ 71723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2 w 207073"/>
                  <a:gd name="connsiteY30" fmla="*/ 0 h 272891"/>
                  <a:gd name="connsiteX31" fmla="*/ 194786 w 207073"/>
                  <a:gd name="connsiteY31" fmla="*/ 9144 h 272891"/>
                  <a:gd name="connsiteX32" fmla="*/ 205931 w 207073"/>
                  <a:gd name="connsiteY32" fmla="*/ 40862 h 272891"/>
                  <a:gd name="connsiteX33" fmla="*/ 207073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01"/>
                    </a:moveTo>
                    <a:cubicBezTo>
                      <a:pt x="144971" y="272701"/>
                      <a:pt x="133064" y="265176"/>
                      <a:pt x="130112" y="250127"/>
                    </a:cubicBezTo>
                    <a:cubicBezTo>
                      <a:pt x="127730" y="238220"/>
                      <a:pt x="126587" y="220504"/>
                      <a:pt x="126587" y="196977"/>
                    </a:cubicBezTo>
                    <a:cubicBezTo>
                      <a:pt x="126587" y="186690"/>
                      <a:pt x="125635" y="178784"/>
                      <a:pt x="123635" y="173355"/>
                    </a:cubicBezTo>
                    <a:cubicBezTo>
                      <a:pt x="121634" y="167926"/>
                      <a:pt x="115062" y="165259"/>
                      <a:pt x="104013" y="165259"/>
                    </a:cubicBezTo>
                    <a:cubicBezTo>
                      <a:pt x="92964" y="165259"/>
                      <a:pt x="85439" y="167164"/>
                      <a:pt x="82391" y="170974"/>
                    </a:cubicBezTo>
                    <a:cubicBezTo>
                      <a:pt x="79343" y="174784"/>
                      <a:pt x="77819" y="180023"/>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19"/>
                      <a:pt x="51149" y="270319"/>
                    </a:cubicBezTo>
                    <a:cubicBezTo>
                      <a:pt x="44006" y="270319"/>
                      <a:pt x="37243" y="268034"/>
                      <a:pt x="30956" y="263557"/>
                    </a:cubicBezTo>
                    <a:cubicBezTo>
                      <a:pt x="20860" y="256413"/>
                      <a:pt x="13144" y="240030"/>
                      <a:pt x="7525" y="214408"/>
                    </a:cubicBezTo>
                    <a:cubicBezTo>
                      <a:pt x="2477" y="190881"/>
                      <a:pt x="0" y="163163"/>
                      <a:pt x="0" y="131159"/>
                    </a:cubicBezTo>
                    <a:cubicBezTo>
                      <a:pt x="0" y="106871"/>
                      <a:pt x="1143" y="83439"/>
                      <a:pt x="3619" y="60960"/>
                    </a:cubicBezTo>
                    <a:cubicBezTo>
                      <a:pt x="5429" y="41910"/>
                      <a:pt x="7715" y="29908"/>
                      <a:pt x="10382" y="24860"/>
                    </a:cubicBezTo>
                    <a:cubicBezTo>
                      <a:pt x="11716" y="20860"/>
                      <a:pt x="14002" y="17050"/>
                      <a:pt x="17335" y="13335"/>
                    </a:cubicBezTo>
                    <a:cubicBezTo>
                      <a:pt x="20669" y="9620"/>
                      <a:pt x="24956" y="6858"/>
                      <a:pt x="30194" y="5048"/>
                    </a:cubicBezTo>
                    <a:cubicBezTo>
                      <a:pt x="35528" y="3239"/>
                      <a:pt x="40386" y="2286"/>
                      <a:pt x="44863" y="2286"/>
                    </a:cubicBezTo>
                    <a:cubicBezTo>
                      <a:pt x="55435" y="2286"/>
                      <a:pt x="63341" y="5239"/>
                      <a:pt x="68675" y="11240"/>
                    </a:cubicBezTo>
                    <a:cubicBezTo>
                      <a:pt x="73914" y="17145"/>
                      <a:pt x="76581" y="25336"/>
                      <a:pt x="76581" y="35624"/>
                    </a:cubicBezTo>
                    <a:lnTo>
                      <a:pt x="76581" y="71723"/>
                    </a:lnTo>
                    <a:cubicBezTo>
                      <a:pt x="76581" y="86011"/>
                      <a:pt x="78486" y="95250"/>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1"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2" y="0"/>
                    </a:cubicBezTo>
                    <a:cubicBezTo>
                      <a:pt x="179927" y="0"/>
                      <a:pt x="188690" y="3048"/>
                      <a:pt x="194786" y="9144"/>
                    </a:cubicBezTo>
                    <a:cubicBezTo>
                      <a:pt x="200882" y="15240"/>
                      <a:pt x="204597" y="25813"/>
                      <a:pt x="205931" y="40862"/>
                    </a:cubicBezTo>
                    <a:cubicBezTo>
                      <a:pt x="206693" y="49625"/>
                      <a:pt x="207073" y="61722"/>
                      <a:pt x="207073" y="77343"/>
                    </a:cubicBezTo>
                    <a:cubicBezTo>
                      <a:pt x="207073" y="103823"/>
                      <a:pt x="206121" y="133064"/>
                      <a:pt x="204121" y="165164"/>
                    </a:cubicBezTo>
                    <a:cubicBezTo>
                      <a:pt x="202120" y="197263"/>
                      <a:pt x="199549" y="222218"/>
                      <a:pt x="196406" y="239935"/>
                    </a:cubicBezTo>
                    <a:cubicBezTo>
                      <a:pt x="192691" y="261842"/>
                      <a:pt x="182499" y="272891"/>
                      <a:pt x="165830" y="27289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968DC826-8880-AC4B-4BC3-A180F8167A84}"/>
                  </a:ext>
                </a:extLst>
              </p:cNvPr>
              <p:cNvSpPr/>
              <p:nvPr/>
            </p:nvSpPr>
            <p:spPr>
              <a:xfrm>
                <a:off x="6152360"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7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7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7" y="275558"/>
                    </a:cubicBezTo>
                    <a:cubicBezTo>
                      <a:pt x="152998" y="275558"/>
                      <a:pt x="146902" y="273272"/>
                      <a:pt x="141949" y="268796"/>
                    </a:cubicBezTo>
                    <a:cubicBezTo>
                      <a:pt x="137091" y="264319"/>
                      <a:pt x="133186" y="257842"/>
                      <a:pt x="130424" y="249365"/>
                    </a:cubicBezTo>
                    <a:cubicBezTo>
                      <a:pt x="127662" y="240887"/>
                      <a:pt x="125756" y="228695"/>
                      <a:pt x="124899" y="212693"/>
                    </a:cubicBezTo>
                    <a:cubicBezTo>
                      <a:pt x="123947" y="196691"/>
                      <a:pt x="123090" y="187928"/>
                      <a:pt x="122327" y="186309"/>
                    </a:cubicBezTo>
                    <a:cubicBezTo>
                      <a:pt x="120994" y="184690"/>
                      <a:pt x="118327" y="183452"/>
                      <a:pt x="114231" y="182309"/>
                    </a:cubicBezTo>
                    <a:cubicBezTo>
                      <a:pt x="110136" y="181261"/>
                      <a:pt x="105944"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0"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91E57356-1084-754C-4CEB-1DA5324FEA8A}"/>
                  </a:ext>
                </a:extLst>
              </p:cNvPr>
              <p:cNvSpPr/>
              <p:nvPr/>
            </p:nvSpPr>
            <p:spPr>
              <a:xfrm>
                <a:off x="6379844" y="3469100"/>
                <a:ext cx="201644" cy="279558"/>
              </a:xfrm>
              <a:custGeom>
                <a:avLst/>
                <a:gdLst>
                  <a:gd name="connsiteX0" fmla="*/ 172021 w 201644"/>
                  <a:gd name="connsiteY0" fmla="*/ 276796 h 279558"/>
                  <a:gd name="connsiteX1" fmla="*/ 170402 w 201644"/>
                  <a:gd name="connsiteY1" fmla="*/ 276796 h 279558"/>
                  <a:gd name="connsiteX2" fmla="*/ 148400 w 201644"/>
                  <a:gd name="connsiteY2" fmla="*/ 270415 h 279558"/>
                  <a:gd name="connsiteX3" fmla="*/ 125635 w 201644"/>
                  <a:gd name="connsiteY3" fmla="*/ 252127 h 279558"/>
                  <a:gd name="connsiteX4" fmla="*/ 99250 w 201644"/>
                  <a:gd name="connsiteY4" fmla="*/ 219837 h 279558"/>
                  <a:gd name="connsiteX5" fmla="*/ 77629 w 201644"/>
                  <a:gd name="connsiteY5" fmla="*/ 193453 h 279558"/>
                  <a:gd name="connsiteX6" fmla="*/ 79248 w 201644"/>
                  <a:gd name="connsiteY6" fmla="*/ 216884 h 279558"/>
                  <a:gd name="connsiteX7" fmla="*/ 77629 w 201644"/>
                  <a:gd name="connsiteY7" fmla="*/ 248221 h 279558"/>
                  <a:gd name="connsiteX8" fmla="*/ 72104 w 201644"/>
                  <a:gd name="connsiteY8" fmla="*/ 266033 h 279558"/>
                  <a:gd name="connsiteX9" fmla="*/ 59055 w 201644"/>
                  <a:gd name="connsiteY9" fmla="*/ 275939 h 279558"/>
                  <a:gd name="connsiteX10" fmla="*/ 39624 w 201644"/>
                  <a:gd name="connsiteY10" fmla="*/ 279559 h 279558"/>
                  <a:gd name="connsiteX11" fmla="*/ 3143 w 201644"/>
                  <a:gd name="connsiteY11" fmla="*/ 248221 h 279558"/>
                  <a:gd name="connsiteX12" fmla="*/ 0 w 201644"/>
                  <a:gd name="connsiteY12" fmla="*/ 131255 h 279558"/>
                  <a:gd name="connsiteX13" fmla="*/ 381 w 201644"/>
                  <a:gd name="connsiteY13" fmla="*/ 101537 h 279558"/>
                  <a:gd name="connsiteX14" fmla="*/ 381 w 201644"/>
                  <a:gd name="connsiteY14" fmla="*/ 90392 h 279558"/>
                  <a:gd name="connsiteX15" fmla="*/ 7525 w 201644"/>
                  <a:gd name="connsiteY15" fmla="*/ 49340 h 279558"/>
                  <a:gd name="connsiteX16" fmla="*/ 18193 w 201644"/>
                  <a:gd name="connsiteY16" fmla="*/ 29718 h 279558"/>
                  <a:gd name="connsiteX17" fmla="*/ 95536 w 201644"/>
                  <a:gd name="connsiteY17" fmla="*/ 0 h 279558"/>
                  <a:gd name="connsiteX18" fmla="*/ 137541 w 201644"/>
                  <a:gd name="connsiteY18" fmla="*/ 5144 h 279558"/>
                  <a:gd name="connsiteX19" fmla="*/ 169450 w 201644"/>
                  <a:gd name="connsiteY19" fmla="*/ 20765 h 279558"/>
                  <a:gd name="connsiteX20" fmla="*/ 190119 w 201644"/>
                  <a:gd name="connsiteY20" fmla="*/ 47149 h 279558"/>
                  <a:gd name="connsiteX21" fmla="*/ 198692 w 201644"/>
                  <a:gd name="connsiteY21" fmla="*/ 83630 h 279558"/>
                  <a:gd name="connsiteX22" fmla="*/ 198692 w 201644"/>
                  <a:gd name="connsiteY22" fmla="*/ 89535 h 279558"/>
                  <a:gd name="connsiteX23" fmla="*/ 190786 w 201644"/>
                  <a:gd name="connsiteY23" fmla="*/ 125635 h 279558"/>
                  <a:gd name="connsiteX24" fmla="*/ 170974 w 201644"/>
                  <a:gd name="connsiteY24" fmla="*/ 150400 h 279558"/>
                  <a:gd name="connsiteX25" fmla="*/ 148400 w 201644"/>
                  <a:gd name="connsiteY25" fmla="*/ 161735 h 279558"/>
                  <a:gd name="connsiteX26" fmla="*/ 145828 w 201644"/>
                  <a:gd name="connsiteY26" fmla="*/ 162306 h 279558"/>
                  <a:gd name="connsiteX27" fmla="*/ 142875 w 201644"/>
                  <a:gd name="connsiteY27" fmla="*/ 163259 h 279558"/>
                  <a:gd name="connsiteX28" fmla="*/ 142113 w 201644"/>
                  <a:gd name="connsiteY28" fmla="*/ 164021 h 279558"/>
                  <a:gd name="connsiteX29" fmla="*/ 143732 w 201644"/>
                  <a:gd name="connsiteY29" fmla="*/ 166402 h 279558"/>
                  <a:gd name="connsiteX30" fmla="*/ 158401 w 201644"/>
                  <a:gd name="connsiteY30" fmla="*/ 185071 h 279558"/>
                  <a:gd name="connsiteX31" fmla="*/ 176022 w 201644"/>
                  <a:gd name="connsiteY31" fmla="*/ 207264 h 279558"/>
                  <a:gd name="connsiteX32" fmla="*/ 192500 w 201644"/>
                  <a:gd name="connsiteY32" fmla="*/ 228695 h 279558"/>
                  <a:gd name="connsiteX33" fmla="*/ 199263 w 201644"/>
                  <a:gd name="connsiteY33" fmla="*/ 242983 h 279558"/>
                  <a:gd name="connsiteX34" fmla="*/ 201644 w 201644"/>
                  <a:gd name="connsiteY34" fmla="*/ 255651 h 279558"/>
                  <a:gd name="connsiteX35" fmla="*/ 193929 w 201644"/>
                  <a:gd name="connsiteY35" fmla="*/ 270510 h 279558"/>
                  <a:gd name="connsiteX36" fmla="*/ 172307 w 201644"/>
                  <a:gd name="connsiteY36" fmla="*/ 276701 h 279558"/>
                  <a:gd name="connsiteX37" fmla="*/ 124396 w 201644"/>
                  <a:gd name="connsiteY37" fmla="*/ 82106 h 279558"/>
                  <a:gd name="connsiteX38" fmla="*/ 116300 w 201644"/>
                  <a:gd name="connsiteY38" fmla="*/ 65056 h 279558"/>
                  <a:gd name="connsiteX39" fmla="*/ 98298 w 201644"/>
                  <a:gd name="connsiteY39" fmla="*/ 58293 h 279558"/>
                  <a:gd name="connsiteX40" fmla="*/ 77629 w 201644"/>
                  <a:gd name="connsiteY40" fmla="*/ 64675 h 279558"/>
                  <a:gd name="connsiteX41" fmla="*/ 77629 w 201644"/>
                  <a:gd name="connsiteY41" fmla="*/ 111443 h 279558"/>
                  <a:gd name="connsiteX42" fmla="*/ 88297 w 201644"/>
                  <a:gd name="connsiteY42" fmla="*/ 113062 h 279558"/>
                  <a:gd name="connsiteX43" fmla="*/ 114300 w 201644"/>
                  <a:gd name="connsiteY43" fmla="*/ 105156 h 279558"/>
                  <a:gd name="connsiteX44" fmla="*/ 124396 w 201644"/>
                  <a:gd name="connsiteY44" fmla="*/ 82106 h 27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1644" h="279558">
                    <a:moveTo>
                      <a:pt x="172021" y="276796"/>
                    </a:moveTo>
                    <a:lnTo>
                      <a:pt x="170402" y="276796"/>
                    </a:lnTo>
                    <a:cubicBezTo>
                      <a:pt x="163544" y="276796"/>
                      <a:pt x="156210" y="274701"/>
                      <a:pt x="148400" y="270415"/>
                    </a:cubicBezTo>
                    <a:cubicBezTo>
                      <a:pt x="140589" y="266224"/>
                      <a:pt x="132969" y="260128"/>
                      <a:pt x="125635" y="252127"/>
                    </a:cubicBezTo>
                    <a:cubicBezTo>
                      <a:pt x="118205" y="244221"/>
                      <a:pt x="109442" y="233458"/>
                      <a:pt x="99250" y="219837"/>
                    </a:cubicBezTo>
                    <a:cubicBezTo>
                      <a:pt x="89059" y="206216"/>
                      <a:pt x="81820" y="197453"/>
                      <a:pt x="77629" y="193453"/>
                    </a:cubicBezTo>
                    <a:cubicBezTo>
                      <a:pt x="78676" y="199549"/>
                      <a:pt x="79248" y="207359"/>
                      <a:pt x="79248" y="216884"/>
                    </a:cubicBezTo>
                    <a:cubicBezTo>
                      <a:pt x="79248" y="230124"/>
                      <a:pt x="78676" y="240506"/>
                      <a:pt x="77629" y="248221"/>
                    </a:cubicBezTo>
                    <a:cubicBezTo>
                      <a:pt x="76581" y="255937"/>
                      <a:pt x="74676" y="261842"/>
                      <a:pt x="72104" y="266033"/>
                    </a:cubicBezTo>
                    <a:cubicBezTo>
                      <a:pt x="69437" y="270224"/>
                      <a:pt x="65056" y="273558"/>
                      <a:pt x="59055" y="275939"/>
                    </a:cubicBezTo>
                    <a:cubicBezTo>
                      <a:pt x="52959" y="278321"/>
                      <a:pt x="46482" y="279559"/>
                      <a:pt x="39624" y="279559"/>
                    </a:cubicBezTo>
                    <a:cubicBezTo>
                      <a:pt x="16097" y="279559"/>
                      <a:pt x="3905" y="269081"/>
                      <a:pt x="3143" y="248221"/>
                    </a:cubicBezTo>
                    <a:cubicBezTo>
                      <a:pt x="1048" y="192405"/>
                      <a:pt x="0" y="153448"/>
                      <a:pt x="0" y="131255"/>
                    </a:cubicBezTo>
                    <a:lnTo>
                      <a:pt x="381" y="101537"/>
                    </a:lnTo>
                    <a:lnTo>
                      <a:pt x="381" y="90392"/>
                    </a:lnTo>
                    <a:cubicBezTo>
                      <a:pt x="1429" y="71056"/>
                      <a:pt x="3810" y="57436"/>
                      <a:pt x="7525" y="49340"/>
                    </a:cubicBezTo>
                    <a:cubicBezTo>
                      <a:pt x="11239" y="41243"/>
                      <a:pt x="14764" y="34766"/>
                      <a:pt x="18193" y="29718"/>
                    </a:cubicBezTo>
                    <a:cubicBezTo>
                      <a:pt x="32194" y="9906"/>
                      <a:pt x="58007" y="0"/>
                      <a:pt x="95536" y="0"/>
                    </a:cubicBezTo>
                    <a:cubicBezTo>
                      <a:pt x="111157" y="0"/>
                      <a:pt x="125158" y="1715"/>
                      <a:pt x="137541" y="5144"/>
                    </a:cubicBezTo>
                    <a:cubicBezTo>
                      <a:pt x="149923" y="8573"/>
                      <a:pt x="160592" y="13811"/>
                      <a:pt x="169450" y="20765"/>
                    </a:cubicBezTo>
                    <a:cubicBezTo>
                      <a:pt x="178308" y="27813"/>
                      <a:pt x="185166" y="36576"/>
                      <a:pt x="190119" y="47149"/>
                    </a:cubicBezTo>
                    <a:cubicBezTo>
                      <a:pt x="194977" y="57722"/>
                      <a:pt x="197834" y="69914"/>
                      <a:pt x="198692" y="83630"/>
                    </a:cubicBezTo>
                    <a:lnTo>
                      <a:pt x="198692" y="89535"/>
                    </a:lnTo>
                    <a:cubicBezTo>
                      <a:pt x="198692" y="103251"/>
                      <a:pt x="196025" y="115348"/>
                      <a:pt x="190786" y="125635"/>
                    </a:cubicBezTo>
                    <a:cubicBezTo>
                      <a:pt x="185452" y="135922"/>
                      <a:pt x="178879" y="144209"/>
                      <a:pt x="170974" y="150400"/>
                    </a:cubicBezTo>
                    <a:cubicBezTo>
                      <a:pt x="163068" y="156591"/>
                      <a:pt x="155543" y="160401"/>
                      <a:pt x="148400" y="161735"/>
                    </a:cubicBezTo>
                    <a:cubicBezTo>
                      <a:pt x="148114" y="161735"/>
                      <a:pt x="147256" y="161925"/>
                      <a:pt x="145828" y="162306"/>
                    </a:cubicBezTo>
                    <a:cubicBezTo>
                      <a:pt x="144399" y="162687"/>
                      <a:pt x="143351" y="163068"/>
                      <a:pt x="142875" y="163259"/>
                    </a:cubicBezTo>
                    <a:cubicBezTo>
                      <a:pt x="142304" y="163544"/>
                      <a:pt x="142113" y="163830"/>
                      <a:pt x="142113" y="164021"/>
                    </a:cubicBezTo>
                    <a:lnTo>
                      <a:pt x="143732" y="166402"/>
                    </a:lnTo>
                    <a:lnTo>
                      <a:pt x="158401" y="185071"/>
                    </a:lnTo>
                    <a:cubicBezTo>
                      <a:pt x="161830" y="189833"/>
                      <a:pt x="167735" y="197263"/>
                      <a:pt x="176022" y="207264"/>
                    </a:cubicBezTo>
                    <a:cubicBezTo>
                      <a:pt x="184309" y="217361"/>
                      <a:pt x="189833" y="224409"/>
                      <a:pt x="192500" y="228695"/>
                    </a:cubicBezTo>
                    <a:cubicBezTo>
                      <a:pt x="195453" y="233172"/>
                      <a:pt x="197644" y="237935"/>
                      <a:pt x="199263" y="242983"/>
                    </a:cubicBezTo>
                    <a:cubicBezTo>
                      <a:pt x="200882" y="248031"/>
                      <a:pt x="201644" y="252222"/>
                      <a:pt x="201644" y="255651"/>
                    </a:cubicBezTo>
                    <a:cubicBezTo>
                      <a:pt x="201644" y="261747"/>
                      <a:pt x="199072" y="266700"/>
                      <a:pt x="193929" y="270510"/>
                    </a:cubicBezTo>
                    <a:cubicBezTo>
                      <a:pt x="188785" y="274320"/>
                      <a:pt x="181546" y="276416"/>
                      <a:pt x="172307" y="276701"/>
                    </a:cubicBezTo>
                    <a:close/>
                    <a:moveTo>
                      <a:pt x="124396" y="82106"/>
                    </a:moveTo>
                    <a:cubicBezTo>
                      <a:pt x="124396" y="75248"/>
                      <a:pt x="121634" y="69532"/>
                      <a:pt x="116300" y="65056"/>
                    </a:cubicBezTo>
                    <a:cubicBezTo>
                      <a:pt x="110871" y="60579"/>
                      <a:pt x="104870" y="58293"/>
                      <a:pt x="98298" y="58293"/>
                    </a:cubicBezTo>
                    <a:cubicBezTo>
                      <a:pt x="88773" y="58293"/>
                      <a:pt x="81915" y="60389"/>
                      <a:pt x="77629" y="64675"/>
                    </a:cubicBezTo>
                    <a:lnTo>
                      <a:pt x="77629" y="111443"/>
                    </a:lnTo>
                    <a:cubicBezTo>
                      <a:pt x="82963" y="112490"/>
                      <a:pt x="86487" y="113062"/>
                      <a:pt x="88297" y="113062"/>
                    </a:cubicBezTo>
                    <a:cubicBezTo>
                      <a:pt x="98869" y="113062"/>
                      <a:pt x="107537" y="110395"/>
                      <a:pt x="114300" y="105156"/>
                    </a:cubicBezTo>
                    <a:cubicBezTo>
                      <a:pt x="121063" y="99917"/>
                      <a:pt x="124396" y="92202"/>
                      <a:pt x="124396" y="8210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0A06B6F6-3318-8699-E124-F7625900C458}"/>
                  </a:ext>
                </a:extLst>
              </p:cNvPr>
              <p:cNvSpPr/>
              <p:nvPr/>
            </p:nvSpPr>
            <p:spPr>
              <a:xfrm>
                <a:off x="6594892"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963E552E-3E42-1626-8956-C020C60EB52D}"/>
                  </a:ext>
                </a:extLst>
              </p:cNvPr>
              <p:cNvSpPr/>
              <p:nvPr/>
            </p:nvSpPr>
            <p:spPr>
              <a:xfrm>
                <a:off x="6820185" y="3470719"/>
                <a:ext cx="173545" cy="274605"/>
              </a:xfrm>
              <a:custGeom>
                <a:avLst/>
                <a:gdLst>
                  <a:gd name="connsiteX0" fmla="*/ 8192 w 173545"/>
                  <a:gd name="connsiteY0" fmla="*/ 22955 h 274605"/>
                  <a:gd name="connsiteX1" fmla="*/ 14573 w 173545"/>
                  <a:gd name="connsiteY1" fmla="*/ 10858 h 274605"/>
                  <a:gd name="connsiteX2" fmla="*/ 27622 w 173545"/>
                  <a:gd name="connsiteY2" fmla="*/ 2572 h 274605"/>
                  <a:gd name="connsiteX3" fmla="*/ 42291 w 173545"/>
                  <a:gd name="connsiteY3" fmla="*/ 0 h 274605"/>
                  <a:gd name="connsiteX4" fmla="*/ 75438 w 173545"/>
                  <a:gd name="connsiteY4" fmla="*/ 8572 h 274605"/>
                  <a:gd name="connsiteX5" fmla="*/ 85154 w 173545"/>
                  <a:gd name="connsiteY5" fmla="*/ 34195 h 274605"/>
                  <a:gd name="connsiteX6" fmla="*/ 85534 w 173545"/>
                  <a:gd name="connsiteY6" fmla="*/ 43720 h 274605"/>
                  <a:gd name="connsiteX7" fmla="*/ 85344 w 173545"/>
                  <a:gd name="connsiteY7" fmla="*/ 48101 h 274605"/>
                  <a:gd name="connsiteX8" fmla="*/ 83344 w 173545"/>
                  <a:gd name="connsiteY8" fmla="*/ 93345 h 274605"/>
                  <a:gd name="connsiteX9" fmla="*/ 81534 w 173545"/>
                  <a:gd name="connsiteY9" fmla="*/ 162782 h 274605"/>
                  <a:gd name="connsiteX10" fmla="*/ 83534 w 173545"/>
                  <a:gd name="connsiteY10" fmla="*/ 187738 h 274605"/>
                  <a:gd name="connsiteX11" fmla="*/ 118205 w 173545"/>
                  <a:gd name="connsiteY11" fmla="*/ 190500 h 274605"/>
                  <a:gd name="connsiteX12" fmla="*/ 155258 w 173545"/>
                  <a:gd name="connsiteY12" fmla="*/ 195262 h 274605"/>
                  <a:gd name="connsiteX13" fmla="*/ 169164 w 173545"/>
                  <a:gd name="connsiteY13" fmla="*/ 204978 h 274605"/>
                  <a:gd name="connsiteX14" fmla="*/ 173546 w 173545"/>
                  <a:gd name="connsiteY14" fmla="*/ 222980 h 274605"/>
                  <a:gd name="connsiteX15" fmla="*/ 170783 w 173545"/>
                  <a:gd name="connsiteY15" fmla="*/ 246031 h 274605"/>
                  <a:gd name="connsiteX16" fmla="*/ 162878 w 173545"/>
                  <a:gd name="connsiteY16" fmla="*/ 261271 h 274605"/>
                  <a:gd name="connsiteX17" fmla="*/ 147638 w 173545"/>
                  <a:gd name="connsiteY17" fmla="*/ 270796 h 274605"/>
                  <a:gd name="connsiteX18" fmla="*/ 104966 w 173545"/>
                  <a:gd name="connsiteY18" fmla="*/ 274606 h 274605"/>
                  <a:gd name="connsiteX19" fmla="*/ 89535 w 173545"/>
                  <a:gd name="connsiteY19" fmla="*/ 274225 h 274605"/>
                  <a:gd name="connsiteX20" fmla="*/ 57055 w 173545"/>
                  <a:gd name="connsiteY20" fmla="*/ 270701 h 274605"/>
                  <a:gd name="connsiteX21" fmla="*/ 31909 w 173545"/>
                  <a:gd name="connsiteY21" fmla="*/ 260985 h 274605"/>
                  <a:gd name="connsiteX22" fmla="*/ 14288 w 173545"/>
                  <a:gd name="connsiteY22" fmla="*/ 243364 h 274605"/>
                  <a:gd name="connsiteX23" fmla="*/ 5144 w 173545"/>
                  <a:gd name="connsiteY23" fmla="*/ 216408 h 274605"/>
                  <a:gd name="connsiteX24" fmla="*/ 0 w 173545"/>
                  <a:gd name="connsiteY24" fmla="*/ 139827 h 274605"/>
                  <a:gd name="connsiteX25" fmla="*/ 8287 w 173545"/>
                  <a:gd name="connsiteY25" fmla="*/ 23241 h 27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3545" h="274605">
                    <a:moveTo>
                      <a:pt x="8192" y="22955"/>
                    </a:moveTo>
                    <a:cubicBezTo>
                      <a:pt x="8954" y="18764"/>
                      <a:pt x="11144" y="14668"/>
                      <a:pt x="14573" y="10858"/>
                    </a:cubicBezTo>
                    <a:cubicBezTo>
                      <a:pt x="18002" y="7048"/>
                      <a:pt x="22384" y="4286"/>
                      <a:pt x="27622" y="2572"/>
                    </a:cubicBezTo>
                    <a:cubicBezTo>
                      <a:pt x="32957" y="857"/>
                      <a:pt x="37814" y="0"/>
                      <a:pt x="42291" y="0"/>
                    </a:cubicBezTo>
                    <a:cubicBezTo>
                      <a:pt x="58674" y="0"/>
                      <a:pt x="69723" y="2857"/>
                      <a:pt x="75438" y="8572"/>
                    </a:cubicBezTo>
                    <a:cubicBezTo>
                      <a:pt x="81153" y="14288"/>
                      <a:pt x="84392" y="22765"/>
                      <a:pt x="85154" y="34195"/>
                    </a:cubicBezTo>
                    <a:lnTo>
                      <a:pt x="85534" y="43720"/>
                    </a:lnTo>
                    <a:cubicBezTo>
                      <a:pt x="85534" y="44291"/>
                      <a:pt x="85534" y="45720"/>
                      <a:pt x="85344" y="48101"/>
                    </a:cubicBezTo>
                    <a:cubicBezTo>
                      <a:pt x="85249" y="50482"/>
                      <a:pt x="84582" y="65532"/>
                      <a:pt x="83344" y="93345"/>
                    </a:cubicBezTo>
                    <a:cubicBezTo>
                      <a:pt x="82105" y="121158"/>
                      <a:pt x="81534" y="144209"/>
                      <a:pt x="81534" y="162782"/>
                    </a:cubicBezTo>
                    <a:cubicBezTo>
                      <a:pt x="81534" y="176022"/>
                      <a:pt x="82201" y="184309"/>
                      <a:pt x="83534" y="187738"/>
                    </a:cubicBezTo>
                    <a:cubicBezTo>
                      <a:pt x="90678" y="189357"/>
                      <a:pt x="102203" y="190214"/>
                      <a:pt x="118205" y="190500"/>
                    </a:cubicBezTo>
                    <a:cubicBezTo>
                      <a:pt x="134207" y="190786"/>
                      <a:pt x="146590" y="192310"/>
                      <a:pt x="155258" y="195262"/>
                    </a:cubicBezTo>
                    <a:cubicBezTo>
                      <a:pt x="161639" y="197358"/>
                      <a:pt x="166211" y="200597"/>
                      <a:pt x="169164" y="204978"/>
                    </a:cubicBezTo>
                    <a:cubicBezTo>
                      <a:pt x="172117" y="209360"/>
                      <a:pt x="173546" y="215360"/>
                      <a:pt x="173546" y="222980"/>
                    </a:cubicBezTo>
                    <a:cubicBezTo>
                      <a:pt x="173546" y="231934"/>
                      <a:pt x="172593" y="239649"/>
                      <a:pt x="170783" y="246031"/>
                    </a:cubicBezTo>
                    <a:cubicBezTo>
                      <a:pt x="168974" y="252412"/>
                      <a:pt x="166307" y="257461"/>
                      <a:pt x="162878" y="261271"/>
                    </a:cubicBezTo>
                    <a:cubicBezTo>
                      <a:pt x="159449" y="265081"/>
                      <a:pt x="154305" y="268319"/>
                      <a:pt x="147638" y="270796"/>
                    </a:cubicBezTo>
                    <a:cubicBezTo>
                      <a:pt x="140875" y="273272"/>
                      <a:pt x="126683" y="274606"/>
                      <a:pt x="104966" y="274606"/>
                    </a:cubicBezTo>
                    <a:lnTo>
                      <a:pt x="89535" y="274225"/>
                    </a:lnTo>
                    <a:cubicBezTo>
                      <a:pt x="77343" y="273939"/>
                      <a:pt x="66484" y="272796"/>
                      <a:pt x="57055" y="270701"/>
                    </a:cubicBezTo>
                    <a:cubicBezTo>
                      <a:pt x="47530" y="268605"/>
                      <a:pt x="39148" y="265366"/>
                      <a:pt x="31909" y="260985"/>
                    </a:cubicBezTo>
                    <a:cubicBezTo>
                      <a:pt x="24670" y="256603"/>
                      <a:pt x="18764" y="250698"/>
                      <a:pt x="14288" y="243364"/>
                    </a:cubicBezTo>
                    <a:cubicBezTo>
                      <a:pt x="9811" y="235934"/>
                      <a:pt x="6763" y="226981"/>
                      <a:pt x="5144" y="216408"/>
                    </a:cubicBezTo>
                    <a:cubicBezTo>
                      <a:pt x="1715" y="191548"/>
                      <a:pt x="0" y="166021"/>
                      <a:pt x="0" y="139827"/>
                    </a:cubicBezTo>
                    <a:cubicBezTo>
                      <a:pt x="0" y="107347"/>
                      <a:pt x="2762" y="68485"/>
                      <a:pt x="8287" y="2324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8961F26B-845D-A51A-AA65-9B7852D14434}"/>
                  </a:ext>
                </a:extLst>
              </p:cNvPr>
              <p:cNvSpPr/>
              <p:nvPr/>
            </p:nvSpPr>
            <p:spPr>
              <a:xfrm>
                <a:off x="7019924" y="3469481"/>
                <a:ext cx="204978" cy="275558"/>
              </a:xfrm>
              <a:custGeom>
                <a:avLst/>
                <a:gdLst>
                  <a:gd name="connsiteX0" fmla="*/ 61436 w 204978"/>
                  <a:gd name="connsiteY0" fmla="*/ 0 h 275558"/>
                  <a:gd name="connsiteX1" fmla="*/ 118586 w 204978"/>
                  <a:gd name="connsiteY1" fmla="*/ 10668 h 275558"/>
                  <a:gd name="connsiteX2" fmla="*/ 164401 w 204978"/>
                  <a:gd name="connsiteY2" fmla="*/ 40767 h 275558"/>
                  <a:gd name="connsiteX3" fmla="*/ 194310 w 204978"/>
                  <a:gd name="connsiteY3" fmla="*/ 86392 h 275558"/>
                  <a:gd name="connsiteX4" fmla="*/ 204978 w 204978"/>
                  <a:gd name="connsiteY4" fmla="*/ 141923 h 275558"/>
                  <a:gd name="connsiteX5" fmla="*/ 196405 w 204978"/>
                  <a:gd name="connsiteY5" fmla="*/ 195834 h 275558"/>
                  <a:gd name="connsiteX6" fmla="*/ 171259 w 204978"/>
                  <a:gd name="connsiteY6" fmla="*/ 238315 h 275558"/>
                  <a:gd name="connsiteX7" fmla="*/ 129826 w 204978"/>
                  <a:gd name="connsiteY7" fmla="*/ 265843 h 275558"/>
                  <a:gd name="connsiteX8" fmla="*/ 74104 w 204978"/>
                  <a:gd name="connsiteY8" fmla="*/ 275558 h 275558"/>
                  <a:gd name="connsiteX9" fmla="*/ 17431 w 204978"/>
                  <a:gd name="connsiteY9" fmla="*/ 262509 h 275558"/>
                  <a:gd name="connsiteX10" fmla="*/ 0 w 204978"/>
                  <a:gd name="connsiteY10" fmla="*/ 220885 h 275558"/>
                  <a:gd name="connsiteX11" fmla="*/ 0 w 204978"/>
                  <a:gd name="connsiteY11" fmla="*/ 28575 h 275558"/>
                  <a:gd name="connsiteX12" fmla="*/ 7525 w 204978"/>
                  <a:gd name="connsiteY12" fmla="*/ 11525 h 275558"/>
                  <a:gd name="connsiteX13" fmla="*/ 61436 w 204978"/>
                  <a:gd name="connsiteY13" fmla="*/ 0 h 275558"/>
                  <a:gd name="connsiteX14" fmla="*/ 85630 w 204978"/>
                  <a:gd name="connsiteY14" fmla="*/ 76581 h 275558"/>
                  <a:gd name="connsiteX15" fmla="*/ 82867 w 204978"/>
                  <a:gd name="connsiteY15" fmla="*/ 76581 h 275558"/>
                  <a:gd name="connsiteX16" fmla="*/ 77724 w 204978"/>
                  <a:gd name="connsiteY16" fmla="*/ 77533 h 275558"/>
                  <a:gd name="connsiteX17" fmla="*/ 70961 w 204978"/>
                  <a:gd name="connsiteY17" fmla="*/ 82105 h 275558"/>
                  <a:gd name="connsiteX18" fmla="*/ 70961 w 204978"/>
                  <a:gd name="connsiteY18" fmla="*/ 187166 h 275558"/>
                  <a:gd name="connsiteX19" fmla="*/ 82105 w 204978"/>
                  <a:gd name="connsiteY19" fmla="*/ 190310 h 275558"/>
                  <a:gd name="connsiteX20" fmla="*/ 100775 w 204978"/>
                  <a:gd name="connsiteY20" fmla="*/ 184404 h 275558"/>
                  <a:gd name="connsiteX21" fmla="*/ 117253 w 204978"/>
                  <a:gd name="connsiteY21" fmla="*/ 164211 h 275558"/>
                  <a:gd name="connsiteX22" fmla="*/ 124206 w 204978"/>
                  <a:gd name="connsiteY22" fmla="*/ 132874 h 275558"/>
                  <a:gd name="connsiteX23" fmla="*/ 118491 w 204978"/>
                  <a:gd name="connsiteY23" fmla="*/ 104108 h 275558"/>
                  <a:gd name="connsiteX24" fmla="*/ 104394 w 204978"/>
                  <a:gd name="connsiteY24" fmla="*/ 83725 h 275558"/>
                  <a:gd name="connsiteX25" fmla="*/ 85725 w 204978"/>
                  <a:gd name="connsiteY25" fmla="*/ 76581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4978" h="275558">
                    <a:moveTo>
                      <a:pt x="61436" y="0"/>
                    </a:moveTo>
                    <a:cubicBezTo>
                      <a:pt x="81820" y="0"/>
                      <a:pt x="100870" y="3524"/>
                      <a:pt x="118586" y="10668"/>
                    </a:cubicBezTo>
                    <a:cubicBezTo>
                      <a:pt x="136303" y="17812"/>
                      <a:pt x="151543" y="27813"/>
                      <a:pt x="164401" y="40767"/>
                    </a:cubicBezTo>
                    <a:cubicBezTo>
                      <a:pt x="177260" y="53721"/>
                      <a:pt x="187166" y="68961"/>
                      <a:pt x="194310" y="86392"/>
                    </a:cubicBezTo>
                    <a:cubicBezTo>
                      <a:pt x="201454" y="103823"/>
                      <a:pt x="204978" y="122396"/>
                      <a:pt x="204978" y="141923"/>
                    </a:cubicBezTo>
                    <a:cubicBezTo>
                      <a:pt x="204978" y="161449"/>
                      <a:pt x="202121" y="179451"/>
                      <a:pt x="196405" y="195834"/>
                    </a:cubicBezTo>
                    <a:cubicBezTo>
                      <a:pt x="190691" y="212217"/>
                      <a:pt x="182309" y="226409"/>
                      <a:pt x="171259" y="238315"/>
                    </a:cubicBezTo>
                    <a:cubicBezTo>
                      <a:pt x="160115" y="250222"/>
                      <a:pt x="146304" y="259366"/>
                      <a:pt x="129826" y="265843"/>
                    </a:cubicBezTo>
                    <a:cubicBezTo>
                      <a:pt x="113347" y="272320"/>
                      <a:pt x="94774" y="275558"/>
                      <a:pt x="74104" y="275558"/>
                    </a:cubicBezTo>
                    <a:cubicBezTo>
                      <a:pt x="47149" y="275558"/>
                      <a:pt x="28194" y="271177"/>
                      <a:pt x="17431" y="262509"/>
                    </a:cubicBezTo>
                    <a:cubicBezTo>
                      <a:pt x="6572" y="253746"/>
                      <a:pt x="762" y="239935"/>
                      <a:pt x="0" y="220885"/>
                    </a:cubicBezTo>
                    <a:lnTo>
                      <a:pt x="0" y="28575"/>
                    </a:lnTo>
                    <a:cubicBezTo>
                      <a:pt x="0" y="21431"/>
                      <a:pt x="2476" y="15716"/>
                      <a:pt x="7525" y="11525"/>
                    </a:cubicBezTo>
                    <a:cubicBezTo>
                      <a:pt x="16478" y="3905"/>
                      <a:pt x="34480" y="0"/>
                      <a:pt x="61436" y="0"/>
                    </a:cubicBezTo>
                    <a:close/>
                    <a:moveTo>
                      <a:pt x="85630" y="76581"/>
                    </a:moveTo>
                    <a:lnTo>
                      <a:pt x="82867" y="76581"/>
                    </a:lnTo>
                    <a:cubicBezTo>
                      <a:pt x="82105" y="76581"/>
                      <a:pt x="80391" y="76962"/>
                      <a:pt x="77724" y="77533"/>
                    </a:cubicBezTo>
                    <a:cubicBezTo>
                      <a:pt x="75057" y="78200"/>
                      <a:pt x="72866" y="79724"/>
                      <a:pt x="70961" y="82105"/>
                    </a:cubicBezTo>
                    <a:lnTo>
                      <a:pt x="70961" y="187166"/>
                    </a:lnTo>
                    <a:cubicBezTo>
                      <a:pt x="73342" y="189262"/>
                      <a:pt x="77057" y="190310"/>
                      <a:pt x="82105" y="190310"/>
                    </a:cubicBezTo>
                    <a:cubicBezTo>
                      <a:pt x="88201" y="190310"/>
                      <a:pt x="94393" y="188309"/>
                      <a:pt x="100775" y="184404"/>
                    </a:cubicBezTo>
                    <a:cubicBezTo>
                      <a:pt x="107156" y="180404"/>
                      <a:pt x="112586" y="173736"/>
                      <a:pt x="117253" y="164211"/>
                    </a:cubicBezTo>
                    <a:cubicBezTo>
                      <a:pt x="121920" y="154686"/>
                      <a:pt x="124206" y="144209"/>
                      <a:pt x="124206" y="132874"/>
                    </a:cubicBezTo>
                    <a:cubicBezTo>
                      <a:pt x="124206" y="122587"/>
                      <a:pt x="122301" y="112967"/>
                      <a:pt x="118491" y="104108"/>
                    </a:cubicBezTo>
                    <a:cubicBezTo>
                      <a:pt x="114681" y="95250"/>
                      <a:pt x="109918" y="88487"/>
                      <a:pt x="104394" y="83725"/>
                    </a:cubicBezTo>
                    <a:cubicBezTo>
                      <a:pt x="98870" y="78962"/>
                      <a:pt x="92583" y="76581"/>
                      <a:pt x="85725" y="7658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grpSp>
        <p:nvGrpSpPr>
          <p:cNvPr id="78" name="!!link_vorigedia">
            <a:extLst>
              <a:ext uri="{FF2B5EF4-FFF2-40B4-BE49-F238E27FC236}">
                <a16:creationId xmlns:a16="http://schemas.microsoft.com/office/drawing/2014/main" id="{081A0603-02E1-5091-DBDA-9452C7D6ECD6}"/>
              </a:ext>
            </a:extLst>
          </p:cNvPr>
          <p:cNvGrpSpPr/>
          <p:nvPr/>
        </p:nvGrpSpPr>
        <p:grpSpPr>
          <a:xfrm>
            <a:off x="339796" y="5971556"/>
            <a:ext cx="972650" cy="608698"/>
            <a:chOff x="5264513" y="3352232"/>
            <a:chExt cx="972650" cy="608698"/>
          </a:xfrm>
        </p:grpSpPr>
        <p:grpSp>
          <p:nvGrpSpPr>
            <p:cNvPr id="79" name="!!pijlterug">
              <a:extLst>
                <a:ext uri="{FF2B5EF4-FFF2-40B4-BE49-F238E27FC236}">
                  <a16:creationId xmlns:a16="http://schemas.microsoft.com/office/drawing/2014/main" id="{D25F9EBE-2E4A-87D3-C779-B6EB610CCCD7}"/>
                </a:ext>
              </a:extLst>
            </p:cNvPr>
            <p:cNvGrpSpPr/>
            <p:nvPr/>
          </p:nvGrpSpPr>
          <p:grpSpPr>
            <a:xfrm>
              <a:off x="5319729" y="3392507"/>
              <a:ext cx="836061" cy="523220"/>
              <a:chOff x="5319729" y="2943256"/>
              <a:chExt cx="1553925" cy="972471"/>
            </a:xfrm>
          </p:grpSpPr>
          <p:sp>
            <p:nvSpPr>
              <p:cNvPr id="81" name="Vrije vorm: vorm 80">
                <a:extLst>
                  <a:ext uri="{FF2B5EF4-FFF2-40B4-BE49-F238E27FC236}">
                    <a16:creationId xmlns:a16="http://schemas.microsoft.com/office/drawing/2014/main" id="{D3A90844-0CA7-1CAE-3AED-2FE38315C4F3}"/>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2" name="Graphic 19">
                <a:extLst>
                  <a:ext uri="{FF2B5EF4-FFF2-40B4-BE49-F238E27FC236}">
                    <a16:creationId xmlns:a16="http://schemas.microsoft.com/office/drawing/2014/main" id="{5E63F728-EE34-4798-6E74-3F558FF7ABB5}"/>
                  </a:ext>
                </a:extLst>
              </p:cNvPr>
              <p:cNvGrpSpPr/>
              <p:nvPr/>
            </p:nvGrpSpPr>
            <p:grpSpPr>
              <a:xfrm>
                <a:off x="5376853" y="3000226"/>
                <a:ext cx="1439731" cy="858354"/>
                <a:chOff x="5376853" y="3000226"/>
                <a:chExt cx="1439731" cy="858354"/>
              </a:xfrm>
            </p:grpSpPr>
            <p:grpSp>
              <p:nvGrpSpPr>
                <p:cNvPr id="83" name="Graphic 19">
                  <a:extLst>
                    <a:ext uri="{FF2B5EF4-FFF2-40B4-BE49-F238E27FC236}">
                      <a16:creationId xmlns:a16="http://schemas.microsoft.com/office/drawing/2014/main" id="{D6C4D643-529B-EF07-D3AC-65CC8DBE88FB}"/>
                    </a:ext>
                  </a:extLst>
                </p:cNvPr>
                <p:cNvGrpSpPr/>
                <p:nvPr/>
              </p:nvGrpSpPr>
              <p:grpSpPr>
                <a:xfrm>
                  <a:off x="5378317" y="3000226"/>
                  <a:ext cx="1435193" cy="853806"/>
                  <a:chOff x="5378317" y="3000226"/>
                  <a:chExt cx="1435193" cy="853806"/>
                </a:xfrm>
              </p:grpSpPr>
              <p:sp>
                <p:nvSpPr>
                  <p:cNvPr id="86" name="Vrije vorm: vorm 85">
                    <a:extLst>
                      <a:ext uri="{FF2B5EF4-FFF2-40B4-BE49-F238E27FC236}">
                        <a16:creationId xmlns:a16="http://schemas.microsoft.com/office/drawing/2014/main" id="{CD3AF8B4-E2B1-8DA4-863C-6DFC11254D48}"/>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D743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7" name="Vrije vorm: vorm 86">
                    <a:extLst>
                      <a:ext uri="{FF2B5EF4-FFF2-40B4-BE49-F238E27FC236}">
                        <a16:creationId xmlns:a16="http://schemas.microsoft.com/office/drawing/2014/main" id="{D8C734B3-3A25-EDD6-02C0-973E8F87251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8" name="Vrije vorm: vorm 87">
                    <a:extLst>
                      <a:ext uri="{FF2B5EF4-FFF2-40B4-BE49-F238E27FC236}">
                        <a16:creationId xmlns:a16="http://schemas.microsoft.com/office/drawing/2014/main" id="{CC929B22-9604-9491-A297-AB5C2DBB3E90}"/>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9" name="Vrije vorm: vorm 88">
                    <a:extLst>
                      <a:ext uri="{FF2B5EF4-FFF2-40B4-BE49-F238E27FC236}">
                        <a16:creationId xmlns:a16="http://schemas.microsoft.com/office/drawing/2014/main" id="{19F430E5-09FA-4E1E-9114-BB0932867E4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A707F65D-7CC7-F253-662D-05DC753C7CA1}"/>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B447319A-A95B-B677-3D32-E8E4E6701E4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4" name="Vrije vorm: vorm 83">
                  <a:extLst>
                    <a:ext uri="{FF2B5EF4-FFF2-40B4-BE49-F238E27FC236}">
                      <a16:creationId xmlns:a16="http://schemas.microsoft.com/office/drawing/2014/main" id="{F74871EF-80C3-384A-9AAD-E5172E9282FB}"/>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5" name="Vrije vorm: vorm 84">
                  <a:extLst>
                    <a:ext uri="{FF2B5EF4-FFF2-40B4-BE49-F238E27FC236}">
                      <a16:creationId xmlns:a16="http://schemas.microsoft.com/office/drawing/2014/main" id="{EF95257A-8173-71DD-CA18-81C357CFC73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0" name="!!linkvorigedia">
              <a:hlinkClick r:id="rId6" action="ppaction://hlinksldjump"/>
              <a:extLst>
                <a:ext uri="{FF2B5EF4-FFF2-40B4-BE49-F238E27FC236}">
                  <a16:creationId xmlns:a16="http://schemas.microsoft.com/office/drawing/2014/main" id="{A7C30CDC-340B-1123-79F1-AAD372F5A2FE}"/>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92" name="!!#deeljezomer">
            <a:hlinkClick r:id="rId7" action="ppaction://hlinksldjump"/>
            <a:extLst>
              <a:ext uri="{FF2B5EF4-FFF2-40B4-BE49-F238E27FC236}">
                <a16:creationId xmlns:a16="http://schemas.microsoft.com/office/drawing/2014/main" id="{CCE43371-F96A-DC2D-BB12-BB1D191BBEB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80414338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1+#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500" fill="hold"/>
                                        <p:tgtEl>
                                          <p:spTgt spid="51"/>
                                        </p:tgtEl>
                                        <p:attrNameLst>
                                          <p:attrName>ppt_x</p:attrName>
                                        </p:attrNameLst>
                                      </p:cBhvr>
                                      <p:tavLst>
                                        <p:tav tm="0">
                                          <p:val>
                                            <p:strVal val="1+#ppt_w/2"/>
                                          </p:val>
                                        </p:tav>
                                        <p:tav tm="100000">
                                          <p:val>
                                            <p:strVal val="#ppt_x"/>
                                          </p:val>
                                        </p:tav>
                                      </p:tavLst>
                                    </p:anim>
                                    <p:anim calcmode="lin" valueType="num">
                                      <p:cBhvr additive="base">
                                        <p:cTn id="12" dur="500" fill="hold"/>
                                        <p:tgtEl>
                                          <p:spTgt spid="51"/>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55"/>
                                        </p:tgtEl>
                                        <p:attrNameLst>
                                          <p:attrName>style.visibility</p:attrName>
                                        </p:attrNameLst>
                                      </p:cBhvr>
                                      <p:to>
                                        <p:strVal val="visible"/>
                                      </p:to>
                                    </p:set>
                                    <p:anim calcmode="lin" valueType="num">
                                      <p:cBhvr>
                                        <p:cTn id="15" dur="500" fill="hold"/>
                                        <p:tgtEl>
                                          <p:spTgt spid="55"/>
                                        </p:tgtEl>
                                        <p:attrNameLst>
                                          <p:attrName>ppt_w</p:attrName>
                                        </p:attrNameLst>
                                      </p:cBhvr>
                                      <p:tavLst>
                                        <p:tav tm="0">
                                          <p:val>
                                            <p:fltVal val="0"/>
                                          </p:val>
                                        </p:tav>
                                        <p:tav tm="100000">
                                          <p:val>
                                            <p:strVal val="#ppt_w"/>
                                          </p:val>
                                        </p:tav>
                                      </p:tavLst>
                                    </p:anim>
                                    <p:anim calcmode="lin" valueType="num">
                                      <p:cBhvr>
                                        <p:cTn id="16" dur="500" fill="hold"/>
                                        <p:tgtEl>
                                          <p:spTgt spid="55"/>
                                        </p:tgtEl>
                                        <p:attrNameLst>
                                          <p:attrName>ppt_h</p:attrName>
                                        </p:attrNameLst>
                                      </p:cBhvr>
                                      <p:tavLst>
                                        <p:tav tm="0">
                                          <p:val>
                                            <p:fltVal val="0"/>
                                          </p:val>
                                        </p:tav>
                                        <p:tav tm="100000">
                                          <p:val>
                                            <p:strVal val="#ppt_h"/>
                                          </p:val>
                                        </p:tav>
                                      </p:tavLst>
                                    </p:anim>
                                    <p:animEffect transition="in" filter="fade">
                                      <p:cBhvr>
                                        <p:cTn id="17" dur="500"/>
                                        <p:tgtEl>
                                          <p:spTgt spid="55"/>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3"/>
                                        </p:tgtEl>
                                        <p:attrNameLst>
                                          <p:attrName>style.visibility</p:attrName>
                                        </p:attrNameLst>
                                      </p:cBhvr>
                                      <p:to>
                                        <p:strVal val="visible"/>
                                      </p:to>
                                    </p:set>
                                    <p:anim calcmode="lin" valueType="num">
                                      <p:cBhvr>
                                        <p:cTn id="20" dur="500" fill="hold"/>
                                        <p:tgtEl>
                                          <p:spTgt spid="53"/>
                                        </p:tgtEl>
                                        <p:attrNameLst>
                                          <p:attrName>ppt_w</p:attrName>
                                        </p:attrNameLst>
                                      </p:cBhvr>
                                      <p:tavLst>
                                        <p:tav tm="0">
                                          <p:val>
                                            <p:fltVal val="0"/>
                                          </p:val>
                                        </p:tav>
                                        <p:tav tm="100000">
                                          <p:val>
                                            <p:strVal val="#ppt_w"/>
                                          </p:val>
                                        </p:tav>
                                      </p:tavLst>
                                    </p:anim>
                                    <p:anim calcmode="lin" valueType="num">
                                      <p:cBhvr>
                                        <p:cTn id="21" dur="500" fill="hold"/>
                                        <p:tgtEl>
                                          <p:spTgt spid="53"/>
                                        </p:tgtEl>
                                        <p:attrNameLst>
                                          <p:attrName>ppt_h</p:attrName>
                                        </p:attrNameLst>
                                      </p:cBhvr>
                                      <p:tavLst>
                                        <p:tav tm="0">
                                          <p:val>
                                            <p:fltVal val="0"/>
                                          </p:val>
                                        </p:tav>
                                        <p:tav tm="100000">
                                          <p:val>
                                            <p:strVal val="#ppt_h"/>
                                          </p:val>
                                        </p:tav>
                                      </p:tavLst>
                                    </p:anim>
                                    <p:animEffect transition="in" filter="fade">
                                      <p:cBhvr>
                                        <p:cTn id="22" dur="500"/>
                                        <p:tgtEl>
                                          <p:spTgt spid="53"/>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4"/>
                                        </p:tgtEl>
                                        <p:attrNameLst>
                                          <p:attrName>style.visibility</p:attrName>
                                        </p:attrNameLst>
                                      </p:cBhvr>
                                      <p:to>
                                        <p:strVal val="visible"/>
                                      </p:to>
                                    </p:set>
                                    <p:anim calcmode="lin" valueType="num">
                                      <p:cBhvr>
                                        <p:cTn id="25" dur="500" fill="hold"/>
                                        <p:tgtEl>
                                          <p:spTgt spid="54"/>
                                        </p:tgtEl>
                                        <p:attrNameLst>
                                          <p:attrName>ppt_w</p:attrName>
                                        </p:attrNameLst>
                                      </p:cBhvr>
                                      <p:tavLst>
                                        <p:tav tm="0">
                                          <p:val>
                                            <p:fltVal val="0"/>
                                          </p:val>
                                        </p:tav>
                                        <p:tav tm="100000">
                                          <p:val>
                                            <p:strVal val="#ppt_w"/>
                                          </p:val>
                                        </p:tav>
                                      </p:tavLst>
                                    </p:anim>
                                    <p:anim calcmode="lin" valueType="num">
                                      <p:cBhvr>
                                        <p:cTn id="26" dur="500" fill="hold"/>
                                        <p:tgtEl>
                                          <p:spTgt spid="54"/>
                                        </p:tgtEl>
                                        <p:attrNameLst>
                                          <p:attrName>ppt_h</p:attrName>
                                        </p:attrNameLst>
                                      </p:cBhvr>
                                      <p:tavLst>
                                        <p:tav tm="0">
                                          <p:val>
                                            <p:fltVal val="0"/>
                                          </p:val>
                                        </p:tav>
                                        <p:tav tm="100000">
                                          <p:val>
                                            <p:strVal val="#ppt_h"/>
                                          </p:val>
                                        </p:tav>
                                      </p:tavLst>
                                    </p:anim>
                                    <p:animEffect transition="in" filter="fade">
                                      <p:cBhvr>
                                        <p:cTn id="27" dur="500"/>
                                        <p:tgtEl>
                                          <p:spTgt spid="54"/>
                                        </p:tgtEl>
                                      </p:cBhvr>
                                    </p:animEffect>
                                  </p:childTnLst>
                                </p:cTn>
                              </p:par>
                              <p:par>
                                <p:cTn id="28" presetID="6" presetClass="emph" presetSubtype="0" autoRev="1" fill="hold" nodeType="withEffect">
                                  <p:stCondLst>
                                    <p:cond delay="400"/>
                                  </p:stCondLst>
                                  <p:childTnLst>
                                    <p:animScale>
                                      <p:cBhvr>
                                        <p:cTn id="29" dur="200" fill="hold"/>
                                        <p:tgtEl>
                                          <p:spTgt spid="55"/>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3"/>
                                        </p:tgtEl>
                                      </p:cBhvr>
                                      <p:by x="105000" y="105000"/>
                                    </p:animScale>
                                  </p:childTnLst>
                                </p:cTn>
                              </p:par>
                              <p:par>
                                <p:cTn id="32" presetID="6" presetClass="emph" presetSubtype="0" autoRev="1" fill="hold" grpId="1" nodeType="withEffect">
                                  <p:stCondLst>
                                    <p:cond delay="400"/>
                                  </p:stCondLst>
                                  <p:childTnLst>
                                    <p:animScale>
                                      <p:cBhvr>
                                        <p:cTn id="33" dur="200" fill="hold"/>
                                        <p:tgtEl>
                                          <p:spTgt spid="54"/>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8"/>
                                        </p:tgtEl>
                                        <p:attrNameLst>
                                          <p:attrName>style.visibility</p:attrName>
                                        </p:attrNameLst>
                                      </p:cBhvr>
                                      <p:to>
                                        <p:strVal val="visible"/>
                                      </p:to>
                                    </p:set>
                                    <p:anim calcmode="lin" valueType="num">
                                      <p:cBhvr additive="base">
                                        <p:cTn id="36" dur="500" fill="hold"/>
                                        <p:tgtEl>
                                          <p:spTgt spid="18"/>
                                        </p:tgtEl>
                                        <p:attrNameLst>
                                          <p:attrName>ppt_x</p:attrName>
                                        </p:attrNameLst>
                                      </p:cBhvr>
                                      <p:tavLst>
                                        <p:tav tm="0">
                                          <p:val>
                                            <p:strVal val="1+#ppt_w/2"/>
                                          </p:val>
                                        </p:tav>
                                        <p:tav tm="100000">
                                          <p:val>
                                            <p:strVal val="#ppt_x"/>
                                          </p:val>
                                        </p:tav>
                                      </p:tavLst>
                                    </p:anim>
                                    <p:anim calcmode="lin" valueType="num">
                                      <p:cBhvr additive="base">
                                        <p:cTn id="37" dur="500" fill="hold"/>
                                        <p:tgtEl>
                                          <p:spTgt spid="18"/>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7"/>
                                        </p:tgtEl>
                                        <p:attrNameLst>
                                          <p:attrName>style.visibility</p:attrName>
                                        </p:attrNameLst>
                                      </p:cBhvr>
                                      <p:to>
                                        <p:strVal val="visible"/>
                                      </p:to>
                                    </p:set>
                                    <p:anim calcmode="lin" valueType="num">
                                      <p:cBhvr additive="base">
                                        <p:cTn id="40" dur="500" fill="hold"/>
                                        <p:tgtEl>
                                          <p:spTgt spid="17"/>
                                        </p:tgtEl>
                                        <p:attrNameLst>
                                          <p:attrName>ppt_x</p:attrName>
                                        </p:attrNameLst>
                                      </p:cBhvr>
                                      <p:tavLst>
                                        <p:tav tm="0">
                                          <p:val>
                                            <p:strVal val="1+#ppt_w/2"/>
                                          </p:val>
                                        </p:tav>
                                        <p:tav tm="100000">
                                          <p:val>
                                            <p:strVal val="#ppt_x"/>
                                          </p:val>
                                        </p:tav>
                                      </p:tavLst>
                                    </p:anim>
                                    <p:anim calcmode="lin" valueType="num">
                                      <p:cBhvr additive="base">
                                        <p:cTn id="41" dur="500" fill="hold"/>
                                        <p:tgtEl>
                                          <p:spTgt spid="17"/>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2"/>
                                        </p:tgtEl>
                                        <p:attrNameLst>
                                          <p:attrName>style.visibility</p:attrName>
                                        </p:attrNameLst>
                                      </p:cBhvr>
                                      <p:to>
                                        <p:strVal val="visible"/>
                                      </p:to>
                                    </p:set>
                                    <p:anim calcmode="lin" valueType="num">
                                      <p:cBhvr>
                                        <p:cTn id="44" dur="500" fill="hold"/>
                                        <p:tgtEl>
                                          <p:spTgt spid="92"/>
                                        </p:tgtEl>
                                        <p:attrNameLst>
                                          <p:attrName>ppt_w</p:attrName>
                                        </p:attrNameLst>
                                      </p:cBhvr>
                                      <p:tavLst>
                                        <p:tav tm="0">
                                          <p:val>
                                            <p:fltVal val="0"/>
                                          </p:val>
                                        </p:tav>
                                        <p:tav tm="100000">
                                          <p:val>
                                            <p:strVal val="#ppt_w"/>
                                          </p:val>
                                        </p:tav>
                                      </p:tavLst>
                                    </p:anim>
                                    <p:anim calcmode="lin" valueType="num">
                                      <p:cBhvr>
                                        <p:cTn id="45" dur="500" fill="hold"/>
                                        <p:tgtEl>
                                          <p:spTgt spid="92"/>
                                        </p:tgtEl>
                                        <p:attrNameLst>
                                          <p:attrName>ppt_h</p:attrName>
                                        </p:attrNameLst>
                                      </p:cBhvr>
                                      <p:tavLst>
                                        <p:tav tm="0">
                                          <p:val>
                                            <p:fltVal val="0"/>
                                          </p:val>
                                        </p:tav>
                                        <p:tav tm="100000">
                                          <p:val>
                                            <p:strVal val="#ppt_h"/>
                                          </p:val>
                                        </p:tav>
                                      </p:tavLst>
                                    </p:anim>
                                    <p:anim calcmode="lin" valueType="num">
                                      <p:cBhvr>
                                        <p:cTn id="46" dur="500" fill="hold"/>
                                        <p:tgtEl>
                                          <p:spTgt spid="92"/>
                                        </p:tgtEl>
                                        <p:attrNameLst>
                                          <p:attrName>style.rotation</p:attrName>
                                        </p:attrNameLst>
                                      </p:cBhvr>
                                      <p:tavLst>
                                        <p:tav tm="0">
                                          <p:val>
                                            <p:fltVal val="360"/>
                                          </p:val>
                                        </p:tav>
                                        <p:tav tm="100000">
                                          <p:val>
                                            <p:fltVal val="0"/>
                                          </p:val>
                                        </p:tav>
                                      </p:tavLst>
                                    </p:anim>
                                    <p:animEffect transition="in" filter="fade">
                                      <p:cBhvr>
                                        <p:cTn id="47" dur="500"/>
                                        <p:tgtEl>
                                          <p:spTgt spid="92"/>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2"/>
                                        </p:tgtEl>
                                        <p:attrNameLst>
                                          <p:attrName>r</p:attrName>
                                        </p:attrNameLst>
                                      </p:cBhvr>
                                    </p:animRot>
                                    <p:animRot by="-240000">
                                      <p:cBhvr>
                                        <p:cTn id="50" dur="100" fill="hold">
                                          <p:stCondLst>
                                            <p:cond delay="100"/>
                                          </p:stCondLst>
                                        </p:cTn>
                                        <p:tgtEl>
                                          <p:spTgt spid="92"/>
                                        </p:tgtEl>
                                        <p:attrNameLst>
                                          <p:attrName>r</p:attrName>
                                        </p:attrNameLst>
                                      </p:cBhvr>
                                    </p:animRot>
                                    <p:animRot by="240000">
                                      <p:cBhvr>
                                        <p:cTn id="51" dur="100" fill="hold">
                                          <p:stCondLst>
                                            <p:cond delay="200"/>
                                          </p:stCondLst>
                                        </p:cTn>
                                        <p:tgtEl>
                                          <p:spTgt spid="92"/>
                                        </p:tgtEl>
                                        <p:attrNameLst>
                                          <p:attrName>r</p:attrName>
                                        </p:attrNameLst>
                                      </p:cBhvr>
                                    </p:animRot>
                                    <p:animRot by="-240000">
                                      <p:cBhvr>
                                        <p:cTn id="52" dur="100" fill="hold">
                                          <p:stCondLst>
                                            <p:cond delay="300"/>
                                          </p:stCondLst>
                                        </p:cTn>
                                        <p:tgtEl>
                                          <p:spTgt spid="92"/>
                                        </p:tgtEl>
                                        <p:attrNameLst>
                                          <p:attrName>r</p:attrName>
                                        </p:attrNameLst>
                                      </p:cBhvr>
                                    </p:animRot>
                                    <p:animRot by="120000">
                                      <p:cBhvr>
                                        <p:cTn id="53" dur="100" fill="hold">
                                          <p:stCondLst>
                                            <p:cond delay="400"/>
                                          </p:stCondLst>
                                        </p:cTn>
                                        <p:tgtEl>
                                          <p:spTgt spid="9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17" grpId="0"/>
      <p:bldP spid="18" grpId="0"/>
      <p:bldP spid="53" grpId="0" animBg="1"/>
      <p:bldP spid="53" grpId="1" animBg="1"/>
      <p:bldP spid="54" grpId="0" animBg="1"/>
      <p:bldP spid="54" grpId="1" animBg="1"/>
    </p:bldLst>
  </p:timing>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ED4CA62-1871-A074-67E1-04C28B28FB22}"/>
              </a:ext>
            </a:extLst>
          </p:cNvPr>
          <p:cNvSpPr/>
          <p:nvPr/>
        </p:nvSpPr>
        <p:spPr>
          <a:xfrm>
            <a:off x="205946" y="197708"/>
            <a:ext cx="11780108" cy="6462584"/>
          </a:xfrm>
          <a:prstGeom prst="rect">
            <a:avLst/>
          </a:prstGeom>
          <a:solidFill>
            <a:srgbClr val="E4EA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 name="Groep 3">
            <a:extLst>
              <a:ext uri="{FF2B5EF4-FFF2-40B4-BE49-F238E27FC236}">
                <a16:creationId xmlns:a16="http://schemas.microsoft.com/office/drawing/2014/main" id="{7603D6BA-F90B-2060-3A5B-51DE86CD63D6}"/>
              </a:ext>
            </a:extLst>
          </p:cNvPr>
          <p:cNvGrpSpPr/>
          <p:nvPr/>
        </p:nvGrpSpPr>
        <p:grpSpPr>
          <a:xfrm>
            <a:off x="205947" y="3290596"/>
            <a:ext cx="11780108" cy="3378423"/>
            <a:chOff x="2853383" y="4796135"/>
            <a:chExt cx="9144000" cy="1872883"/>
          </a:xfrm>
          <a:solidFill>
            <a:srgbClr val="F3F5DB"/>
          </a:solidFill>
        </p:grpSpPr>
        <p:sp>
          <p:nvSpPr>
            <p:cNvPr id="5" name="Vrije vorm: vorm 4">
              <a:extLst>
                <a:ext uri="{FF2B5EF4-FFF2-40B4-BE49-F238E27FC236}">
                  <a16:creationId xmlns:a16="http://schemas.microsoft.com/office/drawing/2014/main" id="{DAF71FEA-14F0-5D67-A8B4-5B434AC85F4F}"/>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Vrije vorm: vorm 5">
              <a:extLst>
                <a:ext uri="{FF2B5EF4-FFF2-40B4-BE49-F238E27FC236}">
                  <a16:creationId xmlns:a16="http://schemas.microsoft.com/office/drawing/2014/main" id="{028CCBAC-5F96-6524-9534-2933F8022E72}"/>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7" name="!!cirkelwandelenop">
            <a:extLst>
              <a:ext uri="{FF2B5EF4-FFF2-40B4-BE49-F238E27FC236}">
                <a16:creationId xmlns:a16="http://schemas.microsoft.com/office/drawing/2014/main" id="{0D7FB088-2131-AC7C-B6E3-43224B35B743}"/>
              </a:ext>
            </a:extLst>
          </p:cNvPr>
          <p:cNvSpPr/>
          <p:nvPr/>
        </p:nvSpPr>
        <p:spPr>
          <a:xfrm>
            <a:off x="-633484" y="-272193"/>
            <a:ext cx="6175366" cy="6156650"/>
          </a:xfrm>
          <a:custGeom>
            <a:avLst/>
            <a:gdLst>
              <a:gd name="connsiteX0" fmla="*/ 3664071 w 6175366"/>
              <a:gd name="connsiteY0" fmla="*/ 6115598 h 6156650"/>
              <a:gd name="connsiteX1" fmla="*/ 6056950 w 6175366"/>
              <a:gd name="connsiteY1" fmla="*/ 3991773 h 6156650"/>
              <a:gd name="connsiteX2" fmla="*/ 5347100 w 6175366"/>
              <a:gd name="connsiteY2" fmla="*/ 1009262 h 6156650"/>
              <a:gd name="connsiteX3" fmla="*/ 2011570 w 6175366"/>
              <a:gd name="connsiteY3" fmla="*/ 125764 h 6156650"/>
              <a:gd name="connsiteX4" fmla="*/ 170161 w 6175366"/>
              <a:gd name="connsiteY4" fmla="*/ 1577903 h 6156650"/>
              <a:gd name="connsiteX5" fmla="*/ 391509 w 6175366"/>
              <a:gd name="connsiteY5" fmla="*/ 4419210 h 6156650"/>
              <a:gd name="connsiteX6" fmla="*/ 3242357 w 6175366"/>
              <a:gd name="connsiteY6" fmla="*/ 6155669 h 6156650"/>
              <a:gd name="connsiteX7" fmla="*/ 3664071 w 6175366"/>
              <a:gd name="connsiteY7" fmla="*/ 6113689 h 6156650"/>
              <a:gd name="connsiteX8" fmla="*/ 3664071 w 6175366"/>
              <a:gd name="connsiteY8" fmla="*/ 6115598 h 615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5366" h="6156650" fill="none" extrusionOk="0">
                <a:moveTo>
                  <a:pt x="3664071" y="6115598"/>
                </a:moveTo>
                <a:cubicBezTo>
                  <a:pt x="4721249" y="6055837"/>
                  <a:pt x="5725904" y="5081104"/>
                  <a:pt x="6056950" y="3991773"/>
                </a:cubicBezTo>
                <a:cubicBezTo>
                  <a:pt x="6226665" y="3118383"/>
                  <a:pt x="6113439" y="1818475"/>
                  <a:pt x="5347100" y="1009262"/>
                </a:cubicBezTo>
                <a:cubicBezTo>
                  <a:pt x="4433608" y="23866"/>
                  <a:pt x="3226196" y="-150392"/>
                  <a:pt x="2011570" y="125764"/>
                </a:cubicBezTo>
                <a:cubicBezTo>
                  <a:pt x="1135098" y="309115"/>
                  <a:pt x="620329" y="802410"/>
                  <a:pt x="170161" y="1577903"/>
                </a:cubicBezTo>
                <a:cubicBezTo>
                  <a:pt x="-259770" y="2333955"/>
                  <a:pt x="-103474" y="3620486"/>
                  <a:pt x="391509" y="4419210"/>
                </a:cubicBezTo>
                <a:cubicBezTo>
                  <a:pt x="897122" y="5476179"/>
                  <a:pt x="2066222" y="6216916"/>
                  <a:pt x="3242357" y="6155669"/>
                </a:cubicBezTo>
                <a:cubicBezTo>
                  <a:pt x="3386787" y="6150183"/>
                  <a:pt x="3534935" y="6149710"/>
                  <a:pt x="3664071" y="6113689"/>
                </a:cubicBezTo>
                <a:cubicBezTo>
                  <a:pt x="3663922" y="6114367"/>
                  <a:pt x="3664223" y="6115155"/>
                  <a:pt x="3664071" y="6115598"/>
                </a:cubicBezTo>
                <a:close/>
              </a:path>
              <a:path w="6175366" h="6156650" stroke="0" extrusionOk="0">
                <a:moveTo>
                  <a:pt x="3664071" y="6115598"/>
                </a:moveTo>
                <a:cubicBezTo>
                  <a:pt x="4731507" y="5857938"/>
                  <a:pt x="5931074" y="5076982"/>
                  <a:pt x="6056950" y="3991773"/>
                </a:cubicBezTo>
                <a:cubicBezTo>
                  <a:pt x="6371476" y="3099774"/>
                  <a:pt x="6217124" y="1876586"/>
                  <a:pt x="5347100" y="1009262"/>
                </a:cubicBezTo>
                <a:cubicBezTo>
                  <a:pt x="4663376" y="-76533"/>
                  <a:pt x="3121779" y="-138773"/>
                  <a:pt x="2011570" y="125764"/>
                </a:cubicBezTo>
                <a:cubicBezTo>
                  <a:pt x="1202412" y="186280"/>
                  <a:pt x="481115" y="798955"/>
                  <a:pt x="170161" y="1577903"/>
                </a:cubicBezTo>
                <a:cubicBezTo>
                  <a:pt x="-52805" y="2469287"/>
                  <a:pt x="171558" y="3630453"/>
                  <a:pt x="391509" y="4419210"/>
                </a:cubicBezTo>
                <a:cubicBezTo>
                  <a:pt x="911348" y="5353982"/>
                  <a:pt x="2028965" y="5980014"/>
                  <a:pt x="3242357" y="6155669"/>
                </a:cubicBezTo>
                <a:cubicBezTo>
                  <a:pt x="3375920" y="6155273"/>
                  <a:pt x="3536511" y="6164105"/>
                  <a:pt x="3664071" y="6113689"/>
                </a:cubicBezTo>
                <a:cubicBezTo>
                  <a:pt x="3664119" y="6114243"/>
                  <a:pt x="3664050" y="6115180"/>
                  <a:pt x="3664071" y="6115598"/>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38" name="!!foto_wandelen">
            <a:extLst>
              <a:ext uri="{FF2B5EF4-FFF2-40B4-BE49-F238E27FC236}">
                <a16:creationId xmlns:a16="http://schemas.microsoft.com/office/drawing/2014/main" id="{9D1628B4-7FFA-2A5C-93DC-46A6941006B2}"/>
              </a:ext>
            </a:extLst>
          </p:cNvPr>
          <p:cNvSpPr/>
          <p:nvPr/>
        </p:nvSpPr>
        <p:spPr>
          <a:xfrm>
            <a:off x="-538172" y="-177176"/>
            <a:ext cx="5984746" cy="5966616"/>
          </a:xfrm>
          <a:custGeom>
            <a:avLst/>
            <a:gdLst>
              <a:gd name="connsiteX0" fmla="*/ 3550969 w 5984746"/>
              <a:gd name="connsiteY0" fmla="*/ 5926831 h 5966616"/>
              <a:gd name="connsiteX1" fmla="*/ 5869985 w 5984746"/>
              <a:gd name="connsiteY1" fmla="*/ 3868561 h 5966616"/>
              <a:gd name="connsiteX2" fmla="*/ 5182047 w 5984746"/>
              <a:gd name="connsiteY2" fmla="*/ 978110 h 5966616"/>
              <a:gd name="connsiteX3" fmla="*/ 1949477 w 5984746"/>
              <a:gd name="connsiteY3" fmla="*/ 121882 h 5966616"/>
              <a:gd name="connsiteX4" fmla="*/ 164908 w 5984746"/>
              <a:gd name="connsiteY4" fmla="*/ 1529198 h 5966616"/>
              <a:gd name="connsiteX5" fmla="*/ 379424 w 5984746"/>
              <a:gd name="connsiteY5" fmla="*/ 4282805 h 5966616"/>
              <a:gd name="connsiteX6" fmla="*/ 3142273 w 5984746"/>
              <a:gd name="connsiteY6" fmla="*/ 5965666 h 5966616"/>
              <a:gd name="connsiteX7" fmla="*/ 3550969 w 5984746"/>
              <a:gd name="connsiteY7" fmla="*/ 5924981 h 5966616"/>
              <a:gd name="connsiteX8" fmla="*/ 3550969 w 5984746"/>
              <a:gd name="connsiteY8" fmla="*/ 5926831 h 5966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84746" h="5966616" fill="none" extrusionOk="0">
                <a:moveTo>
                  <a:pt x="3550969" y="5926831"/>
                </a:moveTo>
                <a:cubicBezTo>
                  <a:pt x="4553516" y="5927917"/>
                  <a:pt x="5479488" y="5046473"/>
                  <a:pt x="5869985" y="3868561"/>
                </a:cubicBezTo>
                <a:cubicBezTo>
                  <a:pt x="6137767" y="2907181"/>
                  <a:pt x="5923230" y="1762029"/>
                  <a:pt x="5182047" y="978110"/>
                </a:cubicBezTo>
                <a:cubicBezTo>
                  <a:pt x="4193379" y="-16769"/>
                  <a:pt x="3175903" y="9634"/>
                  <a:pt x="1949477" y="121882"/>
                </a:cubicBezTo>
                <a:cubicBezTo>
                  <a:pt x="1013494" y="278285"/>
                  <a:pt x="540112" y="765722"/>
                  <a:pt x="164908" y="1529198"/>
                </a:cubicBezTo>
                <a:cubicBezTo>
                  <a:pt x="-163811" y="2350580"/>
                  <a:pt x="-158860" y="3519814"/>
                  <a:pt x="379424" y="4282805"/>
                </a:cubicBezTo>
                <a:cubicBezTo>
                  <a:pt x="884102" y="5209516"/>
                  <a:pt x="2015636" y="6070795"/>
                  <a:pt x="3142273" y="5965666"/>
                </a:cubicBezTo>
                <a:cubicBezTo>
                  <a:pt x="3282652" y="5960137"/>
                  <a:pt x="3430546" y="5965105"/>
                  <a:pt x="3550969" y="5924981"/>
                </a:cubicBezTo>
                <a:cubicBezTo>
                  <a:pt x="3551110" y="5925889"/>
                  <a:pt x="3550906" y="5926185"/>
                  <a:pt x="3550969" y="5926831"/>
                </a:cubicBezTo>
                <a:close/>
              </a:path>
              <a:path w="5984746" h="5966616" stroke="0" extrusionOk="0">
                <a:moveTo>
                  <a:pt x="3550969" y="5926831"/>
                </a:moveTo>
                <a:cubicBezTo>
                  <a:pt x="4594205" y="5691573"/>
                  <a:pt x="5747377" y="4920239"/>
                  <a:pt x="5869985" y="3868561"/>
                </a:cubicBezTo>
                <a:cubicBezTo>
                  <a:pt x="6177103" y="3062301"/>
                  <a:pt x="5879067" y="1756296"/>
                  <a:pt x="5182047" y="978110"/>
                </a:cubicBezTo>
                <a:cubicBezTo>
                  <a:pt x="4412510" y="8198"/>
                  <a:pt x="3071971" y="-153382"/>
                  <a:pt x="1949477" y="121882"/>
                </a:cubicBezTo>
                <a:cubicBezTo>
                  <a:pt x="1165420" y="182349"/>
                  <a:pt x="477025" y="795619"/>
                  <a:pt x="164908" y="1529198"/>
                </a:cubicBezTo>
                <a:cubicBezTo>
                  <a:pt x="-54878" y="2392174"/>
                  <a:pt x="94993" y="3504223"/>
                  <a:pt x="379424" y="4282805"/>
                </a:cubicBezTo>
                <a:cubicBezTo>
                  <a:pt x="888010" y="5149488"/>
                  <a:pt x="1986664" y="5943002"/>
                  <a:pt x="3142273" y="5965666"/>
                </a:cubicBezTo>
                <a:cubicBezTo>
                  <a:pt x="3270635" y="5965763"/>
                  <a:pt x="3416967" y="5951199"/>
                  <a:pt x="3550969" y="5924981"/>
                </a:cubicBezTo>
                <a:cubicBezTo>
                  <a:pt x="3550879" y="5925168"/>
                  <a:pt x="3551007" y="5926636"/>
                  <a:pt x="3550969" y="5926831"/>
                </a:cubicBezTo>
                <a:close/>
              </a:path>
            </a:pathLst>
          </a:custGeom>
          <a:blipFill>
            <a:blip r:embed="rId2" cstate="print">
              <a:extLst>
                <a:ext uri="{28A0092B-C50C-407E-A947-70E740481C1C}">
                  <a14:useLocalDpi xmlns:a14="http://schemas.microsoft.com/office/drawing/2010/main"/>
                </a:ext>
              </a:extLst>
            </a:blip>
            <a:srcRect/>
            <a:stretch>
              <a:fillRect/>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9" name="!!wandelenop">
            <a:extLst>
              <a:ext uri="{FF2B5EF4-FFF2-40B4-BE49-F238E27FC236}">
                <a16:creationId xmlns:a16="http://schemas.microsoft.com/office/drawing/2014/main" id="{38EC02A9-CE39-A94D-9286-C31BD4E7E4C5}"/>
              </a:ext>
            </a:extLst>
          </p:cNvPr>
          <p:cNvSpPr/>
          <p:nvPr/>
        </p:nvSpPr>
        <p:spPr>
          <a:xfrm>
            <a:off x="7564872" y="1033082"/>
            <a:ext cx="3907851" cy="1276740"/>
          </a:xfrm>
          <a:prstGeom prst="roundRect">
            <a:avLst/>
          </a:prstGeom>
          <a:solidFill>
            <a:srgbClr val="B2BF3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Wandelen op blote voeten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82C039D7-1524-22AB-8776-C72AF31C0532}"/>
              </a:ext>
            </a:extLst>
          </p:cNvPr>
          <p:cNvSpPr/>
          <p:nvPr/>
        </p:nvSpPr>
        <p:spPr>
          <a:xfrm rot="5400000">
            <a:off x="4200494" y="912970"/>
            <a:ext cx="2951582" cy="3135844"/>
          </a:xfrm>
          <a:custGeom>
            <a:avLst/>
            <a:gdLst>
              <a:gd name="connsiteX0" fmla="*/ 235446 w 2951582"/>
              <a:gd name="connsiteY0" fmla="*/ 2408738 h 3135844"/>
              <a:gd name="connsiteX1" fmla="*/ 2093882 w 2951582"/>
              <a:gd name="connsiteY1" fmla="*/ 3029886 h 3135844"/>
              <a:gd name="connsiteX2" fmla="*/ 2873897 w 2951582"/>
              <a:gd name="connsiteY2" fmla="*/ 1259473 h 3135844"/>
              <a:gd name="connsiteX3" fmla="*/ 1930724 w 2951582"/>
              <a:gd name="connsiteY3" fmla="*/ 266925 h 3135844"/>
              <a:gd name="connsiteX4" fmla="*/ 1051956 w 2951582"/>
              <a:gd name="connsiteY4" fmla="*/ 1435 h 3135844"/>
              <a:gd name="connsiteX5" fmla="*/ 508094 w 2951582"/>
              <a:gd name="connsiteY5" fmla="*/ 240448 h 3135844"/>
              <a:gd name="connsiteX6" fmla="*/ 224713 w 2951582"/>
              <a:gd name="connsiteY6" fmla="*/ 548875 h 3135844"/>
              <a:gd name="connsiteX7" fmla="*/ 12177 w 2951582"/>
              <a:gd name="connsiteY7" fmla="*/ 1726048 h 3135844"/>
              <a:gd name="connsiteX8" fmla="*/ 235446 w 2951582"/>
              <a:gd name="connsiteY8" fmla="*/ 2409453 h 3135844"/>
              <a:gd name="connsiteX9" fmla="*/ 235446 w 2951582"/>
              <a:gd name="connsiteY9" fmla="*/ 2408738 h 313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1582" h="3135844" fill="none" extrusionOk="0">
                <a:moveTo>
                  <a:pt x="235446" y="2408738"/>
                </a:moveTo>
                <a:cubicBezTo>
                  <a:pt x="525117" y="2921523"/>
                  <a:pt x="1366954" y="3309039"/>
                  <a:pt x="2093882" y="3029886"/>
                </a:cubicBezTo>
                <a:cubicBezTo>
                  <a:pt x="2636725" y="2769089"/>
                  <a:pt x="3128674" y="2034721"/>
                  <a:pt x="2873897" y="1259473"/>
                </a:cubicBezTo>
                <a:cubicBezTo>
                  <a:pt x="2741915" y="796346"/>
                  <a:pt x="2341902" y="443146"/>
                  <a:pt x="1930724" y="266925"/>
                </a:cubicBezTo>
                <a:cubicBezTo>
                  <a:pt x="1654252" y="115231"/>
                  <a:pt x="1355044" y="-12516"/>
                  <a:pt x="1051956" y="1435"/>
                </a:cubicBezTo>
                <a:cubicBezTo>
                  <a:pt x="838384" y="33996"/>
                  <a:pt x="649650" y="94784"/>
                  <a:pt x="508094" y="240448"/>
                </a:cubicBezTo>
                <a:cubicBezTo>
                  <a:pt x="400057" y="326658"/>
                  <a:pt x="300348" y="426887"/>
                  <a:pt x="224713" y="548875"/>
                </a:cubicBezTo>
                <a:cubicBezTo>
                  <a:pt x="45179" y="897339"/>
                  <a:pt x="-53323" y="1413833"/>
                  <a:pt x="12177" y="1726048"/>
                </a:cubicBezTo>
                <a:cubicBezTo>
                  <a:pt x="11959" y="1952412"/>
                  <a:pt x="99111" y="2201724"/>
                  <a:pt x="235446" y="2409453"/>
                </a:cubicBezTo>
                <a:cubicBezTo>
                  <a:pt x="235397" y="2409176"/>
                  <a:pt x="235470" y="2408956"/>
                  <a:pt x="235446" y="2408738"/>
                </a:cubicBezTo>
                <a:close/>
              </a:path>
              <a:path w="2951582" h="3135844" stroke="0" extrusionOk="0">
                <a:moveTo>
                  <a:pt x="235446" y="2408738"/>
                </a:moveTo>
                <a:cubicBezTo>
                  <a:pt x="596679" y="3064527"/>
                  <a:pt x="1434207" y="3319476"/>
                  <a:pt x="2093882" y="3029886"/>
                </a:cubicBezTo>
                <a:cubicBezTo>
                  <a:pt x="2770287" y="2782060"/>
                  <a:pt x="3163188" y="1866526"/>
                  <a:pt x="2873897" y="1259473"/>
                </a:cubicBezTo>
                <a:cubicBezTo>
                  <a:pt x="2742370" y="852683"/>
                  <a:pt x="2333313" y="511550"/>
                  <a:pt x="1930724" y="266925"/>
                </a:cubicBezTo>
                <a:cubicBezTo>
                  <a:pt x="1722261" y="104940"/>
                  <a:pt x="1352784" y="-12192"/>
                  <a:pt x="1051956" y="1435"/>
                </a:cubicBezTo>
                <a:cubicBezTo>
                  <a:pt x="842553" y="-13553"/>
                  <a:pt x="669491" y="81588"/>
                  <a:pt x="508094" y="240448"/>
                </a:cubicBezTo>
                <a:cubicBezTo>
                  <a:pt x="411114" y="329933"/>
                  <a:pt x="291122" y="426876"/>
                  <a:pt x="224713" y="548875"/>
                </a:cubicBezTo>
                <a:cubicBezTo>
                  <a:pt x="37590" y="825924"/>
                  <a:pt x="-44731" y="1358306"/>
                  <a:pt x="12177" y="1726048"/>
                </a:cubicBezTo>
                <a:cubicBezTo>
                  <a:pt x="20960" y="1966657"/>
                  <a:pt x="115174" y="2241944"/>
                  <a:pt x="235446" y="2409453"/>
                </a:cubicBezTo>
                <a:cubicBezTo>
                  <a:pt x="235507" y="2409274"/>
                  <a:pt x="235447" y="2408978"/>
                  <a:pt x="235446" y="2408738"/>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7C99205B-D665-D41A-C1B3-1623B47F2A8E}"/>
              </a:ext>
            </a:extLst>
          </p:cNvPr>
          <p:cNvSpPr/>
          <p:nvPr/>
        </p:nvSpPr>
        <p:spPr>
          <a:xfrm rot="5400000">
            <a:off x="997278" y="4284801"/>
            <a:ext cx="2974454" cy="3094470"/>
          </a:xfrm>
          <a:custGeom>
            <a:avLst/>
            <a:gdLst>
              <a:gd name="connsiteX0" fmla="*/ 1466076 w 2974454"/>
              <a:gd name="connsiteY0" fmla="*/ 5607 h 3094470"/>
              <a:gd name="connsiteX1" fmla="*/ 152903 w 2974454"/>
              <a:gd name="connsiteY1" fmla="*/ 1015656 h 3094470"/>
              <a:gd name="connsiteX2" fmla="*/ 22166 w 2974454"/>
              <a:gd name="connsiteY2" fmla="*/ 1955064 h 3094470"/>
              <a:gd name="connsiteX3" fmla="*/ 1142395 w 2974454"/>
              <a:gd name="connsiteY3" fmla="*/ 3068964 h 3094470"/>
              <a:gd name="connsiteX4" fmla="*/ 2631639 w 2974454"/>
              <a:gd name="connsiteY4" fmla="*/ 2498045 h 3094470"/>
              <a:gd name="connsiteX5" fmla="*/ 2936869 w 2974454"/>
              <a:gd name="connsiteY5" fmla="*/ 1831707 h 3094470"/>
              <a:gd name="connsiteX6" fmla="*/ 2932125 w 2974454"/>
              <a:gd name="connsiteY6" fmla="*/ 1091041 h 3094470"/>
              <a:gd name="connsiteX7" fmla="*/ 2679612 w 2974454"/>
              <a:gd name="connsiteY7" fmla="*/ 606576 h 3094470"/>
              <a:gd name="connsiteX8" fmla="*/ 2197254 w 2974454"/>
              <a:gd name="connsiteY8" fmla="*/ 156904 h 3094470"/>
              <a:gd name="connsiteX9" fmla="*/ 1550422 w 2974454"/>
              <a:gd name="connsiteY9" fmla="*/ 335 h 3094470"/>
              <a:gd name="connsiteX10" fmla="*/ 1466076 w 2974454"/>
              <a:gd name="connsiteY10" fmla="*/ 5607 h 309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454" h="3094470" fill="none" extrusionOk="0">
                <a:moveTo>
                  <a:pt x="1466076" y="5607"/>
                </a:moveTo>
                <a:cubicBezTo>
                  <a:pt x="867683" y="34636"/>
                  <a:pt x="432077" y="398242"/>
                  <a:pt x="152903" y="1015656"/>
                </a:cubicBezTo>
                <a:cubicBezTo>
                  <a:pt x="26746" y="1301529"/>
                  <a:pt x="-22134" y="1593312"/>
                  <a:pt x="22166" y="1955064"/>
                </a:cubicBezTo>
                <a:cubicBezTo>
                  <a:pt x="114123" y="2474939"/>
                  <a:pt x="644815" y="3009478"/>
                  <a:pt x="1142395" y="3068964"/>
                </a:cubicBezTo>
                <a:cubicBezTo>
                  <a:pt x="1665464" y="3165057"/>
                  <a:pt x="2248000" y="2974997"/>
                  <a:pt x="2631639" y="2498045"/>
                </a:cubicBezTo>
                <a:cubicBezTo>
                  <a:pt x="2784018" y="2325847"/>
                  <a:pt x="2847540" y="2076567"/>
                  <a:pt x="2936869" y="1831707"/>
                </a:cubicBezTo>
                <a:cubicBezTo>
                  <a:pt x="2961807" y="1551169"/>
                  <a:pt x="2993885" y="1354101"/>
                  <a:pt x="2932125" y="1091041"/>
                </a:cubicBezTo>
                <a:cubicBezTo>
                  <a:pt x="2870611" y="911946"/>
                  <a:pt x="2752369" y="769839"/>
                  <a:pt x="2679612" y="606576"/>
                </a:cubicBezTo>
                <a:cubicBezTo>
                  <a:pt x="2578195" y="406946"/>
                  <a:pt x="2388627" y="228896"/>
                  <a:pt x="2197254" y="156904"/>
                </a:cubicBezTo>
                <a:cubicBezTo>
                  <a:pt x="1959061" y="41090"/>
                  <a:pt x="1771632" y="25116"/>
                  <a:pt x="1550422" y="335"/>
                </a:cubicBezTo>
                <a:cubicBezTo>
                  <a:pt x="1521093" y="1939"/>
                  <a:pt x="1497179" y="3716"/>
                  <a:pt x="1466076" y="5607"/>
                </a:cubicBezTo>
                <a:close/>
              </a:path>
              <a:path w="2974454" h="3094470" stroke="0" extrusionOk="0">
                <a:moveTo>
                  <a:pt x="1466076" y="5607"/>
                </a:moveTo>
                <a:cubicBezTo>
                  <a:pt x="836073" y="52416"/>
                  <a:pt x="365094" y="470282"/>
                  <a:pt x="152903" y="1015656"/>
                </a:cubicBezTo>
                <a:cubicBezTo>
                  <a:pt x="-18522" y="1338576"/>
                  <a:pt x="-5367" y="1663687"/>
                  <a:pt x="22166" y="1955064"/>
                </a:cubicBezTo>
                <a:cubicBezTo>
                  <a:pt x="209450" y="2442234"/>
                  <a:pt x="612306" y="2956634"/>
                  <a:pt x="1142395" y="3068964"/>
                </a:cubicBezTo>
                <a:cubicBezTo>
                  <a:pt x="1727068" y="3143755"/>
                  <a:pt x="2272744" y="2919011"/>
                  <a:pt x="2631639" y="2498045"/>
                </a:cubicBezTo>
                <a:cubicBezTo>
                  <a:pt x="2826295" y="2294366"/>
                  <a:pt x="2921496" y="2099701"/>
                  <a:pt x="2936869" y="1831707"/>
                </a:cubicBezTo>
                <a:cubicBezTo>
                  <a:pt x="2954725" y="1584016"/>
                  <a:pt x="2998088" y="1321127"/>
                  <a:pt x="2932125" y="1091041"/>
                </a:cubicBezTo>
                <a:cubicBezTo>
                  <a:pt x="2872521" y="895461"/>
                  <a:pt x="2752696" y="791175"/>
                  <a:pt x="2679612" y="606576"/>
                </a:cubicBezTo>
                <a:cubicBezTo>
                  <a:pt x="2585455" y="381814"/>
                  <a:pt x="2430972" y="282796"/>
                  <a:pt x="2197254" y="156904"/>
                </a:cubicBezTo>
                <a:cubicBezTo>
                  <a:pt x="2029705" y="28997"/>
                  <a:pt x="1760524" y="18078"/>
                  <a:pt x="1550422" y="335"/>
                </a:cubicBezTo>
                <a:cubicBezTo>
                  <a:pt x="1519761" y="953"/>
                  <a:pt x="1493322" y="1199"/>
                  <a:pt x="1466076" y="560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F4AAF836-2451-8175-86C7-9F8019191DD0}"/>
              </a:ext>
            </a:extLst>
          </p:cNvPr>
          <p:cNvSpPr/>
          <p:nvPr/>
        </p:nvSpPr>
        <p:spPr>
          <a:xfrm rot="5400000">
            <a:off x="4297697" y="1016240"/>
            <a:ext cx="2757176" cy="2929304"/>
          </a:xfrm>
          <a:custGeom>
            <a:avLst/>
            <a:gdLst>
              <a:gd name="connsiteX0" fmla="*/ 219939 w 2757176"/>
              <a:gd name="connsiteY0" fmla="*/ 2250089 h 2929304"/>
              <a:gd name="connsiteX1" fmla="*/ 1955969 w 2757176"/>
              <a:gd name="connsiteY1" fmla="*/ 2830325 h 2929304"/>
              <a:gd name="connsiteX2" fmla="*/ 2684608 w 2757176"/>
              <a:gd name="connsiteY2" fmla="*/ 1176519 h 2929304"/>
              <a:gd name="connsiteX3" fmla="*/ 1803557 w 2757176"/>
              <a:gd name="connsiteY3" fmla="*/ 249344 h 2929304"/>
              <a:gd name="connsiteX4" fmla="*/ 982669 w 2757176"/>
              <a:gd name="connsiteY4" fmla="*/ 1340 h 2929304"/>
              <a:gd name="connsiteX5" fmla="*/ 474628 w 2757176"/>
              <a:gd name="connsiteY5" fmla="*/ 224611 h 2929304"/>
              <a:gd name="connsiteX6" fmla="*/ 209912 w 2757176"/>
              <a:gd name="connsiteY6" fmla="*/ 512724 h 2929304"/>
              <a:gd name="connsiteX7" fmla="*/ 11375 w 2757176"/>
              <a:gd name="connsiteY7" fmla="*/ 1612363 h 2929304"/>
              <a:gd name="connsiteX8" fmla="*/ 219939 w 2757176"/>
              <a:gd name="connsiteY8" fmla="*/ 2250756 h 2929304"/>
              <a:gd name="connsiteX9" fmla="*/ 219939 w 2757176"/>
              <a:gd name="connsiteY9" fmla="*/ 2250089 h 2929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57176" h="2929304" fill="none" extrusionOk="0">
                <a:moveTo>
                  <a:pt x="219939" y="2250089"/>
                </a:moveTo>
                <a:cubicBezTo>
                  <a:pt x="483728" y="2720665"/>
                  <a:pt x="1287582" y="3090866"/>
                  <a:pt x="1955969" y="2830325"/>
                </a:cubicBezTo>
                <a:cubicBezTo>
                  <a:pt x="2438131" y="2590435"/>
                  <a:pt x="2921231" y="1874840"/>
                  <a:pt x="2684608" y="1176519"/>
                </a:cubicBezTo>
                <a:cubicBezTo>
                  <a:pt x="2596670" y="712916"/>
                  <a:pt x="2192224" y="382489"/>
                  <a:pt x="1803557" y="249344"/>
                </a:cubicBezTo>
                <a:cubicBezTo>
                  <a:pt x="1538178" y="110407"/>
                  <a:pt x="1257110" y="-8474"/>
                  <a:pt x="982669" y="1340"/>
                </a:cubicBezTo>
                <a:cubicBezTo>
                  <a:pt x="785408" y="26256"/>
                  <a:pt x="599480" y="83865"/>
                  <a:pt x="474628" y="224611"/>
                </a:cubicBezTo>
                <a:cubicBezTo>
                  <a:pt x="373307" y="304783"/>
                  <a:pt x="289225" y="393744"/>
                  <a:pt x="209912" y="512724"/>
                </a:cubicBezTo>
                <a:cubicBezTo>
                  <a:pt x="51212" y="846061"/>
                  <a:pt x="-35266" y="1283172"/>
                  <a:pt x="11375" y="1612363"/>
                </a:cubicBezTo>
                <a:cubicBezTo>
                  <a:pt x="4560" y="1820234"/>
                  <a:pt x="78347" y="2056449"/>
                  <a:pt x="219939" y="2250756"/>
                </a:cubicBezTo>
                <a:cubicBezTo>
                  <a:pt x="219946" y="2250475"/>
                  <a:pt x="219948" y="2250367"/>
                  <a:pt x="219939" y="2250089"/>
                </a:cubicBezTo>
                <a:close/>
              </a:path>
              <a:path w="2757176" h="2929304" stroke="0" extrusionOk="0">
                <a:moveTo>
                  <a:pt x="219939" y="2250089"/>
                </a:moveTo>
                <a:cubicBezTo>
                  <a:pt x="550899" y="2907997"/>
                  <a:pt x="1311503" y="3198206"/>
                  <a:pt x="1955969" y="2830325"/>
                </a:cubicBezTo>
                <a:cubicBezTo>
                  <a:pt x="2612032" y="2633365"/>
                  <a:pt x="2958385" y="1738321"/>
                  <a:pt x="2684608" y="1176519"/>
                </a:cubicBezTo>
                <a:cubicBezTo>
                  <a:pt x="2584308" y="817220"/>
                  <a:pt x="2179664" y="476546"/>
                  <a:pt x="1803557" y="249344"/>
                </a:cubicBezTo>
                <a:cubicBezTo>
                  <a:pt x="1579892" y="101568"/>
                  <a:pt x="1220825" y="2056"/>
                  <a:pt x="982669" y="1340"/>
                </a:cubicBezTo>
                <a:cubicBezTo>
                  <a:pt x="790354" y="5231"/>
                  <a:pt x="620798" y="81360"/>
                  <a:pt x="474628" y="224611"/>
                </a:cubicBezTo>
                <a:cubicBezTo>
                  <a:pt x="386598" y="294442"/>
                  <a:pt x="265533" y="393229"/>
                  <a:pt x="209912" y="512724"/>
                </a:cubicBezTo>
                <a:cubicBezTo>
                  <a:pt x="35561" y="768918"/>
                  <a:pt x="-30475" y="1262057"/>
                  <a:pt x="11375" y="1612363"/>
                </a:cubicBezTo>
                <a:cubicBezTo>
                  <a:pt x="23513" y="1837086"/>
                  <a:pt x="105416" y="2076747"/>
                  <a:pt x="219939" y="2250756"/>
                </a:cubicBezTo>
                <a:cubicBezTo>
                  <a:pt x="219960" y="2250560"/>
                  <a:pt x="219887" y="2250244"/>
                  <a:pt x="219939" y="2250089"/>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4B48FA5F-C83D-7C92-03CF-C6E82397D433}"/>
              </a:ext>
            </a:extLst>
          </p:cNvPr>
          <p:cNvSpPr/>
          <p:nvPr/>
        </p:nvSpPr>
        <p:spPr>
          <a:xfrm rot="5400000">
            <a:off x="1095235" y="4386712"/>
            <a:ext cx="2778540" cy="2890648"/>
          </a:xfrm>
          <a:custGeom>
            <a:avLst/>
            <a:gdLst>
              <a:gd name="connsiteX0" fmla="*/ 1369512 w 2778540"/>
              <a:gd name="connsiteY0" fmla="*/ 5238 h 2890648"/>
              <a:gd name="connsiteX1" fmla="*/ 142832 w 2778540"/>
              <a:gd name="connsiteY1" fmla="*/ 948758 h 2890648"/>
              <a:gd name="connsiteX2" fmla="*/ 20706 w 2778540"/>
              <a:gd name="connsiteY2" fmla="*/ 1826290 h 2890648"/>
              <a:gd name="connsiteX3" fmla="*/ 1067151 w 2778540"/>
              <a:gd name="connsiteY3" fmla="*/ 2866822 h 2890648"/>
              <a:gd name="connsiteX4" fmla="*/ 2458305 w 2778540"/>
              <a:gd name="connsiteY4" fmla="*/ 2333507 h 2890648"/>
              <a:gd name="connsiteX5" fmla="*/ 2743431 w 2778540"/>
              <a:gd name="connsiteY5" fmla="*/ 1711059 h 2890648"/>
              <a:gd name="connsiteX6" fmla="*/ 2738999 w 2778540"/>
              <a:gd name="connsiteY6" fmla="*/ 1019178 h 2890648"/>
              <a:gd name="connsiteX7" fmla="*/ 2503118 w 2778540"/>
              <a:gd name="connsiteY7" fmla="*/ 566623 h 2890648"/>
              <a:gd name="connsiteX8" fmla="*/ 2052531 w 2778540"/>
              <a:gd name="connsiteY8" fmla="*/ 146569 h 2890648"/>
              <a:gd name="connsiteX9" fmla="*/ 1448302 w 2778540"/>
              <a:gd name="connsiteY9" fmla="*/ 313 h 2890648"/>
              <a:gd name="connsiteX10" fmla="*/ 1369512 w 2778540"/>
              <a:gd name="connsiteY10" fmla="*/ 5238 h 289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8540" h="2890648" fill="none" extrusionOk="0">
                <a:moveTo>
                  <a:pt x="1369512" y="5238"/>
                </a:moveTo>
                <a:cubicBezTo>
                  <a:pt x="780362" y="-4141"/>
                  <a:pt x="384761" y="409961"/>
                  <a:pt x="142832" y="948758"/>
                </a:cubicBezTo>
                <a:cubicBezTo>
                  <a:pt x="45701" y="1178841"/>
                  <a:pt x="-27332" y="1511621"/>
                  <a:pt x="20706" y="1826290"/>
                </a:cubicBezTo>
                <a:cubicBezTo>
                  <a:pt x="107398" y="2314687"/>
                  <a:pt x="614511" y="2822433"/>
                  <a:pt x="1067151" y="2866822"/>
                </a:cubicBezTo>
                <a:cubicBezTo>
                  <a:pt x="1492714" y="2930341"/>
                  <a:pt x="2131418" y="2750083"/>
                  <a:pt x="2458305" y="2333507"/>
                </a:cubicBezTo>
                <a:cubicBezTo>
                  <a:pt x="2600307" y="2158967"/>
                  <a:pt x="2656026" y="1940194"/>
                  <a:pt x="2743431" y="1711059"/>
                </a:cubicBezTo>
                <a:cubicBezTo>
                  <a:pt x="2774964" y="1460796"/>
                  <a:pt x="2799834" y="1275000"/>
                  <a:pt x="2738999" y="1019178"/>
                </a:cubicBezTo>
                <a:cubicBezTo>
                  <a:pt x="2686012" y="851501"/>
                  <a:pt x="2570049" y="719469"/>
                  <a:pt x="2503118" y="566623"/>
                </a:cubicBezTo>
                <a:cubicBezTo>
                  <a:pt x="2402000" y="384109"/>
                  <a:pt x="2230432" y="207891"/>
                  <a:pt x="2052531" y="146569"/>
                </a:cubicBezTo>
                <a:cubicBezTo>
                  <a:pt x="1834026" y="39461"/>
                  <a:pt x="1653946" y="34020"/>
                  <a:pt x="1448302" y="313"/>
                </a:cubicBezTo>
                <a:cubicBezTo>
                  <a:pt x="1418876" y="4347"/>
                  <a:pt x="1397264" y="3164"/>
                  <a:pt x="1369512" y="5238"/>
                </a:cubicBezTo>
                <a:close/>
              </a:path>
              <a:path w="2778540" h="2890648" stroke="0" extrusionOk="0">
                <a:moveTo>
                  <a:pt x="1369512" y="5238"/>
                </a:moveTo>
                <a:cubicBezTo>
                  <a:pt x="754403" y="44479"/>
                  <a:pt x="356150" y="450260"/>
                  <a:pt x="142832" y="948758"/>
                </a:cubicBezTo>
                <a:cubicBezTo>
                  <a:pt x="-4779" y="1241348"/>
                  <a:pt x="-889" y="1557470"/>
                  <a:pt x="20706" y="1826290"/>
                </a:cubicBezTo>
                <a:cubicBezTo>
                  <a:pt x="183612" y="2290160"/>
                  <a:pt x="616280" y="2749634"/>
                  <a:pt x="1067151" y="2866822"/>
                </a:cubicBezTo>
                <a:cubicBezTo>
                  <a:pt x="1636406" y="2915647"/>
                  <a:pt x="2101091" y="2697166"/>
                  <a:pt x="2458305" y="2333507"/>
                </a:cubicBezTo>
                <a:cubicBezTo>
                  <a:pt x="2611906" y="2149278"/>
                  <a:pt x="2716917" y="1952062"/>
                  <a:pt x="2743431" y="1711059"/>
                </a:cubicBezTo>
                <a:cubicBezTo>
                  <a:pt x="2748714" y="1478083"/>
                  <a:pt x="2804703" y="1229330"/>
                  <a:pt x="2738999" y="1019178"/>
                </a:cubicBezTo>
                <a:cubicBezTo>
                  <a:pt x="2679450" y="833389"/>
                  <a:pt x="2584063" y="721495"/>
                  <a:pt x="2503118" y="566623"/>
                </a:cubicBezTo>
                <a:cubicBezTo>
                  <a:pt x="2417302" y="353098"/>
                  <a:pt x="2262263" y="259254"/>
                  <a:pt x="2052531" y="146569"/>
                </a:cubicBezTo>
                <a:cubicBezTo>
                  <a:pt x="1895224" y="27693"/>
                  <a:pt x="1639893" y="24600"/>
                  <a:pt x="1448302" y="313"/>
                </a:cubicBezTo>
                <a:cubicBezTo>
                  <a:pt x="1419643" y="891"/>
                  <a:pt x="1393777" y="-1914"/>
                  <a:pt x="1369512" y="5238"/>
                </a:cubicBezTo>
                <a:close/>
              </a:path>
            </a:pathLst>
          </a:custGeom>
          <a:blipFill dpi="0" rotWithShape="0">
            <a:blip r:embed="rId4" cstate="print">
              <a:extLst>
                <a:ext uri="{28A0092B-C50C-407E-A947-70E740481C1C}">
                  <a14:useLocalDpi xmlns:a14="http://schemas.microsoft.com/office/drawing/2010/main"/>
                </a:ext>
              </a:extLst>
            </a:blip>
            <a:srcRect/>
            <a:stretch>
              <a:fillRect t="-22251" b="-7825"/>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4" name="!!uitlegtekst">
            <a:extLst>
              <a:ext uri="{FF2B5EF4-FFF2-40B4-BE49-F238E27FC236}">
                <a16:creationId xmlns:a16="http://schemas.microsoft.com/office/drawing/2014/main" id="{8EFEEE40-8DBA-A176-C51F-DC1B0AE42CA9}"/>
              </a:ext>
            </a:extLst>
          </p:cNvPr>
          <p:cNvSpPr/>
          <p:nvPr/>
        </p:nvSpPr>
        <p:spPr>
          <a:xfrm>
            <a:off x="7516101" y="2534289"/>
            <a:ext cx="4320085" cy="95410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r>
              <a:rPr lang="nl-BE" sz="1400" dirty="0">
                <a:solidFill>
                  <a:srgbClr val="9AA62C"/>
                </a:solidFill>
              </a:rPr>
              <a:t>Voel met je zintuigen en je voeten de bijzondere prikkels van hout, stenen, boomsnippers, gras en leem op een gecontroleerd parcours. </a:t>
            </a:r>
          </a:p>
        </p:txBody>
      </p:sp>
      <p:pic>
        <p:nvPicPr>
          <p:cNvPr id="15" name="!!website">
            <a:extLst>
              <a:ext uri="{FF2B5EF4-FFF2-40B4-BE49-F238E27FC236}">
                <a16:creationId xmlns:a16="http://schemas.microsoft.com/office/drawing/2014/main" id="{B5335CCA-0FCC-CE80-93A2-C725483321A1}"/>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5248141" y="4667363"/>
            <a:ext cx="640104" cy="472156"/>
          </a:xfrm>
          <a:prstGeom prst="rect">
            <a:avLst/>
          </a:prstGeom>
          <a:effectLst>
            <a:outerShdw blurRad="50800" dist="38100" dir="2700000" algn="tl" rotWithShape="0">
              <a:prstClr val="black">
                <a:alpha val="40000"/>
              </a:prstClr>
            </a:outerShdw>
          </a:effectLst>
        </p:spPr>
      </p:pic>
      <p:sp>
        <p:nvSpPr>
          <p:cNvPr id="16" name="!!website1">
            <a:hlinkClick r:id="rId7"/>
            <a:extLst>
              <a:ext uri="{FF2B5EF4-FFF2-40B4-BE49-F238E27FC236}">
                <a16:creationId xmlns:a16="http://schemas.microsoft.com/office/drawing/2014/main" id="{915E5E2C-B6E7-4845-D092-E76666C85435}"/>
              </a:ext>
            </a:extLst>
          </p:cNvPr>
          <p:cNvSpPr/>
          <p:nvPr/>
        </p:nvSpPr>
        <p:spPr>
          <a:xfrm>
            <a:off x="5931589" y="4615787"/>
            <a:ext cx="4261486"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err="1">
                <a:solidFill>
                  <a:srgbClr val="B2BF33"/>
                </a:solidFill>
                <a:latin typeface="+mj-lt"/>
              </a:rPr>
              <a:t>Barrevoetspad</a:t>
            </a:r>
            <a:r>
              <a:rPr lang="nl-BE" sz="1400" dirty="0">
                <a:solidFill>
                  <a:srgbClr val="B2BF33"/>
                </a:solidFill>
                <a:latin typeface="+mj-lt"/>
              </a:rPr>
              <a:t> </a:t>
            </a:r>
            <a:r>
              <a:rPr lang="nl-BE" sz="1400" dirty="0" err="1">
                <a:solidFill>
                  <a:srgbClr val="B2BF33"/>
                </a:solidFill>
                <a:latin typeface="+mj-lt"/>
              </a:rPr>
              <a:t>Boome</a:t>
            </a:r>
            <a:r>
              <a:rPr lang="nl-BE" sz="1400" dirty="0">
                <a:solidFill>
                  <a:srgbClr val="B2BF33"/>
                </a:solidFill>
                <a:latin typeface="+mj-lt"/>
              </a:rPr>
              <a:t> (Boom - 850 meter)</a:t>
            </a:r>
          </a:p>
        </p:txBody>
      </p:sp>
      <p:sp>
        <p:nvSpPr>
          <p:cNvPr id="17" name="!!website2">
            <a:hlinkClick r:id="rId8"/>
            <a:extLst>
              <a:ext uri="{FF2B5EF4-FFF2-40B4-BE49-F238E27FC236}">
                <a16:creationId xmlns:a16="http://schemas.microsoft.com/office/drawing/2014/main" id="{20558FFB-0FED-944D-87F9-014EFC155E0F}"/>
              </a:ext>
            </a:extLst>
          </p:cNvPr>
          <p:cNvSpPr/>
          <p:nvPr/>
        </p:nvSpPr>
        <p:spPr>
          <a:xfrm>
            <a:off x="5931589" y="4934594"/>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err="1">
                <a:solidFill>
                  <a:srgbClr val="B2BF33"/>
                </a:solidFill>
                <a:latin typeface="+mj-lt"/>
              </a:rPr>
              <a:t>Blotevoetenpad</a:t>
            </a:r>
            <a:r>
              <a:rPr lang="nl-BE" sz="1400" dirty="0">
                <a:solidFill>
                  <a:srgbClr val="B2BF33"/>
                </a:solidFill>
                <a:latin typeface="+mj-lt"/>
              </a:rPr>
              <a:t> De </a:t>
            </a:r>
            <a:r>
              <a:rPr lang="nl-BE" sz="1400" dirty="0" err="1">
                <a:solidFill>
                  <a:srgbClr val="B2BF33"/>
                </a:solidFill>
                <a:latin typeface="+mj-lt"/>
              </a:rPr>
              <a:t>Lieteberg</a:t>
            </a:r>
            <a:r>
              <a:rPr lang="nl-BE" sz="1400" dirty="0">
                <a:solidFill>
                  <a:srgbClr val="B2BF33"/>
                </a:solidFill>
                <a:latin typeface="+mj-lt"/>
              </a:rPr>
              <a:t> (Zutendaal - 3 km)</a:t>
            </a:r>
          </a:p>
        </p:txBody>
      </p:sp>
      <p:sp>
        <p:nvSpPr>
          <p:cNvPr id="18" name="!!website3">
            <a:hlinkClick r:id="rId9"/>
            <a:extLst>
              <a:ext uri="{FF2B5EF4-FFF2-40B4-BE49-F238E27FC236}">
                <a16:creationId xmlns:a16="http://schemas.microsoft.com/office/drawing/2014/main" id="{E6DC2181-6B15-2BEC-81B7-106D9742316D}"/>
              </a:ext>
            </a:extLst>
          </p:cNvPr>
          <p:cNvSpPr/>
          <p:nvPr/>
        </p:nvSpPr>
        <p:spPr>
          <a:xfrm>
            <a:off x="5931589" y="5253401"/>
            <a:ext cx="496143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fr-FR" sz="1400" dirty="0">
                <a:solidFill>
                  <a:srgbClr val="B2BF33"/>
                </a:solidFill>
                <a:latin typeface="+mj-lt"/>
              </a:rPr>
              <a:t>Blotevoetenpad Ferme de la Planche (</a:t>
            </a:r>
            <a:r>
              <a:rPr lang="fr-FR" sz="1400" dirty="0" err="1">
                <a:solidFill>
                  <a:srgbClr val="B2BF33"/>
                </a:solidFill>
                <a:latin typeface="+mj-lt"/>
              </a:rPr>
              <a:t>Gouvy</a:t>
            </a:r>
            <a:r>
              <a:rPr lang="fr-FR" sz="1400" dirty="0">
                <a:solidFill>
                  <a:srgbClr val="B2BF33"/>
                </a:solidFill>
                <a:latin typeface="+mj-lt"/>
              </a:rPr>
              <a:t> - 3km)</a:t>
            </a:r>
            <a:endParaRPr lang="nl-BE" sz="1400" dirty="0">
              <a:solidFill>
                <a:srgbClr val="B2BF33"/>
              </a:solidFill>
              <a:latin typeface="+mj-lt"/>
            </a:endParaRPr>
          </a:p>
        </p:txBody>
      </p:sp>
      <p:sp>
        <p:nvSpPr>
          <p:cNvPr id="19" name="!!website4">
            <a:hlinkClick r:id="rId10"/>
            <a:extLst>
              <a:ext uri="{FF2B5EF4-FFF2-40B4-BE49-F238E27FC236}">
                <a16:creationId xmlns:a16="http://schemas.microsoft.com/office/drawing/2014/main" id="{01A7FEF0-FE78-FAB1-982C-4B97AE94FB30}"/>
              </a:ext>
            </a:extLst>
          </p:cNvPr>
          <p:cNvSpPr/>
          <p:nvPr/>
        </p:nvSpPr>
        <p:spPr>
          <a:xfrm>
            <a:off x="5931589" y="5572208"/>
            <a:ext cx="432052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en-US" sz="1400" dirty="0">
                <a:solidFill>
                  <a:srgbClr val="B2BF33"/>
                </a:solidFill>
                <a:latin typeface="+mj-lt"/>
              </a:rPr>
              <a:t>Blotevoetenpad The Outsider (</a:t>
            </a:r>
            <a:r>
              <a:rPr lang="en-US" sz="1400" dirty="0" err="1">
                <a:solidFill>
                  <a:srgbClr val="B2BF33"/>
                </a:solidFill>
                <a:latin typeface="+mj-lt"/>
              </a:rPr>
              <a:t>Oudenaarde</a:t>
            </a:r>
            <a:r>
              <a:rPr lang="en-US" sz="1400" dirty="0">
                <a:solidFill>
                  <a:srgbClr val="B2BF33"/>
                </a:solidFill>
                <a:latin typeface="+mj-lt"/>
              </a:rPr>
              <a:t>)</a:t>
            </a:r>
            <a:endParaRPr lang="nl-BE" sz="1400" dirty="0">
              <a:solidFill>
                <a:srgbClr val="B2BF33"/>
              </a:solidFill>
              <a:latin typeface="+mj-lt"/>
            </a:endParaRPr>
          </a:p>
        </p:txBody>
      </p:sp>
      <p:sp>
        <p:nvSpPr>
          <p:cNvPr id="35" name="!!website3">
            <a:hlinkClick r:id="rId11"/>
            <a:extLst>
              <a:ext uri="{FF2B5EF4-FFF2-40B4-BE49-F238E27FC236}">
                <a16:creationId xmlns:a16="http://schemas.microsoft.com/office/drawing/2014/main" id="{D9B9348E-DE74-45E3-3784-1350FED8F74A}"/>
              </a:ext>
            </a:extLst>
          </p:cNvPr>
          <p:cNvSpPr/>
          <p:nvPr/>
        </p:nvSpPr>
        <p:spPr>
          <a:xfrm>
            <a:off x="5931589" y="5891015"/>
            <a:ext cx="3912324"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B2BF33"/>
                </a:solidFill>
                <a:latin typeface="+mj-lt"/>
              </a:rPr>
              <a:t>11 x leukste blotevoetenpaden in België</a:t>
            </a:r>
          </a:p>
        </p:txBody>
      </p:sp>
      <p:sp>
        <p:nvSpPr>
          <p:cNvPr id="36" name="!!website4">
            <a:hlinkClick r:id="rId12"/>
            <a:extLst>
              <a:ext uri="{FF2B5EF4-FFF2-40B4-BE49-F238E27FC236}">
                <a16:creationId xmlns:a16="http://schemas.microsoft.com/office/drawing/2014/main" id="{C7452BD9-90C0-18B6-8E44-1F45C9F82C9C}"/>
              </a:ext>
            </a:extLst>
          </p:cNvPr>
          <p:cNvSpPr/>
          <p:nvPr/>
        </p:nvSpPr>
        <p:spPr>
          <a:xfrm>
            <a:off x="5931589" y="6209820"/>
            <a:ext cx="440872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B2BF33"/>
                </a:solidFill>
                <a:latin typeface="+mj-lt"/>
              </a:rPr>
              <a:t>30 Blotevoetenpaden in Nederland en België</a:t>
            </a:r>
          </a:p>
        </p:txBody>
      </p:sp>
      <p:grpSp>
        <p:nvGrpSpPr>
          <p:cNvPr id="59" name="Groep 58">
            <a:extLst>
              <a:ext uri="{FF2B5EF4-FFF2-40B4-BE49-F238E27FC236}">
                <a16:creationId xmlns:a16="http://schemas.microsoft.com/office/drawing/2014/main" id="{1A1EF2D7-383C-7223-5D5D-BEC19E12B00D}"/>
              </a:ext>
            </a:extLst>
          </p:cNvPr>
          <p:cNvGrpSpPr/>
          <p:nvPr/>
        </p:nvGrpSpPr>
        <p:grpSpPr>
          <a:xfrm>
            <a:off x="10420892" y="5830942"/>
            <a:ext cx="1525615" cy="785882"/>
            <a:chOff x="10420892" y="5830942"/>
            <a:chExt cx="1525615" cy="785882"/>
          </a:xfrm>
        </p:grpSpPr>
        <p:grpSp>
          <p:nvGrpSpPr>
            <p:cNvPr id="60" name="!!aanbevolendoor...">
              <a:extLst>
                <a:ext uri="{FF2B5EF4-FFF2-40B4-BE49-F238E27FC236}">
                  <a16:creationId xmlns:a16="http://schemas.microsoft.com/office/drawing/2014/main" id="{444E7FF4-8068-DE23-2516-95F6617C958F}"/>
                </a:ext>
              </a:extLst>
            </p:cNvPr>
            <p:cNvGrpSpPr/>
            <p:nvPr/>
          </p:nvGrpSpPr>
          <p:grpSpPr>
            <a:xfrm>
              <a:off x="10453195" y="5862948"/>
              <a:ext cx="1066252" cy="359995"/>
              <a:chOff x="10453195" y="5862948"/>
              <a:chExt cx="1066252" cy="359995"/>
            </a:xfrm>
          </p:grpSpPr>
          <p:sp>
            <p:nvSpPr>
              <p:cNvPr id="74" name="Vrije vorm: vorm 73">
                <a:extLst>
                  <a:ext uri="{FF2B5EF4-FFF2-40B4-BE49-F238E27FC236}">
                    <a16:creationId xmlns:a16="http://schemas.microsoft.com/office/drawing/2014/main" id="{A30AF784-E7D8-3682-8F10-307FD1214AE7}"/>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5" name="Groep 74">
                <a:extLst>
                  <a:ext uri="{FF2B5EF4-FFF2-40B4-BE49-F238E27FC236}">
                    <a16:creationId xmlns:a16="http://schemas.microsoft.com/office/drawing/2014/main" id="{A216FC41-06E0-0A0D-20CA-122D7637D746}"/>
                  </a:ext>
                </a:extLst>
              </p:cNvPr>
              <p:cNvGrpSpPr/>
              <p:nvPr/>
            </p:nvGrpSpPr>
            <p:grpSpPr>
              <a:xfrm>
                <a:off x="10494392" y="5904165"/>
                <a:ext cx="983631" cy="277642"/>
                <a:chOff x="10494392" y="5904165"/>
                <a:chExt cx="983631" cy="277642"/>
              </a:xfrm>
            </p:grpSpPr>
            <p:sp>
              <p:nvSpPr>
                <p:cNvPr id="76" name="Vrije vorm: vorm 75">
                  <a:extLst>
                    <a:ext uri="{FF2B5EF4-FFF2-40B4-BE49-F238E27FC236}">
                      <a16:creationId xmlns:a16="http://schemas.microsoft.com/office/drawing/2014/main" id="{1224C0FD-A19E-59B4-7226-9A28D29B5C46}"/>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B2BF33"/>
                </a:solidFill>
                <a:ln w="4119"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E7FB9FA7-2DE4-573C-6436-E465FED8CC4C}"/>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B2BF33"/>
                </a:solidFill>
                <a:ln w="4119"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C415F005-76E6-0A3F-F9A9-CB4E2915C359}"/>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B2BF33"/>
                </a:solidFill>
                <a:ln w="4119"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12F45683-75F9-FC98-A075-260F814FD222}"/>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B2BF33"/>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2F53C15B-B8EE-80AE-89A4-1AD0D5530C11}"/>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2BF33"/>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35A3E9E9-987A-2220-EE8C-E146A72A1E89}"/>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B2BF33"/>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38CD2F97-DA63-6B9D-D3F5-3416F47853FC}"/>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2BF33"/>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7BCDAF03-899F-798A-7A02-2740E8D9F024}"/>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B2BF33"/>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89E4087B-BE3C-D776-97B7-A49FB4D692B7}"/>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2BF33"/>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15409CED-6B2F-4F73-A4DC-F04C48647624}"/>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B2BF33"/>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B7A39880-4926-36F4-DEA2-CFD9676B51AC}"/>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B2BF33"/>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EE990740-7252-E6AF-E254-429284F37A1F}"/>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B2BF33"/>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42C9BA55-8323-3702-BD9A-A720A8E79CF9}"/>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2BF33"/>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A502AADB-D7AA-8A74-EC90-A111E64DB28B}"/>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B2BF33"/>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965A65B6-0165-8EA7-B262-11AE846F4906}"/>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2BF33"/>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A90E342A-B677-7894-16EF-525D9766C295}"/>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2BF33"/>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0CC72655-4245-2154-B98A-80D1E43F0E7D}"/>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2BF33"/>
                </a:solidFill>
                <a:ln w="4119" cap="flat">
                  <a:noFill/>
                  <a:prstDash val="solid"/>
                  <a:miter/>
                </a:ln>
              </p:spPr>
              <p:txBody>
                <a:bodyPr rtlCol="0" anchor="ctr"/>
                <a:lstStyle/>
                <a:p>
                  <a:endParaRPr lang="nl-BE"/>
                </a:p>
              </p:txBody>
            </p:sp>
          </p:grpSp>
        </p:grpSp>
        <p:grpSp>
          <p:nvGrpSpPr>
            <p:cNvPr id="61" name="!!pijlterug">
              <a:extLst>
                <a:ext uri="{FF2B5EF4-FFF2-40B4-BE49-F238E27FC236}">
                  <a16:creationId xmlns:a16="http://schemas.microsoft.com/office/drawing/2014/main" id="{CA012E3C-6AC1-B905-3ED2-29D199598AFF}"/>
                </a:ext>
              </a:extLst>
            </p:cNvPr>
            <p:cNvGrpSpPr/>
            <p:nvPr/>
          </p:nvGrpSpPr>
          <p:grpSpPr>
            <a:xfrm flipH="1">
              <a:off x="11055232" y="6050223"/>
              <a:ext cx="836061" cy="523220"/>
              <a:chOff x="5319729" y="2943256"/>
              <a:chExt cx="1553925" cy="972471"/>
            </a:xfrm>
          </p:grpSpPr>
          <p:sp>
            <p:nvSpPr>
              <p:cNvPr id="63" name="Vrije vorm: vorm 62">
                <a:extLst>
                  <a:ext uri="{FF2B5EF4-FFF2-40B4-BE49-F238E27FC236}">
                    <a16:creationId xmlns:a16="http://schemas.microsoft.com/office/drawing/2014/main" id="{36BFE5D6-ECBA-6007-0E30-407CC733CC4D}"/>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4" name="Graphic 19">
                <a:extLst>
                  <a:ext uri="{FF2B5EF4-FFF2-40B4-BE49-F238E27FC236}">
                    <a16:creationId xmlns:a16="http://schemas.microsoft.com/office/drawing/2014/main" id="{53AEC676-5FFA-A856-5F55-80E1FA35F1EA}"/>
                  </a:ext>
                </a:extLst>
              </p:cNvPr>
              <p:cNvGrpSpPr/>
              <p:nvPr/>
            </p:nvGrpSpPr>
            <p:grpSpPr>
              <a:xfrm>
                <a:off x="5376853" y="3000226"/>
                <a:ext cx="1439731" cy="858354"/>
                <a:chOff x="5376853" y="3000226"/>
                <a:chExt cx="1439731" cy="858354"/>
              </a:xfrm>
            </p:grpSpPr>
            <p:grpSp>
              <p:nvGrpSpPr>
                <p:cNvPr id="65" name="Graphic 19">
                  <a:extLst>
                    <a:ext uri="{FF2B5EF4-FFF2-40B4-BE49-F238E27FC236}">
                      <a16:creationId xmlns:a16="http://schemas.microsoft.com/office/drawing/2014/main" id="{DD2E6151-136D-B85D-2058-BE385E50BF69}"/>
                    </a:ext>
                  </a:extLst>
                </p:cNvPr>
                <p:cNvGrpSpPr/>
                <p:nvPr/>
              </p:nvGrpSpPr>
              <p:grpSpPr>
                <a:xfrm>
                  <a:off x="5378317" y="3000226"/>
                  <a:ext cx="1435193" cy="853806"/>
                  <a:chOff x="5378317" y="3000226"/>
                  <a:chExt cx="1435193" cy="853806"/>
                </a:xfrm>
              </p:grpSpPr>
              <p:sp>
                <p:nvSpPr>
                  <p:cNvPr id="68" name="Vrije vorm: vorm 67">
                    <a:extLst>
                      <a:ext uri="{FF2B5EF4-FFF2-40B4-BE49-F238E27FC236}">
                        <a16:creationId xmlns:a16="http://schemas.microsoft.com/office/drawing/2014/main" id="{645F4B12-D1DE-45F8-6EEE-2368F355084C}"/>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2BF3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FC2EE647-5646-C678-2072-AAC0E278175D}"/>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610C9864-E23A-6B4D-497C-AEAE79BA2E45}"/>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1D649A94-66CF-2431-0DCA-443878B07A8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6110088A-30F8-3AE9-7FBD-177E447A27C7}"/>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7ED5221C-5703-1B1D-CB75-37C11A02F1F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66" name="Vrije vorm: vorm 65">
                  <a:extLst>
                    <a:ext uri="{FF2B5EF4-FFF2-40B4-BE49-F238E27FC236}">
                      <a16:creationId xmlns:a16="http://schemas.microsoft.com/office/drawing/2014/main" id="{9ECC1D05-BAEA-009D-09AB-5AEAFA20B68F}"/>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A520F0FA-BDA9-1E79-30E9-EFDABFF08083}"/>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62" name="!!linkvorigedia">
              <a:hlinkClick r:id="" action="ppaction://hlinkshowjump?jump=nextslide"/>
              <a:extLst>
                <a:ext uri="{FF2B5EF4-FFF2-40B4-BE49-F238E27FC236}">
                  <a16:creationId xmlns:a16="http://schemas.microsoft.com/office/drawing/2014/main" id="{26B41B4B-6C4F-9A63-0450-3A9717BC77B7}"/>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5584832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Effect transition="in" filter="fade">
                                      <p:cBhvr>
                                        <p:cTn id="24" dur="500"/>
                                        <p:tgtEl>
                                          <p:spTgt spid="12"/>
                                        </p:tgtEl>
                                      </p:cBhvr>
                                    </p:animEffect>
                                  </p:childTnLst>
                                </p:cTn>
                              </p:par>
                              <p:par>
                                <p:cTn id="25" presetID="6" presetClass="emph" presetSubtype="0" autoRev="1" fill="hold" grpId="1" nodeType="withEffect">
                                  <p:stCondLst>
                                    <p:cond delay="400"/>
                                  </p:stCondLst>
                                  <p:childTnLst>
                                    <p:animScale>
                                      <p:cBhvr>
                                        <p:cTn id="26" dur="200" fill="hold"/>
                                        <p:tgtEl>
                                          <p:spTgt spid="11"/>
                                        </p:tgtEl>
                                      </p:cBhvr>
                                      <p:by x="105000" y="105000"/>
                                    </p:animScale>
                                  </p:childTnLst>
                                </p:cTn>
                              </p:par>
                              <p:par>
                                <p:cTn id="27" presetID="6" presetClass="emph" presetSubtype="0" autoRev="1" fill="hold" grpId="1" nodeType="withEffect">
                                  <p:stCondLst>
                                    <p:cond delay="400"/>
                                  </p:stCondLst>
                                  <p:childTnLst>
                                    <p:animScale>
                                      <p:cBhvr>
                                        <p:cTn id="28" dur="200" fill="hold"/>
                                        <p:tgtEl>
                                          <p:spTgt spid="13"/>
                                        </p:tgtEl>
                                      </p:cBhvr>
                                      <p:by x="105000" y="105000"/>
                                    </p:animScale>
                                  </p:childTnLst>
                                </p:cTn>
                              </p:par>
                              <p:par>
                                <p:cTn id="29" presetID="6" presetClass="emph" presetSubtype="0" autoRev="1" fill="hold" grpId="1" nodeType="withEffect">
                                  <p:stCondLst>
                                    <p:cond delay="600"/>
                                  </p:stCondLst>
                                  <p:childTnLst>
                                    <p:animScale>
                                      <p:cBhvr>
                                        <p:cTn id="30" dur="200" fill="hold"/>
                                        <p:tgtEl>
                                          <p:spTgt spid="10"/>
                                        </p:tgtEl>
                                      </p:cBhvr>
                                      <p:by x="105000" y="105000"/>
                                    </p:animScale>
                                  </p:childTnLst>
                                </p:cTn>
                              </p:par>
                              <p:par>
                                <p:cTn id="31" presetID="6" presetClass="emph" presetSubtype="0" autoRev="1" fill="hold" grpId="1" nodeType="withEffect">
                                  <p:stCondLst>
                                    <p:cond delay="600"/>
                                  </p:stCondLst>
                                  <p:childTnLst>
                                    <p:animScale>
                                      <p:cBhvr>
                                        <p:cTn id="32" dur="200" fill="hold"/>
                                        <p:tgtEl>
                                          <p:spTgt spid="12"/>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 calcmode="lin" valueType="num">
                                      <p:cBhvr additive="base">
                                        <p:cTn id="36" dur="500" fill="hold"/>
                                        <p:tgtEl>
                                          <p:spTgt spid="14"/>
                                        </p:tgtEl>
                                        <p:attrNameLst>
                                          <p:attrName>ppt_x</p:attrName>
                                        </p:attrNameLst>
                                      </p:cBhvr>
                                      <p:tavLst>
                                        <p:tav tm="0">
                                          <p:val>
                                            <p:strVal val="1+#ppt_w/2"/>
                                          </p:val>
                                        </p:tav>
                                        <p:tav tm="100000">
                                          <p:val>
                                            <p:strVal val="#ppt_x"/>
                                          </p:val>
                                        </p:tav>
                                      </p:tavLst>
                                    </p:anim>
                                    <p:anim calcmode="lin" valueType="num">
                                      <p:cBhvr additive="base">
                                        <p:cTn id="37" dur="500" fill="hold"/>
                                        <p:tgtEl>
                                          <p:spTgt spid="14"/>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5"/>
                                        </p:tgtEl>
                                        <p:attrNameLst>
                                          <p:attrName>style.visibility</p:attrName>
                                        </p:attrNameLst>
                                      </p:cBhvr>
                                      <p:to>
                                        <p:strVal val="visible"/>
                                      </p:to>
                                    </p:set>
                                    <p:anim calcmode="lin" valueType="num">
                                      <p:cBhvr>
                                        <p:cTn id="40" dur="500" fill="hold"/>
                                        <p:tgtEl>
                                          <p:spTgt spid="15"/>
                                        </p:tgtEl>
                                        <p:attrNameLst>
                                          <p:attrName>ppt_w</p:attrName>
                                        </p:attrNameLst>
                                      </p:cBhvr>
                                      <p:tavLst>
                                        <p:tav tm="0">
                                          <p:val>
                                            <p:fltVal val="0"/>
                                          </p:val>
                                        </p:tav>
                                        <p:tav tm="100000">
                                          <p:val>
                                            <p:strVal val="#ppt_w"/>
                                          </p:val>
                                        </p:tav>
                                      </p:tavLst>
                                    </p:anim>
                                    <p:anim calcmode="lin" valueType="num">
                                      <p:cBhvr>
                                        <p:cTn id="41" dur="500" fill="hold"/>
                                        <p:tgtEl>
                                          <p:spTgt spid="15"/>
                                        </p:tgtEl>
                                        <p:attrNameLst>
                                          <p:attrName>ppt_h</p:attrName>
                                        </p:attrNameLst>
                                      </p:cBhvr>
                                      <p:tavLst>
                                        <p:tav tm="0">
                                          <p:val>
                                            <p:fltVal val="0"/>
                                          </p:val>
                                        </p:tav>
                                        <p:tav tm="100000">
                                          <p:val>
                                            <p:strVal val="#ppt_h"/>
                                          </p:val>
                                        </p:tav>
                                      </p:tavLst>
                                    </p:anim>
                                    <p:anim calcmode="lin" valueType="num">
                                      <p:cBhvr>
                                        <p:cTn id="42" dur="500" fill="hold"/>
                                        <p:tgtEl>
                                          <p:spTgt spid="15"/>
                                        </p:tgtEl>
                                        <p:attrNameLst>
                                          <p:attrName>style.rotation</p:attrName>
                                        </p:attrNameLst>
                                      </p:cBhvr>
                                      <p:tavLst>
                                        <p:tav tm="0">
                                          <p:val>
                                            <p:fltVal val="360"/>
                                          </p:val>
                                        </p:tav>
                                        <p:tav tm="100000">
                                          <p:val>
                                            <p:fltVal val="0"/>
                                          </p:val>
                                        </p:tav>
                                      </p:tavLst>
                                    </p:anim>
                                    <p:animEffect transition="in" filter="fade">
                                      <p:cBhvr>
                                        <p:cTn id="43" dur="500"/>
                                        <p:tgtEl>
                                          <p:spTgt spid="15"/>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6"/>
                                        </p:tgtEl>
                                        <p:attrNameLst>
                                          <p:attrName>style.visibility</p:attrName>
                                        </p:attrNameLst>
                                      </p:cBhvr>
                                      <p:to>
                                        <p:strVal val="visible"/>
                                      </p:to>
                                    </p:set>
                                    <p:anim calcmode="lin" valueType="num">
                                      <p:cBhvr>
                                        <p:cTn id="46" dur="500" fill="hold"/>
                                        <p:tgtEl>
                                          <p:spTgt spid="16"/>
                                        </p:tgtEl>
                                        <p:attrNameLst>
                                          <p:attrName>ppt_w</p:attrName>
                                        </p:attrNameLst>
                                      </p:cBhvr>
                                      <p:tavLst>
                                        <p:tav tm="0">
                                          <p:val>
                                            <p:fltVal val="0"/>
                                          </p:val>
                                        </p:tav>
                                        <p:tav tm="100000">
                                          <p:val>
                                            <p:strVal val="#ppt_w"/>
                                          </p:val>
                                        </p:tav>
                                      </p:tavLst>
                                    </p:anim>
                                    <p:anim calcmode="lin" valueType="num">
                                      <p:cBhvr>
                                        <p:cTn id="47" dur="500" fill="hold"/>
                                        <p:tgtEl>
                                          <p:spTgt spid="16"/>
                                        </p:tgtEl>
                                        <p:attrNameLst>
                                          <p:attrName>ppt_h</p:attrName>
                                        </p:attrNameLst>
                                      </p:cBhvr>
                                      <p:tavLst>
                                        <p:tav tm="0">
                                          <p:val>
                                            <p:fltVal val="0"/>
                                          </p:val>
                                        </p:tav>
                                        <p:tav tm="100000">
                                          <p:val>
                                            <p:strVal val="#ppt_h"/>
                                          </p:val>
                                        </p:tav>
                                      </p:tavLst>
                                    </p:anim>
                                    <p:animEffect transition="in" filter="fade">
                                      <p:cBhvr>
                                        <p:cTn id="48" dur="500"/>
                                        <p:tgtEl>
                                          <p:spTgt spid="16"/>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7"/>
                                        </p:tgtEl>
                                        <p:attrNameLst>
                                          <p:attrName>style.visibility</p:attrName>
                                        </p:attrNameLst>
                                      </p:cBhvr>
                                      <p:to>
                                        <p:strVal val="visible"/>
                                      </p:to>
                                    </p:set>
                                    <p:anim calcmode="lin" valueType="num">
                                      <p:cBhvr>
                                        <p:cTn id="51" dur="500" fill="hold"/>
                                        <p:tgtEl>
                                          <p:spTgt spid="17"/>
                                        </p:tgtEl>
                                        <p:attrNameLst>
                                          <p:attrName>ppt_w</p:attrName>
                                        </p:attrNameLst>
                                      </p:cBhvr>
                                      <p:tavLst>
                                        <p:tav tm="0">
                                          <p:val>
                                            <p:fltVal val="0"/>
                                          </p:val>
                                        </p:tav>
                                        <p:tav tm="100000">
                                          <p:val>
                                            <p:strVal val="#ppt_w"/>
                                          </p:val>
                                        </p:tav>
                                      </p:tavLst>
                                    </p:anim>
                                    <p:anim calcmode="lin" valueType="num">
                                      <p:cBhvr>
                                        <p:cTn id="52" dur="500" fill="hold"/>
                                        <p:tgtEl>
                                          <p:spTgt spid="17"/>
                                        </p:tgtEl>
                                        <p:attrNameLst>
                                          <p:attrName>ppt_h</p:attrName>
                                        </p:attrNameLst>
                                      </p:cBhvr>
                                      <p:tavLst>
                                        <p:tav tm="0">
                                          <p:val>
                                            <p:fltVal val="0"/>
                                          </p:val>
                                        </p:tav>
                                        <p:tav tm="100000">
                                          <p:val>
                                            <p:strVal val="#ppt_h"/>
                                          </p:val>
                                        </p:tav>
                                      </p:tavLst>
                                    </p:anim>
                                    <p:animEffect transition="in" filter="fade">
                                      <p:cBhvr>
                                        <p:cTn id="53" dur="500"/>
                                        <p:tgtEl>
                                          <p:spTgt spid="17"/>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18"/>
                                        </p:tgtEl>
                                        <p:attrNameLst>
                                          <p:attrName>style.visibility</p:attrName>
                                        </p:attrNameLst>
                                      </p:cBhvr>
                                      <p:to>
                                        <p:strVal val="visible"/>
                                      </p:to>
                                    </p:set>
                                    <p:anim calcmode="lin" valueType="num">
                                      <p:cBhvr>
                                        <p:cTn id="56" dur="500" fill="hold"/>
                                        <p:tgtEl>
                                          <p:spTgt spid="18"/>
                                        </p:tgtEl>
                                        <p:attrNameLst>
                                          <p:attrName>ppt_w</p:attrName>
                                        </p:attrNameLst>
                                      </p:cBhvr>
                                      <p:tavLst>
                                        <p:tav tm="0">
                                          <p:val>
                                            <p:fltVal val="0"/>
                                          </p:val>
                                        </p:tav>
                                        <p:tav tm="100000">
                                          <p:val>
                                            <p:strVal val="#ppt_w"/>
                                          </p:val>
                                        </p:tav>
                                      </p:tavLst>
                                    </p:anim>
                                    <p:anim calcmode="lin" valueType="num">
                                      <p:cBhvr>
                                        <p:cTn id="57" dur="500" fill="hold"/>
                                        <p:tgtEl>
                                          <p:spTgt spid="18"/>
                                        </p:tgtEl>
                                        <p:attrNameLst>
                                          <p:attrName>ppt_h</p:attrName>
                                        </p:attrNameLst>
                                      </p:cBhvr>
                                      <p:tavLst>
                                        <p:tav tm="0">
                                          <p:val>
                                            <p:fltVal val="0"/>
                                          </p:val>
                                        </p:tav>
                                        <p:tav tm="100000">
                                          <p:val>
                                            <p:strVal val="#ppt_h"/>
                                          </p:val>
                                        </p:tav>
                                      </p:tavLst>
                                    </p:anim>
                                    <p:animEffect transition="in" filter="fade">
                                      <p:cBhvr>
                                        <p:cTn id="58" dur="500"/>
                                        <p:tgtEl>
                                          <p:spTgt spid="18"/>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19"/>
                                        </p:tgtEl>
                                        <p:attrNameLst>
                                          <p:attrName>style.visibility</p:attrName>
                                        </p:attrNameLst>
                                      </p:cBhvr>
                                      <p:to>
                                        <p:strVal val="visible"/>
                                      </p:to>
                                    </p:set>
                                    <p:anim calcmode="lin" valueType="num">
                                      <p:cBhvr>
                                        <p:cTn id="61" dur="500" fill="hold"/>
                                        <p:tgtEl>
                                          <p:spTgt spid="19"/>
                                        </p:tgtEl>
                                        <p:attrNameLst>
                                          <p:attrName>ppt_w</p:attrName>
                                        </p:attrNameLst>
                                      </p:cBhvr>
                                      <p:tavLst>
                                        <p:tav tm="0">
                                          <p:val>
                                            <p:fltVal val="0"/>
                                          </p:val>
                                        </p:tav>
                                        <p:tav tm="100000">
                                          <p:val>
                                            <p:strVal val="#ppt_w"/>
                                          </p:val>
                                        </p:tav>
                                      </p:tavLst>
                                    </p:anim>
                                    <p:anim calcmode="lin" valueType="num">
                                      <p:cBhvr>
                                        <p:cTn id="62" dur="500" fill="hold"/>
                                        <p:tgtEl>
                                          <p:spTgt spid="19"/>
                                        </p:tgtEl>
                                        <p:attrNameLst>
                                          <p:attrName>ppt_h</p:attrName>
                                        </p:attrNameLst>
                                      </p:cBhvr>
                                      <p:tavLst>
                                        <p:tav tm="0">
                                          <p:val>
                                            <p:fltVal val="0"/>
                                          </p:val>
                                        </p:tav>
                                        <p:tav tm="100000">
                                          <p:val>
                                            <p:strVal val="#ppt_h"/>
                                          </p:val>
                                        </p:tav>
                                      </p:tavLst>
                                    </p:anim>
                                    <p:animEffect transition="in" filter="fade">
                                      <p:cBhvr>
                                        <p:cTn id="63" dur="500"/>
                                        <p:tgtEl>
                                          <p:spTgt spid="19"/>
                                        </p:tgtEl>
                                      </p:cBhvr>
                                    </p:animEffect>
                                  </p:childTnLst>
                                </p:cTn>
                              </p:par>
                              <p:par>
                                <p:cTn id="64" presetID="53" presetClass="entr" presetSubtype="16" fill="hold" grpId="0" nodeType="withEffect">
                                  <p:stCondLst>
                                    <p:cond delay="200"/>
                                  </p:stCondLst>
                                  <p:childTnLst>
                                    <p:set>
                                      <p:cBhvr>
                                        <p:cTn id="65" dur="1" fill="hold">
                                          <p:stCondLst>
                                            <p:cond delay="0"/>
                                          </p:stCondLst>
                                        </p:cTn>
                                        <p:tgtEl>
                                          <p:spTgt spid="35"/>
                                        </p:tgtEl>
                                        <p:attrNameLst>
                                          <p:attrName>style.visibility</p:attrName>
                                        </p:attrNameLst>
                                      </p:cBhvr>
                                      <p:to>
                                        <p:strVal val="visible"/>
                                      </p:to>
                                    </p:set>
                                    <p:anim calcmode="lin" valueType="num">
                                      <p:cBhvr>
                                        <p:cTn id="66" dur="500" fill="hold"/>
                                        <p:tgtEl>
                                          <p:spTgt spid="35"/>
                                        </p:tgtEl>
                                        <p:attrNameLst>
                                          <p:attrName>ppt_w</p:attrName>
                                        </p:attrNameLst>
                                      </p:cBhvr>
                                      <p:tavLst>
                                        <p:tav tm="0">
                                          <p:val>
                                            <p:fltVal val="0"/>
                                          </p:val>
                                        </p:tav>
                                        <p:tav tm="100000">
                                          <p:val>
                                            <p:strVal val="#ppt_w"/>
                                          </p:val>
                                        </p:tav>
                                      </p:tavLst>
                                    </p:anim>
                                    <p:anim calcmode="lin" valueType="num">
                                      <p:cBhvr>
                                        <p:cTn id="67" dur="500" fill="hold"/>
                                        <p:tgtEl>
                                          <p:spTgt spid="35"/>
                                        </p:tgtEl>
                                        <p:attrNameLst>
                                          <p:attrName>ppt_h</p:attrName>
                                        </p:attrNameLst>
                                      </p:cBhvr>
                                      <p:tavLst>
                                        <p:tav tm="0">
                                          <p:val>
                                            <p:fltVal val="0"/>
                                          </p:val>
                                        </p:tav>
                                        <p:tav tm="100000">
                                          <p:val>
                                            <p:strVal val="#ppt_h"/>
                                          </p:val>
                                        </p:tav>
                                      </p:tavLst>
                                    </p:anim>
                                    <p:animEffect transition="in" filter="fade">
                                      <p:cBhvr>
                                        <p:cTn id="68" dur="500"/>
                                        <p:tgtEl>
                                          <p:spTgt spid="35"/>
                                        </p:tgtEl>
                                      </p:cBhvr>
                                    </p:animEffect>
                                  </p:childTnLst>
                                </p:cTn>
                              </p:par>
                              <p:par>
                                <p:cTn id="69" presetID="53" presetClass="entr" presetSubtype="16" fill="hold" grpId="0" nodeType="withEffect">
                                  <p:stCondLst>
                                    <p:cond delay="200"/>
                                  </p:stCondLst>
                                  <p:childTnLst>
                                    <p:set>
                                      <p:cBhvr>
                                        <p:cTn id="70" dur="1" fill="hold">
                                          <p:stCondLst>
                                            <p:cond delay="0"/>
                                          </p:stCondLst>
                                        </p:cTn>
                                        <p:tgtEl>
                                          <p:spTgt spid="36"/>
                                        </p:tgtEl>
                                        <p:attrNameLst>
                                          <p:attrName>style.visibility</p:attrName>
                                        </p:attrNameLst>
                                      </p:cBhvr>
                                      <p:to>
                                        <p:strVal val="visible"/>
                                      </p:to>
                                    </p:set>
                                    <p:anim calcmode="lin" valueType="num">
                                      <p:cBhvr>
                                        <p:cTn id="71" dur="500" fill="hold"/>
                                        <p:tgtEl>
                                          <p:spTgt spid="36"/>
                                        </p:tgtEl>
                                        <p:attrNameLst>
                                          <p:attrName>ppt_w</p:attrName>
                                        </p:attrNameLst>
                                      </p:cBhvr>
                                      <p:tavLst>
                                        <p:tav tm="0">
                                          <p:val>
                                            <p:fltVal val="0"/>
                                          </p:val>
                                        </p:tav>
                                        <p:tav tm="100000">
                                          <p:val>
                                            <p:strVal val="#ppt_w"/>
                                          </p:val>
                                        </p:tav>
                                      </p:tavLst>
                                    </p:anim>
                                    <p:anim calcmode="lin" valueType="num">
                                      <p:cBhvr>
                                        <p:cTn id="72" dur="500" fill="hold"/>
                                        <p:tgtEl>
                                          <p:spTgt spid="36"/>
                                        </p:tgtEl>
                                        <p:attrNameLst>
                                          <p:attrName>ppt_h</p:attrName>
                                        </p:attrNameLst>
                                      </p:cBhvr>
                                      <p:tavLst>
                                        <p:tav tm="0">
                                          <p:val>
                                            <p:fltVal val="0"/>
                                          </p:val>
                                        </p:tav>
                                        <p:tav tm="100000">
                                          <p:val>
                                            <p:strVal val="#ppt_h"/>
                                          </p:val>
                                        </p:tav>
                                      </p:tavLst>
                                    </p:anim>
                                    <p:animEffect transition="in" filter="fade">
                                      <p:cBhvr>
                                        <p:cTn id="7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P spid="12" grpId="0" animBg="1"/>
      <p:bldP spid="12" grpId="1" animBg="1"/>
      <p:bldP spid="13" grpId="0" animBg="1"/>
      <p:bldP spid="13" grpId="1" animBg="1"/>
      <p:bldP spid="14" grpId="0"/>
      <p:bldP spid="16" grpId="0"/>
      <p:bldP spid="17" grpId="0"/>
      <p:bldP spid="18" grpId="0"/>
      <p:bldP spid="19" grpId="0"/>
      <p:bldP spid="35" grpId="0"/>
      <p:bldP spid="36" grpId="0"/>
    </p:bldLst>
  </p:timing>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ED4CA62-1871-A074-67E1-04C28B28FB22}"/>
              </a:ext>
            </a:extLst>
          </p:cNvPr>
          <p:cNvSpPr/>
          <p:nvPr/>
        </p:nvSpPr>
        <p:spPr>
          <a:xfrm>
            <a:off x="205946" y="197708"/>
            <a:ext cx="11780108" cy="6462584"/>
          </a:xfrm>
          <a:prstGeom prst="rect">
            <a:avLst/>
          </a:prstGeom>
          <a:solidFill>
            <a:srgbClr val="E4EA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98" name="!!golvendevormlinks1">
            <a:extLst>
              <a:ext uri="{FF2B5EF4-FFF2-40B4-BE49-F238E27FC236}">
                <a16:creationId xmlns:a16="http://schemas.microsoft.com/office/drawing/2014/main" id="{3C82B636-81DF-EF35-1B89-0B23B64858B9}"/>
              </a:ext>
            </a:extLst>
          </p:cNvPr>
          <p:cNvSpPr>
            <a:spLocks/>
          </p:cNvSpPr>
          <p:nvPr/>
        </p:nvSpPr>
        <p:spPr>
          <a:xfrm>
            <a:off x="6400799" y="197706"/>
            <a:ext cx="558525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3F5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99" name="!!golvendevormlinks2">
            <a:extLst>
              <a:ext uri="{FF2B5EF4-FFF2-40B4-BE49-F238E27FC236}">
                <a16:creationId xmlns:a16="http://schemas.microsoft.com/office/drawing/2014/main" id="{8007E276-7FE3-ECEB-345D-A2C0520EAF57}"/>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7" name="!!cirkelwandelenop">
            <a:extLst>
              <a:ext uri="{FF2B5EF4-FFF2-40B4-BE49-F238E27FC236}">
                <a16:creationId xmlns:a16="http://schemas.microsoft.com/office/drawing/2014/main" id="{0D7FB088-2131-AC7C-B6E3-43224B35B743}"/>
              </a:ext>
            </a:extLst>
          </p:cNvPr>
          <p:cNvSpPr/>
          <p:nvPr/>
        </p:nvSpPr>
        <p:spPr>
          <a:xfrm>
            <a:off x="-355222" y="-263790"/>
            <a:ext cx="5366016" cy="5349752"/>
          </a:xfrm>
          <a:custGeom>
            <a:avLst/>
            <a:gdLst>
              <a:gd name="connsiteX0" fmla="*/ 3183854 w 5366016"/>
              <a:gd name="connsiteY0" fmla="*/ 5314080 h 5349752"/>
              <a:gd name="connsiteX1" fmla="*/ 5263119 w 5366016"/>
              <a:gd name="connsiteY1" fmla="*/ 3468606 h 5349752"/>
              <a:gd name="connsiteX2" fmla="*/ 4646304 w 5366016"/>
              <a:gd name="connsiteY2" fmla="*/ 876987 h 5349752"/>
              <a:gd name="connsiteX3" fmla="*/ 1747931 w 5366016"/>
              <a:gd name="connsiteY3" fmla="*/ 109281 h 5349752"/>
              <a:gd name="connsiteX4" fmla="*/ 147859 w 5366016"/>
              <a:gd name="connsiteY4" fmla="*/ 1371101 h 5349752"/>
              <a:gd name="connsiteX5" fmla="*/ 340197 w 5366016"/>
              <a:gd name="connsiteY5" fmla="*/ 3840023 h 5349752"/>
              <a:gd name="connsiteX6" fmla="*/ 2817410 w 5366016"/>
              <a:gd name="connsiteY6" fmla="*/ 5348900 h 5349752"/>
              <a:gd name="connsiteX7" fmla="*/ 3183854 w 5366016"/>
              <a:gd name="connsiteY7" fmla="*/ 5312421 h 5349752"/>
              <a:gd name="connsiteX8" fmla="*/ 3183854 w 5366016"/>
              <a:gd name="connsiteY8" fmla="*/ 5314080 h 534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6016" h="5349752" fill="none" extrusionOk="0">
                <a:moveTo>
                  <a:pt x="3183854" y="5314080"/>
                </a:moveTo>
                <a:cubicBezTo>
                  <a:pt x="4106290" y="5251927"/>
                  <a:pt x="4908774" y="4532140"/>
                  <a:pt x="5263119" y="3468606"/>
                </a:cubicBezTo>
                <a:cubicBezTo>
                  <a:pt x="5426185" y="2692333"/>
                  <a:pt x="5331431" y="1584189"/>
                  <a:pt x="4646304" y="876987"/>
                </a:cubicBezTo>
                <a:cubicBezTo>
                  <a:pt x="3855078" y="21720"/>
                  <a:pt x="2847992" y="9990"/>
                  <a:pt x="1747931" y="109281"/>
                </a:cubicBezTo>
                <a:cubicBezTo>
                  <a:pt x="1025816" y="278312"/>
                  <a:pt x="471926" y="684147"/>
                  <a:pt x="147859" y="1371101"/>
                </a:cubicBezTo>
                <a:cubicBezTo>
                  <a:pt x="-162751" y="2091556"/>
                  <a:pt x="-37924" y="3136147"/>
                  <a:pt x="340197" y="3840023"/>
                </a:cubicBezTo>
                <a:cubicBezTo>
                  <a:pt x="805065" y="4588641"/>
                  <a:pt x="1819519" y="5485723"/>
                  <a:pt x="2817410" y="5348900"/>
                </a:cubicBezTo>
                <a:cubicBezTo>
                  <a:pt x="2944807" y="5343148"/>
                  <a:pt x="3073867" y="5346176"/>
                  <a:pt x="3183854" y="5312421"/>
                </a:cubicBezTo>
                <a:cubicBezTo>
                  <a:pt x="3183883" y="5312919"/>
                  <a:pt x="3183758" y="5313427"/>
                  <a:pt x="3183854" y="5314080"/>
                </a:cubicBezTo>
                <a:close/>
              </a:path>
              <a:path w="5366016" h="5349752" stroke="0" extrusionOk="0">
                <a:moveTo>
                  <a:pt x="3183854" y="5314080"/>
                </a:moveTo>
                <a:cubicBezTo>
                  <a:pt x="4130053" y="5121008"/>
                  <a:pt x="5126234" y="4410063"/>
                  <a:pt x="5263119" y="3468606"/>
                </a:cubicBezTo>
                <a:cubicBezTo>
                  <a:pt x="5535247" y="2663758"/>
                  <a:pt x="5306516" y="1589763"/>
                  <a:pt x="4646304" y="876987"/>
                </a:cubicBezTo>
                <a:cubicBezTo>
                  <a:pt x="4005486" y="-30523"/>
                  <a:pt x="2775255" y="-145997"/>
                  <a:pt x="1747931" y="109281"/>
                </a:cubicBezTo>
                <a:cubicBezTo>
                  <a:pt x="1045928" y="178137"/>
                  <a:pt x="432133" y="722132"/>
                  <a:pt x="147859" y="1371101"/>
                </a:cubicBezTo>
                <a:cubicBezTo>
                  <a:pt x="-62672" y="2141598"/>
                  <a:pt x="23741" y="3129722"/>
                  <a:pt x="340197" y="3840023"/>
                </a:cubicBezTo>
                <a:cubicBezTo>
                  <a:pt x="780497" y="4745666"/>
                  <a:pt x="1780408" y="5322300"/>
                  <a:pt x="2817410" y="5348900"/>
                </a:cubicBezTo>
                <a:cubicBezTo>
                  <a:pt x="2926238" y="5351788"/>
                  <a:pt x="3069922" y="5349489"/>
                  <a:pt x="3183854" y="5312421"/>
                </a:cubicBezTo>
                <a:cubicBezTo>
                  <a:pt x="3184003" y="5312925"/>
                  <a:pt x="3183819" y="5313635"/>
                  <a:pt x="3183854" y="5314080"/>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38" name="!!foto_wandelen">
            <a:extLst>
              <a:ext uri="{FF2B5EF4-FFF2-40B4-BE49-F238E27FC236}">
                <a16:creationId xmlns:a16="http://schemas.microsoft.com/office/drawing/2014/main" id="{9D1628B4-7FFA-2A5C-93DC-46A6941006B2}"/>
              </a:ext>
            </a:extLst>
          </p:cNvPr>
          <p:cNvSpPr/>
          <p:nvPr/>
        </p:nvSpPr>
        <p:spPr>
          <a:xfrm>
            <a:off x="-272401" y="-181226"/>
            <a:ext cx="5200378" cy="5184624"/>
          </a:xfrm>
          <a:custGeom>
            <a:avLst/>
            <a:gdLst>
              <a:gd name="connsiteX0" fmla="*/ 3085575 w 5200378"/>
              <a:gd name="connsiteY0" fmla="*/ 5150053 h 5184624"/>
              <a:gd name="connsiteX1" fmla="*/ 5100657 w 5200378"/>
              <a:gd name="connsiteY1" fmla="*/ 3361542 h 5184624"/>
              <a:gd name="connsiteX2" fmla="*/ 4502882 w 5200378"/>
              <a:gd name="connsiteY2" fmla="*/ 849917 h 5184624"/>
              <a:gd name="connsiteX3" fmla="*/ 1693976 w 5200378"/>
              <a:gd name="connsiteY3" fmla="*/ 105908 h 5184624"/>
              <a:gd name="connsiteX4" fmla="*/ 143295 w 5200378"/>
              <a:gd name="connsiteY4" fmla="*/ 1328780 h 5184624"/>
              <a:gd name="connsiteX5" fmla="*/ 329696 w 5200378"/>
              <a:gd name="connsiteY5" fmla="*/ 3721495 h 5184624"/>
              <a:gd name="connsiteX6" fmla="*/ 2730443 w 5200378"/>
              <a:gd name="connsiteY6" fmla="*/ 5183798 h 5184624"/>
              <a:gd name="connsiteX7" fmla="*/ 3085575 w 5200378"/>
              <a:gd name="connsiteY7" fmla="*/ 5148446 h 5184624"/>
              <a:gd name="connsiteX8" fmla="*/ 3085575 w 5200378"/>
              <a:gd name="connsiteY8" fmla="*/ 5150053 h 5184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0378" h="5184624" fill="none" extrusionOk="0">
                <a:moveTo>
                  <a:pt x="3085575" y="5150053"/>
                </a:moveTo>
                <a:cubicBezTo>
                  <a:pt x="3963521" y="5132774"/>
                  <a:pt x="4738302" y="4425483"/>
                  <a:pt x="5100657" y="3361542"/>
                </a:cubicBezTo>
                <a:cubicBezTo>
                  <a:pt x="5278749" y="2586910"/>
                  <a:pt x="5152060" y="1532176"/>
                  <a:pt x="4502882" y="849917"/>
                </a:cubicBezTo>
                <a:cubicBezTo>
                  <a:pt x="3723169" y="16067"/>
                  <a:pt x="2727374" y="-93421"/>
                  <a:pt x="1693976" y="105908"/>
                </a:cubicBezTo>
                <a:cubicBezTo>
                  <a:pt x="974037" y="264775"/>
                  <a:pt x="531939" y="677588"/>
                  <a:pt x="143295" y="1328780"/>
                </a:cubicBezTo>
                <a:cubicBezTo>
                  <a:pt x="-189483" y="1994980"/>
                  <a:pt x="-65917" y="3044861"/>
                  <a:pt x="329696" y="3721495"/>
                </a:cubicBezTo>
                <a:cubicBezTo>
                  <a:pt x="774935" y="4482137"/>
                  <a:pt x="1785219" y="5392251"/>
                  <a:pt x="2730443" y="5183798"/>
                </a:cubicBezTo>
                <a:cubicBezTo>
                  <a:pt x="2856148" y="5177062"/>
                  <a:pt x="2977287" y="5179287"/>
                  <a:pt x="3085575" y="5148446"/>
                </a:cubicBezTo>
                <a:cubicBezTo>
                  <a:pt x="3085621" y="5148937"/>
                  <a:pt x="3085476" y="5149737"/>
                  <a:pt x="3085575" y="5150053"/>
                </a:cubicBezTo>
                <a:close/>
              </a:path>
              <a:path w="5200378" h="5184624" stroke="0" extrusionOk="0">
                <a:moveTo>
                  <a:pt x="3085575" y="5150053"/>
                </a:moveTo>
                <a:cubicBezTo>
                  <a:pt x="3926686" y="4837633"/>
                  <a:pt x="4908477" y="4270642"/>
                  <a:pt x="5100657" y="3361542"/>
                </a:cubicBezTo>
                <a:cubicBezTo>
                  <a:pt x="5365106" y="2599762"/>
                  <a:pt x="5205884" y="1567650"/>
                  <a:pt x="4502882" y="849917"/>
                </a:cubicBezTo>
                <a:cubicBezTo>
                  <a:pt x="3944000" y="-77466"/>
                  <a:pt x="2617813" y="-112363"/>
                  <a:pt x="1693976" y="105908"/>
                </a:cubicBezTo>
                <a:cubicBezTo>
                  <a:pt x="1012902" y="161733"/>
                  <a:pt x="410347" y="683103"/>
                  <a:pt x="143295" y="1328780"/>
                </a:cubicBezTo>
                <a:cubicBezTo>
                  <a:pt x="-65935" y="2074237"/>
                  <a:pt x="33329" y="3035170"/>
                  <a:pt x="329696" y="3721495"/>
                </a:cubicBezTo>
                <a:cubicBezTo>
                  <a:pt x="772662" y="4466110"/>
                  <a:pt x="1730226" y="5192684"/>
                  <a:pt x="2730443" y="5183798"/>
                </a:cubicBezTo>
                <a:cubicBezTo>
                  <a:pt x="2834618" y="5187175"/>
                  <a:pt x="2976555" y="5187412"/>
                  <a:pt x="3085575" y="5148446"/>
                </a:cubicBezTo>
                <a:cubicBezTo>
                  <a:pt x="3085664" y="5148813"/>
                  <a:pt x="3085549" y="5149405"/>
                  <a:pt x="3085575" y="5150053"/>
                </a:cubicBezTo>
                <a:close/>
              </a:path>
            </a:pathLst>
          </a:custGeom>
          <a:blipFill>
            <a:blip r:embed="rId2" cstate="print">
              <a:extLst>
                <a:ext uri="{28A0092B-C50C-407E-A947-70E740481C1C}">
                  <a14:useLocalDpi xmlns:a14="http://schemas.microsoft.com/office/drawing/2010/main"/>
                </a:ext>
              </a:extLst>
            </a:blip>
            <a:srcRect/>
            <a:stretch>
              <a:fillRect/>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9" name="!!wandelenop">
            <a:extLst>
              <a:ext uri="{FF2B5EF4-FFF2-40B4-BE49-F238E27FC236}">
                <a16:creationId xmlns:a16="http://schemas.microsoft.com/office/drawing/2014/main" id="{38EC02A9-CE39-A94D-9286-C31BD4E7E4C5}"/>
              </a:ext>
            </a:extLst>
          </p:cNvPr>
          <p:cNvSpPr/>
          <p:nvPr/>
        </p:nvSpPr>
        <p:spPr>
          <a:xfrm>
            <a:off x="6226081" y="1126230"/>
            <a:ext cx="3907851" cy="1276740"/>
          </a:xfrm>
          <a:prstGeom prst="roundRect">
            <a:avLst/>
          </a:prstGeom>
          <a:solidFill>
            <a:srgbClr val="B2BF3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Wandelen op blote voeten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82C039D7-1524-22AB-8776-C72AF31C0532}"/>
              </a:ext>
            </a:extLst>
          </p:cNvPr>
          <p:cNvSpPr/>
          <p:nvPr/>
        </p:nvSpPr>
        <p:spPr>
          <a:xfrm rot="5400000">
            <a:off x="4027895" y="2287928"/>
            <a:ext cx="2564744" cy="2724856"/>
          </a:xfrm>
          <a:custGeom>
            <a:avLst/>
            <a:gdLst>
              <a:gd name="connsiteX0" fmla="*/ 204588 w 2564744"/>
              <a:gd name="connsiteY0" fmla="*/ 2093046 h 2724856"/>
              <a:gd name="connsiteX1" fmla="*/ 1819456 w 2564744"/>
              <a:gd name="connsiteY1" fmla="*/ 2632785 h 2724856"/>
              <a:gd name="connsiteX2" fmla="*/ 2497241 w 2564744"/>
              <a:gd name="connsiteY2" fmla="*/ 1094405 h 2724856"/>
              <a:gd name="connsiteX3" fmla="*/ 1677681 w 2564744"/>
              <a:gd name="connsiteY3" fmla="*/ 231941 h 2724856"/>
              <a:gd name="connsiteX4" fmla="*/ 914086 w 2564744"/>
              <a:gd name="connsiteY4" fmla="*/ 1247 h 2724856"/>
              <a:gd name="connsiteX5" fmla="*/ 441502 w 2564744"/>
              <a:gd name="connsiteY5" fmla="*/ 208935 h 2724856"/>
              <a:gd name="connsiteX6" fmla="*/ 195262 w 2564744"/>
              <a:gd name="connsiteY6" fmla="*/ 476939 h 2724856"/>
              <a:gd name="connsiteX7" fmla="*/ 10581 w 2564744"/>
              <a:gd name="connsiteY7" fmla="*/ 1499830 h 2724856"/>
              <a:gd name="connsiteX8" fmla="*/ 204588 w 2564744"/>
              <a:gd name="connsiteY8" fmla="*/ 2093667 h 2724856"/>
              <a:gd name="connsiteX9" fmla="*/ 204588 w 2564744"/>
              <a:gd name="connsiteY9" fmla="*/ 2093046 h 272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4744" h="2724856" fill="none" extrusionOk="0">
                <a:moveTo>
                  <a:pt x="204588" y="2093046"/>
                </a:moveTo>
                <a:cubicBezTo>
                  <a:pt x="462097" y="2545821"/>
                  <a:pt x="1137815" y="2876411"/>
                  <a:pt x="1819456" y="2632785"/>
                </a:cubicBezTo>
                <a:cubicBezTo>
                  <a:pt x="2305039" y="2404090"/>
                  <a:pt x="2719747" y="1789180"/>
                  <a:pt x="2497241" y="1094405"/>
                </a:cubicBezTo>
                <a:cubicBezTo>
                  <a:pt x="2375498" y="698160"/>
                  <a:pt x="2030073" y="418777"/>
                  <a:pt x="1677681" y="231941"/>
                </a:cubicBezTo>
                <a:cubicBezTo>
                  <a:pt x="1433591" y="101626"/>
                  <a:pt x="1155682" y="-2811"/>
                  <a:pt x="914086" y="1247"/>
                </a:cubicBezTo>
                <a:cubicBezTo>
                  <a:pt x="730885" y="23705"/>
                  <a:pt x="563747" y="81880"/>
                  <a:pt x="441502" y="208935"/>
                </a:cubicBezTo>
                <a:cubicBezTo>
                  <a:pt x="345074" y="281557"/>
                  <a:pt x="260657" y="371128"/>
                  <a:pt x="195262" y="476939"/>
                </a:cubicBezTo>
                <a:cubicBezTo>
                  <a:pt x="30035" y="771721"/>
                  <a:pt x="-35690" y="1201062"/>
                  <a:pt x="10581" y="1499830"/>
                </a:cubicBezTo>
                <a:cubicBezTo>
                  <a:pt x="14072" y="1698520"/>
                  <a:pt x="61930" y="1912720"/>
                  <a:pt x="204588" y="2093667"/>
                </a:cubicBezTo>
                <a:cubicBezTo>
                  <a:pt x="204628" y="2093603"/>
                  <a:pt x="204568" y="2093348"/>
                  <a:pt x="204588" y="2093046"/>
                </a:cubicBezTo>
                <a:close/>
              </a:path>
              <a:path w="2564744" h="2724856" stroke="0" extrusionOk="0">
                <a:moveTo>
                  <a:pt x="204588" y="2093046"/>
                </a:moveTo>
                <a:cubicBezTo>
                  <a:pt x="509262" y="2727327"/>
                  <a:pt x="1229474" y="2942220"/>
                  <a:pt x="1819456" y="2632785"/>
                </a:cubicBezTo>
                <a:cubicBezTo>
                  <a:pt x="2421278" y="2437514"/>
                  <a:pt x="2720140" y="1664260"/>
                  <a:pt x="2497241" y="1094405"/>
                </a:cubicBezTo>
                <a:cubicBezTo>
                  <a:pt x="2374746" y="733402"/>
                  <a:pt x="2026352" y="488334"/>
                  <a:pt x="1677681" y="231941"/>
                </a:cubicBezTo>
                <a:cubicBezTo>
                  <a:pt x="1464552" y="95100"/>
                  <a:pt x="1133456" y="2590"/>
                  <a:pt x="914086" y="1247"/>
                </a:cubicBezTo>
                <a:cubicBezTo>
                  <a:pt x="731505" y="-15152"/>
                  <a:pt x="592073" y="59334"/>
                  <a:pt x="441502" y="208935"/>
                </a:cubicBezTo>
                <a:cubicBezTo>
                  <a:pt x="360329" y="270066"/>
                  <a:pt x="248941" y="367458"/>
                  <a:pt x="195262" y="476939"/>
                </a:cubicBezTo>
                <a:cubicBezTo>
                  <a:pt x="31231" y="726038"/>
                  <a:pt x="-53759" y="1189219"/>
                  <a:pt x="10581" y="1499830"/>
                </a:cubicBezTo>
                <a:cubicBezTo>
                  <a:pt x="25635" y="1708832"/>
                  <a:pt x="97633" y="1928372"/>
                  <a:pt x="204588" y="2093667"/>
                </a:cubicBezTo>
                <a:cubicBezTo>
                  <a:pt x="204634" y="2093385"/>
                  <a:pt x="204631" y="2093185"/>
                  <a:pt x="204588" y="209304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7C99205B-D665-D41A-C1B3-1623B47F2A8E}"/>
              </a:ext>
            </a:extLst>
          </p:cNvPr>
          <p:cNvSpPr/>
          <p:nvPr/>
        </p:nvSpPr>
        <p:spPr>
          <a:xfrm rot="5400000">
            <a:off x="1475670" y="4437609"/>
            <a:ext cx="2584618" cy="2688904"/>
          </a:xfrm>
          <a:custGeom>
            <a:avLst/>
            <a:gdLst>
              <a:gd name="connsiteX0" fmla="*/ 1273930 w 2584618"/>
              <a:gd name="connsiteY0" fmla="*/ 4872 h 2688904"/>
              <a:gd name="connsiteX1" fmla="*/ 132863 w 2584618"/>
              <a:gd name="connsiteY1" fmla="*/ 882543 h 2688904"/>
              <a:gd name="connsiteX2" fmla="*/ 19261 w 2584618"/>
              <a:gd name="connsiteY2" fmla="*/ 1698830 h 2688904"/>
              <a:gd name="connsiteX3" fmla="*/ 992671 w 2584618"/>
              <a:gd name="connsiteY3" fmla="*/ 2666741 h 2688904"/>
              <a:gd name="connsiteX4" fmla="*/ 2286733 w 2584618"/>
              <a:gd name="connsiteY4" fmla="*/ 2170647 h 2688904"/>
              <a:gd name="connsiteX5" fmla="*/ 2551959 w 2584618"/>
              <a:gd name="connsiteY5" fmla="*/ 1591641 h 2688904"/>
              <a:gd name="connsiteX6" fmla="*/ 2547836 w 2584618"/>
              <a:gd name="connsiteY6" fmla="*/ 948048 h 2688904"/>
              <a:gd name="connsiteX7" fmla="*/ 2328418 w 2584618"/>
              <a:gd name="connsiteY7" fmla="*/ 527077 h 2688904"/>
              <a:gd name="connsiteX8" fmla="*/ 1909279 w 2584618"/>
              <a:gd name="connsiteY8" fmla="*/ 136340 h 2688904"/>
              <a:gd name="connsiteX9" fmla="*/ 1347221 w 2584618"/>
              <a:gd name="connsiteY9" fmla="*/ 291 h 2688904"/>
              <a:gd name="connsiteX10" fmla="*/ 1273930 w 2584618"/>
              <a:gd name="connsiteY10" fmla="*/ 4872 h 268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4618" h="2688904" fill="none" extrusionOk="0">
                <a:moveTo>
                  <a:pt x="1273930" y="4872"/>
                </a:moveTo>
                <a:cubicBezTo>
                  <a:pt x="737591" y="10291"/>
                  <a:pt x="352722" y="391786"/>
                  <a:pt x="132863" y="882543"/>
                </a:cubicBezTo>
                <a:cubicBezTo>
                  <a:pt x="26137" y="1125780"/>
                  <a:pt x="-16419" y="1374656"/>
                  <a:pt x="19261" y="1698830"/>
                </a:cubicBezTo>
                <a:cubicBezTo>
                  <a:pt x="90573" y="2120571"/>
                  <a:pt x="524966" y="2582581"/>
                  <a:pt x="992671" y="2666741"/>
                </a:cubicBezTo>
                <a:cubicBezTo>
                  <a:pt x="1423414" y="2740346"/>
                  <a:pt x="1953725" y="2584765"/>
                  <a:pt x="2286733" y="2170647"/>
                </a:cubicBezTo>
                <a:cubicBezTo>
                  <a:pt x="2419087" y="2018834"/>
                  <a:pt x="2470912" y="1804758"/>
                  <a:pt x="2551959" y="1591641"/>
                </a:cubicBezTo>
                <a:cubicBezTo>
                  <a:pt x="2591910" y="1374051"/>
                  <a:pt x="2604343" y="1185749"/>
                  <a:pt x="2547836" y="948048"/>
                </a:cubicBezTo>
                <a:cubicBezTo>
                  <a:pt x="2495727" y="792312"/>
                  <a:pt x="2407514" y="663771"/>
                  <a:pt x="2328418" y="527077"/>
                </a:cubicBezTo>
                <a:cubicBezTo>
                  <a:pt x="2251510" y="346638"/>
                  <a:pt x="2077819" y="214282"/>
                  <a:pt x="1909279" y="136340"/>
                </a:cubicBezTo>
                <a:cubicBezTo>
                  <a:pt x="1712482" y="38446"/>
                  <a:pt x="1539956" y="16351"/>
                  <a:pt x="1347221" y="291"/>
                </a:cubicBezTo>
                <a:cubicBezTo>
                  <a:pt x="1320022" y="3826"/>
                  <a:pt x="1300715" y="3173"/>
                  <a:pt x="1273930" y="4872"/>
                </a:cubicBezTo>
                <a:close/>
              </a:path>
              <a:path w="2584618" h="2688904" stroke="0" extrusionOk="0">
                <a:moveTo>
                  <a:pt x="1273930" y="4872"/>
                </a:moveTo>
                <a:cubicBezTo>
                  <a:pt x="748159" y="49198"/>
                  <a:pt x="302673" y="398079"/>
                  <a:pt x="132863" y="882543"/>
                </a:cubicBezTo>
                <a:cubicBezTo>
                  <a:pt x="-6345" y="1156086"/>
                  <a:pt x="298" y="1449688"/>
                  <a:pt x="19261" y="1698830"/>
                </a:cubicBezTo>
                <a:cubicBezTo>
                  <a:pt x="151685" y="2144272"/>
                  <a:pt x="521074" y="2572170"/>
                  <a:pt x="992671" y="2666741"/>
                </a:cubicBezTo>
                <a:cubicBezTo>
                  <a:pt x="1500160" y="2732237"/>
                  <a:pt x="1975179" y="2536850"/>
                  <a:pt x="2286733" y="2170647"/>
                </a:cubicBezTo>
                <a:cubicBezTo>
                  <a:pt x="2424219" y="2000429"/>
                  <a:pt x="2511735" y="1803864"/>
                  <a:pt x="2551959" y="1591641"/>
                </a:cubicBezTo>
                <a:cubicBezTo>
                  <a:pt x="2557074" y="1374953"/>
                  <a:pt x="2620450" y="1130089"/>
                  <a:pt x="2547836" y="948048"/>
                </a:cubicBezTo>
                <a:cubicBezTo>
                  <a:pt x="2496729" y="778647"/>
                  <a:pt x="2401386" y="674367"/>
                  <a:pt x="2328418" y="527077"/>
                </a:cubicBezTo>
                <a:cubicBezTo>
                  <a:pt x="2232214" y="355769"/>
                  <a:pt x="2106684" y="242483"/>
                  <a:pt x="1909279" y="136340"/>
                </a:cubicBezTo>
                <a:cubicBezTo>
                  <a:pt x="1744732" y="39665"/>
                  <a:pt x="1528179" y="18363"/>
                  <a:pt x="1347221" y="291"/>
                </a:cubicBezTo>
                <a:cubicBezTo>
                  <a:pt x="1317778" y="943"/>
                  <a:pt x="1298082" y="2262"/>
                  <a:pt x="1273930" y="487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F4AAF836-2451-8175-86C7-9F8019191DD0}"/>
              </a:ext>
            </a:extLst>
          </p:cNvPr>
          <p:cNvSpPr/>
          <p:nvPr/>
        </p:nvSpPr>
        <p:spPr>
          <a:xfrm rot="5400000">
            <a:off x="4112359" y="2377664"/>
            <a:ext cx="2395816" cy="2545384"/>
          </a:xfrm>
          <a:custGeom>
            <a:avLst/>
            <a:gdLst>
              <a:gd name="connsiteX0" fmla="*/ 191113 w 2395816"/>
              <a:gd name="connsiteY0" fmla="*/ 1955188 h 2545384"/>
              <a:gd name="connsiteX1" fmla="*/ 1699616 w 2395816"/>
              <a:gd name="connsiteY1" fmla="*/ 2459377 h 2545384"/>
              <a:gd name="connsiteX2" fmla="*/ 2332759 w 2395816"/>
              <a:gd name="connsiteY2" fmla="*/ 1022322 h 2545384"/>
              <a:gd name="connsiteX3" fmla="*/ 1567180 w 2395816"/>
              <a:gd name="connsiteY3" fmla="*/ 216665 h 2545384"/>
              <a:gd name="connsiteX4" fmla="*/ 853879 w 2395816"/>
              <a:gd name="connsiteY4" fmla="*/ 1165 h 2545384"/>
              <a:gd name="connsiteX5" fmla="*/ 412423 w 2395816"/>
              <a:gd name="connsiteY5" fmla="*/ 195173 h 2545384"/>
              <a:gd name="connsiteX6" fmla="*/ 182401 w 2395816"/>
              <a:gd name="connsiteY6" fmla="*/ 445525 h 2545384"/>
              <a:gd name="connsiteX7" fmla="*/ 9884 w 2395816"/>
              <a:gd name="connsiteY7" fmla="*/ 1401044 h 2545384"/>
              <a:gd name="connsiteX8" fmla="*/ 191113 w 2395816"/>
              <a:gd name="connsiteY8" fmla="*/ 1955768 h 2545384"/>
              <a:gd name="connsiteX9" fmla="*/ 191113 w 2395816"/>
              <a:gd name="connsiteY9" fmla="*/ 1955188 h 254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5816" h="2545384" fill="none" extrusionOk="0">
                <a:moveTo>
                  <a:pt x="191113" y="1955188"/>
                </a:moveTo>
                <a:cubicBezTo>
                  <a:pt x="457260" y="2409885"/>
                  <a:pt x="1133506" y="2685460"/>
                  <a:pt x="1699616" y="2459377"/>
                </a:cubicBezTo>
                <a:cubicBezTo>
                  <a:pt x="2181732" y="2241478"/>
                  <a:pt x="2536137" y="1587034"/>
                  <a:pt x="2332759" y="1022322"/>
                </a:cubicBezTo>
                <a:cubicBezTo>
                  <a:pt x="2225815" y="646235"/>
                  <a:pt x="1897714" y="381880"/>
                  <a:pt x="1567180" y="216665"/>
                </a:cubicBezTo>
                <a:cubicBezTo>
                  <a:pt x="1335384" y="96402"/>
                  <a:pt x="1095048" y="-8363"/>
                  <a:pt x="853879" y="1165"/>
                </a:cubicBezTo>
                <a:cubicBezTo>
                  <a:pt x="678905" y="31554"/>
                  <a:pt x="511179" y="66709"/>
                  <a:pt x="412423" y="195173"/>
                </a:cubicBezTo>
                <a:cubicBezTo>
                  <a:pt x="318999" y="260011"/>
                  <a:pt x="247594" y="344301"/>
                  <a:pt x="182401" y="445525"/>
                </a:cubicBezTo>
                <a:cubicBezTo>
                  <a:pt x="60828" y="749356"/>
                  <a:pt x="-32615" y="1120081"/>
                  <a:pt x="9884" y="1401044"/>
                </a:cubicBezTo>
                <a:cubicBezTo>
                  <a:pt x="16181" y="1588293"/>
                  <a:pt x="78143" y="1787111"/>
                  <a:pt x="191113" y="1955768"/>
                </a:cubicBezTo>
                <a:cubicBezTo>
                  <a:pt x="191154" y="1955706"/>
                  <a:pt x="191161" y="1955384"/>
                  <a:pt x="191113" y="1955188"/>
                </a:cubicBezTo>
                <a:close/>
              </a:path>
              <a:path w="2395816" h="2545384" stroke="0" extrusionOk="0">
                <a:moveTo>
                  <a:pt x="191113" y="1955188"/>
                </a:moveTo>
                <a:cubicBezTo>
                  <a:pt x="485658" y="2478186"/>
                  <a:pt x="1160334" y="2707610"/>
                  <a:pt x="1699616" y="2459377"/>
                </a:cubicBezTo>
                <a:cubicBezTo>
                  <a:pt x="2255352" y="2267767"/>
                  <a:pt x="2585786" y="1487983"/>
                  <a:pt x="2332759" y="1022322"/>
                </a:cubicBezTo>
                <a:cubicBezTo>
                  <a:pt x="2224837" y="691065"/>
                  <a:pt x="1892606" y="466750"/>
                  <a:pt x="1567180" y="216665"/>
                </a:cubicBezTo>
                <a:cubicBezTo>
                  <a:pt x="1372734" y="88267"/>
                  <a:pt x="1072806" y="-1974"/>
                  <a:pt x="853879" y="1165"/>
                </a:cubicBezTo>
                <a:cubicBezTo>
                  <a:pt x="684063" y="-10140"/>
                  <a:pt x="542528" y="67234"/>
                  <a:pt x="412423" y="195173"/>
                </a:cubicBezTo>
                <a:cubicBezTo>
                  <a:pt x="333890" y="266803"/>
                  <a:pt x="230897" y="341834"/>
                  <a:pt x="182401" y="445525"/>
                </a:cubicBezTo>
                <a:cubicBezTo>
                  <a:pt x="27612" y="687332"/>
                  <a:pt x="-61449" y="1117628"/>
                  <a:pt x="9884" y="1401044"/>
                </a:cubicBezTo>
                <a:cubicBezTo>
                  <a:pt x="-5237" y="1596561"/>
                  <a:pt x="93071" y="1816439"/>
                  <a:pt x="191113" y="1955768"/>
                </a:cubicBezTo>
                <a:cubicBezTo>
                  <a:pt x="191095" y="1955566"/>
                  <a:pt x="191136" y="1955333"/>
                  <a:pt x="191113" y="1955188"/>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4B48FA5F-C83D-7C92-03CF-C6E82397D433}"/>
              </a:ext>
            </a:extLst>
          </p:cNvPr>
          <p:cNvSpPr/>
          <p:nvPr/>
        </p:nvSpPr>
        <p:spPr>
          <a:xfrm rot="5400000">
            <a:off x="1560789" y="4526164"/>
            <a:ext cx="2414380" cy="2511794"/>
          </a:xfrm>
          <a:custGeom>
            <a:avLst/>
            <a:gdLst>
              <a:gd name="connsiteX0" fmla="*/ 1190021 w 2414380"/>
              <a:gd name="connsiteY0" fmla="*/ 4551 h 2511794"/>
              <a:gd name="connsiteX1" fmla="*/ 124112 w 2414380"/>
              <a:gd name="connsiteY1" fmla="*/ 824412 h 2511794"/>
              <a:gd name="connsiteX2" fmla="*/ 17992 w 2414380"/>
              <a:gd name="connsiteY2" fmla="*/ 1586933 h 2511794"/>
              <a:gd name="connsiteX3" fmla="*/ 927288 w 2414380"/>
              <a:gd name="connsiteY3" fmla="*/ 2491091 h 2511794"/>
              <a:gd name="connsiteX4" fmla="*/ 2136115 w 2414380"/>
              <a:gd name="connsiteY4" fmla="*/ 2027673 h 2511794"/>
              <a:gd name="connsiteX5" fmla="*/ 2383872 w 2414380"/>
              <a:gd name="connsiteY5" fmla="*/ 1486804 h 2511794"/>
              <a:gd name="connsiteX6" fmla="*/ 2380021 w 2414380"/>
              <a:gd name="connsiteY6" fmla="*/ 885602 h 2511794"/>
              <a:gd name="connsiteX7" fmla="*/ 2175055 w 2414380"/>
              <a:gd name="connsiteY7" fmla="*/ 492360 h 2511794"/>
              <a:gd name="connsiteX8" fmla="*/ 1783523 w 2414380"/>
              <a:gd name="connsiteY8" fmla="*/ 127360 h 2511794"/>
              <a:gd name="connsiteX9" fmla="*/ 1258485 w 2414380"/>
              <a:gd name="connsiteY9" fmla="*/ 272 h 2511794"/>
              <a:gd name="connsiteX10" fmla="*/ 1190021 w 2414380"/>
              <a:gd name="connsiteY10" fmla="*/ 4551 h 251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380" h="2511794" fill="none" extrusionOk="0">
                <a:moveTo>
                  <a:pt x="1190021" y="4551"/>
                </a:moveTo>
                <a:cubicBezTo>
                  <a:pt x="670841" y="-12362"/>
                  <a:pt x="326841" y="371311"/>
                  <a:pt x="124112" y="824412"/>
                </a:cubicBezTo>
                <a:cubicBezTo>
                  <a:pt x="37636" y="1028043"/>
                  <a:pt x="-15072" y="1283186"/>
                  <a:pt x="17992" y="1586933"/>
                </a:cubicBezTo>
                <a:cubicBezTo>
                  <a:pt x="95151" y="2017705"/>
                  <a:pt x="498475" y="2419905"/>
                  <a:pt x="927288" y="2491091"/>
                </a:cubicBezTo>
                <a:cubicBezTo>
                  <a:pt x="1365540" y="2574782"/>
                  <a:pt x="1838998" y="2401676"/>
                  <a:pt x="2136115" y="2027673"/>
                </a:cubicBezTo>
                <a:cubicBezTo>
                  <a:pt x="2259681" y="1883008"/>
                  <a:pt x="2309586" y="1685739"/>
                  <a:pt x="2383872" y="1486804"/>
                </a:cubicBezTo>
                <a:cubicBezTo>
                  <a:pt x="2407653" y="1264157"/>
                  <a:pt x="2426313" y="1086809"/>
                  <a:pt x="2380021" y="885602"/>
                </a:cubicBezTo>
                <a:cubicBezTo>
                  <a:pt x="2339676" y="739420"/>
                  <a:pt x="2225875" y="627564"/>
                  <a:pt x="2175055" y="492360"/>
                </a:cubicBezTo>
                <a:cubicBezTo>
                  <a:pt x="2110543" y="319248"/>
                  <a:pt x="1942271" y="209120"/>
                  <a:pt x="1783523" y="127360"/>
                </a:cubicBezTo>
                <a:cubicBezTo>
                  <a:pt x="1599253" y="35796"/>
                  <a:pt x="1438748" y="12913"/>
                  <a:pt x="1258485" y="272"/>
                </a:cubicBezTo>
                <a:cubicBezTo>
                  <a:pt x="1234249" y="2111"/>
                  <a:pt x="1215381" y="3043"/>
                  <a:pt x="1190021" y="4551"/>
                </a:cubicBezTo>
                <a:close/>
              </a:path>
              <a:path w="2414380" h="2511794" stroke="0" extrusionOk="0">
                <a:moveTo>
                  <a:pt x="1190021" y="4551"/>
                </a:moveTo>
                <a:cubicBezTo>
                  <a:pt x="661231" y="39611"/>
                  <a:pt x="280752" y="370420"/>
                  <a:pt x="124112" y="824412"/>
                </a:cubicBezTo>
                <a:cubicBezTo>
                  <a:pt x="-4142" y="1078647"/>
                  <a:pt x="-13636" y="1342858"/>
                  <a:pt x="17992" y="1586933"/>
                </a:cubicBezTo>
                <a:cubicBezTo>
                  <a:pt x="171792" y="1981072"/>
                  <a:pt x="514566" y="2395056"/>
                  <a:pt x="927288" y="2491091"/>
                </a:cubicBezTo>
                <a:cubicBezTo>
                  <a:pt x="1425013" y="2530711"/>
                  <a:pt x="1821920" y="2338552"/>
                  <a:pt x="2136115" y="2027673"/>
                </a:cubicBezTo>
                <a:cubicBezTo>
                  <a:pt x="2263843" y="1868817"/>
                  <a:pt x="2349143" y="1687236"/>
                  <a:pt x="2383872" y="1486804"/>
                </a:cubicBezTo>
                <a:cubicBezTo>
                  <a:pt x="2395952" y="1285414"/>
                  <a:pt x="2444200" y="1059926"/>
                  <a:pt x="2380021" y="885602"/>
                </a:cubicBezTo>
                <a:cubicBezTo>
                  <a:pt x="2343380" y="736224"/>
                  <a:pt x="2236332" y="639491"/>
                  <a:pt x="2175055" y="492360"/>
                </a:cubicBezTo>
                <a:cubicBezTo>
                  <a:pt x="2099184" y="308992"/>
                  <a:pt x="1965050" y="224866"/>
                  <a:pt x="1783523" y="127360"/>
                </a:cubicBezTo>
                <a:cubicBezTo>
                  <a:pt x="1647376" y="23648"/>
                  <a:pt x="1426922" y="18147"/>
                  <a:pt x="1258485" y="272"/>
                </a:cubicBezTo>
                <a:cubicBezTo>
                  <a:pt x="1233148" y="792"/>
                  <a:pt x="1212423" y="1703"/>
                  <a:pt x="1190021" y="4551"/>
                </a:cubicBezTo>
                <a:close/>
              </a:path>
            </a:pathLst>
          </a:custGeom>
          <a:blipFill dpi="0" rotWithShape="0">
            <a:blip r:embed="rId4" cstate="print">
              <a:extLst>
                <a:ext uri="{28A0092B-C50C-407E-A947-70E740481C1C}">
                  <a14:useLocalDpi xmlns:a14="http://schemas.microsoft.com/office/drawing/2010/main"/>
                </a:ext>
              </a:extLst>
            </a:blip>
            <a:srcRect/>
            <a:stretch>
              <a:fillRect t="-22251" b="-7825"/>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fotoaanbevolen_elemnt">
            <a:extLst>
              <a:ext uri="{FF2B5EF4-FFF2-40B4-BE49-F238E27FC236}">
                <a16:creationId xmlns:a16="http://schemas.microsoft.com/office/drawing/2014/main" id="{A94FEC9E-FE86-7B37-DAE8-F1981EEF9455}"/>
              </a:ext>
            </a:extLst>
          </p:cNvPr>
          <p:cNvSpPr/>
          <p:nvPr/>
        </p:nvSpPr>
        <p:spPr>
          <a:xfrm>
            <a:off x="9385892" y="2691290"/>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fotoaanbevolen">
            <a:extLst>
              <a:ext uri="{FF2B5EF4-FFF2-40B4-BE49-F238E27FC236}">
                <a16:creationId xmlns:a16="http://schemas.microsoft.com/office/drawing/2014/main" id="{5043F12A-B6CA-7335-3C1D-C5A1833F8B69}"/>
              </a:ext>
            </a:extLst>
          </p:cNvPr>
          <p:cNvSpPr/>
          <p:nvPr/>
        </p:nvSpPr>
        <p:spPr>
          <a:xfrm>
            <a:off x="9444799" y="2752575"/>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2" name="!!aanbevolendoorlieselot">
            <a:extLst>
              <a:ext uri="{FF2B5EF4-FFF2-40B4-BE49-F238E27FC236}">
                <a16:creationId xmlns:a16="http://schemas.microsoft.com/office/drawing/2014/main" id="{06395632-C064-826D-86A1-022BDF480965}"/>
              </a:ext>
            </a:extLst>
          </p:cNvPr>
          <p:cNvGrpSpPr/>
          <p:nvPr/>
        </p:nvGrpSpPr>
        <p:grpSpPr>
          <a:xfrm>
            <a:off x="7692577" y="2694918"/>
            <a:ext cx="2029464" cy="612173"/>
            <a:chOff x="6852806" y="3614091"/>
            <a:chExt cx="2757942" cy="831913"/>
          </a:xfrm>
        </p:grpSpPr>
        <p:sp>
          <p:nvSpPr>
            <p:cNvPr id="34" name="Vrije vorm: vorm 33">
              <a:extLst>
                <a:ext uri="{FF2B5EF4-FFF2-40B4-BE49-F238E27FC236}">
                  <a16:creationId xmlns:a16="http://schemas.microsoft.com/office/drawing/2014/main" id="{385AA39E-5AE7-F975-91FC-0C0851D4B13A}"/>
                </a:ext>
              </a:extLst>
            </p:cNvPr>
            <p:cNvSpPr/>
            <p:nvPr/>
          </p:nvSpPr>
          <p:spPr>
            <a:xfrm>
              <a:off x="6852806" y="3614091"/>
              <a:ext cx="2757942" cy="831913"/>
            </a:xfrm>
            <a:custGeom>
              <a:avLst/>
              <a:gdLst>
                <a:gd name="connsiteX0" fmla="*/ 2757942 w 2757942"/>
                <a:gd name="connsiteY0" fmla="*/ 495395 h 831913"/>
                <a:gd name="connsiteX1" fmla="*/ 2698601 w 2757942"/>
                <a:gd name="connsiteY1" fmla="*/ 391192 h 831913"/>
                <a:gd name="connsiteX2" fmla="*/ 2609638 w 2757942"/>
                <a:gd name="connsiteY2" fmla="*/ 369475 h 831913"/>
                <a:gd name="connsiteX3" fmla="*/ 2490290 w 2757942"/>
                <a:gd name="connsiteY3" fmla="*/ 369475 h 831913"/>
                <a:gd name="connsiteX4" fmla="*/ 2443141 w 2757942"/>
                <a:gd name="connsiteY4" fmla="*/ 372999 h 831913"/>
                <a:gd name="connsiteX5" fmla="*/ 2444570 w 2757942"/>
                <a:gd name="connsiteY5" fmla="*/ 369475 h 831913"/>
                <a:gd name="connsiteX6" fmla="*/ 2463715 w 2757942"/>
                <a:gd name="connsiteY6" fmla="*/ 218694 h 831913"/>
                <a:gd name="connsiteX7" fmla="*/ 2463715 w 2757942"/>
                <a:gd name="connsiteY7" fmla="*/ 213836 h 831913"/>
                <a:gd name="connsiteX8" fmla="*/ 2447523 w 2757942"/>
                <a:gd name="connsiteY8" fmla="*/ 122587 h 831913"/>
                <a:gd name="connsiteX9" fmla="*/ 2385801 w 2757942"/>
                <a:gd name="connsiteY9" fmla="*/ 45148 h 831913"/>
                <a:gd name="connsiteX10" fmla="*/ 2285979 w 2757942"/>
                <a:gd name="connsiteY10" fmla="*/ 16288 h 831913"/>
                <a:gd name="connsiteX11" fmla="*/ 2233591 w 2757942"/>
                <a:gd name="connsiteY11" fmla="*/ 23813 h 831913"/>
                <a:gd name="connsiteX12" fmla="*/ 2172536 w 2757942"/>
                <a:gd name="connsiteY12" fmla="*/ 9525 h 831913"/>
                <a:gd name="connsiteX13" fmla="*/ 2109290 w 2757942"/>
                <a:gd name="connsiteY13" fmla="*/ 22384 h 831913"/>
                <a:gd name="connsiteX14" fmla="*/ 2080143 w 2757942"/>
                <a:gd name="connsiteY14" fmla="*/ 12192 h 831913"/>
                <a:gd name="connsiteX15" fmla="*/ 2028518 w 2757942"/>
                <a:gd name="connsiteY15" fmla="*/ 5620 h 831913"/>
                <a:gd name="connsiteX16" fmla="*/ 1951365 w 2757942"/>
                <a:gd name="connsiteY16" fmla="*/ 21622 h 831913"/>
                <a:gd name="connsiteX17" fmla="*/ 1889548 w 2757942"/>
                <a:gd name="connsiteY17" fmla="*/ 62675 h 831913"/>
                <a:gd name="connsiteX18" fmla="*/ 1879737 w 2757942"/>
                <a:gd name="connsiteY18" fmla="*/ 72962 h 831913"/>
                <a:gd name="connsiteX19" fmla="*/ 1859639 w 2757942"/>
                <a:gd name="connsiteY19" fmla="*/ 47530 h 831913"/>
                <a:gd name="connsiteX20" fmla="*/ 1754769 w 2757942"/>
                <a:gd name="connsiteY20" fmla="*/ 5144 h 831913"/>
                <a:gd name="connsiteX21" fmla="*/ 1724003 w 2757942"/>
                <a:gd name="connsiteY21" fmla="*/ 8192 h 831913"/>
                <a:gd name="connsiteX22" fmla="*/ 1721241 w 2757942"/>
                <a:gd name="connsiteY22" fmla="*/ 8763 h 831913"/>
                <a:gd name="connsiteX23" fmla="*/ 1684094 w 2757942"/>
                <a:gd name="connsiteY23" fmla="*/ 23717 h 831913"/>
                <a:gd name="connsiteX24" fmla="*/ 1592463 w 2757942"/>
                <a:gd name="connsiteY24" fmla="*/ 4286 h 831913"/>
                <a:gd name="connsiteX25" fmla="*/ 1588844 w 2757942"/>
                <a:gd name="connsiteY25" fmla="*/ 4286 h 831913"/>
                <a:gd name="connsiteX26" fmla="*/ 1522454 w 2757942"/>
                <a:gd name="connsiteY26" fmla="*/ 16955 h 831913"/>
                <a:gd name="connsiteX27" fmla="*/ 1499975 w 2757942"/>
                <a:gd name="connsiteY27" fmla="*/ 27146 h 831913"/>
                <a:gd name="connsiteX28" fmla="*/ 1425585 w 2757942"/>
                <a:gd name="connsiteY28" fmla="*/ 4667 h 831913"/>
                <a:gd name="connsiteX29" fmla="*/ 1350909 w 2757942"/>
                <a:gd name="connsiteY29" fmla="*/ 23908 h 831913"/>
                <a:gd name="connsiteX30" fmla="*/ 1283567 w 2757942"/>
                <a:gd name="connsiteY30" fmla="*/ 7811 h 831913"/>
                <a:gd name="connsiteX31" fmla="*/ 1260041 w 2757942"/>
                <a:gd name="connsiteY31" fmla="*/ 9430 h 831913"/>
                <a:gd name="connsiteX32" fmla="*/ 1217273 w 2757942"/>
                <a:gd name="connsiteY32" fmla="*/ 20955 h 831913"/>
                <a:gd name="connsiteX33" fmla="*/ 1191270 w 2757942"/>
                <a:gd name="connsiteY33" fmla="*/ 12097 h 831913"/>
                <a:gd name="connsiteX34" fmla="*/ 1139645 w 2757942"/>
                <a:gd name="connsiteY34" fmla="*/ 5525 h 831913"/>
                <a:gd name="connsiteX35" fmla="*/ 1062492 w 2757942"/>
                <a:gd name="connsiteY35" fmla="*/ 21527 h 831913"/>
                <a:gd name="connsiteX36" fmla="*/ 1013343 w 2757942"/>
                <a:gd name="connsiteY36" fmla="*/ 51149 h 831913"/>
                <a:gd name="connsiteX37" fmla="*/ 1002485 w 2757942"/>
                <a:gd name="connsiteY37" fmla="*/ 40958 h 831913"/>
                <a:gd name="connsiteX38" fmla="*/ 886851 w 2757942"/>
                <a:gd name="connsiteY38" fmla="*/ 0 h 831913"/>
                <a:gd name="connsiteX39" fmla="*/ 882374 w 2757942"/>
                <a:gd name="connsiteY39" fmla="*/ 0 h 831913"/>
                <a:gd name="connsiteX40" fmla="*/ 808460 w 2757942"/>
                <a:gd name="connsiteY40" fmla="*/ 15431 h 831913"/>
                <a:gd name="connsiteX41" fmla="*/ 776933 w 2757942"/>
                <a:gd name="connsiteY41" fmla="*/ 34385 h 831913"/>
                <a:gd name="connsiteX42" fmla="*/ 695589 w 2757942"/>
                <a:gd name="connsiteY42" fmla="*/ 16288 h 831913"/>
                <a:gd name="connsiteX43" fmla="*/ 643202 w 2757942"/>
                <a:gd name="connsiteY43" fmla="*/ 23813 h 831913"/>
                <a:gd name="connsiteX44" fmla="*/ 582146 w 2757942"/>
                <a:gd name="connsiteY44" fmla="*/ 9525 h 831913"/>
                <a:gd name="connsiteX45" fmla="*/ 518043 w 2757942"/>
                <a:gd name="connsiteY45" fmla="*/ 22670 h 831913"/>
                <a:gd name="connsiteX46" fmla="*/ 516710 w 2757942"/>
                <a:gd name="connsiteY46" fmla="*/ 23336 h 831913"/>
                <a:gd name="connsiteX47" fmla="*/ 430985 w 2757942"/>
                <a:gd name="connsiteY47" fmla="*/ 3524 h 831913"/>
                <a:gd name="connsiteX48" fmla="*/ 369358 w 2757942"/>
                <a:gd name="connsiteY48" fmla="*/ 11716 h 831913"/>
                <a:gd name="connsiteX49" fmla="*/ 312303 w 2757942"/>
                <a:gd name="connsiteY49" fmla="*/ 34862 h 831913"/>
                <a:gd name="connsiteX50" fmla="*/ 305636 w 2757942"/>
                <a:gd name="connsiteY50" fmla="*/ 39338 h 831913"/>
                <a:gd name="connsiteX51" fmla="*/ 276203 w 2757942"/>
                <a:gd name="connsiteY51" fmla="*/ 20288 h 831913"/>
                <a:gd name="connsiteX52" fmla="*/ 195050 w 2757942"/>
                <a:gd name="connsiteY52" fmla="*/ 2000 h 831913"/>
                <a:gd name="connsiteX53" fmla="*/ 70273 w 2757942"/>
                <a:gd name="connsiteY53" fmla="*/ 53054 h 831913"/>
                <a:gd name="connsiteX54" fmla="*/ 15885 w 2757942"/>
                <a:gd name="connsiteY54" fmla="*/ 176594 h 831913"/>
                <a:gd name="connsiteX55" fmla="*/ 14552 w 2757942"/>
                <a:gd name="connsiteY55" fmla="*/ 184404 h 831913"/>
                <a:gd name="connsiteX56" fmla="*/ 14552 w 2757942"/>
                <a:gd name="connsiteY56" fmla="*/ 185071 h 831913"/>
                <a:gd name="connsiteX57" fmla="*/ 10456 w 2757942"/>
                <a:gd name="connsiteY57" fmla="*/ 209550 h 831913"/>
                <a:gd name="connsiteX58" fmla="*/ 2455 w 2757942"/>
                <a:gd name="connsiteY58" fmla="*/ 267462 h 831913"/>
                <a:gd name="connsiteX59" fmla="*/ 264 w 2757942"/>
                <a:gd name="connsiteY59" fmla="*/ 304229 h 831913"/>
                <a:gd name="connsiteX60" fmla="*/ 7884 w 2757942"/>
                <a:gd name="connsiteY60" fmla="*/ 365665 h 831913"/>
                <a:gd name="connsiteX61" fmla="*/ 39031 w 2757942"/>
                <a:gd name="connsiteY61" fmla="*/ 423482 h 831913"/>
                <a:gd name="connsiteX62" fmla="*/ 13218 w 2757942"/>
                <a:gd name="connsiteY62" fmla="*/ 505111 h 831913"/>
                <a:gd name="connsiteX63" fmla="*/ 10932 w 2757942"/>
                <a:gd name="connsiteY63" fmla="*/ 635889 h 831913"/>
                <a:gd name="connsiteX64" fmla="*/ 20267 w 2757942"/>
                <a:gd name="connsiteY64" fmla="*/ 740283 h 831913"/>
                <a:gd name="connsiteX65" fmla="*/ 84179 w 2757942"/>
                <a:gd name="connsiteY65" fmla="*/ 814388 h 831913"/>
                <a:gd name="connsiteX66" fmla="*/ 155712 w 2757942"/>
                <a:gd name="connsiteY66" fmla="*/ 830294 h 831913"/>
                <a:gd name="connsiteX67" fmla="*/ 159427 w 2757942"/>
                <a:gd name="connsiteY67" fmla="*/ 830294 h 831913"/>
                <a:gd name="connsiteX68" fmla="*/ 244104 w 2757942"/>
                <a:gd name="connsiteY68" fmla="*/ 816293 h 831913"/>
                <a:gd name="connsiteX69" fmla="*/ 294396 w 2757942"/>
                <a:gd name="connsiteY69" fmla="*/ 790480 h 831913"/>
                <a:gd name="connsiteX70" fmla="*/ 366310 w 2757942"/>
                <a:gd name="connsiteY70" fmla="*/ 824960 h 831913"/>
                <a:gd name="connsiteX71" fmla="*/ 368405 w 2757942"/>
                <a:gd name="connsiteY71" fmla="*/ 825437 h 831913"/>
                <a:gd name="connsiteX72" fmla="*/ 415935 w 2757942"/>
                <a:gd name="connsiteY72" fmla="*/ 830199 h 831913"/>
                <a:gd name="connsiteX73" fmla="*/ 492230 w 2757942"/>
                <a:gd name="connsiteY73" fmla="*/ 814864 h 831913"/>
                <a:gd name="connsiteX74" fmla="*/ 529092 w 2757942"/>
                <a:gd name="connsiteY74" fmla="*/ 794099 h 831913"/>
                <a:gd name="connsiteX75" fmla="*/ 596053 w 2757942"/>
                <a:gd name="connsiteY75" fmla="*/ 824865 h 831913"/>
                <a:gd name="connsiteX76" fmla="*/ 598148 w 2757942"/>
                <a:gd name="connsiteY76" fmla="*/ 825341 h 831913"/>
                <a:gd name="connsiteX77" fmla="*/ 645678 w 2757942"/>
                <a:gd name="connsiteY77" fmla="*/ 830104 h 831913"/>
                <a:gd name="connsiteX78" fmla="*/ 721973 w 2757942"/>
                <a:gd name="connsiteY78" fmla="*/ 814769 h 831913"/>
                <a:gd name="connsiteX79" fmla="*/ 739690 w 2757942"/>
                <a:gd name="connsiteY79" fmla="*/ 806196 h 831913"/>
                <a:gd name="connsiteX80" fmla="*/ 745024 w 2757942"/>
                <a:gd name="connsiteY80" fmla="*/ 809815 h 831913"/>
                <a:gd name="connsiteX81" fmla="*/ 815795 w 2757942"/>
                <a:gd name="connsiteY81" fmla="*/ 829342 h 831913"/>
                <a:gd name="connsiteX82" fmla="*/ 875802 w 2757942"/>
                <a:gd name="connsiteY82" fmla="*/ 818579 h 831913"/>
                <a:gd name="connsiteX83" fmla="*/ 936762 w 2757942"/>
                <a:gd name="connsiteY83" fmla="*/ 831723 h 831913"/>
                <a:gd name="connsiteX84" fmla="*/ 994198 w 2757942"/>
                <a:gd name="connsiteY84" fmla="*/ 819912 h 831913"/>
                <a:gd name="connsiteX85" fmla="*/ 1031917 w 2757942"/>
                <a:gd name="connsiteY85" fmla="*/ 794099 h 831913"/>
                <a:gd name="connsiteX86" fmla="*/ 1057253 w 2757942"/>
                <a:gd name="connsiteY86" fmla="*/ 809625 h 831913"/>
                <a:gd name="connsiteX87" fmla="*/ 1149360 w 2757942"/>
                <a:gd name="connsiteY87" fmla="*/ 829818 h 831913"/>
                <a:gd name="connsiteX88" fmla="*/ 1239943 w 2757942"/>
                <a:gd name="connsiteY88" fmla="*/ 816293 h 831913"/>
                <a:gd name="connsiteX89" fmla="*/ 1246229 w 2757942"/>
                <a:gd name="connsiteY89" fmla="*/ 819055 h 831913"/>
                <a:gd name="connsiteX90" fmla="*/ 1300427 w 2757942"/>
                <a:gd name="connsiteY90" fmla="*/ 829437 h 831913"/>
                <a:gd name="connsiteX91" fmla="*/ 1347861 w 2757942"/>
                <a:gd name="connsiteY91" fmla="*/ 822484 h 831913"/>
                <a:gd name="connsiteX92" fmla="*/ 1382627 w 2757942"/>
                <a:gd name="connsiteY92" fmla="*/ 806577 h 831913"/>
                <a:gd name="connsiteX93" fmla="*/ 1421680 w 2757942"/>
                <a:gd name="connsiteY93" fmla="*/ 822579 h 831913"/>
                <a:gd name="connsiteX94" fmla="*/ 1470448 w 2757942"/>
                <a:gd name="connsiteY94" fmla="*/ 830199 h 831913"/>
                <a:gd name="connsiteX95" fmla="*/ 1477020 w 2757942"/>
                <a:gd name="connsiteY95" fmla="*/ 830294 h 831913"/>
                <a:gd name="connsiteX96" fmla="*/ 1515215 w 2757942"/>
                <a:gd name="connsiteY96" fmla="*/ 827342 h 831913"/>
                <a:gd name="connsiteX97" fmla="*/ 1565317 w 2757942"/>
                <a:gd name="connsiteY97" fmla="*/ 813149 h 831913"/>
                <a:gd name="connsiteX98" fmla="*/ 1595987 w 2757942"/>
                <a:gd name="connsiteY98" fmla="*/ 823722 h 831913"/>
                <a:gd name="connsiteX99" fmla="*/ 1656852 w 2757942"/>
                <a:gd name="connsiteY99" fmla="*/ 831913 h 831913"/>
                <a:gd name="connsiteX100" fmla="*/ 1791917 w 2757942"/>
                <a:gd name="connsiteY100" fmla="*/ 798767 h 831913"/>
                <a:gd name="connsiteX101" fmla="*/ 1844018 w 2757942"/>
                <a:gd name="connsiteY101" fmla="*/ 822579 h 831913"/>
                <a:gd name="connsiteX102" fmla="*/ 1892786 w 2757942"/>
                <a:gd name="connsiteY102" fmla="*/ 830199 h 831913"/>
                <a:gd name="connsiteX103" fmla="*/ 1899359 w 2757942"/>
                <a:gd name="connsiteY103" fmla="*/ 830294 h 831913"/>
                <a:gd name="connsiteX104" fmla="*/ 1937554 w 2757942"/>
                <a:gd name="connsiteY104" fmla="*/ 827342 h 831913"/>
                <a:gd name="connsiteX105" fmla="*/ 2000419 w 2757942"/>
                <a:gd name="connsiteY105" fmla="*/ 807339 h 831913"/>
                <a:gd name="connsiteX106" fmla="*/ 2006324 w 2757942"/>
                <a:gd name="connsiteY106" fmla="*/ 804196 h 831913"/>
                <a:gd name="connsiteX107" fmla="*/ 2016516 w 2757942"/>
                <a:gd name="connsiteY107" fmla="*/ 809720 h 831913"/>
                <a:gd name="connsiteX108" fmla="*/ 2108623 w 2757942"/>
                <a:gd name="connsiteY108" fmla="*/ 829913 h 831913"/>
                <a:gd name="connsiteX109" fmla="*/ 2220161 w 2757942"/>
                <a:gd name="connsiteY109" fmla="*/ 807339 h 831913"/>
                <a:gd name="connsiteX110" fmla="*/ 2266071 w 2757942"/>
                <a:gd name="connsiteY110" fmla="*/ 824960 h 831913"/>
                <a:gd name="connsiteX111" fmla="*/ 2268167 w 2757942"/>
                <a:gd name="connsiteY111" fmla="*/ 825437 h 831913"/>
                <a:gd name="connsiteX112" fmla="*/ 2315696 w 2757942"/>
                <a:gd name="connsiteY112" fmla="*/ 830199 h 831913"/>
                <a:gd name="connsiteX113" fmla="*/ 2391992 w 2757942"/>
                <a:gd name="connsiteY113" fmla="*/ 814864 h 831913"/>
                <a:gd name="connsiteX114" fmla="*/ 2439426 w 2757942"/>
                <a:gd name="connsiteY114" fmla="*/ 785813 h 831913"/>
                <a:gd name="connsiteX115" fmla="*/ 2468382 w 2757942"/>
                <a:gd name="connsiteY115" fmla="*/ 810292 h 831913"/>
                <a:gd name="connsiteX116" fmla="*/ 2542201 w 2757942"/>
                <a:gd name="connsiteY116" fmla="*/ 830294 h 831913"/>
                <a:gd name="connsiteX117" fmla="*/ 2672789 w 2757942"/>
                <a:gd name="connsiteY117" fmla="*/ 735806 h 831913"/>
                <a:gd name="connsiteX118" fmla="*/ 2679837 w 2757942"/>
                <a:gd name="connsiteY118" fmla="*/ 654939 h 831913"/>
                <a:gd name="connsiteX119" fmla="*/ 2679837 w 2757942"/>
                <a:gd name="connsiteY119" fmla="*/ 620554 h 831913"/>
                <a:gd name="connsiteX120" fmla="*/ 2681742 w 2757942"/>
                <a:gd name="connsiteY120" fmla="*/ 619697 h 831913"/>
                <a:gd name="connsiteX121" fmla="*/ 2740607 w 2757942"/>
                <a:gd name="connsiteY121" fmla="*/ 566357 h 831913"/>
                <a:gd name="connsiteX122" fmla="*/ 2757942 w 2757942"/>
                <a:gd name="connsiteY122" fmla="*/ 497586 h 831913"/>
                <a:gd name="connsiteX123" fmla="*/ 2757942 w 2757942"/>
                <a:gd name="connsiteY123" fmla="*/ 495300 h 83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757942" h="831913">
                  <a:moveTo>
                    <a:pt x="2757942" y="495395"/>
                  </a:moveTo>
                  <a:cubicBezTo>
                    <a:pt x="2756894" y="451485"/>
                    <a:pt x="2735273" y="413480"/>
                    <a:pt x="2698601" y="391192"/>
                  </a:cubicBezTo>
                  <a:cubicBezTo>
                    <a:pt x="2674503" y="376619"/>
                    <a:pt x="2645357" y="369475"/>
                    <a:pt x="2609638" y="369475"/>
                  </a:cubicBezTo>
                  <a:lnTo>
                    <a:pt x="2490290" y="369475"/>
                  </a:lnTo>
                  <a:cubicBezTo>
                    <a:pt x="2471716" y="369665"/>
                    <a:pt x="2456381" y="370808"/>
                    <a:pt x="2443141" y="372999"/>
                  </a:cubicBezTo>
                  <a:cubicBezTo>
                    <a:pt x="2443617" y="371761"/>
                    <a:pt x="2444093" y="370713"/>
                    <a:pt x="2444570" y="369475"/>
                  </a:cubicBezTo>
                  <a:cubicBezTo>
                    <a:pt x="2456667" y="335947"/>
                    <a:pt x="2462762" y="288036"/>
                    <a:pt x="2463715" y="218694"/>
                  </a:cubicBezTo>
                  <a:lnTo>
                    <a:pt x="2463715" y="213836"/>
                  </a:lnTo>
                  <a:cubicBezTo>
                    <a:pt x="2463715" y="179642"/>
                    <a:pt x="2458286" y="148971"/>
                    <a:pt x="2447523" y="122587"/>
                  </a:cubicBezTo>
                  <a:cubicBezTo>
                    <a:pt x="2434283" y="90011"/>
                    <a:pt x="2413518" y="63913"/>
                    <a:pt x="2385801" y="45148"/>
                  </a:cubicBezTo>
                  <a:cubicBezTo>
                    <a:pt x="2357702" y="26003"/>
                    <a:pt x="2324079" y="16288"/>
                    <a:pt x="2285979" y="16288"/>
                  </a:cubicBezTo>
                  <a:cubicBezTo>
                    <a:pt x="2268643" y="16288"/>
                    <a:pt x="2251117" y="18860"/>
                    <a:pt x="2233591" y="23813"/>
                  </a:cubicBezTo>
                  <a:cubicBezTo>
                    <a:pt x="2214731" y="14383"/>
                    <a:pt x="2194062" y="9525"/>
                    <a:pt x="2172536" y="9525"/>
                  </a:cubicBezTo>
                  <a:cubicBezTo>
                    <a:pt x="2147961" y="9525"/>
                    <a:pt x="2127292" y="13716"/>
                    <a:pt x="2109290" y="22384"/>
                  </a:cubicBezTo>
                  <a:cubicBezTo>
                    <a:pt x="2099765" y="18098"/>
                    <a:pt x="2090049" y="14669"/>
                    <a:pt x="2080143" y="12192"/>
                  </a:cubicBezTo>
                  <a:cubicBezTo>
                    <a:pt x="2062617" y="7811"/>
                    <a:pt x="2045186" y="5620"/>
                    <a:pt x="2028518" y="5620"/>
                  </a:cubicBezTo>
                  <a:cubicBezTo>
                    <a:pt x="2002038" y="5620"/>
                    <a:pt x="1976130" y="11049"/>
                    <a:pt x="1951365" y="21622"/>
                  </a:cubicBezTo>
                  <a:cubicBezTo>
                    <a:pt x="1927267" y="31909"/>
                    <a:pt x="1906407" y="45720"/>
                    <a:pt x="1889548" y="62675"/>
                  </a:cubicBezTo>
                  <a:cubicBezTo>
                    <a:pt x="1886119" y="66104"/>
                    <a:pt x="1882880" y="69533"/>
                    <a:pt x="1879737" y="72962"/>
                  </a:cubicBezTo>
                  <a:cubicBezTo>
                    <a:pt x="1874022" y="63913"/>
                    <a:pt x="1867450" y="55340"/>
                    <a:pt x="1859639" y="47530"/>
                  </a:cubicBezTo>
                  <a:cubicBezTo>
                    <a:pt x="1831922" y="19812"/>
                    <a:pt x="1795631" y="5144"/>
                    <a:pt x="1754769" y="5144"/>
                  </a:cubicBezTo>
                  <a:cubicBezTo>
                    <a:pt x="1744482" y="5144"/>
                    <a:pt x="1734100" y="6191"/>
                    <a:pt x="1724003" y="8192"/>
                  </a:cubicBezTo>
                  <a:lnTo>
                    <a:pt x="1721241" y="8763"/>
                  </a:lnTo>
                  <a:cubicBezTo>
                    <a:pt x="1707716" y="11906"/>
                    <a:pt x="1695238" y="17050"/>
                    <a:pt x="1684094" y="23717"/>
                  </a:cubicBezTo>
                  <a:cubicBezTo>
                    <a:pt x="1657614" y="10859"/>
                    <a:pt x="1626944" y="4286"/>
                    <a:pt x="1592463" y="4286"/>
                  </a:cubicBezTo>
                  <a:lnTo>
                    <a:pt x="1588844" y="4286"/>
                  </a:lnTo>
                  <a:cubicBezTo>
                    <a:pt x="1565984" y="4763"/>
                    <a:pt x="1543600" y="9049"/>
                    <a:pt x="1522454" y="16955"/>
                  </a:cubicBezTo>
                  <a:cubicBezTo>
                    <a:pt x="1514644" y="19907"/>
                    <a:pt x="1507214" y="23336"/>
                    <a:pt x="1499975" y="27146"/>
                  </a:cubicBezTo>
                  <a:cubicBezTo>
                    <a:pt x="1478068" y="12478"/>
                    <a:pt x="1452731" y="4667"/>
                    <a:pt x="1425585" y="4667"/>
                  </a:cubicBezTo>
                  <a:cubicBezTo>
                    <a:pt x="1398439" y="4667"/>
                    <a:pt x="1372531" y="11144"/>
                    <a:pt x="1350909" y="23908"/>
                  </a:cubicBezTo>
                  <a:cubicBezTo>
                    <a:pt x="1333859" y="14859"/>
                    <a:pt x="1311571" y="7811"/>
                    <a:pt x="1283567" y="7811"/>
                  </a:cubicBezTo>
                  <a:cubicBezTo>
                    <a:pt x="1277186" y="7811"/>
                    <a:pt x="1270232" y="8287"/>
                    <a:pt x="1260041" y="9430"/>
                  </a:cubicBezTo>
                  <a:cubicBezTo>
                    <a:pt x="1244515" y="11144"/>
                    <a:pt x="1230037" y="15145"/>
                    <a:pt x="1217273" y="20955"/>
                  </a:cubicBezTo>
                  <a:cubicBezTo>
                    <a:pt x="1208701" y="17336"/>
                    <a:pt x="1200033" y="14288"/>
                    <a:pt x="1191270" y="12097"/>
                  </a:cubicBezTo>
                  <a:cubicBezTo>
                    <a:pt x="1173744" y="7715"/>
                    <a:pt x="1156313" y="5525"/>
                    <a:pt x="1139645" y="5525"/>
                  </a:cubicBezTo>
                  <a:cubicBezTo>
                    <a:pt x="1113165" y="5525"/>
                    <a:pt x="1087257" y="10954"/>
                    <a:pt x="1062492" y="21527"/>
                  </a:cubicBezTo>
                  <a:cubicBezTo>
                    <a:pt x="1044109" y="29432"/>
                    <a:pt x="1027631" y="39338"/>
                    <a:pt x="1013343" y="51149"/>
                  </a:cubicBezTo>
                  <a:cubicBezTo>
                    <a:pt x="1009914" y="47625"/>
                    <a:pt x="1006295" y="44196"/>
                    <a:pt x="1002485" y="40958"/>
                  </a:cubicBezTo>
                  <a:cubicBezTo>
                    <a:pt x="971528" y="14859"/>
                    <a:pt x="932571" y="1048"/>
                    <a:pt x="886851" y="0"/>
                  </a:cubicBezTo>
                  <a:lnTo>
                    <a:pt x="882374" y="0"/>
                  </a:lnTo>
                  <a:cubicBezTo>
                    <a:pt x="855704" y="0"/>
                    <a:pt x="830844" y="5144"/>
                    <a:pt x="808460" y="15431"/>
                  </a:cubicBezTo>
                  <a:cubicBezTo>
                    <a:pt x="797126" y="20669"/>
                    <a:pt x="786553" y="26956"/>
                    <a:pt x="776933" y="34385"/>
                  </a:cubicBezTo>
                  <a:cubicBezTo>
                    <a:pt x="752930" y="22384"/>
                    <a:pt x="725688" y="16288"/>
                    <a:pt x="695589" y="16288"/>
                  </a:cubicBezTo>
                  <a:cubicBezTo>
                    <a:pt x="678254" y="16288"/>
                    <a:pt x="660728" y="18860"/>
                    <a:pt x="643202" y="23813"/>
                  </a:cubicBezTo>
                  <a:cubicBezTo>
                    <a:pt x="624342" y="14383"/>
                    <a:pt x="603673" y="9525"/>
                    <a:pt x="582146" y="9525"/>
                  </a:cubicBezTo>
                  <a:cubicBezTo>
                    <a:pt x="557191" y="9525"/>
                    <a:pt x="536236" y="13811"/>
                    <a:pt x="518043" y="22670"/>
                  </a:cubicBezTo>
                  <a:cubicBezTo>
                    <a:pt x="517567" y="22860"/>
                    <a:pt x="517186" y="23146"/>
                    <a:pt x="516710" y="23336"/>
                  </a:cubicBezTo>
                  <a:cubicBezTo>
                    <a:pt x="490992" y="10192"/>
                    <a:pt x="462227" y="3524"/>
                    <a:pt x="430985" y="3524"/>
                  </a:cubicBezTo>
                  <a:cubicBezTo>
                    <a:pt x="410982" y="3524"/>
                    <a:pt x="390313" y="6287"/>
                    <a:pt x="369358" y="11716"/>
                  </a:cubicBezTo>
                  <a:cubicBezTo>
                    <a:pt x="346688" y="17621"/>
                    <a:pt x="328115" y="25146"/>
                    <a:pt x="312303" y="34862"/>
                  </a:cubicBezTo>
                  <a:cubicBezTo>
                    <a:pt x="310017" y="36290"/>
                    <a:pt x="307922" y="37910"/>
                    <a:pt x="305636" y="39338"/>
                  </a:cubicBezTo>
                  <a:cubicBezTo>
                    <a:pt x="296587" y="32099"/>
                    <a:pt x="286871" y="25622"/>
                    <a:pt x="276203" y="20288"/>
                  </a:cubicBezTo>
                  <a:cubicBezTo>
                    <a:pt x="252200" y="8192"/>
                    <a:pt x="224864" y="2000"/>
                    <a:pt x="195050" y="2000"/>
                  </a:cubicBezTo>
                  <a:cubicBezTo>
                    <a:pt x="132281" y="2000"/>
                    <a:pt x="92561" y="29718"/>
                    <a:pt x="70273" y="53054"/>
                  </a:cubicBezTo>
                  <a:cubicBezTo>
                    <a:pt x="42841" y="81820"/>
                    <a:pt x="25029" y="122301"/>
                    <a:pt x="15885" y="176594"/>
                  </a:cubicBezTo>
                  <a:lnTo>
                    <a:pt x="14552" y="184404"/>
                  </a:lnTo>
                  <a:lnTo>
                    <a:pt x="14552" y="185071"/>
                  </a:lnTo>
                  <a:cubicBezTo>
                    <a:pt x="13694" y="190214"/>
                    <a:pt x="12361" y="198406"/>
                    <a:pt x="10456" y="209550"/>
                  </a:cubicBezTo>
                  <a:cubicBezTo>
                    <a:pt x="6455" y="233458"/>
                    <a:pt x="3884" y="252413"/>
                    <a:pt x="2455" y="267462"/>
                  </a:cubicBezTo>
                  <a:cubicBezTo>
                    <a:pt x="1121" y="281654"/>
                    <a:pt x="359" y="293751"/>
                    <a:pt x="264" y="304229"/>
                  </a:cubicBezTo>
                  <a:cubicBezTo>
                    <a:pt x="-879" y="324136"/>
                    <a:pt x="1693" y="344805"/>
                    <a:pt x="7884" y="365665"/>
                  </a:cubicBezTo>
                  <a:cubicBezTo>
                    <a:pt x="14552" y="388430"/>
                    <a:pt x="25029" y="407765"/>
                    <a:pt x="39031" y="423482"/>
                  </a:cubicBezTo>
                  <a:cubicBezTo>
                    <a:pt x="17600" y="454533"/>
                    <a:pt x="14456" y="490347"/>
                    <a:pt x="13218" y="505111"/>
                  </a:cubicBezTo>
                  <a:cubicBezTo>
                    <a:pt x="12266" y="517589"/>
                    <a:pt x="10932" y="544640"/>
                    <a:pt x="10932" y="635889"/>
                  </a:cubicBezTo>
                  <a:cubicBezTo>
                    <a:pt x="10932" y="687800"/>
                    <a:pt x="13694" y="718185"/>
                    <a:pt x="20267" y="740283"/>
                  </a:cubicBezTo>
                  <a:cubicBezTo>
                    <a:pt x="29601" y="772478"/>
                    <a:pt x="52366" y="798767"/>
                    <a:pt x="84179" y="814388"/>
                  </a:cubicBezTo>
                  <a:cubicBezTo>
                    <a:pt x="104468" y="824389"/>
                    <a:pt x="128375" y="829723"/>
                    <a:pt x="155712" y="830294"/>
                  </a:cubicBezTo>
                  <a:lnTo>
                    <a:pt x="159427" y="830294"/>
                  </a:lnTo>
                  <a:cubicBezTo>
                    <a:pt x="189240" y="830294"/>
                    <a:pt x="217720" y="825627"/>
                    <a:pt x="244104" y="816293"/>
                  </a:cubicBezTo>
                  <a:cubicBezTo>
                    <a:pt x="262202" y="809815"/>
                    <a:pt x="279061" y="801243"/>
                    <a:pt x="294396" y="790480"/>
                  </a:cubicBezTo>
                  <a:cubicBezTo>
                    <a:pt x="314589" y="806387"/>
                    <a:pt x="338687" y="817912"/>
                    <a:pt x="366310" y="824960"/>
                  </a:cubicBezTo>
                  <a:lnTo>
                    <a:pt x="368405" y="825437"/>
                  </a:lnTo>
                  <a:cubicBezTo>
                    <a:pt x="382502" y="828675"/>
                    <a:pt x="398028" y="830199"/>
                    <a:pt x="415935" y="830199"/>
                  </a:cubicBezTo>
                  <a:cubicBezTo>
                    <a:pt x="441938" y="830199"/>
                    <a:pt x="467561" y="825056"/>
                    <a:pt x="492230" y="814864"/>
                  </a:cubicBezTo>
                  <a:cubicBezTo>
                    <a:pt x="505375" y="809435"/>
                    <a:pt x="517662" y="802481"/>
                    <a:pt x="529092" y="794099"/>
                  </a:cubicBezTo>
                  <a:cubicBezTo>
                    <a:pt x="548237" y="808101"/>
                    <a:pt x="570621" y="818483"/>
                    <a:pt x="596053" y="824865"/>
                  </a:cubicBezTo>
                  <a:lnTo>
                    <a:pt x="598148" y="825341"/>
                  </a:lnTo>
                  <a:cubicBezTo>
                    <a:pt x="612245" y="828580"/>
                    <a:pt x="627771" y="830104"/>
                    <a:pt x="645678" y="830104"/>
                  </a:cubicBezTo>
                  <a:cubicBezTo>
                    <a:pt x="671681" y="830104"/>
                    <a:pt x="697304" y="824960"/>
                    <a:pt x="721973" y="814769"/>
                  </a:cubicBezTo>
                  <a:cubicBezTo>
                    <a:pt x="728069" y="812292"/>
                    <a:pt x="733975" y="809339"/>
                    <a:pt x="739690" y="806196"/>
                  </a:cubicBezTo>
                  <a:cubicBezTo>
                    <a:pt x="741500" y="807434"/>
                    <a:pt x="743214" y="808673"/>
                    <a:pt x="745024" y="809815"/>
                  </a:cubicBezTo>
                  <a:cubicBezTo>
                    <a:pt x="765693" y="822770"/>
                    <a:pt x="789506" y="829342"/>
                    <a:pt x="815795" y="829342"/>
                  </a:cubicBezTo>
                  <a:cubicBezTo>
                    <a:pt x="831701" y="829342"/>
                    <a:pt x="853704" y="828008"/>
                    <a:pt x="875802" y="818579"/>
                  </a:cubicBezTo>
                  <a:cubicBezTo>
                    <a:pt x="891233" y="826008"/>
                    <a:pt x="911330" y="831723"/>
                    <a:pt x="936762" y="831723"/>
                  </a:cubicBezTo>
                  <a:cubicBezTo>
                    <a:pt x="956765" y="831723"/>
                    <a:pt x="976005" y="827723"/>
                    <a:pt x="994198" y="819912"/>
                  </a:cubicBezTo>
                  <a:cubicBezTo>
                    <a:pt x="1008485" y="813721"/>
                    <a:pt x="1021154" y="804863"/>
                    <a:pt x="1031917" y="794099"/>
                  </a:cubicBezTo>
                  <a:cubicBezTo>
                    <a:pt x="1039918" y="799910"/>
                    <a:pt x="1048300" y="805148"/>
                    <a:pt x="1057253" y="809625"/>
                  </a:cubicBezTo>
                  <a:cubicBezTo>
                    <a:pt x="1084304" y="823055"/>
                    <a:pt x="1115356" y="829818"/>
                    <a:pt x="1149360" y="829818"/>
                  </a:cubicBezTo>
                  <a:cubicBezTo>
                    <a:pt x="1183364" y="829818"/>
                    <a:pt x="1214511" y="825246"/>
                    <a:pt x="1239943" y="816293"/>
                  </a:cubicBezTo>
                  <a:cubicBezTo>
                    <a:pt x="1242038" y="817245"/>
                    <a:pt x="1244134" y="818198"/>
                    <a:pt x="1246229" y="819055"/>
                  </a:cubicBezTo>
                  <a:cubicBezTo>
                    <a:pt x="1263470" y="825913"/>
                    <a:pt x="1281662" y="829437"/>
                    <a:pt x="1300427" y="829437"/>
                  </a:cubicBezTo>
                  <a:cubicBezTo>
                    <a:pt x="1316619" y="829437"/>
                    <a:pt x="1332621" y="827056"/>
                    <a:pt x="1347861" y="822484"/>
                  </a:cubicBezTo>
                  <a:cubicBezTo>
                    <a:pt x="1360625" y="818674"/>
                    <a:pt x="1372150" y="813245"/>
                    <a:pt x="1382627" y="806577"/>
                  </a:cubicBezTo>
                  <a:cubicBezTo>
                    <a:pt x="1395296" y="813530"/>
                    <a:pt x="1408345" y="818960"/>
                    <a:pt x="1421680" y="822579"/>
                  </a:cubicBezTo>
                  <a:cubicBezTo>
                    <a:pt x="1438539" y="827151"/>
                    <a:pt x="1455017" y="829723"/>
                    <a:pt x="1470448" y="830199"/>
                  </a:cubicBezTo>
                  <a:cubicBezTo>
                    <a:pt x="1472543" y="830199"/>
                    <a:pt x="1474829" y="830294"/>
                    <a:pt x="1477020" y="830294"/>
                  </a:cubicBezTo>
                  <a:cubicBezTo>
                    <a:pt x="1488736" y="830294"/>
                    <a:pt x="1501309" y="829342"/>
                    <a:pt x="1515215" y="827342"/>
                  </a:cubicBezTo>
                  <a:cubicBezTo>
                    <a:pt x="1532075" y="824960"/>
                    <a:pt x="1548839" y="820103"/>
                    <a:pt x="1565317" y="813149"/>
                  </a:cubicBezTo>
                  <a:cubicBezTo>
                    <a:pt x="1574747" y="817340"/>
                    <a:pt x="1584938" y="820865"/>
                    <a:pt x="1595987" y="823722"/>
                  </a:cubicBezTo>
                  <a:cubicBezTo>
                    <a:pt x="1617038" y="829151"/>
                    <a:pt x="1637516" y="831913"/>
                    <a:pt x="1656852" y="831913"/>
                  </a:cubicBezTo>
                  <a:cubicBezTo>
                    <a:pt x="1715050" y="831913"/>
                    <a:pt x="1759341" y="819150"/>
                    <a:pt x="1791917" y="798767"/>
                  </a:cubicBezTo>
                  <a:cubicBezTo>
                    <a:pt x="1808490" y="809625"/>
                    <a:pt x="1826016" y="817817"/>
                    <a:pt x="1844018" y="822579"/>
                  </a:cubicBezTo>
                  <a:cubicBezTo>
                    <a:pt x="1860878" y="827151"/>
                    <a:pt x="1877356" y="829723"/>
                    <a:pt x="1892786" y="830199"/>
                  </a:cubicBezTo>
                  <a:cubicBezTo>
                    <a:pt x="1894882" y="830199"/>
                    <a:pt x="1897168" y="830294"/>
                    <a:pt x="1899359" y="830294"/>
                  </a:cubicBezTo>
                  <a:cubicBezTo>
                    <a:pt x="1911074" y="830294"/>
                    <a:pt x="1923647" y="829342"/>
                    <a:pt x="1937554" y="827342"/>
                  </a:cubicBezTo>
                  <a:cubicBezTo>
                    <a:pt x="1958795" y="824294"/>
                    <a:pt x="1979940" y="817531"/>
                    <a:pt x="2000419" y="807339"/>
                  </a:cubicBezTo>
                  <a:cubicBezTo>
                    <a:pt x="2002419" y="806291"/>
                    <a:pt x="2004324" y="805244"/>
                    <a:pt x="2006324" y="804196"/>
                  </a:cubicBezTo>
                  <a:cubicBezTo>
                    <a:pt x="2009658" y="806101"/>
                    <a:pt x="2012992" y="808006"/>
                    <a:pt x="2016516" y="809720"/>
                  </a:cubicBezTo>
                  <a:cubicBezTo>
                    <a:pt x="2043567" y="823151"/>
                    <a:pt x="2074619" y="829913"/>
                    <a:pt x="2108623" y="829913"/>
                  </a:cubicBezTo>
                  <a:cubicBezTo>
                    <a:pt x="2154152" y="829913"/>
                    <a:pt x="2190729" y="822484"/>
                    <a:pt x="2220161" y="807339"/>
                  </a:cubicBezTo>
                  <a:cubicBezTo>
                    <a:pt x="2234163" y="814769"/>
                    <a:pt x="2249402" y="820769"/>
                    <a:pt x="2266071" y="824960"/>
                  </a:cubicBezTo>
                  <a:lnTo>
                    <a:pt x="2268167" y="825437"/>
                  </a:lnTo>
                  <a:cubicBezTo>
                    <a:pt x="2282264" y="828675"/>
                    <a:pt x="2297789" y="830199"/>
                    <a:pt x="2315696" y="830199"/>
                  </a:cubicBezTo>
                  <a:cubicBezTo>
                    <a:pt x="2341700" y="830199"/>
                    <a:pt x="2367322" y="825056"/>
                    <a:pt x="2391992" y="814864"/>
                  </a:cubicBezTo>
                  <a:cubicBezTo>
                    <a:pt x="2409232" y="807720"/>
                    <a:pt x="2425139" y="798005"/>
                    <a:pt x="2439426" y="785813"/>
                  </a:cubicBezTo>
                  <a:cubicBezTo>
                    <a:pt x="2447618" y="795242"/>
                    <a:pt x="2457333" y="803529"/>
                    <a:pt x="2468382" y="810292"/>
                  </a:cubicBezTo>
                  <a:cubicBezTo>
                    <a:pt x="2490194" y="823532"/>
                    <a:pt x="2515055" y="830294"/>
                    <a:pt x="2542201" y="830294"/>
                  </a:cubicBezTo>
                  <a:cubicBezTo>
                    <a:pt x="2620782" y="830294"/>
                    <a:pt x="2661073" y="782003"/>
                    <a:pt x="2672789" y="735806"/>
                  </a:cubicBezTo>
                  <a:cubicBezTo>
                    <a:pt x="2677646" y="715804"/>
                    <a:pt x="2679837" y="690848"/>
                    <a:pt x="2679837" y="654939"/>
                  </a:cubicBezTo>
                  <a:lnTo>
                    <a:pt x="2679837" y="620554"/>
                  </a:lnTo>
                  <a:cubicBezTo>
                    <a:pt x="2680504" y="620268"/>
                    <a:pt x="2681076" y="619982"/>
                    <a:pt x="2681742" y="619697"/>
                  </a:cubicBezTo>
                  <a:cubicBezTo>
                    <a:pt x="2707174" y="607695"/>
                    <a:pt x="2727558" y="589312"/>
                    <a:pt x="2740607" y="566357"/>
                  </a:cubicBezTo>
                  <a:cubicBezTo>
                    <a:pt x="2752132" y="546068"/>
                    <a:pt x="2757942" y="522923"/>
                    <a:pt x="2757942" y="497586"/>
                  </a:cubicBezTo>
                  <a:lnTo>
                    <a:pt x="2757942" y="495300"/>
                  </a:ln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39" name="Graphic 6">
              <a:extLst>
                <a:ext uri="{FF2B5EF4-FFF2-40B4-BE49-F238E27FC236}">
                  <a16:creationId xmlns:a16="http://schemas.microsoft.com/office/drawing/2014/main" id="{0BA94A58-83A3-A31C-4BE0-05B3EC679CC9}"/>
                </a:ext>
              </a:extLst>
            </p:cNvPr>
            <p:cNvGrpSpPr/>
            <p:nvPr/>
          </p:nvGrpSpPr>
          <p:grpSpPr>
            <a:xfrm>
              <a:off x="6948103" y="3709341"/>
              <a:ext cx="2567299" cy="641604"/>
              <a:chOff x="6948103" y="3709341"/>
              <a:chExt cx="2567299" cy="641604"/>
            </a:xfrm>
            <a:solidFill>
              <a:srgbClr val="B2BF33"/>
            </a:solidFill>
          </p:grpSpPr>
          <p:sp>
            <p:nvSpPr>
              <p:cNvPr id="40" name="Vrije vorm: vorm 39">
                <a:extLst>
                  <a:ext uri="{FF2B5EF4-FFF2-40B4-BE49-F238E27FC236}">
                    <a16:creationId xmlns:a16="http://schemas.microsoft.com/office/drawing/2014/main" id="{D51C373C-B4DA-5761-28F6-8475236B07DD}"/>
                  </a:ext>
                </a:extLst>
              </p:cNvPr>
              <p:cNvSpPr/>
              <p:nvPr/>
            </p:nvSpPr>
            <p:spPr>
              <a:xfrm>
                <a:off x="6948103" y="3711245"/>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6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5"/>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6"/>
                    </a:cubicBezTo>
                    <a:cubicBezTo>
                      <a:pt x="112993" y="68771"/>
                      <a:pt x="108421" y="63818"/>
                      <a:pt x="102801" y="63818"/>
                    </a:cubicBezTo>
                    <a:close/>
                  </a:path>
                </a:pathLst>
              </a:custGeom>
              <a:grpFill/>
              <a:ln w="9525" cap="flat">
                <a:noFill/>
                <a:prstDash val="solid"/>
                <a:miter/>
              </a:ln>
            </p:spPr>
            <p:txBody>
              <a:bodyPr rtlCol="0" anchor="ctr"/>
              <a:lstStyle/>
              <a:p>
                <a:endParaRPr lang="nl-BE"/>
              </a:p>
            </p:txBody>
          </p:sp>
          <p:sp>
            <p:nvSpPr>
              <p:cNvPr id="41" name="Vrije vorm: vorm 40">
                <a:extLst>
                  <a:ext uri="{FF2B5EF4-FFF2-40B4-BE49-F238E27FC236}">
                    <a16:creationId xmlns:a16="http://schemas.microsoft.com/office/drawing/2014/main" id="{D6A2CCCF-75EE-975E-E5F6-C640AAE4707E}"/>
                  </a:ext>
                </a:extLst>
              </p:cNvPr>
              <p:cNvSpPr/>
              <p:nvPr/>
            </p:nvSpPr>
            <p:spPr>
              <a:xfrm>
                <a:off x="7169300" y="3712865"/>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4"/>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3"/>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250"/>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50"/>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42" name="Vrije vorm: vorm 41">
                <a:extLst>
                  <a:ext uri="{FF2B5EF4-FFF2-40B4-BE49-F238E27FC236}">
                    <a16:creationId xmlns:a16="http://schemas.microsoft.com/office/drawing/2014/main" id="{5AD56CE8-F6D6-877A-ABDF-31CD2BA6291C}"/>
                  </a:ext>
                </a:extLst>
              </p:cNvPr>
              <p:cNvSpPr/>
              <p:nvPr/>
            </p:nvSpPr>
            <p:spPr>
              <a:xfrm>
                <a:off x="7399615" y="3718961"/>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6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7"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9" y="255175"/>
                      <a:pt x="19717" y="250888"/>
                      <a:pt x="17716" y="245650"/>
                    </a:cubicBezTo>
                    <a:cubicBezTo>
                      <a:pt x="15716" y="240316"/>
                      <a:pt x="14383" y="231934"/>
                      <a:pt x="13525" y="220218"/>
                    </a:cubicBezTo>
                    <a:cubicBezTo>
                      <a:pt x="11430" y="187642"/>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endParaRPr lang="nl-BE"/>
              </a:p>
            </p:txBody>
          </p:sp>
          <p:sp>
            <p:nvSpPr>
              <p:cNvPr id="43" name="Vrije vorm: vorm 42">
                <a:extLst>
                  <a:ext uri="{FF2B5EF4-FFF2-40B4-BE49-F238E27FC236}">
                    <a16:creationId xmlns:a16="http://schemas.microsoft.com/office/drawing/2014/main" id="{AB1B5AC3-296F-5806-2851-B193C82C6C26}"/>
                  </a:ext>
                </a:extLst>
              </p:cNvPr>
              <p:cNvSpPr/>
              <p:nvPr/>
            </p:nvSpPr>
            <p:spPr>
              <a:xfrm>
                <a:off x="7656313" y="3709341"/>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271"/>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210"/>
                      <a:pt x="95726" y="158210"/>
                    </a:cubicBezTo>
                    <a:cubicBezTo>
                      <a:pt x="86487" y="158210"/>
                      <a:pt x="78296" y="160020"/>
                      <a:pt x="71152" y="163735"/>
                    </a:cubicBezTo>
                    <a:close/>
                  </a:path>
                </a:pathLst>
              </a:custGeom>
              <a:grpFill/>
              <a:ln w="9525" cap="flat">
                <a:noFill/>
                <a:prstDash val="solid"/>
                <a:miter/>
              </a:ln>
            </p:spPr>
            <p:txBody>
              <a:bodyPr rtlCol="0" anchor="ctr"/>
              <a:lstStyle/>
              <a:p>
                <a:endParaRPr lang="nl-BE"/>
              </a:p>
            </p:txBody>
          </p:sp>
          <p:sp>
            <p:nvSpPr>
              <p:cNvPr id="44" name="Vrije vorm: vorm 43">
                <a:extLst>
                  <a:ext uri="{FF2B5EF4-FFF2-40B4-BE49-F238E27FC236}">
                    <a16:creationId xmlns:a16="http://schemas.microsoft.com/office/drawing/2014/main" id="{CE4F1513-0277-CD1D-2DE9-6CD24946556B}"/>
                  </a:ext>
                </a:extLst>
              </p:cNvPr>
              <p:cNvSpPr/>
              <p:nvPr/>
            </p:nvSpPr>
            <p:spPr>
              <a:xfrm>
                <a:off x="7880722" y="371486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45" name="Vrije vorm: vorm 44">
                <a:extLst>
                  <a:ext uri="{FF2B5EF4-FFF2-40B4-BE49-F238E27FC236}">
                    <a16:creationId xmlns:a16="http://schemas.microsoft.com/office/drawing/2014/main" id="{8808FFC1-8823-B952-4314-4E8B50480B81}"/>
                  </a:ext>
                </a:extLst>
              </p:cNvPr>
              <p:cNvSpPr/>
              <p:nvPr/>
            </p:nvSpPr>
            <p:spPr>
              <a:xfrm>
                <a:off x="8096083" y="3714103"/>
                <a:ext cx="227361" cy="270510"/>
              </a:xfrm>
              <a:custGeom>
                <a:avLst/>
                <a:gdLst>
                  <a:gd name="connsiteX0" fmla="*/ 3619 w 227361"/>
                  <a:gd name="connsiteY0" fmla="*/ 13430 h 270510"/>
                  <a:gd name="connsiteX1" fmla="*/ 12573 w 227361"/>
                  <a:gd name="connsiteY1" fmla="*/ 8096 h 270510"/>
                  <a:gd name="connsiteX2" fmla="*/ 27622 w 227361"/>
                  <a:gd name="connsiteY2" fmla="*/ 4096 h 270510"/>
                  <a:gd name="connsiteX3" fmla="*/ 40481 w 227361"/>
                  <a:gd name="connsiteY3" fmla="*/ 3143 h 270510"/>
                  <a:gd name="connsiteX4" fmla="*/ 70390 w 227361"/>
                  <a:gd name="connsiteY4" fmla="*/ 13240 h 270510"/>
                  <a:gd name="connsiteX5" fmla="*/ 85630 w 227361"/>
                  <a:gd name="connsiteY5" fmla="*/ 44387 h 270510"/>
                  <a:gd name="connsiteX6" fmla="*/ 100679 w 227361"/>
                  <a:gd name="connsiteY6" fmla="*/ 109252 h 270510"/>
                  <a:gd name="connsiteX7" fmla="*/ 115348 w 227361"/>
                  <a:gd name="connsiteY7" fmla="*/ 165735 h 270510"/>
                  <a:gd name="connsiteX8" fmla="*/ 120110 w 227361"/>
                  <a:gd name="connsiteY8" fmla="*/ 169736 h 270510"/>
                  <a:gd name="connsiteX9" fmla="*/ 131445 w 227361"/>
                  <a:gd name="connsiteY9" fmla="*/ 159258 h 270510"/>
                  <a:gd name="connsiteX10" fmla="*/ 144304 w 227361"/>
                  <a:gd name="connsiteY10" fmla="*/ 132112 h 270510"/>
                  <a:gd name="connsiteX11" fmla="*/ 153448 w 227361"/>
                  <a:gd name="connsiteY11" fmla="*/ 97250 h 270510"/>
                  <a:gd name="connsiteX12" fmla="*/ 153448 w 227361"/>
                  <a:gd name="connsiteY12" fmla="*/ 95631 h 270510"/>
                  <a:gd name="connsiteX13" fmla="*/ 147256 w 227361"/>
                  <a:gd name="connsiteY13" fmla="*/ 65246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8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430"/>
                    </a:moveTo>
                    <a:cubicBezTo>
                      <a:pt x="5429" y="11811"/>
                      <a:pt x="8477" y="10097"/>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3"/>
                      <a:pt x="82772" y="30385"/>
                      <a:pt x="85630" y="44387"/>
                    </a:cubicBezTo>
                    <a:cubicBezTo>
                      <a:pt x="89821" y="63722"/>
                      <a:pt x="94869" y="85344"/>
                      <a:pt x="100679" y="109252"/>
                    </a:cubicBezTo>
                    <a:cubicBezTo>
                      <a:pt x="106489" y="133160"/>
                      <a:pt x="111347" y="152019"/>
                      <a:pt x="115348" y="165735"/>
                    </a:cubicBezTo>
                    <a:cubicBezTo>
                      <a:pt x="116396" y="168402"/>
                      <a:pt x="118015" y="169736"/>
                      <a:pt x="120110" y="169736"/>
                    </a:cubicBezTo>
                    <a:cubicBezTo>
                      <a:pt x="123063" y="169450"/>
                      <a:pt x="126778" y="165926"/>
                      <a:pt x="131445" y="159258"/>
                    </a:cubicBezTo>
                    <a:cubicBezTo>
                      <a:pt x="136112" y="152495"/>
                      <a:pt x="140398" y="143447"/>
                      <a:pt x="144304" y="132112"/>
                    </a:cubicBezTo>
                    <a:cubicBezTo>
                      <a:pt x="150114" y="115729"/>
                      <a:pt x="153162" y="104108"/>
                      <a:pt x="153448" y="97250"/>
                    </a:cubicBezTo>
                    <a:lnTo>
                      <a:pt x="153448" y="95631"/>
                    </a:lnTo>
                    <a:cubicBezTo>
                      <a:pt x="153448" y="89059"/>
                      <a:pt x="151352" y="78962"/>
                      <a:pt x="147256" y="65246"/>
                    </a:cubicBezTo>
                    <a:cubicBezTo>
                      <a:pt x="143161" y="51626"/>
                      <a:pt x="141065" y="41529"/>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46" name="Vrije vorm: vorm 45">
                <a:extLst>
                  <a:ext uri="{FF2B5EF4-FFF2-40B4-BE49-F238E27FC236}">
                    <a16:creationId xmlns:a16="http://schemas.microsoft.com/office/drawing/2014/main" id="{5B151055-24C8-A177-4B0D-DB3FBF5F7900}"/>
                  </a:ext>
                </a:extLst>
              </p:cNvPr>
              <p:cNvSpPr/>
              <p:nvPr/>
            </p:nvSpPr>
            <p:spPr>
              <a:xfrm>
                <a:off x="8339351" y="3713627"/>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47" name="Vrije vorm: vorm 46">
                <a:extLst>
                  <a:ext uri="{FF2B5EF4-FFF2-40B4-BE49-F238E27FC236}">
                    <a16:creationId xmlns:a16="http://schemas.microsoft.com/office/drawing/2014/main" id="{FB542172-5FDB-9466-744F-1807DAA5B489}"/>
                  </a:ext>
                </a:extLst>
              </p:cNvPr>
              <p:cNvSpPr/>
              <p:nvPr/>
            </p:nvSpPr>
            <p:spPr>
              <a:xfrm>
                <a:off x="8575857" y="3714579"/>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49 h 272415"/>
                  <a:gd name="connsiteX4" fmla="*/ 84201 w 189357"/>
                  <a:gd name="connsiteY4" fmla="*/ 63436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0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endParaRPr lang="nl-BE"/>
              </a:p>
            </p:txBody>
          </p:sp>
          <p:sp>
            <p:nvSpPr>
              <p:cNvPr id="48" name="Vrije vorm: vorm 47">
                <a:extLst>
                  <a:ext uri="{FF2B5EF4-FFF2-40B4-BE49-F238E27FC236}">
                    <a16:creationId xmlns:a16="http://schemas.microsoft.com/office/drawing/2014/main" id="{EB8DF273-43CF-7DAA-828E-E86FB4AA6204}"/>
                  </a:ext>
                </a:extLst>
              </p:cNvPr>
              <p:cNvSpPr/>
              <p:nvPr/>
            </p:nvSpPr>
            <p:spPr>
              <a:xfrm>
                <a:off x="8769500" y="371486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49" name="Vrije vorm: vorm 48">
                <a:extLst>
                  <a:ext uri="{FF2B5EF4-FFF2-40B4-BE49-F238E27FC236}">
                    <a16:creationId xmlns:a16="http://schemas.microsoft.com/office/drawing/2014/main" id="{581DBE10-273E-5DF3-E321-2FDEEB5ED95B}"/>
                  </a:ext>
                </a:extLst>
              </p:cNvPr>
              <p:cNvSpPr/>
              <p:nvPr/>
            </p:nvSpPr>
            <p:spPr>
              <a:xfrm>
                <a:off x="8989909" y="3718961"/>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endParaRPr lang="nl-BE"/>
              </a:p>
            </p:txBody>
          </p:sp>
          <p:sp>
            <p:nvSpPr>
              <p:cNvPr id="50" name="Vrije vorm: vorm 49">
                <a:extLst>
                  <a:ext uri="{FF2B5EF4-FFF2-40B4-BE49-F238E27FC236}">
                    <a16:creationId xmlns:a16="http://schemas.microsoft.com/office/drawing/2014/main" id="{7A40CFFC-0A7F-1929-3570-18BE4D93D47B}"/>
                  </a:ext>
                </a:extLst>
              </p:cNvPr>
              <p:cNvSpPr/>
              <p:nvPr/>
            </p:nvSpPr>
            <p:spPr>
              <a:xfrm>
                <a:off x="6959083" y="4076053"/>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9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51" name="Vrije vorm: vorm 50">
                <a:extLst>
                  <a:ext uri="{FF2B5EF4-FFF2-40B4-BE49-F238E27FC236}">
                    <a16:creationId xmlns:a16="http://schemas.microsoft.com/office/drawing/2014/main" id="{21C05B21-ED19-3E77-57A7-958CAB205D48}"/>
                  </a:ext>
                </a:extLst>
              </p:cNvPr>
              <p:cNvSpPr/>
              <p:nvPr/>
            </p:nvSpPr>
            <p:spPr>
              <a:xfrm>
                <a:off x="7164633" y="4075577"/>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52" name="Vrije vorm: vorm 51">
                <a:extLst>
                  <a:ext uri="{FF2B5EF4-FFF2-40B4-BE49-F238E27FC236}">
                    <a16:creationId xmlns:a16="http://schemas.microsoft.com/office/drawing/2014/main" id="{B1E814D5-2863-C425-5F62-49897D990FAF}"/>
                  </a:ext>
                </a:extLst>
              </p:cNvPr>
              <p:cNvSpPr/>
              <p:nvPr/>
            </p:nvSpPr>
            <p:spPr>
              <a:xfrm>
                <a:off x="7394281" y="4075577"/>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53" name="Vrije vorm: vorm 52">
                <a:extLst>
                  <a:ext uri="{FF2B5EF4-FFF2-40B4-BE49-F238E27FC236}">
                    <a16:creationId xmlns:a16="http://schemas.microsoft.com/office/drawing/2014/main" id="{F5A24AF2-09AF-2CF5-DC13-84B5065DD47E}"/>
                  </a:ext>
                </a:extLst>
              </p:cNvPr>
              <p:cNvSpPr/>
              <p:nvPr/>
            </p:nvSpPr>
            <p:spPr>
              <a:xfrm>
                <a:off x="7633072" y="4072148"/>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54" name="Vrije vorm: vorm 53">
                <a:extLst>
                  <a:ext uri="{FF2B5EF4-FFF2-40B4-BE49-F238E27FC236}">
                    <a16:creationId xmlns:a16="http://schemas.microsoft.com/office/drawing/2014/main" id="{6F52CA03-D381-0C6F-355F-D94B0F52ED5C}"/>
                  </a:ext>
                </a:extLst>
              </p:cNvPr>
              <p:cNvSpPr/>
              <p:nvPr/>
            </p:nvSpPr>
            <p:spPr>
              <a:xfrm>
                <a:off x="7907583" y="4076529"/>
                <a:ext cx="189356" cy="272415"/>
              </a:xfrm>
              <a:custGeom>
                <a:avLst/>
                <a:gdLst>
                  <a:gd name="connsiteX0" fmla="*/ 20002 w 189356"/>
                  <a:gd name="connsiteY0" fmla="*/ 1143 h 272415"/>
                  <a:gd name="connsiteX1" fmla="*/ 31909 w 189356"/>
                  <a:gd name="connsiteY1" fmla="*/ 0 h 272415"/>
                  <a:gd name="connsiteX2" fmla="*/ 69342 w 189356"/>
                  <a:gd name="connsiteY2" fmla="*/ 14478 h 272415"/>
                  <a:gd name="connsiteX3" fmla="*/ 84201 w 189356"/>
                  <a:gd name="connsiteY3" fmla="*/ 53150 h 272415"/>
                  <a:gd name="connsiteX4" fmla="*/ 84201 w 189356"/>
                  <a:gd name="connsiteY4" fmla="*/ 63437 h 272415"/>
                  <a:gd name="connsiteX5" fmla="*/ 84963 w 189356"/>
                  <a:gd name="connsiteY5" fmla="*/ 176879 h 272415"/>
                  <a:gd name="connsiteX6" fmla="*/ 107156 w 189356"/>
                  <a:gd name="connsiteY6" fmla="*/ 197072 h 272415"/>
                  <a:gd name="connsiteX7" fmla="*/ 128778 w 189356"/>
                  <a:gd name="connsiteY7" fmla="*/ 193262 h 272415"/>
                  <a:gd name="connsiteX8" fmla="*/ 144875 w 189356"/>
                  <a:gd name="connsiteY8" fmla="*/ 189071 h 272415"/>
                  <a:gd name="connsiteX9" fmla="*/ 158782 w 189356"/>
                  <a:gd name="connsiteY9" fmla="*/ 187928 h 272415"/>
                  <a:gd name="connsiteX10" fmla="*/ 175260 w 189356"/>
                  <a:gd name="connsiteY10" fmla="*/ 192119 h 272415"/>
                  <a:gd name="connsiteX11" fmla="*/ 186595 w 189356"/>
                  <a:gd name="connsiteY11" fmla="*/ 202978 h 272415"/>
                  <a:gd name="connsiteX12" fmla="*/ 189357 w 189356"/>
                  <a:gd name="connsiteY12" fmla="*/ 216027 h 272415"/>
                  <a:gd name="connsiteX13" fmla="*/ 166116 w 189356"/>
                  <a:gd name="connsiteY13" fmla="*/ 258509 h 272415"/>
                  <a:gd name="connsiteX14" fmla="*/ 94488 w 189356"/>
                  <a:gd name="connsiteY14" fmla="*/ 272415 h 272415"/>
                  <a:gd name="connsiteX15" fmla="*/ 44672 w 189356"/>
                  <a:gd name="connsiteY15" fmla="*/ 262128 h 272415"/>
                  <a:gd name="connsiteX16" fmla="*/ 12382 w 189356"/>
                  <a:gd name="connsiteY16" fmla="*/ 232220 h 272415"/>
                  <a:gd name="connsiteX17" fmla="*/ 857 w 189356"/>
                  <a:gd name="connsiteY17" fmla="*/ 183261 h 272415"/>
                  <a:gd name="connsiteX18" fmla="*/ 1238 w 189356"/>
                  <a:gd name="connsiteY18" fmla="*/ 171736 h 272415"/>
                  <a:gd name="connsiteX19" fmla="*/ 2000 w 189356"/>
                  <a:gd name="connsiteY19" fmla="*/ 127349 h 272415"/>
                  <a:gd name="connsiteX20" fmla="*/ 0 w 189356"/>
                  <a:gd name="connsiteY20" fmla="*/ 28194 h 272415"/>
                  <a:gd name="connsiteX21" fmla="*/ 4000 w 189356"/>
                  <a:gd name="connsiteY21" fmla="*/ 10954 h 272415"/>
                  <a:gd name="connsiteX22" fmla="*/ 19907 w 189356"/>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6" y="189357"/>
                      <a:pt x="175260" y="192119"/>
                    </a:cubicBezTo>
                    <a:cubicBezTo>
                      <a:pt x="180403" y="194882"/>
                      <a:pt x="184214"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2"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endParaRPr lang="nl-BE"/>
              </a:p>
            </p:txBody>
          </p:sp>
          <p:sp>
            <p:nvSpPr>
              <p:cNvPr id="55" name="Vrije vorm: vorm 54">
                <a:extLst>
                  <a:ext uri="{FF2B5EF4-FFF2-40B4-BE49-F238E27FC236}">
                    <a16:creationId xmlns:a16="http://schemas.microsoft.com/office/drawing/2014/main" id="{ADF07EBB-68F1-0BD7-1DD1-AA0E9BA75163}"/>
                  </a:ext>
                </a:extLst>
              </p:cNvPr>
              <p:cNvSpPr/>
              <p:nvPr/>
            </p:nvSpPr>
            <p:spPr>
              <a:xfrm>
                <a:off x="8115133" y="4075577"/>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7 h 272795"/>
                  <a:gd name="connsiteX4" fmla="*/ 74200 w 80105"/>
                  <a:gd name="connsiteY4" fmla="*/ 261366 h 272795"/>
                  <a:gd name="connsiteX5" fmla="*/ 58293 w 80105"/>
                  <a:gd name="connsiteY5" fmla="*/ 269843 h 272795"/>
                  <a:gd name="connsiteX6" fmla="*/ 38100 w 80105"/>
                  <a:gd name="connsiteY6" fmla="*/ 272796 h 272795"/>
                  <a:gd name="connsiteX7" fmla="*/ 19240 w 80105"/>
                  <a:gd name="connsiteY7" fmla="*/ 269176 h 272795"/>
                  <a:gd name="connsiteX8" fmla="*/ 5905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19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4 h 272795"/>
                  <a:gd name="connsiteX17" fmla="*/ 74200 w 80105"/>
                  <a:gd name="connsiteY17" fmla="*/ 20955 h 272795"/>
                  <a:gd name="connsiteX18" fmla="*/ 80105 w 80105"/>
                  <a:gd name="connsiteY18" fmla="*/ 64579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8"/>
                      <a:pt x="74200" y="232696"/>
                      <a:pt x="74200" y="246697"/>
                    </a:cubicBezTo>
                    <a:lnTo>
                      <a:pt x="74200" y="261366"/>
                    </a:lnTo>
                    <a:cubicBezTo>
                      <a:pt x="70199" y="265081"/>
                      <a:pt x="64960" y="267938"/>
                      <a:pt x="58293" y="269843"/>
                    </a:cubicBezTo>
                    <a:cubicBezTo>
                      <a:pt x="51721" y="271843"/>
                      <a:pt x="44958" y="272796"/>
                      <a:pt x="38100" y="272796"/>
                    </a:cubicBezTo>
                    <a:cubicBezTo>
                      <a:pt x="31242" y="272796"/>
                      <a:pt x="25241" y="271653"/>
                      <a:pt x="19240" y="269176"/>
                    </a:cubicBezTo>
                    <a:cubicBezTo>
                      <a:pt x="13335" y="266795"/>
                      <a:pt x="8858" y="263462"/>
                      <a:pt x="5905" y="259080"/>
                    </a:cubicBezTo>
                    <a:cubicBezTo>
                      <a:pt x="2953" y="254699"/>
                      <a:pt x="1429" y="250317"/>
                      <a:pt x="1143" y="245840"/>
                    </a:cubicBezTo>
                    <a:cubicBezTo>
                      <a:pt x="381" y="234982"/>
                      <a:pt x="0" y="223933"/>
                      <a:pt x="0" y="212503"/>
                    </a:cubicBezTo>
                    <a:cubicBezTo>
                      <a:pt x="0" y="206121"/>
                      <a:pt x="667" y="184880"/>
                      <a:pt x="2000" y="148685"/>
                    </a:cubicBezTo>
                    <a:cubicBezTo>
                      <a:pt x="3048" y="120682"/>
                      <a:pt x="3619" y="99631"/>
                      <a:pt x="3619" y="85630"/>
                    </a:cubicBezTo>
                    <a:lnTo>
                      <a:pt x="2858" y="23336"/>
                    </a:lnTo>
                    <a:lnTo>
                      <a:pt x="2858" y="7906"/>
                    </a:lnTo>
                    <a:cubicBezTo>
                      <a:pt x="11811" y="2572"/>
                      <a:pt x="22288" y="0"/>
                      <a:pt x="34195" y="0"/>
                    </a:cubicBezTo>
                    <a:cubicBezTo>
                      <a:pt x="43434" y="0"/>
                      <a:pt x="51625" y="1810"/>
                      <a:pt x="58769" y="5524"/>
                    </a:cubicBezTo>
                    <a:cubicBezTo>
                      <a:pt x="65913" y="9239"/>
                      <a:pt x="71056" y="14383"/>
                      <a:pt x="74200" y="20955"/>
                    </a:cubicBezTo>
                    <a:cubicBezTo>
                      <a:pt x="77629" y="28384"/>
                      <a:pt x="79629" y="42863"/>
                      <a:pt x="80105" y="64579"/>
                    </a:cubicBezTo>
                    <a:close/>
                  </a:path>
                </a:pathLst>
              </a:custGeom>
              <a:grpFill/>
              <a:ln w="9525" cap="flat">
                <a:noFill/>
                <a:prstDash val="solid"/>
                <a:miter/>
              </a:ln>
            </p:spPr>
            <p:txBody>
              <a:bodyPr rtlCol="0" anchor="ctr"/>
              <a:lstStyle/>
              <a:p>
                <a:endParaRPr lang="nl-BE"/>
              </a:p>
            </p:txBody>
          </p:sp>
          <p:sp>
            <p:nvSpPr>
              <p:cNvPr id="56" name="Vrije vorm: vorm 55">
                <a:extLst>
                  <a:ext uri="{FF2B5EF4-FFF2-40B4-BE49-F238E27FC236}">
                    <a16:creationId xmlns:a16="http://schemas.microsoft.com/office/drawing/2014/main" id="{1317F530-C2B0-554D-DED4-BE971AF4F5E9}"/>
                  </a:ext>
                </a:extLst>
              </p:cNvPr>
              <p:cNvSpPr/>
              <p:nvPr/>
            </p:nvSpPr>
            <p:spPr>
              <a:xfrm>
                <a:off x="8219431" y="407681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8"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57" name="Vrije vorm: vorm 56">
                <a:extLst>
                  <a:ext uri="{FF2B5EF4-FFF2-40B4-BE49-F238E27FC236}">
                    <a16:creationId xmlns:a16="http://schemas.microsoft.com/office/drawing/2014/main" id="{E507FB76-AF53-8F95-860E-BBFB8619231E}"/>
                  </a:ext>
                </a:extLst>
              </p:cNvPr>
              <p:cNvSpPr/>
              <p:nvPr/>
            </p:nvSpPr>
            <p:spPr>
              <a:xfrm>
                <a:off x="8434410" y="4072053"/>
                <a:ext cx="191928" cy="278891"/>
              </a:xfrm>
              <a:custGeom>
                <a:avLst/>
                <a:gdLst>
                  <a:gd name="connsiteX0" fmla="*/ 88392 w 191928"/>
                  <a:gd name="connsiteY0" fmla="*/ 89249 h 278891"/>
                  <a:gd name="connsiteX1" fmla="*/ 92583 w 191928"/>
                  <a:gd name="connsiteY1" fmla="*/ 93821 h 278891"/>
                  <a:gd name="connsiteX2" fmla="*/ 102680 w 191928"/>
                  <a:gd name="connsiteY2" fmla="*/ 101346 h 278891"/>
                  <a:gd name="connsiteX3" fmla="*/ 116396 w 191928"/>
                  <a:gd name="connsiteY3" fmla="*/ 110299 h 278891"/>
                  <a:gd name="connsiteX4" fmla="*/ 124492 w 191928"/>
                  <a:gd name="connsiteY4" fmla="*/ 115443 h 278891"/>
                  <a:gd name="connsiteX5" fmla="*/ 131255 w 191928"/>
                  <a:gd name="connsiteY5" fmla="*/ 119824 h 278891"/>
                  <a:gd name="connsiteX6" fmla="*/ 165735 w 191928"/>
                  <a:gd name="connsiteY6" fmla="*/ 144399 h 278891"/>
                  <a:gd name="connsiteX7" fmla="*/ 184785 w 191928"/>
                  <a:gd name="connsiteY7" fmla="*/ 167450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4" y="90297"/>
                      <a:pt x="90297" y="91821"/>
                      <a:pt x="92583" y="93821"/>
                    </a:cubicBezTo>
                    <a:cubicBezTo>
                      <a:pt x="94869" y="95821"/>
                      <a:pt x="98203" y="98298"/>
                      <a:pt x="102680" y="101346"/>
                    </a:cubicBezTo>
                    <a:cubicBezTo>
                      <a:pt x="107156" y="104394"/>
                      <a:pt x="111728" y="107347"/>
                      <a:pt x="116396" y="110299"/>
                    </a:cubicBezTo>
                    <a:cubicBezTo>
                      <a:pt x="121063" y="113252"/>
                      <a:pt x="123730" y="114967"/>
                      <a:pt x="124492" y="115443"/>
                    </a:cubicBezTo>
                    <a:lnTo>
                      <a:pt x="131255" y="119824"/>
                    </a:lnTo>
                    <a:cubicBezTo>
                      <a:pt x="146304" y="129349"/>
                      <a:pt x="157829" y="137541"/>
                      <a:pt x="165735" y="144399"/>
                    </a:cubicBezTo>
                    <a:cubicBezTo>
                      <a:pt x="173641" y="151257"/>
                      <a:pt x="180023" y="158972"/>
                      <a:pt x="184785" y="167450"/>
                    </a:cubicBezTo>
                    <a:cubicBezTo>
                      <a:pt x="189548" y="175927"/>
                      <a:pt x="191929" y="185738"/>
                      <a:pt x="191929" y="196786"/>
                    </a:cubicBezTo>
                    <a:cubicBezTo>
                      <a:pt x="191929" y="251555"/>
                      <a:pt x="153067" y="278892"/>
                      <a:pt x="75343" y="278892"/>
                    </a:cubicBezTo>
                    <a:cubicBezTo>
                      <a:pt x="64008" y="278892"/>
                      <a:pt x="51626" y="277178"/>
                      <a:pt x="38291" y="273748"/>
                    </a:cubicBezTo>
                    <a:cubicBezTo>
                      <a:pt x="24956"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5" y="204216"/>
                      <a:pt x="58483" y="202501"/>
                    </a:cubicBezTo>
                    <a:cubicBezTo>
                      <a:pt x="77153" y="200787"/>
                      <a:pt x="90297" y="198977"/>
                      <a:pt x="97917" y="197167"/>
                    </a:cubicBezTo>
                    <a:cubicBezTo>
                      <a:pt x="101918" y="196405"/>
                      <a:pt x="103823" y="194500"/>
                      <a:pt x="103823" y="191643"/>
                    </a:cubicBezTo>
                    <a:cubicBezTo>
                      <a:pt x="103823" y="191071"/>
                      <a:pt x="103537" y="190405"/>
                      <a:pt x="103061" y="189452"/>
                    </a:cubicBezTo>
                    <a:cubicBezTo>
                      <a:pt x="102489" y="188500"/>
                      <a:pt x="101918" y="187833"/>
                      <a:pt x="101060" y="187261"/>
                    </a:cubicBezTo>
                    <a:lnTo>
                      <a:pt x="76486" y="173736"/>
                    </a:lnTo>
                    <a:cubicBezTo>
                      <a:pt x="50864" y="158686"/>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8" y="31909"/>
                      <a:pt x="189548" y="39338"/>
                    </a:cubicBezTo>
                    <a:cubicBezTo>
                      <a:pt x="189548" y="46768"/>
                      <a:pt x="186690" y="53245"/>
                      <a:pt x="180975" y="58960"/>
                    </a:cubicBezTo>
                    <a:cubicBezTo>
                      <a:pt x="175260" y="64675"/>
                      <a:pt x="167069" y="68961"/>
                      <a:pt x="156401" y="71818"/>
                    </a:cubicBezTo>
                    <a:cubicBezTo>
                      <a:pt x="145733" y="74771"/>
                      <a:pt x="132398" y="77152"/>
                      <a:pt x="116586" y="78962"/>
                    </a:cubicBezTo>
                    <a:cubicBezTo>
                      <a:pt x="100775" y="80772"/>
                      <a:pt x="91821" y="82105"/>
                      <a:pt x="90011" y="82963"/>
                    </a:cubicBezTo>
                    <a:cubicBezTo>
                      <a:pt x="89440" y="83248"/>
                      <a:pt x="88964" y="83725"/>
                      <a:pt x="88392" y="84582"/>
                    </a:cubicBezTo>
                    <a:cubicBezTo>
                      <a:pt x="87821" y="85344"/>
                      <a:pt x="87630" y="86011"/>
                      <a:pt x="87630" y="86582"/>
                    </a:cubicBezTo>
                    <a:lnTo>
                      <a:pt x="88392" y="89344"/>
                    </a:lnTo>
                    <a:close/>
                  </a:path>
                </a:pathLst>
              </a:custGeom>
              <a:grpFill/>
              <a:ln w="9525" cap="flat">
                <a:noFill/>
                <a:prstDash val="solid"/>
                <a:miter/>
              </a:ln>
            </p:spPr>
            <p:txBody>
              <a:bodyPr rtlCol="0" anchor="ctr"/>
              <a:lstStyle/>
              <a:p>
                <a:endParaRPr lang="nl-BE"/>
              </a:p>
            </p:txBody>
          </p:sp>
          <p:sp>
            <p:nvSpPr>
              <p:cNvPr id="58" name="Vrije vorm: vorm 57">
                <a:extLst>
                  <a:ext uri="{FF2B5EF4-FFF2-40B4-BE49-F238E27FC236}">
                    <a16:creationId xmlns:a16="http://schemas.microsoft.com/office/drawing/2014/main" id="{F33C4C03-523B-7E43-2747-DBDF69609CC1}"/>
                  </a:ext>
                </a:extLst>
              </p:cNvPr>
              <p:cNvSpPr/>
              <p:nvPr/>
            </p:nvSpPr>
            <p:spPr>
              <a:xfrm>
                <a:off x="8641770" y="407681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2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8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8" y="20764"/>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3" y="119920"/>
                      <a:pt x="93059" y="117538"/>
                      <a:pt x="102108" y="113062"/>
                    </a:cubicBezTo>
                    <a:cubicBezTo>
                      <a:pt x="111252" y="108585"/>
                      <a:pt x="118586" y="103441"/>
                      <a:pt x="124111" y="97631"/>
                    </a:cubicBezTo>
                    <a:cubicBezTo>
                      <a:pt x="129635" y="91821"/>
                      <a:pt x="132398" y="85725"/>
                      <a:pt x="132398" y="79343"/>
                    </a:cubicBezTo>
                    <a:close/>
                  </a:path>
                </a:pathLst>
              </a:custGeom>
              <a:grpFill/>
              <a:ln w="9525" cap="flat">
                <a:noFill/>
                <a:prstDash val="solid"/>
                <a:miter/>
              </a:ln>
            </p:spPr>
            <p:txBody>
              <a:bodyPr rtlCol="0" anchor="ctr"/>
              <a:lstStyle/>
              <a:p>
                <a:endParaRPr lang="nl-BE"/>
              </a:p>
            </p:txBody>
          </p:sp>
          <p:sp>
            <p:nvSpPr>
              <p:cNvPr id="59" name="Vrije vorm: vorm 58">
                <a:extLst>
                  <a:ext uri="{FF2B5EF4-FFF2-40B4-BE49-F238E27FC236}">
                    <a16:creationId xmlns:a16="http://schemas.microsoft.com/office/drawing/2014/main" id="{00E0D562-3C8D-38B1-62CB-8E8A4BA9EA17}"/>
                  </a:ext>
                </a:extLst>
              </p:cNvPr>
              <p:cNvSpPr/>
              <p:nvPr/>
            </p:nvSpPr>
            <p:spPr>
              <a:xfrm>
                <a:off x="8866941" y="4076529"/>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9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0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endParaRPr lang="nl-BE"/>
              </a:p>
            </p:txBody>
          </p:sp>
          <p:sp>
            <p:nvSpPr>
              <p:cNvPr id="60" name="Vrije vorm: vorm 59">
                <a:extLst>
                  <a:ext uri="{FF2B5EF4-FFF2-40B4-BE49-F238E27FC236}">
                    <a16:creationId xmlns:a16="http://schemas.microsoft.com/office/drawing/2014/main" id="{C8029281-30B3-A91D-AFF3-C50D75E942A6}"/>
                  </a:ext>
                </a:extLst>
              </p:cNvPr>
              <p:cNvSpPr/>
              <p:nvPr/>
            </p:nvSpPr>
            <p:spPr>
              <a:xfrm>
                <a:off x="9064299" y="4075577"/>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8"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61" name="Vrije vorm: vorm 60">
                <a:extLst>
                  <a:ext uri="{FF2B5EF4-FFF2-40B4-BE49-F238E27FC236}">
                    <a16:creationId xmlns:a16="http://schemas.microsoft.com/office/drawing/2014/main" id="{83C0DFD4-60E5-A72D-A512-3BA696DF61DF}"/>
                  </a:ext>
                </a:extLst>
              </p:cNvPr>
              <p:cNvSpPr/>
              <p:nvPr/>
            </p:nvSpPr>
            <p:spPr>
              <a:xfrm>
                <a:off x="9277849" y="4078910"/>
                <a:ext cx="237553" cy="270414"/>
              </a:xfrm>
              <a:custGeom>
                <a:avLst/>
                <a:gdLst>
                  <a:gd name="connsiteX0" fmla="*/ 79820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9 h 270414"/>
                  <a:gd name="connsiteX9" fmla="*/ 22003 w 237553"/>
                  <a:gd name="connsiteY9" fmla="*/ 5144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1 w 237553"/>
                  <a:gd name="connsiteY14" fmla="*/ 54674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319 h 270414"/>
                  <a:gd name="connsiteX24" fmla="*/ 79724 w 237553"/>
                  <a:gd name="connsiteY24" fmla="*/ 245840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840"/>
                    </a:moveTo>
                    <a:cubicBezTo>
                      <a:pt x="78200" y="240030"/>
                      <a:pt x="77438" y="230219"/>
                      <a:pt x="77438" y="216503"/>
                    </a:cubicBezTo>
                    <a:lnTo>
                      <a:pt x="77438" y="204978"/>
                    </a:lnTo>
                    <a:lnTo>
                      <a:pt x="77819" y="160592"/>
                    </a:lnTo>
                    <a:lnTo>
                      <a:pt x="77819" y="79724"/>
                    </a:lnTo>
                    <a:lnTo>
                      <a:pt x="54769" y="78105"/>
                    </a:lnTo>
                    <a:cubicBezTo>
                      <a:pt x="31242" y="76486"/>
                      <a:pt x="16193" y="72390"/>
                      <a:pt x="9716" y="65627"/>
                    </a:cubicBezTo>
                    <a:cubicBezTo>
                      <a:pt x="3238" y="58865"/>
                      <a:pt x="0" y="50768"/>
                      <a:pt x="0" y="41243"/>
                    </a:cubicBezTo>
                    <a:cubicBezTo>
                      <a:pt x="0" y="31718"/>
                      <a:pt x="1810" y="24098"/>
                      <a:pt x="5334" y="18479"/>
                    </a:cubicBezTo>
                    <a:cubicBezTo>
                      <a:pt x="8858" y="12764"/>
                      <a:pt x="14478" y="8382"/>
                      <a:pt x="22003" y="5144"/>
                    </a:cubicBezTo>
                    <a:cubicBezTo>
                      <a:pt x="29528" y="1905"/>
                      <a:pt x="44291" y="286"/>
                      <a:pt x="66199" y="0"/>
                    </a:cubicBezTo>
                    <a:lnTo>
                      <a:pt x="184404" y="0"/>
                    </a:lnTo>
                    <a:cubicBezTo>
                      <a:pt x="202121" y="0"/>
                      <a:pt x="215360" y="2667"/>
                      <a:pt x="224028" y="7906"/>
                    </a:cubicBezTo>
                    <a:cubicBezTo>
                      <a:pt x="232696" y="13145"/>
                      <a:pt x="237268" y="21527"/>
                      <a:pt x="237554" y="32861"/>
                    </a:cubicBezTo>
                    <a:cubicBezTo>
                      <a:pt x="237554" y="41624"/>
                      <a:pt x="235934" y="48863"/>
                      <a:pt x="232601" y="54674"/>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319"/>
                    </a:cubicBezTo>
                    <a:cubicBezTo>
                      <a:pt x="85820" y="260223"/>
                      <a:pt x="81534" y="254032"/>
                      <a:pt x="79724" y="245840"/>
                    </a:cubicBezTo>
                    <a:close/>
                  </a:path>
                </a:pathLst>
              </a:custGeom>
              <a:grpFill/>
              <a:ln w="9525" cap="flat">
                <a:noFill/>
                <a:prstDash val="solid"/>
                <a:miter/>
              </a:ln>
            </p:spPr>
            <p:txBody>
              <a:bodyPr rtlCol="0" anchor="ctr"/>
              <a:lstStyle/>
              <a:p>
                <a:endParaRPr lang="nl-BE"/>
              </a:p>
            </p:txBody>
          </p:sp>
        </p:grpSp>
      </p:grpSp>
      <p:sp>
        <p:nvSpPr>
          <p:cNvPr id="100" name="!!tekst_waarom">
            <a:extLst>
              <a:ext uri="{FF2B5EF4-FFF2-40B4-BE49-F238E27FC236}">
                <a16:creationId xmlns:a16="http://schemas.microsoft.com/office/drawing/2014/main" id="{FC27AC0D-54AB-9802-FF01-A0C86A1A75E1}"/>
              </a:ext>
            </a:extLst>
          </p:cNvPr>
          <p:cNvSpPr/>
          <p:nvPr/>
        </p:nvSpPr>
        <p:spPr>
          <a:xfrm>
            <a:off x="8535104" y="4636426"/>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9AA62C"/>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9AA62C"/>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9AA62C"/>
                </a:solidFill>
                <a:effectLst/>
                <a:uLnTx/>
                <a:uFillTx/>
                <a:latin typeface="Montserrat ExtraBold" panose="00000900000000000000" pitchFamily="2" charset="0"/>
                <a:ea typeface="+mn-ea"/>
                <a:cs typeface="+mn-cs"/>
              </a:rPr>
              <a:t>?</a:t>
            </a:r>
          </a:p>
        </p:txBody>
      </p:sp>
      <p:sp>
        <p:nvSpPr>
          <p:cNvPr id="101" name="!!waaromtekst">
            <a:extLst>
              <a:ext uri="{FF2B5EF4-FFF2-40B4-BE49-F238E27FC236}">
                <a16:creationId xmlns:a16="http://schemas.microsoft.com/office/drawing/2014/main" id="{981A0DDE-0DD9-45AC-2E20-C823083151F8}"/>
              </a:ext>
            </a:extLst>
          </p:cNvPr>
          <p:cNvSpPr/>
          <p:nvPr/>
        </p:nvSpPr>
        <p:spPr>
          <a:xfrm>
            <a:off x="8535104" y="5070674"/>
            <a:ext cx="3192895" cy="95410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r>
              <a:rPr lang="nl-BE" sz="1400" i="1" dirty="0">
                <a:solidFill>
                  <a:srgbClr val="9AA62C"/>
                </a:solidFill>
              </a:rPr>
              <a:t>“Terug naar de natuur en erg leuk met het hele gezin. Doe niet flauw en doe er zoveel mogelijk deze zomer.”</a:t>
            </a:r>
          </a:p>
        </p:txBody>
      </p:sp>
      <p:grpSp>
        <p:nvGrpSpPr>
          <p:cNvPr id="102" name="!!link_vorigedia">
            <a:extLst>
              <a:ext uri="{FF2B5EF4-FFF2-40B4-BE49-F238E27FC236}">
                <a16:creationId xmlns:a16="http://schemas.microsoft.com/office/drawing/2014/main" id="{5271B892-6DF3-962C-5EB3-CC54BACEFD9B}"/>
              </a:ext>
            </a:extLst>
          </p:cNvPr>
          <p:cNvGrpSpPr/>
          <p:nvPr/>
        </p:nvGrpSpPr>
        <p:grpSpPr>
          <a:xfrm>
            <a:off x="339796" y="5971556"/>
            <a:ext cx="972650" cy="608698"/>
            <a:chOff x="5264513" y="3352232"/>
            <a:chExt cx="972650" cy="608698"/>
          </a:xfrm>
        </p:grpSpPr>
        <p:grpSp>
          <p:nvGrpSpPr>
            <p:cNvPr id="103" name="!!pijlterug">
              <a:extLst>
                <a:ext uri="{FF2B5EF4-FFF2-40B4-BE49-F238E27FC236}">
                  <a16:creationId xmlns:a16="http://schemas.microsoft.com/office/drawing/2014/main" id="{73A97B64-8D2D-E0F2-423A-1753C72B0046}"/>
                </a:ext>
              </a:extLst>
            </p:cNvPr>
            <p:cNvGrpSpPr/>
            <p:nvPr/>
          </p:nvGrpSpPr>
          <p:grpSpPr>
            <a:xfrm>
              <a:off x="5319729" y="3392507"/>
              <a:ext cx="836061" cy="523220"/>
              <a:chOff x="5319729" y="2943256"/>
              <a:chExt cx="1553925" cy="972471"/>
            </a:xfrm>
          </p:grpSpPr>
          <p:sp>
            <p:nvSpPr>
              <p:cNvPr id="105" name="Vrije vorm: vorm 104">
                <a:extLst>
                  <a:ext uri="{FF2B5EF4-FFF2-40B4-BE49-F238E27FC236}">
                    <a16:creationId xmlns:a16="http://schemas.microsoft.com/office/drawing/2014/main" id="{BE88BFD4-78AC-D491-8050-B31BAD1855C6}"/>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06" name="Graphic 19">
                <a:extLst>
                  <a:ext uri="{FF2B5EF4-FFF2-40B4-BE49-F238E27FC236}">
                    <a16:creationId xmlns:a16="http://schemas.microsoft.com/office/drawing/2014/main" id="{0D895893-D93E-48C7-9FCD-37BB937314B7}"/>
                  </a:ext>
                </a:extLst>
              </p:cNvPr>
              <p:cNvGrpSpPr/>
              <p:nvPr/>
            </p:nvGrpSpPr>
            <p:grpSpPr>
              <a:xfrm>
                <a:off x="5376853" y="3000226"/>
                <a:ext cx="1439731" cy="858354"/>
                <a:chOff x="5376853" y="3000226"/>
                <a:chExt cx="1439731" cy="858354"/>
              </a:xfrm>
            </p:grpSpPr>
            <p:grpSp>
              <p:nvGrpSpPr>
                <p:cNvPr id="107" name="Graphic 19">
                  <a:extLst>
                    <a:ext uri="{FF2B5EF4-FFF2-40B4-BE49-F238E27FC236}">
                      <a16:creationId xmlns:a16="http://schemas.microsoft.com/office/drawing/2014/main" id="{24D1B642-A1BE-9F8B-54DE-2708B4FF5490}"/>
                    </a:ext>
                  </a:extLst>
                </p:cNvPr>
                <p:cNvGrpSpPr/>
                <p:nvPr/>
              </p:nvGrpSpPr>
              <p:grpSpPr>
                <a:xfrm>
                  <a:off x="5378317" y="3000226"/>
                  <a:ext cx="1435193" cy="853806"/>
                  <a:chOff x="5378317" y="3000226"/>
                  <a:chExt cx="1435193" cy="853806"/>
                </a:xfrm>
              </p:grpSpPr>
              <p:sp>
                <p:nvSpPr>
                  <p:cNvPr id="110" name="Vrije vorm: vorm 109">
                    <a:extLst>
                      <a:ext uri="{FF2B5EF4-FFF2-40B4-BE49-F238E27FC236}">
                        <a16:creationId xmlns:a16="http://schemas.microsoft.com/office/drawing/2014/main" id="{3F42DE75-614C-1BCC-D67D-D5024924CEFA}"/>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9AA62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1" name="Vrije vorm: vorm 110">
                    <a:extLst>
                      <a:ext uri="{FF2B5EF4-FFF2-40B4-BE49-F238E27FC236}">
                        <a16:creationId xmlns:a16="http://schemas.microsoft.com/office/drawing/2014/main" id="{907DEA36-C440-2BE9-EF32-0CCFE94F7FE6}"/>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2" name="Vrije vorm: vorm 111">
                    <a:extLst>
                      <a:ext uri="{FF2B5EF4-FFF2-40B4-BE49-F238E27FC236}">
                        <a16:creationId xmlns:a16="http://schemas.microsoft.com/office/drawing/2014/main" id="{7A0916F6-DDB7-A400-B74F-8ACA48F8EEF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3" name="Vrije vorm: vorm 112">
                    <a:extLst>
                      <a:ext uri="{FF2B5EF4-FFF2-40B4-BE49-F238E27FC236}">
                        <a16:creationId xmlns:a16="http://schemas.microsoft.com/office/drawing/2014/main" id="{24514480-78D3-ADDF-2AA8-4290DCBEE552}"/>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4" name="Vrije vorm: vorm 113">
                    <a:extLst>
                      <a:ext uri="{FF2B5EF4-FFF2-40B4-BE49-F238E27FC236}">
                        <a16:creationId xmlns:a16="http://schemas.microsoft.com/office/drawing/2014/main" id="{CB0B2635-F6BB-30F8-CDAB-6872DADF3D91}"/>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5" name="Vrije vorm: vorm 114">
                    <a:extLst>
                      <a:ext uri="{FF2B5EF4-FFF2-40B4-BE49-F238E27FC236}">
                        <a16:creationId xmlns:a16="http://schemas.microsoft.com/office/drawing/2014/main" id="{9C08CEBF-6EBD-7CC5-01F7-9794105DF07A}"/>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08" name="Vrije vorm: vorm 107">
                  <a:extLst>
                    <a:ext uri="{FF2B5EF4-FFF2-40B4-BE49-F238E27FC236}">
                      <a16:creationId xmlns:a16="http://schemas.microsoft.com/office/drawing/2014/main" id="{C96EC471-D6A2-6AB9-5C23-E3D0D7CAEA79}"/>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9" name="Vrije vorm: vorm 108">
                  <a:extLst>
                    <a:ext uri="{FF2B5EF4-FFF2-40B4-BE49-F238E27FC236}">
                      <a16:creationId xmlns:a16="http://schemas.microsoft.com/office/drawing/2014/main" id="{852CCA8C-8468-DA1D-F8EC-A73A6D5E664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4" name="!!linkvorigedia">
              <a:hlinkClick r:id="rId6" action="ppaction://hlinksldjump"/>
              <a:extLst>
                <a:ext uri="{FF2B5EF4-FFF2-40B4-BE49-F238E27FC236}">
                  <a16:creationId xmlns:a16="http://schemas.microsoft.com/office/drawing/2014/main" id="{8ADC53E8-3466-F660-3DEE-2F1131EE58ED}"/>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65" name="!!#deeljezomer">
            <a:hlinkClick r:id="rId7" action="ppaction://hlinksldjump"/>
            <a:extLst>
              <a:ext uri="{FF2B5EF4-FFF2-40B4-BE49-F238E27FC236}">
                <a16:creationId xmlns:a16="http://schemas.microsoft.com/office/drawing/2014/main" id="{71A1271C-0C7A-44A4-3BE5-2799D106813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55454308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8"/>
                                        </p:tgtEl>
                                        <p:attrNameLst>
                                          <p:attrName>style.visibility</p:attrName>
                                        </p:attrNameLst>
                                      </p:cBhvr>
                                      <p:to>
                                        <p:strVal val="visible"/>
                                      </p:to>
                                    </p:set>
                                    <p:anim calcmode="lin" valueType="num">
                                      <p:cBhvr additive="base">
                                        <p:cTn id="7" dur="500" fill="hold"/>
                                        <p:tgtEl>
                                          <p:spTgt spid="98"/>
                                        </p:tgtEl>
                                        <p:attrNameLst>
                                          <p:attrName>ppt_x</p:attrName>
                                        </p:attrNameLst>
                                      </p:cBhvr>
                                      <p:tavLst>
                                        <p:tav tm="0">
                                          <p:val>
                                            <p:strVal val="1+#ppt_w/2"/>
                                          </p:val>
                                        </p:tav>
                                        <p:tav tm="100000">
                                          <p:val>
                                            <p:strVal val="#ppt_x"/>
                                          </p:val>
                                        </p:tav>
                                      </p:tavLst>
                                    </p:anim>
                                    <p:anim calcmode="lin" valueType="num">
                                      <p:cBhvr additive="base">
                                        <p:cTn id="8" dur="500" fill="hold"/>
                                        <p:tgtEl>
                                          <p:spTgt spid="9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9"/>
                                        </p:tgtEl>
                                        <p:attrNameLst>
                                          <p:attrName>style.visibility</p:attrName>
                                        </p:attrNameLst>
                                      </p:cBhvr>
                                      <p:to>
                                        <p:strVal val="visible"/>
                                      </p:to>
                                    </p:set>
                                    <p:anim calcmode="lin" valueType="num">
                                      <p:cBhvr additive="base">
                                        <p:cTn id="11" dur="500" fill="hold"/>
                                        <p:tgtEl>
                                          <p:spTgt spid="99"/>
                                        </p:tgtEl>
                                        <p:attrNameLst>
                                          <p:attrName>ppt_x</p:attrName>
                                        </p:attrNameLst>
                                      </p:cBhvr>
                                      <p:tavLst>
                                        <p:tav tm="0">
                                          <p:val>
                                            <p:strVal val="1+#ppt_w/2"/>
                                          </p:val>
                                        </p:tav>
                                        <p:tav tm="100000">
                                          <p:val>
                                            <p:strVal val="#ppt_x"/>
                                          </p:val>
                                        </p:tav>
                                      </p:tavLst>
                                    </p:anim>
                                    <p:anim calcmode="lin" valueType="num">
                                      <p:cBhvr additive="base">
                                        <p:cTn id="12" dur="500" fill="hold"/>
                                        <p:tgtEl>
                                          <p:spTgt spid="99"/>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62"/>
                                        </p:tgtEl>
                                        <p:attrNameLst>
                                          <p:attrName>style.visibility</p:attrName>
                                        </p:attrNameLst>
                                      </p:cBhvr>
                                      <p:to>
                                        <p:strVal val="visible"/>
                                      </p:to>
                                    </p:set>
                                    <p:anim calcmode="lin" valueType="num">
                                      <p:cBhvr>
                                        <p:cTn id="15" dur="500" fill="hold"/>
                                        <p:tgtEl>
                                          <p:spTgt spid="62"/>
                                        </p:tgtEl>
                                        <p:attrNameLst>
                                          <p:attrName>ppt_w</p:attrName>
                                        </p:attrNameLst>
                                      </p:cBhvr>
                                      <p:tavLst>
                                        <p:tav tm="0">
                                          <p:val>
                                            <p:fltVal val="0"/>
                                          </p:val>
                                        </p:tav>
                                        <p:tav tm="100000">
                                          <p:val>
                                            <p:strVal val="#ppt_w"/>
                                          </p:val>
                                        </p:tav>
                                      </p:tavLst>
                                    </p:anim>
                                    <p:anim calcmode="lin" valueType="num">
                                      <p:cBhvr>
                                        <p:cTn id="16" dur="500" fill="hold"/>
                                        <p:tgtEl>
                                          <p:spTgt spid="62"/>
                                        </p:tgtEl>
                                        <p:attrNameLst>
                                          <p:attrName>ppt_h</p:attrName>
                                        </p:attrNameLst>
                                      </p:cBhvr>
                                      <p:tavLst>
                                        <p:tav tm="0">
                                          <p:val>
                                            <p:fltVal val="0"/>
                                          </p:val>
                                        </p:tav>
                                        <p:tav tm="100000">
                                          <p:val>
                                            <p:strVal val="#ppt_h"/>
                                          </p:val>
                                        </p:tav>
                                      </p:tavLst>
                                    </p:anim>
                                    <p:animEffect transition="in" filter="fade">
                                      <p:cBhvr>
                                        <p:cTn id="17" dur="500"/>
                                        <p:tgtEl>
                                          <p:spTgt spid="62"/>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63"/>
                                        </p:tgtEl>
                                        <p:attrNameLst>
                                          <p:attrName>style.visibility</p:attrName>
                                        </p:attrNameLst>
                                      </p:cBhvr>
                                      <p:to>
                                        <p:strVal val="visible"/>
                                      </p:to>
                                    </p:set>
                                    <p:anim calcmode="lin" valueType="num">
                                      <p:cBhvr>
                                        <p:cTn id="20" dur="500" fill="hold"/>
                                        <p:tgtEl>
                                          <p:spTgt spid="63"/>
                                        </p:tgtEl>
                                        <p:attrNameLst>
                                          <p:attrName>ppt_w</p:attrName>
                                        </p:attrNameLst>
                                      </p:cBhvr>
                                      <p:tavLst>
                                        <p:tav tm="0">
                                          <p:val>
                                            <p:fltVal val="0"/>
                                          </p:val>
                                        </p:tav>
                                        <p:tav tm="100000">
                                          <p:val>
                                            <p:strVal val="#ppt_w"/>
                                          </p:val>
                                        </p:tav>
                                      </p:tavLst>
                                    </p:anim>
                                    <p:anim calcmode="lin" valueType="num">
                                      <p:cBhvr>
                                        <p:cTn id="21" dur="500" fill="hold"/>
                                        <p:tgtEl>
                                          <p:spTgt spid="63"/>
                                        </p:tgtEl>
                                        <p:attrNameLst>
                                          <p:attrName>ppt_h</p:attrName>
                                        </p:attrNameLst>
                                      </p:cBhvr>
                                      <p:tavLst>
                                        <p:tav tm="0">
                                          <p:val>
                                            <p:fltVal val="0"/>
                                          </p:val>
                                        </p:tav>
                                        <p:tav tm="100000">
                                          <p:val>
                                            <p:strVal val="#ppt_h"/>
                                          </p:val>
                                        </p:tav>
                                      </p:tavLst>
                                    </p:anim>
                                    <p:animEffect transition="in" filter="fade">
                                      <p:cBhvr>
                                        <p:cTn id="22" dur="500"/>
                                        <p:tgtEl>
                                          <p:spTgt spid="63"/>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64"/>
                                        </p:tgtEl>
                                        <p:attrNameLst>
                                          <p:attrName>style.visibility</p:attrName>
                                        </p:attrNameLst>
                                      </p:cBhvr>
                                      <p:to>
                                        <p:strVal val="visible"/>
                                      </p:to>
                                    </p:set>
                                    <p:anim calcmode="lin" valueType="num">
                                      <p:cBhvr>
                                        <p:cTn id="25" dur="500" fill="hold"/>
                                        <p:tgtEl>
                                          <p:spTgt spid="64"/>
                                        </p:tgtEl>
                                        <p:attrNameLst>
                                          <p:attrName>ppt_w</p:attrName>
                                        </p:attrNameLst>
                                      </p:cBhvr>
                                      <p:tavLst>
                                        <p:tav tm="0">
                                          <p:val>
                                            <p:fltVal val="0"/>
                                          </p:val>
                                        </p:tav>
                                        <p:tav tm="100000">
                                          <p:val>
                                            <p:strVal val="#ppt_w"/>
                                          </p:val>
                                        </p:tav>
                                      </p:tavLst>
                                    </p:anim>
                                    <p:anim calcmode="lin" valueType="num">
                                      <p:cBhvr>
                                        <p:cTn id="26" dur="500" fill="hold"/>
                                        <p:tgtEl>
                                          <p:spTgt spid="64"/>
                                        </p:tgtEl>
                                        <p:attrNameLst>
                                          <p:attrName>ppt_h</p:attrName>
                                        </p:attrNameLst>
                                      </p:cBhvr>
                                      <p:tavLst>
                                        <p:tav tm="0">
                                          <p:val>
                                            <p:fltVal val="0"/>
                                          </p:val>
                                        </p:tav>
                                        <p:tav tm="100000">
                                          <p:val>
                                            <p:strVal val="#ppt_h"/>
                                          </p:val>
                                        </p:tav>
                                      </p:tavLst>
                                    </p:anim>
                                    <p:animEffect transition="in" filter="fade">
                                      <p:cBhvr>
                                        <p:cTn id="27" dur="500"/>
                                        <p:tgtEl>
                                          <p:spTgt spid="64"/>
                                        </p:tgtEl>
                                      </p:cBhvr>
                                    </p:animEffect>
                                  </p:childTnLst>
                                </p:cTn>
                              </p:par>
                              <p:par>
                                <p:cTn id="28" presetID="6" presetClass="emph" presetSubtype="0" autoRev="1" fill="hold" grpId="1" nodeType="withEffect">
                                  <p:stCondLst>
                                    <p:cond delay="400"/>
                                  </p:stCondLst>
                                  <p:childTnLst>
                                    <p:animScale>
                                      <p:cBhvr>
                                        <p:cTn id="29" dur="200" fill="hold"/>
                                        <p:tgtEl>
                                          <p:spTgt spid="63"/>
                                        </p:tgtEl>
                                      </p:cBhvr>
                                      <p:by x="105000" y="105000"/>
                                    </p:animScale>
                                  </p:childTnLst>
                                </p:cTn>
                              </p:par>
                              <p:par>
                                <p:cTn id="30" presetID="6" presetClass="emph" presetSubtype="0" autoRev="1" fill="hold" grpId="1" nodeType="withEffect">
                                  <p:stCondLst>
                                    <p:cond delay="400"/>
                                  </p:stCondLst>
                                  <p:childTnLst>
                                    <p:animScale>
                                      <p:cBhvr>
                                        <p:cTn id="31" dur="200" fill="hold"/>
                                        <p:tgtEl>
                                          <p:spTgt spid="64"/>
                                        </p:tgtEl>
                                      </p:cBhvr>
                                      <p:by x="105000" y="105000"/>
                                    </p:animScale>
                                  </p:childTnLst>
                                </p:cTn>
                              </p:par>
                              <p:par>
                                <p:cTn id="32" presetID="6" presetClass="emph" presetSubtype="0" autoRev="1" fill="hold" nodeType="withEffect">
                                  <p:stCondLst>
                                    <p:cond delay="400"/>
                                  </p:stCondLst>
                                  <p:childTnLst>
                                    <p:animScale>
                                      <p:cBhvr>
                                        <p:cTn id="33" dur="200" fill="hold"/>
                                        <p:tgtEl>
                                          <p:spTgt spid="62"/>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65"/>
                                        </p:tgtEl>
                                        <p:attrNameLst>
                                          <p:attrName>style.visibility</p:attrName>
                                        </p:attrNameLst>
                                      </p:cBhvr>
                                      <p:to>
                                        <p:strVal val="visible"/>
                                      </p:to>
                                    </p:set>
                                    <p:anim calcmode="lin" valueType="num">
                                      <p:cBhvr>
                                        <p:cTn id="44" dur="500" fill="hold"/>
                                        <p:tgtEl>
                                          <p:spTgt spid="65"/>
                                        </p:tgtEl>
                                        <p:attrNameLst>
                                          <p:attrName>ppt_w</p:attrName>
                                        </p:attrNameLst>
                                      </p:cBhvr>
                                      <p:tavLst>
                                        <p:tav tm="0">
                                          <p:val>
                                            <p:fltVal val="0"/>
                                          </p:val>
                                        </p:tav>
                                        <p:tav tm="100000">
                                          <p:val>
                                            <p:strVal val="#ppt_w"/>
                                          </p:val>
                                        </p:tav>
                                      </p:tavLst>
                                    </p:anim>
                                    <p:anim calcmode="lin" valueType="num">
                                      <p:cBhvr>
                                        <p:cTn id="45" dur="500" fill="hold"/>
                                        <p:tgtEl>
                                          <p:spTgt spid="65"/>
                                        </p:tgtEl>
                                        <p:attrNameLst>
                                          <p:attrName>ppt_h</p:attrName>
                                        </p:attrNameLst>
                                      </p:cBhvr>
                                      <p:tavLst>
                                        <p:tav tm="0">
                                          <p:val>
                                            <p:fltVal val="0"/>
                                          </p:val>
                                        </p:tav>
                                        <p:tav tm="100000">
                                          <p:val>
                                            <p:strVal val="#ppt_h"/>
                                          </p:val>
                                        </p:tav>
                                      </p:tavLst>
                                    </p:anim>
                                    <p:anim calcmode="lin" valueType="num">
                                      <p:cBhvr>
                                        <p:cTn id="46" dur="500" fill="hold"/>
                                        <p:tgtEl>
                                          <p:spTgt spid="65"/>
                                        </p:tgtEl>
                                        <p:attrNameLst>
                                          <p:attrName>style.rotation</p:attrName>
                                        </p:attrNameLst>
                                      </p:cBhvr>
                                      <p:tavLst>
                                        <p:tav tm="0">
                                          <p:val>
                                            <p:fltVal val="360"/>
                                          </p:val>
                                        </p:tav>
                                        <p:tav tm="100000">
                                          <p:val>
                                            <p:fltVal val="0"/>
                                          </p:val>
                                        </p:tav>
                                      </p:tavLst>
                                    </p:anim>
                                    <p:animEffect transition="in" filter="fade">
                                      <p:cBhvr>
                                        <p:cTn id="47" dur="500"/>
                                        <p:tgtEl>
                                          <p:spTgt spid="65"/>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65"/>
                                        </p:tgtEl>
                                        <p:attrNameLst>
                                          <p:attrName>r</p:attrName>
                                        </p:attrNameLst>
                                      </p:cBhvr>
                                    </p:animRot>
                                    <p:animRot by="-240000">
                                      <p:cBhvr>
                                        <p:cTn id="50" dur="100" fill="hold">
                                          <p:stCondLst>
                                            <p:cond delay="100"/>
                                          </p:stCondLst>
                                        </p:cTn>
                                        <p:tgtEl>
                                          <p:spTgt spid="65"/>
                                        </p:tgtEl>
                                        <p:attrNameLst>
                                          <p:attrName>r</p:attrName>
                                        </p:attrNameLst>
                                      </p:cBhvr>
                                    </p:animRot>
                                    <p:animRot by="240000">
                                      <p:cBhvr>
                                        <p:cTn id="51" dur="100" fill="hold">
                                          <p:stCondLst>
                                            <p:cond delay="200"/>
                                          </p:stCondLst>
                                        </p:cTn>
                                        <p:tgtEl>
                                          <p:spTgt spid="65"/>
                                        </p:tgtEl>
                                        <p:attrNameLst>
                                          <p:attrName>r</p:attrName>
                                        </p:attrNameLst>
                                      </p:cBhvr>
                                    </p:animRot>
                                    <p:animRot by="-240000">
                                      <p:cBhvr>
                                        <p:cTn id="52" dur="100" fill="hold">
                                          <p:stCondLst>
                                            <p:cond delay="300"/>
                                          </p:stCondLst>
                                        </p:cTn>
                                        <p:tgtEl>
                                          <p:spTgt spid="65"/>
                                        </p:tgtEl>
                                        <p:attrNameLst>
                                          <p:attrName>r</p:attrName>
                                        </p:attrNameLst>
                                      </p:cBhvr>
                                    </p:animRot>
                                    <p:animRot by="120000">
                                      <p:cBhvr>
                                        <p:cTn id="53" dur="100" fill="hold">
                                          <p:stCondLst>
                                            <p:cond delay="400"/>
                                          </p:stCondLst>
                                        </p:cTn>
                                        <p:tgtEl>
                                          <p:spTgt spid="6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99" grpId="0" animBg="1"/>
      <p:bldP spid="63" grpId="0" animBg="1"/>
      <p:bldP spid="63" grpId="1" animBg="1"/>
      <p:bldP spid="64" grpId="0" animBg="1"/>
      <p:bldP spid="64" grpId="1" animBg="1"/>
      <p:bldP spid="100" grpId="0"/>
      <p:bldP spid="101" grpId="0"/>
    </p:bldLst>
  </p:timing>
</p:sld>
</file>

<file path=ppt/slides/slide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0DF430A0-78C1-CCD8-8D54-6C12AFC8EB04}"/>
              </a:ext>
            </a:extLst>
          </p:cNvPr>
          <p:cNvSpPr/>
          <p:nvPr/>
        </p:nvSpPr>
        <p:spPr>
          <a:xfrm>
            <a:off x="205946" y="197708"/>
            <a:ext cx="11780108" cy="6462584"/>
          </a:xfrm>
          <a:prstGeom prst="rect">
            <a:avLst/>
          </a:prstGeom>
          <a:solidFill>
            <a:srgbClr val="CFEBF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grpSp>
        <p:nvGrpSpPr>
          <p:cNvPr id="63" name="Groep 62">
            <a:extLst>
              <a:ext uri="{FF2B5EF4-FFF2-40B4-BE49-F238E27FC236}">
                <a16:creationId xmlns:a16="http://schemas.microsoft.com/office/drawing/2014/main" id="{821F32BD-8AA0-AE12-4D1F-8F095F8595B2}"/>
              </a:ext>
            </a:extLst>
          </p:cNvPr>
          <p:cNvGrpSpPr/>
          <p:nvPr/>
        </p:nvGrpSpPr>
        <p:grpSpPr>
          <a:xfrm>
            <a:off x="205947" y="4075065"/>
            <a:ext cx="11780108" cy="2593954"/>
            <a:chOff x="2853383" y="4796135"/>
            <a:chExt cx="9144000" cy="1872883"/>
          </a:xfrm>
          <a:solidFill>
            <a:srgbClr val="E6F5FE"/>
          </a:solidFill>
        </p:grpSpPr>
        <p:sp>
          <p:nvSpPr>
            <p:cNvPr id="64" name="Vrije vorm: vorm 63">
              <a:extLst>
                <a:ext uri="{FF2B5EF4-FFF2-40B4-BE49-F238E27FC236}">
                  <a16:creationId xmlns:a16="http://schemas.microsoft.com/office/drawing/2014/main" id="{56043C7E-02F3-CCED-428A-C7707EC9E75C}"/>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53EB0B6B-7F74-6283-E8A3-662AD688EB86}"/>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21" name="!!cirkelgarnalenvissen">
            <a:extLst>
              <a:ext uri="{FF2B5EF4-FFF2-40B4-BE49-F238E27FC236}">
                <a16:creationId xmlns:a16="http://schemas.microsoft.com/office/drawing/2014/main" id="{70201DD9-CBDC-8440-F739-40C38F88E6E2}"/>
              </a:ext>
            </a:extLst>
          </p:cNvPr>
          <p:cNvSpPr/>
          <p:nvPr/>
        </p:nvSpPr>
        <p:spPr>
          <a:xfrm rot="18630157">
            <a:off x="925467" y="-259712"/>
            <a:ext cx="5835048" cy="4998338"/>
          </a:xfrm>
          <a:custGeom>
            <a:avLst/>
            <a:gdLst>
              <a:gd name="connsiteX0" fmla="*/ 5448586 w 5835048"/>
              <a:gd name="connsiteY0" fmla="*/ 1095680 h 4998338"/>
              <a:gd name="connsiteX1" fmla="*/ 4518821 w 5835048"/>
              <a:gd name="connsiteY1" fmla="*/ 280519 h 4998338"/>
              <a:gd name="connsiteX2" fmla="*/ 3299774 w 5835048"/>
              <a:gd name="connsiteY2" fmla="*/ 480 h 4998338"/>
              <a:gd name="connsiteX3" fmla="*/ 2674079 w 5835048"/>
              <a:gd name="connsiteY3" fmla="*/ 59629 h 4998338"/>
              <a:gd name="connsiteX4" fmla="*/ 2178695 w 5835048"/>
              <a:gd name="connsiteY4" fmla="*/ 30055 h 4998338"/>
              <a:gd name="connsiteX5" fmla="*/ 1000316 w 5835048"/>
              <a:gd name="connsiteY5" fmla="*/ 491241 h 4998338"/>
              <a:gd name="connsiteX6" fmla="*/ 203637 w 5835048"/>
              <a:gd name="connsiteY6" fmla="*/ 1450581 h 4998338"/>
              <a:gd name="connsiteX7" fmla="*/ 142638 w 5835048"/>
              <a:gd name="connsiteY7" fmla="*/ 1598455 h 4998338"/>
              <a:gd name="connsiteX8" fmla="*/ 896803 w 5835048"/>
              <a:gd name="connsiteY8" fmla="*/ 4335993 h 4998338"/>
              <a:gd name="connsiteX9" fmla="*/ 2331192 w 5835048"/>
              <a:gd name="connsiteY9" fmla="*/ 4943204 h 4998338"/>
              <a:gd name="connsiteX10" fmla="*/ 5182410 w 5835048"/>
              <a:gd name="connsiteY10" fmla="*/ 4137285 h 4998338"/>
              <a:gd name="connsiteX11" fmla="*/ 5448586 w 5835048"/>
              <a:gd name="connsiteY11" fmla="*/ 1095680 h 499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35048" h="4998338" fill="none" extrusionOk="0">
                <a:moveTo>
                  <a:pt x="5448586" y="1095680"/>
                </a:moveTo>
                <a:cubicBezTo>
                  <a:pt x="5214447" y="711626"/>
                  <a:pt x="4923671" y="415287"/>
                  <a:pt x="4518821" y="280519"/>
                </a:cubicBezTo>
                <a:cubicBezTo>
                  <a:pt x="4151644" y="58584"/>
                  <a:pt x="3717200" y="-41898"/>
                  <a:pt x="3299774" y="480"/>
                </a:cubicBezTo>
                <a:cubicBezTo>
                  <a:pt x="3090703" y="-4821"/>
                  <a:pt x="2894111" y="68056"/>
                  <a:pt x="2674079" y="59629"/>
                </a:cubicBezTo>
                <a:cubicBezTo>
                  <a:pt x="2512794" y="70764"/>
                  <a:pt x="2341503" y="33174"/>
                  <a:pt x="2178695" y="30055"/>
                </a:cubicBezTo>
                <a:cubicBezTo>
                  <a:pt x="1800736" y="66391"/>
                  <a:pt x="1426008" y="231363"/>
                  <a:pt x="1000316" y="491241"/>
                </a:cubicBezTo>
                <a:cubicBezTo>
                  <a:pt x="613590" y="752469"/>
                  <a:pt x="301231" y="1080292"/>
                  <a:pt x="203637" y="1450581"/>
                </a:cubicBezTo>
                <a:cubicBezTo>
                  <a:pt x="181296" y="1497357"/>
                  <a:pt x="157790" y="1541831"/>
                  <a:pt x="142638" y="1598455"/>
                </a:cubicBezTo>
                <a:cubicBezTo>
                  <a:pt x="-225515" y="2638093"/>
                  <a:pt x="218402" y="3822410"/>
                  <a:pt x="896803" y="4335993"/>
                </a:cubicBezTo>
                <a:cubicBezTo>
                  <a:pt x="1323984" y="4673645"/>
                  <a:pt x="1732041" y="4866221"/>
                  <a:pt x="2331192" y="4943204"/>
                </a:cubicBezTo>
                <a:cubicBezTo>
                  <a:pt x="3356459" y="5190229"/>
                  <a:pt x="4505001" y="4823302"/>
                  <a:pt x="5182410" y="4137285"/>
                </a:cubicBezTo>
                <a:cubicBezTo>
                  <a:pt x="5956011" y="3333415"/>
                  <a:pt x="6066500" y="1969916"/>
                  <a:pt x="5448586" y="1095680"/>
                </a:cubicBezTo>
                <a:close/>
              </a:path>
              <a:path w="5835048" h="4998338" stroke="0" extrusionOk="0">
                <a:moveTo>
                  <a:pt x="5448586" y="1095680"/>
                </a:moveTo>
                <a:cubicBezTo>
                  <a:pt x="5216830" y="791445"/>
                  <a:pt x="4901957" y="517217"/>
                  <a:pt x="4518821" y="280519"/>
                </a:cubicBezTo>
                <a:cubicBezTo>
                  <a:pt x="4128933" y="115745"/>
                  <a:pt x="3685513" y="-30645"/>
                  <a:pt x="3299774" y="480"/>
                </a:cubicBezTo>
                <a:cubicBezTo>
                  <a:pt x="3087478" y="-9588"/>
                  <a:pt x="2868844" y="77259"/>
                  <a:pt x="2674079" y="59629"/>
                </a:cubicBezTo>
                <a:cubicBezTo>
                  <a:pt x="2492699" y="43546"/>
                  <a:pt x="2326540" y="25123"/>
                  <a:pt x="2178695" y="30055"/>
                </a:cubicBezTo>
                <a:cubicBezTo>
                  <a:pt x="1813878" y="122957"/>
                  <a:pt x="1292421" y="233524"/>
                  <a:pt x="1000316" y="491241"/>
                </a:cubicBezTo>
                <a:cubicBezTo>
                  <a:pt x="671320" y="762825"/>
                  <a:pt x="439142" y="1108585"/>
                  <a:pt x="203637" y="1450581"/>
                </a:cubicBezTo>
                <a:cubicBezTo>
                  <a:pt x="171168" y="1501357"/>
                  <a:pt x="157038" y="1538787"/>
                  <a:pt x="142638" y="1598455"/>
                </a:cubicBezTo>
                <a:cubicBezTo>
                  <a:pt x="-140918" y="2536325"/>
                  <a:pt x="278300" y="3664435"/>
                  <a:pt x="896803" y="4335993"/>
                </a:cubicBezTo>
                <a:cubicBezTo>
                  <a:pt x="1378797" y="4650970"/>
                  <a:pt x="1898334" y="4906738"/>
                  <a:pt x="2331192" y="4943204"/>
                </a:cubicBezTo>
                <a:cubicBezTo>
                  <a:pt x="3399703" y="5205834"/>
                  <a:pt x="4561254" y="4791277"/>
                  <a:pt x="5182410" y="4137285"/>
                </a:cubicBezTo>
                <a:cubicBezTo>
                  <a:pt x="5845375" y="3430310"/>
                  <a:pt x="6016163" y="2075257"/>
                  <a:pt x="5448586" y="1095680"/>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2" name="!!fotogarnalenvissen">
            <a:extLst>
              <a:ext uri="{FF2B5EF4-FFF2-40B4-BE49-F238E27FC236}">
                <a16:creationId xmlns:a16="http://schemas.microsoft.com/office/drawing/2014/main" id="{A61AAE28-DF2A-C1A7-F764-439DEA6A7F3C}"/>
              </a:ext>
            </a:extLst>
          </p:cNvPr>
          <p:cNvSpPr/>
          <p:nvPr/>
        </p:nvSpPr>
        <p:spPr>
          <a:xfrm rot="18630157">
            <a:off x="1047040" y="-155573"/>
            <a:ext cx="5591906" cy="4790060"/>
          </a:xfrm>
          <a:custGeom>
            <a:avLst/>
            <a:gdLst>
              <a:gd name="connsiteX0" fmla="*/ 5221548 w 5591906"/>
              <a:gd name="connsiteY0" fmla="*/ 1050024 h 4790060"/>
              <a:gd name="connsiteX1" fmla="*/ 4330525 w 5591906"/>
              <a:gd name="connsiteY1" fmla="*/ 268830 h 4790060"/>
              <a:gd name="connsiteX2" fmla="*/ 3162275 w 5591906"/>
              <a:gd name="connsiteY2" fmla="*/ 460 h 4790060"/>
              <a:gd name="connsiteX3" fmla="*/ 2562652 w 5591906"/>
              <a:gd name="connsiteY3" fmla="*/ 57145 h 4790060"/>
              <a:gd name="connsiteX4" fmla="*/ 2087910 w 5591906"/>
              <a:gd name="connsiteY4" fmla="*/ 28802 h 4790060"/>
              <a:gd name="connsiteX5" fmla="*/ 958634 w 5591906"/>
              <a:gd name="connsiteY5" fmla="*/ 470771 h 4790060"/>
              <a:gd name="connsiteX6" fmla="*/ 195151 w 5591906"/>
              <a:gd name="connsiteY6" fmla="*/ 1390136 h 4790060"/>
              <a:gd name="connsiteX7" fmla="*/ 136694 w 5591906"/>
              <a:gd name="connsiteY7" fmla="*/ 1531849 h 4790060"/>
              <a:gd name="connsiteX8" fmla="*/ 859434 w 5591906"/>
              <a:gd name="connsiteY8" fmla="*/ 4155314 h 4790060"/>
              <a:gd name="connsiteX9" fmla="*/ 2234053 w 5591906"/>
              <a:gd name="connsiteY9" fmla="*/ 4737223 h 4790060"/>
              <a:gd name="connsiteX10" fmla="*/ 4966463 w 5591906"/>
              <a:gd name="connsiteY10" fmla="*/ 3964886 h 4790060"/>
              <a:gd name="connsiteX11" fmla="*/ 5221548 w 5591906"/>
              <a:gd name="connsiteY11" fmla="*/ 1050024 h 479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91906" h="4790060" fill="none" extrusionOk="0">
                <a:moveTo>
                  <a:pt x="5221548" y="1050024"/>
                </a:moveTo>
                <a:cubicBezTo>
                  <a:pt x="4995819" y="670318"/>
                  <a:pt x="4710931" y="410341"/>
                  <a:pt x="4330525" y="268830"/>
                </a:cubicBezTo>
                <a:cubicBezTo>
                  <a:pt x="3972485" y="79059"/>
                  <a:pt x="3561858" y="-45088"/>
                  <a:pt x="3162275" y="460"/>
                </a:cubicBezTo>
                <a:cubicBezTo>
                  <a:pt x="2962086" y="-6942"/>
                  <a:pt x="2786934" y="68684"/>
                  <a:pt x="2562652" y="57145"/>
                </a:cubicBezTo>
                <a:cubicBezTo>
                  <a:pt x="2403340" y="57011"/>
                  <a:pt x="2244293" y="30812"/>
                  <a:pt x="2087910" y="28802"/>
                </a:cubicBezTo>
                <a:cubicBezTo>
                  <a:pt x="1741119" y="61524"/>
                  <a:pt x="1328324" y="227417"/>
                  <a:pt x="958634" y="470771"/>
                </a:cubicBezTo>
                <a:cubicBezTo>
                  <a:pt x="626835" y="708303"/>
                  <a:pt x="356839" y="1023549"/>
                  <a:pt x="195151" y="1390136"/>
                </a:cubicBezTo>
                <a:cubicBezTo>
                  <a:pt x="172925" y="1428458"/>
                  <a:pt x="152457" y="1480084"/>
                  <a:pt x="136694" y="1531849"/>
                </a:cubicBezTo>
                <a:cubicBezTo>
                  <a:pt x="-231969" y="2619468"/>
                  <a:pt x="150523" y="3598756"/>
                  <a:pt x="859434" y="4155314"/>
                </a:cubicBezTo>
                <a:cubicBezTo>
                  <a:pt x="1299657" y="4493893"/>
                  <a:pt x="1677680" y="4660714"/>
                  <a:pt x="2234053" y="4737223"/>
                </a:cubicBezTo>
                <a:cubicBezTo>
                  <a:pt x="3225154" y="5028265"/>
                  <a:pt x="4340255" y="4574477"/>
                  <a:pt x="4966463" y="3964886"/>
                </a:cubicBezTo>
                <a:cubicBezTo>
                  <a:pt x="5845903" y="3149982"/>
                  <a:pt x="5846594" y="1783903"/>
                  <a:pt x="5221548" y="1050024"/>
                </a:cubicBezTo>
                <a:close/>
              </a:path>
              <a:path w="5591906" h="4790060" stroke="0" extrusionOk="0">
                <a:moveTo>
                  <a:pt x="5221548" y="1050024"/>
                </a:moveTo>
                <a:cubicBezTo>
                  <a:pt x="5000621" y="725904"/>
                  <a:pt x="4696552" y="490403"/>
                  <a:pt x="4330525" y="268830"/>
                </a:cubicBezTo>
                <a:cubicBezTo>
                  <a:pt x="3931601" y="154680"/>
                  <a:pt x="3555217" y="-14104"/>
                  <a:pt x="3162275" y="460"/>
                </a:cubicBezTo>
                <a:cubicBezTo>
                  <a:pt x="2959953" y="-2559"/>
                  <a:pt x="2756765" y="67646"/>
                  <a:pt x="2562652" y="57145"/>
                </a:cubicBezTo>
                <a:cubicBezTo>
                  <a:pt x="2383347" y="36959"/>
                  <a:pt x="2230665" y="23511"/>
                  <a:pt x="2087910" y="28802"/>
                </a:cubicBezTo>
                <a:cubicBezTo>
                  <a:pt x="1688956" y="75318"/>
                  <a:pt x="1267408" y="229386"/>
                  <a:pt x="958634" y="470771"/>
                </a:cubicBezTo>
                <a:cubicBezTo>
                  <a:pt x="661639" y="773391"/>
                  <a:pt x="418403" y="1060723"/>
                  <a:pt x="195151" y="1390136"/>
                </a:cubicBezTo>
                <a:cubicBezTo>
                  <a:pt x="170781" y="1437015"/>
                  <a:pt x="151145" y="1476219"/>
                  <a:pt x="136694" y="1531849"/>
                </a:cubicBezTo>
                <a:cubicBezTo>
                  <a:pt x="-161993" y="2434353"/>
                  <a:pt x="262934" y="3512573"/>
                  <a:pt x="859434" y="4155314"/>
                </a:cubicBezTo>
                <a:cubicBezTo>
                  <a:pt x="1305792" y="4460176"/>
                  <a:pt x="1749402" y="4657950"/>
                  <a:pt x="2234053" y="4737223"/>
                </a:cubicBezTo>
                <a:cubicBezTo>
                  <a:pt x="3275026" y="5016251"/>
                  <a:pt x="4324978" y="4642052"/>
                  <a:pt x="4966463" y="3964886"/>
                </a:cubicBezTo>
                <a:cubicBezTo>
                  <a:pt x="5659340" y="3230195"/>
                  <a:pt x="5792406" y="1942936"/>
                  <a:pt x="5221548" y="1050024"/>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3" name="!!foto1_element">
            <a:extLst>
              <a:ext uri="{FF2B5EF4-FFF2-40B4-BE49-F238E27FC236}">
                <a16:creationId xmlns:a16="http://schemas.microsoft.com/office/drawing/2014/main" id="{54087F1C-362A-D45E-2241-6EB687416A5F}"/>
              </a:ext>
            </a:extLst>
          </p:cNvPr>
          <p:cNvSpPr/>
          <p:nvPr/>
        </p:nvSpPr>
        <p:spPr>
          <a:xfrm>
            <a:off x="-264607" y="314266"/>
            <a:ext cx="2971646" cy="3157160"/>
          </a:xfrm>
          <a:custGeom>
            <a:avLst/>
            <a:gdLst>
              <a:gd name="connsiteX0" fmla="*/ 237047 w 2971646"/>
              <a:gd name="connsiteY0" fmla="*/ 2425112 h 3157160"/>
              <a:gd name="connsiteX1" fmla="*/ 2108116 w 2971646"/>
              <a:gd name="connsiteY1" fmla="*/ 3050482 h 3157160"/>
              <a:gd name="connsiteX2" fmla="*/ 2893433 w 2971646"/>
              <a:gd name="connsiteY2" fmla="*/ 1268035 h 3157160"/>
              <a:gd name="connsiteX3" fmla="*/ 1943849 w 2971646"/>
              <a:gd name="connsiteY3" fmla="*/ 268739 h 3157160"/>
              <a:gd name="connsiteX4" fmla="*/ 1059107 w 2971646"/>
              <a:gd name="connsiteY4" fmla="*/ 1445 h 3157160"/>
              <a:gd name="connsiteX5" fmla="*/ 511548 w 2971646"/>
              <a:gd name="connsiteY5" fmla="*/ 242082 h 3157160"/>
              <a:gd name="connsiteX6" fmla="*/ 226240 w 2971646"/>
              <a:gd name="connsiteY6" fmla="*/ 552606 h 3157160"/>
              <a:gd name="connsiteX7" fmla="*/ 12259 w 2971646"/>
              <a:gd name="connsiteY7" fmla="*/ 1737781 h 3157160"/>
              <a:gd name="connsiteX8" fmla="*/ 237047 w 2971646"/>
              <a:gd name="connsiteY8" fmla="*/ 2425832 h 3157160"/>
              <a:gd name="connsiteX9" fmla="*/ 237047 w 2971646"/>
              <a:gd name="connsiteY9" fmla="*/ 2425112 h 315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1646" h="3157160" fill="none" extrusionOk="0">
                <a:moveTo>
                  <a:pt x="237047" y="2425112"/>
                </a:moveTo>
                <a:cubicBezTo>
                  <a:pt x="547833" y="2965125"/>
                  <a:pt x="1327244" y="3332571"/>
                  <a:pt x="2108116" y="3050482"/>
                </a:cubicBezTo>
                <a:cubicBezTo>
                  <a:pt x="2694653" y="2781925"/>
                  <a:pt x="3145289" y="1960840"/>
                  <a:pt x="2893433" y="1268035"/>
                </a:cubicBezTo>
                <a:cubicBezTo>
                  <a:pt x="2748704" y="812142"/>
                  <a:pt x="2350834" y="494257"/>
                  <a:pt x="1943849" y="268739"/>
                </a:cubicBezTo>
                <a:cubicBezTo>
                  <a:pt x="1637683" y="126823"/>
                  <a:pt x="1339835" y="-3553"/>
                  <a:pt x="1059107" y="1445"/>
                </a:cubicBezTo>
                <a:cubicBezTo>
                  <a:pt x="837873" y="49445"/>
                  <a:pt x="655975" y="96637"/>
                  <a:pt x="511548" y="242082"/>
                </a:cubicBezTo>
                <a:cubicBezTo>
                  <a:pt x="404598" y="330511"/>
                  <a:pt x="307579" y="426777"/>
                  <a:pt x="226240" y="552606"/>
                </a:cubicBezTo>
                <a:cubicBezTo>
                  <a:pt x="65543" y="920859"/>
                  <a:pt x="-39748" y="1387470"/>
                  <a:pt x="12259" y="1737781"/>
                </a:cubicBezTo>
                <a:cubicBezTo>
                  <a:pt x="16861" y="1968296"/>
                  <a:pt x="101320" y="2216719"/>
                  <a:pt x="237047" y="2425832"/>
                </a:cubicBezTo>
                <a:cubicBezTo>
                  <a:pt x="237104" y="2425564"/>
                  <a:pt x="236989" y="2425252"/>
                  <a:pt x="237047" y="2425112"/>
                </a:cubicBezTo>
                <a:close/>
              </a:path>
              <a:path w="2971646" h="3157160" stroke="0" extrusionOk="0">
                <a:moveTo>
                  <a:pt x="237047" y="2425112"/>
                </a:moveTo>
                <a:cubicBezTo>
                  <a:pt x="591482" y="3150071"/>
                  <a:pt x="1426385" y="3402624"/>
                  <a:pt x="2108116" y="3050482"/>
                </a:cubicBezTo>
                <a:cubicBezTo>
                  <a:pt x="2806162" y="2825290"/>
                  <a:pt x="3167454" y="1904856"/>
                  <a:pt x="2893433" y="1268035"/>
                </a:cubicBezTo>
                <a:cubicBezTo>
                  <a:pt x="2744835" y="843641"/>
                  <a:pt x="2347149" y="591875"/>
                  <a:pt x="1943849" y="268739"/>
                </a:cubicBezTo>
                <a:cubicBezTo>
                  <a:pt x="1710635" y="108508"/>
                  <a:pt x="1355695" y="-10303"/>
                  <a:pt x="1059107" y="1445"/>
                </a:cubicBezTo>
                <a:cubicBezTo>
                  <a:pt x="849905" y="-4828"/>
                  <a:pt x="670453" y="86160"/>
                  <a:pt x="511548" y="242082"/>
                </a:cubicBezTo>
                <a:cubicBezTo>
                  <a:pt x="414233" y="330437"/>
                  <a:pt x="293011" y="429700"/>
                  <a:pt x="226240" y="552606"/>
                </a:cubicBezTo>
                <a:cubicBezTo>
                  <a:pt x="38076" y="830192"/>
                  <a:pt x="-56810" y="1374604"/>
                  <a:pt x="12259" y="1737781"/>
                </a:cubicBezTo>
                <a:cubicBezTo>
                  <a:pt x="10573" y="1980126"/>
                  <a:pt x="113916" y="2240719"/>
                  <a:pt x="237047" y="2425832"/>
                </a:cubicBezTo>
                <a:cubicBezTo>
                  <a:pt x="237077" y="2425653"/>
                  <a:pt x="237079" y="2425328"/>
                  <a:pt x="237047" y="2425112"/>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4" name="!!foto2_elemnt">
            <a:extLst>
              <a:ext uri="{FF2B5EF4-FFF2-40B4-BE49-F238E27FC236}">
                <a16:creationId xmlns:a16="http://schemas.microsoft.com/office/drawing/2014/main" id="{EEAF7976-A787-CB73-47D4-C0A2B282DF74}"/>
              </a:ext>
            </a:extLst>
          </p:cNvPr>
          <p:cNvSpPr/>
          <p:nvPr/>
        </p:nvSpPr>
        <p:spPr>
          <a:xfrm>
            <a:off x="833753" y="3861193"/>
            <a:ext cx="3157154" cy="3284542"/>
          </a:xfrm>
          <a:custGeom>
            <a:avLst/>
            <a:gdLst>
              <a:gd name="connsiteX0" fmla="*/ 1556126 w 3157154"/>
              <a:gd name="connsiteY0" fmla="*/ 5951 h 3284542"/>
              <a:gd name="connsiteX1" fmla="*/ 162295 w 3157154"/>
              <a:gd name="connsiteY1" fmla="*/ 1078041 h 3284542"/>
              <a:gd name="connsiteX2" fmla="*/ 23528 w 3157154"/>
              <a:gd name="connsiteY2" fmla="*/ 2075150 h 3284542"/>
              <a:gd name="connsiteX3" fmla="*/ 1212564 w 3157154"/>
              <a:gd name="connsiteY3" fmla="*/ 3257470 h 3284542"/>
              <a:gd name="connsiteX4" fmla="*/ 2793282 w 3157154"/>
              <a:gd name="connsiteY4" fmla="*/ 2651482 h 3284542"/>
              <a:gd name="connsiteX5" fmla="*/ 3117261 w 3157154"/>
              <a:gd name="connsiteY5" fmla="*/ 1944216 h 3284542"/>
              <a:gd name="connsiteX6" fmla="*/ 3112225 w 3157154"/>
              <a:gd name="connsiteY6" fmla="*/ 1158056 h 3284542"/>
              <a:gd name="connsiteX7" fmla="*/ 2844202 w 3157154"/>
              <a:gd name="connsiteY7" fmla="*/ 643834 h 3284542"/>
              <a:gd name="connsiteX8" fmla="*/ 2332216 w 3157154"/>
              <a:gd name="connsiteY8" fmla="*/ 166542 h 3284542"/>
              <a:gd name="connsiteX9" fmla="*/ 1645653 w 3157154"/>
              <a:gd name="connsiteY9" fmla="*/ 356 h 3284542"/>
              <a:gd name="connsiteX10" fmla="*/ 1556126 w 3157154"/>
              <a:gd name="connsiteY10" fmla="*/ 5951 h 328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7154" h="3284542" fill="none" extrusionOk="0">
                <a:moveTo>
                  <a:pt x="1556126" y="5951"/>
                </a:moveTo>
                <a:cubicBezTo>
                  <a:pt x="881795" y="-10636"/>
                  <a:pt x="456743" y="426473"/>
                  <a:pt x="162295" y="1078041"/>
                </a:cubicBezTo>
                <a:cubicBezTo>
                  <a:pt x="35810" y="1368234"/>
                  <a:pt x="-32114" y="1721299"/>
                  <a:pt x="23528" y="2075150"/>
                </a:cubicBezTo>
                <a:cubicBezTo>
                  <a:pt x="126242" y="2644793"/>
                  <a:pt x="659773" y="3171682"/>
                  <a:pt x="1212564" y="3257470"/>
                </a:cubicBezTo>
                <a:cubicBezTo>
                  <a:pt x="1695923" y="3329563"/>
                  <a:pt x="2407738" y="3137807"/>
                  <a:pt x="2793282" y="2651482"/>
                </a:cubicBezTo>
                <a:cubicBezTo>
                  <a:pt x="2954600" y="2451770"/>
                  <a:pt x="3049894" y="2201320"/>
                  <a:pt x="3117261" y="1944216"/>
                </a:cubicBezTo>
                <a:cubicBezTo>
                  <a:pt x="3163676" y="1675010"/>
                  <a:pt x="3174733" y="1427501"/>
                  <a:pt x="3112225" y="1158056"/>
                </a:cubicBezTo>
                <a:cubicBezTo>
                  <a:pt x="3062254" y="966666"/>
                  <a:pt x="2931027" y="813997"/>
                  <a:pt x="2844202" y="643834"/>
                </a:cubicBezTo>
                <a:cubicBezTo>
                  <a:pt x="2747471" y="425156"/>
                  <a:pt x="2537282" y="256220"/>
                  <a:pt x="2332216" y="166542"/>
                </a:cubicBezTo>
                <a:cubicBezTo>
                  <a:pt x="2076513" y="42839"/>
                  <a:pt x="1879537" y="36342"/>
                  <a:pt x="1645653" y="356"/>
                </a:cubicBezTo>
                <a:cubicBezTo>
                  <a:pt x="1611939" y="5286"/>
                  <a:pt x="1587438" y="3544"/>
                  <a:pt x="1556126" y="5951"/>
                </a:cubicBezTo>
                <a:close/>
              </a:path>
              <a:path w="3157154" h="3284542" stroke="0" extrusionOk="0">
                <a:moveTo>
                  <a:pt x="1556126" y="5951"/>
                </a:moveTo>
                <a:cubicBezTo>
                  <a:pt x="865198" y="51888"/>
                  <a:pt x="322305" y="451875"/>
                  <a:pt x="162295" y="1078041"/>
                </a:cubicBezTo>
                <a:cubicBezTo>
                  <a:pt x="13866" y="1396542"/>
                  <a:pt x="-12310" y="1760487"/>
                  <a:pt x="23528" y="2075150"/>
                </a:cubicBezTo>
                <a:cubicBezTo>
                  <a:pt x="156026" y="2640617"/>
                  <a:pt x="680440" y="3129796"/>
                  <a:pt x="1212564" y="3257470"/>
                </a:cubicBezTo>
                <a:cubicBezTo>
                  <a:pt x="1819891" y="3348935"/>
                  <a:pt x="2393254" y="3072590"/>
                  <a:pt x="2793282" y="2651482"/>
                </a:cubicBezTo>
                <a:cubicBezTo>
                  <a:pt x="2975906" y="2440420"/>
                  <a:pt x="3098839" y="2227055"/>
                  <a:pt x="3117261" y="1944216"/>
                </a:cubicBezTo>
                <a:cubicBezTo>
                  <a:pt x="3126521" y="1679952"/>
                  <a:pt x="3196676" y="1385391"/>
                  <a:pt x="3112225" y="1158056"/>
                </a:cubicBezTo>
                <a:cubicBezTo>
                  <a:pt x="3059754" y="959083"/>
                  <a:pt x="2934226" y="822514"/>
                  <a:pt x="2844202" y="643834"/>
                </a:cubicBezTo>
                <a:cubicBezTo>
                  <a:pt x="2730217" y="428691"/>
                  <a:pt x="2577299" y="298456"/>
                  <a:pt x="2332216" y="166542"/>
                </a:cubicBezTo>
                <a:cubicBezTo>
                  <a:pt x="2155502" y="29919"/>
                  <a:pt x="1880423" y="-226"/>
                  <a:pt x="1645653" y="356"/>
                </a:cubicBezTo>
                <a:cubicBezTo>
                  <a:pt x="1610087" y="1136"/>
                  <a:pt x="1583768" y="-1995"/>
                  <a:pt x="1556126" y="5951"/>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5" name="!!foto1">
            <a:extLst>
              <a:ext uri="{FF2B5EF4-FFF2-40B4-BE49-F238E27FC236}">
                <a16:creationId xmlns:a16="http://schemas.microsoft.com/office/drawing/2014/main" id="{CCFA8D7B-F32D-2A28-E83A-03795F21569A}"/>
              </a:ext>
            </a:extLst>
          </p:cNvPr>
          <p:cNvSpPr/>
          <p:nvPr/>
        </p:nvSpPr>
        <p:spPr>
          <a:xfrm>
            <a:off x="-178839" y="405387"/>
            <a:ext cx="2800110" cy="2974918"/>
          </a:xfrm>
          <a:custGeom>
            <a:avLst/>
            <a:gdLst>
              <a:gd name="connsiteX0" fmla="*/ 223363 w 2800110"/>
              <a:gd name="connsiteY0" fmla="*/ 2285126 h 2974918"/>
              <a:gd name="connsiteX1" fmla="*/ 1986427 w 2800110"/>
              <a:gd name="connsiteY1" fmla="*/ 2874397 h 2974918"/>
              <a:gd name="connsiteX2" fmla="*/ 2726412 w 2800110"/>
              <a:gd name="connsiteY2" fmla="*/ 1194839 h 2974918"/>
              <a:gd name="connsiteX3" fmla="*/ 1831642 w 2800110"/>
              <a:gd name="connsiteY3" fmla="*/ 253227 h 2974918"/>
              <a:gd name="connsiteX4" fmla="*/ 997971 w 2800110"/>
              <a:gd name="connsiteY4" fmla="*/ 1361 h 2974918"/>
              <a:gd name="connsiteX5" fmla="*/ 482019 w 2800110"/>
              <a:gd name="connsiteY5" fmla="*/ 228109 h 2974918"/>
              <a:gd name="connsiteX6" fmla="*/ 213181 w 2800110"/>
              <a:gd name="connsiteY6" fmla="*/ 520708 h 2974918"/>
              <a:gd name="connsiteX7" fmla="*/ 11552 w 2800110"/>
              <a:gd name="connsiteY7" fmla="*/ 1637471 h 2974918"/>
              <a:gd name="connsiteX8" fmla="*/ 223363 w 2800110"/>
              <a:gd name="connsiteY8" fmla="*/ 2285804 h 2974918"/>
              <a:gd name="connsiteX9" fmla="*/ 223363 w 2800110"/>
              <a:gd name="connsiteY9" fmla="*/ 2285126 h 29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0110" h="2974918" fill="none" extrusionOk="0">
                <a:moveTo>
                  <a:pt x="223363" y="2285126"/>
                </a:moveTo>
                <a:cubicBezTo>
                  <a:pt x="520517" y="2799309"/>
                  <a:pt x="1352775" y="3138039"/>
                  <a:pt x="1986427" y="2874397"/>
                </a:cubicBezTo>
                <a:cubicBezTo>
                  <a:pt x="2483478" y="2629668"/>
                  <a:pt x="2969082" y="1948562"/>
                  <a:pt x="2726412" y="1194839"/>
                </a:cubicBezTo>
                <a:cubicBezTo>
                  <a:pt x="2584943" y="769727"/>
                  <a:pt x="2218547" y="442230"/>
                  <a:pt x="1831642" y="253227"/>
                </a:cubicBezTo>
                <a:cubicBezTo>
                  <a:pt x="1566152" y="110563"/>
                  <a:pt x="1242858" y="3928"/>
                  <a:pt x="997971" y="1361"/>
                </a:cubicBezTo>
                <a:cubicBezTo>
                  <a:pt x="796619" y="29162"/>
                  <a:pt x="599579" y="79321"/>
                  <a:pt x="482019" y="228109"/>
                </a:cubicBezTo>
                <a:cubicBezTo>
                  <a:pt x="378545" y="309013"/>
                  <a:pt x="298721" y="396978"/>
                  <a:pt x="213181" y="520708"/>
                </a:cubicBezTo>
                <a:cubicBezTo>
                  <a:pt x="62939" y="868729"/>
                  <a:pt x="-32930" y="1295703"/>
                  <a:pt x="11552" y="1637471"/>
                </a:cubicBezTo>
                <a:cubicBezTo>
                  <a:pt x="1358" y="1846805"/>
                  <a:pt x="68172" y="2088263"/>
                  <a:pt x="223363" y="2285804"/>
                </a:cubicBezTo>
                <a:cubicBezTo>
                  <a:pt x="223361" y="2285558"/>
                  <a:pt x="223393" y="2285367"/>
                  <a:pt x="223363" y="2285126"/>
                </a:cubicBezTo>
                <a:close/>
              </a:path>
              <a:path w="2800110" h="2974918" stroke="0" extrusionOk="0">
                <a:moveTo>
                  <a:pt x="223363" y="2285126"/>
                </a:moveTo>
                <a:cubicBezTo>
                  <a:pt x="561841" y="2936751"/>
                  <a:pt x="1347410" y="3194620"/>
                  <a:pt x="1986427" y="2874397"/>
                </a:cubicBezTo>
                <a:cubicBezTo>
                  <a:pt x="2622484" y="2631250"/>
                  <a:pt x="3035539" y="1719141"/>
                  <a:pt x="2726412" y="1194839"/>
                </a:cubicBezTo>
                <a:cubicBezTo>
                  <a:pt x="2625258" y="830595"/>
                  <a:pt x="2213412" y="491297"/>
                  <a:pt x="1831642" y="253227"/>
                </a:cubicBezTo>
                <a:cubicBezTo>
                  <a:pt x="1627190" y="100373"/>
                  <a:pt x="1263542" y="-5350"/>
                  <a:pt x="997971" y="1361"/>
                </a:cubicBezTo>
                <a:cubicBezTo>
                  <a:pt x="800730" y="-5172"/>
                  <a:pt x="631110" y="81904"/>
                  <a:pt x="482019" y="228109"/>
                </a:cubicBezTo>
                <a:cubicBezTo>
                  <a:pt x="390671" y="309488"/>
                  <a:pt x="275023" y="403971"/>
                  <a:pt x="213181" y="520708"/>
                </a:cubicBezTo>
                <a:cubicBezTo>
                  <a:pt x="37772" y="771219"/>
                  <a:pt x="-68741" y="1304382"/>
                  <a:pt x="11552" y="1637471"/>
                </a:cubicBezTo>
                <a:cubicBezTo>
                  <a:pt x="17294" y="1865756"/>
                  <a:pt x="107075" y="2109230"/>
                  <a:pt x="223363" y="2285804"/>
                </a:cubicBezTo>
                <a:cubicBezTo>
                  <a:pt x="223358" y="2285730"/>
                  <a:pt x="223372" y="2285324"/>
                  <a:pt x="223363" y="2285126"/>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
            <a:extLst>
              <a:ext uri="{FF2B5EF4-FFF2-40B4-BE49-F238E27FC236}">
                <a16:creationId xmlns:a16="http://schemas.microsoft.com/office/drawing/2014/main" id="{D484DD9B-C346-348B-13F7-F8BF9E85D2D2}"/>
              </a:ext>
            </a:extLst>
          </p:cNvPr>
          <p:cNvSpPr/>
          <p:nvPr/>
        </p:nvSpPr>
        <p:spPr>
          <a:xfrm>
            <a:off x="924874" y="3955993"/>
            <a:ext cx="2974912" cy="3094942"/>
          </a:xfrm>
          <a:custGeom>
            <a:avLst/>
            <a:gdLst>
              <a:gd name="connsiteX0" fmla="*/ 1466301 w 2974912"/>
              <a:gd name="connsiteY0" fmla="*/ 5608 h 3094942"/>
              <a:gd name="connsiteX1" fmla="*/ 152927 w 2974912"/>
              <a:gd name="connsiteY1" fmla="*/ 1015811 h 3094942"/>
              <a:gd name="connsiteX2" fmla="*/ 22170 w 2974912"/>
              <a:gd name="connsiteY2" fmla="*/ 1955362 h 3094942"/>
              <a:gd name="connsiteX3" fmla="*/ 1142571 w 2974912"/>
              <a:gd name="connsiteY3" fmla="*/ 3069433 h 3094942"/>
              <a:gd name="connsiteX4" fmla="*/ 2632044 w 2974912"/>
              <a:gd name="connsiteY4" fmla="*/ 2498426 h 3094942"/>
              <a:gd name="connsiteX5" fmla="*/ 2937321 w 2974912"/>
              <a:gd name="connsiteY5" fmla="*/ 1831986 h 3094942"/>
              <a:gd name="connsiteX6" fmla="*/ 2932576 w 2974912"/>
              <a:gd name="connsiteY6" fmla="*/ 1091208 h 3094942"/>
              <a:gd name="connsiteX7" fmla="*/ 2680025 w 2974912"/>
              <a:gd name="connsiteY7" fmla="*/ 606668 h 3094942"/>
              <a:gd name="connsiteX8" fmla="*/ 2197592 w 2974912"/>
              <a:gd name="connsiteY8" fmla="*/ 156928 h 3094942"/>
              <a:gd name="connsiteX9" fmla="*/ 1550661 w 2974912"/>
              <a:gd name="connsiteY9" fmla="*/ 335 h 3094942"/>
              <a:gd name="connsiteX10" fmla="*/ 1466301 w 2974912"/>
              <a:gd name="connsiteY10" fmla="*/ 5608 h 309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912" h="3094942" fill="none" extrusionOk="0">
                <a:moveTo>
                  <a:pt x="1466301" y="5608"/>
                </a:moveTo>
                <a:cubicBezTo>
                  <a:pt x="838800" y="-458"/>
                  <a:pt x="425857" y="410954"/>
                  <a:pt x="152927" y="1015811"/>
                </a:cubicBezTo>
                <a:cubicBezTo>
                  <a:pt x="35707" y="1285748"/>
                  <a:pt x="-28471" y="1615684"/>
                  <a:pt x="22170" y="1955362"/>
                </a:cubicBezTo>
                <a:cubicBezTo>
                  <a:pt x="108839" y="2456809"/>
                  <a:pt x="601527" y="2970072"/>
                  <a:pt x="1142571" y="3069433"/>
                </a:cubicBezTo>
                <a:cubicBezTo>
                  <a:pt x="1667911" y="3166452"/>
                  <a:pt x="2280594" y="2945787"/>
                  <a:pt x="2632044" y="2498426"/>
                </a:cubicBezTo>
                <a:cubicBezTo>
                  <a:pt x="2784924" y="2345399"/>
                  <a:pt x="2869931" y="2074648"/>
                  <a:pt x="2937321" y="1831986"/>
                </a:cubicBezTo>
                <a:cubicBezTo>
                  <a:pt x="2972509" y="1566079"/>
                  <a:pt x="3002022" y="1378945"/>
                  <a:pt x="2932576" y="1091208"/>
                </a:cubicBezTo>
                <a:cubicBezTo>
                  <a:pt x="2878651" y="911443"/>
                  <a:pt x="2766071" y="765630"/>
                  <a:pt x="2680025" y="606668"/>
                </a:cubicBezTo>
                <a:cubicBezTo>
                  <a:pt x="2603229" y="391692"/>
                  <a:pt x="2393293" y="258339"/>
                  <a:pt x="2197592" y="156928"/>
                </a:cubicBezTo>
                <a:cubicBezTo>
                  <a:pt x="1996836" y="51188"/>
                  <a:pt x="1772614" y="17604"/>
                  <a:pt x="1550661" y="335"/>
                </a:cubicBezTo>
                <a:cubicBezTo>
                  <a:pt x="1520270" y="3261"/>
                  <a:pt x="1495958" y="3375"/>
                  <a:pt x="1466301" y="5608"/>
                </a:cubicBezTo>
                <a:close/>
              </a:path>
              <a:path w="2974912" h="3094942" stroke="0" extrusionOk="0">
                <a:moveTo>
                  <a:pt x="1466301" y="5608"/>
                </a:moveTo>
                <a:cubicBezTo>
                  <a:pt x="781732" y="43242"/>
                  <a:pt x="362821" y="468665"/>
                  <a:pt x="152927" y="1015811"/>
                </a:cubicBezTo>
                <a:cubicBezTo>
                  <a:pt x="-16106" y="1337030"/>
                  <a:pt x="-4037" y="1665027"/>
                  <a:pt x="22170" y="1955362"/>
                </a:cubicBezTo>
                <a:cubicBezTo>
                  <a:pt x="191462" y="2455757"/>
                  <a:pt x="608415" y="2958186"/>
                  <a:pt x="1142571" y="3069433"/>
                </a:cubicBezTo>
                <a:cubicBezTo>
                  <a:pt x="1718558" y="3152231"/>
                  <a:pt x="2258591" y="2899919"/>
                  <a:pt x="2632044" y="2498426"/>
                </a:cubicBezTo>
                <a:cubicBezTo>
                  <a:pt x="2809027" y="2298499"/>
                  <a:pt x="2892354" y="2077280"/>
                  <a:pt x="2937321" y="1831986"/>
                </a:cubicBezTo>
                <a:cubicBezTo>
                  <a:pt x="2945557" y="1582908"/>
                  <a:pt x="2996027" y="1324278"/>
                  <a:pt x="2932576" y="1091208"/>
                </a:cubicBezTo>
                <a:cubicBezTo>
                  <a:pt x="2867460" y="891203"/>
                  <a:pt x="2759824" y="782003"/>
                  <a:pt x="2680025" y="606668"/>
                </a:cubicBezTo>
                <a:cubicBezTo>
                  <a:pt x="2586574" y="380670"/>
                  <a:pt x="2402117" y="266121"/>
                  <a:pt x="2197592" y="156928"/>
                </a:cubicBezTo>
                <a:cubicBezTo>
                  <a:pt x="2019497" y="37030"/>
                  <a:pt x="1766274" y="9038"/>
                  <a:pt x="1550661" y="335"/>
                </a:cubicBezTo>
                <a:cubicBezTo>
                  <a:pt x="1517190" y="1069"/>
                  <a:pt x="1493287" y="522"/>
                  <a:pt x="1466301" y="5608"/>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garnalenvissen">
            <a:extLst>
              <a:ext uri="{FF2B5EF4-FFF2-40B4-BE49-F238E27FC236}">
                <a16:creationId xmlns:a16="http://schemas.microsoft.com/office/drawing/2014/main" id="{AF83A155-9313-5C88-9403-74328FE7BFF6}"/>
              </a:ext>
            </a:extLst>
          </p:cNvPr>
          <p:cNvSpPr/>
          <p:nvPr/>
        </p:nvSpPr>
        <p:spPr>
          <a:xfrm>
            <a:off x="6927994" y="838681"/>
            <a:ext cx="4473690" cy="764822"/>
          </a:xfrm>
          <a:prstGeom prst="roundRect">
            <a:avLst/>
          </a:prstGeom>
          <a:solidFill>
            <a:srgbClr val="054F7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Garnalen vissen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28" name="!!uitlegtekst">
            <a:extLst>
              <a:ext uri="{FF2B5EF4-FFF2-40B4-BE49-F238E27FC236}">
                <a16:creationId xmlns:a16="http://schemas.microsoft.com/office/drawing/2014/main" id="{A4E5E6DE-7B3A-D83A-AEBA-11B7390244D6}"/>
              </a:ext>
            </a:extLst>
          </p:cNvPr>
          <p:cNvSpPr/>
          <p:nvPr/>
        </p:nvSpPr>
        <p:spPr>
          <a:xfrm>
            <a:off x="6833756" y="1695572"/>
            <a:ext cx="4939845" cy="246221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a:ea typeface="+mn-ea"/>
                <a:cs typeface="+mn-cs"/>
              </a:rPr>
              <a:t>Ga mee op een traditionele garnalenschuit en </a:t>
            </a:r>
            <a:br>
              <a:rPr kumimoji="0" lang="nl-BE" sz="1400" b="0" i="0" u="none" strike="noStrike" kern="1200" cap="none" spc="0" normalizeH="0" baseline="0" noProof="0" dirty="0">
                <a:ln>
                  <a:noFill/>
                </a:ln>
                <a:solidFill>
                  <a:srgbClr val="054F7D"/>
                </a:solidFill>
                <a:effectLst/>
                <a:uLnTx/>
                <a:uFillTx/>
                <a:latin typeface="Montserrat"/>
                <a:ea typeface="+mn-ea"/>
                <a:cs typeface="+mn-cs"/>
              </a:rPr>
            </a:br>
            <a:r>
              <a:rPr kumimoji="0" lang="nl-BE" sz="1400" b="0" i="0" u="none" strike="noStrike" kern="1200" cap="none" spc="0" normalizeH="0" baseline="0" noProof="0" dirty="0">
                <a:ln>
                  <a:noFill/>
                </a:ln>
                <a:solidFill>
                  <a:srgbClr val="054F7D"/>
                </a:solidFill>
                <a:effectLst/>
                <a:uLnTx/>
                <a:uFillTx/>
                <a:latin typeface="Montserrat"/>
                <a:ea typeface="+mn-ea"/>
                <a:cs typeface="+mn-cs"/>
              </a:rPr>
              <a:t>vang je eigen verse garnalen. De </a:t>
            </a:r>
            <a:r>
              <a:rPr kumimoji="0" lang="nl-BE" sz="1400" b="0" i="0" u="none" strike="noStrike" kern="1200" cap="none" spc="0" normalizeH="0" baseline="0" noProof="0" dirty="0" err="1">
                <a:ln>
                  <a:noFill/>
                </a:ln>
                <a:solidFill>
                  <a:srgbClr val="054F7D"/>
                </a:solidFill>
                <a:effectLst/>
                <a:uLnTx/>
                <a:uFillTx/>
                <a:latin typeface="Montserrat"/>
                <a:ea typeface="+mn-ea"/>
                <a:cs typeface="+mn-cs"/>
              </a:rPr>
              <a:t>Crangon</a:t>
            </a:r>
            <a:r>
              <a:rPr kumimoji="0" lang="nl-BE" sz="1400" b="0" i="0" u="none" strike="noStrike" kern="1200" cap="none" spc="0" normalizeH="0" baseline="0" noProof="0" dirty="0">
                <a:ln>
                  <a:noFill/>
                </a:ln>
                <a:solidFill>
                  <a:srgbClr val="054F7D"/>
                </a:solidFill>
                <a:effectLst/>
                <a:uLnTx/>
                <a:uFillTx/>
                <a:latin typeface="Montserrat"/>
                <a:ea typeface="+mn-ea"/>
                <a:cs typeface="+mn-cs"/>
              </a:rPr>
              <a:t> vertrekt vlakbij de beroemde </a:t>
            </a:r>
            <a:r>
              <a:rPr kumimoji="0" lang="nl-BE" sz="1400" b="0" i="0" u="none" strike="noStrike" kern="1200" cap="none" spc="0" normalizeH="0" baseline="0" noProof="0" dirty="0" err="1">
                <a:ln>
                  <a:noFill/>
                </a:ln>
                <a:solidFill>
                  <a:srgbClr val="054F7D"/>
                </a:solidFill>
                <a:effectLst/>
                <a:uLnTx/>
                <a:uFillTx/>
                <a:latin typeface="Montserrat"/>
                <a:ea typeface="+mn-ea"/>
                <a:cs typeface="+mn-cs"/>
              </a:rPr>
              <a:t>Oostendse</a:t>
            </a:r>
            <a:r>
              <a:rPr kumimoji="0" lang="nl-BE" sz="1400" b="0" i="0" u="none" strike="noStrike" kern="1200" cap="none" spc="0" normalizeH="0" baseline="0" noProof="0" dirty="0">
                <a:ln>
                  <a:noFill/>
                </a:ln>
                <a:solidFill>
                  <a:srgbClr val="054F7D"/>
                </a:solidFill>
                <a:effectLst/>
                <a:uLnTx/>
                <a:uFillTx/>
                <a:latin typeface="Montserrat"/>
                <a:ea typeface="+mn-ea"/>
                <a:cs typeface="+mn-cs"/>
              </a:rPr>
              <a:t> vuurtoren en voert je mee op een betoverende tocht langs de Vlaamse kust. </a:t>
            </a:r>
            <a:br>
              <a:rPr kumimoji="0" lang="nl-BE" sz="1400" b="0" i="0" u="none" strike="noStrike" kern="1200" cap="none" spc="0" normalizeH="0" baseline="0" noProof="0" dirty="0">
                <a:ln>
                  <a:noFill/>
                </a:ln>
                <a:solidFill>
                  <a:srgbClr val="054F7D"/>
                </a:solidFill>
                <a:effectLst/>
                <a:uLnTx/>
                <a:uFillTx/>
                <a:latin typeface="Montserrat"/>
                <a:ea typeface="+mn-ea"/>
                <a:cs typeface="+mn-cs"/>
              </a:rPr>
            </a:br>
            <a:br>
              <a:rPr kumimoji="0" lang="nl-BE" sz="1400" b="0" i="0" u="none" strike="noStrike" kern="1200" cap="none" spc="0" normalizeH="0" baseline="0" noProof="0" dirty="0">
                <a:ln>
                  <a:noFill/>
                </a:ln>
                <a:solidFill>
                  <a:srgbClr val="054F7D"/>
                </a:solidFill>
                <a:effectLst/>
                <a:uLnTx/>
                <a:uFillTx/>
                <a:latin typeface="Montserrat"/>
                <a:ea typeface="+mn-ea"/>
                <a:cs typeface="+mn-cs"/>
              </a:rPr>
            </a:br>
            <a:r>
              <a:rPr kumimoji="0" lang="nl-BE" sz="1400" b="0" i="0" u="none" strike="noStrike" kern="1200" cap="none" spc="0" normalizeH="0" baseline="0" noProof="0" dirty="0">
                <a:ln>
                  <a:noFill/>
                </a:ln>
                <a:solidFill>
                  <a:srgbClr val="054F7D"/>
                </a:solidFill>
                <a:effectLst/>
                <a:uLnTx/>
                <a:uFillTx/>
                <a:latin typeface="Montserrat"/>
                <a:ea typeface="+mn-ea"/>
                <a:cs typeface="+mn-cs"/>
              </a:rPr>
              <a:t>Aan boord van het schip ondervind je aan den lijve hoe Vlaamse vissers al jarenlang de </a:t>
            </a:r>
            <a:r>
              <a:rPr kumimoji="0" lang="nl-BE" sz="1400" b="0" i="0" u="none" strike="noStrike" kern="1200" cap="none" spc="0" normalizeH="0" baseline="0" noProof="0" dirty="0" err="1">
                <a:ln>
                  <a:noFill/>
                </a:ln>
                <a:solidFill>
                  <a:srgbClr val="054F7D"/>
                </a:solidFill>
                <a:effectLst/>
                <a:uLnTx/>
                <a:uFillTx/>
                <a:latin typeface="Montserrat"/>
                <a:ea typeface="+mn-ea"/>
                <a:cs typeface="+mn-cs"/>
              </a:rPr>
              <a:t>zeegarnaal</a:t>
            </a:r>
            <a:r>
              <a:rPr kumimoji="0" lang="nl-BE" sz="1400" b="0" i="0" u="none" strike="noStrike" kern="1200" cap="none" spc="0" normalizeH="0" baseline="0" noProof="0" dirty="0">
                <a:ln>
                  <a:noFill/>
                </a:ln>
                <a:solidFill>
                  <a:srgbClr val="054F7D"/>
                </a:solidFill>
                <a:effectLst/>
                <a:uLnTx/>
                <a:uFillTx/>
                <a:latin typeface="Montserrat"/>
                <a:ea typeface="+mn-ea"/>
                <a:cs typeface="+mn-cs"/>
              </a:rPr>
              <a:t> vangen, aan boord sorteren, spoelen en koken.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054F7D"/>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a:ea typeface="+mn-ea"/>
                <a:cs typeface="+mn-cs"/>
              </a:rPr>
              <a:t>Hard werk… maar het loont de moeite.</a:t>
            </a:r>
          </a:p>
        </p:txBody>
      </p:sp>
      <p:pic>
        <p:nvPicPr>
          <p:cNvPr id="29" name="!!locatie">
            <a:extLst>
              <a:ext uri="{FF2B5EF4-FFF2-40B4-BE49-F238E27FC236}">
                <a16:creationId xmlns:a16="http://schemas.microsoft.com/office/drawing/2014/main" id="{3C4C6075-6800-7D0A-E7B4-08E37FEA619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51635" y="5050547"/>
            <a:ext cx="373319" cy="512617"/>
          </a:xfrm>
          <a:prstGeom prst="rect">
            <a:avLst/>
          </a:prstGeom>
          <a:effectLst>
            <a:outerShdw blurRad="50800" dist="38100" dir="2700000" algn="tl" rotWithShape="0">
              <a:prstClr val="black">
                <a:alpha val="40000"/>
              </a:prstClr>
            </a:outerShdw>
          </a:effectLst>
        </p:spPr>
      </p:pic>
      <p:pic>
        <p:nvPicPr>
          <p:cNvPr id="30" name="!!website">
            <a:extLst>
              <a:ext uri="{FF2B5EF4-FFF2-40B4-BE49-F238E27FC236}">
                <a16:creationId xmlns:a16="http://schemas.microsoft.com/office/drawing/2014/main" id="{F9764C07-F53C-3C8D-9411-5DF395F243D3}"/>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835959" y="5777790"/>
            <a:ext cx="640104" cy="472156"/>
          </a:xfrm>
          <a:prstGeom prst="rect">
            <a:avLst/>
          </a:prstGeom>
          <a:effectLst>
            <a:outerShdw blurRad="50800" dist="38100" dir="2700000" algn="tl" rotWithShape="0">
              <a:prstClr val="black">
                <a:alpha val="40000"/>
              </a:prstClr>
            </a:outerShdw>
          </a:effectLst>
        </p:spPr>
      </p:pic>
      <p:sp>
        <p:nvSpPr>
          <p:cNvPr id="31" name="!!plaats">
            <a:extLst>
              <a:ext uri="{FF2B5EF4-FFF2-40B4-BE49-F238E27FC236}">
                <a16:creationId xmlns:a16="http://schemas.microsoft.com/office/drawing/2014/main" id="{FB5C464E-4D86-3ACA-CD66-E06667D1FA82}"/>
              </a:ext>
            </a:extLst>
          </p:cNvPr>
          <p:cNvSpPr/>
          <p:nvPr/>
        </p:nvSpPr>
        <p:spPr>
          <a:xfrm>
            <a:off x="7611000" y="5155541"/>
            <a:ext cx="1224299"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SemiBold"/>
                <a:ea typeface="+mn-ea"/>
                <a:cs typeface="+mn-cs"/>
              </a:rPr>
              <a:t>Oostende</a:t>
            </a:r>
          </a:p>
        </p:txBody>
      </p:sp>
      <p:sp>
        <p:nvSpPr>
          <p:cNvPr id="32" name="!!website">
            <a:hlinkClick r:id="rId9"/>
            <a:extLst>
              <a:ext uri="{FF2B5EF4-FFF2-40B4-BE49-F238E27FC236}">
                <a16:creationId xmlns:a16="http://schemas.microsoft.com/office/drawing/2014/main" id="{34E27F8C-432D-B543-F734-1F28DBC0BE65}"/>
              </a:ext>
            </a:extLst>
          </p:cNvPr>
          <p:cNvSpPr/>
          <p:nvPr/>
        </p:nvSpPr>
        <p:spPr>
          <a:xfrm>
            <a:off x="7611000" y="5735616"/>
            <a:ext cx="2098243"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SemiBold"/>
                <a:ea typeface="+mn-ea"/>
                <a:cs typeface="+mn-cs"/>
              </a:rPr>
              <a:t>Garnaalvissen met de </a:t>
            </a:r>
            <a:r>
              <a:rPr kumimoji="0" lang="nl-BE" sz="1400" b="0" i="0" u="none" strike="noStrike" kern="1200" cap="none" spc="0" normalizeH="0" baseline="0" noProof="0" dirty="0" err="1">
                <a:ln>
                  <a:noFill/>
                </a:ln>
                <a:solidFill>
                  <a:srgbClr val="054F7D"/>
                </a:solidFill>
                <a:effectLst/>
                <a:uLnTx/>
                <a:uFillTx/>
                <a:latin typeface="Montserrat SemiBold"/>
                <a:ea typeface="+mn-ea"/>
                <a:cs typeface="+mn-cs"/>
              </a:rPr>
              <a:t>Crangon</a:t>
            </a:r>
            <a:endParaRPr kumimoji="0" lang="nl-BE" sz="1400" b="0" i="0" u="none" strike="noStrike" kern="1200" cap="none" spc="0" normalizeH="0" baseline="0" noProof="0" dirty="0">
              <a:ln>
                <a:noFill/>
              </a:ln>
              <a:solidFill>
                <a:srgbClr val="054F7D"/>
              </a:solidFill>
              <a:effectLst/>
              <a:uLnTx/>
              <a:uFillTx/>
              <a:latin typeface="Montserrat SemiBold"/>
              <a:ea typeface="+mn-ea"/>
              <a:cs typeface="+mn-cs"/>
            </a:endParaRPr>
          </a:p>
        </p:txBody>
      </p:sp>
      <p:grpSp>
        <p:nvGrpSpPr>
          <p:cNvPr id="48" name="Groep 47">
            <a:extLst>
              <a:ext uri="{FF2B5EF4-FFF2-40B4-BE49-F238E27FC236}">
                <a16:creationId xmlns:a16="http://schemas.microsoft.com/office/drawing/2014/main" id="{76AFF31E-833E-C737-DF4E-192576357C3F}"/>
              </a:ext>
            </a:extLst>
          </p:cNvPr>
          <p:cNvGrpSpPr/>
          <p:nvPr/>
        </p:nvGrpSpPr>
        <p:grpSpPr>
          <a:xfrm>
            <a:off x="10420892" y="5830942"/>
            <a:ext cx="1525615" cy="785882"/>
            <a:chOff x="10420892" y="5830942"/>
            <a:chExt cx="1525615" cy="785882"/>
          </a:xfrm>
        </p:grpSpPr>
        <p:grpSp>
          <p:nvGrpSpPr>
            <p:cNvPr id="53" name="!!aanbevolendoor...">
              <a:extLst>
                <a:ext uri="{FF2B5EF4-FFF2-40B4-BE49-F238E27FC236}">
                  <a16:creationId xmlns:a16="http://schemas.microsoft.com/office/drawing/2014/main" id="{2E369FCC-5B18-7997-BDC1-2FB1CEB73C24}"/>
                </a:ext>
              </a:extLst>
            </p:cNvPr>
            <p:cNvGrpSpPr/>
            <p:nvPr/>
          </p:nvGrpSpPr>
          <p:grpSpPr>
            <a:xfrm>
              <a:off x="10453195" y="5862948"/>
              <a:ext cx="1066252" cy="359995"/>
              <a:chOff x="10453195" y="5862948"/>
              <a:chExt cx="1066252" cy="359995"/>
            </a:xfrm>
          </p:grpSpPr>
          <p:sp>
            <p:nvSpPr>
              <p:cNvPr id="84" name="Vrije vorm: vorm 83">
                <a:extLst>
                  <a:ext uri="{FF2B5EF4-FFF2-40B4-BE49-F238E27FC236}">
                    <a16:creationId xmlns:a16="http://schemas.microsoft.com/office/drawing/2014/main" id="{30A58097-1DC1-C03F-FC66-90E588E924CF}"/>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5" name="Groep 84">
                <a:extLst>
                  <a:ext uri="{FF2B5EF4-FFF2-40B4-BE49-F238E27FC236}">
                    <a16:creationId xmlns:a16="http://schemas.microsoft.com/office/drawing/2014/main" id="{4C33EC99-CAFB-2FF0-6D58-30DAE4188C31}"/>
                  </a:ext>
                </a:extLst>
              </p:cNvPr>
              <p:cNvGrpSpPr/>
              <p:nvPr/>
            </p:nvGrpSpPr>
            <p:grpSpPr>
              <a:xfrm>
                <a:off x="10494392" y="5904165"/>
                <a:ext cx="983631" cy="277642"/>
                <a:chOff x="10494392" y="5904165"/>
                <a:chExt cx="983631" cy="277642"/>
              </a:xfrm>
            </p:grpSpPr>
            <p:sp>
              <p:nvSpPr>
                <p:cNvPr id="86" name="Vrije vorm: vorm 85">
                  <a:extLst>
                    <a:ext uri="{FF2B5EF4-FFF2-40B4-BE49-F238E27FC236}">
                      <a16:creationId xmlns:a16="http://schemas.microsoft.com/office/drawing/2014/main" id="{4EFFE3BE-9793-8C55-A20B-3E368F167C42}"/>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054F7D"/>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3270817D-122C-899F-0DAA-7758A7BAFDFD}"/>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054F7D"/>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E50B16B0-AD21-1762-2A30-9679FB1D01BA}"/>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054F7D"/>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77DE5C42-2521-2B22-CA4A-1F9E98B0C089}"/>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054F7D"/>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F988E631-4449-F208-77CC-1C2945DD7146}"/>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54F7D"/>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2C3AE907-4D1B-09E1-FEEF-28E71EE0414B}"/>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054F7D"/>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73F28240-8D24-F1B8-FD68-97B4B87B116C}"/>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54F7D"/>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E64542CC-9C34-0FCA-21AA-EFBAFD28751E}"/>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054F7D"/>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E38B201-5DF0-EEBF-B4E8-B6A080E10EC5}"/>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54F7D"/>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61D6CF21-7C33-3726-3EC7-39DA411E94D6}"/>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054F7D"/>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022D5791-CAD8-4A6A-203D-22CDDC5111B4}"/>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054F7D"/>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ACF14492-FF4E-A029-2C44-77B36576BD53}"/>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054F7D"/>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12A3CD6C-077C-55F7-C021-6A08E3128187}"/>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54F7D"/>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BA4AECE6-73B3-9AF4-C5AC-5EC678A541E5}"/>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054F7D"/>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CFA0706F-5271-600B-D64E-CE959D98BEB0}"/>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C72E2A2A-2A9C-AA43-F823-390B0B1CB077}"/>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A86E1570-CC6E-06EA-7DB3-A8E608D41305}"/>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grpSp>
        </p:grpSp>
        <p:grpSp>
          <p:nvGrpSpPr>
            <p:cNvPr id="54" name="!!pijlterug">
              <a:extLst>
                <a:ext uri="{FF2B5EF4-FFF2-40B4-BE49-F238E27FC236}">
                  <a16:creationId xmlns:a16="http://schemas.microsoft.com/office/drawing/2014/main" id="{00D22BC0-5F77-CFA5-47DA-6867310AB843}"/>
                </a:ext>
              </a:extLst>
            </p:cNvPr>
            <p:cNvGrpSpPr/>
            <p:nvPr/>
          </p:nvGrpSpPr>
          <p:grpSpPr>
            <a:xfrm flipH="1">
              <a:off x="11055232" y="6050223"/>
              <a:ext cx="836061" cy="523220"/>
              <a:chOff x="5319729" y="2943256"/>
              <a:chExt cx="1553925" cy="972471"/>
            </a:xfrm>
          </p:grpSpPr>
          <p:sp>
            <p:nvSpPr>
              <p:cNvPr id="56" name="Vrije vorm: vorm 55">
                <a:extLst>
                  <a:ext uri="{FF2B5EF4-FFF2-40B4-BE49-F238E27FC236}">
                    <a16:creationId xmlns:a16="http://schemas.microsoft.com/office/drawing/2014/main" id="{1241DFCE-7D4B-A6B6-4632-C3877F6BF62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Graphic 19">
                <a:extLst>
                  <a:ext uri="{FF2B5EF4-FFF2-40B4-BE49-F238E27FC236}">
                    <a16:creationId xmlns:a16="http://schemas.microsoft.com/office/drawing/2014/main" id="{72978A4E-CAE2-B0BB-2E74-B15CF4AD2A22}"/>
                  </a:ext>
                </a:extLst>
              </p:cNvPr>
              <p:cNvGrpSpPr/>
              <p:nvPr/>
            </p:nvGrpSpPr>
            <p:grpSpPr>
              <a:xfrm>
                <a:off x="5376853" y="3000226"/>
                <a:ext cx="1439731" cy="858354"/>
                <a:chOff x="5376853" y="3000226"/>
                <a:chExt cx="1439731" cy="858354"/>
              </a:xfrm>
            </p:grpSpPr>
            <p:grpSp>
              <p:nvGrpSpPr>
                <p:cNvPr id="58" name="Graphic 19">
                  <a:extLst>
                    <a:ext uri="{FF2B5EF4-FFF2-40B4-BE49-F238E27FC236}">
                      <a16:creationId xmlns:a16="http://schemas.microsoft.com/office/drawing/2014/main" id="{40BA1B76-2A27-6D20-04AF-191B30B80FD4}"/>
                    </a:ext>
                  </a:extLst>
                </p:cNvPr>
                <p:cNvGrpSpPr/>
                <p:nvPr/>
              </p:nvGrpSpPr>
              <p:grpSpPr>
                <a:xfrm>
                  <a:off x="5378317" y="3000226"/>
                  <a:ext cx="1435193" cy="853806"/>
                  <a:chOff x="5378317" y="3000226"/>
                  <a:chExt cx="1435193" cy="853806"/>
                </a:xfrm>
              </p:grpSpPr>
              <p:sp>
                <p:nvSpPr>
                  <p:cNvPr id="61" name="Vrije vorm: vorm 60">
                    <a:extLst>
                      <a:ext uri="{FF2B5EF4-FFF2-40B4-BE49-F238E27FC236}">
                        <a16:creationId xmlns:a16="http://schemas.microsoft.com/office/drawing/2014/main" id="{2B70C694-AB76-BB4B-AB89-4EBFD387180F}"/>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54F7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2B0585AB-B873-E4FE-0E11-00CAC0CDB3CD}"/>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90EA2D8C-B0C0-69AF-DBD7-9BB1166E0084}"/>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A4954438-CA09-4281-093B-9FAB69A07A2F}"/>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609B8B92-E678-F91A-99DD-1E5C209AC92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1C5454EF-58EE-8ECB-7954-2CC628F42D33}"/>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9" name="Vrije vorm: vorm 58">
                  <a:extLst>
                    <a:ext uri="{FF2B5EF4-FFF2-40B4-BE49-F238E27FC236}">
                      <a16:creationId xmlns:a16="http://schemas.microsoft.com/office/drawing/2014/main" id="{30BE63BE-5B41-BC31-D0FB-A325F3EBE840}"/>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ECCD42EC-6392-9FCE-299E-481762E1F70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55" name="!!linkvorigedia">
              <a:hlinkClick r:id="" action="ppaction://hlinkshowjump?jump=nextslide"/>
              <a:extLst>
                <a:ext uri="{FF2B5EF4-FFF2-40B4-BE49-F238E27FC236}">
                  <a16:creationId xmlns:a16="http://schemas.microsoft.com/office/drawing/2014/main" id="{15E7DDBC-CC2F-FB7E-F60A-41CD90B2D3C9}"/>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38043325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Effect transition="in" filter="fade">
                                      <p:cBhvr>
                                        <p:cTn id="14" dur="500"/>
                                        <p:tgtEl>
                                          <p:spTgt spid="26"/>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6" presetClass="emph" presetSubtype="0" autoRev="1" fill="hold" grpId="1" nodeType="withEffect">
                                  <p:stCondLst>
                                    <p:cond delay="400"/>
                                  </p:stCondLst>
                                  <p:childTnLst>
                                    <p:animScale>
                                      <p:cBhvr>
                                        <p:cTn id="26" dur="200" fill="hold"/>
                                        <p:tgtEl>
                                          <p:spTgt spid="24"/>
                                        </p:tgtEl>
                                      </p:cBhvr>
                                      <p:by x="105000" y="105000"/>
                                    </p:animScale>
                                  </p:childTnLst>
                                </p:cTn>
                              </p:par>
                              <p:par>
                                <p:cTn id="27" presetID="6" presetClass="emph" presetSubtype="0" autoRev="1" fill="hold" grpId="1" nodeType="withEffect">
                                  <p:stCondLst>
                                    <p:cond delay="400"/>
                                  </p:stCondLst>
                                  <p:childTnLst>
                                    <p:animScale>
                                      <p:cBhvr>
                                        <p:cTn id="28" dur="200" fill="hold"/>
                                        <p:tgtEl>
                                          <p:spTgt spid="26"/>
                                        </p:tgtEl>
                                      </p:cBhvr>
                                      <p:by x="105000" y="105000"/>
                                    </p:animScale>
                                  </p:childTnLst>
                                </p:cTn>
                              </p:par>
                              <p:par>
                                <p:cTn id="29" presetID="6" presetClass="emph" presetSubtype="0" autoRev="1" fill="hold" grpId="1" nodeType="withEffect">
                                  <p:stCondLst>
                                    <p:cond delay="600"/>
                                  </p:stCondLst>
                                  <p:childTnLst>
                                    <p:animScale>
                                      <p:cBhvr>
                                        <p:cTn id="30" dur="200" fill="hold"/>
                                        <p:tgtEl>
                                          <p:spTgt spid="23"/>
                                        </p:tgtEl>
                                      </p:cBhvr>
                                      <p:by x="105000" y="105000"/>
                                    </p:animScale>
                                  </p:childTnLst>
                                </p:cTn>
                              </p:par>
                              <p:par>
                                <p:cTn id="31" presetID="6" presetClass="emph" presetSubtype="0" autoRev="1" fill="hold" grpId="1" nodeType="withEffect">
                                  <p:stCondLst>
                                    <p:cond delay="600"/>
                                  </p:stCondLst>
                                  <p:childTnLst>
                                    <p:animScale>
                                      <p:cBhvr>
                                        <p:cTn id="32" dur="200" fill="hold"/>
                                        <p:tgtEl>
                                          <p:spTgt spid="25"/>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28"/>
                                        </p:tgtEl>
                                        <p:attrNameLst>
                                          <p:attrName>style.visibility</p:attrName>
                                        </p:attrNameLst>
                                      </p:cBhvr>
                                      <p:to>
                                        <p:strVal val="visible"/>
                                      </p:to>
                                    </p:set>
                                    <p:anim calcmode="lin" valueType="num">
                                      <p:cBhvr additive="base">
                                        <p:cTn id="36" dur="500" fill="hold"/>
                                        <p:tgtEl>
                                          <p:spTgt spid="28"/>
                                        </p:tgtEl>
                                        <p:attrNameLst>
                                          <p:attrName>ppt_x</p:attrName>
                                        </p:attrNameLst>
                                      </p:cBhvr>
                                      <p:tavLst>
                                        <p:tav tm="0">
                                          <p:val>
                                            <p:strVal val="1+#ppt_w/2"/>
                                          </p:val>
                                        </p:tav>
                                        <p:tav tm="100000">
                                          <p:val>
                                            <p:strVal val="#ppt_x"/>
                                          </p:val>
                                        </p:tav>
                                      </p:tavLst>
                                    </p:anim>
                                    <p:anim calcmode="lin" valueType="num">
                                      <p:cBhvr additive="base">
                                        <p:cTn id="37" dur="500" fill="hold"/>
                                        <p:tgtEl>
                                          <p:spTgt spid="28"/>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29"/>
                                        </p:tgtEl>
                                        <p:attrNameLst>
                                          <p:attrName>style.visibility</p:attrName>
                                        </p:attrNameLst>
                                      </p:cBhvr>
                                      <p:to>
                                        <p:strVal val="visible"/>
                                      </p:to>
                                    </p:set>
                                    <p:anim calcmode="lin" valueType="num">
                                      <p:cBhvr>
                                        <p:cTn id="40" dur="500" fill="hold"/>
                                        <p:tgtEl>
                                          <p:spTgt spid="29"/>
                                        </p:tgtEl>
                                        <p:attrNameLst>
                                          <p:attrName>ppt_w</p:attrName>
                                        </p:attrNameLst>
                                      </p:cBhvr>
                                      <p:tavLst>
                                        <p:tav tm="0">
                                          <p:val>
                                            <p:fltVal val="0"/>
                                          </p:val>
                                        </p:tav>
                                        <p:tav tm="100000">
                                          <p:val>
                                            <p:strVal val="#ppt_w"/>
                                          </p:val>
                                        </p:tav>
                                      </p:tavLst>
                                    </p:anim>
                                    <p:anim calcmode="lin" valueType="num">
                                      <p:cBhvr>
                                        <p:cTn id="41" dur="500" fill="hold"/>
                                        <p:tgtEl>
                                          <p:spTgt spid="29"/>
                                        </p:tgtEl>
                                        <p:attrNameLst>
                                          <p:attrName>ppt_h</p:attrName>
                                        </p:attrNameLst>
                                      </p:cBhvr>
                                      <p:tavLst>
                                        <p:tav tm="0">
                                          <p:val>
                                            <p:fltVal val="0"/>
                                          </p:val>
                                        </p:tav>
                                        <p:tav tm="100000">
                                          <p:val>
                                            <p:strVal val="#ppt_h"/>
                                          </p:val>
                                        </p:tav>
                                      </p:tavLst>
                                    </p:anim>
                                    <p:anim calcmode="lin" valueType="num">
                                      <p:cBhvr>
                                        <p:cTn id="42" dur="500" fill="hold"/>
                                        <p:tgtEl>
                                          <p:spTgt spid="29"/>
                                        </p:tgtEl>
                                        <p:attrNameLst>
                                          <p:attrName>style.rotation</p:attrName>
                                        </p:attrNameLst>
                                      </p:cBhvr>
                                      <p:tavLst>
                                        <p:tav tm="0">
                                          <p:val>
                                            <p:fltVal val="360"/>
                                          </p:val>
                                        </p:tav>
                                        <p:tav tm="100000">
                                          <p:val>
                                            <p:fltVal val="0"/>
                                          </p:val>
                                        </p:tav>
                                      </p:tavLst>
                                    </p:anim>
                                    <p:animEffect transition="in" filter="fade">
                                      <p:cBhvr>
                                        <p:cTn id="43" dur="500"/>
                                        <p:tgtEl>
                                          <p:spTgt spid="29"/>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30"/>
                                        </p:tgtEl>
                                        <p:attrNameLst>
                                          <p:attrName>style.visibility</p:attrName>
                                        </p:attrNameLst>
                                      </p:cBhvr>
                                      <p:to>
                                        <p:strVal val="visible"/>
                                      </p:to>
                                    </p:set>
                                    <p:anim calcmode="lin" valueType="num">
                                      <p:cBhvr>
                                        <p:cTn id="46" dur="500" fill="hold"/>
                                        <p:tgtEl>
                                          <p:spTgt spid="30"/>
                                        </p:tgtEl>
                                        <p:attrNameLst>
                                          <p:attrName>ppt_w</p:attrName>
                                        </p:attrNameLst>
                                      </p:cBhvr>
                                      <p:tavLst>
                                        <p:tav tm="0">
                                          <p:val>
                                            <p:fltVal val="0"/>
                                          </p:val>
                                        </p:tav>
                                        <p:tav tm="100000">
                                          <p:val>
                                            <p:strVal val="#ppt_w"/>
                                          </p:val>
                                        </p:tav>
                                      </p:tavLst>
                                    </p:anim>
                                    <p:anim calcmode="lin" valueType="num">
                                      <p:cBhvr>
                                        <p:cTn id="47" dur="500" fill="hold"/>
                                        <p:tgtEl>
                                          <p:spTgt spid="30"/>
                                        </p:tgtEl>
                                        <p:attrNameLst>
                                          <p:attrName>ppt_h</p:attrName>
                                        </p:attrNameLst>
                                      </p:cBhvr>
                                      <p:tavLst>
                                        <p:tav tm="0">
                                          <p:val>
                                            <p:fltVal val="0"/>
                                          </p:val>
                                        </p:tav>
                                        <p:tav tm="100000">
                                          <p:val>
                                            <p:strVal val="#ppt_h"/>
                                          </p:val>
                                        </p:tav>
                                      </p:tavLst>
                                    </p:anim>
                                    <p:anim calcmode="lin" valueType="num">
                                      <p:cBhvr>
                                        <p:cTn id="48" dur="500" fill="hold"/>
                                        <p:tgtEl>
                                          <p:spTgt spid="30"/>
                                        </p:tgtEl>
                                        <p:attrNameLst>
                                          <p:attrName>style.rotation</p:attrName>
                                        </p:attrNameLst>
                                      </p:cBhvr>
                                      <p:tavLst>
                                        <p:tav tm="0">
                                          <p:val>
                                            <p:fltVal val="360"/>
                                          </p:val>
                                        </p:tav>
                                        <p:tav tm="100000">
                                          <p:val>
                                            <p:fltVal val="0"/>
                                          </p:val>
                                        </p:tav>
                                      </p:tavLst>
                                    </p:anim>
                                    <p:animEffect transition="in" filter="fade">
                                      <p:cBhvr>
                                        <p:cTn id="49" dur="500"/>
                                        <p:tgtEl>
                                          <p:spTgt spid="30"/>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p:cTn id="52" dur="500" fill="hold"/>
                                        <p:tgtEl>
                                          <p:spTgt spid="31"/>
                                        </p:tgtEl>
                                        <p:attrNameLst>
                                          <p:attrName>ppt_w</p:attrName>
                                        </p:attrNameLst>
                                      </p:cBhvr>
                                      <p:tavLst>
                                        <p:tav tm="0">
                                          <p:val>
                                            <p:fltVal val="0"/>
                                          </p:val>
                                        </p:tav>
                                        <p:tav tm="100000">
                                          <p:val>
                                            <p:strVal val="#ppt_w"/>
                                          </p:val>
                                        </p:tav>
                                      </p:tavLst>
                                    </p:anim>
                                    <p:anim calcmode="lin" valueType="num">
                                      <p:cBhvr>
                                        <p:cTn id="53" dur="500" fill="hold"/>
                                        <p:tgtEl>
                                          <p:spTgt spid="31"/>
                                        </p:tgtEl>
                                        <p:attrNameLst>
                                          <p:attrName>ppt_h</p:attrName>
                                        </p:attrNameLst>
                                      </p:cBhvr>
                                      <p:tavLst>
                                        <p:tav tm="0">
                                          <p:val>
                                            <p:fltVal val="0"/>
                                          </p:val>
                                        </p:tav>
                                        <p:tav tm="100000">
                                          <p:val>
                                            <p:strVal val="#ppt_h"/>
                                          </p:val>
                                        </p:tav>
                                      </p:tavLst>
                                    </p:anim>
                                    <p:animEffect transition="in" filter="fade">
                                      <p:cBhvr>
                                        <p:cTn id="54" dur="500"/>
                                        <p:tgtEl>
                                          <p:spTgt spid="31"/>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32"/>
                                        </p:tgtEl>
                                        <p:attrNameLst>
                                          <p:attrName>style.visibility</p:attrName>
                                        </p:attrNameLst>
                                      </p:cBhvr>
                                      <p:to>
                                        <p:strVal val="visible"/>
                                      </p:to>
                                    </p:set>
                                    <p:anim calcmode="lin" valueType="num">
                                      <p:cBhvr>
                                        <p:cTn id="57" dur="500" fill="hold"/>
                                        <p:tgtEl>
                                          <p:spTgt spid="32"/>
                                        </p:tgtEl>
                                        <p:attrNameLst>
                                          <p:attrName>ppt_w</p:attrName>
                                        </p:attrNameLst>
                                      </p:cBhvr>
                                      <p:tavLst>
                                        <p:tav tm="0">
                                          <p:val>
                                            <p:fltVal val="0"/>
                                          </p:val>
                                        </p:tav>
                                        <p:tav tm="100000">
                                          <p:val>
                                            <p:strVal val="#ppt_w"/>
                                          </p:val>
                                        </p:tav>
                                      </p:tavLst>
                                    </p:anim>
                                    <p:anim calcmode="lin" valueType="num">
                                      <p:cBhvr>
                                        <p:cTn id="58" dur="500" fill="hold"/>
                                        <p:tgtEl>
                                          <p:spTgt spid="32"/>
                                        </p:tgtEl>
                                        <p:attrNameLst>
                                          <p:attrName>ppt_h</p:attrName>
                                        </p:attrNameLst>
                                      </p:cBhvr>
                                      <p:tavLst>
                                        <p:tav tm="0">
                                          <p:val>
                                            <p:fltVal val="0"/>
                                          </p:val>
                                        </p:tav>
                                        <p:tav tm="100000">
                                          <p:val>
                                            <p:strVal val="#ppt_h"/>
                                          </p:val>
                                        </p:tav>
                                      </p:tavLst>
                                    </p:anim>
                                    <p:animEffect transition="in" filter="fade">
                                      <p:cBhvr>
                                        <p:cTn id="59"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24" grpId="0" animBg="1"/>
      <p:bldP spid="24" grpId="1" animBg="1"/>
      <p:bldP spid="25" grpId="0" animBg="1"/>
      <p:bldP spid="25" grpId="1" animBg="1"/>
      <p:bldP spid="26" grpId="0" animBg="1"/>
      <p:bldP spid="26" grpId="1" animBg="1"/>
      <p:bldP spid="28" grpId="0"/>
      <p:bldP spid="31" grpId="0"/>
      <p:bldP spid="32" grpId="0"/>
    </p:bldLst>
  </p:timing>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3" name="!!BG_achter">
            <a:extLst>
              <a:ext uri="{FF2B5EF4-FFF2-40B4-BE49-F238E27FC236}">
                <a16:creationId xmlns:a16="http://schemas.microsoft.com/office/drawing/2014/main" id="{8157C0F5-BC46-4D68-B73D-469D9B98CE38}"/>
              </a:ext>
            </a:extLst>
          </p:cNvPr>
          <p:cNvSpPr/>
          <p:nvPr/>
        </p:nvSpPr>
        <p:spPr>
          <a:xfrm>
            <a:off x="205946" y="197708"/>
            <a:ext cx="11780108" cy="6462584"/>
          </a:xfrm>
          <a:prstGeom prst="rect">
            <a:avLst/>
          </a:prstGeom>
          <a:solidFill>
            <a:srgbClr val="CFEBF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sp>
        <p:nvSpPr>
          <p:cNvPr id="64" name="!!golvendevormlinks1">
            <a:extLst>
              <a:ext uri="{FF2B5EF4-FFF2-40B4-BE49-F238E27FC236}">
                <a16:creationId xmlns:a16="http://schemas.microsoft.com/office/drawing/2014/main" id="{51449C27-8EFB-7764-E825-28805D0E0ECC}"/>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6F5F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65" name="!!golvendevormlinks2">
            <a:extLst>
              <a:ext uri="{FF2B5EF4-FFF2-40B4-BE49-F238E27FC236}">
                <a16:creationId xmlns:a16="http://schemas.microsoft.com/office/drawing/2014/main" id="{C3A6DEE4-5883-0AE9-D9CA-BF3CA1BF2B91}"/>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cirkelgarnalenvissen">
            <a:extLst>
              <a:ext uri="{FF2B5EF4-FFF2-40B4-BE49-F238E27FC236}">
                <a16:creationId xmlns:a16="http://schemas.microsoft.com/office/drawing/2014/main" id="{84AB2173-7868-3997-29EE-6376497E1D76}"/>
              </a:ext>
            </a:extLst>
          </p:cNvPr>
          <p:cNvSpPr/>
          <p:nvPr/>
        </p:nvSpPr>
        <p:spPr>
          <a:xfrm rot="18630157">
            <a:off x="923408" y="-62897"/>
            <a:ext cx="5375526" cy="4604708"/>
          </a:xfrm>
          <a:custGeom>
            <a:avLst/>
            <a:gdLst>
              <a:gd name="connsiteX0" fmla="*/ 5019499 w 5375526"/>
              <a:gd name="connsiteY0" fmla="*/ 1009393 h 4604708"/>
              <a:gd name="connsiteX1" fmla="*/ 4162954 w 5375526"/>
              <a:gd name="connsiteY1" fmla="*/ 258427 h 4604708"/>
              <a:gd name="connsiteX2" fmla="*/ 3039910 w 5375526"/>
              <a:gd name="connsiteY2" fmla="*/ 442 h 4604708"/>
              <a:gd name="connsiteX3" fmla="*/ 2463490 w 5375526"/>
              <a:gd name="connsiteY3" fmla="*/ 54933 h 4604708"/>
              <a:gd name="connsiteX4" fmla="*/ 2007118 w 5375526"/>
              <a:gd name="connsiteY4" fmla="*/ 27688 h 4604708"/>
              <a:gd name="connsiteX5" fmla="*/ 921539 w 5375526"/>
              <a:gd name="connsiteY5" fmla="*/ 452554 h 4604708"/>
              <a:gd name="connsiteX6" fmla="*/ 187600 w 5375526"/>
              <a:gd name="connsiteY6" fmla="*/ 1336345 h 4604708"/>
              <a:gd name="connsiteX7" fmla="*/ 131405 w 5375526"/>
              <a:gd name="connsiteY7" fmla="*/ 1472573 h 4604708"/>
              <a:gd name="connsiteX8" fmla="*/ 826178 w 5375526"/>
              <a:gd name="connsiteY8" fmla="*/ 3994524 h 4604708"/>
              <a:gd name="connsiteX9" fmla="*/ 2147606 w 5375526"/>
              <a:gd name="connsiteY9" fmla="*/ 4553916 h 4604708"/>
              <a:gd name="connsiteX10" fmla="*/ 4774284 w 5375526"/>
              <a:gd name="connsiteY10" fmla="*/ 3811465 h 4604708"/>
              <a:gd name="connsiteX11" fmla="*/ 5019499 w 5375526"/>
              <a:gd name="connsiteY11" fmla="*/ 1009393 h 46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5526" h="4604708" fill="none" extrusionOk="0">
                <a:moveTo>
                  <a:pt x="5019499" y="1009393"/>
                </a:moveTo>
                <a:cubicBezTo>
                  <a:pt x="4803246" y="650795"/>
                  <a:pt x="4519402" y="409538"/>
                  <a:pt x="4162954" y="258427"/>
                </a:cubicBezTo>
                <a:cubicBezTo>
                  <a:pt x="3829482" y="36165"/>
                  <a:pt x="3420761" y="-79328"/>
                  <a:pt x="3039910" y="442"/>
                </a:cubicBezTo>
                <a:cubicBezTo>
                  <a:pt x="2849207" y="-30423"/>
                  <a:pt x="2672228" y="64254"/>
                  <a:pt x="2463490" y="54933"/>
                </a:cubicBezTo>
                <a:cubicBezTo>
                  <a:pt x="2315522" y="66592"/>
                  <a:pt x="2154840" y="36733"/>
                  <a:pt x="2007118" y="27688"/>
                </a:cubicBezTo>
                <a:cubicBezTo>
                  <a:pt x="1666052" y="60191"/>
                  <a:pt x="1276272" y="218715"/>
                  <a:pt x="921539" y="452554"/>
                </a:cubicBezTo>
                <a:cubicBezTo>
                  <a:pt x="553607" y="697059"/>
                  <a:pt x="296919" y="991877"/>
                  <a:pt x="187600" y="1336345"/>
                </a:cubicBezTo>
                <a:cubicBezTo>
                  <a:pt x="166946" y="1378862"/>
                  <a:pt x="144644" y="1418960"/>
                  <a:pt x="131405" y="1472573"/>
                </a:cubicBezTo>
                <a:cubicBezTo>
                  <a:pt x="-196269" y="2364182"/>
                  <a:pt x="148358" y="3463510"/>
                  <a:pt x="826178" y="3994524"/>
                </a:cubicBezTo>
                <a:cubicBezTo>
                  <a:pt x="1264472" y="4327346"/>
                  <a:pt x="1659181" y="4473241"/>
                  <a:pt x="2147606" y="4553916"/>
                </a:cubicBezTo>
                <a:cubicBezTo>
                  <a:pt x="3085873" y="4741761"/>
                  <a:pt x="4132992" y="4479337"/>
                  <a:pt x="4774284" y="3811465"/>
                </a:cubicBezTo>
                <a:cubicBezTo>
                  <a:pt x="5539056" y="3054101"/>
                  <a:pt x="5617214" y="1724812"/>
                  <a:pt x="5019499" y="1009393"/>
                </a:cubicBezTo>
                <a:close/>
              </a:path>
              <a:path w="5375526" h="4604708" stroke="0" extrusionOk="0">
                <a:moveTo>
                  <a:pt x="5019499" y="1009393"/>
                </a:moveTo>
                <a:cubicBezTo>
                  <a:pt x="4806330" y="719783"/>
                  <a:pt x="4511952" y="458249"/>
                  <a:pt x="4162954" y="258427"/>
                </a:cubicBezTo>
                <a:cubicBezTo>
                  <a:pt x="3791614" y="127673"/>
                  <a:pt x="3365780" y="-47570"/>
                  <a:pt x="3039910" y="442"/>
                </a:cubicBezTo>
                <a:cubicBezTo>
                  <a:pt x="2846053" y="1280"/>
                  <a:pt x="2632347" y="80226"/>
                  <a:pt x="2463490" y="54933"/>
                </a:cubicBezTo>
                <a:cubicBezTo>
                  <a:pt x="2294171" y="38181"/>
                  <a:pt x="2159098" y="14832"/>
                  <a:pt x="2007118" y="27688"/>
                </a:cubicBezTo>
                <a:cubicBezTo>
                  <a:pt x="1644544" y="90450"/>
                  <a:pt x="1174971" y="212095"/>
                  <a:pt x="921539" y="452554"/>
                </a:cubicBezTo>
                <a:cubicBezTo>
                  <a:pt x="617330" y="700152"/>
                  <a:pt x="378125" y="1003222"/>
                  <a:pt x="187600" y="1336345"/>
                </a:cubicBezTo>
                <a:cubicBezTo>
                  <a:pt x="162039" y="1381973"/>
                  <a:pt x="145134" y="1418709"/>
                  <a:pt x="131405" y="1472573"/>
                </a:cubicBezTo>
                <a:cubicBezTo>
                  <a:pt x="-85422" y="2330463"/>
                  <a:pt x="227973" y="3382132"/>
                  <a:pt x="826178" y="3994524"/>
                </a:cubicBezTo>
                <a:cubicBezTo>
                  <a:pt x="1261134" y="4286453"/>
                  <a:pt x="1739358" y="4514305"/>
                  <a:pt x="2147606" y="4553916"/>
                </a:cubicBezTo>
                <a:cubicBezTo>
                  <a:pt x="3143722" y="4814781"/>
                  <a:pt x="4189972" y="4427127"/>
                  <a:pt x="4774284" y="3811465"/>
                </a:cubicBezTo>
                <a:cubicBezTo>
                  <a:pt x="5390986" y="3154257"/>
                  <a:pt x="5480089" y="2017858"/>
                  <a:pt x="5019499" y="1009393"/>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fotogarnalenvissen">
            <a:extLst>
              <a:ext uri="{FF2B5EF4-FFF2-40B4-BE49-F238E27FC236}">
                <a16:creationId xmlns:a16="http://schemas.microsoft.com/office/drawing/2014/main" id="{5D9D777C-BEEC-DF67-4ACA-D11C5F7B5963}"/>
              </a:ext>
            </a:extLst>
          </p:cNvPr>
          <p:cNvSpPr/>
          <p:nvPr/>
        </p:nvSpPr>
        <p:spPr>
          <a:xfrm rot="18630157">
            <a:off x="1035407" y="33040"/>
            <a:ext cx="5151532" cy="4412834"/>
          </a:xfrm>
          <a:custGeom>
            <a:avLst/>
            <a:gdLst>
              <a:gd name="connsiteX0" fmla="*/ 4810340 w 5151532"/>
              <a:gd name="connsiteY0" fmla="*/ 967333 h 4412834"/>
              <a:gd name="connsiteX1" fmla="*/ 3989487 w 5151532"/>
              <a:gd name="connsiteY1" fmla="*/ 247659 h 4412834"/>
              <a:gd name="connsiteX2" fmla="*/ 2913240 w 5151532"/>
              <a:gd name="connsiteY2" fmla="*/ 424 h 4412834"/>
              <a:gd name="connsiteX3" fmla="*/ 2360838 w 5151532"/>
              <a:gd name="connsiteY3" fmla="*/ 52644 h 4412834"/>
              <a:gd name="connsiteX4" fmla="*/ 1923483 w 5151532"/>
              <a:gd name="connsiteY4" fmla="*/ 26534 h 4412834"/>
              <a:gd name="connsiteX5" fmla="*/ 883140 w 5151532"/>
              <a:gd name="connsiteY5" fmla="*/ 433697 h 4412834"/>
              <a:gd name="connsiteX6" fmla="*/ 179783 w 5151532"/>
              <a:gd name="connsiteY6" fmla="*/ 1280660 h 4412834"/>
              <a:gd name="connsiteX7" fmla="*/ 125929 w 5151532"/>
              <a:gd name="connsiteY7" fmla="*/ 1411213 h 4412834"/>
              <a:gd name="connsiteX8" fmla="*/ 791752 w 5151532"/>
              <a:gd name="connsiteY8" fmla="*/ 3828075 h 4412834"/>
              <a:gd name="connsiteX9" fmla="*/ 2058117 w 5151532"/>
              <a:gd name="connsiteY9" fmla="*/ 4364158 h 4412834"/>
              <a:gd name="connsiteX10" fmla="*/ 4575344 w 5151532"/>
              <a:gd name="connsiteY10" fmla="*/ 3652644 h 4412834"/>
              <a:gd name="connsiteX11" fmla="*/ 4810340 w 5151532"/>
              <a:gd name="connsiteY11" fmla="*/ 967333 h 441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1532" h="4412834" fill="none" extrusionOk="0">
                <a:moveTo>
                  <a:pt x="4810340" y="967333"/>
                </a:moveTo>
                <a:cubicBezTo>
                  <a:pt x="4601512" y="609950"/>
                  <a:pt x="4352379" y="357722"/>
                  <a:pt x="3989487" y="247659"/>
                </a:cubicBezTo>
                <a:cubicBezTo>
                  <a:pt x="3675966" y="12135"/>
                  <a:pt x="3283059" y="-22780"/>
                  <a:pt x="2913240" y="424"/>
                </a:cubicBezTo>
                <a:cubicBezTo>
                  <a:pt x="2729353" y="-13738"/>
                  <a:pt x="2560540" y="61489"/>
                  <a:pt x="2360838" y="52644"/>
                </a:cubicBezTo>
                <a:cubicBezTo>
                  <a:pt x="2214037" y="52443"/>
                  <a:pt x="2072019" y="16213"/>
                  <a:pt x="1923483" y="26534"/>
                </a:cubicBezTo>
                <a:cubicBezTo>
                  <a:pt x="1569022" y="61445"/>
                  <a:pt x="1203806" y="212471"/>
                  <a:pt x="883140" y="433697"/>
                </a:cubicBezTo>
                <a:cubicBezTo>
                  <a:pt x="533236" y="667123"/>
                  <a:pt x="289540" y="949687"/>
                  <a:pt x="179783" y="1280660"/>
                </a:cubicBezTo>
                <a:cubicBezTo>
                  <a:pt x="160049" y="1321870"/>
                  <a:pt x="141451" y="1365542"/>
                  <a:pt x="125929" y="1411213"/>
                </a:cubicBezTo>
                <a:cubicBezTo>
                  <a:pt x="-194351" y="2301721"/>
                  <a:pt x="174193" y="3354255"/>
                  <a:pt x="791752" y="3828075"/>
                </a:cubicBezTo>
                <a:cubicBezTo>
                  <a:pt x="1189457" y="4136174"/>
                  <a:pt x="1555352" y="4292171"/>
                  <a:pt x="2058117" y="4364158"/>
                </a:cubicBezTo>
                <a:cubicBezTo>
                  <a:pt x="2971625" y="4635183"/>
                  <a:pt x="4018247" y="4173009"/>
                  <a:pt x="4575344" y="3652644"/>
                </a:cubicBezTo>
                <a:cubicBezTo>
                  <a:pt x="5377237" y="2904588"/>
                  <a:pt x="5381135" y="1659308"/>
                  <a:pt x="4810340" y="967333"/>
                </a:cubicBezTo>
                <a:close/>
              </a:path>
              <a:path w="5151532" h="4412834" stroke="0" extrusionOk="0">
                <a:moveTo>
                  <a:pt x="4810340" y="967333"/>
                </a:moveTo>
                <a:cubicBezTo>
                  <a:pt x="4605046" y="717745"/>
                  <a:pt x="4321680" y="428752"/>
                  <a:pt x="3989487" y="247659"/>
                </a:cubicBezTo>
                <a:cubicBezTo>
                  <a:pt x="3632376" y="124505"/>
                  <a:pt x="3227510" y="-44291"/>
                  <a:pt x="2913240" y="424"/>
                </a:cubicBezTo>
                <a:cubicBezTo>
                  <a:pt x="2727282" y="183"/>
                  <a:pt x="2539323" y="62612"/>
                  <a:pt x="2360838" y="52644"/>
                </a:cubicBezTo>
                <a:cubicBezTo>
                  <a:pt x="2197537" y="35689"/>
                  <a:pt x="2064729" y="16533"/>
                  <a:pt x="1923483" y="26534"/>
                </a:cubicBezTo>
                <a:cubicBezTo>
                  <a:pt x="1582403" y="92183"/>
                  <a:pt x="1143221" y="206594"/>
                  <a:pt x="883140" y="433697"/>
                </a:cubicBezTo>
                <a:cubicBezTo>
                  <a:pt x="589065" y="665095"/>
                  <a:pt x="349052" y="952321"/>
                  <a:pt x="179783" y="1280660"/>
                </a:cubicBezTo>
                <a:cubicBezTo>
                  <a:pt x="157317" y="1323852"/>
                  <a:pt x="139048" y="1359503"/>
                  <a:pt x="125929" y="1411213"/>
                </a:cubicBezTo>
                <a:cubicBezTo>
                  <a:pt x="-135930" y="2240809"/>
                  <a:pt x="146865" y="3257029"/>
                  <a:pt x="791752" y="3828075"/>
                </a:cubicBezTo>
                <a:cubicBezTo>
                  <a:pt x="1242936" y="4101192"/>
                  <a:pt x="1608093" y="4288881"/>
                  <a:pt x="2058117" y="4364158"/>
                </a:cubicBezTo>
                <a:cubicBezTo>
                  <a:pt x="2961482" y="4531669"/>
                  <a:pt x="4060891" y="4192992"/>
                  <a:pt x="4575344" y="3652644"/>
                </a:cubicBezTo>
                <a:cubicBezTo>
                  <a:pt x="5146526" y="3042519"/>
                  <a:pt x="5282026" y="1882217"/>
                  <a:pt x="4810340" y="967333"/>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foto1_element">
            <a:extLst>
              <a:ext uri="{FF2B5EF4-FFF2-40B4-BE49-F238E27FC236}">
                <a16:creationId xmlns:a16="http://schemas.microsoft.com/office/drawing/2014/main" id="{A0A90A63-F330-71BD-1CDD-3F44581BDDB4}"/>
              </a:ext>
            </a:extLst>
          </p:cNvPr>
          <p:cNvSpPr/>
          <p:nvPr/>
        </p:nvSpPr>
        <p:spPr>
          <a:xfrm>
            <a:off x="-410744" y="1311915"/>
            <a:ext cx="2737624" cy="2908528"/>
          </a:xfrm>
          <a:custGeom>
            <a:avLst/>
            <a:gdLst>
              <a:gd name="connsiteX0" fmla="*/ 218379 w 2737624"/>
              <a:gd name="connsiteY0" fmla="*/ 2234130 h 2908528"/>
              <a:gd name="connsiteX1" fmla="*/ 1942098 w 2737624"/>
              <a:gd name="connsiteY1" fmla="*/ 2810251 h 2908528"/>
              <a:gd name="connsiteX2" fmla="*/ 2665570 w 2737624"/>
              <a:gd name="connsiteY2" fmla="*/ 1168174 h 2908528"/>
              <a:gd name="connsiteX3" fmla="*/ 1790767 w 2737624"/>
              <a:gd name="connsiteY3" fmla="*/ 247576 h 2908528"/>
              <a:gd name="connsiteX4" fmla="*/ 975701 w 2737624"/>
              <a:gd name="connsiteY4" fmla="*/ 1331 h 2908528"/>
              <a:gd name="connsiteX5" fmla="*/ 471263 w 2737624"/>
              <a:gd name="connsiteY5" fmla="*/ 223018 h 2908528"/>
              <a:gd name="connsiteX6" fmla="*/ 208424 w 2737624"/>
              <a:gd name="connsiteY6" fmla="*/ 509087 h 2908528"/>
              <a:gd name="connsiteX7" fmla="*/ 11294 w 2737624"/>
              <a:gd name="connsiteY7" fmla="*/ 1600928 h 2908528"/>
              <a:gd name="connsiteX8" fmla="*/ 218379 w 2737624"/>
              <a:gd name="connsiteY8" fmla="*/ 2234793 h 2908528"/>
              <a:gd name="connsiteX9" fmla="*/ 218379 w 2737624"/>
              <a:gd name="connsiteY9" fmla="*/ 2234130 h 290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7624" h="2908528" fill="none" extrusionOk="0">
                <a:moveTo>
                  <a:pt x="218379" y="2234130"/>
                </a:moveTo>
                <a:cubicBezTo>
                  <a:pt x="500026" y="2725832"/>
                  <a:pt x="1291524" y="3068666"/>
                  <a:pt x="1942098" y="2810251"/>
                </a:cubicBezTo>
                <a:cubicBezTo>
                  <a:pt x="2459635" y="2566257"/>
                  <a:pt x="2902321" y="1895570"/>
                  <a:pt x="2665570" y="1168174"/>
                </a:cubicBezTo>
                <a:cubicBezTo>
                  <a:pt x="2572996" y="712468"/>
                  <a:pt x="2166576" y="449318"/>
                  <a:pt x="1790767" y="247576"/>
                </a:cubicBezTo>
                <a:cubicBezTo>
                  <a:pt x="1489350" y="124360"/>
                  <a:pt x="1239568" y="-5218"/>
                  <a:pt x="975701" y="1331"/>
                </a:cubicBezTo>
                <a:cubicBezTo>
                  <a:pt x="772686" y="43599"/>
                  <a:pt x="594730" y="82955"/>
                  <a:pt x="471263" y="223018"/>
                </a:cubicBezTo>
                <a:cubicBezTo>
                  <a:pt x="375397" y="306871"/>
                  <a:pt x="295401" y="386177"/>
                  <a:pt x="208424" y="509087"/>
                </a:cubicBezTo>
                <a:cubicBezTo>
                  <a:pt x="68792" y="855645"/>
                  <a:pt x="-45458" y="1301023"/>
                  <a:pt x="11294" y="1600928"/>
                </a:cubicBezTo>
                <a:cubicBezTo>
                  <a:pt x="19407" y="1815388"/>
                  <a:pt x="57888" y="2041499"/>
                  <a:pt x="218379" y="2234793"/>
                </a:cubicBezTo>
                <a:cubicBezTo>
                  <a:pt x="218333" y="2234564"/>
                  <a:pt x="218361" y="2234280"/>
                  <a:pt x="218379" y="2234130"/>
                </a:cubicBezTo>
                <a:close/>
              </a:path>
              <a:path w="2737624" h="2908528" stroke="0" extrusionOk="0">
                <a:moveTo>
                  <a:pt x="218379" y="2234130"/>
                </a:moveTo>
                <a:cubicBezTo>
                  <a:pt x="550904" y="2860017"/>
                  <a:pt x="1324734" y="3097842"/>
                  <a:pt x="1942098" y="2810251"/>
                </a:cubicBezTo>
                <a:cubicBezTo>
                  <a:pt x="2610159" y="2638445"/>
                  <a:pt x="2938414" y="1724493"/>
                  <a:pt x="2665570" y="1168174"/>
                </a:cubicBezTo>
                <a:cubicBezTo>
                  <a:pt x="2521251" y="770393"/>
                  <a:pt x="2162487" y="538451"/>
                  <a:pt x="1790767" y="247576"/>
                </a:cubicBezTo>
                <a:cubicBezTo>
                  <a:pt x="1566384" y="101130"/>
                  <a:pt x="1250314" y="-9926"/>
                  <a:pt x="975701" y="1331"/>
                </a:cubicBezTo>
                <a:cubicBezTo>
                  <a:pt x="782292" y="-8147"/>
                  <a:pt x="624286" y="71950"/>
                  <a:pt x="471263" y="223018"/>
                </a:cubicBezTo>
                <a:cubicBezTo>
                  <a:pt x="383201" y="295878"/>
                  <a:pt x="257631" y="385250"/>
                  <a:pt x="208424" y="509087"/>
                </a:cubicBezTo>
                <a:cubicBezTo>
                  <a:pt x="29001" y="800270"/>
                  <a:pt x="-65069" y="1273991"/>
                  <a:pt x="11294" y="1600928"/>
                </a:cubicBezTo>
                <a:cubicBezTo>
                  <a:pt x="10607" y="1824179"/>
                  <a:pt x="107368" y="2083811"/>
                  <a:pt x="218379" y="2234793"/>
                </a:cubicBezTo>
                <a:cubicBezTo>
                  <a:pt x="218335" y="2234639"/>
                  <a:pt x="218359" y="2234196"/>
                  <a:pt x="218379" y="223413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foto2_elemnt">
            <a:extLst>
              <a:ext uri="{FF2B5EF4-FFF2-40B4-BE49-F238E27FC236}">
                <a16:creationId xmlns:a16="http://schemas.microsoft.com/office/drawing/2014/main" id="{7BA18019-8DA0-F910-32FF-0F23B37311B9}"/>
              </a:ext>
            </a:extLst>
          </p:cNvPr>
          <p:cNvSpPr/>
          <p:nvPr/>
        </p:nvSpPr>
        <p:spPr>
          <a:xfrm>
            <a:off x="1849112" y="3990525"/>
            <a:ext cx="2908522" cy="3025878"/>
          </a:xfrm>
          <a:custGeom>
            <a:avLst/>
            <a:gdLst>
              <a:gd name="connsiteX0" fmla="*/ 1433578 w 2908522"/>
              <a:gd name="connsiteY0" fmla="*/ 5483 h 3025878"/>
              <a:gd name="connsiteX1" fmla="*/ 149514 w 2908522"/>
              <a:gd name="connsiteY1" fmla="*/ 993143 h 3025878"/>
              <a:gd name="connsiteX2" fmla="*/ 21675 w 2908522"/>
              <a:gd name="connsiteY2" fmla="*/ 1911728 h 3025878"/>
              <a:gd name="connsiteX3" fmla="*/ 1117073 w 2908522"/>
              <a:gd name="connsiteY3" fmla="*/ 3000938 h 3025878"/>
              <a:gd name="connsiteX4" fmla="*/ 2573306 w 2908522"/>
              <a:gd name="connsiteY4" fmla="*/ 2442673 h 3025878"/>
              <a:gd name="connsiteX5" fmla="*/ 2871770 w 2908522"/>
              <a:gd name="connsiteY5" fmla="*/ 1791105 h 3025878"/>
              <a:gd name="connsiteX6" fmla="*/ 2867131 w 2908522"/>
              <a:gd name="connsiteY6" fmla="*/ 1066857 h 3025878"/>
              <a:gd name="connsiteX7" fmla="*/ 2620216 w 2908522"/>
              <a:gd name="connsiteY7" fmla="*/ 593131 h 3025878"/>
              <a:gd name="connsiteX8" fmla="*/ 2148549 w 2908522"/>
              <a:gd name="connsiteY8" fmla="*/ 153426 h 3025878"/>
              <a:gd name="connsiteX9" fmla="*/ 1516055 w 2908522"/>
              <a:gd name="connsiteY9" fmla="*/ 328 h 3025878"/>
              <a:gd name="connsiteX10" fmla="*/ 1433578 w 2908522"/>
              <a:gd name="connsiteY10" fmla="*/ 5483 h 302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8522" h="3025878" fill="none" extrusionOk="0">
                <a:moveTo>
                  <a:pt x="1433578" y="5483"/>
                </a:moveTo>
                <a:cubicBezTo>
                  <a:pt x="812713" y="-9361"/>
                  <a:pt x="392903" y="448981"/>
                  <a:pt x="149514" y="993143"/>
                </a:cubicBezTo>
                <a:cubicBezTo>
                  <a:pt x="29058" y="1267498"/>
                  <a:pt x="-21063" y="1555969"/>
                  <a:pt x="21675" y="1911728"/>
                </a:cubicBezTo>
                <a:cubicBezTo>
                  <a:pt x="99292" y="2377138"/>
                  <a:pt x="621783" y="2934741"/>
                  <a:pt x="1117073" y="3000938"/>
                </a:cubicBezTo>
                <a:cubicBezTo>
                  <a:pt x="1611841" y="3087948"/>
                  <a:pt x="2204787" y="2902966"/>
                  <a:pt x="2573306" y="2442673"/>
                </a:cubicBezTo>
                <a:cubicBezTo>
                  <a:pt x="2721855" y="2256095"/>
                  <a:pt x="2794143" y="2029548"/>
                  <a:pt x="2871770" y="1791105"/>
                </a:cubicBezTo>
                <a:cubicBezTo>
                  <a:pt x="2918582" y="1548901"/>
                  <a:pt x="2928866" y="1328400"/>
                  <a:pt x="2867131" y="1066857"/>
                </a:cubicBezTo>
                <a:cubicBezTo>
                  <a:pt x="2794385" y="892796"/>
                  <a:pt x="2693179" y="752181"/>
                  <a:pt x="2620216" y="593131"/>
                </a:cubicBezTo>
                <a:cubicBezTo>
                  <a:pt x="2531199" y="391614"/>
                  <a:pt x="2338240" y="241336"/>
                  <a:pt x="2148549" y="153426"/>
                </a:cubicBezTo>
                <a:cubicBezTo>
                  <a:pt x="1938867" y="46435"/>
                  <a:pt x="1734429" y="2654"/>
                  <a:pt x="1516055" y="328"/>
                </a:cubicBezTo>
                <a:cubicBezTo>
                  <a:pt x="1486551" y="2926"/>
                  <a:pt x="1463780" y="3584"/>
                  <a:pt x="1433578" y="5483"/>
                </a:cubicBezTo>
                <a:close/>
              </a:path>
              <a:path w="2908522" h="3025878" stroke="0" extrusionOk="0">
                <a:moveTo>
                  <a:pt x="1433578" y="5483"/>
                </a:moveTo>
                <a:cubicBezTo>
                  <a:pt x="853769" y="57361"/>
                  <a:pt x="371769" y="470567"/>
                  <a:pt x="149514" y="993143"/>
                </a:cubicBezTo>
                <a:cubicBezTo>
                  <a:pt x="-26055" y="1314652"/>
                  <a:pt x="-21237" y="1613778"/>
                  <a:pt x="21675" y="1911728"/>
                </a:cubicBezTo>
                <a:cubicBezTo>
                  <a:pt x="207886" y="2385853"/>
                  <a:pt x="595329" y="2892038"/>
                  <a:pt x="1117073" y="3000938"/>
                </a:cubicBezTo>
                <a:cubicBezTo>
                  <a:pt x="1675443" y="3086229"/>
                  <a:pt x="2177914" y="2794425"/>
                  <a:pt x="2573306" y="2442673"/>
                </a:cubicBezTo>
                <a:cubicBezTo>
                  <a:pt x="2740996" y="2248350"/>
                  <a:pt x="2859759" y="2055482"/>
                  <a:pt x="2871770" y="1791105"/>
                </a:cubicBezTo>
                <a:cubicBezTo>
                  <a:pt x="2917421" y="1552860"/>
                  <a:pt x="2948782" y="1271785"/>
                  <a:pt x="2867131" y="1066857"/>
                </a:cubicBezTo>
                <a:cubicBezTo>
                  <a:pt x="2812082" y="878194"/>
                  <a:pt x="2701546" y="759962"/>
                  <a:pt x="2620216" y="593131"/>
                </a:cubicBezTo>
                <a:cubicBezTo>
                  <a:pt x="2513800" y="397276"/>
                  <a:pt x="2362262" y="268048"/>
                  <a:pt x="2148549" y="153426"/>
                </a:cubicBezTo>
                <a:cubicBezTo>
                  <a:pt x="1967459" y="41524"/>
                  <a:pt x="1730881" y="2195"/>
                  <a:pt x="1516055" y="328"/>
                </a:cubicBezTo>
                <a:cubicBezTo>
                  <a:pt x="1487193" y="885"/>
                  <a:pt x="1459286" y="-1216"/>
                  <a:pt x="1433578" y="54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foto1">
            <a:extLst>
              <a:ext uri="{FF2B5EF4-FFF2-40B4-BE49-F238E27FC236}">
                <a16:creationId xmlns:a16="http://schemas.microsoft.com/office/drawing/2014/main" id="{68784C36-137C-EC80-7F20-7FC2DEB955DC}"/>
              </a:ext>
            </a:extLst>
          </p:cNvPr>
          <p:cNvSpPr/>
          <p:nvPr/>
        </p:nvSpPr>
        <p:spPr>
          <a:xfrm>
            <a:off x="-331730" y="1395860"/>
            <a:ext cx="2579596" cy="2740638"/>
          </a:xfrm>
          <a:custGeom>
            <a:avLst/>
            <a:gdLst>
              <a:gd name="connsiteX0" fmla="*/ 205773 w 2579596"/>
              <a:gd name="connsiteY0" fmla="*/ 2105168 h 2740638"/>
              <a:gd name="connsiteX1" fmla="*/ 1829992 w 2579596"/>
              <a:gd name="connsiteY1" fmla="*/ 2648034 h 2740638"/>
              <a:gd name="connsiteX2" fmla="*/ 2511702 w 2579596"/>
              <a:gd name="connsiteY2" fmla="*/ 1100743 h 2740638"/>
              <a:gd name="connsiteX3" fmla="*/ 1687396 w 2579596"/>
              <a:gd name="connsiteY3" fmla="*/ 233285 h 2740638"/>
              <a:gd name="connsiteX4" fmla="*/ 919379 w 2579596"/>
              <a:gd name="connsiteY4" fmla="*/ 1254 h 2740638"/>
              <a:gd name="connsiteX5" fmla="*/ 444059 w 2579596"/>
              <a:gd name="connsiteY5" fmla="*/ 210145 h 2740638"/>
              <a:gd name="connsiteX6" fmla="*/ 196392 w 2579596"/>
              <a:gd name="connsiteY6" fmla="*/ 479701 h 2740638"/>
              <a:gd name="connsiteX7" fmla="*/ 10642 w 2579596"/>
              <a:gd name="connsiteY7" fmla="*/ 1508517 h 2740638"/>
              <a:gd name="connsiteX8" fmla="*/ 205773 w 2579596"/>
              <a:gd name="connsiteY8" fmla="*/ 2105793 h 2740638"/>
              <a:gd name="connsiteX9" fmla="*/ 205773 w 2579596"/>
              <a:gd name="connsiteY9" fmla="*/ 2105168 h 274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9596" h="2740638" fill="none" extrusionOk="0">
                <a:moveTo>
                  <a:pt x="205773" y="2105168"/>
                </a:moveTo>
                <a:cubicBezTo>
                  <a:pt x="479204" y="2578461"/>
                  <a:pt x="1132268" y="2893328"/>
                  <a:pt x="1829992" y="2648034"/>
                </a:cubicBezTo>
                <a:cubicBezTo>
                  <a:pt x="2368984" y="2410442"/>
                  <a:pt x="2733376" y="1759564"/>
                  <a:pt x="2511702" y="1100743"/>
                </a:cubicBezTo>
                <a:cubicBezTo>
                  <a:pt x="2425339" y="670582"/>
                  <a:pt x="2048987" y="371922"/>
                  <a:pt x="1687396" y="233285"/>
                </a:cubicBezTo>
                <a:cubicBezTo>
                  <a:pt x="1409626" y="114753"/>
                  <a:pt x="1148512" y="2310"/>
                  <a:pt x="919379" y="1254"/>
                </a:cubicBezTo>
                <a:cubicBezTo>
                  <a:pt x="727727" y="41956"/>
                  <a:pt x="564175" y="80558"/>
                  <a:pt x="444059" y="210145"/>
                </a:cubicBezTo>
                <a:cubicBezTo>
                  <a:pt x="342782" y="279341"/>
                  <a:pt x="275985" y="365257"/>
                  <a:pt x="196392" y="479701"/>
                </a:cubicBezTo>
                <a:cubicBezTo>
                  <a:pt x="51627" y="794794"/>
                  <a:pt x="-41732" y="1223077"/>
                  <a:pt x="10642" y="1508517"/>
                </a:cubicBezTo>
                <a:cubicBezTo>
                  <a:pt x="30836" y="1717400"/>
                  <a:pt x="71985" y="1923976"/>
                  <a:pt x="205773" y="2105793"/>
                </a:cubicBezTo>
                <a:cubicBezTo>
                  <a:pt x="205776" y="2105704"/>
                  <a:pt x="205758" y="2105288"/>
                  <a:pt x="205773" y="2105168"/>
                </a:cubicBezTo>
                <a:close/>
              </a:path>
              <a:path w="2579596" h="2740638" stroke="0" extrusionOk="0">
                <a:moveTo>
                  <a:pt x="205773" y="2105168"/>
                </a:moveTo>
                <a:cubicBezTo>
                  <a:pt x="517806" y="2703999"/>
                  <a:pt x="1242441" y="2939103"/>
                  <a:pt x="1829992" y="2648034"/>
                </a:cubicBezTo>
                <a:cubicBezTo>
                  <a:pt x="2408161" y="2412907"/>
                  <a:pt x="2781188" y="1606513"/>
                  <a:pt x="2511702" y="1100743"/>
                </a:cubicBezTo>
                <a:cubicBezTo>
                  <a:pt x="2412806" y="759948"/>
                  <a:pt x="2037922" y="497353"/>
                  <a:pt x="1687396" y="233285"/>
                </a:cubicBezTo>
                <a:cubicBezTo>
                  <a:pt x="1501292" y="92193"/>
                  <a:pt x="1160813" y="-3917"/>
                  <a:pt x="919379" y="1254"/>
                </a:cubicBezTo>
                <a:cubicBezTo>
                  <a:pt x="739012" y="2512"/>
                  <a:pt x="585321" y="71075"/>
                  <a:pt x="444059" y="210145"/>
                </a:cubicBezTo>
                <a:cubicBezTo>
                  <a:pt x="359530" y="287125"/>
                  <a:pt x="247255" y="366888"/>
                  <a:pt x="196392" y="479701"/>
                </a:cubicBezTo>
                <a:cubicBezTo>
                  <a:pt x="25590" y="764209"/>
                  <a:pt x="-52607" y="1195228"/>
                  <a:pt x="10642" y="1508517"/>
                </a:cubicBezTo>
                <a:cubicBezTo>
                  <a:pt x="6003" y="1718920"/>
                  <a:pt x="98670" y="1943350"/>
                  <a:pt x="205773" y="2105793"/>
                </a:cubicBezTo>
                <a:cubicBezTo>
                  <a:pt x="205726" y="2105592"/>
                  <a:pt x="205823" y="2105291"/>
                  <a:pt x="205773" y="2105168"/>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foto2">
            <a:extLst>
              <a:ext uri="{FF2B5EF4-FFF2-40B4-BE49-F238E27FC236}">
                <a16:creationId xmlns:a16="http://schemas.microsoft.com/office/drawing/2014/main" id="{1CACEE92-1D09-E61C-13D7-7B0BB21BB439}"/>
              </a:ext>
            </a:extLst>
          </p:cNvPr>
          <p:cNvSpPr/>
          <p:nvPr/>
        </p:nvSpPr>
        <p:spPr>
          <a:xfrm>
            <a:off x="1933058" y="4077860"/>
            <a:ext cx="2740630" cy="2851208"/>
          </a:xfrm>
          <a:custGeom>
            <a:avLst/>
            <a:gdLst>
              <a:gd name="connsiteX0" fmla="*/ 1350826 w 2740630"/>
              <a:gd name="connsiteY0" fmla="*/ 5166 h 2851208"/>
              <a:gd name="connsiteX1" fmla="*/ 140883 w 2740630"/>
              <a:gd name="connsiteY1" fmla="*/ 935814 h 2851208"/>
              <a:gd name="connsiteX2" fmla="*/ 20424 w 2740630"/>
              <a:gd name="connsiteY2" fmla="*/ 1801372 h 2851208"/>
              <a:gd name="connsiteX3" fmla="*/ 1052591 w 2740630"/>
              <a:gd name="connsiteY3" fmla="*/ 2827707 h 2851208"/>
              <a:gd name="connsiteX4" fmla="*/ 2424764 w 2740630"/>
              <a:gd name="connsiteY4" fmla="*/ 2301669 h 2851208"/>
              <a:gd name="connsiteX5" fmla="*/ 2706000 w 2740630"/>
              <a:gd name="connsiteY5" fmla="*/ 1687713 h 2851208"/>
              <a:gd name="connsiteX6" fmla="*/ 2701628 w 2740630"/>
              <a:gd name="connsiteY6" fmla="*/ 1005272 h 2851208"/>
              <a:gd name="connsiteX7" fmla="*/ 2468966 w 2740630"/>
              <a:gd name="connsiteY7" fmla="*/ 558892 h 2851208"/>
              <a:gd name="connsiteX8" fmla="*/ 2024526 w 2740630"/>
              <a:gd name="connsiteY8" fmla="*/ 144570 h 2851208"/>
              <a:gd name="connsiteX9" fmla="*/ 1428542 w 2740630"/>
              <a:gd name="connsiteY9" fmla="*/ 309 h 2851208"/>
              <a:gd name="connsiteX10" fmla="*/ 1350826 w 2740630"/>
              <a:gd name="connsiteY10" fmla="*/ 5166 h 2851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0630" h="2851208" fill="none" extrusionOk="0">
                <a:moveTo>
                  <a:pt x="1350826" y="5166"/>
                </a:moveTo>
                <a:cubicBezTo>
                  <a:pt x="781585" y="10273"/>
                  <a:pt x="377471" y="408475"/>
                  <a:pt x="140883" y="935814"/>
                </a:cubicBezTo>
                <a:cubicBezTo>
                  <a:pt x="29784" y="1190042"/>
                  <a:pt x="-27599" y="1493231"/>
                  <a:pt x="20424" y="1801372"/>
                </a:cubicBezTo>
                <a:cubicBezTo>
                  <a:pt x="101439" y="2267417"/>
                  <a:pt x="580248" y="2760146"/>
                  <a:pt x="1052591" y="2827707"/>
                </a:cubicBezTo>
                <a:cubicBezTo>
                  <a:pt x="1465001" y="2887302"/>
                  <a:pt x="2092720" y="2721407"/>
                  <a:pt x="2424764" y="2301669"/>
                </a:cubicBezTo>
                <a:cubicBezTo>
                  <a:pt x="2565140" y="2142042"/>
                  <a:pt x="2631415" y="1912538"/>
                  <a:pt x="2706000" y="1687713"/>
                </a:cubicBezTo>
                <a:cubicBezTo>
                  <a:pt x="2742121" y="1448051"/>
                  <a:pt x="2760407" y="1253666"/>
                  <a:pt x="2701628" y="1005272"/>
                </a:cubicBezTo>
                <a:cubicBezTo>
                  <a:pt x="2643142" y="840409"/>
                  <a:pt x="2536583" y="709131"/>
                  <a:pt x="2468966" y="558892"/>
                </a:cubicBezTo>
                <a:cubicBezTo>
                  <a:pt x="2379218" y="372657"/>
                  <a:pt x="2200066" y="205505"/>
                  <a:pt x="2024526" y="144570"/>
                </a:cubicBezTo>
                <a:cubicBezTo>
                  <a:pt x="1814659" y="40445"/>
                  <a:pt x="1633482" y="11283"/>
                  <a:pt x="1428542" y="309"/>
                </a:cubicBezTo>
                <a:cubicBezTo>
                  <a:pt x="1400044" y="3629"/>
                  <a:pt x="1380520" y="3668"/>
                  <a:pt x="1350826" y="5166"/>
                </a:cubicBezTo>
                <a:close/>
              </a:path>
              <a:path w="2740630" h="2851208" stroke="0" extrusionOk="0">
                <a:moveTo>
                  <a:pt x="1350826" y="5166"/>
                </a:moveTo>
                <a:cubicBezTo>
                  <a:pt x="804530" y="54057"/>
                  <a:pt x="278832" y="391569"/>
                  <a:pt x="140883" y="935814"/>
                </a:cubicBezTo>
                <a:cubicBezTo>
                  <a:pt x="7310" y="1215713"/>
                  <a:pt x="7444" y="1543003"/>
                  <a:pt x="20424" y="1801372"/>
                </a:cubicBezTo>
                <a:cubicBezTo>
                  <a:pt x="184092" y="2256735"/>
                  <a:pt x="624951" y="2707394"/>
                  <a:pt x="1052591" y="2827707"/>
                </a:cubicBezTo>
                <a:cubicBezTo>
                  <a:pt x="1591326" y="2896597"/>
                  <a:pt x="2054919" y="2636785"/>
                  <a:pt x="2424764" y="2301669"/>
                </a:cubicBezTo>
                <a:cubicBezTo>
                  <a:pt x="2606426" y="2113508"/>
                  <a:pt x="2672861" y="1920058"/>
                  <a:pt x="2706000" y="1687713"/>
                </a:cubicBezTo>
                <a:cubicBezTo>
                  <a:pt x="2712758" y="1458134"/>
                  <a:pt x="2773036" y="1204839"/>
                  <a:pt x="2701628" y="1005272"/>
                </a:cubicBezTo>
                <a:cubicBezTo>
                  <a:pt x="2651121" y="828590"/>
                  <a:pt x="2536125" y="729226"/>
                  <a:pt x="2468966" y="558892"/>
                </a:cubicBezTo>
                <a:cubicBezTo>
                  <a:pt x="2370190" y="371847"/>
                  <a:pt x="2236168" y="258446"/>
                  <a:pt x="2024526" y="144570"/>
                </a:cubicBezTo>
                <a:cubicBezTo>
                  <a:pt x="1855838" y="37639"/>
                  <a:pt x="1617026" y="25076"/>
                  <a:pt x="1428542" y="309"/>
                </a:cubicBezTo>
                <a:cubicBezTo>
                  <a:pt x="1397823" y="980"/>
                  <a:pt x="1374996" y="-1283"/>
                  <a:pt x="1350826" y="5166"/>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garnalenvissen">
            <a:extLst>
              <a:ext uri="{FF2B5EF4-FFF2-40B4-BE49-F238E27FC236}">
                <a16:creationId xmlns:a16="http://schemas.microsoft.com/office/drawing/2014/main" id="{C7AA2B77-84F0-41DE-E73B-D6360D035151}"/>
              </a:ext>
            </a:extLst>
          </p:cNvPr>
          <p:cNvSpPr/>
          <p:nvPr/>
        </p:nvSpPr>
        <p:spPr>
          <a:xfrm>
            <a:off x="6518653" y="1613362"/>
            <a:ext cx="4473690" cy="764822"/>
          </a:xfrm>
          <a:prstGeom prst="roundRect">
            <a:avLst/>
          </a:prstGeom>
          <a:solidFill>
            <a:srgbClr val="054F7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Garnalen vissen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81" name="!!fotoaanbevolen_elemnt">
            <a:extLst>
              <a:ext uri="{FF2B5EF4-FFF2-40B4-BE49-F238E27FC236}">
                <a16:creationId xmlns:a16="http://schemas.microsoft.com/office/drawing/2014/main" id="{250EFBB9-7A98-2415-54C1-78ADB87E5D85}"/>
              </a:ext>
            </a:extLst>
          </p:cNvPr>
          <p:cNvSpPr/>
          <p:nvPr/>
        </p:nvSpPr>
        <p:spPr>
          <a:xfrm>
            <a:off x="8206226" y="2624490"/>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fotoaanbevolen">
            <a:extLst>
              <a:ext uri="{FF2B5EF4-FFF2-40B4-BE49-F238E27FC236}">
                <a16:creationId xmlns:a16="http://schemas.microsoft.com/office/drawing/2014/main" id="{3444FDDA-AC6E-4F8C-1BD4-38AFC0BDD3C0}"/>
              </a:ext>
            </a:extLst>
          </p:cNvPr>
          <p:cNvSpPr/>
          <p:nvPr/>
        </p:nvSpPr>
        <p:spPr>
          <a:xfrm>
            <a:off x="8265133" y="2685775"/>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0" name="!!aanbevolendoorceline">
            <a:extLst>
              <a:ext uri="{FF2B5EF4-FFF2-40B4-BE49-F238E27FC236}">
                <a16:creationId xmlns:a16="http://schemas.microsoft.com/office/drawing/2014/main" id="{C0FA6EEF-DF17-0061-A60F-7ECA70555C83}"/>
              </a:ext>
            </a:extLst>
          </p:cNvPr>
          <p:cNvGrpSpPr/>
          <p:nvPr/>
        </p:nvGrpSpPr>
        <p:grpSpPr>
          <a:xfrm>
            <a:off x="6518653" y="2626009"/>
            <a:ext cx="1887154" cy="607893"/>
            <a:chOff x="6084869" y="2709257"/>
            <a:chExt cx="2406079" cy="775049"/>
          </a:xfrm>
        </p:grpSpPr>
        <p:sp>
          <p:nvSpPr>
            <p:cNvPr id="6" name="Vrije vorm: vorm 5">
              <a:extLst>
                <a:ext uri="{FF2B5EF4-FFF2-40B4-BE49-F238E27FC236}">
                  <a16:creationId xmlns:a16="http://schemas.microsoft.com/office/drawing/2014/main" id="{5CDE308E-49A8-0038-398C-BDF6998ACE18}"/>
                </a:ext>
              </a:extLst>
            </p:cNvPr>
            <p:cNvSpPr/>
            <p:nvPr/>
          </p:nvSpPr>
          <p:spPr>
            <a:xfrm>
              <a:off x="6084869" y="2709257"/>
              <a:ext cx="2406079" cy="775049"/>
            </a:xfrm>
            <a:custGeom>
              <a:avLst/>
              <a:gdLst>
                <a:gd name="connsiteX0" fmla="*/ 2392458 w 2406079"/>
                <a:gd name="connsiteY0" fmla="*/ 104775 h 775049"/>
                <a:gd name="connsiteX1" fmla="*/ 2341024 w 2406079"/>
                <a:gd name="connsiteY1" fmla="*/ 40100 h 775049"/>
                <a:gd name="connsiteX2" fmla="*/ 2257299 w 2406079"/>
                <a:gd name="connsiteY2" fmla="*/ 16288 h 775049"/>
                <a:gd name="connsiteX3" fmla="*/ 2201768 w 2406079"/>
                <a:gd name="connsiteY3" fmla="*/ 26289 h 775049"/>
                <a:gd name="connsiteX4" fmla="*/ 2143951 w 2406079"/>
                <a:gd name="connsiteY4" fmla="*/ 9525 h 775049"/>
                <a:gd name="connsiteX5" fmla="*/ 2092421 w 2406079"/>
                <a:gd name="connsiteY5" fmla="*/ 19812 h 775049"/>
                <a:gd name="connsiteX6" fmla="*/ 2081086 w 2406079"/>
                <a:gd name="connsiteY6" fmla="*/ 25813 h 775049"/>
                <a:gd name="connsiteX7" fmla="*/ 2044796 w 2406079"/>
                <a:gd name="connsiteY7" fmla="*/ 11335 h 775049"/>
                <a:gd name="connsiteX8" fmla="*/ 2000124 w 2406079"/>
                <a:gd name="connsiteY8" fmla="*/ 5620 h 775049"/>
                <a:gd name="connsiteX9" fmla="*/ 1934211 w 2406079"/>
                <a:gd name="connsiteY9" fmla="*/ 19336 h 775049"/>
                <a:gd name="connsiteX10" fmla="*/ 1881442 w 2406079"/>
                <a:gd name="connsiteY10" fmla="*/ 54293 h 775049"/>
                <a:gd name="connsiteX11" fmla="*/ 1852296 w 2406079"/>
                <a:gd name="connsiteY11" fmla="*/ 90678 h 775049"/>
                <a:gd name="connsiteX12" fmla="*/ 1844009 w 2406079"/>
                <a:gd name="connsiteY12" fmla="*/ 106585 h 775049"/>
                <a:gd name="connsiteX13" fmla="*/ 1811052 w 2406079"/>
                <a:gd name="connsiteY13" fmla="*/ 39243 h 775049"/>
                <a:gd name="connsiteX14" fmla="*/ 1726470 w 2406079"/>
                <a:gd name="connsiteY14" fmla="*/ 5239 h 775049"/>
                <a:gd name="connsiteX15" fmla="*/ 1701420 w 2406079"/>
                <a:gd name="connsiteY15" fmla="*/ 7715 h 775049"/>
                <a:gd name="connsiteX16" fmla="*/ 1699419 w 2406079"/>
                <a:gd name="connsiteY16" fmla="*/ 8192 h 775049"/>
                <a:gd name="connsiteX17" fmla="*/ 1657890 w 2406079"/>
                <a:gd name="connsiteY17" fmla="*/ 28956 h 775049"/>
                <a:gd name="connsiteX18" fmla="*/ 1656462 w 2406079"/>
                <a:gd name="connsiteY18" fmla="*/ 28004 h 775049"/>
                <a:gd name="connsiteX19" fmla="*/ 1564260 w 2406079"/>
                <a:gd name="connsiteY19" fmla="*/ 4382 h 775049"/>
                <a:gd name="connsiteX20" fmla="*/ 1561212 w 2406079"/>
                <a:gd name="connsiteY20" fmla="*/ 4382 h 775049"/>
                <a:gd name="connsiteX21" fmla="*/ 1504157 w 2406079"/>
                <a:gd name="connsiteY21" fmla="*/ 15335 h 775049"/>
                <a:gd name="connsiteX22" fmla="*/ 1469486 w 2406079"/>
                <a:gd name="connsiteY22" fmla="*/ 33147 h 775049"/>
                <a:gd name="connsiteX23" fmla="*/ 1397286 w 2406079"/>
                <a:gd name="connsiteY23" fmla="*/ 4763 h 775049"/>
                <a:gd name="connsiteX24" fmla="*/ 1333278 w 2406079"/>
                <a:gd name="connsiteY24" fmla="*/ 22479 h 775049"/>
                <a:gd name="connsiteX25" fmla="*/ 1323468 w 2406079"/>
                <a:gd name="connsiteY25" fmla="*/ 29813 h 775049"/>
                <a:gd name="connsiteX26" fmla="*/ 1255364 w 2406079"/>
                <a:gd name="connsiteY26" fmla="*/ 8001 h 775049"/>
                <a:gd name="connsiteX27" fmla="*/ 1235076 w 2406079"/>
                <a:gd name="connsiteY27" fmla="*/ 9430 h 775049"/>
                <a:gd name="connsiteX28" fmla="*/ 1198404 w 2406079"/>
                <a:gd name="connsiteY28" fmla="*/ 19622 h 775049"/>
                <a:gd name="connsiteX29" fmla="*/ 1189546 w 2406079"/>
                <a:gd name="connsiteY29" fmla="*/ 24384 h 775049"/>
                <a:gd name="connsiteX30" fmla="*/ 1156113 w 2406079"/>
                <a:gd name="connsiteY30" fmla="*/ 11430 h 775049"/>
                <a:gd name="connsiteX31" fmla="*/ 1111441 w 2406079"/>
                <a:gd name="connsiteY31" fmla="*/ 5715 h 775049"/>
                <a:gd name="connsiteX32" fmla="*/ 1045528 w 2406079"/>
                <a:gd name="connsiteY32" fmla="*/ 19431 h 775049"/>
                <a:gd name="connsiteX33" fmla="*/ 992760 w 2406079"/>
                <a:gd name="connsiteY33" fmla="*/ 54388 h 775049"/>
                <a:gd name="connsiteX34" fmla="*/ 982473 w 2406079"/>
                <a:gd name="connsiteY34" fmla="*/ 65437 h 775049"/>
                <a:gd name="connsiteX35" fmla="*/ 955898 w 2406079"/>
                <a:gd name="connsiteY35" fmla="*/ 34481 h 775049"/>
                <a:gd name="connsiteX36" fmla="*/ 857695 w 2406079"/>
                <a:gd name="connsiteY36" fmla="*/ 0 h 775049"/>
                <a:gd name="connsiteX37" fmla="*/ 853790 w 2406079"/>
                <a:gd name="connsiteY37" fmla="*/ 0 h 775049"/>
                <a:gd name="connsiteX38" fmla="*/ 791782 w 2406079"/>
                <a:gd name="connsiteY38" fmla="*/ 12859 h 775049"/>
                <a:gd name="connsiteX39" fmla="*/ 751777 w 2406079"/>
                <a:gd name="connsiteY39" fmla="*/ 40958 h 775049"/>
                <a:gd name="connsiteX40" fmla="*/ 750634 w 2406079"/>
                <a:gd name="connsiteY40" fmla="*/ 40100 h 775049"/>
                <a:gd name="connsiteX41" fmla="*/ 666909 w 2406079"/>
                <a:gd name="connsiteY41" fmla="*/ 16288 h 775049"/>
                <a:gd name="connsiteX42" fmla="*/ 611379 w 2406079"/>
                <a:gd name="connsiteY42" fmla="*/ 26289 h 775049"/>
                <a:gd name="connsiteX43" fmla="*/ 553562 w 2406079"/>
                <a:gd name="connsiteY43" fmla="*/ 9525 h 775049"/>
                <a:gd name="connsiteX44" fmla="*/ 502032 w 2406079"/>
                <a:gd name="connsiteY44" fmla="*/ 19812 h 775049"/>
                <a:gd name="connsiteX45" fmla="*/ 487744 w 2406079"/>
                <a:gd name="connsiteY45" fmla="*/ 27527 h 775049"/>
                <a:gd name="connsiteX46" fmla="*/ 402495 w 2406079"/>
                <a:gd name="connsiteY46" fmla="*/ 3620 h 775049"/>
                <a:gd name="connsiteX47" fmla="*/ 348012 w 2406079"/>
                <a:gd name="connsiteY47" fmla="*/ 10954 h 775049"/>
                <a:gd name="connsiteX48" fmla="*/ 298768 w 2406079"/>
                <a:gd name="connsiteY48" fmla="*/ 30766 h 775049"/>
                <a:gd name="connsiteX49" fmla="*/ 275813 w 2406079"/>
                <a:gd name="connsiteY49" fmla="*/ 48578 h 775049"/>
                <a:gd name="connsiteX50" fmla="*/ 234951 w 2406079"/>
                <a:gd name="connsiteY50" fmla="*/ 17336 h 775049"/>
                <a:gd name="connsiteX51" fmla="*/ 166466 w 2406079"/>
                <a:gd name="connsiteY51" fmla="*/ 2000 h 775049"/>
                <a:gd name="connsiteX52" fmla="*/ 62358 w 2406079"/>
                <a:gd name="connsiteY52" fmla="*/ 44291 h 775049"/>
                <a:gd name="connsiteX53" fmla="*/ 15495 w 2406079"/>
                <a:gd name="connsiteY53" fmla="*/ 152876 h 775049"/>
                <a:gd name="connsiteX54" fmla="*/ 14542 w 2406079"/>
                <a:gd name="connsiteY54" fmla="*/ 158401 h 775049"/>
                <a:gd name="connsiteX55" fmla="*/ 14542 w 2406079"/>
                <a:gd name="connsiteY55" fmla="*/ 158972 h 775049"/>
                <a:gd name="connsiteX56" fmla="*/ 10065 w 2406079"/>
                <a:gd name="connsiteY56" fmla="*/ 185928 h 775049"/>
                <a:gd name="connsiteX57" fmla="*/ 2350 w 2406079"/>
                <a:gd name="connsiteY57" fmla="*/ 241840 h 775049"/>
                <a:gd name="connsiteX58" fmla="*/ 255 w 2406079"/>
                <a:gd name="connsiteY58" fmla="*/ 276892 h 775049"/>
                <a:gd name="connsiteX59" fmla="*/ 6732 w 2406079"/>
                <a:gd name="connsiteY59" fmla="*/ 329279 h 775049"/>
                <a:gd name="connsiteX60" fmla="*/ 42355 w 2406079"/>
                <a:gd name="connsiteY60" fmla="*/ 386334 h 775049"/>
                <a:gd name="connsiteX61" fmla="*/ 51213 w 2406079"/>
                <a:gd name="connsiteY61" fmla="*/ 392906 h 775049"/>
                <a:gd name="connsiteX62" fmla="*/ 13113 w 2406079"/>
                <a:gd name="connsiteY62" fmla="*/ 479012 h 775049"/>
                <a:gd name="connsiteX63" fmla="*/ 10923 w 2406079"/>
                <a:gd name="connsiteY63" fmla="*/ 607600 h 775049"/>
                <a:gd name="connsiteX64" fmla="*/ 19114 w 2406079"/>
                <a:gd name="connsiteY64" fmla="*/ 703993 h 775049"/>
                <a:gd name="connsiteX65" fmla="*/ 68168 w 2406079"/>
                <a:gd name="connsiteY65" fmla="*/ 760476 h 775049"/>
                <a:gd name="connsiteX66" fmla="*/ 127413 w 2406079"/>
                <a:gd name="connsiteY66" fmla="*/ 773430 h 775049"/>
                <a:gd name="connsiteX67" fmla="*/ 130938 w 2406079"/>
                <a:gd name="connsiteY67" fmla="*/ 773430 h 775049"/>
                <a:gd name="connsiteX68" fmla="*/ 205899 w 2406079"/>
                <a:gd name="connsiteY68" fmla="*/ 761048 h 775049"/>
                <a:gd name="connsiteX69" fmla="*/ 266955 w 2406079"/>
                <a:gd name="connsiteY69" fmla="*/ 724472 h 775049"/>
                <a:gd name="connsiteX70" fmla="*/ 268383 w 2406079"/>
                <a:gd name="connsiteY70" fmla="*/ 726186 h 775049"/>
                <a:gd name="connsiteX71" fmla="*/ 344679 w 2406079"/>
                <a:gd name="connsiteY71" fmla="*/ 769049 h 775049"/>
                <a:gd name="connsiteX72" fmla="*/ 346012 w 2406079"/>
                <a:gd name="connsiteY72" fmla="*/ 769334 h 775049"/>
                <a:gd name="connsiteX73" fmla="*/ 387255 w 2406079"/>
                <a:gd name="connsiteY73" fmla="*/ 773430 h 775049"/>
                <a:gd name="connsiteX74" fmla="*/ 452597 w 2406079"/>
                <a:gd name="connsiteY74" fmla="*/ 760286 h 775049"/>
                <a:gd name="connsiteX75" fmla="*/ 500412 w 2406079"/>
                <a:gd name="connsiteY75" fmla="*/ 728567 h 775049"/>
                <a:gd name="connsiteX76" fmla="*/ 574326 w 2406079"/>
                <a:gd name="connsiteY76" fmla="*/ 769049 h 775049"/>
                <a:gd name="connsiteX77" fmla="*/ 575660 w 2406079"/>
                <a:gd name="connsiteY77" fmla="*/ 769334 h 775049"/>
                <a:gd name="connsiteX78" fmla="*/ 616903 w 2406079"/>
                <a:gd name="connsiteY78" fmla="*/ 773430 h 775049"/>
                <a:gd name="connsiteX79" fmla="*/ 682245 w 2406079"/>
                <a:gd name="connsiteY79" fmla="*/ 760286 h 775049"/>
                <a:gd name="connsiteX80" fmla="*/ 713487 w 2406079"/>
                <a:gd name="connsiteY80" fmla="*/ 742569 h 775049"/>
                <a:gd name="connsiteX81" fmla="*/ 731489 w 2406079"/>
                <a:gd name="connsiteY81" fmla="*/ 757619 h 775049"/>
                <a:gd name="connsiteX82" fmla="*/ 787020 w 2406079"/>
                <a:gd name="connsiteY82" fmla="*/ 772668 h 775049"/>
                <a:gd name="connsiteX83" fmla="*/ 847694 w 2406079"/>
                <a:gd name="connsiteY83" fmla="*/ 758000 h 775049"/>
                <a:gd name="connsiteX84" fmla="*/ 907987 w 2406079"/>
                <a:gd name="connsiteY84" fmla="*/ 775049 h 775049"/>
                <a:gd name="connsiteX85" fmla="*/ 953993 w 2406079"/>
                <a:gd name="connsiteY85" fmla="*/ 765524 h 775049"/>
                <a:gd name="connsiteX86" fmla="*/ 1001142 w 2406079"/>
                <a:gd name="connsiteY86" fmla="*/ 719709 h 775049"/>
                <a:gd name="connsiteX87" fmla="*/ 1002951 w 2406079"/>
                <a:gd name="connsiteY87" fmla="*/ 715137 h 775049"/>
                <a:gd name="connsiteX88" fmla="*/ 1022954 w 2406079"/>
                <a:gd name="connsiteY88" fmla="*/ 733615 h 775049"/>
                <a:gd name="connsiteX89" fmla="*/ 1065721 w 2406079"/>
                <a:gd name="connsiteY89" fmla="*/ 756095 h 775049"/>
                <a:gd name="connsiteX90" fmla="*/ 1142683 w 2406079"/>
                <a:gd name="connsiteY90" fmla="*/ 767810 h 775049"/>
                <a:gd name="connsiteX91" fmla="*/ 1210025 w 2406079"/>
                <a:gd name="connsiteY91" fmla="*/ 757809 h 775049"/>
                <a:gd name="connsiteX92" fmla="*/ 1245267 w 2406079"/>
                <a:gd name="connsiteY92" fmla="*/ 740378 h 775049"/>
                <a:gd name="connsiteX93" fmla="*/ 1248220 w 2406079"/>
                <a:gd name="connsiteY93" fmla="*/ 742664 h 775049"/>
                <a:gd name="connsiteX94" fmla="*/ 1298131 w 2406079"/>
                <a:gd name="connsiteY94" fmla="*/ 766667 h 775049"/>
                <a:gd name="connsiteX95" fmla="*/ 1340136 w 2406079"/>
                <a:gd name="connsiteY95" fmla="*/ 773335 h 775049"/>
                <a:gd name="connsiteX96" fmla="*/ 1345851 w 2406079"/>
                <a:gd name="connsiteY96" fmla="*/ 773335 h 775049"/>
                <a:gd name="connsiteX97" fmla="*/ 1380046 w 2406079"/>
                <a:gd name="connsiteY97" fmla="*/ 770668 h 775049"/>
                <a:gd name="connsiteX98" fmla="*/ 1434148 w 2406079"/>
                <a:gd name="connsiteY98" fmla="*/ 753428 h 775049"/>
                <a:gd name="connsiteX99" fmla="*/ 1453198 w 2406079"/>
                <a:gd name="connsiteY99" fmla="*/ 741902 h 775049"/>
                <a:gd name="connsiteX100" fmla="*/ 1475677 w 2406079"/>
                <a:gd name="connsiteY100" fmla="*/ 755713 h 775049"/>
                <a:gd name="connsiteX101" fmla="*/ 1555020 w 2406079"/>
                <a:gd name="connsiteY101" fmla="*/ 772954 h 775049"/>
                <a:gd name="connsiteX102" fmla="*/ 1647413 w 2406079"/>
                <a:gd name="connsiteY102" fmla="*/ 756476 h 775049"/>
                <a:gd name="connsiteX103" fmla="*/ 1662558 w 2406079"/>
                <a:gd name="connsiteY103" fmla="*/ 764191 h 775049"/>
                <a:gd name="connsiteX104" fmla="*/ 1706182 w 2406079"/>
                <a:gd name="connsiteY104" fmla="*/ 772573 h 775049"/>
                <a:gd name="connsiteX105" fmla="*/ 1745520 w 2406079"/>
                <a:gd name="connsiteY105" fmla="*/ 766763 h 775049"/>
                <a:gd name="connsiteX106" fmla="*/ 1768190 w 2406079"/>
                <a:gd name="connsiteY106" fmla="*/ 757238 h 775049"/>
                <a:gd name="connsiteX107" fmla="*/ 1782858 w 2406079"/>
                <a:gd name="connsiteY107" fmla="*/ 764477 h 775049"/>
                <a:gd name="connsiteX108" fmla="*/ 1819053 w 2406079"/>
                <a:gd name="connsiteY108" fmla="*/ 771335 h 775049"/>
                <a:gd name="connsiteX109" fmla="*/ 1887729 w 2406079"/>
                <a:gd name="connsiteY109" fmla="*/ 747332 h 775049"/>
                <a:gd name="connsiteX110" fmla="*/ 1890205 w 2406079"/>
                <a:gd name="connsiteY110" fmla="*/ 749427 h 775049"/>
                <a:gd name="connsiteX111" fmla="*/ 1955451 w 2406079"/>
                <a:gd name="connsiteY111" fmla="*/ 771335 h 775049"/>
                <a:gd name="connsiteX112" fmla="*/ 2028984 w 2406079"/>
                <a:gd name="connsiteY112" fmla="*/ 735521 h 775049"/>
                <a:gd name="connsiteX113" fmla="*/ 2038033 w 2406079"/>
                <a:gd name="connsiteY113" fmla="*/ 742664 h 775049"/>
                <a:gd name="connsiteX114" fmla="*/ 2087944 w 2406079"/>
                <a:gd name="connsiteY114" fmla="*/ 766667 h 775049"/>
                <a:gd name="connsiteX115" fmla="*/ 2129950 w 2406079"/>
                <a:gd name="connsiteY115" fmla="*/ 773335 h 775049"/>
                <a:gd name="connsiteX116" fmla="*/ 2135665 w 2406079"/>
                <a:gd name="connsiteY116" fmla="*/ 773335 h 775049"/>
                <a:gd name="connsiteX117" fmla="*/ 2169859 w 2406079"/>
                <a:gd name="connsiteY117" fmla="*/ 770668 h 775049"/>
                <a:gd name="connsiteX118" fmla="*/ 2223961 w 2406079"/>
                <a:gd name="connsiteY118" fmla="*/ 753428 h 775049"/>
                <a:gd name="connsiteX119" fmla="*/ 2276444 w 2406079"/>
                <a:gd name="connsiteY119" fmla="*/ 706088 h 775049"/>
                <a:gd name="connsiteX120" fmla="*/ 2291779 w 2406079"/>
                <a:gd name="connsiteY120" fmla="*/ 652748 h 775049"/>
                <a:gd name="connsiteX121" fmla="*/ 2281588 w 2406079"/>
                <a:gd name="connsiteY121" fmla="*/ 610648 h 775049"/>
                <a:gd name="connsiteX122" fmla="*/ 2270920 w 2406079"/>
                <a:gd name="connsiteY122" fmla="*/ 593503 h 775049"/>
                <a:gd name="connsiteX123" fmla="*/ 2287303 w 2406079"/>
                <a:gd name="connsiteY123" fmla="*/ 554355 h 775049"/>
                <a:gd name="connsiteX124" fmla="*/ 2293017 w 2406079"/>
                <a:gd name="connsiteY124" fmla="*/ 512350 h 775049"/>
                <a:gd name="connsiteX125" fmla="*/ 2278921 w 2406079"/>
                <a:gd name="connsiteY125" fmla="*/ 450437 h 775049"/>
                <a:gd name="connsiteX126" fmla="*/ 2233391 w 2406079"/>
                <a:gd name="connsiteY126" fmla="*/ 397002 h 775049"/>
                <a:gd name="connsiteX127" fmla="*/ 2219866 w 2406079"/>
                <a:gd name="connsiteY127" fmla="*/ 388620 h 775049"/>
                <a:gd name="connsiteX128" fmla="*/ 2224057 w 2406079"/>
                <a:gd name="connsiteY128" fmla="*/ 385382 h 775049"/>
                <a:gd name="connsiteX129" fmla="*/ 2226533 w 2406079"/>
                <a:gd name="connsiteY129" fmla="*/ 387477 h 775049"/>
                <a:gd name="connsiteX130" fmla="*/ 2291779 w 2406079"/>
                <a:gd name="connsiteY130" fmla="*/ 409385 h 775049"/>
                <a:gd name="connsiteX131" fmla="*/ 2388649 w 2406079"/>
                <a:gd name="connsiteY131" fmla="*/ 331184 h 775049"/>
                <a:gd name="connsiteX132" fmla="*/ 2406079 w 2406079"/>
                <a:gd name="connsiteY132" fmla="*/ 188786 h 775049"/>
                <a:gd name="connsiteX133" fmla="*/ 2406079 w 2406079"/>
                <a:gd name="connsiteY133" fmla="*/ 185166 h 775049"/>
                <a:gd name="connsiteX134" fmla="*/ 2391982 w 2406079"/>
                <a:gd name="connsiteY134" fmla="*/ 104680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406079" h="775049">
                  <a:moveTo>
                    <a:pt x="2392458" y="104775"/>
                  </a:moveTo>
                  <a:cubicBezTo>
                    <a:pt x="2381409" y="77534"/>
                    <a:pt x="2364074" y="55817"/>
                    <a:pt x="2341024" y="40100"/>
                  </a:cubicBezTo>
                  <a:cubicBezTo>
                    <a:pt x="2317783" y="24289"/>
                    <a:pt x="2289588" y="16288"/>
                    <a:pt x="2257299" y="16288"/>
                  </a:cubicBezTo>
                  <a:cubicBezTo>
                    <a:pt x="2239011" y="16288"/>
                    <a:pt x="2220342" y="19622"/>
                    <a:pt x="2201768" y="26289"/>
                  </a:cubicBezTo>
                  <a:cubicBezTo>
                    <a:pt x="2184433" y="15335"/>
                    <a:pt x="2164716" y="9525"/>
                    <a:pt x="2143951" y="9525"/>
                  </a:cubicBezTo>
                  <a:cubicBezTo>
                    <a:pt x="2123187" y="9525"/>
                    <a:pt x="2106613" y="12859"/>
                    <a:pt x="2092421" y="19812"/>
                  </a:cubicBezTo>
                  <a:cubicBezTo>
                    <a:pt x="2088420" y="21717"/>
                    <a:pt x="2084706" y="23717"/>
                    <a:pt x="2081086" y="25813"/>
                  </a:cubicBezTo>
                  <a:cubicBezTo>
                    <a:pt x="2069275" y="19336"/>
                    <a:pt x="2057083" y="14478"/>
                    <a:pt x="2044796" y="11335"/>
                  </a:cubicBezTo>
                  <a:cubicBezTo>
                    <a:pt x="2029556" y="7525"/>
                    <a:pt x="2014507" y="5620"/>
                    <a:pt x="2000124" y="5620"/>
                  </a:cubicBezTo>
                  <a:cubicBezTo>
                    <a:pt x="1977645" y="5620"/>
                    <a:pt x="1955451" y="10287"/>
                    <a:pt x="1934211" y="19336"/>
                  </a:cubicBezTo>
                  <a:cubicBezTo>
                    <a:pt x="1913446" y="28194"/>
                    <a:pt x="1895730" y="40005"/>
                    <a:pt x="1881442" y="54293"/>
                  </a:cubicBezTo>
                  <a:cubicBezTo>
                    <a:pt x="1869060" y="66675"/>
                    <a:pt x="1859535" y="78581"/>
                    <a:pt x="1852296" y="90678"/>
                  </a:cubicBezTo>
                  <a:cubicBezTo>
                    <a:pt x="1849343" y="95726"/>
                    <a:pt x="1846581" y="101060"/>
                    <a:pt x="1844009" y="106585"/>
                  </a:cubicBezTo>
                  <a:cubicBezTo>
                    <a:pt x="1840294" y="80391"/>
                    <a:pt x="1829150" y="57341"/>
                    <a:pt x="1811052" y="39243"/>
                  </a:cubicBezTo>
                  <a:cubicBezTo>
                    <a:pt x="1788764" y="17050"/>
                    <a:pt x="1759522" y="5239"/>
                    <a:pt x="1726470" y="5239"/>
                  </a:cubicBezTo>
                  <a:cubicBezTo>
                    <a:pt x="1718088" y="5239"/>
                    <a:pt x="1709611" y="6096"/>
                    <a:pt x="1701420" y="7715"/>
                  </a:cubicBezTo>
                  <a:lnTo>
                    <a:pt x="1699419" y="8192"/>
                  </a:lnTo>
                  <a:cubicBezTo>
                    <a:pt x="1680941" y="12478"/>
                    <a:pt x="1667606" y="20384"/>
                    <a:pt x="1657890" y="28956"/>
                  </a:cubicBezTo>
                  <a:cubicBezTo>
                    <a:pt x="1657414" y="28670"/>
                    <a:pt x="1656938" y="28289"/>
                    <a:pt x="1656462" y="28004"/>
                  </a:cubicBezTo>
                  <a:cubicBezTo>
                    <a:pt x="1631316" y="12383"/>
                    <a:pt x="1600359" y="4382"/>
                    <a:pt x="1564260" y="4382"/>
                  </a:cubicBezTo>
                  <a:lnTo>
                    <a:pt x="1561212" y="4382"/>
                  </a:lnTo>
                  <a:cubicBezTo>
                    <a:pt x="1541686" y="4858"/>
                    <a:pt x="1522445" y="8477"/>
                    <a:pt x="1504157" y="15335"/>
                  </a:cubicBezTo>
                  <a:cubicBezTo>
                    <a:pt x="1491584" y="20003"/>
                    <a:pt x="1480059" y="26003"/>
                    <a:pt x="1469486" y="33147"/>
                  </a:cubicBezTo>
                  <a:cubicBezTo>
                    <a:pt x="1449579" y="14573"/>
                    <a:pt x="1424623" y="4763"/>
                    <a:pt x="1397286" y="4763"/>
                  </a:cubicBezTo>
                  <a:cubicBezTo>
                    <a:pt x="1372902" y="4763"/>
                    <a:pt x="1351376" y="10668"/>
                    <a:pt x="1333278" y="22479"/>
                  </a:cubicBezTo>
                  <a:cubicBezTo>
                    <a:pt x="1329849" y="24765"/>
                    <a:pt x="1326516" y="27146"/>
                    <a:pt x="1323468" y="29813"/>
                  </a:cubicBezTo>
                  <a:cubicBezTo>
                    <a:pt x="1309085" y="18764"/>
                    <a:pt x="1286892" y="8001"/>
                    <a:pt x="1255364" y="8001"/>
                  </a:cubicBezTo>
                  <a:cubicBezTo>
                    <a:pt x="1250125" y="8001"/>
                    <a:pt x="1243839" y="8477"/>
                    <a:pt x="1235076" y="9430"/>
                  </a:cubicBezTo>
                  <a:cubicBezTo>
                    <a:pt x="1221645" y="10954"/>
                    <a:pt x="1209263" y="14383"/>
                    <a:pt x="1198404" y="19622"/>
                  </a:cubicBezTo>
                  <a:cubicBezTo>
                    <a:pt x="1195166" y="21146"/>
                    <a:pt x="1192308" y="22765"/>
                    <a:pt x="1189546" y="24384"/>
                  </a:cubicBezTo>
                  <a:cubicBezTo>
                    <a:pt x="1178688" y="18669"/>
                    <a:pt x="1167543" y="14288"/>
                    <a:pt x="1156113" y="11430"/>
                  </a:cubicBezTo>
                  <a:cubicBezTo>
                    <a:pt x="1140873" y="7620"/>
                    <a:pt x="1125824" y="5715"/>
                    <a:pt x="1111441" y="5715"/>
                  </a:cubicBezTo>
                  <a:cubicBezTo>
                    <a:pt x="1088962" y="5715"/>
                    <a:pt x="1066769" y="10382"/>
                    <a:pt x="1045528" y="19431"/>
                  </a:cubicBezTo>
                  <a:cubicBezTo>
                    <a:pt x="1024764" y="28289"/>
                    <a:pt x="1007047" y="40100"/>
                    <a:pt x="992760" y="54388"/>
                  </a:cubicBezTo>
                  <a:cubicBezTo>
                    <a:pt x="989045" y="58103"/>
                    <a:pt x="985711" y="61722"/>
                    <a:pt x="982473" y="65437"/>
                  </a:cubicBezTo>
                  <a:cubicBezTo>
                    <a:pt x="975519" y="53912"/>
                    <a:pt x="966661" y="43529"/>
                    <a:pt x="955898" y="34481"/>
                  </a:cubicBezTo>
                  <a:cubicBezTo>
                    <a:pt x="929609" y="12478"/>
                    <a:pt x="896748" y="953"/>
                    <a:pt x="857695" y="0"/>
                  </a:cubicBezTo>
                  <a:lnTo>
                    <a:pt x="853790" y="0"/>
                  </a:lnTo>
                  <a:cubicBezTo>
                    <a:pt x="831216" y="0"/>
                    <a:pt x="810356" y="4286"/>
                    <a:pt x="791782" y="12859"/>
                  </a:cubicBezTo>
                  <a:cubicBezTo>
                    <a:pt x="776542" y="19907"/>
                    <a:pt x="763207" y="29337"/>
                    <a:pt x="751777" y="40958"/>
                  </a:cubicBezTo>
                  <a:cubicBezTo>
                    <a:pt x="751396" y="40672"/>
                    <a:pt x="751015" y="40386"/>
                    <a:pt x="750634" y="40100"/>
                  </a:cubicBezTo>
                  <a:cubicBezTo>
                    <a:pt x="727393" y="24289"/>
                    <a:pt x="699199" y="16288"/>
                    <a:pt x="666909" y="16288"/>
                  </a:cubicBezTo>
                  <a:cubicBezTo>
                    <a:pt x="648621" y="16288"/>
                    <a:pt x="629952" y="19622"/>
                    <a:pt x="611379" y="26289"/>
                  </a:cubicBezTo>
                  <a:cubicBezTo>
                    <a:pt x="594043" y="15335"/>
                    <a:pt x="574326" y="9525"/>
                    <a:pt x="553562" y="9525"/>
                  </a:cubicBezTo>
                  <a:cubicBezTo>
                    <a:pt x="532797" y="9525"/>
                    <a:pt x="516224" y="12859"/>
                    <a:pt x="502032" y="19812"/>
                  </a:cubicBezTo>
                  <a:cubicBezTo>
                    <a:pt x="496888" y="22289"/>
                    <a:pt x="492221" y="24860"/>
                    <a:pt x="487744" y="27527"/>
                  </a:cubicBezTo>
                  <a:cubicBezTo>
                    <a:pt x="462884" y="11716"/>
                    <a:pt x="434309" y="3620"/>
                    <a:pt x="402495" y="3620"/>
                  </a:cubicBezTo>
                  <a:cubicBezTo>
                    <a:pt x="384969" y="3620"/>
                    <a:pt x="366681" y="6096"/>
                    <a:pt x="348012" y="10954"/>
                  </a:cubicBezTo>
                  <a:cubicBezTo>
                    <a:pt x="328200" y="16097"/>
                    <a:pt x="312103" y="22574"/>
                    <a:pt x="298768" y="30766"/>
                  </a:cubicBezTo>
                  <a:cubicBezTo>
                    <a:pt x="290100" y="36100"/>
                    <a:pt x="282480" y="42101"/>
                    <a:pt x="275813" y="48578"/>
                  </a:cubicBezTo>
                  <a:cubicBezTo>
                    <a:pt x="264192"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782" y="372618"/>
                    <a:pt x="42355" y="386334"/>
                  </a:cubicBezTo>
                  <a:cubicBezTo>
                    <a:pt x="45213" y="388715"/>
                    <a:pt x="48165" y="390811"/>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012" y="769334"/>
                  </a:lnTo>
                  <a:cubicBezTo>
                    <a:pt x="357918" y="772097"/>
                    <a:pt x="371444" y="773430"/>
                    <a:pt x="387255" y="773430"/>
                  </a:cubicBezTo>
                  <a:cubicBezTo>
                    <a:pt x="409449" y="773430"/>
                    <a:pt x="431451" y="768953"/>
                    <a:pt x="452597" y="760286"/>
                  </a:cubicBezTo>
                  <a:cubicBezTo>
                    <a:pt x="470313" y="752951"/>
                    <a:pt x="486315" y="742283"/>
                    <a:pt x="500412" y="728567"/>
                  </a:cubicBezTo>
                  <a:cubicBezTo>
                    <a:pt x="519653" y="747808"/>
                    <a:pt x="544513" y="761524"/>
                    <a:pt x="574326" y="769049"/>
                  </a:cubicBezTo>
                  <a:lnTo>
                    <a:pt x="575660" y="769334"/>
                  </a:lnTo>
                  <a:cubicBezTo>
                    <a:pt x="587566" y="772097"/>
                    <a:pt x="601092" y="773430"/>
                    <a:pt x="616903" y="773430"/>
                  </a:cubicBezTo>
                  <a:cubicBezTo>
                    <a:pt x="639096" y="773430"/>
                    <a:pt x="661099" y="768953"/>
                    <a:pt x="682245" y="760286"/>
                  </a:cubicBezTo>
                  <a:cubicBezTo>
                    <a:pt x="693389" y="755713"/>
                    <a:pt x="703771" y="749713"/>
                    <a:pt x="713487" y="742569"/>
                  </a:cubicBezTo>
                  <a:cubicBezTo>
                    <a:pt x="718916" y="748284"/>
                    <a:pt x="724821" y="753428"/>
                    <a:pt x="731489" y="757619"/>
                  </a:cubicBezTo>
                  <a:cubicBezTo>
                    <a:pt x="747491" y="767620"/>
                    <a:pt x="766255" y="772668"/>
                    <a:pt x="787020" y="772668"/>
                  </a:cubicBezTo>
                  <a:cubicBezTo>
                    <a:pt x="803117" y="772668"/>
                    <a:pt x="826929" y="771144"/>
                    <a:pt x="847694" y="758000"/>
                  </a:cubicBezTo>
                  <a:cubicBezTo>
                    <a:pt x="864267" y="769334"/>
                    <a:pt x="884460" y="775049"/>
                    <a:pt x="907987" y="775049"/>
                  </a:cubicBezTo>
                  <a:cubicBezTo>
                    <a:pt x="924084" y="775049"/>
                    <a:pt x="939515" y="771811"/>
                    <a:pt x="953993" y="765524"/>
                  </a:cubicBezTo>
                  <a:cubicBezTo>
                    <a:pt x="975138" y="756380"/>
                    <a:pt x="991426" y="740474"/>
                    <a:pt x="1001142" y="719709"/>
                  </a:cubicBezTo>
                  <a:cubicBezTo>
                    <a:pt x="1001808" y="718185"/>
                    <a:pt x="1002380" y="716661"/>
                    <a:pt x="1002951" y="715137"/>
                  </a:cubicBezTo>
                  <a:cubicBezTo>
                    <a:pt x="1009238" y="722090"/>
                    <a:pt x="1015905" y="728377"/>
                    <a:pt x="1022954" y="733615"/>
                  </a:cubicBezTo>
                  <a:cubicBezTo>
                    <a:pt x="1036575" y="743807"/>
                    <a:pt x="1051243" y="751427"/>
                    <a:pt x="1065721" y="756095"/>
                  </a:cubicBezTo>
                  <a:cubicBezTo>
                    <a:pt x="1089057" y="763905"/>
                    <a:pt x="1114965" y="767810"/>
                    <a:pt x="1142683" y="767810"/>
                  </a:cubicBezTo>
                  <a:cubicBezTo>
                    <a:pt x="1167258" y="767810"/>
                    <a:pt x="1189927" y="764477"/>
                    <a:pt x="1210025" y="757809"/>
                  </a:cubicBezTo>
                  <a:cubicBezTo>
                    <a:pt x="1223169" y="753618"/>
                    <a:pt x="1234980" y="747713"/>
                    <a:pt x="1245267" y="740378"/>
                  </a:cubicBezTo>
                  <a:cubicBezTo>
                    <a:pt x="1246220" y="741140"/>
                    <a:pt x="1247172" y="741998"/>
                    <a:pt x="1248220" y="742664"/>
                  </a:cubicBezTo>
                  <a:cubicBezTo>
                    <a:pt x="1263936" y="753904"/>
                    <a:pt x="1280700" y="762000"/>
                    <a:pt x="1298131" y="766667"/>
                  </a:cubicBezTo>
                  <a:cubicBezTo>
                    <a:pt x="1312895" y="770668"/>
                    <a:pt x="1327087" y="772859"/>
                    <a:pt x="1340136" y="773335"/>
                  </a:cubicBezTo>
                  <a:cubicBezTo>
                    <a:pt x="1342041" y="773335"/>
                    <a:pt x="1343946" y="773335"/>
                    <a:pt x="1345851" y="773335"/>
                  </a:cubicBezTo>
                  <a:cubicBezTo>
                    <a:pt x="1356043" y="773335"/>
                    <a:pt x="1367187" y="772478"/>
                    <a:pt x="1380046" y="770668"/>
                  </a:cubicBezTo>
                  <a:cubicBezTo>
                    <a:pt x="1398239" y="768096"/>
                    <a:pt x="1416432" y="762286"/>
                    <a:pt x="1434148" y="753428"/>
                  </a:cubicBezTo>
                  <a:cubicBezTo>
                    <a:pt x="1441006" y="749999"/>
                    <a:pt x="1447293" y="746093"/>
                    <a:pt x="1453198" y="741902"/>
                  </a:cubicBezTo>
                  <a:cubicBezTo>
                    <a:pt x="1460151" y="747046"/>
                    <a:pt x="1467581" y="751713"/>
                    <a:pt x="1475677" y="755713"/>
                  </a:cubicBezTo>
                  <a:cubicBezTo>
                    <a:pt x="1498728" y="767144"/>
                    <a:pt x="1525493" y="772954"/>
                    <a:pt x="1555020" y="772954"/>
                  </a:cubicBezTo>
                  <a:cubicBezTo>
                    <a:pt x="1592740" y="772954"/>
                    <a:pt x="1623029" y="767525"/>
                    <a:pt x="1647413" y="756476"/>
                  </a:cubicBezTo>
                  <a:cubicBezTo>
                    <a:pt x="1652175" y="759428"/>
                    <a:pt x="1657128" y="762000"/>
                    <a:pt x="1662558" y="764191"/>
                  </a:cubicBezTo>
                  <a:cubicBezTo>
                    <a:pt x="1676369" y="769715"/>
                    <a:pt x="1691037" y="772573"/>
                    <a:pt x="1706182" y="772573"/>
                  </a:cubicBezTo>
                  <a:cubicBezTo>
                    <a:pt x="1719517" y="772573"/>
                    <a:pt x="1732757" y="770668"/>
                    <a:pt x="1745520" y="766763"/>
                  </a:cubicBezTo>
                  <a:cubicBezTo>
                    <a:pt x="1753712" y="764286"/>
                    <a:pt x="1761237" y="761143"/>
                    <a:pt x="1768190" y="757238"/>
                  </a:cubicBezTo>
                  <a:cubicBezTo>
                    <a:pt x="1772857" y="760000"/>
                    <a:pt x="1777715" y="762476"/>
                    <a:pt x="1782858" y="764477"/>
                  </a:cubicBezTo>
                  <a:cubicBezTo>
                    <a:pt x="1794669" y="769049"/>
                    <a:pt x="1806861" y="771335"/>
                    <a:pt x="1819053" y="771335"/>
                  </a:cubicBezTo>
                  <a:cubicBezTo>
                    <a:pt x="1845533" y="771335"/>
                    <a:pt x="1869345" y="762953"/>
                    <a:pt x="1887729" y="747332"/>
                  </a:cubicBezTo>
                  <a:cubicBezTo>
                    <a:pt x="1888491" y="747998"/>
                    <a:pt x="1889348" y="748760"/>
                    <a:pt x="1890205" y="749427"/>
                  </a:cubicBezTo>
                  <a:cubicBezTo>
                    <a:pt x="1902492" y="759428"/>
                    <a:pt x="1923733" y="771335"/>
                    <a:pt x="1955451" y="771335"/>
                  </a:cubicBezTo>
                  <a:cubicBezTo>
                    <a:pt x="1970882" y="771335"/>
                    <a:pt x="2003076" y="767048"/>
                    <a:pt x="2028984" y="735521"/>
                  </a:cubicBezTo>
                  <a:cubicBezTo>
                    <a:pt x="2031937" y="737997"/>
                    <a:pt x="2034985" y="740378"/>
                    <a:pt x="2038033" y="742664"/>
                  </a:cubicBezTo>
                  <a:cubicBezTo>
                    <a:pt x="2053749" y="753904"/>
                    <a:pt x="2070513" y="762000"/>
                    <a:pt x="2087944" y="766667"/>
                  </a:cubicBezTo>
                  <a:cubicBezTo>
                    <a:pt x="2102708" y="770668"/>
                    <a:pt x="2116900" y="772859"/>
                    <a:pt x="2129950" y="773335"/>
                  </a:cubicBezTo>
                  <a:cubicBezTo>
                    <a:pt x="2131854" y="773335"/>
                    <a:pt x="2133759" y="773335"/>
                    <a:pt x="2135665" y="773335"/>
                  </a:cubicBezTo>
                  <a:cubicBezTo>
                    <a:pt x="2145856" y="773335"/>
                    <a:pt x="2157000" y="772478"/>
                    <a:pt x="2169859" y="770668"/>
                  </a:cubicBezTo>
                  <a:cubicBezTo>
                    <a:pt x="2188052" y="768096"/>
                    <a:pt x="2206245" y="762286"/>
                    <a:pt x="2223961" y="753428"/>
                  </a:cubicBezTo>
                  <a:cubicBezTo>
                    <a:pt x="2246821" y="741998"/>
                    <a:pt x="2264538" y="725900"/>
                    <a:pt x="2276444" y="706088"/>
                  </a:cubicBezTo>
                  <a:cubicBezTo>
                    <a:pt x="2286636" y="689420"/>
                    <a:pt x="2291779" y="671513"/>
                    <a:pt x="2291779" y="652748"/>
                  </a:cubicBezTo>
                  <a:cubicBezTo>
                    <a:pt x="2291779" y="638365"/>
                    <a:pt x="2288350" y="624269"/>
                    <a:pt x="2281588" y="610648"/>
                  </a:cubicBezTo>
                  <a:cubicBezTo>
                    <a:pt x="2278540" y="604647"/>
                    <a:pt x="2275015" y="598932"/>
                    <a:pt x="2270920" y="593503"/>
                  </a:cubicBezTo>
                  <a:cubicBezTo>
                    <a:pt x="2278063" y="581978"/>
                    <a:pt x="2283588" y="568833"/>
                    <a:pt x="2287303" y="554355"/>
                  </a:cubicBezTo>
                  <a:cubicBezTo>
                    <a:pt x="2291113" y="539687"/>
                    <a:pt x="2293017" y="525590"/>
                    <a:pt x="2293017" y="512350"/>
                  </a:cubicBezTo>
                  <a:cubicBezTo>
                    <a:pt x="2293017" y="491204"/>
                    <a:pt x="2288255" y="470345"/>
                    <a:pt x="2278921" y="450437"/>
                  </a:cubicBezTo>
                  <a:cubicBezTo>
                    <a:pt x="2268633" y="428625"/>
                    <a:pt x="2253394" y="410623"/>
                    <a:pt x="2233391" y="397002"/>
                  </a:cubicBezTo>
                  <a:cubicBezTo>
                    <a:pt x="2228914" y="393954"/>
                    <a:pt x="2224438" y="391192"/>
                    <a:pt x="2219866" y="388620"/>
                  </a:cubicBezTo>
                  <a:cubicBezTo>
                    <a:pt x="2221294" y="387572"/>
                    <a:pt x="2222723" y="386525"/>
                    <a:pt x="2224057" y="385382"/>
                  </a:cubicBezTo>
                  <a:cubicBezTo>
                    <a:pt x="2224819" y="386048"/>
                    <a:pt x="2225676" y="386810"/>
                    <a:pt x="2226533" y="387477"/>
                  </a:cubicBezTo>
                  <a:cubicBezTo>
                    <a:pt x="2238820" y="397478"/>
                    <a:pt x="2260061" y="409385"/>
                    <a:pt x="2291779" y="409385"/>
                  </a:cubicBezTo>
                  <a:cubicBezTo>
                    <a:pt x="2312449" y="409385"/>
                    <a:pt x="2363217" y="401765"/>
                    <a:pt x="2388649" y="331184"/>
                  </a:cubicBezTo>
                  <a:cubicBezTo>
                    <a:pt x="2399602" y="300704"/>
                    <a:pt x="2405127" y="255746"/>
                    <a:pt x="2406079" y="188786"/>
                  </a:cubicBezTo>
                  <a:lnTo>
                    <a:pt x="2406079" y="185166"/>
                  </a:lnTo>
                  <a:cubicBezTo>
                    <a:pt x="2406079" y="154686"/>
                    <a:pt x="2401317" y="127635"/>
                    <a:pt x="2391982" y="104680"/>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 name="Graphic 3">
              <a:extLst>
                <a:ext uri="{FF2B5EF4-FFF2-40B4-BE49-F238E27FC236}">
                  <a16:creationId xmlns:a16="http://schemas.microsoft.com/office/drawing/2014/main" id="{CD44FE4E-D037-A4D8-45CF-AC0EF292E3A3}"/>
                </a:ext>
              </a:extLst>
            </p:cNvPr>
            <p:cNvGrpSpPr/>
            <p:nvPr/>
          </p:nvGrpSpPr>
          <p:grpSpPr>
            <a:xfrm>
              <a:off x="6151582" y="2775836"/>
              <a:ext cx="2272977" cy="641603"/>
              <a:chOff x="6151582" y="2775836"/>
              <a:chExt cx="2272977" cy="641603"/>
            </a:xfrm>
            <a:solidFill>
              <a:srgbClr val="054F7D"/>
            </a:solidFill>
          </p:grpSpPr>
          <p:sp>
            <p:nvSpPr>
              <p:cNvPr id="8" name="Vrije vorm: vorm 7">
                <a:extLst>
                  <a:ext uri="{FF2B5EF4-FFF2-40B4-BE49-F238E27FC236}">
                    <a16:creationId xmlns:a16="http://schemas.microsoft.com/office/drawing/2014/main" id="{7D7F05BA-4E49-9428-46B4-87C42182F1F8}"/>
                  </a:ext>
                </a:extLst>
              </p:cNvPr>
              <p:cNvSpPr/>
              <p:nvPr/>
            </p:nvSpPr>
            <p:spPr>
              <a:xfrm>
                <a:off x="6151582" y="2778027"/>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0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030"/>
                      <a:pt x="69845" y="244507"/>
                      <a:pt x="67083" y="251174"/>
                    </a:cubicBezTo>
                    <a:cubicBezTo>
                      <a:pt x="64320" y="257842"/>
                      <a:pt x="60606" y="263366"/>
                      <a:pt x="55938" y="267653"/>
                    </a:cubicBezTo>
                    <a:cubicBezTo>
                      <a:pt x="51271" y="271844"/>
                      <a:pt x="45556" y="274034"/>
                      <a:pt x="38698" y="274034"/>
                    </a:cubicBezTo>
                    <a:cubicBezTo>
                      <a:pt x="31269" y="274034"/>
                      <a:pt x="24506" y="271463"/>
                      <a:pt x="18315" y="266319"/>
                    </a:cubicBezTo>
                    <a:cubicBezTo>
                      <a:pt x="12123" y="261176"/>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0"/>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Vrije vorm: vorm 8">
                <a:extLst>
                  <a:ext uri="{FF2B5EF4-FFF2-40B4-BE49-F238E27FC236}">
                    <a16:creationId xmlns:a16="http://schemas.microsoft.com/office/drawing/2014/main" id="{34D90A52-D9A9-931A-E2DD-B100EA2F2A7D}"/>
                  </a:ext>
                </a:extLst>
              </p:cNvPr>
              <p:cNvSpPr/>
              <p:nvPr/>
            </p:nvSpPr>
            <p:spPr>
              <a:xfrm>
                <a:off x="6372779" y="2779646"/>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345"/>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 name="Vrije vorm: vorm 9">
                <a:extLst>
                  <a:ext uri="{FF2B5EF4-FFF2-40B4-BE49-F238E27FC236}">
                    <a16:creationId xmlns:a16="http://schemas.microsoft.com/office/drawing/2014/main" id="{A8371BBF-74E4-2725-19C2-D3FB79488788}"/>
                  </a:ext>
                </a:extLst>
              </p:cNvPr>
              <p:cNvSpPr/>
              <p:nvPr/>
            </p:nvSpPr>
            <p:spPr>
              <a:xfrm>
                <a:off x="6603094" y="278545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Vrije vorm: vorm 10">
                <a:extLst>
                  <a:ext uri="{FF2B5EF4-FFF2-40B4-BE49-F238E27FC236}">
                    <a16:creationId xmlns:a16="http://schemas.microsoft.com/office/drawing/2014/main" id="{27F6988E-A241-1AC0-E777-311FE0351B3C}"/>
                  </a:ext>
                </a:extLst>
              </p:cNvPr>
              <p:cNvSpPr/>
              <p:nvPr/>
            </p:nvSpPr>
            <p:spPr>
              <a:xfrm>
                <a:off x="6859792" y="2775836"/>
                <a:ext cx="212883" cy="281177"/>
              </a:xfrm>
              <a:custGeom>
                <a:avLst/>
                <a:gdLst>
                  <a:gd name="connsiteX0" fmla="*/ 5144 w 212883"/>
                  <a:gd name="connsiteY0" fmla="*/ 241649 h 281177"/>
                  <a:gd name="connsiteX1" fmla="*/ 0 w 212883"/>
                  <a:gd name="connsiteY1" fmla="*/ 116681 h 281177"/>
                  <a:gd name="connsiteX2" fmla="*/ 381 w 212883"/>
                  <a:gd name="connsiteY2" fmla="*/ 87344 h 281177"/>
                  <a:gd name="connsiteX3" fmla="*/ 5906 w 212883"/>
                  <a:gd name="connsiteY3" fmla="*/ 53245 h 281177"/>
                  <a:gd name="connsiteX4" fmla="*/ 20383 w 212883"/>
                  <a:gd name="connsiteY4" fmla="*/ 25432 h 281177"/>
                  <a:gd name="connsiteX5" fmla="*/ 44768 w 212883"/>
                  <a:gd name="connsiteY5" fmla="*/ 6763 h 281177"/>
                  <a:gd name="connsiteX6" fmla="*/ 78867 w 212883"/>
                  <a:gd name="connsiteY6" fmla="*/ 0 h 281177"/>
                  <a:gd name="connsiteX7" fmla="*/ 81248 w 212883"/>
                  <a:gd name="connsiteY7" fmla="*/ 0 h 281177"/>
                  <a:gd name="connsiteX8" fmla="*/ 137731 w 212883"/>
                  <a:gd name="connsiteY8" fmla="*/ 18669 h 281177"/>
                  <a:gd name="connsiteX9" fmla="*/ 158972 w 212883"/>
                  <a:gd name="connsiteY9" fmla="*/ 67818 h 281177"/>
                  <a:gd name="connsiteX10" fmla="*/ 158972 w 212883"/>
                  <a:gd name="connsiteY10" fmla="*/ 69437 h 281177"/>
                  <a:gd name="connsiteX11" fmla="*/ 154400 w 212883"/>
                  <a:gd name="connsiteY11" fmla="*/ 93440 h 281177"/>
                  <a:gd name="connsiteX12" fmla="*/ 145066 w 212883"/>
                  <a:gd name="connsiteY12" fmla="*/ 111062 h 281177"/>
                  <a:gd name="connsiteX13" fmla="*/ 193453 w 212883"/>
                  <a:gd name="connsiteY13" fmla="*/ 134684 h 281177"/>
                  <a:gd name="connsiteX14" fmla="*/ 212884 w 212883"/>
                  <a:gd name="connsiteY14" fmla="*/ 183261 h 281177"/>
                  <a:gd name="connsiteX15" fmla="*/ 212884 w 212883"/>
                  <a:gd name="connsiteY15" fmla="*/ 185261 h 281177"/>
                  <a:gd name="connsiteX16" fmla="*/ 205359 w 212883"/>
                  <a:gd name="connsiteY16" fmla="*/ 223361 h 281177"/>
                  <a:gd name="connsiteX17" fmla="*/ 180404 w 212883"/>
                  <a:gd name="connsiteY17" fmla="*/ 255841 h 281177"/>
                  <a:gd name="connsiteX18" fmla="*/ 137350 w 212883"/>
                  <a:gd name="connsiteY18" fmla="*/ 275654 h 281177"/>
                  <a:gd name="connsiteX19" fmla="*/ 86773 w 212883"/>
                  <a:gd name="connsiteY19" fmla="*/ 281178 h 281177"/>
                  <a:gd name="connsiteX20" fmla="*/ 40767 w 212883"/>
                  <a:gd name="connsiteY20" fmla="*/ 277559 h 281177"/>
                  <a:gd name="connsiteX21" fmla="*/ 5048 w 212883"/>
                  <a:gd name="connsiteY21" fmla="*/ 241459 h 281177"/>
                  <a:gd name="connsiteX22" fmla="*/ 80867 w 212883"/>
                  <a:gd name="connsiteY22" fmla="*/ 53245 h 281177"/>
                  <a:gd name="connsiteX23" fmla="*/ 66961 w 212883"/>
                  <a:gd name="connsiteY23" fmla="*/ 58007 h 281177"/>
                  <a:gd name="connsiteX24" fmla="*/ 66961 w 212883"/>
                  <a:gd name="connsiteY24" fmla="*/ 92488 h 281177"/>
                  <a:gd name="connsiteX25" fmla="*/ 76867 w 212883"/>
                  <a:gd name="connsiteY25" fmla="*/ 93631 h 281177"/>
                  <a:gd name="connsiteX26" fmla="*/ 93917 w 212883"/>
                  <a:gd name="connsiteY26" fmla="*/ 86678 h 281177"/>
                  <a:gd name="connsiteX27" fmla="*/ 101060 w 212883"/>
                  <a:gd name="connsiteY27" fmla="*/ 70580 h 281177"/>
                  <a:gd name="connsiteX28" fmla="*/ 95726 w 212883"/>
                  <a:gd name="connsiteY28" fmla="*/ 58484 h 281177"/>
                  <a:gd name="connsiteX29" fmla="*/ 80867 w 212883"/>
                  <a:gd name="connsiteY29" fmla="*/ 53150 h 281177"/>
                  <a:gd name="connsiteX30" fmla="*/ 70961 w 212883"/>
                  <a:gd name="connsiteY30" fmla="*/ 163925 h 281177"/>
                  <a:gd name="connsiteX31" fmla="*/ 70580 w 212883"/>
                  <a:gd name="connsiteY31" fmla="*/ 211931 h 281177"/>
                  <a:gd name="connsiteX32" fmla="*/ 79915 w 212883"/>
                  <a:gd name="connsiteY32" fmla="*/ 213932 h 281177"/>
                  <a:gd name="connsiteX33" fmla="*/ 89630 w 212883"/>
                  <a:gd name="connsiteY33" fmla="*/ 214694 h 281177"/>
                  <a:gd name="connsiteX34" fmla="*/ 91250 w 212883"/>
                  <a:gd name="connsiteY34" fmla="*/ 214694 h 281177"/>
                  <a:gd name="connsiteX35" fmla="*/ 110300 w 212883"/>
                  <a:gd name="connsiteY35" fmla="*/ 211074 h 281177"/>
                  <a:gd name="connsiteX36" fmla="*/ 123825 w 212883"/>
                  <a:gd name="connsiteY36" fmla="*/ 200406 h 281177"/>
                  <a:gd name="connsiteX37" fmla="*/ 128206 w 212883"/>
                  <a:gd name="connsiteY37" fmla="*/ 185738 h 281177"/>
                  <a:gd name="connsiteX38" fmla="*/ 125063 w 212883"/>
                  <a:gd name="connsiteY38" fmla="*/ 172212 h 281177"/>
                  <a:gd name="connsiteX39" fmla="*/ 113729 w 212883"/>
                  <a:gd name="connsiteY39" fmla="*/ 161925 h 281177"/>
                  <a:gd name="connsiteX40" fmla="*/ 95726 w 212883"/>
                  <a:gd name="connsiteY40" fmla="*/ 158401 h 281177"/>
                  <a:gd name="connsiteX41" fmla="*/ 71152 w 212883"/>
                  <a:gd name="connsiteY41" fmla="*/ 163925 h 2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7">
                    <a:moveTo>
                      <a:pt x="5144" y="241649"/>
                    </a:moveTo>
                    <a:cubicBezTo>
                      <a:pt x="1715" y="214408"/>
                      <a:pt x="0" y="172784"/>
                      <a:pt x="0" y="116681"/>
                    </a:cubicBezTo>
                    <a:lnTo>
                      <a:pt x="381" y="87344"/>
                    </a:lnTo>
                    <a:cubicBezTo>
                      <a:pt x="952" y="75152"/>
                      <a:pt x="2762" y="63818"/>
                      <a:pt x="5906" y="53245"/>
                    </a:cubicBezTo>
                    <a:cubicBezTo>
                      <a:pt x="9049" y="42672"/>
                      <a:pt x="13906" y="33433"/>
                      <a:pt x="20383" y="25432"/>
                    </a:cubicBezTo>
                    <a:cubicBezTo>
                      <a:pt x="26860" y="17526"/>
                      <a:pt x="34957" y="11335"/>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1"/>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7"/>
                      <a:pt x="5048" y="241459"/>
                    </a:cubicBezTo>
                    <a:close/>
                    <a:moveTo>
                      <a:pt x="80867" y="53245"/>
                    </a:moveTo>
                    <a:cubicBezTo>
                      <a:pt x="74771" y="53245"/>
                      <a:pt x="70199" y="54864"/>
                      <a:pt x="66961" y="58007"/>
                    </a:cubicBezTo>
                    <a:lnTo>
                      <a:pt x="66961" y="92488"/>
                    </a:lnTo>
                    <a:cubicBezTo>
                      <a:pt x="70675" y="93250"/>
                      <a:pt x="74009" y="93631"/>
                      <a:pt x="76867" y="93631"/>
                    </a:cubicBezTo>
                    <a:cubicBezTo>
                      <a:pt x="83439" y="93631"/>
                      <a:pt x="89154" y="91345"/>
                      <a:pt x="93917" y="86678"/>
                    </a:cubicBezTo>
                    <a:cubicBezTo>
                      <a:pt x="98679" y="82010"/>
                      <a:pt x="101060" y="76676"/>
                      <a:pt x="101060" y="70580"/>
                    </a:cubicBezTo>
                    <a:cubicBezTo>
                      <a:pt x="101060" y="66104"/>
                      <a:pt x="99250" y="62008"/>
                      <a:pt x="95726" y="58484"/>
                    </a:cubicBezTo>
                    <a:cubicBezTo>
                      <a:pt x="92107" y="54959"/>
                      <a:pt x="87154" y="53150"/>
                      <a:pt x="80867" y="53150"/>
                    </a:cubicBezTo>
                    <a:close/>
                    <a:moveTo>
                      <a:pt x="70961" y="163925"/>
                    </a:moveTo>
                    <a:lnTo>
                      <a:pt x="70580" y="211931"/>
                    </a:lnTo>
                    <a:cubicBezTo>
                      <a:pt x="72200" y="212693"/>
                      <a:pt x="75248" y="213360"/>
                      <a:pt x="79915" y="213932"/>
                    </a:cubicBezTo>
                    <a:cubicBezTo>
                      <a:pt x="84582" y="214503"/>
                      <a:pt x="87821" y="214694"/>
                      <a:pt x="89630" y="214694"/>
                    </a:cubicBezTo>
                    <a:lnTo>
                      <a:pt x="91250" y="214694"/>
                    </a:lnTo>
                    <a:cubicBezTo>
                      <a:pt x="97822" y="214694"/>
                      <a:pt x="104204" y="213551"/>
                      <a:pt x="110300" y="211074"/>
                    </a:cubicBezTo>
                    <a:cubicBezTo>
                      <a:pt x="116396" y="208693"/>
                      <a:pt x="120872" y="205169"/>
                      <a:pt x="123825" y="200406"/>
                    </a:cubicBezTo>
                    <a:cubicBezTo>
                      <a:pt x="126778" y="195644"/>
                      <a:pt x="128206" y="190786"/>
                      <a:pt x="128206" y="185738"/>
                    </a:cubicBezTo>
                    <a:cubicBezTo>
                      <a:pt x="128206" y="181261"/>
                      <a:pt x="127159" y="176784"/>
                      <a:pt x="125063" y="172212"/>
                    </a:cubicBezTo>
                    <a:cubicBezTo>
                      <a:pt x="122968" y="167735"/>
                      <a:pt x="119158" y="164306"/>
                      <a:pt x="113729" y="161925"/>
                    </a:cubicBezTo>
                    <a:cubicBezTo>
                      <a:pt x="108299" y="159544"/>
                      <a:pt x="102298" y="158401"/>
                      <a:pt x="95726" y="158401"/>
                    </a:cubicBezTo>
                    <a:cubicBezTo>
                      <a:pt x="86487" y="158401"/>
                      <a:pt x="78296" y="160211"/>
                      <a:pt x="71152" y="16392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Vrije vorm: vorm 11">
                <a:extLst>
                  <a:ext uri="{FF2B5EF4-FFF2-40B4-BE49-F238E27FC236}">
                    <a16:creationId xmlns:a16="http://schemas.microsoft.com/office/drawing/2014/main" id="{0A0E28C6-21BD-5FC9-A753-D267CB32F8F3}"/>
                  </a:ext>
                </a:extLst>
              </p:cNvPr>
              <p:cNvSpPr/>
              <p:nvPr/>
            </p:nvSpPr>
            <p:spPr>
              <a:xfrm>
                <a:off x="7084201" y="278145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5"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0" y="203644"/>
                      <a:pt x="6953" y="187738"/>
                    </a:cubicBezTo>
                    <a:cubicBezTo>
                      <a:pt x="2286" y="171831"/>
                      <a:pt x="0" y="155448"/>
                      <a:pt x="0" y="138589"/>
                    </a:cubicBezTo>
                    <a:cubicBezTo>
                      <a:pt x="0" y="122968"/>
                      <a:pt x="1810" y="107632"/>
                      <a:pt x="5524" y="92583"/>
                    </a:cubicBezTo>
                    <a:cubicBezTo>
                      <a:pt x="9239" y="77534"/>
                      <a:pt x="14478" y="64198"/>
                      <a:pt x="21431" y="52483"/>
                    </a:cubicBezTo>
                    <a:cubicBezTo>
                      <a:pt x="25622" y="45339"/>
                      <a:pt x="31909" y="37624"/>
                      <a:pt x="40291" y="29242"/>
                    </a:cubicBezTo>
                    <a:cubicBezTo>
                      <a:pt x="48673" y="20860"/>
                      <a:pt x="59245" y="14002"/>
                      <a:pt x="72199" y="8382"/>
                    </a:cubicBezTo>
                    <a:cubicBezTo>
                      <a:pt x="85153"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Vrije vorm: vorm 12">
                <a:extLst>
                  <a:ext uri="{FF2B5EF4-FFF2-40B4-BE49-F238E27FC236}">
                    <a16:creationId xmlns:a16="http://schemas.microsoft.com/office/drawing/2014/main" id="{6FF9C453-25BE-B139-AEA5-CA472071F337}"/>
                  </a:ext>
                </a:extLst>
              </p:cNvPr>
              <p:cNvSpPr/>
              <p:nvPr/>
            </p:nvSpPr>
            <p:spPr>
              <a:xfrm>
                <a:off x="7299561" y="2780694"/>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431"/>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5"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4" name="Vrije vorm: vorm 13">
                <a:extLst>
                  <a:ext uri="{FF2B5EF4-FFF2-40B4-BE49-F238E27FC236}">
                    <a16:creationId xmlns:a16="http://schemas.microsoft.com/office/drawing/2014/main" id="{D6A9F6F9-3E55-D9C4-05A3-DF7C16C466E0}"/>
                  </a:ext>
                </a:extLst>
              </p:cNvPr>
              <p:cNvSpPr/>
              <p:nvPr/>
            </p:nvSpPr>
            <p:spPr>
              <a:xfrm>
                <a:off x="7542830" y="278021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5" name="Vrije vorm: vorm 14">
                <a:extLst>
                  <a:ext uri="{FF2B5EF4-FFF2-40B4-BE49-F238E27FC236}">
                    <a16:creationId xmlns:a16="http://schemas.microsoft.com/office/drawing/2014/main" id="{8A55718A-765A-55EB-2A99-153530C7BAE2}"/>
                  </a:ext>
                </a:extLst>
              </p:cNvPr>
              <p:cNvSpPr/>
              <p:nvPr/>
            </p:nvSpPr>
            <p:spPr>
              <a:xfrm>
                <a:off x="7779336" y="278117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 name="Vrije vorm: vorm 15">
                <a:extLst>
                  <a:ext uri="{FF2B5EF4-FFF2-40B4-BE49-F238E27FC236}">
                    <a16:creationId xmlns:a16="http://schemas.microsoft.com/office/drawing/2014/main" id="{AA932131-E6F6-1945-990F-67BE931CA567}"/>
                  </a:ext>
                </a:extLst>
              </p:cNvPr>
              <p:cNvSpPr/>
              <p:nvPr/>
            </p:nvSpPr>
            <p:spPr>
              <a:xfrm>
                <a:off x="7972979" y="278145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1" y="203644"/>
                      <a:pt x="6953" y="187738"/>
                    </a:cubicBezTo>
                    <a:cubicBezTo>
                      <a:pt x="2286" y="171831"/>
                      <a:pt x="0" y="155448"/>
                      <a:pt x="0" y="138589"/>
                    </a:cubicBezTo>
                    <a:cubicBezTo>
                      <a:pt x="0" y="122968"/>
                      <a:pt x="1810" y="107632"/>
                      <a:pt x="5525" y="92583"/>
                    </a:cubicBezTo>
                    <a:cubicBezTo>
                      <a:pt x="9239" y="77534"/>
                      <a:pt x="14478" y="64198"/>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 name="Vrije vorm: vorm 16">
                <a:extLst>
                  <a:ext uri="{FF2B5EF4-FFF2-40B4-BE49-F238E27FC236}">
                    <a16:creationId xmlns:a16="http://schemas.microsoft.com/office/drawing/2014/main" id="{270E7FD7-A214-1580-8C36-E1872FC8F75F}"/>
                  </a:ext>
                </a:extLst>
              </p:cNvPr>
              <p:cNvSpPr/>
              <p:nvPr/>
            </p:nvSpPr>
            <p:spPr>
              <a:xfrm>
                <a:off x="8193388" y="278545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 name="Vrije vorm: vorm 17">
                <a:extLst>
                  <a:ext uri="{FF2B5EF4-FFF2-40B4-BE49-F238E27FC236}">
                    <a16:creationId xmlns:a16="http://schemas.microsoft.com/office/drawing/2014/main" id="{D5584E09-E997-576E-C920-ABF1053DDA9B}"/>
                  </a:ext>
                </a:extLst>
              </p:cNvPr>
              <p:cNvSpPr/>
              <p:nvPr/>
            </p:nvSpPr>
            <p:spPr>
              <a:xfrm>
                <a:off x="6162562" y="314264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455"/>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 name="Vrije vorm: vorm 18">
                <a:extLst>
                  <a:ext uri="{FF2B5EF4-FFF2-40B4-BE49-F238E27FC236}">
                    <a16:creationId xmlns:a16="http://schemas.microsoft.com/office/drawing/2014/main" id="{61A452E4-B429-3563-AD20-5A9216B92D34}"/>
                  </a:ext>
                </a:extLst>
              </p:cNvPr>
              <p:cNvSpPr/>
              <p:nvPr/>
            </p:nvSpPr>
            <p:spPr>
              <a:xfrm>
                <a:off x="6368112" y="314216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0" name="Vrije vorm: vorm 19">
                <a:extLst>
                  <a:ext uri="{FF2B5EF4-FFF2-40B4-BE49-F238E27FC236}">
                    <a16:creationId xmlns:a16="http://schemas.microsoft.com/office/drawing/2014/main" id="{BE7699DA-B646-B28B-2B5E-388E41FC17BC}"/>
                  </a:ext>
                </a:extLst>
              </p:cNvPr>
              <p:cNvSpPr/>
              <p:nvPr/>
            </p:nvSpPr>
            <p:spPr>
              <a:xfrm>
                <a:off x="6597760" y="314216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CFA10D44-AC4E-79A8-2880-4FCA7A631BEC}"/>
                  </a:ext>
                </a:extLst>
              </p:cNvPr>
              <p:cNvSpPr/>
              <p:nvPr/>
            </p:nvSpPr>
            <p:spPr>
              <a:xfrm>
                <a:off x="6836551" y="313873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451"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88EBE3C5-DB80-BAE3-4314-76270615A870}"/>
                  </a:ext>
                </a:extLst>
              </p:cNvPr>
              <p:cNvSpPr/>
              <p:nvPr/>
            </p:nvSpPr>
            <p:spPr>
              <a:xfrm>
                <a:off x="7109442" y="3141787"/>
                <a:ext cx="200691" cy="268509"/>
              </a:xfrm>
              <a:custGeom>
                <a:avLst/>
                <a:gdLst>
                  <a:gd name="connsiteX0" fmla="*/ 182594 w 200691"/>
                  <a:gd name="connsiteY0" fmla="*/ 74200 h 268509"/>
                  <a:gd name="connsiteX1" fmla="*/ 174498 w 200691"/>
                  <a:gd name="connsiteY1" fmla="*/ 77152 h 268509"/>
                  <a:gd name="connsiteX2" fmla="*/ 147542 w 200691"/>
                  <a:gd name="connsiteY2" fmla="*/ 78296 h 268509"/>
                  <a:gd name="connsiteX3" fmla="*/ 118015 w 200691"/>
                  <a:gd name="connsiteY3" fmla="*/ 80105 h 268509"/>
                  <a:gd name="connsiteX4" fmla="*/ 99727 w 200691"/>
                  <a:gd name="connsiteY4" fmla="*/ 88487 h 268509"/>
                  <a:gd name="connsiteX5" fmla="*/ 83820 w 200691"/>
                  <a:gd name="connsiteY5" fmla="*/ 107728 h 268509"/>
                  <a:gd name="connsiteX6" fmla="*/ 77438 w 200691"/>
                  <a:gd name="connsiteY6" fmla="*/ 132493 h 268509"/>
                  <a:gd name="connsiteX7" fmla="*/ 114681 w 200691"/>
                  <a:gd name="connsiteY7" fmla="*/ 186785 h 268509"/>
                  <a:gd name="connsiteX8" fmla="*/ 126587 w 200691"/>
                  <a:gd name="connsiteY8" fmla="*/ 187547 h 268509"/>
                  <a:gd name="connsiteX9" fmla="*/ 169450 w 200691"/>
                  <a:gd name="connsiteY9" fmla="*/ 185547 h 268509"/>
                  <a:gd name="connsiteX10" fmla="*/ 172593 w 200691"/>
                  <a:gd name="connsiteY10" fmla="*/ 185547 h 268509"/>
                  <a:gd name="connsiteX11" fmla="*/ 187262 w 200691"/>
                  <a:gd name="connsiteY11" fmla="*/ 190119 h 268509"/>
                  <a:gd name="connsiteX12" fmla="*/ 197549 w 200691"/>
                  <a:gd name="connsiteY12" fmla="*/ 201263 h 268509"/>
                  <a:gd name="connsiteX13" fmla="*/ 200692 w 200691"/>
                  <a:gd name="connsiteY13" fmla="*/ 215360 h 268509"/>
                  <a:gd name="connsiteX14" fmla="*/ 164973 w 200691"/>
                  <a:gd name="connsiteY14" fmla="*/ 261747 h 268509"/>
                  <a:gd name="connsiteX15" fmla="*/ 118205 w 200691"/>
                  <a:gd name="connsiteY15" fmla="*/ 268510 h 268509"/>
                  <a:gd name="connsiteX16" fmla="*/ 62294 w 200691"/>
                  <a:gd name="connsiteY16" fmla="*/ 260223 h 268509"/>
                  <a:gd name="connsiteX17" fmla="*/ 38291 w 200691"/>
                  <a:gd name="connsiteY17" fmla="*/ 247555 h 268509"/>
                  <a:gd name="connsiteX18" fmla="*/ 17050 w 200691"/>
                  <a:gd name="connsiteY18" fmla="*/ 222980 h 268509"/>
                  <a:gd name="connsiteX19" fmla="*/ 3810 w 200691"/>
                  <a:gd name="connsiteY19" fmla="*/ 186499 h 268509"/>
                  <a:gd name="connsiteX20" fmla="*/ 0 w 200691"/>
                  <a:gd name="connsiteY20" fmla="*/ 148400 h 268509"/>
                  <a:gd name="connsiteX21" fmla="*/ 11906 w 200691"/>
                  <a:gd name="connsiteY21" fmla="*/ 73628 h 268509"/>
                  <a:gd name="connsiteX22" fmla="*/ 48387 w 200691"/>
                  <a:gd name="connsiteY22" fmla="*/ 23431 h 268509"/>
                  <a:gd name="connsiteX23" fmla="*/ 131254 w 200691"/>
                  <a:gd name="connsiteY23" fmla="*/ 0 h 268509"/>
                  <a:gd name="connsiteX24" fmla="*/ 160973 w 200691"/>
                  <a:gd name="connsiteY24" fmla="*/ 4572 h 268509"/>
                  <a:gd name="connsiteX25" fmla="*/ 187166 w 200691"/>
                  <a:gd name="connsiteY25" fmla="*/ 18669 h 268509"/>
                  <a:gd name="connsiteX26" fmla="*/ 195929 w 200691"/>
                  <a:gd name="connsiteY26" fmla="*/ 40100 h 268509"/>
                  <a:gd name="connsiteX27" fmla="*/ 192119 w 200691"/>
                  <a:gd name="connsiteY27" fmla="*/ 62294 h 268509"/>
                  <a:gd name="connsiteX28" fmla="*/ 182404 w 200691"/>
                  <a:gd name="connsiteY28" fmla="*/ 74200 h 26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0691" h="268509">
                    <a:moveTo>
                      <a:pt x="182594" y="74200"/>
                    </a:moveTo>
                    <a:cubicBezTo>
                      <a:pt x="180975" y="75533"/>
                      <a:pt x="178308" y="76486"/>
                      <a:pt x="174498" y="77152"/>
                    </a:cubicBezTo>
                    <a:cubicBezTo>
                      <a:pt x="170688" y="77819"/>
                      <a:pt x="161639" y="78200"/>
                      <a:pt x="147542" y="78296"/>
                    </a:cubicBezTo>
                    <a:cubicBezTo>
                      <a:pt x="133350" y="78391"/>
                      <a:pt x="123539" y="79057"/>
                      <a:pt x="118015" y="80105"/>
                    </a:cubicBezTo>
                    <a:cubicBezTo>
                      <a:pt x="112204" y="81153"/>
                      <a:pt x="106108" y="83915"/>
                      <a:pt x="99727" y="88487"/>
                    </a:cubicBezTo>
                    <a:cubicBezTo>
                      <a:pt x="93345" y="92964"/>
                      <a:pt x="88106" y="99346"/>
                      <a:pt x="83820" y="107728"/>
                    </a:cubicBezTo>
                    <a:cubicBezTo>
                      <a:pt x="79629" y="116015"/>
                      <a:pt x="77438" y="124301"/>
                      <a:pt x="77438" y="132493"/>
                    </a:cubicBezTo>
                    <a:cubicBezTo>
                      <a:pt x="77438" y="165259"/>
                      <a:pt x="89821" y="183356"/>
                      <a:pt x="114681" y="186785"/>
                    </a:cubicBezTo>
                    <a:lnTo>
                      <a:pt x="126587" y="187547"/>
                    </a:lnTo>
                    <a:lnTo>
                      <a:pt x="169450" y="185547"/>
                    </a:lnTo>
                    <a:lnTo>
                      <a:pt x="172593" y="185547"/>
                    </a:lnTo>
                    <a:cubicBezTo>
                      <a:pt x="177641" y="185833"/>
                      <a:pt x="182499" y="187357"/>
                      <a:pt x="187262" y="190119"/>
                    </a:cubicBezTo>
                    <a:cubicBezTo>
                      <a:pt x="192024" y="192881"/>
                      <a:pt x="195453" y="196596"/>
                      <a:pt x="197549" y="201263"/>
                    </a:cubicBezTo>
                    <a:cubicBezTo>
                      <a:pt x="199644" y="205930"/>
                      <a:pt x="200692" y="210598"/>
                      <a:pt x="200692" y="215360"/>
                    </a:cubicBezTo>
                    <a:cubicBezTo>
                      <a:pt x="200406" y="238887"/>
                      <a:pt x="188500" y="254318"/>
                      <a:pt x="164973" y="261747"/>
                    </a:cubicBezTo>
                    <a:cubicBezTo>
                      <a:pt x="151448" y="266224"/>
                      <a:pt x="135922" y="268510"/>
                      <a:pt x="118205" y="268510"/>
                    </a:cubicBezTo>
                    <a:cubicBezTo>
                      <a:pt x="97536" y="268510"/>
                      <a:pt x="78962" y="265747"/>
                      <a:pt x="62294" y="260223"/>
                    </a:cubicBezTo>
                    <a:cubicBezTo>
                      <a:pt x="54102" y="257556"/>
                      <a:pt x="46101" y="253365"/>
                      <a:pt x="38291" y="247555"/>
                    </a:cubicBezTo>
                    <a:cubicBezTo>
                      <a:pt x="30480" y="241745"/>
                      <a:pt x="23431" y="233553"/>
                      <a:pt x="17050" y="222980"/>
                    </a:cubicBezTo>
                    <a:cubicBezTo>
                      <a:pt x="10668" y="212408"/>
                      <a:pt x="6287" y="200216"/>
                      <a:pt x="3810" y="186499"/>
                    </a:cubicBezTo>
                    <a:cubicBezTo>
                      <a:pt x="1333" y="172784"/>
                      <a:pt x="0" y="160020"/>
                      <a:pt x="0" y="148400"/>
                    </a:cubicBezTo>
                    <a:cubicBezTo>
                      <a:pt x="0" y="119825"/>
                      <a:pt x="4001" y="94964"/>
                      <a:pt x="11906" y="73628"/>
                    </a:cubicBezTo>
                    <a:cubicBezTo>
                      <a:pt x="19812" y="52388"/>
                      <a:pt x="32004" y="35624"/>
                      <a:pt x="48387" y="23431"/>
                    </a:cubicBezTo>
                    <a:cubicBezTo>
                      <a:pt x="69247" y="7810"/>
                      <a:pt x="96869" y="0"/>
                      <a:pt x="131254" y="0"/>
                    </a:cubicBezTo>
                    <a:cubicBezTo>
                      <a:pt x="139446" y="0"/>
                      <a:pt x="149352" y="1524"/>
                      <a:pt x="160973" y="4572"/>
                    </a:cubicBezTo>
                    <a:cubicBezTo>
                      <a:pt x="172593" y="7620"/>
                      <a:pt x="181356" y="12287"/>
                      <a:pt x="187166" y="18669"/>
                    </a:cubicBezTo>
                    <a:cubicBezTo>
                      <a:pt x="192977" y="25051"/>
                      <a:pt x="195929" y="32195"/>
                      <a:pt x="195929" y="40100"/>
                    </a:cubicBezTo>
                    <a:cubicBezTo>
                      <a:pt x="195929" y="48577"/>
                      <a:pt x="194691" y="56007"/>
                      <a:pt x="192119" y="62294"/>
                    </a:cubicBezTo>
                    <a:cubicBezTo>
                      <a:pt x="189643" y="68675"/>
                      <a:pt x="186404" y="72580"/>
                      <a:pt x="182404" y="742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C3F9B53D-CE8A-A2A7-0E2C-993957568545}"/>
                  </a:ext>
                </a:extLst>
              </p:cNvPr>
              <p:cNvSpPr/>
              <p:nvPr/>
            </p:nvSpPr>
            <p:spPr>
              <a:xfrm>
                <a:off x="7320612" y="3063110"/>
                <a:ext cx="200977" cy="353060"/>
              </a:xfrm>
              <a:custGeom>
                <a:avLst/>
                <a:gdLst>
                  <a:gd name="connsiteX0" fmla="*/ 88868 w 200977"/>
                  <a:gd name="connsiteY0" fmla="*/ 260794 h 353060"/>
                  <a:gd name="connsiteX1" fmla="*/ 96393 w 200977"/>
                  <a:gd name="connsiteY1" fmla="*/ 274701 h 353060"/>
                  <a:gd name="connsiteX2" fmla="*/ 108490 w 200977"/>
                  <a:gd name="connsiteY2" fmla="*/ 281083 h 353060"/>
                  <a:gd name="connsiteX3" fmla="*/ 121825 w 200977"/>
                  <a:gd name="connsiteY3" fmla="*/ 283464 h 353060"/>
                  <a:gd name="connsiteX4" fmla="*/ 173355 w 200977"/>
                  <a:gd name="connsiteY4" fmla="*/ 272796 h 353060"/>
                  <a:gd name="connsiteX5" fmla="*/ 180118 w 200977"/>
                  <a:gd name="connsiteY5" fmla="*/ 271653 h 353060"/>
                  <a:gd name="connsiteX6" fmla="*/ 189643 w 200977"/>
                  <a:gd name="connsiteY6" fmla="*/ 276415 h 353060"/>
                  <a:gd name="connsiteX7" fmla="*/ 196787 w 200977"/>
                  <a:gd name="connsiteY7" fmla="*/ 286703 h 353060"/>
                  <a:gd name="connsiteX8" fmla="*/ 199930 w 200977"/>
                  <a:gd name="connsiteY8" fmla="*/ 298990 h 353060"/>
                  <a:gd name="connsiteX9" fmla="*/ 194405 w 200977"/>
                  <a:gd name="connsiteY9" fmla="*/ 317659 h 353060"/>
                  <a:gd name="connsiteX10" fmla="*/ 169069 w 200977"/>
                  <a:gd name="connsiteY10" fmla="*/ 340042 h 353060"/>
                  <a:gd name="connsiteX11" fmla="*/ 135350 w 200977"/>
                  <a:gd name="connsiteY11" fmla="*/ 350996 h 353060"/>
                  <a:gd name="connsiteX12" fmla="*/ 107156 w 200977"/>
                  <a:gd name="connsiteY12" fmla="*/ 352996 h 353060"/>
                  <a:gd name="connsiteX13" fmla="*/ 80200 w 200977"/>
                  <a:gd name="connsiteY13" fmla="*/ 348615 h 353060"/>
                  <a:gd name="connsiteX14" fmla="*/ 51625 w 200977"/>
                  <a:gd name="connsiteY14" fmla="*/ 334709 h 353060"/>
                  <a:gd name="connsiteX15" fmla="*/ 25813 w 200977"/>
                  <a:gd name="connsiteY15" fmla="*/ 308324 h 353060"/>
                  <a:gd name="connsiteX16" fmla="*/ 6953 w 200977"/>
                  <a:gd name="connsiteY16" fmla="*/ 268034 h 353060"/>
                  <a:gd name="connsiteX17" fmla="*/ 0 w 200977"/>
                  <a:gd name="connsiteY17" fmla="*/ 218885 h 353060"/>
                  <a:gd name="connsiteX18" fmla="*/ 5525 w 200977"/>
                  <a:gd name="connsiteY18" fmla="*/ 172879 h 353060"/>
                  <a:gd name="connsiteX19" fmla="*/ 21431 w 200977"/>
                  <a:gd name="connsiteY19" fmla="*/ 132778 h 353060"/>
                  <a:gd name="connsiteX20" fmla="*/ 40291 w 200977"/>
                  <a:gd name="connsiteY20" fmla="*/ 109538 h 353060"/>
                  <a:gd name="connsiteX21" fmla="*/ 72200 w 200977"/>
                  <a:gd name="connsiteY21" fmla="*/ 88678 h 353060"/>
                  <a:gd name="connsiteX22" fmla="*/ 111824 w 200977"/>
                  <a:gd name="connsiteY22" fmla="*/ 80296 h 353060"/>
                  <a:gd name="connsiteX23" fmla="*/ 140399 w 200977"/>
                  <a:gd name="connsiteY23" fmla="*/ 84106 h 353060"/>
                  <a:gd name="connsiteX24" fmla="*/ 170498 w 200977"/>
                  <a:gd name="connsiteY24" fmla="*/ 98203 h 353060"/>
                  <a:gd name="connsiteX25" fmla="*/ 193262 w 200977"/>
                  <a:gd name="connsiteY25" fmla="*/ 124968 h 353060"/>
                  <a:gd name="connsiteX26" fmla="*/ 200978 w 200977"/>
                  <a:gd name="connsiteY26" fmla="*/ 158496 h 353060"/>
                  <a:gd name="connsiteX27" fmla="*/ 197358 w 200977"/>
                  <a:gd name="connsiteY27" fmla="*/ 183928 h 353060"/>
                  <a:gd name="connsiteX28" fmla="*/ 187071 w 200977"/>
                  <a:gd name="connsiteY28" fmla="*/ 207359 h 353060"/>
                  <a:gd name="connsiteX29" fmla="*/ 167831 w 200977"/>
                  <a:gd name="connsiteY29" fmla="*/ 226409 h 353060"/>
                  <a:gd name="connsiteX30" fmla="*/ 135065 w 200977"/>
                  <a:gd name="connsiteY30" fmla="*/ 244221 h 353060"/>
                  <a:gd name="connsiteX31" fmla="*/ 94964 w 200977"/>
                  <a:gd name="connsiteY31" fmla="*/ 253746 h 353060"/>
                  <a:gd name="connsiteX32" fmla="*/ 90392 w 200977"/>
                  <a:gd name="connsiteY32" fmla="*/ 256127 h 353060"/>
                  <a:gd name="connsiteX33" fmla="*/ 88583 w 200977"/>
                  <a:gd name="connsiteY33" fmla="*/ 260890 h 353060"/>
                  <a:gd name="connsiteX34" fmla="*/ 132493 w 200977"/>
                  <a:gd name="connsiteY34" fmla="*/ 159639 h 353060"/>
                  <a:gd name="connsiteX35" fmla="*/ 118967 w 200977"/>
                  <a:gd name="connsiteY35" fmla="*/ 144590 h 353060"/>
                  <a:gd name="connsiteX36" fmla="*/ 103727 w 200977"/>
                  <a:gd name="connsiteY36" fmla="*/ 148590 h 353060"/>
                  <a:gd name="connsiteX37" fmla="*/ 91250 w 200977"/>
                  <a:gd name="connsiteY37" fmla="*/ 157353 h 353060"/>
                  <a:gd name="connsiteX38" fmla="*/ 80582 w 200977"/>
                  <a:gd name="connsiteY38" fmla="*/ 174784 h 353060"/>
                  <a:gd name="connsiteX39" fmla="*/ 76962 w 200977"/>
                  <a:gd name="connsiteY39" fmla="*/ 194596 h 353060"/>
                  <a:gd name="connsiteX40" fmla="*/ 77343 w 200977"/>
                  <a:gd name="connsiteY40" fmla="*/ 200501 h 353060"/>
                  <a:gd name="connsiteX41" fmla="*/ 102108 w 200977"/>
                  <a:gd name="connsiteY41" fmla="*/ 193358 h 353060"/>
                  <a:gd name="connsiteX42" fmla="*/ 124111 w 200977"/>
                  <a:gd name="connsiteY42" fmla="*/ 177927 h 353060"/>
                  <a:gd name="connsiteX43" fmla="*/ 132398 w 200977"/>
                  <a:gd name="connsiteY43" fmla="*/ 159639 h 353060"/>
                  <a:gd name="connsiteX44" fmla="*/ 121825 w 200977"/>
                  <a:gd name="connsiteY44" fmla="*/ 190 h 353060"/>
                  <a:gd name="connsiteX45" fmla="*/ 125825 w 200977"/>
                  <a:gd name="connsiteY45" fmla="*/ 190 h 353060"/>
                  <a:gd name="connsiteX46" fmla="*/ 140494 w 200977"/>
                  <a:gd name="connsiteY46" fmla="*/ 2953 h 353060"/>
                  <a:gd name="connsiteX47" fmla="*/ 145256 w 200977"/>
                  <a:gd name="connsiteY47" fmla="*/ 11240 h 353060"/>
                  <a:gd name="connsiteX48" fmla="*/ 137350 w 200977"/>
                  <a:gd name="connsiteY48" fmla="*/ 28861 h 353060"/>
                  <a:gd name="connsiteX49" fmla="*/ 116491 w 200977"/>
                  <a:gd name="connsiteY49" fmla="*/ 54864 h 353060"/>
                  <a:gd name="connsiteX50" fmla="*/ 98012 w 200977"/>
                  <a:gd name="connsiteY50" fmla="*/ 70294 h 353060"/>
                  <a:gd name="connsiteX51" fmla="*/ 92869 w 200977"/>
                  <a:gd name="connsiteY51" fmla="*/ 70675 h 353060"/>
                  <a:gd name="connsiteX52" fmla="*/ 83344 w 200977"/>
                  <a:gd name="connsiteY52" fmla="*/ 67056 h 353060"/>
                  <a:gd name="connsiteX53" fmla="*/ 79820 w 200977"/>
                  <a:gd name="connsiteY53" fmla="*/ 59531 h 353060"/>
                  <a:gd name="connsiteX54" fmla="*/ 81439 w 200977"/>
                  <a:gd name="connsiteY54" fmla="*/ 52006 h 353060"/>
                  <a:gd name="connsiteX55" fmla="*/ 92583 w 200977"/>
                  <a:gd name="connsiteY55" fmla="*/ 26384 h 353060"/>
                  <a:gd name="connsiteX56" fmla="*/ 106871 w 200977"/>
                  <a:gd name="connsiteY56" fmla="*/ 4763 h 353060"/>
                  <a:gd name="connsiteX57" fmla="*/ 121920 w 200977"/>
                  <a:gd name="connsiteY57" fmla="*/ 0 h 35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00977" h="353060">
                    <a:moveTo>
                      <a:pt x="88868" y="260794"/>
                    </a:moveTo>
                    <a:cubicBezTo>
                      <a:pt x="88868" y="265843"/>
                      <a:pt x="91345" y="270415"/>
                      <a:pt x="96393" y="274701"/>
                    </a:cubicBezTo>
                    <a:cubicBezTo>
                      <a:pt x="99536" y="277368"/>
                      <a:pt x="103632" y="279463"/>
                      <a:pt x="108490" y="281083"/>
                    </a:cubicBezTo>
                    <a:cubicBezTo>
                      <a:pt x="113348" y="282702"/>
                      <a:pt x="117824" y="283464"/>
                      <a:pt x="121825" y="283464"/>
                    </a:cubicBezTo>
                    <a:cubicBezTo>
                      <a:pt x="136874" y="283464"/>
                      <a:pt x="154115" y="279940"/>
                      <a:pt x="173355" y="272796"/>
                    </a:cubicBezTo>
                    <a:cubicBezTo>
                      <a:pt x="175736" y="272034"/>
                      <a:pt x="178022" y="271653"/>
                      <a:pt x="180118" y="271653"/>
                    </a:cubicBezTo>
                    <a:cubicBezTo>
                      <a:pt x="183547" y="271653"/>
                      <a:pt x="186690" y="273272"/>
                      <a:pt x="189643" y="276415"/>
                    </a:cubicBezTo>
                    <a:cubicBezTo>
                      <a:pt x="192596" y="279559"/>
                      <a:pt x="194977" y="282988"/>
                      <a:pt x="196787" y="286703"/>
                    </a:cubicBezTo>
                    <a:cubicBezTo>
                      <a:pt x="198882" y="290894"/>
                      <a:pt x="199930" y="294989"/>
                      <a:pt x="199930" y="298990"/>
                    </a:cubicBezTo>
                    <a:cubicBezTo>
                      <a:pt x="199930" y="305371"/>
                      <a:pt x="198120" y="311563"/>
                      <a:pt x="194405" y="317659"/>
                    </a:cubicBezTo>
                    <a:cubicBezTo>
                      <a:pt x="188881" y="326898"/>
                      <a:pt x="180404" y="334423"/>
                      <a:pt x="169069" y="340042"/>
                    </a:cubicBezTo>
                    <a:cubicBezTo>
                      <a:pt x="157734" y="345757"/>
                      <a:pt x="146495" y="349377"/>
                      <a:pt x="135350" y="350996"/>
                    </a:cubicBezTo>
                    <a:cubicBezTo>
                      <a:pt x="124206" y="352615"/>
                      <a:pt x="114871" y="353282"/>
                      <a:pt x="107156" y="352996"/>
                    </a:cubicBezTo>
                    <a:cubicBezTo>
                      <a:pt x="98965" y="352711"/>
                      <a:pt x="90011" y="351282"/>
                      <a:pt x="80200" y="348615"/>
                    </a:cubicBezTo>
                    <a:cubicBezTo>
                      <a:pt x="70390" y="345948"/>
                      <a:pt x="60865" y="341376"/>
                      <a:pt x="51625" y="334709"/>
                    </a:cubicBezTo>
                    <a:cubicBezTo>
                      <a:pt x="42386" y="328136"/>
                      <a:pt x="33814" y="319278"/>
                      <a:pt x="25813" y="308324"/>
                    </a:cubicBezTo>
                    <a:cubicBezTo>
                      <a:pt x="17907" y="297371"/>
                      <a:pt x="11621" y="283940"/>
                      <a:pt x="6953" y="268034"/>
                    </a:cubicBezTo>
                    <a:cubicBezTo>
                      <a:pt x="2286" y="252127"/>
                      <a:pt x="0" y="235744"/>
                      <a:pt x="0" y="218885"/>
                    </a:cubicBezTo>
                    <a:cubicBezTo>
                      <a:pt x="0" y="203264"/>
                      <a:pt x="1810" y="187928"/>
                      <a:pt x="5525" y="172879"/>
                    </a:cubicBezTo>
                    <a:cubicBezTo>
                      <a:pt x="9239" y="157829"/>
                      <a:pt x="14478" y="144494"/>
                      <a:pt x="21431" y="132778"/>
                    </a:cubicBezTo>
                    <a:cubicBezTo>
                      <a:pt x="25622" y="125635"/>
                      <a:pt x="31909" y="117919"/>
                      <a:pt x="40291" y="109538"/>
                    </a:cubicBezTo>
                    <a:cubicBezTo>
                      <a:pt x="48673" y="101155"/>
                      <a:pt x="59246" y="94297"/>
                      <a:pt x="72200" y="88678"/>
                    </a:cubicBezTo>
                    <a:cubicBezTo>
                      <a:pt x="85154" y="83153"/>
                      <a:pt x="98393" y="80296"/>
                      <a:pt x="111824" y="80296"/>
                    </a:cubicBezTo>
                    <a:cubicBezTo>
                      <a:pt x="120777" y="80296"/>
                      <a:pt x="130302" y="81534"/>
                      <a:pt x="140399" y="84106"/>
                    </a:cubicBezTo>
                    <a:cubicBezTo>
                      <a:pt x="150400" y="86582"/>
                      <a:pt x="160496" y="91345"/>
                      <a:pt x="170498" y="98203"/>
                    </a:cubicBezTo>
                    <a:cubicBezTo>
                      <a:pt x="180499" y="105061"/>
                      <a:pt x="188119" y="114014"/>
                      <a:pt x="193262" y="124968"/>
                    </a:cubicBezTo>
                    <a:cubicBezTo>
                      <a:pt x="198406" y="135922"/>
                      <a:pt x="200978" y="147161"/>
                      <a:pt x="200978" y="158496"/>
                    </a:cubicBezTo>
                    <a:cubicBezTo>
                      <a:pt x="200978" y="166211"/>
                      <a:pt x="199835" y="174593"/>
                      <a:pt x="197358" y="183928"/>
                    </a:cubicBezTo>
                    <a:cubicBezTo>
                      <a:pt x="194977" y="193167"/>
                      <a:pt x="191548" y="200977"/>
                      <a:pt x="187071" y="207359"/>
                    </a:cubicBezTo>
                    <a:cubicBezTo>
                      <a:pt x="182880" y="213169"/>
                      <a:pt x="176403" y="219551"/>
                      <a:pt x="167831" y="226409"/>
                    </a:cubicBezTo>
                    <a:cubicBezTo>
                      <a:pt x="159258" y="233267"/>
                      <a:pt x="148304" y="239268"/>
                      <a:pt x="135065" y="244221"/>
                    </a:cubicBezTo>
                    <a:cubicBezTo>
                      <a:pt x="121825" y="249269"/>
                      <a:pt x="108490" y="252413"/>
                      <a:pt x="94964" y="253746"/>
                    </a:cubicBezTo>
                    <a:cubicBezTo>
                      <a:pt x="93154" y="254032"/>
                      <a:pt x="91631" y="254794"/>
                      <a:pt x="90392" y="256127"/>
                    </a:cubicBezTo>
                    <a:cubicBezTo>
                      <a:pt x="89154" y="257461"/>
                      <a:pt x="88583" y="259080"/>
                      <a:pt x="88583" y="260890"/>
                    </a:cubicBezTo>
                    <a:close/>
                    <a:moveTo>
                      <a:pt x="132493" y="159639"/>
                    </a:moveTo>
                    <a:cubicBezTo>
                      <a:pt x="132493" y="149638"/>
                      <a:pt x="128016" y="144590"/>
                      <a:pt x="118967" y="144590"/>
                    </a:cubicBezTo>
                    <a:cubicBezTo>
                      <a:pt x="113919" y="144590"/>
                      <a:pt x="108871" y="145923"/>
                      <a:pt x="103727" y="148590"/>
                    </a:cubicBezTo>
                    <a:cubicBezTo>
                      <a:pt x="98584" y="151257"/>
                      <a:pt x="94393" y="154115"/>
                      <a:pt x="91250" y="157353"/>
                    </a:cubicBezTo>
                    <a:cubicBezTo>
                      <a:pt x="86487" y="162115"/>
                      <a:pt x="82963" y="167926"/>
                      <a:pt x="80582" y="174784"/>
                    </a:cubicBezTo>
                    <a:cubicBezTo>
                      <a:pt x="78200" y="181642"/>
                      <a:pt x="76962" y="188309"/>
                      <a:pt x="76962" y="194596"/>
                    </a:cubicBezTo>
                    <a:lnTo>
                      <a:pt x="77343" y="200501"/>
                    </a:lnTo>
                    <a:cubicBezTo>
                      <a:pt x="84773" y="200215"/>
                      <a:pt x="93059" y="197834"/>
                      <a:pt x="102108" y="193358"/>
                    </a:cubicBezTo>
                    <a:cubicBezTo>
                      <a:pt x="111252" y="188881"/>
                      <a:pt x="118586" y="183737"/>
                      <a:pt x="124111" y="177927"/>
                    </a:cubicBezTo>
                    <a:cubicBezTo>
                      <a:pt x="129635" y="172117"/>
                      <a:pt x="132398" y="166021"/>
                      <a:pt x="132398" y="159639"/>
                    </a:cubicBezTo>
                    <a:close/>
                    <a:moveTo>
                      <a:pt x="121825" y="190"/>
                    </a:moveTo>
                    <a:lnTo>
                      <a:pt x="125825" y="190"/>
                    </a:lnTo>
                    <a:cubicBezTo>
                      <a:pt x="132398" y="190"/>
                      <a:pt x="137350" y="1143"/>
                      <a:pt x="140494" y="2953"/>
                    </a:cubicBezTo>
                    <a:cubicBezTo>
                      <a:pt x="143637" y="4572"/>
                      <a:pt x="145256" y="7334"/>
                      <a:pt x="145256" y="11240"/>
                    </a:cubicBezTo>
                    <a:cubicBezTo>
                      <a:pt x="144971" y="15240"/>
                      <a:pt x="142304" y="21145"/>
                      <a:pt x="137350" y="28861"/>
                    </a:cubicBezTo>
                    <a:cubicBezTo>
                      <a:pt x="132302" y="36671"/>
                      <a:pt x="125349" y="45339"/>
                      <a:pt x="116491" y="54864"/>
                    </a:cubicBezTo>
                    <a:cubicBezTo>
                      <a:pt x="107633" y="64389"/>
                      <a:pt x="101441" y="69532"/>
                      <a:pt x="98012" y="70294"/>
                    </a:cubicBezTo>
                    <a:lnTo>
                      <a:pt x="92869" y="70675"/>
                    </a:lnTo>
                    <a:cubicBezTo>
                      <a:pt x="88868" y="70390"/>
                      <a:pt x="85725" y="69247"/>
                      <a:pt x="83344" y="67056"/>
                    </a:cubicBezTo>
                    <a:cubicBezTo>
                      <a:pt x="80963" y="64960"/>
                      <a:pt x="79820" y="62389"/>
                      <a:pt x="79820" y="59531"/>
                    </a:cubicBezTo>
                    <a:cubicBezTo>
                      <a:pt x="79820" y="57150"/>
                      <a:pt x="80391" y="54673"/>
                      <a:pt x="81439" y="52006"/>
                    </a:cubicBezTo>
                    <a:cubicBezTo>
                      <a:pt x="84106" y="44577"/>
                      <a:pt x="87821" y="36100"/>
                      <a:pt x="92583" y="26384"/>
                    </a:cubicBezTo>
                    <a:cubicBezTo>
                      <a:pt x="97346" y="16764"/>
                      <a:pt x="102108" y="9525"/>
                      <a:pt x="106871" y="4763"/>
                    </a:cubicBezTo>
                    <a:cubicBezTo>
                      <a:pt x="110014" y="1619"/>
                      <a:pt x="115062" y="0"/>
                      <a:pt x="121920"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D645F4DA-CDC8-E79F-DBBF-51006A10E153}"/>
                  </a:ext>
                </a:extLst>
              </p:cNvPr>
              <p:cNvSpPr/>
              <p:nvPr/>
            </p:nvSpPr>
            <p:spPr>
              <a:xfrm>
                <a:off x="7545688" y="314312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757DB505-B08F-7B5E-943E-F30A64825BB7}"/>
                  </a:ext>
                </a:extLst>
              </p:cNvPr>
              <p:cNvSpPr/>
              <p:nvPr/>
            </p:nvSpPr>
            <p:spPr>
              <a:xfrm>
                <a:off x="7753333" y="3142263"/>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8 w 80105"/>
                  <a:gd name="connsiteY13" fmla="*/ 23336 h 272891"/>
                  <a:gd name="connsiteX14" fmla="*/ 2858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240" y="266795"/>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8" y="23336"/>
                    </a:lnTo>
                    <a:lnTo>
                      <a:pt x="2858" y="7906"/>
                    </a:lnTo>
                    <a:cubicBezTo>
                      <a:pt x="11811" y="2667"/>
                      <a:pt x="22288" y="0"/>
                      <a:pt x="34195" y="0"/>
                    </a:cubicBezTo>
                    <a:cubicBezTo>
                      <a:pt x="43434" y="0"/>
                      <a:pt x="51625" y="1905"/>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E050F3EC-05F1-E8CC-EF1A-F1EB0ECA876F}"/>
                  </a:ext>
                </a:extLst>
              </p:cNvPr>
              <p:cNvSpPr/>
              <p:nvPr/>
            </p:nvSpPr>
            <p:spPr>
              <a:xfrm>
                <a:off x="7857060" y="314740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668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3"/>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5"/>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8"/>
                      <a:pt x="13525" y="220123"/>
                    </a:cubicBezTo>
                    <a:cubicBezTo>
                      <a:pt x="11430" y="187642"/>
                      <a:pt x="9144" y="150019"/>
                      <a:pt x="6763" y="107251"/>
                    </a:cubicBezTo>
                    <a:cubicBezTo>
                      <a:pt x="4381"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668"/>
                      <a:pt x="148685" y="6668"/>
                    </a:cubicBezTo>
                    <a:cubicBezTo>
                      <a:pt x="167450" y="6668"/>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57115EDA-F987-7674-5DFF-89FB7018ABBD}"/>
                  </a:ext>
                </a:extLst>
              </p:cNvPr>
              <p:cNvSpPr/>
              <p:nvPr/>
            </p:nvSpPr>
            <p:spPr>
              <a:xfrm>
                <a:off x="8110615" y="314340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0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8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8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3 h 272765"/>
                  <a:gd name="connsiteX30" fmla="*/ 135065 w 200977"/>
                  <a:gd name="connsiteY30" fmla="*/ 163925 h 272765"/>
                  <a:gd name="connsiteX31" fmla="*/ 94964 w 200977"/>
                  <a:gd name="connsiteY31" fmla="*/ 173450 h 272765"/>
                  <a:gd name="connsiteX32" fmla="*/ 90392 w 200977"/>
                  <a:gd name="connsiteY32" fmla="*/ 175831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5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0"/>
                    </a:cubicBezTo>
                    <a:cubicBezTo>
                      <a:pt x="124206" y="272320"/>
                      <a:pt x="114871" y="272986"/>
                      <a:pt x="107156" y="272701"/>
                    </a:cubicBezTo>
                    <a:cubicBezTo>
                      <a:pt x="98965" y="272415"/>
                      <a:pt x="90011" y="270986"/>
                      <a:pt x="80200" y="268319"/>
                    </a:cubicBezTo>
                    <a:cubicBezTo>
                      <a:pt x="70390" y="265652"/>
                      <a:pt x="60865" y="261080"/>
                      <a:pt x="51625" y="254413"/>
                    </a:cubicBezTo>
                    <a:cubicBezTo>
                      <a:pt x="42386" y="247840"/>
                      <a:pt x="33814" y="238982"/>
                      <a:pt x="25813" y="228028"/>
                    </a:cubicBezTo>
                    <a:cubicBezTo>
                      <a:pt x="17907" y="217075"/>
                      <a:pt x="11621" y="203644"/>
                      <a:pt x="6953" y="187738"/>
                    </a:cubicBezTo>
                    <a:cubicBezTo>
                      <a:pt x="2286" y="171831"/>
                      <a:pt x="0" y="155448"/>
                      <a:pt x="0" y="138589"/>
                    </a:cubicBezTo>
                    <a:cubicBezTo>
                      <a:pt x="0" y="122968"/>
                      <a:pt x="1810" y="107632"/>
                      <a:pt x="5525" y="92583"/>
                    </a:cubicBezTo>
                    <a:cubicBezTo>
                      <a:pt x="9239" y="77533"/>
                      <a:pt x="14478" y="64198"/>
                      <a:pt x="21431" y="52483"/>
                    </a:cubicBezTo>
                    <a:cubicBezTo>
                      <a:pt x="25622" y="45339"/>
                      <a:pt x="31909" y="37624"/>
                      <a:pt x="40291" y="29242"/>
                    </a:cubicBezTo>
                    <a:cubicBezTo>
                      <a:pt x="48673" y="20860"/>
                      <a:pt x="59246" y="14002"/>
                      <a:pt x="72200" y="8382"/>
                    </a:cubicBezTo>
                    <a:cubicBezTo>
                      <a:pt x="85154" y="2857"/>
                      <a:pt x="98393" y="0"/>
                      <a:pt x="111824" y="0"/>
                    </a:cubicBezTo>
                    <a:cubicBezTo>
                      <a:pt x="120777" y="0"/>
                      <a:pt x="130302" y="1238"/>
                      <a:pt x="140399" y="3810"/>
                    </a:cubicBezTo>
                    <a:cubicBezTo>
                      <a:pt x="150400" y="6286"/>
                      <a:pt x="160496" y="11049"/>
                      <a:pt x="170498"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3" y="119920"/>
                      <a:pt x="93059" y="117538"/>
                      <a:pt x="102108" y="113062"/>
                    </a:cubicBezTo>
                    <a:cubicBezTo>
                      <a:pt x="111252" y="108585"/>
                      <a:pt x="118586" y="103441"/>
                      <a:pt x="124111" y="97631"/>
                    </a:cubicBezTo>
                    <a:cubicBezTo>
                      <a:pt x="129635" y="91821"/>
                      <a:pt x="132398" y="85725"/>
                      <a:pt x="132398"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9" name="!!tekst_waarom">
            <a:extLst>
              <a:ext uri="{FF2B5EF4-FFF2-40B4-BE49-F238E27FC236}">
                <a16:creationId xmlns:a16="http://schemas.microsoft.com/office/drawing/2014/main" id="{E9C04B9C-5619-041B-285E-1D670E0DA9D3}"/>
              </a:ext>
            </a:extLst>
          </p:cNvPr>
          <p:cNvSpPr/>
          <p:nvPr/>
        </p:nvSpPr>
        <p:spPr>
          <a:xfrm>
            <a:off x="7786350" y="4580569"/>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054F7D"/>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054F7D"/>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054F7D"/>
                </a:solidFill>
                <a:effectLst/>
                <a:uLnTx/>
                <a:uFillTx/>
                <a:latin typeface="Montserrat ExtraBold" panose="00000900000000000000" pitchFamily="2" charset="0"/>
                <a:ea typeface="+mn-ea"/>
                <a:cs typeface="+mn-cs"/>
              </a:rPr>
              <a:t>?</a:t>
            </a:r>
          </a:p>
        </p:txBody>
      </p:sp>
      <p:sp>
        <p:nvSpPr>
          <p:cNvPr id="110" name="!!waaromtekst">
            <a:extLst>
              <a:ext uri="{FF2B5EF4-FFF2-40B4-BE49-F238E27FC236}">
                <a16:creationId xmlns:a16="http://schemas.microsoft.com/office/drawing/2014/main" id="{6718EF01-D466-D155-05BC-7F79FC4E9F1B}"/>
              </a:ext>
            </a:extLst>
          </p:cNvPr>
          <p:cNvSpPr/>
          <p:nvPr/>
        </p:nvSpPr>
        <p:spPr>
          <a:xfrm>
            <a:off x="7791552" y="4962349"/>
            <a:ext cx="3916377"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054F7D"/>
                </a:solidFill>
                <a:effectLst/>
                <a:uLnTx/>
                <a:uFillTx/>
                <a:latin typeface="Montserrat"/>
                <a:ea typeface="+mn-ea"/>
                <a:cs typeface="+mn-cs"/>
              </a:rPr>
              <a:t>“De zeelucht doet iedereen en altijd deugd. </a:t>
            </a:r>
            <a:br>
              <a:rPr kumimoji="0" lang="nl-BE" sz="1400" b="0" i="1" u="none" strike="noStrike" kern="1200" cap="none" spc="0" normalizeH="0" baseline="0" noProof="0" dirty="0">
                <a:ln>
                  <a:noFill/>
                </a:ln>
                <a:solidFill>
                  <a:srgbClr val="054F7D"/>
                </a:solidFill>
                <a:effectLst/>
                <a:uLnTx/>
                <a:uFillTx/>
                <a:latin typeface="Montserrat"/>
                <a:ea typeface="+mn-ea"/>
                <a:cs typeface="+mn-cs"/>
              </a:rPr>
            </a:br>
            <a:endParaRPr kumimoji="0" lang="nl-BE" sz="1400" b="0" i="1" u="none" strike="noStrike" kern="1200" cap="none" spc="0" normalizeH="0" baseline="0" noProof="0" dirty="0">
              <a:ln>
                <a:noFill/>
              </a:ln>
              <a:solidFill>
                <a:srgbClr val="054F7D"/>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054F7D"/>
                </a:solidFill>
                <a:effectLst/>
                <a:uLnTx/>
                <a:uFillTx/>
                <a:latin typeface="Montserrat"/>
                <a:ea typeface="+mn-ea"/>
                <a:cs typeface="+mn-cs"/>
              </a:rPr>
              <a:t>Word op een unieke manier één met de natuur en bovendien krijgt iedereen zijn deel van de vangst gratis mee naar huis.”</a:t>
            </a:r>
          </a:p>
        </p:txBody>
      </p:sp>
      <p:grpSp>
        <p:nvGrpSpPr>
          <p:cNvPr id="111" name="!!link_vorigedia">
            <a:extLst>
              <a:ext uri="{FF2B5EF4-FFF2-40B4-BE49-F238E27FC236}">
                <a16:creationId xmlns:a16="http://schemas.microsoft.com/office/drawing/2014/main" id="{D1E32EF6-98CD-7DAA-E24E-E46D40499802}"/>
              </a:ext>
            </a:extLst>
          </p:cNvPr>
          <p:cNvGrpSpPr/>
          <p:nvPr/>
        </p:nvGrpSpPr>
        <p:grpSpPr>
          <a:xfrm>
            <a:off x="339796" y="5971556"/>
            <a:ext cx="972650" cy="608698"/>
            <a:chOff x="5264513" y="3352232"/>
            <a:chExt cx="972650" cy="608698"/>
          </a:xfrm>
        </p:grpSpPr>
        <p:grpSp>
          <p:nvGrpSpPr>
            <p:cNvPr id="112" name="!!pijlterug">
              <a:extLst>
                <a:ext uri="{FF2B5EF4-FFF2-40B4-BE49-F238E27FC236}">
                  <a16:creationId xmlns:a16="http://schemas.microsoft.com/office/drawing/2014/main" id="{DBD7A053-CA76-50B6-8248-3856209374E0}"/>
                </a:ext>
              </a:extLst>
            </p:cNvPr>
            <p:cNvGrpSpPr/>
            <p:nvPr/>
          </p:nvGrpSpPr>
          <p:grpSpPr>
            <a:xfrm>
              <a:off x="5319729" y="3392507"/>
              <a:ext cx="836061" cy="523220"/>
              <a:chOff x="5319729" y="2943256"/>
              <a:chExt cx="1553925" cy="972471"/>
            </a:xfrm>
          </p:grpSpPr>
          <p:sp>
            <p:nvSpPr>
              <p:cNvPr id="114" name="Vrije vorm: vorm 113">
                <a:extLst>
                  <a:ext uri="{FF2B5EF4-FFF2-40B4-BE49-F238E27FC236}">
                    <a16:creationId xmlns:a16="http://schemas.microsoft.com/office/drawing/2014/main" id="{D425E962-970F-53FC-9E13-A70A42DC63BC}"/>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15" name="Graphic 19">
                <a:extLst>
                  <a:ext uri="{FF2B5EF4-FFF2-40B4-BE49-F238E27FC236}">
                    <a16:creationId xmlns:a16="http://schemas.microsoft.com/office/drawing/2014/main" id="{9D1577CA-FA5C-3C74-7C09-80DC169FD2DB}"/>
                  </a:ext>
                </a:extLst>
              </p:cNvPr>
              <p:cNvGrpSpPr/>
              <p:nvPr/>
            </p:nvGrpSpPr>
            <p:grpSpPr>
              <a:xfrm>
                <a:off x="5376853" y="3000226"/>
                <a:ext cx="1439731" cy="858354"/>
                <a:chOff x="5376853" y="3000226"/>
                <a:chExt cx="1439731" cy="858354"/>
              </a:xfrm>
            </p:grpSpPr>
            <p:grpSp>
              <p:nvGrpSpPr>
                <p:cNvPr id="116" name="Graphic 19">
                  <a:extLst>
                    <a:ext uri="{FF2B5EF4-FFF2-40B4-BE49-F238E27FC236}">
                      <a16:creationId xmlns:a16="http://schemas.microsoft.com/office/drawing/2014/main" id="{03912293-2CEB-B20F-2455-57A8C4FC137A}"/>
                    </a:ext>
                  </a:extLst>
                </p:cNvPr>
                <p:cNvGrpSpPr/>
                <p:nvPr/>
              </p:nvGrpSpPr>
              <p:grpSpPr>
                <a:xfrm>
                  <a:off x="5378317" y="3000226"/>
                  <a:ext cx="1435193" cy="853806"/>
                  <a:chOff x="5378317" y="3000226"/>
                  <a:chExt cx="1435193" cy="853806"/>
                </a:xfrm>
              </p:grpSpPr>
              <p:sp>
                <p:nvSpPr>
                  <p:cNvPr id="119" name="Vrije vorm: vorm 118">
                    <a:extLst>
                      <a:ext uri="{FF2B5EF4-FFF2-40B4-BE49-F238E27FC236}">
                        <a16:creationId xmlns:a16="http://schemas.microsoft.com/office/drawing/2014/main" id="{F24A1806-B44B-A83D-07D4-FBEBA4B9B4DE}"/>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54F7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0" name="Vrije vorm: vorm 119">
                    <a:extLst>
                      <a:ext uri="{FF2B5EF4-FFF2-40B4-BE49-F238E27FC236}">
                        <a16:creationId xmlns:a16="http://schemas.microsoft.com/office/drawing/2014/main" id="{0D4DACDE-EF26-E352-8550-D3E502D95A1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21" name="Vrije vorm: vorm 120">
                    <a:extLst>
                      <a:ext uri="{FF2B5EF4-FFF2-40B4-BE49-F238E27FC236}">
                        <a16:creationId xmlns:a16="http://schemas.microsoft.com/office/drawing/2014/main" id="{CEEBF370-9861-1A88-4CD6-6B259A193F71}"/>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2" name="Vrije vorm: vorm 121">
                    <a:extLst>
                      <a:ext uri="{FF2B5EF4-FFF2-40B4-BE49-F238E27FC236}">
                        <a16:creationId xmlns:a16="http://schemas.microsoft.com/office/drawing/2014/main" id="{2D437CD7-C23E-E748-282A-047CCDEADB09}"/>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3" name="Vrije vorm: vorm 122">
                    <a:extLst>
                      <a:ext uri="{FF2B5EF4-FFF2-40B4-BE49-F238E27FC236}">
                        <a16:creationId xmlns:a16="http://schemas.microsoft.com/office/drawing/2014/main" id="{A5E81D9D-49FD-1C1C-F0C5-47FC0980C15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4" name="Vrije vorm: vorm 123">
                    <a:extLst>
                      <a:ext uri="{FF2B5EF4-FFF2-40B4-BE49-F238E27FC236}">
                        <a16:creationId xmlns:a16="http://schemas.microsoft.com/office/drawing/2014/main" id="{163460DD-B012-ED9B-96BD-109FB0BF855F}"/>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7" name="Vrije vorm: vorm 116">
                  <a:extLst>
                    <a:ext uri="{FF2B5EF4-FFF2-40B4-BE49-F238E27FC236}">
                      <a16:creationId xmlns:a16="http://schemas.microsoft.com/office/drawing/2014/main" id="{6CBF52F7-C256-1C7F-8FF1-1ABB3FDBE050}"/>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8" name="Vrije vorm: vorm 117">
                  <a:extLst>
                    <a:ext uri="{FF2B5EF4-FFF2-40B4-BE49-F238E27FC236}">
                      <a16:creationId xmlns:a16="http://schemas.microsoft.com/office/drawing/2014/main" id="{460428D8-A7F7-38E7-4F72-18119C31F58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13" name="!!linkvorigedia">
              <a:hlinkClick r:id="rId6" action="ppaction://hlinksldjump"/>
              <a:extLst>
                <a:ext uri="{FF2B5EF4-FFF2-40B4-BE49-F238E27FC236}">
                  <a16:creationId xmlns:a16="http://schemas.microsoft.com/office/drawing/2014/main" id="{7F3A068F-7032-E128-996E-D1E7A06632E6}"/>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54" name="!!#deeljezomer">
            <a:hlinkClick r:id="rId7" action="ppaction://hlinksldjump"/>
            <a:extLst>
              <a:ext uri="{FF2B5EF4-FFF2-40B4-BE49-F238E27FC236}">
                <a16:creationId xmlns:a16="http://schemas.microsoft.com/office/drawing/2014/main" id="{B13BF380-F201-98B5-85B1-982916AFFF6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7941850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additive="base">
                                        <p:cTn id="7" dur="500" fill="hold"/>
                                        <p:tgtEl>
                                          <p:spTgt spid="64"/>
                                        </p:tgtEl>
                                        <p:attrNameLst>
                                          <p:attrName>ppt_x</p:attrName>
                                        </p:attrNameLst>
                                      </p:cBhvr>
                                      <p:tavLst>
                                        <p:tav tm="0">
                                          <p:val>
                                            <p:strVal val="1+#ppt_w/2"/>
                                          </p:val>
                                        </p:tav>
                                        <p:tav tm="100000">
                                          <p:val>
                                            <p:strVal val="#ppt_x"/>
                                          </p:val>
                                        </p:tav>
                                      </p:tavLst>
                                    </p:anim>
                                    <p:anim calcmode="lin" valueType="num">
                                      <p:cBhvr additive="base">
                                        <p:cTn id="8" dur="500" fill="hold"/>
                                        <p:tgtEl>
                                          <p:spTgt spid="6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5"/>
                                        </p:tgtEl>
                                        <p:attrNameLst>
                                          <p:attrName>style.visibility</p:attrName>
                                        </p:attrNameLst>
                                      </p:cBhvr>
                                      <p:to>
                                        <p:strVal val="visible"/>
                                      </p:to>
                                    </p:set>
                                    <p:anim calcmode="lin" valueType="num">
                                      <p:cBhvr additive="base">
                                        <p:cTn id="11" dur="500" fill="hold"/>
                                        <p:tgtEl>
                                          <p:spTgt spid="65"/>
                                        </p:tgtEl>
                                        <p:attrNameLst>
                                          <p:attrName>ppt_x</p:attrName>
                                        </p:attrNameLst>
                                      </p:cBhvr>
                                      <p:tavLst>
                                        <p:tav tm="0">
                                          <p:val>
                                            <p:strVal val="1+#ppt_w/2"/>
                                          </p:val>
                                        </p:tav>
                                        <p:tav tm="100000">
                                          <p:val>
                                            <p:strVal val="#ppt_x"/>
                                          </p:val>
                                        </p:tav>
                                      </p:tavLst>
                                    </p:anim>
                                    <p:anim calcmode="lin" valueType="num">
                                      <p:cBhvr additive="base">
                                        <p:cTn id="12" dur="500" fill="hold"/>
                                        <p:tgtEl>
                                          <p:spTgt spid="65"/>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0"/>
                                        </p:tgtEl>
                                        <p:attrNameLst>
                                          <p:attrName>style.visibility</p:attrName>
                                        </p:attrNameLst>
                                      </p:cBhvr>
                                      <p:to>
                                        <p:strVal val="visible"/>
                                      </p:to>
                                    </p:set>
                                    <p:anim calcmode="lin" valueType="num">
                                      <p:cBhvr>
                                        <p:cTn id="15" dur="500" fill="hold"/>
                                        <p:tgtEl>
                                          <p:spTgt spid="80"/>
                                        </p:tgtEl>
                                        <p:attrNameLst>
                                          <p:attrName>ppt_w</p:attrName>
                                        </p:attrNameLst>
                                      </p:cBhvr>
                                      <p:tavLst>
                                        <p:tav tm="0">
                                          <p:val>
                                            <p:fltVal val="0"/>
                                          </p:val>
                                        </p:tav>
                                        <p:tav tm="100000">
                                          <p:val>
                                            <p:strVal val="#ppt_w"/>
                                          </p:val>
                                        </p:tav>
                                      </p:tavLst>
                                    </p:anim>
                                    <p:anim calcmode="lin" valueType="num">
                                      <p:cBhvr>
                                        <p:cTn id="16" dur="500" fill="hold"/>
                                        <p:tgtEl>
                                          <p:spTgt spid="80"/>
                                        </p:tgtEl>
                                        <p:attrNameLst>
                                          <p:attrName>ppt_h</p:attrName>
                                        </p:attrNameLst>
                                      </p:cBhvr>
                                      <p:tavLst>
                                        <p:tav tm="0">
                                          <p:val>
                                            <p:fltVal val="0"/>
                                          </p:val>
                                        </p:tav>
                                        <p:tav tm="100000">
                                          <p:val>
                                            <p:strVal val="#ppt_h"/>
                                          </p:val>
                                        </p:tav>
                                      </p:tavLst>
                                    </p:anim>
                                    <p:animEffect transition="in" filter="fade">
                                      <p:cBhvr>
                                        <p:cTn id="17" dur="500"/>
                                        <p:tgtEl>
                                          <p:spTgt spid="8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81"/>
                                        </p:tgtEl>
                                        <p:attrNameLst>
                                          <p:attrName>style.visibility</p:attrName>
                                        </p:attrNameLst>
                                      </p:cBhvr>
                                      <p:to>
                                        <p:strVal val="visible"/>
                                      </p:to>
                                    </p:set>
                                    <p:anim calcmode="lin" valueType="num">
                                      <p:cBhvr>
                                        <p:cTn id="20" dur="500" fill="hold"/>
                                        <p:tgtEl>
                                          <p:spTgt spid="81"/>
                                        </p:tgtEl>
                                        <p:attrNameLst>
                                          <p:attrName>ppt_w</p:attrName>
                                        </p:attrNameLst>
                                      </p:cBhvr>
                                      <p:tavLst>
                                        <p:tav tm="0">
                                          <p:val>
                                            <p:fltVal val="0"/>
                                          </p:val>
                                        </p:tav>
                                        <p:tav tm="100000">
                                          <p:val>
                                            <p:strVal val="#ppt_w"/>
                                          </p:val>
                                        </p:tav>
                                      </p:tavLst>
                                    </p:anim>
                                    <p:anim calcmode="lin" valueType="num">
                                      <p:cBhvr>
                                        <p:cTn id="21" dur="500" fill="hold"/>
                                        <p:tgtEl>
                                          <p:spTgt spid="81"/>
                                        </p:tgtEl>
                                        <p:attrNameLst>
                                          <p:attrName>ppt_h</p:attrName>
                                        </p:attrNameLst>
                                      </p:cBhvr>
                                      <p:tavLst>
                                        <p:tav tm="0">
                                          <p:val>
                                            <p:fltVal val="0"/>
                                          </p:val>
                                        </p:tav>
                                        <p:tav tm="100000">
                                          <p:val>
                                            <p:strVal val="#ppt_h"/>
                                          </p:val>
                                        </p:tav>
                                      </p:tavLst>
                                    </p:anim>
                                    <p:animEffect transition="in" filter="fade">
                                      <p:cBhvr>
                                        <p:cTn id="22" dur="500"/>
                                        <p:tgtEl>
                                          <p:spTgt spid="81"/>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82"/>
                                        </p:tgtEl>
                                        <p:attrNameLst>
                                          <p:attrName>style.visibility</p:attrName>
                                        </p:attrNameLst>
                                      </p:cBhvr>
                                      <p:to>
                                        <p:strVal val="visible"/>
                                      </p:to>
                                    </p:set>
                                    <p:anim calcmode="lin" valueType="num">
                                      <p:cBhvr>
                                        <p:cTn id="25" dur="500" fill="hold"/>
                                        <p:tgtEl>
                                          <p:spTgt spid="82"/>
                                        </p:tgtEl>
                                        <p:attrNameLst>
                                          <p:attrName>ppt_w</p:attrName>
                                        </p:attrNameLst>
                                      </p:cBhvr>
                                      <p:tavLst>
                                        <p:tav tm="0">
                                          <p:val>
                                            <p:fltVal val="0"/>
                                          </p:val>
                                        </p:tav>
                                        <p:tav tm="100000">
                                          <p:val>
                                            <p:strVal val="#ppt_w"/>
                                          </p:val>
                                        </p:tav>
                                      </p:tavLst>
                                    </p:anim>
                                    <p:anim calcmode="lin" valueType="num">
                                      <p:cBhvr>
                                        <p:cTn id="26" dur="500" fill="hold"/>
                                        <p:tgtEl>
                                          <p:spTgt spid="82"/>
                                        </p:tgtEl>
                                        <p:attrNameLst>
                                          <p:attrName>ppt_h</p:attrName>
                                        </p:attrNameLst>
                                      </p:cBhvr>
                                      <p:tavLst>
                                        <p:tav tm="0">
                                          <p:val>
                                            <p:fltVal val="0"/>
                                          </p:val>
                                        </p:tav>
                                        <p:tav tm="100000">
                                          <p:val>
                                            <p:strVal val="#ppt_h"/>
                                          </p:val>
                                        </p:tav>
                                      </p:tavLst>
                                    </p:anim>
                                    <p:animEffect transition="in" filter="fade">
                                      <p:cBhvr>
                                        <p:cTn id="27" dur="500"/>
                                        <p:tgtEl>
                                          <p:spTgt spid="82"/>
                                        </p:tgtEl>
                                      </p:cBhvr>
                                    </p:animEffect>
                                  </p:childTnLst>
                                </p:cTn>
                              </p:par>
                              <p:par>
                                <p:cTn id="28" presetID="6" presetClass="emph" presetSubtype="0" autoRev="1" fill="hold" grpId="1" nodeType="withEffect">
                                  <p:stCondLst>
                                    <p:cond delay="400"/>
                                  </p:stCondLst>
                                  <p:childTnLst>
                                    <p:animScale>
                                      <p:cBhvr>
                                        <p:cTn id="29" dur="200" fill="hold"/>
                                        <p:tgtEl>
                                          <p:spTgt spid="81"/>
                                        </p:tgtEl>
                                      </p:cBhvr>
                                      <p:by x="105000" y="105000"/>
                                    </p:animScale>
                                  </p:childTnLst>
                                </p:cTn>
                              </p:par>
                              <p:par>
                                <p:cTn id="30" presetID="6" presetClass="emph" presetSubtype="0" autoRev="1" fill="hold" grpId="1" nodeType="withEffect">
                                  <p:stCondLst>
                                    <p:cond delay="400"/>
                                  </p:stCondLst>
                                  <p:childTnLst>
                                    <p:animScale>
                                      <p:cBhvr>
                                        <p:cTn id="31" dur="200" fill="hold"/>
                                        <p:tgtEl>
                                          <p:spTgt spid="82"/>
                                        </p:tgtEl>
                                      </p:cBhvr>
                                      <p:by x="105000" y="105000"/>
                                    </p:animScale>
                                  </p:childTnLst>
                                </p:cTn>
                              </p:par>
                              <p:par>
                                <p:cTn id="32" presetID="6" presetClass="emph" presetSubtype="0" autoRev="1" fill="hold" nodeType="withEffect">
                                  <p:stCondLst>
                                    <p:cond delay="400"/>
                                  </p:stCondLst>
                                  <p:childTnLst>
                                    <p:animScale>
                                      <p:cBhvr>
                                        <p:cTn id="33" dur="200" fill="hold"/>
                                        <p:tgtEl>
                                          <p:spTgt spid="80"/>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10"/>
                                        </p:tgtEl>
                                        <p:attrNameLst>
                                          <p:attrName>style.visibility</p:attrName>
                                        </p:attrNameLst>
                                      </p:cBhvr>
                                      <p:to>
                                        <p:strVal val="visible"/>
                                      </p:to>
                                    </p:set>
                                    <p:anim calcmode="lin" valueType="num">
                                      <p:cBhvr additive="base">
                                        <p:cTn id="36" dur="500" fill="hold"/>
                                        <p:tgtEl>
                                          <p:spTgt spid="110"/>
                                        </p:tgtEl>
                                        <p:attrNameLst>
                                          <p:attrName>ppt_x</p:attrName>
                                        </p:attrNameLst>
                                      </p:cBhvr>
                                      <p:tavLst>
                                        <p:tav tm="0">
                                          <p:val>
                                            <p:strVal val="1+#ppt_w/2"/>
                                          </p:val>
                                        </p:tav>
                                        <p:tav tm="100000">
                                          <p:val>
                                            <p:strVal val="#ppt_x"/>
                                          </p:val>
                                        </p:tav>
                                      </p:tavLst>
                                    </p:anim>
                                    <p:anim calcmode="lin" valueType="num">
                                      <p:cBhvr additive="base">
                                        <p:cTn id="37" dur="500" fill="hold"/>
                                        <p:tgtEl>
                                          <p:spTgt spid="110"/>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9"/>
                                        </p:tgtEl>
                                        <p:attrNameLst>
                                          <p:attrName>style.visibility</p:attrName>
                                        </p:attrNameLst>
                                      </p:cBhvr>
                                      <p:to>
                                        <p:strVal val="visible"/>
                                      </p:to>
                                    </p:set>
                                    <p:anim calcmode="lin" valueType="num">
                                      <p:cBhvr additive="base">
                                        <p:cTn id="40" dur="500" fill="hold"/>
                                        <p:tgtEl>
                                          <p:spTgt spid="109"/>
                                        </p:tgtEl>
                                        <p:attrNameLst>
                                          <p:attrName>ppt_x</p:attrName>
                                        </p:attrNameLst>
                                      </p:cBhvr>
                                      <p:tavLst>
                                        <p:tav tm="0">
                                          <p:val>
                                            <p:strVal val="1+#ppt_w/2"/>
                                          </p:val>
                                        </p:tav>
                                        <p:tav tm="100000">
                                          <p:val>
                                            <p:strVal val="#ppt_x"/>
                                          </p:val>
                                        </p:tav>
                                      </p:tavLst>
                                    </p:anim>
                                    <p:anim calcmode="lin" valueType="num">
                                      <p:cBhvr additive="base">
                                        <p:cTn id="41" dur="500" fill="hold"/>
                                        <p:tgtEl>
                                          <p:spTgt spid="109"/>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4"/>
                                        </p:tgtEl>
                                        <p:attrNameLst>
                                          <p:attrName>style.visibility</p:attrName>
                                        </p:attrNameLst>
                                      </p:cBhvr>
                                      <p:to>
                                        <p:strVal val="visible"/>
                                      </p:to>
                                    </p:set>
                                    <p:anim calcmode="lin" valueType="num">
                                      <p:cBhvr>
                                        <p:cTn id="44" dur="500" fill="hold"/>
                                        <p:tgtEl>
                                          <p:spTgt spid="54"/>
                                        </p:tgtEl>
                                        <p:attrNameLst>
                                          <p:attrName>ppt_w</p:attrName>
                                        </p:attrNameLst>
                                      </p:cBhvr>
                                      <p:tavLst>
                                        <p:tav tm="0">
                                          <p:val>
                                            <p:fltVal val="0"/>
                                          </p:val>
                                        </p:tav>
                                        <p:tav tm="100000">
                                          <p:val>
                                            <p:strVal val="#ppt_w"/>
                                          </p:val>
                                        </p:tav>
                                      </p:tavLst>
                                    </p:anim>
                                    <p:anim calcmode="lin" valueType="num">
                                      <p:cBhvr>
                                        <p:cTn id="45" dur="500" fill="hold"/>
                                        <p:tgtEl>
                                          <p:spTgt spid="54"/>
                                        </p:tgtEl>
                                        <p:attrNameLst>
                                          <p:attrName>ppt_h</p:attrName>
                                        </p:attrNameLst>
                                      </p:cBhvr>
                                      <p:tavLst>
                                        <p:tav tm="0">
                                          <p:val>
                                            <p:fltVal val="0"/>
                                          </p:val>
                                        </p:tav>
                                        <p:tav tm="100000">
                                          <p:val>
                                            <p:strVal val="#ppt_h"/>
                                          </p:val>
                                        </p:tav>
                                      </p:tavLst>
                                    </p:anim>
                                    <p:anim calcmode="lin" valueType="num">
                                      <p:cBhvr>
                                        <p:cTn id="46" dur="500" fill="hold"/>
                                        <p:tgtEl>
                                          <p:spTgt spid="54"/>
                                        </p:tgtEl>
                                        <p:attrNameLst>
                                          <p:attrName>style.rotation</p:attrName>
                                        </p:attrNameLst>
                                      </p:cBhvr>
                                      <p:tavLst>
                                        <p:tav tm="0">
                                          <p:val>
                                            <p:fltVal val="360"/>
                                          </p:val>
                                        </p:tav>
                                        <p:tav tm="100000">
                                          <p:val>
                                            <p:fltVal val="0"/>
                                          </p:val>
                                        </p:tav>
                                      </p:tavLst>
                                    </p:anim>
                                    <p:animEffect transition="in" filter="fade">
                                      <p:cBhvr>
                                        <p:cTn id="47" dur="500"/>
                                        <p:tgtEl>
                                          <p:spTgt spid="54"/>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4"/>
                                        </p:tgtEl>
                                        <p:attrNameLst>
                                          <p:attrName>r</p:attrName>
                                        </p:attrNameLst>
                                      </p:cBhvr>
                                    </p:animRot>
                                    <p:animRot by="-240000">
                                      <p:cBhvr>
                                        <p:cTn id="50" dur="100" fill="hold">
                                          <p:stCondLst>
                                            <p:cond delay="100"/>
                                          </p:stCondLst>
                                        </p:cTn>
                                        <p:tgtEl>
                                          <p:spTgt spid="54"/>
                                        </p:tgtEl>
                                        <p:attrNameLst>
                                          <p:attrName>r</p:attrName>
                                        </p:attrNameLst>
                                      </p:cBhvr>
                                    </p:animRot>
                                    <p:animRot by="240000">
                                      <p:cBhvr>
                                        <p:cTn id="51" dur="100" fill="hold">
                                          <p:stCondLst>
                                            <p:cond delay="200"/>
                                          </p:stCondLst>
                                        </p:cTn>
                                        <p:tgtEl>
                                          <p:spTgt spid="54"/>
                                        </p:tgtEl>
                                        <p:attrNameLst>
                                          <p:attrName>r</p:attrName>
                                        </p:attrNameLst>
                                      </p:cBhvr>
                                    </p:animRot>
                                    <p:animRot by="-240000">
                                      <p:cBhvr>
                                        <p:cTn id="52" dur="100" fill="hold">
                                          <p:stCondLst>
                                            <p:cond delay="300"/>
                                          </p:stCondLst>
                                        </p:cTn>
                                        <p:tgtEl>
                                          <p:spTgt spid="54"/>
                                        </p:tgtEl>
                                        <p:attrNameLst>
                                          <p:attrName>r</p:attrName>
                                        </p:attrNameLst>
                                      </p:cBhvr>
                                    </p:animRot>
                                    <p:animRot by="120000">
                                      <p:cBhvr>
                                        <p:cTn id="53" dur="100" fill="hold">
                                          <p:stCondLst>
                                            <p:cond delay="400"/>
                                          </p:stCondLst>
                                        </p:cTn>
                                        <p:tgtEl>
                                          <p:spTgt spid="5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81" grpId="0" animBg="1"/>
      <p:bldP spid="81" grpId="1" animBg="1"/>
      <p:bldP spid="82" grpId="0" animBg="1"/>
      <p:bldP spid="82" grpId="1" animBg="1"/>
      <p:bldP spid="109" grpId="0"/>
      <p:bldP spid="110" grpId="0"/>
    </p:bldLst>
  </p:timing>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BG_achter">
            <a:extLst>
              <a:ext uri="{FF2B5EF4-FFF2-40B4-BE49-F238E27FC236}">
                <a16:creationId xmlns:a16="http://schemas.microsoft.com/office/drawing/2014/main" id="{600FE8FF-7F02-5019-5ADB-08A7CDDD8BAB}"/>
              </a:ext>
            </a:extLst>
          </p:cNvPr>
          <p:cNvSpPr/>
          <p:nvPr/>
        </p:nvSpPr>
        <p:spPr>
          <a:xfrm>
            <a:off x="205946" y="197708"/>
            <a:ext cx="11780108" cy="6462584"/>
          </a:xfrm>
          <a:prstGeom prst="rect">
            <a:avLst/>
          </a:prstGeom>
          <a:solidFill>
            <a:srgbClr val="FFC5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grpSp>
        <p:nvGrpSpPr>
          <p:cNvPr id="7" name="Groep 6">
            <a:extLst>
              <a:ext uri="{FF2B5EF4-FFF2-40B4-BE49-F238E27FC236}">
                <a16:creationId xmlns:a16="http://schemas.microsoft.com/office/drawing/2014/main" id="{69D16D81-440E-E857-ABAD-456E72EF3BE6}"/>
              </a:ext>
            </a:extLst>
          </p:cNvPr>
          <p:cNvGrpSpPr/>
          <p:nvPr/>
        </p:nvGrpSpPr>
        <p:grpSpPr>
          <a:xfrm>
            <a:off x="205946" y="4830184"/>
            <a:ext cx="11780109" cy="1838834"/>
            <a:chOff x="2853383" y="4796135"/>
            <a:chExt cx="9144000" cy="1872883"/>
          </a:xfrm>
          <a:solidFill>
            <a:srgbClr val="FFDC79"/>
          </a:solidFill>
        </p:grpSpPr>
        <p:sp>
          <p:nvSpPr>
            <p:cNvPr id="8" name="Vrije vorm: vorm 7">
              <a:extLst>
                <a:ext uri="{FF2B5EF4-FFF2-40B4-BE49-F238E27FC236}">
                  <a16:creationId xmlns:a16="http://schemas.microsoft.com/office/drawing/2014/main" id="{DFDEDFE6-78D1-F936-68C1-22EC199C8066}"/>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Vrije vorm: vorm 8">
              <a:extLst>
                <a:ext uri="{FF2B5EF4-FFF2-40B4-BE49-F238E27FC236}">
                  <a16:creationId xmlns:a16="http://schemas.microsoft.com/office/drawing/2014/main" id="{814AD491-6861-AF03-B641-70EE006AE610}"/>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dwarsdoorde">
            <a:extLst>
              <a:ext uri="{FF2B5EF4-FFF2-40B4-BE49-F238E27FC236}">
                <a16:creationId xmlns:a16="http://schemas.microsoft.com/office/drawing/2014/main" id="{F38F8BCC-6680-76D8-2AF6-A2F35D1FC950}"/>
              </a:ext>
            </a:extLst>
          </p:cNvPr>
          <p:cNvSpPr/>
          <p:nvPr/>
        </p:nvSpPr>
        <p:spPr>
          <a:xfrm>
            <a:off x="-638702" y="1080711"/>
            <a:ext cx="5968472" cy="6341066"/>
          </a:xfrm>
          <a:custGeom>
            <a:avLst/>
            <a:gdLst>
              <a:gd name="connsiteX0" fmla="*/ 476103 w 5968472"/>
              <a:gd name="connsiteY0" fmla="*/ 4870769 h 6341066"/>
              <a:gd name="connsiteX1" fmla="*/ 4234096 w 5968472"/>
              <a:gd name="connsiteY1" fmla="*/ 6126806 h 6341066"/>
              <a:gd name="connsiteX2" fmla="*/ 5811384 w 5968472"/>
              <a:gd name="connsiteY2" fmla="*/ 2546812 h 6341066"/>
              <a:gd name="connsiteX3" fmla="*/ 3904169 w 5968472"/>
              <a:gd name="connsiteY3" fmla="*/ 539756 h 6341066"/>
              <a:gd name="connsiteX4" fmla="*/ 2127190 w 5968472"/>
              <a:gd name="connsiteY4" fmla="*/ 2902 h 6341066"/>
              <a:gd name="connsiteX5" fmla="*/ 1027431 w 5968472"/>
              <a:gd name="connsiteY5" fmla="*/ 486216 h 6341066"/>
              <a:gd name="connsiteX6" fmla="*/ 454398 w 5968472"/>
              <a:gd name="connsiteY6" fmla="*/ 1109894 h 6341066"/>
              <a:gd name="connsiteX7" fmla="*/ 24623 w 5968472"/>
              <a:gd name="connsiteY7" fmla="*/ 3490285 h 6341066"/>
              <a:gd name="connsiteX8" fmla="*/ 476103 w 5968472"/>
              <a:gd name="connsiteY8" fmla="*/ 4872214 h 6341066"/>
              <a:gd name="connsiteX9" fmla="*/ 476103 w 5968472"/>
              <a:gd name="connsiteY9" fmla="*/ 4870769 h 6341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68472" h="6341066" fill="none" extrusionOk="0">
                <a:moveTo>
                  <a:pt x="476103" y="4870769"/>
                </a:moveTo>
                <a:cubicBezTo>
                  <a:pt x="1205459" y="6085760"/>
                  <a:pt x="2856184" y="6689339"/>
                  <a:pt x="4234096" y="6126806"/>
                </a:cubicBezTo>
                <a:cubicBezTo>
                  <a:pt x="5464231" y="5579623"/>
                  <a:pt x="6316147" y="3917886"/>
                  <a:pt x="5811384" y="2546812"/>
                </a:cubicBezTo>
                <a:cubicBezTo>
                  <a:pt x="5596019" y="1565161"/>
                  <a:pt x="4724173" y="974913"/>
                  <a:pt x="3904169" y="539756"/>
                </a:cubicBezTo>
                <a:cubicBezTo>
                  <a:pt x="3314423" y="244935"/>
                  <a:pt x="2636186" y="13183"/>
                  <a:pt x="2127190" y="2902"/>
                </a:cubicBezTo>
                <a:cubicBezTo>
                  <a:pt x="1709984" y="32807"/>
                  <a:pt x="1297855" y="181644"/>
                  <a:pt x="1027431" y="486216"/>
                </a:cubicBezTo>
                <a:cubicBezTo>
                  <a:pt x="811956" y="663224"/>
                  <a:pt x="618867" y="856530"/>
                  <a:pt x="454398" y="1109894"/>
                </a:cubicBezTo>
                <a:cubicBezTo>
                  <a:pt x="106491" y="1827674"/>
                  <a:pt x="-110836" y="2866719"/>
                  <a:pt x="24623" y="3490285"/>
                </a:cubicBezTo>
                <a:cubicBezTo>
                  <a:pt x="56849" y="3965724"/>
                  <a:pt x="143722" y="4451124"/>
                  <a:pt x="476103" y="4872214"/>
                </a:cubicBezTo>
                <a:cubicBezTo>
                  <a:pt x="476090" y="4871984"/>
                  <a:pt x="476167" y="4871146"/>
                  <a:pt x="476103" y="4870769"/>
                </a:cubicBezTo>
                <a:close/>
              </a:path>
              <a:path w="5968472" h="6341066" stroke="0" extrusionOk="0">
                <a:moveTo>
                  <a:pt x="476103" y="4870769"/>
                </a:moveTo>
                <a:cubicBezTo>
                  <a:pt x="1181628" y="6371216"/>
                  <a:pt x="2858279" y="6856753"/>
                  <a:pt x="4234096" y="6126806"/>
                </a:cubicBezTo>
                <a:cubicBezTo>
                  <a:pt x="5624124" y="5657422"/>
                  <a:pt x="6435967" y="3715434"/>
                  <a:pt x="5811384" y="2546812"/>
                </a:cubicBezTo>
                <a:cubicBezTo>
                  <a:pt x="5530626" y="1710662"/>
                  <a:pt x="4713983" y="1196525"/>
                  <a:pt x="3904169" y="539756"/>
                </a:cubicBezTo>
                <a:cubicBezTo>
                  <a:pt x="3370429" y="225928"/>
                  <a:pt x="2676430" y="-6124"/>
                  <a:pt x="2127190" y="2902"/>
                </a:cubicBezTo>
                <a:cubicBezTo>
                  <a:pt x="1699105" y="-52620"/>
                  <a:pt x="1330544" y="191012"/>
                  <a:pt x="1027431" y="486216"/>
                </a:cubicBezTo>
                <a:cubicBezTo>
                  <a:pt x="831833" y="664437"/>
                  <a:pt x="554847" y="834018"/>
                  <a:pt x="454398" y="1109894"/>
                </a:cubicBezTo>
                <a:cubicBezTo>
                  <a:pt x="70098" y="1704634"/>
                  <a:pt x="-152619" y="2783962"/>
                  <a:pt x="24623" y="3490285"/>
                </a:cubicBezTo>
                <a:cubicBezTo>
                  <a:pt x="42827" y="3976820"/>
                  <a:pt x="227064" y="4486422"/>
                  <a:pt x="476103" y="4872214"/>
                </a:cubicBezTo>
                <a:cubicBezTo>
                  <a:pt x="476135" y="4871992"/>
                  <a:pt x="476040" y="4871373"/>
                  <a:pt x="476103" y="487076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dirty="0"/>
          </a:p>
        </p:txBody>
      </p:sp>
      <p:sp>
        <p:nvSpPr>
          <p:cNvPr id="4" name="!!fotodwarsdoorde">
            <a:extLst>
              <a:ext uri="{FF2B5EF4-FFF2-40B4-BE49-F238E27FC236}">
                <a16:creationId xmlns:a16="http://schemas.microsoft.com/office/drawing/2014/main" id="{9D9B4FB9-A226-4934-4C17-6ED705A35963}"/>
              </a:ext>
            </a:extLst>
          </p:cNvPr>
          <p:cNvSpPr/>
          <p:nvPr/>
        </p:nvSpPr>
        <p:spPr>
          <a:xfrm>
            <a:off x="-531122" y="1217192"/>
            <a:ext cx="5731800" cy="6089620"/>
          </a:xfrm>
          <a:custGeom>
            <a:avLst/>
            <a:gdLst>
              <a:gd name="connsiteX0" fmla="*/ 457223 w 5731800"/>
              <a:gd name="connsiteY0" fmla="*/ 4677625 h 6089620"/>
              <a:gd name="connsiteX1" fmla="*/ 4066198 w 5731800"/>
              <a:gd name="connsiteY1" fmla="*/ 5883856 h 6089620"/>
              <a:gd name="connsiteX2" fmla="*/ 5580941 w 5731800"/>
              <a:gd name="connsiteY2" fmla="*/ 2445821 h 6089620"/>
              <a:gd name="connsiteX3" fmla="*/ 3749354 w 5731800"/>
              <a:gd name="connsiteY3" fmla="*/ 518353 h 6089620"/>
              <a:gd name="connsiteX4" fmla="*/ 2042839 w 5731800"/>
              <a:gd name="connsiteY4" fmla="*/ 2787 h 6089620"/>
              <a:gd name="connsiteX5" fmla="*/ 986689 w 5731800"/>
              <a:gd name="connsiteY5" fmla="*/ 466936 h 6089620"/>
              <a:gd name="connsiteX6" fmla="*/ 436380 w 5731800"/>
              <a:gd name="connsiteY6" fmla="*/ 1065882 h 6089620"/>
              <a:gd name="connsiteX7" fmla="*/ 23647 w 5731800"/>
              <a:gd name="connsiteY7" fmla="*/ 3351882 h 6089620"/>
              <a:gd name="connsiteX8" fmla="*/ 457223 w 5731800"/>
              <a:gd name="connsiteY8" fmla="*/ 4679014 h 6089620"/>
              <a:gd name="connsiteX9" fmla="*/ 457223 w 5731800"/>
              <a:gd name="connsiteY9" fmla="*/ 4677625 h 608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31800" h="6089620" fill="none" extrusionOk="0">
                <a:moveTo>
                  <a:pt x="457223" y="4677625"/>
                </a:moveTo>
                <a:cubicBezTo>
                  <a:pt x="1055440" y="5717683"/>
                  <a:pt x="2515556" y="6428899"/>
                  <a:pt x="4066198" y="5883856"/>
                </a:cubicBezTo>
                <a:cubicBezTo>
                  <a:pt x="5199893" y="5365502"/>
                  <a:pt x="6075975" y="3956451"/>
                  <a:pt x="5580941" y="2445821"/>
                </a:cubicBezTo>
                <a:cubicBezTo>
                  <a:pt x="5364759" y="1511298"/>
                  <a:pt x="4534243" y="954149"/>
                  <a:pt x="3749354" y="518353"/>
                </a:cubicBezTo>
                <a:cubicBezTo>
                  <a:pt x="3213438" y="223392"/>
                  <a:pt x="2614675" y="-18102"/>
                  <a:pt x="2042839" y="2787"/>
                </a:cubicBezTo>
                <a:cubicBezTo>
                  <a:pt x="1637115" y="43910"/>
                  <a:pt x="1253252" y="178787"/>
                  <a:pt x="986689" y="466936"/>
                </a:cubicBezTo>
                <a:cubicBezTo>
                  <a:pt x="762755" y="621674"/>
                  <a:pt x="609900" y="813526"/>
                  <a:pt x="436380" y="1065882"/>
                </a:cubicBezTo>
                <a:cubicBezTo>
                  <a:pt x="83472" y="1738874"/>
                  <a:pt x="-103844" y="2746343"/>
                  <a:pt x="23647" y="3351882"/>
                </a:cubicBezTo>
                <a:cubicBezTo>
                  <a:pt x="43254" y="3802323"/>
                  <a:pt x="180858" y="4275403"/>
                  <a:pt x="457223" y="4679014"/>
                </a:cubicBezTo>
                <a:cubicBezTo>
                  <a:pt x="457298" y="4678326"/>
                  <a:pt x="457291" y="4678259"/>
                  <a:pt x="457223" y="4677625"/>
                </a:cubicBezTo>
                <a:close/>
              </a:path>
              <a:path w="5731800" h="6089620" stroke="0" extrusionOk="0">
                <a:moveTo>
                  <a:pt x="457223" y="4677625"/>
                </a:moveTo>
                <a:cubicBezTo>
                  <a:pt x="1142968" y="6061256"/>
                  <a:pt x="2747440" y="6576232"/>
                  <a:pt x="4066198" y="5883856"/>
                </a:cubicBezTo>
                <a:cubicBezTo>
                  <a:pt x="5488920" y="5558382"/>
                  <a:pt x="6173687" y="3578623"/>
                  <a:pt x="5580941" y="2445821"/>
                </a:cubicBezTo>
                <a:cubicBezTo>
                  <a:pt x="5304075" y="1636186"/>
                  <a:pt x="4527265" y="1141158"/>
                  <a:pt x="3749354" y="518353"/>
                </a:cubicBezTo>
                <a:cubicBezTo>
                  <a:pt x="3241810" y="216354"/>
                  <a:pt x="2533463" y="5675"/>
                  <a:pt x="2042839" y="2787"/>
                </a:cubicBezTo>
                <a:cubicBezTo>
                  <a:pt x="1640886" y="-823"/>
                  <a:pt x="1316393" y="140213"/>
                  <a:pt x="986689" y="466936"/>
                </a:cubicBezTo>
                <a:cubicBezTo>
                  <a:pt x="804650" y="606934"/>
                  <a:pt x="562353" y="826391"/>
                  <a:pt x="436380" y="1065882"/>
                </a:cubicBezTo>
                <a:cubicBezTo>
                  <a:pt x="69850" y="1622268"/>
                  <a:pt x="-116677" y="2655636"/>
                  <a:pt x="23647" y="3351882"/>
                </a:cubicBezTo>
                <a:cubicBezTo>
                  <a:pt x="51698" y="3819023"/>
                  <a:pt x="216643" y="4297085"/>
                  <a:pt x="457223" y="4679014"/>
                </a:cubicBezTo>
                <a:cubicBezTo>
                  <a:pt x="457183" y="4678545"/>
                  <a:pt x="457160" y="4677933"/>
                  <a:pt x="457223" y="4677625"/>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 name="!!dwarsdoorde">
            <a:extLst>
              <a:ext uri="{FF2B5EF4-FFF2-40B4-BE49-F238E27FC236}">
                <a16:creationId xmlns:a16="http://schemas.microsoft.com/office/drawing/2014/main" id="{7088E224-0F6A-01B7-7114-2A010C77A8C6}"/>
              </a:ext>
            </a:extLst>
          </p:cNvPr>
          <p:cNvSpPr/>
          <p:nvPr/>
        </p:nvSpPr>
        <p:spPr>
          <a:xfrm>
            <a:off x="5792261" y="655806"/>
            <a:ext cx="4327735" cy="1360696"/>
          </a:xfrm>
          <a:prstGeom prst="roundRect">
            <a:avLst/>
          </a:prstGeom>
          <a:solidFill>
            <a:srgbClr val="C894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prstClr val="white"/>
                </a:solidFill>
                <a:latin typeface="Montserrat SemiBold"/>
              </a:rPr>
              <a:t>Dwars door de Maasvallei</a:t>
            </a:r>
            <a:endParaRPr lang="nl-BE" sz="4000" dirty="0">
              <a:solidFill>
                <a:prstClr val="white"/>
              </a:solidFill>
              <a:latin typeface="Montserrat SemiBold"/>
            </a:endParaRPr>
          </a:p>
        </p:txBody>
      </p:sp>
      <p:sp>
        <p:nvSpPr>
          <p:cNvPr id="10" name="!!foto1_element">
            <a:extLst>
              <a:ext uri="{FF2B5EF4-FFF2-40B4-BE49-F238E27FC236}">
                <a16:creationId xmlns:a16="http://schemas.microsoft.com/office/drawing/2014/main" id="{C8ABBB65-8FA5-F25C-7F31-ED64D53D55B4}"/>
              </a:ext>
            </a:extLst>
          </p:cNvPr>
          <p:cNvSpPr/>
          <p:nvPr/>
        </p:nvSpPr>
        <p:spPr>
          <a:xfrm>
            <a:off x="3764916" y="2578279"/>
            <a:ext cx="3086684" cy="3279380"/>
          </a:xfrm>
          <a:custGeom>
            <a:avLst/>
            <a:gdLst>
              <a:gd name="connsiteX0" fmla="*/ 246223 w 3086684"/>
              <a:gd name="connsiteY0" fmla="*/ 2518993 h 3279380"/>
              <a:gd name="connsiteX1" fmla="*/ 2189725 w 3086684"/>
              <a:gd name="connsiteY1" fmla="*/ 3168572 h 3279380"/>
              <a:gd name="connsiteX2" fmla="*/ 3005443 w 3086684"/>
              <a:gd name="connsiteY2" fmla="*/ 1317123 h 3279380"/>
              <a:gd name="connsiteX3" fmla="*/ 2019099 w 3086684"/>
              <a:gd name="connsiteY3" fmla="*/ 279143 h 3279380"/>
              <a:gd name="connsiteX4" fmla="*/ 1100107 w 3086684"/>
              <a:gd name="connsiteY4" fmla="*/ 1501 h 3279380"/>
              <a:gd name="connsiteX5" fmla="*/ 531351 w 3086684"/>
              <a:gd name="connsiteY5" fmla="*/ 251454 h 3279380"/>
              <a:gd name="connsiteX6" fmla="*/ 234999 w 3086684"/>
              <a:gd name="connsiteY6" fmla="*/ 573998 h 3279380"/>
              <a:gd name="connsiteX7" fmla="*/ 12734 w 3086684"/>
              <a:gd name="connsiteY7" fmla="*/ 1805054 h 3279380"/>
              <a:gd name="connsiteX8" fmla="*/ 246223 w 3086684"/>
              <a:gd name="connsiteY8" fmla="*/ 2519741 h 3279380"/>
              <a:gd name="connsiteX9" fmla="*/ 246223 w 3086684"/>
              <a:gd name="connsiteY9" fmla="*/ 2518993 h 327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86684" h="3279380" fill="none" extrusionOk="0">
                <a:moveTo>
                  <a:pt x="246223" y="2518993"/>
                </a:moveTo>
                <a:cubicBezTo>
                  <a:pt x="603035" y="3122065"/>
                  <a:pt x="1421074" y="3460682"/>
                  <a:pt x="2189725" y="3168572"/>
                </a:cubicBezTo>
                <a:cubicBezTo>
                  <a:pt x="2812725" y="2887561"/>
                  <a:pt x="3271638" y="2123268"/>
                  <a:pt x="3005443" y="1317123"/>
                </a:cubicBezTo>
                <a:cubicBezTo>
                  <a:pt x="2896157" y="807613"/>
                  <a:pt x="2451938" y="443880"/>
                  <a:pt x="2019099" y="279143"/>
                </a:cubicBezTo>
                <a:cubicBezTo>
                  <a:pt x="1703905" y="130635"/>
                  <a:pt x="1413217" y="-11662"/>
                  <a:pt x="1100107" y="1501"/>
                </a:cubicBezTo>
                <a:cubicBezTo>
                  <a:pt x="873245" y="44163"/>
                  <a:pt x="649055" y="79910"/>
                  <a:pt x="531351" y="251454"/>
                </a:cubicBezTo>
                <a:cubicBezTo>
                  <a:pt x="419830" y="342919"/>
                  <a:pt x="321791" y="441960"/>
                  <a:pt x="234999" y="573998"/>
                </a:cubicBezTo>
                <a:cubicBezTo>
                  <a:pt x="45041" y="936496"/>
                  <a:pt x="-50393" y="1464687"/>
                  <a:pt x="12734" y="1805054"/>
                </a:cubicBezTo>
                <a:cubicBezTo>
                  <a:pt x="17286" y="2044369"/>
                  <a:pt x="72296" y="2301929"/>
                  <a:pt x="246223" y="2519741"/>
                </a:cubicBezTo>
                <a:cubicBezTo>
                  <a:pt x="246215" y="2519590"/>
                  <a:pt x="246274" y="2519151"/>
                  <a:pt x="246223" y="2518993"/>
                </a:cubicBezTo>
                <a:close/>
              </a:path>
              <a:path w="3086684" h="3279380" stroke="0" extrusionOk="0">
                <a:moveTo>
                  <a:pt x="246223" y="2518993"/>
                </a:moveTo>
                <a:cubicBezTo>
                  <a:pt x="617681" y="3248924"/>
                  <a:pt x="1491964" y="3498627"/>
                  <a:pt x="2189725" y="3168572"/>
                </a:cubicBezTo>
                <a:cubicBezTo>
                  <a:pt x="2946612" y="2980063"/>
                  <a:pt x="3296939" y="1968382"/>
                  <a:pt x="3005443" y="1317123"/>
                </a:cubicBezTo>
                <a:cubicBezTo>
                  <a:pt x="2866162" y="890123"/>
                  <a:pt x="2438063" y="612861"/>
                  <a:pt x="2019099" y="279143"/>
                </a:cubicBezTo>
                <a:cubicBezTo>
                  <a:pt x="1766196" y="114013"/>
                  <a:pt x="1388509" y="-4533"/>
                  <a:pt x="1100107" y="1501"/>
                </a:cubicBezTo>
                <a:cubicBezTo>
                  <a:pt x="879925" y="-20651"/>
                  <a:pt x="711434" y="72672"/>
                  <a:pt x="531351" y="251454"/>
                </a:cubicBezTo>
                <a:cubicBezTo>
                  <a:pt x="432411" y="331723"/>
                  <a:pt x="299895" y="442490"/>
                  <a:pt x="234999" y="573998"/>
                </a:cubicBezTo>
                <a:cubicBezTo>
                  <a:pt x="33536" y="897426"/>
                  <a:pt x="-79795" y="1440288"/>
                  <a:pt x="12734" y="1805054"/>
                </a:cubicBezTo>
                <a:cubicBezTo>
                  <a:pt x="-5428" y="2056939"/>
                  <a:pt x="118407" y="2328111"/>
                  <a:pt x="246223" y="2519741"/>
                </a:cubicBezTo>
                <a:cubicBezTo>
                  <a:pt x="246174" y="2519468"/>
                  <a:pt x="246263" y="2519284"/>
                  <a:pt x="246223" y="251899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8D70D75B-0C9B-A28E-1EE5-51A1879C34FE}"/>
              </a:ext>
            </a:extLst>
          </p:cNvPr>
          <p:cNvSpPr/>
          <p:nvPr/>
        </p:nvSpPr>
        <p:spPr>
          <a:xfrm>
            <a:off x="1676103" y="-414419"/>
            <a:ext cx="3271510" cy="3403512"/>
          </a:xfrm>
          <a:custGeom>
            <a:avLst/>
            <a:gdLst>
              <a:gd name="connsiteX0" fmla="*/ 1612491 w 3271510"/>
              <a:gd name="connsiteY0" fmla="*/ 6167 h 3403512"/>
              <a:gd name="connsiteX1" fmla="*/ 168174 w 3271510"/>
              <a:gd name="connsiteY1" fmla="*/ 1117089 h 3403512"/>
              <a:gd name="connsiteX2" fmla="*/ 24380 w 3271510"/>
              <a:gd name="connsiteY2" fmla="*/ 2150314 h 3403512"/>
              <a:gd name="connsiteX3" fmla="*/ 1256485 w 3271510"/>
              <a:gd name="connsiteY3" fmla="*/ 3375459 h 3403512"/>
              <a:gd name="connsiteX4" fmla="*/ 2894458 w 3271510"/>
              <a:gd name="connsiteY4" fmla="*/ 2747522 h 3403512"/>
              <a:gd name="connsiteX5" fmla="*/ 3230172 w 3271510"/>
              <a:gd name="connsiteY5" fmla="*/ 2014638 h 3403512"/>
              <a:gd name="connsiteX6" fmla="*/ 3224953 w 3271510"/>
              <a:gd name="connsiteY6" fmla="*/ 1200002 h 3403512"/>
              <a:gd name="connsiteX7" fmla="*/ 2947223 w 3271510"/>
              <a:gd name="connsiteY7" fmla="*/ 667154 h 3403512"/>
              <a:gd name="connsiteX8" fmla="*/ 2416692 w 3271510"/>
              <a:gd name="connsiteY8" fmla="*/ 172574 h 3403512"/>
              <a:gd name="connsiteX9" fmla="*/ 1705261 w 3271510"/>
              <a:gd name="connsiteY9" fmla="*/ 369 h 3403512"/>
              <a:gd name="connsiteX10" fmla="*/ 1612491 w 3271510"/>
              <a:gd name="connsiteY10" fmla="*/ 6167 h 340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1510" h="3403512" fill="none" extrusionOk="0">
                <a:moveTo>
                  <a:pt x="1612491" y="6167"/>
                </a:moveTo>
                <a:cubicBezTo>
                  <a:pt x="962188" y="47589"/>
                  <a:pt x="469087" y="450375"/>
                  <a:pt x="168174" y="1117089"/>
                </a:cubicBezTo>
                <a:cubicBezTo>
                  <a:pt x="37666" y="1416795"/>
                  <a:pt x="-20332" y="1738417"/>
                  <a:pt x="24380" y="2150314"/>
                </a:cubicBezTo>
                <a:cubicBezTo>
                  <a:pt x="128113" y="2731163"/>
                  <a:pt x="738355" y="3336808"/>
                  <a:pt x="1256485" y="3375459"/>
                </a:cubicBezTo>
                <a:cubicBezTo>
                  <a:pt x="1768488" y="3454800"/>
                  <a:pt x="2490454" y="3255597"/>
                  <a:pt x="2894458" y="2747522"/>
                </a:cubicBezTo>
                <a:cubicBezTo>
                  <a:pt x="3061921" y="2552728"/>
                  <a:pt x="3153546" y="2281749"/>
                  <a:pt x="3230172" y="2014638"/>
                </a:cubicBezTo>
                <a:cubicBezTo>
                  <a:pt x="3262769" y="1713484"/>
                  <a:pt x="3295784" y="1498647"/>
                  <a:pt x="3224953" y="1200002"/>
                </a:cubicBezTo>
                <a:cubicBezTo>
                  <a:pt x="3147908" y="1003816"/>
                  <a:pt x="3024473" y="847624"/>
                  <a:pt x="2947223" y="667154"/>
                </a:cubicBezTo>
                <a:cubicBezTo>
                  <a:pt x="2851330" y="437857"/>
                  <a:pt x="2628675" y="262006"/>
                  <a:pt x="2416692" y="172574"/>
                </a:cubicBezTo>
                <a:cubicBezTo>
                  <a:pt x="2188470" y="54285"/>
                  <a:pt x="1951240" y="-744"/>
                  <a:pt x="1705261" y="369"/>
                </a:cubicBezTo>
                <a:cubicBezTo>
                  <a:pt x="1670655" y="5067"/>
                  <a:pt x="1647967" y="4386"/>
                  <a:pt x="1612491" y="6167"/>
                </a:cubicBezTo>
                <a:close/>
              </a:path>
              <a:path w="3271510" h="3403512" stroke="0" extrusionOk="0">
                <a:moveTo>
                  <a:pt x="1612491" y="6167"/>
                </a:moveTo>
                <a:cubicBezTo>
                  <a:pt x="944333" y="61825"/>
                  <a:pt x="366276" y="491664"/>
                  <a:pt x="168174" y="1117089"/>
                </a:cubicBezTo>
                <a:cubicBezTo>
                  <a:pt x="230" y="1457354"/>
                  <a:pt x="9560" y="1842445"/>
                  <a:pt x="24380" y="2150314"/>
                </a:cubicBezTo>
                <a:cubicBezTo>
                  <a:pt x="222286" y="2692035"/>
                  <a:pt x="767745" y="3225827"/>
                  <a:pt x="1256485" y="3375459"/>
                </a:cubicBezTo>
                <a:cubicBezTo>
                  <a:pt x="1933517" y="3426769"/>
                  <a:pt x="2493987" y="3202806"/>
                  <a:pt x="2894458" y="2747522"/>
                </a:cubicBezTo>
                <a:cubicBezTo>
                  <a:pt x="3091729" y="2527099"/>
                  <a:pt x="3199889" y="2299118"/>
                  <a:pt x="3230172" y="2014638"/>
                </a:cubicBezTo>
                <a:cubicBezTo>
                  <a:pt x="3242681" y="1741210"/>
                  <a:pt x="3292205" y="1459264"/>
                  <a:pt x="3224953" y="1200002"/>
                </a:cubicBezTo>
                <a:cubicBezTo>
                  <a:pt x="3176352" y="998430"/>
                  <a:pt x="3047775" y="842232"/>
                  <a:pt x="2947223" y="667154"/>
                </a:cubicBezTo>
                <a:cubicBezTo>
                  <a:pt x="2823852" y="452985"/>
                  <a:pt x="2659315" y="302781"/>
                  <a:pt x="2416692" y="172574"/>
                </a:cubicBezTo>
                <a:cubicBezTo>
                  <a:pt x="2230275" y="33522"/>
                  <a:pt x="1934300" y="23258"/>
                  <a:pt x="1705261" y="369"/>
                </a:cubicBezTo>
                <a:cubicBezTo>
                  <a:pt x="1672978" y="989"/>
                  <a:pt x="1642462" y="1329"/>
                  <a:pt x="1612491" y="616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89C1C551-EFF7-D0C5-C805-F760DF9515C7}"/>
              </a:ext>
            </a:extLst>
          </p:cNvPr>
          <p:cNvSpPr/>
          <p:nvPr/>
        </p:nvSpPr>
        <p:spPr>
          <a:xfrm>
            <a:off x="3876169" y="2696477"/>
            <a:ext cx="2864178" cy="3042984"/>
          </a:xfrm>
          <a:custGeom>
            <a:avLst/>
            <a:gdLst>
              <a:gd name="connsiteX0" fmla="*/ 228474 w 2864178"/>
              <a:gd name="connsiteY0" fmla="*/ 2337410 h 3042984"/>
              <a:gd name="connsiteX1" fmla="*/ 2031877 w 2864178"/>
              <a:gd name="connsiteY1" fmla="*/ 2940164 h 3042984"/>
              <a:gd name="connsiteX2" fmla="*/ 2788794 w 2864178"/>
              <a:gd name="connsiteY2" fmla="*/ 1222177 h 3042984"/>
              <a:gd name="connsiteX3" fmla="*/ 1873550 w 2864178"/>
              <a:gd name="connsiteY3" fmla="*/ 259021 h 3042984"/>
              <a:gd name="connsiteX4" fmla="*/ 1020805 w 2864178"/>
              <a:gd name="connsiteY4" fmla="*/ 1392 h 3042984"/>
              <a:gd name="connsiteX5" fmla="*/ 493048 w 2864178"/>
              <a:gd name="connsiteY5" fmla="*/ 233328 h 3042984"/>
              <a:gd name="connsiteX6" fmla="*/ 218058 w 2864178"/>
              <a:gd name="connsiteY6" fmla="*/ 532621 h 3042984"/>
              <a:gd name="connsiteX7" fmla="*/ 11816 w 2864178"/>
              <a:gd name="connsiteY7" fmla="*/ 1674936 h 3042984"/>
              <a:gd name="connsiteX8" fmla="*/ 228474 w 2864178"/>
              <a:gd name="connsiteY8" fmla="*/ 2338104 h 3042984"/>
              <a:gd name="connsiteX9" fmla="*/ 228474 w 2864178"/>
              <a:gd name="connsiteY9" fmla="*/ 2337410 h 304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64178" h="3042984" fill="none" extrusionOk="0">
                <a:moveTo>
                  <a:pt x="228474" y="2337410"/>
                </a:moveTo>
                <a:cubicBezTo>
                  <a:pt x="573871" y="2914751"/>
                  <a:pt x="1307622" y="3211449"/>
                  <a:pt x="2031877" y="2940164"/>
                </a:cubicBezTo>
                <a:cubicBezTo>
                  <a:pt x="2596605" y="2681408"/>
                  <a:pt x="3031961" y="1897843"/>
                  <a:pt x="2788794" y="1222177"/>
                </a:cubicBezTo>
                <a:cubicBezTo>
                  <a:pt x="2644932" y="786599"/>
                  <a:pt x="2271783" y="435324"/>
                  <a:pt x="1873550" y="259021"/>
                </a:cubicBezTo>
                <a:cubicBezTo>
                  <a:pt x="1557312" y="130453"/>
                  <a:pt x="1282387" y="-92"/>
                  <a:pt x="1020805" y="1392"/>
                </a:cubicBezTo>
                <a:cubicBezTo>
                  <a:pt x="808276" y="45931"/>
                  <a:pt x="606043" y="76541"/>
                  <a:pt x="493048" y="233328"/>
                </a:cubicBezTo>
                <a:cubicBezTo>
                  <a:pt x="390610" y="319136"/>
                  <a:pt x="305311" y="406202"/>
                  <a:pt x="218058" y="532621"/>
                </a:cubicBezTo>
                <a:cubicBezTo>
                  <a:pt x="44715" y="871526"/>
                  <a:pt x="-45149" y="1354942"/>
                  <a:pt x="11816" y="1674936"/>
                </a:cubicBezTo>
                <a:cubicBezTo>
                  <a:pt x="6155" y="1891642"/>
                  <a:pt x="62395" y="2135908"/>
                  <a:pt x="228474" y="2338104"/>
                </a:cubicBezTo>
                <a:cubicBezTo>
                  <a:pt x="228507" y="2337763"/>
                  <a:pt x="228458" y="2337648"/>
                  <a:pt x="228474" y="2337410"/>
                </a:cubicBezTo>
                <a:close/>
              </a:path>
              <a:path w="2864178" h="3042984" stroke="0" extrusionOk="0">
                <a:moveTo>
                  <a:pt x="228474" y="2337410"/>
                </a:moveTo>
                <a:cubicBezTo>
                  <a:pt x="578896" y="2974574"/>
                  <a:pt x="1376155" y="3274901"/>
                  <a:pt x="2031877" y="2940164"/>
                </a:cubicBezTo>
                <a:cubicBezTo>
                  <a:pt x="2739347" y="2772582"/>
                  <a:pt x="3038547" y="1857328"/>
                  <a:pt x="2788794" y="1222177"/>
                </a:cubicBezTo>
                <a:cubicBezTo>
                  <a:pt x="2640511" y="808490"/>
                  <a:pt x="2263962" y="506127"/>
                  <a:pt x="1873550" y="259021"/>
                </a:cubicBezTo>
                <a:cubicBezTo>
                  <a:pt x="1669138" y="102093"/>
                  <a:pt x="1304390" y="-9216"/>
                  <a:pt x="1020805" y="1392"/>
                </a:cubicBezTo>
                <a:cubicBezTo>
                  <a:pt x="818087" y="-10523"/>
                  <a:pt x="659047" y="68670"/>
                  <a:pt x="493048" y="233328"/>
                </a:cubicBezTo>
                <a:cubicBezTo>
                  <a:pt x="400689" y="310774"/>
                  <a:pt x="279358" y="411525"/>
                  <a:pt x="218058" y="532621"/>
                </a:cubicBezTo>
                <a:cubicBezTo>
                  <a:pt x="29230" y="843750"/>
                  <a:pt x="-70155" y="1334131"/>
                  <a:pt x="11816" y="1674936"/>
                </a:cubicBezTo>
                <a:cubicBezTo>
                  <a:pt x="16586" y="1908455"/>
                  <a:pt x="109007" y="2153311"/>
                  <a:pt x="228474" y="2338104"/>
                </a:cubicBezTo>
                <a:cubicBezTo>
                  <a:pt x="228456" y="2337903"/>
                  <a:pt x="228483" y="2337540"/>
                  <a:pt x="228474" y="2337410"/>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52EF18A7-80B8-714A-EC5F-8F9058C48CA2}"/>
              </a:ext>
            </a:extLst>
          </p:cNvPr>
          <p:cNvSpPr/>
          <p:nvPr/>
        </p:nvSpPr>
        <p:spPr>
          <a:xfrm>
            <a:off x="1794017" y="-291746"/>
            <a:ext cx="3035682" cy="3158166"/>
          </a:xfrm>
          <a:custGeom>
            <a:avLst/>
            <a:gdLst>
              <a:gd name="connsiteX0" fmla="*/ 1496254 w 3035682"/>
              <a:gd name="connsiteY0" fmla="*/ 5722 h 3158166"/>
              <a:gd name="connsiteX1" fmla="*/ 156051 w 3035682"/>
              <a:gd name="connsiteY1" fmla="*/ 1036562 h 3158166"/>
              <a:gd name="connsiteX2" fmla="*/ 22623 w 3035682"/>
              <a:gd name="connsiteY2" fmla="*/ 1995306 h 3158166"/>
              <a:gd name="connsiteX3" fmla="*/ 1165911 w 3035682"/>
              <a:gd name="connsiteY3" fmla="*/ 3132135 h 3158166"/>
              <a:gd name="connsiteX4" fmla="*/ 2685810 w 3035682"/>
              <a:gd name="connsiteY4" fmla="*/ 2549464 h 3158166"/>
              <a:gd name="connsiteX5" fmla="*/ 2997323 w 3035682"/>
              <a:gd name="connsiteY5" fmla="*/ 1869411 h 3158166"/>
              <a:gd name="connsiteX6" fmla="*/ 2992481 w 3035682"/>
              <a:gd name="connsiteY6" fmla="*/ 1113499 h 3158166"/>
              <a:gd name="connsiteX7" fmla="*/ 2734771 w 3035682"/>
              <a:gd name="connsiteY7" fmla="*/ 619062 h 3158166"/>
              <a:gd name="connsiteX8" fmla="*/ 2242484 w 3035682"/>
              <a:gd name="connsiteY8" fmla="*/ 160134 h 3158166"/>
              <a:gd name="connsiteX9" fmla="*/ 1582337 w 3035682"/>
              <a:gd name="connsiteY9" fmla="*/ 342 h 3158166"/>
              <a:gd name="connsiteX10" fmla="*/ 1496254 w 3035682"/>
              <a:gd name="connsiteY10" fmla="*/ 5722 h 315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5682" h="3158166" fill="none" extrusionOk="0">
                <a:moveTo>
                  <a:pt x="1496254" y="5722"/>
                </a:moveTo>
                <a:cubicBezTo>
                  <a:pt x="871872" y="18810"/>
                  <a:pt x="438058" y="412303"/>
                  <a:pt x="156051" y="1036562"/>
                </a:cubicBezTo>
                <a:cubicBezTo>
                  <a:pt x="34542" y="1315393"/>
                  <a:pt x="-32863" y="1662001"/>
                  <a:pt x="22623" y="1995306"/>
                </a:cubicBezTo>
                <a:cubicBezTo>
                  <a:pt x="118209" y="2531946"/>
                  <a:pt x="686272" y="3097320"/>
                  <a:pt x="1165911" y="3132135"/>
                </a:cubicBezTo>
                <a:cubicBezTo>
                  <a:pt x="1708451" y="3233830"/>
                  <a:pt x="2317802" y="3014591"/>
                  <a:pt x="2685810" y="2549464"/>
                </a:cubicBezTo>
                <a:cubicBezTo>
                  <a:pt x="2840967" y="2359255"/>
                  <a:pt x="2924295" y="2117463"/>
                  <a:pt x="2997323" y="1869411"/>
                </a:cubicBezTo>
                <a:cubicBezTo>
                  <a:pt x="3026264" y="1588094"/>
                  <a:pt x="3063306" y="1406987"/>
                  <a:pt x="2992481" y="1113499"/>
                </a:cubicBezTo>
                <a:cubicBezTo>
                  <a:pt x="2940709" y="929787"/>
                  <a:pt x="2808055" y="786000"/>
                  <a:pt x="2734771" y="619062"/>
                </a:cubicBezTo>
                <a:cubicBezTo>
                  <a:pt x="2625132" y="419137"/>
                  <a:pt x="2437762" y="233382"/>
                  <a:pt x="2242484" y="160134"/>
                </a:cubicBezTo>
                <a:cubicBezTo>
                  <a:pt x="1998187" y="41612"/>
                  <a:pt x="1807862" y="28158"/>
                  <a:pt x="1582337" y="342"/>
                </a:cubicBezTo>
                <a:cubicBezTo>
                  <a:pt x="1549937" y="5061"/>
                  <a:pt x="1527867" y="3762"/>
                  <a:pt x="1496254" y="5722"/>
                </a:cubicBezTo>
                <a:close/>
              </a:path>
              <a:path w="3035682" h="3158166" stroke="0" extrusionOk="0">
                <a:moveTo>
                  <a:pt x="1496254" y="5722"/>
                </a:moveTo>
                <a:cubicBezTo>
                  <a:pt x="809934" y="46187"/>
                  <a:pt x="343780" y="459055"/>
                  <a:pt x="156051" y="1036562"/>
                </a:cubicBezTo>
                <a:cubicBezTo>
                  <a:pt x="-18896" y="1366124"/>
                  <a:pt x="-31610" y="1676631"/>
                  <a:pt x="22623" y="1995306"/>
                </a:cubicBezTo>
                <a:cubicBezTo>
                  <a:pt x="173034" y="2522225"/>
                  <a:pt x="639585" y="3013433"/>
                  <a:pt x="1165911" y="3132135"/>
                </a:cubicBezTo>
                <a:cubicBezTo>
                  <a:pt x="1748356" y="3221462"/>
                  <a:pt x="2301202" y="2954409"/>
                  <a:pt x="2685810" y="2549464"/>
                </a:cubicBezTo>
                <a:cubicBezTo>
                  <a:pt x="2862841" y="2346216"/>
                  <a:pt x="2974802" y="2137671"/>
                  <a:pt x="2997323" y="1869411"/>
                </a:cubicBezTo>
                <a:cubicBezTo>
                  <a:pt x="2999568" y="1614380"/>
                  <a:pt x="3074692" y="1330907"/>
                  <a:pt x="2992481" y="1113499"/>
                </a:cubicBezTo>
                <a:cubicBezTo>
                  <a:pt x="2942748" y="922755"/>
                  <a:pt x="2820111" y="792558"/>
                  <a:pt x="2734771" y="619062"/>
                </a:cubicBezTo>
                <a:cubicBezTo>
                  <a:pt x="2635728" y="394589"/>
                  <a:pt x="2463933" y="278848"/>
                  <a:pt x="2242484" y="160134"/>
                </a:cubicBezTo>
                <a:cubicBezTo>
                  <a:pt x="2056470" y="41053"/>
                  <a:pt x="1805597" y="3872"/>
                  <a:pt x="1582337" y="342"/>
                </a:cubicBezTo>
                <a:cubicBezTo>
                  <a:pt x="1551078" y="971"/>
                  <a:pt x="1523584" y="6"/>
                  <a:pt x="1496254" y="5722"/>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2" name="Groep 51">
            <a:extLst>
              <a:ext uri="{FF2B5EF4-FFF2-40B4-BE49-F238E27FC236}">
                <a16:creationId xmlns:a16="http://schemas.microsoft.com/office/drawing/2014/main" id="{5A21799E-BFB7-A331-7DEB-2D67DDC488CA}"/>
              </a:ext>
            </a:extLst>
          </p:cNvPr>
          <p:cNvGrpSpPr/>
          <p:nvPr/>
        </p:nvGrpSpPr>
        <p:grpSpPr>
          <a:xfrm>
            <a:off x="10420892" y="5830942"/>
            <a:ext cx="1525615" cy="785882"/>
            <a:chOff x="10420892" y="5830942"/>
            <a:chExt cx="1525615" cy="785882"/>
          </a:xfrm>
        </p:grpSpPr>
        <p:grpSp>
          <p:nvGrpSpPr>
            <p:cNvPr id="53" name="!!aanbevolendoor...">
              <a:extLst>
                <a:ext uri="{FF2B5EF4-FFF2-40B4-BE49-F238E27FC236}">
                  <a16:creationId xmlns:a16="http://schemas.microsoft.com/office/drawing/2014/main" id="{40DE69DC-C1BD-5018-77BD-A49A17726E00}"/>
                </a:ext>
              </a:extLst>
            </p:cNvPr>
            <p:cNvGrpSpPr/>
            <p:nvPr/>
          </p:nvGrpSpPr>
          <p:grpSpPr>
            <a:xfrm>
              <a:off x="10453195" y="5862948"/>
              <a:ext cx="1066252" cy="359995"/>
              <a:chOff x="10453195" y="5862948"/>
              <a:chExt cx="1066252" cy="359995"/>
            </a:xfrm>
          </p:grpSpPr>
          <p:sp>
            <p:nvSpPr>
              <p:cNvPr id="67" name="Vrije vorm: vorm 66">
                <a:extLst>
                  <a:ext uri="{FF2B5EF4-FFF2-40B4-BE49-F238E27FC236}">
                    <a16:creationId xmlns:a16="http://schemas.microsoft.com/office/drawing/2014/main" id="{C6E001E6-B776-39E9-CA2A-086CE37CA7F3}"/>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68" name="Groep 67">
                <a:extLst>
                  <a:ext uri="{FF2B5EF4-FFF2-40B4-BE49-F238E27FC236}">
                    <a16:creationId xmlns:a16="http://schemas.microsoft.com/office/drawing/2014/main" id="{2F7DCA3F-83F0-4530-1FBE-2BBBA2E81408}"/>
                  </a:ext>
                </a:extLst>
              </p:cNvPr>
              <p:cNvGrpSpPr/>
              <p:nvPr/>
            </p:nvGrpSpPr>
            <p:grpSpPr>
              <a:xfrm>
                <a:off x="10494392" y="5904165"/>
                <a:ext cx="983631" cy="277642"/>
                <a:chOff x="10494392" y="5904165"/>
                <a:chExt cx="983631" cy="277642"/>
              </a:xfrm>
            </p:grpSpPr>
            <p:sp>
              <p:nvSpPr>
                <p:cNvPr id="69" name="Vrije vorm: vorm 68">
                  <a:extLst>
                    <a:ext uri="{FF2B5EF4-FFF2-40B4-BE49-F238E27FC236}">
                      <a16:creationId xmlns:a16="http://schemas.microsoft.com/office/drawing/2014/main" id="{3EDB1B0D-C1DD-7B53-F327-210CC6BC6BD7}"/>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C89400"/>
                </a:solidFill>
                <a:ln w="4119"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E891F631-17AC-6995-73F2-CEE4DDD6312C}"/>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C89400"/>
                </a:solidFill>
                <a:ln w="4119"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2139573E-C816-D3F0-63D1-53A2FBE983A8}"/>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C89400"/>
                </a:solidFill>
                <a:ln w="4119"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8BB7B294-29CC-4E23-8859-94E01B35D264}"/>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C89400"/>
                </a:solidFill>
                <a:ln w="4119"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9A6707CC-E959-90DD-BCF7-5C119F06EB8E}"/>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C89400"/>
                </a:solidFill>
                <a:ln w="4119"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7D482242-354C-ABF7-E002-A6A775FD9EF1}"/>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C89400"/>
                </a:solidFill>
                <a:ln w="4119"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AA210B18-FE6C-B85D-B026-62D27CB8A132}"/>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C89400"/>
                </a:solidFill>
                <a:ln w="4119"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3D514C38-6701-68D0-52C8-74317257F998}"/>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C89400"/>
                </a:solidFill>
                <a:ln w="4119"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F984CA69-D2D1-8340-68AA-B56772AA780E}"/>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C89400"/>
                </a:solidFill>
                <a:ln w="4119"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9A0046B1-A62F-B6E7-5835-D2FCF5CF2E53}"/>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C89400"/>
                </a:solidFill>
                <a:ln w="4119"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33FF5FCA-9B9E-9442-1FB2-CCD80736F1B3}"/>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C89400"/>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83CB5F15-651F-BB16-724E-96CAE18E3E67}"/>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C89400"/>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0F8FCECC-FD98-4E46-4BA8-FD8352FC92B2}"/>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C89400"/>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33CED5F1-9B86-9E82-E514-7FA1C7937684}"/>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C89400"/>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7A78A57F-BBF9-2910-AE46-F18A8F729703}"/>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C851A4EA-7116-6209-6E27-363E35FB2971}"/>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86E8C8E3-0A44-F6BD-D71A-508B3D16445F}"/>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grpSp>
        </p:grpSp>
        <p:grpSp>
          <p:nvGrpSpPr>
            <p:cNvPr id="54" name="!!pijlterug">
              <a:extLst>
                <a:ext uri="{FF2B5EF4-FFF2-40B4-BE49-F238E27FC236}">
                  <a16:creationId xmlns:a16="http://schemas.microsoft.com/office/drawing/2014/main" id="{72DBBED1-B97A-824A-B38A-A8317B2EE9C8}"/>
                </a:ext>
              </a:extLst>
            </p:cNvPr>
            <p:cNvGrpSpPr/>
            <p:nvPr/>
          </p:nvGrpSpPr>
          <p:grpSpPr>
            <a:xfrm flipH="1">
              <a:off x="11055232" y="6050223"/>
              <a:ext cx="836061" cy="523220"/>
              <a:chOff x="5319729" y="2943256"/>
              <a:chExt cx="1553925" cy="972471"/>
            </a:xfrm>
          </p:grpSpPr>
          <p:sp>
            <p:nvSpPr>
              <p:cNvPr id="56" name="Vrije vorm: vorm 55">
                <a:extLst>
                  <a:ext uri="{FF2B5EF4-FFF2-40B4-BE49-F238E27FC236}">
                    <a16:creationId xmlns:a16="http://schemas.microsoft.com/office/drawing/2014/main" id="{153565D6-7321-FB57-E0D2-4698D58EFED1}"/>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Graphic 19">
                <a:extLst>
                  <a:ext uri="{FF2B5EF4-FFF2-40B4-BE49-F238E27FC236}">
                    <a16:creationId xmlns:a16="http://schemas.microsoft.com/office/drawing/2014/main" id="{DE62C9CD-A689-D7B1-281D-37215F2C019F}"/>
                  </a:ext>
                </a:extLst>
              </p:cNvPr>
              <p:cNvGrpSpPr/>
              <p:nvPr/>
            </p:nvGrpSpPr>
            <p:grpSpPr>
              <a:xfrm>
                <a:off x="5376853" y="3000226"/>
                <a:ext cx="1439731" cy="858354"/>
                <a:chOff x="5376853" y="3000226"/>
                <a:chExt cx="1439731" cy="858354"/>
              </a:xfrm>
            </p:grpSpPr>
            <p:grpSp>
              <p:nvGrpSpPr>
                <p:cNvPr id="58" name="Graphic 19">
                  <a:extLst>
                    <a:ext uri="{FF2B5EF4-FFF2-40B4-BE49-F238E27FC236}">
                      <a16:creationId xmlns:a16="http://schemas.microsoft.com/office/drawing/2014/main" id="{5DEF6DC2-0BD0-9BAD-A6E3-04963F817491}"/>
                    </a:ext>
                  </a:extLst>
                </p:cNvPr>
                <p:cNvGrpSpPr/>
                <p:nvPr/>
              </p:nvGrpSpPr>
              <p:grpSpPr>
                <a:xfrm>
                  <a:off x="5378317" y="3000226"/>
                  <a:ext cx="1435193" cy="853806"/>
                  <a:chOff x="5378317" y="3000226"/>
                  <a:chExt cx="1435193" cy="853806"/>
                </a:xfrm>
              </p:grpSpPr>
              <p:sp>
                <p:nvSpPr>
                  <p:cNvPr id="61" name="Vrije vorm: vorm 60">
                    <a:extLst>
                      <a:ext uri="{FF2B5EF4-FFF2-40B4-BE49-F238E27FC236}">
                        <a16:creationId xmlns:a16="http://schemas.microsoft.com/office/drawing/2014/main" id="{56332E91-84EC-C50B-28E8-4DE1325691DC}"/>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C894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116DE9D8-37B4-BFDB-339B-2E82B5D823D9}"/>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35E441D1-7A08-F0E7-1A22-74F5A218D4C8}"/>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96DF84E2-9B75-E3B0-3268-BC0095F6136F}"/>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0FD440B6-0272-2D9A-BFD3-FC1A92D2B337}"/>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22987AC5-63E1-5635-013E-C6337E591E4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9" name="Vrije vorm: vorm 58">
                  <a:extLst>
                    <a:ext uri="{FF2B5EF4-FFF2-40B4-BE49-F238E27FC236}">
                      <a16:creationId xmlns:a16="http://schemas.microsoft.com/office/drawing/2014/main" id="{40BE0DBF-D7B1-08D7-F582-5202A316741F}"/>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ECF94FFD-1EEC-D25B-5216-AE6351242A9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55" name="!!linkvorigedia">
              <a:hlinkClick r:id="" action="ppaction://hlinkshowjump?jump=nextslide"/>
              <a:extLst>
                <a:ext uri="{FF2B5EF4-FFF2-40B4-BE49-F238E27FC236}">
                  <a16:creationId xmlns:a16="http://schemas.microsoft.com/office/drawing/2014/main" id="{71578A6D-BFA9-031A-8354-F9E8653A7F22}"/>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
        <p:nvSpPr>
          <p:cNvPr id="51" name="!!uitlegtekst">
            <a:extLst>
              <a:ext uri="{FF2B5EF4-FFF2-40B4-BE49-F238E27FC236}">
                <a16:creationId xmlns:a16="http://schemas.microsoft.com/office/drawing/2014/main" id="{6121389B-BB2B-BC0A-0AE2-49C50CE88349}"/>
              </a:ext>
            </a:extLst>
          </p:cNvPr>
          <p:cNvSpPr/>
          <p:nvPr/>
        </p:nvSpPr>
        <p:spPr>
          <a:xfrm>
            <a:off x="7039633" y="2252568"/>
            <a:ext cx="4320085" cy="267765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AC7F00"/>
                </a:solidFill>
                <a:effectLst/>
                <a:uLnTx/>
                <a:uFillTx/>
                <a:latin typeface="Montserrat"/>
                <a:ea typeface="+mn-ea"/>
                <a:cs typeface="+mn-cs"/>
              </a:rPr>
              <a:t>Een echte uitdaging voor deze zomer. Een grensoverschrijdende wandeltocht van 137 km die 11 gemeenten in het </a:t>
            </a:r>
            <a:r>
              <a:rPr kumimoji="0" lang="nl-BE" sz="1400" b="0" i="0" u="none" strike="noStrike" kern="1200" cap="none" spc="0" normalizeH="0" baseline="0" noProof="0" dirty="0" err="1">
                <a:ln>
                  <a:noFill/>
                </a:ln>
                <a:solidFill>
                  <a:srgbClr val="AC7F00"/>
                </a:solidFill>
                <a:effectLst/>
                <a:uLnTx/>
                <a:uFillTx/>
                <a:latin typeface="Montserrat"/>
                <a:ea typeface="+mn-ea"/>
                <a:cs typeface="+mn-cs"/>
              </a:rPr>
              <a:t>RivierPark</a:t>
            </a:r>
            <a:r>
              <a:rPr kumimoji="0" lang="nl-BE" sz="1400" b="0" i="0" u="none" strike="noStrike" kern="1200" cap="none" spc="0" normalizeH="0" baseline="0" noProof="0" dirty="0">
                <a:ln>
                  <a:noFill/>
                </a:ln>
                <a:solidFill>
                  <a:srgbClr val="AC7F00"/>
                </a:solidFill>
                <a:effectLst/>
                <a:uLnTx/>
                <a:uFillTx/>
                <a:latin typeface="Montserrat"/>
                <a:ea typeface="+mn-ea"/>
                <a:cs typeface="+mn-cs"/>
              </a:rPr>
              <a:t> Maasvallei verbindt.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AC7F00"/>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AC7F00"/>
                </a:solidFill>
                <a:effectLst/>
                <a:uLnTx/>
                <a:uFillTx/>
                <a:latin typeface="Montserrat"/>
                <a:ea typeface="+mn-ea"/>
                <a:cs typeface="+mn-cs"/>
              </a:rPr>
              <a:t>Een tocht die je langs de mooiste landschappen en gezellige dorpjes van de Maasvallei brengt. Verkozen tot de beste wandelroute van de Benelux.  Je kunt instappen op één van de 15 instapplaatsen, volg de zeshoekige bewegwijzering en eindig op dezelfde plaats als je begon. </a:t>
            </a:r>
          </a:p>
        </p:txBody>
      </p:sp>
      <p:pic>
        <p:nvPicPr>
          <p:cNvPr id="86" name="!!website">
            <a:extLst>
              <a:ext uri="{FF2B5EF4-FFF2-40B4-BE49-F238E27FC236}">
                <a16:creationId xmlns:a16="http://schemas.microsoft.com/office/drawing/2014/main" id="{28179838-579B-DA87-78D3-3886D0B5B31B}"/>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118178" y="5537778"/>
            <a:ext cx="640104" cy="472156"/>
          </a:xfrm>
          <a:prstGeom prst="rect">
            <a:avLst/>
          </a:prstGeom>
          <a:effectLst>
            <a:outerShdw blurRad="50800" dist="38100" dir="2700000" algn="tl" rotWithShape="0">
              <a:prstClr val="black">
                <a:alpha val="40000"/>
              </a:prstClr>
            </a:outerShdw>
          </a:effectLst>
        </p:spPr>
      </p:pic>
      <p:sp>
        <p:nvSpPr>
          <p:cNvPr id="87" name="!!website1">
            <a:hlinkClick r:id="rId7"/>
            <a:extLst>
              <a:ext uri="{FF2B5EF4-FFF2-40B4-BE49-F238E27FC236}">
                <a16:creationId xmlns:a16="http://schemas.microsoft.com/office/drawing/2014/main" id="{42B33CEB-EB5B-CEE5-5AAC-7D6EEFC31B85}"/>
              </a:ext>
            </a:extLst>
          </p:cNvPr>
          <p:cNvSpPr/>
          <p:nvPr/>
        </p:nvSpPr>
        <p:spPr>
          <a:xfrm>
            <a:off x="7801627" y="5619967"/>
            <a:ext cx="235081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C89400"/>
                </a:solidFill>
                <a:effectLst/>
                <a:uLnTx/>
                <a:uFillTx/>
                <a:latin typeface="Montserrat SemiBold"/>
                <a:ea typeface="+mn-ea"/>
                <a:cs typeface="+mn-cs"/>
              </a:rPr>
              <a:t>Rivierpark Maasvallei</a:t>
            </a:r>
          </a:p>
        </p:txBody>
      </p:sp>
      <p:sp>
        <p:nvSpPr>
          <p:cNvPr id="88" name="!!website1">
            <a:hlinkClick r:id="rId8"/>
            <a:extLst>
              <a:ext uri="{FF2B5EF4-FFF2-40B4-BE49-F238E27FC236}">
                <a16:creationId xmlns:a16="http://schemas.microsoft.com/office/drawing/2014/main" id="{BA38612C-1924-4290-95BF-AE37BCC5FC6C}"/>
              </a:ext>
            </a:extLst>
          </p:cNvPr>
          <p:cNvSpPr/>
          <p:nvPr/>
        </p:nvSpPr>
        <p:spPr>
          <a:xfrm>
            <a:off x="7801626" y="5927744"/>
            <a:ext cx="256190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nl-BE" sz="1400" noProof="0" dirty="0">
                <a:solidFill>
                  <a:srgbClr val="C89400"/>
                </a:solidFill>
                <a:latin typeface="Montserrat SemiBold"/>
              </a:rPr>
              <a:t>Mogelijke i</a:t>
            </a:r>
            <a:r>
              <a:rPr kumimoji="0" lang="nl-BE" sz="1400" b="0" i="0" u="none" strike="noStrike" kern="1200" cap="none" spc="0" normalizeH="0" baseline="0" noProof="0" dirty="0">
                <a:ln>
                  <a:noFill/>
                </a:ln>
                <a:solidFill>
                  <a:srgbClr val="C89400"/>
                </a:solidFill>
                <a:effectLst/>
                <a:uLnTx/>
                <a:uFillTx/>
                <a:latin typeface="Montserrat SemiBold"/>
                <a:ea typeface="+mn-ea"/>
                <a:cs typeface="+mn-cs"/>
              </a:rPr>
              <a:t>nstapplaatsen</a:t>
            </a:r>
          </a:p>
        </p:txBody>
      </p:sp>
    </p:spTree>
    <p:extLst>
      <p:ext uri="{BB962C8B-B14F-4D97-AF65-F5344CB8AC3E}">
        <p14:creationId xmlns:p14="http://schemas.microsoft.com/office/powerpoint/2010/main" val="22065405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Effect transition="in" filter="fade">
                                      <p:cBhvr>
                                        <p:cTn id="24" dur="500"/>
                                        <p:tgtEl>
                                          <p:spTgt spid="12"/>
                                        </p:tgtEl>
                                      </p:cBhvr>
                                    </p:animEffect>
                                  </p:childTnLst>
                                </p:cTn>
                              </p:par>
                              <p:par>
                                <p:cTn id="25" presetID="6" presetClass="emph" presetSubtype="0" autoRev="1" fill="hold" grpId="1" nodeType="withEffect">
                                  <p:stCondLst>
                                    <p:cond delay="400"/>
                                  </p:stCondLst>
                                  <p:childTnLst>
                                    <p:animScale>
                                      <p:cBhvr>
                                        <p:cTn id="26" dur="200" fill="hold"/>
                                        <p:tgtEl>
                                          <p:spTgt spid="11"/>
                                        </p:tgtEl>
                                      </p:cBhvr>
                                      <p:by x="105000" y="105000"/>
                                    </p:animScale>
                                  </p:childTnLst>
                                </p:cTn>
                              </p:par>
                              <p:par>
                                <p:cTn id="27" presetID="6" presetClass="emph" presetSubtype="0" autoRev="1" fill="hold" grpId="1" nodeType="withEffect">
                                  <p:stCondLst>
                                    <p:cond delay="400"/>
                                  </p:stCondLst>
                                  <p:childTnLst>
                                    <p:animScale>
                                      <p:cBhvr>
                                        <p:cTn id="28" dur="200" fill="hold"/>
                                        <p:tgtEl>
                                          <p:spTgt spid="13"/>
                                        </p:tgtEl>
                                      </p:cBhvr>
                                      <p:by x="105000" y="105000"/>
                                    </p:animScale>
                                  </p:childTnLst>
                                </p:cTn>
                              </p:par>
                              <p:par>
                                <p:cTn id="29" presetID="6" presetClass="emph" presetSubtype="0" autoRev="1" fill="hold" grpId="1" nodeType="withEffect">
                                  <p:stCondLst>
                                    <p:cond delay="600"/>
                                  </p:stCondLst>
                                  <p:childTnLst>
                                    <p:animScale>
                                      <p:cBhvr>
                                        <p:cTn id="30" dur="200" fill="hold"/>
                                        <p:tgtEl>
                                          <p:spTgt spid="10"/>
                                        </p:tgtEl>
                                      </p:cBhvr>
                                      <p:by x="105000" y="105000"/>
                                    </p:animScale>
                                  </p:childTnLst>
                                </p:cTn>
                              </p:par>
                              <p:par>
                                <p:cTn id="31" presetID="6" presetClass="emph" presetSubtype="0" autoRev="1" fill="hold" grpId="1" nodeType="withEffect">
                                  <p:stCondLst>
                                    <p:cond delay="600"/>
                                  </p:stCondLst>
                                  <p:childTnLst>
                                    <p:animScale>
                                      <p:cBhvr>
                                        <p:cTn id="32" dur="200" fill="hold"/>
                                        <p:tgtEl>
                                          <p:spTgt spid="12"/>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51"/>
                                        </p:tgtEl>
                                        <p:attrNameLst>
                                          <p:attrName>style.visibility</p:attrName>
                                        </p:attrNameLst>
                                      </p:cBhvr>
                                      <p:to>
                                        <p:strVal val="visible"/>
                                      </p:to>
                                    </p:set>
                                    <p:anim calcmode="lin" valueType="num">
                                      <p:cBhvr additive="base">
                                        <p:cTn id="36" dur="500" fill="hold"/>
                                        <p:tgtEl>
                                          <p:spTgt spid="51"/>
                                        </p:tgtEl>
                                        <p:attrNameLst>
                                          <p:attrName>ppt_x</p:attrName>
                                        </p:attrNameLst>
                                      </p:cBhvr>
                                      <p:tavLst>
                                        <p:tav tm="0">
                                          <p:val>
                                            <p:strVal val="1+#ppt_w/2"/>
                                          </p:val>
                                        </p:tav>
                                        <p:tav tm="100000">
                                          <p:val>
                                            <p:strVal val="#ppt_x"/>
                                          </p:val>
                                        </p:tav>
                                      </p:tavLst>
                                    </p:anim>
                                    <p:anim calcmode="lin" valueType="num">
                                      <p:cBhvr additive="base">
                                        <p:cTn id="37" dur="500" fill="hold"/>
                                        <p:tgtEl>
                                          <p:spTgt spid="51"/>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86"/>
                                        </p:tgtEl>
                                        <p:attrNameLst>
                                          <p:attrName>style.visibility</p:attrName>
                                        </p:attrNameLst>
                                      </p:cBhvr>
                                      <p:to>
                                        <p:strVal val="visible"/>
                                      </p:to>
                                    </p:set>
                                    <p:anim calcmode="lin" valueType="num">
                                      <p:cBhvr>
                                        <p:cTn id="40" dur="500" fill="hold"/>
                                        <p:tgtEl>
                                          <p:spTgt spid="86"/>
                                        </p:tgtEl>
                                        <p:attrNameLst>
                                          <p:attrName>ppt_w</p:attrName>
                                        </p:attrNameLst>
                                      </p:cBhvr>
                                      <p:tavLst>
                                        <p:tav tm="0">
                                          <p:val>
                                            <p:fltVal val="0"/>
                                          </p:val>
                                        </p:tav>
                                        <p:tav tm="100000">
                                          <p:val>
                                            <p:strVal val="#ppt_w"/>
                                          </p:val>
                                        </p:tav>
                                      </p:tavLst>
                                    </p:anim>
                                    <p:anim calcmode="lin" valueType="num">
                                      <p:cBhvr>
                                        <p:cTn id="41" dur="500" fill="hold"/>
                                        <p:tgtEl>
                                          <p:spTgt spid="86"/>
                                        </p:tgtEl>
                                        <p:attrNameLst>
                                          <p:attrName>ppt_h</p:attrName>
                                        </p:attrNameLst>
                                      </p:cBhvr>
                                      <p:tavLst>
                                        <p:tav tm="0">
                                          <p:val>
                                            <p:fltVal val="0"/>
                                          </p:val>
                                        </p:tav>
                                        <p:tav tm="100000">
                                          <p:val>
                                            <p:strVal val="#ppt_h"/>
                                          </p:val>
                                        </p:tav>
                                      </p:tavLst>
                                    </p:anim>
                                    <p:anim calcmode="lin" valueType="num">
                                      <p:cBhvr>
                                        <p:cTn id="42" dur="500" fill="hold"/>
                                        <p:tgtEl>
                                          <p:spTgt spid="86"/>
                                        </p:tgtEl>
                                        <p:attrNameLst>
                                          <p:attrName>style.rotation</p:attrName>
                                        </p:attrNameLst>
                                      </p:cBhvr>
                                      <p:tavLst>
                                        <p:tav tm="0">
                                          <p:val>
                                            <p:fltVal val="360"/>
                                          </p:val>
                                        </p:tav>
                                        <p:tav tm="100000">
                                          <p:val>
                                            <p:fltVal val="0"/>
                                          </p:val>
                                        </p:tav>
                                      </p:tavLst>
                                    </p:anim>
                                    <p:animEffect transition="in" filter="fade">
                                      <p:cBhvr>
                                        <p:cTn id="43" dur="500"/>
                                        <p:tgtEl>
                                          <p:spTgt spid="86"/>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87"/>
                                        </p:tgtEl>
                                        <p:attrNameLst>
                                          <p:attrName>style.visibility</p:attrName>
                                        </p:attrNameLst>
                                      </p:cBhvr>
                                      <p:to>
                                        <p:strVal val="visible"/>
                                      </p:to>
                                    </p:set>
                                    <p:anim calcmode="lin" valueType="num">
                                      <p:cBhvr>
                                        <p:cTn id="46" dur="500" fill="hold"/>
                                        <p:tgtEl>
                                          <p:spTgt spid="87"/>
                                        </p:tgtEl>
                                        <p:attrNameLst>
                                          <p:attrName>ppt_w</p:attrName>
                                        </p:attrNameLst>
                                      </p:cBhvr>
                                      <p:tavLst>
                                        <p:tav tm="0">
                                          <p:val>
                                            <p:fltVal val="0"/>
                                          </p:val>
                                        </p:tav>
                                        <p:tav tm="100000">
                                          <p:val>
                                            <p:strVal val="#ppt_w"/>
                                          </p:val>
                                        </p:tav>
                                      </p:tavLst>
                                    </p:anim>
                                    <p:anim calcmode="lin" valueType="num">
                                      <p:cBhvr>
                                        <p:cTn id="47" dur="500" fill="hold"/>
                                        <p:tgtEl>
                                          <p:spTgt spid="87"/>
                                        </p:tgtEl>
                                        <p:attrNameLst>
                                          <p:attrName>ppt_h</p:attrName>
                                        </p:attrNameLst>
                                      </p:cBhvr>
                                      <p:tavLst>
                                        <p:tav tm="0">
                                          <p:val>
                                            <p:fltVal val="0"/>
                                          </p:val>
                                        </p:tav>
                                        <p:tav tm="100000">
                                          <p:val>
                                            <p:strVal val="#ppt_h"/>
                                          </p:val>
                                        </p:tav>
                                      </p:tavLst>
                                    </p:anim>
                                    <p:animEffect transition="in" filter="fade">
                                      <p:cBhvr>
                                        <p:cTn id="48" dur="500"/>
                                        <p:tgtEl>
                                          <p:spTgt spid="87"/>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88"/>
                                        </p:tgtEl>
                                        <p:attrNameLst>
                                          <p:attrName>style.visibility</p:attrName>
                                        </p:attrNameLst>
                                      </p:cBhvr>
                                      <p:to>
                                        <p:strVal val="visible"/>
                                      </p:to>
                                    </p:set>
                                    <p:anim calcmode="lin" valueType="num">
                                      <p:cBhvr>
                                        <p:cTn id="51" dur="500" fill="hold"/>
                                        <p:tgtEl>
                                          <p:spTgt spid="88"/>
                                        </p:tgtEl>
                                        <p:attrNameLst>
                                          <p:attrName>ppt_w</p:attrName>
                                        </p:attrNameLst>
                                      </p:cBhvr>
                                      <p:tavLst>
                                        <p:tav tm="0">
                                          <p:val>
                                            <p:fltVal val="0"/>
                                          </p:val>
                                        </p:tav>
                                        <p:tav tm="100000">
                                          <p:val>
                                            <p:strVal val="#ppt_w"/>
                                          </p:val>
                                        </p:tav>
                                      </p:tavLst>
                                    </p:anim>
                                    <p:anim calcmode="lin" valueType="num">
                                      <p:cBhvr>
                                        <p:cTn id="52" dur="500" fill="hold"/>
                                        <p:tgtEl>
                                          <p:spTgt spid="88"/>
                                        </p:tgtEl>
                                        <p:attrNameLst>
                                          <p:attrName>ppt_h</p:attrName>
                                        </p:attrNameLst>
                                      </p:cBhvr>
                                      <p:tavLst>
                                        <p:tav tm="0">
                                          <p:val>
                                            <p:fltVal val="0"/>
                                          </p:val>
                                        </p:tav>
                                        <p:tav tm="100000">
                                          <p:val>
                                            <p:strVal val="#ppt_h"/>
                                          </p:val>
                                        </p:tav>
                                      </p:tavLst>
                                    </p:anim>
                                    <p:animEffect transition="in" filter="fade">
                                      <p:cBhvr>
                                        <p:cTn id="53"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P spid="12" grpId="0" animBg="1"/>
      <p:bldP spid="12" grpId="1" animBg="1"/>
      <p:bldP spid="13" grpId="0" animBg="1"/>
      <p:bldP spid="13" grpId="1" animBg="1"/>
      <p:bldP spid="51" grpId="0"/>
      <p:bldP spid="87" grpId="0"/>
      <p:bldP spid="88" grpId="0"/>
    </p:bldLst>
  </p:timing>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BG_achter">
            <a:extLst>
              <a:ext uri="{FF2B5EF4-FFF2-40B4-BE49-F238E27FC236}">
                <a16:creationId xmlns:a16="http://schemas.microsoft.com/office/drawing/2014/main" id="{600FE8FF-7F02-5019-5ADB-08A7CDDD8BAB}"/>
              </a:ext>
            </a:extLst>
          </p:cNvPr>
          <p:cNvSpPr/>
          <p:nvPr/>
        </p:nvSpPr>
        <p:spPr>
          <a:xfrm>
            <a:off x="205946" y="197708"/>
            <a:ext cx="11780108" cy="6462584"/>
          </a:xfrm>
          <a:prstGeom prst="rect">
            <a:avLst/>
          </a:prstGeom>
          <a:solidFill>
            <a:srgbClr val="FFC5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sp>
        <p:nvSpPr>
          <p:cNvPr id="32" name="!!golvendevormlinks1">
            <a:extLst>
              <a:ext uri="{FF2B5EF4-FFF2-40B4-BE49-F238E27FC236}">
                <a16:creationId xmlns:a16="http://schemas.microsoft.com/office/drawing/2014/main" id="{1D1ABAA7-FAE5-F2EB-D7B5-116CD8F57976}"/>
              </a:ext>
            </a:extLst>
          </p:cNvPr>
          <p:cNvSpPr>
            <a:spLocks/>
          </p:cNvSpPr>
          <p:nvPr/>
        </p:nvSpPr>
        <p:spPr>
          <a:xfrm>
            <a:off x="5680038" y="197706"/>
            <a:ext cx="6306015"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DC7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3" name="!!golvendevormlinks2">
            <a:extLst>
              <a:ext uri="{FF2B5EF4-FFF2-40B4-BE49-F238E27FC236}">
                <a16:creationId xmlns:a16="http://schemas.microsoft.com/office/drawing/2014/main" id="{3BF39D17-EA46-606B-715C-78746F741616}"/>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 name="!!cirkeldwarsdoorde">
            <a:extLst>
              <a:ext uri="{FF2B5EF4-FFF2-40B4-BE49-F238E27FC236}">
                <a16:creationId xmlns:a16="http://schemas.microsoft.com/office/drawing/2014/main" id="{F38F8BCC-6680-76D8-2AF6-A2F35D1FC950}"/>
              </a:ext>
            </a:extLst>
          </p:cNvPr>
          <p:cNvSpPr/>
          <p:nvPr/>
        </p:nvSpPr>
        <p:spPr>
          <a:xfrm>
            <a:off x="-860264" y="1162794"/>
            <a:ext cx="5828902" cy="6192784"/>
          </a:xfrm>
          <a:custGeom>
            <a:avLst/>
            <a:gdLst>
              <a:gd name="connsiteX0" fmla="*/ 464969 w 5828902"/>
              <a:gd name="connsiteY0" fmla="*/ 4756869 h 6192784"/>
              <a:gd name="connsiteX1" fmla="*/ 4135083 w 5828902"/>
              <a:gd name="connsiteY1" fmla="*/ 5983534 h 6192784"/>
              <a:gd name="connsiteX2" fmla="*/ 5675487 w 5828902"/>
              <a:gd name="connsiteY2" fmla="*/ 2487256 h 6192784"/>
              <a:gd name="connsiteX3" fmla="*/ 3812872 w 5828902"/>
              <a:gd name="connsiteY3" fmla="*/ 527134 h 6192784"/>
              <a:gd name="connsiteX4" fmla="*/ 2077446 w 5828902"/>
              <a:gd name="connsiteY4" fmla="*/ 2834 h 6192784"/>
              <a:gd name="connsiteX5" fmla="*/ 1003405 w 5828902"/>
              <a:gd name="connsiteY5" fmla="*/ 474846 h 6192784"/>
              <a:gd name="connsiteX6" fmla="*/ 443772 w 5828902"/>
              <a:gd name="connsiteY6" fmla="*/ 1083940 h 6192784"/>
              <a:gd name="connsiteX7" fmla="*/ 24047 w 5828902"/>
              <a:gd name="connsiteY7" fmla="*/ 3408666 h 6192784"/>
              <a:gd name="connsiteX8" fmla="*/ 464969 w 5828902"/>
              <a:gd name="connsiteY8" fmla="*/ 4758281 h 6192784"/>
              <a:gd name="connsiteX9" fmla="*/ 464969 w 5828902"/>
              <a:gd name="connsiteY9" fmla="*/ 4756869 h 619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8902" h="6192784" fill="none" extrusionOk="0">
                <a:moveTo>
                  <a:pt x="464969" y="4756869"/>
                </a:moveTo>
                <a:cubicBezTo>
                  <a:pt x="1091846" y="5837520"/>
                  <a:pt x="2653140" y="6535800"/>
                  <a:pt x="4135083" y="5983534"/>
                </a:cubicBezTo>
                <a:cubicBezTo>
                  <a:pt x="5368428" y="5444361"/>
                  <a:pt x="6174462" y="3939677"/>
                  <a:pt x="5675487" y="2487256"/>
                </a:cubicBezTo>
                <a:cubicBezTo>
                  <a:pt x="5427621" y="1561456"/>
                  <a:pt x="4617966" y="922753"/>
                  <a:pt x="3812872" y="527134"/>
                </a:cubicBezTo>
                <a:cubicBezTo>
                  <a:pt x="3274542" y="224587"/>
                  <a:pt x="2586148" y="8574"/>
                  <a:pt x="2077446" y="2834"/>
                </a:cubicBezTo>
                <a:cubicBezTo>
                  <a:pt x="1646287" y="90141"/>
                  <a:pt x="1232921" y="155490"/>
                  <a:pt x="1003405" y="474846"/>
                </a:cubicBezTo>
                <a:cubicBezTo>
                  <a:pt x="769736" y="626877"/>
                  <a:pt x="624192" y="825010"/>
                  <a:pt x="443772" y="1083940"/>
                </a:cubicBezTo>
                <a:cubicBezTo>
                  <a:pt x="80727" y="1764720"/>
                  <a:pt x="-59126" y="2672902"/>
                  <a:pt x="24047" y="3408666"/>
                </a:cubicBezTo>
                <a:cubicBezTo>
                  <a:pt x="-8753" y="3838153"/>
                  <a:pt x="184776" y="4347849"/>
                  <a:pt x="464969" y="4758281"/>
                </a:cubicBezTo>
                <a:cubicBezTo>
                  <a:pt x="464987" y="4757958"/>
                  <a:pt x="464949" y="4757197"/>
                  <a:pt x="464969" y="4756869"/>
                </a:cubicBezTo>
                <a:close/>
              </a:path>
              <a:path w="5828902" h="6192784" stroke="0" extrusionOk="0">
                <a:moveTo>
                  <a:pt x="464969" y="4756869"/>
                </a:moveTo>
                <a:cubicBezTo>
                  <a:pt x="1165677" y="6140536"/>
                  <a:pt x="2801305" y="6662399"/>
                  <a:pt x="4135083" y="5983534"/>
                </a:cubicBezTo>
                <a:cubicBezTo>
                  <a:pt x="5513612" y="5555099"/>
                  <a:pt x="6264087" y="3660355"/>
                  <a:pt x="5675487" y="2487256"/>
                </a:cubicBezTo>
                <a:cubicBezTo>
                  <a:pt x="5429102" y="1696167"/>
                  <a:pt x="4607611" y="1021966"/>
                  <a:pt x="3812872" y="527134"/>
                </a:cubicBezTo>
                <a:cubicBezTo>
                  <a:pt x="3300102" y="219607"/>
                  <a:pt x="2589531" y="1646"/>
                  <a:pt x="2077446" y="2834"/>
                </a:cubicBezTo>
                <a:cubicBezTo>
                  <a:pt x="1666225" y="-14183"/>
                  <a:pt x="1339907" y="141229"/>
                  <a:pt x="1003405" y="474846"/>
                </a:cubicBezTo>
                <a:cubicBezTo>
                  <a:pt x="810728" y="657777"/>
                  <a:pt x="560269" y="830378"/>
                  <a:pt x="443772" y="1083940"/>
                </a:cubicBezTo>
                <a:cubicBezTo>
                  <a:pt x="78871" y="1604013"/>
                  <a:pt x="-120109" y="2701497"/>
                  <a:pt x="24047" y="3408666"/>
                </a:cubicBezTo>
                <a:cubicBezTo>
                  <a:pt x="42157" y="3883821"/>
                  <a:pt x="228580" y="4436602"/>
                  <a:pt x="464969" y="4758281"/>
                </a:cubicBezTo>
                <a:cubicBezTo>
                  <a:pt x="465056" y="4757663"/>
                  <a:pt x="465064" y="4757547"/>
                  <a:pt x="464969" y="475686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dirty="0"/>
          </a:p>
        </p:txBody>
      </p:sp>
      <p:sp>
        <p:nvSpPr>
          <p:cNvPr id="4" name="!!fotodwarsdoorde">
            <a:extLst>
              <a:ext uri="{FF2B5EF4-FFF2-40B4-BE49-F238E27FC236}">
                <a16:creationId xmlns:a16="http://schemas.microsoft.com/office/drawing/2014/main" id="{9D9B4FB9-A226-4934-4C17-6ED705A35963}"/>
              </a:ext>
            </a:extLst>
          </p:cNvPr>
          <p:cNvSpPr/>
          <p:nvPr/>
        </p:nvSpPr>
        <p:spPr>
          <a:xfrm>
            <a:off x="-755451" y="1296335"/>
            <a:ext cx="5597764" cy="5947218"/>
          </a:xfrm>
          <a:custGeom>
            <a:avLst/>
            <a:gdLst>
              <a:gd name="connsiteX0" fmla="*/ 446531 w 5597764"/>
              <a:gd name="connsiteY0" fmla="*/ 4568242 h 5947218"/>
              <a:gd name="connsiteX1" fmla="*/ 3971112 w 5597764"/>
              <a:gd name="connsiteY1" fmla="*/ 5746266 h 5947218"/>
              <a:gd name="connsiteX2" fmla="*/ 5450433 w 5597764"/>
              <a:gd name="connsiteY2" fmla="*/ 2388627 h 5947218"/>
              <a:gd name="connsiteX3" fmla="*/ 3661677 w 5597764"/>
              <a:gd name="connsiteY3" fmla="*/ 506231 h 5947218"/>
              <a:gd name="connsiteX4" fmla="*/ 1995068 w 5597764"/>
              <a:gd name="connsiteY4" fmla="*/ 2722 h 5947218"/>
              <a:gd name="connsiteX5" fmla="*/ 963616 w 5597764"/>
              <a:gd name="connsiteY5" fmla="*/ 456017 h 5947218"/>
              <a:gd name="connsiteX6" fmla="*/ 426175 w 5597764"/>
              <a:gd name="connsiteY6" fmla="*/ 1040957 h 5947218"/>
              <a:gd name="connsiteX7" fmla="*/ 23094 w 5597764"/>
              <a:gd name="connsiteY7" fmla="*/ 3273501 h 5947218"/>
              <a:gd name="connsiteX8" fmla="*/ 446531 w 5597764"/>
              <a:gd name="connsiteY8" fmla="*/ 4569598 h 5947218"/>
              <a:gd name="connsiteX9" fmla="*/ 446531 w 5597764"/>
              <a:gd name="connsiteY9" fmla="*/ 4568242 h 5947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97764" h="5947218" fill="none" extrusionOk="0">
                <a:moveTo>
                  <a:pt x="446531" y="4568242"/>
                </a:moveTo>
                <a:cubicBezTo>
                  <a:pt x="990606" y="5534188"/>
                  <a:pt x="2613459" y="6275243"/>
                  <a:pt x="3971112" y="5746266"/>
                </a:cubicBezTo>
                <a:cubicBezTo>
                  <a:pt x="4975898" y="5255358"/>
                  <a:pt x="5929786" y="3786546"/>
                  <a:pt x="5450433" y="2388627"/>
                </a:cubicBezTo>
                <a:cubicBezTo>
                  <a:pt x="5198252" y="1511933"/>
                  <a:pt x="4440465" y="847485"/>
                  <a:pt x="3661677" y="506231"/>
                </a:cubicBezTo>
                <a:cubicBezTo>
                  <a:pt x="3103539" y="231674"/>
                  <a:pt x="2520365" y="-5389"/>
                  <a:pt x="1995068" y="2722"/>
                </a:cubicBezTo>
                <a:cubicBezTo>
                  <a:pt x="1604013" y="30187"/>
                  <a:pt x="1183536" y="149011"/>
                  <a:pt x="963616" y="456017"/>
                </a:cubicBezTo>
                <a:cubicBezTo>
                  <a:pt x="774616" y="633772"/>
                  <a:pt x="583114" y="801772"/>
                  <a:pt x="426175" y="1040957"/>
                </a:cubicBezTo>
                <a:cubicBezTo>
                  <a:pt x="149973" y="1757669"/>
                  <a:pt x="-56542" y="2566296"/>
                  <a:pt x="23094" y="3273501"/>
                </a:cubicBezTo>
                <a:cubicBezTo>
                  <a:pt x="20466" y="3701605"/>
                  <a:pt x="155777" y="4175044"/>
                  <a:pt x="446531" y="4569598"/>
                </a:cubicBezTo>
                <a:cubicBezTo>
                  <a:pt x="446468" y="4569432"/>
                  <a:pt x="446500" y="4568488"/>
                  <a:pt x="446531" y="4568242"/>
                </a:cubicBezTo>
                <a:close/>
              </a:path>
              <a:path w="5597764" h="5947218" stroke="0" extrusionOk="0">
                <a:moveTo>
                  <a:pt x="446531" y="4568242"/>
                </a:moveTo>
                <a:cubicBezTo>
                  <a:pt x="1138662" y="5762710"/>
                  <a:pt x="2693409" y="6387226"/>
                  <a:pt x="3971112" y="5746266"/>
                </a:cubicBezTo>
                <a:cubicBezTo>
                  <a:pt x="5315179" y="5363647"/>
                  <a:pt x="5968083" y="3586036"/>
                  <a:pt x="5450433" y="2388627"/>
                </a:cubicBezTo>
                <a:cubicBezTo>
                  <a:pt x="5211239" y="1626542"/>
                  <a:pt x="4424149" y="1010017"/>
                  <a:pt x="3661677" y="506231"/>
                </a:cubicBezTo>
                <a:cubicBezTo>
                  <a:pt x="3168066" y="211042"/>
                  <a:pt x="2553332" y="-19275"/>
                  <a:pt x="1995068" y="2722"/>
                </a:cubicBezTo>
                <a:cubicBezTo>
                  <a:pt x="1604830" y="11763"/>
                  <a:pt x="1270141" y="154251"/>
                  <a:pt x="963616" y="456017"/>
                </a:cubicBezTo>
                <a:cubicBezTo>
                  <a:pt x="782150" y="612521"/>
                  <a:pt x="539869" y="799018"/>
                  <a:pt x="426175" y="1040957"/>
                </a:cubicBezTo>
                <a:cubicBezTo>
                  <a:pt x="67587" y="1588004"/>
                  <a:pt x="-85501" y="2576469"/>
                  <a:pt x="23094" y="3273501"/>
                </a:cubicBezTo>
                <a:cubicBezTo>
                  <a:pt x="7156" y="3730134"/>
                  <a:pt x="213988" y="4216062"/>
                  <a:pt x="446531" y="4569598"/>
                </a:cubicBezTo>
                <a:cubicBezTo>
                  <a:pt x="446465" y="4568972"/>
                  <a:pt x="446601" y="4568822"/>
                  <a:pt x="446531" y="4568242"/>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5" name="!!dwarsdoorde">
            <a:extLst>
              <a:ext uri="{FF2B5EF4-FFF2-40B4-BE49-F238E27FC236}">
                <a16:creationId xmlns:a16="http://schemas.microsoft.com/office/drawing/2014/main" id="{7088E224-0F6A-01B7-7114-2A010C77A8C6}"/>
              </a:ext>
            </a:extLst>
          </p:cNvPr>
          <p:cNvSpPr/>
          <p:nvPr/>
        </p:nvSpPr>
        <p:spPr>
          <a:xfrm>
            <a:off x="5649324" y="763383"/>
            <a:ext cx="4327735" cy="1360696"/>
          </a:xfrm>
          <a:prstGeom prst="roundRect">
            <a:avLst/>
          </a:prstGeom>
          <a:solidFill>
            <a:srgbClr val="C894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a:solidFill>
                  <a:prstClr val="white"/>
                </a:solidFill>
                <a:latin typeface="Montserrat SemiBold"/>
              </a:rPr>
              <a:t>Dwars door de Maasvallei</a:t>
            </a:r>
            <a:endParaRPr lang="nl-BE" sz="4000" dirty="0">
              <a:solidFill>
                <a:prstClr val="white"/>
              </a:solidFill>
              <a:latin typeface="Montserrat SemiBold"/>
            </a:endParaRPr>
          </a:p>
        </p:txBody>
      </p:sp>
      <p:sp>
        <p:nvSpPr>
          <p:cNvPr id="10" name="!!foto1_element">
            <a:extLst>
              <a:ext uri="{FF2B5EF4-FFF2-40B4-BE49-F238E27FC236}">
                <a16:creationId xmlns:a16="http://schemas.microsoft.com/office/drawing/2014/main" id="{C8ABBB65-8FA5-F25C-7F31-ED64D53D55B4}"/>
              </a:ext>
            </a:extLst>
          </p:cNvPr>
          <p:cNvSpPr/>
          <p:nvPr/>
        </p:nvSpPr>
        <p:spPr>
          <a:xfrm>
            <a:off x="4184115" y="3222510"/>
            <a:ext cx="2544264" cy="2703098"/>
          </a:xfrm>
          <a:custGeom>
            <a:avLst/>
            <a:gdLst>
              <a:gd name="connsiteX0" fmla="*/ 202955 w 2544264"/>
              <a:gd name="connsiteY0" fmla="*/ 2076333 h 2703098"/>
              <a:gd name="connsiteX1" fmla="*/ 1804927 w 2544264"/>
              <a:gd name="connsiteY1" fmla="*/ 2611762 h 2703098"/>
              <a:gd name="connsiteX2" fmla="*/ 2477300 w 2544264"/>
              <a:gd name="connsiteY2" fmla="*/ 1085666 h 2703098"/>
              <a:gd name="connsiteX3" fmla="*/ 1664284 w 2544264"/>
              <a:gd name="connsiteY3" fmla="*/ 230089 h 2703098"/>
              <a:gd name="connsiteX4" fmla="*/ 906787 w 2544264"/>
              <a:gd name="connsiteY4" fmla="*/ 1237 h 2703098"/>
              <a:gd name="connsiteX5" fmla="*/ 437977 w 2544264"/>
              <a:gd name="connsiteY5" fmla="*/ 207266 h 2703098"/>
              <a:gd name="connsiteX6" fmla="*/ 193702 w 2544264"/>
              <a:gd name="connsiteY6" fmla="*/ 473130 h 2703098"/>
              <a:gd name="connsiteX7" fmla="*/ 10496 w 2544264"/>
              <a:gd name="connsiteY7" fmla="*/ 1487854 h 2703098"/>
              <a:gd name="connsiteX8" fmla="*/ 202955 w 2544264"/>
              <a:gd name="connsiteY8" fmla="*/ 2076949 h 2703098"/>
              <a:gd name="connsiteX9" fmla="*/ 202955 w 2544264"/>
              <a:gd name="connsiteY9" fmla="*/ 2076333 h 2703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4264" h="2703098" fill="none" extrusionOk="0">
                <a:moveTo>
                  <a:pt x="202955" y="2076333"/>
                </a:moveTo>
                <a:cubicBezTo>
                  <a:pt x="490801" y="2565662"/>
                  <a:pt x="1200742" y="2851917"/>
                  <a:pt x="1804927" y="2611762"/>
                </a:cubicBezTo>
                <a:cubicBezTo>
                  <a:pt x="2284286" y="2385244"/>
                  <a:pt x="2696065" y="1737860"/>
                  <a:pt x="2477300" y="1085666"/>
                </a:cubicBezTo>
                <a:cubicBezTo>
                  <a:pt x="2354717" y="694174"/>
                  <a:pt x="2014034" y="414251"/>
                  <a:pt x="1664284" y="230089"/>
                </a:cubicBezTo>
                <a:cubicBezTo>
                  <a:pt x="1420970" y="101270"/>
                  <a:pt x="1159167" y="-7499"/>
                  <a:pt x="906787" y="1237"/>
                </a:cubicBezTo>
                <a:cubicBezTo>
                  <a:pt x="721482" y="32256"/>
                  <a:pt x="551293" y="76190"/>
                  <a:pt x="437977" y="207266"/>
                </a:cubicBezTo>
                <a:cubicBezTo>
                  <a:pt x="338066" y="275495"/>
                  <a:pt x="267715" y="362860"/>
                  <a:pt x="193702" y="473130"/>
                </a:cubicBezTo>
                <a:cubicBezTo>
                  <a:pt x="50038" y="783142"/>
                  <a:pt x="-30155" y="1177919"/>
                  <a:pt x="10496" y="1487854"/>
                </a:cubicBezTo>
                <a:cubicBezTo>
                  <a:pt x="21492" y="1689040"/>
                  <a:pt x="62559" y="1897468"/>
                  <a:pt x="202955" y="2076949"/>
                </a:cubicBezTo>
                <a:cubicBezTo>
                  <a:pt x="202935" y="2076703"/>
                  <a:pt x="202930" y="2076535"/>
                  <a:pt x="202955" y="2076333"/>
                </a:cubicBezTo>
                <a:close/>
              </a:path>
              <a:path w="2544264" h="2703098" stroke="0" extrusionOk="0">
                <a:moveTo>
                  <a:pt x="202955" y="2076333"/>
                </a:moveTo>
                <a:cubicBezTo>
                  <a:pt x="504317" y="2711692"/>
                  <a:pt x="1210172" y="2951427"/>
                  <a:pt x="1804927" y="2611762"/>
                </a:cubicBezTo>
                <a:cubicBezTo>
                  <a:pt x="2388839" y="2399350"/>
                  <a:pt x="2716875" y="1623515"/>
                  <a:pt x="2477300" y="1085666"/>
                </a:cubicBezTo>
                <a:cubicBezTo>
                  <a:pt x="2355652" y="727426"/>
                  <a:pt x="2011109" y="448849"/>
                  <a:pt x="1664284" y="230089"/>
                </a:cubicBezTo>
                <a:cubicBezTo>
                  <a:pt x="1448374" y="94888"/>
                  <a:pt x="1134468" y="-588"/>
                  <a:pt x="906787" y="1237"/>
                </a:cubicBezTo>
                <a:cubicBezTo>
                  <a:pt x="725664" y="-15029"/>
                  <a:pt x="587191" y="59033"/>
                  <a:pt x="437977" y="207266"/>
                </a:cubicBezTo>
                <a:cubicBezTo>
                  <a:pt x="354503" y="283743"/>
                  <a:pt x="251770" y="368677"/>
                  <a:pt x="193702" y="473130"/>
                </a:cubicBezTo>
                <a:cubicBezTo>
                  <a:pt x="31004" y="720106"/>
                  <a:pt x="-41000" y="1172325"/>
                  <a:pt x="10496" y="1487854"/>
                </a:cubicBezTo>
                <a:cubicBezTo>
                  <a:pt x="27600" y="1695166"/>
                  <a:pt x="97201" y="1915779"/>
                  <a:pt x="202955" y="2076949"/>
                </a:cubicBezTo>
                <a:cubicBezTo>
                  <a:pt x="202997" y="2076843"/>
                  <a:pt x="202912" y="2076441"/>
                  <a:pt x="202955" y="207633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8D70D75B-0C9B-A28E-1EE5-51A1879C34FE}"/>
              </a:ext>
            </a:extLst>
          </p:cNvPr>
          <p:cNvSpPr/>
          <p:nvPr/>
        </p:nvSpPr>
        <p:spPr>
          <a:xfrm>
            <a:off x="2175094" y="-15433"/>
            <a:ext cx="2696610" cy="2805416"/>
          </a:xfrm>
          <a:custGeom>
            <a:avLst/>
            <a:gdLst>
              <a:gd name="connsiteX0" fmla="*/ 1329129 w 2696610"/>
              <a:gd name="connsiteY0" fmla="*/ 5083 h 2805416"/>
              <a:gd name="connsiteX1" fmla="*/ 138621 w 2696610"/>
              <a:gd name="connsiteY1" fmla="*/ 920784 h 2805416"/>
              <a:gd name="connsiteX2" fmla="*/ 20096 w 2696610"/>
              <a:gd name="connsiteY2" fmla="*/ 1772441 h 2805416"/>
              <a:gd name="connsiteX3" fmla="*/ 1035684 w 2696610"/>
              <a:gd name="connsiteY3" fmla="*/ 2782293 h 2805416"/>
              <a:gd name="connsiteX4" fmla="*/ 2385817 w 2696610"/>
              <a:gd name="connsiteY4" fmla="*/ 2264702 h 2805416"/>
              <a:gd name="connsiteX5" fmla="*/ 2662536 w 2696610"/>
              <a:gd name="connsiteY5" fmla="*/ 1660608 h 2805416"/>
              <a:gd name="connsiteX6" fmla="*/ 2658235 w 2696610"/>
              <a:gd name="connsiteY6" fmla="*/ 989127 h 2805416"/>
              <a:gd name="connsiteX7" fmla="*/ 2429309 w 2696610"/>
              <a:gd name="connsiteY7" fmla="*/ 549916 h 2805416"/>
              <a:gd name="connsiteX8" fmla="*/ 1992008 w 2696610"/>
              <a:gd name="connsiteY8" fmla="*/ 142248 h 2805416"/>
              <a:gd name="connsiteX9" fmla="*/ 1405597 w 2696610"/>
              <a:gd name="connsiteY9" fmla="*/ 304 h 2805416"/>
              <a:gd name="connsiteX10" fmla="*/ 1329129 w 2696610"/>
              <a:gd name="connsiteY10" fmla="*/ 5083 h 280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96610" h="2805416" fill="none" extrusionOk="0">
                <a:moveTo>
                  <a:pt x="1329129" y="5083"/>
                </a:moveTo>
                <a:cubicBezTo>
                  <a:pt x="755866" y="-5816"/>
                  <a:pt x="359332" y="426221"/>
                  <a:pt x="138621" y="920784"/>
                </a:cubicBezTo>
                <a:cubicBezTo>
                  <a:pt x="23921" y="1180536"/>
                  <a:pt x="-23461" y="1456340"/>
                  <a:pt x="20096" y="1772441"/>
                </a:cubicBezTo>
                <a:cubicBezTo>
                  <a:pt x="106788" y="2255364"/>
                  <a:pt x="597805" y="2740511"/>
                  <a:pt x="1035684" y="2782293"/>
                </a:cubicBezTo>
                <a:cubicBezTo>
                  <a:pt x="1477587" y="2855964"/>
                  <a:pt x="2040656" y="2694671"/>
                  <a:pt x="2385817" y="2264702"/>
                </a:cubicBezTo>
                <a:cubicBezTo>
                  <a:pt x="2524459" y="2128550"/>
                  <a:pt x="2600309" y="1880684"/>
                  <a:pt x="2662536" y="1660608"/>
                </a:cubicBezTo>
                <a:cubicBezTo>
                  <a:pt x="2694906" y="1420253"/>
                  <a:pt x="2709449" y="1212287"/>
                  <a:pt x="2658235" y="989127"/>
                </a:cubicBezTo>
                <a:cubicBezTo>
                  <a:pt x="2615692" y="825644"/>
                  <a:pt x="2498883" y="696750"/>
                  <a:pt x="2429309" y="549916"/>
                </a:cubicBezTo>
                <a:cubicBezTo>
                  <a:pt x="2340721" y="366848"/>
                  <a:pt x="2167828" y="223409"/>
                  <a:pt x="1992008" y="142248"/>
                </a:cubicBezTo>
                <a:cubicBezTo>
                  <a:pt x="1773786" y="36638"/>
                  <a:pt x="1605463" y="29984"/>
                  <a:pt x="1405597" y="304"/>
                </a:cubicBezTo>
                <a:cubicBezTo>
                  <a:pt x="1379014" y="1750"/>
                  <a:pt x="1357781" y="3476"/>
                  <a:pt x="1329129" y="5083"/>
                </a:cubicBezTo>
                <a:close/>
              </a:path>
              <a:path w="2696610" h="2805416" stroke="0" extrusionOk="0">
                <a:moveTo>
                  <a:pt x="1329129" y="5083"/>
                </a:moveTo>
                <a:cubicBezTo>
                  <a:pt x="764758" y="48663"/>
                  <a:pt x="292220" y="398237"/>
                  <a:pt x="138621" y="920784"/>
                </a:cubicBezTo>
                <a:cubicBezTo>
                  <a:pt x="-25874" y="1220110"/>
                  <a:pt x="-5410" y="1507840"/>
                  <a:pt x="20096" y="1772441"/>
                </a:cubicBezTo>
                <a:cubicBezTo>
                  <a:pt x="143466" y="2247978"/>
                  <a:pt x="561004" y="2678824"/>
                  <a:pt x="1035684" y="2782293"/>
                </a:cubicBezTo>
                <a:cubicBezTo>
                  <a:pt x="1567622" y="2848385"/>
                  <a:pt x="2016678" y="2587384"/>
                  <a:pt x="2385817" y="2264702"/>
                </a:cubicBezTo>
                <a:cubicBezTo>
                  <a:pt x="2543022" y="2084167"/>
                  <a:pt x="2647562" y="1902773"/>
                  <a:pt x="2662536" y="1660608"/>
                </a:cubicBezTo>
                <a:cubicBezTo>
                  <a:pt x="2682796" y="1436625"/>
                  <a:pt x="2718897" y="1196714"/>
                  <a:pt x="2658235" y="989127"/>
                </a:cubicBezTo>
                <a:cubicBezTo>
                  <a:pt x="2601523" y="809680"/>
                  <a:pt x="2512180" y="694243"/>
                  <a:pt x="2429309" y="549916"/>
                </a:cubicBezTo>
                <a:cubicBezTo>
                  <a:pt x="2344421" y="345359"/>
                  <a:pt x="2180049" y="242741"/>
                  <a:pt x="1992008" y="142248"/>
                </a:cubicBezTo>
                <a:cubicBezTo>
                  <a:pt x="1827240" y="36111"/>
                  <a:pt x="1598239" y="12816"/>
                  <a:pt x="1405597" y="304"/>
                </a:cubicBezTo>
                <a:cubicBezTo>
                  <a:pt x="1378724" y="826"/>
                  <a:pt x="1353123" y="-721"/>
                  <a:pt x="1329129" y="50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89C1C551-EFF7-D0C5-C805-F760DF9515C7}"/>
              </a:ext>
            </a:extLst>
          </p:cNvPr>
          <p:cNvSpPr/>
          <p:nvPr/>
        </p:nvSpPr>
        <p:spPr>
          <a:xfrm>
            <a:off x="4275817" y="3319937"/>
            <a:ext cx="2360860" cy="2508244"/>
          </a:xfrm>
          <a:custGeom>
            <a:avLst/>
            <a:gdLst>
              <a:gd name="connsiteX0" fmla="*/ 188325 w 2360860"/>
              <a:gd name="connsiteY0" fmla="*/ 1926659 h 2508244"/>
              <a:gd name="connsiteX1" fmla="*/ 1674818 w 2360860"/>
              <a:gd name="connsiteY1" fmla="*/ 2423492 h 2508244"/>
              <a:gd name="connsiteX2" fmla="*/ 2298723 w 2360860"/>
              <a:gd name="connsiteY2" fmla="*/ 1007405 h 2508244"/>
              <a:gd name="connsiteX3" fmla="*/ 1544314 w 2360860"/>
              <a:gd name="connsiteY3" fmla="*/ 213503 h 2508244"/>
              <a:gd name="connsiteX4" fmla="*/ 841421 w 2360860"/>
              <a:gd name="connsiteY4" fmla="*/ 1148 h 2508244"/>
              <a:gd name="connsiteX5" fmla="*/ 406405 w 2360860"/>
              <a:gd name="connsiteY5" fmla="*/ 192325 h 2508244"/>
              <a:gd name="connsiteX6" fmla="*/ 179739 w 2360860"/>
              <a:gd name="connsiteY6" fmla="*/ 439024 h 2508244"/>
              <a:gd name="connsiteX7" fmla="*/ 9740 w 2360860"/>
              <a:gd name="connsiteY7" fmla="*/ 1380601 h 2508244"/>
              <a:gd name="connsiteX8" fmla="*/ 188325 w 2360860"/>
              <a:gd name="connsiteY8" fmla="*/ 1927231 h 2508244"/>
              <a:gd name="connsiteX9" fmla="*/ 188325 w 2360860"/>
              <a:gd name="connsiteY9" fmla="*/ 1926659 h 250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60" h="2508244" fill="none" extrusionOk="0">
                <a:moveTo>
                  <a:pt x="188325" y="1926659"/>
                </a:moveTo>
                <a:cubicBezTo>
                  <a:pt x="431375" y="2350896"/>
                  <a:pt x="1107758" y="2646472"/>
                  <a:pt x="1674818" y="2423492"/>
                </a:cubicBezTo>
                <a:cubicBezTo>
                  <a:pt x="2144920" y="2209517"/>
                  <a:pt x="2500881" y="1596797"/>
                  <a:pt x="2298723" y="1007405"/>
                </a:cubicBezTo>
                <a:cubicBezTo>
                  <a:pt x="2185255" y="643889"/>
                  <a:pt x="1867807" y="391579"/>
                  <a:pt x="1544314" y="213503"/>
                </a:cubicBezTo>
                <a:cubicBezTo>
                  <a:pt x="1287323" y="106101"/>
                  <a:pt x="1069686" y="-4764"/>
                  <a:pt x="841421" y="1148"/>
                </a:cubicBezTo>
                <a:cubicBezTo>
                  <a:pt x="671453" y="25082"/>
                  <a:pt x="497803" y="61988"/>
                  <a:pt x="406405" y="192325"/>
                </a:cubicBezTo>
                <a:cubicBezTo>
                  <a:pt x="319903" y="261203"/>
                  <a:pt x="239590" y="341826"/>
                  <a:pt x="179739" y="439024"/>
                </a:cubicBezTo>
                <a:cubicBezTo>
                  <a:pt x="31968" y="714127"/>
                  <a:pt x="-43279" y="1132494"/>
                  <a:pt x="9740" y="1380601"/>
                </a:cubicBezTo>
                <a:cubicBezTo>
                  <a:pt x="11188" y="1562540"/>
                  <a:pt x="84210" y="1761167"/>
                  <a:pt x="188325" y="1927231"/>
                </a:cubicBezTo>
                <a:cubicBezTo>
                  <a:pt x="188341" y="1927051"/>
                  <a:pt x="188336" y="1926765"/>
                  <a:pt x="188325" y="1926659"/>
                </a:cubicBezTo>
                <a:close/>
              </a:path>
              <a:path w="2360860" h="2508244" stroke="0" extrusionOk="0">
                <a:moveTo>
                  <a:pt x="188325" y="1926659"/>
                </a:moveTo>
                <a:cubicBezTo>
                  <a:pt x="467843" y="2517063"/>
                  <a:pt x="1142164" y="2672380"/>
                  <a:pt x="1674818" y="2423492"/>
                </a:cubicBezTo>
                <a:cubicBezTo>
                  <a:pt x="2226957" y="2241114"/>
                  <a:pt x="2513624" y="1517498"/>
                  <a:pt x="2298723" y="1007405"/>
                </a:cubicBezTo>
                <a:cubicBezTo>
                  <a:pt x="2212853" y="699764"/>
                  <a:pt x="1865866" y="426780"/>
                  <a:pt x="1544314" y="213503"/>
                </a:cubicBezTo>
                <a:cubicBezTo>
                  <a:pt x="1372045" y="84614"/>
                  <a:pt x="1051584" y="-198"/>
                  <a:pt x="841421" y="1148"/>
                </a:cubicBezTo>
                <a:cubicBezTo>
                  <a:pt x="677289" y="7410"/>
                  <a:pt x="531634" y="69587"/>
                  <a:pt x="406405" y="192325"/>
                </a:cubicBezTo>
                <a:cubicBezTo>
                  <a:pt x="328872" y="263700"/>
                  <a:pt x="227738" y="337027"/>
                  <a:pt x="179739" y="439024"/>
                </a:cubicBezTo>
                <a:cubicBezTo>
                  <a:pt x="23423" y="699392"/>
                  <a:pt x="-39703" y="1088813"/>
                  <a:pt x="9740" y="1380601"/>
                </a:cubicBezTo>
                <a:cubicBezTo>
                  <a:pt x="20642" y="1573018"/>
                  <a:pt x="91421" y="1787580"/>
                  <a:pt x="188325" y="1927231"/>
                </a:cubicBezTo>
                <a:cubicBezTo>
                  <a:pt x="188348" y="1927141"/>
                  <a:pt x="188365" y="1926889"/>
                  <a:pt x="188325" y="1926659"/>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52EF18A7-80B8-714A-EC5F-8F9058C48CA2}"/>
              </a:ext>
            </a:extLst>
          </p:cNvPr>
          <p:cNvSpPr/>
          <p:nvPr/>
        </p:nvSpPr>
        <p:spPr>
          <a:xfrm>
            <a:off x="2272287" y="85683"/>
            <a:ext cx="2502224" cy="2603184"/>
          </a:xfrm>
          <a:custGeom>
            <a:avLst/>
            <a:gdLst>
              <a:gd name="connsiteX0" fmla="*/ 1233319 w 2502224"/>
              <a:gd name="connsiteY0" fmla="*/ 4717 h 2603184"/>
              <a:gd name="connsiteX1" fmla="*/ 128628 w 2502224"/>
              <a:gd name="connsiteY1" fmla="*/ 854408 h 2603184"/>
              <a:gd name="connsiteX2" fmla="*/ 18647 w 2502224"/>
              <a:gd name="connsiteY2" fmla="*/ 1644673 h 2603184"/>
              <a:gd name="connsiteX3" fmla="*/ 961026 w 2502224"/>
              <a:gd name="connsiteY3" fmla="*/ 2581728 h 2603184"/>
              <a:gd name="connsiteX4" fmla="*/ 2213835 w 2502224"/>
              <a:gd name="connsiteY4" fmla="*/ 2101448 h 2603184"/>
              <a:gd name="connsiteX5" fmla="*/ 2470606 w 2502224"/>
              <a:gd name="connsiteY5" fmla="*/ 1540900 h 2603184"/>
              <a:gd name="connsiteX6" fmla="*/ 2466615 w 2502224"/>
              <a:gd name="connsiteY6" fmla="*/ 917825 h 2603184"/>
              <a:gd name="connsiteX7" fmla="*/ 2254192 w 2502224"/>
              <a:gd name="connsiteY7" fmla="*/ 510274 h 2603184"/>
              <a:gd name="connsiteX8" fmla="*/ 1848414 w 2502224"/>
              <a:gd name="connsiteY8" fmla="*/ 131994 h 2603184"/>
              <a:gd name="connsiteX9" fmla="*/ 1304274 w 2502224"/>
              <a:gd name="connsiteY9" fmla="*/ 282 h 2603184"/>
              <a:gd name="connsiteX10" fmla="*/ 1233319 w 2502224"/>
              <a:gd name="connsiteY10" fmla="*/ 4717 h 260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2224" h="2603184" fill="none" extrusionOk="0">
                <a:moveTo>
                  <a:pt x="1233319" y="4717"/>
                </a:moveTo>
                <a:cubicBezTo>
                  <a:pt x="699559" y="-7599"/>
                  <a:pt x="340957" y="380345"/>
                  <a:pt x="128628" y="854408"/>
                </a:cubicBezTo>
                <a:cubicBezTo>
                  <a:pt x="41220" y="1061497"/>
                  <a:pt x="-27152" y="1370162"/>
                  <a:pt x="18647" y="1644673"/>
                </a:cubicBezTo>
                <a:cubicBezTo>
                  <a:pt x="89254" y="2058444"/>
                  <a:pt x="518608" y="2509785"/>
                  <a:pt x="961026" y="2581728"/>
                </a:cubicBezTo>
                <a:cubicBezTo>
                  <a:pt x="1395265" y="2660156"/>
                  <a:pt x="1900568" y="2493973"/>
                  <a:pt x="2213835" y="2101448"/>
                </a:cubicBezTo>
                <a:cubicBezTo>
                  <a:pt x="2342075" y="1958741"/>
                  <a:pt x="2423757" y="1744003"/>
                  <a:pt x="2470606" y="1540900"/>
                </a:cubicBezTo>
                <a:cubicBezTo>
                  <a:pt x="2508481" y="1329097"/>
                  <a:pt x="2520793" y="1146256"/>
                  <a:pt x="2466615" y="917825"/>
                </a:cubicBezTo>
                <a:cubicBezTo>
                  <a:pt x="2409697" y="767600"/>
                  <a:pt x="2309563" y="649518"/>
                  <a:pt x="2254192" y="510274"/>
                </a:cubicBezTo>
                <a:cubicBezTo>
                  <a:pt x="2185071" y="332270"/>
                  <a:pt x="2008238" y="184586"/>
                  <a:pt x="1848414" y="131994"/>
                </a:cubicBezTo>
                <a:cubicBezTo>
                  <a:pt x="1667462" y="39797"/>
                  <a:pt x="1490268" y="22147"/>
                  <a:pt x="1304274" y="282"/>
                </a:cubicBezTo>
                <a:cubicBezTo>
                  <a:pt x="1279682" y="1530"/>
                  <a:pt x="1259185" y="3056"/>
                  <a:pt x="1233319" y="4717"/>
                </a:cubicBezTo>
                <a:close/>
              </a:path>
              <a:path w="2502224" h="2603184" stroke="0" extrusionOk="0">
                <a:moveTo>
                  <a:pt x="1233319" y="4717"/>
                </a:moveTo>
                <a:cubicBezTo>
                  <a:pt x="702913" y="44023"/>
                  <a:pt x="314232" y="400769"/>
                  <a:pt x="128628" y="854408"/>
                </a:cubicBezTo>
                <a:cubicBezTo>
                  <a:pt x="-20899" y="1129907"/>
                  <a:pt x="-13509" y="1392225"/>
                  <a:pt x="18647" y="1644673"/>
                </a:cubicBezTo>
                <a:cubicBezTo>
                  <a:pt x="151376" y="2072611"/>
                  <a:pt x="546896" y="2478434"/>
                  <a:pt x="961026" y="2581728"/>
                </a:cubicBezTo>
                <a:cubicBezTo>
                  <a:pt x="1484259" y="2616049"/>
                  <a:pt x="1908590" y="2451098"/>
                  <a:pt x="2213835" y="2101448"/>
                </a:cubicBezTo>
                <a:cubicBezTo>
                  <a:pt x="2358191" y="1934252"/>
                  <a:pt x="2431561" y="1746278"/>
                  <a:pt x="2470606" y="1540900"/>
                </a:cubicBezTo>
                <a:cubicBezTo>
                  <a:pt x="2484371" y="1332357"/>
                  <a:pt x="2521561" y="1112018"/>
                  <a:pt x="2466615" y="917825"/>
                </a:cubicBezTo>
                <a:cubicBezTo>
                  <a:pt x="2417291" y="753948"/>
                  <a:pt x="2328799" y="647373"/>
                  <a:pt x="2254192" y="510274"/>
                </a:cubicBezTo>
                <a:cubicBezTo>
                  <a:pt x="2161842" y="343112"/>
                  <a:pt x="2042249" y="236310"/>
                  <a:pt x="1848414" y="131994"/>
                </a:cubicBezTo>
                <a:cubicBezTo>
                  <a:pt x="1705870" y="25610"/>
                  <a:pt x="1482161" y="13323"/>
                  <a:pt x="1304274" y="282"/>
                </a:cubicBezTo>
                <a:cubicBezTo>
                  <a:pt x="1279499" y="759"/>
                  <a:pt x="1255848" y="9"/>
                  <a:pt x="1233319" y="471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5" name="!!fotoaanbevolen_elemnt">
            <a:extLst>
              <a:ext uri="{FF2B5EF4-FFF2-40B4-BE49-F238E27FC236}">
                <a16:creationId xmlns:a16="http://schemas.microsoft.com/office/drawing/2014/main" id="{822DDAAA-8B73-95AD-96D9-3D9B521614D9}"/>
              </a:ext>
            </a:extLst>
          </p:cNvPr>
          <p:cNvSpPr/>
          <p:nvPr/>
        </p:nvSpPr>
        <p:spPr>
          <a:xfrm>
            <a:off x="7662351" y="2406064"/>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6" name="!!fotoaanbevolen">
            <a:extLst>
              <a:ext uri="{FF2B5EF4-FFF2-40B4-BE49-F238E27FC236}">
                <a16:creationId xmlns:a16="http://schemas.microsoft.com/office/drawing/2014/main" id="{B750EEF4-099A-9392-5996-BAEE0AA7549A}"/>
              </a:ext>
            </a:extLst>
          </p:cNvPr>
          <p:cNvSpPr/>
          <p:nvPr/>
        </p:nvSpPr>
        <p:spPr>
          <a:xfrm>
            <a:off x="7721258" y="2467349"/>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l="4497" t="2624" r="4497"/>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2" name="!!aanbevolendoormarc">
            <a:extLst>
              <a:ext uri="{FF2B5EF4-FFF2-40B4-BE49-F238E27FC236}">
                <a16:creationId xmlns:a16="http://schemas.microsoft.com/office/drawing/2014/main" id="{93FFC478-933C-748E-40A4-C6E1840AA49B}"/>
              </a:ext>
            </a:extLst>
          </p:cNvPr>
          <p:cNvGrpSpPr/>
          <p:nvPr/>
        </p:nvGrpSpPr>
        <p:grpSpPr>
          <a:xfrm>
            <a:off x="6107110" y="2467349"/>
            <a:ext cx="1887155" cy="637156"/>
            <a:chOff x="4862438" y="3014662"/>
            <a:chExt cx="2463714" cy="831818"/>
          </a:xfrm>
          <a:effectLst>
            <a:outerShdw blurRad="50800" dist="38100" dir="2700000" algn="tl" rotWithShape="0">
              <a:prstClr val="black">
                <a:alpha val="40000"/>
              </a:prstClr>
            </a:outerShdw>
          </a:effectLst>
        </p:grpSpPr>
        <p:sp>
          <p:nvSpPr>
            <p:cNvPr id="83" name="Vrije vorm: vorm 82">
              <a:extLst>
                <a:ext uri="{FF2B5EF4-FFF2-40B4-BE49-F238E27FC236}">
                  <a16:creationId xmlns:a16="http://schemas.microsoft.com/office/drawing/2014/main" id="{3FD5FE6C-18E3-5604-C2DC-4F9B2C7E85CB}"/>
                </a:ext>
              </a:extLst>
            </p:cNvPr>
            <p:cNvSpPr/>
            <p:nvPr/>
          </p:nvSpPr>
          <p:spPr>
            <a:xfrm>
              <a:off x="4862438" y="3014662"/>
              <a:ext cx="2463714" cy="831818"/>
            </a:xfrm>
            <a:custGeom>
              <a:avLst/>
              <a:gdLst>
                <a:gd name="connsiteX0" fmla="*/ 2447523 w 2463714"/>
                <a:gd name="connsiteY0" fmla="*/ 122587 h 831818"/>
                <a:gd name="connsiteX1" fmla="*/ 2385705 w 2463714"/>
                <a:gd name="connsiteY1" fmla="*/ 45053 h 831818"/>
                <a:gd name="connsiteX2" fmla="*/ 2285979 w 2463714"/>
                <a:gd name="connsiteY2" fmla="*/ 16288 h 831818"/>
                <a:gd name="connsiteX3" fmla="*/ 2233591 w 2463714"/>
                <a:gd name="connsiteY3" fmla="*/ 23813 h 831818"/>
                <a:gd name="connsiteX4" fmla="*/ 2172631 w 2463714"/>
                <a:gd name="connsiteY4" fmla="*/ 9525 h 831818"/>
                <a:gd name="connsiteX5" fmla="*/ 2109385 w 2463714"/>
                <a:gd name="connsiteY5" fmla="*/ 22384 h 831818"/>
                <a:gd name="connsiteX6" fmla="*/ 2080238 w 2463714"/>
                <a:gd name="connsiteY6" fmla="*/ 12192 h 831818"/>
                <a:gd name="connsiteX7" fmla="*/ 2028613 w 2463714"/>
                <a:gd name="connsiteY7" fmla="*/ 5620 h 831818"/>
                <a:gd name="connsiteX8" fmla="*/ 1951460 w 2463714"/>
                <a:gd name="connsiteY8" fmla="*/ 21622 h 831818"/>
                <a:gd name="connsiteX9" fmla="*/ 1889738 w 2463714"/>
                <a:gd name="connsiteY9" fmla="*/ 62579 h 831818"/>
                <a:gd name="connsiteX10" fmla="*/ 1879832 w 2463714"/>
                <a:gd name="connsiteY10" fmla="*/ 72962 h 831818"/>
                <a:gd name="connsiteX11" fmla="*/ 1859735 w 2463714"/>
                <a:gd name="connsiteY11" fmla="*/ 47530 h 831818"/>
                <a:gd name="connsiteX12" fmla="*/ 1754960 w 2463714"/>
                <a:gd name="connsiteY12" fmla="*/ 5144 h 831818"/>
                <a:gd name="connsiteX13" fmla="*/ 1724480 w 2463714"/>
                <a:gd name="connsiteY13" fmla="*/ 8192 h 831818"/>
                <a:gd name="connsiteX14" fmla="*/ 1721432 w 2463714"/>
                <a:gd name="connsiteY14" fmla="*/ 8858 h 831818"/>
                <a:gd name="connsiteX15" fmla="*/ 1684379 w 2463714"/>
                <a:gd name="connsiteY15" fmla="*/ 23813 h 831818"/>
                <a:gd name="connsiteX16" fmla="*/ 1592749 w 2463714"/>
                <a:gd name="connsiteY16" fmla="*/ 4382 h 831818"/>
                <a:gd name="connsiteX17" fmla="*/ 1589129 w 2463714"/>
                <a:gd name="connsiteY17" fmla="*/ 4382 h 831818"/>
                <a:gd name="connsiteX18" fmla="*/ 1522550 w 2463714"/>
                <a:gd name="connsiteY18" fmla="*/ 17145 h 831818"/>
                <a:gd name="connsiteX19" fmla="*/ 1500166 w 2463714"/>
                <a:gd name="connsiteY19" fmla="*/ 27241 h 831818"/>
                <a:gd name="connsiteX20" fmla="*/ 1425776 w 2463714"/>
                <a:gd name="connsiteY20" fmla="*/ 4763 h 831818"/>
                <a:gd name="connsiteX21" fmla="*/ 1351100 w 2463714"/>
                <a:gd name="connsiteY21" fmla="*/ 24003 h 831818"/>
                <a:gd name="connsiteX22" fmla="*/ 1283758 w 2463714"/>
                <a:gd name="connsiteY22" fmla="*/ 7906 h 831818"/>
                <a:gd name="connsiteX23" fmla="*/ 1260326 w 2463714"/>
                <a:gd name="connsiteY23" fmla="*/ 9525 h 831818"/>
                <a:gd name="connsiteX24" fmla="*/ 1217369 w 2463714"/>
                <a:gd name="connsiteY24" fmla="*/ 21050 h 831818"/>
                <a:gd name="connsiteX25" fmla="*/ 1191365 w 2463714"/>
                <a:gd name="connsiteY25" fmla="*/ 12097 h 831818"/>
                <a:gd name="connsiteX26" fmla="*/ 1139740 w 2463714"/>
                <a:gd name="connsiteY26" fmla="*/ 5525 h 831818"/>
                <a:gd name="connsiteX27" fmla="*/ 1062587 w 2463714"/>
                <a:gd name="connsiteY27" fmla="*/ 21527 h 831818"/>
                <a:gd name="connsiteX28" fmla="*/ 1013438 w 2463714"/>
                <a:gd name="connsiteY28" fmla="*/ 51149 h 831818"/>
                <a:gd name="connsiteX29" fmla="*/ 1002485 w 2463714"/>
                <a:gd name="connsiteY29" fmla="*/ 40958 h 831818"/>
                <a:gd name="connsiteX30" fmla="*/ 886946 w 2463714"/>
                <a:gd name="connsiteY30" fmla="*/ 0 h 831818"/>
                <a:gd name="connsiteX31" fmla="*/ 882374 w 2463714"/>
                <a:gd name="connsiteY31" fmla="*/ 0 h 831818"/>
                <a:gd name="connsiteX32" fmla="*/ 808556 w 2463714"/>
                <a:gd name="connsiteY32" fmla="*/ 15431 h 831818"/>
                <a:gd name="connsiteX33" fmla="*/ 777028 w 2463714"/>
                <a:gd name="connsiteY33" fmla="*/ 34385 h 831818"/>
                <a:gd name="connsiteX34" fmla="*/ 695684 w 2463714"/>
                <a:gd name="connsiteY34" fmla="*/ 16288 h 831818"/>
                <a:gd name="connsiteX35" fmla="*/ 643297 w 2463714"/>
                <a:gd name="connsiteY35" fmla="*/ 23813 h 831818"/>
                <a:gd name="connsiteX36" fmla="*/ 582337 w 2463714"/>
                <a:gd name="connsiteY36" fmla="*/ 9525 h 831818"/>
                <a:gd name="connsiteX37" fmla="*/ 518234 w 2463714"/>
                <a:gd name="connsiteY37" fmla="*/ 22670 h 831818"/>
                <a:gd name="connsiteX38" fmla="*/ 516900 w 2463714"/>
                <a:gd name="connsiteY38" fmla="*/ 23336 h 831818"/>
                <a:gd name="connsiteX39" fmla="*/ 431175 w 2463714"/>
                <a:gd name="connsiteY39" fmla="*/ 3524 h 831818"/>
                <a:gd name="connsiteX40" fmla="*/ 369548 w 2463714"/>
                <a:gd name="connsiteY40" fmla="*/ 11716 h 831818"/>
                <a:gd name="connsiteX41" fmla="*/ 312589 w 2463714"/>
                <a:gd name="connsiteY41" fmla="*/ 34766 h 831818"/>
                <a:gd name="connsiteX42" fmla="*/ 305921 w 2463714"/>
                <a:gd name="connsiteY42" fmla="*/ 39338 h 831818"/>
                <a:gd name="connsiteX43" fmla="*/ 276489 w 2463714"/>
                <a:gd name="connsiteY43" fmla="*/ 20288 h 831818"/>
                <a:gd name="connsiteX44" fmla="*/ 195050 w 2463714"/>
                <a:gd name="connsiteY44" fmla="*/ 2000 h 831818"/>
                <a:gd name="connsiteX45" fmla="*/ 70273 w 2463714"/>
                <a:gd name="connsiteY45" fmla="*/ 53054 h 831818"/>
                <a:gd name="connsiteX46" fmla="*/ 15885 w 2463714"/>
                <a:gd name="connsiteY46" fmla="*/ 176594 h 831818"/>
                <a:gd name="connsiteX47" fmla="*/ 14552 w 2463714"/>
                <a:gd name="connsiteY47" fmla="*/ 184404 h 831818"/>
                <a:gd name="connsiteX48" fmla="*/ 14552 w 2463714"/>
                <a:gd name="connsiteY48" fmla="*/ 185071 h 831818"/>
                <a:gd name="connsiteX49" fmla="*/ 10456 w 2463714"/>
                <a:gd name="connsiteY49" fmla="*/ 209645 h 831818"/>
                <a:gd name="connsiteX50" fmla="*/ 2455 w 2463714"/>
                <a:gd name="connsiteY50" fmla="*/ 267557 h 831818"/>
                <a:gd name="connsiteX51" fmla="*/ 264 w 2463714"/>
                <a:gd name="connsiteY51" fmla="*/ 304324 h 831818"/>
                <a:gd name="connsiteX52" fmla="*/ 7884 w 2463714"/>
                <a:gd name="connsiteY52" fmla="*/ 365760 h 831818"/>
                <a:gd name="connsiteX53" fmla="*/ 39031 w 2463714"/>
                <a:gd name="connsiteY53" fmla="*/ 423577 h 831818"/>
                <a:gd name="connsiteX54" fmla="*/ 13218 w 2463714"/>
                <a:gd name="connsiteY54" fmla="*/ 505206 h 831818"/>
                <a:gd name="connsiteX55" fmla="*/ 10932 w 2463714"/>
                <a:gd name="connsiteY55" fmla="*/ 635984 h 831818"/>
                <a:gd name="connsiteX56" fmla="*/ 20267 w 2463714"/>
                <a:gd name="connsiteY56" fmla="*/ 740378 h 831818"/>
                <a:gd name="connsiteX57" fmla="*/ 84179 w 2463714"/>
                <a:gd name="connsiteY57" fmla="*/ 814483 h 831818"/>
                <a:gd name="connsiteX58" fmla="*/ 155617 w 2463714"/>
                <a:gd name="connsiteY58" fmla="*/ 830390 h 831818"/>
                <a:gd name="connsiteX59" fmla="*/ 159522 w 2463714"/>
                <a:gd name="connsiteY59" fmla="*/ 830390 h 831818"/>
                <a:gd name="connsiteX60" fmla="*/ 244009 w 2463714"/>
                <a:gd name="connsiteY60" fmla="*/ 816388 h 831818"/>
                <a:gd name="connsiteX61" fmla="*/ 294301 w 2463714"/>
                <a:gd name="connsiteY61" fmla="*/ 790575 h 831818"/>
                <a:gd name="connsiteX62" fmla="*/ 366215 w 2463714"/>
                <a:gd name="connsiteY62" fmla="*/ 825056 h 831818"/>
                <a:gd name="connsiteX63" fmla="*/ 368310 w 2463714"/>
                <a:gd name="connsiteY63" fmla="*/ 825532 h 831818"/>
                <a:gd name="connsiteX64" fmla="*/ 415840 w 2463714"/>
                <a:gd name="connsiteY64" fmla="*/ 830294 h 831818"/>
                <a:gd name="connsiteX65" fmla="*/ 492135 w 2463714"/>
                <a:gd name="connsiteY65" fmla="*/ 814959 h 831818"/>
                <a:gd name="connsiteX66" fmla="*/ 528997 w 2463714"/>
                <a:gd name="connsiteY66" fmla="*/ 794195 h 831818"/>
                <a:gd name="connsiteX67" fmla="*/ 595958 w 2463714"/>
                <a:gd name="connsiteY67" fmla="*/ 824960 h 831818"/>
                <a:gd name="connsiteX68" fmla="*/ 598053 w 2463714"/>
                <a:gd name="connsiteY68" fmla="*/ 825437 h 831818"/>
                <a:gd name="connsiteX69" fmla="*/ 645583 w 2463714"/>
                <a:gd name="connsiteY69" fmla="*/ 830199 h 831818"/>
                <a:gd name="connsiteX70" fmla="*/ 721878 w 2463714"/>
                <a:gd name="connsiteY70" fmla="*/ 814864 h 831818"/>
                <a:gd name="connsiteX71" fmla="*/ 739595 w 2463714"/>
                <a:gd name="connsiteY71" fmla="*/ 806291 h 831818"/>
                <a:gd name="connsiteX72" fmla="*/ 745024 w 2463714"/>
                <a:gd name="connsiteY72" fmla="*/ 810006 h 831818"/>
                <a:gd name="connsiteX73" fmla="*/ 815699 w 2463714"/>
                <a:gd name="connsiteY73" fmla="*/ 829437 h 831818"/>
                <a:gd name="connsiteX74" fmla="*/ 875707 w 2463714"/>
                <a:gd name="connsiteY74" fmla="*/ 818674 h 831818"/>
                <a:gd name="connsiteX75" fmla="*/ 936572 w 2463714"/>
                <a:gd name="connsiteY75" fmla="*/ 831818 h 831818"/>
                <a:gd name="connsiteX76" fmla="*/ 994007 w 2463714"/>
                <a:gd name="connsiteY76" fmla="*/ 820007 h 831818"/>
                <a:gd name="connsiteX77" fmla="*/ 1023725 w 2463714"/>
                <a:gd name="connsiteY77" fmla="*/ 801529 h 831818"/>
                <a:gd name="connsiteX78" fmla="*/ 1026297 w 2463714"/>
                <a:gd name="connsiteY78" fmla="*/ 803529 h 831818"/>
                <a:gd name="connsiteX79" fmla="*/ 1086114 w 2463714"/>
                <a:gd name="connsiteY79" fmla="*/ 824960 h 831818"/>
                <a:gd name="connsiteX80" fmla="*/ 1090115 w 2463714"/>
                <a:gd name="connsiteY80" fmla="*/ 825532 h 831818"/>
                <a:gd name="connsiteX81" fmla="*/ 1104021 w 2463714"/>
                <a:gd name="connsiteY81" fmla="*/ 826294 h 831818"/>
                <a:gd name="connsiteX82" fmla="*/ 1106688 w 2463714"/>
                <a:gd name="connsiteY82" fmla="*/ 826294 h 831818"/>
                <a:gd name="connsiteX83" fmla="*/ 1164981 w 2463714"/>
                <a:gd name="connsiteY83" fmla="*/ 812483 h 831818"/>
                <a:gd name="connsiteX84" fmla="*/ 1168886 w 2463714"/>
                <a:gd name="connsiteY84" fmla="*/ 810387 h 831818"/>
                <a:gd name="connsiteX85" fmla="*/ 1228132 w 2463714"/>
                <a:gd name="connsiteY85" fmla="*/ 822770 h 831818"/>
                <a:gd name="connsiteX86" fmla="*/ 1280615 w 2463714"/>
                <a:gd name="connsiteY86" fmla="*/ 812387 h 831818"/>
                <a:gd name="connsiteX87" fmla="*/ 1341956 w 2463714"/>
                <a:gd name="connsiteY87" fmla="*/ 826675 h 831818"/>
                <a:gd name="connsiteX88" fmla="*/ 1404535 w 2463714"/>
                <a:gd name="connsiteY88" fmla="*/ 810959 h 831818"/>
                <a:gd name="connsiteX89" fmla="*/ 1417965 w 2463714"/>
                <a:gd name="connsiteY89" fmla="*/ 817055 h 831818"/>
                <a:gd name="connsiteX90" fmla="*/ 1481973 w 2463714"/>
                <a:gd name="connsiteY90" fmla="*/ 829437 h 831818"/>
                <a:gd name="connsiteX91" fmla="*/ 1540171 w 2463714"/>
                <a:gd name="connsiteY91" fmla="*/ 820769 h 831818"/>
                <a:gd name="connsiteX92" fmla="*/ 1552077 w 2463714"/>
                <a:gd name="connsiteY92" fmla="*/ 824579 h 831818"/>
                <a:gd name="connsiteX93" fmla="*/ 1593035 w 2463714"/>
                <a:gd name="connsiteY93" fmla="*/ 830199 h 831818"/>
                <a:gd name="connsiteX94" fmla="*/ 1641422 w 2463714"/>
                <a:gd name="connsiteY94" fmla="*/ 822484 h 831818"/>
                <a:gd name="connsiteX95" fmla="*/ 1685522 w 2463714"/>
                <a:gd name="connsiteY95" fmla="*/ 829437 h 831818"/>
                <a:gd name="connsiteX96" fmla="*/ 1745530 w 2463714"/>
                <a:gd name="connsiteY96" fmla="*/ 818674 h 831818"/>
                <a:gd name="connsiteX97" fmla="*/ 1806395 w 2463714"/>
                <a:gd name="connsiteY97" fmla="*/ 831818 h 831818"/>
                <a:gd name="connsiteX98" fmla="*/ 1863830 w 2463714"/>
                <a:gd name="connsiteY98" fmla="*/ 820007 h 831818"/>
                <a:gd name="connsiteX99" fmla="*/ 1884690 w 2463714"/>
                <a:gd name="connsiteY99" fmla="*/ 808292 h 831818"/>
                <a:gd name="connsiteX100" fmla="*/ 1893644 w 2463714"/>
                <a:gd name="connsiteY100" fmla="*/ 811625 h 831818"/>
                <a:gd name="connsiteX101" fmla="*/ 1979273 w 2463714"/>
                <a:gd name="connsiteY101" fmla="*/ 824675 h 831818"/>
                <a:gd name="connsiteX102" fmla="*/ 2055473 w 2463714"/>
                <a:gd name="connsiteY102" fmla="*/ 813340 h 831818"/>
                <a:gd name="connsiteX103" fmla="*/ 2157010 w 2463714"/>
                <a:gd name="connsiteY103" fmla="*/ 677418 h 831818"/>
                <a:gd name="connsiteX104" fmla="*/ 2157010 w 2463714"/>
                <a:gd name="connsiteY104" fmla="*/ 676370 h 831818"/>
                <a:gd name="connsiteX105" fmla="*/ 2145199 w 2463714"/>
                <a:gd name="connsiteY105" fmla="*/ 622649 h 831818"/>
                <a:gd name="connsiteX106" fmla="*/ 2123387 w 2463714"/>
                <a:gd name="connsiteY106" fmla="*/ 590360 h 831818"/>
                <a:gd name="connsiteX107" fmla="*/ 2141770 w 2463714"/>
                <a:gd name="connsiteY107" fmla="*/ 558356 h 831818"/>
                <a:gd name="connsiteX108" fmla="*/ 2152247 w 2463714"/>
                <a:gd name="connsiteY108" fmla="*/ 501110 h 831818"/>
                <a:gd name="connsiteX109" fmla="*/ 2145199 w 2463714"/>
                <a:gd name="connsiteY109" fmla="*/ 460058 h 831818"/>
                <a:gd name="connsiteX110" fmla="*/ 2184347 w 2463714"/>
                <a:gd name="connsiteY110" fmla="*/ 466344 h 831818"/>
                <a:gd name="connsiteX111" fmla="*/ 2252927 w 2463714"/>
                <a:gd name="connsiteY111" fmla="*/ 448723 h 831818"/>
                <a:gd name="connsiteX112" fmla="*/ 2320840 w 2463714"/>
                <a:gd name="connsiteY112" fmla="*/ 466344 h 831818"/>
                <a:gd name="connsiteX113" fmla="*/ 2444570 w 2463714"/>
                <a:gd name="connsiteY113" fmla="*/ 369284 h 831818"/>
                <a:gd name="connsiteX114" fmla="*/ 2463715 w 2463714"/>
                <a:gd name="connsiteY114" fmla="*/ 218504 h 831818"/>
                <a:gd name="connsiteX115" fmla="*/ 2463715 w 2463714"/>
                <a:gd name="connsiteY115" fmla="*/ 213646 h 831818"/>
                <a:gd name="connsiteX116" fmla="*/ 2447523 w 2463714"/>
                <a:gd name="connsiteY116" fmla="*/ 122396 h 83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463714" h="831818">
                  <a:moveTo>
                    <a:pt x="2447523" y="122587"/>
                  </a:moveTo>
                  <a:cubicBezTo>
                    <a:pt x="2434283" y="90107"/>
                    <a:pt x="2413518" y="64008"/>
                    <a:pt x="2385705" y="45053"/>
                  </a:cubicBezTo>
                  <a:cubicBezTo>
                    <a:pt x="2357606" y="26003"/>
                    <a:pt x="2324079" y="16288"/>
                    <a:pt x="2285979" y="16288"/>
                  </a:cubicBezTo>
                  <a:cubicBezTo>
                    <a:pt x="2268643" y="16288"/>
                    <a:pt x="2251117" y="18860"/>
                    <a:pt x="2233591" y="23813"/>
                  </a:cubicBezTo>
                  <a:cubicBezTo>
                    <a:pt x="2214827" y="14383"/>
                    <a:pt x="2194158" y="9525"/>
                    <a:pt x="2172631" y="9525"/>
                  </a:cubicBezTo>
                  <a:cubicBezTo>
                    <a:pt x="2148056" y="9525"/>
                    <a:pt x="2127387" y="13716"/>
                    <a:pt x="2109385" y="22384"/>
                  </a:cubicBezTo>
                  <a:cubicBezTo>
                    <a:pt x="2099860" y="18098"/>
                    <a:pt x="2090144" y="14669"/>
                    <a:pt x="2080238" y="12192"/>
                  </a:cubicBezTo>
                  <a:cubicBezTo>
                    <a:pt x="2062712" y="7811"/>
                    <a:pt x="2045377" y="5620"/>
                    <a:pt x="2028613" y="5620"/>
                  </a:cubicBezTo>
                  <a:cubicBezTo>
                    <a:pt x="2002229" y="5620"/>
                    <a:pt x="1976225" y="11049"/>
                    <a:pt x="1951460" y="21622"/>
                  </a:cubicBezTo>
                  <a:cubicBezTo>
                    <a:pt x="1927362" y="31909"/>
                    <a:pt x="1906598" y="45720"/>
                    <a:pt x="1889738" y="62579"/>
                  </a:cubicBezTo>
                  <a:cubicBezTo>
                    <a:pt x="1886214" y="66008"/>
                    <a:pt x="1882976" y="69533"/>
                    <a:pt x="1879832" y="72962"/>
                  </a:cubicBezTo>
                  <a:cubicBezTo>
                    <a:pt x="1874117" y="63818"/>
                    <a:pt x="1867450" y="55340"/>
                    <a:pt x="1859735" y="47530"/>
                  </a:cubicBezTo>
                  <a:cubicBezTo>
                    <a:pt x="1832017" y="19812"/>
                    <a:pt x="1795727" y="5144"/>
                    <a:pt x="1754960" y="5144"/>
                  </a:cubicBezTo>
                  <a:cubicBezTo>
                    <a:pt x="1744768" y="5144"/>
                    <a:pt x="1734481" y="6191"/>
                    <a:pt x="1724480" y="8192"/>
                  </a:cubicBezTo>
                  <a:lnTo>
                    <a:pt x="1721432" y="8858"/>
                  </a:lnTo>
                  <a:cubicBezTo>
                    <a:pt x="1707906" y="12002"/>
                    <a:pt x="1695524" y="17145"/>
                    <a:pt x="1684379" y="23813"/>
                  </a:cubicBezTo>
                  <a:cubicBezTo>
                    <a:pt x="1657900" y="10954"/>
                    <a:pt x="1627229" y="4382"/>
                    <a:pt x="1592749" y="4382"/>
                  </a:cubicBezTo>
                  <a:lnTo>
                    <a:pt x="1589129" y="4382"/>
                  </a:lnTo>
                  <a:cubicBezTo>
                    <a:pt x="1566365" y="4858"/>
                    <a:pt x="1544076" y="9144"/>
                    <a:pt x="1522550" y="17145"/>
                  </a:cubicBezTo>
                  <a:cubicBezTo>
                    <a:pt x="1514739" y="20098"/>
                    <a:pt x="1507310" y="23527"/>
                    <a:pt x="1500166" y="27241"/>
                  </a:cubicBezTo>
                  <a:cubicBezTo>
                    <a:pt x="1478258" y="12573"/>
                    <a:pt x="1452922" y="4763"/>
                    <a:pt x="1425776" y="4763"/>
                  </a:cubicBezTo>
                  <a:cubicBezTo>
                    <a:pt x="1398629" y="4763"/>
                    <a:pt x="1372912" y="11239"/>
                    <a:pt x="1351100" y="24003"/>
                  </a:cubicBezTo>
                  <a:cubicBezTo>
                    <a:pt x="1334050" y="14954"/>
                    <a:pt x="1311761" y="7906"/>
                    <a:pt x="1283758" y="7906"/>
                  </a:cubicBezTo>
                  <a:cubicBezTo>
                    <a:pt x="1277376" y="7906"/>
                    <a:pt x="1270423" y="8382"/>
                    <a:pt x="1260326" y="9525"/>
                  </a:cubicBezTo>
                  <a:cubicBezTo>
                    <a:pt x="1244896" y="11239"/>
                    <a:pt x="1230513" y="15145"/>
                    <a:pt x="1217369" y="21050"/>
                  </a:cubicBezTo>
                  <a:cubicBezTo>
                    <a:pt x="1208796" y="17431"/>
                    <a:pt x="1200128" y="14383"/>
                    <a:pt x="1191365" y="12097"/>
                  </a:cubicBezTo>
                  <a:cubicBezTo>
                    <a:pt x="1173839" y="7715"/>
                    <a:pt x="1156504" y="5525"/>
                    <a:pt x="1139740" y="5525"/>
                  </a:cubicBezTo>
                  <a:cubicBezTo>
                    <a:pt x="1113356" y="5525"/>
                    <a:pt x="1087352" y="10954"/>
                    <a:pt x="1062587" y="21527"/>
                  </a:cubicBezTo>
                  <a:cubicBezTo>
                    <a:pt x="1044204" y="29432"/>
                    <a:pt x="1027726" y="39338"/>
                    <a:pt x="1013438" y="51149"/>
                  </a:cubicBezTo>
                  <a:cubicBezTo>
                    <a:pt x="1010009" y="47625"/>
                    <a:pt x="1006390" y="44196"/>
                    <a:pt x="1002485" y="40958"/>
                  </a:cubicBezTo>
                  <a:cubicBezTo>
                    <a:pt x="971528" y="14859"/>
                    <a:pt x="932571" y="1048"/>
                    <a:pt x="886946" y="0"/>
                  </a:cubicBezTo>
                  <a:lnTo>
                    <a:pt x="882374" y="0"/>
                  </a:lnTo>
                  <a:cubicBezTo>
                    <a:pt x="855609" y="0"/>
                    <a:pt x="830749" y="5144"/>
                    <a:pt x="808556" y="15431"/>
                  </a:cubicBezTo>
                  <a:cubicBezTo>
                    <a:pt x="797126" y="20669"/>
                    <a:pt x="786648" y="27051"/>
                    <a:pt x="777028" y="34385"/>
                  </a:cubicBezTo>
                  <a:cubicBezTo>
                    <a:pt x="753025" y="22384"/>
                    <a:pt x="725783" y="16288"/>
                    <a:pt x="695684" y="16288"/>
                  </a:cubicBezTo>
                  <a:cubicBezTo>
                    <a:pt x="678349" y="16288"/>
                    <a:pt x="660823" y="18860"/>
                    <a:pt x="643297" y="23813"/>
                  </a:cubicBezTo>
                  <a:cubicBezTo>
                    <a:pt x="624533" y="14383"/>
                    <a:pt x="603863" y="9525"/>
                    <a:pt x="582337" y="9525"/>
                  </a:cubicBezTo>
                  <a:cubicBezTo>
                    <a:pt x="557381" y="9525"/>
                    <a:pt x="536426" y="13811"/>
                    <a:pt x="518234" y="22670"/>
                  </a:cubicBezTo>
                  <a:cubicBezTo>
                    <a:pt x="517757" y="22860"/>
                    <a:pt x="517376" y="23146"/>
                    <a:pt x="516900" y="23336"/>
                  </a:cubicBezTo>
                  <a:cubicBezTo>
                    <a:pt x="491087" y="10192"/>
                    <a:pt x="462417" y="3524"/>
                    <a:pt x="431175" y="3524"/>
                  </a:cubicBezTo>
                  <a:cubicBezTo>
                    <a:pt x="411363" y="3524"/>
                    <a:pt x="390599" y="6287"/>
                    <a:pt x="369548" y="11716"/>
                  </a:cubicBezTo>
                  <a:cubicBezTo>
                    <a:pt x="346974" y="17621"/>
                    <a:pt x="328400" y="25146"/>
                    <a:pt x="312589" y="34766"/>
                  </a:cubicBezTo>
                  <a:cubicBezTo>
                    <a:pt x="310208" y="36195"/>
                    <a:pt x="308112" y="37814"/>
                    <a:pt x="305921" y="39338"/>
                  </a:cubicBezTo>
                  <a:cubicBezTo>
                    <a:pt x="296873" y="32099"/>
                    <a:pt x="287157" y="25622"/>
                    <a:pt x="276489" y="20288"/>
                  </a:cubicBezTo>
                  <a:cubicBezTo>
                    <a:pt x="252200" y="8192"/>
                    <a:pt x="224864" y="2000"/>
                    <a:pt x="195050" y="2000"/>
                  </a:cubicBezTo>
                  <a:cubicBezTo>
                    <a:pt x="132185" y="2000"/>
                    <a:pt x="92466" y="29813"/>
                    <a:pt x="70273" y="53054"/>
                  </a:cubicBezTo>
                  <a:cubicBezTo>
                    <a:pt x="42841" y="81820"/>
                    <a:pt x="25029" y="122206"/>
                    <a:pt x="15885" y="176594"/>
                  </a:cubicBezTo>
                  <a:lnTo>
                    <a:pt x="14552" y="184404"/>
                  </a:lnTo>
                  <a:lnTo>
                    <a:pt x="14552" y="185071"/>
                  </a:lnTo>
                  <a:cubicBezTo>
                    <a:pt x="13694" y="190214"/>
                    <a:pt x="12361" y="198406"/>
                    <a:pt x="10456" y="209645"/>
                  </a:cubicBezTo>
                  <a:cubicBezTo>
                    <a:pt x="6455" y="233553"/>
                    <a:pt x="3884" y="252508"/>
                    <a:pt x="2455" y="267557"/>
                  </a:cubicBezTo>
                  <a:cubicBezTo>
                    <a:pt x="1121" y="281750"/>
                    <a:pt x="359" y="293846"/>
                    <a:pt x="264" y="304324"/>
                  </a:cubicBezTo>
                  <a:cubicBezTo>
                    <a:pt x="-879" y="324231"/>
                    <a:pt x="1693" y="344900"/>
                    <a:pt x="7884" y="365760"/>
                  </a:cubicBezTo>
                  <a:cubicBezTo>
                    <a:pt x="14552" y="388525"/>
                    <a:pt x="25029" y="407956"/>
                    <a:pt x="39031" y="423577"/>
                  </a:cubicBezTo>
                  <a:cubicBezTo>
                    <a:pt x="17600" y="454628"/>
                    <a:pt x="14456" y="490442"/>
                    <a:pt x="13218" y="505206"/>
                  </a:cubicBezTo>
                  <a:cubicBezTo>
                    <a:pt x="12266" y="517684"/>
                    <a:pt x="10932" y="544735"/>
                    <a:pt x="10932" y="635984"/>
                  </a:cubicBezTo>
                  <a:cubicBezTo>
                    <a:pt x="10932" y="687896"/>
                    <a:pt x="13694" y="718280"/>
                    <a:pt x="20267" y="740378"/>
                  </a:cubicBezTo>
                  <a:cubicBezTo>
                    <a:pt x="29601" y="772573"/>
                    <a:pt x="52366" y="798862"/>
                    <a:pt x="84179" y="814483"/>
                  </a:cubicBezTo>
                  <a:cubicBezTo>
                    <a:pt x="104563" y="824484"/>
                    <a:pt x="128375" y="829818"/>
                    <a:pt x="155617" y="830390"/>
                  </a:cubicBezTo>
                  <a:lnTo>
                    <a:pt x="159522" y="830390"/>
                  </a:lnTo>
                  <a:cubicBezTo>
                    <a:pt x="189335" y="830390"/>
                    <a:pt x="217815" y="825722"/>
                    <a:pt x="244009" y="816388"/>
                  </a:cubicBezTo>
                  <a:cubicBezTo>
                    <a:pt x="262202" y="810006"/>
                    <a:pt x="278966" y="801338"/>
                    <a:pt x="294301" y="790575"/>
                  </a:cubicBezTo>
                  <a:cubicBezTo>
                    <a:pt x="314494" y="806482"/>
                    <a:pt x="338592" y="818102"/>
                    <a:pt x="366215" y="825056"/>
                  </a:cubicBezTo>
                  <a:lnTo>
                    <a:pt x="368310" y="825532"/>
                  </a:lnTo>
                  <a:cubicBezTo>
                    <a:pt x="382312" y="828770"/>
                    <a:pt x="397838" y="830294"/>
                    <a:pt x="415840" y="830294"/>
                  </a:cubicBezTo>
                  <a:cubicBezTo>
                    <a:pt x="441843" y="830294"/>
                    <a:pt x="467561" y="825151"/>
                    <a:pt x="492135" y="814959"/>
                  </a:cubicBezTo>
                  <a:cubicBezTo>
                    <a:pt x="505280" y="809530"/>
                    <a:pt x="517567" y="802577"/>
                    <a:pt x="528997" y="794195"/>
                  </a:cubicBezTo>
                  <a:cubicBezTo>
                    <a:pt x="548142" y="808196"/>
                    <a:pt x="570526" y="818579"/>
                    <a:pt x="595958" y="824960"/>
                  </a:cubicBezTo>
                  <a:lnTo>
                    <a:pt x="598053" y="825437"/>
                  </a:lnTo>
                  <a:cubicBezTo>
                    <a:pt x="612055" y="828675"/>
                    <a:pt x="627581" y="830199"/>
                    <a:pt x="645583" y="830199"/>
                  </a:cubicBezTo>
                  <a:cubicBezTo>
                    <a:pt x="671586" y="830199"/>
                    <a:pt x="697304" y="825056"/>
                    <a:pt x="721878" y="814864"/>
                  </a:cubicBezTo>
                  <a:cubicBezTo>
                    <a:pt x="727974" y="812387"/>
                    <a:pt x="733880" y="809435"/>
                    <a:pt x="739595" y="806291"/>
                  </a:cubicBezTo>
                  <a:cubicBezTo>
                    <a:pt x="741404" y="807530"/>
                    <a:pt x="743214" y="808863"/>
                    <a:pt x="745024" y="810006"/>
                  </a:cubicBezTo>
                  <a:cubicBezTo>
                    <a:pt x="765693" y="822865"/>
                    <a:pt x="789410" y="829437"/>
                    <a:pt x="815699" y="829437"/>
                  </a:cubicBezTo>
                  <a:cubicBezTo>
                    <a:pt x="831606" y="829437"/>
                    <a:pt x="853609" y="828104"/>
                    <a:pt x="875707" y="818674"/>
                  </a:cubicBezTo>
                  <a:cubicBezTo>
                    <a:pt x="891137" y="826103"/>
                    <a:pt x="911235" y="831818"/>
                    <a:pt x="936572" y="831818"/>
                  </a:cubicBezTo>
                  <a:cubicBezTo>
                    <a:pt x="956574" y="831818"/>
                    <a:pt x="975815" y="827818"/>
                    <a:pt x="994007" y="820007"/>
                  </a:cubicBezTo>
                  <a:cubicBezTo>
                    <a:pt x="1004866" y="815340"/>
                    <a:pt x="1014772" y="809054"/>
                    <a:pt x="1023725" y="801529"/>
                  </a:cubicBezTo>
                  <a:cubicBezTo>
                    <a:pt x="1024583" y="802196"/>
                    <a:pt x="1025440" y="802958"/>
                    <a:pt x="1026297" y="803529"/>
                  </a:cubicBezTo>
                  <a:cubicBezTo>
                    <a:pt x="1042775" y="814578"/>
                    <a:pt x="1062397" y="821531"/>
                    <a:pt x="1086114" y="824960"/>
                  </a:cubicBezTo>
                  <a:lnTo>
                    <a:pt x="1090115" y="825532"/>
                  </a:lnTo>
                  <a:lnTo>
                    <a:pt x="1104021" y="826294"/>
                  </a:lnTo>
                  <a:lnTo>
                    <a:pt x="1106688" y="826294"/>
                  </a:lnTo>
                  <a:cubicBezTo>
                    <a:pt x="1127548" y="826294"/>
                    <a:pt x="1147169" y="821627"/>
                    <a:pt x="1164981" y="812483"/>
                  </a:cubicBezTo>
                  <a:cubicBezTo>
                    <a:pt x="1166315" y="811816"/>
                    <a:pt x="1167553" y="811149"/>
                    <a:pt x="1168886" y="810387"/>
                  </a:cubicBezTo>
                  <a:cubicBezTo>
                    <a:pt x="1184412" y="817531"/>
                    <a:pt x="1203938" y="822770"/>
                    <a:pt x="1228132" y="822770"/>
                  </a:cubicBezTo>
                  <a:cubicBezTo>
                    <a:pt x="1246991" y="822770"/>
                    <a:pt x="1264708" y="819245"/>
                    <a:pt x="1280615" y="812387"/>
                  </a:cubicBezTo>
                  <a:cubicBezTo>
                    <a:pt x="1298903" y="821722"/>
                    <a:pt x="1319762" y="826675"/>
                    <a:pt x="1341956" y="826675"/>
                  </a:cubicBezTo>
                  <a:cubicBezTo>
                    <a:pt x="1368626" y="826675"/>
                    <a:pt x="1389200" y="819626"/>
                    <a:pt x="1404535" y="810959"/>
                  </a:cubicBezTo>
                  <a:cubicBezTo>
                    <a:pt x="1408916" y="813149"/>
                    <a:pt x="1413298" y="815245"/>
                    <a:pt x="1417965" y="817055"/>
                  </a:cubicBezTo>
                  <a:cubicBezTo>
                    <a:pt x="1438444" y="825246"/>
                    <a:pt x="1459970" y="829437"/>
                    <a:pt x="1481973" y="829437"/>
                  </a:cubicBezTo>
                  <a:cubicBezTo>
                    <a:pt x="1503976" y="829437"/>
                    <a:pt x="1522645" y="826484"/>
                    <a:pt x="1540171" y="820769"/>
                  </a:cubicBezTo>
                  <a:cubicBezTo>
                    <a:pt x="1544076" y="822198"/>
                    <a:pt x="1547981" y="823436"/>
                    <a:pt x="1552077" y="824579"/>
                  </a:cubicBezTo>
                  <a:cubicBezTo>
                    <a:pt x="1565603" y="828294"/>
                    <a:pt x="1579414" y="830199"/>
                    <a:pt x="1593035" y="830199"/>
                  </a:cubicBezTo>
                  <a:cubicBezTo>
                    <a:pt x="1610084" y="830199"/>
                    <a:pt x="1626277" y="827532"/>
                    <a:pt x="1641422" y="822484"/>
                  </a:cubicBezTo>
                  <a:cubicBezTo>
                    <a:pt x="1655138" y="827056"/>
                    <a:pt x="1669901" y="829437"/>
                    <a:pt x="1685522" y="829437"/>
                  </a:cubicBezTo>
                  <a:cubicBezTo>
                    <a:pt x="1701143" y="829437"/>
                    <a:pt x="1723432" y="828104"/>
                    <a:pt x="1745530" y="818674"/>
                  </a:cubicBezTo>
                  <a:cubicBezTo>
                    <a:pt x="1760960" y="826103"/>
                    <a:pt x="1781058" y="831818"/>
                    <a:pt x="1806395" y="831818"/>
                  </a:cubicBezTo>
                  <a:cubicBezTo>
                    <a:pt x="1826397" y="831818"/>
                    <a:pt x="1845638" y="827818"/>
                    <a:pt x="1863830" y="820007"/>
                  </a:cubicBezTo>
                  <a:cubicBezTo>
                    <a:pt x="1871260" y="816769"/>
                    <a:pt x="1878213" y="812768"/>
                    <a:pt x="1884690" y="808292"/>
                  </a:cubicBezTo>
                  <a:cubicBezTo>
                    <a:pt x="1887643" y="809435"/>
                    <a:pt x="1890691" y="810673"/>
                    <a:pt x="1893644" y="811625"/>
                  </a:cubicBezTo>
                  <a:cubicBezTo>
                    <a:pt x="1919837" y="820293"/>
                    <a:pt x="1948603" y="824675"/>
                    <a:pt x="1979273" y="824675"/>
                  </a:cubicBezTo>
                  <a:cubicBezTo>
                    <a:pt x="2006896" y="824675"/>
                    <a:pt x="2032518" y="820865"/>
                    <a:pt x="2055473" y="813340"/>
                  </a:cubicBezTo>
                  <a:cubicBezTo>
                    <a:pt x="2117386" y="793528"/>
                    <a:pt x="2156343" y="741521"/>
                    <a:pt x="2157010" y="677418"/>
                  </a:cubicBezTo>
                  <a:lnTo>
                    <a:pt x="2157010" y="676370"/>
                  </a:lnTo>
                  <a:cubicBezTo>
                    <a:pt x="2157010" y="657892"/>
                    <a:pt x="2153009" y="639890"/>
                    <a:pt x="2145199" y="622649"/>
                  </a:cubicBezTo>
                  <a:cubicBezTo>
                    <a:pt x="2139675" y="610648"/>
                    <a:pt x="2132340" y="599789"/>
                    <a:pt x="2123387" y="590360"/>
                  </a:cubicBezTo>
                  <a:cubicBezTo>
                    <a:pt x="2130912" y="581025"/>
                    <a:pt x="2137103" y="570262"/>
                    <a:pt x="2141770" y="558356"/>
                  </a:cubicBezTo>
                  <a:cubicBezTo>
                    <a:pt x="2148723" y="540830"/>
                    <a:pt x="2152247" y="521589"/>
                    <a:pt x="2152247" y="501110"/>
                  </a:cubicBezTo>
                  <a:cubicBezTo>
                    <a:pt x="2152247" y="487013"/>
                    <a:pt x="2149771" y="473202"/>
                    <a:pt x="2145199" y="460058"/>
                  </a:cubicBezTo>
                  <a:cubicBezTo>
                    <a:pt x="2157963" y="464153"/>
                    <a:pt x="2171107" y="466344"/>
                    <a:pt x="2184347" y="466344"/>
                  </a:cubicBezTo>
                  <a:cubicBezTo>
                    <a:pt x="2209493" y="466344"/>
                    <a:pt x="2232829" y="460248"/>
                    <a:pt x="2252927" y="448723"/>
                  </a:cubicBezTo>
                  <a:cubicBezTo>
                    <a:pt x="2269119" y="458153"/>
                    <a:pt x="2291598" y="466344"/>
                    <a:pt x="2320840" y="466344"/>
                  </a:cubicBezTo>
                  <a:cubicBezTo>
                    <a:pt x="2341700" y="466344"/>
                    <a:pt x="2412089" y="459391"/>
                    <a:pt x="2444570" y="369284"/>
                  </a:cubicBezTo>
                  <a:cubicBezTo>
                    <a:pt x="2456667" y="335756"/>
                    <a:pt x="2462762" y="287846"/>
                    <a:pt x="2463715" y="218504"/>
                  </a:cubicBezTo>
                  <a:lnTo>
                    <a:pt x="2463715" y="213646"/>
                  </a:lnTo>
                  <a:cubicBezTo>
                    <a:pt x="2463715" y="179451"/>
                    <a:pt x="2458286" y="148781"/>
                    <a:pt x="2447523" y="122396"/>
                  </a:cubicBezTo>
                  <a:close/>
                </a:path>
              </a:pathLst>
            </a:custGeom>
            <a:solidFill>
              <a:srgbClr val="FFFFFF"/>
            </a:solidFill>
            <a:ln w="9525" cap="flat">
              <a:noFill/>
              <a:prstDash val="solid"/>
              <a:miter/>
            </a:ln>
          </p:spPr>
          <p:txBody>
            <a:bodyPr rtlCol="0" anchor="ctr"/>
            <a:lstStyle/>
            <a:p>
              <a:endParaRPr lang="nl-BE"/>
            </a:p>
          </p:txBody>
        </p:sp>
        <p:grpSp>
          <p:nvGrpSpPr>
            <p:cNvPr id="84" name="Graphic 33">
              <a:extLst>
                <a:ext uri="{FF2B5EF4-FFF2-40B4-BE49-F238E27FC236}">
                  <a16:creationId xmlns:a16="http://schemas.microsoft.com/office/drawing/2014/main" id="{2CE972B0-C9EC-BBEE-FEBA-7729372ACAF0}"/>
                </a:ext>
              </a:extLst>
            </p:cNvPr>
            <p:cNvGrpSpPr/>
            <p:nvPr/>
          </p:nvGrpSpPr>
          <p:grpSpPr>
            <a:xfrm>
              <a:off x="4957735" y="3109912"/>
              <a:ext cx="2272977" cy="641508"/>
              <a:chOff x="4957735" y="3109912"/>
              <a:chExt cx="2272977" cy="641508"/>
            </a:xfrm>
            <a:solidFill>
              <a:srgbClr val="AC7F00"/>
            </a:solidFill>
          </p:grpSpPr>
          <p:sp>
            <p:nvSpPr>
              <p:cNvPr id="85" name="Vrije vorm: vorm 84">
                <a:extLst>
                  <a:ext uri="{FF2B5EF4-FFF2-40B4-BE49-F238E27FC236}">
                    <a16:creationId xmlns:a16="http://schemas.microsoft.com/office/drawing/2014/main" id="{ED76F994-62AD-3BCA-C59C-353733D08165}"/>
                  </a:ext>
                </a:extLst>
              </p:cNvPr>
              <p:cNvSpPr/>
              <p:nvPr/>
            </p:nvSpPr>
            <p:spPr>
              <a:xfrm>
                <a:off x="4957735" y="3111912"/>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59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253 h 275653"/>
                  <a:gd name="connsiteX39" fmla="*/ 121851 w 203671"/>
                  <a:gd name="connsiteY39" fmla="*/ 107156 h 275653"/>
                  <a:gd name="connsiteX40" fmla="*/ 116517 w 203671"/>
                  <a:gd name="connsiteY40" fmla="*/ 78772 h 275653"/>
                  <a:gd name="connsiteX41" fmla="*/ 102801 w 203671"/>
                  <a:gd name="connsiteY41" fmla="*/ 63913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6"/>
                      <a:pt x="202052" y="240602"/>
                      <a:pt x="198909" y="249079"/>
                    </a:cubicBezTo>
                    <a:cubicBezTo>
                      <a:pt x="195765" y="257556"/>
                      <a:pt x="191003" y="264128"/>
                      <a:pt x="184812" y="268700"/>
                    </a:cubicBezTo>
                    <a:cubicBezTo>
                      <a:pt x="178620" y="273368"/>
                      <a:pt x="170429" y="275654"/>
                      <a:pt x="160428" y="275654"/>
                    </a:cubicBezTo>
                    <a:cubicBezTo>
                      <a:pt x="152998" y="275654"/>
                      <a:pt x="146902" y="273463"/>
                      <a:pt x="141949" y="268891"/>
                    </a:cubicBezTo>
                    <a:cubicBezTo>
                      <a:pt x="137091" y="264414"/>
                      <a:pt x="133186" y="257937"/>
                      <a:pt x="130424" y="249460"/>
                    </a:cubicBezTo>
                    <a:cubicBezTo>
                      <a:pt x="127662" y="240982"/>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59"/>
                    </a:cubicBezTo>
                    <a:cubicBezTo>
                      <a:pt x="77655" y="210407"/>
                      <a:pt x="76512" y="215932"/>
                      <a:pt x="74417" y="226028"/>
                    </a:cubicBezTo>
                    <a:cubicBezTo>
                      <a:pt x="72321" y="236125"/>
                      <a:pt x="69845" y="244507"/>
                      <a:pt x="67083" y="251174"/>
                    </a:cubicBezTo>
                    <a:cubicBezTo>
                      <a:pt x="64320" y="257937"/>
                      <a:pt x="60606" y="263462"/>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579"/>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8015"/>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253"/>
                    </a:cubicBezTo>
                    <a:cubicBezTo>
                      <a:pt x="120423" y="118777"/>
                      <a:pt x="121851" y="114014"/>
                      <a:pt x="121851" y="107156"/>
                    </a:cubicBezTo>
                    <a:cubicBezTo>
                      <a:pt x="121851" y="98203"/>
                      <a:pt x="120042" y="88678"/>
                      <a:pt x="116517" y="78772"/>
                    </a:cubicBezTo>
                    <a:cubicBezTo>
                      <a:pt x="112898" y="68866"/>
                      <a:pt x="108421" y="63913"/>
                      <a:pt x="102801" y="63913"/>
                    </a:cubicBezTo>
                    <a:close/>
                  </a:path>
                </a:pathLst>
              </a:custGeom>
              <a:grpFill/>
              <a:ln w="9525"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F62ECC2F-7A0A-2C63-C208-BE8E26436ACA}"/>
                  </a:ext>
                </a:extLst>
              </p:cNvPr>
              <p:cNvSpPr/>
              <p:nvPr/>
            </p:nvSpPr>
            <p:spPr>
              <a:xfrm>
                <a:off x="5178932" y="3113531"/>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345"/>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024"/>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42AB38D2-C1D1-575E-F401-BB9498B20E00}"/>
                  </a:ext>
                </a:extLst>
              </p:cNvPr>
              <p:cNvSpPr/>
              <p:nvPr/>
            </p:nvSpPr>
            <p:spPr>
              <a:xfrm>
                <a:off x="5409247"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218 h 266509"/>
                  <a:gd name="connsiteX18" fmla="*/ 6763 w 231171"/>
                  <a:gd name="connsiteY18" fmla="*/ 107347 h 266509"/>
                  <a:gd name="connsiteX19" fmla="*/ 0 w 231171"/>
                  <a:gd name="connsiteY19" fmla="*/ 10763 h 266509"/>
                  <a:gd name="connsiteX20" fmla="*/ 12859 w 231171"/>
                  <a:gd name="connsiteY20" fmla="*/ 3620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604"/>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218"/>
                    </a:cubicBezTo>
                    <a:cubicBezTo>
                      <a:pt x="11430" y="187643"/>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F1285893-9646-0550-2B03-D0E6E5DDF362}"/>
                  </a:ext>
                </a:extLst>
              </p:cNvPr>
              <p:cNvSpPr/>
              <p:nvPr/>
            </p:nvSpPr>
            <p:spPr>
              <a:xfrm>
                <a:off x="5665945" y="3109912"/>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317"/>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2A00E7D3-86A4-EA3B-09A1-C04BC3FAFAFF}"/>
                  </a:ext>
                </a:extLst>
              </p:cNvPr>
              <p:cNvSpPr/>
              <p:nvPr/>
            </p:nvSpPr>
            <p:spPr>
              <a:xfrm>
                <a:off x="5890354" y="3115436"/>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715 h 272669"/>
                  <a:gd name="connsiteX24" fmla="*/ 170497 w 200977"/>
                  <a:gd name="connsiteY24" fmla="*/ 17812 h 272669"/>
                  <a:gd name="connsiteX25" fmla="*/ 193262 w 200977"/>
                  <a:gd name="connsiteY25" fmla="*/ 44577 h 272669"/>
                  <a:gd name="connsiteX26" fmla="*/ 200977 w 200977"/>
                  <a:gd name="connsiteY26" fmla="*/ 78105 h 272669"/>
                  <a:gd name="connsiteX27" fmla="*/ 197358 w 200977"/>
                  <a:gd name="connsiteY27" fmla="*/ 103537 h 272669"/>
                  <a:gd name="connsiteX28" fmla="*/ 187071 w 200977"/>
                  <a:gd name="connsiteY28" fmla="*/ 126968 h 272669"/>
                  <a:gd name="connsiteX29" fmla="*/ 167830 w 200977"/>
                  <a:gd name="connsiteY29" fmla="*/ 146018 h 272669"/>
                  <a:gd name="connsiteX30" fmla="*/ 135064 w 200977"/>
                  <a:gd name="connsiteY30" fmla="*/ 163830 h 272669"/>
                  <a:gd name="connsiteX31" fmla="*/ 94964 w 200977"/>
                  <a:gd name="connsiteY31" fmla="*/ 173355 h 272669"/>
                  <a:gd name="connsiteX32" fmla="*/ 90392 w 200977"/>
                  <a:gd name="connsiteY32" fmla="*/ 175736 h 272669"/>
                  <a:gd name="connsiteX33" fmla="*/ 88582 w 200977"/>
                  <a:gd name="connsiteY33" fmla="*/ 180499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715"/>
                    </a:cubicBezTo>
                    <a:cubicBezTo>
                      <a:pt x="150400" y="6191"/>
                      <a:pt x="160496" y="10954"/>
                      <a:pt x="170497" y="17812"/>
                    </a:cubicBezTo>
                    <a:cubicBezTo>
                      <a:pt x="180499" y="24670"/>
                      <a:pt x="188119" y="33623"/>
                      <a:pt x="193262" y="44577"/>
                    </a:cubicBezTo>
                    <a:cubicBezTo>
                      <a:pt x="198406" y="55531"/>
                      <a:pt x="200977" y="66770"/>
                      <a:pt x="200977" y="78105"/>
                    </a:cubicBezTo>
                    <a:cubicBezTo>
                      <a:pt x="200977" y="85820"/>
                      <a:pt x="199834" y="94202"/>
                      <a:pt x="197358" y="103537"/>
                    </a:cubicBezTo>
                    <a:cubicBezTo>
                      <a:pt x="194977" y="112776"/>
                      <a:pt x="191548" y="120587"/>
                      <a:pt x="187071" y="126968"/>
                    </a:cubicBezTo>
                    <a:cubicBezTo>
                      <a:pt x="182880" y="132779"/>
                      <a:pt x="176403" y="139160"/>
                      <a:pt x="167830" y="146018"/>
                    </a:cubicBezTo>
                    <a:cubicBezTo>
                      <a:pt x="159258" y="152876"/>
                      <a:pt x="148304" y="158877"/>
                      <a:pt x="135064" y="163830"/>
                    </a:cubicBezTo>
                    <a:cubicBezTo>
                      <a:pt x="121825" y="168878"/>
                      <a:pt x="108490" y="172022"/>
                      <a:pt x="94964" y="173355"/>
                    </a:cubicBezTo>
                    <a:cubicBezTo>
                      <a:pt x="93154" y="173641"/>
                      <a:pt x="91630" y="174403"/>
                      <a:pt x="90392" y="175736"/>
                    </a:cubicBezTo>
                    <a:cubicBezTo>
                      <a:pt x="89154" y="177070"/>
                      <a:pt x="88582" y="178689"/>
                      <a:pt x="88582" y="180499"/>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7F60A126-B594-9C9F-B1A8-D507CCA1B8F6}"/>
                  </a:ext>
                </a:extLst>
              </p:cNvPr>
              <p:cNvSpPr/>
              <p:nvPr/>
            </p:nvSpPr>
            <p:spPr>
              <a:xfrm>
                <a:off x="6105715" y="3114674"/>
                <a:ext cx="227361" cy="270510"/>
              </a:xfrm>
              <a:custGeom>
                <a:avLst/>
                <a:gdLst>
                  <a:gd name="connsiteX0" fmla="*/ 3619 w 227361"/>
                  <a:gd name="connsiteY0" fmla="*/ 13526 h 270510"/>
                  <a:gd name="connsiteX1" fmla="*/ 12573 w 227361"/>
                  <a:gd name="connsiteY1" fmla="*/ 8191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8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1"/>
                    </a:cubicBezTo>
                    <a:cubicBezTo>
                      <a:pt x="16669" y="6191"/>
                      <a:pt x="21717" y="4858"/>
                      <a:pt x="27622"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344"/>
                      <a:pt x="100679" y="109347"/>
                    </a:cubicBezTo>
                    <a:cubicBezTo>
                      <a:pt x="106489"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381"/>
                      <a:pt x="170879" y="0"/>
                      <a:pt x="182213" y="0"/>
                    </a:cubicBezTo>
                    <a:cubicBezTo>
                      <a:pt x="192500" y="0"/>
                      <a:pt x="201454" y="3524"/>
                      <a:pt x="208979" y="10478"/>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653"/>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716"/>
                      <a:pt x="3143" y="13526"/>
                    </a:cubicBezTo>
                    <a:close/>
                  </a:path>
                </a:pathLst>
              </a:custGeom>
              <a:grp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369941BD-8E3F-AF08-6F7F-38A7DB7E5001}"/>
                  </a:ext>
                </a:extLst>
              </p:cNvPr>
              <p:cNvSpPr/>
              <p:nvPr/>
            </p:nvSpPr>
            <p:spPr>
              <a:xfrm>
                <a:off x="6348983" y="311419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D39849F1-85DC-6ADE-624C-BA4780C5EBC6}"/>
                  </a:ext>
                </a:extLst>
              </p:cNvPr>
              <p:cNvSpPr/>
              <p:nvPr/>
            </p:nvSpPr>
            <p:spPr>
              <a:xfrm>
                <a:off x="6585489" y="311515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49 h 272510"/>
                  <a:gd name="connsiteX4" fmla="*/ 84201 w 189357"/>
                  <a:gd name="connsiteY4" fmla="*/ 63436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1072"/>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3"/>
                      <a:pt x="189357" y="216122"/>
                    </a:cubicBezTo>
                    <a:cubicBezTo>
                      <a:pt x="189357" y="235172"/>
                      <a:pt x="181642" y="249269"/>
                      <a:pt x="166116" y="258604"/>
                    </a:cubicBezTo>
                    <a:cubicBezTo>
                      <a:pt x="150686" y="267843"/>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AD5B3F52-1EAF-A5AB-E21C-908CDBC38AF6}"/>
                  </a:ext>
                </a:extLst>
              </p:cNvPr>
              <p:cNvSpPr/>
              <p:nvPr/>
            </p:nvSpPr>
            <p:spPr>
              <a:xfrm>
                <a:off x="6779132" y="3115436"/>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715 h 272669"/>
                  <a:gd name="connsiteX24" fmla="*/ 170497 w 200977"/>
                  <a:gd name="connsiteY24" fmla="*/ 17812 h 272669"/>
                  <a:gd name="connsiteX25" fmla="*/ 193262 w 200977"/>
                  <a:gd name="connsiteY25" fmla="*/ 44577 h 272669"/>
                  <a:gd name="connsiteX26" fmla="*/ 200978 w 200977"/>
                  <a:gd name="connsiteY26" fmla="*/ 78105 h 272669"/>
                  <a:gd name="connsiteX27" fmla="*/ 197358 w 200977"/>
                  <a:gd name="connsiteY27" fmla="*/ 103537 h 272669"/>
                  <a:gd name="connsiteX28" fmla="*/ 187071 w 200977"/>
                  <a:gd name="connsiteY28" fmla="*/ 126968 h 272669"/>
                  <a:gd name="connsiteX29" fmla="*/ 167830 w 200977"/>
                  <a:gd name="connsiteY29" fmla="*/ 146018 h 272669"/>
                  <a:gd name="connsiteX30" fmla="*/ 135064 w 200977"/>
                  <a:gd name="connsiteY30" fmla="*/ 163830 h 272669"/>
                  <a:gd name="connsiteX31" fmla="*/ 94964 w 200977"/>
                  <a:gd name="connsiteY31" fmla="*/ 173355 h 272669"/>
                  <a:gd name="connsiteX32" fmla="*/ 90392 w 200977"/>
                  <a:gd name="connsiteY32" fmla="*/ 175736 h 272669"/>
                  <a:gd name="connsiteX33" fmla="*/ 88583 w 200977"/>
                  <a:gd name="connsiteY33" fmla="*/ 180499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715"/>
                    </a:cubicBezTo>
                    <a:cubicBezTo>
                      <a:pt x="150400" y="6191"/>
                      <a:pt x="160496" y="10954"/>
                      <a:pt x="170497" y="17812"/>
                    </a:cubicBezTo>
                    <a:cubicBezTo>
                      <a:pt x="180499" y="24670"/>
                      <a:pt x="188119" y="33623"/>
                      <a:pt x="193262" y="44577"/>
                    </a:cubicBezTo>
                    <a:cubicBezTo>
                      <a:pt x="198406" y="55531"/>
                      <a:pt x="200978" y="66770"/>
                      <a:pt x="200978" y="78105"/>
                    </a:cubicBezTo>
                    <a:cubicBezTo>
                      <a:pt x="200978" y="85820"/>
                      <a:pt x="199834" y="94202"/>
                      <a:pt x="197358" y="103537"/>
                    </a:cubicBezTo>
                    <a:cubicBezTo>
                      <a:pt x="194977" y="112776"/>
                      <a:pt x="191548" y="120587"/>
                      <a:pt x="187071" y="126968"/>
                    </a:cubicBezTo>
                    <a:cubicBezTo>
                      <a:pt x="182880" y="132779"/>
                      <a:pt x="176403" y="139160"/>
                      <a:pt x="167830" y="146018"/>
                    </a:cubicBezTo>
                    <a:cubicBezTo>
                      <a:pt x="159258" y="152876"/>
                      <a:pt x="148304" y="158877"/>
                      <a:pt x="135064" y="163830"/>
                    </a:cubicBezTo>
                    <a:cubicBezTo>
                      <a:pt x="121825" y="168878"/>
                      <a:pt x="108490" y="172022"/>
                      <a:pt x="94964" y="173355"/>
                    </a:cubicBezTo>
                    <a:cubicBezTo>
                      <a:pt x="93154" y="173641"/>
                      <a:pt x="91630" y="174403"/>
                      <a:pt x="90392" y="175736"/>
                    </a:cubicBezTo>
                    <a:cubicBezTo>
                      <a:pt x="89154" y="177070"/>
                      <a:pt x="88583" y="178689"/>
                      <a:pt x="88583" y="180499"/>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D304C27C-4078-7BA1-777F-9AB4161E7565}"/>
                  </a:ext>
                </a:extLst>
              </p:cNvPr>
              <p:cNvSpPr/>
              <p:nvPr/>
            </p:nvSpPr>
            <p:spPr>
              <a:xfrm>
                <a:off x="6999541"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218 h 266509"/>
                  <a:gd name="connsiteX18" fmla="*/ 6763 w 231171"/>
                  <a:gd name="connsiteY18" fmla="*/ 107347 h 266509"/>
                  <a:gd name="connsiteX19" fmla="*/ 0 w 231171"/>
                  <a:gd name="connsiteY19" fmla="*/ 10763 h 266509"/>
                  <a:gd name="connsiteX20" fmla="*/ 12859 w 231171"/>
                  <a:gd name="connsiteY20" fmla="*/ 3620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604"/>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218"/>
                    </a:cubicBezTo>
                    <a:cubicBezTo>
                      <a:pt x="11430" y="187643"/>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428701D3-1DF6-021B-F4EF-714703BB7BF1}"/>
                  </a:ext>
                </a:extLst>
              </p:cNvPr>
              <p:cNvSpPr/>
              <p:nvPr/>
            </p:nvSpPr>
            <p:spPr>
              <a:xfrm>
                <a:off x="4968715" y="347662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795C8A3A-FE53-96CA-6814-9D1E6B56A8E5}"/>
                  </a:ext>
                </a:extLst>
              </p:cNvPr>
              <p:cNvSpPr/>
              <p:nvPr/>
            </p:nvSpPr>
            <p:spPr>
              <a:xfrm>
                <a:off x="5174265" y="347614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426B475A-D4FD-C6EB-8A13-18DDB323DA6B}"/>
                  </a:ext>
                </a:extLst>
              </p:cNvPr>
              <p:cNvSpPr/>
              <p:nvPr/>
            </p:nvSpPr>
            <p:spPr>
              <a:xfrm>
                <a:off x="5403913" y="347614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ADD209B4-ECA9-FBFB-8ECB-46E3AD109F40}"/>
                  </a:ext>
                </a:extLst>
              </p:cNvPr>
              <p:cNvSpPr/>
              <p:nvPr/>
            </p:nvSpPr>
            <p:spPr>
              <a:xfrm>
                <a:off x="5642704"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546"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166"/>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1F341E35-E5B8-65E0-1D0D-80C5501E1CF9}"/>
                  </a:ext>
                </a:extLst>
              </p:cNvPr>
              <p:cNvSpPr/>
              <p:nvPr/>
            </p:nvSpPr>
            <p:spPr>
              <a:xfrm>
                <a:off x="5913024" y="3480815"/>
                <a:ext cx="338804" cy="265461"/>
              </a:xfrm>
              <a:custGeom>
                <a:avLst/>
                <a:gdLst>
                  <a:gd name="connsiteX0" fmla="*/ 291465 w 338804"/>
                  <a:gd name="connsiteY0" fmla="*/ 265462 h 265461"/>
                  <a:gd name="connsiteX1" fmla="*/ 264700 w 338804"/>
                  <a:gd name="connsiteY1" fmla="*/ 254508 h 265461"/>
                  <a:gd name="connsiteX2" fmla="*/ 255365 w 338804"/>
                  <a:gd name="connsiteY2" fmla="*/ 226981 h 265461"/>
                  <a:gd name="connsiteX3" fmla="*/ 257747 w 338804"/>
                  <a:gd name="connsiteY3" fmla="*/ 168688 h 265461"/>
                  <a:gd name="connsiteX4" fmla="*/ 257747 w 338804"/>
                  <a:gd name="connsiteY4" fmla="*/ 156020 h 265461"/>
                  <a:gd name="connsiteX5" fmla="*/ 255937 w 338804"/>
                  <a:gd name="connsiteY5" fmla="*/ 129064 h 265461"/>
                  <a:gd name="connsiteX6" fmla="*/ 249745 w 338804"/>
                  <a:gd name="connsiteY6" fmla="*/ 111062 h 265461"/>
                  <a:gd name="connsiteX7" fmla="*/ 237077 w 338804"/>
                  <a:gd name="connsiteY7" fmla="*/ 104108 h 265461"/>
                  <a:gd name="connsiteX8" fmla="*/ 225552 w 338804"/>
                  <a:gd name="connsiteY8" fmla="*/ 108109 h 265461"/>
                  <a:gd name="connsiteX9" fmla="*/ 217265 w 338804"/>
                  <a:gd name="connsiteY9" fmla="*/ 122396 h 265461"/>
                  <a:gd name="connsiteX10" fmla="*/ 214122 w 338804"/>
                  <a:gd name="connsiteY10" fmla="*/ 166021 h 265461"/>
                  <a:gd name="connsiteX11" fmla="*/ 214122 w 338804"/>
                  <a:gd name="connsiteY11" fmla="*/ 187833 h 265461"/>
                  <a:gd name="connsiteX12" fmla="*/ 212122 w 338804"/>
                  <a:gd name="connsiteY12" fmla="*/ 227076 h 265461"/>
                  <a:gd name="connsiteX13" fmla="*/ 202978 w 338804"/>
                  <a:gd name="connsiteY13" fmla="*/ 250889 h 265461"/>
                  <a:gd name="connsiteX14" fmla="*/ 177546 w 338804"/>
                  <a:gd name="connsiteY14" fmla="*/ 261557 h 265461"/>
                  <a:gd name="connsiteX15" fmla="*/ 150019 w 338804"/>
                  <a:gd name="connsiteY15" fmla="*/ 251841 h 265461"/>
                  <a:gd name="connsiteX16" fmla="*/ 140303 w 338804"/>
                  <a:gd name="connsiteY16" fmla="*/ 222695 h 265461"/>
                  <a:gd name="connsiteX17" fmla="*/ 139160 w 338804"/>
                  <a:gd name="connsiteY17" fmla="*/ 189738 h 265461"/>
                  <a:gd name="connsiteX18" fmla="*/ 139541 w 338804"/>
                  <a:gd name="connsiteY18" fmla="*/ 154019 h 265461"/>
                  <a:gd name="connsiteX19" fmla="*/ 133826 w 338804"/>
                  <a:gd name="connsiteY19" fmla="*/ 109823 h 265461"/>
                  <a:gd name="connsiteX20" fmla="*/ 116205 w 338804"/>
                  <a:gd name="connsiteY20" fmla="*/ 98965 h 265461"/>
                  <a:gd name="connsiteX21" fmla="*/ 96583 w 338804"/>
                  <a:gd name="connsiteY21" fmla="*/ 109823 h 265461"/>
                  <a:gd name="connsiteX22" fmla="*/ 90011 w 338804"/>
                  <a:gd name="connsiteY22" fmla="*/ 152876 h 265461"/>
                  <a:gd name="connsiteX23" fmla="*/ 91154 w 338804"/>
                  <a:gd name="connsiteY23" fmla="*/ 204407 h 265461"/>
                  <a:gd name="connsiteX24" fmla="*/ 88392 w 338804"/>
                  <a:gd name="connsiteY24" fmla="*/ 234505 h 265461"/>
                  <a:gd name="connsiteX25" fmla="*/ 81248 w 338804"/>
                  <a:gd name="connsiteY25" fmla="*/ 252508 h 265461"/>
                  <a:gd name="connsiteX26" fmla="*/ 70771 w 338804"/>
                  <a:gd name="connsiteY26" fmla="*/ 261842 h 265461"/>
                  <a:gd name="connsiteX27" fmla="*/ 56293 w 338804"/>
                  <a:gd name="connsiteY27" fmla="*/ 264986 h 265461"/>
                  <a:gd name="connsiteX28" fmla="*/ 49149 w 338804"/>
                  <a:gd name="connsiteY28" fmla="*/ 264605 h 265461"/>
                  <a:gd name="connsiteX29" fmla="*/ 28765 w 338804"/>
                  <a:gd name="connsiteY29" fmla="*/ 258223 h 265461"/>
                  <a:gd name="connsiteX30" fmla="*/ 19050 w 338804"/>
                  <a:gd name="connsiteY30" fmla="*/ 247078 h 265461"/>
                  <a:gd name="connsiteX31" fmla="*/ 12097 w 338804"/>
                  <a:gd name="connsiteY31" fmla="*/ 215170 h 265461"/>
                  <a:gd name="connsiteX32" fmla="*/ 11525 w 338804"/>
                  <a:gd name="connsiteY32" fmla="*/ 195167 h 265461"/>
                  <a:gd name="connsiteX33" fmla="*/ 9525 w 338804"/>
                  <a:gd name="connsiteY33" fmla="*/ 154305 h 265461"/>
                  <a:gd name="connsiteX34" fmla="*/ 4953 w 338804"/>
                  <a:gd name="connsiteY34" fmla="*/ 75152 h 265461"/>
                  <a:gd name="connsiteX35" fmla="*/ 0 w 338804"/>
                  <a:gd name="connsiteY35" fmla="*/ 16669 h 265461"/>
                  <a:gd name="connsiteX36" fmla="*/ 16669 w 338804"/>
                  <a:gd name="connsiteY36" fmla="*/ 4382 h 265461"/>
                  <a:gd name="connsiteX37" fmla="*/ 37338 w 338804"/>
                  <a:gd name="connsiteY37" fmla="*/ 0 h 265461"/>
                  <a:gd name="connsiteX38" fmla="*/ 64675 w 338804"/>
                  <a:gd name="connsiteY38" fmla="*/ 10097 h 265461"/>
                  <a:gd name="connsiteX39" fmla="*/ 78962 w 338804"/>
                  <a:gd name="connsiteY39" fmla="*/ 37243 h 265461"/>
                  <a:gd name="connsiteX40" fmla="*/ 138875 w 338804"/>
                  <a:gd name="connsiteY40" fmla="*/ 9906 h 265461"/>
                  <a:gd name="connsiteX41" fmla="*/ 160496 w 338804"/>
                  <a:gd name="connsiteY41" fmla="*/ 13716 h 265461"/>
                  <a:gd name="connsiteX42" fmla="*/ 181927 w 338804"/>
                  <a:gd name="connsiteY42" fmla="*/ 26003 h 265461"/>
                  <a:gd name="connsiteX43" fmla="*/ 194405 w 338804"/>
                  <a:gd name="connsiteY43" fmla="*/ 42482 h 265461"/>
                  <a:gd name="connsiteX44" fmla="*/ 225171 w 338804"/>
                  <a:gd name="connsiteY44" fmla="*/ 13907 h 265461"/>
                  <a:gd name="connsiteX45" fmla="*/ 260699 w 338804"/>
                  <a:gd name="connsiteY45" fmla="*/ 5144 h 265461"/>
                  <a:gd name="connsiteX46" fmla="*/ 270986 w 338804"/>
                  <a:gd name="connsiteY46" fmla="*/ 5525 h 265461"/>
                  <a:gd name="connsiteX47" fmla="*/ 296132 w 338804"/>
                  <a:gd name="connsiteY47" fmla="*/ 13240 h 265461"/>
                  <a:gd name="connsiteX48" fmla="*/ 319183 w 338804"/>
                  <a:gd name="connsiteY48" fmla="*/ 34862 h 265461"/>
                  <a:gd name="connsiteX49" fmla="*/ 334232 w 338804"/>
                  <a:gd name="connsiteY49" fmla="*/ 71533 h 265461"/>
                  <a:gd name="connsiteX50" fmla="*/ 338804 w 338804"/>
                  <a:gd name="connsiteY50" fmla="*/ 114205 h 265461"/>
                  <a:gd name="connsiteX51" fmla="*/ 321373 w 338804"/>
                  <a:gd name="connsiteY51" fmla="*/ 241554 h 265461"/>
                  <a:gd name="connsiteX52" fmla="*/ 310420 w 338804"/>
                  <a:gd name="connsiteY52" fmla="*/ 259747 h 265461"/>
                  <a:gd name="connsiteX53" fmla="*/ 291560 w 338804"/>
                  <a:gd name="connsiteY53" fmla="*/ 265271 h 26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38804" h="265461">
                    <a:moveTo>
                      <a:pt x="291465" y="265462"/>
                    </a:moveTo>
                    <a:cubicBezTo>
                      <a:pt x="279844" y="265462"/>
                      <a:pt x="270891" y="261842"/>
                      <a:pt x="264700" y="254508"/>
                    </a:cubicBezTo>
                    <a:cubicBezTo>
                      <a:pt x="258508" y="247269"/>
                      <a:pt x="255365" y="238030"/>
                      <a:pt x="255365" y="226981"/>
                    </a:cubicBezTo>
                    <a:lnTo>
                      <a:pt x="257747" y="168688"/>
                    </a:lnTo>
                    <a:lnTo>
                      <a:pt x="257747" y="156020"/>
                    </a:lnTo>
                    <a:cubicBezTo>
                      <a:pt x="257747" y="145447"/>
                      <a:pt x="257175" y="136493"/>
                      <a:pt x="255937" y="129064"/>
                    </a:cubicBezTo>
                    <a:cubicBezTo>
                      <a:pt x="254794" y="121634"/>
                      <a:pt x="252698" y="115634"/>
                      <a:pt x="249745" y="111062"/>
                    </a:cubicBezTo>
                    <a:cubicBezTo>
                      <a:pt x="246793" y="106490"/>
                      <a:pt x="242602" y="104108"/>
                      <a:pt x="237077" y="104108"/>
                    </a:cubicBezTo>
                    <a:cubicBezTo>
                      <a:pt x="232886" y="104108"/>
                      <a:pt x="228981" y="105442"/>
                      <a:pt x="225552" y="108109"/>
                    </a:cubicBezTo>
                    <a:cubicBezTo>
                      <a:pt x="222123" y="110776"/>
                      <a:pt x="219361" y="115538"/>
                      <a:pt x="217265" y="122396"/>
                    </a:cubicBezTo>
                    <a:cubicBezTo>
                      <a:pt x="215170" y="129254"/>
                      <a:pt x="214122" y="143828"/>
                      <a:pt x="214122" y="166021"/>
                    </a:cubicBezTo>
                    <a:lnTo>
                      <a:pt x="214122" y="187833"/>
                    </a:lnTo>
                    <a:cubicBezTo>
                      <a:pt x="214122" y="203454"/>
                      <a:pt x="213455" y="216503"/>
                      <a:pt x="212122" y="227076"/>
                    </a:cubicBezTo>
                    <a:cubicBezTo>
                      <a:pt x="210788" y="237649"/>
                      <a:pt x="207740" y="245555"/>
                      <a:pt x="202978" y="250889"/>
                    </a:cubicBezTo>
                    <a:cubicBezTo>
                      <a:pt x="197453" y="258032"/>
                      <a:pt x="188976" y="261557"/>
                      <a:pt x="177546" y="261557"/>
                    </a:cubicBezTo>
                    <a:cubicBezTo>
                      <a:pt x="164592" y="261557"/>
                      <a:pt x="155353" y="258318"/>
                      <a:pt x="150019" y="251841"/>
                    </a:cubicBezTo>
                    <a:cubicBezTo>
                      <a:pt x="144590" y="245364"/>
                      <a:pt x="141351" y="235649"/>
                      <a:pt x="140303" y="222695"/>
                    </a:cubicBezTo>
                    <a:cubicBezTo>
                      <a:pt x="139541" y="210026"/>
                      <a:pt x="139160" y="199072"/>
                      <a:pt x="139160" y="189738"/>
                    </a:cubicBezTo>
                    <a:lnTo>
                      <a:pt x="139541" y="154019"/>
                    </a:lnTo>
                    <a:cubicBezTo>
                      <a:pt x="139541" y="131826"/>
                      <a:pt x="137636" y="117062"/>
                      <a:pt x="133826" y="109823"/>
                    </a:cubicBezTo>
                    <a:cubicBezTo>
                      <a:pt x="130016" y="102584"/>
                      <a:pt x="124111" y="98965"/>
                      <a:pt x="116205" y="98965"/>
                    </a:cubicBezTo>
                    <a:cubicBezTo>
                      <a:pt x="107442" y="98965"/>
                      <a:pt x="100965" y="102584"/>
                      <a:pt x="96583" y="109823"/>
                    </a:cubicBezTo>
                    <a:cubicBezTo>
                      <a:pt x="92202" y="117062"/>
                      <a:pt x="90011" y="131445"/>
                      <a:pt x="90011" y="152876"/>
                    </a:cubicBezTo>
                    <a:lnTo>
                      <a:pt x="91154" y="204407"/>
                    </a:lnTo>
                    <a:cubicBezTo>
                      <a:pt x="91154" y="216599"/>
                      <a:pt x="90202" y="226600"/>
                      <a:pt x="88392" y="234505"/>
                    </a:cubicBezTo>
                    <a:cubicBezTo>
                      <a:pt x="86582" y="242411"/>
                      <a:pt x="84201" y="248412"/>
                      <a:pt x="81248" y="252508"/>
                    </a:cubicBezTo>
                    <a:cubicBezTo>
                      <a:pt x="78296" y="256603"/>
                      <a:pt x="74867" y="259747"/>
                      <a:pt x="70771" y="261842"/>
                    </a:cubicBezTo>
                    <a:cubicBezTo>
                      <a:pt x="66675" y="263938"/>
                      <a:pt x="61817" y="264986"/>
                      <a:pt x="56293" y="264986"/>
                    </a:cubicBezTo>
                    <a:lnTo>
                      <a:pt x="49149" y="264605"/>
                    </a:lnTo>
                    <a:cubicBezTo>
                      <a:pt x="39910" y="263271"/>
                      <a:pt x="33052" y="261176"/>
                      <a:pt x="28765" y="258223"/>
                    </a:cubicBezTo>
                    <a:cubicBezTo>
                      <a:pt x="24384" y="255365"/>
                      <a:pt x="21146" y="251651"/>
                      <a:pt x="19050" y="247078"/>
                    </a:cubicBezTo>
                    <a:cubicBezTo>
                      <a:pt x="14859" y="238316"/>
                      <a:pt x="12478" y="227743"/>
                      <a:pt x="12097" y="215170"/>
                    </a:cubicBezTo>
                    <a:cubicBezTo>
                      <a:pt x="11716" y="202597"/>
                      <a:pt x="11525" y="195929"/>
                      <a:pt x="11525" y="195167"/>
                    </a:cubicBezTo>
                    <a:cubicBezTo>
                      <a:pt x="10192" y="171926"/>
                      <a:pt x="9525" y="158305"/>
                      <a:pt x="9525" y="154305"/>
                    </a:cubicBezTo>
                    <a:cubicBezTo>
                      <a:pt x="9239" y="138970"/>
                      <a:pt x="7715" y="112586"/>
                      <a:pt x="4953" y="75152"/>
                    </a:cubicBezTo>
                    <a:cubicBezTo>
                      <a:pt x="2191" y="37719"/>
                      <a:pt x="476" y="18193"/>
                      <a:pt x="0" y="16669"/>
                    </a:cubicBezTo>
                    <a:cubicBezTo>
                      <a:pt x="4191" y="11430"/>
                      <a:pt x="9811" y="7334"/>
                      <a:pt x="16669" y="4382"/>
                    </a:cubicBezTo>
                    <a:cubicBezTo>
                      <a:pt x="23527" y="1524"/>
                      <a:pt x="30385" y="0"/>
                      <a:pt x="37338" y="0"/>
                    </a:cubicBezTo>
                    <a:cubicBezTo>
                      <a:pt x="47625" y="0"/>
                      <a:pt x="56769" y="3334"/>
                      <a:pt x="64675" y="10097"/>
                    </a:cubicBezTo>
                    <a:cubicBezTo>
                      <a:pt x="72581" y="16859"/>
                      <a:pt x="77343" y="25908"/>
                      <a:pt x="78962" y="37243"/>
                    </a:cubicBezTo>
                    <a:cubicBezTo>
                      <a:pt x="94583" y="18955"/>
                      <a:pt x="114490" y="9906"/>
                      <a:pt x="138875" y="9906"/>
                    </a:cubicBezTo>
                    <a:cubicBezTo>
                      <a:pt x="145447" y="9906"/>
                      <a:pt x="152686" y="11144"/>
                      <a:pt x="160496" y="13716"/>
                    </a:cubicBezTo>
                    <a:cubicBezTo>
                      <a:pt x="168307" y="16193"/>
                      <a:pt x="175451" y="20288"/>
                      <a:pt x="181927" y="26003"/>
                    </a:cubicBezTo>
                    <a:cubicBezTo>
                      <a:pt x="188405" y="31718"/>
                      <a:pt x="192595" y="37148"/>
                      <a:pt x="194405" y="42482"/>
                    </a:cubicBezTo>
                    <a:cubicBezTo>
                      <a:pt x="204406" y="29242"/>
                      <a:pt x="214694" y="19717"/>
                      <a:pt x="225171" y="13907"/>
                    </a:cubicBezTo>
                    <a:cubicBezTo>
                      <a:pt x="235648" y="8096"/>
                      <a:pt x="247460" y="5144"/>
                      <a:pt x="260699" y="5144"/>
                    </a:cubicBezTo>
                    <a:lnTo>
                      <a:pt x="270986" y="5525"/>
                    </a:lnTo>
                    <a:cubicBezTo>
                      <a:pt x="279464" y="6286"/>
                      <a:pt x="287845" y="8858"/>
                      <a:pt x="296132" y="13240"/>
                    </a:cubicBezTo>
                    <a:cubicBezTo>
                      <a:pt x="304419" y="17621"/>
                      <a:pt x="312134" y="24765"/>
                      <a:pt x="319183" y="34862"/>
                    </a:cubicBezTo>
                    <a:cubicBezTo>
                      <a:pt x="326136" y="44863"/>
                      <a:pt x="331184" y="57150"/>
                      <a:pt x="334232" y="71533"/>
                    </a:cubicBezTo>
                    <a:cubicBezTo>
                      <a:pt x="337280" y="85916"/>
                      <a:pt x="338804" y="100108"/>
                      <a:pt x="338804" y="114205"/>
                    </a:cubicBezTo>
                    <a:cubicBezTo>
                      <a:pt x="338804" y="168688"/>
                      <a:pt x="332994" y="211074"/>
                      <a:pt x="321373" y="241554"/>
                    </a:cubicBezTo>
                    <a:cubicBezTo>
                      <a:pt x="318230" y="250031"/>
                      <a:pt x="314515" y="256127"/>
                      <a:pt x="310420" y="259747"/>
                    </a:cubicBezTo>
                    <a:cubicBezTo>
                      <a:pt x="306324" y="263462"/>
                      <a:pt x="300037" y="265271"/>
                      <a:pt x="291560" y="265271"/>
                    </a:cubicBezTo>
                    <a:close/>
                  </a:path>
                </a:pathLst>
              </a:custGeom>
              <a:grpFill/>
              <a:ln w="9525"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A4E0B93B-CDC7-0394-CB41-9A7E940DD5B0}"/>
                  </a:ext>
                </a:extLst>
              </p:cNvPr>
              <p:cNvSpPr/>
              <p:nvPr/>
            </p:nvSpPr>
            <p:spPr>
              <a:xfrm>
                <a:off x="6269545" y="3475481"/>
                <a:ext cx="219837" cy="274510"/>
              </a:xfrm>
              <a:custGeom>
                <a:avLst/>
                <a:gdLst>
                  <a:gd name="connsiteX0" fmla="*/ 157448 w 219837"/>
                  <a:gd name="connsiteY0" fmla="*/ 266510 h 274510"/>
                  <a:gd name="connsiteX1" fmla="*/ 147733 w 219837"/>
                  <a:gd name="connsiteY1" fmla="*/ 258413 h 274510"/>
                  <a:gd name="connsiteX2" fmla="*/ 140399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5 w 219837"/>
                  <a:gd name="connsiteY7" fmla="*/ 228695 h 274510"/>
                  <a:gd name="connsiteX8" fmla="*/ 0 w 219837"/>
                  <a:gd name="connsiteY8" fmla="*/ 199930 h 274510"/>
                  <a:gd name="connsiteX9" fmla="*/ 4000 w 219837"/>
                  <a:gd name="connsiteY9" fmla="*/ 172593 h 274510"/>
                  <a:gd name="connsiteX10" fmla="*/ 18097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3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8 h 274510"/>
                  <a:gd name="connsiteX33" fmla="*/ 186118 w 219837"/>
                  <a:gd name="connsiteY33" fmla="*/ 274510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5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2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9" y="248698"/>
                    </a:cubicBezTo>
                    <a:cubicBezTo>
                      <a:pt x="125825" y="258985"/>
                      <a:pt x="114395" y="265747"/>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8"/>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3"/>
                      <a:pt x="126968" y="100393"/>
                    </a:cubicBezTo>
                    <a:cubicBezTo>
                      <a:pt x="126683" y="86392"/>
                      <a:pt x="124492" y="77152"/>
                      <a:pt x="120396" y="72580"/>
                    </a:cubicBezTo>
                    <a:cubicBezTo>
                      <a:pt x="116300" y="68104"/>
                      <a:pt x="110680" y="65818"/>
                      <a:pt x="103537" y="65818"/>
                    </a:cubicBezTo>
                    <a:cubicBezTo>
                      <a:pt x="96393" y="65818"/>
                      <a:pt x="86963" y="68390"/>
                      <a:pt x="74390" y="73533"/>
                    </a:cubicBezTo>
                    <a:cubicBezTo>
                      <a:pt x="61817" y="78676"/>
                      <a:pt x="52864" y="81248"/>
                      <a:pt x="47625" y="81248"/>
                    </a:cubicBezTo>
                    <a:cubicBezTo>
                      <a:pt x="39910" y="81248"/>
                      <a:pt x="33909" y="78676"/>
                      <a:pt x="29623" y="73533"/>
                    </a:cubicBezTo>
                    <a:cubicBezTo>
                      <a:pt x="25241" y="68390"/>
                      <a:pt x="23050" y="60769"/>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6" y="40767"/>
                      <a:pt x="197549"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3"/>
                      <a:pt x="219837" y="255556"/>
                      <a:pt x="219837" y="257080"/>
                    </a:cubicBezTo>
                    <a:cubicBezTo>
                      <a:pt x="219837" y="262128"/>
                      <a:pt x="216503" y="266224"/>
                      <a:pt x="209741" y="269558"/>
                    </a:cubicBezTo>
                    <a:cubicBezTo>
                      <a:pt x="202978" y="272891"/>
                      <a:pt x="195167" y="274510"/>
                      <a:pt x="186118" y="274510"/>
                    </a:cubicBezTo>
                    <a:cubicBezTo>
                      <a:pt x="181070" y="274510"/>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5"/>
                    </a:cubicBezTo>
                    <a:cubicBezTo>
                      <a:pt x="69056" y="194024"/>
                      <a:pt x="71056" y="198501"/>
                      <a:pt x="74962" y="202025"/>
                    </a:cubicBezTo>
                    <a:cubicBezTo>
                      <a:pt x="78867" y="205549"/>
                      <a:pt x="83439" y="207359"/>
                      <a:pt x="88487" y="207359"/>
                    </a:cubicBezTo>
                    <a:cubicBezTo>
                      <a:pt x="96203" y="207359"/>
                      <a:pt x="103251" y="205645"/>
                      <a:pt x="109728" y="202216"/>
                    </a:cubicBezTo>
                    <a:cubicBezTo>
                      <a:pt x="116205" y="198787"/>
                      <a:pt x="121444" y="193834"/>
                      <a:pt x="125349" y="187547"/>
                    </a:cubicBezTo>
                    <a:lnTo>
                      <a:pt x="125349" y="160972"/>
                    </a:lnTo>
                    <a:cubicBezTo>
                      <a:pt x="123254" y="158305"/>
                      <a:pt x="118300" y="156972"/>
                      <a:pt x="110680" y="156972"/>
                    </a:cubicBezTo>
                    <a:close/>
                  </a:path>
                </a:pathLst>
              </a:custGeom>
              <a:grpFill/>
              <a:ln w="9525"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4BB147C2-DBF6-E463-3A94-28D79B6AEEE7}"/>
                  </a:ext>
                </a:extLst>
              </p:cNvPr>
              <p:cNvSpPr/>
              <p:nvPr/>
            </p:nvSpPr>
            <p:spPr>
              <a:xfrm>
                <a:off x="6512432"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4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5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5" y="251555"/>
                      <a:pt x="69723" y="256127"/>
                      <a:pt x="68866" y="259366"/>
                    </a:cubicBezTo>
                    <a:cubicBezTo>
                      <a:pt x="67818" y="264890"/>
                      <a:pt x="65056" y="269176"/>
                      <a:pt x="60579" y="272034"/>
                    </a:cubicBezTo>
                    <a:cubicBezTo>
                      <a:pt x="56102" y="274987"/>
                      <a:pt x="47720" y="276416"/>
                      <a:pt x="35624"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0" y="36671"/>
                      <a:pt x="184499" y="47339"/>
                    </a:cubicBezTo>
                    <a:cubicBezTo>
                      <a:pt x="189738" y="58007"/>
                      <a:pt x="192405" y="70295"/>
                      <a:pt x="192405" y="84011"/>
                    </a:cubicBezTo>
                    <a:cubicBezTo>
                      <a:pt x="192405" y="99060"/>
                      <a:pt x="189452" y="113728"/>
                      <a:pt x="183451" y="128016"/>
                    </a:cubicBezTo>
                    <a:cubicBezTo>
                      <a:pt x="177546"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5" y="219551"/>
                    </a:cubicBezTo>
                    <a:cubicBezTo>
                      <a:pt x="118491" y="212979"/>
                      <a:pt x="115348" y="206502"/>
                      <a:pt x="110490" y="200120"/>
                    </a:cubicBezTo>
                    <a:cubicBezTo>
                      <a:pt x="105632" y="193739"/>
                      <a:pt x="100203" y="189166"/>
                      <a:pt x="94202" y="186404"/>
                    </a:cubicBezTo>
                    <a:cubicBezTo>
                      <a:pt x="88297" y="183642"/>
                      <a:pt x="82772" y="182213"/>
                      <a:pt x="77724" y="182213"/>
                    </a:cubicBezTo>
                    <a:cubicBezTo>
                      <a:pt x="76391"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70" y="116586"/>
                      <a:pt x="104966"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D4BCFD87-254E-9A44-37E0-AC34F16D430F}"/>
                  </a:ext>
                </a:extLst>
              </p:cNvPr>
              <p:cNvSpPr/>
              <p:nvPr/>
            </p:nvSpPr>
            <p:spPr>
              <a:xfrm>
                <a:off x="6723506" y="3475672"/>
                <a:ext cx="200691" cy="268509"/>
              </a:xfrm>
              <a:custGeom>
                <a:avLst/>
                <a:gdLst>
                  <a:gd name="connsiteX0" fmla="*/ 182594 w 200691"/>
                  <a:gd name="connsiteY0" fmla="*/ 74295 h 268509"/>
                  <a:gd name="connsiteX1" fmla="*/ 174498 w 200691"/>
                  <a:gd name="connsiteY1" fmla="*/ 77248 h 268509"/>
                  <a:gd name="connsiteX2" fmla="*/ 147542 w 200691"/>
                  <a:gd name="connsiteY2" fmla="*/ 78391 h 268509"/>
                  <a:gd name="connsiteX3" fmla="*/ 118015 w 200691"/>
                  <a:gd name="connsiteY3" fmla="*/ 80200 h 268509"/>
                  <a:gd name="connsiteX4" fmla="*/ 99727 w 200691"/>
                  <a:gd name="connsiteY4" fmla="*/ 88487 h 268509"/>
                  <a:gd name="connsiteX5" fmla="*/ 83820 w 200691"/>
                  <a:gd name="connsiteY5" fmla="*/ 107728 h 268509"/>
                  <a:gd name="connsiteX6" fmla="*/ 77438 w 200691"/>
                  <a:gd name="connsiteY6" fmla="*/ 132493 h 268509"/>
                  <a:gd name="connsiteX7" fmla="*/ 114681 w 200691"/>
                  <a:gd name="connsiteY7" fmla="*/ 186785 h 268509"/>
                  <a:gd name="connsiteX8" fmla="*/ 126587 w 200691"/>
                  <a:gd name="connsiteY8" fmla="*/ 187547 h 268509"/>
                  <a:gd name="connsiteX9" fmla="*/ 169450 w 200691"/>
                  <a:gd name="connsiteY9" fmla="*/ 185547 h 268509"/>
                  <a:gd name="connsiteX10" fmla="*/ 172593 w 200691"/>
                  <a:gd name="connsiteY10" fmla="*/ 185547 h 268509"/>
                  <a:gd name="connsiteX11" fmla="*/ 187261 w 200691"/>
                  <a:gd name="connsiteY11" fmla="*/ 190119 h 268509"/>
                  <a:gd name="connsiteX12" fmla="*/ 197548 w 200691"/>
                  <a:gd name="connsiteY12" fmla="*/ 201263 h 268509"/>
                  <a:gd name="connsiteX13" fmla="*/ 200692 w 200691"/>
                  <a:gd name="connsiteY13" fmla="*/ 215360 h 268509"/>
                  <a:gd name="connsiteX14" fmla="*/ 164973 w 200691"/>
                  <a:gd name="connsiteY14" fmla="*/ 261747 h 268509"/>
                  <a:gd name="connsiteX15" fmla="*/ 118205 w 200691"/>
                  <a:gd name="connsiteY15" fmla="*/ 268510 h 268509"/>
                  <a:gd name="connsiteX16" fmla="*/ 62293 w 200691"/>
                  <a:gd name="connsiteY16" fmla="*/ 260223 h 268509"/>
                  <a:gd name="connsiteX17" fmla="*/ 38290 w 200691"/>
                  <a:gd name="connsiteY17" fmla="*/ 247555 h 268509"/>
                  <a:gd name="connsiteX18" fmla="*/ 17050 w 200691"/>
                  <a:gd name="connsiteY18" fmla="*/ 222980 h 268509"/>
                  <a:gd name="connsiteX19" fmla="*/ 3810 w 200691"/>
                  <a:gd name="connsiteY19" fmla="*/ 186500 h 268509"/>
                  <a:gd name="connsiteX20" fmla="*/ 0 w 200691"/>
                  <a:gd name="connsiteY20" fmla="*/ 148399 h 268509"/>
                  <a:gd name="connsiteX21" fmla="*/ 11906 w 200691"/>
                  <a:gd name="connsiteY21" fmla="*/ 73628 h 268509"/>
                  <a:gd name="connsiteX22" fmla="*/ 48387 w 200691"/>
                  <a:gd name="connsiteY22" fmla="*/ 23431 h 268509"/>
                  <a:gd name="connsiteX23" fmla="*/ 131254 w 200691"/>
                  <a:gd name="connsiteY23" fmla="*/ 0 h 268509"/>
                  <a:gd name="connsiteX24" fmla="*/ 160972 w 200691"/>
                  <a:gd name="connsiteY24" fmla="*/ 4572 h 268509"/>
                  <a:gd name="connsiteX25" fmla="*/ 187166 w 200691"/>
                  <a:gd name="connsiteY25" fmla="*/ 18669 h 268509"/>
                  <a:gd name="connsiteX26" fmla="*/ 195929 w 200691"/>
                  <a:gd name="connsiteY26" fmla="*/ 40100 h 268509"/>
                  <a:gd name="connsiteX27" fmla="*/ 192119 w 200691"/>
                  <a:gd name="connsiteY27" fmla="*/ 62293 h 268509"/>
                  <a:gd name="connsiteX28" fmla="*/ 182404 w 200691"/>
                  <a:gd name="connsiteY28" fmla="*/ 74200 h 26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0691" h="268509">
                    <a:moveTo>
                      <a:pt x="182594" y="74295"/>
                    </a:moveTo>
                    <a:cubicBezTo>
                      <a:pt x="180975" y="75628"/>
                      <a:pt x="178308" y="76581"/>
                      <a:pt x="174498" y="77248"/>
                    </a:cubicBezTo>
                    <a:cubicBezTo>
                      <a:pt x="170688" y="77915"/>
                      <a:pt x="161639" y="78295"/>
                      <a:pt x="147542" y="78391"/>
                    </a:cubicBezTo>
                    <a:cubicBezTo>
                      <a:pt x="133350" y="78486"/>
                      <a:pt x="123539" y="79153"/>
                      <a:pt x="118015" y="80200"/>
                    </a:cubicBezTo>
                    <a:cubicBezTo>
                      <a:pt x="112204" y="81248"/>
                      <a:pt x="106108" y="84011"/>
                      <a:pt x="99727" y="88487"/>
                    </a:cubicBezTo>
                    <a:cubicBezTo>
                      <a:pt x="93345" y="92964"/>
                      <a:pt x="88106" y="99441"/>
                      <a:pt x="83820" y="107728"/>
                    </a:cubicBezTo>
                    <a:cubicBezTo>
                      <a:pt x="79629" y="116015"/>
                      <a:pt x="77438" y="124301"/>
                      <a:pt x="77438" y="132493"/>
                    </a:cubicBezTo>
                    <a:cubicBezTo>
                      <a:pt x="77438" y="165259"/>
                      <a:pt x="89821" y="183356"/>
                      <a:pt x="114681" y="186785"/>
                    </a:cubicBezTo>
                    <a:lnTo>
                      <a:pt x="126587" y="187547"/>
                    </a:lnTo>
                    <a:lnTo>
                      <a:pt x="169450" y="185547"/>
                    </a:lnTo>
                    <a:lnTo>
                      <a:pt x="172593" y="185547"/>
                    </a:lnTo>
                    <a:cubicBezTo>
                      <a:pt x="177641" y="185833"/>
                      <a:pt x="182499" y="187357"/>
                      <a:pt x="187261" y="190119"/>
                    </a:cubicBezTo>
                    <a:cubicBezTo>
                      <a:pt x="192024" y="192881"/>
                      <a:pt x="195453" y="196596"/>
                      <a:pt x="197548" y="201263"/>
                    </a:cubicBezTo>
                    <a:cubicBezTo>
                      <a:pt x="199644" y="205930"/>
                      <a:pt x="200692" y="210598"/>
                      <a:pt x="200692" y="215360"/>
                    </a:cubicBezTo>
                    <a:cubicBezTo>
                      <a:pt x="200406" y="238887"/>
                      <a:pt x="188500" y="254317"/>
                      <a:pt x="164973" y="261747"/>
                    </a:cubicBezTo>
                    <a:cubicBezTo>
                      <a:pt x="151447" y="266224"/>
                      <a:pt x="135922" y="268510"/>
                      <a:pt x="118205" y="268510"/>
                    </a:cubicBezTo>
                    <a:cubicBezTo>
                      <a:pt x="97536" y="268510"/>
                      <a:pt x="78962" y="265748"/>
                      <a:pt x="62293" y="260223"/>
                    </a:cubicBezTo>
                    <a:cubicBezTo>
                      <a:pt x="54102" y="257556"/>
                      <a:pt x="46101" y="253365"/>
                      <a:pt x="38290" y="247555"/>
                    </a:cubicBezTo>
                    <a:cubicBezTo>
                      <a:pt x="30480" y="241744"/>
                      <a:pt x="23431" y="233553"/>
                      <a:pt x="17050" y="222980"/>
                    </a:cubicBezTo>
                    <a:cubicBezTo>
                      <a:pt x="10668" y="212407"/>
                      <a:pt x="6286" y="200215"/>
                      <a:pt x="3810" y="186500"/>
                    </a:cubicBezTo>
                    <a:cubicBezTo>
                      <a:pt x="1333" y="172784"/>
                      <a:pt x="0" y="160020"/>
                      <a:pt x="0" y="148399"/>
                    </a:cubicBezTo>
                    <a:cubicBezTo>
                      <a:pt x="0" y="119824"/>
                      <a:pt x="4000" y="94964"/>
                      <a:pt x="11906" y="73628"/>
                    </a:cubicBezTo>
                    <a:cubicBezTo>
                      <a:pt x="19812" y="52388"/>
                      <a:pt x="32004" y="35623"/>
                      <a:pt x="48387" y="23431"/>
                    </a:cubicBezTo>
                    <a:cubicBezTo>
                      <a:pt x="69247" y="7810"/>
                      <a:pt x="96869" y="0"/>
                      <a:pt x="131254" y="0"/>
                    </a:cubicBezTo>
                    <a:cubicBezTo>
                      <a:pt x="139446" y="0"/>
                      <a:pt x="149352" y="1524"/>
                      <a:pt x="160972" y="4572"/>
                    </a:cubicBezTo>
                    <a:cubicBezTo>
                      <a:pt x="172593" y="7620"/>
                      <a:pt x="181356" y="12287"/>
                      <a:pt x="187166" y="18669"/>
                    </a:cubicBezTo>
                    <a:cubicBezTo>
                      <a:pt x="192976" y="25051"/>
                      <a:pt x="195929" y="32194"/>
                      <a:pt x="195929" y="40100"/>
                    </a:cubicBezTo>
                    <a:cubicBezTo>
                      <a:pt x="195929" y="48577"/>
                      <a:pt x="194691" y="56007"/>
                      <a:pt x="192119" y="62293"/>
                    </a:cubicBezTo>
                    <a:cubicBezTo>
                      <a:pt x="189643" y="68675"/>
                      <a:pt x="186404" y="72580"/>
                      <a:pt x="182404" y="74200"/>
                    </a:cubicBezTo>
                    <a:close/>
                  </a:path>
                </a:pathLst>
              </a:custGeom>
              <a:grpFill/>
              <a:ln w="9525" cap="flat">
                <a:noFill/>
                <a:prstDash val="solid"/>
                <a:miter/>
              </a:ln>
            </p:spPr>
            <p:txBody>
              <a:bodyPr rtlCol="0" anchor="ctr"/>
              <a:lstStyle/>
              <a:p>
                <a:endParaRPr lang="nl-BE"/>
              </a:p>
            </p:txBody>
          </p:sp>
        </p:grpSp>
      </p:grpSp>
      <p:sp>
        <p:nvSpPr>
          <p:cNvPr id="103" name="!!tekst_waarom">
            <a:extLst>
              <a:ext uri="{FF2B5EF4-FFF2-40B4-BE49-F238E27FC236}">
                <a16:creationId xmlns:a16="http://schemas.microsoft.com/office/drawing/2014/main" id="{31E1F897-ECC9-833D-A26E-D6D3C63C7958}"/>
              </a:ext>
            </a:extLst>
          </p:cNvPr>
          <p:cNvSpPr/>
          <p:nvPr/>
        </p:nvSpPr>
        <p:spPr>
          <a:xfrm>
            <a:off x="7638004" y="444756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C89400"/>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C89400"/>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C89400"/>
                </a:solidFill>
                <a:effectLst/>
                <a:uLnTx/>
                <a:uFillTx/>
                <a:latin typeface="Montserrat ExtraBold" panose="00000900000000000000" pitchFamily="2" charset="0"/>
                <a:ea typeface="+mn-ea"/>
                <a:cs typeface="+mn-cs"/>
              </a:rPr>
              <a:t>?</a:t>
            </a:r>
          </a:p>
        </p:txBody>
      </p:sp>
      <p:sp>
        <p:nvSpPr>
          <p:cNvPr id="104" name="!!waaromtekst">
            <a:extLst>
              <a:ext uri="{FF2B5EF4-FFF2-40B4-BE49-F238E27FC236}">
                <a16:creationId xmlns:a16="http://schemas.microsoft.com/office/drawing/2014/main" id="{2B680144-807E-A1FA-59A3-8EE4160EDAF4}"/>
              </a:ext>
            </a:extLst>
          </p:cNvPr>
          <p:cNvSpPr/>
          <p:nvPr/>
        </p:nvSpPr>
        <p:spPr>
          <a:xfrm>
            <a:off x="7638004" y="4872445"/>
            <a:ext cx="4111087"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r>
              <a:rPr lang="nl-BE" sz="1400" i="1" dirty="0">
                <a:solidFill>
                  <a:srgbClr val="C89400"/>
                </a:solidFill>
              </a:rPr>
              <a:t>“Doe elke zomer iets uitzonderlijks. 137 kilometer op eigen tempo langs een prachtige omgeving bijvoorbeeld. Met een beetje training is dit voor iedereen een haalbare maar bijzondere prestatie. Succes!”</a:t>
            </a:r>
          </a:p>
        </p:txBody>
      </p:sp>
      <p:grpSp>
        <p:nvGrpSpPr>
          <p:cNvPr id="105" name="!!link_vorigedia">
            <a:extLst>
              <a:ext uri="{FF2B5EF4-FFF2-40B4-BE49-F238E27FC236}">
                <a16:creationId xmlns:a16="http://schemas.microsoft.com/office/drawing/2014/main" id="{F1CB6798-8489-5414-DA01-AC82C20DD712}"/>
              </a:ext>
            </a:extLst>
          </p:cNvPr>
          <p:cNvGrpSpPr/>
          <p:nvPr/>
        </p:nvGrpSpPr>
        <p:grpSpPr>
          <a:xfrm>
            <a:off x="339796" y="5971556"/>
            <a:ext cx="972650" cy="608698"/>
            <a:chOff x="5264513" y="3352232"/>
            <a:chExt cx="972650" cy="608698"/>
          </a:xfrm>
        </p:grpSpPr>
        <p:grpSp>
          <p:nvGrpSpPr>
            <p:cNvPr id="106" name="!!pijlterug">
              <a:extLst>
                <a:ext uri="{FF2B5EF4-FFF2-40B4-BE49-F238E27FC236}">
                  <a16:creationId xmlns:a16="http://schemas.microsoft.com/office/drawing/2014/main" id="{0146C2B9-A819-6DFC-7F3F-5132429DDCE0}"/>
                </a:ext>
              </a:extLst>
            </p:cNvPr>
            <p:cNvGrpSpPr/>
            <p:nvPr/>
          </p:nvGrpSpPr>
          <p:grpSpPr>
            <a:xfrm>
              <a:off x="5319729" y="3392507"/>
              <a:ext cx="836061" cy="523220"/>
              <a:chOff x="5319729" y="2943256"/>
              <a:chExt cx="1553925" cy="972471"/>
            </a:xfrm>
          </p:grpSpPr>
          <p:sp>
            <p:nvSpPr>
              <p:cNvPr id="108" name="Vrije vorm: vorm 107">
                <a:extLst>
                  <a:ext uri="{FF2B5EF4-FFF2-40B4-BE49-F238E27FC236}">
                    <a16:creationId xmlns:a16="http://schemas.microsoft.com/office/drawing/2014/main" id="{258F704A-0BC5-7E2F-5A8E-698E99553FB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09" name="Graphic 19">
                <a:extLst>
                  <a:ext uri="{FF2B5EF4-FFF2-40B4-BE49-F238E27FC236}">
                    <a16:creationId xmlns:a16="http://schemas.microsoft.com/office/drawing/2014/main" id="{3F34C72A-4B70-5B7E-D4BF-6B7D14686452}"/>
                  </a:ext>
                </a:extLst>
              </p:cNvPr>
              <p:cNvGrpSpPr/>
              <p:nvPr/>
            </p:nvGrpSpPr>
            <p:grpSpPr>
              <a:xfrm>
                <a:off x="5376853" y="3000226"/>
                <a:ext cx="1439731" cy="858354"/>
                <a:chOff x="5376853" y="3000226"/>
                <a:chExt cx="1439731" cy="858354"/>
              </a:xfrm>
            </p:grpSpPr>
            <p:grpSp>
              <p:nvGrpSpPr>
                <p:cNvPr id="110" name="Graphic 19">
                  <a:extLst>
                    <a:ext uri="{FF2B5EF4-FFF2-40B4-BE49-F238E27FC236}">
                      <a16:creationId xmlns:a16="http://schemas.microsoft.com/office/drawing/2014/main" id="{8CDAE8C8-4916-2C78-BF26-88B087B6C253}"/>
                    </a:ext>
                  </a:extLst>
                </p:cNvPr>
                <p:cNvGrpSpPr/>
                <p:nvPr/>
              </p:nvGrpSpPr>
              <p:grpSpPr>
                <a:xfrm>
                  <a:off x="5378317" y="3000226"/>
                  <a:ext cx="1435193" cy="853806"/>
                  <a:chOff x="5378317" y="3000226"/>
                  <a:chExt cx="1435193" cy="853806"/>
                </a:xfrm>
              </p:grpSpPr>
              <p:sp>
                <p:nvSpPr>
                  <p:cNvPr id="113" name="Vrije vorm: vorm 112">
                    <a:extLst>
                      <a:ext uri="{FF2B5EF4-FFF2-40B4-BE49-F238E27FC236}">
                        <a16:creationId xmlns:a16="http://schemas.microsoft.com/office/drawing/2014/main" id="{50561766-95D9-C917-F858-09212AC7EE3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AC7F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4" name="Vrije vorm: vorm 113">
                    <a:extLst>
                      <a:ext uri="{FF2B5EF4-FFF2-40B4-BE49-F238E27FC236}">
                        <a16:creationId xmlns:a16="http://schemas.microsoft.com/office/drawing/2014/main" id="{4C8FDF76-EBAC-E987-F515-B657D635E273}"/>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5" name="Vrije vorm: vorm 114">
                    <a:extLst>
                      <a:ext uri="{FF2B5EF4-FFF2-40B4-BE49-F238E27FC236}">
                        <a16:creationId xmlns:a16="http://schemas.microsoft.com/office/drawing/2014/main" id="{4609BF6A-EB7D-6D85-BBCA-C14DB9E8654D}"/>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6" name="Vrije vorm: vorm 115">
                    <a:extLst>
                      <a:ext uri="{FF2B5EF4-FFF2-40B4-BE49-F238E27FC236}">
                        <a16:creationId xmlns:a16="http://schemas.microsoft.com/office/drawing/2014/main" id="{161C93FD-27F3-AA49-DE6C-FB4C5C99188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7" name="Vrije vorm: vorm 116">
                    <a:extLst>
                      <a:ext uri="{FF2B5EF4-FFF2-40B4-BE49-F238E27FC236}">
                        <a16:creationId xmlns:a16="http://schemas.microsoft.com/office/drawing/2014/main" id="{624BDF4E-3B3F-CE4C-6086-1B66170355AE}"/>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8" name="Vrije vorm: vorm 117">
                    <a:extLst>
                      <a:ext uri="{FF2B5EF4-FFF2-40B4-BE49-F238E27FC236}">
                        <a16:creationId xmlns:a16="http://schemas.microsoft.com/office/drawing/2014/main" id="{78E5D3D2-1A3A-7875-9EF4-C1D0DB22D7B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1" name="Vrije vorm: vorm 110">
                  <a:extLst>
                    <a:ext uri="{FF2B5EF4-FFF2-40B4-BE49-F238E27FC236}">
                      <a16:creationId xmlns:a16="http://schemas.microsoft.com/office/drawing/2014/main" id="{B4FF3D09-8677-0BEB-6664-A2F8BB1A59DE}"/>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2" name="Vrije vorm: vorm 111">
                  <a:extLst>
                    <a:ext uri="{FF2B5EF4-FFF2-40B4-BE49-F238E27FC236}">
                      <a16:creationId xmlns:a16="http://schemas.microsoft.com/office/drawing/2014/main" id="{8E5DCF87-CA8A-0D91-662C-35671CBD02AB}"/>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7" name="!!linkvorigedia">
              <a:hlinkClick r:id="rId6" action="ppaction://hlinksldjump"/>
              <a:extLst>
                <a:ext uri="{FF2B5EF4-FFF2-40B4-BE49-F238E27FC236}">
                  <a16:creationId xmlns:a16="http://schemas.microsoft.com/office/drawing/2014/main" id="{349E1C03-02DF-ED42-120E-1D55BE217305}"/>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51" name="!!#deeljezomer">
            <a:hlinkClick r:id="rId7" action="ppaction://hlinksldjump"/>
            <a:extLst>
              <a:ext uri="{FF2B5EF4-FFF2-40B4-BE49-F238E27FC236}">
                <a16:creationId xmlns:a16="http://schemas.microsoft.com/office/drawing/2014/main" id="{30D90D65-F250-6C8A-BDDD-3E0348B5B5D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9799879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1+#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2"/>
                                        </p:tgtEl>
                                        <p:attrNameLst>
                                          <p:attrName>style.visibility</p:attrName>
                                        </p:attrNameLst>
                                      </p:cBhvr>
                                      <p:to>
                                        <p:strVal val="visible"/>
                                      </p:to>
                                    </p:set>
                                    <p:anim calcmode="lin" valueType="num">
                                      <p:cBhvr>
                                        <p:cTn id="15" dur="500" fill="hold"/>
                                        <p:tgtEl>
                                          <p:spTgt spid="82"/>
                                        </p:tgtEl>
                                        <p:attrNameLst>
                                          <p:attrName>ppt_w</p:attrName>
                                        </p:attrNameLst>
                                      </p:cBhvr>
                                      <p:tavLst>
                                        <p:tav tm="0">
                                          <p:val>
                                            <p:fltVal val="0"/>
                                          </p:val>
                                        </p:tav>
                                        <p:tav tm="100000">
                                          <p:val>
                                            <p:strVal val="#ppt_w"/>
                                          </p:val>
                                        </p:tav>
                                      </p:tavLst>
                                    </p:anim>
                                    <p:anim calcmode="lin" valueType="num">
                                      <p:cBhvr>
                                        <p:cTn id="16" dur="500" fill="hold"/>
                                        <p:tgtEl>
                                          <p:spTgt spid="82"/>
                                        </p:tgtEl>
                                        <p:attrNameLst>
                                          <p:attrName>ppt_h</p:attrName>
                                        </p:attrNameLst>
                                      </p:cBhvr>
                                      <p:tavLst>
                                        <p:tav tm="0">
                                          <p:val>
                                            <p:fltVal val="0"/>
                                          </p:val>
                                        </p:tav>
                                        <p:tav tm="100000">
                                          <p:val>
                                            <p:strVal val="#ppt_h"/>
                                          </p:val>
                                        </p:tav>
                                      </p:tavLst>
                                    </p:anim>
                                    <p:animEffect transition="in" filter="fade">
                                      <p:cBhvr>
                                        <p:cTn id="17" dur="500"/>
                                        <p:tgtEl>
                                          <p:spTgt spid="82"/>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35"/>
                                        </p:tgtEl>
                                        <p:attrNameLst>
                                          <p:attrName>style.visibility</p:attrName>
                                        </p:attrNameLst>
                                      </p:cBhvr>
                                      <p:to>
                                        <p:strVal val="visible"/>
                                      </p:to>
                                    </p:set>
                                    <p:anim calcmode="lin" valueType="num">
                                      <p:cBhvr>
                                        <p:cTn id="20" dur="500" fill="hold"/>
                                        <p:tgtEl>
                                          <p:spTgt spid="35"/>
                                        </p:tgtEl>
                                        <p:attrNameLst>
                                          <p:attrName>ppt_w</p:attrName>
                                        </p:attrNameLst>
                                      </p:cBhvr>
                                      <p:tavLst>
                                        <p:tav tm="0">
                                          <p:val>
                                            <p:fltVal val="0"/>
                                          </p:val>
                                        </p:tav>
                                        <p:tav tm="100000">
                                          <p:val>
                                            <p:strVal val="#ppt_w"/>
                                          </p:val>
                                        </p:tav>
                                      </p:tavLst>
                                    </p:anim>
                                    <p:anim calcmode="lin" valueType="num">
                                      <p:cBhvr>
                                        <p:cTn id="21" dur="500" fill="hold"/>
                                        <p:tgtEl>
                                          <p:spTgt spid="35"/>
                                        </p:tgtEl>
                                        <p:attrNameLst>
                                          <p:attrName>ppt_h</p:attrName>
                                        </p:attrNameLst>
                                      </p:cBhvr>
                                      <p:tavLst>
                                        <p:tav tm="0">
                                          <p:val>
                                            <p:fltVal val="0"/>
                                          </p:val>
                                        </p:tav>
                                        <p:tav tm="100000">
                                          <p:val>
                                            <p:strVal val="#ppt_h"/>
                                          </p:val>
                                        </p:tav>
                                      </p:tavLst>
                                    </p:anim>
                                    <p:animEffect transition="in" filter="fade">
                                      <p:cBhvr>
                                        <p:cTn id="22" dur="500"/>
                                        <p:tgtEl>
                                          <p:spTgt spid="3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500" fill="hold"/>
                                        <p:tgtEl>
                                          <p:spTgt spid="36"/>
                                        </p:tgtEl>
                                        <p:attrNameLst>
                                          <p:attrName>ppt_w</p:attrName>
                                        </p:attrNameLst>
                                      </p:cBhvr>
                                      <p:tavLst>
                                        <p:tav tm="0">
                                          <p:val>
                                            <p:fltVal val="0"/>
                                          </p:val>
                                        </p:tav>
                                        <p:tav tm="100000">
                                          <p:val>
                                            <p:strVal val="#ppt_w"/>
                                          </p:val>
                                        </p:tav>
                                      </p:tavLst>
                                    </p:anim>
                                    <p:anim calcmode="lin" valueType="num">
                                      <p:cBhvr>
                                        <p:cTn id="26" dur="500" fill="hold"/>
                                        <p:tgtEl>
                                          <p:spTgt spid="36"/>
                                        </p:tgtEl>
                                        <p:attrNameLst>
                                          <p:attrName>ppt_h</p:attrName>
                                        </p:attrNameLst>
                                      </p:cBhvr>
                                      <p:tavLst>
                                        <p:tav tm="0">
                                          <p:val>
                                            <p:fltVal val="0"/>
                                          </p:val>
                                        </p:tav>
                                        <p:tav tm="100000">
                                          <p:val>
                                            <p:strVal val="#ppt_h"/>
                                          </p:val>
                                        </p:tav>
                                      </p:tavLst>
                                    </p:anim>
                                    <p:animEffect transition="in" filter="fade">
                                      <p:cBhvr>
                                        <p:cTn id="27" dur="500"/>
                                        <p:tgtEl>
                                          <p:spTgt spid="36"/>
                                        </p:tgtEl>
                                      </p:cBhvr>
                                    </p:animEffect>
                                  </p:childTnLst>
                                </p:cTn>
                              </p:par>
                              <p:par>
                                <p:cTn id="28" presetID="6" presetClass="emph" presetSubtype="0" autoRev="1" fill="hold" grpId="1" nodeType="withEffect">
                                  <p:stCondLst>
                                    <p:cond delay="400"/>
                                  </p:stCondLst>
                                  <p:childTnLst>
                                    <p:animScale>
                                      <p:cBhvr>
                                        <p:cTn id="29" dur="200" fill="hold"/>
                                        <p:tgtEl>
                                          <p:spTgt spid="35"/>
                                        </p:tgtEl>
                                      </p:cBhvr>
                                      <p:by x="105000" y="105000"/>
                                    </p:animScale>
                                  </p:childTnLst>
                                </p:cTn>
                              </p:par>
                              <p:par>
                                <p:cTn id="30" presetID="6" presetClass="emph" presetSubtype="0" autoRev="1" fill="hold" grpId="1" nodeType="withEffect">
                                  <p:stCondLst>
                                    <p:cond delay="400"/>
                                  </p:stCondLst>
                                  <p:childTnLst>
                                    <p:animScale>
                                      <p:cBhvr>
                                        <p:cTn id="31" dur="200" fill="hold"/>
                                        <p:tgtEl>
                                          <p:spTgt spid="36"/>
                                        </p:tgtEl>
                                      </p:cBhvr>
                                      <p:by x="105000" y="105000"/>
                                    </p:animScale>
                                  </p:childTnLst>
                                </p:cTn>
                              </p:par>
                              <p:par>
                                <p:cTn id="32" presetID="6" presetClass="emph" presetSubtype="0" autoRev="1" fill="hold" nodeType="withEffect">
                                  <p:stCondLst>
                                    <p:cond delay="400"/>
                                  </p:stCondLst>
                                  <p:childTnLst>
                                    <p:animScale>
                                      <p:cBhvr>
                                        <p:cTn id="33" dur="200" fill="hold"/>
                                        <p:tgtEl>
                                          <p:spTgt spid="82"/>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04"/>
                                        </p:tgtEl>
                                        <p:attrNameLst>
                                          <p:attrName>style.visibility</p:attrName>
                                        </p:attrNameLst>
                                      </p:cBhvr>
                                      <p:to>
                                        <p:strVal val="visible"/>
                                      </p:to>
                                    </p:set>
                                    <p:anim calcmode="lin" valueType="num">
                                      <p:cBhvr additive="base">
                                        <p:cTn id="36" dur="500" fill="hold"/>
                                        <p:tgtEl>
                                          <p:spTgt spid="104"/>
                                        </p:tgtEl>
                                        <p:attrNameLst>
                                          <p:attrName>ppt_x</p:attrName>
                                        </p:attrNameLst>
                                      </p:cBhvr>
                                      <p:tavLst>
                                        <p:tav tm="0">
                                          <p:val>
                                            <p:strVal val="1+#ppt_w/2"/>
                                          </p:val>
                                        </p:tav>
                                        <p:tav tm="100000">
                                          <p:val>
                                            <p:strVal val="#ppt_x"/>
                                          </p:val>
                                        </p:tav>
                                      </p:tavLst>
                                    </p:anim>
                                    <p:anim calcmode="lin" valueType="num">
                                      <p:cBhvr additive="base">
                                        <p:cTn id="37" dur="500" fill="hold"/>
                                        <p:tgtEl>
                                          <p:spTgt spid="104"/>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3"/>
                                        </p:tgtEl>
                                        <p:attrNameLst>
                                          <p:attrName>style.visibility</p:attrName>
                                        </p:attrNameLst>
                                      </p:cBhvr>
                                      <p:to>
                                        <p:strVal val="visible"/>
                                      </p:to>
                                    </p:set>
                                    <p:anim calcmode="lin" valueType="num">
                                      <p:cBhvr additive="base">
                                        <p:cTn id="40" dur="500" fill="hold"/>
                                        <p:tgtEl>
                                          <p:spTgt spid="103"/>
                                        </p:tgtEl>
                                        <p:attrNameLst>
                                          <p:attrName>ppt_x</p:attrName>
                                        </p:attrNameLst>
                                      </p:cBhvr>
                                      <p:tavLst>
                                        <p:tav tm="0">
                                          <p:val>
                                            <p:strVal val="1+#ppt_w/2"/>
                                          </p:val>
                                        </p:tav>
                                        <p:tav tm="100000">
                                          <p:val>
                                            <p:strVal val="#ppt_x"/>
                                          </p:val>
                                        </p:tav>
                                      </p:tavLst>
                                    </p:anim>
                                    <p:anim calcmode="lin" valueType="num">
                                      <p:cBhvr additive="base">
                                        <p:cTn id="41" dur="500" fill="hold"/>
                                        <p:tgtEl>
                                          <p:spTgt spid="103"/>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1"/>
                                        </p:tgtEl>
                                        <p:attrNameLst>
                                          <p:attrName>style.visibility</p:attrName>
                                        </p:attrNameLst>
                                      </p:cBhvr>
                                      <p:to>
                                        <p:strVal val="visible"/>
                                      </p:to>
                                    </p:set>
                                    <p:anim calcmode="lin" valueType="num">
                                      <p:cBhvr>
                                        <p:cTn id="44" dur="500" fill="hold"/>
                                        <p:tgtEl>
                                          <p:spTgt spid="51"/>
                                        </p:tgtEl>
                                        <p:attrNameLst>
                                          <p:attrName>ppt_w</p:attrName>
                                        </p:attrNameLst>
                                      </p:cBhvr>
                                      <p:tavLst>
                                        <p:tav tm="0">
                                          <p:val>
                                            <p:fltVal val="0"/>
                                          </p:val>
                                        </p:tav>
                                        <p:tav tm="100000">
                                          <p:val>
                                            <p:strVal val="#ppt_w"/>
                                          </p:val>
                                        </p:tav>
                                      </p:tavLst>
                                    </p:anim>
                                    <p:anim calcmode="lin" valueType="num">
                                      <p:cBhvr>
                                        <p:cTn id="45" dur="500" fill="hold"/>
                                        <p:tgtEl>
                                          <p:spTgt spid="51"/>
                                        </p:tgtEl>
                                        <p:attrNameLst>
                                          <p:attrName>ppt_h</p:attrName>
                                        </p:attrNameLst>
                                      </p:cBhvr>
                                      <p:tavLst>
                                        <p:tav tm="0">
                                          <p:val>
                                            <p:fltVal val="0"/>
                                          </p:val>
                                        </p:tav>
                                        <p:tav tm="100000">
                                          <p:val>
                                            <p:strVal val="#ppt_h"/>
                                          </p:val>
                                        </p:tav>
                                      </p:tavLst>
                                    </p:anim>
                                    <p:anim calcmode="lin" valueType="num">
                                      <p:cBhvr>
                                        <p:cTn id="46" dur="500" fill="hold"/>
                                        <p:tgtEl>
                                          <p:spTgt spid="51"/>
                                        </p:tgtEl>
                                        <p:attrNameLst>
                                          <p:attrName>style.rotation</p:attrName>
                                        </p:attrNameLst>
                                      </p:cBhvr>
                                      <p:tavLst>
                                        <p:tav tm="0">
                                          <p:val>
                                            <p:fltVal val="360"/>
                                          </p:val>
                                        </p:tav>
                                        <p:tav tm="100000">
                                          <p:val>
                                            <p:fltVal val="0"/>
                                          </p:val>
                                        </p:tav>
                                      </p:tavLst>
                                    </p:anim>
                                    <p:animEffect transition="in" filter="fade">
                                      <p:cBhvr>
                                        <p:cTn id="47" dur="500"/>
                                        <p:tgtEl>
                                          <p:spTgt spid="51"/>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1"/>
                                        </p:tgtEl>
                                        <p:attrNameLst>
                                          <p:attrName>r</p:attrName>
                                        </p:attrNameLst>
                                      </p:cBhvr>
                                    </p:animRot>
                                    <p:animRot by="-240000">
                                      <p:cBhvr>
                                        <p:cTn id="50" dur="100" fill="hold">
                                          <p:stCondLst>
                                            <p:cond delay="100"/>
                                          </p:stCondLst>
                                        </p:cTn>
                                        <p:tgtEl>
                                          <p:spTgt spid="51"/>
                                        </p:tgtEl>
                                        <p:attrNameLst>
                                          <p:attrName>r</p:attrName>
                                        </p:attrNameLst>
                                      </p:cBhvr>
                                    </p:animRot>
                                    <p:animRot by="240000">
                                      <p:cBhvr>
                                        <p:cTn id="51" dur="100" fill="hold">
                                          <p:stCondLst>
                                            <p:cond delay="200"/>
                                          </p:stCondLst>
                                        </p:cTn>
                                        <p:tgtEl>
                                          <p:spTgt spid="51"/>
                                        </p:tgtEl>
                                        <p:attrNameLst>
                                          <p:attrName>r</p:attrName>
                                        </p:attrNameLst>
                                      </p:cBhvr>
                                    </p:animRot>
                                    <p:animRot by="-240000">
                                      <p:cBhvr>
                                        <p:cTn id="52" dur="100" fill="hold">
                                          <p:stCondLst>
                                            <p:cond delay="300"/>
                                          </p:stCondLst>
                                        </p:cTn>
                                        <p:tgtEl>
                                          <p:spTgt spid="51"/>
                                        </p:tgtEl>
                                        <p:attrNameLst>
                                          <p:attrName>r</p:attrName>
                                        </p:attrNameLst>
                                      </p:cBhvr>
                                    </p:animRot>
                                    <p:animRot by="120000">
                                      <p:cBhvr>
                                        <p:cTn id="53" dur="100" fill="hold">
                                          <p:stCondLst>
                                            <p:cond delay="400"/>
                                          </p:stCondLst>
                                        </p:cTn>
                                        <p:tgtEl>
                                          <p:spTgt spid="5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5" grpId="0" animBg="1"/>
      <p:bldP spid="35" grpId="1" animBg="1"/>
      <p:bldP spid="36" grpId="0" animBg="1"/>
      <p:bldP spid="36" grpId="1" animBg="1"/>
      <p:bldP spid="103" grpId="0"/>
      <p:bldP spid="104" grpId="0"/>
    </p:bldLst>
  </p:timing>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807A3D6-0C8E-6E7C-E228-8BED84400E2D}"/>
              </a:ext>
            </a:extLst>
          </p:cNvPr>
          <p:cNvSpPr/>
          <p:nvPr/>
        </p:nvSpPr>
        <p:spPr>
          <a:xfrm>
            <a:off x="193151" y="197708"/>
            <a:ext cx="11780108" cy="6462584"/>
          </a:xfrm>
          <a:prstGeom prst="rect">
            <a:avLst/>
          </a:prstGeom>
          <a:solidFill>
            <a:srgbClr val="FF8B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6" name="Groep 45">
            <a:extLst>
              <a:ext uri="{FF2B5EF4-FFF2-40B4-BE49-F238E27FC236}">
                <a16:creationId xmlns:a16="http://schemas.microsoft.com/office/drawing/2014/main" id="{82F2C709-D31F-41C3-C672-F6A3643374D2}"/>
              </a:ext>
            </a:extLst>
          </p:cNvPr>
          <p:cNvGrpSpPr/>
          <p:nvPr/>
        </p:nvGrpSpPr>
        <p:grpSpPr>
          <a:xfrm>
            <a:off x="193151" y="3972247"/>
            <a:ext cx="11792904" cy="2696772"/>
            <a:chOff x="2853383" y="4796135"/>
            <a:chExt cx="9144000" cy="1872883"/>
          </a:xfrm>
          <a:solidFill>
            <a:srgbClr val="FFABAB"/>
          </a:solidFill>
        </p:grpSpPr>
        <p:sp>
          <p:nvSpPr>
            <p:cNvPr id="47" name="Vrije vorm: vorm 46">
              <a:extLst>
                <a:ext uri="{FF2B5EF4-FFF2-40B4-BE49-F238E27FC236}">
                  <a16:creationId xmlns:a16="http://schemas.microsoft.com/office/drawing/2014/main" id="{D51E827E-9F28-D42F-9156-2458C1CD0D93}"/>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8" name="Vrije vorm: vorm 47">
              <a:extLst>
                <a:ext uri="{FF2B5EF4-FFF2-40B4-BE49-F238E27FC236}">
                  <a16:creationId xmlns:a16="http://schemas.microsoft.com/office/drawing/2014/main" id="{A3D105A2-88DD-3D81-77E4-7D58162F23D7}"/>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4" name="!!cirkelgraffiti">
            <a:extLst>
              <a:ext uri="{FF2B5EF4-FFF2-40B4-BE49-F238E27FC236}">
                <a16:creationId xmlns:a16="http://schemas.microsoft.com/office/drawing/2014/main" id="{4D394920-92FF-7561-8D90-1360CF0413F3}"/>
              </a:ext>
            </a:extLst>
          </p:cNvPr>
          <p:cNvSpPr/>
          <p:nvPr/>
        </p:nvSpPr>
        <p:spPr>
          <a:xfrm>
            <a:off x="-894033" y="478957"/>
            <a:ext cx="5715054" cy="6071828"/>
          </a:xfrm>
          <a:custGeom>
            <a:avLst/>
            <a:gdLst>
              <a:gd name="connsiteX0" fmla="*/ 455888 w 5715054"/>
              <a:gd name="connsiteY0" fmla="*/ 4663959 h 6071828"/>
              <a:gd name="connsiteX1" fmla="*/ 4054318 w 5715054"/>
              <a:gd name="connsiteY1" fmla="*/ 5866665 h 6071828"/>
              <a:gd name="connsiteX2" fmla="*/ 5564636 w 5715054"/>
              <a:gd name="connsiteY2" fmla="*/ 2438676 h 6071828"/>
              <a:gd name="connsiteX3" fmla="*/ 3738400 w 5715054"/>
              <a:gd name="connsiteY3" fmla="*/ 516838 h 6071828"/>
              <a:gd name="connsiteX4" fmla="*/ 2036870 w 5715054"/>
              <a:gd name="connsiteY4" fmla="*/ 2779 h 6071828"/>
              <a:gd name="connsiteX5" fmla="*/ 983806 w 5715054"/>
              <a:gd name="connsiteY5" fmla="*/ 465572 h 6071828"/>
              <a:gd name="connsiteX6" fmla="*/ 435105 w 5715054"/>
              <a:gd name="connsiteY6" fmla="*/ 1062768 h 6071828"/>
              <a:gd name="connsiteX7" fmla="*/ 23578 w 5715054"/>
              <a:gd name="connsiteY7" fmla="*/ 3342089 h 6071828"/>
              <a:gd name="connsiteX8" fmla="*/ 455888 w 5715054"/>
              <a:gd name="connsiteY8" fmla="*/ 4665343 h 6071828"/>
              <a:gd name="connsiteX9" fmla="*/ 455888 w 5715054"/>
              <a:gd name="connsiteY9" fmla="*/ 4663959 h 607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54" h="6071828" fill="none" extrusionOk="0">
                <a:moveTo>
                  <a:pt x="455888" y="4663959"/>
                </a:moveTo>
                <a:cubicBezTo>
                  <a:pt x="1011314" y="5650083"/>
                  <a:pt x="2545175" y="6409333"/>
                  <a:pt x="4054318" y="5866665"/>
                </a:cubicBezTo>
                <a:cubicBezTo>
                  <a:pt x="5207869" y="5346359"/>
                  <a:pt x="6047822" y="3748798"/>
                  <a:pt x="5564636" y="2438676"/>
                </a:cubicBezTo>
                <a:cubicBezTo>
                  <a:pt x="5284924" y="1563108"/>
                  <a:pt x="4523905" y="931332"/>
                  <a:pt x="3738400" y="516838"/>
                </a:cubicBezTo>
                <a:cubicBezTo>
                  <a:pt x="3191377" y="227665"/>
                  <a:pt x="2616595" y="-21591"/>
                  <a:pt x="2036870" y="2779"/>
                </a:cubicBezTo>
                <a:cubicBezTo>
                  <a:pt x="1619516" y="75188"/>
                  <a:pt x="1220120" y="159598"/>
                  <a:pt x="983806" y="465572"/>
                </a:cubicBezTo>
                <a:cubicBezTo>
                  <a:pt x="779276" y="636672"/>
                  <a:pt x="574419" y="830710"/>
                  <a:pt x="435105" y="1062768"/>
                </a:cubicBezTo>
                <a:cubicBezTo>
                  <a:pt x="67868" y="1720452"/>
                  <a:pt x="-92883" y="2710807"/>
                  <a:pt x="23578" y="3342089"/>
                </a:cubicBezTo>
                <a:cubicBezTo>
                  <a:pt x="-5241" y="3764997"/>
                  <a:pt x="173621" y="4262789"/>
                  <a:pt x="455888" y="4665343"/>
                </a:cubicBezTo>
                <a:cubicBezTo>
                  <a:pt x="455816" y="4664696"/>
                  <a:pt x="455846" y="4664130"/>
                  <a:pt x="455888" y="4663959"/>
                </a:cubicBezTo>
                <a:close/>
              </a:path>
              <a:path w="5715054" h="6071828" stroke="0" extrusionOk="0">
                <a:moveTo>
                  <a:pt x="455888" y="4663959"/>
                </a:moveTo>
                <a:cubicBezTo>
                  <a:pt x="1134990" y="6075988"/>
                  <a:pt x="2730785" y="6586764"/>
                  <a:pt x="4054318" y="5866665"/>
                </a:cubicBezTo>
                <a:cubicBezTo>
                  <a:pt x="5392723" y="5427766"/>
                  <a:pt x="6076565" y="3685820"/>
                  <a:pt x="5564636" y="2438676"/>
                </a:cubicBezTo>
                <a:cubicBezTo>
                  <a:pt x="5377105" y="1712610"/>
                  <a:pt x="4518083" y="984342"/>
                  <a:pt x="3738400" y="516838"/>
                </a:cubicBezTo>
                <a:cubicBezTo>
                  <a:pt x="3290717" y="208581"/>
                  <a:pt x="2529665" y="4527"/>
                  <a:pt x="2036870" y="2779"/>
                </a:cubicBezTo>
                <a:cubicBezTo>
                  <a:pt x="1633296" y="-15998"/>
                  <a:pt x="1283980" y="171785"/>
                  <a:pt x="983806" y="465572"/>
                </a:cubicBezTo>
                <a:cubicBezTo>
                  <a:pt x="798753" y="624203"/>
                  <a:pt x="551883" y="816364"/>
                  <a:pt x="435105" y="1062768"/>
                </a:cubicBezTo>
                <a:cubicBezTo>
                  <a:pt x="57509" y="1688339"/>
                  <a:pt x="-71767" y="2621138"/>
                  <a:pt x="23578" y="3342089"/>
                </a:cubicBezTo>
                <a:cubicBezTo>
                  <a:pt x="-12110" y="3808478"/>
                  <a:pt x="219107" y="4309521"/>
                  <a:pt x="455888" y="4665343"/>
                </a:cubicBezTo>
                <a:cubicBezTo>
                  <a:pt x="455776" y="4665161"/>
                  <a:pt x="455790" y="4664647"/>
                  <a:pt x="455888" y="466395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fotograffiti">
            <a:extLst>
              <a:ext uri="{FF2B5EF4-FFF2-40B4-BE49-F238E27FC236}">
                <a16:creationId xmlns:a16="http://schemas.microsoft.com/office/drawing/2014/main" id="{A3F43FDD-991D-884A-54DD-6573BF400EF2}"/>
              </a:ext>
            </a:extLst>
          </p:cNvPr>
          <p:cNvSpPr/>
          <p:nvPr/>
        </p:nvSpPr>
        <p:spPr>
          <a:xfrm>
            <a:off x="-826998" y="597717"/>
            <a:ext cx="5534884" cy="5880412"/>
          </a:xfrm>
          <a:custGeom>
            <a:avLst/>
            <a:gdLst>
              <a:gd name="connsiteX0" fmla="*/ 441516 w 5534884"/>
              <a:gd name="connsiteY0" fmla="*/ 4516926 h 5880412"/>
              <a:gd name="connsiteX1" fmla="*/ 3926504 w 5534884"/>
              <a:gd name="connsiteY1" fmla="*/ 5681717 h 5880412"/>
              <a:gd name="connsiteX2" fmla="*/ 5389208 w 5534884"/>
              <a:gd name="connsiteY2" fmla="*/ 2361796 h 5880412"/>
              <a:gd name="connsiteX3" fmla="*/ 3620545 w 5534884"/>
              <a:gd name="connsiteY3" fmla="*/ 500545 h 5880412"/>
              <a:gd name="connsiteX4" fmla="*/ 1972657 w 5534884"/>
              <a:gd name="connsiteY4" fmla="*/ 2691 h 5880412"/>
              <a:gd name="connsiteX5" fmla="*/ 952791 w 5534884"/>
              <a:gd name="connsiteY5" fmla="*/ 450895 h 5880412"/>
              <a:gd name="connsiteX6" fmla="*/ 421388 w 5534884"/>
              <a:gd name="connsiteY6" fmla="*/ 1029264 h 5880412"/>
              <a:gd name="connsiteX7" fmla="*/ 22834 w 5534884"/>
              <a:gd name="connsiteY7" fmla="*/ 3236729 h 5880412"/>
              <a:gd name="connsiteX8" fmla="*/ 441516 w 5534884"/>
              <a:gd name="connsiteY8" fmla="*/ 4518267 h 5880412"/>
              <a:gd name="connsiteX9" fmla="*/ 441516 w 5534884"/>
              <a:gd name="connsiteY9" fmla="*/ 4516926 h 58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4884" h="5880412" fill="none" extrusionOk="0">
                <a:moveTo>
                  <a:pt x="441516" y="4516926"/>
                </a:moveTo>
                <a:cubicBezTo>
                  <a:pt x="990900" y="5486184"/>
                  <a:pt x="2542486" y="6205634"/>
                  <a:pt x="3926504" y="5681717"/>
                </a:cubicBezTo>
                <a:cubicBezTo>
                  <a:pt x="5127993" y="5165197"/>
                  <a:pt x="5869405" y="3861446"/>
                  <a:pt x="5389208" y="2361796"/>
                </a:cubicBezTo>
                <a:cubicBezTo>
                  <a:pt x="5182477" y="1457603"/>
                  <a:pt x="4398625" y="782626"/>
                  <a:pt x="3620545" y="500545"/>
                </a:cubicBezTo>
                <a:cubicBezTo>
                  <a:pt x="3025591" y="245814"/>
                  <a:pt x="2491817" y="-5242"/>
                  <a:pt x="1972657" y="2691"/>
                </a:cubicBezTo>
                <a:cubicBezTo>
                  <a:pt x="1585208" y="31776"/>
                  <a:pt x="1173305" y="149277"/>
                  <a:pt x="952791" y="450895"/>
                </a:cubicBezTo>
                <a:cubicBezTo>
                  <a:pt x="760584" y="621871"/>
                  <a:pt x="588441" y="785871"/>
                  <a:pt x="421388" y="1029264"/>
                </a:cubicBezTo>
                <a:cubicBezTo>
                  <a:pt x="79127" y="1677852"/>
                  <a:pt x="-81487" y="2603493"/>
                  <a:pt x="22834" y="3236729"/>
                </a:cubicBezTo>
                <a:cubicBezTo>
                  <a:pt x="944" y="3649568"/>
                  <a:pt x="130587" y="4127717"/>
                  <a:pt x="441516" y="4518267"/>
                </a:cubicBezTo>
                <a:cubicBezTo>
                  <a:pt x="441407" y="4517812"/>
                  <a:pt x="441554" y="4517436"/>
                  <a:pt x="441516" y="4516926"/>
                </a:cubicBezTo>
                <a:close/>
              </a:path>
              <a:path w="5534884" h="5880412" stroke="0" extrusionOk="0">
                <a:moveTo>
                  <a:pt x="441516" y="4516926"/>
                </a:moveTo>
                <a:cubicBezTo>
                  <a:pt x="1110156" y="5807889"/>
                  <a:pt x="2643446" y="6383421"/>
                  <a:pt x="3926504" y="5681717"/>
                </a:cubicBezTo>
                <a:cubicBezTo>
                  <a:pt x="5246308" y="5290317"/>
                  <a:pt x="5965307" y="3450149"/>
                  <a:pt x="5389208" y="2361796"/>
                </a:cubicBezTo>
                <a:cubicBezTo>
                  <a:pt x="5173721" y="1627553"/>
                  <a:pt x="4374963" y="979310"/>
                  <a:pt x="3620545" y="500545"/>
                </a:cubicBezTo>
                <a:cubicBezTo>
                  <a:pt x="3172973" y="203718"/>
                  <a:pt x="2529967" y="-20727"/>
                  <a:pt x="1972657" y="2691"/>
                </a:cubicBezTo>
                <a:cubicBezTo>
                  <a:pt x="1584806" y="798"/>
                  <a:pt x="1244423" y="165338"/>
                  <a:pt x="952791" y="450895"/>
                </a:cubicBezTo>
                <a:cubicBezTo>
                  <a:pt x="771276" y="616855"/>
                  <a:pt x="538797" y="794347"/>
                  <a:pt x="421388" y="1029264"/>
                </a:cubicBezTo>
                <a:cubicBezTo>
                  <a:pt x="68770" y="1558833"/>
                  <a:pt x="-71140" y="2539487"/>
                  <a:pt x="22834" y="3236729"/>
                </a:cubicBezTo>
                <a:cubicBezTo>
                  <a:pt x="-1140" y="3688313"/>
                  <a:pt x="207417" y="4135069"/>
                  <a:pt x="441516" y="4518267"/>
                </a:cubicBezTo>
                <a:cubicBezTo>
                  <a:pt x="441591" y="4518023"/>
                  <a:pt x="441617" y="4517128"/>
                  <a:pt x="441516" y="4516926"/>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foto1_element">
            <a:extLst>
              <a:ext uri="{FF2B5EF4-FFF2-40B4-BE49-F238E27FC236}">
                <a16:creationId xmlns:a16="http://schemas.microsoft.com/office/drawing/2014/main" id="{4CE248D8-FD65-055C-4317-3796DD9BABCA}"/>
              </a:ext>
            </a:extLst>
          </p:cNvPr>
          <p:cNvSpPr/>
          <p:nvPr/>
        </p:nvSpPr>
        <p:spPr>
          <a:xfrm rot="16847413">
            <a:off x="3745871" y="3688350"/>
            <a:ext cx="2573022" cy="2733650"/>
          </a:xfrm>
          <a:custGeom>
            <a:avLst/>
            <a:gdLst>
              <a:gd name="connsiteX0" fmla="*/ 205249 w 2573022"/>
              <a:gd name="connsiteY0" fmla="*/ 2099801 h 2733650"/>
              <a:gd name="connsiteX1" fmla="*/ 1825328 w 2573022"/>
              <a:gd name="connsiteY1" fmla="*/ 2641282 h 2733650"/>
              <a:gd name="connsiteX2" fmla="*/ 2505301 w 2573022"/>
              <a:gd name="connsiteY2" fmla="*/ 1097937 h 2733650"/>
              <a:gd name="connsiteX3" fmla="*/ 1683096 w 2573022"/>
              <a:gd name="connsiteY3" fmla="*/ 232690 h 2733650"/>
              <a:gd name="connsiteX4" fmla="*/ 917036 w 2573022"/>
              <a:gd name="connsiteY4" fmla="*/ 1251 h 2733650"/>
              <a:gd name="connsiteX5" fmla="*/ 442927 w 2573022"/>
              <a:gd name="connsiteY5" fmla="*/ 209609 h 2733650"/>
              <a:gd name="connsiteX6" fmla="*/ 195892 w 2573022"/>
              <a:gd name="connsiteY6" fmla="*/ 478478 h 2733650"/>
              <a:gd name="connsiteX7" fmla="*/ 10615 w 2573022"/>
              <a:gd name="connsiteY7" fmla="*/ 1504670 h 2733650"/>
              <a:gd name="connsiteX8" fmla="*/ 205249 w 2573022"/>
              <a:gd name="connsiteY8" fmla="*/ 2100424 h 2733650"/>
              <a:gd name="connsiteX9" fmla="*/ 205249 w 2573022"/>
              <a:gd name="connsiteY9" fmla="*/ 2099801 h 273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3022" h="2733650" fill="none" extrusionOk="0">
                <a:moveTo>
                  <a:pt x="205249" y="2099801"/>
                </a:moveTo>
                <a:cubicBezTo>
                  <a:pt x="458384" y="2547582"/>
                  <a:pt x="1226476" y="2883893"/>
                  <a:pt x="1825328" y="2641282"/>
                </a:cubicBezTo>
                <a:cubicBezTo>
                  <a:pt x="2375686" y="2402390"/>
                  <a:pt x="2723266" y="1695812"/>
                  <a:pt x="2505301" y="1097937"/>
                </a:cubicBezTo>
                <a:cubicBezTo>
                  <a:pt x="2398876" y="686645"/>
                  <a:pt x="2042130" y="382235"/>
                  <a:pt x="1683096" y="232690"/>
                </a:cubicBezTo>
                <a:cubicBezTo>
                  <a:pt x="1400848" y="116475"/>
                  <a:pt x="1174176" y="-8290"/>
                  <a:pt x="917036" y="1251"/>
                </a:cubicBezTo>
                <a:cubicBezTo>
                  <a:pt x="737168" y="14168"/>
                  <a:pt x="548709" y="71466"/>
                  <a:pt x="442927" y="209609"/>
                </a:cubicBezTo>
                <a:cubicBezTo>
                  <a:pt x="353302" y="288847"/>
                  <a:pt x="260766" y="372751"/>
                  <a:pt x="195892" y="478478"/>
                </a:cubicBezTo>
                <a:cubicBezTo>
                  <a:pt x="69002" y="807974"/>
                  <a:pt x="-25766" y="1179023"/>
                  <a:pt x="10615" y="1504670"/>
                </a:cubicBezTo>
                <a:cubicBezTo>
                  <a:pt x="4101" y="1698573"/>
                  <a:pt x="69693" y="1919031"/>
                  <a:pt x="205249" y="2100424"/>
                </a:cubicBezTo>
                <a:cubicBezTo>
                  <a:pt x="205258" y="2100320"/>
                  <a:pt x="205235" y="2100058"/>
                  <a:pt x="205249" y="2099801"/>
                </a:cubicBezTo>
                <a:close/>
              </a:path>
              <a:path w="2573022" h="2733650" stroke="0" extrusionOk="0">
                <a:moveTo>
                  <a:pt x="205249" y="2099801"/>
                </a:moveTo>
                <a:cubicBezTo>
                  <a:pt x="514478" y="2711149"/>
                  <a:pt x="1246971" y="2905074"/>
                  <a:pt x="1825328" y="2641282"/>
                </a:cubicBezTo>
                <a:cubicBezTo>
                  <a:pt x="2410099" y="2418279"/>
                  <a:pt x="2787484" y="1582507"/>
                  <a:pt x="2505301" y="1097937"/>
                </a:cubicBezTo>
                <a:cubicBezTo>
                  <a:pt x="2402598" y="754288"/>
                  <a:pt x="2032629" y="499893"/>
                  <a:pt x="1683096" y="232690"/>
                </a:cubicBezTo>
                <a:cubicBezTo>
                  <a:pt x="1458632" y="96709"/>
                  <a:pt x="1136923" y="2659"/>
                  <a:pt x="917036" y="1251"/>
                </a:cubicBezTo>
                <a:cubicBezTo>
                  <a:pt x="732636" y="-21882"/>
                  <a:pt x="580882" y="74194"/>
                  <a:pt x="442927" y="209609"/>
                </a:cubicBezTo>
                <a:cubicBezTo>
                  <a:pt x="358325" y="287942"/>
                  <a:pt x="240844" y="360968"/>
                  <a:pt x="195892" y="478478"/>
                </a:cubicBezTo>
                <a:cubicBezTo>
                  <a:pt x="27958" y="748062"/>
                  <a:pt x="-51384" y="1191528"/>
                  <a:pt x="10615" y="1504670"/>
                </a:cubicBezTo>
                <a:cubicBezTo>
                  <a:pt x="17170" y="1714429"/>
                  <a:pt x="100734" y="1957076"/>
                  <a:pt x="205249" y="2100424"/>
                </a:cubicBezTo>
                <a:cubicBezTo>
                  <a:pt x="205303" y="2100124"/>
                  <a:pt x="205230" y="2100049"/>
                  <a:pt x="205249" y="2099801"/>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35FA4ACC-7A31-DCEA-8447-397C18728001}"/>
              </a:ext>
            </a:extLst>
          </p:cNvPr>
          <p:cNvSpPr/>
          <p:nvPr/>
        </p:nvSpPr>
        <p:spPr>
          <a:xfrm rot="10800000">
            <a:off x="3207995" y="255949"/>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0796FC42-41E6-DD75-3857-D9F3E6DF9C3E}"/>
              </a:ext>
            </a:extLst>
          </p:cNvPr>
          <p:cNvSpPr/>
          <p:nvPr/>
        </p:nvSpPr>
        <p:spPr>
          <a:xfrm rot="16847413">
            <a:off x="3808995" y="3755413"/>
            <a:ext cx="2446774" cy="2599524"/>
          </a:xfrm>
          <a:custGeom>
            <a:avLst/>
            <a:gdLst>
              <a:gd name="connsiteX0" fmla="*/ 195178 w 2446774"/>
              <a:gd name="connsiteY0" fmla="*/ 1996774 h 2599524"/>
              <a:gd name="connsiteX1" fmla="*/ 1735766 w 2446774"/>
              <a:gd name="connsiteY1" fmla="*/ 2511688 h 2599524"/>
              <a:gd name="connsiteX2" fmla="*/ 2382375 w 2446774"/>
              <a:gd name="connsiteY2" fmla="*/ 1044067 h 2599524"/>
              <a:gd name="connsiteX3" fmla="*/ 1600513 w 2446774"/>
              <a:gd name="connsiteY3" fmla="*/ 221273 h 2599524"/>
              <a:gd name="connsiteX4" fmla="*/ 872041 w 2446774"/>
              <a:gd name="connsiteY4" fmla="*/ 1189 h 2599524"/>
              <a:gd name="connsiteX5" fmla="*/ 421195 w 2446774"/>
              <a:gd name="connsiteY5" fmla="*/ 199324 h 2599524"/>
              <a:gd name="connsiteX6" fmla="*/ 186280 w 2446774"/>
              <a:gd name="connsiteY6" fmla="*/ 455001 h 2599524"/>
              <a:gd name="connsiteX7" fmla="*/ 10094 w 2446774"/>
              <a:gd name="connsiteY7" fmla="*/ 1430844 h 2599524"/>
              <a:gd name="connsiteX8" fmla="*/ 195178 w 2446774"/>
              <a:gd name="connsiteY8" fmla="*/ 1997367 h 2599524"/>
              <a:gd name="connsiteX9" fmla="*/ 195178 w 2446774"/>
              <a:gd name="connsiteY9" fmla="*/ 1996774 h 259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6774" h="2599524" fill="none" extrusionOk="0">
                <a:moveTo>
                  <a:pt x="195178" y="1996774"/>
                </a:moveTo>
                <a:cubicBezTo>
                  <a:pt x="429728" y="2414941"/>
                  <a:pt x="1115483" y="2743473"/>
                  <a:pt x="1735766" y="2511688"/>
                </a:cubicBezTo>
                <a:cubicBezTo>
                  <a:pt x="2167224" y="2298270"/>
                  <a:pt x="2589420" y="1608350"/>
                  <a:pt x="2382375" y="1044067"/>
                </a:cubicBezTo>
                <a:cubicBezTo>
                  <a:pt x="2296506" y="639518"/>
                  <a:pt x="1935362" y="408697"/>
                  <a:pt x="1600513" y="221273"/>
                </a:cubicBezTo>
                <a:cubicBezTo>
                  <a:pt x="1367016" y="97198"/>
                  <a:pt x="1106538" y="-4168"/>
                  <a:pt x="872041" y="1189"/>
                </a:cubicBezTo>
                <a:cubicBezTo>
                  <a:pt x="694367" y="29719"/>
                  <a:pt x="519178" y="66308"/>
                  <a:pt x="421195" y="199324"/>
                </a:cubicBezTo>
                <a:cubicBezTo>
                  <a:pt x="325870" y="265618"/>
                  <a:pt x="256187" y="349693"/>
                  <a:pt x="186280" y="455001"/>
                </a:cubicBezTo>
                <a:cubicBezTo>
                  <a:pt x="54763" y="758904"/>
                  <a:pt x="-42507" y="1167650"/>
                  <a:pt x="10094" y="1430844"/>
                </a:cubicBezTo>
                <a:cubicBezTo>
                  <a:pt x="3614" y="1615079"/>
                  <a:pt x="54912" y="1824667"/>
                  <a:pt x="195178" y="1997367"/>
                </a:cubicBezTo>
                <a:cubicBezTo>
                  <a:pt x="195140" y="1997120"/>
                  <a:pt x="195223" y="1996931"/>
                  <a:pt x="195178" y="1996774"/>
                </a:cubicBezTo>
                <a:close/>
              </a:path>
              <a:path w="2446774" h="2599524" stroke="0" extrusionOk="0">
                <a:moveTo>
                  <a:pt x="195178" y="1996774"/>
                </a:moveTo>
                <a:cubicBezTo>
                  <a:pt x="498480" y="2513476"/>
                  <a:pt x="1161178" y="2847379"/>
                  <a:pt x="1735766" y="2511688"/>
                </a:cubicBezTo>
                <a:cubicBezTo>
                  <a:pt x="2314362" y="2331755"/>
                  <a:pt x="2597691" y="1583740"/>
                  <a:pt x="2382375" y="1044067"/>
                </a:cubicBezTo>
                <a:cubicBezTo>
                  <a:pt x="2251474" y="686789"/>
                  <a:pt x="1932672" y="483856"/>
                  <a:pt x="1600513" y="221273"/>
                </a:cubicBezTo>
                <a:cubicBezTo>
                  <a:pt x="1421743" y="87721"/>
                  <a:pt x="1081183" y="2515"/>
                  <a:pt x="872041" y="1189"/>
                </a:cubicBezTo>
                <a:cubicBezTo>
                  <a:pt x="698773" y="-9486"/>
                  <a:pt x="545993" y="77705"/>
                  <a:pt x="421195" y="199324"/>
                </a:cubicBezTo>
                <a:cubicBezTo>
                  <a:pt x="341944" y="267370"/>
                  <a:pt x="235587" y="348914"/>
                  <a:pt x="186280" y="455001"/>
                </a:cubicBezTo>
                <a:cubicBezTo>
                  <a:pt x="23844" y="727363"/>
                  <a:pt x="-72576" y="1147292"/>
                  <a:pt x="10094" y="1430844"/>
                </a:cubicBezTo>
                <a:cubicBezTo>
                  <a:pt x="11365" y="1630360"/>
                  <a:pt x="95622" y="1859691"/>
                  <a:pt x="195178" y="1997367"/>
                </a:cubicBezTo>
                <a:cubicBezTo>
                  <a:pt x="195193" y="1997119"/>
                  <a:pt x="195148" y="1996885"/>
                  <a:pt x="195178" y="1996774"/>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ACA5BC76-CA84-0E1F-258B-E77685576E7A}"/>
              </a:ext>
            </a:extLst>
          </p:cNvPr>
          <p:cNvSpPr/>
          <p:nvPr/>
        </p:nvSpPr>
        <p:spPr>
          <a:xfrm rot="10800000">
            <a:off x="3305832" y="357735"/>
            <a:ext cx="2625474" cy="2731406"/>
          </a:xfrm>
          <a:custGeom>
            <a:avLst/>
            <a:gdLst>
              <a:gd name="connsiteX0" fmla="*/ 1294067 w 2625474"/>
              <a:gd name="connsiteY0" fmla="*/ 4949 h 2731406"/>
              <a:gd name="connsiteX1" fmla="*/ 134964 w 2625474"/>
              <a:gd name="connsiteY1" fmla="*/ 896493 h 2731406"/>
              <a:gd name="connsiteX2" fmla="*/ 19566 w 2625474"/>
              <a:gd name="connsiteY2" fmla="*/ 1725682 h 2731406"/>
              <a:gd name="connsiteX3" fmla="*/ 1008363 w 2625474"/>
              <a:gd name="connsiteY3" fmla="*/ 2708893 h 2731406"/>
              <a:gd name="connsiteX4" fmla="*/ 2322880 w 2625474"/>
              <a:gd name="connsiteY4" fmla="*/ 2204957 h 2731406"/>
              <a:gd name="connsiteX5" fmla="*/ 2592299 w 2625474"/>
              <a:gd name="connsiteY5" fmla="*/ 1616799 h 2731406"/>
              <a:gd name="connsiteX6" fmla="*/ 2588111 w 2625474"/>
              <a:gd name="connsiteY6" fmla="*/ 963033 h 2731406"/>
              <a:gd name="connsiteX7" fmla="*/ 2365225 w 2625474"/>
              <a:gd name="connsiteY7" fmla="*/ 535408 h 2731406"/>
              <a:gd name="connsiteX8" fmla="*/ 1939459 w 2625474"/>
              <a:gd name="connsiteY8" fmla="*/ 138495 h 2731406"/>
              <a:gd name="connsiteX9" fmla="*/ 1368517 w 2625474"/>
              <a:gd name="connsiteY9" fmla="*/ 296 h 2731406"/>
              <a:gd name="connsiteX10" fmla="*/ 1294067 w 2625474"/>
              <a:gd name="connsiteY10" fmla="*/ 4949 h 273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5474" h="2731406" fill="none" extrusionOk="0">
                <a:moveTo>
                  <a:pt x="1294067" y="4949"/>
                </a:moveTo>
                <a:cubicBezTo>
                  <a:pt x="731564" y="-10939"/>
                  <a:pt x="372884" y="368622"/>
                  <a:pt x="134964" y="896493"/>
                </a:cubicBezTo>
                <a:cubicBezTo>
                  <a:pt x="47056" y="1106990"/>
                  <a:pt x="-23800" y="1421265"/>
                  <a:pt x="19566" y="1725682"/>
                </a:cubicBezTo>
                <a:cubicBezTo>
                  <a:pt x="104147" y="2196482"/>
                  <a:pt x="546678" y="2635728"/>
                  <a:pt x="1008363" y="2708893"/>
                </a:cubicBezTo>
                <a:cubicBezTo>
                  <a:pt x="1456905" y="2788235"/>
                  <a:pt x="1988848" y="2621721"/>
                  <a:pt x="2322880" y="2204957"/>
                </a:cubicBezTo>
                <a:cubicBezTo>
                  <a:pt x="2457961" y="2076270"/>
                  <a:pt x="2538386" y="1830390"/>
                  <a:pt x="2592299" y="1616799"/>
                </a:cubicBezTo>
                <a:cubicBezTo>
                  <a:pt x="2620339" y="1377808"/>
                  <a:pt x="2639222" y="1184307"/>
                  <a:pt x="2588111" y="963033"/>
                </a:cubicBezTo>
                <a:cubicBezTo>
                  <a:pt x="2520544" y="806072"/>
                  <a:pt x="2419398" y="682788"/>
                  <a:pt x="2365225" y="535408"/>
                </a:cubicBezTo>
                <a:cubicBezTo>
                  <a:pt x="2273849" y="360355"/>
                  <a:pt x="2108842" y="205209"/>
                  <a:pt x="1939459" y="138495"/>
                </a:cubicBezTo>
                <a:cubicBezTo>
                  <a:pt x="1762262" y="45168"/>
                  <a:pt x="1564548" y="13969"/>
                  <a:pt x="1368517" y="296"/>
                </a:cubicBezTo>
                <a:cubicBezTo>
                  <a:pt x="1342884" y="1394"/>
                  <a:pt x="1319496" y="2803"/>
                  <a:pt x="1294067" y="4949"/>
                </a:cubicBezTo>
                <a:close/>
              </a:path>
              <a:path w="2625474" h="2731406" stroke="0" extrusionOk="0">
                <a:moveTo>
                  <a:pt x="1294067" y="4949"/>
                </a:moveTo>
                <a:cubicBezTo>
                  <a:pt x="776959" y="52837"/>
                  <a:pt x="289618" y="391433"/>
                  <a:pt x="134964" y="896493"/>
                </a:cubicBezTo>
                <a:cubicBezTo>
                  <a:pt x="7900" y="1163982"/>
                  <a:pt x="-27776" y="1449714"/>
                  <a:pt x="19566" y="1725682"/>
                </a:cubicBezTo>
                <a:cubicBezTo>
                  <a:pt x="134707" y="2192305"/>
                  <a:pt x="537009" y="2610698"/>
                  <a:pt x="1008363" y="2708893"/>
                </a:cubicBezTo>
                <a:cubicBezTo>
                  <a:pt x="1562007" y="2740677"/>
                  <a:pt x="2010700" y="2582739"/>
                  <a:pt x="2322880" y="2204957"/>
                </a:cubicBezTo>
                <a:cubicBezTo>
                  <a:pt x="2481929" y="2027904"/>
                  <a:pt x="2568490" y="1845480"/>
                  <a:pt x="2592299" y="1616799"/>
                </a:cubicBezTo>
                <a:cubicBezTo>
                  <a:pt x="2600833" y="1397154"/>
                  <a:pt x="2639758" y="1173815"/>
                  <a:pt x="2588111" y="963033"/>
                </a:cubicBezTo>
                <a:cubicBezTo>
                  <a:pt x="2527061" y="783661"/>
                  <a:pt x="2434607" y="691593"/>
                  <a:pt x="2365225" y="535408"/>
                </a:cubicBezTo>
                <a:cubicBezTo>
                  <a:pt x="2283322" y="335003"/>
                  <a:pt x="2116571" y="232923"/>
                  <a:pt x="1939459" y="138495"/>
                </a:cubicBezTo>
                <a:cubicBezTo>
                  <a:pt x="1773549" y="39347"/>
                  <a:pt x="1562663" y="1609"/>
                  <a:pt x="1368517" y="296"/>
                </a:cubicBezTo>
                <a:cubicBezTo>
                  <a:pt x="1342629" y="792"/>
                  <a:pt x="1317809" y="274"/>
                  <a:pt x="1294067" y="4949"/>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 name="!!graffiti">
            <a:extLst>
              <a:ext uri="{FF2B5EF4-FFF2-40B4-BE49-F238E27FC236}">
                <a16:creationId xmlns:a16="http://schemas.microsoft.com/office/drawing/2014/main" id="{F5558F6A-601C-A148-72A9-1FFF4F24A214}"/>
              </a:ext>
            </a:extLst>
          </p:cNvPr>
          <p:cNvSpPr/>
          <p:nvPr/>
        </p:nvSpPr>
        <p:spPr>
          <a:xfrm>
            <a:off x="5681648" y="1273724"/>
            <a:ext cx="5330644" cy="648000"/>
          </a:xfrm>
          <a:prstGeom prst="roundRect">
            <a:avLst/>
          </a:prstGeom>
          <a:solidFill>
            <a:srgbClr val="FF4B4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Graffiti ontdekken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uitlegtekst">
            <a:extLst>
              <a:ext uri="{FF2B5EF4-FFF2-40B4-BE49-F238E27FC236}">
                <a16:creationId xmlns:a16="http://schemas.microsoft.com/office/drawing/2014/main" id="{70521105-8641-619D-3B94-7404B4996EC8}"/>
              </a:ext>
            </a:extLst>
          </p:cNvPr>
          <p:cNvSpPr/>
          <p:nvPr/>
        </p:nvSpPr>
        <p:spPr>
          <a:xfrm>
            <a:off x="6829445" y="2231228"/>
            <a:ext cx="5143814" cy="1815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prstClr val="white"/>
                </a:solidFill>
                <a:effectLst/>
                <a:uLnTx/>
                <a:uFillTx/>
                <a:latin typeface="Montserrat"/>
                <a:ea typeface="+mn-ea"/>
                <a:cs typeface="+mn-cs"/>
              </a:rPr>
              <a:t>Graffiti is een verzamelnaam voor afbeeldingen of teksten die op straat of andere openbare plaats met verf zijn aangebracht.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prstClr val="white"/>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prstClr val="white"/>
                </a:solidFill>
                <a:effectLst/>
                <a:uLnTx/>
                <a:uFillTx/>
                <a:latin typeface="Montserrat"/>
                <a:ea typeface="+mn-ea"/>
                <a:cs typeface="+mn-cs"/>
              </a:rPr>
              <a:t>Bewonder deze bijzondere kunstvorm langs wandelroutes in verschillende Vlaamse steden. </a:t>
            </a:r>
            <a:br>
              <a:rPr kumimoji="0" lang="nl-BE" sz="1400" b="0" i="0" u="none" strike="noStrike" kern="1200" cap="none" spc="0" normalizeH="0" baseline="0" noProof="0" dirty="0">
                <a:ln>
                  <a:noFill/>
                </a:ln>
                <a:solidFill>
                  <a:prstClr val="white"/>
                </a:solidFill>
                <a:effectLst/>
                <a:uLnTx/>
                <a:uFillTx/>
                <a:latin typeface="Montserrat"/>
                <a:ea typeface="+mn-ea"/>
                <a:cs typeface="+mn-cs"/>
              </a:rPr>
            </a:br>
            <a:r>
              <a:rPr kumimoji="0" lang="nl-BE" sz="1400" b="0" i="0" u="none" strike="noStrike" kern="1200" cap="none" spc="0" normalizeH="0" baseline="0" noProof="0" dirty="0">
                <a:ln>
                  <a:noFill/>
                </a:ln>
                <a:solidFill>
                  <a:prstClr val="white"/>
                </a:solidFill>
                <a:effectLst/>
                <a:uLnTx/>
                <a:uFillTx/>
                <a:latin typeface="Montserrat"/>
                <a:ea typeface="+mn-ea"/>
                <a:cs typeface="+mn-cs"/>
              </a:rPr>
              <a:t>En ontdek op die manier meteen de </a:t>
            </a:r>
            <a:br>
              <a:rPr kumimoji="0" lang="nl-BE" sz="1400" b="0" i="0" u="none" strike="noStrike" kern="1200" cap="none" spc="0" normalizeH="0" baseline="0" noProof="0" dirty="0">
                <a:ln>
                  <a:noFill/>
                </a:ln>
                <a:solidFill>
                  <a:prstClr val="white"/>
                </a:solidFill>
                <a:effectLst/>
                <a:uLnTx/>
                <a:uFillTx/>
                <a:latin typeface="Montserrat"/>
                <a:ea typeface="+mn-ea"/>
                <a:cs typeface="+mn-cs"/>
              </a:rPr>
            </a:br>
            <a:r>
              <a:rPr kumimoji="0" lang="nl-BE" sz="1400" b="0" i="0" u="none" strike="noStrike" kern="1200" cap="none" spc="0" normalizeH="0" baseline="0" noProof="0" dirty="0">
                <a:ln>
                  <a:noFill/>
                </a:ln>
                <a:solidFill>
                  <a:prstClr val="white"/>
                </a:solidFill>
                <a:effectLst/>
                <a:uLnTx/>
                <a:uFillTx/>
                <a:latin typeface="Montserrat"/>
                <a:ea typeface="+mn-ea"/>
                <a:cs typeface="+mn-cs"/>
              </a:rPr>
              <a:t>bijzondere hoeken van de stad. </a:t>
            </a:r>
          </a:p>
        </p:txBody>
      </p:sp>
      <p:pic>
        <p:nvPicPr>
          <p:cNvPr id="11" name="!!website">
            <a:extLst>
              <a:ext uri="{FF2B5EF4-FFF2-40B4-BE49-F238E27FC236}">
                <a16:creationId xmlns:a16="http://schemas.microsoft.com/office/drawing/2014/main" id="{98954197-6624-D59B-119B-F3F6A9B5D172}"/>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829445" y="4788120"/>
            <a:ext cx="640104" cy="472156"/>
          </a:xfrm>
          <a:prstGeom prst="rect">
            <a:avLst/>
          </a:prstGeom>
          <a:effectLst>
            <a:outerShdw blurRad="50800" dist="38100" dir="2700000" algn="tl" rotWithShape="0">
              <a:prstClr val="black">
                <a:alpha val="40000"/>
              </a:prstClr>
            </a:outerShdw>
          </a:effectLst>
        </p:spPr>
      </p:pic>
      <p:sp>
        <p:nvSpPr>
          <p:cNvPr id="12" name="!!website1">
            <a:hlinkClick r:id="rId7"/>
            <a:extLst>
              <a:ext uri="{FF2B5EF4-FFF2-40B4-BE49-F238E27FC236}">
                <a16:creationId xmlns:a16="http://schemas.microsoft.com/office/drawing/2014/main" id="{7DB4774E-3149-E0F1-BFCC-163712F33E4D}"/>
              </a:ext>
            </a:extLst>
          </p:cNvPr>
          <p:cNvSpPr/>
          <p:nvPr/>
        </p:nvSpPr>
        <p:spPr>
          <a:xfrm>
            <a:off x="7512893" y="4717563"/>
            <a:ext cx="365598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Montserrat SemiBold"/>
                <a:ea typeface="+mn-ea"/>
                <a:cs typeface="+mn-cs"/>
              </a:rPr>
              <a:t>Sor­ry, Not Sor­ry Street Art plan Gent</a:t>
            </a:r>
            <a:endParaRPr kumimoji="0" lang="nl-BE" sz="14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3" name="!!website2">
            <a:hlinkClick r:id="rId8"/>
            <a:extLst>
              <a:ext uri="{FF2B5EF4-FFF2-40B4-BE49-F238E27FC236}">
                <a16:creationId xmlns:a16="http://schemas.microsoft.com/office/drawing/2014/main" id="{DD6B1153-1563-F488-25A9-FDBAC6A52B25}"/>
              </a:ext>
            </a:extLst>
          </p:cNvPr>
          <p:cNvSpPr/>
          <p:nvPr/>
        </p:nvSpPr>
        <p:spPr>
          <a:xfrm>
            <a:off x="7512893" y="5026436"/>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err="1">
                <a:ln>
                  <a:noFill/>
                </a:ln>
                <a:solidFill>
                  <a:prstClr val="white"/>
                </a:solidFill>
                <a:effectLst/>
                <a:uLnTx/>
                <a:uFillTx/>
                <a:latin typeface="Montserrat SemiBold"/>
                <a:ea typeface="+mn-ea"/>
                <a:cs typeface="+mn-cs"/>
              </a:rPr>
              <a:t>StreetArtwerpenaar</a:t>
            </a:r>
            <a:r>
              <a:rPr kumimoji="0" lang="nl-BE" sz="1400" b="0" i="0" u="none" strike="noStrike" kern="1200" cap="none" spc="0" normalizeH="0" baseline="0" noProof="0" dirty="0">
                <a:ln>
                  <a:noFill/>
                </a:ln>
                <a:solidFill>
                  <a:prstClr val="white"/>
                </a:solidFill>
                <a:effectLst/>
                <a:uLnTx/>
                <a:uFillTx/>
                <a:latin typeface="Montserrat SemiBold"/>
                <a:ea typeface="+mn-ea"/>
                <a:cs typeface="+mn-cs"/>
              </a:rPr>
              <a:t> </a:t>
            </a:r>
          </a:p>
        </p:txBody>
      </p:sp>
      <p:sp>
        <p:nvSpPr>
          <p:cNvPr id="14" name="!!website3">
            <a:hlinkClick r:id="rId9"/>
            <a:extLst>
              <a:ext uri="{FF2B5EF4-FFF2-40B4-BE49-F238E27FC236}">
                <a16:creationId xmlns:a16="http://schemas.microsoft.com/office/drawing/2014/main" id="{93EFC523-0015-5F07-080E-E5425727E5E8}"/>
              </a:ext>
            </a:extLst>
          </p:cNvPr>
          <p:cNvSpPr/>
          <p:nvPr/>
        </p:nvSpPr>
        <p:spPr>
          <a:xfrm>
            <a:off x="7512893" y="5335309"/>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prstClr val="white"/>
                </a:solidFill>
                <a:effectLst/>
                <a:uLnTx/>
                <a:uFillTx/>
                <a:latin typeface="Montserrat SemiBold"/>
                <a:ea typeface="+mn-ea"/>
                <a:cs typeface="+mn-cs"/>
              </a:rPr>
              <a:t>Street art wandelingen Leuven</a:t>
            </a:r>
          </a:p>
        </p:txBody>
      </p:sp>
      <p:sp>
        <p:nvSpPr>
          <p:cNvPr id="15" name="!!website4">
            <a:hlinkClick r:id="rId10"/>
            <a:extLst>
              <a:ext uri="{FF2B5EF4-FFF2-40B4-BE49-F238E27FC236}">
                <a16:creationId xmlns:a16="http://schemas.microsoft.com/office/drawing/2014/main" id="{36E4D05D-9657-C1DA-33D0-41CA32A5155C}"/>
              </a:ext>
            </a:extLst>
          </p:cNvPr>
          <p:cNvSpPr/>
          <p:nvPr/>
        </p:nvSpPr>
        <p:spPr>
          <a:xfrm>
            <a:off x="7512893" y="5644182"/>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white"/>
                </a:solidFill>
                <a:effectLst/>
                <a:uLnTx/>
                <a:uFillTx/>
                <a:latin typeface="Montserrat SemiBold"/>
                <a:ea typeface="+mn-ea"/>
                <a:cs typeface="+mn-cs"/>
              </a:rPr>
              <a:t>Striproute</a:t>
            </a:r>
            <a:r>
              <a:rPr kumimoji="0" lang="en-US" sz="1400" b="0" i="0" u="none" strike="noStrike" kern="1200" cap="none" spc="0" normalizeH="0" baseline="0" noProof="0" dirty="0">
                <a:ln>
                  <a:noFill/>
                </a:ln>
                <a:solidFill>
                  <a:prstClr val="white"/>
                </a:solidFill>
                <a:effectLst/>
                <a:uLnTx/>
                <a:uFillTx/>
                <a:latin typeface="Montserrat SemiBold"/>
                <a:ea typeface="+mn-ea"/>
                <a:cs typeface="+mn-cs"/>
              </a:rPr>
              <a:t> in Brussel</a:t>
            </a:r>
            <a:endParaRPr kumimoji="0" lang="nl-BE" sz="1400" b="0" i="0" u="none" strike="noStrike" kern="1200" cap="none" spc="0" normalizeH="0" baseline="0" noProof="0" dirty="0">
              <a:ln>
                <a:noFill/>
              </a:ln>
              <a:solidFill>
                <a:prstClr val="white"/>
              </a:solidFill>
              <a:effectLst/>
              <a:uLnTx/>
              <a:uFillTx/>
              <a:latin typeface="Montserrat SemiBold"/>
              <a:ea typeface="+mn-ea"/>
              <a:cs typeface="+mn-cs"/>
            </a:endParaRPr>
          </a:p>
        </p:txBody>
      </p:sp>
      <p:grpSp>
        <p:nvGrpSpPr>
          <p:cNvPr id="70" name="Groep 69">
            <a:extLst>
              <a:ext uri="{FF2B5EF4-FFF2-40B4-BE49-F238E27FC236}">
                <a16:creationId xmlns:a16="http://schemas.microsoft.com/office/drawing/2014/main" id="{9B9BF0DE-C618-F71D-36C5-3728236AD575}"/>
              </a:ext>
            </a:extLst>
          </p:cNvPr>
          <p:cNvGrpSpPr/>
          <p:nvPr/>
        </p:nvGrpSpPr>
        <p:grpSpPr>
          <a:xfrm>
            <a:off x="10420892" y="5830942"/>
            <a:ext cx="1525615" cy="785882"/>
            <a:chOff x="10420892" y="5830942"/>
            <a:chExt cx="1525615" cy="785882"/>
          </a:xfrm>
        </p:grpSpPr>
        <p:grpSp>
          <p:nvGrpSpPr>
            <p:cNvPr id="71" name="!!aanbevolendoor...">
              <a:extLst>
                <a:ext uri="{FF2B5EF4-FFF2-40B4-BE49-F238E27FC236}">
                  <a16:creationId xmlns:a16="http://schemas.microsoft.com/office/drawing/2014/main" id="{374AF888-111B-0C3A-76DD-522AA61FF916}"/>
                </a:ext>
              </a:extLst>
            </p:cNvPr>
            <p:cNvGrpSpPr/>
            <p:nvPr/>
          </p:nvGrpSpPr>
          <p:grpSpPr>
            <a:xfrm>
              <a:off x="10453195" y="5862948"/>
              <a:ext cx="1066252" cy="359995"/>
              <a:chOff x="10453195" y="5862948"/>
              <a:chExt cx="1066252" cy="359995"/>
            </a:xfrm>
          </p:grpSpPr>
          <p:sp>
            <p:nvSpPr>
              <p:cNvPr id="85" name="Vrije vorm: vorm 84">
                <a:extLst>
                  <a:ext uri="{FF2B5EF4-FFF2-40B4-BE49-F238E27FC236}">
                    <a16:creationId xmlns:a16="http://schemas.microsoft.com/office/drawing/2014/main" id="{B8AC5D10-7115-1A6B-26CA-2D33FBF66B81}"/>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6" name="Groep 85">
                <a:extLst>
                  <a:ext uri="{FF2B5EF4-FFF2-40B4-BE49-F238E27FC236}">
                    <a16:creationId xmlns:a16="http://schemas.microsoft.com/office/drawing/2014/main" id="{8525B238-544E-9716-61A8-4DEC9CA46FF0}"/>
                  </a:ext>
                </a:extLst>
              </p:cNvPr>
              <p:cNvGrpSpPr/>
              <p:nvPr/>
            </p:nvGrpSpPr>
            <p:grpSpPr>
              <a:xfrm>
                <a:off x="10494392" y="5904165"/>
                <a:ext cx="983631" cy="277642"/>
                <a:chOff x="10494392" y="5904165"/>
                <a:chExt cx="983631" cy="277642"/>
              </a:xfrm>
            </p:grpSpPr>
            <p:sp>
              <p:nvSpPr>
                <p:cNvPr id="87" name="Vrije vorm: vorm 86">
                  <a:extLst>
                    <a:ext uri="{FF2B5EF4-FFF2-40B4-BE49-F238E27FC236}">
                      <a16:creationId xmlns:a16="http://schemas.microsoft.com/office/drawing/2014/main" id="{545EAAA1-E0D1-963D-F535-C7F3A528C399}"/>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FF4B4B"/>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BE48F76E-4E66-6637-B9F5-72A4093491F4}"/>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FF4B4B"/>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0CE20074-C7AF-02DF-532A-24884C2AAC9A}"/>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FF4B4B"/>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B6C0C347-800C-6B17-51C7-75C2F2247384}"/>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FF4B4B"/>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DF06A342-BB24-6C0F-79B2-71C08C4F3553}"/>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F4B4B"/>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1968898C-B98F-7669-5EA8-B9BFFE06EAF0}"/>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FF4B4B"/>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BFD06310-A706-85CD-11DD-3175C72B4855}"/>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F4B4B"/>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92FC3B24-C933-BC3E-DEDC-B0DB31FEB438}"/>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FF4B4B"/>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28E82077-3774-A902-FA85-F8191FC3748B}"/>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F4B4B"/>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6C75A7D8-194B-B90A-38A3-57345D5D111D}"/>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FF4B4B"/>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0AB38FB7-9E73-6D39-6142-293E8D43F810}"/>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FF4B4B"/>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53FB2BCA-0814-B8AE-BC36-AE7139BADD94}"/>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FF4B4B"/>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A2CC7660-78A7-4C50-CE22-EA8D3F81AA48}"/>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F4B4B"/>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986C362B-E06B-C186-F1E1-4E1C256735F3}"/>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FF4B4B"/>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447E031C-45EE-C858-064F-EC65C1582A09}"/>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0F39D8B5-9981-0DC4-7E35-724972B87532}"/>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F250F1AD-1D99-56C7-5570-C0CC6E98CE2D}"/>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grpSp>
        </p:grpSp>
        <p:grpSp>
          <p:nvGrpSpPr>
            <p:cNvPr id="72" name="!!pijlterug">
              <a:extLst>
                <a:ext uri="{FF2B5EF4-FFF2-40B4-BE49-F238E27FC236}">
                  <a16:creationId xmlns:a16="http://schemas.microsoft.com/office/drawing/2014/main" id="{CF1E1320-00E2-8C03-5978-06208FCE0A08}"/>
                </a:ext>
              </a:extLst>
            </p:cNvPr>
            <p:cNvGrpSpPr/>
            <p:nvPr/>
          </p:nvGrpSpPr>
          <p:grpSpPr>
            <a:xfrm flipH="1">
              <a:off x="11055232" y="6050223"/>
              <a:ext cx="836061" cy="523220"/>
              <a:chOff x="5319729" y="2943256"/>
              <a:chExt cx="1553925" cy="972471"/>
            </a:xfrm>
          </p:grpSpPr>
          <p:sp>
            <p:nvSpPr>
              <p:cNvPr id="74" name="Vrije vorm: vorm 73">
                <a:extLst>
                  <a:ext uri="{FF2B5EF4-FFF2-40B4-BE49-F238E27FC236}">
                    <a16:creationId xmlns:a16="http://schemas.microsoft.com/office/drawing/2014/main" id="{472F08B7-B554-71E4-C9F3-EF330D510062}"/>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5" name="Graphic 19">
                <a:extLst>
                  <a:ext uri="{FF2B5EF4-FFF2-40B4-BE49-F238E27FC236}">
                    <a16:creationId xmlns:a16="http://schemas.microsoft.com/office/drawing/2014/main" id="{1CB79DFB-F063-88D4-F31D-784EDA71C7AE}"/>
                  </a:ext>
                </a:extLst>
              </p:cNvPr>
              <p:cNvGrpSpPr/>
              <p:nvPr/>
            </p:nvGrpSpPr>
            <p:grpSpPr>
              <a:xfrm>
                <a:off x="5376853" y="3000226"/>
                <a:ext cx="1439731" cy="858354"/>
                <a:chOff x="5376853" y="3000226"/>
                <a:chExt cx="1439731" cy="858354"/>
              </a:xfrm>
            </p:grpSpPr>
            <p:grpSp>
              <p:nvGrpSpPr>
                <p:cNvPr id="76" name="Graphic 19">
                  <a:extLst>
                    <a:ext uri="{FF2B5EF4-FFF2-40B4-BE49-F238E27FC236}">
                      <a16:creationId xmlns:a16="http://schemas.microsoft.com/office/drawing/2014/main" id="{C949E683-F9A2-3E5D-E82E-FE8CAEB63ACD}"/>
                    </a:ext>
                  </a:extLst>
                </p:cNvPr>
                <p:cNvGrpSpPr/>
                <p:nvPr/>
              </p:nvGrpSpPr>
              <p:grpSpPr>
                <a:xfrm>
                  <a:off x="5378317" y="3000226"/>
                  <a:ext cx="1435193" cy="853806"/>
                  <a:chOff x="5378317" y="3000226"/>
                  <a:chExt cx="1435193" cy="853806"/>
                </a:xfrm>
              </p:grpSpPr>
              <p:sp>
                <p:nvSpPr>
                  <p:cNvPr id="79" name="Vrije vorm: vorm 78">
                    <a:extLst>
                      <a:ext uri="{FF2B5EF4-FFF2-40B4-BE49-F238E27FC236}">
                        <a16:creationId xmlns:a16="http://schemas.microsoft.com/office/drawing/2014/main" id="{99329E7D-1E0C-D16A-16D5-A4DA8EC4EAEC}"/>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F4B4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4351E681-727C-ACF4-AB70-B79D2929EF6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CD387175-604C-3E83-415D-1E1D30038BC1}"/>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0B437916-3138-2D8D-0B96-49BD414373A6}"/>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AA6DD688-E24C-969F-5F30-1A7D9B3D602B}"/>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4" name="Vrije vorm: vorm 83">
                    <a:extLst>
                      <a:ext uri="{FF2B5EF4-FFF2-40B4-BE49-F238E27FC236}">
                        <a16:creationId xmlns:a16="http://schemas.microsoft.com/office/drawing/2014/main" id="{5E387993-2299-EE87-EB9A-389A7C10BA34}"/>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77" name="Vrije vorm: vorm 76">
                  <a:extLst>
                    <a:ext uri="{FF2B5EF4-FFF2-40B4-BE49-F238E27FC236}">
                      <a16:creationId xmlns:a16="http://schemas.microsoft.com/office/drawing/2014/main" id="{C79D2A56-3B6C-86CE-C0BA-41FB72D1E7E3}"/>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EAC7A358-71C7-B096-5FAD-F91136A41623}"/>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73" name="!!linkvorigedia">
              <a:hlinkClick r:id="" action="ppaction://hlinkshowjump?jump=nextslide"/>
              <a:extLst>
                <a:ext uri="{FF2B5EF4-FFF2-40B4-BE49-F238E27FC236}">
                  <a16:creationId xmlns:a16="http://schemas.microsoft.com/office/drawing/2014/main" id="{D22E3B13-A8B1-36DC-0666-D43639BA19DA}"/>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326831524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1"/>
                                        </p:tgtEl>
                                        <p:attrNameLst>
                                          <p:attrName>style.visibility</p:attrName>
                                        </p:attrNameLst>
                                      </p:cBhvr>
                                      <p:to>
                                        <p:strVal val="visible"/>
                                      </p:to>
                                    </p:set>
                                    <p:anim calcmode="lin" valueType="num">
                                      <p:cBhvr>
                                        <p:cTn id="40" dur="500" fill="hold"/>
                                        <p:tgtEl>
                                          <p:spTgt spid="11"/>
                                        </p:tgtEl>
                                        <p:attrNameLst>
                                          <p:attrName>ppt_w</p:attrName>
                                        </p:attrNameLst>
                                      </p:cBhvr>
                                      <p:tavLst>
                                        <p:tav tm="0">
                                          <p:val>
                                            <p:fltVal val="0"/>
                                          </p:val>
                                        </p:tav>
                                        <p:tav tm="100000">
                                          <p:val>
                                            <p:strVal val="#ppt_w"/>
                                          </p:val>
                                        </p:tav>
                                      </p:tavLst>
                                    </p:anim>
                                    <p:anim calcmode="lin" valueType="num">
                                      <p:cBhvr>
                                        <p:cTn id="41" dur="500" fill="hold"/>
                                        <p:tgtEl>
                                          <p:spTgt spid="11"/>
                                        </p:tgtEl>
                                        <p:attrNameLst>
                                          <p:attrName>ppt_h</p:attrName>
                                        </p:attrNameLst>
                                      </p:cBhvr>
                                      <p:tavLst>
                                        <p:tav tm="0">
                                          <p:val>
                                            <p:fltVal val="0"/>
                                          </p:val>
                                        </p:tav>
                                        <p:tav tm="100000">
                                          <p:val>
                                            <p:strVal val="#ppt_h"/>
                                          </p:val>
                                        </p:tav>
                                      </p:tavLst>
                                    </p:anim>
                                    <p:anim calcmode="lin" valueType="num">
                                      <p:cBhvr>
                                        <p:cTn id="42" dur="500" fill="hold"/>
                                        <p:tgtEl>
                                          <p:spTgt spid="11"/>
                                        </p:tgtEl>
                                        <p:attrNameLst>
                                          <p:attrName>style.rotation</p:attrName>
                                        </p:attrNameLst>
                                      </p:cBhvr>
                                      <p:tavLst>
                                        <p:tav tm="0">
                                          <p:val>
                                            <p:fltVal val="360"/>
                                          </p:val>
                                        </p:tav>
                                        <p:tav tm="100000">
                                          <p:val>
                                            <p:fltVal val="0"/>
                                          </p:val>
                                        </p:tav>
                                      </p:tavLst>
                                    </p:anim>
                                    <p:animEffect transition="in" filter="fade">
                                      <p:cBhvr>
                                        <p:cTn id="43" dur="500"/>
                                        <p:tgtEl>
                                          <p:spTgt spid="11"/>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Effect transition="in" filter="fade">
                                      <p:cBhvr>
                                        <p:cTn id="48" dur="500"/>
                                        <p:tgtEl>
                                          <p:spTgt spid="12"/>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3"/>
                                        </p:tgtEl>
                                        <p:attrNameLst>
                                          <p:attrName>style.visibility</p:attrName>
                                        </p:attrNameLst>
                                      </p:cBhvr>
                                      <p:to>
                                        <p:strVal val="visible"/>
                                      </p:to>
                                    </p:set>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fltVal val="0"/>
                                          </p:val>
                                        </p:tav>
                                        <p:tav tm="100000">
                                          <p:val>
                                            <p:strVal val="#ppt_h"/>
                                          </p:val>
                                        </p:tav>
                                      </p:tavLst>
                                    </p:anim>
                                    <p:animEffect transition="in" filter="fade">
                                      <p:cBhvr>
                                        <p:cTn id="53" dur="500"/>
                                        <p:tgtEl>
                                          <p:spTgt spid="13"/>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14"/>
                                        </p:tgtEl>
                                        <p:attrNameLst>
                                          <p:attrName>style.visibility</p:attrName>
                                        </p:attrNameLst>
                                      </p:cBhvr>
                                      <p:to>
                                        <p:strVal val="visible"/>
                                      </p:to>
                                    </p:set>
                                    <p:anim calcmode="lin" valueType="num">
                                      <p:cBhvr>
                                        <p:cTn id="56" dur="500" fill="hold"/>
                                        <p:tgtEl>
                                          <p:spTgt spid="14"/>
                                        </p:tgtEl>
                                        <p:attrNameLst>
                                          <p:attrName>ppt_w</p:attrName>
                                        </p:attrNameLst>
                                      </p:cBhvr>
                                      <p:tavLst>
                                        <p:tav tm="0">
                                          <p:val>
                                            <p:fltVal val="0"/>
                                          </p:val>
                                        </p:tav>
                                        <p:tav tm="100000">
                                          <p:val>
                                            <p:strVal val="#ppt_w"/>
                                          </p:val>
                                        </p:tav>
                                      </p:tavLst>
                                    </p:anim>
                                    <p:anim calcmode="lin" valueType="num">
                                      <p:cBhvr>
                                        <p:cTn id="57" dur="500" fill="hold"/>
                                        <p:tgtEl>
                                          <p:spTgt spid="14"/>
                                        </p:tgtEl>
                                        <p:attrNameLst>
                                          <p:attrName>ppt_h</p:attrName>
                                        </p:attrNameLst>
                                      </p:cBhvr>
                                      <p:tavLst>
                                        <p:tav tm="0">
                                          <p:val>
                                            <p:fltVal val="0"/>
                                          </p:val>
                                        </p:tav>
                                        <p:tav tm="100000">
                                          <p:val>
                                            <p:strVal val="#ppt_h"/>
                                          </p:val>
                                        </p:tav>
                                      </p:tavLst>
                                    </p:anim>
                                    <p:animEffect transition="in" filter="fade">
                                      <p:cBhvr>
                                        <p:cTn id="58" dur="500"/>
                                        <p:tgtEl>
                                          <p:spTgt spid="14"/>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500" fill="hold"/>
                                        <p:tgtEl>
                                          <p:spTgt spid="15"/>
                                        </p:tgtEl>
                                        <p:attrNameLst>
                                          <p:attrName>ppt_w</p:attrName>
                                        </p:attrNameLst>
                                      </p:cBhvr>
                                      <p:tavLst>
                                        <p:tav tm="0">
                                          <p:val>
                                            <p:fltVal val="0"/>
                                          </p:val>
                                        </p:tav>
                                        <p:tav tm="100000">
                                          <p:val>
                                            <p:strVal val="#ppt_w"/>
                                          </p:val>
                                        </p:tav>
                                      </p:tavLst>
                                    </p:anim>
                                    <p:anim calcmode="lin" valueType="num">
                                      <p:cBhvr>
                                        <p:cTn id="62" dur="500" fill="hold"/>
                                        <p:tgtEl>
                                          <p:spTgt spid="15"/>
                                        </p:tgtEl>
                                        <p:attrNameLst>
                                          <p:attrName>ppt_h</p:attrName>
                                        </p:attrNameLst>
                                      </p:cBhvr>
                                      <p:tavLst>
                                        <p:tav tm="0">
                                          <p:val>
                                            <p:fltVal val="0"/>
                                          </p:val>
                                        </p:tav>
                                        <p:tav tm="100000">
                                          <p:val>
                                            <p:strVal val="#ppt_h"/>
                                          </p:val>
                                        </p:tav>
                                      </p:tavLst>
                                    </p:anim>
                                    <p:animEffect transition="in" filter="fade">
                                      <p:cBhvr>
                                        <p:cTn id="6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2" grpId="0"/>
      <p:bldP spid="13" grpId="0"/>
      <p:bldP spid="14" grpId="0"/>
      <p:bldP spid="15" grpId="0"/>
    </p:bldLst>
  </p:timing>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807A3D6-0C8E-6E7C-E228-8BED84400E2D}"/>
              </a:ext>
            </a:extLst>
          </p:cNvPr>
          <p:cNvSpPr/>
          <p:nvPr/>
        </p:nvSpPr>
        <p:spPr>
          <a:xfrm>
            <a:off x="205946" y="197708"/>
            <a:ext cx="11780108" cy="6462584"/>
          </a:xfrm>
          <a:prstGeom prst="rect">
            <a:avLst/>
          </a:prstGeom>
          <a:solidFill>
            <a:srgbClr val="FF8B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6" name="!!golvendevormlinks1">
            <a:extLst>
              <a:ext uri="{FF2B5EF4-FFF2-40B4-BE49-F238E27FC236}">
                <a16:creationId xmlns:a16="http://schemas.microsoft.com/office/drawing/2014/main" id="{E36486E5-F94F-808D-1EA9-E8782CEC01FB}"/>
              </a:ext>
            </a:extLst>
          </p:cNvPr>
          <p:cNvSpPr>
            <a:spLocks/>
          </p:cNvSpPr>
          <p:nvPr/>
        </p:nvSpPr>
        <p:spPr>
          <a:xfrm>
            <a:off x="5108496" y="197706"/>
            <a:ext cx="6877557"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ABA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7" name="!!golvendevormlinks2">
            <a:extLst>
              <a:ext uri="{FF2B5EF4-FFF2-40B4-BE49-F238E27FC236}">
                <a16:creationId xmlns:a16="http://schemas.microsoft.com/office/drawing/2014/main" id="{C20DF548-B822-8FB1-BA7E-B2779941574D}"/>
              </a:ext>
            </a:extLst>
          </p:cNvPr>
          <p:cNvSpPr>
            <a:spLocks/>
          </p:cNvSpPr>
          <p:nvPr/>
        </p:nvSpPr>
        <p:spPr>
          <a:xfrm rot="16200000" flipH="1">
            <a:off x="7374509" y="2033750"/>
            <a:ext cx="3231291" cy="6021797"/>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21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4" name="!!tekst_waarom">
            <a:extLst>
              <a:ext uri="{FF2B5EF4-FFF2-40B4-BE49-F238E27FC236}">
                <a16:creationId xmlns:a16="http://schemas.microsoft.com/office/drawing/2014/main" id="{BB17A50E-2B08-E708-4026-B7446C64FF99}"/>
              </a:ext>
            </a:extLst>
          </p:cNvPr>
          <p:cNvSpPr/>
          <p:nvPr/>
        </p:nvSpPr>
        <p:spPr>
          <a:xfrm>
            <a:off x="7220092" y="4261814"/>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FF4B4B"/>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FF4B4B"/>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FF4B4B"/>
                </a:solidFill>
                <a:effectLst/>
                <a:uLnTx/>
                <a:uFillTx/>
                <a:latin typeface="Montserrat ExtraBold" panose="00000900000000000000" pitchFamily="2" charset="0"/>
                <a:ea typeface="+mn-ea"/>
                <a:cs typeface="+mn-cs"/>
              </a:rPr>
              <a:t>?</a:t>
            </a:r>
          </a:p>
        </p:txBody>
      </p:sp>
      <p:sp>
        <p:nvSpPr>
          <p:cNvPr id="45" name="!!waaromtekst">
            <a:extLst>
              <a:ext uri="{FF2B5EF4-FFF2-40B4-BE49-F238E27FC236}">
                <a16:creationId xmlns:a16="http://schemas.microsoft.com/office/drawing/2014/main" id="{7660543A-A480-E7D8-EEB3-23254937F26A}"/>
              </a:ext>
            </a:extLst>
          </p:cNvPr>
          <p:cNvSpPr/>
          <p:nvPr/>
        </p:nvSpPr>
        <p:spPr>
          <a:xfrm>
            <a:off x="7236592" y="4707324"/>
            <a:ext cx="4532115"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FF4B4B"/>
                </a:solidFill>
                <a:effectLst/>
                <a:uLnTx/>
                <a:uFillTx/>
                <a:latin typeface="Montserrat"/>
                <a:ea typeface="+mn-ea"/>
                <a:cs typeface="+mn-cs"/>
              </a:rPr>
              <a:t>“Vanuit onze achtergrond als storytelling en grafisch design worden we geïnspireerd door kunst en kunstenaars.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1" u="none" strike="noStrike" kern="1200" cap="none" spc="0" normalizeH="0" baseline="0" noProof="0" dirty="0">
              <a:ln>
                <a:noFill/>
              </a:ln>
              <a:solidFill>
                <a:srgbClr val="FF4B4B"/>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FF4B4B"/>
                </a:solidFill>
                <a:effectLst/>
                <a:uLnTx/>
                <a:uFillTx/>
                <a:latin typeface="Montserrat"/>
                <a:ea typeface="+mn-ea"/>
                <a:cs typeface="+mn-cs"/>
              </a:rPr>
              <a:t>Graffiti kan een prachtige kunstvorm zijn waarmee de artiest op een beeldende manier zijn/haar verhaal vertelt.”</a:t>
            </a:r>
          </a:p>
        </p:txBody>
      </p:sp>
      <p:sp>
        <p:nvSpPr>
          <p:cNvPr id="48" name="!!cirkelgraffiti">
            <a:extLst>
              <a:ext uri="{FF2B5EF4-FFF2-40B4-BE49-F238E27FC236}">
                <a16:creationId xmlns:a16="http://schemas.microsoft.com/office/drawing/2014/main" id="{6B1CBAF7-B8D9-B0E1-5BF9-14D4E38D3D43}"/>
              </a:ext>
            </a:extLst>
          </p:cNvPr>
          <p:cNvSpPr/>
          <p:nvPr/>
        </p:nvSpPr>
        <p:spPr>
          <a:xfrm>
            <a:off x="-720532" y="-94566"/>
            <a:ext cx="5062138" cy="5378152"/>
          </a:xfrm>
          <a:custGeom>
            <a:avLst/>
            <a:gdLst>
              <a:gd name="connsiteX0" fmla="*/ 403805 w 5062138"/>
              <a:gd name="connsiteY0" fmla="*/ 4131125 h 5378152"/>
              <a:gd name="connsiteX1" fmla="*/ 3591133 w 5062138"/>
              <a:gd name="connsiteY1" fmla="*/ 5196428 h 5378152"/>
              <a:gd name="connsiteX2" fmla="*/ 4928904 w 5062138"/>
              <a:gd name="connsiteY2" fmla="*/ 2160069 h 5378152"/>
              <a:gd name="connsiteX3" fmla="*/ 3311307 w 5062138"/>
              <a:gd name="connsiteY3" fmla="*/ 457792 h 5378152"/>
              <a:gd name="connsiteX4" fmla="*/ 1804168 w 5062138"/>
              <a:gd name="connsiteY4" fmla="*/ 2461 h 5378152"/>
              <a:gd name="connsiteX5" fmla="*/ 871412 w 5062138"/>
              <a:gd name="connsiteY5" fmla="*/ 412383 h 5378152"/>
              <a:gd name="connsiteX6" fmla="*/ 385396 w 5062138"/>
              <a:gd name="connsiteY6" fmla="*/ 941352 h 5378152"/>
              <a:gd name="connsiteX7" fmla="*/ 20884 w 5062138"/>
              <a:gd name="connsiteY7" fmla="*/ 2960272 h 5378152"/>
              <a:gd name="connsiteX8" fmla="*/ 403805 w 5062138"/>
              <a:gd name="connsiteY8" fmla="*/ 4132351 h 5378152"/>
              <a:gd name="connsiteX9" fmla="*/ 403805 w 5062138"/>
              <a:gd name="connsiteY9" fmla="*/ 4131125 h 5378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62138" h="5378152" fill="none" extrusionOk="0">
                <a:moveTo>
                  <a:pt x="403805" y="4131125"/>
                </a:moveTo>
                <a:cubicBezTo>
                  <a:pt x="968262" y="5094474"/>
                  <a:pt x="2243330" y="5677333"/>
                  <a:pt x="3591133" y="5196428"/>
                </a:cubicBezTo>
                <a:cubicBezTo>
                  <a:pt x="4489284" y="4754064"/>
                  <a:pt x="5367476" y="3520108"/>
                  <a:pt x="4928904" y="2160069"/>
                </a:cubicBezTo>
                <a:cubicBezTo>
                  <a:pt x="4688294" y="1378269"/>
                  <a:pt x="4006025" y="832137"/>
                  <a:pt x="3311307" y="457792"/>
                </a:cubicBezTo>
                <a:cubicBezTo>
                  <a:pt x="2764910" y="225696"/>
                  <a:pt x="2317979" y="-19242"/>
                  <a:pt x="1804168" y="2461"/>
                </a:cubicBezTo>
                <a:cubicBezTo>
                  <a:pt x="1431240" y="74573"/>
                  <a:pt x="1106262" y="157539"/>
                  <a:pt x="871412" y="412383"/>
                </a:cubicBezTo>
                <a:cubicBezTo>
                  <a:pt x="690787" y="564420"/>
                  <a:pt x="527414" y="724998"/>
                  <a:pt x="385396" y="941352"/>
                </a:cubicBezTo>
                <a:cubicBezTo>
                  <a:pt x="108814" y="1566199"/>
                  <a:pt x="-89089" y="2418709"/>
                  <a:pt x="20884" y="2960272"/>
                </a:cubicBezTo>
                <a:cubicBezTo>
                  <a:pt x="30100" y="3353696"/>
                  <a:pt x="158525" y="3775873"/>
                  <a:pt x="403805" y="4132351"/>
                </a:cubicBezTo>
                <a:cubicBezTo>
                  <a:pt x="403723" y="4132190"/>
                  <a:pt x="403859" y="4131475"/>
                  <a:pt x="403805" y="4131125"/>
                </a:cubicBezTo>
                <a:close/>
              </a:path>
              <a:path w="5062138" h="5378152" stroke="0" extrusionOk="0">
                <a:moveTo>
                  <a:pt x="403805" y="4131125"/>
                </a:moveTo>
                <a:cubicBezTo>
                  <a:pt x="1009344" y="5353721"/>
                  <a:pt x="2403642" y="5886543"/>
                  <a:pt x="3591133" y="5196428"/>
                </a:cubicBezTo>
                <a:cubicBezTo>
                  <a:pt x="4815751" y="4863488"/>
                  <a:pt x="5445103" y="3171374"/>
                  <a:pt x="4928904" y="2160069"/>
                </a:cubicBezTo>
                <a:cubicBezTo>
                  <a:pt x="4709160" y="1467752"/>
                  <a:pt x="3999447" y="965515"/>
                  <a:pt x="3311307" y="457792"/>
                </a:cubicBezTo>
                <a:cubicBezTo>
                  <a:pt x="2871480" y="190047"/>
                  <a:pt x="2268598" y="-4752"/>
                  <a:pt x="1804168" y="2461"/>
                </a:cubicBezTo>
                <a:cubicBezTo>
                  <a:pt x="1450696" y="7520"/>
                  <a:pt x="1153656" y="133839"/>
                  <a:pt x="871412" y="412383"/>
                </a:cubicBezTo>
                <a:cubicBezTo>
                  <a:pt x="707887" y="550812"/>
                  <a:pt x="502447" y="734838"/>
                  <a:pt x="385396" y="941352"/>
                </a:cubicBezTo>
                <a:cubicBezTo>
                  <a:pt x="49596" y="1503291"/>
                  <a:pt x="-61375" y="2320370"/>
                  <a:pt x="20884" y="2960272"/>
                </a:cubicBezTo>
                <a:cubicBezTo>
                  <a:pt x="16690" y="3373114"/>
                  <a:pt x="193669" y="3813908"/>
                  <a:pt x="403805" y="4132351"/>
                </a:cubicBezTo>
                <a:cubicBezTo>
                  <a:pt x="403777" y="4132209"/>
                  <a:pt x="403709" y="4131512"/>
                  <a:pt x="403805" y="4131125"/>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9" name="!!fotograffiti">
            <a:extLst>
              <a:ext uri="{FF2B5EF4-FFF2-40B4-BE49-F238E27FC236}">
                <a16:creationId xmlns:a16="http://schemas.microsoft.com/office/drawing/2014/main" id="{DDB5C81E-DD86-6834-BC11-C1A22C3589B7}"/>
              </a:ext>
            </a:extLst>
          </p:cNvPr>
          <p:cNvSpPr/>
          <p:nvPr/>
        </p:nvSpPr>
        <p:spPr>
          <a:xfrm>
            <a:off x="-663788" y="13260"/>
            <a:ext cx="4902550" cy="5208604"/>
          </a:xfrm>
          <a:custGeom>
            <a:avLst/>
            <a:gdLst>
              <a:gd name="connsiteX0" fmla="*/ 391074 w 4902550"/>
              <a:gd name="connsiteY0" fmla="*/ 4000890 h 5208604"/>
              <a:gd name="connsiteX1" fmla="*/ 3477919 w 4902550"/>
              <a:gd name="connsiteY1" fmla="*/ 5032609 h 5208604"/>
              <a:gd name="connsiteX2" fmla="*/ 4773516 w 4902550"/>
              <a:gd name="connsiteY2" fmla="*/ 2091972 h 5208604"/>
              <a:gd name="connsiteX3" fmla="*/ 3206915 w 4902550"/>
              <a:gd name="connsiteY3" fmla="*/ 443360 h 5208604"/>
              <a:gd name="connsiteX4" fmla="*/ 1747290 w 4902550"/>
              <a:gd name="connsiteY4" fmla="*/ 2384 h 5208604"/>
              <a:gd name="connsiteX5" fmla="*/ 843940 w 4902550"/>
              <a:gd name="connsiteY5" fmla="*/ 399382 h 5208604"/>
              <a:gd name="connsiteX6" fmla="*/ 373246 w 4902550"/>
              <a:gd name="connsiteY6" fmla="*/ 911676 h 5208604"/>
              <a:gd name="connsiteX7" fmla="*/ 20226 w 4902550"/>
              <a:gd name="connsiteY7" fmla="*/ 2866949 h 5208604"/>
              <a:gd name="connsiteX8" fmla="*/ 391074 w 4902550"/>
              <a:gd name="connsiteY8" fmla="*/ 4002077 h 5208604"/>
              <a:gd name="connsiteX9" fmla="*/ 391074 w 4902550"/>
              <a:gd name="connsiteY9" fmla="*/ 4000890 h 52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02550" h="5208604" fill="none" extrusionOk="0">
                <a:moveTo>
                  <a:pt x="391074" y="4000890"/>
                </a:moveTo>
                <a:cubicBezTo>
                  <a:pt x="932731" y="4927663"/>
                  <a:pt x="2300993" y="5495634"/>
                  <a:pt x="3477919" y="5032609"/>
                </a:cubicBezTo>
                <a:cubicBezTo>
                  <a:pt x="4461025" y="4587239"/>
                  <a:pt x="5189475" y="3243479"/>
                  <a:pt x="4773516" y="2091972"/>
                </a:cubicBezTo>
                <a:cubicBezTo>
                  <a:pt x="4585768" y="1295141"/>
                  <a:pt x="3890578" y="731244"/>
                  <a:pt x="3206915" y="443360"/>
                </a:cubicBezTo>
                <a:cubicBezTo>
                  <a:pt x="2706070" y="207573"/>
                  <a:pt x="2214410" y="-7336"/>
                  <a:pt x="1747290" y="2384"/>
                </a:cubicBezTo>
                <a:cubicBezTo>
                  <a:pt x="1400483" y="37022"/>
                  <a:pt x="1083163" y="160032"/>
                  <a:pt x="843940" y="399382"/>
                </a:cubicBezTo>
                <a:cubicBezTo>
                  <a:pt x="661785" y="540147"/>
                  <a:pt x="494190" y="711775"/>
                  <a:pt x="373246" y="911676"/>
                </a:cubicBezTo>
                <a:cubicBezTo>
                  <a:pt x="127665" y="1536177"/>
                  <a:pt x="-91828" y="2356779"/>
                  <a:pt x="20226" y="2866949"/>
                </a:cubicBezTo>
                <a:cubicBezTo>
                  <a:pt x="36826" y="3252129"/>
                  <a:pt x="152593" y="3656821"/>
                  <a:pt x="391074" y="4002077"/>
                </a:cubicBezTo>
                <a:cubicBezTo>
                  <a:pt x="391081" y="4001858"/>
                  <a:pt x="391149" y="4001205"/>
                  <a:pt x="391074" y="4000890"/>
                </a:cubicBezTo>
                <a:close/>
              </a:path>
              <a:path w="4902550" h="5208604" stroke="0" extrusionOk="0">
                <a:moveTo>
                  <a:pt x="391074" y="4000890"/>
                </a:moveTo>
                <a:cubicBezTo>
                  <a:pt x="985443" y="5129559"/>
                  <a:pt x="2347370" y="5633720"/>
                  <a:pt x="3477919" y="5032609"/>
                </a:cubicBezTo>
                <a:cubicBezTo>
                  <a:pt x="4598351" y="4616593"/>
                  <a:pt x="5276707" y="3066537"/>
                  <a:pt x="4773516" y="2091972"/>
                </a:cubicBezTo>
                <a:cubicBezTo>
                  <a:pt x="4537471" y="1400172"/>
                  <a:pt x="3872779" y="957195"/>
                  <a:pt x="3206915" y="443360"/>
                </a:cubicBezTo>
                <a:cubicBezTo>
                  <a:pt x="2808053" y="180740"/>
                  <a:pt x="2189739" y="-2300"/>
                  <a:pt x="1747290" y="2384"/>
                </a:cubicBezTo>
                <a:cubicBezTo>
                  <a:pt x="1403633" y="72"/>
                  <a:pt x="1106564" y="141624"/>
                  <a:pt x="843940" y="399382"/>
                </a:cubicBezTo>
                <a:cubicBezTo>
                  <a:pt x="682046" y="552369"/>
                  <a:pt x="483659" y="709130"/>
                  <a:pt x="373246" y="911676"/>
                </a:cubicBezTo>
                <a:cubicBezTo>
                  <a:pt x="66816" y="1346297"/>
                  <a:pt x="-68109" y="2252421"/>
                  <a:pt x="20226" y="2866949"/>
                </a:cubicBezTo>
                <a:cubicBezTo>
                  <a:pt x="20246" y="3266736"/>
                  <a:pt x="191345" y="3724186"/>
                  <a:pt x="391074" y="4002077"/>
                </a:cubicBezTo>
                <a:cubicBezTo>
                  <a:pt x="391073" y="4001580"/>
                  <a:pt x="391123" y="4001351"/>
                  <a:pt x="391074" y="4000890"/>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foto1_element">
            <a:extLst>
              <a:ext uri="{FF2B5EF4-FFF2-40B4-BE49-F238E27FC236}">
                <a16:creationId xmlns:a16="http://schemas.microsoft.com/office/drawing/2014/main" id="{C069EA81-B5F4-1BE4-9BD9-CCE92D48655D}"/>
              </a:ext>
            </a:extLst>
          </p:cNvPr>
          <p:cNvSpPr/>
          <p:nvPr/>
        </p:nvSpPr>
        <p:spPr>
          <a:xfrm rot="16847413">
            <a:off x="1525813" y="4512359"/>
            <a:ext cx="2279066" cy="2421342"/>
          </a:xfrm>
          <a:custGeom>
            <a:avLst/>
            <a:gdLst>
              <a:gd name="connsiteX0" fmla="*/ 181800 w 2279066"/>
              <a:gd name="connsiteY0" fmla="*/ 1859907 h 2421342"/>
              <a:gd name="connsiteX1" fmla="*/ 1616793 w 2279066"/>
              <a:gd name="connsiteY1" fmla="*/ 2339526 h 2421342"/>
              <a:gd name="connsiteX2" fmla="*/ 2219081 w 2279066"/>
              <a:gd name="connsiteY2" fmla="*/ 972502 h 2421342"/>
              <a:gd name="connsiteX3" fmla="*/ 1490810 w 2279066"/>
              <a:gd name="connsiteY3" fmla="*/ 206106 h 2421342"/>
              <a:gd name="connsiteX4" fmla="*/ 812269 w 2279066"/>
              <a:gd name="connsiteY4" fmla="*/ 1108 h 2421342"/>
              <a:gd name="connsiteX5" fmla="*/ 392325 w 2279066"/>
              <a:gd name="connsiteY5" fmla="*/ 185662 h 2421342"/>
              <a:gd name="connsiteX6" fmla="*/ 173512 w 2279066"/>
              <a:gd name="connsiteY6" fmla="*/ 423814 h 2421342"/>
              <a:gd name="connsiteX7" fmla="*/ 9402 w 2279066"/>
              <a:gd name="connsiteY7" fmla="*/ 1332768 h 2421342"/>
              <a:gd name="connsiteX8" fmla="*/ 181800 w 2279066"/>
              <a:gd name="connsiteY8" fmla="*/ 1860459 h 2421342"/>
              <a:gd name="connsiteX9" fmla="*/ 181800 w 2279066"/>
              <a:gd name="connsiteY9" fmla="*/ 1859907 h 242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066" h="2421342" fill="none" extrusionOk="0">
                <a:moveTo>
                  <a:pt x="181800" y="1859907"/>
                </a:moveTo>
                <a:cubicBezTo>
                  <a:pt x="414906" y="2267555"/>
                  <a:pt x="1028780" y="2555640"/>
                  <a:pt x="1616793" y="2339526"/>
                </a:cubicBezTo>
                <a:cubicBezTo>
                  <a:pt x="2035200" y="2138264"/>
                  <a:pt x="2413581" y="1529138"/>
                  <a:pt x="2219081" y="972502"/>
                </a:cubicBezTo>
                <a:cubicBezTo>
                  <a:pt x="2123371" y="609465"/>
                  <a:pt x="1808983" y="337485"/>
                  <a:pt x="1490810" y="206106"/>
                </a:cubicBezTo>
                <a:cubicBezTo>
                  <a:pt x="1239251" y="103773"/>
                  <a:pt x="1007971" y="4536"/>
                  <a:pt x="812269" y="1108"/>
                </a:cubicBezTo>
                <a:cubicBezTo>
                  <a:pt x="652843" y="12811"/>
                  <a:pt x="489495" y="65502"/>
                  <a:pt x="392325" y="185662"/>
                </a:cubicBezTo>
                <a:cubicBezTo>
                  <a:pt x="313408" y="256267"/>
                  <a:pt x="229202" y="331195"/>
                  <a:pt x="173512" y="423814"/>
                </a:cubicBezTo>
                <a:cubicBezTo>
                  <a:pt x="28342" y="687198"/>
                  <a:pt x="-23839" y="1046951"/>
                  <a:pt x="9402" y="1332768"/>
                </a:cubicBezTo>
                <a:cubicBezTo>
                  <a:pt x="21674" y="1514297"/>
                  <a:pt x="68843" y="1699921"/>
                  <a:pt x="181800" y="1860459"/>
                </a:cubicBezTo>
                <a:cubicBezTo>
                  <a:pt x="181846" y="1860311"/>
                  <a:pt x="181761" y="1860144"/>
                  <a:pt x="181800" y="1859907"/>
                </a:cubicBezTo>
                <a:close/>
              </a:path>
              <a:path w="2279066" h="2421342" stroke="0" extrusionOk="0">
                <a:moveTo>
                  <a:pt x="181800" y="1859907"/>
                </a:moveTo>
                <a:cubicBezTo>
                  <a:pt x="462895" y="2351106"/>
                  <a:pt x="1101843" y="2582374"/>
                  <a:pt x="1616793" y="2339526"/>
                </a:cubicBezTo>
                <a:cubicBezTo>
                  <a:pt x="2142292" y="2152752"/>
                  <a:pt x="2455106" y="1422420"/>
                  <a:pt x="2219081" y="972502"/>
                </a:cubicBezTo>
                <a:cubicBezTo>
                  <a:pt x="2120514" y="661143"/>
                  <a:pt x="1801737" y="392418"/>
                  <a:pt x="1490810" y="206106"/>
                </a:cubicBezTo>
                <a:cubicBezTo>
                  <a:pt x="1292770" y="85565"/>
                  <a:pt x="1021997" y="-2339"/>
                  <a:pt x="812269" y="1108"/>
                </a:cubicBezTo>
                <a:cubicBezTo>
                  <a:pt x="649995" y="-13626"/>
                  <a:pt x="510491" y="70227"/>
                  <a:pt x="392325" y="185662"/>
                </a:cubicBezTo>
                <a:cubicBezTo>
                  <a:pt x="320281" y="239515"/>
                  <a:pt x="213563" y="319932"/>
                  <a:pt x="173512" y="423814"/>
                </a:cubicBezTo>
                <a:cubicBezTo>
                  <a:pt x="22365" y="676595"/>
                  <a:pt x="-50941" y="1058657"/>
                  <a:pt x="9402" y="1332768"/>
                </a:cubicBezTo>
                <a:cubicBezTo>
                  <a:pt x="-7903" y="1518785"/>
                  <a:pt x="87805" y="1722027"/>
                  <a:pt x="181800" y="1860459"/>
                </a:cubicBezTo>
                <a:cubicBezTo>
                  <a:pt x="181802" y="1860402"/>
                  <a:pt x="181787" y="1860039"/>
                  <a:pt x="181800" y="185990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foto2_elemnt">
            <a:extLst>
              <a:ext uri="{FF2B5EF4-FFF2-40B4-BE49-F238E27FC236}">
                <a16:creationId xmlns:a16="http://schemas.microsoft.com/office/drawing/2014/main" id="{2BCE3754-891A-955A-0087-BCE9C3B36F7D}"/>
              </a:ext>
            </a:extLst>
          </p:cNvPr>
          <p:cNvSpPr/>
          <p:nvPr/>
        </p:nvSpPr>
        <p:spPr>
          <a:xfrm rot="10800000">
            <a:off x="3393254" y="2068880"/>
            <a:ext cx="2498846" cy="2599672"/>
          </a:xfrm>
          <a:custGeom>
            <a:avLst/>
            <a:gdLst>
              <a:gd name="connsiteX0" fmla="*/ 1231654 w 2498846"/>
              <a:gd name="connsiteY0" fmla="*/ 4710 h 2599672"/>
              <a:gd name="connsiteX1" fmla="*/ 128454 w 2498846"/>
              <a:gd name="connsiteY1" fmla="*/ 853255 h 2599672"/>
              <a:gd name="connsiteX2" fmla="*/ 18622 w 2498846"/>
              <a:gd name="connsiteY2" fmla="*/ 1642454 h 2599672"/>
              <a:gd name="connsiteX3" fmla="*/ 959729 w 2498846"/>
              <a:gd name="connsiteY3" fmla="*/ 2578245 h 2599672"/>
              <a:gd name="connsiteX4" fmla="*/ 2210846 w 2498846"/>
              <a:gd name="connsiteY4" fmla="*/ 2098613 h 2599672"/>
              <a:gd name="connsiteX5" fmla="*/ 2467271 w 2498846"/>
              <a:gd name="connsiteY5" fmla="*/ 1538822 h 2599672"/>
              <a:gd name="connsiteX6" fmla="*/ 2463285 w 2498846"/>
              <a:gd name="connsiteY6" fmla="*/ 916586 h 2599672"/>
              <a:gd name="connsiteX7" fmla="*/ 2251148 w 2498846"/>
              <a:gd name="connsiteY7" fmla="*/ 509586 h 2599672"/>
              <a:gd name="connsiteX8" fmla="*/ 1845918 w 2498846"/>
              <a:gd name="connsiteY8" fmla="*/ 131815 h 2599672"/>
              <a:gd name="connsiteX9" fmla="*/ 1302513 w 2498846"/>
              <a:gd name="connsiteY9" fmla="*/ 281 h 2599672"/>
              <a:gd name="connsiteX10" fmla="*/ 1231654 w 2498846"/>
              <a:gd name="connsiteY10" fmla="*/ 4710 h 2599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8846" h="2599672" fill="none" extrusionOk="0">
                <a:moveTo>
                  <a:pt x="1231654" y="4710"/>
                </a:moveTo>
                <a:cubicBezTo>
                  <a:pt x="714650" y="11809"/>
                  <a:pt x="339174" y="382493"/>
                  <a:pt x="128454" y="853255"/>
                </a:cubicBezTo>
                <a:cubicBezTo>
                  <a:pt x="33098" y="1074456"/>
                  <a:pt x="-18480" y="1338144"/>
                  <a:pt x="18622" y="1642454"/>
                </a:cubicBezTo>
                <a:cubicBezTo>
                  <a:pt x="77880" y="2016384"/>
                  <a:pt x="505155" y="2494681"/>
                  <a:pt x="959729" y="2578245"/>
                </a:cubicBezTo>
                <a:cubicBezTo>
                  <a:pt x="1369443" y="2646604"/>
                  <a:pt x="1896243" y="2492225"/>
                  <a:pt x="2210846" y="2098613"/>
                </a:cubicBezTo>
                <a:cubicBezTo>
                  <a:pt x="2338708" y="1947824"/>
                  <a:pt x="2405226" y="1743205"/>
                  <a:pt x="2467271" y="1538822"/>
                </a:cubicBezTo>
                <a:cubicBezTo>
                  <a:pt x="2494965" y="1312797"/>
                  <a:pt x="2512740" y="1129787"/>
                  <a:pt x="2463285" y="916586"/>
                </a:cubicBezTo>
                <a:cubicBezTo>
                  <a:pt x="2406304" y="766577"/>
                  <a:pt x="2301875" y="650130"/>
                  <a:pt x="2251148" y="509586"/>
                </a:cubicBezTo>
                <a:cubicBezTo>
                  <a:pt x="2173205" y="337365"/>
                  <a:pt x="2009781" y="213433"/>
                  <a:pt x="1845918" y="131815"/>
                </a:cubicBezTo>
                <a:cubicBezTo>
                  <a:pt x="1644889" y="34271"/>
                  <a:pt x="1489550" y="8409"/>
                  <a:pt x="1302513" y="281"/>
                </a:cubicBezTo>
                <a:cubicBezTo>
                  <a:pt x="1277378" y="2249"/>
                  <a:pt x="1256834" y="2899"/>
                  <a:pt x="1231654" y="4710"/>
                </a:cubicBezTo>
                <a:close/>
              </a:path>
              <a:path w="2498846" h="2599672" stroke="0" extrusionOk="0">
                <a:moveTo>
                  <a:pt x="1231654" y="4710"/>
                </a:moveTo>
                <a:cubicBezTo>
                  <a:pt x="715265" y="46206"/>
                  <a:pt x="250569" y="354367"/>
                  <a:pt x="128454" y="853255"/>
                </a:cubicBezTo>
                <a:cubicBezTo>
                  <a:pt x="-9544" y="1120189"/>
                  <a:pt x="-19964" y="1385071"/>
                  <a:pt x="18622" y="1642454"/>
                </a:cubicBezTo>
                <a:cubicBezTo>
                  <a:pt x="141795" y="2076658"/>
                  <a:pt x="583368" y="2464797"/>
                  <a:pt x="959729" y="2578245"/>
                </a:cubicBezTo>
                <a:cubicBezTo>
                  <a:pt x="1471067" y="2622713"/>
                  <a:pt x="1895282" y="2433333"/>
                  <a:pt x="2210846" y="2098613"/>
                </a:cubicBezTo>
                <a:cubicBezTo>
                  <a:pt x="2366581" y="1929169"/>
                  <a:pt x="2452979" y="1762907"/>
                  <a:pt x="2467271" y="1538822"/>
                </a:cubicBezTo>
                <a:cubicBezTo>
                  <a:pt x="2501841" y="1333481"/>
                  <a:pt x="2521578" y="1106516"/>
                  <a:pt x="2463285" y="916586"/>
                </a:cubicBezTo>
                <a:cubicBezTo>
                  <a:pt x="2406669" y="747054"/>
                  <a:pt x="2324298" y="648378"/>
                  <a:pt x="2251148" y="509586"/>
                </a:cubicBezTo>
                <a:cubicBezTo>
                  <a:pt x="2169350" y="325263"/>
                  <a:pt x="2013662" y="221217"/>
                  <a:pt x="1845918" y="131815"/>
                </a:cubicBezTo>
                <a:cubicBezTo>
                  <a:pt x="1700639" y="27810"/>
                  <a:pt x="1481230" y="11541"/>
                  <a:pt x="1302513" y="281"/>
                </a:cubicBezTo>
                <a:cubicBezTo>
                  <a:pt x="1277358" y="776"/>
                  <a:pt x="1253718" y="-1099"/>
                  <a:pt x="1231654" y="4710"/>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foto1">
            <a:extLst>
              <a:ext uri="{FF2B5EF4-FFF2-40B4-BE49-F238E27FC236}">
                <a16:creationId xmlns:a16="http://schemas.microsoft.com/office/drawing/2014/main" id="{B928DA37-A0F0-3E3A-4079-5B1C99CC2EA7}"/>
              </a:ext>
            </a:extLst>
          </p:cNvPr>
          <p:cNvSpPr/>
          <p:nvPr/>
        </p:nvSpPr>
        <p:spPr>
          <a:xfrm rot="16847413">
            <a:off x="1581725" y="4571759"/>
            <a:ext cx="2167242" cy="2302542"/>
          </a:xfrm>
          <a:custGeom>
            <a:avLst/>
            <a:gdLst>
              <a:gd name="connsiteX0" fmla="*/ 172880 w 2167242"/>
              <a:gd name="connsiteY0" fmla="*/ 1768653 h 2302542"/>
              <a:gd name="connsiteX1" fmla="*/ 1537464 w 2167242"/>
              <a:gd name="connsiteY1" fmla="*/ 2224740 h 2302542"/>
              <a:gd name="connsiteX2" fmla="*/ 2110201 w 2167242"/>
              <a:gd name="connsiteY2" fmla="*/ 924788 h 2302542"/>
              <a:gd name="connsiteX3" fmla="*/ 1417662 w 2167242"/>
              <a:gd name="connsiteY3" fmla="*/ 195994 h 2302542"/>
              <a:gd name="connsiteX4" fmla="*/ 772414 w 2167242"/>
              <a:gd name="connsiteY4" fmla="*/ 1053 h 2302542"/>
              <a:gd name="connsiteX5" fmla="*/ 373075 w 2167242"/>
              <a:gd name="connsiteY5" fmla="*/ 176553 h 2302542"/>
              <a:gd name="connsiteX6" fmla="*/ 164999 w 2167242"/>
              <a:gd name="connsiteY6" fmla="*/ 403020 h 2302542"/>
              <a:gd name="connsiteX7" fmla="*/ 8941 w 2167242"/>
              <a:gd name="connsiteY7" fmla="*/ 1267378 h 2302542"/>
              <a:gd name="connsiteX8" fmla="*/ 172880 w 2167242"/>
              <a:gd name="connsiteY8" fmla="*/ 1769178 h 2302542"/>
              <a:gd name="connsiteX9" fmla="*/ 172880 w 2167242"/>
              <a:gd name="connsiteY9" fmla="*/ 1768653 h 230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7242" h="2302542" fill="none" extrusionOk="0">
                <a:moveTo>
                  <a:pt x="172880" y="1768653"/>
                </a:moveTo>
                <a:cubicBezTo>
                  <a:pt x="423576" y="2192297"/>
                  <a:pt x="1049325" y="2428747"/>
                  <a:pt x="1537464" y="2224740"/>
                </a:cubicBezTo>
                <a:cubicBezTo>
                  <a:pt x="1916251" y="2036210"/>
                  <a:pt x="2295812" y="1466464"/>
                  <a:pt x="2110201" y="924788"/>
                </a:cubicBezTo>
                <a:cubicBezTo>
                  <a:pt x="2022129" y="576983"/>
                  <a:pt x="1722691" y="303940"/>
                  <a:pt x="1417662" y="195994"/>
                </a:cubicBezTo>
                <a:cubicBezTo>
                  <a:pt x="1180297" y="97963"/>
                  <a:pt x="993362" y="-8597"/>
                  <a:pt x="772414" y="1053"/>
                </a:cubicBezTo>
                <a:cubicBezTo>
                  <a:pt x="611721" y="34456"/>
                  <a:pt x="471710" y="66237"/>
                  <a:pt x="373075" y="176553"/>
                </a:cubicBezTo>
                <a:cubicBezTo>
                  <a:pt x="297621" y="243327"/>
                  <a:pt x="221152" y="313090"/>
                  <a:pt x="164999" y="403020"/>
                </a:cubicBezTo>
                <a:cubicBezTo>
                  <a:pt x="38233" y="663279"/>
                  <a:pt x="-23290" y="997186"/>
                  <a:pt x="8941" y="1267378"/>
                </a:cubicBezTo>
                <a:cubicBezTo>
                  <a:pt x="4502" y="1431270"/>
                  <a:pt x="48435" y="1616205"/>
                  <a:pt x="172880" y="1769178"/>
                </a:cubicBezTo>
                <a:cubicBezTo>
                  <a:pt x="172887" y="1769025"/>
                  <a:pt x="172847" y="1768750"/>
                  <a:pt x="172880" y="1768653"/>
                </a:cubicBezTo>
                <a:close/>
              </a:path>
              <a:path w="2167242" h="2302542" stroke="0" extrusionOk="0">
                <a:moveTo>
                  <a:pt x="172880" y="1768653"/>
                </a:moveTo>
                <a:cubicBezTo>
                  <a:pt x="437794" y="2252456"/>
                  <a:pt x="1053089" y="2437374"/>
                  <a:pt x="1537464" y="2224740"/>
                </a:cubicBezTo>
                <a:cubicBezTo>
                  <a:pt x="2059030" y="2078308"/>
                  <a:pt x="2339044" y="1346087"/>
                  <a:pt x="2110201" y="924788"/>
                </a:cubicBezTo>
                <a:cubicBezTo>
                  <a:pt x="2029893" y="641019"/>
                  <a:pt x="1712302" y="412310"/>
                  <a:pt x="1417662" y="195994"/>
                </a:cubicBezTo>
                <a:cubicBezTo>
                  <a:pt x="1228695" y="81446"/>
                  <a:pt x="968795" y="-1265"/>
                  <a:pt x="772414" y="1053"/>
                </a:cubicBezTo>
                <a:cubicBezTo>
                  <a:pt x="617156" y="-18095"/>
                  <a:pt x="492804" y="58541"/>
                  <a:pt x="373075" y="176553"/>
                </a:cubicBezTo>
                <a:cubicBezTo>
                  <a:pt x="303465" y="233670"/>
                  <a:pt x="204498" y="305454"/>
                  <a:pt x="164999" y="403020"/>
                </a:cubicBezTo>
                <a:cubicBezTo>
                  <a:pt x="28626" y="600466"/>
                  <a:pt x="-41082" y="1002300"/>
                  <a:pt x="8941" y="1267378"/>
                </a:cubicBezTo>
                <a:cubicBezTo>
                  <a:pt x="10351" y="1444097"/>
                  <a:pt x="84920" y="1649026"/>
                  <a:pt x="172880" y="1769178"/>
                </a:cubicBezTo>
                <a:cubicBezTo>
                  <a:pt x="172914" y="1768987"/>
                  <a:pt x="172903" y="1768875"/>
                  <a:pt x="172880" y="1768653"/>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3" name="!!foto2">
            <a:extLst>
              <a:ext uri="{FF2B5EF4-FFF2-40B4-BE49-F238E27FC236}">
                <a16:creationId xmlns:a16="http://schemas.microsoft.com/office/drawing/2014/main" id="{B65B537B-C80A-7A99-8D83-2146763194F4}"/>
              </a:ext>
            </a:extLst>
          </p:cNvPr>
          <p:cNvSpPr/>
          <p:nvPr/>
        </p:nvSpPr>
        <p:spPr>
          <a:xfrm rot="10800000">
            <a:off x="3479914" y="2159038"/>
            <a:ext cx="2325526" cy="2419356"/>
          </a:xfrm>
          <a:custGeom>
            <a:avLst/>
            <a:gdLst>
              <a:gd name="connsiteX0" fmla="*/ 1146226 w 2325526"/>
              <a:gd name="connsiteY0" fmla="*/ 4384 h 2419356"/>
              <a:gd name="connsiteX1" fmla="*/ 119545 w 2325526"/>
              <a:gd name="connsiteY1" fmla="*/ 794073 h 2419356"/>
              <a:gd name="connsiteX2" fmla="*/ 17330 w 2325526"/>
              <a:gd name="connsiteY2" fmla="*/ 1528531 h 2419356"/>
              <a:gd name="connsiteX3" fmla="*/ 893162 w 2325526"/>
              <a:gd name="connsiteY3" fmla="*/ 2399415 h 2419356"/>
              <a:gd name="connsiteX4" fmla="*/ 2057502 w 2325526"/>
              <a:gd name="connsiteY4" fmla="*/ 1953051 h 2419356"/>
              <a:gd name="connsiteX5" fmla="*/ 2296141 w 2325526"/>
              <a:gd name="connsiteY5" fmla="*/ 1432087 h 2419356"/>
              <a:gd name="connsiteX6" fmla="*/ 2292431 w 2325526"/>
              <a:gd name="connsiteY6" fmla="*/ 853011 h 2419356"/>
              <a:gd name="connsiteX7" fmla="*/ 2095009 w 2325526"/>
              <a:gd name="connsiteY7" fmla="*/ 474240 h 2419356"/>
              <a:gd name="connsiteX8" fmla="*/ 1717885 w 2325526"/>
              <a:gd name="connsiteY8" fmla="*/ 122673 h 2419356"/>
              <a:gd name="connsiteX9" fmla="*/ 1212171 w 2325526"/>
              <a:gd name="connsiteY9" fmla="*/ 262 h 2419356"/>
              <a:gd name="connsiteX10" fmla="*/ 1146226 w 2325526"/>
              <a:gd name="connsiteY10" fmla="*/ 4384 h 2419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5526" h="2419356" fill="none" extrusionOk="0">
                <a:moveTo>
                  <a:pt x="1146226" y="4384"/>
                </a:moveTo>
                <a:cubicBezTo>
                  <a:pt x="659146" y="3809"/>
                  <a:pt x="327006" y="333106"/>
                  <a:pt x="119545" y="794073"/>
                </a:cubicBezTo>
                <a:cubicBezTo>
                  <a:pt x="26331" y="1007908"/>
                  <a:pt x="-21801" y="1261413"/>
                  <a:pt x="17330" y="1528531"/>
                </a:cubicBezTo>
                <a:cubicBezTo>
                  <a:pt x="78007" y="1895828"/>
                  <a:pt x="517962" y="2365608"/>
                  <a:pt x="893162" y="2399415"/>
                </a:cubicBezTo>
                <a:cubicBezTo>
                  <a:pt x="1293723" y="2471050"/>
                  <a:pt x="1756774" y="2326670"/>
                  <a:pt x="2057502" y="1953051"/>
                </a:cubicBezTo>
                <a:cubicBezTo>
                  <a:pt x="2176961" y="1831491"/>
                  <a:pt x="2224752" y="1623685"/>
                  <a:pt x="2296141" y="1432087"/>
                </a:cubicBezTo>
                <a:cubicBezTo>
                  <a:pt x="2323173" y="1223544"/>
                  <a:pt x="2346031" y="1075732"/>
                  <a:pt x="2292431" y="853011"/>
                </a:cubicBezTo>
                <a:cubicBezTo>
                  <a:pt x="2248803" y="712611"/>
                  <a:pt x="2153804" y="601262"/>
                  <a:pt x="2095009" y="474240"/>
                </a:cubicBezTo>
                <a:cubicBezTo>
                  <a:pt x="2015643" y="318210"/>
                  <a:pt x="1867678" y="180130"/>
                  <a:pt x="1717885" y="122673"/>
                </a:cubicBezTo>
                <a:cubicBezTo>
                  <a:pt x="1543681" y="35362"/>
                  <a:pt x="1385963" y="10699"/>
                  <a:pt x="1212171" y="262"/>
                </a:cubicBezTo>
                <a:cubicBezTo>
                  <a:pt x="1189706" y="936"/>
                  <a:pt x="1170025" y="2784"/>
                  <a:pt x="1146226" y="4384"/>
                </a:cubicBezTo>
                <a:close/>
              </a:path>
              <a:path w="2325526" h="2419356" stroke="0" extrusionOk="0">
                <a:moveTo>
                  <a:pt x="1146226" y="4384"/>
                </a:moveTo>
                <a:cubicBezTo>
                  <a:pt x="659260" y="41923"/>
                  <a:pt x="282866" y="365813"/>
                  <a:pt x="119545" y="794073"/>
                </a:cubicBezTo>
                <a:cubicBezTo>
                  <a:pt x="-2977" y="1038220"/>
                  <a:pt x="181" y="1304292"/>
                  <a:pt x="17330" y="1528531"/>
                </a:cubicBezTo>
                <a:cubicBezTo>
                  <a:pt x="154750" y="1915988"/>
                  <a:pt x="538785" y="2294975"/>
                  <a:pt x="893162" y="2399415"/>
                </a:cubicBezTo>
                <a:cubicBezTo>
                  <a:pt x="1349460" y="2458634"/>
                  <a:pt x="1778486" y="2284306"/>
                  <a:pt x="2057502" y="1953051"/>
                </a:cubicBezTo>
                <a:cubicBezTo>
                  <a:pt x="2190149" y="1797986"/>
                  <a:pt x="2286766" y="1643647"/>
                  <a:pt x="2296141" y="1432087"/>
                </a:cubicBezTo>
                <a:cubicBezTo>
                  <a:pt x="2328544" y="1241022"/>
                  <a:pt x="2351175" y="1024513"/>
                  <a:pt x="2292431" y="853011"/>
                </a:cubicBezTo>
                <a:cubicBezTo>
                  <a:pt x="2253177" y="705966"/>
                  <a:pt x="2152846" y="617598"/>
                  <a:pt x="2095009" y="474240"/>
                </a:cubicBezTo>
                <a:cubicBezTo>
                  <a:pt x="2019812" y="301153"/>
                  <a:pt x="1885914" y="212690"/>
                  <a:pt x="1717885" y="122673"/>
                </a:cubicBezTo>
                <a:cubicBezTo>
                  <a:pt x="1586493" y="22974"/>
                  <a:pt x="1383675" y="2185"/>
                  <a:pt x="1212171" y="262"/>
                </a:cubicBezTo>
                <a:cubicBezTo>
                  <a:pt x="1188814" y="719"/>
                  <a:pt x="1167272" y="283"/>
                  <a:pt x="1146226" y="4384"/>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graffiti">
            <a:extLst>
              <a:ext uri="{FF2B5EF4-FFF2-40B4-BE49-F238E27FC236}">
                <a16:creationId xmlns:a16="http://schemas.microsoft.com/office/drawing/2014/main" id="{88918828-8150-9D40-0BC2-011F6E52355C}"/>
              </a:ext>
            </a:extLst>
          </p:cNvPr>
          <p:cNvSpPr/>
          <p:nvPr/>
        </p:nvSpPr>
        <p:spPr>
          <a:xfrm>
            <a:off x="5152806" y="1446641"/>
            <a:ext cx="5330644" cy="648000"/>
          </a:xfrm>
          <a:prstGeom prst="roundRect">
            <a:avLst/>
          </a:prstGeom>
          <a:solidFill>
            <a:srgbClr val="FF4B4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Graffiti ontdekken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5" name="!!fotoaanbevolen_elemnt">
            <a:extLst>
              <a:ext uri="{FF2B5EF4-FFF2-40B4-BE49-F238E27FC236}">
                <a16:creationId xmlns:a16="http://schemas.microsoft.com/office/drawing/2014/main" id="{1ECF49C9-B8EB-4FC6-2B1F-A50CBDAF3F2A}"/>
              </a:ext>
            </a:extLst>
          </p:cNvPr>
          <p:cNvSpPr/>
          <p:nvPr/>
        </p:nvSpPr>
        <p:spPr>
          <a:xfrm>
            <a:off x="8217535" y="2337369"/>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fotoaanbevolen">
            <a:extLst>
              <a:ext uri="{FF2B5EF4-FFF2-40B4-BE49-F238E27FC236}">
                <a16:creationId xmlns:a16="http://schemas.microsoft.com/office/drawing/2014/main" id="{579661B9-CB6D-33ED-631A-708718205F5B}"/>
              </a:ext>
            </a:extLst>
          </p:cNvPr>
          <p:cNvSpPr/>
          <p:nvPr/>
        </p:nvSpPr>
        <p:spPr>
          <a:xfrm>
            <a:off x="8276442" y="2398654"/>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t="245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aanbevolendoorannelies">
            <a:extLst>
              <a:ext uri="{FF2B5EF4-FFF2-40B4-BE49-F238E27FC236}">
                <a16:creationId xmlns:a16="http://schemas.microsoft.com/office/drawing/2014/main" id="{B6EE6F9E-107F-EDDB-0B89-A18C556A3560}"/>
              </a:ext>
            </a:extLst>
          </p:cNvPr>
          <p:cNvGrpSpPr/>
          <p:nvPr/>
        </p:nvGrpSpPr>
        <p:grpSpPr>
          <a:xfrm>
            <a:off x="6172547" y="2331241"/>
            <a:ext cx="2160647" cy="606401"/>
            <a:chOff x="5982456" y="2977493"/>
            <a:chExt cx="2761552" cy="775049"/>
          </a:xfrm>
          <a:solidFill>
            <a:srgbClr val="FF4B4B"/>
          </a:solidFill>
        </p:grpSpPr>
        <p:sp>
          <p:nvSpPr>
            <p:cNvPr id="58" name="Vrije vorm: vorm 57">
              <a:extLst>
                <a:ext uri="{FF2B5EF4-FFF2-40B4-BE49-F238E27FC236}">
                  <a16:creationId xmlns:a16="http://schemas.microsoft.com/office/drawing/2014/main" id="{F4252913-26A0-BEEB-02E8-241AF74CA7E2}"/>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9" name="Graphic 5">
              <a:extLst>
                <a:ext uri="{FF2B5EF4-FFF2-40B4-BE49-F238E27FC236}">
                  <a16:creationId xmlns:a16="http://schemas.microsoft.com/office/drawing/2014/main" id="{5B228CDC-A53A-57B7-45AB-1878BCE7749B}"/>
                </a:ext>
              </a:extLst>
            </p:cNvPr>
            <p:cNvGrpSpPr/>
            <p:nvPr/>
          </p:nvGrpSpPr>
          <p:grpSpPr>
            <a:xfrm>
              <a:off x="6049169" y="3044168"/>
              <a:ext cx="2628164" cy="641604"/>
              <a:chOff x="6049169" y="3044168"/>
              <a:chExt cx="2628164" cy="641604"/>
            </a:xfrm>
            <a:grpFill/>
          </p:grpSpPr>
          <p:sp>
            <p:nvSpPr>
              <p:cNvPr id="60" name="Vrije vorm: vorm 59">
                <a:extLst>
                  <a:ext uri="{FF2B5EF4-FFF2-40B4-BE49-F238E27FC236}">
                    <a16:creationId xmlns:a16="http://schemas.microsoft.com/office/drawing/2014/main" id="{B474E9DB-EB78-ED9C-0979-366616C372D3}"/>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DABD59AA-8301-95F1-F2A9-F5B836747935}"/>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29A7BEAF-A17D-C6DF-DCBE-630D33EA6184}"/>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7F2A6776-1AED-EF85-E92E-711A8A817D8A}"/>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8DE0DA85-9E72-8406-C29E-A800887B8A8A}"/>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DED91054-065C-2E2B-8B41-43C29B61FD37}"/>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20674057-505E-BF35-1540-C6093F3B47C2}"/>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6CB1A2A8-500B-0572-310D-D9CD46491E9E}"/>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31D0A0EF-1D53-A62B-1685-6EE344DD9D1D}"/>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5B21E037-585B-EDD6-23CA-8EEC00583E2C}"/>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F7CC23DD-ED87-0AA1-84AD-E2528A1AA353}"/>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957F5AF7-CE95-991F-9F66-DB0779B693A4}"/>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F037D388-DB28-9D7D-2612-A39D051E30ED}"/>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379CDBBA-7377-188B-9030-64591E585328}"/>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E36777F9-A75B-8972-1EB2-7C0EC19FD848}"/>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1D1F40CD-A9FA-1CD5-576C-24181254CADE}"/>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3E2E2AD9-F585-F0AC-3E99-B9D8D6104F2B}"/>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04C16506-1052-C6D0-F885-FCAAB726D8B5}"/>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74C1093D-9588-50B7-7A22-178E4279F539}"/>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5285150E-3398-854E-8E19-437071D28A64}"/>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3D4764E7-3945-3A51-3C96-3031EBA774B3}"/>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D1422132-026F-C8AC-0573-1183BA1ED56E}"/>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grpSp>
        <p:nvGrpSpPr>
          <p:cNvPr id="83" name="!!link_vorigedia">
            <a:extLst>
              <a:ext uri="{FF2B5EF4-FFF2-40B4-BE49-F238E27FC236}">
                <a16:creationId xmlns:a16="http://schemas.microsoft.com/office/drawing/2014/main" id="{8C3C6EC0-A51F-EA21-0C52-8291BEE7C9ED}"/>
              </a:ext>
            </a:extLst>
          </p:cNvPr>
          <p:cNvGrpSpPr/>
          <p:nvPr/>
        </p:nvGrpSpPr>
        <p:grpSpPr>
          <a:xfrm>
            <a:off x="339796" y="5971556"/>
            <a:ext cx="972650" cy="608698"/>
            <a:chOff x="5264513" y="3352232"/>
            <a:chExt cx="972650" cy="608698"/>
          </a:xfrm>
        </p:grpSpPr>
        <p:grpSp>
          <p:nvGrpSpPr>
            <p:cNvPr id="84" name="!!pijlterug">
              <a:extLst>
                <a:ext uri="{FF2B5EF4-FFF2-40B4-BE49-F238E27FC236}">
                  <a16:creationId xmlns:a16="http://schemas.microsoft.com/office/drawing/2014/main" id="{4EA11F61-1F8C-B3A2-5998-0AA6DD337304}"/>
                </a:ext>
              </a:extLst>
            </p:cNvPr>
            <p:cNvGrpSpPr/>
            <p:nvPr/>
          </p:nvGrpSpPr>
          <p:grpSpPr>
            <a:xfrm>
              <a:off x="5319729" y="3392507"/>
              <a:ext cx="836061" cy="523220"/>
              <a:chOff x="5319729" y="2943256"/>
              <a:chExt cx="1553925" cy="972471"/>
            </a:xfrm>
          </p:grpSpPr>
          <p:sp>
            <p:nvSpPr>
              <p:cNvPr id="86" name="Vrije vorm: vorm 85">
                <a:extLst>
                  <a:ext uri="{FF2B5EF4-FFF2-40B4-BE49-F238E27FC236}">
                    <a16:creationId xmlns:a16="http://schemas.microsoft.com/office/drawing/2014/main" id="{B53AAAC5-B4FE-CD7E-B3E3-100324712F38}"/>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7" name="Graphic 19">
                <a:extLst>
                  <a:ext uri="{FF2B5EF4-FFF2-40B4-BE49-F238E27FC236}">
                    <a16:creationId xmlns:a16="http://schemas.microsoft.com/office/drawing/2014/main" id="{F95995BB-C856-1A3C-AE0B-6BAC4226419F}"/>
                  </a:ext>
                </a:extLst>
              </p:cNvPr>
              <p:cNvGrpSpPr/>
              <p:nvPr/>
            </p:nvGrpSpPr>
            <p:grpSpPr>
              <a:xfrm>
                <a:off x="5376853" y="3000226"/>
                <a:ext cx="1439731" cy="858354"/>
                <a:chOff x="5376853" y="3000226"/>
                <a:chExt cx="1439731" cy="858354"/>
              </a:xfrm>
            </p:grpSpPr>
            <p:grpSp>
              <p:nvGrpSpPr>
                <p:cNvPr id="88" name="Graphic 19">
                  <a:extLst>
                    <a:ext uri="{FF2B5EF4-FFF2-40B4-BE49-F238E27FC236}">
                      <a16:creationId xmlns:a16="http://schemas.microsoft.com/office/drawing/2014/main" id="{91F8E0DC-03C9-79A7-CE75-AB8554C3A4E6}"/>
                    </a:ext>
                  </a:extLst>
                </p:cNvPr>
                <p:cNvGrpSpPr/>
                <p:nvPr/>
              </p:nvGrpSpPr>
              <p:grpSpPr>
                <a:xfrm>
                  <a:off x="5378317" y="3000226"/>
                  <a:ext cx="1435193" cy="853806"/>
                  <a:chOff x="5378317" y="3000226"/>
                  <a:chExt cx="1435193" cy="853806"/>
                </a:xfrm>
              </p:grpSpPr>
              <p:sp>
                <p:nvSpPr>
                  <p:cNvPr id="91" name="Vrije vorm: vorm 90">
                    <a:extLst>
                      <a:ext uri="{FF2B5EF4-FFF2-40B4-BE49-F238E27FC236}">
                        <a16:creationId xmlns:a16="http://schemas.microsoft.com/office/drawing/2014/main" id="{3A5EAC5C-D645-9EC8-7E4E-1671A37E0676}"/>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F4B4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4FBEEBAB-AD9F-29F6-CF35-79E8F7F715E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3" name="Vrije vorm: vorm 92">
                    <a:extLst>
                      <a:ext uri="{FF2B5EF4-FFF2-40B4-BE49-F238E27FC236}">
                        <a16:creationId xmlns:a16="http://schemas.microsoft.com/office/drawing/2014/main" id="{D29DC2E0-CFFB-F49F-EF82-4D88C47CD50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8ABC213E-D456-5E5A-158A-375991610207}"/>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5" name="Vrije vorm: vorm 94">
                    <a:extLst>
                      <a:ext uri="{FF2B5EF4-FFF2-40B4-BE49-F238E27FC236}">
                        <a16:creationId xmlns:a16="http://schemas.microsoft.com/office/drawing/2014/main" id="{2884F184-7795-3A74-D946-E76317CE51A6}"/>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2D646218-77DE-2E26-0F96-C51ECEF12D6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9" name="Vrije vorm: vorm 88">
                  <a:extLst>
                    <a:ext uri="{FF2B5EF4-FFF2-40B4-BE49-F238E27FC236}">
                      <a16:creationId xmlns:a16="http://schemas.microsoft.com/office/drawing/2014/main" id="{6E2F7688-9557-D619-AB1A-ACBF478DBC1A}"/>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6D317B6C-625B-E966-0895-078694FCE97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5" name="!!linkvorigedia">
              <a:hlinkClick r:id="rId6" action="ppaction://hlinksldjump"/>
              <a:extLst>
                <a:ext uri="{FF2B5EF4-FFF2-40B4-BE49-F238E27FC236}">
                  <a16:creationId xmlns:a16="http://schemas.microsoft.com/office/drawing/2014/main" id="{8FCA2108-2EC2-3E78-8E88-B58300A078E6}"/>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97" name="!!#deeljezomer">
            <a:hlinkClick r:id="rId7" action="ppaction://hlinksldjump"/>
            <a:extLst>
              <a:ext uri="{FF2B5EF4-FFF2-40B4-BE49-F238E27FC236}">
                <a16:creationId xmlns:a16="http://schemas.microsoft.com/office/drawing/2014/main" id="{DD6D2C25-A7FC-2592-D585-F23979F8A1E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4889707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1+#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fill="hold"/>
                                        <p:tgtEl>
                                          <p:spTgt spid="47"/>
                                        </p:tgtEl>
                                        <p:attrNameLst>
                                          <p:attrName>ppt_x</p:attrName>
                                        </p:attrNameLst>
                                      </p:cBhvr>
                                      <p:tavLst>
                                        <p:tav tm="0">
                                          <p:val>
                                            <p:strVal val="1+#ppt_w/2"/>
                                          </p:val>
                                        </p:tav>
                                        <p:tav tm="100000">
                                          <p:val>
                                            <p:strVal val="#ppt_x"/>
                                          </p:val>
                                        </p:tav>
                                      </p:tavLst>
                                    </p:anim>
                                    <p:anim calcmode="lin" valueType="num">
                                      <p:cBhvr additive="base">
                                        <p:cTn id="12" dur="500" fill="hold"/>
                                        <p:tgtEl>
                                          <p:spTgt spid="47"/>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5"/>
                                        </p:tgtEl>
                                        <p:attrNameLst>
                                          <p:attrName>style.visibility</p:attrName>
                                        </p:attrNameLst>
                                      </p:cBhvr>
                                      <p:to>
                                        <p:strVal val="visible"/>
                                      </p:to>
                                    </p:set>
                                    <p:anim calcmode="lin" valueType="num">
                                      <p:cBhvr>
                                        <p:cTn id="20" dur="500" fill="hold"/>
                                        <p:tgtEl>
                                          <p:spTgt spid="55"/>
                                        </p:tgtEl>
                                        <p:attrNameLst>
                                          <p:attrName>ppt_w</p:attrName>
                                        </p:attrNameLst>
                                      </p:cBhvr>
                                      <p:tavLst>
                                        <p:tav tm="0">
                                          <p:val>
                                            <p:fltVal val="0"/>
                                          </p:val>
                                        </p:tav>
                                        <p:tav tm="100000">
                                          <p:val>
                                            <p:strVal val="#ppt_w"/>
                                          </p:val>
                                        </p:tav>
                                      </p:tavLst>
                                    </p:anim>
                                    <p:anim calcmode="lin" valueType="num">
                                      <p:cBhvr>
                                        <p:cTn id="21" dur="500" fill="hold"/>
                                        <p:tgtEl>
                                          <p:spTgt spid="55"/>
                                        </p:tgtEl>
                                        <p:attrNameLst>
                                          <p:attrName>ppt_h</p:attrName>
                                        </p:attrNameLst>
                                      </p:cBhvr>
                                      <p:tavLst>
                                        <p:tav tm="0">
                                          <p:val>
                                            <p:fltVal val="0"/>
                                          </p:val>
                                        </p:tav>
                                        <p:tav tm="100000">
                                          <p:val>
                                            <p:strVal val="#ppt_h"/>
                                          </p:val>
                                        </p:tav>
                                      </p:tavLst>
                                    </p:anim>
                                    <p:animEffect transition="in" filter="fade">
                                      <p:cBhvr>
                                        <p:cTn id="22" dur="500"/>
                                        <p:tgtEl>
                                          <p:spTgt spid="5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6"/>
                                        </p:tgtEl>
                                        <p:attrNameLst>
                                          <p:attrName>style.visibility</p:attrName>
                                        </p:attrNameLst>
                                      </p:cBhvr>
                                      <p:to>
                                        <p:strVal val="visible"/>
                                      </p:to>
                                    </p:set>
                                    <p:anim calcmode="lin" valueType="num">
                                      <p:cBhvr>
                                        <p:cTn id="25" dur="500" fill="hold"/>
                                        <p:tgtEl>
                                          <p:spTgt spid="56"/>
                                        </p:tgtEl>
                                        <p:attrNameLst>
                                          <p:attrName>ppt_w</p:attrName>
                                        </p:attrNameLst>
                                      </p:cBhvr>
                                      <p:tavLst>
                                        <p:tav tm="0">
                                          <p:val>
                                            <p:fltVal val="0"/>
                                          </p:val>
                                        </p:tav>
                                        <p:tav tm="100000">
                                          <p:val>
                                            <p:strVal val="#ppt_w"/>
                                          </p:val>
                                        </p:tav>
                                      </p:tavLst>
                                    </p:anim>
                                    <p:anim calcmode="lin" valueType="num">
                                      <p:cBhvr>
                                        <p:cTn id="26" dur="500" fill="hold"/>
                                        <p:tgtEl>
                                          <p:spTgt spid="56"/>
                                        </p:tgtEl>
                                        <p:attrNameLst>
                                          <p:attrName>ppt_h</p:attrName>
                                        </p:attrNameLst>
                                      </p:cBhvr>
                                      <p:tavLst>
                                        <p:tav tm="0">
                                          <p:val>
                                            <p:fltVal val="0"/>
                                          </p:val>
                                        </p:tav>
                                        <p:tav tm="100000">
                                          <p:val>
                                            <p:strVal val="#ppt_h"/>
                                          </p:val>
                                        </p:tav>
                                      </p:tavLst>
                                    </p:anim>
                                    <p:animEffect transition="in" filter="fade">
                                      <p:cBhvr>
                                        <p:cTn id="27" dur="500"/>
                                        <p:tgtEl>
                                          <p:spTgt spid="56"/>
                                        </p:tgtEl>
                                      </p:cBhvr>
                                    </p:animEffect>
                                  </p:childTnLst>
                                </p:cTn>
                              </p:par>
                              <p:par>
                                <p:cTn id="28" presetID="6" presetClass="emph" presetSubtype="0" autoRev="1" fill="hold" grpId="1" nodeType="withEffect">
                                  <p:stCondLst>
                                    <p:cond delay="400"/>
                                  </p:stCondLst>
                                  <p:childTnLst>
                                    <p:animScale>
                                      <p:cBhvr>
                                        <p:cTn id="29" dur="200" fill="hold"/>
                                        <p:tgtEl>
                                          <p:spTgt spid="55"/>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6"/>
                                        </p:tgtEl>
                                      </p:cBhvr>
                                      <p:by x="105000" y="105000"/>
                                    </p:animScale>
                                  </p:childTnLst>
                                </p:cTn>
                              </p:par>
                              <p:par>
                                <p:cTn id="32" presetID="6" presetClass="emph" presetSubtype="0" autoRev="1" fill="hold" nodeType="withEffect">
                                  <p:stCondLst>
                                    <p:cond delay="400"/>
                                  </p:stCondLst>
                                  <p:childTnLst>
                                    <p:animScale>
                                      <p:cBhvr>
                                        <p:cTn id="33" dur="200" fill="hold"/>
                                        <p:tgtEl>
                                          <p:spTgt spid="57"/>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45"/>
                                        </p:tgtEl>
                                        <p:attrNameLst>
                                          <p:attrName>style.visibility</p:attrName>
                                        </p:attrNameLst>
                                      </p:cBhvr>
                                      <p:to>
                                        <p:strVal val="visible"/>
                                      </p:to>
                                    </p:set>
                                    <p:anim calcmode="lin" valueType="num">
                                      <p:cBhvr additive="base">
                                        <p:cTn id="36" dur="500" fill="hold"/>
                                        <p:tgtEl>
                                          <p:spTgt spid="45"/>
                                        </p:tgtEl>
                                        <p:attrNameLst>
                                          <p:attrName>ppt_x</p:attrName>
                                        </p:attrNameLst>
                                      </p:cBhvr>
                                      <p:tavLst>
                                        <p:tav tm="0">
                                          <p:val>
                                            <p:strVal val="1+#ppt_w/2"/>
                                          </p:val>
                                        </p:tav>
                                        <p:tav tm="100000">
                                          <p:val>
                                            <p:strVal val="#ppt_x"/>
                                          </p:val>
                                        </p:tav>
                                      </p:tavLst>
                                    </p:anim>
                                    <p:anim calcmode="lin" valueType="num">
                                      <p:cBhvr additive="base">
                                        <p:cTn id="37" dur="500" fill="hold"/>
                                        <p:tgtEl>
                                          <p:spTgt spid="45"/>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44"/>
                                        </p:tgtEl>
                                        <p:attrNameLst>
                                          <p:attrName>style.visibility</p:attrName>
                                        </p:attrNameLst>
                                      </p:cBhvr>
                                      <p:to>
                                        <p:strVal val="visible"/>
                                      </p:to>
                                    </p:set>
                                    <p:anim calcmode="lin" valueType="num">
                                      <p:cBhvr additive="base">
                                        <p:cTn id="40" dur="500" fill="hold"/>
                                        <p:tgtEl>
                                          <p:spTgt spid="44"/>
                                        </p:tgtEl>
                                        <p:attrNameLst>
                                          <p:attrName>ppt_x</p:attrName>
                                        </p:attrNameLst>
                                      </p:cBhvr>
                                      <p:tavLst>
                                        <p:tav tm="0">
                                          <p:val>
                                            <p:strVal val="1+#ppt_w/2"/>
                                          </p:val>
                                        </p:tav>
                                        <p:tav tm="100000">
                                          <p:val>
                                            <p:strVal val="#ppt_x"/>
                                          </p:val>
                                        </p:tav>
                                      </p:tavLst>
                                    </p:anim>
                                    <p:anim calcmode="lin" valueType="num">
                                      <p:cBhvr additive="base">
                                        <p:cTn id="41" dur="500" fill="hold"/>
                                        <p:tgtEl>
                                          <p:spTgt spid="44"/>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7"/>
                                        </p:tgtEl>
                                        <p:attrNameLst>
                                          <p:attrName>style.visibility</p:attrName>
                                        </p:attrNameLst>
                                      </p:cBhvr>
                                      <p:to>
                                        <p:strVal val="visible"/>
                                      </p:to>
                                    </p:set>
                                    <p:anim calcmode="lin" valueType="num">
                                      <p:cBhvr>
                                        <p:cTn id="44" dur="500" fill="hold"/>
                                        <p:tgtEl>
                                          <p:spTgt spid="97"/>
                                        </p:tgtEl>
                                        <p:attrNameLst>
                                          <p:attrName>ppt_w</p:attrName>
                                        </p:attrNameLst>
                                      </p:cBhvr>
                                      <p:tavLst>
                                        <p:tav tm="0">
                                          <p:val>
                                            <p:fltVal val="0"/>
                                          </p:val>
                                        </p:tav>
                                        <p:tav tm="100000">
                                          <p:val>
                                            <p:strVal val="#ppt_w"/>
                                          </p:val>
                                        </p:tav>
                                      </p:tavLst>
                                    </p:anim>
                                    <p:anim calcmode="lin" valueType="num">
                                      <p:cBhvr>
                                        <p:cTn id="45" dur="500" fill="hold"/>
                                        <p:tgtEl>
                                          <p:spTgt spid="97"/>
                                        </p:tgtEl>
                                        <p:attrNameLst>
                                          <p:attrName>ppt_h</p:attrName>
                                        </p:attrNameLst>
                                      </p:cBhvr>
                                      <p:tavLst>
                                        <p:tav tm="0">
                                          <p:val>
                                            <p:fltVal val="0"/>
                                          </p:val>
                                        </p:tav>
                                        <p:tav tm="100000">
                                          <p:val>
                                            <p:strVal val="#ppt_h"/>
                                          </p:val>
                                        </p:tav>
                                      </p:tavLst>
                                    </p:anim>
                                    <p:anim calcmode="lin" valueType="num">
                                      <p:cBhvr>
                                        <p:cTn id="46" dur="500" fill="hold"/>
                                        <p:tgtEl>
                                          <p:spTgt spid="97"/>
                                        </p:tgtEl>
                                        <p:attrNameLst>
                                          <p:attrName>style.rotation</p:attrName>
                                        </p:attrNameLst>
                                      </p:cBhvr>
                                      <p:tavLst>
                                        <p:tav tm="0">
                                          <p:val>
                                            <p:fltVal val="360"/>
                                          </p:val>
                                        </p:tav>
                                        <p:tav tm="100000">
                                          <p:val>
                                            <p:fltVal val="0"/>
                                          </p:val>
                                        </p:tav>
                                      </p:tavLst>
                                    </p:anim>
                                    <p:animEffect transition="in" filter="fade">
                                      <p:cBhvr>
                                        <p:cTn id="47" dur="500"/>
                                        <p:tgtEl>
                                          <p:spTgt spid="97"/>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7"/>
                                        </p:tgtEl>
                                        <p:attrNameLst>
                                          <p:attrName>r</p:attrName>
                                        </p:attrNameLst>
                                      </p:cBhvr>
                                    </p:animRot>
                                    <p:animRot by="-240000">
                                      <p:cBhvr>
                                        <p:cTn id="50" dur="100" fill="hold">
                                          <p:stCondLst>
                                            <p:cond delay="100"/>
                                          </p:stCondLst>
                                        </p:cTn>
                                        <p:tgtEl>
                                          <p:spTgt spid="97"/>
                                        </p:tgtEl>
                                        <p:attrNameLst>
                                          <p:attrName>r</p:attrName>
                                        </p:attrNameLst>
                                      </p:cBhvr>
                                    </p:animRot>
                                    <p:animRot by="240000">
                                      <p:cBhvr>
                                        <p:cTn id="51" dur="100" fill="hold">
                                          <p:stCondLst>
                                            <p:cond delay="200"/>
                                          </p:stCondLst>
                                        </p:cTn>
                                        <p:tgtEl>
                                          <p:spTgt spid="97"/>
                                        </p:tgtEl>
                                        <p:attrNameLst>
                                          <p:attrName>r</p:attrName>
                                        </p:attrNameLst>
                                      </p:cBhvr>
                                    </p:animRot>
                                    <p:animRot by="-240000">
                                      <p:cBhvr>
                                        <p:cTn id="52" dur="100" fill="hold">
                                          <p:stCondLst>
                                            <p:cond delay="300"/>
                                          </p:stCondLst>
                                        </p:cTn>
                                        <p:tgtEl>
                                          <p:spTgt spid="97"/>
                                        </p:tgtEl>
                                        <p:attrNameLst>
                                          <p:attrName>r</p:attrName>
                                        </p:attrNameLst>
                                      </p:cBhvr>
                                    </p:animRot>
                                    <p:animRot by="120000">
                                      <p:cBhvr>
                                        <p:cTn id="53" dur="100" fill="hold">
                                          <p:stCondLst>
                                            <p:cond delay="400"/>
                                          </p:stCondLst>
                                        </p:cTn>
                                        <p:tgtEl>
                                          <p:spTgt spid="9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44" grpId="0"/>
      <p:bldP spid="45" grpId="0"/>
      <p:bldP spid="55" grpId="0" animBg="1"/>
      <p:bldP spid="55" grpId="1" animBg="1"/>
      <p:bldP spid="56" grpId="0" animBg="1"/>
      <p:bldP spid="56" grpId="1" animBg="1"/>
    </p:bldLst>
  </p:timing>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BG_achter">
            <a:extLst>
              <a:ext uri="{FF2B5EF4-FFF2-40B4-BE49-F238E27FC236}">
                <a16:creationId xmlns:a16="http://schemas.microsoft.com/office/drawing/2014/main" id="{8B0A9D3F-D661-4ED9-AABB-4A5F5E662E1E}"/>
              </a:ext>
            </a:extLst>
          </p:cNvPr>
          <p:cNvSpPr/>
          <p:nvPr/>
        </p:nvSpPr>
        <p:spPr>
          <a:xfrm>
            <a:off x="193151" y="197708"/>
            <a:ext cx="11780108" cy="6462584"/>
          </a:xfrm>
          <a:prstGeom prst="rect">
            <a:avLst/>
          </a:prstGeom>
          <a:solidFill>
            <a:srgbClr val="E2CF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5" name="Groep 4">
            <a:extLst>
              <a:ext uri="{FF2B5EF4-FFF2-40B4-BE49-F238E27FC236}">
                <a16:creationId xmlns:a16="http://schemas.microsoft.com/office/drawing/2014/main" id="{C644CFEB-3F08-71E1-8E74-B668DAB0CC63}"/>
              </a:ext>
            </a:extLst>
          </p:cNvPr>
          <p:cNvGrpSpPr/>
          <p:nvPr/>
        </p:nvGrpSpPr>
        <p:grpSpPr>
          <a:xfrm>
            <a:off x="193151" y="4920343"/>
            <a:ext cx="11780108" cy="1748675"/>
            <a:chOff x="2853383" y="4796135"/>
            <a:chExt cx="9144000" cy="1872883"/>
          </a:xfrm>
          <a:solidFill>
            <a:srgbClr val="EBDED1"/>
          </a:solidFill>
        </p:grpSpPr>
        <p:sp>
          <p:nvSpPr>
            <p:cNvPr id="6" name="Vrije vorm: vorm 5">
              <a:extLst>
                <a:ext uri="{FF2B5EF4-FFF2-40B4-BE49-F238E27FC236}">
                  <a16:creationId xmlns:a16="http://schemas.microsoft.com/office/drawing/2014/main" id="{ECF593C8-18F5-461C-1B1E-080718CEDA3C}"/>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Vrije vorm: vorm 6">
              <a:extLst>
                <a:ext uri="{FF2B5EF4-FFF2-40B4-BE49-F238E27FC236}">
                  <a16:creationId xmlns:a16="http://schemas.microsoft.com/office/drawing/2014/main" id="{6B93BE7E-5527-EEB1-B20F-74BBE1225D81}"/>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22" name="!!cirkelobstakelruns">
            <a:extLst>
              <a:ext uri="{FF2B5EF4-FFF2-40B4-BE49-F238E27FC236}">
                <a16:creationId xmlns:a16="http://schemas.microsoft.com/office/drawing/2014/main" id="{DAD7E791-47A1-1F2D-07D7-6A0ED6A3DB74}"/>
              </a:ext>
            </a:extLst>
          </p:cNvPr>
          <p:cNvSpPr/>
          <p:nvPr/>
        </p:nvSpPr>
        <p:spPr>
          <a:xfrm>
            <a:off x="0" y="0"/>
            <a:ext cx="4924536" cy="5231960"/>
          </a:xfrm>
          <a:custGeom>
            <a:avLst/>
            <a:gdLst>
              <a:gd name="connsiteX0" fmla="*/ 392828 w 4924536"/>
              <a:gd name="connsiteY0" fmla="*/ 4018830 h 5231960"/>
              <a:gd name="connsiteX1" fmla="*/ 3493517 w 4924536"/>
              <a:gd name="connsiteY1" fmla="*/ 5055176 h 5231960"/>
              <a:gd name="connsiteX2" fmla="*/ 4794924 w 4924536"/>
              <a:gd name="connsiteY2" fmla="*/ 2101353 h 5231960"/>
              <a:gd name="connsiteX3" fmla="*/ 3221297 w 4924536"/>
              <a:gd name="connsiteY3" fmla="*/ 445348 h 5231960"/>
              <a:gd name="connsiteX4" fmla="*/ 1755126 w 4924536"/>
              <a:gd name="connsiteY4" fmla="*/ 2394 h 5231960"/>
              <a:gd name="connsiteX5" fmla="*/ 847724 w 4924536"/>
              <a:gd name="connsiteY5" fmla="*/ 401173 h 5231960"/>
              <a:gd name="connsiteX6" fmla="*/ 374920 w 4924536"/>
              <a:gd name="connsiteY6" fmla="*/ 915764 h 5231960"/>
              <a:gd name="connsiteX7" fmla="*/ 20316 w 4924536"/>
              <a:gd name="connsiteY7" fmla="*/ 2879804 h 5231960"/>
              <a:gd name="connsiteX8" fmla="*/ 392828 w 4924536"/>
              <a:gd name="connsiteY8" fmla="*/ 4020023 h 5231960"/>
              <a:gd name="connsiteX9" fmla="*/ 392828 w 4924536"/>
              <a:gd name="connsiteY9" fmla="*/ 4018830 h 523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4536" h="5231960" fill="none" extrusionOk="0">
                <a:moveTo>
                  <a:pt x="392828" y="4018830"/>
                </a:moveTo>
                <a:cubicBezTo>
                  <a:pt x="879584" y="4878667"/>
                  <a:pt x="2262501" y="5521311"/>
                  <a:pt x="3493517" y="5055176"/>
                </a:cubicBezTo>
                <a:cubicBezTo>
                  <a:pt x="4548065" y="4597777"/>
                  <a:pt x="5213699" y="3275970"/>
                  <a:pt x="4794924" y="2101353"/>
                </a:cubicBezTo>
                <a:cubicBezTo>
                  <a:pt x="4573778" y="1329478"/>
                  <a:pt x="3909912" y="721538"/>
                  <a:pt x="3221297" y="445348"/>
                </a:cubicBezTo>
                <a:cubicBezTo>
                  <a:pt x="2698172" y="216290"/>
                  <a:pt x="2209044" y="-1702"/>
                  <a:pt x="1755126" y="2394"/>
                </a:cubicBezTo>
                <a:cubicBezTo>
                  <a:pt x="1410945" y="26942"/>
                  <a:pt x="1086247" y="159627"/>
                  <a:pt x="847724" y="401173"/>
                </a:cubicBezTo>
                <a:cubicBezTo>
                  <a:pt x="650972" y="530210"/>
                  <a:pt x="526251" y="697644"/>
                  <a:pt x="374920" y="915764"/>
                </a:cubicBezTo>
                <a:cubicBezTo>
                  <a:pt x="80186" y="1501329"/>
                  <a:pt x="-57680" y="2278142"/>
                  <a:pt x="20316" y="2879804"/>
                </a:cubicBezTo>
                <a:cubicBezTo>
                  <a:pt x="8903" y="3251489"/>
                  <a:pt x="147062" y="3673105"/>
                  <a:pt x="392828" y="4020023"/>
                </a:cubicBezTo>
                <a:cubicBezTo>
                  <a:pt x="392822" y="4019595"/>
                  <a:pt x="392900" y="4019370"/>
                  <a:pt x="392828" y="4018830"/>
                </a:cubicBezTo>
                <a:close/>
              </a:path>
              <a:path w="4924536" h="5231960" stroke="0" extrusionOk="0">
                <a:moveTo>
                  <a:pt x="392828" y="4018830"/>
                </a:moveTo>
                <a:cubicBezTo>
                  <a:pt x="983173" y="5199337"/>
                  <a:pt x="2387901" y="5555536"/>
                  <a:pt x="3493517" y="5055176"/>
                </a:cubicBezTo>
                <a:cubicBezTo>
                  <a:pt x="4688730" y="4736828"/>
                  <a:pt x="5251520" y="3152963"/>
                  <a:pt x="4794924" y="2101353"/>
                </a:cubicBezTo>
                <a:cubicBezTo>
                  <a:pt x="4531357" y="1382178"/>
                  <a:pt x="3891082" y="926008"/>
                  <a:pt x="3221297" y="445348"/>
                </a:cubicBezTo>
                <a:cubicBezTo>
                  <a:pt x="2854534" y="177405"/>
                  <a:pt x="2207314" y="-4744"/>
                  <a:pt x="1755126" y="2394"/>
                </a:cubicBezTo>
                <a:cubicBezTo>
                  <a:pt x="1403074" y="-37136"/>
                  <a:pt x="1102233" y="152663"/>
                  <a:pt x="847724" y="401173"/>
                </a:cubicBezTo>
                <a:cubicBezTo>
                  <a:pt x="691312" y="521512"/>
                  <a:pt x="485110" y="711691"/>
                  <a:pt x="374920" y="915764"/>
                </a:cubicBezTo>
                <a:cubicBezTo>
                  <a:pt x="56935" y="1411740"/>
                  <a:pt x="-118153" y="2292361"/>
                  <a:pt x="20316" y="2879804"/>
                </a:cubicBezTo>
                <a:cubicBezTo>
                  <a:pt x="6805" y="3281515"/>
                  <a:pt x="184813" y="3681248"/>
                  <a:pt x="392828" y="4020023"/>
                </a:cubicBezTo>
                <a:cubicBezTo>
                  <a:pt x="392923" y="4019878"/>
                  <a:pt x="392752" y="4019022"/>
                  <a:pt x="392828" y="401883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3" name="!!fotoobstakelruns">
            <a:extLst>
              <a:ext uri="{FF2B5EF4-FFF2-40B4-BE49-F238E27FC236}">
                <a16:creationId xmlns:a16="http://schemas.microsoft.com/office/drawing/2014/main" id="{2C879DFC-68B0-9D8D-F370-290A48C20CDF}"/>
              </a:ext>
            </a:extLst>
          </p:cNvPr>
          <p:cNvSpPr/>
          <p:nvPr/>
        </p:nvSpPr>
        <p:spPr>
          <a:xfrm>
            <a:off x="123388" y="141174"/>
            <a:ext cx="4699280" cy="4992644"/>
          </a:xfrm>
          <a:custGeom>
            <a:avLst/>
            <a:gdLst>
              <a:gd name="connsiteX0" fmla="*/ 374860 w 4699280"/>
              <a:gd name="connsiteY0" fmla="*/ 3835004 h 4992644"/>
              <a:gd name="connsiteX1" fmla="*/ 3333718 w 4699280"/>
              <a:gd name="connsiteY1" fmla="*/ 4823946 h 4992644"/>
              <a:gd name="connsiteX2" fmla="*/ 4575596 w 4699280"/>
              <a:gd name="connsiteY2" fmla="*/ 2005234 h 4992644"/>
              <a:gd name="connsiteX3" fmla="*/ 3073950 w 4699280"/>
              <a:gd name="connsiteY3" fmla="*/ 424977 h 4992644"/>
              <a:gd name="connsiteX4" fmla="*/ 1674844 w 4699280"/>
              <a:gd name="connsiteY4" fmla="*/ 2285 h 4992644"/>
              <a:gd name="connsiteX5" fmla="*/ 808948 w 4699280"/>
              <a:gd name="connsiteY5" fmla="*/ 382823 h 4992644"/>
              <a:gd name="connsiteX6" fmla="*/ 357771 w 4699280"/>
              <a:gd name="connsiteY6" fmla="*/ 873876 h 4992644"/>
              <a:gd name="connsiteX7" fmla="*/ 19387 w 4699280"/>
              <a:gd name="connsiteY7" fmla="*/ 2748079 h 4992644"/>
              <a:gd name="connsiteX8" fmla="*/ 374860 w 4699280"/>
              <a:gd name="connsiteY8" fmla="*/ 3836142 h 4992644"/>
              <a:gd name="connsiteX9" fmla="*/ 374860 w 4699280"/>
              <a:gd name="connsiteY9" fmla="*/ 3835004 h 499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99280" h="4992644" fill="none" extrusionOk="0">
                <a:moveTo>
                  <a:pt x="374860" y="3835004"/>
                </a:moveTo>
                <a:cubicBezTo>
                  <a:pt x="934788" y="4773859"/>
                  <a:pt x="2232086" y="5267211"/>
                  <a:pt x="3333718" y="4823946"/>
                </a:cubicBezTo>
                <a:cubicBezTo>
                  <a:pt x="4345385" y="4386668"/>
                  <a:pt x="4977211" y="3163723"/>
                  <a:pt x="4575596" y="2005234"/>
                </a:cubicBezTo>
                <a:cubicBezTo>
                  <a:pt x="4399712" y="1237867"/>
                  <a:pt x="3728356" y="707190"/>
                  <a:pt x="3073950" y="424977"/>
                </a:cubicBezTo>
                <a:cubicBezTo>
                  <a:pt x="2626937" y="186118"/>
                  <a:pt x="2153631" y="-18532"/>
                  <a:pt x="1674844" y="2285"/>
                </a:cubicBezTo>
                <a:cubicBezTo>
                  <a:pt x="1341250" y="38345"/>
                  <a:pt x="987820" y="121452"/>
                  <a:pt x="808948" y="382823"/>
                </a:cubicBezTo>
                <a:cubicBezTo>
                  <a:pt x="622013" y="506690"/>
                  <a:pt x="506469" y="663243"/>
                  <a:pt x="357771" y="873876"/>
                </a:cubicBezTo>
                <a:cubicBezTo>
                  <a:pt x="131956" y="1480808"/>
                  <a:pt x="-53483" y="2169915"/>
                  <a:pt x="19387" y="2748079"/>
                </a:cubicBezTo>
                <a:cubicBezTo>
                  <a:pt x="139" y="3098232"/>
                  <a:pt x="163828" y="3505522"/>
                  <a:pt x="374860" y="3836142"/>
                </a:cubicBezTo>
                <a:cubicBezTo>
                  <a:pt x="374800" y="3835975"/>
                  <a:pt x="374892" y="3835568"/>
                  <a:pt x="374860" y="3835004"/>
                </a:cubicBezTo>
                <a:close/>
              </a:path>
              <a:path w="4699280" h="4992644" stroke="0" extrusionOk="0">
                <a:moveTo>
                  <a:pt x="374860" y="3835004"/>
                </a:moveTo>
                <a:cubicBezTo>
                  <a:pt x="953645" y="4853511"/>
                  <a:pt x="2283052" y="5286329"/>
                  <a:pt x="3333718" y="4823946"/>
                </a:cubicBezTo>
                <a:cubicBezTo>
                  <a:pt x="4449871" y="4485359"/>
                  <a:pt x="5012621" y="3006787"/>
                  <a:pt x="4575596" y="2005234"/>
                </a:cubicBezTo>
                <a:cubicBezTo>
                  <a:pt x="4406255" y="1394329"/>
                  <a:pt x="3713524" y="867431"/>
                  <a:pt x="3073950" y="424977"/>
                </a:cubicBezTo>
                <a:cubicBezTo>
                  <a:pt x="2732305" y="168271"/>
                  <a:pt x="2122247" y="-9514"/>
                  <a:pt x="1674844" y="2285"/>
                </a:cubicBezTo>
                <a:cubicBezTo>
                  <a:pt x="1341510" y="-21242"/>
                  <a:pt x="1067588" y="128022"/>
                  <a:pt x="808948" y="382823"/>
                </a:cubicBezTo>
                <a:cubicBezTo>
                  <a:pt x="653801" y="529287"/>
                  <a:pt x="446531" y="665005"/>
                  <a:pt x="357771" y="873876"/>
                </a:cubicBezTo>
                <a:cubicBezTo>
                  <a:pt x="64021" y="1290630"/>
                  <a:pt x="-99839" y="2179761"/>
                  <a:pt x="19387" y="2748079"/>
                </a:cubicBezTo>
                <a:cubicBezTo>
                  <a:pt x="-10872" y="3131582"/>
                  <a:pt x="176948" y="3517612"/>
                  <a:pt x="374860" y="3836142"/>
                </a:cubicBezTo>
                <a:cubicBezTo>
                  <a:pt x="374788" y="3835798"/>
                  <a:pt x="374894" y="3835294"/>
                  <a:pt x="374860" y="3835004"/>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5" name="!!foto1_element">
            <a:extLst>
              <a:ext uri="{FF2B5EF4-FFF2-40B4-BE49-F238E27FC236}">
                <a16:creationId xmlns:a16="http://schemas.microsoft.com/office/drawing/2014/main" id="{B9491AB9-2B0C-51B2-1EFD-011E4E342A1F}"/>
              </a:ext>
            </a:extLst>
          </p:cNvPr>
          <p:cNvSpPr/>
          <p:nvPr/>
        </p:nvSpPr>
        <p:spPr>
          <a:xfrm>
            <a:off x="2360721" y="3825539"/>
            <a:ext cx="3299334" cy="3505304"/>
          </a:xfrm>
          <a:custGeom>
            <a:avLst/>
            <a:gdLst>
              <a:gd name="connsiteX0" fmla="*/ 263186 w 3299334"/>
              <a:gd name="connsiteY0" fmla="*/ 2692532 h 3505304"/>
              <a:gd name="connsiteX1" fmla="*/ 2340581 w 3299334"/>
              <a:gd name="connsiteY1" fmla="*/ 3386862 h 3505304"/>
              <a:gd name="connsiteX2" fmla="*/ 3212496 w 3299334"/>
              <a:gd name="connsiteY2" fmla="*/ 1407862 h 3505304"/>
              <a:gd name="connsiteX3" fmla="*/ 2158200 w 3299334"/>
              <a:gd name="connsiteY3" fmla="*/ 298374 h 3505304"/>
              <a:gd name="connsiteX4" fmla="*/ 1175897 w 3299334"/>
              <a:gd name="connsiteY4" fmla="*/ 1604 h 3505304"/>
              <a:gd name="connsiteX5" fmla="*/ 567957 w 3299334"/>
              <a:gd name="connsiteY5" fmla="*/ 268777 h 3505304"/>
              <a:gd name="connsiteX6" fmla="*/ 251188 w 3299334"/>
              <a:gd name="connsiteY6" fmla="*/ 613543 h 3505304"/>
              <a:gd name="connsiteX7" fmla="*/ 13611 w 3299334"/>
              <a:gd name="connsiteY7" fmla="*/ 1929409 h 3505304"/>
              <a:gd name="connsiteX8" fmla="*/ 263186 w 3299334"/>
              <a:gd name="connsiteY8" fmla="*/ 2693331 h 3505304"/>
              <a:gd name="connsiteX9" fmla="*/ 263186 w 3299334"/>
              <a:gd name="connsiteY9" fmla="*/ 2692532 h 350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9334" h="3505304" fill="none" extrusionOk="0">
                <a:moveTo>
                  <a:pt x="263186" y="2692532"/>
                </a:moveTo>
                <a:cubicBezTo>
                  <a:pt x="626962" y="3315305"/>
                  <a:pt x="1489889" y="3699712"/>
                  <a:pt x="2340581" y="3386862"/>
                </a:cubicBezTo>
                <a:cubicBezTo>
                  <a:pt x="2919226" y="3099552"/>
                  <a:pt x="3494969" y="2230673"/>
                  <a:pt x="3212496" y="1407862"/>
                </a:cubicBezTo>
                <a:cubicBezTo>
                  <a:pt x="3090095" y="868147"/>
                  <a:pt x="2619855" y="481361"/>
                  <a:pt x="2158200" y="298374"/>
                </a:cubicBezTo>
                <a:cubicBezTo>
                  <a:pt x="1800183" y="147837"/>
                  <a:pt x="1464635" y="4557"/>
                  <a:pt x="1175897" y="1604"/>
                </a:cubicBezTo>
                <a:cubicBezTo>
                  <a:pt x="935759" y="41437"/>
                  <a:pt x="721742" y="103133"/>
                  <a:pt x="567957" y="268777"/>
                </a:cubicBezTo>
                <a:cubicBezTo>
                  <a:pt x="439828" y="358538"/>
                  <a:pt x="347845" y="470153"/>
                  <a:pt x="251188" y="613543"/>
                </a:cubicBezTo>
                <a:cubicBezTo>
                  <a:pt x="67849" y="1018128"/>
                  <a:pt x="-47604" y="1549433"/>
                  <a:pt x="13611" y="1929409"/>
                </a:cubicBezTo>
                <a:cubicBezTo>
                  <a:pt x="32512" y="2192818"/>
                  <a:pt x="112279" y="2461155"/>
                  <a:pt x="263186" y="2693331"/>
                </a:cubicBezTo>
                <a:cubicBezTo>
                  <a:pt x="263183" y="2693143"/>
                  <a:pt x="263205" y="2692713"/>
                  <a:pt x="263186" y="2692532"/>
                </a:cubicBezTo>
                <a:close/>
              </a:path>
              <a:path w="3299334" h="3505304" stroke="0" extrusionOk="0">
                <a:moveTo>
                  <a:pt x="263186" y="2692532"/>
                </a:moveTo>
                <a:cubicBezTo>
                  <a:pt x="657189" y="3494048"/>
                  <a:pt x="1585750" y="3770679"/>
                  <a:pt x="2340581" y="3386862"/>
                </a:cubicBezTo>
                <a:cubicBezTo>
                  <a:pt x="3144858" y="3178582"/>
                  <a:pt x="3550162" y="2065177"/>
                  <a:pt x="3212496" y="1407862"/>
                </a:cubicBezTo>
                <a:cubicBezTo>
                  <a:pt x="3096063" y="981206"/>
                  <a:pt x="2606544" y="635479"/>
                  <a:pt x="2158200" y="298374"/>
                </a:cubicBezTo>
                <a:cubicBezTo>
                  <a:pt x="1877879" y="123091"/>
                  <a:pt x="1462377" y="1990"/>
                  <a:pt x="1175897" y="1604"/>
                </a:cubicBezTo>
                <a:cubicBezTo>
                  <a:pt x="946457" y="10014"/>
                  <a:pt x="733785" y="107528"/>
                  <a:pt x="567957" y="268777"/>
                </a:cubicBezTo>
                <a:cubicBezTo>
                  <a:pt x="460118" y="365766"/>
                  <a:pt x="325514" y="477250"/>
                  <a:pt x="251188" y="613543"/>
                </a:cubicBezTo>
                <a:cubicBezTo>
                  <a:pt x="41326" y="927281"/>
                  <a:pt x="-45678" y="1515746"/>
                  <a:pt x="13611" y="1929409"/>
                </a:cubicBezTo>
                <a:cubicBezTo>
                  <a:pt x="24565" y="2198354"/>
                  <a:pt x="127421" y="2495417"/>
                  <a:pt x="263186" y="2693331"/>
                </a:cubicBezTo>
                <a:cubicBezTo>
                  <a:pt x="263237" y="2693142"/>
                  <a:pt x="263252" y="2692639"/>
                  <a:pt x="263186" y="2692532"/>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_elemnt">
            <a:extLst>
              <a:ext uri="{FF2B5EF4-FFF2-40B4-BE49-F238E27FC236}">
                <a16:creationId xmlns:a16="http://schemas.microsoft.com/office/drawing/2014/main" id="{533679C1-2189-2F50-6028-A4E9BB5D93B3}"/>
              </a:ext>
            </a:extLst>
          </p:cNvPr>
          <p:cNvSpPr/>
          <p:nvPr/>
        </p:nvSpPr>
        <p:spPr>
          <a:xfrm>
            <a:off x="3794388" y="423116"/>
            <a:ext cx="3385514" cy="3522116"/>
          </a:xfrm>
          <a:custGeom>
            <a:avLst/>
            <a:gdLst>
              <a:gd name="connsiteX0" fmla="*/ 1668683 w 3385514"/>
              <a:gd name="connsiteY0" fmla="*/ 6382 h 3522116"/>
              <a:gd name="connsiteX1" fmla="*/ 174034 w 3385514"/>
              <a:gd name="connsiteY1" fmla="*/ 1156017 h 3522116"/>
              <a:gd name="connsiteX2" fmla="*/ 25230 w 3385514"/>
              <a:gd name="connsiteY2" fmla="*/ 2225247 h 3522116"/>
              <a:gd name="connsiteX3" fmla="*/ 1300270 w 3385514"/>
              <a:gd name="connsiteY3" fmla="*/ 3493086 h 3522116"/>
              <a:gd name="connsiteX4" fmla="*/ 2995323 w 3385514"/>
              <a:gd name="connsiteY4" fmla="*/ 2843266 h 3522116"/>
              <a:gd name="connsiteX5" fmla="*/ 3342735 w 3385514"/>
              <a:gd name="connsiteY5" fmla="*/ 2084843 h 3522116"/>
              <a:gd name="connsiteX6" fmla="*/ 3337335 w 3385514"/>
              <a:gd name="connsiteY6" fmla="*/ 1241820 h 3522116"/>
              <a:gd name="connsiteX7" fmla="*/ 3049926 w 3385514"/>
              <a:gd name="connsiteY7" fmla="*/ 690403 h 3522116"/>
              <a:gd name="connsiteX8" fmla="*/ 2500908 w 3385514"/>
              <a:gd name="connsiteY8" fmla="*/ 178588 h 3522116"/>
              <a:gd name="connsiteX9" fmla="*/ 1764685 w 3385514"/>
              <a:gd name="connsiteY9" fmla="*/ 381 h 3522116"/>
              <a:gd name="connsiteX10" fmla="*/ 1668683 w 3385514"/>
              <a:gd name="connsiteY10" fmla="*/ 6382 h 352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85514" h="3522116" fill="none" extrusionOk="0">
                <a:moveTo>
                  <a:pt x="1668683" y="6382"/>
                </a:moveTo>
                <a:cubicBezTo>
                  <a:pt x="937299" y="-21416"/>
                  <a:pt x="454589" y="528146"/>
                  <a:pt x="174034" y="1156017"/>
                </a:cubicBezTo>
                <a:cubicBezTo>
                  <a:pt x="49945" y="1446602"/>
                  <a:pt x="-20689" y="1797767"/>
                  <a:pt x="25230" y="2225247"/>
                </a:cubicBezTo>
                <a:cubicBezTo>
                  <a:pt x="131400" y="2822222"/>
                  <a:pt x="742605" y="3433353"/>
                  <a:pt x="1300270" y="3493086"/>
                </a:cubicBezTo>
                <a:cubicBezTo>
                  <a:pt x="1878188" y="3595200"/>
                  <a:pt x="2560587" y="3384365"/>
                  <a:pt x="2995323" y="2843266"/>
                </a:cubicBezTo>
                <a:cubicBezTo>
                  <a:pt x="3168782" y="2648144"/>
                  <a:pt x="3280918" y="2359482"/>
                  <a:pt x="3342735" y="2084843"/>
                </a:cubicBezTo>
                <a:cubicBezTo>
                  <a:pt x="3384800" y="1785127"/>
                  <a:pt x="3405868" y="1535577"/>
                  <a:pt x="3337335" y="1241820"/>
                </a:cubicBezTo>
                <a:cubicBezTo>
                  <a:pt x="3270210" y="1037730"/>
                  <a:pt x="3129950" y="877136"/>
                  <a:pt x="3049926" y="690403"/>
                </a:cubicBezTo>
                <a:cubicBezTo>
                  <a:pt x="2942848" y="457992"/>
                  <a:pt x="2720035" y="269475"/>
                  <a:pt x="2500908" y="178588"/>
                </a:cubicBezTo>
                <a:cubicBezTo>
                  <a:pt x="2249891" y="52180"/>
                  <a:pt x="2018620" y="5767"/>
                  <a:pt x="1764685" y="381"/>
                </a:cubicBezTo>
                <a:cubicBezTo>
                  <a:pt x="1729956" y="3891"/>
                  <a:pt x="1704568" y="4344"/>
                  <a:pt x="1668683" y="6382"/>
                </a:cubicBezTo>
                <a:close/>
              </a:path>
              <a:path w="3385514" h="3522116" stroke="0" extrusionOk="0">
                <a:moveTo>
                  <a:pt x="1668683" y="6382"/>
                </a:moveTo>
                <a:cubicBezTo>
                  <a:pt x="979324" y="64331"/>
                  <a:pt x="379474" y="509112"/>
                  <a:pt x="174034" y="1156017"/>
                </a:cubicBezTo>
                <a:cubicBezTo>
                  <a:pt x="-3021" y="1510496"/>
                  <a:pt x="-6178" y="1893549"/>
                  <a:pt x="25230" y="2225247"/>
                </a:cubicBezTo>
                <a:cubicBezTo>
                  <a:pt x="196358" y="2810419"/>
                  <a:pt x="756292" y="3348809"/>
                  <a:pt x="1300270" y="3493086"/>
                </a:cubicBezTo>
                <a:cubicBezTo>
                  <a:pt x="2008655" y="3539113"/>
                  <a:pt x="2573410" y="3304331"/>
                  <a:pt x="2995323" y="2843266"/>
                </a:cubicBezTo>
                <a:cubicBezTo>
                  <a:pt x="3183171" y="2618644"/>
                  <a:pt x="3316336" y="2383032"/>
                  <a:pt x="3342735" y="2084843"/>
                </a:cubicBezTo>
                <a:cubicBezTo>
                  <a:pt x="3396845" y="1807662"/>
                  <a:pt x="3410553" y="1505880"/>
                  <a:pt x="3337335" y="1241820"/>
                </a:cubicBezTo>
                <a:cubicBezTo>
                  <a:pt x="3268626" y="1018517"/>
                  <a:pt x="3132050" y="901982"/>
                  <a:pt x="3049926" y="690403"/>
                </a:cubicBezTo>
                <a:cubicBezTo>
                  <a:pt x="2936048" y="445769"/>
                  <a:pt x="2756408" y="315862"/>
                  <a:pt x="2500908" y="178588"/>
                </a:cubicBezTo>
                <a:cubicBezTo>
                  <a:pt x="2310081" y="33098"/>
                  <a:pt x="2004709" y="19115"/>
                  <a:pt x="1764685" y="381"/>
                </a:cubicBezTo>
                <a:cubicBezTo>
                  <a:pt x="1726837" y="1206"/>
                  <a:pt x="1698716" y="-1135"/>
                  <a:pt x="1668683" y="638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foto1">
            <a:extLst>
              <a:ext uri="{FF2B5EF4-FFF2-40B4-BE49-F238E27FC236}">
                <a16:creationId xmlns:a16="http://schemas.microsoft.com/office/drawing/2014/main" id="{F8BE702C-43C2-CC28-26C5-D8FAFDB0DA52}"/>
              </a:ext>
            </a:extLst>
          </p:cNvPr>
          <p:cNvSpPr/>
          <p:nvPr/>
        </p:nvSpPr>
        <p:spPr>
          <a:xfrm>
            <a:off x="2455947" y="3926708"/>
            <a:ext cx="3108882" cy="3302966"/>
          </a:xfrm>
          <a:custGeom>
            <a:avLst/>
            <a:gdLst>
              <a:gd name="connsiteX0" fmla="*/ 247994 w 3108882"/>
              <a:gd name="connsiteY0" fmla="*/ 2537110 h 3302966"/>
              <a:gd name="connsiteX1" fmla="*/ 2205473 w 3108882"/>
              <a:gd name="connsiteY1" fmla="*/ 3191361 h 3302966"/>
              <a:gd name="connsiteX2" fmla="*/ 3027057 w 3108882"/>
              <a:gd name="connsiteY2" fmla="*/ 1326596 h 3302966"/>
              <a:gd name="connsiteX3" fmla="*/ 2033619 w 3108882"/>
              <a:gd name="connsiteY3" fmla="*/ 281151 h 3302966"/>
              <a:gd name="connsiteX4" fmla="*/ 1108019 w 3108882"/>
              <a:gd name="connsiteY4" fmla="*/ 1511 h 3302966"/>
              <a:gd name="connsiteX5" fmla="*/ 535172 w 3108882"/>
              <a:gd name="connsiteY5" fmla="*/ 253263 h 3302966"/>
              <a:gd name="connsiteX6" fmla="*/ 236689 w 3108882"/>
              <a:gd name="connsiteY6" fmla="*/ 578127 h 3302966"/>
              <a:gd name="connsiteX7" fmla="*/ 12826 w 3108882"/>
              <a:gd name="connsiteY7" fmla="*/ 1818037 h 3302966"/>
              <a:gd name="connsiteX8" fmla="*/ 247994 w 3108882"/>
              <a:gd name="connsiteY8" fmla="*/ 2537863 h 3302966"/>
              <a:gd name="connsiteX9" fmla="*/ 247994 w 3108882"/>
              <a:gd name="connsiteY9" fmla="*/ 2537110 h 33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8882" h="3302966" fill="none" extrusionOk="0">
                <a:moveTo>
                  <a:pt x="247994" y="2537110"/>
                </a:moveTo>
                <a:cubicBezTo>
                  <a:pt x="613342" y="3151923"/>
                  <a:pt x="1443489" y="3485313"/>
                  <a:pt x="2205473" y="3191361"/>
                </a:cubicBezTo>
                <a:cubicBezTo>
                  <a:pt x="2796657" y="2913760"/>
                  <a:pt x="3291591" y="2071126"/>
                  <a:pt x="3027057" y="1326596"/>
                </a:cubicBezTo>
                <a:cubicBezTo>
                  <a:pt x="2897386" y="830596"/>
                  <a:pt x="2462824" y="493515"/>
                  <a:pt x="2033619" y="281151"/>
                </a:cubicBezTo>
                <a:cubicBezTo>
                  <a:pt x="1692925" y="140603"/>
                  <a:pt x="1403965" y="-4553"/>
                  <a:pt x="1108019" y="1511"/>
                </a:cubicBezTo>
                <a:cubicBezTo>
                  <a:pt x="891125" y="16053"/>
                  <a:pt x="680961" y="97738"/>
                  <a:pt x="535172" y="253263"/>
                </a:cubicBezTo>
                <a:cubicBezTo>
                  <a:pt x="415786" y="339051"/>
                  <a:pt x="330209" y="441597"/>
                  <a:pt x="236689" y="578127"/>
                </a:cubicBezTo>
                <a:cubicBezTo>
                  <a:pt x="76747" y="970489"/>
                  <a:pt x="-32750" y="1428747"/>
                  <a:pt x="12826" y="1818037"/>
                </a:cubicBezTo>
                <a:cubicBezTo>
                  <a:pt x="-4556" y="2047167"/>
                  <a:pt x="101368" y="2319008"/>
                  <a:pt x="247994" y="2537863"/>
                </a:cubicBezTo>
                <a:cubicBezTo>
                  <a:pt x="247988" y="2537758"/>
                  <a:pt x="247972" y="2537349"/>
                  <a:pt x="247994" y="2537110"/>
                </a:cubicBezTo>
                <a:close/>
              </a:path>
              <a:path w="3108882" h="3302966" stroke="0" extrusionOk="0">
                <a:moveTo>
                  <a:pt x="247994" y="2537110"/>
                </a:moveTo>
                <a:cubicBezTo>
                  <a:pt x="614599" y="3324908"/>
                  <a:pt x="1485790" y="3582064"/>
                  <a:pt x="2205473" y="3191361"/>
                </a:cubicBezTo>
                <a:cubicBezTo>
                  <a:pt x="2945171" y="2969202"/>
                  <a:pt x="3335398" y="1960596"/>
                  <a:pt x="3027057" y="1326596"/>
                </a:cubicBezTo>
                <a:cubicBezTo>
                  <a:pt x="2879313" y="889680"/>
                  <a:pt x="2457296" y="552757"/>
                  <a:pt x="2033619" y="281151"/>
                </a:cubicBezTo>
                <a:cubicBezTo>
                  <a:pt x="1756243" y="117604"/>
                  <a:pt x="1395990" y="-3780"/>
                  <a:pt x="1108019" y="1511"/>
                </a:cubicBezTo>
                <a:cubicBezTo>
                  <a:pt x="886109" y="-21582"/>
                  <a:pt x="695086" y="97226"/>
                  <a:pt x="535172" y="253263"/>
                </a:cubicBezTo>
                <a:cubicBezTo>
                  <a:pt x="436873" y="326847"/>
                  <a:pt x="304399" y="447695"/>
                  <a:pt x="236689" y="578127"/>
                </a:cubicBezTo>
                <a:cubicBezTo>
                  <a:pt x="40072" y="867146"/>
                  <a:pt x="-85100" y="1453485"/>
                  <a:pt x="12826" y="1818037"/>
                </a:cubicBezTo>
                <a:cubicBezTo>
                  <a:pt x="19341" y="2071494"/>
                  <a:pt x="118210" y="2336393"/>
                  <a:pt x="247994" y="2537863"/>
                </a:cubicBezTo>
                <a:cubicBezTo>
                  <a:pt x="247990" y="2537606"/>
                  <a:pt x="247981" y="2537220"/>
                  <a:pt x="247994" y="2537110"/>
                </a:cubicBezTo>
                <a:close/>
              </a:path>
            </a:pathLst>
          </a:custGeom>
          <a:blipFill>
            <a:blip r:embed="rId3" cstate="print">
              <a:extLst>
                <a:ext uri="{28A0092B-C50C-407E-A947-70E740481C1C}">
                  <a14:useLocalDpi xmlns:a14="http://schemas.microsoft.com/office/drawing/2010/main"/>
                </a:ext>
              </a:extLst>
            </a:blip>
            <a:srcRect/>
            <a:stretch>
              <a:fillRect t="166"/>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8" name="!!foto2">
            <a:extLst>
              <a:ext uri="{FF2B5EF4-FFF2-40B4-BE49-F238E27FC236}">
                <a16:creationId xmlns:a16="http://schemas.microsoft.com/office/drawing/2014/main" id="{A06F3250-47BE-572E-9FE7-3A3F9CB350F6}"/>
              </a:ext>
            </a:extLst>
          </p:cNvPr>
          <p:cNvSpPr/>
          <p:nvPr/>
        </p:nvSpPr>
        <p:spPr>
          <a:xfrm>
            <a:off x="3892100" y="524773"/>
            <a:ext cx="3190090" cy="3318802"/>
          </a:xfrm>
          <a:custGeom>
            <a:avLst/>
            <a:gdLst>
              <a:gd name="connsiteX0" fmla="*/ 1572360 w 3190090"/>
              <a:gd name="connsiteY0" fmla="*/ 6013 h 3318802"/>
              <a:gd name="connsiteX1" fmla="*/ 163988 w 3190090"/>
              <a:gd name="connsiteY1" fmla="*/ 1089286 h 3318802"/>
              <a:gd name="connsiteX2" fmla="*/ 23773 w 3190090"/>
              <a:gd name="connsiteY2" fmla="*/ 2096795 h 3318802"/>
              <a:gd name="connsiteX3" fmla="*/ 1225214 w 3190090"/>
              <a:gd name="connsiteY3" fmla="*/ 3291447 h 3318802"/>
              <a:gd name="connsiteX4" fmla="*/ 2822422 w 3190090"/>
              <a:gd name="connsiteY4" fmla="*/ 2679139 h 3318802"/>
              <a:gd name="connsiteX5" fmla="*/ 3149780 w 3190090"/>
              <a:gd name="connsiteY5" fmla="*/ 1964496 h 3318802"/>
              <a:gd name="connsiteX6" fmla="*/ 3144692 w 3190090"/>
              <a:gd name="connsiteY6" fmla="*/ 1170136 h 3318802"/>
              <a:gd name="connsiteX7" fmla="*/ 2873873 w 3190090"/>
              <a:gd name="connsiteY7" fmla="*/ 650549 h 3318802"/>
              <a:gd name="connsiteX8" fmla="*/ 2356546 w 3190090"/>
              <a:gd name="connsiteY8" fmla="*/ 168279 h 3318802"/>
              <a:gd name="connsiteX9" fmla="*/ 1662821 w 3190090"/>
              <a:gd name="connsiteY9" fmla="*/ 359 h 3318802"/>
              <a:gd name="connsiteX10" fmla="*/ 1572360 w 3190090"/>
              <a:gd name="connsiteY10" fmla="*/ 6013 h 33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90090" h="3318802" fill="none" extrusionOk="0">
                <a:moveTo>
                  <a:pt x="1572360" y="6013"/>
                </a:moveTo>
                <a:cubicBezTo>
                  <a:pt x="927400" y="33291"/>
                  <a:pt x="426370" y="501640"/>
                  <a:pt x="163988" y="1089286"/>
                </a:cubicBezTo>
                <a:cubicBezTo>
                  <a:pt x="26621" y="1399566"/>
                  <a:pt x="-21329" y="1700402"/>
                  <a:pt x="23773" y="2096795"/>
                </a:cubicBezTo>
                <a:cubicBezTo>
                  <a:pt x="103641" y="2588882"/>
                  <a:pt x="657067" y="3195954"/>
                  <a:pt x="1225214" y="3291447"/>
                </a:cubicBezTo>
                <a:cubicBezTo>
                  <a:pt x="1796235" y="3398682"/>
                  <a:pt x="2426810" y="3176098"/>
                  <a:pt x="2822422" y="2679139"/>
                </a:cubicBezTo>
                <a:cubicBezTo>
                  <a:pt x="2985370" y="2475221"/>
                  <a:pt x="3057228" y="2226775"/>
                  <a:pt x="3149780" y="1964496"/>
                </a:cubicBezTo>
                <a:cubicBezTo>
                  <a:pt x="3200547" y="1698019"/>
                  <a:pt x="3210789" y="1451816"/>
                  <a:pt x="3144692" y="1170136"/>
                </a:cubicBezTo>
                <a:cubicBezTo>
                  <a:pt x="3082436" y="977744"/>
                  <a:pt x="2954374" y="824843"/>
                  <a:pt x="2873873" y="650549"/>
                </a:cubicBezTo>
                <a:cubicBezTo>
                  <a:pt x="2755148" y="442638"/>
                  <a:pt x="2562984" y="253639"/>
                  <a:pt x="2356546" y="168279"/>
                </a:cubicBezTo>
                <a:cubicBezTo>
                  <a:pt x="2121592" y="49591"/>
                  <a:pt x="1901225" y="14680"/>
                  <a:pt x="1662821" y="359"/>
                </a:cubicBezTo>
                <a:cubicBezTo>
                  <a:pt x="1629202" y="4782"/>
                  <a:pt x="1606847" y="4251"/>
                  <a:pt x="1572360" y="6013"/>
                </a:cubicBezTo>
                <a:close/>
              </a:path>
              <a:path w="3190090" h="3318802" stroke="0" extrusionOk="0">
                <a:moveTo>
                  <a:pt x="1572360" y="6013"/>
                </a:moveTo>
                <a:cubicBezTo>
                  <a:pt x="920165" y="60174"/>
                  <a:pt x="373352" y="491169"/>
                  <a:pt x="163988" y="1089286"/>
                </a:cubicBezTo>
                <a:cubicBezTo>
                  <a:pt x="-21788" y="1437007"/>
                  <a:pt x="-10564" y="1780377"/>
                  <a:pt x="23773" y="2096795"/>
                </a:cubicBezTo>
                <a:cubicBezTo>
                  <a:pt x="190865" y="2643924"/>
                  <a:pt x="741124" y="3147618"/>
                  <a:pt x="1225214" y="3291447"/>
                </a:cubicBezTo>
                <a:cubicBezTo>
                  <a:pt x="1873748" y="3352093"/>
                  <a:pt x="2395172" y="3073589"/>
                  <a:pt x="2822422" y="2679139"/>
                </a:cubicBezTo>
                <a:cubicBezTo>
                  <a:pt x="3008137" y="2465621"/>
                  <a:pt x="3100872" y="2227002"/>
                  <a:pt x="3149780" y="1964496"/>
                </a:cubicBezTo>
                <a:cubicBezTo>
                  <a:pt x="3200109" y="1703223"/>
                  <a:pt x="3217449" y="1414549"/>
                  <a:pt x="3144692" y="1170136"/>
                </a:cubicBezTo>
                <a:cubicBezTo>
                  <a:pt x="3079676" y="959507"/>
                  <a:pt x="2968401" y="826151"/>
                  <a:pt x="2873873" y="650549"/>
                </a:cubicBezTo>
                <a:cubicBezTo>
                  <a:pt x="2758088" y="434181"/>
                  <a:pt x="2608211" y="303871"/>
                  <a:pt x="2356546" y="168279"/>
                </a:cubicBezTo>
                <a:cubicBezTo>
                  <a:pt x="2154927" y="47830"/>
                  <a:pt x="1881136" y="30974"/>
                  <a:pt x="1662821" y="359"/>
                </a:cubicBezTo>
                <a:cubicBezTo>
                  <a:pt x="1630813" y="986"/>
                  <a:pt x="1601934" y="2188"/>
                  <a:pt x="1572360" y="6013"/>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4" name="!!obstakelruns">
            <a:extLst>
              <a:ext uri="{FF2B5EF4-FFF2-40B4-BE49-F238E27FC236}">
                <a16:creationId xmlns:a16="http://schemas.microsoft.com/office/drawing/2014/main" id="{0692356B-7BE2-11E5-93C9-8E8FB1520377}"/>
              </a:ext>
            </a:extLst>
          </p:cNvPr>
          <p:cNvSpPr/>
          <p:nvPr/>
        </p:nvSpPr>
        <p:spPr>
          <a:xfrm>
            <a:off x="6571283" y="982464"/>
            <a:ext cx="4454087" cy="699530"/>
          </a:xfrm>
          <a:prstGeom prst="roundRect">
            <a:avLst/>
          </a:prstGeom>
          <a:solidFill>
            <a:srgbClr val="B7885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err="1">
                <a:solidFill>
                  <a:prstClr val="white"/>
                </a:solidFill>
                <a:latin typeface="Montserrat SemiBold"/>
              </a:rPr>
              <a:t>Obstacle</a:t>
            </a:r>
            <a:r>
              <a:rPr lang="nl-NL" sz="4000" dirty="0">
                <a:solidFill>
                  <a:prstClr val="white"/>
                </a:solidFill>
                <a:latin typeface="Montserrat SemiBold"/>
              </a:rPr>
              <a:t> Runs</a:t>
            </a:r>
            <a:endParaRPr lang="nl-BE" sz="4000" dirty="0">
              <a:solidFill>
                <a:prstClr val="white"/>
              </a:solidFill>
              <a:latin typeface="Montserrat SemiBold"/>
            </a:endParaRPr>
          </a:p>
        </p:txBody>
      </p:sp>
      <p:sp>
        <p:nvSpPr>
          <p:cNvPr id="29" name="!!uitlegtekst">
            <a:extLst>
              <a:ext uri="{FF2B5EF4-FFF2-40B4-BE49-F238E27FC236}">
                <a16:creationId xmlns:a16="http://schemas.microsoft.com/office/drawing/2014/main" id="{96B5BF32-9A4B-4705-DE76-1A4ADC44F1E9}"/>
              </a:ext>
            </a:extLst>
          </p:cNvPr>
          <p:cNvSpPr/>
          <p:nvPr/>
        </p:nvSpPr>
        <p:spPr>
          <a:xfrm>
            <a:off x="7220162" y="1861895"/>
            <a:ext cx="4367980" cy="310854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defRPr/>
            </a:pPr>
            <a:r>
              <a:rPr lang="nl-BE" sz="1400" dirty="0">
                <a:solidFill>
                  <a:srgbClr val="B78859"/>
                </a:solidFill>
              </a:rPr>
              <a:t>Enkele jaren terug namen we met ons team deel aan de Viking Run in Gent. Een unieke ervaring waar iedereen aan kan deelnemen ongeacht de sportieve achtergrond van elke deelnemer.</a:t>
            </a:r>
          </a:p>
          <a:p>
            <a:pPr lvl="0">
              <a:defRPr/>
            </a:pPr>
            <a:endParaRPr lang="nl-BE" sz="1400" dirty="0">
              <a:solidFill>
                <a:srgbClr val="B78859"/>
              </a:solidFill>
            </a:endParaRPr>
          </a:p>
          <a:p>
            <a:pPr lvl="0">
              <a:defRPr/>
            </a:pPr>
            <a:r>
              <a:rPr lang="nl-BE" sz="1400" dirty="0">
                <a:solidFill>
                  <a:srgbClr val="B78859"/>
                </a:solidFill>
              </a:rPr>
              <a:t>Ploeteren, doorgaan en samenwerken. En achteraf een enorm voldaan gevoel van overwinning. Er zijn verschillende categorieën waar je aan kunt deelnemen. Lengte, moeilijkheidsgraad maar ook speciaal voor het hele gezin. Dit is de hele zomer mogelijk in verschillende steden in België, Nederland en Duitsland. OERAAHH!!</a:t>
            </a:r>
          </a:p>
        </p:txBody>
      </p:sp>
      <p:pic>
        <p:nvPicPr>
          <p:cNvPr id="30" name="!!website">
            <a:extLst>
              <a:ext uri="{FF2B5EF4-FFF2-40B4-BE49-F238E27FC236}">
                <a16:creationId xmlns:a16="http://schemas.microsoft.com/office/drawing/2014/main" id="{4200F419-2136-05BC-3CC1-9A08B3F87128}"/>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355098" y="5547696"/>
            <a:ext cx="640104" cy="472156"/>
          </a:xfrm>
          <a:prstGeom prst="rect">
            <a:avLst/>
          </a:prstGeom>
          <a:effectLst>
            <a:outerShdw blurRad="50800" dist="38100" dir="2700000" algn="tl" rotWithShape="0">
              <a:prstClr val="black">
                <a:alpha val="40000"/>
              </a:prstClr>
            </a:outerShdw>
          </a:effectLst>
        </p:spPr>
      </p:pic>
      <p:sp>
        <p:nvSpPr>
          <p:cNvPr id="31" name="!!website1">
            <a:hlinkClick r:id="rId7"/>
            <a:extLst>
              <a:ext uri="{FF2B5EF4-FFF2-40B4-BE49-F238E27FC236}">
                <a16:creationId xmlns:a16="http://schemas.microsoft.com/office/drawing/2014/main" id="{7F99D8D9-6E19-AB5F-F08F-68E8E5026FC2}"/>
              </a:ext>
            </a:extLst>
          </p:cNvPr>
          <p:cNvSpPr/>
          <p:nvPr/>
        </p:nvSpPr>
        <p:spPr>
          <a:xfrm>
            <a:off x="8062179" y="5629885"/>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B78859"/>
                </a:solidFill>
                <a:effectLst/>
                <a:uLnTx/>
                <a:uFillTx/>
                <a:latin typeface="Montserrat SemiBold"/>
                <a:ea typeface="+mn-ea"/>
                <a:cs typeface="+mn-cs"/>
              </a:rPr>
              <a:t>Obstakels kalender</a:t>
            </a:r>
          </a:p>
        </p:txBody>
      </p:sp>
      <p:grpSp>
        <p:nvGrpSpPr>
          <p:cNvPr id="48" name="Groep 47">
            <a:extLst>
              <a:ext uri="{FF2B5EF4-FFF2-40B4-BE49-F238E27FC236}">
                <a16:creationId xmlns:a16="http://schemas.microsoft.com/office/drawing/2014/main" id="{1DB38537-4AEB-522D-1A1D-8BB2B4E39CC4}"/>
              </a:ext>
            </a:extLst>
          </p:cNvPr>
          <p:cNvGrpSpPr/>
          <p:nvPr/>
        </p:nvGrpSpPr>
        <p:grpSpPr>
          <a:xfrm>
            <a:off x="10420892" y="5830942"/>
            <a:ext cx="1525615" cy="785882"/>
            <a:chOff x="10420892" y="5830942"/>
            <a:chExt cx="1525615" cy="785882"/>
          </a:xfrm>
        </p:grpSpPr>
        <p:grpSp>
          <p:nvGrpSpPr>
            <p:cNvPr id="49" name="!!aanbevolendoor...">
              <a:extLst>
                <a:ext uri="{FF2B5EF4-FFF2-40B4-BE49-F238E27FC236}">
                  <a16:creationId xmlns:a16="http://schemas.microsoft.com/office/drawing/2014/main" id="{C43D0A16-E58F-8CCE-FCD7-72474853D87C}"/>
                </a:ext>
              </a:extLst>
            </p:cNvPr>
            <p:cNvGrpSpPr/>
            <p:nvPr/>
          </p:nvGrpSpPr>
          <p:grpSpPr>
            <a:xfrm>
              <a:off x="10453195" y="5862948"/>
              <a:ext cx="1066252" cy="359995"/>
              <a:chOff x="10453195" y="5862948"/>
              <a:chExt cx="1066252" cy="359995"/>
            </a:xfrm>
          </p:grpSpPr>
          <p:sp>
            <p:nvSpPr>
              <p:cNvPr id="63" name="Vrije vorm: vorm 62">
                <a:extLst>
                  <a:ext uri="{FF2B5EF4-FFF2-40B4-BE49-F238E27FC236}">
                    <a16:creationId xmlns:a16="http://schemas.microsoft.com/office/drawing/2014/main" id="{673148BE-0427-0F4A-9969-A54B3CD0B3DB}"/>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64" name="Groep 63">
                <a:extLst>
                  <a:ext uri="{FF2B5EF4-FFF2-40B4-BE49-F238E27FC236}">
                    <a16:creationId xmlns:a16="http://schemas.microsoft.com/office/drawing/2014/main" id="{ECC7B673-0A28-F0E4-07FF-9655C2CD16AA}"/>
                  </a:ext>
                </a:extLst>
              </p:cNvPr>
              <p:cNvGrpSpPr/>
              <p:nvPr/>
            </p:nvGrpSpPr>
            <p:grpSpPr>
              <a:xfrm>
                <a:off x="10494392" y="5904165"/>
                <a:ext cx="983631" cy="277642"/>
                <a:chOff x="10494392" y="5904165"/>
                <a:chExt cx="983631" cy="277642"/>
              </a:xfrm>
            </p:grpSpPr>
            <p:sp>
              <p:nvSpPr>
                <p:cNvPr id="65" name="Vrije vorm: vorm 64">
                  <a:extLst>
                    <a:ext uri="{FF2B5EF4-FFF2-40B4-BE49-F238E27FC236}">
                      <a16:creationId xmlns:a16="http://schemas.microsoft.com/office/drawing/2014/main" id="{D373AD9D-2CE8-1414-65CB-3AB1ECB31393}"/>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B78859"/>
                </a:solidFill>
                <a:ln w="4119"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350088C8-EFD6-AD8B-777D-59B475817BBD}"/>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B78859"/>
                </a:solidFill>
                <a:ln w="4119"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57FA91CC-F955-F1E6-891C-7C354D312184}"/>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B78859"/>
                </a:solidFill>
                <a:ln w="4119"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97B7049D-73FD-0E32-14CD-F8AEF8ACD73C}"/>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B78859"/>
                </a:solidFill>
                <a:ln w="4119"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CEB04E62-7F2C-F93B-809E-DFE862719654}"/>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78859"/>
                </a:solidFill>
                <a:ln w="4119"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3280AA96-1A5D-E817-1230-8906B67C444C}"/>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B78859"/>
                </a:solidFill>
                <a:ln w="4119"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BC778C5F-E4DD-4EF3-4570-0061E10626A3}"/>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78859"/>
                </a:solidFill>
                <a:ln w="4119"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4E701854-29FF-510E-D6C9-B16AB93E8527}"/>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B78859"/>
                </a:solidFill>
                <a:ln w="4119"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FA3657B0-35D7-03EB-EA2C-92863D715D19}"/>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78859"/>
                </a:solidFill>
                <a:ln w="4119"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7067A9AE-5BD6-E03E-976B-E17B900A12C7}"/>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B78859"/>
                </a:solidFill>
                <a:ln w="4119"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8DC3EA0B-C390-BD66-B1B3-FC579E4EE32B}"/>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B78859"/>
                </a:solidFill>
                <a:ln w="4119"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34E41843-AA2F-F776-4C55-25CFE7D654A7}"/>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B78859"/>
                </a:solidFill>
                <a:ln w="4119"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4E64E3C5-A754-31B9-8C1F-BA795AE05551}"/>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78859"/>
                </a:solidFill>
                <a:ln w="4119"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EF94C7BC-D37D-6F91-ABDC-71BA4A79CE4C}"/>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B78859"/>
                </a:solidFill>
                <a:ln w="4119"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85AB1FA4-BFC7-0FB8-2861-BB05EC1B54F7}"/>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51B6DD34-64B1-6107-14E5-91C5A908DF7F}"/>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A7BA1FC0-8729-DD61-0D2D-10B9EAD2E365}"/>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grpSp>
        </p:grpSp>
        <p:grpSp>
          <p:nvGrpSpPr>
            <p:cNvPr id="50" name="!!pijlterug">
              <a:extLst>
                <a:ext uri="{FF2B5EF4-FFF2-40B4-BE49-F238E27FC236}">
                  <a16:creationId xmlns:a16="http://schemas.microsoft.com/office/drawing/2014/main" id="{4BE168CA-7538-C2AA-717C-3EA1B9C855B6}"/>
                </a:ext>
              </a:extLst>
            </p:cNvPr>
            <p:cNvGrpSpPr/>
            <p:nvPr/>
          </p:nvGrpSpPr>
          <p:grpSpPr>
            <a:xfrm flipH="1">
              <a:off x="11055232" y="6050223"/>
              <a:ext cx="836061" cy="523220"/>
              <a:chOff x="5319729" y="2943256"/>
              <a:chExt cx="1553925" cy="972471"/>
            </a:xfrm>
          </p:grpSpPr>
          <p:sp>
            <p:nvSpPr>
              <p:cNvPr id="52" name="Vrije vorm: vorm 51">
                <a:extLst>
                  <a:ext uri="{FF2B5EF4-FFF2-40B4-BE49-F238E27FC236}">
                    <a16:creationId xmlns:a16="http://schemas.microsoft.com/office/drawing/2014/main" id="{0C48A481-4585-480F-9EC6-4A46BD7BEB73}"/>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3" name="Graphic 19">
                <a:extLst>
                  <a:ext uri="{FF2B5EF4-FFF2-40B4-BE49-F238E27FC236}">
                    <a16:creationId xmlns:a16="http://schemas.microsoft.com/office/drawing/2014/main" id="{F53E23E3-5DD1-D64C-76B8-94E6F3DED412}"/>
                  </a:ext>
                </a:extLst>
              </p:cNvPr>
              <p:cNvGrpSpPr/>
              <p:nvPr/>
            </p:nvGrpSpPr>
            <p:grpSpPr>
              <a:xfrm>
                <a:off x="5376853" y="3000226"/>
                <a:ext cx="1439731" cy="858354"/>
                <a:chOff x="5376853" y="3000226"/>
                <a:chExt cx="1439731" cy="858354"/>
              </a:xfrm>
            </p:grpSpPr>
            <p:grpSp>
              <p:nvGrpSpPr>
                <p:cNvPr id="54" name="Graphic 19">
                  <a:extLst>
                    <a:ext uri="{FF2B5EF4-FFF2-40B4-BE49-F238E27FC236}">
                      <a16:creationId xmlns:a16="http://schemas.microsoft.com/office/drawing/2014/main" id="{4F5F896A-7906-44C0-8590-1AF387E9BBFB}"/>
                    </a:ext>
                  </a:extLst>
                </p:cNvPr>
                <p:cNvGrpSpPr/>
                <p:nvPr/>
              </p:nvGrpSpPr>
              <p:grpSpPr>
                <a:xfrm>
                  <a:off x="5378317" y="3000226"/>
                  <a:ext cx="1435193" cy="853806"/>
                  <a:chOff x="5378317" y="3000226"/>
                  <a:chExt cx="1435193" cy="853806"/>
                </a:xfrm>
              </p:grpSpPr>
              <p:sp>
                <p:nvSpPr>
                  <p:cNvPr id="57" name="Vrije vorm: vorm 56">
                    <a:extLst>
                      <a:ext uri="{FF2B5EF4-FFF2-40B4-BE49-F238E27FC236}">
                        <a16:creationId xmlns:a16="http://schemas.microsoft.com/office/drawing/2014/main" id="{324F7C18-94B1-952A-BE08-B9C482A9AE12}"/>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7ADD758A-862D-8D5A-56F7-2A040EACE529}"/>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2B95281C-5302-02FF-8B8F-D8542C666435}"/>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75435E7A-531E-6C06-F75C-7F5CCEFDD43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2AABE821-8848-5684-FD6F-7A134C5F399C}"/>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FA76738D-2512-1494-2F0B-34E65EB8BA64}"/>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5" name="Vrije vorm: vorm 54">
                  <a:extLst>
                    <a:ext uri="{FF2B5EF4-FFF2-40B4-BE49-F238E27FC236}">
                      <a16:creationId xmlns:a16="http://schemas.microsoft.com/office/drawing/2014/main" id="{0A07A6B8-D3EE-7CF5-032B-B86D0C8E285D}"/>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A1C30B99-702D-F3F6-5833-AD116583685A}"/>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51" name="!!linkvorigedia">
              <a:hlinkClick r:id="" action="ppaction://hlinkshowjump?jump=nextslide"/>
              <a:extLst>
                <a:ext uri="{FF2B5EF4-FFF2-40B4-BE49-F238E27FC236}">
                  <a16:creationId xmlns:a16="http://schemas.microsoft.com/office/drawing/2014/main" id="{829BA021-2342-1A37-9815-BE4C98953A97}"/>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1622887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fltVal val="0"/>
                                          </p:val>
                                        </p:tav>
                                        <p:tav tm="100000">
                                          <p:val>
                                            <p:strVal val="#ppt_h"/>
                                          </p:val>
                                        </p:tav>
                                      </p:tavLst>
                                    </p:anim>
                                    <p:animEffect transition="in" filter="fade">
                                      <p:cBhvr>
                                        <p:cTn id="9" dur="500"/>
                                        <p:tgtEl>
                                          <p:spTgt spid="2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8"/>
                                        </p:tgtEl>
                                        <p:attrNameLst>
                                          <p:attrName>style.visibility</p:attrName>
                                        </p:attrNameLst>
                                      </p:cBhvr>
                                      <p:to>
                                        <p:strVal val="visible"/>
                                      </p:to>
                                    </p:set>
                                    <p:anim calcmode="lin" valueType="num">
                                      <p:cBhvr>
                                        <p:cTn id="12" dur="500" fill="hold"/>
                                        <p:tgtEl>
                                          <p:spTgt spid="28"/>
                                        </p:tgtEl>
                                        <p:attrNameLst>
                                          <p:attrName>ppt_w</p:attrName>
                                        </p:attrNameLst>
                                      </p:cBhvr>
                                      <p:tavLst>
                                        <p:tav tm="0">
                                          <p:val>
                                            <p:fltVal val="0"/>
                                          </p:val>
                                        </p:tav>
                                        <p:tav tm="100000">
                                          <p:val>
                                            <p:strVal val="#ppt_w"/>
                                          </p:val>
                                        </p:tav>
                                      </p:tavLst>
                                    </p:anim>
                                    <p:anim calcmode="lin" valueType="num">
                                      <p:cBhvr>
                                        <p:cTn id="13" dur="500" fill="hold"/>
                                        <p:tgtEl>
                                          <p:spTgt spid="28"/>
                                        </p:tgtEl>
                                        <p:attrNameLst>
                                          <p:attrName>ppt_h</p:attrName>
                                        </p:attrNameLst>
                                      </p:cBhvr>
                                      <p:tavLst>
                                        <p:tav tm="0">
                                          <p:val>
                                            <p:fltVal val="0"/>
                                          </p:val>
                                        </p:tav>
                                        <p:tav tm="100000">
                                          <p:val>
                                            <p:strVal val="#ppt_h"/>
                                          </p:val>
                                        </p:tav>
                                      </p:tavLst>
                                    </p:anim>
                                    <p:animEffect transition="in" filter="fade">
                                      <p:cBhvr>
                                        <p:cTn id="14" dur="500"/>
                                        <p:tgtEl>
                                          <p:spTgt spid="28"/>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25"/>
                                        </p:tgtEl>
                                        <p:attrNameLst>
                                          <p:attrName>style.visibility</p:attrName>
                                        </p:attrNameLst>
                                      </p:cBhvr>
                                      <p:to>
                                        <p:strVal val="visible"/>
                                      </p:to>
                                    </p:set>
                                    <p:anim calcmode="lin" valueType="num">
                                      <p:cBhvr>
                                        <p:cTn id="17" dur="500" fill="hold"/>
                                        <p:tgtEl>
                                          <p:spTgt spid="25"/>
                                        </p:tgtEl>
                                        <p:attrNameLst>
                                          <p:attrName>ppt_w</p:attrName>
                                        </p:attrNameLst>
                                      </p:cBhvr>
                                      <p:tavLst>
                                        <p:tav tm="0">
                                          <p:val>
                                            <p:fltVal val="0"/>
                                          </p:val>
                                        </p:tav>
                                        <p:tav tm="100000">
                                          <p:val>
                                            <p:strVal val="#ppt_w"/>
                                          </p:val>
                                        </p:tav>
                                      </p:tavLst>
                                    </p:anim>
                                    <p:anim calcmode="lin" valueType="num">
                                      <p:cBhvr>
                                        <p:cTn id="18" dur="500" fill="hold"/>
                                        <p:tgtEl>
                                          <p:spTgt spid="25"/>
                                        </p:tgtEl>
                                        <p:attrNameLst>
                                          <p:attrName>ppt_h</p:attrName>
                                        </p:attrNameLst>
                                      </p:cBhvr>
                                      <p:tavLst>
                                        <p:tav tm="0">
                                          <p:val>
                                            <p:fltVal val="0"/>
                                          </p:val>
                                        </p:tav>
                                        <p:tav tm="100000">
                                          <p:val>
                                            <p:strVal val="#ppt_h"/>
                                          </p:val>
                                        </p:tav>
                                      </p:tavLst>
                                    </p:anim>
                                    <p:animEffect transition="in" filter="fade">
                                      <p:cBhvr>
                                        <p:cTn id="19" dur="500"/>
                                        <p:tgtEl>
                                          <p:spTgt spid="25"/>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27"/>
                                        </p:tgtEl>
                                        <p:attrNameLst>
                                          <p:attrName>style.visibility</p:attrName>
                                        </p:attrNameLst>
                                      </p:cBhvr>
                                      <p:to>
                                        <p:strVal val="visible"/>
                                      </p:to>
                                    </p:set>
                                    <p:anim calcmode="lin" valueType="num">
                                      <p:cBhvr>
                                        <p:cTn id="22" dur="500" fill="hold"/>
                                        <p:tgtEl>
                                          <p:spTgt spid="27"/>
                                        </p:tgtEl>
                                        <p:attrNameLst>
                                          <p:attrName>ppt_w</p:attrName>
                                        </p:attrNameLst>
                                      </p:cBhvr>
                                      <p:tavLst>
                                        <p:tav tm="0">
                                          <p:val>
                                            <p:fltVal val="0"/>
                                          </p:val>
                                        </p:tav>
                                        <p:tav tm="100000">
                                          <p:val>
                                            <p:strVal val="#ppt_w"/>
                                          </p:val>
                                        </p:tav>
                                      </p:tavLst>
                                    </p:anim>
                                    <p:anim calcmode="lin" valueType="num">
                                      <p:cBhvr>
                                        <p:cTn id="23" dur="500" fill="hold"/>
                                        <p:tgtEl>
                                          <p:spTgt spid="27"/>
                                        </p:tgtEl>
                                        <p:attrNameLst>
                                          <p:attrName>ppt_h</p:attrName>
                                        </p:attrNameLst>
                                      </p:cBhvr>
                                      <p:tavLst>
                                        <p:tav tm="0">
                                          <p:val>
                                            <p:fltVal val="0"/>
                                          </p:val>
                                        </p:tav>
                                        <p:tav tm="100000">
                                          <p:val>
                                            <p:strVal val="#ppt_h"/>
                                          </p:val>
                                        </p:tav>
                                      </p:tavLst>
                                    </p:anim>
                                    <p:animEffect transition="in" filter="fade">
                                      <p:cBhvr>
                                        <p:cTn id="24" dur="500"/>
                                        <p:tgtEl>
                                          <p:spTgt spid="27"/>
                                        </p:tgtEl>
                                      </p:cBhvr>
                                    </p:animEffect>
                                  </p:childTnLst>
                                </p:cTn>
                              </p:par>
                              <p:par>
                                <p:cTn id="25" presetID="6" presetClass="emph" presetSubtype="0" autoRev="1" fill="hold" grpId="1" nodeType="withEffect">
                                  <p:stCondLst>
                                    <p:cond delay="400"/>
                                  </p:stCondLst>
                                  <p:childTnLst>
                                    <p:animScale>
                                      <p:cBhvr>
                                        <p:cTn id="26" dur="200" fill="hold"/>
                                        <p:tgtEl>
                                          <p:spTgt spid="26"/>
                                        </p:tgtEl>
                                      </p:cBhvr>
                                      <p:by x="105000" y="105000"/>
                                    </p:animScale>
                                  </p:childTnLst>
                                </p:cTn>
                              </p:par>
                              <p:par>
                                <p:cTn id="27" presetID="6" presetClass="emph" presetSubtype="0" autoRev="1" fill="hold" grpId="1" nodeType="withEffect">
                                  <p:stCondLst>
                                    <p:cond delay="400"/>
                                  </p:stCondLst>
                                  <p:childTnLst>
                                    <p:animScale>
                                      <p:cBhvr>
                                        <p:cTn id="28" dur="200" fill="hold"/>
                                        <p:tgtEl>
                                          <p:spTgt spid="28"/>
                                        </p:tgtEl>
                                      </p:cBhvr>
                                      <p:by x="105000" y="105000"/>
                                    </p:animScale>
                                  </p:childTnLst>
                                </p:cTn>
                              </p:par>
                              <p:par>
                                <p:cTn id="29" presetID="6" presetClass="emph" presetSubtype="0" autoRev="1" fill="hold" grpId="1" nodeType="withEffect">
                                  <p:stCondLst>
                                    <p:cond delay="600"/>
                                  </p:stCondLst>
                                  <p:childTnLst>
                                    <p:animScale>
                                      <p:cBhvr>
                                        <p:cTn id="30" dur="200" fill="hold"/>
                                        <p:tgtEl>
                                          <p:spTgt spid="25"/>
                                        </p:tgtEl>
                                      </p:cBhvr>
                                      <p:by x="105000" y="105000"/>
                                    </p:animScale>
                                  </p:childTnLst>
                                </p:cTn>
                              </p:par>
                              <p:par>
                                <p:cTn id="31" presetID="6" presetClass="emph" presetSubtype="0" autoRev="1" fill="hold" grpId="1" nodeType="withEffect">
                                  <p:stCondLst>
                                    <p:cond delay="600"/>
                                  </p:stCondLst>
                                  <p:childTnLst>
                                    <p:animScale>
                                      <p:cBhvr>
                                        <p:cTn id="32" dur="200" fill="hold"/>
                                        <p:tgtEl>
                                          <p:spTgt spid="27"/>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29"/>
                                        </p:tgtEl>
                                        <p:attrNameLst>
                                          <p:attrName>style.visibility</p:attrName>
                                        </p:attrNameLst>
                                      </p:cBhvr>
                                      <p:to>
                                        <p:strVal val="visible"/>
                                      </p:to>
                                    </p:set>
                                    <p:anim calcmode="lin" valueType="num">
                                      <p:cBhvr additive="base">
                                        <p:cTn id="36" dur="500" fill="hold"/>
                                        <p:tgtEl>
                                          <p:spTgt spid="29"/>
                                        </p:tgtEl>
                                        <p:attrNameLst>
                                          <p:attrName>ppt_x</p:attrName>
                                        </p:attrNameLst>
                                      </p:cBhvr>
                                      <p:tavLst>
                                        <p:tav tm="0">
                                          <p:val>
                                            <p:strVal val="1+#ppt_w/2"/>
                                          </p:val>
                                        </p:tav>
                                        <p:tav tm="100000">
                                          <p:val>
                                            <p:strVal val="#ppt_x"/>
                                          </p:val>
                                        </p:tav>
                                      </p:tavLst>
                                    </p:anim>
                                    <p:anim calcmode="lin" valueType="num">
                                      <p:cBhvr additive="base">
                                        <p:cTn id="37" dur="500" fill="hold"/>
                                        <p:tgtEl>
                                          <p:spTgt spid="29"/>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30"/>
                                        </p:tgtEl>
                                        <p:attrNameLst>
                                          <p:attrName>style.visibility</p:attrName>
                                        </p:attrNameLst>
                                      </p:cBhvr>
                                      <p:to>
                                        <p:strVal val="visible"/>
                                      </p:to>
                                    </p:set>
                                    <p:anim calcmode="lin" valueType="num">
                                      <p:cBhvr>
                                        <p:cTn id="40" dur="500" fill="hold"/>
                                        <p:tgtEl>
                                          <p:spTgt spid="30"/>
                                        </p:tgtEl>
                                        <p:attrNameLst>
                                          <p:attrName>ppt_w</p:attrName>
                                        </p:attrNameLst>
                                      </p:cBhvr>
                                      <p:tavLst>
                                        <p:tav tm="0">
                                          <p:val>
                                            <p:fltVal val="0"/>
                                          </p:val>
                                        </p:tav>
                                        <p:tav tm="100000">
                                          <p:val>
                                            <p:strVal val="#ppt_w"/>
                                          </p:val>
                                        </p:tav>
                                      </p:tavLst>
                                    </p:anim>
                                    <p:anim calcmode="lin" valueType="num">
                                      <p:cBhvr>
                                        <p:cTn id="41" dur="500" fill="hold"/>
                                        <p:tgtEl>
                                          <p:spTgt spid="30"/>
                                        </p:tgtEl>
                                        <p:attrNameLst>
                                          <p:attrName>ppt_h</p:attrName>
                                        </p:attrNameLst>
                                      </p:cBhvr>
                                      <p:tavLst>
                                        <p:tav tm="0">
                                          <p:val>
                                            <p:fltVal val="0"/>
                                          </p:val>
                                        </p:tav>
                                        <p:tav tm="100000">
                                          <p:val>
                                            <p:strVal val="#ppt_h"/>
                                          </p:val>
                                        </p:tav>
                                      </p:tavLst>
                                    </p:anim>
                                    <p:anim calcmode="lin" valueType="num">
                                      <p:cBhvr>
                                        <p:cTn id="42" dur="500" fill="hold"/>
                                        <p:tgtEl>
                                          <p:spTgt spid="30"/>
                                        </p:tgtEl>
                                        <p:attrNameLst>
                                          <p:attrName>style.rotation</p:attrName>
                                        </p:attrNameLst>
                                      </p:cBhvr>
                                      <p:tavLst>
                                        <p:tav tm="0">
                                          <p:val>
                                            <p:fltVal val="360"/>
                                          </p:val>
                                        </p:tav>
                                        <p:tav tm="100000">
                                          <p:val>
                                            <p:fltVal val="0"/>
                                          </p:val>
                                        </p:tav>
                                      </p:tavLst>
                                    </p:anim>
                                    <p:animEffect transition="in" filter="fade">
                                      <p:cBhvr>
                                        <p:cTn id="43" dur="500"/>
                                        <p:tgtEl>
                                          <p:spTgt spid="30"/>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31"/>
                                        </p:tgtEl>
                                        <p:attrNameLst>
                                          <p:attrName>style.visibility</p:attrName>
                                        </p:attrNameLst>
                                      </p:cBhvr>
                                      <p:to>
                                        <p:strVal val="visible"/>
                                      </p:to>
                                    </p:set>
                                    <p:anim calcmode="lin" valueType="num">
                                      <p:cBhvr>
                                        <p:cTn id="46" dur="500" fill="hold"/>
                                        <p:tgtEl>
                                          <p:spTgt spid="31"/>
                                        </p:tgtEl>
                                        <p:attrNameLst>
                                          <p:attrName>ppt_w</p:attrName>
                                        </p:attrNameLst>
                                      </p:cBhvr>
                                      <p:tavLst>
                                        <p:tav tm="0">
                                          <p:val>
                                            <p:fltVal val="0"/>
                                          </p:val>
                                        </p:tav>
                                        <p:tav tm="100000">
                                          <p:val>
                                            <p:strVal val="#ppt_w"/>
                                          </p:val>
                                        </p:tav>
                                      </p:tavLst>
                                    </p:anim>
                                    <p:anim calcmode="lin" valueType="num">
                                      <p:cBhvr>
                                        <p:cTn id="47" dur="500" fill="hold"/>
                                        <p:tgtEl>
                                          <p:spTgt spid="31"/>
                                        </p:tgtEl>
                                        <p:attrNameLst>
                                          <p:attrName>ppt_h</p:attrName>
                                        </p:attrNameLst>
                                      </p:cBhvr>
                                      <p:tavLst>
                                        <p:tav tm="0">
                                          <p:val>
                                            <p:fltVal val="0"/>
                                          </p:val>
                                        </p:tav>
                                        <p:tav tm="100000">
                                          <p:val>
                                            <p:strVal val="#ppt_h"/>
                                          </p:val>
                                        </p:tav>
                                      </p:tavLst>
                                    </p:anim>
                                    <p:animEffect transition="in" filter="fade">
                                      <p:cBhvr>
                                        <p:cTn id="4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26" grpId="0" animBg="1"/>
      <p:bldP spid="26" grpId="1" animBg="1"/>
      <p:bldP spid="27" grpId="0" animBg="1"/>
      <p:bldP spid="27" grpId="1" animBg="1"/>
      <p:bldP spid="28" grpId="0" animBg="1"/>
      <p:bldP spid="28" grpId="1" animBg="1"/>
      <p:bldP spid="29" grpId="0"/>
      <p:bldP spid="31" grpId="0"/>
    </p:bldLst>
  </p:timing>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BG_achter">
            <a:extLst>
              <a:ext uri="{FF2B5EF4-FFF2-40B4-BE49-F238E27FC236}">
                <a16:creationId xmlns:a16="http://schemas.microsoft.com/office/drawing/2014/main" id="{8B0A9D3F-D661-4ED9-AABB-4A5F5E662E1E}"/>
              </a:ext>
            </a:extLst>
          </p:cNvPr>
          <p:cNvSpPr/>
          <p:nvPr/>
        </p:nvSpPr>
        <p:spPr>
          <a:xfrm>
            <a:off x="193151" y="197708"/>
            <a:ext cx="11780108" cy="6462584"/>
          </a:xfrm>
          <a:prstGeom prst="rect">
            <a:avLst/>
          </a:prstGeom>
          <a:solidFill>
            <a:srgbClr val="E2CF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2" name="!!golvendevormlinks1">
            <a:extLst>
              <a:ext uri="{FF2B5EF4-FFF2-40B4-BE49-F238E27FC236}">
                <a16:creationId xmlns:a16="http://schemas.microsoft.com/office/drawing/2014/main" id="{D0F1256F-E7A7-F9C1-E186-7773975725F2}"/>
              </a:ext>
            </a:extLst>
          </p:cNvPr>
          <p:cNvSpPr>
            <a:spLocks/>
          </p:cNvSpPr>
          <p:nvPr/>
        </p:nvSpPr>
        <p:spPr>
          <a:xfrm>
            <a:off x="6528901" y="197706"/>
            <a:ext cx="5457152"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BDED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3" name="!!golvendevormlinks2">
            <a:extLst>
              <a:ext uri="{FF2B5EF4-FFF2-40B4-BE49-F238E27FC236}">
                <a16:creationId xmlns:a16="http://schemas.microsoft.com/office/drawing/2014/main" id="{0000C3B8-DD94-D1FF-3410-734B66C0CF66}"/>
              </a:ext>
            </a:extLst>
          </p:cNvPr>
          <p:cNvSpPr>
            <a:spLocks/>
          </p:cNvSpPr>
          <p:nvPr/>
        </p:nvSpPr>
        <p:spPr>
          <a:xfrm rot="16200000" flipH="1">
            <a:off x="6864519" y="1523760"/>
            <a:ext cx="3231291" cy="7041778"/>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21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2" name="!!cirkelobstakelruns">
            <a:extLst>
              <a:ext uri="{FF2B5EF4-FFF2-40B4-BE49-F238E27FC236}">
                <a16:creationId xmlns:a16="http://schemas.microsoft.com/office/drawing/2014/main" id="{DAD7E791-47A1-1F2D-07D7-6A0ED6A3DB74}"/>
              </a:ext>
            </a:extLst>
          </p:cNvPr>
          <p:cNvSpPr/>
          <p:nvPr/>
        </p:nvSpPr>
        <p:spPr>
          <a:xfrm>
            <a:off x="-243292" y="-230565"/>
            <a:ext cx="4573220" cy="4858712"/>
          </a:xfrm>
          <a:custGeom>
            <a:avLst/>
            <a:gdLst>
              <a:gd name="connsiteX0" fmla="*/ 364804 w 4573220"/>
              <a:gd name="connsiteY0" fmla="*/ 3732127 h 4858712"/>
              <a:gd name="connsiteX1" fmla="*/ 3244289 w 4573220"/>
              <a:gd name="connsiteY1" fmla="*/ 4694540 h 4858712"/>
              <a:gd name="connsiteX2" fmla="*/ 4452854 w 4573220"/>
              <a:gd name="connsiteY2" fmla="*/ 1951442 h 4858712"/>
              <a:gd name="connsiteX3" fmla="*/ 2991490 w 4573220"/>
              <a:gd name="connsiteY3" fmla="*/ 413577 h 4858712"/>
              <a:gd name="connsiteX4" fmla="*/ 1629916 w 4573220"/>
              <a:gd name="connsiteY4" fmla="*/ 2223 h 4858712"/>
              <a:gd name="connsiteX5" fmla="*/ 787248 w 4573220"/>
              <a:gd name="connsiteY5" fmla="*/ 372553 h 4858712"/>
              <a:gd name="connsiteX6" fmla="*/ 348173 w 4573220"/>
              <a:gd name="connsiteY6" fmla="*/ 850433 h 4858712"/>
              <a:gd name="connsiteX7" fmla="*/ 18867 w 4573220"/>
              <a:gd name="connsiteY7" fmla="*/ 2674359 h 4858712"/>
              <a:gd name="connsiteX8" fmla="*/ 364804 w 4573220"/>
              <a:gd name="connsiteY8" fmla="*/ 3733234 h 4858712"/>
              <a:gd name="connsiteX9" fmla="*/ 364804 w 4573220"/>
              <a:gd name="connsiteY9" fmla="*/ 3732127 h 485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220" h="4858712" fill="none" extrusionOk="0">
                <a:moveTo>
                  <a:pt x="364804" y="3732127"/>
                </a:moveTo>
                <a:cubicBezTo>
                  <a:pt x="910610" y="4646909"/>
                  <a:pt x="2039559" y="5128724"/>
                  <a:pt x="3244289" y="4694540"/>
                </a:cubicBezTo>
                <a:cubicBezTo>
                  <a:pt x="4107424" y="4287158"/>
                  <a:pt x="4847233" y="3145554"/>
                  <a:pt x="4452854" y="1951442"/>
                </a:cubicBezTo>
                <a:cubicBezTo>
                  <a:pt x="4248134" y="1234065"/>
                  <a:pt x="3636449" y="632410"/>
                  <a:pt x="2991490" y="413577"/>
                </a:cubicBezTo>
                <a:cubicBezTo>
                  <a:pt x="2527479" y="192390"/>
                  <a:pt x="2093453" y="-17143"/>
                  <a:pt x="1629916" y="2223"/>
                </a:cubicBezTo>
                <a:cubicBezTo>
                  <a:pt x="1308200" y="30137"/>
                  <a:pt x="980166" y="130130"/>
                  <a:pt x="787248" y="372553"/>
                </a:cubicBezTo>
                <a:cubicBezTo>
                  <a:pt x="615121" y="501882"/>
                  <a:pt x="475826" y="655351"/>
                  <a:pt x="348173" y="850433"/>
                </a:cubicBezTo>
                <a:cubicBezTo>
                  <a:pt x="105621" y="1421285"/>
                  <a:pt x="-55267" y="2120012"/>
                  <a:pt x="18867" y="2674359"/>
                </a:cubicBezTo>
                <a:cubicBezTo>
                  <a:pt x="33285" y="3033086"/>
                  <a:pt x="125098" y="3410856"/>
                  <a:pt x="364804" y="3733234"/>
                </a:cubicBezTo>
                <a:cubicBezTo>
                  <a:pt x="364888" y="3732951"/>
                  <a:pt x="364861" y="3732457"/>
                  <a:pt x="364804" y="3732127"/>
                </a:cubicBezTo>
                <a:close/>
              </a:path>
              <a:path w="4573220" h="4858712" stroke="0" extrusionOk="0">
                <a:moveTo>
                  <a:pt x="364804" y="3732127"/>
                </a:moveTo>
                <a:cubicBezTo>
                  <a:pt x="916315" y="4805469"/>
                  <a:pt x="2200365" y="5218447"/>
                  <a:pt x="3244289" y="4694540"/>
                </a:cubicBezTo>
                <a:cubicBezTo>
                  <a:pt x="4325808" y="4358339"/>
                  <a:pt x="4922358" y="2860370"/>
                  <a:pt x="4452854" y="1951442"/>
                </a:cubicBezTo>
                <a:cubicBezTo>
                  <a:pt x="4213352" y="1288399"/>
                  <a:pt x="3614539" y="820180"/>
                  <a:pt x="2991490" y="413577"/>
                </a:cubicBezTo>
                <a:cubicBezTo>
                  <a:pt x="2598272" y="171186"/>
                  <a:pt x="2054262" y="-5790"/>
                  <a:pt x="1629916" y="2223"/>
                </a:cubicBezTo>
                <a:cubicBezTo>
                  <a:pt x="1307265" y="-11219"/>
                  <a:pt x="1045305" y="117471"/>
                  <a:pt x="787248" y="372553"/>
                </a:cubicBezTo>
                <a:cubicBezTo>
                  <a:pt x="640842" y="490494"/>
                  <a:pt x="445900" y="656950"/>
                  <a:pt x="348173" y="850433"/>
                </a:cubicBezTo>
                <a:cubicBezTo>
                  <a:pt x="51001" y="1321954"/>
                  <a:pt x="-117624" y="2133564"/>
                  <a:pt x="18867" y="2674359"/>
                </a:cubicBezTo>
                <a:cubicBezTo>
                  <a:pt x="22690" y="3047254"/>
                  <a:pt x="174962" y="3445525"/>
                  <a:pt x="364804" y="3733234"/>
                </a:cubicBezTo>
                <a:cubicBezTo>
                  <a:pt x="364728" y="3732938"/>
                  <a:pt x="364711" y="3732612"/>
                  <a:pt x="364804" y="373212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3" name="!!fotoobstakelruns">
            <a:extLst>
              <a:ext uri="{FF2B5EF4-FFF2-40B4-BE49-F238E27FC236}">
                <a16:creationId xmlns:a16="http://schemas.microsoft.com/office/drawing/2014/main" id="{2C879DFC-68B0-9D8D-F370-290A48C20CDF}"/>
              </a:ext>
            </a:extLst>
          </p:cNvPr>
          <p:cNvSpPr/>
          <p:nvPr/>
        </p:nvSpPr>
        <p:spPr>
          <a:xfrm>
            <a:off x="-127938" y="-97927"/>
            <a:ext cx="4364032" cy="4636468"/>
          </a:xfrm>
          <a:custGeom>
            <a:avLst/>
            <a:gdLst>
              <a:gd name="connsiteX0" fmla="*/ 348117 w 4364032"/>
              <a:gd name="connsiteY0" fmla="*/ 3561414 h 4636468"/>
              <a:gd name="connsiteX1" fmla="*/ 3095889 w 4364032"/>
              <a:gd name="connsiteY1" fmla="*/ 4479805 h 4636468"/>
              <a:gd name="connsiteX2" fmla="*/ 4249172 w 4364032"/>
              <a:gd name="connsiteY2" fmla="*/ 1862181 h 4636468"/>
              <a:gd name="connsiteX3" fmla="*/ 2854653 w 4364032"/>
              <a:gd name="connsiteY3" fmla="*/ 394659 h 4636468"/>
              <a:gd name="connsiteX4" fmla="*/ 1555360 w 4364032"/>
              <a:gd name="connsiteY4" fmla="*/ 2122 h 4636468"/>
              <a:gd name="connsiteX5" fmla="*/ 751237 w 4364032"/>
              <a:gd name="connsiteY5" fmla="*/ 355512 h 4636468"/>
              <a:gd name="connsiteX6" fmla="*/ 332247 w 4364032"/>
              <a:gd name="connsiteY6" fmla="*/ 811533 h 4636468"/>
              <a:gd name="connsiteX7" fmla="*/ 18004 w 4364032"/>
              <a:gd name="connsiteY7" fmla="*/ 2552030 h 4636468"/>
              <a:gd name="connsiteX8" fmla="*/ 348117 w 4364032"/>
              <a:gd name="connsiteY8" fmla="*/ 3562471 h 4636468"/>
              <a:gd name="connsiteX9" fmla="*/ 348117 w 4364032"/>
              <a:gd name="connsiteY9" fmla="*/ 3561414 h 463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64032" h="4636468" fill="none" extrusionOk="0">
                <a:moveTo>
                  <a:pt x="348117" y="3561414"/>
                </a:moveTo>
                <a:cubicBezTo>
                  <a:pt x="829458" y="4385372"/>
                  <a:pt x="2022661" y="4892511"/>
                  <a:pt x="3095889" y="4479805"/>
                </a:cubicBezTo>
                <a:cubicBezTo>
                  <a:pt x="3904773" y="4093268"/>
                  <a:pt x="4624906" y="2990254"/>
                  <a:pt x="4249172" y="1862181"/>
                </a:cubicBezTo>
                <a:cubicBezTo>
                  <a:pt x="4030245" y="1198273"/>
                  <a:pt x="3462398" y="656577"/>
                  <a:pt x="2854653" y="394659"/>
                </a:cubicBezTo>
                <a:cubicBezTo>
                  <a:pt x="2371625" y="199228"/>
                  <a:pt x="1997178" y="-16168"/>
                  <a:pt x="1555360" y="2122"/>
                </a:cubicBezTo>
                <a:cubicBezTo>
                  <a:pt x="1233705" y="64672"/>
                  <a:pt x="957399" y="138156"/>
                  <a:pt x="751237" y="355512"/>
                </a:cubicBezTo>
                <a:cubicBezTo>
                  <a:pt x="583389" y="475701"/>
                  <a:pt x="466288" y="618277"/>
                  <a:pt x="332247" y="811533"/>
                </a:cubicBezTo>
                <a:cubicBezTo>
                  <a:pt x="77567" y="1336103"/>
                  <a:pt x="-46666" y="2007362"/>
                  <a:pt x="18004" y="2552030"/>
                </a:cubicBezTo>
                <a:cubicBezTo>
                  <a:pt x="15267" y="2885409"/>
                  <a:pt x="116590" y="3254788"/>
                  <a:pt x="348117" y="3562471"/>
                </a:cubicBezTo>
                <a:cubicBezTo>
                  <a:pt x="348201" y="3562182"/>
                  <a:pt x="348183" y="3561929"/>
                  <a:pt x="348117" y="3561414"/>
                </a:cubicBezTo>
                <a:close/>
              </a:path>
              <a:path w="4364032" h="4636468" stroke="0" extrusionOk="0">
                <a:moveTo>
                  <a:pt x="348117" y="3561414"/>
                </a:moveTo>
                <a:cubicBezTo>
                  <a:pt x="885646" y="4507023"/>
                  <a:pt x="2121006" y="4906347"/>
                  <a:pt x="3095889" y="4479805"/>
                </a:cubicBezTo>
                <a:cubicBezTo>
                  <a:pt x="4117454" y="4144025"/>
                  <a:pt x="4671692" y="2767479"/>
                  <a:pt x="4249172" y="1862181"/>
                </a:cubicBezTo>
                <a:cubicBezTo>
                  <a:pt x="4042753" y="1249764"/>
                  <a:pt x="3448836" y="796640"/>
                  <a:pt x="2854653" y="394659"/>
                </a:cubicBezTo>
                <a:cubicBezTo>
                  <a:pt x="2490651" y="161982"/>
                  <a:pt x="2005727" y="-19778"/>
                  <a:pt x="1555360" y="2122"/>
                </a:cubicBezTo>
                <a:cubicBezTo>
                  <a:pt x="1244820" y="-25076"/>
                  <a:pt x="992383" y="117816"/>
                  <a:pt x="751237" y="355512"/>
                </a:cubicBezTo>
                <a:cubicBezTo>
                  <a:pt x="607086" y="491918"/>
                  <a:pt x="431619" y="632173"/>
                  <a:pt x="332247" y="811533"/>
                </a:cubicBezTo>
                <a:cubicBezTo>
                  <a:pt x="60103" y="1194764"/>
                  <a:pt x="-67744" y="2009274"/>
                  <a:pt x="18004" y="2552030"/>
                </a:cubicBezTo>
                <a:cubicBezTo>
                  <a:pt x="6444" y="2908015"/>
                  <a:pt x="169786" y="3310750"/>
                  <a:pt x="348117" y="3562471"/>
                </a:cubicBezTo>
                <a:cubicBezTo>
                  <a:pt x="348105" y="3562073"/>
                  <a:pt x="348142" y="3561657"/>
                  <a:pt x="348117" y="3561414"/>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25" name="!!foto1_element">
            <a:extLst>
              <a:ext uri="{FF2B5EF4-FFF2-40B4-BE49-F238E27FC236}">
                <a16:creationId xmlns:a16="http://schemas.microsoft.com/office/drawing/2014/main" id="{B9491AB9-2B0C-51B2-1EFD-011E4E342A1F}"/>
              </a:ext>
            </a:extLst>
          </p:cNvPr>
          <p:cNvSpPr/>
          <p:nvPr/>
        </p:nvSpPr>
        <p:spPr>
          <a:xfrm>
            <a:off x="1607279" y="3941934"/>
            <a:ext cx="2735974" cy="2906774"/>
          </a:xfrm>
          <a:custGeom>
            <a:avLst/>
            <a:gdLst>
              <a:gd name="connsiteX0" fmla="*/ 218247 w 2735974"/>
              <a:gd name="connsiteY0" fmla="*/ 2232783 h 2906774"/>
              <a:gd name="connsiteX1" fmla="*/ 1940928 w 2735974"/>
              <a:gd name="connsiteY1" fmla="*/ 2808556 h 2906774"/>
              <a:gd name="connsiteX2" fmla="*/ 2663964 w 2735974"/>
              <a:gd name="connsiteY2" fmla="*/ 1167470 h 2906774"/>
              <a:gd name="connsiteX3" fmla="*/ 1789688 w 2735974"/>
              <a:gd name="connsiteY3" fmla="*/ 247426 h 2906774"/>
              <a:gd name="connsiteX4" fmla="*/ 975113 w 2735974"/>
              <a:gd name="connsiteY4" fmla="*/ 1330 h 2906774"/>
              <a:gd name="connsiteX5" fmla="*/ 470978 w 2735974"/>
              <a:gd name="connsiteY5" fmla="*/ 222884 h 2906774"/>
              <a:gd name="connsiteX6" fmla="*/ 208298 w 2735974"/>
              <a:gd name="connsiteY6" fmla="*/ 508780 h 2906774"/>
              <a:gd name="connsiteX7" fmla="*/ 11287 w 2735974"/>
              <a:gd name="connsiteY7" fmla="*/ 1599962 h 2906774"/>
              <a:gd name="connsiteX8" fmla="*/ 218247 w 2735974"/>
              <a:gd name="connsiteY8" fmla="*/ 2233445 h 2906774"/>
              <a:gd name="connsiteX9" fmla="*/ 218247 w 2735974"/>
              <a:gd name="connsiteY9" fmla="*/ 2232783 h 290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5974" h="2906774" fill="none" extrusionOk="0">
                <a:moveTo>
                  <a:pt x="218247" y="2232783"/>
                </a:moveTo>
                <a:cubicBezTo>
                  <a:pt x="531774" y="2763931"/>
                  <a:pt x="1314481" y="3066313"/>
                  <a:pt x="1940928" y="2808556"/>
                </a:cubicBezTo>
                <a:cubicBezTo>
                  <a:pt x="2499614" y="2558504"/>
                  <a:pt x="2900603" y="1895027"/>
                  <a:pt x="2663964" y="1167470"/>
                </a:cubicBezTo>
                <a:cubicBezTo>
                  <a:pt x="2525648" y="752173"/>
                  <a:pt x="2169957" y="416788"/>
                  <a:pt x="1789688" y="247426"/>
                </a:cubicBezTo>
                <a:cubicBezTo>
                  <a:pt x="1492556" y="122690"/>
                  <a:pt x="1242635" y="-6627"/>
                  <a:pt x="975113" y="1330"/>
                </a:cubicBezTo>
                <a:cubicBezTo>
                  <a:pt x="773021" y="41608"/>
                  <a:pt x="580382" y="74044"/>
                  <a:pt x="470978" y="222884"/>
                </a:cubicBezTo>
                <a:cubicBezTo>
                  <a:pt x="363663" y="296364"/>
                  <a:pt x="276460" y="396834"/>
                  <a:pt x="208298" y="508780"/>
                </a:cubicBezTo>
                <a:cubicBezTo>
                  <a:pt x="66001" y="852741"/>
                  <a:pt x="-31648" y="1264663"/>
                  <a:pt x="11287" y="1599962"/>
                </a:cubicBezTo>
                <a:cubicBezTo>
                  <a:pt x="7606" y="1807905"/>
                  <a:pt x="83475" y="2040737"/>
                  <a:pt x="218247" y="2233445"/>
                </a:cubicBezTo>
                <a:cubicBezTo>
                  <a:pt x="218273" y="2233253"/>
                  <a:pt x="218204" y="2233001"/>
                  <a:pt x="218247" y="2232783"/>
                </a:cubicBezTo>
                <a:close/>
              </a:path>
              <a:path w="2735974" h="2906774" stroke="0" extrusionOk="0">
                <a:moveTo>
                  <a:pt x="218247" y="2232783"/>
                </a:moveTo>
                <a:cubicBezTo>
                  <a:pt x="552078" y="2847765"/>
                  <a:pt x="1315224" y="3126008"/>
                  <a:pt x="1940928" y="2808556"/>
                </a:cubicBezTo>
                <a:cubicBezTo>
                  <a:pt x="2587633" y="2606957"/>
                  <a:pt x="2932445" y="1729698"/>
                  <a:pt x="2663964" y="1167470"/>
                </a:cubicBezTo>
                <a:cubicBezTo>
                  <a:pt x="2517941" y="768285"/>
                  <a:pt x="2162137" y="501965"/>
                  <a:pt x="1789688" y="247426"/>
                </a:cubicBezTo>
                <a:cubicBezTo>
                  <a:pt x="1546733" y="103357"/>
                  <a:pt x="1225168" y="-2268"/>
                  <a:pt x="975113" y="1330"/>
                </a:cubicBezTo>
                <a:cubicBezTo>
                  <a:pt x="780481" y="-15411"/>
                  <a:pt x="623446" y="72425"/>
                  <a:pt x="470978" y="222884"/>
                </a:cubicBezTo>
                <a:cubicBezTo>
                  <a:pt x="383516" y="292770"/>
                  <a:pt x="258264" y="385698"/>
                  <a:pt x="208298" y="508780"/>
                </a:cubicBezTo>
                <a:cubicBezTo>
                  <a:pt x="37393" y="750724"/>
                  <a:pt x="-85105" y="1285266"/>
                  <a:pt x="11287" y="1599962"/>
                </a:cubicBezTo>
                <a:cubicBezTo>
                  <a:pt x="11941" y="1823067"/>
                  <a:pt x="104820" y="2062513"/>
                  <a:pt x="218247" y="2233445"/>
                </a:cubicBezTo>
                <a:cubicBezTo>
                  <a:pt x="218242" y="2233205"/>
                  <a:pt x="218217" y="2232952"/>
                  <a:pt x="218247" y="223278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_elemnt">
            <a:extLst>
              <a:ext uri="{FF2B5EF4-FFF2-40B4-BE49-F238E27FC236}">
                <a16:creationId xmlns:a16="http://schemas.microsoft.com/office/drawing/2014/main" id="{533679C1-2189-2F50-6028-A4E9BB5D93B3}"/>
              </a:ext>
            </a:extLst>
          </p:cNvPr>
          <p:cNvSpPr/>
          <p:nvPr/>
        </p:nvSpPr>
        <p:spPr>
          <a:xfrm>
            <a:off x="3297673" y="970740"/>
            <a:ext cx="2937396" cy="3055916"/>
          </a:xfrm>
          <a:custGeom>
            <a:avLst/>
            <a:gdLst>
              <a:gd name="connsiteX0" fmla="*/ 1447810 w 2937396"/>
              <a:gd name="connsiteY0" fmla="*/ 5537 h 3055916"/>
              <a:gd name="connsiteX1" fmla="*/ 150998 w 2937396"/>
              <a:gd name="connsiteY1" fmla="*/ 1003002 h 3055916"/>
              <a:gd name="connsiteX2" fmla="*/ 21890 w 2937396"/>
              <a:gd name="connsiteY2" fmla="*/ 1930706 h 3055916"/>
              <a:gd name="connsiteX3" fmla="*/ 1128162 w 2937396"/>
              <a:gd name="connsiteY3" fmla="*/ 3030728 h 3055916"/>
              <a:gd name="connsiteX4" fmla="*/ 2598852 w 2937396"/>
              <a:gd name="connsiteY4" fmla="*/ 2466921 h 3055916"/>
              <a:gd name="connsiteX5" fmla="*/ 2900279 w 2937396"/>
              <a:gd name="connsiteY5" fmla="*/ 1808886 h 3055916"/>
              <a:gd name="connsiteX6" fmla="*/ 2895594 w 2937396"/>
              <a:gd name="connsiteY6" fmla="*/ 1077448 h 3055916"/>
              <a:gd name="connsiteX7" fmla="*/ 2646227 w 2937396"/>
              <a:gd name="connsiteY7" fmla="*/ 599019 h 3055916"/>
              <a:gd name="connsiteX8" fmla="*/ 2169879 w 2937396"/>
              <a:gd name="connsiteY8" fmla="*/ 154949 h 3055916"/>
              <a:gd name="connsiteX9" fmla="*/ 1531106 w 2937396"/>
              <a:gd name="connsiteY9" fmla="*/ 331 h 3055916"/>
              <a:gd name="connsiteX10" fmla="*/ 1447810 w 2937396"/>
              <a:gd name="connsiteY10" fmla="*/ 5537 h 305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37396" h="3055916" fill="none" extrusionOk="0">
                <a:moveTo>
                  <a:pt x="1447810" y="5537"/>
                </a:moveTo>
                <a:cubicBezTo>
                  <a:pt x="831803" y="3878"/>
                  <a:pt x="426407" y="393857"/>
                  <a:pt x="150998" y="1003002"/>
                </a:cubicBezTo>
                <a:cubicBezTo>
                  <a:pt x="47408" y="1247855"/>
                  <a:pt x="-32275" y="1609855"/>
                  <a:pt x="21890" y="1930706"/>
                </a:cubicBezTo>
                <a:cubicBezTo>
                  <a:pt x="106078" y="2420984"/>
                  <a:pt x="662324" y="2995452"/>
                  <a:pt x="1128162" y="3030728"/>
                </a:cubicBezTo>
                <a:cubicBezTo>
                  <a:pt x="1641251" y="3124183"/>
                  <a:pt x="2193577" y="2962229"/>
                  <a:pt x="2598852" y="2466921"/>
                </a:cubicBezTo>
                <a:cubicBezTo>
                  <a:pt x="2749889" y="2319247"/>
                  <a:pt x="2805917" y="2051322"/>
                  <a:pt x="2900279" y="1808886"/>
                </a:cubicBezTo>
                <a:cubicBezTo>
                  <a:pt x="2923503" y="1529831"/>
                  <a:pt x="2954164" y="1329461"/>
                  <a:pt x="2895594" y="1077448"/>
                </a:cubicBezTo>
                <a:cubicBezTo>
                  <a:pt x="2843478" y="899855"/>
                  <a:pt x="2712816" y="761962"/>
                  <a:pt x="2646227" y="599019"/>
                </a:cubicBezTo>
                <a:cubicBezTo>
                  <a:pt x="2554222" y="396811"/>
                  <a:pt x="2358231" y="221691"/>
                  <a:pt x="2169879" y="154949"/>
                </a:cubicBezTo>
                <a:cubicBezTo>
                  <a:pt x="1960665" y="47583"/>
                  <a:pt x="1751748" y="1615"/>
                  <a:pt x="1531106" y="331"/>
                </a:cubicBezTo>
                <a:cubicBezTo>
                  <a:pt x="1501841" y="2292"/>
                  <a:pt x="1476239" y="3131"/>
                  <a:pt x="1447810" y="5537"/>
                </a:cubicBezTo>
                <a:close/>
              </a:path>
              <a:path w="2937396" h="3055916" stroke="0" extrusionOk="0">
                <a:moveTo>
                  <a:pt x="1447810" y="5537"/>
                </a:moveTo>
                <a:cubicBezTo>
                  <a:pt x="773636" y="42994"/>
                  <a:pt x="376850" y="476247"/>
                  <a:pt x="150998" y="1003002"/>
                </a:cubicBezTo>
                <a:cubicBezTo>
                  <a:pt x="-8491" y="1314808"/>
                  <a:pt x="201" y="1647445"/>
                  <a:pt x="21890" y="1930706"/>
                </a:cubicBezTo>
                <a:cubicBezTo>
                  <a:pt x="188487" y="2425199"/>
                  <a:pt x="689246" y="2896403"/>
                  <a:pt x="1128162" y="3030728"/>
                </a:cubicBezTo>
                <a:cubicBezTo>
                  <a:pt x="1725190" y="3086693"/>
                  <a:pt x="2193600" y="2814171"/>
                  <a:pt x="2598852" y="2466921"/>
                </a:cubicBezTo>
                <a:cubicBezTo>
                  <a:pt x="2777494" y="2268684"/>
                  <a:pt x="2880280" y="2069839"/>
                  <a:pt x="2900279" y="1808886"/>
                </a:cubicBezTo>
                <a:cubicBezTo>
                  <a:pt x="2928475" y="1565762"/>
                  <a:pt x="2965090" y="1299573"/>
                  <a:pt x="2895594" y="1077448"/>
                </a:cubicBezTo>
                <a:cubicBezTo>
                  <a:pt x="2843777" y="889930"/>
                  <a:pt x="2729266" y="766258"/>
                  <a:pt x="2646227" y="599019"/>
                </a:cubicBezTo>
                <a:cubicBezTo>
                  <a:pt x="2555295" y="373636"/>
                  <a:pt x="2397289" y="277330"/>
                  <a:pt x="2169879" y="154949"/>
                </a:cubicBezTo>
                <a:cubicBezTo>
                  <a:pt x="1985615" y="42985"/>
                  <a:pt x="1747977" y="2359"/>
                  <a:pt x="1531106" y="331"/>
                </a:cubicBezTo>
                <a:cubicBezTo>
                  <a:pt x="1498563" y="1034"/>
                  <a:pt x="1473623" y="-1611"/>
                  <a:pt x="1447810" y="553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foto1">
            <a:extLst>
              <a:ext uri="{FF2B5EF4-FFF2-40B4-BE49-F238E27FC236}">
                <a16:creationId xmlns:a16="http://schemas.microsoft.com/office/drawing/2014/main" id="{F8BE702C-43C2-CC28-26C5-D8FAFDB0DA52}"/>
              </a:ext>
            </a:extLst>
          </p:cNvPr>
          <p:cNvSpPr/>
          <p:nvPr/>
        </p:nvSpPr>
        <p:spPr>
          <a:xfrm>
            <a:off x="1686245" y="4025828"/>
            <a:ext cx="2578042" cy="2738986"/>
          </a:xfrm>
          <a:custGeom>
            <a:avLst/>
            <a:gdLst>
              <a:gd name="connsiteX0" fmla="*/ 205649 w 2578042"/>
              <a:gd name="connsiteY0" fmla="*/ 2103900 h 2738986"/>
              <a:gd name="connsiteX1" fmla="*/ 1828889 w 2578042"/>
              <a:gd name="connsiteY1" fmla="*/ 2646437 h 2738986"/>
              <a:gd name="connsiteX2" fmla="*/ 2510189 w 2578042"/>
              <a:gd name="connsiteY2" fmla="*/ 1100080 h 2738986"/>
              <a:gd name="connsiteX3" fmla="*/ 1686380 w 2578042"/>
              <a:gd name="connsiteY3" fmla="*/ 233144 h 2738986"/>
              <a:gd name="connsiteX4" fmla="*/ 918825 w 2578042"/>
              <a:gd name="connsiteY4" fmla="*/ 1253 h 2738986"/>
              <a:gd name="connsiteX5" fmla="*/ 443792 w 2578042"/>
              <a:gd name="connsiteY5" fmla="*/ 210018 h 2738986"/>
              <a:gd name="connsiteX6" fmla="*/ 196274 w 2578042"/>
              <a:gd name="connsiteY6" fmla="*/ 479412 h 2738986"/>
              <a:gd name="connsiteX7" fmla="*/ 10636 w 2578042"/>
              <a:gd name="connsiteY7" fmla="*/ 1507608 h 2738986"/>
              <a:gd name="connsiteX8" fmla="*/ 205649 w 2578042"/>
              <a:gd name="connsiteY8" fmla="*/ 2104524 h 2738986"/>
              <a:gd name="connsiteX9" fmla="*/ 205649 w 2578042"/>
              <a:gd name="connsiteY9" fmla="*/ 2103900 h 2738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8042" h="2738986" fill="none" extrusionOk="0">
                <a:moveTo>
                  <a:pt x="205649" y="2103900"/>
                </a:moveTo>
                <a:cubicBezTo>
                  <a:pt x="509122" y="2614364"/>
                  <a:pt x="1242351" y="2889236"/>
                  <a:pt x="1828889" y="2646437"/>
                </a:cubicBezTo>
                <a:cubicBezTo>
                  <a:pt x="2374716" y="2407918"/>
                  <a:pt x="2728246" y="1692829"/>
                  <a:pt x="2510189" y="1100080"/>
                </a:cubicBezTo>
                <a:cubicBezTo>
                  <a:pt x="2412705" y="679970"/>
                  <a:pt x="2041029" y="417987"/>
                  <a:pt x="1686380" y="233144"/>
                </a:cubicBezTo>
                <a:cubicBezTo>
                  <a:pt x="1410247" y="114112"/>
                  <a:pt x="1173140" y="-7073"/>
                  <a:pt x="918825" y="1253"/>
                </a:cubicBezTo>
                <a:cubicBezTo>
                  <a:pt x="731279" y="32152"/>
                  <a:pt x="556603" y="75928"/>
                  <a:pt x="443792" y="210018"/>
                </a:cubicBezTo>
                <a:cubicBezTo>
                  <a:pt x="348225" y="284239"/>
                  <a:pt x="276709" y="364520"/>
                  <a:pt x="196274" y="479412"/>
                </a:cubicBezTo>
                <a:cubicBezTo>
                  <a:pt x="41164" y="785254"/>
                  <a:pt x="-40911" y="1220287"/>
                  <a:pt x="10636" y="1507608"/>
                </a:cubicBezTo>
                <a:cubicBezTo>
                  <a:pt x="14063" y="1707284"/>
                  <a:pt x="68225" y="1922748"/>
                  <a:pt x="205649" y="2104524"/>
                </a:cubicBezTo>
                <a:cubicBezTo>
                  <a:pt x="205698" y="2104306"/>
                  <a:pt x="205599" y="2103995"/>
                  <a:pt x="205649" y="2103900"/>
                </a:cubicBezTo>
                <a:close/>
              </a:path>
              <a:path w="2578042" h="2738986" stroke="0" extrusionOk="0">
                <a:moveTo>
                  <a:pt x="205649" y="2103900"/>
                </a:moveTo>
                <a:cubicBezTo>
                  <a:pt x="517941" y="2699242"/>
                  <a:pt x="1230011" y="2977606"/>
                  <a:pt x="1828889" y="2646437"/>
                </a:cubicBezTo>
                <a:cubicBezTo>
                  <a:pt x="2439611" y="2458399"/>
                  <a:pt x="2795451" y="1581834"/>
                  <a:pt x="2510189" y="1100080"/>
                </a:cubicBezTo>
                <a:cubicBezTo>
                  <a:pt x="2378201" y="729081"/>
                  <a:pt x="2036997" y="485618"/>
                  <a:pt x="1686380" y="233144"/>
                </a:cubicBezTo>
                <a:cubicBezTo>
                  <a:pt x="1455666" y="97609"/>
                  <a:pt x="1161517" y="-4355"/>
                  <a:pt x="918825" y="1253"/>
                </a:cubicBezTo>
                <a:cubicBezTo>
                  <a:pt x="733635" y="-24259"/>
                  <a:pt x="582479" y="73820"/>
                  <a:pt x="443792" y="210018"/>
                </a:cubicBezTo>
                <a:cubicBezTo>
                  <a:pt x="361718" y="274038"/>
                  <a:pt x="246521" y="366164"/>
                  <a:pt x="196274" y="479412"/>
                </a:cubicBezTo>
                <a:cubicBezTo>
                  <a:pt x="30673" y="734003"/>
                  <a:pt x="-46710" y="1190989"/>
                  <a:pt x="10636" y="1507608"/>
                </a:cubicBezTo>
                <a:cubicBezTo>
                  <a:pt x="24132" y="1717709"/>
                  <a:pt x="98061" y="1937745"/>
                  <a:pt x="205649" y="2104524"/>
                </a:cubicBezTo>
                <a:cubicBezTo>
                  <a:pt x="205601" y="2104249"/>
                  <a:pt x="205647" y="2104098"/>
                  <a:pt x="205649" y="2103900"/>
                </a:cubicBezTo>
                <a:close/>
              </a:path>
            </a:pathLst>
          </a:custGeom>
          <a:blipFill>
            <a:blip r:embed="rId3" cstate="print">
              <a:extLst>
                <a:ext uri="{28A0092B-C50C-407E-A947-70E740481C1C}">
                  <a14:useLocalDpi xmlns:a14="http://schemas.microsoft.com/office/drawing/2010/main"/>
                </a:ext>
              </a:extLst>
            </a:blip>
            <a:srcRect/>
            <a:stretch>
              <a:fillRect t="166"/>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8" name="!!foto2">
            <a:extLst>
              <a:ext uri="{FF2B5EF4-FFF2-40B4-BE49-F238E27FC236}">
                <a16:creationId xmlns:a16="http://schemas.microsoft.com/office/drawing/2014/main" id="{A06F3250-47BE-572E-9FE7-3A3F9CB350F6}"/>
              </a:ext>
            </a:extLst>
          </p:cNvPr>
          <p:cNvSpPr/>
          <p:nvPr/>
        </p:nvSpPr>
        <p:spPr>
          <a:xfrm>
            <a:off x="3382452" y="1058941"/>
            <a:ext cx="2767838" cy="2879514"/>
          </a:xfrm>
          <a:custGeom>
            <a:avLst/>
            <a:gdLst>
              <a:gd name="connsiteX0" fmla="*/ 1364237 w 2767838"/>
              <a:gd name="connsiteY0" fmla="*/ 5217 h 2879514"/>
              <a:gd name="connsiteX1" fmla="*/ 142282 w 2767838"/>
              <a:gd name="connsiteY1" fmla="*/ 945104 h 2879514"/>
              <a:gd name="connsiteX2" fmla="*/ 20626 w 2767838"/>
              <a:gd name="connsiteY2" fmla="*/ 1819256 h 2879514"/>
              <a:gd name="connsiteX3" fmla="*/ 1063040 w 2767838"/>
              <a:gd name="connsiteY3" fmla="*/ 2855780 h 2879514"/>
              <a:gd name="connsiteX4" fmla="*/ 2448836 w 2767838"/>
              <a:gd name="connsiteY4" fmla="*/ 2324519 h 2879514"/>
              <a:gd name="connsiteX5" fmla="*/ 2732864 w 2767838"/>
              <a:gd name="connsiteY5" fmla="*/ 1704468 h 2879514"/>
              <a:gd name="connsiteX6" fmla="*/ 2728449 w 2767838"/>
              <a:gd name="connsiteY6" fmla="*/ 1015252 h 2879514"/>
              <a:gd name="connsiteX7" fmla="*/ 2493477 w 2767838"/>
              <a:gd name="connsiteY7" fmla="*/ 564440 h 2879514"/>
              <a:gd name="connsiteX8" fmla="*/ 2044625 w 2767838"/>
              <a:gd name="connsiteY8" fmla="*/ 146005 h 2879514"/>
              <a:gd name="connsiteX9" fmla="*/ 1442724 w 2767838"/>
              <a:gd name="connsiteY9" fmla="*/ 312 h 2879514"/>
              <a:gd name="connsiteX10" fmla="*/ 1364237 w 2767838"/>
              <a:gd name="connsiteY10" fmla="*/ 5217 h 287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7838" h="2879514" fill="none" extrusionOk="0">
                <a:moveTo>
                  <a:pt x="1364237" y="5217"/>
                </a:moveTo>
                <a:cubicBezTo>
                  <a:pt x="763077" y="-21399"/>
                  <a:pt x="381550" y="411862"/>
                  <a:pt x="142282" y="945104"/>
                </a:cubicBezTo>
                <a:cubicBezTo>
                  <a:pt x="43923" y="1177158"/>
                  <a:pt x="-17071" y="1470315"/>
                  <a:pt x="20626" y="1819256"/>
                </a:cubicBezTo>
                <a:cubicBezTo>
                  <a:pt x="110376" y="2317613"/>
                  <a:pt x="612996" y="2812344"/>
                  <a:pt x="1063040" y="2855780"/>
                </a:cubicBezTo>
                <a:cubicBezTo>
                  <a:pt x="1504622" y="2926404"/>
                  <a:pt x="2067481" y="2790752"/>
                  <a:pt x="2448836" y="2324519"/>
                </a:cubicBezTo>
                <a:cubicBezTo>
                  <a:pt x="2590767" y="2169798"/>
                  <a:pt x="2675856" y="1929659"/>
                  <a:pt x="2732864" y="1704468"/>
                </a:cubicBezTo>
                <a:cubicBezTo>
                  <a:pt x="2758285" y="1446589"/>
                  <a:pt x="2783854" y="1253413"/>
                  <a:pt x="2728449" y="1015252"/>
                </a:cubicBezTo>
                <a:cubicBezTo>
                  <a:pt x="2659893" y="849555"/>
                  <a:pt x="2556275" y="717960"/>
                  <a:pt x="2493477" y="564440"/>
                </a:cubicBezTo>
                <a:cubicBezTo>
                  <a:pt x="2419372" y="366078"/>
                  <a:pt x="2224370" y="224390"/>
                  <a:pt x="2044625" y="146005"/>
                </a:cubicBezTo>
                <a:cubicBezTo>
                  <a:pt x="1839415" y="42662"/>
                  <a:pt x="1647793" y="31579"/>
                  <a:pt x="1442724" y="312"/>
                </a:cubicBezTo>
                <a:cubicBezTo>
                  <a:pt x="1415480" y="1746"/>
                  <a:pt x="1390681" y="2870"/>
                  <a:pt x="1364237" y="5217"/>
                </a:cubicBezTo>
                <a:close/>
              </a:path>
              <a:path w="2767838" h="2879514" stroke="0" extrusionOk="0">
                <a:moveTo>
                  <a:pt x="1364237" y="5217"/>
                </a:moveTo>
                <a:cubicBezTo>
                  <a:pt x="742175" y="42736"/>
                  <a:pt x="283874" y="397105"/>
                  <a:pt x="142282" y="945104"/>
                </a:cubicBezTo>
                <a:cubicBezTo>
                  <a:pt x="-3824" y="1235890"/>
                  <a:pt x="-15975" y="1539170"/>
                  <a:pt x="20626" y="1819256"/>
                </a:cubicBezTo>
                <a:cubicBezTo>
                  <a:pt x="185816" y="2279215"/>
                  <a:pt x="631281" y="2734238"/>
                  <a:pt x="1063040" y="2855780"/>
                </a:cubicBezTo>
                <a:cubicBezTo>
                  <a:pt x="1596984" y="2934593"/>
                  <a:pt x="2080599" y="2670074"/>
                  <a:pt x="2448836" y="2324519"/>
                </a:cubicBezTo>
                <a:cubicBezTo>
                  <a:pt x="2604341" y="2140466"/>
                  <a:pt x="2703383" y="1942184"/>
                  <a:pt x="2732864" y="1704468"/>
                </a:cubicBezTo>
                <a:cubicBezTo>
                  <a:pt x="2761454" y="1475663"/>
                  <a:pt x="2793742" y="1224779"/>
                  <a:pt x="2728449" y="1015252"/>
                </a:cubicBezTo>
                <a:cubicBezTo>
                  <a:pt x="2686411" y="843980"/>
                  <a:pt x="2569822" y="724659"/>
                  <a:pt x="2493477" y="564440"/>
                </a:cubicBezTo>
                <a:cubicBezTo>
                  <a:pt x="2391408" y="379396"/>
                  <a:pt x="2257198" y="260343"/>
                  <a:pt x="2044625" y="146005"/>
                </a:cubicBezTo>
                <a:cubicBezTo>
                  <a:pt x="1892585" y="24029"/>
                  <a:pt x="1649706" y="-2116"/>
                  <a:pt x="1442724" y="312"/>
                </a:cubicBezTo>
                <a:cubicBezTo>
                  <a:pt x="1415495" y="833"/>
                  <a:pt x="1389140" y="-35"/>
                  <a:pt x="1364237" y="521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4" name="!!obstakelruns">
            <a:extLst>
              <a:ext uri="{FF2B5EF4-FFF2-40B4-BE49-F238E27FC236}">
                <a16:creationId xmlns:a16="http://schemas.microsoft.com/office/drawing/2014/main" id="{0692356B-7BE2-11E5-93C9-8E8FB1520377}"/>
              </a:ext>
            </a:extLst>
          </p:cNvPr>
          <p:cNvSpPr/>
          <p:nvPr/>
        </p:nvSpPr>
        <p:spPr>
          <a:xfrm>
            <a:off x="5597974" y="1145190"/>
            <a:ext cx="4454087" cy="699530"/>
          </a:xfrm>
          <a:prstGeom prst="roundRect">
            <a:avLst/>
          </a:prstGeom>
          <a:solidFill>
            <a:srgbClr val="B7885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err="1">
                <a:solidFill>
                  <a:prstClr val="white"/>
                </a:solidFill>
                <a:latin typeface="Montserrat SemiBold"/>
              </a:rPr>
              <a:t>Obstacle</a:t>
            </a:r>
            <a:r>
              <a:rPr lang="nl-NL" sz="4000" dirty="0">
                <a:solidFill>
                  <a:prstClr val="white"/>
                </a:solidFill>
                <a:latin typeface="Montserrat SemiBold"/>
              </a:rPr>
              <a:t> Runs</a:t>
            </a:r>
            <a:endParaRPr lang="nl-BE" sz="4000" dirty="0">
              <a:solidFill>
                <a:prstClr val="white"/>
              </a:solidFill>
              <a:latin typeface="Montserrat SemiBold"/>
            </a:endParaRPr>
          </a:p>
        </p:txBody>
      </p:sp>
      <p:sp>
        <p:nvSpPr>
          <p:cNvPr id="58" name="!!fotoaanbevolen_elemnt">
            <a:extLst>
              <a:ext uri="{FF2B5EF4-FFF2-40B4-BE49-F238E27FC236}">
                <a16:creationId xmlns:a16="http://schemas.microsoft.com/office/drawing/2014/main" id="{10333A0F-10F0-64F3-608C-3E991C1BA487}"/>
              </a:ext>
            </a:extLst>
          </p:cNvPr>
          <p:cNvSpPr/>
          <p:nvPr/>
        </p:nvSpPr>
        <p:spPr>
          <a:xfrm>
            <a:off x="8244849" y="210384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fotoaanbevolen">
            <a:extLst>
              <a:ext uri="{FF2B5EF4-FFF2-40B4-BE49-F238E27FC236}">
                <a16:creationId xmlns:a16="http://schemas.microsoft.com/office/drawing/2014/main" id="{1B37D01C-1633-2550-A275-9BC08152DE89}"/>
              </a:ext>
            </a:extLst>
          </p:cNvPr>
          <p:cNvSpPr/>
          <p:nvPr/>
        </p:nvSpPr>
        <p:spPr>
          <a:xfrm>
            <a:off x="8303756" y="216513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t="214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aanbevolendoorjasper">
            <a:extLst>
              <a:ext uri="{FF2B5EF4-FFF2-40B4-BE49-F238E27FC236}">
                <a16:creationId xmlns:a16="http://schemas.microsoft.com/office/drawing/2014/main" id="{445A788A-F5DF-D13F-513B-07E6CB20C2D4}"/>
              </a:ext>
            </a:extLst>
          </p:cNvPr>
          <p:cNvGrpSpPr/>
          <p:nvPr/>
        </p:nvGrpSpPr>
        <p:grpSpPr>
          <a:xfrm>
            <a:off x="6644906" y="2087585"/>
            <a:ext cx="1807233" cy="610148"/>
            <a:chOff x="7209535" y="3249080"/>
            <a:chExt cx="2463810" cy="831818"/>
          </a:xfrm>
          <a:effectLst>
            <a:outerShdw blurRad="50800" dist="38100" dir="2700000" algn="tl" rotWithShape="0">
              <a:prstClr val="black">
                <a:alpha val="40000"/>
              </a:prstClr>
            </a:outerShdw>
          </a:effectLst>
        </p:grpSpPr>
        <p:sp>
          <p:nvSpPr>
            <p:cNvPr id="35" name="Vrije vorm: vorm 34">
              <a:extLst>
                <a:ext uri="{FF2B5EF4-FFF2-40B4-BE49-F238E27FC236}">
                  <a16:creationId xmlns:a16="http://schemas.microsoft.com/office/drawing/2014/main" id="{889C6881-14C4-018F-83A2-6A661572F1D2}"/>
                </a:ext>
              </a:extLst>
            </p:cNvPr>
            <p:cNvSpPr/>
            <p:nvPr/>
          </p:nvSpPr>
          <p:spPr>
            <a:xfrm>
              <a:off x="7209535" y="3249080"/>
              <a:ext cx="2463810" cy="831818"/>
            </a:xfrm>
            <a:custGeom>
              <a:avLst/>
              <a:gdLst>
                <a:gd name="connsiteX0" fmla="*/ 2447523 w 2463810"/>
                <a:gd name="connsiteY0" fmla="*/ 122587 h 831818"/>
                <a:gd name="connsiteX1" fmla="*/ 2385801 w 2463810"/>
                <a:gd name="connsiteY1" fmla="*/ 45148 h 831818"/>
                <a:gd name="connsiteX2" fmla="*/ 2285979 w 2463810"/>
                <a:gd name="connsiteY2" fmla="*/ 16288 h 831818"/>
                <a:gd name="connsiteX3" fmla="*/ 2233591 w 2463810"/>
                <a:gd name="connsiteY3" fmla="*/ 23813 h 831818"/>
                <a:gd name="connsiteX4" fmla="*/ 2172536 w 2463810"/>
                <a:gd name="connsiteY4" fmla="*/ 9525 h 831818"/>
                <a:gd name="connsiteX5" fmla="*/ 2109385 w 2463810"/>
                <a:gd name="connsiteY5" fmla="*/ 22289 h 831818"/>
                <a:gd name="connsiteX6" fmla="*/ 2080238 w 2463810"/>
                <a:gd name="connsiteY6" fmla="*/ 12097 h 831818"/>
                <a:gd name="connsiteX7" fmla="*/ 2028613 w 2463810"/>
                <a:gd name="connsiteY7" fmla="*/ 5525 h 831818"/>
                <a:gd name="connsiteX8" fmla="*/ 1951460 w 2463810"/>
                <a:gd name="connsiteY8" fmla="*/ 21527 h 831818"/>
                <a:gd name="connsiteX9" fmla="*/ 1889738 w 2463810"/>
                <a:gd name="connsiteY9" fmla="*/ 62484 h 831818"/>
                <a:gd name="connsiteX10" fmla="*/ 1879928 w 2463810"/>
                <a:gd name="connsiteY10" fmla="*/ 72866 h 831818"/>
                <a:gd name="connsiteX11" fmla="*/ 1859830 w 2463810"/>
                <a:gd name="connsiteY11" fmla="*/ 47435 h 831818"/>
                <a:gd name="connsiteX12" fmla="*/ 1755055 w 2463810"/>
                <a:gd name="connsiteY12" fmla="*/ 5048 h 831818"/>
                <a:gd name="connsiteX13" fmla="*/ 1724575 w 2463810"/>
                <a:gd name="connsiteY13" fmla="*/ 8096 h 831818"/>
                <a:gd name="connsiteX14" fmla="*/ 1721527 w 2463810"/>
                <a:gd name="connsiteY14" fmla="*/ 8763 h 831818"/>
                <a:gd name="connsiteX15" fmla="*/ 1684475 w 2463810"/>
                <a:gd name="connsiteY15" fmla="*/ 23717 h 831818"/>
                <a:gd name="connsiteX16" fmla="*/ 1592844 w 2463810"/>
                <a:gd name="connsiteY16" fmla="*/ 4286 h 831818"/>
                <a:gd name="connsiteX17" fmla="*/ 1589225 w 2463810"/>
                <a:gd name="connsiteY17" fmla="*/ 4286 h 831818"/>
                <a:gd name="connsiteX18" fmla="*/ 1522740 w 2463810"/>
                <a:gd name="connsiteY18" fmla="*/ 17050 h 831818"/>
                <a:gd name="connsiteX19" fmla="*/ 1500261 w 2463810"/>
                <a:gd name="connsiteY19" fmla="*/ 27241 h 831818"/>
                <a:gd name="connsiteX20" fmla="*/ 1425871 w 2463810"/>
                <a:gd name="connsiteY20" fmla="*/ 4763 h 831818"/>
                <a:gd name="connsiteX21" fmla="*/ 1351195 w 2463810"/>
                <a:gd name="connsiteY21" fmla="*/ 24003 h 831818"/>
                <a:gd name="connsiteX22" fmla="*/ 1283853 w 2463810"/>
                <a:gd name="connsiteY22" fmla="*/ 7906 h 831818"/>
                <a:gd name="connsiteX23" fmla="*/ 1260422 w 2463810"/>
                <a:gd name="connsiteY23" fmla="*/ 9525 h 831818"/>
                <a:gd name="connsiteX24" fmla="*/ 1217464 w 2463810"/>
                <a:gd name="connsiteY24" fmla="*/ 21050 h 831818"/>
                <a:gd name="connsiteX25" fmla="*/ 1191461 w 2463810"/>
                <a:gd name="connsiteY25" fmla="*/ 12192 h 831818"/>
                <a:gd name="connsiteX26" fmla="*/ 1139835 w 2463810"/>
                <a:gd name="connsiteY26" fmla="*/ 5620 h 831818"/>
                <a:gd name="connsiteX27" fmla="*/ 1062683 w 2463810"/>
                <a:gd name="connsiteY27" fmla="*/ 21622 h 831818"/>
                <a:gd name="connsiteX28" fmla="*/ 1013534 w 2463810"/>
                <a:gd name="connsiteY28" fmla="*/ 51245 h 831818"/>
                <a:gd name="connsiteX29" fmla="*/ 1002675 w 2463810"/>
                <a:gd name="connsiteY29" fmla="*/ 41053 h 831818"/>
                <a:gd name="connsiteX30" fmla="*/ 886946 w 2463810"/>
                <a:gd name="connsiteY30" fmla="*/ 0 h 831818"/>
                <a:gd name="connsiteX31" fmla="*/ 882470 w 2463810"/>
                <a:gd name="connsiteY31" fmla="*/ 0 h 831818"/>
                <a:gd name="connsiteX32" fmla="*/ 808651 w 2463810"/>
                <a:gd name="connsiteY32" fmla="*/ 15431 h 831818"/>
                <a:gd name="connsiteX33" fmla="*/ 777123 w 2463810"/>
                <a:gd name="connsiteY33" fmla="*/ 34385 h 831818"/>
                <a:gd name="connsiteX34" fmla="*/ 695780 w 2463810"/>
                <a:gd name="connsiteY34" fmla="*/ 16288 h 831818"/>
                <a:gd name="connsiteX35" fmla="*/ 643392 w 2463810"/>
                <a:gd name="connsiteY35" fmla="*/ 23813 h 831818"/>
                <a:gd name="connsiteX36" fmla="*/ 582337 w 2463810"/>
                <a:gd name="connsiteY36" fmla="*/ 9525 h 831818"/>
                <a:gd name="connsiteX37" fmla="*/ 518234 w 2463810"/>
                <a:gd name="connsiteY37" fmla="*/ 22670 h 831818"/>
                <a:gd name="connsiteX38" fmla="*/ 516900 w 2463810"/>
                <a:gd name="connsiteY38" fmla="*/ 23336 h 831818"/>
                <a:gd name="connsiteX39" fmla="*/ 431175 w 2463810"/>
                <a:gd name="connsiteY39" fmla="*/ 3524 h 831818"/>
                <a:gd name="connsiteX40" fmla="*/ 369548 w 2463810"/>
                <a:gd name="connsiteY40" fmla="*/ 11716 h 831818"/>
                <a:gd name="connsiteX41" fmla="*/ 312494 w 2463810"/>
                <a:gd name="connsiteY41" fmla="*/ 34862 h 831818"/>
                <a:gd name="connsiteX42" fmla="*/ 305826 w 2463810"/>
                <a:gd name="connsiteY42" fmla="*/ 39338 h 831818"/>
                <a:gd name="connsiteX43" fmla="*/ 276394 w 2463810"/>
                <a:gd name="connsiteY43" fmla="*/ 20288 h 831818"/>
                <a:gd name="connsiteX44" fmla="*/ 195050 w 2463810"/>
                <a:gd name="connsiteY44" fmla="*/ 2000 h 831818"/>
                <a:gd name="connsiteX45" fmla="*/ 70273 w 2463810"/>
                <a:gd name="connsiteY45" fmla="*/ 53054 h 831818"/>
                <a:gd name="connsiteX46" fmla="*/ 15885 w 2463810"/>
                <a:gd name="connsiteY46" fmla="*/ 176594 h 831818"/>
                <a:gd name="connsiteX47" fmla="*/ 14552 w 2463810"/>
                <a:gd name="connsiteY47" fmla="*/ 184404 h 831818"/>
                <a:gd name="connsiteX48" fmla="*/ 14552 w 2463810"/>
                <a:gd name="connsiteY48" fmla="*/ 185071 h 831818"/>
                <a:gd name="connsiteX49" fmla="*/ 10456 w 2463810"/>
                <a:gd name="connsiteY49" fmla="*/ 209645 h 831818"/>
                <a:gd name="connsiteX50" fmla="*/ 2455 w 2463810"/>
                <a:gd name="connsiteY50" fmla="*/ 267557 h 831818"/>
                <a:gd name="connsiteX51" fmla="*/ 264 w 2463810"/>
                <a:gd name="connsiteY51" fmla="*/ 304324 h 831818"/>
                <a:gd name="connsiteX52" fmla="*/ 7884 w 2463810"/>
                <a:gd name="connsiteY52" fmla="*/ 365760 h 831818"/>
                <a:gd name="connsiteX53" fmla="*/ 39031 w 2463810"/>
                <a:gd name="connsiteY53" fmla="*/ 423577 h 831818"/>
                <a:gd name="connsiteX54" fmla="*/ 13218 w 2463810"/>
                <a:gd name="connsiteY54" fmla="*/ 505206 h 831818"/>
                <a:gd name="connsiteX55" fmla="*/ 10932 w 2463810"/>
                <a:gd name="connsiteY55" fmla="*/ 635984 h 831818"/>
                <a:gd name="connsiteX56" fmla="*/ 20267 w 2463810"/>
                <a:gd name="connsiteY56" fmla="*/ 740378 h 831818"/>
                <a:gd name="connsiteX57" fmla="*/ 84179 w 2463810"/>
                <a:gd name="connsiteY57" fmla="*/ 814483 h 831818"/>
                <a:gd name="connsiteX58" fmla="*/ 155617 w 2463810"/>
                <a:gd name="connsiteY58" fmla="*/ 830390 h 831818"/>
                <a:gd name="connsiteX59" fmla="*/ 159522 w 2463810"/>
                <a:gd name="connsiteY59" fmla="*/ 830390 h 831818"/>
                <a:gd name="connsiteX60" fmla="*/ 244104 w 2463810"/>
                <a:gd name="connsiteY60" fmla="*/ 816388 h 831818"/>
                <a:gd name="connsiteX61" fmla="*/ 294396 w 2463810"/>
                <a:gd name="connsiteY61" fmla="*/ 790575 h 831818"/>
                <a:gd name="connsiteX62" fmla="*/ 366310 w 2463810"/>
                <a:gd name="connsiteY62" fmla="*/ 825056 h 831818"/>
                <a:gd name="connsiteX63" fmla="*/ 368405 w 2463810"/>
                <a:gd name="connsiteY63" fmla="*/ 825532 h 831818"/>
                <a:gd name="connsiteX64" fmla="*/ 415935 w 2463810"/>
                <a:gd name="connsiteY64" fmla="*/ 830294 h 831818"/>
                <a:gd name="connsiteX65" fmla="*/ 492230 w 2463810"/>
                <a:gd name="connsiteY65" fmla="*/ 814959 h 831818"/>
                <a:gd name="connsiteX66" fmla="*/ 529092 w 2463810"/>
                <a:gd name="connsiteY66" fmla="*/ 794195 h 831818"/>
                <a:gd name="connsiteX67" fmla="*/ 596053 w 2463810"/>
                <a:gd name="connsiteY67" fmla="*/ 824960 h 831818"/>
                <a:gd name="connsiteX68" fmla="*/ 598148 w 2463810"/>
                <a:gd name="connsiteY68" fmla="*/ 825437 h 831818"/>
                <a:gd name="connsiteX69" fmla="*/ 645678 w 2463810"/>
                <a:gd name="connsiteY69" fmla="*/ 830199 h 831818"/>
                <a:gd name="connsiteX70" fmla="*/ 721973 w 2463810"/>
                <a:gd name="connsiteY70" fmla="*/ 814864 h 831818"/>
                <a:gd name="connsiteX71" fmla="*/ 739690 w 2463810"/>
                <a:gd name="connsiteY71" fmla="*/ 806291 h 831818"/>
                <a:gd name="connsiteX72" fmla="*/ 745024 w 2463810"/>
                <a:gd name="connsiteY72" fmla="*/ 809911 h 831818"/>
                <a:gd name="connsiteX73" fmla="*/ 815795 w 2463810"/>
                <a:gd name="connsiteY73" fmla="*/ 829437 h 831818"/>
                <a:gd name="connsiteX74" fmla="*/ 875897 w 2463810"/>
                <a:gd name="connsiteY74" fmla="*/ 818674 h 831818"/>
                <a:gd name="connsiteX75" fmla="*/ 936762 w 2463810"/>
                <a:gd name="connsiteY75" fmla="*/ 831818 h 831818"/>
                <a:gd name="connsiteX76" fmla="*/ 994198 w 2463810"/>
                <a:gd name="connsiteY76" fmla="*/ 820007 h 831818"/>
                <a:gd name="connsiteX77" fmla="*/ 1024868 w 2463810"/>
                <a:gd name="connsiteY77" fmla="*/ 800672 h 831818"/>
                <a:gd name="connsiteX78" fmla="*/ 1073446 w 2463810"/>
                <a:gd name="connsiteY78" fmla="*/ 822579 h 831818"/>
                <a:gd name="connsiteX79" fmla="*/ 1130786 w 2463810"/>
                <a:gd name="connsiteY79" fmla="*/ 830580 h 831818"/>
                <a:gd name="connsiteX80" fmla="*/ 1234514 w 2463810"/>
                <a:gd name="connsiteY80" fmla="*/ 800100 h 831818"/>
                <a:gd name="connsiteX81" fmla="*/ 1266327 w 2463810"/>
                <a:gd name="connsiteY81" fmla="*/ 816959 h 831818"/>
                <a:gd name="connsiteX82" fmla="*/ 1330335 w 2463810"/>
                <a:gd name="connsiteY82" fmla="*/ 829342 h 831818"/>
                <a:gd name="connsiteX83" fmla="*/ 1388533 w 2463810"/>
                <a:gd name="connsiteY83" fmla="*/ 820674 h 831818"/>
                <a:gd name="connsiteX84" fmla="*/ 1400534 w 2463810"/>
                <a:gd name="connsiteY84" fmla="*/ 824484 h 831818"/>
                <a:gd name="connsiteX85" fmla="*/ 1441397 w 2463810"/>
                <a:gd name="connsiteY85" fmla="*/ 830104 h 831818"/>
                <a:gd name="connsiteX86" fmla="*/ 1494641 w 2463810"/>
                <a:gd name="connsiteY86" fmla="*/ 820579 h 831818"/>
                <a:gd name="connsiteX87" fmla="*/ 1505119 w 2463810"/>
                <a:gd name="connsiteY87" fmla="*/ 823532 h 831818"/>
                <a:gd name="connsiteX88" fmla="*/ 1565888 w 2463810"/>
                <a:gd name="connsiteY88" fmla="*/ 831723 h 831818"/>
                <a:gd name="connsiteX89" fmla="*/ 1677236 w 2463810"/>
                <a:gd name="connsiteY89" fmla="*/ 811054 h 831818"/>
                <a:gd name="connsiteX90" fmla="*/ 1697048 w 2463810"/>
                <a:gd name="connsiteY90" fmla="*/ 820769 h 831818"/>
                <a:gd name="connsiteX91" fmla="*/ 1753912 w 2463810"/>
                <a:gd name="connsiteY91" fmla="*/ 830961 h 831818"/>
                <a:gd name="connsiteX92" fmla="*/ 1817063 w 2463810"/>
                <a:gd name="connsiteY92" fmla="*/ 815054 h 831818"/>
                <a:gd name="connsiteX93" fmla="*/ 1868783 w 2463810"/>
                <a:gd name="connsiteY93" fmla="*/ 756476 h 831818"/>
                <a:gd name="connsiteX94" fmla="*/ 1908217 w 2463810"/>
                <a:gd name="connsiteY94" fmla="*/ 794195 h 831818"/>
                <a:gd name="connsiteX95" fmla="*/ 1967272 w 2463810"/>
                <a:gd name="connsiteY95" fmla="*/ 822484 h 831818"/>
                <a:gd name="connsiteX96" fmla="*/ 2015849 w 2463810"/>
                <a:gd name="connsiteY96" fmla="*/ 830104 h 831818"/>
                <a:gd name="connsiteX97" fmla="*/ 2022612 w 2463810"/>
                <a:gd name="connsiteY97" fmla="*/ 830199 h 831818"/>
                <a:gd name="connsiteX98" fmla="*/ 2060712 w 2463810"/>
                <a:gd name="connsiteY98" fmla="*/ 827246 h 831818"/>
                <a:gd name="connsiteX99" fmla="*/ 2111957 w 2463810"/>
                <a:gd name="connsiteY99" fmla="*/ 812483 h 831818"/>
                <a:gd name="connsiteX100" fmla="*/ 2178155 w 2463810"/>
                <a:gd name="connsiteY100" fmla="*/ 829342 h 831818"/>
                <a:gd name="connsiteX101" fmla="*/ 2238258 w 2463810"/>
                <a:gd name="connsiteY101" fmla="*/ 818579 h 831818"/>
                <a:gd name="connsiteX102" fmla="*/ 2299123 w 2463810"/>
                <a:gd name="connsiteY102" fmla="*/ 831723 h 831818"/>
                <a:gd name="connsiteX103" fmla="*/ 2356559 w 2463810"/>
                <a:gd name="connsiteY103" fmla="*/ 819912 h 831818"/>
                <a:gd name="connsiteX104" fmla="*/ 2418185 w 2463810"/>
                <a:gd name="connsiteY104" fmla="*/ 759905 h 831818"/>
                <a:gd name="connsiteX105" fmla="*/ 2431235 w 2463810"/>
                <a:gd name="connsiteY105" fmla="*/ 699230 h 831818"/>
                <a:gd name="connsiteX106" fmla="*/ 2427710 w 2463810"/>
                <a:gd name="connsiteY106" fmla="*/ 657797 h 831818"/>
                <a:gd name="connsiteX107" fmla="*/ 2416280 w 2463810"/>
                <a:gd name="connsiteY107" fmla="*/ 616363 h 831818"/>
                <a:gd name="connsiteX108" fmla="*/ 2430092 w 2463810"/>
                <a:gd name="connsiteY108" fmla="*/ 541782 h 831818"/>
                <a:gd name="connsiteX109" fmla="*/ 2412280 w 2463810"/>
                <a:gd name="connsiteY109" fmla="*/ 462915 h 831818"/>
                <a:gd name="connsiteX110" fmla="*/ 2397516 w 2463810"/>
                <a:gd name="connsiteY110" fmla="*/ 438817 h 831818"/>
                <a:gd name="connsiteX111" fmla="*/ 2444665 w 2463810"/>
                <a:gd name="connsiteY111" fmla="*/ 369189 h 831818"/>
                <a:gd name="connsiteX112" fmla="*/ 2463810 w 2463810"/>
                <a:gd name="connsiteY112" fmla="*/ 218408 h 831818"/>
                <a:gd name="connsiteX113" fmla="*/ 2463810 w 2463810"/>
                <a:gd name="connsiteY113" fmla="*/ 213551 h 831818"/>
                <a:gd name="connsiteX114" fmla="*/ 2447618 w 2463810"/>
                <a:gd name="connsiteY114" fmla="*/ 122301 h 83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463810" h="831818">
                  <a:moveTo>
                    <a:pt x="2447523" y="122587"/>
                  </a:moveTo>
                  <a:cubicBezTo>
                    <a:pt x="2434283" y="90107"/>
                    <a:pt x="2413518" y="64008"/>
                    <a:pt x="2385801" y="45148"/>
                  </a:cubicBezTo>
                  <a:cubicBezTo>
                    <a:pt x="2357702" y="26003"/>
                    <a:pt x="2324174" y="16288"/>
                    <a:pt x="2285979" y="16288"/>
                  </a:cubicBezTo>
                  <a:cubicBezTo>
                    <a:pt x="2268643" y="16288"/>
                    <a:pt x="2251022" y="18860"/>
                    <a:pt x="2233591" y="23813"/>
                  </a:cubicBezTo>
                  <a:cubicBezTo>
                    <a:pt x="2214731" y="14383"/>
                    <a:pt x="2194158" y="9525"/>
                    <a:pt x="2172536" y="9525"/>
                  </a:cubicBezTo>
                  <a:cubicBezTo>
                    <a:pt x="2147961" y="9525"/>
                    <a:pt x="2127292" y="13716"/>
                    <a:pt x="2109385" y="22289"/>
                  </a:cubicBezTo>
                  <a:cubicBezTo>
                    <a:pt x="2099860" y="18002"/>
                    <a:pt x="2090144" y="14573"/>
                    <a:pt x="2080238" y="12097"/>
                  </a:cubicBezTo>
                  <a:cubicBezTo>
                    <a:pt x="2062712" y="7715"/>
                    <a:pt x="2045282" y="5525"/>
                    <a:pt x="2028613" y="5525"/>
                  </a:cubicBezTo>
                  <a:cubicBezTo>
                    <a:pt x="2002229" y="5525"/>
                    <a:pt x="1976225" y="10954"/>
                    <a:pt x="1951460" y="21527"/>
                  </a:cubicBezTo>
                  <a:cubicBezTo>
                    <a:pt x="1927362" y="31814"/>
                    <a:pt x="1906598" y="45625"/>
                    <a:pt x="1889738" y="62484"/>
                  </a:cubicBezTo>
                  <a:cubicBezTo>
                    <a:pt x="1886309" y="65913"/>
                    <a:pt x="1882976" y="69437"/>
                    <a:pt x="1879928" y="72866"/>
                  </a:cubicBezTo>
                  <a:cubicBezTo>
                    <a:pt x="1874213" y="63722"/>
                    <a:pt x="1867545" y="55245"/>
                    <a:pt x="1859830" y="47435"/>
                  </a:cubicBezTo>
                  <a:cubicBezTo>
                    <a:pt x="1832112" y="19717"/>
                    <a:pt x="1795822" y="5048"/>
                    <a:pt x="1755055" y="5048"/>
                  </a:cubicBezTo>
                  <a:cubicBezTo>
                    <a:pt x="1744863" y="5048"/>
                    <a:pt x="1734576" y="6096"/>
                    <a:pt x="1724575" y="8096"/>
                  </a:cubicBezTo>
                  <a:lnTo>
                    <a:pt x="1721527" y="8763"/>
                  </a:lnTo>
                  <a:cubicBezTo>
                    <a:pt x="1708001" y="11906"/>
                    <a:pt x="1695619" y="17050"/>
                    <a:pt x="1684475" y="23717"/>
                  </a:cubicBezTo>
                  <a:cubicBezTo>
                    <a:pt x="1657995" y="10859"/>
                    <a:pt x="1627325" y="4286"/>
                    <a:pt x="1592844" y="4286"/>
                  </a:cubicBezTo>
                  <a:lnTo>
                    <a:pt x="1589225" y="4286"/>
                  </a:lnTo>
                  <a:cubicBezTo>
                    <a:pt x="1566460" y="4763"/>
                    <a:pt x="1544076" y="9049"/>
                    <a:pt x="1522740" y="17050"/>
                  </a:cubicBezTo>
                  <a:cubicBezTo>
                    <a:pt x="1514930" y="20003"/>
                    <a:pt x="1507500" y="23432"/>
                    <a:pt x="1500261" y="27241"/>
                  </a:cubicBezTo>
                  <a:cubicBezTo>
                    <a:pt x="1478354" y="12573"/>
                    <a:pt x="1453017" y="4763"/>
                    <a:pt x="1425871" y="4763"/>
                  </a:cubicBezTo>
                  <a:cubicBezTo>
                    <a:pt x="1398725" y="4763"/>
                    <a:pt x="1372912" y="11239"/>
                    <a:pt x="1351195" y="24003"/>
                  </a:cubicBezTo>
                  <a:cubicBezTo>
                    <a:pt x="1334145" y="14954"/>
                    <a:pt x="1311857" y="7906"/>
                    <a:pt x="1283853" y="7906"/>
                  </a:cubicBezTo>
                  <a:cubicBezTo>
                    <a:pt x="1277471" y="7906"/>
                    <a:pt x="1270518" y="8382"/>
                    <a:pt x="1260422" y="9525"/>
                  </a:cubicBezTo>
                  <a:cubicBezTo>
                    <a:pt x="1244896" y="11239"/>
                    <a:pt x="1230418" y="15240"/>
                    <a:pt x="1217464" y="21050"/>
                  </a:cubicBezTo>
                  <a:cubicBezTo>
                    <a:pt x="1208891" y="17431"/>
                    <a:pt x="1200224" y="14383"/>
                    <a:pt x="1191461" y="12192"/>
                  </a:cubicBezTo>
                  <a:cubicBezTo>
                    <a:pt x="1173935" y="7811"/>
                    <a:pt x="1156504" y="5620"/>
                    <a:pt x="1139835" y="5620"/>
                  </a:cubicBezTo>
                  <a:cubicBezTo>
                    <a:pt x="1113451" y="5620"/>
                    <a:pt x="1087448" y="11049"/>
                    <a:pt x="1062683" y="21622"/>
                  </a:cubicBezTo>
                  <a:cubicBezTo>
                    <a:pt x="1044299" y="29528"/>
                    <a:pt x="1027821" y="39434"/>
                    <a:pt x="1013534" y="51245"/>
                  </a:cubicBezTo>
                  <a:cubicBezTo>
                    <a:pt x="1010105" y="47720"/>
                    <a:pt x="1006485" y="44291"/>
                    <a:pt x="1002675" y="41053"/>
                  </a:cubicBezTo>
                  <a:cubicBezTo>
                    <a:pt x="971528" y="14859"/>
                    <a:pt x="932571" y="1048"/>
                    <a:pt x="886946" y="0"/>
                  </a:cubicBezTo>
                  <a:lnTo>
                    <a:pt x="882470" y="0"/>
                  </a:lnTo>
                  <a:cubicBezTo>
                    <a:pt x="855800" y="0"/>
                    <a:pt x="830939" y="5144"/>
                    <a:pt x="808651" y="15431"/>
                  </a:cubicBezTo>
                  <a:cubicBezTo>
                    <a:pt x="797221" y="20669"/>
                    <a:pt x="786743" y="27051"/>
                    <a:pt x="777123" y="34385"/>
                  </a:cubicBezTo>
                  <a:cubicBezTo>
                    <a:pt x="753120" y="22384"/>
                    <a:pt x="725879" y="16288"/>
                    <a:pt x="695780" y="16288"/>
                  </a:cubicBezTo>
                  <a:cubicBezTo>
                    <a:pt x="678444" y="16288"/>
                    <a:pt x="660823" y="18860"/>
                    <a:pt x="643392" y="23813"/>
                  </a:cubicBezTo>
                  <a:cubicBezTo>
                    <a:pt x="624533" y="14383"/>
                    <a:pt x="603959" y="9525"/>
                    <a:pt x="582337" y="9525"/>
                  </a:cubicBezTo>
                  <a:cubicBezTo>
                    <a:pt x="557381" y="9525"/>
                    <a:pt x="536426" y="13811"/>
                    <a:pt x="518234" y="22670"/>
                  </a:cubicBezTo>
                  <a:cubicBezTo>
                    <a:pt x="517757" y="22860"/>
                    <a:pt x="517376" y="23146"/>
                    <a:pt x="516900" y="23336"/>
                  </a:cubicBezTo>
                  <a:cubicBezTo>
                    <a:pt x="491087" y="10192"/>
                    <a:pt x="462417" y="3524"/>
                    <a:pt x="431175" y="3524"/>
                  </a:cubicBezTo>
                  <a:cubicBezTo>
                    <a:pt x="411268" y="3524"/>
                    <a:pt x="390503" y="6287"/>
                    <a:pt x="369548" y="11716"/>
                  </a:cubicBezTo>
                  <a:cubicBezTo>
                    <a:pt x="346974" y="17621"/>
                    <a:pt x="328305" y="25146"/>
                    <a:pt x="312494" y="34862"/>
                  </a:cubicBezTo>
                  <a:cubicBezTo>
                    <a:pt x="310208" y="36290"/>
                    <a:pt x="308112" y="37910"/>
                    <a:pt x="305826" y="39338"/>
                  </a:cubicBezTo>
                  <a:cubicBezTo>
                    <a:pt x="296777" y="32099"/>
                    <a:pt x="287062" y="25622"/>
                    <a:pt x="276394" y="20288"/>
                  </a:cubicBezTo>
                  <a:cubicBezTo>
                    <a:pt x="252200" y="8192"/>
                    <a:pt x="224864" y="2000"/>
                    <a:pt x="195050" y="2000"/>
                  </a:cubicBezTo>
                  <a:cubicBezTo>
                    <a:pt x="132185" y="2000"/>
                    <a:pt x="92466" y="29813"/>
                    <a:pt x="70273" y="53054"/>
                  </a:cubicBezTo>
                  <a:cubicBezTo>
                    <a:pt x="42841" y="81820"/>
                    <a:pt x="25029" y="122206"/>
                    <a:pt x="15885" y="176594"/>
                  </a:cubicBezTo>
                  <a:lnTo>
                    <a:pt x="14552" y="184404"/>
                  </a:lnTo>
                  <a:lnTo>
                    <a:pt x="14552" y="185071"/>
                  </a:lnTo>
                  <a:cubicBezTo>
                    <a:pt x="13694" y="190214"/>
                    <a:pt x="12361" y="198406"/>
                    <a:pt x="10456" y="209645"/>
                  </a:cubicBezTo>
                  <a:cubicBezTo>
                    <a:pt x="6455" y="233553"/>
                    <a:pt x="3884" y="252508"/>
                    <a:pt x="2455" y="267557"/>
                  </a:cubicBezTo>
                  <a:cubicBezTo>
                    <a:pt x="1121" y="281750"/>
                    <a:pt x="359" y="293846"/>
                    <a:pt x="264" y="304324"/>
                  </a:cubicBezTo>
                  <a:cubicBezTo>
                    <a:pt x="-879" y="324231"/>
                    <a:pt x="1693" y="344900"/>
                    <a:pt x="7884" y="365760"/>
                  </a:cubicBezTo>
                  <a:cubicBezTo>
                    <a:pt x="14552" y="388525"/>
                    <a:pt x="25029" y="407956"/>
                    <a:pt x="39031" y="423577"/>
                  </a:cubicBezTo>
                  <a:cubicBezTo>
                    <a:pt x="17600" y="454628"/>
                    <a:pt x="14456" y="490442"/>
                    <a:pt x="13218" y="505206"/>
                  </a:cubicBezTo>
                  <a:cubicBezTo>
                    <a:pt x="12266" y="517684"/>
                    <a:pt x="10932" y="544735"/>
                    <a:pt x="10932" y="635984"/>
                  </a:cubicBezTo>
                  <a:cubicBezTo>
                    <a:pt x="10932" y="687896"/>
                    <a:pt x="13694" y="718280"/>
                    <a:pt x="20267" y="740378"/>
                  </a:cubicBezTo>
                  <a:cubicBezTo>
                    <a:pt x="29601" y="772573"/>
                    <a:pt x="52366" y="798862"/>
                    <a:pt x="84179" y="814483"/>
                  </a:cubicBezTo>
                  <a:cubicBezTo>
                    <a:pt x="104468" y="824484"/>
                    <a:pt x="128375" y="829818"/>
                    <a:pt x="155617" y="830390"/>
                  </a:cubicBezTo>
                  <a:lnTo>
                    <a:pt x="159522" y="830390"/>
                  </a:lnTo>
                  <a:cubicBezTo>
                    <a:pt x="189335" y="830390"/>
                    <a:pt x="217815" y="825722"/>
                    <a:pt x="244104" y="816388"/>
                  </a:cubicBezTo>
                  <a:cubicBezTo>
                    <a:pt x="262202" y="809911"/>
                    <a:pt x="279061" y="801338"/>
                    <a:pt x="294396" y="790575"/>
                  </a:cubicBezTo>
                  <a:cubicBezTo>
                    <a:pt x="314589" y="806482"/>
                    <a:pt x="338687" y="818102"/>
                    <a:pt x="366310" y="825056"/>
                  </a:cubicBezTo>
                  <a:lnTo>
                    <a:pt x="368405" y="825532"/>
                  </a:lnTo>
                  <a:cubicBezTo>
                    <a:pt x="382407" y="828770"/>
                    <a:pt x="397933" y="830294"/>
                    <a:pt x="415935" y="830294"/>
                  </a:cubicBezTo>
                  <a:cubicBezTo>
                    <a:pt x="441938" y="830294"/>
                    <a:pt x="467656" y="825151"/>
                    <a:pt x="492230" y="814959"/>
                  </a:cubicBezTo>
                  <a:cubicBezTo>
                    <a:pt x="505375" y="809530"/>
                    <a:pt x="517662" y="802577"/>
                    <a:pt x="529092" y="794195"/>
                  </a:cubicBezTo>
                  <a:cubicBezTo>
                    <a:pt x="548237" y="808196"/>
                    <a:pt x="570621" y="818579"/>
                    <a:pt x="596053" y="824960"/>
                  </a:cubicBezTo>
                  <a:lnTo>
                    <a:pt x="598148" y="825437"/>
                  </a:lnTo>
                  <a:cubicBezTo>
                    <a:pt x="612150" y="828675"/>
                    <a:pt x="627676" y="830199"/>
                    <a:pt x="645678" y="830199"/>
                  </a:cubicBezTo>
                  <a:cubicBezTo>
                    <a:pt x="671681" y="830199"/>
                    <a:pt x="697399" y="825056"/>
                    <a:pt x="721973" y="814864"/>
                  </a:cubicBezTo>
                  <a:cubicBezTo>
                    <a:pt x="728069" y="812387"/>
                    <a:pt x="733975" y="809435"/>
                    <a:pt x="739690" y="806291"/>
                  </a:cubicBezTo>
                  <a:cubicBezTo>
                    <a:pt x="741500" y="807530"/>
                    <a:pt x="743214" y="808768"/>
                    <a:pt x="745024" y="809911"/>
                  </a:cubicBezTo>
                  <a:cubicBezTo>
                    <a:pt x="765693" y="822865"/>
                    <a:pt x="789506" y="829437"/>
                    <a:pt x="815795" y="829437"/>
                  </a:cubicBezTo>
                  <a:cubicBezTo>
                    <a:pt x="831701" y="829437"/>
                    <a:pt x="853799" y="828104"/>
                    <a:pt x="875897" y="818674"/>
                  </a:cubicBezTo>
                  <a:cubicBezTo>
                    <a:pt x="891328" y="826103"/>
                    <a:pt x="911426" y="831818"/>
                    <a:pt x="936762" y="831818"/>
                  </a:cubicBezTo>
                  <a:cubicBezTo>
                    <a:pt x="956765" y="831818"/>
                    <a:pt x="976005" y="827818"/>
                    <a:pt x="994198" y="820007"/>
                  </a:cubicBezTo>
                  <a:cubicBezTo>
                    <a:pt x="1005437" y="815150"/>
                    <a:pt x="1015724" y="808577"/>
                    <a:pt x="1024868" y="800672"/>
                  </a:cubicBezTo>
                  <a:cubicBezTo>
                    <a:pt x="1039727" y="810197"/>
                    <a:pt x="1055920" y="817626"/>
                    <a:pt x="1073446" y="822579"/>
                  </a:cubicBezTo>
                  <a:cubicBezTo>
                    <a:pt x="1092115" y="827913"/>
                    <a:pt x="1111355" y="830580"/>
                    <a:pt x="1130786" y="830580"/>
                  </a:cubicBezTo>
                  <a:cubicBezTo>
                    <a:pt x="1168886" y="830580"/>
                    <a:pt x="1203748" y="820293"/>
                    <a:pt x="1234514" y="800100"/>
                  </a:cubicBezTo>
                  <a:cubicBezTo>
                    <a:pt x="1244420" y="806768"/>
                    <a:pt x="1254992" y="812483"/>
                    <a:pt x="1266327" y="816959"/>
                  </a:cubicBezTo>
                  <a:cubicBezTo>
                    <a:pt x="1286806" y="825151"/>
                    <a:pt x="1308332" y="829342"/>
                    <a:pt x="1330335" y="829342"/>
                  </a:cubicBezTo>
                  <a:cubicBezTo>
                    <a:pt x="1352338" y="829342"/>
                    <a:pt x="1370912" y="826484"/>
                    <a:pt x="1388533" y="820674"/>
                  </a:cubicBezTo>
                  <a:cubicBezTo>
                    <a:pt x="1392438" y="822103"/>
                    <a:pt x="1396439" y="823436"/>
                    <a:pt x="1400534" y="824484"/>
                  </a:cubicBezTo>
                  <a:cubicBezTo>
                    <a:pt x="1414060" y="828199"/>
                    <a:pt x="1427776" y="830104"/>
                    <a:pt x="1441397" y="830104"/>
                  </a:cubicBezTo>
                  <a:cubicBezTo>
                    <a:pt x="1460256" y="830104"/>
                    <a:pt x="1478068" y="826770"/>
                    <a:pt x="1494641" y="820579"/>
                  </a:cubicBezTo>
                  <a:cubicBezTo>
                    <a:pt x="1498070" y="821627"/>
                    <a:pt x="1501499" y="822674"/>
                    <a:pt x="1505119" y="823532"/>
                  </a:cubicBezTo>
                  <a:cubicBezTo>
                    <a:pt x="1526169" y="828961"/>
                    <a:pt x="1546648" y="831723"/>
                    <a:pt x="1565888" y="831723"/>
                  </a:cubicBezTo>
                  <a:cubicBezTo>
                    <a:pt x="1611037" y="831723"/>
                    <a:pt x="1647803" y="824008"/>
                    <a:pt x="1677236" y="811054"/>
                  </a:cubicBezTo>
                  <a:cubicBezTo>
                    <a:pt x="1683427" y="814769"/>
                    <a:pt x="1689999" y="818007"/>
                    <a:pt x="1697048" y="820769"/>
                  </a:cubicBezTo>
                  <a:cubicBezTo>
                    <a:pt x="1714478" y="827532"/>
                    <a:pt x="1733624" y="830961"/>
                    <a:pt x="1753912" y="830961"/>
                  </a:cubicBezTo>
                  <a:cubicBezTo>
                    <a:pt x="1776962" y="830961"/>
                    <a:pt x="1798298" y="825532"/>
                    <a:pt x="1817063" y="815054"/>
                  </a:cubicBezTo>
                  <a:cubicBezTo>
                    <a:pt x="1840399" y="802196"/>
                    <a:pt x="1858115" y="781907"/>
                    <a:pt x="1868783" y="756476"/>
                  </a:cubicBezTo>
                  <a:cubicBezTo>
                    <a:pt x="1880785" y="771239"/>
                    <a:pt x="1893929" y="784003"/>
                    <a:pt x="1908217" y="794195"/>
                  </a:cubicBezTo>
                  <a:cubicBezTo>
                    <a:pt x="1926695" y="807434"/>
                    <a:pt x="1946698" y="816959"/>
                    <a:pt x="1967272" y="822484"/>
                  </a:cubicBezTo>
                  <a:cubicBezTo>
                    <a:pt x="1984131" y="827056"/>
                    <a:pt x="2000609" y="829628"/>
                    <a:pt x="2015849" y="830104"/>
                  </a:cubicBezTo>
                  <a:cubicBezTo>
                    <a:pt x="2018040" y="830104"/>
                    <a:pt x="2020326" y="830199"/>
                    <a:pt x="2022612" y="830199"/>
                  </a:cubicBezTo>
                  <a:cubicBezTo>
                    <a:pt x="2034233" y="830199"/>
                    <a:pt x="2046710" y="829247"/>
                    <a:pt x="2060712" y="827246"/>
                  </a:cubicBezTo>
                  <a:cubicBezTo>
                    <a:pt x="2077952" y="824770"/>
                    <a:pt x="2095097" y="819817"/>
                    <a:pt x="2111957" y="812483"/>
                  </a:cubicBezTo>
                  <a:cubicBezTo>
                    <a:pt x="2131483" y="823627"/>
                    <a:pt x="2153771" y="829342"/>
                    <a:pt x="2178155" y="829342"/>
                  </a:cubicBezTo>
                  <a:cubicBezTo>
                    <a:pt x="2194062" y="829342"/>
                    <a:pt x="2216160" y="828008"/>
                    <a:pt x="2238258" y="818579"/>
                  </a:cubicBezTo>
                  <a:cubicBezTo>
                    <a:pt x="2253689" y="826008"/>
                    <a:pt x="2273787" y="831723"/>
                    <a:pt x="2299123" y="831723"/>
                  </a:cubicBezTo>
                  <a:cubicBezTo>
                    <a:pt x="2319126" y="831723"/>
                    <a:pt x="2338366" y="827723"/>
                    <a:pt x="2356559" y="819912"/>
                  </a:cubicBezTo>
                  <a:cubicBezTo>
                    <a:pt x="2383800" y="808101"/>
                    <a:pt x="2405708" y="786765"/>
                    <a:pt x="2418185" y="759905"/>
                  </a:cubicBezTo>
                  <a:cubicBezTo>
                    <a:pt x="2426853" y="741236"/>
                    <a:pt x="2431235" y="720852"/>
                    <a:pt x="2431235" y="699230"/>
                  </a:cubicBezTo>
                  <a:cubicBezTo>
                    <a:pt x="2431235" y="686467"/>
                    <a:pt x="2430092" y="672941"/>
                    <a:pt x="2427710" y="657797"/>
                  </a:cubicBezTo>
                  <a:cubicBezTo>
                    <a:pt x="2425520" y="643890"/>
                    <a:pt x="2421710" y="629984"/>
                    <a:pt x="2416280" y="616363"/>
                  </a:cubicBezTo>
                  <a:cubicBezTo>
                    <a:pt x="2425425" y="592360"/>
                    <a:pt x="2430092" y="567309"/>
                    <a:pt x="2430092" y="541782"/>
                  </a:cubicBezTo>
                  <a:cubicBezTo>
                    <a:pt x="2430092" y="513302"/>
                    <a:pt x="2424091" y="486823"/>
                    <a:pt x="2412280" y="462915"/>
                  </a:cubicBezTo>
                  <a:cubicBezTo>
                    <a:pt x="2408089" y="454343"/>
                    <a:pt x="2402946" y="446437"/>
                    <a:pt x="2397516" y="438817"/>
                  </a:cubicBezTo>
                  <a:cubicBezTo>
                    <a:pt x="2415518" y="424339"/>
                    <a:pt x="2432663" y="402526"/>
                    <a:pt x="2444665" y="369189"/>
                  </a:cubicBezTo>
                  <a:cubicBezTo>
                    <a:pt x="2456762" y="335661"/>
                    <a:pt x="2462858" y="287750"/>
                    <a:pt x="2463810" y="218408"/>
                  </a:cubicBezTo>
                  <a:lnTo>
                    <a:pt x="2463810" y="213551"/>
                  </a:lnTo>
                  <a:cubicBezTo>
                    <a:pt x="2463810" y="179356"/>
                    <a:pt x="2458381" y="148685"/>
                    <a:pt x="2447618" y="122301"/>
                  </a:cubicBezTo>
                  <a:close/>
                </a:path>
              </a:pathLst>
            </a:custGeom>
            <a:solidFill>
              <a:schemeClr val="bg1"/>
            </a:solidFill>
            <a:ln w="9525" cap="flat">
              <a:noFill/>
              <a:prstDash val="solid"/>
              <a:miter/>
            </a:ln>
          </p:spPr>
          <p:txBody>
            <a:bodyPr rtlCol="0" anchor="ctr"/>
            <a:lstStyle/>
            <a:p>
              <a:endParaRPr lang="nl-BE"/>
            </a:p>
          </p:txBody>
        </p:sp>
        <p:grpSp>
          <p:nvGrpSpPr>
            <p:cNvPr id="36" name="Graphic 2">
              <a:extLst>
                <a:ext uri="{FF2B5EF4-FFF2-40B4-BE49-F238E27FC236}">
                  <a16:creationId xmlns:a16="http://schemas.microsoft.com/office/drawing/2014/main" id="{27A30C70-BAF3-D442-D27F-E6F2C17F7F75}"/>
                </a:ext>
              </a:extLst>
            </p:cNvPr>
            <p:cNvGrpSpPr/>
            <p:nvPr/>
          </p:nvGrpSpPr>
          <p:grpSpPr>
            <a:xfrm>
              <a:off x="7304832" y="3344330"/>
              <a:ext cx="2272977" cy="641604"/>
              <a:chOff x="7304832" y="3344330"/>
              <a:chExt cx="2272977" cy="641604"/>
            </a:xfrm>
            <a:solidFill>
              <a:srgbClr val="B78859"/>
            </a:solidFill>
          </p:grpSpPr>
          <p:sp>
            <p:nvSpPr>
              <p:cNvPr id="37" name="Vrije vorm: vorm 36">
                <a:extLst>
                  <a:ext uri="{FF2B5EF4-FFF2-40B4-BE49-F238E27FC236}">
                    <a16:creationId xmlns:a16="http://schemas.microsoft.com/office/drawing/2014/main" id="{CFD8CBFA-5B09-D4AA-1598-F47584EF3D7A}"/>
                  </a:ext>
                </a:extLst>
              </p:cNvPr>
              <p:cNvSpPr/>
              <p:nvPr/>
            </p:nvSpPr>
            <p:spPr>
              <a:xfrm>
                <a:off x="7304832" y="3346234"/>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6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5"/>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6"/>
                    </a:cubicBezTo>
                    <a:cubicBezTo>
                      <a:pt x="112898" y="68771"/>
                      <a:pt x="108421" y="63818"/>
                      <a:pt x="102801" y="63818"/>
                    </a:cubicBezTo>
                    <a:close/>
                  </a:path>
                </a:pathLst>
              </a:custGeom>
              <a:solidFill>
                <a:srgbClr val="B78859"/>
              </a:solidFill>
              <a:ln w="9525" cap="flat">
                <a:noFill/>
                <a:prstDash val="solid"/>
                <a:miter/>
              </a:ln>
            </p:spPr>
            <p:txBody>
              <a:bodyPr rtlCol="0" anchor="ctr"/>
              <a:lstStyle/>
              <a:p>
                <a:endParaRPr lang="nl-BE"/>
              </a:p>
            </p:txBody>
          </p:sp>
          <p:sp>
            <p:nvSpPr>
              <p:cNvPr id="38" name="Vrije vorm: vorm 37">
                <a:extLst>
                  <a:ext uri="{FF2B5EF4-FFF2-40B4-BE49-F238E27FC236}">
                    <a16:creationId xmlns:a16="http://schemas.microsoft.com/office/drawing/2014/main" id="{6823F54B-08DD-6017-0E10-2B7FDEEBFD78}"/>
                  </a:ext>
                </a:extLst>
              </p:cNvPr>
              <p:cNvSpPr/>
              <p:nvPr/>
            </p:nvSpPr>
            <p:spPr>
              <a:xfrm>
                <a:off x="7526029" y="3347949"/>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249"/>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solidFill>
                <a:srgbClr val="B78859"/>
              </a:solidFill>
              <a:ln w="9525" cap="flat">
                <a:noFill/>
                <a:prstDash val="solid"/>
                <a:miter/>
              </a:ln>
            </p:spPr>
            <p:txBody>
              <a:bodyPr rtlCol="0" anchor="ctr"/>
              <a:lstStyle/>
              <a:p>
                <a:endParaRPr lang="nl-BE"/>
              </a:p>
            </p:txBody>
          </p:sp>
          <p:sp>
            <p:nvSpPr>
              <p:cNvPr id="39" name="Vrije vorm: vorm 38">
                <a:extLst>
                  <a:ext uri="{FF2B5EF4-FFF2-40B4-BE49-F238E27FC236}">
                    <a16:creationId xmlns:a16="http://schemas.microsoft.com/office/drawing/2014/main" id="{C042A3E4-B7B0-B668-BE0A-F607BD1178EF}"/>
                  </a:ext>
                </a:extLst>
              </p:cNvPr>
              <p:cNvSpPr/>
              <p:nvPr/>
            </p:nvSpPr>
            <p:spPr>
              <a:xfrm>
                <a:off x="7756344" y="3353950"/>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6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7"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9" y="255175"/>
                      <a:pt x="19717" y="250888"/>
                      <a:pt x="17716" y="245650"/>
                    </a:cubicBezTo>
                    <a:cubicBezTo>
                      <a:pt x="15716" y="240316"/>
                      <a:pt x="14383" y="231934"/>
                      <a:pt x="13525" y="220218"/>
                    </a:cubicBezTo>
                    <a:cubicBezTo>
                      <a:pt x="11430" y="187642"/>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solidFill>
                <a:srgbClr val="B78859"/>
              </a:solidFill>
              <a:ln w="9525" cap="flat">
                <a:noFill/>
                <a:prstDash val="solid"/>
                <a:miter/>
              </a:ln>
            </p:spPr>
            <p:txBody>
              <a:bodyPr rtlCol="0" anchor="ctr"/>
              <a:lstStyle/>
              <a:p>
                <a:endParaRPr lang="nl-BE"/>
              </a:p>
            </p:txBody>
          </p:sp>
          <p:sp>
            <p:nvSpPr>
              <p:cNvPr id="40" name="Vrije vorm: vorm 39">
                <a:extLst>
                  <a:ext uri="{FF2B5EF4-FFF2-40B4-BE49-F238E27FC236}">
                    <a16:creationId xmlns:a16="http://schemas.microsoft.com/office/drawing/2014/main" id="{9228DBEC-D60E-D47B-18A2-A0B5594FD12E}"/>
                  </a:ext>
                </a:extLst>
              </p:cNvPr>
              <p:cNvSpPr/>
              <p:nvPr/>
            </p:nvSpPr>
            <p:spPr>
              <a:xfrm>
                <a:off x="8013042" y="334433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271"/>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210"/>
                      <a:pt x="95726" y="158210"/>
                    </a:cubicBezTo>
                    <a:cubicBezTo>
                      <a:pt x="86487" y="158210"/>
                      <a:pt x="78296" y="160020"/>
                      <a:pt x="71152" y="163735"/>
                    </a:cubicBezTo>
                    <a:close/>
                  </a:path>
                </a:pathLst>
              </a:custGeom>
              <a:solidFill>
                <a:srgbClr val="B78859"/>
              </a:solidFill>
              <a:ln w="9525" cap="flat">
                <a:noFill/>
                <a:prstDash val="solid"/>
                <a:miter/>
              </a:ln>
            </p:spPr>
            <p:txBody>
              <a:bodyPr rtlCol="0" anchor="ctr"/>
              <a:lstStyle/>
              <a:p>
                <a:endParaRPr lang="nl-BE"/>
              </a:p>
            </p:txBody>
          </p:sp>
          <p:sp>
            <p:nvSpPr>
              <p:cNvPr id="41" name="Vrije vorm: vorm 40">
                <a:extLst>
                  <a:ext uri="{FF2B5EF4-FFF2-40B4-BE49-F238E27FC236}">
                    <a16:creationId xmlns:a16="http://schemas.microsoft.com/office/drawing/2014/main" id="{CAC72CAA-AA7A-A82C-A7D1-12BB6D95D28C}"/>
                  </a:ext>
                </a:extLst>
              </p:cNvPr>
              <p:cNvSpPr/>
              <p:nvPr/>
            </p:nvSpPr>
            <p:spPr>
              <a:xfrm>
                <a:off x="8237451" y="334985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endParaRPr lang="nl-BE"/>
              </a:p>
            </p:txBody>
          </p:sp>
          <p:sp>
            <p:nvSpPr>
              <p:cNvPr id="42" name="Vrije vorm: vorm 41">
                <a:extLst>
                  <a:ext uri="{FF2B5EF4-FFF2-40B4-BE49-F238E27FC236}">
                    <a16:creationId xmlns:a16="http://schemas.microsoft.com/office/drawing/2014/main" id="{79CC6B4F-73FE-321B-47FC-F83FEA96AF58}"/>
                  </a:ext>
                </a:extLst>
              </p:cNvPr>
              <p:cNvSpPr/>
              <p:nvPr/>
            </p:nvSpPr>
            <p:spPr>
              <a:xfrm>
                <a:off x="8452812" y="3349187"/>
                <a:ext cx="227361" cy="270509"/>
              </a:xfrm>
              <a:custGeom>
                <a:avLst/>
                <a:gdLst>
                  <a:gd name="connsiteX0" fmla="*/ 3619 w 227361"/>
                  <a:gd name="connsiteY0" fmla="*/ 13430 h 270509"/>
                  <a:gd name="connsiteX1" fmla="*/ 12573 w 227361"/>
                  <a:gd name="connsiteY1" fmla="*/ 8096 h 270509"/>
                  <a:gd name="connsiteX2" fmla="*/ 27622 w 227361"/>
                  <a:gd name="connsiteY2" fmla="*/ 4096 h 270509"/>
                  <a:gd name="connsiteX3" fmla="*/ 40481 w 227361"/>
                  <a:gd name="connsiteY3" fmla="*/ 3143 h 270509"/>
                  <a:gd name="connsiteX4" fmla="*/ 70390 w 227361"/>
                  <a:gd name="connsiteY4" fmla="*/ 13240 h 270509"/>
                  <a:gd name="connsiteX5" fmla="*/ 85630 w 227361"/>
                  <a:gd name="connsiteY5" fmla="*/ 44387 h 270509"/>
                  <a:gd name="connsiteX6" fmla="*/ 100679 w 227361"/>
                  <a:gd name="connsiteY6" fmla="*/ 109252 h 270509"/>
                  <a:gd name="connsiteX7" fmla="*/ 115348 w 227361"/>
                  <a:gd name="connsiteY7" fmla="*/ 165735 h 270509"/>
                  <a:gd name="connsiteX8" fmla="*/ 120110 w 227361"/>
                  <a:gd name="connsiteY8" fmla="*/ 169736 h 270509"/>
                  <a:gd name="connsiteX9" fmla="*/ 131445 w 227361"/>
                  <a:gd name="connsiteY9" fmla="*/ 159258 h 270509"/>
                  <a:gd name="connsiteX10" fmla="*/ 144304 w 227361"/>
                  <a:gd name="connsiteY10" fmla="*/ 132112 h 270509"/>
                  <a:gd name="connsiteX11" fmla="*/ 153448 w 227361"/>
                  <a:gd name="connsiteY11" fmla="*/ 97250 h 270509"/>
                  <a:gd name="connsiteX12" fmla="*/ 153448 w 227361"/>
                  <a:gd name="connsiteY12" fmla="*/ 95631 h 270509"/>
                  <a:gd name="connsiteX13" fmla="*/ 147256 w 227361"/>
                  <a:gd name="connsiteY13" fmla="*/ 65246 h 270509"/>
                  <a:gd name="connsiteX14" fmla="*/ 141065 w 227361"/>
                  <a:gd name="connsiteY14" fmla="*/ 34957 h 270509"/>
                  <a:gd name="connsiteX15" fmla="*/ 141446 w 227361"/>
                  <a:gd name="connsiteY15" fmla="*/ 28194 h 270509"/>
                  <a:gd name="connsiteX16" fmla="*/ 154496 w 227361"/>
                  <a:gd name="connsiteY16" fmla="*/ 6953 h 270509"/>
                  <a:gd name="connsiteX17" fmla="*/ 182213 w 227361"/>
                  <a:gd name="connsiteY17" fmla="*/ 0 h 270509"/>
                  <a:gd name="connsiteX18" fmla="*/ 208979 w 227361"/>
                  <a:gd name="connsiteY18" fmla="*/ 10477 h 270509"/>
                  <a:gd name="connsiteX19" fmla="*/ 224218 w 227361"/>
                  <a:gd name="connsiteY19" fmla="*/ 38481 h 270509"/>
                  <a:gd name="connsiteX20" fmla="*/ 227362 w 227361"/>
                  <a:gd name="connsiteY20" fmla="*/ 68199 h 270509"/>
                  <a:gd name="connsiteX21" fmla="*/ 222409 w 227361"/>
                  <a:gd name="connsiteY21" fmla="*/ 113633 h 270509"/>
                  <a:gd name="connsiteX22" fmla="*/ 207931 w 227361"/>
                  <a:gd name="connsiteY22" fmla="*/ 163830 h 270509"/>
                  <a:gd name="connsiteX23" fmla="*/ 194596 w 227361"/>
                  <a:gd name="connsiteY23" fmla="*/ 192024 h 270509"/>
                  <a:gd name="connsiteX24" fmla="*/ 176975 w 227361"/>
                  <a:gd name="connsiteY24" fmla="*/ 221742 h 270509"/>
                  <a:gd name="connsiteX25" fmla="*/ 149257 w 227361"/>
                  <a:gd name="connsiteY25" fmla="*/ 255270 h 270509"/>
                  <a:gd name="connsiteX26" fmla="*/ 127254 w 227361"/>
                  <a:gd name="connsiteY26" fmla="*/ 267748 h 270509"/>
                  <a:gd name="connsiteX27" fmla="*/ 108394 w 227361"/>
                  <a:gd name="connsiteY27" fmla="*/ 270510 h 270509"/>
                  <a:gd name="connsiteX28" fmla="*/ 86773 w 227361"/>
                  <a:gd name="connsiteY28" fmla="*/ 264986 h 270509"/>
                  <a:gd name="connsiteX29" fmla="*/ 65342 w 227361"/>
                  <a:gd name="connsiteY29" fmla="*/ 247555 h 270509"/>
                  <a:gd name="connsiteX30" fmla="*/ 49625 w 227361"/>
                  <a:gd name="connsiteY30" fmla="*/ 222599 h 270509"/>
                  <a:gd name="connsiteX31" fmla="*/ 47625 w 227361"/>
                  <a:gd name="connsiteY31" fmla="*/ 217837 h 270509"/>
                  <a:gd name="connsiteX32" fmla="*/ 26765 w 227361"/>
                  <a:gd name="connsiteY32" fmla="*/ 156401 h 270509"/>
                  <a:gd name="connsiteX33" fmla="*/ 11906 w 227361"/>
                  <a:gd name="connsiteY33" fmla="*/ 99060 h 270509"/>
                  <a:gd name="connsiteX34" fmla="*/ 2762 w 227361"/>
                  <a:gd name="connsiteY34" fmla="*/ 49244 h 270509"/>
                  <a:gd name="connsiteX35" fmla="*/ 0 w 227361"/>
                  <a:gd name="connsiteY35" fmla="*/ 25051 h 270509"/>
                  <a:gd name="connsiteX36" fmla="*/ 3143 w 227361"/>
                  <a:gd name="connsiteY36" fmla="*/ 13526 h 27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09">
                    <a:moveTo>
                      <a:pt x="3619" y="13430"/>
                    </a:moveTo>
                    <a:cubicBezTo>
                      <a:pt x="5429" y="11811"/>
                      <a:pt x="8477" y="10096"/>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2"/>
                      <a:pt x="82772" y="30385"/>
                      <a:pt x="85630" y="44387"/>
                    </a:cubicBezTo>
                    <a:cubicBezTo>
                      <a:pt x="89821" y="63722"/>
                      <a:pt x="94869" y="85344"/>
                      <a:pt x="100679" y="109252"/>
                    </a:cubicBezTo>
                    <a:cubicBezTo>
                      <a:pt x="106489" y="133160"/>
                      <a:pt x="111347" y="152019"/>
                      <a:pt x="115348" y="165735"/>
                    </a:cubicBezTo>
                    <a:cubicBezTo>
                      <a:pt x="116396" y="168402"/>
                      <a:pt x="118015" y="169736"/>
                      <a:pt x="120110" y="169736"/>
                    </a:cubicBezTo>
                    <a:cubicBezTo>
                      <a:pt x="123063" y="169450"/>
                      <a:pt x="126778" y="165926"/>
                      <a:pt x="131445" y="159258"/>
                    </a:cubicBezTo>
                    <a:cubicBezTo>
                      <a:pt x="136112" y="152495"/>
                      <a:pt x="140398" y="143447"/>
                      <a:pt x="144304" y="132112"/>
                    </a:cubicBezTo>
                    <a:cubicBezTo>
                      <a:pt x="150114" y="115729"/>
                      <a:pt x="153162" y="104108"/>
                      <a:pt x="153448" y="97250"/>
                    </a:cubicBezTo>
                    <a:lnTo>
                      <a:pt x="153448" y="95631"/>
                    </a:lnTo>
                    <a:cubicBezTo>
                      <a:pt x="153448" y="89059"/>
                      <a:pt x="151352" y="78962"/>
                      <a:pt x="147256" y="65246"/>
                    </a:cubicBezTo>
                    <a:cubicBezTo>
                      <a:pt x="143161" y="51626"/>
                      <a:pt x="141065" y="41529"/>
                      <a:pt x="141065" y="34957"/>
                    </a:cubicBezTo>
                    <a:lnTo>
                      <a:pt x="141446" y="28194"/>
                    </a:lnTo>
                    <a:cubicBezTo>
                      <a:pt x="143065" y="18669"/>
                      <a:pt x="147352" y="11620"/>
                      <a:pt x="154496" y="6953"/>
                    </a:cubicBezTo>
                    <a:cubicBezTo>
                      <a:pt x="161639" y="2286"/>
                      <a:pt x="170879" y="0"/>
                      <a:pt x="182213" y="0"/>
                    </a:cubicBezTo>
                    <a:cubicBezTo>
                      <a:pt x="192500" y="0"/>
                      <a:pt x="201454" y="3524"/>
                      <a:pt x="208979" y="10477"/>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8"/>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solidFill>
                <a:srgbClr val="B78859"/>
              </a:solidFill>
              <a:ln w="9525" cap="flat">
                <a:noFill/>
                <a:prstDash val="solid"/>
                <a:miter/>
              </a:ln>
            </p:spPr>
            <p:txBody>
              <a:bodyPr rtlCol="0" anchor="ctr"/>
              <a:lstStyle/>
              <a:p>
                <a:endParaRPr lang="nl-BE"/>
              </a:p>
            </p:txBody>
          </p:sp>
          <p:sp>
            <p:nvSpPr>
              <p:cNvPr id="43" name="Vrije vorm: vorm 42">
                <a:extLst>
                  <a:ext uri="{FF2B5EF4-FFF2-40B4-BE49-F238E27FC236}">
                    <a16:creationId xmlns:a16="http://schemas.microsoft.com/office/drawing/2014/main" id="{FD432659-0CBE-E529-605B-4C4C745FE2EE}"/>
                  </a:ext>
                </a:extLst>
              </p:cNvPr>
              <p:cNvSpPr/>
              <p:nvPr/>
            </p:nvSpPr>
            <p:spPr>
              <a:xfrm>
                <a:off x="8696080" y="334861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3"/>
                    </a:cubicBezTo>
                    <a:cubicBezTo>
                      <a:pt x="125540" y="73247"/>
                      <a:pt x="118396" y="67532"/>
                      <a:pt x="108871" y="67532"/>
                    </a:cubicBezTo>
                    <a:close/>
                  </a:path>
                </a:pathLst>
              </a:custGeom>
              <a:solidFill>
                <a:srgbClr val="B78859"/>
              </a:solidFill>
              <a:ln w="9525" cap="flat">
                <a:noFill/>
                <a:prstDash val="solid"/>
                <a:miter/>
              </a:ln>
            </p:spPr>
            <p:txBody>
              <a:bodyPr rtlCol="0" anchor="ctr"/>
              <a:lstStyle/>
              <a:p>
                <a:endParaRPr lang="nl-BE"/>
              </a:p>
            </p:txBody>
          </p:sp>
          <p:sp>
            <p:nvSpPr>
              <p:cNvPr id="44" name="Vrije vorm: vorm 43">
                <a:extLst>
                  <a:ext uri="{FF2B5EF4-FFF2-40B4-BE49-F238E27FC236}">
                    <a16:creationId xmlns:a16="http://schemas.microsoft.com/office/drawing/2014/main" id="{4359DC08-34D5-ABCF-544A-1A7292B7F243}"/>
                  </a:ext>
                </a:extLst>
              </p:cNvPr>
              <p:cNvSpPr/>
              <p:nvPr/>
            </p:nvSpPr>
            <p:spPr>
              <a:xfrm>
                <a:off x="8932586" y="3349568"/>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49 h 272415"/>
                  <a:gd name="connsiteX4" fmla="*/ 84201 w 189357"/>
                  <a:gd name="connsiteY4" fmla="*/ 63436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0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solidFill>
                <a:srgbClr val="B78859"/>
              </a:solidFill>
              <a:ln w="9525" cap="flat">
                <a:noFill/>
                <a:prstDash val="solid"/>
                <a:miter/>
              </a:ln>
            </p:spPr>
            <p:txBody>
              <a:bodyPr rtlCol="0" anchor="ctr"/>
              <a:lstStyle/>
              <a:p>
                <a:endParaRPr lang="nl-BE"/>
              </a:p>
            </p:txBody>
          </p:sp>
          <p:sp>
            <p:nvSpPr>
              <p:cNvPr id="45" name="Vrije vorm: vorm 44">
                <a:extLst>
                  <a:ext uri="{FF2B5EF4-FFF2-40B4-BE49-F238E27FC236}">
                    <a16:creationId xmlns:a16="http://schemas.microsoft.com/office/drawing/2014/main" id="{9AFBCBDC-452E-75F9-0614-0B202B37573C}"/>
                  </a:ext>
                </a:extLst>
              </p:cNvPr>
              <p:cNvSpPr/>
              <p:nvPr/>
            </p:nvSpPr>
            <p:spPr>
              <a:xfrm>
                <a:off x="9126229" y="334985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endParaRPr lang="nl-BE"/>
              </a:p>
            </p:txBody>
          </p:sp>
          <p:sp>
            <p:nvSpPr>
              <p:cNvPr id="46" name="Vrije vorm: vorm 45">
                <a:extLst>
                  <a:ext uri="{FF2B5EF4-FFF2-40B4-BE49-F238E27FC236}">
                    <a16:creationId xmlns:a16="http://schemas.microsoft.com/office/drawing/2014/main" id="{DF6BA38A-2765-65DE-5A1F-2FF1531BA7D2}"/>
                  </a:ext>
                </a:extLst>
              </p:cNvPr>
              <p:cNvSpPr/>
              <p:nvPr/>
            </p:nvSpPr>
            <p:spPr>
              <a:xfrm>
                <a:off x="9346638" y="3353950"/>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solidFill>
                <a:srgbClr val="B78859"/>
              </a:solidFill>
              <a:ln w="9525" cap="flat">
                <a:noFill/>
                <a:prstDash val="solid"/>
                <a:miter/>
              </a:ln>
            </p:spPr>
            <p:txBody>
              <a:bodyPr rtlCol="0" anchor="ctr"/>
              <a:lstStyle/>
              <a:p>
                <a:endParaRPr lang="nl-BE"/>
              </a:p>
            </p:txBody>
          </p:sp>
          <p:sp>
            <p:nvSpPr>
              <p:cNvPr id="47" name="Vrije vorm: vorm 46">
                <a:extLst>
                  <a:ext uri="{FF2B5EF4-FFF2-40B4-BE49-F238E27FC236}">
                    <a16:creationId xmlns:a16="http://schemas.microsoft.com/office/drawing/2014/main" id="{57CC654D-5331-8A12-096E-2BAC302B847C}"/>
                  </a:ext>
                </a:extLst>
              </p:cNvPr>
              <p:cNvSpPr/>
              <p:nvPr/>
            </p:nvSpPr>
            <p:spPr>
              <a:xfrm>
                <a:off x="7315812" y="3711042"/>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9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solidFill>
                <a:srgbClr val="B78859"/>
              </a:solidFill>
              <a:ln w="9525" cap="flat">
                <a:noFill/>
                <a:prstDash val="solid"/>
                <a:miter/>
              </a:ln>
            </p:spPr>
            <p:txBody>
              <a:bodyPr rtlCol="0" anchor="ctr"/>
              <a:lstStyle/>
              <a:p>
                <a:endParaRPr lang="nl-BE"/>
              </a:p>
            </p:txBody>
          </p:sp>
          <p:sp>
            <p:nvSpPr>
              <p:cNvPr id="48" name="Vrije vorm: vorm 47">
                <a:extLst>
                  <a:ext uri="{FF2B5EF4-FFF2-40B4-BE49-F238E27FC236}">
                    <a16:creationId xmlns:a16="http://schemas.microsoft.com/office/drawing/2014/main" id="{271825F0-8342-0BF4-DEF0-24EA8C232EEE}"/>
                  </a:ext>
                </a:extLst>
              </p:cNvPr>
              <p:cNvSpPr/>
              <p:nvPr/>
            </p:nvSpPr>
            <p:spPr>
              <a:xfrm>
                <a:off x="7521362" y="371056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solidFill>
                <a:srgbClr val="B78859"/>
              </a:solidFill>
              <a:ln w="9525" cap="flat">
                <a:noFill/>
                <a:prstDash val="solid"/>
                <a:miter/>
              </a:ln>
            </p:spPr>
            <p:txBody>
              <a:bodyPr rtlCol="0" anchor="ctr"/>
              <a:lstStyle/>
              <a:p>
                <a:endParaRPr lang="nl-BE"/>
              </a:p>
            </p:txBody>
          </p:sp>
          <p:sp>
            <p:nvSpPr>
              <p:cNvPr id="49" name="Vrije vorm: vorm 48">
                <a:extLst>
                  <a:ext uri="{FF2B5EF4-FFF2-40B4-BE49-F238E27FC236}">
                    <a16:creationId xmlns:a16="http://schemas.microsoft.com/office/drawing/2014/main" id="{BDFC13A0-3D50-501C-FEF6-E4290C9AAB40}"/>
                  </a:ext>
                </a:extLst>
              </p:cNvPr>
              <p:cNvSpPr/>
              <p:nvPr/>
            </p:nvSpPr>
            <p:spPr>
              <a:xfrm>
                <a:off x="7751010" y="371056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solidFill>
                <a:srgbClr val="B78859"/>
              </a:solidFill>
              <a:ln w="9525" cap="flat">
                <a:noFill/>
                <a:prstDash val="solid"/>
                <a:miter/>
              </a:ln>
            </p:spPr>
            <p:txBody>
              <a:bodyPr rtlCol="0" anchor="ctr"/>
              <a:lstStyle/>
              <a:p>
                <a:endParaRPr lang="nl-BE"/>
              </a:p>
            </p:txBody>
          </p:sp>
          <p:sp>
            <p:nvSpPr>
              <p:cNvPr id="50" name="Vrije vorm: vorm 49">
                <a:extLst>
                  <a:ext uri="{FF2B5EF4-FFF2-40B4-BE49-F238E27FC236}">
                    <a16:creationId xmlns:a16="http://schemas.microsoft.com/office/drawing/2014/main" id="{5C7EF250-8637-0701-C76C-D511889B149C}"/>
                  </a:ext>
                </a:extLst>
              </p:cNvPr>
              <p:cNvSpPr/>
              <p:nvPr/>
            </p:nvSpPr>
            <p:spPr>
              <a:xfrm>
                <a:off x="7989801" y="370713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solidFill>
                <a:srgbClr val="B78859"/>
              </a:solidFill>
              <a:ln w="9525" cap="flat">
                <a:noFill/>
                <a:prstDash val="solid"/>
                <a:miter/>
              </a:ln>
            </p:spPr>
            <p:txBody>
              <a:bodyPr rtlCol="0" anchor="ctr"/>
              <a:lstStyle/>
              <a:p>
                <a:endParaRPr lang="nl-BE"/>
              </a:p>
            </p:txBody>
          </p:sp>
          <p:sp>
            <p:nvSpPr>
              <p:cNvPr id="51" name="Vrije vorm: vorm 50">
                <a:extLst>
                  <a:ext uri="{FF2B5EF4-FFF2-40B4-BE49-F238E27FC236}">
                    <a16:creationId xmlns:a16="http://schemas.microsoft.com/office/drawing/2014/main" id="{C7A9BD5E-D754-EA37-396A-32B52A3105E8}"/>
                  </a:ext>
                </a:extLst>
              </p:cNvPr>
              <p:cNvSpPr/>
              <p:nvPr/>
            </p:nvSpPr>
            <p:spPr>
              <a:xfrm>
                <a:off x="8255644" y="3710185"/>
                <a:ext cx="191643" cy="274319"/>
              </a:xfrm>
              <a:custGeom>
                <a:avLst/>
                <a:gdLst>
                  <a:gd name="connsiteX0" fmla="*/ 78200 w 191643"/>
                  <a:gd name="connsiteY0" fmla="*/ 197930 h 274319"/>
                  <a:gd name="connsiteX1" fmla="*/ 111919 w 191643"/>
                  <a:gd name="connsiteY1" fmla="*/ 112300 h 274319"/>
                  <a:gd name="connsiteX2" fmla="*/ 110966 w 191643"/>
                  <a:gd name="connsiteY2" fmla="*/ 77629 h 274319"/>
                  <a:gd name="connsiteX3" fmla="*/ 110014 w 191643"/>
                  <a:gd name="connsiteY3" fmla="*/ 54007 h 274319"/>
                  <a:gd name="connsiteX4" fmla="*/ 113538 w 191643"/>
                  <a:gd name="connsiteY4" fmla="*/ 18859 h 274319"/>
                  <a:gd name="connsiteX5" fmla="*/ 126016 w 191643"/>
                  <a:gd name="connsiteY5" fmla="*/ 4191 h 274319"/>
                  <a:gd name="connsiteX6" fmla="*/ 152400 w 191643"/>
                  <a:gd name="connsiteY6" fmla="*/ 0 h 274319"/>
                  <a:gd name="connsiteX7" fmla="*/ 174212 w 191643"/>
                  <a:gd name="connsiteY7" fmla="*/ 5715 h 274319"/>
                  <a:gd name="connsiteX8" fmla="*/ 184880 w 191643"/>
                  <a:gd name="connsiteY8" fmla="*/ 25718 h 274319"/>
                  <a:gd name="connsiteX9" fmla="*/ 189262 w 191643"/>
                  <a:gd name="connsiteY9" fmla="*/ 55435 h 274319"/>
                  <a:gd name="connsiteX10" fmla="*/ 191643 w 191643"/>
                  <a:gd name="connsiteY10" fmla="*/ 104584 h 274319"/>
                  <a:gd name="connsiteX11" fmla="*/ 187452 w 191643"/>
                  <a:gd name="connsiteY11" fmla="*/ 160496 h 274319"/>
                  <a:gd name="connsiteX12" fmla="*/ 175355 w 191643"/>
                  <a:gd name="connsiteY12" fmla="*/ 206502 h 274319"/>
                  <a:gd name="connsiteX13" fmla="*/ 136684 w 191643"/>
                  <a:gd name="connsiteY13" fmla="*/ 259080 h 274319"/>
                  <a:gd name="connsiteX14" fmla="*/ 84487 w 191643"/>
                  <a:gd name="connsiteY14" fmla="*/ 274320 h 274319"/>
                  <a:gd name="connsiteX15" fmla="*/ 53340 w 191643"/>
                  <a:gd name="connsiteY15" fmla="*/ 269939 h 274319"/>
                  <a:gd name="connsiteX16" fmla="*/ 26194 w 191643"/>
                  <a:gd name="connsiteY16" fmla="*/ 257080 h 274319"/>
                  <a:gd name="connsiteX17" fmla="*/ 7144 w 191643"/>
                  <a:gd name="connsiteY17" fmla="*/ 235839 h 274319"/>
                  <a:gd name="connsiteX18" fmla="*/ 0 w 191643"/>
                  <a:gd name="connsiteY18" fmla="*/ 207264 h 274319"/>
                  <a:gd name="connsiteX19" fmla="*/ 381 w 191643"/>
                  <a:gd name="connsiteY19" fmla="*/ 198501 h 274319"/>
                  <a:gd name="connsiteX20" fmla="*/ 8954 w 191643"/>
                  <a:gd name="connsiteY20" fmla="*/ 178880 h 274319"/>
                  <a:gd name="connsiteX21" fmla="*/ 28575 w 191643"/>
                  <a:gd name="connsiteY21" fmla="*/ 170783 h 274319"/>
                  <a:gd name="connsiteX22" fmla="*/ 52388 w 191643"/>
                  <a:gd name="connsiteY22" fmla="*/ 182689 h 274319"/>
                  <a:gd name="connsiteX23" fmla="*/ 69628 w 191643"/>
                  <a:gd name="connsiteY23" fmla="*/ 196215 h 274319"/>
                  <a:gd name="connsiteX24" fmla="*/ 78200 w 191643"/>
                  <a:gd name="connsiteY24" fmla="*/ 197834 h 27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1643" h="274319">
                    <a:moveTo>
                      <a:pt x="78200" y="197930"/>
                    </a:moveTo>
                    <a:cubicBezTo>
                      <a:pt x="100679" y="197930"/>
                      <a:pt x="111919" y="169355"/>
                      <a:pt x="111919" y="112300"/>
                    </a:cubicBezTo>
                    <a:cubicBezTo>
                      <a:pt x="111919" y="102775"/>
                      <a:pt x="111538" y="91250"/>
                      <a:pt x="110966" y="77629"/>
                    </a:cubicBezTo>
                    <a:cubicBezTo>
                      <a:pt x="110300" y="64008"/>
                      <a:pt x="110014" y="56198"/>
                      <a:pt x="110014" y="54007"/>
                    </a:cubicBezTo>
                    <a:cubicBezTo>
                      <a:pt x="110014" y="37624"/>
                      <a:pt x="111157" y="25908"/>
                      <a:pt x="113538" y="18859"/>
                    </a:cubicBezTo>
                    <a:cubicBezTo>
                      <a:pt x="115919" y="11906"/>
                      <a:pt x="120110" y="6953"/>
                      <a:pt x="126016" y="4191"/>
                    </a:cubicBezTo>
                    <a:cubicBezTo>
                      <a:pt x="131921" y="1429"/>
                      <a:pt x="140779" y="0"/>
                      <a:pt x="152400" y="0"/>
                    </a:cubicBezTo>
                    <a:cubicBezTo>
                      <a:pt x="161925" y="0"/>
                      <a:pt x="169164" y="1905"/>
                      <a:pt x="174212" y="5715"/>
                    </a:cubicBezTo>
                    <a:cubicBezTo>
                      <a:pt x="179261" y="9525"/>
                      <a:pt x="182785" y="16193"/>
                      <a:pt x="184880" y="25718"/>
                    </a:cubicBezTo>
                    <a:cubicBezTo>
                      <a:pt x="186214" y="31814"/>
                      <a:pt x="187643" y="41720"/>
                      <a:pt x="189262" y="55435"/>
                    </a:cubicBezTo>
                    <a:cubicBezTo>
                      <a:pt x="190881" y="69151"/>
                      <a:pt x="191643" y="85630"/>
                      <a:pt x="191643" y="104584"/>
                    </a:cubicBezTo>
                    <a:cubicBezTo>
                      <a:pt x="191643" y="123539"/>
                      <a:pt x="190214" y="142494"/>
                      <a:pt x="187452" y="160496"/>
                    </a:cubicBezTo>
                    <a:cubicBezTo>
                      <a:pt x="184690" y="178499"/>
                      <a:pt x="180594" y="193834"/>
                      <a:pt x="175355" y="206502"/>
                    </a:cubicBezTo>
                    <a:cubicBezTo>
                      <a:pt x="164783" y="231362"/>
                      <a:pt x="151924" y="248888"/>
                      <a:pt x="136684" y="259080"/>
                    </a:cubicBezTo>
                    <a:cubicBezTo>
                      <a:pt x="121444" y="269272"/>
                      <a:pt x="104108" y="274320"/>
                      <a:pt x="84487" y="274320"/>
                    </a:cubicBezTo>
                    <a:cubicBezTo>
                      <a:pt x="73914" y="274320"/>
                      <a:pt x="63532" y="272891"/>
                      <a:pt x="53340" y="269939"/>
                    </a:cubicBezTo>
                    <a:cubicBezTo>
                      <a:pt x="43148" y="267081"/>
                      <a:pt x="34100" y="262699"/>
                      <a:pt x="26194" y="257080"/>
                    </a:cubicBezTo>
                    <a:cubicBezTo>
                      <a:pt x="18288" y="251365"/>
                      <a:pt x="11906" y="244316"/>
                      <a:pt x="7144" y="235839"/>
                    </a:cubicBezTo>
                    <a:cubicBezTo>
                      <a:pt x="2381" y="227362"/>
                      <a:pt x="0" y="217837"/>
                      <a:pt x="0" y="207264"/>
                    </a:cubicBezTo>
                    <a:lnTo>
                      <a:pt x="381" y="198501"/>
                    </a:lnTo>
                    <a:cubicBezTo>
                      <a:pt x="952" y="190881"/>
                      <a:pt x="3715" y="184309"/>
                      <a:pt x="8954" y="178880"/>
                    </a:cubicBezTo>
                    <a:cubicBezTo>
                      <a:pt x="14097" y="173450"/>
                      <a:pt x="20669" y="170783"/>
                      <a:pt x="28575" y="170783"/>
                    </a:cubicBezTo>
                    <a:cubicBezTo>
                      <a:pt x="36481" y="170783"/>
                      <a:pt x="44196" y="174784"/>
                      <a:pt x="52388" y="182689"/>
                    </a:cubicBezTo>
                    <a:cubicBezTo>
                      <a:pt x="60579" y="190595"/>
                      <a:pt x="66294" y="195072"/>
                      <a:pt x="69628" y="196215"/>
                    </a:cubicBezTo>
                    <a:cubicBezTo>
                      <a:pt x="72962" y="197263"/>
                      <a:pt x="75819" y="197834"/>
                      <a:pt x="78200" y="197834"/>
                    </a:cubicBezTo>
                    <a:close/>
                  </a:path>
                </a:pathLst>
              </a:custGeom>
              <a:solidFill>
                <a:srgbClr val="B78859"/>
              </a:solidFill>
              <a:ln w="9525" cap="flat">
                <a:noFill/>
                <a:prstDash val="solid"/>
                <a:miter/>
              </a:ln>
            </p:spPr>
            <p:txBody>
              <a:bodyPr rtlCol="0" anchor="ctr"/>
              <a:lstStyle/>
              <a:p>
                <a:endParaRPr lang="nl-BE"/>
              </a:p>
            </p:txBody>
          </p:sp>
          <p:sp>
            <p:nvSpPr>
              <p:cNvPr id="52" name="Vrije vorm: vorm 51">
                <a:extLst>
                  <a:ext uri="{FF2B5EF4-FFF2-40B4-BE49-F238E27FC236}">
                    <a16:creationId xmlns:a16="http://schemas.microsoft.com/office/drawing/2014/main" id="{3D77FD80-3578-F4F9-A2AE-010C3CC1EF76}"/>
                  </a:ext>
                </a:extLst>
              </p:cNvPr>
              <p:cNvSpPr/>
              <p:nvPr/>
            </p:nvSpPr>
            <p:spPr>
              <a:xfrm>
                <a:off x="8464718" y="3709899"/>
                <a:ext cx="219837" cy="274510"/>
              </a:xfrm>
              <a:custGeom>
                <a:avLst/>
                <a:gdLst>
                  <a:gd name="connsiteX0" fmla="*/ 157448 w 219837"/>
                  <a:gd name="connsiteY0" fmla="*/ 266510 h 274510"/>
                  <a:gd name="connsiteX1" fmla="*/ 147733 w 219837"/>
                  <a:gd name="connsiteY1" fmla="*/ 258413 h 274510"/>
                  <a:gd name="connsiteX2" fmla="*/ 140398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5 w 219837"/>
                  <a:gd name="connsiteY7" fmla="*/ 228695 h 274510"/>
                  <a:gd name="connsiteX8" fmla="*/ 0 w 219837"/>
                  <a:gd name="connsiteY8" fmla="*/ 199930 h 274510"/>
                  <a:gd name="connsiteX9" fmla="*/ 4000 w 219837"/>
                  <a:gd name="connsiteY9" fmla="*/ 172593 h 274510"/>
                  <a:gd name="connsiteX10" fmla="*/ 18097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3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0 w 219837"/>
                  <a:gd name="connsiteY32" fmla="*/ 269558 h 274510"/>
                  <a:gd name="connsiteX33" fmla="*/ 186118 w 219837"/>
                  <a:gd name="connsiteY33" fmla="*/ 274510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5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2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8" y="248698"/>
                    </a:cubicBezTo>
                    <a:cubicBezTo>
                      <a:pt x="125825" y="258985"/>
                      <a:pt x="114395" y="265747"/>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8"/>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3"/>
                      <a:pt x="126968" y="100393"/>
                    </a:cubicBezTo>
                    <a:cubicBezTo>
                      <a:pt x="126683" y="86392"/>
                      <a:pt x="124492" y="77152"/>
                      <a:pt x="120396" y="72580"/>
                    </a:cubicBezTo>
                    <a:cubicBezTo>
                      <a:pt x="116300" y="68104"/>
                      <a:pt x="110680" y="65818"/>
                      <a:pt x="103537" y="65818"/>
                    </a:cubicBezTo>
                    <a:cubicBezTo>
                      <a:pt x="96393" y="65818"/>
                      <a:pt x="86963" y="68390"/>
                      <a:pt x="74390" y="73533"/>
                    </a:cubicBezTo>
                    <a:cubicBezTo>
                      <a:pt x="61817" y="78676"/>
                      <a:pt x="52864" y="81248"/>
                      <a:pt x="47625" y="81248"/>
                    </a:cubicBezTo>
                    <a:cubicBezTo>
                      <a:pt x="39910" y="81248"/>
                      <a:pt x="33909" y="78676"/>
                      <a:pt x="29623" y="73533"/>
                    </a:cubicBezTo>
                    <a:cubicBezTo>
                      <a:pt x="25241" y="68390"/>
                      <a:pt x="23050" y="60769"/>
                      <a:pt x="23050" y="50768"/>
                    </a:cubicBezTo>
                    <a:cubicBezTo>
                      <a:pt x="23050" y="44196"/>
                      <a:pt x="24955" y="38100"/>
                      <a:pt x="28765" y="32480"/>
                    </a:cubicBezTo>
                    <a:cubicBezTo>
                      <a:pt x="32575" y="26956"/>
                      <a:pt x="38290"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6" y="40767"/>
                      <a:pt x="197548" y="58769"/>
                    </a:cubicBezTo>
                    <a:cubicBezTo>
                      <a:pt x="201739" y="72771"/>
                      <a:pt x="203930" y="91249"/>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3"/>
                      <a:pt x="219837" y="255556"/>
                      <a:pt x="219837" y="257080"/>
                    </a:cubicBezTo>
                    <a:cubicBezTo>
                      <a:pt x="219837" y="262128"/>
                      <a:pt x="216503" y="266224"/>
                      <a:pt x="209740" y="269558"/>
                    </a:cubicBezTo>
                    <a:cubicBezTo>
                      <a:pt x="202978" y="272891"/>
                      <a:pt x="195167" y="274510"/>
                      <a:pt x="186118" y="274510"/>
                    </a:cubicBezTo>
                    <a:cubicBezTo>
                      <a:pt x="181070" y="274510"/>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5"/>
                    </a:cubicBezTo>
                    <a:cubicBezTo>
                      <a:pt x="69056" y="194120"/>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2"/>
                    </a:lnTo>
                    <a:cubicBezTo>
                      <a:pt x="123254" y="158305"/>
                      <a:pt x="118300" y="156972"/>
                      <a:pt x="110680" y="156972"/>
                    </a:cubicBezTo>
                    <a:close/>
                  </a:path>
                </a:pathLst>
              </a:custGeom>
              <a:solidFill>
                <a:srgbClr val="B78859"/>
              </a:solidFill>
              <a:ln w="9525" cap="flat">
                <a:noFill/>
                <a:prstDash val="solid"/>
                <a:miter/>
              </a:ln>
            </p:spPr>
            <p:txBody>
              <a:bodyPr rtlCol="0" anchor="ctr"/>
              <a:lstStyle/>
              <a:p>
                <a:endParaRPr lang="nl-BE"/>
              </a:p>
            </p:txBody>
          </p:sp>
          <p:sp>
            <p:nvSpPr>
              <p:cNvPr id="53" name="Vrije vorm: vorm 52">
                <a:extLst>
                  <a:ext uri="{FF2B5EF4-FFF2-40B4-BE49-F238E27FC236}">
                    <a16:creationId xmlns:a16="http://schemas.microsoft.com/office/drawing/2014/main" id="{C3BCDBDE-05BA-2AE1-F056-73E3DE7F188E}"/>
                  </a:ext>
                </a:extLst>
              </p:cNvPr>
              <p:cNvSpPr/>
              <p:nvPr/>
            </p:nvSpPr>
            <p:spPr>
              <a:xfrm>
                <a:off x="8699985" y="3707042"/>
                <a:ext cx="191928" cy="278891"/>
              </a:xfrm>
              <a:custGeom>
                <a:avLst/>
                <a:gdLst>
                  <a:gd name="connsiteX0" fmla="*/ 88392 w 191928"/>
                  <a:gd name="connsiteY0" fmla="*/ 89249 h 278891"/>
                  <a:gd name="connsiteX1" fmla="*/ 92583 w 191928"/>
                  <a:gd name="connsiteY1" fmla="*/ 93821 h 278891"/>
                  <a:gd name="connsiteX2" fmla="*/ 102679 w 191928"/>
                  <a:gd name="connsiteY2" fmla="*/ 101346 h 278891"/>
                  <a:gd name="connsiteX3" fmla="*/ 116396 w 191928"/>
                  <a:gd name="connsiteY3" fmla="*/ 110299 h 278891"/>
                  <a:gd name="connsiteX4" fmla="*/ 124492 w 191928"/>
                  <a:gd name="connsiteY4" fmla="*/ 115443 h 278891"/>
                  <a:gd name="connsiteX5" fmla="*/ 131254 w 191928"/>
                  <a:gd name="connsiteY5" fmla="*/ 119824 h 278891"/>
                  <a:gd name="connsiteX6" fmla="*/ 165735 w 191928"/>
                  <a:gd name="connsiteY6" fmla="*/ 144399 h 278891"/>
                  <a:gd name="connsiteX7" fmla="*/ 184785 w 191928"/>
                  <a:gd name="connsiteY7" fmla="*/ 167450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2 w 191928"/>
                  <a:gd name="connsiteY17" fmla="*/ 191643 h 278891"/>
                  <a:gd name="connsiteX18" fmla="*/ 103060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7 w 191928"/>
                  <a:gd name="connsiteY27" fmla="*/ 39338 h 278891"/>
                  <a:gd name="connsiteX28" fmla="*/ 180975 w 191928"/>
                  <a:gd name="connsiteY28" fmla="*/ 58960 h 278891"/>
                  <a:gd name="connsiteX29" fmla="*/ 156400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3" y="90297"/>
                      <a:pt x="90297" y="91821"/>
                      <a:pt x="92583" y="93821"/>
                    </a:cubicBezTo>
                    <a:cubicBezTo>
                      <a:pt x="94869" y="95821"/>
                      <a:pt x="98203" y="98298"/>
                      <a:pt x="102679" y="101346"/>
                    </a:cubicBezTo>
                    <a:cubicBezTo>
                      <a:pt x="107156" y="104394"/>
                      <a:pt x="111728" y="107347"/>
                      <a:pt x="116396" y="110299"/>
                    </a:cubicBezTo>
                    <a:cubicBezTo>
                      <a:pt x="121063" y="113252"/>
                      <a:pt x="123730" y="114967"/>
                      <a:pt x="124492" y="115443"/>
                    </a:cubicBezTo>
                    <a:lnTo>
                      <a:pt x="131254" y="119824"/>
                    </a:lnTo>
                    <a:cubicBezTo>
                      <a:pt x="146304" y="129349"/>
                      <a:pt x="157829" y="137541"/>
                      <a:pt x="165735" y="144399"/>
                    </a:cubicBezTo>
                    <a:cubicBezTo>
                      <a:pt x="173641" y="151257"/>
                      <a:pt x="180022" y="158972"/>
                      <a:pt x="184785" y="167450"/>
                    </a:cubicBezTo>
                    <a:cubicBezTo>
                      <a:pt x="189547" y="175927"/>
                      <a:pt x="191929" y="185738"/>
                      <a:pt x="191929" y="196786"/>
                    </a:cubicBezTo>
                    <a:cubicBezTo>
                      <a:pt x="191929" y="251555"/>
                      <a:pt x="153067" y="278892"/>
                      <a:pt x="75343" y="278892"/>
                    </a:cubicBezTo>
                    <a:cubicBezTo>
                      <a:pt x="64008" y="278892"/>
                      <a:pt x="51625" y="277178"/>
                      <a:pt x="38291" y="273748"/>
                    </a:cubicBezTo>
                    <a:cubicBezTo>
                      <a:pt x="24955"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4" y="204216"/>
                      <a:pt x="58483" y="202501"/>
                    </a:cubicBezTo>
                    <a:cubicBezTo>
                      <a:pt x="77153" y="200787"/>
                      <a:pt x="90297" y="198977"/>
                      <a:pt x="97917" y="197167"/>
                    </a:cubicBezTo>
                    <a:cubicBezTo>
                      <a:pt x="101917" y="196405"/>
                      <a:pt x="103822" y="194500"/>
                      <a:pt x="103822" y="191643"/>
                    </a:cubicBezTo>
                    <a:cubicBezTo>
                      <a:pt x="103822" y="191071"/>
                      <a:pt x="103537" y="190405"/>
                      <a:pt x="103060" y="189452"/>
                    </a:cubicBezTo>
                    <a:cubicBezTo>
                      <a:pt x="102489" y="188500"/>
                      <a:pt x="101917" y="187833"/>
                      <a:pt x="101060" y="187261"/>
                    </a:cubicBezTo>
                    <a:lnTo>
                      <a:pt x="76486" y="173736"/>
                    </a:lnTo>
                    <a:cubicBezTo>
                      <a:pt x="50863" y="158686"/>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7" y="31909"/>
                      <a:pt x="189547" y="39338"/>
                    </a:cubicBezTo>
                    <a:cubicBezTo>
                      <a:pt x="189547" y="46768"/>
                      <a:pt x="186690" y="53245"/>
                      <a:pt x="180975" y="58960"/>
                    </a:cubicBezTo>
                    <a:cubicBezTo>
                      <a:pt x="175260" y="64675"/>
                      <a:pt x="167068" y="68961"/>
                      <a:pt x="156400" y="71818"/>
                    </a:cubicBezTo>
                    <a:cubicBezTo>
                      <a:pt x="145733" y="74771"/>
                      <a:pt x="132397" y="77152"/>
                      <a:pt x="116586" y="78962"/>
                    </a:cubicBezTo>
                    <a:cubicBezTo>
                      <a:pt x="100775" y="80772"/>
                      <a:pt x="91821" y="82105"/>
                      <a:pt x="90011" y="82963"/>
                    </a:cubicBezTo>
                    <a:cubicBezTo>
                      <a:pt x="89440" y="83248"/>
                      <a:pt x="88963" y="83725"/>
                      <a:pt x="88392" y="84582"/>
                    </a:cubicBezTo>
                    <a:cubicBezTo>
                      <a:pt x="87821" y="85344"/>
                      <a:pt x="87630" y="86011"/>
                      <a:pt x="87630" y="86582"/>
                    </a:cubicBezTo>
                    <a:lnTo>
                      <a:pt x="88392" y="89344"/>
                    </a:lnTo>
                    <a:close/>
                  </a:path>
                </a:pathLst>
              </a:custGeom>
              <a:solidFill>
                <a:srgbClr val="B78859"/>
              </a:solidFill>
              <a:ln w="9525" cap="flat">
                <a:noFill/>
                <a:prstDash val="solid"/>
                <a:miter/>
              </a:ln>
            </p:spPr>
            <p:txBody>
              <a:bodyPr rtlCol="0" anchor="ctr"/>
              <a:lstStyle/>
              <a:p>
                <a:endParaRPr lang="nl-BE"/>
              </a:p>
            </p:txBody>
          </p:sp>
          <p:sp>
            <p:nvSpPr>
              <p:cNvPr id="54" name="Vrije vorm: vorm 53">
                <a:extLst>
                  <a:ext uri="{FF2B5EF4-FFF2-40B4-BE49-F238E27FC236}">
                    <a16:creationId xmlns:a16="http://schemas.microsoft.com/office/drawing/2014/main" id="{48398F0B-FA96-173F-4C47-91A466CD4F19}"/>
                  </a:ext>
                </a:extLst>
              </p:cNvPr>
              <p:cNvSpPr/>
              <p:nvPr/>
            </p:nvSpPr>
            <p:spPr>
              <a:xfrm>
                <a:off x="8915441" y="3708280"/>
                <a:ext cx="194024" cy="276891"/>
              </a:xfrm>
              <a:custGeom>
                <a:avLst/>
                <a:gdLst>
                  <a:gd name="connsiteX0" fmla="*/ 81915 w 194024"/>
                  <a:gd name="connsiteY0" fmla="*/ 174879 h 276891"/>
                  <a:gd name="connsiteX1" fmla="*/ 81915 w 194024"/>
                  <a:gd name="connsiteY1" fmla="*/ 178879 h 276891"/>
                  <a:gd name="connsiteX2" fmla="*/ 81534 w 194024"/>
                  <a:gd name="connsiteY2" fmla="*/ 195929 h 276891"/>
                  <a:gd name="connsiteX3" fmla="*/ 80391 w 194024"/>
                  <a:gd name="connsiteY3" fmla="*/ 234791 h 276891"/>
                  <a:gd name="connsiteX4" fmla="*/ 75629 w 194024"/>
                  <a:gd name="connsiteY4" fmla="*/ 259366 h 276891"/>
                  <a:gd name="connsiteX5" fmla="*/ 64961 w 194024"/>
                  <a:gd name="connsiteY5" fmla="*/ 272891 h 276891"/>
                  <a:gd name="connsiteX6" fmla="*/ 47911 w 194024"/>
                  <a:gd name="connsiteY6" fmla="*/ 276892 h 276891"/>
                  <a:gd name="connsiteX7" fmla="*/ 25527 w 194024"/>
                  <a:gd name="connsiteY7" fmla="*/ 273082 h 276891"/>
                  <a:gd name="connsiteX8" fmla="*/ 11430 w 194024"/>
                  <a:gd name="connsiteY8" fmla="*/ 261747 h 276891"/>
                  <a:gd name="connsiteX9" fmla="*/ 1143 w 194024"/>
                  <a:gd name="connsiteY9" fmla="*/ 191167 h 276891"/>
                  <a:gd name="connsiteX10" fmla="*/ 381 w 194024"/>
                  <a:gd name="connsiteY10" fmla="*/ 136874 h 276891"/>
                  <a:gd name="connsiteX11" fmla="*/ 0 w 194024"/>
                  <a:gd name="connsiteY11" fmla="*/ 91250 h 276891"/>
                  <a:gd name="connsiteX12" fmla="*/ 762 w 194024"/>
                  <a:gd name="connsiteY12" fmla="*/ 62675 h 276891"/>
                  <a:gd name="connsiteX13" fmla="*/ 11906 w 194024"/>
                  <a:gd name="connsiteY13" fmla="*/ 27337 h 276891"/>
                  <a:gd name="connsiteX14" fmla="*/ 40481 w 194024"/>
                  <a:gd name="connsiteY14" fmla="*/ 5525 h 276891"/>
                  <a:gd name="connsiteX15" fmla="*/ 90488 w 194024"/>
                  <a:gd name="connsiteY15" fmla="*/ 0 h 276891"/>
                  <a:gd name="connsiteX16" fmla="*/ 146018 w 194024"/>
                  <a:gd name="connsiteY16" fmla="*/ 9525 h 276891"/>
                  <a:gd name="connsiteX17" fmla="*/ 181546 w 194024"/>
                  <a:gd name="connsiteY17" fmla="*/ 37052 h 276891"/>
                  <a:gd name="connsiteX18" fmla="*/ 194024 w 194024"/>
                  <a:gd name="connsiteY18" fmla="*/ 82487 h 276891"/>
                  <a:gd name="connsiteX19" fmla="*/ 169640 w 194024"/>
                  <a:gd name="connsiteY19" fmla="*/ 151257 h 276891"/>
                  <a:gd name="connsiteX20" fmla="*/ 98870 w 194024"/>
                  <a:gd name="connsiteY20" fmla="*/ 175260 h 276891"/>
                  <a:gd name="connsiteX21" fmla="*/ 82201 w 194024"/>
                  <a:gd name="connsiteY21" fmla="*/ 174879 h 276891"/>
                  <a:gd name="connsiteX22" fmla="*/ 97346 w 194024"/>
                  <a:gd name="connsiteY22" fmla="*/ 110204 h 276891"/>
                  <a:gd name="connsiteX23" fmla="*/ 116967 w 194024"/>
                  <a:gd name="connsiteY23" fmla="*/ 102680 h 276891"/>
                  <a:gd name="connsiteX24" fmla="*/ 124301 w 194024"/>
                  <a:gd name="connsiteY24" fmla="*/ 84011 h 276891"/>
                  <a:gd name="connsiteX25" fmla="*/ 117729 w 194024"/>
                  <a:gd name="connsiteY25" fmla="*/ 66008 h 276891"/>
                  <a:gd name="connsiteX26" fmla="*/ 102108 w 194024"/>
                  <a:gd name="connsiteY26" fmla="*/ 59055 h 276891"/>
                  <a:gd name="connsiteX27" fmla="*/ 87821 w 194024"/>
                  <a:gd name="connsiteY27" fmla="*/ 61627 h 276891"/>
                  <a:gd name="connsiteX28" fmla="*/ 77533 w 194024"/>
                  <a:gd name="connsiteY28" fmla="*/ 68199 h 276891"/>
                  <a:gd name="connsiteX29" fmla="*/ 77533 w 194024"/>
                  <a:gd name="connsiteY29" fmla="*/ 106299 h 276891"/>
                  <a:gd name="connsiteX30" fmla="*/ 97346 w 194024"/>
                  <a:gd name="connsiteY30" fmla="*/ 110300 h 2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891">
                    <a:moveTo>
                      <a:pt x="81915" y="174879"/>
                    </a:moveTo>
                    <a:lnTo>
                      <a:pt x="81915" y="178879"/>
                    </a:lnTo>
                    <a:lnTo>
                      <a:pt x="81534" y="195929"/>
                    </a:lnTo>
                    <a:cubicBezTo>
                      <a:pt x="81534" y="209169"/>
                      <a:pt x="81153" y="222123"/>
                      <a:pt x="80391" y="234791"/>
                    </a:cubicBezTo>
                    <a:cubicBezTo>
                      <a:pt x="79629" y="244888"/>
                      <a:pt x="78010" y="253079"/>
                      <a:pt x="75629" y="259366"/>
                    </a:cubicBezTo>
                    <a:cubicBezTo>
                      <a:pt x="73247" y="265748"/>
                      <a:pt x="69723" y="270224"/>
                      <a:pt x="64961" y="272891"/>
                    </a:cubicBezTo>
                    <a:cubicBezTo>
                      <a:pt x="60198" y="275558"/>
                      <a:pt x="54483" y="276892"/>
                      <a:pt x="47911" y="276892"/>
                    </a:cubicBezTo>
                    <a:cubicBezTo>
                      <a:pt x="39433" y="276892"/>
                      <a:pt x="32004" y="275654"/>
                      <a:pt x="25527" y="273082"/>
                    </a:cubicBezTo>
                    <a:cubicBezTo>
                      <a:pt x="19050" y="270510"/>
                      <a:pt x="14383" y="266795"/>
                      <a:pt x="11430" y="261747"/>
                    </a:cubicBezTo>
                    <a:cubicBezTo>
                      <a:pt x="4572" y="249555"/>
                      <a:pt x="1143" y="226028"/>
                      <a:pt x="1143" y="191167"/>
                    </a:cubicBezTo>
                    <a:lnTo>
                      <a:pt x="381" y="136874"/>
                    </a:lnTo>
                    <a:lnTo>
                      <a:pt x="0" y="91250"/>
                    </a:lnTo>
                    <a:cubicBezTo>
                      <a:pt x="0" y="80105"/>
                      <a:pt x="286" y="70580"/>
                      <a:pt x="762" y="62675"/>
                    </a:cubicBezTo>
                    <a:cubicBezTo>
                      <a:pt x="1524" y="50006"/>
                      <a:pt x="5239" y="38195"/>
                      <a:pt x="11906" y="27337"/>
                    </a:cubicBezTo>
                    <a:cubicBezTo>
                      <a:pt x="18479" y="16478"/>
                      <a:pt x="28004" y="9239"/>
                      <a:pt x="40481" y="5525"/>
                    </a:cubicBezTo>
                    <a:cubicBezTo>
                      <a:pt x="53150" y="1810"/>
                      <a:pt x="69818" y="0"/>
                      <a:pt x="90488" y="0"/>
                    </a:cubicBezTo>
                    <a:cubicBezTo>
                      <a:pt x="112204" y="0"/>
                      <a:pt x="130683" y="3143"/>
                      <a:pt x="146018" y="9525"/>
                    </a:cubicBezTo>
                    <a:cubicBezTo>
                      <a:pt x="161354" y="15907"/>
                      <a:pt x="173165" y="25051"/>
                      <a:pt x="181546" y="37052"/>
                    </a:cubicBezTo>
                    <a:cubicBezTo>
                      <a:pt x="189833" y="49054"/>
                      <a:pt x="194024" y="64199"/>
                      <a:pt x="194024" y="82487"/>
                    </a:cubicBezTo>
                    <a:cubicBezTo>
                      <a:pt x="194024" y="112395"/>
                      <a:pt x="185928" y="135255"/>
                      <a:pt x="169640" y="151257"/>
                    </a:cubicBezTo>
                    <a:cubicBezTo>
                      <a:pt x="153353" y="167259"/>
                      <a:pt x="129826" y="175260"/>
                      <a:pt x="98870" y="175260"/>
                    </a:cubicBezTo>
                    <a:lnTo>
                      <a:pt x="82201" y="174879"/>
                    </a:lnTo>
                    <a:close/>
                    <a:moveTo>
                      <a:pt x="97346" y="110204"/>
                    </a:moveTo>
                    <a:cubicBezTo>
                      <a:pt x="105537" y="110204"/>
                      <a:pt x="112109" y="107728"/>
                      <a:pt x="116967" y="102680"/>
                    </a:cubicBezTo>
                    <a:cubicBezTo>
                      <a:pt x="121825" y="97631"/>
                      <a:pt x="124301" y="91440"/>
                      <a:pt x="124301" y="84011"/>
                    </a:cubicBezTo>
                    <a:cubicBezTo>
                      <a:pt x="124301" y="76581"/>
                      <a:pt x="122111" y="70580"/>
                      <a:pt x="117729" y="66008"/>
                    </a:cubicBezTo>
                    <a:cubicBezTo>
                      <a:pt x="113348" y="61341"/>
                      <a:pt x="108109" y="59055"/>
                      <a:pt x="102108" y="59055"/>
                    </a:cubicBezTo>
                    <a:cubicBezTo>
                      <a:pt x="97346" y="59055"/>
                      <a:pt x="92583" y="59912"/>
                      <a:pt x="87821" y="61627"/>
                    </a:cubicBezTo>
                    <a:cubicBezTo>
                      <a:pt x="83058" y="63341"/>
                      <a:pt x="79629" y="65532"/>
                      <a:pt x="77533" y="68199"/>
                    </a:cubicBezTo>
                    <a:lnTo>
                      <a:pt x="77533" y="106299"/>
                    </a:lnTo>
                    <a:cubicBezTo>
                      <a:pt x="83344" y="108966"/>
                      <a:pt x="89916" y="110300"/>
                      <a:pt x="97346" y="110300"/>
                    </a:cubicBezTo>
                    <a:close/>
                  </a:path>
                </a:pathLst>
              </a:custGeom>
              <a:solidFill>
                <a:srgbClr val="B78859"/>
              </a:solidFill>
              <a:ln w="9525" cap="flat">
                <a:noFill/>
                <a:prstDash val="solid"/>
                <a:miter/>
              </a:ln>
            </p:spPr>
            <p:txBody>
              <a:bodyPr rtlCol="0" anchor="ctr"/>
              <a:lstStyle/>
              <a:p>
                <a:endParaRPr lang="nl-BE"/>
              </a:p>
            </p:txBody>
          </p:sp>
          <p:sp>
            <p:nvSpPr>
              <p:cNvPr id="55" name="Vrije vorm: vorm 54">
                <a:extLst>
                  <a:ext uri="{FF2B5EF4-FFF2-40B4-BE49-F238E27FC236}">
                    <a16:creationId xmlns:a16="http://schemas.microsoft.com/office/drawing/2014/main" id="{7A45390B-39BA-CA24-57C1-77F7123D8B94}"/>
                  </a:ext>
                </a:extLst>
              </p:cNvPr>
              <p:cNvSpPr/>
              <p:nvPr/>
            </p:nvSpPr>
            <p:spPr>
              <a:xfrm>
                <a:off x="9121467" y="371180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8"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endParaRPr lang="nl-BE"/>
              </a:p>
            </p:txBody>
          </p:sp>
          <p:sp>
            <p:nvSpPr>
              <p:cNvPr id="56" name="Vrije vorm: vorm 55">
                <a:extLst>
                  <a:ext uri="{FF2B5EF4-FFF2-40B4-BE49-F238E27FC236}">
                    <a16:creationId xmlns:a16="http://schemas.microsoft.com/office/drawing/2014/main" id="{C2AB5CB4-6987-926D-AF87-85F236B809AC}"/>
                  </a:ext>
                </a:extLst>
              </p:cNvPr>
              <p:cNvSpPr/>
              <p:nvPr/>
            </p:nvSpPr>
            <p:spPr>
              <a:xfrm>
                <a:off x="9352067" y="3707137"/>
                <a:ext cx="193548" cy="278796"/>
              </a:xfrm>
              <a:custGeom>
                <a:avLst/>
                <a:gdLst>
                  <a:gd name="connsiteX0" fmla="*/ 72009 w 193548"/>
                  <a:gd name="connsiteY0" fmla="*/ 187928 h 278796"/>
                  <a:gd name="connsiteX1" fmla="*/ 71628 w 193548"/>
                  <a:gd name="connsiteY1" fmla="*/ 203835 h 278796"/>
                  <a:gd name="connsiteX2" fmla="*/ 71438 w 193548"/>
                  <a:gd name="connsiteY2" fmla="*/ 221837 h 278796"/>
                  <a:gd name="connsiteX3" fmla="*/ 70676 w 193548"/>
                  <a:gd name="connsiteY3" fmla="*/ 245650 h 278796"/>
                  <a:gd name="connsiteX4" fmla="*/ 68866 w 193548"/>
                  <a:gd name="connsiteY4" fmla="*/ 259366 h 278796"/>
                  <a:gd name="connsiteX5" fmla="*/ 60579 w 193548"/>
                  <a:gd name="connsiteY5" fmla="*/ 272034 h 278796"/>
                  <a:gd name="connsiteX6" fmla="*/ 35624 w 193548"/>
                  <a:gd name="connsiteY6" fmla="*/ 276416 h 278796"/>
                  <a:gd name="connsiteX7" fmla="*/ 15431 w 193548"/>
                  <a:gd name="connsiteY7" fmla="*/ 271462 h 278796"/>
                  <a:gd name="connsiteX8" fmla="*/ 3143 w 193548"/>
                  <a:gd name="connsiteY8" fmla="*/ 256222 h 278796"/>
                  <a:gd name="connsiteX9" fmla="*/ 0 w 193548"/>
                  <a:gd name="connsiteY9" fmla="*/ 229648 h 278796"/>
                  <a:gd name="connsiteX10" fmla="*/ 0 w 193548"/>
                  <a:gd name="connsiteY10" fmla="*/ 72962 h 278796"/>
                  <a:gd name="connsiteX11" fmla="*/ 381 w 193548"/>
                  <a:gd name="connsiteY11" fmla="*/ 51530 h 278796"/>
                  <a:gd name="connsiteX12" fmla="*/ 5334 w 193548"/>
                  <a:gd name="connsiteY12" fmla="*/ 31528 h 278796"/>
                  <a:gd name="connsiteX13" fmla="*/ 19812 w 193548"/>
                  <a:gd name="connsiteY13" fmla="*/ 15907 h 278796"/>
                  <a:gd name="connsiteX14" fmla="*/ 46768 w 193548"/>
                  <a:gd name="connsiteY14" fmla="*/ 4572 h 278796"/>
                  <a:gd name="connsiteX15" fmla="*/ 84868 w 193548"/>
                  <a:gd name="connsiteY15" fmla="*/ 0 h 278796"/>
                  <a:gd name="connsiteX16" fmla="*/ 88868 w 193548"/>
                  <a:gd name="connsiteY16" fmla="*/ 0 h 278796"/>
                  <a:gd name="connsiteX17" fmla="*/ 129159 w 193548"/>
                  <a:gd name="connsiteY17" fmla="*/ 5144 h 278796"/>
                  <a:gd name="connsiteX18" fmla="*/ 162306 w 193548"/>
                  <a:gd name="connsiteY18" fmla="*/ 20860 h 278796"/>
                  <a:gd name="connsiteX19" fmla="*/ 184499 w 193548"/>
                  <a:gd name="connsiteY19" fmla="*/ 47434 h 278796"/>
                  <a:gd name="connsiteX20" fmla="*/ 192405 w 193548"/>
                  <a:gd name="connsiteY20" fmla="*/ 84106 h 278796"/>
                  <a:gd name="connsiteX21" fmla="*/ 183452 w 193548"/>
                  <a:gd name="connsiteY21" fmla="*/ 128111 h 278796"/>
                  <a:gd name="connsiteX22" fmla="*/ 161449 w 193548"/>
                  <a:gd name="connsiteY22" fmla="*/ 159449 h 278796"/>
                  <a:gd name="connsiteX23" fmla="*/ 181070 w 193548"/>
                  <a:gd name="connsiteY23" fmla="*/ 184404 h 278796"/>
                  <a:gd name="connsiteX24" fmla="*/ 191167 w 193548"/>
                  <a:gd name="connsiteY24" fmla="*/ 214979 h 278796"/>
                  <a:gd name="connsiteX25" fmla="*/ 193548 w 193548"/>
                  <a:gd name="connsiteY25" fmla="*/ 241554 h 278796"/>
                  <a:gd name="connsiteX26" fmla="*/ 189357 w 193548"/>
                  <a:gd name="connsiteY26" fmla="*/ 261937 h 278796"/>
                  <a:gd name="connsiteX27" fmla="*/ 176117 w 193548"/>
                  <a:gd name="connsiteY27" fmla="*/ 274796 h 278796"/>
                  <a:gd name="connsiteX28" fmla="*/ 156686 w 193548"/>
                  <a:gd name="connsiteY28" fmla="*/ 278797 h 278796"/>
                  <a:gd name="connsiteX29" fmla="*/ 132302 w 193548"/>
                  <a:gd name="connsiteY29" fmla="*/ 272034 h 278796"/>
                  <a:gd name="connsiteX30" fmla="*/ 124206 w 193548"/>
                  <a:gd name="connsiteY30" fmla="*/ 248603 h 278796"/>
                  <a:gd name="connsiteX31" fmla="*/ 119825 w 193548"/>
                  <a:gd name="connsiteY31" fmla="*/ 219647 h 278796"/>
                  <a:gd name="connsiteX32" fmla="*/ 110490 w 193548"/>
                  <a:gd name="connsiteY32" fmla="*/ 200216 h 278796"/>
                  <a:gd name="connsiteX33" fmla="*/ 94202 w 193548"/>
                  <a:gd name="connsiteY33" fmla="*/ 186499 h 278796"/>
                  <a:gd name="connsiteX34" fmla="*/ 77724 w 193548"/>
                  <a:gd name="connsiteY34" fmla="*/ 182309 h 278796"/>
                  <a:gd name="connsiteX35" fmla="*/ 73914 w 193548"/>
                  <a:gd name="connsiteY35" fmla="*/ 183928 h 278796"/>
                  <a:gd name="connsiteX36" fmla="*/ 72104 w 193548"/>
                  <a:gd name="connsiteY36" fmla="*/ 187928 h 278796"/>
                  <a:gd name="connsiteX37" fmla="*/ 75152 w 193548"/>
                  <a:gd name="connsiteY37" fmla="*/ 66580 h 278796"/>
                  <a:gd name="connsiteX38" fmla="*/ 75152 w 193548"/>
                  <a:gd name="connsiteY38" fmla="*/ 112586 h 278796"/>
                  <a:gd name="connsiteX39" fmla="*/ 91440 w 193548"/>
                  <a:gd name="connsiteY39" fmla="*/ 116586 h 278796"/>
                  <a:gd name="connsiteX40" fmla="*/ 109919 w 193548"/>
                  <a:gd name="connsiteY40" fmla="*/ 107632 h 278796"/>
                  <a:gd name="connsiteX41" fmla="*/ 117253 w 193548"/>
                  <a:gd name="connsiteY41" fmla="*/ 86011 h 278796"/>
                  <a:gd name="connsiteX42" fmla="*/ 109919 w 193548"/>
                  <a:gd name="connsiteY42" fmla="*/ 67723 h 278796"/>
                  <a:gd name="connsiteX43" fmla="*/ 91916 w 193548"/>
                  <a:gd name="connsiteY43" fmla="*/ 60198 h 278796"/>
                  <a:gd name="connsiteX44" fmla="*/ 75248 w 193548"/>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96">
                    <a:moveTo>
                      <a:pt x="72009" y="187928"/>
                    </a:moveTo>
                    <a:lnTo>
                      <a:pt x="71628" y="203835"/>
                    </a:lnTo>
                    <a:cubicBezTo>
                      <a:pt x="71628" y="205930"/>
                      <a:pt x="71628" y="211931"/>
                      <a:pt x="71438" y="221837"/>
                    </a:cubicBezTo>
                    <a:cubicBezTo>
                      <a:pt x="71342" y="231743"/>
                      <a:pt x="71057" y="239649"/>
                      <a:pt x="70676" y="245650"/>
                    </a:cubicBezTo>
                    <a:cubicBezTo>
                      <a:pt x="70295" y="251555"/>
                      <a:pt x="69723" y="256127"/>
                      <a:pt x="68866" y="259366"/>
                    </a:cubicBezTo>
                    <a:cubicBezTo>
                      <a:pt x="67818" y="264890"/>
                      <a:pt x="65056" y="269176"/>
                      <a:pt x="60579" y="272034"/>
                    </a:cubicBezTo>
                    <a:cubicBezTo>
                      <a:pt x="56102" y="274987"/>
                      <a:pt x="47720" y="276416"/>
                      <a:pt x="35624" y="276416"/>
                    </a:cubicBezTo>
                    <a:cubicBezTo>
                      <a:pt x="27432" y="276416"/>
                      <a:pt x="20669" y="274796"/>
                      <a:pt x="15431" y="271462"/>
                    </a:cubicBezTo>
                    <a:cubicBezTo>
                      <a:pt x="10097"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7"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2" y="128111"/>
                    </a:cubicBezTo>
                    <a:cubicBezTo>
                      <a:pt x="177451" y="142399"/>
                      <a:pt x="170212" y="152876"/>
                      <a:pt x="161449" y="159449"/>
                    </a:cubicBezTo>
                    <a:cubicBezTo>
                      <a:pt x="169355"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2" y="276511"/>
                      <a:pt x="132302" y="272034"/>
                    </a:cubicBezTo>
                    <a:cubicBezTo>
                      <a:pt x="126873" y="267557"/>
                      <a:pt x="124206" y="259747"/>
                      <a:pt x="124206" y="248603"/>
                    </a:cubicBezTo>
                    <a:cubicBezTo>
                      <a:pt x="123444" y="239649"/>
                      <a:pt x="121920" y="229934"/>
                      <a:pt x="119825"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1" y="182309"/>
                      <a:pt x="75152" y="182880"/>
                      <a:pt x="73914" y="183928"/>
                    </a:cubicBezTo>
                    <a:cubicBezTo>
                      <a:pt x="72771" y="184976"/>
                      <a:pt x="72104" y="186309"/>
                      <a:pt x="72104" y="187928"/>
                    </a:cubicBezTo>
                    <a:close/>
                    <a:moveTo>
                      <a:pt x="75152" y="66580"/>
                    </a:moveTo>
                    <a:lnTo>
                      <a:pt x="75152" y="112586"/>
                    </a:lnTo>
                    <a:cubicBezTo>
                      <a:pt x="80201" y="115252"/>
                      <a:pt x="85630" y="116586"/>
                      <a:pt x="91440" y="116586"/>
                    </a:cubicBezTo>
                    <a:cubicBezTo>
                      <a:pt x="98870" y="116586"/>
                      <a:pt x="104966" y="113633"/>
                      <a:pt x="109919" y="107632"/>
                    </a:cubicBezTo>
                    <a:cubicBezTo>
                      <a:pt x="114776" y="101727"/>
                      <a:pt x="117253" y="94488"/>
                      <a:pt x="117253" y="86011"/>
                    </a:cubicBezTo>
                    <a:cubicBezTo>
                      <a:pt x="117253" y="78867"/>
                      <a:pt x="114776" y="72771"/>
                      <a:pt x="109919" y="67723"/>
                    </a:cubicBezTo>
                    <a:cubicBezTo>
                      <a:pt x="105061" y="62674"/>
                      <a:pt x="98965" y="60198"/>
                      <a:pt x="91916" y="60198"/>
                    </a:cubicBezTo>
                    <a:cubicBezTo>
                      <a:pt x="84201" y="60198"/>
                      <a:pt x="78677" y="62294"/>
                      <a:pt x="75248" y="66580"/>
                    </a:cubicBezTo>
                    <a:close/>
                  </a:path>
                </a:pathLst>
              </a:custGeom>
              <a:solidFill>
                <a:srgbClr val="B78859"/>
              </a:solidFill>
              <a:ln w="9525" cap="flat">
                <a:noFill/>
                <a:prstDash val="solid"/>
                <a:miter/>
              </a:ln>
            </p:spPr>
            <p:txBody>
              <a:bodyPr rtlCol="0" anchor="ctr"/>
              <a:lstStyle/>
              <a:p>
                <a:endParaRPr lang="nl-BE"/>
              </a:p>
            </p:txBody>
          </p:sp>
        </p:grpSp>
      </p:grpSp>
      <p:sp>
        <p:nvSpPr>
          <p:cNvPr id="85" name="!!tekst_waarom">
            <a:extLst>
              <a:ext uri="{FF2B5EF4-FFF2-40B4-BE49-F238E27FC236}">
                <a16:creationId xmlns:a16="http://schemas.microsoft.com/office/drawing/2014/main" id="{DFCDAB7A-5BB8-3AEA-E132-52E3C7BF154C}"/>
              </a:ext>
            </a:extLst>
          </p:cNvPr>
          <p:cNvSpPr/>
          <p:nvPr/>
        </p:nvSpPr>
        <p:spPr>
          <a:xfrm>
            <a:off x="6966814" y="4057696"/>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B78859"/>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B78859"/>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B78859"/>
                </a:solidFill>
                <a:effectLst/>
                <a:uLnTx/>
                <a:uFillTx/>
                <a:latin typeface="Montserrat ExtraBold" panose="00000900000000000000" pitchFamily="2" charset="0"/>
                <a:ea typeface="+mn-ea"/>
                <a:cs typeface="+mn-cs"/>
              </a:rPr>
              <a:t>?</a:t>
            </a:r>
          </a:p>
        </p:txBody>
      </p:sp>
      <p:sp>
        <p:nvSpPr>
          <p:cNvPr id="86" name="!!waaromtekst">
            <a:extLst>
              <a:ext uri="{FF2B5EF4-FFF2-40B4-BE49-F238E27FC236}">
                <a16:creationId xmlns:a16="http://schemas.microsoft.com/office/drawing/2014/main" id="{B36695C7-6F67-FF3B-BC3E-0A91A986EFE3}"/>
              </a:ext>
            </a:extLst>
          </p:cNvPr>
          <p:cNvSpPr/>
          <p:nvPr/>
        </p:nvSpPr>
        <p:spPr>
          <a:xfrm>
            <a:off x="6999088" y="4503206"/>
            <a:ext cx="4659512"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r>
              <a:rPr lang="nl-BE" sz="1400" i="1" dirty="0">
                <a:solidFill>
                  <a:srgbClr val="B78859"/>
                </a:solidFill>
              </a:rPr>
              <a:t>“Wij hebben er erg veel plezier aan beleefd en willen dat graag met iedereen delen. Daarnaast zijn actieve en sportieve dagen erg goed voor de gezondheid en het algemeen moraal. </a:t>
            </a:r>
          </a:p>
          <a:p>
            <a:pPr lvl="0"/>
            <a:endParaRPr lang="nl-BE" sz="1400" i="1" dirty="0">
              <a:solidFill>
                <a:srgbClr val="B78859"/>
              </a:solidFill>
            </a:endParaRPr>
          </a:p>
          <a:p>
            <a:pPr lvl="0"/>
            <a:r>
              <a:rPr lang="nl-BE" sz="1400" i="1" dirty="0">
                <a:solidFill>
                  <a:srgbClr val="B78859"/>
                </a:solidFill>
              </a:rPr>
              <a:t>Ga deze zalige uitdaging aan met je gezin of een groep vrienden.”</a:t>
            </a:r>
          </a:p>
        </p:txBody>
      </p:sp>
      <p:grpSp>
        <p:nvGrpSpPr>
          <p:cNvPr id="87" name="!!link_vorigedia">
            <a:extLst>
              <a:ext uri="{FF2B5EF4-FFF2-40B4-BE49-F238E27FC236}">
                <a16:creationId xmlns:a16="http://schemas.microsoft.com/office/drawing/2014/main" id="{8D352DC0-328D-3890-719B-42025ABDC4FA}"/>
              </a:ext>
            </a:extLst>
          </p:cNvPr>
          <p:cNvGrpSpPr/>
          <p:nvPr/>
        </p:nvGrpSpPr>
        <p:grpSpPr>
          <a:xfrm>
            <a:off x="339796" y="5971556"/>
            <a:ext cx="972650" cy="608698"/>
            <a:chOff x="5264513" y="3352232"/>
            <a:chExt cx="972650" cy="608698"/>
          </a:xfrm>
        </p:grpSpPr>
        <p:grpSp>
          <p:nvGrpSpPr>
            <p:cNvPr id="88" name="!!pijlterug">
              <a:extLst>
                <a:ext uri="{FF2B5EF4-FFF2-40B4-BE49-F238E27FC236}">
                  <a16:creationId xmlns:a16="http://schemas.microsoft.com/office/drawing/2014/main" id="{FDFEF8A5-77B1-B938-FA4E-F0D5D2F7CCC0}"/>
                </a:ext>
              </a:extLst>
            </p:cNvPr>
            <p:cNvGrpSpPr/>
            <p:nvPr/>
          </p:nvGrpSpPr>
          <p:grpSpPr>
            <a:xfrm>
              <a:off x="5319729" y="3392507"/>
              <a:ext cx="836061" cy="523220"/>
              <a:chOff x="5319729" y="2943256"/>
              <a:chExt cx="1553925" cy="972471"/>
            </a:xfrm>
          </p:grpSpPr>
          <p:sp>
            <p:nvSpPr>
              <p:cNvPr id="90" name="Vrije vorm: vorm 89">
                <a:extLst>
                  <a:ext uri="{FF2B5EF4-FFF2-40B4-BE49-F238E27FC236}">
                    <a16:creationId xmlns:a16="http://schemas.microsoft.com/office/drawing/2014/main" id="{2A2B899B-6F6B-3B45-D3A5-585A3D98360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91" name="Graphic 19">
                <a:extLst>
                  <a:ext uri="{FF2B5EF4-FFF2-40B4-BE49-F238E27FC236}">
                    <a16:creationId xmlns:a16="http://schemas.microsoft.com/office/drawing/2014/main" id="{598C7B05-565C-914F-2E16-E1C978F8A4C9}"/>
                  </a:ext>
                </a:extLst>
              </p:cNvPr>
              <p:cNvGrpSpPr/>
              <p:nvPr/>
            </p:nvGrpSpPr>
            <p:grpSpPr>
              <a:xfrm>
                <a:off x="5376853" y="3000226"/>
                <a:ext cx="1439731" cy="858354"/>
                <a:chOff x="5376853" y="3000226"/>
                <a:chExt cx="1439731" cy="858354"/>
              </a:xfrm>
            </p:grpSpPr>
            <p:grpSp>
              <p:nvGrpSpPr>
                <p:cNvPr id="92" name="Graphic 19">
                  <a:extLst>
                    <a:ext uri="{FF2B5EF4-FFF2-40B4-BE49-F238E27FC236}">
                      <a16:creationId xmlns:a16="http://schemas.microsoft.com/office/drawing/2014/main" id="{2EE63C6F-B1B6-7A11-FD18-431F6C6F0917}"/>
                    </a:ext>
                  </a:extLst>
                </p:cNvPr>
                <p:cNvGrpSpPr/>
                <p:nvPr/>
              </p:nvGrpSpPr>
              <p:grpSpPr>
                <a:xfrm>
                  <a:off x="5378317" y="3000226"/>
                  <a:ext cx="1435193" cy="853806"/>
                  <a:chOff x="5378317" y="3000226"/>
                  <a:chExt cx="1435193" cy="853806"/>
                </a:xfrm>
              </p:grpSpPr>
              <p:sp>
                <p:nvSpPr>
                  <p:cNvPr id="95" name="Vrije vorm: vorm 94">
                    <a:extLst>
                      <a:ext uri="{FF2B5EF4-FFF2-40B4-BE49-F238E27FC236}">
                        <a16:creationId xmlns:a16="http://schemas.microsoft.com/office/drawing/2014/main" id="{FF2B6064-6D43-3386-2C7F-D1131775DE15}"/>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E1988DA8-A5D9-059D-7A11-8A024C6A95F7}"/>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7" name="Vrije vorm: vorm 96">
                    <a:extLst>
                      <a:ext uri="{FF2B5EF4-FFF2-40B4-BE49-F238E27FC236}">
                        <a16:creationId xmlns:a16="http://schemas.microsoft.com/office/drawing/2014/main" id="{9AEF445E-6CD2-0FB8-267A-FCFAE79ACC33}"/>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8" name="Vrije vorm: vorm 97">
                    <a:extLst>
                      <a:ext uri="{FF2B5EF4-FFF2-40B4-BE49-F238E27FC236}">
                        <a16:creationId xmlns:a16="http://schemas.microsoft.com/office/drawing/2014/main" id="{EE13707A-5F56-7E61-5F3B-D398195E8D3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9" name="Vrije vorm: vorm 98">
                    <a:extLst>
                      <a:ext uri="{FF2B5EF4-FFF2-40B4-BE49-F238E27FC236}">
                        <a16:creationId xmlns:a16="http://schemas.microsoft.com/office/drawing/2014/main" id="{10B76570-5B1A-D4B0-5152-30601EFFFF59}"/>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0" name="Vrije vorm: vorm 99">
                    <a:extLst>
                      <a:ext uri="{FF2B5EF4-FFF2-40B4-BE49-F238E27FC236}">
                        <a16:creationId xmlns:a16="http://schemas.microsoft.com/office/drawing/2014/main" id="{1D2DFFD4-1956-64DB-EB68-0F5204507373}"/>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93" name="Vrije vorm: vorm 92">
                  <a:extLst>
                    <a:ext uri="{FF2B5EF4-FFF2-40B4-BE49-F238E27FC236}">
                      <a16:creationId xmlns:a16="http://schemas.microsoft.com/office/drawing/2014/main" id="{7796DA51-46D5-990A-585C-B611F9E82595}"/>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B49E5976-6EAF-AC75-FB07-9E8217F7779C}"/>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9" name="!!linkvorigedia">
              <a:hlinkClick r:id="rId6" action="ppaction://hlinksldjump"/>
              <a:extLst>
                <a:ext uri="{FF2B5EF4-FFF2-40B4-BE49-F238E27FC236}">
                  <a16:creationId xmlns:a16="http://schemas.microsoft.com/office/drawing/2014/main" id="{8B7D8AB8-501F-7714-226A-AB30E9C263F1}"/>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60" name="!!#deeljezomer">
            <a:hlinkClick r:id="rId7" action="ppaction://hlinksldjump"/>
            <a:extLst>
              <a:ext uri="{FF2B5EF4-FFF2-40B4-BE49-F238E27FC236}">
                <a16:creationId xmlns:a16="http://schemas.microsoft.com/office/drawing/2014/main" id="{0DC9D15D-C314-0D73-22DF-64E4571DEFA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6623675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1+#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p:cTn id="20" dur="500" fill="hold"/>
                                        <p:tgtEl>
                                          <p:spTgt spid="58"/>
                                        </p:tgtEl>
                                        <p:attrNameLst>
                                          <p:attrName>ppt_w</p:attrName>
                                        </p:attrNameLst>
                                      </p:cBhvr>
                                      <p:tavLst>
                                        <p:tav tm="0">
                                          <p:val>
                                            <p:fltVal val="0"/>
                                          </p:val>
                                        </p:tav>
                                        <p:tav tm="100000">
                                          <p:val>
                                            <p:strVal val="#ppt_w"/>
                                          </p:val>
                                        </p:tav>
                                      </p:tavLst>
                                    </p:anim>
                                    <p:anim calcmode="lin" valueType="num">
                                      <p:cBhvr>
                                        <p:cTn id="21" dur="500" fill="hold"/>
                                        <p:tgtEl>
                                          <p:spTgt spid="58"/>
                                        </p:tgtEl>
                                        <p:attrNameLst>
                                          <p:attrName>ppt_h</p:attrName>
                                        </p:attrNameLst>
                                      </p:cBhvr>
                                      <p:tavLst>
                                        <p:tav tm="0">
                                          <p:val>
                                            <p:fltVal val="0"/>
                                          </p:val>
                                        </p:tav>
                                        <p:tav tm="100000">
                                          <p:val>
                                            <p:strVal val="#ppt_h"/>
                                          </p:val>
                                        </p:tav>
                                      </p:tavLst>
                                    </p:anim>
                                    <p:animEffect transition="in" filter="fade">
                                      <p:cBhvr>
                                        <p:cTn id="22" dur="500"/>
                                        <p:tgtEl>
                                          <p:spTgt spid="5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Effect transition="in" filter="fade">
                                      <p:cBhvr>
                                        <p:cTn id="27" dur="500"/>
                                        <p:tgtEl>
                                          <p:spTgt spid="59"/>
                                        </p:tgtEl>
                                      </p:cBhvr>
                                    </p:animEffect>
                                  </p:childTnLst>
                                </p:cTn>
                              </p:par>
                              <p:par>
                                <p:cTn id="28" presetID="6" presetClass="emph" presetSubtype="0" autoRev="1" fill="hold" grpId="1" nodeType="withEffect">
                                  <p:stCondLst>
                                    <p:cond delay="400"/>
                                  </p:stCondLst>
                                  <p:childTnLst>
                                    <p:animScale>
                                      <p:cBhvr>
                                        <p:cTn id="29" dur="200" fill="hold"/>
                                        <p:tgtEl>
                                          <p:spTgt spid="58"/>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9"/>
                                        </p:tgtEl>
                                      </p:cBhvr>
                                      <p:by x="105000" y="105000"/>
                                    </p:animScale>
                                  </p:childTnLst>
                                </p:cTn>
                              </p:par>
                              <p:par>
                                <p:cTn id="32" presetID="6" presetClass="emph" presetSubtype="0" autoRev="1" fill="hold" nodeType="withEffect">
                                  <p:stCondLst>
                                    <p:cond delay="400"/>
                                  </p:stCondLst>
                                  <p:childTnLst>
                                    <p:animScale>
                                      <p:cBhvr>
                                        <p:cTn id="33" dur="200" fill="hold"/>
                                        <p:tgtEl>
                                          <p:spTgt spid="57"/>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86"/>
                                        </p:tgtEl>
                                        <p:attrNameLst>
                                          <p:attrName>style.visibility</p:attrName>
                                        </p:attrNameLst>
                                      </p:cBhvr>
                                      <p:to>
                                        <p:strVal val="visible"/>
                                      </p:to>
                                    </p:set>
                                    <p:anim calcmode="lin" valueType="num">
                                      <p:cBhvr additive="base">
                                        <p:cTn id="36" dur="500" fill="hold"/>
                                        <p:tgtEl>
                                          <p:spTgt spid="86"/>
                                        </p:tgtEl>
                                        <p:attrNameLst>
                                          <p:attrName>ppt_x</p:attrName>
                                        </p:attrNameLst>
                                      </p:cBhvr>
                                      <p:tavLst>
                                        <p:tav tm="0">
                                          <p:val>
                                            <p:strVal val="1+#ppt_w/2"/>
                                          </p:val>
                                        </p:tav>
                                        <p:tav tm="100000">
                                          <p:val>
                                            <p:strVal val="#ppt_x"/>
                                          </p:val>
                                        </p:tav>
                                      </p:tavLst>
                                    </p:anim>
                                    <p:anim calcmode="lin" valueType="num">
                                      <p:cBhvr additive="base">
                                        <p:cTn id="37" dur="500" fill="hold"/>
                                        <p:tgtEl>
                                          <p:spTgt spid="86"/>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85"/>
                                        </p:tgtEl>
                                        <p:attrNameLst>
                                          <p:attrName>style.visibility</p:attrName>
                                        </p:attrNameLst>
                                      </p:cBhvr>
                                      <p:to>
                                        <p:strVal val="visible"/>
                                      </p:to>
                                    </p:set>
                                    <p:anim calcmode="lin" valueType="num">
                                      <p:cBhvr additive="base">
                                        <p:cTn id="40" dur="500" fill="hold"/>
                                        <p:tgtEl>
                                          <p:spTgt spid="85"/>
                                        </p:tgtEl>
                                        <p:attrNameLst>
                                          <p:attrName>ppt_x</p:attrName>
                                        </p:attrNameLst>
                                      </p:cBhvr>
                                      <p:tavLst>
                                        <p:tav tm="0">
                                          <p:val>
                                            <p:strVal val="1+#ppt_w/2"/>
                                          </p:val>
                                        </p:tav>
                                        <p:tav tm="100000">
                                          <p:val>
                                            <p:strVal val="#ppt_x"/>
                                          </p:val>
                                        </p:tav>
                                      </p:tavLst>
                                    </p:anim>
                                    <p:anim calcmode="lin" valueType="num">
                                      <p:cBhvr additive="base">
                                        <p:cTn id="41" dur="500" fill="hold"/>
                                        <p:tgtEl>
                                          <p:spTgt spid="85"/>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60"/>
                                        </p:tgtEl>
                                        <p:attrNameLst>
                                          <p:attrName>style.visibility</p:attrName>
                                        </p:attrNameLst>
                                      </p:cBhvr>
                                      <p:to>
                                        <p:strVal val="visible"/>
                                      </p:to>
                                    </p:set>
                                    <p:anim calcmode="lin" valueType="num">
                                      <p:cBhvr>
                                        <p:cTn id="44" dur="500" fill="hold"/>
                                        <p:tgtEl>
                                          <p:spTgt spid="60"/>
                                        </p:tgtEl>
                                        <p:attrNameLst>
                                          <p:attrName>ppt_w</p:attrName>
                                        </p:attrNameLst>
                                      </p:cBhvr>
                                      <p:tavLst>
                                        <p:tav tm="0">
                                          <p:val>
                                            <p:fltVal val="0"/>
                                          </p:val>
                                        </p:tav>
                                        <p:tav tm="100000">
                                          <p:val>
                                            <p:strVal val="#ppt_w"/>
                                          </p:val>
                                        </p:tav>
                                      </p:tavLst>
                                    </p:anim>
                                    <p:anim calcmode="lin" valueType="num">
                                      <p:cBhvr>
                                        <p:cTn id="45" dur="500" fill="hold"/>
                                        <p:tgtEl>
                                          <p:spTgt spid="60"/>
                                        </p:tgtEl>
                                        <p:attrNameLst>
                                          <p:attrName>ppt_h</p:attrName>
                                        </p:attrNameLst>
                                      </p:cBhvr>
                                      <p:tavLst>
                                        <p:tav tm="0">
                                          <p:val>
                                            <p:fltVal val="0"/>
                                          </p:val>
                                        </p:tav>
                                        <p:tav tm="100000">
                                          <p:val>
                                            <p:strVal val="#ppt_h"/>
                                          </p:val>
                                        </p:tav>
                                      </p:tavLst>
                                    </p:anim>
                                    <p:anim calcmode="lin" valueType="num">
                                      <p:cBhvr>
                                        <p:cTn id="46" dur="500" fill="hold"/>
                                        <p:tgtEl>
                                          <p:spTgt spid="60"/>
                                        </p:tgtEl>
                                        <p:attrNameLst>
                                          <p:attrName>style.rotation</p:attrName>
                                        </p:attrNameLst>
                                      </p:cBhvr>
                                      <p:tavLst>
                                        <p:tav tm="0">
                                          <p:val>
                                            <p:fltVal val="360"/>
                                          </p:val>
                                        </p:tav>
                                        <p:tav tm="100000">
                                          <p:val>
                                            <p:fltVal val="0"/>
                                          </p:val>
                                        </p:tav>
                                      </p:tavLst>
                                    </p:anim>
                                    <p:animEffect transition="in" filter="fade">
                                      <p:cBhvr>
                                        <p:cTn id="47" dur="500"/>
                                        <p:tgtEl>
                                          <p:spTgt spid="60"/>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60"/>
                                        </p:tgtEl>
                                        <p:attrNameLst>
                                          <p:attrName>r</p:attrName>
                                        </p:attrNameLst>
                                      </p:cBhvr>
                                    </p:animRot>
                                    <p:animRot by="-240000">
                                      <p:cBhvr>
                                        <p:cTn id="50" dur="100" fill="hold">
                                          <p:stCondLst>
                                            <p:cond delay="100"/>
                                          </p:stCondLst>
                                        </p:cTn>
                                        <p:tgtEl>
                                          <p:spTgt spid="60"/>
                                        </p:tgtEl>
                                        <p:attrNameLst>
                                          <p:attrName>r</p:attrName>
                                        </p:attrNameLst>
                                      </p:cBhvr>
                                    </p:animRot>
                                    <p:animRot by="240000">
                                      <p:cBhvr>
                                        <p:cTn id="51" dur="100" fill="hold">
                                          <p:stCondLst>
                                            <p:cond delay="200"/>
                                          </p:stCondLst>
                                        </p:cTn>
                                        <p:tgtEl>
                                          <p:spTgt spid="60"/>
                                        </p:tgtEl>
                                        <p:attrNameLst>
                                          <p:attrName>r</p:attrName>
                                        </p:attrNameLst>
                                      </p:cBhvr>
                                    </p:animRot>
                                    <p:animRot by="-240000">
                                      <p:cBhvr>
                                        <p:cTn id="52" dur="100" fill="hold">
                                          <p:stCondLst>
                                            <p:cond delay="300"/>
                                          </p:stCondLst>
                                        </p:cTn>
                                        <p:tgtEl>
                                          <p:spTgt spid="60"/>
                                        </p:tgtEl>
                                        <p:attrNameLst>
                                          <p:attrName>r</p:attrName>
                                        </p:attrNameLst>
                                      </p:cBhvr>
                                    </p:animRot>
                                    <p:animRot by="120000">
                                      <p:cBhvr>
                                        <p:cTn id="53" dur="100" fill="hold">
                                          <p:stCondLst>
                                            <p:cond delay="400"/>
                                          </p:stCondLst>
                                        </p:cTn>
                                        <p:tgtEl>
                                          <p:spTgt spid="6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58" grpId="0" animBg="1"/>
      <p:bldP spid="58" grpId="1" animBg="1"/>
      <p:bldP spid="59" grpId="0" animBg="1"/>
      <p:bldP spid="59" grpId="1" animBg="1"/>
      <p:bldP spid="85" grpId="0"/>
      <p:bldP spid="86" grpId="0"/>
    </p:bldLst>
  </p:timing>
</p:sld>
</file>

<file path=ppt/slides/slide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 name="!!BG_achter">
            <a:extLst>
              <a:ext uri="{FF2B5EF4-FFF2-40B4-BE49-F238E27FC236}">
                <a16:creationId xmlns:a16="http://schemas.microsoft.com/office/drawing/2014/main" id="{A313E8AD-4431-BD28-EF0F-FD914A05F5FA}"/>
              </a:ext>
            </a:extLst>
          </p:cNvPr>
          <p:cNvSpPr/>
          <p:nvPr/>
        </p:nvSpPr>
        <p:spPr>
          <a:xfrm>
            <a:off x="205946" y="197708"/>
            <a:ext cx="11780108" cy="6462584"/>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grpSp>
        <p:nvGrpSpPr>
          <p:cNvPr id="99" name="Groep 98">
            <a:extLst>
              <a:ext uri="{FF2B5EF4-FFF2-40B4-BE49-F238E27FC236}">
                <a16:creationId xmlns:a16="http://schemas.microsoft.com/office/drawing/2014/main" id="{DA76F627-A0CB-5242-CE06-1F0788604243}"/>
              </a:ext>
            </a:extLst>
          </p:cNvPr>
          <p:cNvGrpSpPr/>
          <p:nvPr/>
        </p:nvGrpSpPr>
        <p:grpSpPr>
          <a:xfrm>
            <a:off x="205946" y="4233177"/>
            <a:ext cx="11791437" cy="2435841"/>
            <a:chOff x="2853383" y="4796135"/>
            <a:chExt cx="9144000" cy="1872883"/>
          </a:xfrm>
          <a:solidFill>
            <a:srgbClr val="DDEDD3"/>
          </a:solidFill>
        </p:grpSpPr>
        <p:sp>
          <p:nvSpPr>
            <p:cNvPr id="100" name="Vrije vorm: vorm 99">
              <a:extLst>
                <a:ext uri="{FF2B5EF4-FFF2-40B4-BE49-F238E27FC236}">
                  <a16:creationId xmlns:a16="http://schemas.microsoft.com/office/drawing/2014/main" id="{4CD78A3B-EA54-4D74-5386-27ABDA7FA7E1}"/>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1" name="Vrije vorm: vorm 100">
              <a:extLst>
                <a:ext uri="{FF2B5EF4-FFF2-40B4-BE49-F238E27FC236}">
                  <a16:creationId xmlns:a16="http://schemas.microsoft.com/office/drawing/2014/main" id="{4AE43FB7-92A8-A79B-2B96-ABD18AE45115}"/>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1" name="!!cirkeldierenverzorger">
            <a:extLst>
              <a:ext uri="{FF2B5EF4-FFF2-40B4-BE49-F238E27FC236}">
                <a16:creationId xmlns:a16="http://schemas.microsoft.com/office/drawing/2014/main" id="{F5E66B69-610B-D4A6-47BF-A521B55E82F7}"/>
              </a:ext>
            </a:extLst>
          </p:cNvPr>
          <p:cNvSpPr/>
          <p:nvPr/>
        </p:nvSpPr>
        <p:spPr>
          <a:xfrm>
            <a:off x="-381661" y="1265215"/>
            <a:ext cx="5892814" cy="6130578"/>
          </a:xfrm>
          <a:custGeom>
            <a:avLst/>
            <a:gdLst>
              <a:gd name="connsiteX0" fmla="*/ 2904504 w 5892814"/>
              <a:gd name="connsiteY0" fmla="*/ 11109 h 6130578"/>
              <a:gd name="connsiteX1" fmla="*/ 302923 w 5892814"/>
              <a:gd name="connsiteY1" fmla="*/ 2012158 h 6130578"/>
              <a:gd name="connsiteX2" fmla="*/ 43915 w 5892814"/>
              <a:gd name="connsiteY2" fmla="*/ 3873255 h 6130578"/>
              <a:gd name="connsiteX3" fmla="*/ 2263247 w 5892814"/>
              <a:gd name="connsiteY3" fmla="*/ 6080048 h 6130578"/>
              <a:gd name="connsiteX4" fmla="*/ 5213649 w 5892814"/>
              <a:gd name="connsiteY4" fmla="*/ 4948976 h 6130578"/>
              <a:gd name="connsiteX5" fmla="*/ 5818354 w 5892814"/>
              <a:gd name="connsiteY5" fmla="*/ 3628868 h 6130578"/>
              <a:gd name="connsiteX6" fmla="*/ 5808954 w 5892814"/>
              <a:gd name="connsiteY6" fmla="*/ 2161506 h 6130578"/>
              <a:gd name="connsiteX7" fmla="*/ 5308691 w 5892814"/>
              <a:gd name="connsiteY7" fmla="*/ 1201712 h 6130578"/>
              <a:gd name="connsiteX8" fmla="*/ 4353071 w 5892814"/>
              <a:gd name="connsiteY8" fmla="*/ 310850 h 6130578"/>
              <a:gd name="connsiteX9" fmla="*/ 3071605 w 5892814"/>
              <a:gd name="connsiteY9" fmla="*/ 664 h 6130578"/>
              <a:gd name="connsiteX10" fmla="*/ 2904504 w 5892814"/>
              <a:gd name="connsiteY10" fmla="*/ 11109 h 613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92814" h="6130578" fill="none" extrusionOk="0">
                <a:moveTo>
                  <a:pt x="2904504" y="11109"/>
                </a:moveTo>
                <a:cubicBezTo>
                  <a:pt x="1618099" y="-53439"/>
                  <a:pt x="840063" y="821061"/>
                  <a:pt x="302923" y="2012158"/>
                </a:cubicBezTo>
                <a:cubicBezTo>
                  <a:pt x="96989" y="2500010"/>
                  <a:pt x="-55222" y="3196308"/>
                  <a:pt x="43915" y="3873255"/>
                </a:cubicBezTo>
                <a:cubicBezTo>
                  <a:pt x="198934" y="4808386"/>
                  <a:pt x="1262516" y="5948456"/>
                  <a:pt x="2263247" y="6080048"/>
                </a:cubicBezTo>
                <a:cubicBezTo>
                  <a:pt x="3308619" y="6274210"/>
                  <a:pt x="4507295" y="5844499"/>
                  <a:pt x="5213649" y="4948976"/>
                </a:cubicBezTo>
                <a:cubicBezTo>
                  <a:pt x="5515773" y="4617439"/>
                  <a:pt x="5657548" y="4112323"/>
                  <a:pt x="5818354" y="3628868"/>
                </a:cubicBezTo>
                <a:cubicBezTo>
                  <a:pt x="5894822" y="3111838"/>
                  <a:pt x="5938188" y="2704739"/>
                  <a:pt x="5808954" y="2161506"/>
                </a:cubicBezTo>
                <a:cubicBezTo>
                  <a:pt x="5685364" y="1806839"/>
                  <a:pt x="5426545" y="1533722"/>
                  <a:pt x="5308691" y="1201712"/>
                </a:cubicBezTo>
                <a:cubicBezTo>
                  <a:pt x="5131801" y="791278"/>
                  <a:pt x="4733124" y="459746"/>
                  <a:pt x="4353071" y="310850"/>
                </a:cubicBezTo>
                <a:cubicBezTo>
                  <a:pt x="3885234" y="82497"/>
                  <a:pt x="3507538" y="74284"/>
                  <a:pt x="3071605" y="664"/>
                </a:cubicBezTo>
                <a:cubicBezTo>
                  <a:pt x="3012638" y="4920"/>
                  <a:pt x="2967866" y="7773"/>
                  <a:pt x="2904504" y="11109"/>
                </a:cubicBezTo>
                <a:close/>
              </a:path>
              <a:path w="5892814" h="6130578" stroke="0" extrusionOk="0">
                <a:moveTo>
                  <a:pt x="2904504" y="11109"/>
                </a:moveTo>
                <a:cubicBezTo>
                  <a:pt x="1586655" y="92090"/>
                  <a:pt x="721290" y="930235"/>
                  <a:pt x="302923" y="2012158"/>
                </a:cubicBezTo>
                <a:cubicBezTo>
                  <a:pt x="-25886" y="2644087"/>
                  <a:pt x="-43467" y="3269234"/>
                  <a:pt x="43915" y="3873255"/>
                </a:cubicBezTo>
                <a:cubicBezTo>
                  <a:pt x="394424" y="4853386"/>
                  <a:pt x="1353422" y="5818679"/>
                  <a:pt x="2263247" y="6080048"/>
                </a:cubicBezTo>
                <a:cubicBezTo>
                  <a:pt x="3376220" y="6269539"/>
                  <a:pt x="4492442" y="5769248"/>
                  <a:pt x="5213649" y="4948976"/>
                </a:cubicBezTo>
                <a:cubicBezTo>
                  <a:pt x="5528979" y="4560488"/>
                  <a:pt x="5767109" y="4143827"/>
                  <a:pt x="5818354" y="3628868"/>
                </a:cubicBezTo>
                <a:cubicBezTo>
                  <a:pt x="5902098" y="3144943"/>
                  <a:pt x="5972229" y="2579220"/>
                  <a:pt x="5808954" y="2161506"/>
                </a:cubicBezTo>
                <a:cubicBezTo>
                  <a:pt x="5688846" y="1772417"/>
                  <a:pt x="5482762" y="1526843"/>
                  <a:pt x="5308691" y="1201712"/>
                </a:cubicBezTo>
                <a:cubicBezTo>
                  <a:pt x="5114038" y="769963"/>
                  <a:pt x="4797613" y="549685"/>
                  <a:pt x="4353071" y="310850"/>
                </a:cubicBezTo>
                <a:cubicBezTo>
                  <a:pt x="3983852" y="85899"/>
                  <a:pt x="3509995" y="-739"/>
                  <a:pt x="3071605" y="664"/>
                </a:cubicBezTo>
                <a:cubicBezTo>
                  <a:pt x="3008788" y="1973"/>
                  <a:pt x="2957479" y="-187"/>
                  <a:pt x="2904504" y="11109"/>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fotodierenverzorger">
            <a:extLst>
              <a:ext uri="{FF2B5EF4-FFF2-40B4-BE49-F238E27FC236}">
                <a16:creationId xmlns:a16="http://schemas.microsoft.com/office/drawing/2014/main" id="{A7847669-44CD-893F-E1B4-FD79E50A202E}"/>
              </a:ext>
            </a:extLst>
          </p:cNvPr>
          <p:cNvSpPr/>
          <p:nvPr/>
        </p:nvSpPr>
        <p:spPr>
          <a:xfrm>
            <a:off x="-138807" y="1517866"/>
            <a:ext cx="5407110" cy="5625276"/>
          </a:xfrm>
          <a:custGeom>
            <a:avLst/>
            <a:gdLst>
              <a:gd name="connsiteX0" fmla="*/ 2665105 w 5407110"/>
              <a:gd name="connsiteY0" fmla="*/ 10193 h 5625276"/>
              <a:gd name="connsiteX1" fmla="*/ 277956 w 5407110"/>
              <a:gd name="connsiteY1" fmla="*/ 1846309 h 5625276"/>
              <a:gd name="connsiteX2" fmla="*/ 40295 w 5407110"/>
              <a:gd name="connsiteY2" fmla="*/ 3554009 h 5625276"/>
              <a:gd name="connsiteX3" fmla="*/ 2076703 w 5407110"/>
              <a:gd name="connsiteY3" fmla="*/ 5578911 h 5625276"/>
              <a:gd name="connsiteX4" fmla="*/ 4783924 w 5407110"/>
              <a:gd name="connsiteY4" fmla="*/ 4541066 h 5625276"/>
              <a:gd name="connsiteX5" fmla="*/ 5338787 w 5407110"/>
              <a:gd name="connsiteY5" fmla="*/ 3329765 h 5625276"/>
              <a:gd name="connsiteX6" fmla="*/ 5330162 w 5407110"/>
              <a:gd name="connsiteY6" fmla="*/ 1983347 h 5625276"/>
              <a:gd name="connsiteX7" fmla="*/ 4871132 w 5407110"/>
              <a:gd name="connsiteY7" fmla="*/ 1102663 h 5625276"/>
              <a:gd name="connsiteX8" fmla="*/ 3994278 w 5407110"/>
              <a:gd name="connsiteY8" fmla="*/ 285228 h 5625276"/>
              <a:gd name="connsiteX9" fmla="*/ 2818434 w 5407110"/>
              <a:gd name="connsiteY9" fmla="*/ 609 h 5625276"/>
              <a:gd name="connsiteX10" fmla="*/ 2665105 w 5407110"/>
              <a:gd name="connsiteY10" fmla="*/ 10193 h 5625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7110" h="5625276" fill="none" extrusionOk="0">
                <a:moveTo>
                  <a:pt x="2665105" y="10193"/>
                </a:moveTo>
                <a:cubicBezTo>
                  <a:pt x="1589720" y="77962"/>
                  <a:pt x="757412" y="780374"/>
                  <a:pt x="277956" y="1846309"/>
                </a:cubicBezTo>
                <a:cubicBezTo>
                  <a:pt x="53585" y="2357126"/>
                  <a:pt x="-47195" y="2920712"/>
                  <a:pt x="40295" y="3554009"/>
                </a:cubicBezTo>
                <a:cubicBezTo>
                  <a:pt x="178712" y="4398706"/>
                  <a:pt x="1152799" y="5452968"/>
                  <a:pt x="2076703" y="5578911"/>
                </a:cubicBezTo>
                <a:cubicBezTo>
                  <a:pt x="2962453" y="5726493"/>
                  <a:pt x="4136170" y="5362427"/>
                  <a:pt x="4783924" y="4541066"/>
                </a:cubicBezTo>
                <a:cubicBezTo>
                  <a:pt x="5061556" y="4253363"/>
                  <a:pt x="5209475" y="3771514"/>
                  <a:pt x="5338787" y="3329765"/>
                </a:cubicBezTo>
                <a:cubicBezTo>
                  <a:pt x="5383099" y="2818327"/>
                  <a:pt x="5436638" y="2442953"/>
                  <a:pt x="5330162" y="1983347"/>
                </a:cubicBezTo>
                <a:cubicBezTo>
                  <a:pt x="5235252" y="1656350"/>
                  <a:pt x="4993187" y="1402774"/>
                  <a:pt x="4871132" y="1102663"/>
                </a:cubicBezTo>
                <a:cubicBezTo>
                  <a:pt x="4700396" y="731297"/>
                  <a:pt x="4339645" y="398859"/>
                  <a:pt x="3994278" y="285228"/>
                </a:cubicBezTo>
                <a:cubicBezTo>
                  <a:pt x="3556512" y="73412"/>
                  <a:pt x="3222626" y="23774"/>
                  <a:pt x="2818434" y="609"/>
                </a:cubicBezTo>
                <a:cubicBezTo>
                  <a:pt x="2763502" y="5545"/>
                  <a:pt x="2719456" y="6240"/>
                  <a:pt x="2665105" y="10193"/>
                </a:cubicBezTo>
                <a:close/>
              </a:path>
              <a:path w="5407110" h="5625276" stroke="0" extrusionOk="0">
                <a:moveTo>
                  <a:pt x="2665105" y="10193"/>
                </a:moveTo>
                <a:cubicBezTo>
                  <a:pt x="1556996" y="101546"/>
                  <a:pt x="536703" y="762813"/>
                  <a:pt x="277956" y="1846309"/>
                </a:cubicBezTo>
                <a:cubicBezTo>
                  <a:pt x="28630" y="2388258"/>
                  <a:pt x="-9939" y="3024184"/>
                  <a:pt x="40295" y="3554009"/>
                </a:cubicBezTo>
                <a:cubicBezTo>
                  <a:pt x="237155" y="4544396"/>
                  <a:pt x="1104458" y="5377095"/>
                  <a:pt x="2076703" y="5578911"/>
                </a:cubicBezTo>
                <a:cubicBezTo>
                  <a:pt x="3212562" y="5648342"/>
                  <a:pt x="4053530" y="5201271"/>
                  <a:pt x="4783924" y="4541066"/>
                </a:cubicBezTo>
                <a:cubicBezTo>
                  <a:pt x="5084211" y="4182257"/>
                  <a:pt x="5298559" y="3807500"/>
                  <a:pt x="5338787" y="3329765"/>
                </a:cubicBezTo>
                <a:cubicBezTo>
                  <a:pt x="5398229" y="2883286"/>
                  <a:pt x="5454599" y="2396314"/>
                  <a:pt x="5330162" y="1983347"/>
                </a:cubicBezTo>
                <a:cubicBezTo>
                  <a:pt x="5246880" y="1647831"/>
                  <a:pt x="5031888" y="1399563"/>
                  <a:pt x="4871132" y="1102663"/>
                </a:cubicBezTo>
                <a:cubicBezTo>
                  <a:pt x="4679751" y="727800"/>
                  <a:pt x="4358577" y="479438"/>
                  <a:pt x="3994278" y="285228"/>
                </a:cubicBezTo>
                <a:cubicBezTo>
                  <a:pt x="3696731" y="47345"/>
                  <a:pt x="3194561" y="42447"/>
                  <a:pt x="2818434" y="609"/>
                </a:cubicBezTo>
                <a:cubicBezTo>
                  <a:pt x="2763212" y="1711"/>
                  <a:pt x="2713860" y="202"/>
                  <a:pt x="2665105" y="10193"/>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foto1_element">
            <a:extLst>
              <a:ext uri="{FF2B5EF4-FFF2-40B4-BE49-F238E27FC236}">
                <a16:creationId xmlns:a16="http://schemas.microsoft.com/office/drawing/2014/main" id="{5367F2DE-533F-3783-785D-D0C05C17AF90}"/>
              </a:ext>
            </a:extLst>
          </p:cNvPr>
          <p:cNvSpPr/>
          <p:nvPr/>
        </p:nvSpPr>
        <p:spPr>
          <a:xfrm>
            <a:off x="-75816" y="308308"/>
            <a:ext cx="2671034" cy="2837782"/>
          </a:xfrm>
          <a:custGeom>
            <a:avLst/>
            <a:gdLst>
              <a:gd name="connsiteX0" fmla="*/ 213067 w 2671034"/>
              <a:gd name="connsiteY0" fmla="*/ 2179788 h 2837782"/>
              <a:gd name="connsiteX1" fmla="*/ 1894859 w 2671034"/>
              <a:gd name="connsiteY1" fmla="*/ 2741895 h 2837782"/>
              <a:gd name="connsiteX2" fmla="*/ 2600733 w 2671034"/>
              <a:gd name="connsiteY2" fmla="*/ 1139760 h 2837782"/>
              <a:gd name="connsiteX3" fmla="*/ 1747209 w 2671034"/>
              <a:gd name="connsiteY3" fmla="*/ 241554 h 2837782"/>
              <a:gd name="connsiteX4" fmla="*/ 951968 w 2671034"/>
              <a:gd name="connsiteY4" fmla="*/ 1298 h 2837782"/>
              <a:gd name="connsiteX5" fmla="*/ 459800 w 2671034"/>
              <a:gd name="connsiteY5" fmla="*/ 217593 h 2837782"/>
              <a:gd name="connsiteX6" fmla="*/ 203354 w 2671034"/>
              <a:gd name="connsiteY6" fmla="*/ 496704 h 2837782"/>
              <a:gd name="connsiteX7" fmla="*/ 11019 w 2671034"/>
              <a:gd name="connsiteY7" fmla="*/ 1561987 h 2837782"/>
              <a:gd name="connsiteX8" fmla="*/ 213067 w 2671034"/>
              <a:gd name="connsiteY8" fmla="*/ 2180435 h 2837782"/>
              <a:gd name="connsiteX9" fmla="*/ 213067 w 2671034"/>
              <a:gd name="connsiteY9" fmla="*/ 2179788 h 283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71034" h="2837782" fill="none" extrusionOk="0">
                <a:moveTo>
                  <a:pt x="213067" y="2179788"/>
                </a:moveTo>
                <a:cubicBezTo>
                  <a:pt x="505567" y="2681484"/>
                  <a:pt x="1286796" y="2993460"/>
                  <a:pt x="1894859" y="2741895"/>
                </a:cubicBezTo>
                <a:cubicBezTo>
                  <a:pt x="2369772" y="2508331"/>
                  <a:pt x="2827030" y="1760951"/>
                  <a:pt x="2600733" y="1139760"/>
                </a:cubicBezTo>
                <a:cubicBezTo>
                  <a:pt x="2508226" y="697053"/>
                  <a:pt x="2115013" y="430567"/>
                  <a:pt x="1747209" y="241554"/>
                </a:cubicBezTo>
                <a:cubicBezTo>
                  <a:pt x="1463206" y="117416"/>
                  <a:pt x="1191541" y="1533"/>
                  <a:pt x="951968" y="1298"/>
                </a:cubicBezTo>
                <a:cubicBezTo>
                  <a:pt x="761912" y="22883"/>
                  <a:pt x="587583" y="85573"/>
                  <a:pt x="459800" y="217593"/>
                </a:cubicBezTo>
                <a:cubicBezTo>
                  <a:pt x="353595" y="288042"/>
                  <a:pt x="268549" y="388199"/>
                  <a:pt x="203354" y="496704"/>
                </a:cubicBezTo>
                <a:cubicBezTo>
                  <a:pt x="73166" y="840085"/>
                  <a:pt x="-27026" y="1224655"/>
                  <a:pt x="11019" y="1561987"/>
                </a:cubicBezTo>
                <a:cubicBezTo>
                  <a:pt x="26670" y="1775425"/>
                  <a:pt x="92184" y="1992496"/>
                  <a:pt x="213067" y="2180435"/>
                </a:cubicBezTo>
                <a:cubicBezTo>
                  <a:pt x="213071" y="2180173"/>
                  <a:pt x="213048" y="2180051"/>
                  <a:pt x="213067" y="2179788"/>
                </a:cubicBezTo>
                <a:close/>
              </a:path>
              <a:path w="2671034" h="2837782" stroke="0" extrusionOk="0">
                <a:moveTo>
                  <a:pt x="213067" y="2179788"/>
                </a:moveTo>
                <a:cubicBezTo>
                  <a:pt x="539612" y="2775710"/>
                  <a:pt x="1270318" y="3099009"/>
                  <a:pt x="1894859" y="2741895"/>
                </a:cubicBezTo>
                <a:cubicBezTo>
                  <a:pt x="2525086" y="2543472"/>
                  <a:pt x="2865108" y="1685271"/>
                  <a:pt x="2600733" y="1139760"/>
                </a:cubicBezTo>
                <a:cubicBezTo>
                  <a:pt x="2486572" y="776098"/>
                  <a:pt x="2111080" y="480079"/>
                  <a:pt x="1747209" y="241554"/>
                </a:cubicBezTo>
                <a:cubicBezTo>
                  <a:pt x="1559308" y="94874"/>
                  <a:pt x="1219640" y="-9602"/>
                  <a:pt x="951968" y="1298"/>
                </a:cubicBezTo>
                <a:cubicBezTo>
                  <a:pt x="765787" y="5753"/>
                  <a:pt x="609116" y="70184"/>
                  <a:pt x="459800" y="217593"/>
                </a:cubicBezTo>
                <a:cubicBezTo>
                  <a:pt x="374643" y="284582"/>
                  <a:pt x="255253" y="379232"/>
                  <a:pt x="203354" y="496704"/>
                </a:cubicBezTo>
                <a:cubicBezTo>
                  <a:pt x="32335" y="757236"/>
                  <a:pt x="-83596" y="1255067"/>
                  <a:pt x="11019" y="1561987"/>
                </a:cubicBezTo>
                <a:cubicBezTo>
                  <a:pt x="8593" y="1779826"/>
                  <a:pt x="104142" y="2028168"/>
                  <a:pt x="213067" y="2180435"/>
                </a:cubicBezTo>
                <a:cubicBezTo>
                  <a:pt x="213121" y="2180345"/>
                  <a:pt x="213066" y="2180038"/>
                  <a:pt x="213067" y="2179788"/>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foto2_elemnt">
            <a:extLst>
              <a:ext uri="{FF2B5EF4-FFF2-40B4-BE49-F238E27FC236}">
                <a16:creationId xmlns:a16="http://schemas.microsoft.com/office/drawing/2014/main" id="{5CB241D5-9719-D71F-733D-707DB3E74C94}"/>
              </a:ext>
            </a:extLst>
          </p:cNvPr>
          <p:cNvSpPr/>
          <p:nvPr/>
        </p:nvSpPr>
        <p:spPr>
          <a:xfrm>
            <a:off x="3809868" y="36357"/>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foto1">
            <a:extLst>
              <a:ext uri="{FF2B5EF4-FFF2-40B4-BE49-F238E27FC236}">
                <a16:creationId xmlns:a16="http://schemas.microsoft.com/office/drawing/2014/main" id="{0B2B5E88-B8DF-272B-4340-9FF32DB62CFF}"/>
              </a:ext>
            </a:extLst>
          </p:cNvPr>
          <p:cNvSpPr/>
          <p:nvPr/>
        </p:nvSpPr>
        <p:spPr>
          <a:xfrm>
            <a:off x="36239" y="492782"/>
            <a:ext cx="2385344" cy="2534258"/>
          </a:xfrm>
          <a:custGeom>
            <a:avLst/>
            <a:gdLst>
              <a:gd name="connsiteX0" fmla="*/ 190278 w 2385344"/>
              <a:gd name="connsiteY0" fmla="*/ 1946642 h 2534258"/>
              <a:gd name="connsiteX1" fmla="*/ 1692187 w 2385344"/>
              <a:gd name="connsiteY1" fmla="*/ 2448627 h 2534258"/>
              <a:gd name="connsiteX2" fmla="*/ 2322562 w 2385344"/>
              <a:gd name="connsiteY2" fmla="*/ 1017853 h 2534258"/>
              <a:gd name="connsiteX3" fmla="*/ 1560330 w 2385344"/>
              <a:gd name="connsiteY3" fmla="*/ 215718 h 2534258"/>
              <a:gd name="connsiteX4" fmla="*/ 850147 w 2385344"/>
              <a:gd name="connsiteY4" fmla="*/ 1160 h 2534258"/>
              <a:gd name="connsiteX5" fmla="*/ 410620 w 2385344"/>
              <a:gd name="connsiteY5" fmla="*/ 194320 h 2534258"/>
              <a:gd name="connsiteX6" fmla="*/ 181603 w 2385344"/>
              <a:gd name="connsiteY6" fmla="*/ 443578 h 2534258"/>
              <a:gd name="connsiteX7" fmla="*/ 9841 w 2385344"/>
              <a:gd name="connsiteY7" fmla="*/ 1394920 h 2534258"/>
              <a:gd name="connsiteX8" fmla="*/ 190278 w 2385344"/>
              <a:gd name="connsiteY8" fmla="*/ 1947219 h 2534258"/>
              <a:gd name="connsiteX9" fmla="*/ 190278 w 2385344"/>
              <a:gd name="connsiteY9" fmla="*/ 1946642 h 253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5344" h="2534258" fill="none" extrusionOk="0">
                <a:moveTo>
                  <a:pt x="190278" y="1946642"/>
                </a:moveTo>
                <a:cubicBezTo>
                  <a:pt x="456276" y="2400610"/>
                  <a:pt x="1154621" y="2673169"/>
                  <a:pt x="1692187" y="2448627"/>
                </a:cubicBezTo>
                <a:cubicBezTo>
                  <a:pt x="2209116" y="2226155"/>
                  <a:pt x="2526165" y="1601079"/>
                  <a:pt x="2322562" y="1017853"/>
                </a:cubicBezTo>
                <a:cubicBezTo>
                  <a:pt x="2218589" y="641216"/>
                  <a:pt x="1895782" y="336411"/>
                  <a:pt x="1560330" y="215718"/>
                </a:cubicBezTo>
                <a:cubicBezTo>
                  <a:pt x="1302788" y="106379"/>
                  <a:pt x="1080905" y="-4860"/>
                  <a:pt x="850147" y="1160"/>
                </a:cubicBezTo>
                <a:cubicBezTo>
                  <a:pt x="682860" y="14453"/>
                  <a:pt x="512660" y="68771"/>
                  <a:pt x="410620" y="194320"/>
                </a:cubicBezTo>
                <a:cubicBezTo>
                  <a:pt x="323658" y="264303"/>
                  <a:pt x="251885" y="339677"/>
                  <a:pt x="181603" y="443578"/>
                </a:cubicBezTo>
                <a:cubicBezTo>
                  <a:pt x="55853" y="741990"/>
                  <a:pt x="-35463" y="1122907"/>
                  <a:pt x="9841" y="1394920"/>
                </a:cubicBezTo>
                <a:cubicBezTo>
                  <a:pt x="6142" y="1575948"/>
                  <a:pt x="60129" y="1778976"/>
                  <a:pt x="190278" y="1947219"/>
                </a:cubicBezTo>
                <a:cubicBezTo>
                  <a:pt x="190303" y="1947146"/>
                  <a:pt x="190267" y="1946920"/>
                  <a:pt x="190278" y="1946642"/>
                </a:cubicBezTo>
                <a:close/>
              </a:path>
              <a:path w="2385344" h="2534258" stroke="0" extrusionOk="0">
                <a:moveTo>
                  <a:pt x="190278" y="1946642"/>
                </a:moveTo>
                <a:cubicBezTo>
                  <a:pt x="473970" y="2534250"/>
                  <a:pt x="1159733" y="2680362"/>
                  <a:pt x="1692187" y="2448627"/>
                </a:cubicBezTo>
                <a:cubicBezTo>
                  <a:pt x="2279993" y="2307080"/>
                  <a:pt x="2576581" y="1478358"/>
                  <a:pt x="2322562" y="1017853"/>
                </a:cubicBezTo>
                <a:cubicBezTo>
                  <a:pt x="2197852" y="672210"/>
                  <a:pt x="1885183" y="432502"/>
                  <a:pt x="1560330" y="215718"/>
                </a:cubicBezTo>
                <a:cubicBezTo>
                  <a:pt x="1355827" y="89216"/>
                  <a:pt x="1082850" y="-6587"/>
                  <a:pt x="850147" y="1160"/>
                </a:cubicBezTo>
                <a:cubicBezTo>
                  <a:pt x="678771" y="-22593"/>
                  <a:pt x="539938" y="67185"/>
                  <a:pt x="410620" y="194320"/>
                </a:cubicBezTo>
                <a:cubicBezTo>
                  <a:pt x="334242" y="255915"/>
                  <a:pt x="230021" y="340455"/>
                  <a:pt x="181603" y="443578"/>
                </a:cubicBezTo>
                <a:cubicBezTo>
                  <a:pt x="24951" y="699151"/>
                  <a:pt x="-39433" y="1099696"/>
                  <a:pt x="9841" y="1394920"/>
                </a:cubicBezTo>
                <a:cubicBezTo>
                  <a:pt x="-5659" y="1589587"/>
                  <a:pt x="92288" y="1805469"/>
                  <a:pt x="190278" y="1947219"/>
                </a:cubicBezTo>
                <a:cubicBezTo>
                  <a:pt x="190240" y="1946990"/>
                  <a:pt x="190291" y="1946908"/>
                  <a:pt x="190278" y="1946642"/>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foto2">
            <a:extLst>
              <a:ext uri="{FF2B5EF4-FFF2-40B4-BE49-F238E27FC236}">
                <a16:creationId xmlns:a16="http://schemas.microsoft.com/office/drawing/2014/main" id="{F700475E-F805-9932-C7A7-BFFA39212EB7}"/>
              </a:ext>
            </a:extLst>
          </p:cNvPr>
          <p:cNvSpPr/>
          <p:nvPr/>
        </p:nvSpPr>
        <p:spPr>
          <a:xfrm>
            <a:off x="3960740" y="193318"/>
            <a:ext cx="2519404" cy="2621056"/>
          </a:xfrm>
          <a:custGeom>
            <a:avLst/>
            <a:gdLst>
              <a:gd name="connsiteX0" fmla="*/ 1241786 w 2519404"/>
              <a:gd name="connsiteY0" fmla="*/ 4749 h 2621056"/>
              <a:gd name="connsiteX1" fmla="*/ 129511 w 2519404"/>
              <a:gd name="connsiteY1" fmla="*/ 860274 h 2621056"/>
              <a:gd name="connsiteX2" fmla="*/ 18775 w 2519404"/>
              <a:gd name="connsiteY2" fmla="*/ 1655964 h 2621056"/>
              <a:gd name="connsiteX3" fmla="*/ 967624 w 2519404"/>
              <a:gd name="connsiteY3" fmla="*/ 2599452 h 2621056"/>
              <a:gd name="connsiteX4" fmla="*/ 2229035 w 2519404"/>
              <a:gd name="connsiteY4" fmla="*/ 2115876 h 2621056"/>
              <a:gd name="connsiteX5" fmla="*/ 2487569 w 2519404"/>
              <a:gd name="connsiteY5" fmla="*/ 1551479 h 2621056"/>
              <a:gd name="connsiteX6" fmla="*/ 2483550 w 2519404"/>
              <a:gd name="connsiteY6" fmla="*/ 924126 h 2621056"/>
              <a:gd name="connsiteX7" fmla="*/ 2269669 w 2519404"/>
              <a:gd name="connsiteY7" fmla="*/ 513778 h 2621056"/>
              <a:gd name="connsiteX8" fmla="*/ 1861105 w 2519404"/>
              <a:gd name="connsiteY8" fmla="*/ 132900 h 2621056"/>
              <a:gd name="connsiteX9" fmla="*/ 1313229 w 2519404"/>
              <a:gd name="connsiteY9" fmla="*/ 284 h 2621056"/>
              <a:gd name="connsiteX10" fmla="*/ 1241786 w 2519404"/>
              <a:gd name="connsiteY10" fmla="*/ 4749 h 262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19404" h="2621056" fill="none" extrusionOk="0">
                <a:moveTo>
                  <a:pt x="1241786" y="4749"/>
                </a:moveTo>
                <a:cubicBezTo>
                  <a:pt x="729479" y="22731"/>
                  <a:pt x="367303" y="334645"/>
                  <a:pt x="129511" y="860274"/>
                </a:cubicBezTo>
                <a:cubicBezTo>
                  <a:pt x="26534" y="1095491"/>
                  <a:pt x="-19340" y="1351626"/>
                  <a:pt x="18775" y="1655964"/>
                </a:cubicBezTo>
                <a:cubicBezTo>
                  <a:pt x="98851" y="2103942"/>
                  <a:pt x="526331" y="2530840"/>
                  <a:pt x="967624" y="2599452"/>
                </a:cubicBezTo>
                <a:cubicBezTo>
                  <a:pt x="1348613" y="2655013"/>
                  <a:pt x="1874753" y="2546842"/>
                  <a:pt x="2229035" y="2115876"/>
                </a:cubicBezTo>
                <a:cubicBezTo>
                  <a:pt x="2358393" y="1981720"/>
                  <a:pt x="2440518" y="1755964"/>
                  <a:pt x="2487569" y="1551479"/>
                </a:cubicBezTo>
                <a:cubicBezTo>
                  <a:pt x="2526330" y="1339119"/>
                  <a:pt x="2534190" y="1141576"/>
                  <a:pt x="2483550" y="924126"/>
                </a:cubicBezTo>
                <a:cubicBezTo>
                  <a:pt x="2432209" y="772366"/>
                  <a:pt x="2340637" y="649019"/>
                  <a:pt x="2269669" y="513778"/>
                </a:cubicBezTo>
                <a:cubicBezTo>
                  <a:pt x="2200177" y="334486"/>
                  <a:pt x="2025048" y="206517"/>
                  <a:pt x="1861105" y="132900"/>
                </a:cubicBezTo>
                <a:cubicBezTo>
                  <a:pt x="1687646" y="42423"/>
                  <a:pt x="1499477" y="33132"/>
                  <a:pt x="1313229" y="284"/>
                </a:cubicBezTo>
                <a:cubicBezTo>
                  <a:pt x="1286237" y="4327"/>
                  <a:pt x="1266578" y="2781"/>
                  <a:pt x="1241786" y="4749"/>
                </a:cubicBezTo>
                <a:close/>
              </a:path>
              <a:path w="2519404" h="2621056" stroke="0" extrusionOk="0">
                <a:moveTo>
                  <a:pt x="1241786" y="4749"/>
                </a:moveTo>
                <a:cubicBezTo>
                  <a:pt x="710432" y="44779"/>
                  <a:pt x="262374" y="364348"/>
                  <a:pt x="129511" y="860274"/>
                </a:cubicBezTo>
                <a:cubicBezTo>
                  <a:pt x="-20575" y="1137327"/>
                  <a:pt x="-3518" y="1410004"/>
                  <a:pt x="18775" y="1655964"/>
                </a:cubicBezTo>
                <a:cubicBezTo>
                  <a:pt x="113968" y="2114897"/>
                  <a:pt x="513314" y="2505777"/>
                  <a:pt x="967624" y="2599452"/>
                </a:cubicBezTo>
                <a:cubicBezTo>
                  <a:pt x="1475521" y="2651256"/>
                  <a:pt x="1922710" y="2469294"/>
                  <a:pt x="2229035" y="2115876"/>
                </a:cubicBezTo>
                <a:cubicBezTo>
                  <a:pt x="2370757" y="1948306"/>
                  <a:pt x="2463697" y="1770135"/>
                  <a:pt x="2487569" y="1551479"/>
                </a:cubicBezTo>
                <a:cubicBezTo>
                  <a:pt x="2507193" y="1342313"/>
                  <a:pt x="2533353" y="1126108"/>
                  <a:pt x="2483550" y="924126"/>
                </a:cubicBezTo>
                <a:cubicBezTo>
                  <a:pt x="2445867" y="768691"/>
                  <a:pt x="2342950" y="654365"/>
                  <a:pt x="2269669" y="513778"/>
                </a:cubicBezTo>
                <a:cubicBezTo>
                  <a:pt x="2191351" y="321009"/>
                  <a:pt x="2037752" y="227340"/>
                  <a:pt x="1861105" y="132900"/>
                </a:cubicBezTo>
                <a:cubicBezTo>
                  <a:pt x="1718576" y="25028"/>
                  <a:pt x="1491274" y="15171"/>
                  <a:pt x="1313229" y="284"/>
                </a:cubicBezTo>
                <a:cubicBezTo>
                  <a:pt x="1285918" y="862"/>
                  <a:pt x="1264662" y="499"/>
                  <a:pt x="1241786" y="4749"/>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dierenverzorger">
            <a:extLst>
              <a:ext uri="{FF2B5EF4-FFF2-40B4-BE49-F238E27FC236}">
                <a16:creationId xmlns:a16="http://schemas.microsoft.com/office/drawing/2014/main" id="{B4F016AD-3A07-1397-0280-D021B9487073}"/>
              </a:ext>
            </a:extLst>
          </p:cNvPr>
          <p:cNvSpPr/>
          <p:nvPr/>
        </p:nvSpPr>
        <p:spPr>
          <a:xfrm>
            <a:off x="6915135" y="1978374"/>
            <a:ext cx="4643475" cy="758446"/>
          </a:xfrm>
          <a:prstGeom prst="roundRect">
            <a:avLst/>
          </a:prstGeom>
          <a:solidFill>
            <a:srgbClr val="54823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Dierenverzorger</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66" name="!!uitlegtekst">
            <a:extLst>
              <a:ext uri="{FF2B5EF4-FFF2-40B4-BE49-F238E27FC236}">
                <a16:creationId xmlns:a16="http://schemas.microsoft.com/office/drawing/2014/main" id="{1EEABF64-B331-987A-D1C6-27B2EBB05488}"/>
              </a:ext>
            </a:extLst>
          </p:cNvPr>
          <p:cNvSpPr/>
          <p:nvPr/>
        </p:nvSpPr>
        <p:spPr>
          <a:xfrm>
            <a:off x="6834500" y="2880422"/>
            <a:ext cx="4948070"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t>Stap in de schoenen van een dierenverzorger. </a:t>
            </a:r>
            <a:b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br>
            <a: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t>Beleef een geweldige dag die je dichter bij dieren brengt dan ooit tevoren!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br>
            <a: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t>Je ontdekt niet alleen veel over bijzondere diersoorten maar je steunt er meteen deze bijzondere organisaties mee.</a:t>
            </a:r>
          </a:p>
        </p:txBody>
      </p:sp>
      <p:pic>
        <p:nvPicPr>
          <p:cNvPr id="68" name="!!website">
            <a:extLst>
              <a:ext uri="{FF2B5EF4-FFF2-40B4-BE49-F238E27FC236}">
                <a16:creationId xmlns:a16="http://schemas.microsoft.com/office/drawing/2014/main" id="{5220E73C-5AE9-E5A5-64C9-78F48D736D2E}"/>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915135" y="5088207"/>
            <a:ext cx="640104" cy="472156"/>
          </a:xfrm>
          <a:prstGeom prst="rect">
            <a:avLst/>
          </a:prstGeom>
          <a:effectLst>
            <a:outerShdw blurRad="50800" dist="38100" dir="2700000" algn="tl" rotWithShape="0">
              <a:prstClr val="black">
                <a:alpha val="40000"/>
              </a:prstClr>
            </a:outerShdw>
          </a:effectLst>
        </p:spPr>
      </p:pic>
      <p:sp>
        <p:nvSpPr>
          <p:cNvPr id="69" name="!!website1">
            <a:hlinkClick r:id="rId7"/>
            <a:extLst>
              <a:ext uri="{FF2B5EF4-FFF2-40B4-BE49-F238E27FC236}">
                <a16:creationId xmlns:a16="http://schemas.microsoft.com/office/drawing/2014/main" id="{26AA48E8-3DF7-80F0-1B48-6149D62D2FEC}"/>
              </a:ext>
            </a:extLst>
          </p:cNvPr>
          <p:cNvSpPr/>
          <p:nvPr/>
        </p:nvSpPr>
        <p:spPr>
          <a:xfrm>
            <a:off x="7598583" y="5028021"/>
            <a:ext cx="3642397" cy="25515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70AD47">
                    <a:lumMod val="75000"/>
                  </a:srgbClr>
                </a:solidFill>
                <a:effectLst/>
                <a:uLnTx/>
                <a:uFillTx/>
                <a:latin typeface="Montserrat SemiBold"/>
                <a:ea typeface="+mn-ea"/>
                <a:cs typeface="+mn-cs"/>
              </a:rPr>
              <a:t>Natuurhulpcentrum Opglabbeek</a:t>
            </a:r>
          </a:p>
        </p:txBody>
      </p:sp>
      <p:sp>
        <p:nvSpPr>
          <p:cNvPr id="70" name="!!website2">
            <a:hlinkClick r:id="rId8"/>
            <a:extLst>
              <a:ext uri="{FF2B5EF4-FFF2-40B4-BE49-F238E27FC236}">
                <a16:creationId xmlns:a16="http://schemas.microsoft.com/office/drawing/2014/main" id="{3D5CCAAF-9D58-E483-0D0E-E7D10BA43445}"/>
              </a:ext>
            </a:extLst>
          </p:cNvPr>
          <p:cNvSpPr/>
          <p:nvPr/>
        </p:nvSpPr>
        <p:spPr>
          <a:xfrm>
            <a:off x="7598583" y="5334769"/>
            <a:ext cx="3642397" cy="25515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70AD47">
                    <a:lumMod val="75000"/>
                  </a:srgbClr>
                </a:solidFill>
                <a:effectLst/>
                <a:uLnTx/>
                <a:uFillTx/>
                <a:latin typeface="Montserrat SemiBold"/>
                <a:ea typeface="+mn-ea"/>
                <a:cs typeface="+mn-cs"/>
              </a:rPr>
              <a:t>De Zonnegloed vzw in Vleteren</a:t>
            </a:r>
          </a:p>
        </p:txBody>
      </p:sp>
      <p:grpSp>
        <p:nvGrpSpPr>
          <p:cNvPr id="39" name="Groep 38">
            <a:extLst>
              <a:ext uri="{FF2B5EF4-FFF2-40B4-BE49-F238E27FC236}">
                <a16:creationId xmlns:a16="http://schemas.microsoft.com/office/drawing/2014/main" id="{473A2475-3BBC-2643-2A70-3FAED3A44A9B}"/>
              </a:ext>
            </a:extLst>
          </p:cNvPr>
          <p:cNvGrpSpPr/>
          <p:nvPr/>
        </p:nvGrpSpPr>
        <p:grpSpPr>
          <a:xfrm>
            <a:off x="10420892" y="5830942"/>
            <a:ext cx="1525615" cy="785882"/>
            <a:chOff x="10420892" y="5830942"/>
            <a:chExt cx="1525615" cy="785882"/>
          </a:xfrm>
        </p:grpSpPr>
        <p:grpSp>
          <p:nvGrpSpPr>
            <p:cNvPr id="40" name="!!aanbevolendoor...">
              <a:extLst>
                <a:ext uri="{FF2B5EF4-FFF2-40B4-BE49-F238E27FC236}">
                  <a16:creationId xmlns:a16="http://schemas.microsoft.com/office/drawing/2014/main" id="{B5BF1B8A-A0F6-DA8F-D840-F9B415B967F0}"/>
                </a:ext>
              </a:extLst>
            </p:cNvPr>
            <p:cNvGrpSpPr/>
            <p:nvPr/>
          </p:nvGrpSpPr>
          <p:grpSpPr>
            <a:xfrm>
              <a:off x="10453195" y="5862948"/>
              <a:ext cx="1066252" cy="359995"/>
              <a:chOff x="10453195" y="5862948"/>
              <a:chExt cx="1066252" cy="359995"/>
            </a:xfrm>
          </p:grpSpPr>
          <p:sp>
            <p:nvSpPr>
              <p:cNvPr id="57" name="Vrije vorm: vorm 56">
                <a:extLst>
                  <a:ext uri="{FF2B5EF4-FFF2-40B4-BE49-F238E27FC236}">
                    <a16:creationId xmlns:a16="http://schemas.microsoft.com/office/drawing/2014/main" id="{13220CA0-DD0C-CF58-41FB-D4C084CC4181}"/>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60" name="Groep 59">
                <a:extLst>
                  <a:ext uri="{FF2B5EF4-FFF2-40B4-BE49-F238E27FC236}">
                    <a16:creationId xmlns:a16="http://schemas.microsoft.com/office/drawing/2014/main" id="{3D1E547D-FB3B-122E-242A-7851928B2E25}"/>
                  </a:ext>
                </a:extLst>
              </p:cNvPr>
              <p:cNvGrpSpPr/>
              <p:nvPr/>
            </p:nvGrpSpPr>
            <p:grpSpPr>
              <a:xfrm>
                <a:off x="10494392" y="5904165"/>
                <a:ext cx="983631" cy="277642"/>
                <a:chOff x="10494392" y="5904165"/>
                <a:chExt cx="983631" cy="277642"/>
              </a:xfrm>
            </p:grpSpPr>
            <p:sp>
              <p:nvSpPr>
                <p:cNvPr id="61" name="Vrije vorm: vorm 60">
                  <a:extLst>
                    <a:ext uri="{FF2B5EF4-FFF2-40B4-BE49-F238E27FC236}">
                      <a16:creationId xmlns:a16="http://schemas.microsoft.com/office/drawing/2014/main" id="{2DF5ADCB-4ED1-8183-BF18-24B646B63415}"/>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548235"/>
                </a:solidFill>
                <a:ln w="4119"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273BBA73-C768-48FD-AF73-69CED84743D6}"/>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548235"/>
                </a:solidFill>
                <a:ln w="4119"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D3A48039-B5C0-5B0B-ADF4-3B32A18F5DC7}"/>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548235"/>
                </a:solidFill>
                <a:ln w="4119"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2CD5E5B6-5973-6C37-A45C-7147EFEE8924}"/>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548235"/>
                </a:solidFill>
                <a:ln w="4119"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58FE4AE7-427A-4EE9-713B-42770CD3485A}"/>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548235"/>
                </a:solidFill>
                <a:ln w="4119"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DBCBBE99-488E-14ED-FC0A-DE24B027BA3E}"/>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548235"/>
                </a:solidFill>
                <a:ln w="4119" cap="flat">
                  <a:noFill/>
                  <a:prstDash val="solid"/>
                  <a:miter/>
                </a:ln>
              </p:spPr>
              <p:txBody>
                <a:bodyPr rtlCol="0" anchor="ctr"/>
                <a:lstStyle/>
                <a:p>
                  <a:endParaRPr lang="nl-BE"/>
                </a:p>
              </p:txBody>
            </p:sp>
            <p:sp>
              <p:nvSpPr>
                <p:cNvPr id="78" name="Vrije vorm: vorm 77">
                  <a:extLst>
                    <a:ext uri="{FF2B5EF4-FFF2-40B4-BE49-F238E27FC236}">
                      <a16:creationId xmlns:a16="http://schemas.microsoft.com/office/drawing/2014/main" id="{A45B569F-5423-8E44-86D7-F01EB58E8E70}"/>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548235"/>
                </a:solidFill>
                <a:ln w="4119" cap="flat">
                  <a:noFill/>
                  <a:prstDash val="solid"/>
                  <a:miter/>
                </a:ln>
              </p:spPr>
              <p:txBody>
                <a:bodyPr rtlCol="0" anchor="ctr"/>
                <a:lstStyle/>
                <a:p>
                  <a:endParaRPr lang="nl-BE"/>
                </a:p>
              </p:txBody>
            </p:sp>
            <p:sp>
              <p:nvSpPr>
                <p:cNvPr id="79" name="Vrije vorm: vorm 78">
                  <a:extLst>
                    <a:ext uri="{FF2B5EF4-FFF2-40B4-BE49-F238E27FC236}">
                      <a16:creationId xmlns:a16="http://schemas.microsoft.com/office/drawing/2014/main" id="{1A7AFD34-14FD-F568-1A01-A66EFFE59EC0}"/>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548235"/>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0B425F56-AA3B-1CDA-191B-AF6E8CD704C8}"/>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548235"/>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EAC33954-FFC8-81A1-43EB-E7DE993669F6}"/>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548235"/>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00779851-501D-113B-5434-CCA0AA59B205}"/>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548235"/>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5AE4F0DD-556D-F5C7-15DB-543C316B8CCF}"/>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548235"/>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3E0ABDA5-34E1-97F2-1F80-96C316A00541}"/>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548235"/>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AA288A72-8629-1E22-9C6F-7488F39BC57D}"/>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548235"/>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4FE78977-9EC7-2CBD-002A-2C267E16E6C7}"/>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95E0C911-182D-08EC-18D9-087203A055F7}"/>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07456BFD-9DE1-264D-9783-4A22758DD6DF}"/>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grpSp>
        </p:grpSp>
        <p:grpSp>
          <p:nvGrpSpPr>
            <p:cNvPr id="41" name="!!pijlterug">
              <a:extLst>
                <a:ext uri="{FF2B5EF4-FFF2-40B4-BE49-F238E27FC236}">
                  <a16:creationId xmlns:a16="http://schemas.microsoft.com/office/drawing/2014/main" id="{9F28725C-F726-554D-DD9B-146AB9F13748}"/>
                </a:ext>
              </a:extLst>
            </p:cNvPr>
            <p:cNvGrpSpPr/>
            <p:nvPr/>
          </p:nvGrpSpPr>
          <p:grpSpPr>
            <a:xfrm flipH="1">
              <a:off x="11055232" y="6050223"/>
              <a:ext cx="836061" cy="523220"/>
              <a:chOff x="5319729" y="2943256"/>
              <a:chExt cx="1553925" cy="972471"/>
            </a:xfrm>
          </p:grpSpPr>
          <p:sp>
            <p:nvSpPr>
              <p:cNvPr id="43" name="Vrije vorm: vorm 42">
                <a:extLst>
                  <a:ext uri="{FF2B5EF4-FFF2-40B4-BE49-F238E27FC236}">
                    <a16:creationId xmlns:a16="http://schemas.microsoft.com/office/drawing/2014/main" id="{D6B76AF6-FF3C-6033-E3D3-90BD7ABA375B}"/>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44" name="Graphic 19">
                <a:extLst>
                  <a:ext uri="{FF2B5EF4-FFF2-40B4-BE49-F238E27FC236}">
                    <a16:creationId xmlns:a16="http://schemas.microsoft.com/office/drawing/2014/main" id="{47FA8812-625F-12E6-8141-64C082771505}"/>
                  </a:ext>
                </a:extLst>
              </p:cNvPr>
              <p:cNvGrpSpPr/>
              <p:nvPr/>
            </p:nvGrpSpPr>
            <p:grpSpPr>
              <a:xfrm>
                <a:off x="5376853" y="3000226"/>
                <a:ext cx="1439731" cy="858354"/>
                <a:chOff x="5376853" y="3000226"/>
                <a:chExt cx="1439731" cy="858354"/>
              </a:xfrm>
            </p:grpSpPr>
            <p:grpSp>
              <p:nvGrpSpPr>
                <p:cNvPr id="45" name="Graphic 19">
                  <a:extLst>
                    <a:ext uri="{FF2B5EF4-FFF2-40B4-BE49-F238E27FC236}">
                      <a16:creationId xmlns:a16="http://schemas.microsoft.com/office/drawing/2014/main" id="{3790DAAE-0D86-D9D6-3FEA-E71BF208DBAC}"/>
                    </a:ext>
                  </a:extLst>
                </p:cNvPr>
                <p:cNvGrpSpPr/>
                <p:nvPr/>
              </p:nvGrpSpPr>
              <p:grpSpPr>
                <a:xfrm>
                  <a:off x="5378317" y="3000226"/>
                  <a:ext cx="1435193" cy="853806"/>
                  <a:chOff x="5378317" y="3000226"/>
                  <a:chExt cx="1435193" cy="853806"/>
                </a:xfrm>
              </p:grpSpPr>
              <p:sp>
                <p:nvSpPr>
                  <p:cNvPr id="49" name="Vrije vorm: vorm 48">
                    <a:extLst>
                      <a:ext uri="{FF2B5EF4-FFF2-40B4-BE49-F238E27FC236}">
                        <a16:creationId xmlns:a16="http://schemas.microsoft.com/office/drawing/2014/main" id="{258F424C-FB7A-33B5-4A27-D406DDED87D8}"/>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548235"/>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0" name="Vrije vorm: vorm 49">
                    <a:extLst>
                      <a:ext uri="{FF2B5EF4-FFF2-40B4-BE49-F238E27FC236}">
                        <a16:creationId xmlns:a16="http://schemas.microsoft.com/office/drawing/2014/main" id="{A7CDA302-294E-D6CD-6E5F-AE2EBDB45EFB}"/>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3" name="Vrije vorm: vorm 52">
                    <a:extLst>
                      <a:ext uri="{FF2B5EF4-FFF2-40B4-BE49-F238E27FC236}">
                        <a16:creationId xmlns:a16="http://schemas.microsoft.com/office/drawing/2014/main" id="{01B997D9-1735-42D9-131A-D6918FC30266}"/>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Vrije vorm: vorm 53">
                    <a:extLst>
                      <a:ext uri="{FF2B5EF4-FFF2-40B4-BE49-F238E27FC236}">
                        <a16:creationId xmlns:a16="http://schemas.microsoft.com/office/drawing/2014/main" id="{9F8DA43E-7B32-F208-81F7-4D5328981A36}"/>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3FE21C23-BB98-712C-C750-A6330134A889}"/>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AF0E14F1-D93B-203C-D9A2-31A5B4B78F49}"/>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46" name="Vrije vorm: vorm 45">
                  <a:extLst>
                    <a:ext uri="{FF2B5EF4-FFF2-40B4-BE49-F238E27FC236}">
                      <a16:creationId xmlns:a16="http://schemas.microsoft.com/office/drawing/2014/main" id="{E815F969-8226-EE15-56F3-F4A09C706372}"/>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Vrije vorm: vorm 46">
                  <a:extLst>
                    <a:ext uri="{FF2B5EF4-FFF2-40B4-BE49-F238E27FC236}">
                      <a16:creationId xmlns:a16="http://schemas.microsoft.com/office/drawing/2014/main" id="{6965E435-6E7F-5F51-F31B-07F7FFE93622}"/>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42" name="!!linkvorigedia">
              <a:hlinkClick r:id="" action="ppaction://hlinkshowjump?jump=nextslide"/>
              <a:extLst>
                <a:ext uri="{FF2B5EF4-FFF2-40B4-BE49-F238E27FC236}">
                  <a16:creationId xmlns:a16="http://schemas.microsoft.com/office/drawing/2014/main" id="{79E9682E-CF2C-AFBD-62F3-32D5DAB39142}"/>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320138496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500" fill="hold"/>
                                        <p:tgtEl>
                                          <p:spTgt spid="59"/>
                                        </p:tgtEl>
                                        <p:attrNameLst>
                                          <p:attrName>ppt_w</p:attrName>
                                        </p:attrNameLst>
                                      </p:cBhvr>
                                      <p:tavLst>
                                        <p:tav tm="0">
                                          <p:val>
                                            <p:fltVal val="0"/>
                                          </p:val>
                                        </p:tav>
                                        <p:tav tm="100000">
                                          <p:val>
                                            <p:strVal val="#ppt_w"/>
                                          </p:val>
                                        </p:tav>
                                      </p:tavLst>
                                    </p:anim>
                                    <p:anim calcmode="lin" valueType="num">
                                      <p:cBhvr>
                                        <p:cTn id="8" dur="500" fill="hold"/>
                                        <p:tgtEl>
                                          <p:spTgt spid="59"/>
                                        </p:tgtEl>
                                        <p:attrNameLst>
                                          <p:attrName>ppt_h</p:attrName>
                                        </p:attrNameLst>
                                      </p:cBhvr>
                                      <p:tavLst>
                                        <p:tav tm="0">
                                          <p:val>
                                            <p:fltVal val="0"/>
                                          </p:val>
                                        </p:tav>
                                        <p:tav tm="100000">
                                          <p:val>
                                            <p:strVal val="#ppt_h"/>
                                          </p:val>
                                        </p:tav>
                                      </p:tavLst>
                                    </p:anim>
                                    <p:animEffect transition="in" filter="fade">
                                      <p:cBhvr>
                                        <p:cTn id="9" dur="500"/>
                                        <p:tgtEl>
                                          <p:spTgt spid="5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4"/>
                                        </p:tgtEl>
                                        <p:attrNameLst>
                                          <p:attrName>style.visibility</p:attrName>
                                        </p:attrNameLst>
                                      </p:cBhvr>
                                      <p:to>
                                        <p:strVal val="visible"/>
                                      </p:to>
                                    </p:set>
                                    <p:anim calcmode="lin" valueType="num">
                                      <p:cBhvr>
                                        <p:cTn id="12" dur="500" fill="hold"/>
                                        <p:tgtEl>
                                          <p:spTgt spid="64"/>
                                        </p:tgtEl>
                                        <p:attrNameLst>
                                          <p:attrName>ppt_w</p:attrName>
                                        </p:attrNameLst>
                                      </p:cBhvr>
                                      <p:tavLst>
                                        <p:tav tm="0">
                                          <p:val>
                                            <p:fltVal val="0"/>
                                          </p:val>
                                        </p:tav>
                                        <p:tav tm="100000">
                                          <p:val>
                                            <p:strVal val="#ppt_w"/>
                                          </p:val>
                                        </p:tav>
                                      </p:tavLst>
                                    </p:anim>
                                    <p:anim calcmode="lin" valueType="num">
                                      <p:cBhvr>
                                        <p:cTn id="13" dur="500" fill="hold"/>
                                        <p:tgtEl>
                                          <p:spTgt spid="64"/>
                                        </p:tgtEl>
                                        <p:attrNameLst>
                                          <p:attrName>ppt_h</p:attrName>
                                        </p:attrNameLst>
                                      </p:cBhvr>
                                      <p:tavLst>
                                        <p:tav tm="0">
                                          <p:val>
                                            <p:fltVal val="0"/>
                                          </p:val>
                                        </p:tav>
                                        <p:tav tm="100000">
                                          <p:val>
                                            <p:strVal val="#ppt_h"/>
                                          </p:val>
                                        </p:tav>
                                      </p:tavLst>
                                    </p:anim>
                                    <p:animEffect transition="in" filter="fade">
                                      <p:cBhvr>
                                        <p:cTn id="14" dur="500"/>
                                        <p:tgtEl>
                                          <p:spTgt spid="64"/>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Effect transition="in" filter="fade">
                                      <p:cBhvr>
                                        <p:cTn id="19" dur="500"/>
                                        <p:tgtEl>
                                          <p:spTgt spid="58"/>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63"/>
                                        </p:tgtEl>
                                        <p:attrNameLst>
                                          <p:attrName>style.visibility</p:attrName>
                                        </p:attrNameLst>
                                      </p:cBhvr>
                                      <p:to>
                                        <p:strVal val="visible"/>
                                      </p:to>
                                    </p:set>
                                    <p:anim calcmode="lin" valueType="num">
                                      <p:cBhvr>
                                        <p:cTn id="22" dur="500" fill="hold"/>
                                        <p:tgtEl>
                                          <p:spTgt spid="63"/>
                                        </p:tgtEl>
                                        <p:attrNameLst>
                                          <p:attrName>ppt_w</p:attrName>
                                        </p:attrNameLst>
                                      </p:cBhvr>
                                      <p:tavLst>
                                        <p:tav tm="0">
                                          <p:val>
                                            <p:fltVal val="0"/>
                                          </p:val>
                                        </p:tav>
                                        <p:tav tm="100000">
                                          <p:val>
                                            <p:strVal val="#ppt_w"/>
                                          </p:val>
                                        </p:tav>
                                      </p:tavLst>
                                    </p:anim>
                                    <p:anim calcmode="lin" valueType="num">
                                      <p:cBhvr>
                                        <p:cTn id="23" dur="500" fill="hold"/>
                                        <p:tgtEl>
                                          <p:spTgt spid="63"/>
                                        </p:tgtEl>
                                        <p:attrNameLst>
                                          <p:attrName>ppt_h</p:attrName>
                                        </p:attrNameLst>
                                      </p:cBhvr>
                                      <p:tavLst>
                                        <p:tav tm="0">
                                          <p:val>
                                            <p:fltVal val="0"/>
                                          </p:val>
                                        </p:tav>
                                        <p:tav tm="100000">
                                          <p:val>
                                            <p:strVal val="#ppt_h"/>
                                          </p:val>
                                        </p:tav>
                                      </p:tavLst>
                                    </p:anim>
                                    <p:animEffect transition="in" filter="fade">
                                      <p:cBhvr>
                                        <p:cTn id="24" dur="500"/>
                                        <p:tgtEl>
                                          <p:spTgt spid="63"/>
                                        </p:tgtEl>
                                      </p:cBhvr>
                                    </p:animEffect>
                                  </p:childTnLst>
                                </p:cTn>
                              </p:par>
                              <p:par>
                                <p:cTn id="25" presetID="6" presetClass="emph" presetSubtype="0" autoRev="1" fill="hold" grpId="1" nodeType="withEffect">
                                  <p:stCondLst>
                                    <p:cond delay="400"/>
                                  </p:stCondLst>
                                  <p:childTnLst>
                                    <p:animScale>
                                      <p:cBhvr>
                                        <p:cTn id="26" dur="200" fill="hold"/>
                                        <p:tgtEl>
                                          <p:spTgt spid="59"/>
                                        </p:tgtEl>
                                      </p:cBhvr>
                                      <p:by x="105000" y="105000"/>
                                    </p:animScale>
                                  </p:childTnLst>
                                </p:cTn>
                              </p:par>
                              <p:par>
                                <p:cTn id="27" presetID="6" presetClass="emph" presetSubtype="0" autoRev="1" fill="hold" grpId="1" nodeType="withEffect">
                                  <p:stCondLst>
                                    <p:cond delay="400"/>
                                  </p:stCondLst>
                                  <p:childTnLst>
                                    <p:animScale>
                                      <p:cBhvr>
                                        <p:cTn id="28" dur="200" fill="hold"/>
                                        <p:tgtEl>
                                          <p:spTgt spid="64"/>
                                        </p:tgtEl>
                                      </p:cBhvr>
                                      <p:by x="105000" y="105000"/>
                                    </p:animScale>
                                  </p:childTnLst>
                                </p:cTn>
                              </p:par>
                              <p:par>
                                <p:cTn id="29" presetID="6" presetClass="emph" presetSubtype="0" autoRev="1" fill="hold" grpId="1" nodeType="withEffect">
                                  <p:stCondLst>
                                    <p:cond delay="600"/>
                                  </p:stCondLst>
                                  <p:childTnLst>
                                    <p:animScale>
                                      <p:cBhvr>
                                        <p:cTn id="30" dur="200" fill="hold"/>
                                        <p:tgtEl>
                                          <p:spTgt spid="58"/>
                                        </p:tgtEl>
                                      </p:cBhvr>
                                      <p:by x="105000" y="105000"/>
                                    </p:animScale>
                                  </p:childTnLst>
                                </p:cTn>
                              </p:par>
                              <p:par>
                                <p:cTn id="31" presetID="6" presetClass="emph" presetSubtype="0" autoRev="1" fill="hold" grpId="1" nodeType="withEffect">
                                  <p:stCondLst>
                                    <p:cond delay="600"/>
                                  </p:stCondLst>
                                  <p:childTnLst>
                                    <p:animScale>
                                      <p:cBhvr>
                                        <p:cTn id="32" dur="200" fill="hold"/>
                                        <p:tgtEl>
                                          <p:spTgt spid="63"/>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66"/>
                                        </p:tgtEl>
                                        <p:attrNameLst>
                                          <p:attrName>style.visibility</p:attrName>
                                        </p:attrNameLst>
                                      </p:cBhvr>
                                      <p:to>
                                        <p:strVal val="visible"/>
                                      </p:to>
                                    </p:set>
                                    <p:anim calcmode="lin" valueType="num">
                                      <p:cBhvr additive="base">
                                        <p:cTn id="36" dur="500" fill="hold"/>
                                        <p:tgtEl>
                                          <p:spTgt spid="66"/>
                                        </p:tgtEl>
                                        <p:attrNameLst>
                                          <p:attrName>ppt_x</p:attrName>
                                        </p:attrNameLst>
                                      </p:cBhvr>
                                      <p:tavLst>
                                        <p:tav tm="0">
                                          <p:val>
                                            <p:strVal val="1+#ppt_w/2"/>
                                          </p:val>
                                        </p:tav>
                                        <p:tav tm="100000">
                                          <p:val>
                                            <p:strVal val="#ppt_x"/>
                                          </p:val>
                                        </p:tav>
                                      </p:tavLst>
                                    </p:anim>
                                    <p:anim calcmode="lin" valueType="num">
                                      <p:cBhvr additive="base">
                                        <p:cTn id="37" dur="500" fill="hold"/>
                                        <p:tgtEl>
                                          <p:spTgt spid="66"/>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68"/>
                                        </p:tgtEl>
                                        <p:attrNameLst>
                                          <p:attrName>style.visibility</p:attrName>
                                        </p:attrNameLst>
                                      </p:cBhvr>
                                      <p:to>
                                        <p:strVal val="visible"/>
                                      </p:to>
                                    </p:set>
                                    <p:anim calcmode="lin" valueType="num">
                                      <p:cBhvr>
                                        <p:cTn id="40" dur="500" fill="hold"/>
                                        <p:tgtEl>
                                          <p:spTgt spid="68"/>
                                        </p:tgtEl>
                                        <p:attrNameLst>
                                          <p:attrName>ppt_w</p:attrName>
                                        </p:attrNameLst>
                                      </p:cBhvr>
                                      <p:tavLst>
                                        <p:tav tm="0">
                                          <p:val>
                                            <p:fltVal val="0"/>
                                          </p:val>
                                        </p:tav>
                                        <p:tav tm="100000">
                                          <p:val>
                                            <p:strVal val="#ppt_w"/>
                                          </p:val>
                                        </p:tav>
                                      </p:tavLst>
                                    </p:anim>
                                    <p:anim calcmode="lin" valueType="num">
                                      <p:cBhvr>
                                        <p:cTn id="41" dur="500" fill="hold"/>
                                        <p:tgtEl>
                                          <p:spTgt spid="68"/>
                                        </p:tgtEl>
                                        <p:attrNameLst>
                                          <p:attrName>ppt_h</p:attrName>
                                        </p:attrNameLst>
                                      </p:cBhvr>
                                      <p:tavLst>
                                        <p:tav tm="0">
                                          <p:val>
                                            <p:fltVal val="0"/>
                                          </p:val>
                                        </p:tav>
                                        <p:tav tm="100000">
                                          <p:val>
                                            <p:strVal val="#ppt_h"/>
                                          </p:val>
                                        </p:tav>
                                      </p:tavLst>
                                    </p:anim>
                                    <p:anim calcmode="lin" valueType="num">
                                      <p:cBhvr>
                                        <p:cTn id="42" dur="500" fill="hold"/>
                                        <p:tgtEl>
                                          <p:spTgt spid="68"/>
                                        </p:tgtEl>
                                        <p:attrNameLst>
                                          <p:attrName>style.rotation</p:attrName>
                                        </p:attrNameLst>
                                      </p:cBhvr>
                                      <p:tavLst>
                                        <p:tav tm="0">
                                          <p:val>
                                            <p:fltVal val="360"/>
                                          </p:val>
                                        </p:tav>
                                        <p:tav tm="100000">
                                          <p:val>
                                            <p:fltVal val="0"/>
                                          </p:val>
                                        </p:tav>
                                      </p:tavLst>
                                    </p:anim>
                                    <p:animEffect transition="in" filter="fade">
                                      <p:cBhvr>
                                        <p:cTn id="43" dur="500"/>
                                        <p:tgtEl>
                                          <p:spTgt spid="68"/>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69"/>
                                        </p:tgtEl>
                                        <p:attrNameLst>
                                          <p:attrName>style.visibility</p:attrName>
                                        </p:attrNameLst>
                                      </p:cBhvr>
                                      <p:to>
                                        <p:strVal val="visible"/>
                                      </p:to>
                                    </p:set>
                                    <p:anim calcmode="lin" valueType="num">
                                      <p:cBhvr>
                                        <p:cTn id="46" dur="500" fill="hold"/>
                                        <p:tgtEl>
                                          <p:spTgt spid="69"/>
                                        </p:tgtEl>
                                        <p:attrNameLst>
                                          <p:attrName>ppt_w</p:attrName>
                                        </p:attrNameLst>
                                      </p:cBhvr>
                                      <p:tavLst>
                                        <p:tav tm="0">
                                          <p:val>
                                            <p:fltVal val="0"/>
                                          </p:val>
                                        </p:tav>
                                        <p:tav tm="100000">
                                          <p:val>
                                            <p:strVal val="#ppt_w"/>
                                          </p:val>
                                        </p:tav>
                                      </p:tavLst>
                                    </p:anim>
                                    <p:anim calcmode="lin" valueType="num">
                                      <p:cBhvr>
                                        <p:cTn id="47" dur="500" fill="hold"/>
                                        <p:tgtEl>
                                          <p:spTgt spid="69"/>
                                        </p:tgtEl>
                                        <p:attrNameLst>
                                          <p:attrName>ppt_h</p:attrName>
                                        </p:attrNameLst>
                                      </p:cBhvr>
                                      <p:tavLst>
                                        <p:tav tm="0">
                                          <p:val>
                                            <p:fltVal val="0"/>
                                          </p:val>
                                        </p:tav>
                                        <p:tav tm="100000">
                                          <p:val>
                                            <p:strVal val="#ppt_h"/>
                                          </p:val>
                                        </p:tav>
                                      </p:tavLst>
                                    </p:anim>
                                    <p:animEffect transition="in" filter="fade">
                                      <p:cBhvr>
                                        <p:cTn id="48" dur="500"/>
                                        <p:tgtEl>
                                          <p:spTgt spid="69"/>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70"/>
                                        </p:tgtEl>
                                        <p:attrNameLst>
                                          <p:attrName>style.visibility</p:attrName>
                                        </p:attrNameLst>
                                      </p:cBhvr>
                                      <p:to>
                                        <p:strVal val="visible"/>
                                      </p:to>
                                    </p:set>
                                    <p:anim calcmode="lin" valueType="num">
                                      <p:cBhvr>
                                        <p:cTn id="51" dur="500" fill="hold"/>
                                        <p:tgtEl>
                                          <p:spTgt spid="70"/>
                                        </p:tgtEl>
                                        <p:attrNameLst>
                                          <p:attrName>ppt_w</p:attrName>
                                        </p:attrNameLst>
                                      </p:cBhvr>
                                      <p:tavLst>
                                        <p:tav tm="0">
                                          <p:val>
                                            <p:fltVal val="0"/>
                                          </p:val>
                                        </p:tav>
                                        <p:tav tm="100000">
                                          <p:val>
                                            <p:strVal val="#ppt_w"/>
                                          </p:val>
                                        </p:tav>
                                      </p:tavLst>
                                    </p:anim>
                                    <p:anim calcmode="lin" valueType="num">
                                      <p:cBhvr>
                                        <p:cTn id="52" dur="500" fill="hold"/>
                                        <p:tgtEl>
                                          <p:spTgt spid="70"/>
                                        </p:tgtEl>
                                        <p:attrNameLst>
                                          <p:attrName>ppt_h</p:attrName>
                                        </p:attrNameLst>
                                      </p:cBhvr>
                                      <p:tavLst>
                                        <p:tav tm="0">
                                          <p:val>
                                            <p:fltVal val="0"/>
                                          </p:val>
                                        </p:tav>
                                        <p:tav tm="100000">
                                          <p:val>
                                            <p:strVal val="#ppt_h"/>
                                          </p:val>
                                        </p:tav>
                                      </p:tavLst>
                                    </p:anim>
                                    <p:animEffect transition="in" filter="fade">
                                      <p:cBhvr>
                                        <p:cTn id="5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8" grpId="1" animBg="1"/>
      <p:bldP spid="59" grpId="0" animBg="1"/>
      <p:bldP spid="59" grpId="1" animBg="1"/>
      <p:bldP spid="63" grpId="0" animBg="1"/>
      <p:bldP spid="63" grpId="1" animBg="1"/>
      <p:bldP spid="64" grpId="0" animBg="1"/>
      <p:bldP spid="64" grpId="1" animBg="1"/>
      <p:bldP spid="66" grpId="0"/>
      <p:bldP spid="69" grpId="0"/>
      <p:bldP spid="70" grpId="0"/>
    </p:bldLst>
  </p:timing>
</p:sld>
</file>

<file path=ppt/slides/slide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9" name="!!BG_achter">
            <a:extLst>
              <a:ext uri="{FF2B5EF4-FFF2-40B4-BE49-F238E27FC236}">
                <a16:creationId xmlns:a16="http://schemas.microsoft.com/office/drawing/2014/main" id="{88104247-BC04-16D7-2DF3-17DE3B00CDB7}"/>
              </a:ext>
            </a:extLst>
          </p:cNvPr>
          <p:cNvSpPr/>
          <p:nvPr/>
        </p:nvSpPr>
        <p:spPr>
          <a:xfrm>
            <a:off x="205946" y="197708"/>
            <a:ext cx="11780108" cy="6462584"/>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sp>
        <p:nvSpPr>
          <p:cNvPr id="130" name="!!golvendevormlinks1">
            <a:extLst>
              <a:ext uri="{FF2B5EF4-FFF2-40B4-BE49-F238E27FC236}">
                <a16:creationId xmlns:a16="http://schemas.microsoft.com/office/drawing/2014/main" id="{50295A18-5DB1-D78F-4505-B12F32808EA9}"/>
              </a:ext>
            </a:extLst>
          </p:cNvPr>
          <p:cNvSpPr>
            <a:spLocks/>
          </p:cNvSpPr>
          <p:nvPr/>
        </p:nvSpPr>
        <p:spPr>
          <a:xfrm>
            <a:off x="5933940" y="197706"/>
            <a:ext cx="605211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DDEDD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131" name="!!golvendevormlinks2">
            <a:extLst>
              <a:ext uri="{FF2B5EF4-FFF2-40B4-BE49-F238E27FC236}">
                <a16:creationId xmlns:a16="http://schemas.microsoft.com/office/drawing/2014/main" id="{DB9F5F8E-3311-4269-580C-5F1B8B4D1668}"/>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cirkeldierenverzorger">
            <a:extLst>
              <a:ext uri="{FF2B5EF4-FFF2-40B4-BE49-F238E27FC236}">
                <a16:creationId xmlns:a16="http://schemas.microsoft.com/office/drawing/2014/main" id="{496DBA48-2782-A819-7F56-7789DE88BD0D}"/>
              </a:ext>
            </a:extLst>
          </p:cNvPr>
          <p:cNvSpPr/>
          <p:nvPr/>
        </p:nvSpPr>
        <p:spPr>
          <a:xfrm>
            <a:off x="190919" y="2074869"/>
            <a:ext cx="5324742" cy="5539586"/>
          </a:xfrm>
          <a:custGeom>
            <a:avLst/>
            <a:gdLst>
              <a:gd name="connsiteX0" fmla="*/ 2624507 w 5324742"/>
              <a:gd name="connsiteY0" fmla="*/ 10038 h 5539586"/>
              <a:gd name="connsiteX1" fmla="*/ 273721 w 5324742"/>
              <a:gd name="connsiteY1" fmla="*/ 1818184 h 5539586"/>
              <a:gd name="connsiteX2" fmla="*/ 39681 w 5324742"/>
              <a:gd name="connsiteY2" fmla="*/ 3499871 h 5539586"/>
              <a:gd name="connsiteX3" fmla="*/ 2045068 w 5324742"/>
              <a:gd name="connsiteY3" fmla="*/ 5493927 h 5539586"/>
              <a:gd name="connsiteX4" fmla="*/ 4711049 w 5324742"/>
              <a:gd name="connsiteY4" fmla="*/ 4471891 h 5539586"/>
              <a:gd name="connsiteX5" fmla="*/ 5257460 w 5324742"/>
              <a:gd name="connsiteY5" fmla="*/ 3279043 h 5539586"/>
              <a:gd name="connsiteX6" fmla="*/ 5248966 w 5324742"/>
              <a:gd name="connsiteY6" fmla="*/ 1953135 h 5539586"/>
              <a:gd name="connsiteX7" fmla="*/ 4796929 w 5324742"/>
              <a:gd name="connsiteY7" fmla="*/ 1085866 h 5539586"/>
              <a:gd name="connsiteX8" fmla="*/ 3933432 w 5324742"/>
              <a:gd name="connsiteY8" fmla="*/ 280883 h 5539586"/>
              <a:gd name="connsiteX9" fmla="*/ 2775500 w 5324742"/>
              <a:gd name="connsiteY9" fmla="*/ 600 h 5539586"/>
              <a:gd name="connsiteX10" fmla="*/ 2624507 w 5324742"/>
              <a:gd name="connsiteY10" fmla="*/ 10038 h 553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24742" h="5539586" fill="none" extrusionOk="0">
                <a:moveTo>
                  <a:pt x="2624507" y="10038"/>
                </a:moveTo>
                <a:cubicBezTo>
                  <a:pt x="1577596" y="91402"/>
                  <a:pt x="719401" y="821765"/>
                  <a:pt x="273721" y="1818184"/>
                </a:cubicBezTo>
                <a:cubicBezTo>
                  <a:pt x="58849" y="2310373"/>
                  <a:pt x="-33221" y="2829913"/>
                  <a:pt x="39681" y="3499871"/>
                </a:cubicBezTo>
                <a:cubicBezTo>
                  <a:pt x="213064" y="4461131"/>
                  <a:pt x="1161235" y="5393789"/>
                  <a:pt x="2045068" y="5493927"/>
                </a:cubicBezTo>
                <a:cubicBezTo>
                  <a:pt x="2972988" y="5662430"/>
                  <a:pt x="3966291" y="5379046"/>
                  <a:pt x="4711049" y="4471891"/>
                </a:cubicBezTo>
                <a:cubicBezTo>
                  <a:pt x="4983281" y="4141440"/>
                  <a:pt x="5101529" y="3716975"/>
                  <a:pt x="5257460" y="3279043"/>
                </a:cubicBezTo>
                <a:cubicBezTo>
                  <a:pt x="5339854" y="2830897"/>
                  <a:pt x="5355066" y="2409741"/>
                  <a:pt x="5248966" y="1953135"/>
                </a:cubicBezTo>
                <a:cubicBezTo>
                  <a:pt x="5161414" y="1630620"/>
                  <a:pt x="4943777" y="1372723"/>
                  <a:pt x="4796929" y="1085866"/>
                </a:cubicBezTo>
                <a:cubicBezTo>
                  <a:pt x="4600707" y="737619"/>
                  <a:pt x="4279338" y="432469"/>
                  <a:pt x="3933432" y="280883"/>
                </a:cubicBezTo>
                <a:cubicBezTo>
                  <a:pt x="3574693" y="91778"/>
                  <a:pt x="3175113" y="6685"/>
                  <a:pt x="2775500" y="600"/>
                </a:cubicBezTo>
                <a:cubicBezTo>
                  <a:pt x="2721095" y="5846"/>
                  <a:pt x="2679020" y="6379"/>
                  <a:pt x="2624507" y="10038"/>
                </a:cubicBezTo>
                <a:close/>
              </a:path>
              <a:path w="5324742" h="5539586" stroke="0" extrusionOk="0">
                <a:moveTo>
                  <a:pt x="2624507" y="10038"/>
                </a:moveTo>
                <a:cubicBezTo>
                  <a:pt x="1425813" y="81883"/>
                  <a:pt x="561960" y="775439"/>
                  <a:pt x="273721" y="1818184"/>
                </a:cubicBezTo>
                <a:cubicBezTo>
                  <a:pt x="16043" y="2360668"/>
                  <a:pt x="18116" y="3000863"/>
                  <a:pt x="39681" y="3499871"/>
                </a:cubicBezTo>
                <a:cubicBezTo>
                  <a:pt x="276482" y="4443836"/>
                  <a:pt x="1110957" y="5288734"/>
                  <a:pt x="2045068" y="5493927"/>
                </a:cubicBezTo>
                <a:cubicBezTo>
                  <a:pt x="3142260" y="5581768"/>
                  <a:pt x="4029365" y="5172671"/>
                  <a:pt x="4711049" y="4471891"/>
                </a:cubicBezTo>
                <a:cubicBezTo>
                  <a:pt x="5038725" y="4111718"/>
                  <a:pt x="5229828" y="3758710"/>
                  <a:pt x="5257460" y="3279043"/>
                </a:cubicBezTo>
                <a:cubicBezTo>
                  <a:pt x="5327800" y="2841021"/>
                  <a:pt x="5389390" y="2338898"/>
                  <a:pt x="5248966" y="1953135"/>
                </a:cubicBezTo>
                <a:cubicBezTo>
                  <a:pt x="5154896" y="1613102"/>
                  <a:pt x="4937546" y="1402764"/>
                  <a:pt x="4796929" y="1085866"/>
                </a:cubicBezTo>
                <a:cubicBezTo>
                  <a:pt x="4622188" y="693824"/>
                  <a:pt x="4339217" y="499038"/>
                  <a:pt x="3933432" y="280883"/>
                </a:cubicBezTo>
                <a:cubicBezTo>
                  <a:pt x="3622963" y="59946"/>
                  <a:pt x="3150737" y="33813"/>
                  <a:pt x="2775500" y="600"/>
                </a:cubicBezTo>
                <a:cubicBezTo>
                  <a:pt x="2721222" y="1680"/>
                  <a:pt x="2671563" y="-2246"/>
                  <a:pt x="2624507" y="1003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fotodierenverzorger">
            <a:extLst>
              <a:ext uri="{FF2B5EF4-FFF2-40B4-BE49-F238E27FC236}">
                <a16:creationId xmlns:a16="http://schemas.microsoft.com/office/drawing/2014/main" id="{3F201786-A201-580B-F0A5-CD6643460988}"/>
              </a:ext>
            </a:extLst>
          </p:cNvPr>
          <p:cNvSpPr/>
          <p:nvPr/>
        </p:nvSpPr>
        <p:spPr>
          <a:xfrm>
            <a:off x="278909" y="2166408"/>
            <a:ext cx="5148766" cy="5356508"/>
          </a:xfrm>
          <a:custGeom>
            <a:avLst/>
            <a:gdLst>
              <a:gd name="connsiteX0" fmla="*/ 2537770 w 5148766"/>
              <a:gd name="connsiteY0" fmla="*/ 9706 h 5356508"/>
              <a:gd name="connsiteX1" fmla="*/ 264675 w 5148766"/>
              <a:gd name="connsiteY1" fmla="*/ 1758095 h 5356508"/>
              <a:gd name="connsiteX2" fmla="*/ 38370 w 5148766"/>
              <a:gd name="connsiteY2" fmla="*/ 3384203 h 5356508"/>
              <a:gd name="connsiteX3" fmla="*/ 1977481 w 5148766"/>
              <a:gd name="connsiteY3" fmla="*/ 5312358 h 5356508"/>
              <a:gd name="connsiteX4" fmla="*/ 4555355 w 5148766"/>
              <a:gd name="connsiteY4" fmla="*/ 4324100 h 5356508"/>
              <a:gd name="connsiteX5" fmla="*/ 5083707 w 5148766"/>
              <a:gd name="connsiteY5" fmla="*/ 3170674 h 5356508"/>
              <a:gd name="connsiteX6" fmla="*/ 5075495 w 5148766"/>
              <a:gd name="connsiteY6" fmla="*/ 1888586 h 5356508"/>
              <a:gd name="connsiteX7" fmla="*/ 4638396 w 5148766"/>
              <a:gd name="connsiteY7" fmla="*/ 1049979 h 5356508"/>
              <a:gd name="connsiteX8" fmla="*/ 3803437 w 5148766"/>
              <a:gd name="connsiteY8" fmla="*/ 271600 h 5356508"/>
              <a:gd name="connsiteX9" fmla="*/ 2683773 w 5148766"/>
              <a:gd name="connsiteY9" fmla="*/ 580 h 5356508"/>
              <a:gd name="connsiteX10" fmla="*/ 2537770 w 5148766"/>
              <a:gd name="connsiteY10" fmla="*/ 9706 h 5356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8766" h="5356508" fill="none" extrusionOk="0">
                <a:moveTo>
                  <a:pt x="2537770" y="9706"/>
                </a:moveTo>
                <a:cubicBezTo>
                  <a:pt x="1462940" y="12758"/>
                  <a:pt x="692429" y="801042"/>
                  <a:pt x="264675" y="1758095"/>
                </a:cubicBezTo>
                <a:cubicBezTo>
                  <a:pt x="82697" y="2187999"/>
                  <a:pt x="-37394" y="2754804"/>
                  <a:pt x="38370" y="3384203"/>
                </a:cubicBezTo>
                <a:cubicBezTo>
                  <a:pt x="179186" y="4220008"/>
                  <a:pt x="1110330" y="5204019"/>
                  <a:pt x="1977481" y="5312358"/>
                </a:cubicBezTo>
                <a:cubicBezTo>
                  <a:pt x="2903540" y="5487281"/>
                  <a:pt x="3820535" y="5214771"/>
                  <a:pt x="4555355" y="4324100"/>
                </a:cubicBezTo>
                <a:cubicBezTo>
                  <a:pt x="4818317" y="3993591"/>
                  <a:pt x="4980552" y="3589281"/>
                  <a:pt x="5083707" y="3170674"/>
                </a:cubicBezTo>
                <a:cubicBezTo>
                  <a:pt x="5156180" y="2727030"/>
                  <a:pt x="5192564" y="2376559"/>
                  <a:pt x="5075495" y="1888586"/>
                </a:cubicBezTo>
                <a:cubicBezTo>
                  <a:pt x="4950922" y="1580103"/>
                  <a:pt x="4784505" y="1326016"/>
                  <a:pt x="4638396" y="1049979"/>
                </a:cubicBezTo>
                <a:cubicBezTo>
                  <a:pt x="4501768" y="680223"/>
                  <a:pt x="4138820" y="424389"/>
                  <a:pt x="3803437" y="271600"/>
                </a:cubicBezTo>
                <a:cubicBezTo>
                  <a:pt x="3390804" y="71040"/>
                  <a:pt x="3065580" y="55203"/>
                  <a:pt x="2683773" y="580"/>
                </a:cubicBezTo>
                <a:cubicBezTo>
                  <a:pt x="2629872" y="7271"/>
                  <a:pt x="2586967" y="5340"/>
                  <a:pt x="2537770" y="9706"/>
                </a:cubicBezTo>
                <a:close/>
              </a:path>
              <a:path w="5148766" h="5356508" stroke="0" extrusionOk="0">
                <a:moveTo>
                  <a:pt x="2537770" y="9706"/>
                </a:moveTo>
                <a:cubicBezTo>
                  <a:pt x="1410761" y="84582"/>
                  <a:pt x="600514" y="791239"/>
                  <a:pt x="264675" y="1758095"/>
                </a:cubicBezTo>
                <a:cubicBezTo>
                  <a:pt x="-21666" y="2309546"/>
                  <a:pt x="-14375" y="2875689"/>
                  <a:pt x="38370" y="3384203"/>
                </a:cubicBezTo>
                <a:cubicBezTo>
                  <a:pt x="281897" y="4286352"/>
                  <a:pt x="1055428" y="5119150"/>
                  <a:pt x="1977481" y="5312358"/>
                </a:cubicBezTo>
                <a:cubicBezTo>
                  <a:pt x="3056341" y="5380960"/>
                  <a:pt x="3885973" y="4987944"/>
                  <a:pt x="4555355" y="4324100"/>
                </a:cubicBezTo>
                <a:cubicBezTo>
                  <a:pt x="4844058" y="3981845"/>
                  <a:pt x="5062060" y="3638387"/>
                  <a:pt x="5083707" y="3170674"/>
                </a:cubicBezTo>
                <a:cubicBezTo>
                  <a:pt x="5093515" y="2738962"/>
                  <a:pt x="5205775" y="2268036"/>
                  <a:pt x="5075495" y="1888586"/>
                </a:cubicBezTo>
                <a:cubicBezTo>
                  <a:pt x="4967879" y="1546492"/>
                  <a:pt x="4769138" y="1363650"/>
                  <a:pt x="4638396" y="1049979"/>
                </a:cubicBezTo>
                <a:cubicBezTo>
                  <a:pt x="4445141" y="711402"/>
                  <a:pt x="4178037" y="472379"/>
                  <a:pt x="3803437" y="271600"/>
                </a:cubicBezTo>
                <a:cubicBezTo>
                  <a:pt x="3486570" y="70678"/>
                  <a:pt x="3064858" y="2578"/>
                  <a:pt x="2683773" y="580"/>
                </a:cubicBezTo>
                <a:cubicBezTo>
                  <a:pt x="2625571" y="1860"/>
                  <a:pt x="2583037" y="-2771"/>
                  <a:pt x="2537770" y="9706"/>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foto1_element">
            <a:extLst>
              <a:ext uri="{FF2B5EF4-FFF2-40B4-BE49-F238E27FC236}">
                <a16:creationId xmlns:a16="http://schemas.microsoft.com/office/drawing/2014/main" id="{BED59F88-C968-89B2-6EE5-B2B230312CC3}"/>
              </a:ext>
            </a:extLst>
          </p:cNvPr>
          <p:cNvSpPr/>
          <p:nvPr/>
        </p:nvSpPr>
        <p:spPr>
          <a:xfrm>
            <a:off x="295813" y="1034755"/>
            <a:ext cx="2095298" cy="2226104"/>
          </a:xfrm>
          <a:custGeom>
            <a:avLst/>
            <a:gdLst>
              <a:gd name="connsiteX0" fmla="*/ 167141 w 2095298"/>
              <a:gd name="connsiteY0" fmla="*/ 1709939 h 2226104"/>
              <a:gd name="connsiteX1" fmla="*/ 1486426 w 2095298"/>
              <a:gd name="connsiteY1" fmla="*/ 2150885 h 2226104"/>
              <a:gd name="connsiteX2" fmla="*/ 2040150 w 2095298"/>
              <a:gd name="connsiteY2" fmla="*/ 894087 h 2226104"/>
              <a:gd name="connsiteX3" fmla="*/ 1370601 w 2095298"/>
              <a:gd name="connsiteY3" fmla="*/ 189487 h 2226104"/>
              <a:gd name="connsiteX4" fmla="*/ 746773 w 2095298"/>
              <a:gd name="connsiteY4" fmla="*/ 1018 h 2226104"/>
              <a:gd name="connsiteX5" fmla="*/ 360691 w 2095298"/>
              <a:gd name="connsiteY5" fmla="*/ 170691 h 2226104"/>
              <a:gd name="connsiteX6" fmla="*/ 159521 w 2095298"/>
              <a:gd name="connsiteY6" fmla="*/ 389641 h 2226104"/>
              <a:gd name="connsiteX7" fmla="*/ 8644 w 2095298"/>
              <a:gd name="connsiteY7" fmla="*/ 1225304 h 2226104"/>
              <a:gd name="connsiteX8" fmla="*/ 167141 w 2095298"/>
              <a:gd name="connsiteY8" fmla="*/ 1710446 h 2226104"/>
              <a:gd name="connsiteX9" fmla="*/ 167141 w 2095298"/>
              <a:gd name="connsiteY9" fmla="*/ 1709939 h 222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298" h="2226104" fill="none" extrusionOk="0">
                <a:moveTo>
                  <a:pt x="167141" y="1709939"/>
                </a:moveTo>
                <a:cubicBezTo>
                  <a:pt x="377141" y="2079373"/>
                  <a:pt x="965607" y="2349155"/>
                  <a:pt x="1486426" y="2150885"/>
                </a:cubicBezTo>
                <a:cubicBezTo>
                  <a:pt x="1914293" y="1959387"/>
                  <a:pt x="2220711" y="1438727"/>
                  <a:pt x="2040150" y="894087"/>
                </a:cubicBezTo>
                <a:cubicBezTo>
                  <a:pt x="1964630" y="549392"/>
                  <a:pt x="1659854" y="332748"/>
                  <a:pt x="1370601" y="189487"/>
                </a:cubicBezTo>
                <a:cubicBezTo>
                  <a:pt x="1150688" y="90991"/>
                  <a:pt x="943895" y="-2202"/>
                  <a:pt x="746773" y="1018"/>
                </a:cubicBezTo>
                <a:cubicBezTo>
                  <a:pt x="597597" y="18162"/>
                  <a:pt x="449686" y="60006"/>
                  <a:pt x="360691" y="170691"/>
                </a:cubicBezTo>
                <a:cubicBezTo>
                  <a:pt x="280104" y="228400"/>
                  <a:pt x="216105" y="301365"/>
                  <a:pt x="159521" y="389641"/>
                </a:cubicBezTo>
                <a:cubicBezTo>
                  <a:pt x="30704" y="635823"/>
                  <a:pt x="-31757" y="987932"/>
                  <a:pt x="8644" y="1225304"/>
                </a:cubicBezTo>
                <a:cubicBezTo>
                  <a:pt x="-2086" y="1380265"/>
                  <a:pt x="49763" y="1562605"/>
                  <a:pt x="167141" y="1710446"/>
                </a:cubicBezTo>
                <a:cubicBezTo>
                  <a:pt x="167186" y="1710273"/>
                  <a:pt x="167116" y="1710088"/>
                  <a:pt x="167141" y="1709939"/>
                </a:cubicBezTo>
                <a:close/>
              </a:path>
              <a:path w="2095298" h="2226104" stroke="0" extrusionOk="0">
                <a:moveTo>
                  <a:pt x="167141" y="1709939"/>
                </a:moveTo>
                <a:cubicBezTo>
                  <a:pt x="424596" y="2168343"/>
                  <a:pt x="1007514" y="2393062"/>
                  <a:pt x="1486426" y="2150885"/>
                </a:cubicBezTo>
                <a:cubicBezTo>
                  <a:pt x="1978007" y="1991234"/>
                  <a:pt x="2252817" y="1314164"/>
                  <a:pt x="2040150" y="894087"/>
                </a:cubicBezTo>
                <a:cubicBezTo>
                  <a:pt x="1938940" y="598119"/>
                  <a:pt x="1656319" y="366024"/>
                  <a:pt x="1370601" y="189487"/>
                </a:cubicBezTo>
                <a:cubicBezTo>
                  <a:pt x="1218249" y="75030"/>
                  <a:pt x="937327" y="-1440"/>
                  <a:pt x="746773" y="1018"/>
                </a:cubicBezTo>
                <a:cubicBezTo>
                  <a:pt x="597492" y="-13024"/>
                  <a:pt x="481534" y="50899"/>
                  <a:pt x="360691" y="170691"/>
                </a:cubicBezTo>
                <a:cubicBezTo>
                  <a:pt x="291695" y="235025"/>
                  <a:pt x="194867" y="292863"/>
                  <a:pt x="159521" y="389641"/>
                </a:cubicBezTo>
                <a:cubicBezTo>
                  <a:pt x="28157" y="577724"/>
                  <a:pt x="-60028" y="981211"/>
                  <a:pt x="8644" y="1225304"/>
                </a:cubicBezTo>
                <a:cubicBezTo>
                  <a:pt x="19169" y="1396068"/>
                  <a:pt x="80561" y="1581860"/>
                  <a:pt x="167141" y="1710446"/>
                </a:cubicBezTo>
                <a:cubicBezTo>
                  <a:pt x="167174" y="1710377"/>
                  <a:pt x="167114" y="1710114"/>
                  <a:pt x="167141" y="170993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3" name="!!foto2_elemnt">
            <a:extLst>
              <a:ext uri="{FF2B5EF4-FFF2-40B4-BE49-F238E27FC236}">
                <a16:creationId xmlns:a16="http://schemas.microsoft.com/office/drawing/2014/main" id="{B2E8E580-DA33-906B-2B87-6A494A3CB061}"/>
              </a:ext>
            </a:extLst>
          </p:cNvPr>
          <p:cNvSpPr/>
          <p:nvPr/>
        </p:nvSpPr>
        <p:spPr>
          <a:xfrm>
            <a:off x="2579317" y="105421"/>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foto1">
            <a:extLst>
              <a:ext uri="{FF2B5EF4-FFF2-40B4-BE49-F238E27FC236}">
                <a16:creationId xmlns:a16="http://schemas.microsoft.com/office/drawing/2014/main" id="{6010D1B2-8472-C751-759A-78A4A98704C9}"/>
              </a:ext>
            </a:extLst>
          </p:cNvPr>
          <p:cNvSpPr/>
          <p:nvPr/>
        </p:nvSpPr>
        <p:spPr>
          <a:xfrm>
            <a:off x="356990" y="1099751"/>
            <a:ext cx="1972944" cy="2096112"/>
          </a:xfrm>
          <a:custGeom>
            <a:avLst/>
            <a:gdLst>
              <a:gd name="connsiteX0" fmla="*/ 157381 w 1972944"/>
              <a:gd name="connsiteY0" fmla="*/ 1610088 h 2096112"/>
              <a:gd name="connsiteX1" fmla="*/ 1399626 w 1972944"/>
              <a:gd name="connsiteY1" fmla="*/ 2025286 h 2096112"/>
              <a:gd name="connsiteX2" fmla="*/ 1921016 w 1972944"/>
              <a:gd name="connsiteY2" fmla="*/ 841877 h 2096112"/>
              <a:gd name="connsiteX3" fmla="*/ 1290566 w 1972944"/>
              <a:gd name="connsiteY3" fmla="*/ 178422 h 2096112"/>
              <a:gd name="connsiteX4" fmla="*/ 703166 w 1972944"/>
              <a:gd name="connsiteY4" fmla="*/ 959 h 2096112"/>
              <a:gd name="connsiteX5" fmla="*/ 339628 w 1972944"/>
              <a:gd name="connsiteY5" fmla="*/ 160724 h 2096112"/>
              <a:gd name="connsiteX6" fmla="*/ 150206 w 1972944"/>
              <a:gd name="connsiteY6" fmla="*/ 366888 h 2096112"/>
              <a:gd name="connsiteX7" fmla="*/ 8139 w 1972944"/>
              <a:gd name="connsiteY7" fmla="*/ 1153753 h 2096112"/>
              <a:gd name="connsiteX8" fmla="*/ 157381 w 1972944"/>
              <a:gd name="connsiteY8" fmla="*/ 1610566 h 2096112"/>
              <a:gd name="connsiteX9" fmla="*/ 157381 w 1972944"/>
              <a:gd name="connsiteY9" fmla="*/ 1610088 h 209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2944" h="2096112" fill="none" extrusionOk="0">
                <a:moveTo>
                  <a:pt x="157381" y="1610088"/>
                </a:moveTo>
                <a:cubicBezTo>
                  <a:pt x="353549" y="1956004"/>
                  <a:pt x="922313" y="2211699"/>
                  <a:pt x="1399626" y="2025286"/>
                </a:cubicBezTo>
                <a:cubicBezTo>
                  <a:pt x="1797867" y="1845664"/>
                  <a:pt x="2091590" y="1365204"/>
                  <a:pt x="1921016" y="841877"/>
                </a:cubicBezTo>
                <a:cubicBezTo>
                  <a:pt x="1834623" y="530704"/>
                  <a:pt x="1563878" y="306768"/>
                  <a:pt x="1290566" y="178422"/>
                </a:cubicBezTo>
                <a:cubicBezTo>
                  <a:pt x="1089549" y="83324"/>
                  <a:pt x="882684" y="184"/>
                  <a:pt x="703166" y="959"/>
                </a:cubicBezTo>
                <a:cubicBezTo>
                  <a:pt x="558657" y="27009"/>
                  <a:pt x="430673" y="61092"/>
                  <a:pt x="339628" y="160724"/>
                </a:cubicBezTo>
                <a:cubicBezTo>
                  <a:pt x="269384" y="220118"/>
                  <a:pt x="211248" y="279262"/>
                  <a:pt x="150206" y="366888"/>
                </a:cubicBezTo>
                <a:cubicBezTo>
                  <a:pt x="38273" y="606826"/>
                  <a:pt x="-26393" y="921181"/>
                  <a:pt x="8139" y="1153753"/>
                </a:cubicBezTo>
                <a:cubicBezTo>
                  <a:pt x="18021" y="1310498"/>
                  <a:pt x="63419" y="1471661"/>
                  <a:pt x="157381" y="1610566"/>
                </a:cubicBezTo>
                <a:cubicBezTo>
                  <a:pt x="157408" y="1610432"/>
                  <a:pt x="157421" y="1610304"/>
                  <a:pt x="157381" y="1610088"/>
                </a:cubicBezTo>
                <a:close/>
              </a:path>
              <a:path w="1972944" h="2096112" stroke="0" extrusionOk="0">
                <a:moveTo>
                  <a:pt x="157381" y="1610088"/>
                </a:moveTo>
                <a:cubicBezTo>
                  <a:pt x="398314" y="2052133"/>
                  <a:pt x="949922" y="2249040"/>
                  <a:pt x="1399626" y="2025286"/>
                </a:cubicBezTo>
                <a:cubicBezTo>
                  <a:pt x="1874479" y="1892046"/>
                  <a:pt x="2116720" y="1244185"/>
                  <a:pt x="1921016" y="841877"/>
                </a:cubicBezTo>
                <a:cubicBezTo>
                  <a:pt x="1849016" y="584565"/>
                  <a:pt x="1558917" y="370537"/>
                  <a:pt x="1290566" y="178422"/>
                </a:cubicBezTo>
                <a:cubicBezTo>
                  <a:pt x="1143455" y="71095"/>
                  <a:pt x="892449" y="-4448"/>
                  <a:pt x="703166" y="959"/>
                </a:cubicBezTo>
                <a:cubicBezTo>
                  <a:pt x="562374" y="-13505"/>
                  <a:pt x="444001" y="58467"/>
                  <a:pt x="339628" y="160724"/>
                </a:cubicBezTo>
                <a:cubicBezTo>
                  <a:pt x="275888" y="214717"/>
                  <a:pt x="192866" y="283847"/>
                  <a:pt x="150206" y="366888"/>
                </a:cubicBezTo>
                <a:cubicBezTo>
                  <a:pt x="21634" y="572455"/>
                  <a:pt x="-31427" y="908857"/>
                  <a:pt x="8139" y="1153753"/>
                </a:cubicBezTo>
                <a:cubicBezTo>
                  <a:pt x="9107" y="1314632"/>
                  <a:pt x="73933" y="1473959"/>
                  <a:pt x="157381" y="1610566"/>
                </a:cubicBezTo>
                <a:cubicBezTo>
                  <a:pt x="157423" y="1610379"/>
                  <a:pt x="157356" y="1610296"/>
                  <a:pt x="157381" y="1610088"/>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5" name="!!foto2">
            <a:extLst>
              <a:ext uri="{FF2B5EF4-FFF2-40B4-BE49-F238E27FC236}">
                <a16:creationId xmlns:a16="http://schemas.microsoft.com/office/drawing/2014/main" id="{86EFAA20-07A8-D807-1F19-5C45C6673D93}"/>
              </a:ext>
            </a:extLst>
          </p:cNvPr>
          <p:cNvSpPr/>
          <p:nvPr/>
        </p:nvSpPr>
        <p:spPr>
          <a:xfrm>
            <a:off x="2668021" y="197706"/>
            <a:ext cx="2643740" cy="2750408"/>
          </a:xfrm>
          <a:custGeom>
            <a:avLst/>
            <a:gdLst>
              <a:gd name="connsiteX0" fmla="*/ 1303070 w 2643740"/>
              <a:gd name="connsiteY0" fmla="*/ 4983 h 2750408"/>
              <a:gd name="connsiteX1" fmla="*/ 135903 w 2643740"/>
              <a:gd name="connsiteY1" fmla="*/ 902729 h 2750408"/>
              <a:gd name="connsiteX2" fmla="*/ 19702 w 2643740"/>
              <a:gd name="connsiteY2" fmla="*/ 1737688 h 2750408"/>
              <a:gd name="connsiteX3" fmla="*/ 1015378 w 2643740"/>
              <a:gd name="connsiteY3" fmla="*/ 2727738 h 2750408"/>
              <a:gd name="connsiteX4" fmla="*/ 2339041 w 2643740"/>
              <a:gd name="connsiteY4" fmla="*/ 2220297 h 2750408"/>
              <a:gd name="connsiteX5" fmla="*/ 2610334 w 2643740"/>
              <a:gd name="connsiteY5" fmla="*/ 1628047 h 2750408"/>
              <a:gd name="connsiteX6" fmla="*/ 2606117 w 2643740"/>
              <a:gd name="connsiteY6" fmla="*/ 969732 h 2750408"/>
              <a:gd name="connsiteX7" fmla="*/ 2381680 w 2643740"/>
              <a:gd name="connsiteY7" fmla="*/ 539133 h 2750408"/>
              <a:gd name="connsiteX8" fmla="*/ 1952953 w 2643740"/>
              <a:gd name="connsiteY8" fmla="*/ 139459 h 2750408"/>
              <a:gd name="connsiteX9" fmla="*/ 1378038 w 2643740"/>
              <a:gd name="connsiteY9" fmla="*/ 298 h 2750408"/>
              <a:gd name="connsiteX10" fmla="*/ 1303070 w 2643740"/>
              <a:gd name="connsiteY10" fmla="*/ 4983 h 275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3740" h="2750408" fill="none" extrusionOk="0">
                <a:moveTo>
                  <a:pt x="1303070" y="4983"/>
                </a:moveTo>
                <a:cubicBezTo>
                  <a:pt x="726761" y="-22982"/>
                  <a:pt x="390237" y="341485"/>
                  <a:pt x="135903" y="902729"/>
                </a:cubicBezTo>
                <a:cubicBezTo>
                  <a:pt x="33346" y="1139735"/>
                  <a:pt x="-29939" y="1452025"/>
                  <a:pt x="19702" y="1737688"/>
                </a:cubicBezTo>
                <a:cubicBezTo>
                  <a:pt x="91599" y="2165425"/>
                  <a:pt x="583634" y="2684525"/>
                  <a:pt x="1015378" y="2727738"/>
                </a:cubicBezTo>
                <a:cubicBezTo>
                  <a:pt x="1436359" y="2794862"/>
                  <a:pt x="1973371" y="2666925"/>
                  <a:pt x="2339041" y="2220297"/>
                </a:cubicBezTo>
                <a:cubicBezTo>
                  <a:pt x="2474820" y="2080993"/>
                  <a:pt x="2540339" y="1844724"/>
                  <a:pt x="2610334" y="1628047"/>
                </a:cubicBezTo>
                <a:cubicBezTo>
                  <a:pt x="2637927" y="1386473"/>
                  <a:pt x="2665297" y="1217302"/>
                  <a:pt x="2606117" y="969732"/>
                </a:cubicBezTo>
                <a:cubicBezTo>
                  <a:pt x="2555171" y="810235"/>
                  <a:pt x="2453009" y="682073"/>
                  <a:pt x="2381680" y="539133"/>
                </a:cubicBezTo>
                <a:cubicBezTo>
                  <a:pt x="2309345" y="350630"/>
                  <a:pt x="2125552" y="220573"/>
                  <a:pt x="1952953" y="139459"/>
                </a:cubicBezTo>
                <a:cubicBezTo>
                  <a:pt x="1754226" y="40017"/>
                  <a:pt x="1575794" y="10240"/>
                  <a:pt x="1378038" y="298"/>
                </a:cubicBezTo>
                <a:cubicBezTo>
                  <a:pt x="1352351" y="1249"/>
                  <a:pt x="1330837" y="3332"/>
                  <a:pt x="1303070" y="4983"/>
                </a:cubicBezTo>
                <a:close/>
              </a:path>
              <a:path w="2643740" h="2750408" stroke="0" extrusionOk="0">
                <a:moveTo>
                  <a:pt x="1303070" y="4983"/>
                </a:moveTo>
                <a:cubicBezTo>
                  <a:pt x="775317" y="52016"/>
                  <a:pt x="288990" y="392240"/>
                  <a:pt x="135903" y="902729"/>
                </a:cubicBezTo>
                <a:cubicBezTo>
                  <a:pt x="-25522" y="1196298"/>
                  <a:pt x="-14135" y="1471076"/>
                  <a:pt x="19702" y="1737688"/>
                </a:cubicBezTo>
                <a:cubicBezTo>
                  <a:pt x="169927" y="2182538"/>
                  <a:pt x="581594" y="2617560"/>
                  <a:pt x="1015378" y="2727738"/>
                </a:cubicBezTo>
                <a:cubicBezTo>
                  <a:pt x="1572474" y="2760109"/>
                  <a:pt x="1989178" y="2552868"/>
                  <a:pt x="2339041" y="2220297"/>
                </a:cubicBezTo>
                <a:cubicBezTo>
                  <a:pt x="2484097" y="2045240"/>
                  <a:pt x="2574539" y="1849236"/>
                  <a:pt x="2610334" y="1628047"/>
                </a:cubicBezTo>
                <a:cubicBezTo>
                  <a:pt x="2613807" y="1406156"/>
                  <a:pt x="2680510" y="1155800"/>
                  <a:pt x="2606117" y="969732"/>
                </a:cubicBezTo>
                <a:cubicBezTo>
                  <a:pt x="2559290" y="800809"/>
                  <a:pt x="2461436" y="682696"/>
                  <a:pt x="2381680" y="539133"/>
                </a:cubicBezTo>
                <a:cubicBezTo>
                  <a:pt x="2289003" y="354354"/>
                  <a:pt x="2156556" y="248991"/>
                  <a:pt x="1952953" y="139459"/>
                </a:cubicBezTo>
                <a:cubicBezTo>
                  <a:pt x="1786084" y="39471"/>
                  <a:pt x="1561742" y="21082"/>
                  <a:pt x="1378038" y="298"/>
                </a:cubicBezTo>
                <a:cubicBezTo>
                  <a:pt x="1350069" y="877"/>
                  <a:pt x="1326482" y="-993"/>
                  <a:pt x="1303070" y="4983"/>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0" name="!!tekst_waarom">
            <a:extLst>
              <a:ext uri="{FF2B5EF4-FFF2-40B4-BE49-F238E27FC236}">
                <a16:creationId xmlns:a16="http://schemas.microsoft.com/office/drawing/2014/main" id="{BBD5A003-6E54-175A-F73B-BB231B7AE69D}"/>
              </a:ext>
            </a:extLst>
          </p:cNvPr>
          <p:cNvSpPr/>
          <p:nvPr/>
        </p:nvSpPr>
        <p:spPr>
          <a:xfrm>
            <a:off x="8025557" y="4626490"/>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548235"/>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548235"/>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548235"/>
                </a:solidFill>
                <a:effectLst/>
                <a:uLnTx/>
                <a:uFillTx/>
                <a:latin typeface="Montserrat ExtraBold" panose="00000900000000000000" pitchFamily="2" charset="0"/>
                <a:ea typeface="+mn-ea"/>
                <a:cs typeface="+mn-cs"/>
              </a:rPr>
              <a:t>?</a:t>
            </a:r>
          </a:p>
        </p:txBody>
      </p:sp>
      <p:sp>
        <p:nvSpPr>
          <p:cNvPr id="101" name="!!waaromtekst">
            <a:extLst>
              <a:ext uri="{FF2B5EF4-FFF2-40B4-BE49-F238E27FC236}">
                <a16:creationId xmlns:a16="http://schemas.microsoft.com/office/drawing/2014/main" id="{AEAC3178-828A-0054-B9C3-213F36F449B1}"/>
              </a:ext>
            </a:extLst>
          </p:cNvPr>
          <p:cNvSpPr/>
          <p:nvPr/>
        </p:nvSpPr>
        <p:spPr>
          <a:xfrm>
            <a:off x="8049341" y="5032320"/>
            <a:ext cx="3498558" cy="73866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548235"/>
                </a:solidFill>
                <a:effectLst/>
                <a:uLnTx/>
                <a:uFillTx/>
                <a:latin typeface="Montserrat"/>
                <a:ea typeface="+mn-ea"/>
                <a:cs typeface="+mn-cs"/>
              </a:rPr>
              <a:t>“Op een bijzondere en leerrijke manier erg dicht bij grote en soms wilde dieren komen. Wauw!”</a:t>
            </a:r>
          </a:p>
        </p:txBody>
      </p:sp>
      <p:sp>
        <p:nvSpPr>
          <p:cNvPr id="129" name="!!dierenverzorger">
            <a:extLst>
              <a:ext uri="{FF2B5EF4-FFF2-40B4-BE49-F238E27FC236}">
                <a16:creationId xmlns:a16="http://schemas.microsoft.com/office/drawing/2014/main" id="{AF7CC3E3-A660-3962-1DFF-7A71D39EDE44}"/>
              </a:ext>
            </a:extLst>
          </p:cNvPr>
          <p:cNvSpPr/>
          <p:nvPr/>
        </p:nvSpPr>
        <p:spPr>
          <a:xfrm>
            <a:off x="5933939" y="1672546"/>
            <a:ext cx="4643475" cy="758446"/>
          </a:xfrm>
          <a:prstGeom prst="roundRect">
            <a:avLst/>
          </a:prstGeom>
          <a:solidFill>
            <a:srgbClr val="54823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Dierenverzorger</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grpSp>
        <p:nvGrpSpPr>
          <p:cNvPr id="157" name="!!link_vorigedia">
            <a:extLst>
              <a:ext uri="{FF2B5EF4-FFF2-40B4-BE49-F238E27FC236}">
                <a16:creationId xmlns:a16="http://schemas.microsoft.com/office/drawing/2014/main" id="{467A22AA-EE7E-DCDC-6515-0FE7367A5944}"/>
              </a:ext>
            </a:extLst>
          </p:cNvPr>
          <p:cNvGrpSpPr/>
          <p:nvPr/>
        </p:nvGrpSpPr>
        <p:grpSpPr>
          <a:xfrm>
            <a:off x="339796" y="5971556"/>
            <a:ext cx="972650" cy="608698"/>
            <a:chOff x="5264513" y="3352232"/>
            <a:chExt cx="972650" cy="608698"/>
          </a:xfrm>
        </p:grpSpPr>
        <p:grpSp>
          <p:nvGrpSpPr>
            <p:cNvPr id="158" name="!!pijlterug">
              <a:extLst>
                <a:ext uri="{FF2B5EF4-FFF2-40B4-BE49-F238E27FC236}">
                  <a16:creationId xmlns:a16="http://schemas.microsoft.com/office/drawing/2014/main" id="{006EF2F8-D21C-7CFE-1965-6DC81DB9ED9B}"/>
                </a:ext>
              </a:extLst>
            </p:cNvPr>
            <p:cNvGrpSpPr/>
            <p:nvPr/>
          </p:nvGrpSpPr>
          <p:grpSpPr>
            <a:xfrm>
              <a:off x="5319729" y="3392507"/>
              <a:ext cx="836061" cy="523220"/>
              <a:chOff x="5319729" y="2943256"/>
              <a:chExt cx="1553925" cy="972471"/>
            </a:xfrm>
          </p:grpSpPr>
          <p:sp>
            <p:nvSpPr>
              <p:cNvPr id="160" name="Vrije vorm: vorm 159">
                <a:extLst>
                  <a:ext uri="{FF2B5EF4-FFF2-40B4-BE49-F238E27FC236}">
                    <a16:creationId xmlns:a16="http://schemas.microsoft.com/office/drawing/2014/main" id="{8074BDDB-E050-4ED1-12AF-BD3F760D8015}"/>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61" name="Graphic 19">
                <a:extLst>
                  <a:ext uri="{FF2B5EF4-FFF2-40B4-BE49-F238E27FC236}">
                    <a16:creationId xmlns:a16="http://schemas.microsoft.com/office/drawing/2014/main" id="{171DFCA3-86B8-B1D3-154A-6E33E64EA417}"/>
                  </a:ext>
                </a:extLst>
              </p:cNvPr>
              <p:cNvGrpSpPr/>
              <p:nvPr/>
            </p:nvGrpSpPr>
            <p:grpSpPr>
              <a:xfrm>
                <a:off x="5376853" y="3000226"/>
                <a:ext cx="1439731" cy="858354"/>
                <a:chOff x="5376853" y="3000226"/>
                <a:chExt cx="1439731" cy="858354"/>
              </a:xfrm>
            </p:grpSpPr>
            <p:grpSp>
              <p:nvGrpSpPr>
                <p:cNvPr id="162" name="Graphic 19">
                  <a:extLst>
                    <a:ext uri="{FF2B5EF4-FFF2-40B4-BE49-F238E27FC236}">
                      <a16:creationId xmlns:a16="http://schemas.microsoft.com/office/drawing/2014/main" id="{E2E3960A-1E48-8E5E-926E-7224FC7581D3}"/>
                    </a:ext>
                  </a:extLst>
                </p:cNvPr>
                <p:cNvGrpSpPr/>
                <p:nvPr/>
              </p:nvGrpSpPr>
              <p:grpSpPr>
                <a:xfrm>
                  <a:off x="5378317" y="3000226"/>
                  <a:ext cx="1435193" cy="853806"/>
                  <a:chOff x="5378317" y="3000226"/>
                  <a:chExt cx="1435193" cy="853806"/>
                </a:xfrm>
              </p:grpSpPr>
              <p:sp>
                <p:nvSpPr>
                  <p:cNvPr id="165" name="Vrije vorm: vorm 164">
                    <a:extLst>
                      <a:ext uri="{FF2B5EF4-FFF2-40B4-BE49-F238E27FC236}">
                        <a16:creationId xmlns:a16="http://schemas.microsoft.com/office/drawing/2014/main" id="{80C72A32-3904-9989-93B0-9600D35CC732}"/>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548235"/>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6" name="Vrije vorm: vorm 165">
                    <a:extLst>
                      <a:ext uri="{FF2B5EF4-FFF2-40B4-BE49-F238E27FC236}">
                        <a16:creationId xmlns:a16="http://schemas.microsoft.com/office/drawing/2014/main" id="{DBDC6936-936E-4F6F-95E4-71DC471D50BA}"/>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67" name="Vrije vorm: vorm 166">
                    <a:extLst>
                      <a:ext uri="{FF2B5EF4-FFF2-40B4-BE49-F238E27FC236}">
                        <a16:creationId xmlns:a16="http://schemas.microsoft.com/office/drawing/2014/main" id="{93F9DE61-2B70-4FA1-EA02-A3608B4123F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8" name="Vrije vorm: vorm 167">
                    <a:extLst>
                      <a:ext uri="{FF2B5EF4-FFF2-40B4-BE49-F238E27FC236}">
                        <a16:creationId xmlns:a16="http://schemas.microsoft.com/office/drawing/2014/main" id="{64E5498B-F63F-CC8B-5177-ED7D498D033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9" name="Vrije vorm: vorm 168">
                    <a:extLst>
                      <a:ext uri="{FF2B5EF4-FFF2-40B4-BE49-F238E27FC236}">
                        <a16:creationId xmlns:a16="http://schemas.microsoft.com/office/drawing/2014/main" id="{F7FDF3A4-683C-C407-7CCA-0D88E800287D}"/>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0" name="Vrije vorm: vorm 169">
                    <a:extLst>
                      <a:ext uri="{FF2B5EF4-FFF2-40B4-BE49-F238E27FC236}">
                        <a16:creationId xmlns:a16="http://schemas.microsoft.com/office/drawing/2014/main" id="{CD1C7CA3-F12F-DEF8-C803-9A220197ADB7}"/>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63" name="Vrije vorm: vorm 162">
                  <a:extLst>
                    <a:ext uri="{FF2B5EF4-FFF2-40B4-BE49-F238E27FC236}">
                      <a16:creationId xmlns:a16="http://schemas.microsoft.com/office/drawing/2014/main" id="{FE435379-A94A-7D2E-4A9F-D5199B452AF5}"/>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4" name="Vrije vorm: vorm 163">
                  <a:extLst>
                    <a:ext uri="{FF2B5EF4-FFF2-40B4-BE49-F238E27FC236}">
                      <a16:creationId xmlns:a16="http://schemas.microsoft.com/office/drawing/2014/main" id="{66688D23-CFB6-CA5C-3203-1C666A36EDF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59" name="!!linkvorigedia">
              <a:hlinkClick r:id="rId5" action="ppaction://hlinksldjump"/>
              <a:extLst>
                <a:ext uri="{FF2B5EF4-FFF2-40B4-BE49-F238E27FC236}">
                  <a16:creationId xmlns:a16="http://schemas.microsoft.com/office/drawing/2014/main" id="{AB9845B0-82F4-0C7D-182C-7F330ABE7B8F}"/>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
        <p:nvSpPr>
          <p:cNvPr id="171" name="!!fotoaanbevolen_elemnt">
            <a:extLst>
              <a:ext uri="{FF2B5EF4-FFF2-40B4-BE49-F238E27FC236}">
                <a16:creationId xmlns:a16="http://schemas.microsoft.com/office/drawing/2014/main" id="{76DE066A-D11B-8C6D-0DB6-537B358120A8}"/>
              </a:ext>
            </a:extLst>
          </p:cNvPr>
          <p:cNvSpPr/>
          <p:nvPr/>
        </p:nvSpPr>
        <p:spPr>
          <a:xfrm>
            <a:off x="8025557" y="2622542"/>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2" name="!!fotoaanbevolen">
            <a:extLst>
              <a:ext uri="{FF2B5EF4-FFF2-40B4-BE49-F238E27FC236}">
                <a16:creationId xmlns:a16="http://schemas.microsoft.com/office/drawing/2014/main" id="{11A8201D-0CAE-3DC8-E3B1-6C4B608AF222}"/>
              </a:ext>
            </a:extLst>
          </p:cNvPr>
          <p:cNvSpPr/>
          <p:nvPr/>
        </p:nvSpPr>
        <p:spPr>
          <a:xfrm>
            <a:off x="8084464" y="2683827"/>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t="3153"/>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73" name="!!aanbevolendoorannelies">
            <a:extLst>
              <a:ext uri="{FF2B5EF4-FFF2-40B4-BE49-F238E27FC236}">
                <a16:creationId xmlns:a16="http://schemas.microsoft.com/office/drawing/2014/main" id="{3F45B2C4-E959-EEB3-D83D-87B275E13A08}"/>
              </a:ext>
            </a:extLst>
          </p:cNvPr>
          <p:cNvGrpSpPr/>
          <p:nvPr/>
        </p:nvGrpSpPr>
        <p:grpSpPr>
          <a:xfrm>
            <a:off x="5980569" y="2616414"/>
            <a:ext cx="2160647" cy="606401"/>
            <a:chOff x="5982456" y="2977493"/>
            <a:chExt cx="2761552" cy="775049"/>
          </a:xfrm>
        </p:grpSpPr>
        <p:sp>
          <p:nvSpPr>
            <p:cNvPr id="174" name="Vrije vorm: vorm 173">
              <a:extLst>
                <a:ext uri="{FF2B5EF4-FFF2-40B4-BE49-F238E27FC236}">
                  <a16:creationId xmlns:a16="http://schemas.microsoft.com/office/drawing/2014/main" id="{76E2F7AF-E3C7-7873-BDBF-F7C6C091AB26}"/>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75" name="Graphic 5">
              <a:extLst>
                <a:ext uri="{FF2B5EF4-FFF2-40B4-BE49-F238E27FC236}">
                  <a16:creationId xmlns:a16="http://schemas.microsoft.com/office/drawing/2014/main" id="{9365AA27-9E01-C488-AC68-1C9D039B4880}"/>
                </a:ext>
              </a:extLst>
            </p:cNvPr>
            <p:cNvGrpSpPr/>
            <p:nvPr/>
          </p:nvGrpSpPr>
          <p:grpSpPr>
            <a:xfrm>
              <a:off x="6049169" y="3044168"/>
              <a:ext cx="2628164" cy="641604"/>
              <a:chOff x="6049169" y="3044168"/>
              <a:chExt cx="2628164" cy="641604"/>
            </a:xfrm>
            <a:solidFill>
              <a:srgbClr val="548235"/>
            </a:solidFill>
          </p:grpSpPr>
          <p:sp>
            <p:nvSpPr>
              <p:cNvPr id="176" name="Vrije vorm: vorm 175">
                <a:extLst>
                  <a:ext uri="{FF2B5EF4-FFF2-40B4-BE49-F238E27FC236}">
                    <a16:creationId xmlns:a16="http://schemas.microsoft.com/office/drawing/2014/main" id="{91585198-FDCB-5712-65E2-4C3807FF90E3}"/>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7" name="Vrije vorm: vorm 176">
                <a:extLst>
                  <a:ext uri="{FF2B5EF4-FFF2-40B4-BE49-F238E27FC236}">
                    <a16:creationId xmlns:a16="http://schemas.microsoft.com/office/drawing/2014/main" id="{78FD4F55-F8E9-61AD-23AD-760506BB4399}"/>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8" name="Vrije vorm: vorm 177">
                <a:extLst>
                  <a:ext uri="{FF2B5EF4-FFF2-40B4-BE49-F238E27FC236}">
                    <a16:creationId xmlns:a16="http://schemas.microsoft.com/office/drawing/2014/main" id="{D7E7EA1F-A65D-C67C-C714-41E4FCF932ED}"/>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9" name="Vrije vorm: vorm 178">
                <a:extLst>
                  <a:ext uri="{FF2B5EF4-FFF2-40B4-BE49-F238E27FC236}">
                    <a16:creationId xmlns:a16="http://schemas.microsoft.com/office/drawing/2014/main" id="{A5FB3B57-9ABF-61C3-7BF6-CADD15699D55}"/>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0" name="Vrije vorm: vorm 179">
                <a:extLst>
                  <a:ext uri="{FF2B5EF4-FFF2-40B4-BE49-F238E27FC236}">
                    <a16:creationId xmlns:a16="http://schemas.microsoft.com/office/drawing/2014/main" id="{E5C2180E-C5BD-64F0-D571-A81E491DD85A}"/>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1" name="Vrije vorm: vorm 180">
                <a:extLst>
                  <a:ext uri="{FF2B5EF4-FFF2-40B4-BE49-F238E27FC236}">
                    <a16:creationId xmlns:a16="http://schemas.microsoft.com/office/drawing/2014/main" id="{DB838D5D-9C1C-725A-3176-85956E32E50D}"/>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2" name="Vrije vorm: vorm 181">
                <a:extLst>
                  <a:ext uri="{FF2B5EF4-FFF2-40B4-BE49-F238E27FC236}">
                    <a16:creationId xmlns:a16="http://schemas.microsoft.com/office/drawing/2014/main" id="{6B39E1E1-379C-D9EF-B702-246BB3D53D71}"/>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3" name="Vrije vorm: vorm 182">
                <a:extLst>
                  <a:ext uri="{FF2B5EF4-FFF2-40B4-BE49-F238E27FC236}">
                    <a16:creationId xmlns:a16="http://schemas.microsoft.com/office/drawing/2014/main" id="{85D1DBA6-9148-9FF5-AC58-F2042D565F11}"/>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4" name="Vrije vorm: vorm 183">
                <a:extLst>
                  <a:ext uri="{FF2B5EF4-FFF2-40B4-BE49-F238E27FC236}">
                    <a16:creationId xmlns:a16="http://schemas.microsoft.com/office/drawing/2014/main" id="{94E27D65-4046-9B2D-484F-5DB37AF5B1BD}"/>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5" name="Vrije vorm: vorm 184">
                <a:extLst>
                  <a:ext uri="{FF2B5EF4-FFF2-40B4-BE49-F238E27FC236}">
                    <a16:creationId xmlns:a16="http://schemas.microsoft.com/office/drawing/2014/main" id="{D523A7B9-BA7E-A402-C574-BAE8DB8EF0C9}"/>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6" name="Vrije vorm: vorm 185">
                <a:extLst>
                  <a:ext uri="{FF2B5EF4-FFF2-40B4-BE49-F238E27FC236}">
                    <a16:creationId xmlns:a16="http://schemas.microsoft.com/office/drawing/2014/main" id="{49D86248-0C86-3418-814E-7204DEC46A9E}"/>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7" name="Vrije vorm: vorm 186">
                <a:extLst>
                  <a:ext uri="{FF2B5EF4-FFF2-40B4-BE49-F238E27FC236}">
                    <a16:creationId xmlns:a16="http://schemas.microsoft.com/office/drawing/2014/main" id="{0D80AC4C-0322-BA20-2C45-B30B1D5A6C61}"/>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8" name="Vrije vorm: vorm 187">
                <a:extLst>
                  <a:ext uri="{FF2B5EF4-FFF2-40B4-BE49-F238E27FC236}">
                    <a16:creationId xmlns:a16="http://schemas.microsoft.com/office/drawing/2014/main" id="{3AEEF19E-9634-7B70-08FC-0E654D04D74B}"/>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9" name="Vrije vorm: vorm 188">
                <a:extLst>
                  <a:ext uri="{FF2B5EF4-FFF2-40B4-BE49-F238E27FC236}">
                    <a16:creationId xmlns:a16="http://schemas.microsoft.com/office/drawing/2014/main" id="{E1AD9E34-64BF-7C27-2085-80EA67D41BFF}"/>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0" name="Vrije vorm: vorm 189">
                <a:extLst>
                  <a:ext uri="{FF2B5EF4-FFF2-40B4-BE49-F238E27FC236}">
                    <a16:creationId xmlns:a16="http://schemas.microsoft.com/office/drawing/2014/main" id="{BFE41D29-7957-7DFA-12A1-D852767E5472}"/>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1" name="Vrije vorm: vorm 190">
                <a:extLst>
                  <a:ext uri="{FF2B5EF4-FFF2-40B4-BE49-F238E27FC236}">
                    <a16:creationId xmlns:a16="http://schemas.microsoft.com/office/drawing/2014/main" id="{3B07724F-F88B-C5AC-E05F-1AE36694D09B}"/>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2" name="Vrije vorm: vorm 191">
                <a:extLst>
                  <a:ext uri="{FF2B5EF4-FFF2-40B4-BE49-F238E27FC236}">
                    <a16:creationId xmlns:a16="http://schemas.microsoft.com/office/drawing/2014/main" id="{9B6F0C84-6FA6-79E4-776F-EF05527EEE43}"/>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3" name="Vrije vorm: vorm 192">
                <a:extLst>
                  <a:ext uri="{FF2B5EF4-FFF2-40B4-BE49-F238E27FC236}">
                    <a16:creationId xmlns:a16="http://schemas.microsoft.com/office/drawing/2014/main" id="{BFCF85CC-FB76-358A-CD91-8060C4CE4BF1}"/>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4" name="Vrije vorm: vorm 193">
                <a:extLst>
                  <a:ext uri="{FF2B5EF4-FFF2-40B4-BE49-F238E27FC236}">
                    <a16:creationId xmlns:a16="http://schemas.microsoft.com/office/drawing/2014/main" id="{4D5F527D-6A54-8A44-7259-AD46A3E61243}"/>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5" name="Vrije vorm: vorm 194">
                <a:extLst>
                  <a:ext uri="{FF2B5EF4-FFF2-40B4-BE49-F238E27FC236}">
                    <a16:creationId xmlns:a16="http://schemas.microsoft.com/office/drawing/2014/main" id="{31BF0A87-60D1-D319-E551-F528A753219A}"/>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6" name="Vrije vorm: vorm 195">
                <a:extLst>
                  <a:ext uri="{FF2B5EF4-FFF2-40B4-BE49-F238E27FC236}">
                    <a16:creationId xmlns:a16="http://schemas.microsoft.com/office/drawing/2014/main" id="{D266BE16-458F-2C01-664C-181C3EF68702}"/>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7" name="Vrije vorm: vorm 196">
                <a:extLst>
                  <a:ext uri="{FF2B5EF4-FFF2-40B4-BE49-F238E27FC236}">
                    <a16:creationId xmlns:a16="http://schemas.microsoft.com/office/drawing/2014/main" id="{4BD4F928-5CE4-22E4-0236-0D294ED8D8E3}"/>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pic>
        <p:nvPicPr>
          <p:cNvPr id="56" name="!!#deeljezomer">
            <a:hlinkClick r:id="rId7" action="ppaction://hlinksldjump"/>
            <a:extLst>
              <a:ext uri="{FF2B5EF4-FFF2-40B4-BE49-F238E27FC236}">
                <a16:creationId xmlns:a16="http://schemas.microsoft.com/office/drawing/2014/main" id="{32BF1BCB-9684-DDCC-A5ED-86DD992F571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79268673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0"/>
                                        </p:tgtEl>
                                        <p:attrNameLst>
                                          <p:attrName>style.visibility</p:attrName>
                                        </p:attrNameLst>
                                      </p:cBhvr>
                                      <p:to>
                                        <p:strVal val="visible"/>
                                      </p:to>
                                    </p:set>
                                    <p:anim calcmode="lin" valueType="num">
                                      <p:cBhvr additive="base">
                                        <p:cTn id="7" dur="500" fill="hold"/>
                                        <p:tgtEl>
                                          <p:spTgt spid="130"/>
                                        </p:tgtEl>
                                        <p:attrNameLst>
                                          <p:attrName>ppt_x</p:attrName>
                                        </p:attrNameLst>
                                      </p:cBhvr>
                                      <p:tavLst>
                                        <p:tav tm="0">
                                          <p:val>
                                            <p:strVal val="1+#ppt_w/2"/>
                                          </p:val>
                                        </p:tav>
                                        <p:tav tm="100000">
                                          <p:val>
                                            <p:strVal val="#ppt_x"/>
                                          </p:val>
                                        </p:tav>
                                      </p:tavLst>
                                    </p:anim>
                                    <p:anim calcmode="lin" valueType="num">
                                      <p:cBhvr additive="base">
                                        <p:cTn id="8" dur="500" fill="hold"/>
                                        <p:tgtEl>
                                          <p:spTgt spid="13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cBhvr additive="base">
                                        <p:cTn id="11" dur="500" fill="hold"/>
                                        <p:tgtEl>
                                          <p:spTgt spid="131"/>
                                        </p:tgtEl>
                                        <p:attrNameLst>
                                          <p:attrName>ppt_x</p:attrName>
                                        </p:attrNameLst>
                                      </p:cBhvr>
                                      <p:tavLst>
                                        <p:tav tm="0">
                                          <p:val>
                                            <p:strVal val="1+#ppt_w/2"/>
                                          </p:val>
                                        </p:tav>
                                        <p:tav tm="100000">
                                          <p:val>
                                            <p:strVal val="#ppt_x"/>
                                          </p:val>
                                        </p:tav>
                                      </p:tavLst>
                                    </p:anim>
                                    <p:anim calcmode="lin" valueType="num">
                                      <p:cBhvr additive="base">
                                        <p:cTn id="12" dur="500" fill="hold"/>
                                        <p:tgtEl>
                                          <p:spTgt spid="131"/>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200"/>
                                  </p:stCondLst>
                                  <p:childTnLst>
                                    <p:set>
                                      <p:cBhvr>
                                        <p:cTn id="14" dur="1" fill="hold">
                                          <p:stCondLst>
                                            <p:cond delay="0"/>
                                          </p:stCondLst>
                                        </p:cTn>
                                        <p:tgtEl>
                                          <p:spTgt spid="173"/>
                                        </p:tgtEl>
                                        <p:attrNameLst>
                                          <p:attrName>style.visibility</p:attrName>
                                        </p:attrNameLst>
                                      </p:cBhvr>
                                      <p:to>
                                        <p:strVal val="visible"/>
                                      </p:to>
                                    </p:set>
                                    <p:anim calcmode="lin" valueType="num">
                                      <p:cBhvr>
                                        <p:cTn id="15" dur="500" fill="hold"/>
                                        <p:tgtEl>
                                          <p:spTgt spid="173"/>
                                        </p:tgtEl>
                                        <p:attrNameLst>
                                          <p:attrName>ppt_w</p:attrName>
                                        </p:attrNameLst>
                                      </p:cBhvr>
                                      <p:tavLst>
                                        <p:tav tm="0">
                                          <p:val>
                                            <p:fltVal val="0"/>
                                          </p:val>
                                        </p:tav>
                                        <p:tav tm="100000">
                                          <p:val>
                                            <p:strVal val="#ppt_w"/>
                                          </p:val>
                                        </p:tav>
                                      </p:tavLst>
                                    </p:anim>
                                    <p:anim calcmode="lin" valueType="num">
                                      <p:cBhvr>
                                        <p:cTn id="16" dur="500" fill="hold"/>
                                        <p:tgtEl>
                                          <p:spTgt spid="173"/>
                                        </p:tgtEl>
                                        <p:attrNameLst>
                                          <p:attrName>ppt_h</p:attrName>
                                        </p:attrNameLst>
                                      </p:cBhvr>
                                      <p:tavLst>
                                        <p:tav tm="0">
                                          <p:val>
                                            <p:fltVal val="0"/>
                                          </p:val>
                                        </p:tav>
                                        <p:tav tm="100000">
                                          <p:val>
                                            <p:strVal val="#ppt_h"/>
                                          </p:val>
                                        </p:tav>
                                      </p:tavLst>
                                    </p:anim>
                                    <p:animEffect transition="in" filter="fade">
                                      <p:cBhvr>
                                        <p:cTn id="17" dur="500"/>
                                        <p:tgtEl>
                                          <p:spTgt spid="173"/>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171"/>
                                        </p:tgtEl>
                                        <p:attrNameLst>
                                          <p:attrName>style.visibility</p:attrName>
                                        </p:attrNameLst>
                                      </p:cBhvr>
                                      <p:to>
                                        <p:strVal val="visible"/>
                                      </p:to>
                                    </p:set>
                                    <p:anim calcmode="lin" valueType="num">
                                      <p:cBhvr>
                                        <p:cTn id="20" dur="500" fill="hold"/>
                                        <p:tgtEl>
                                          <p:spTgt spid="171"/>
                                        </p:tgtEl>
                                        <p:attrNameLst>
                                          <p:attrName>ppt_w</p:attrName>
                                        </p:attrNameLst>
                                      </p:cBhvr>
                                      <p:tavLst>
                                        <p:tav tm="0">
                                          <p:val>
                                            <p:fltVal val="0"/>
                                          </p:val>
                                        </p:tav>
                                        <p:tav tm="100000">
                                          <p:val>
                                            <p:strVal val="#ppt_w"/>
                                          </p:val>
                                        </p:tav>
                                      </p:tavLst>
                                    </p:anim>
                                    <p:anim calcmode="lin" valueType="num">
                                      <p:cBhvr>
                                        <p:cTn id="21" dur="500" fill="hold"/>
                                        <p:tgtEl>
                                          <p:spTgt spid="171"/>
                                        </p:tgtEl>
                                        <p:attrNameLst>
                                          <p:attrName>ppt_h</p:attrName>
                                        </p:attrNameLst>
                                      </p:cBhvr>
                                      <p:tavLst>
                                        <p:tav tm="0">
                                          <p:val>
                                            <p:fltVal val="0"/>
                                          </p:val>
                                        </p:tav>
                                        <p:tav tm="100000">
                                          <p:val>
                                            <p:strVal val="#ppt_h"/>
                                          </p:val>
                                        </p:tav>
                                      </p:tavLst>
                                    </p:anim>
                                    <p:animEffect transition="in" filter="fade">
                                      <p:cBhvr>
                                        <p:cTn id="22" dur="500"/>
                                        <p:tgtEl>
                                          <p:spTgt spid="171"/>
                                        </p:tgtEl>
                                      </p:cBhvr>
                                    </p:animEffect>
                                  </p:childTnLst>
                                </p:cTn>
                              </p:par>
                              <p:par>
                                <p:cTn id="23" presetID="53" presetClass="entr" presetSubtype="16" fill="hold" grpId="0" nodeType="withEffect">
                                  <p:stCondLst>
                                    <p:cond delay="200"/>
                                  </p:stCondLst>
                                  <p:childTnLst>
                                    <p:set>
                                      <p:cBhvr>
                                        <p:cTn id="24" dur="1" fill="hold">
                                          <p:stCondLst>
                                            <p:cond delay="0"/>
                                          </p:stCondLst>
                                        </p:cTn>
                                        <p:tgtEl>
                                          <p:spTgt spid="172"/>
                                        </p:tgtEl>
                                        <p:attrNameLst>
                                          <p:attrName>style.visibility</p:attrName>
                                        </p:attrNameLst>
                                      </p:cBhvr>
                                      <p:to>
                                        <p:strVal val="visible"/>
                                      </p:to>
                                    </p:set>
                                    <p:anim calcmode="lin" valueType="num">
                                      <p:cBhvr>
                                        <p:cTn id="25" dur="500" fill="hold"/>
                                        <p:tgtEl>
                                          <p:spTgt spid="172"/>
                                        </p:tgtEl>
                                        <p:attrNameLst>
                                          <p:attrName>ppt_w</p:attrName>
                                        </p:attrNameLst>
                                      </p:cBhvr>
                                      <p:tavLst>
                                        <p:tav tm="0">
                                          <p:val>
                                            <p:fltVal val="0"/>
                                          </p:val>
                                        </p:tav>
                                        <p:tav tm="100000">
                                          <p:val>
                                            <p:strVal val="#ppt_w"/>
                                          </p:val>
                                        </p:tav>
                                      </p:tavLst>
                                    </p:anim>
                                    <p:anim calcmode="lin" valueType="num">
                                      <p:cBhvr>
                                        <p:cTn id="26" dur="500" fill="hold"/>
                                        <p:tgtEl>
                                          <p:spTgt spid="172"/>
                                        </p:tgtEl>
                                        <p:attrNameLst>
                                          <p:attrName>ppt_h</p:attrName>
                                        </p:attrNameLst>
                                      </p:cBhvr>
                                      <p:tavLst>
                                        <p:tav tm="0">
                                          <p:val>
                                            <p:fltVal val="0"/>
                                          </p:val>
                                        </p:tav>
                                        <p:tav tm="100000">
                                          <p:val>
                                            <p:strVal val="#ppt_h"/>
                                          </p:val>
                                        </p:tav>
                                      </p:tavLst>
                                    </p:anim>
                                    <p:animEffect transition="in" filter="fade">
                                      <p:cBhvr>
                                        <p:cTn id="27" dur="500"/>
                                        <p:tgtEl>
                                          <p:spTgt spid="172"/>
                                        </p:tgtEl>
                                      </p:cBhvr>
                                    </p:animEffect>
                                  </p:childTnLst>
                                </p:cTn>
                              </p:par>
                              <p:par>
                                <p:cTn id="28" presetID="6" presetClass="emph" presetSubtype="0" autoRev="1" fill="hold" grpId="1" nodeType="withEffect">
                                  <p:stCondLst>
                                    <p:cond delay="600"/>
                                  </p:stCondLst>
                                  <p:childTnLst>
                                    <p:animScale>
                                      <p:cBhvr>
                                        <p:cTn id="29" dur="200" fill="hold"/>
                                        <p:tgtEl>
                                          <p:spTgt spid="171"/>
                                        </p:tgtEl>
                                      </p:cBhvr>
                                      <p:by x="105000" y="105000"/>
                                    </p:animScale>
                                  </p:childTnLst>
                                </p:cTn>
                              </p:par>
                              <p:par>
                                <p:cTn id="30" presetID="6" presetClass="emph" presetSubtype="0" autoRev="1" fill="hold" grpId="1" nodeType="withEffect">
                                  <p:stCondLst>
                                    <p:cond delay="600"/>
                                  </p:stCondLst>
                                  <p:childTnLst>
                                    <p:animScale>
                                      <p:cBhvr>
                                        <p:cTn id="31" dur="200" fill="hold"/>
                                        <p:tgtEl>
                                          <p:spTgt spid="172"/>
                                        </p:tgtEl>
                                      </p:cBhvr>
                                      <p:by x="105000" y="105000"/>
                                    </p:animScale>
                                  </p:childTnLst>
                                </p:cTn>
                              </p:par>
                              <p:par>
                                <p:cTn id="32" presetID="6" presetClass="emph" presetSubtype="0" autoRev="1" fill="hold" nodeType="withEffect">
                                  <p:stCondLst>
                                    <p:cond delay="600"/>
                                  </p:stCondLst>
                                  <p:childTnLst>
                                    <p:animScale>
                                      <p:cBhvr>
                                        <p:cTn id="33" dur="200" fill="hold"/>
                                        <p:tgtEl>
                                          <p:spTgt spid="173"/>
                                        </p:tgtEl>
                                      </p:cBhvr>
                                      <p:by x="105000" y="105000"/>
                                    </p:animScale>
                                  </p:childTnLst>
                                </p:cTn>
                              </p:par>
                              <p:par>
                                <p:cTn id="34" presetID="2" presetClass="entr" presetSubtype="2" decel="100000" fill="hold" grpId="0" nodeType="withEffect">
                                  <p:stCondLst>
                                    <p:cond delay="6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8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6"/>
                                        </p:tgtEl>
                                        <p:attrNameLst>
                                          <p:attrName>style.visibility</p:attrName>
                                        </p:attrNameLst>
                                      </p:cBhvr>
                                      <p:to>
                                        <p:strVal val="visible"/>
                                      </p:to>
                                    </p:set>
                                    <p:anim calcmode="lin" valueType="num">
                                      <p:cBhvr>
                                        <p:cTn id="44" dur="500" fill="hold"/>
                                        <p:tgtEl>
                                          <p:spTgt spid="56"/>
                                        </p:tgtEl>
                                        <p:attrNameLst>
                                          <p:attrName>ppt_w</p:attrName>
                                        </p:attrNameLst>
                                      </p:cBhvr>
                                      <p:tavLst>
                                        <p:tav tm="0">
                                          <p:val>
                                            <p:fltVal val="0"/>
                                          </p:val>
                                        </p:tav>
                                        <p:tav tm="100000">
                                          <p:val>
                                            <p:strVal val="#ppt_w"/>
                                          </p:val>
                                        </p:tav>
                                      </p:tavLst>
                                    </p:anim>
                                    <p:anim calcmode="lin" valueType="num">
                                      <p:cBhvr>
                                        <p:cTn id="45" dur="500" fill="hold"/>
                                        <p:tgtEl>
                                          <p:spTgt spid="56"/>
                                        </p:tgtEl>
                                        <p:attrNameLst>
                                          <p:attrName>ppt_h</p:attrName>
                                        </p:attrNameLst>
                                      </p:cBhvr>
                                      <p:tavLst>
                                        <p:tav tm="0">
                                          <p:val>
                                            <p:fltVal val="0"/>
                                          </p:val>
                                        </p:tav>
                                        <p:tav tm="100000">
                                          <p:val>
                                            <p:strVal val="#ppt_h"/>
                                          </p:val>
                                        </p:tav>
                                      </p:tavLst>
                                    </p:anim>
                                    <p:anim calcmode="lin" valueType="num">
                                      <p:cBhvr>
                                        <p:cTn id="46" dur="500" fill="hold"/>
                                        <p:tgtEl>
                                          <p:spTgt spid="56"/>
                                        </p:tgtEl>
                                        <p:attrNameLst>
                                          <p:attrName>style.rotation</p:attrName>
                                        </p:attrNameLst>
                                      </p:cBhvr>
                                      <p:tavLst>
                                        <p:tav tm="0">
                                          <p:val>
                                            <p:fltVal val="360"/>
                                          </p:val>
                                        </p:tav>
                                        <p:tav tm="100000">
                                          <p:val>
                                            <p:fltVal val="0"/>
                                          </p:val>
                                        </p:tav>
                                      </p:tavLst>
                                    </p:anim>
                                    <p:animEffect transition="in" filter="fade">
                                      <p:cBhvr>
                                        <p:cTn id="47" dur="500"/>
                                        <p:tgtEl>
                                          <p:spTgt spid="56"/>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6"/>
                                        </p:tgtEl>
                                        <p:attrNameLst>
                                          <p:attrName>r</p:attrName>
                                        </p:attrNameLst>
                                      </p:cBhvr>
                                    </p:animRot>
                                    <p:animRot by="-240000">
                                      <p:cBhvr>
                                        <p:cTn id="50" dur="100" fill="hold">
                                          <p:stCondLst>
                                            <p:cond delay="100"/>
                                          </p:stCondLst>
                                        </p:cTn>
                                        <p:tgtEl>
                                          <p:spTgt spid="56"/>
                                        </p:tgtEl>
                                        <p:attrNameLst>
                                          <p:attrName>r</p:attrName>
                                        </p:attrNameLst>
                                      </p:cBhvr>
                                    </p:animRot>
                                    <p:animRot by="240000">
                                      <p:cBhvr>
                                        <p:cTn id="51" dur="100" fill="hold">
                                          <p:stCondLst>
                                            <p:cond delay="200"/>
                                          </p:stCondLst>
                                        </p:cTn>
                                        <p:tgtEl>
                                          <p:spTgt spid="56"/>
                                        </p:tgtEl>
                                        <p:attrNameLst>
                                          <p:attrName>r</p:attrName>
                                        </p:attrNameLst>
                                      </p:cBhvr>
                                    </p:animRot>
                                    <p:animRot by="-240000">
                                      <p:cBhvr>
                                        <p:cTn id="52" dur="100" fill="hold">
                                          <p:stCondLst>
                                            <p:cond delay="300"/>
                                          </p:stCondLst>
                                        </p:cTn>
                                        <p:tgtEl>
                                          <p:spTgt spid="56"/>
                                        </p:tgtEl>
                                        <p:attrNameLst>
                                          <p:attrName>r</p:attrName>
                                        </p:attrNameLst>
                                      </p:cBhvr>
                                    </p:animRot>
                                    <p:animRot by="120000">
                                      <p:cBhvr>
                                        <p:cTn id="53" dur="100" fill="hold">
                                          <p:stCondLst>
                                            <p:cond delay="400"/>
                                          </p:stCondLst>
                                        </p:cTn>
                                        <p:tgtEl>
                                          <p:spTgt spid="5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1" grpId="0" animBg="1"/>
      <p:bldP spid="100" grpId="0"/>
      <p:bldP spid="101" grpId="0"/>
      <p:bldP spid="171" grpId="0" animBg="1"/>
      <p:bldP spid="171" grpId="1" animBg="1"/>
      <p:bldP spid="172" grpId="0" animBg="1"/>
      <p:bldP spid="172" grpId="1" animBg="1"/>
    </p:bldLst>
  </p:timing>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BG_achter">
            <a:extLst>
              <a:ext uri="{FF2B5EF4-FFF2-40B4-BE49-F238E27FC236}">
                <a16:creationId xmlns:a16="http://schemas.microsoft.com/office/drawing/2014/main" id="{600FE8FF-7F02-5019-5ADB-08A7CDDD8BAB}"/>
              </a:ext>
            </a:extLst>
          </p:cNvPr>
          <p:cNvSpPr/>
          <p:nvPr/>
        </p:nvSpPr>
        <p:spPr>
          <a:xfrm>
            <a:off x="205946" y="197708"/>
            <a:ext cx="11780108" cy="6462584"/>
          </a:xfrm>
          <a:prstGeom prst="rect">
            <a:avLst/>
          </a:prstGeom>
          <a:solidFill>
            <a:srgbClr val="FFC5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grpSp>
        <p:nvGrpSpPr>
          <p:cNvPr id="7" name="Groep 6">
            <a:extLst>
              <a:ext uri="{FF2B5EF4-FFF2-40B4-BE49-F238E27FC236}">
                <a16:creationId xmlns:a16="http://schemas.microsoft.com/office/drawing/2014/main" id="{69D16D81-440E-E857-ABAD-456E72EF3BE6}"/>
              </a:ext>
            </a:extLst>
          </p:cNvPr>
          <p:cNvGrpSpPr/>
          <p:nvPr/>
        </p:nvGrpSpPr>
        <p:grpSpPr>
          <a:xfrm>
            <a:off x="205946" y="4830184"/>
            <a:ext cx="11780109" cy="1838834"/>
            <a:chOff x="2853383" y="4796135"/>
            <a:chExt cx="9144000" cy="1872883"/>
          </a:xfrm>
          <a:solidFill>
            <a:srgbClr val="FFDC79"/>
          </a:solidFill>
        </p:grpSpPr>
        <p:sp>
          <p:nvSpPr>
            <p:cNvPr id="8" name="Vrije vorm: vorm 7">
              <a:extLst>
                <a:ext uri="{FF2B5EF4-FFF2-40B4-BE49-F238E27FC236}">
                  <a16:creationId xmlns:a16="http://schemas.microsoft.com/office/drawing/2014/main" id="{DFDEDFE6-78D1-F936-68C1-22EC199C8066}"/>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Vrije vorm: vorm 8">
              <a:extLst>
                <a:ext uri="{FF2B5EF4-FFF2-40B4-BE49-F238E27FC236}">
                  <a16:creationId xmlns:a16="http://schemas.microsoft.com/office/drawing/2014/main" id="{814AD491-6861-AF03-B641-70EE006AE610}"/>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dwarsdoorde">
            <a:extLst>
              <a:ext uri="{FF2B5EF4-FFF2-40B4-BE49-F238E27FC236}">
                <a16:creationId xmlns:a16="http://schemas.microsoft.com/office/drawing/2014/main" id="{F38F8BCC-6680-76D8-2AF6-A2F35D1FC950}"/>
              </a:ext>
            </a:extLst>
          </p:cNvPr>
          <p:cNvSpPr/>
          <p:nvPr/>
        </p:nvSpPr>
        <p:spPr>
          <a:xfrm>
            <a:off x="-638702" y="1080711"/>
            <a:ext cx="5968472" cy="6341066"/>
          </a:xfrm>
          <a:custGeom>
            <a:avLst/>
            <a:gdLst>
              <a:gd name="connsiteX0" fmla="*/ 476103 w 5968472"/>
              <a:gd name="connsiteY0" fmla="*/ 4870769 h 6341066"/>
              <a:gd name="connsiteX1" fmla="*/ 4234096 w 5968472"/>
              <a:gd name="connsiteY1" fmla="*/ 6126806 h 6341066"/>
              <a:gd name="connsiteX2" fmla="*/ 5811384 w 5968472"/>
              <a:gd name="connsiteY2" fmla="*/ 2546812 h 6341066"/>
              <a:gd name="connsiteX3" fmla="*/ 3904169 w 5968472"/>
              <a:gd name="connsiteY3" fmla="*/ 539756 h 6341066"/>
              <a:gd name="connsiteX4" fmla="*/ 2127190 w 5968472"/>
              <a:gd name="connsiteY4" fmla="*/ 2902 h 6341066"/>
              <a:gd name="connsiteX5" fmla="*/ 1027431 w 5968472"/>
              <a:gd name="connsiteY5" fmla="*/ 486216 h 6341066"/>
              <a:gd name="connsiteX6" fmla="*/ 454398 w 5968472"/>
              <a:gd name="connsiteY6" fmla="*/ 1109894 h 6341066"/>
              <a:gd name="connsiteX7" fmla="*/ 24623 w 5968472"/>
              <a:gd name="connsiteY7" fmla="*/ 3490285 h 6341066"/>
              <a:gd name="connsiteX8" fmla="*/ 476103 w 5968472"/>
              <a:gd name="connsiteY8" fmla="*/ 4872214 h 6341066"/>
              <a:gd name="connsiteX9" fmla="*/ 476103 w 5968472"/>
              <a:gd name="connsiteY9" fmla="*/ 4870769 h 6341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68472" h="6341066" fill="none" extrusionOk="0">
                <a:moveTo>
                  <a:pt x="476103" y="4870769"/>
                </a:moveTo>
                <a:cubicBezTo>
                  <a:pt x="1205459" y="6085760"/>
                  <a:pt x="2856184" y="6689339"/>
                  <a:pt x="4234096" y="6126806"/>
                </a:cubicBezTo>
                <a:cubicBezTo>
                  <a:pt x="5464231" y="5579623"/>
                  <a:pt x="6316147" y="3917886"/>
                  <a:pt x="5811384" y="2546812"/>
                </a:cubicBezTo>
                <a:cubicBezTo>
                  <a:pt x="5596019" y="1565161"/>
                  <a:pt x="4724173" y="974913"/>
                  <a:pt x="3904169" y="539756"/>
                </a:cubicBezTo>
                <a:cubicBezTo>
                  <a:pt x="3314423" y="244935"/>
                  <a:pt x="2636186" y="13183"/>
                  <a:pt x="2127190" y="2902"/>
                </a:cubicBezTo>
                <a:cubicBezTo>
                  <a:pt x="1709984" y="32807"/>
                  <a:pt x="1297855" y="181644"/>
                  <a:pt x="1027431" y="486216"/>
                </a:cubicBezTo>
                <a:cubicBezTo>
                  <a:pt x="811956" y="663224"/>
                  <a:pt x="618867" y="856530"/>
                  <a:pt x="454398" y="1109894"/>
                </a:cubicBezTo>
                <a:cubicBezTo>
                  <a:pt x="106491" y="1827674"/>
                  <a:pt x="-110836" y="2866719"/>
                  <a:pt x="24623" y="3490285"/>
                </a:cubicBezTo>
                <a:cubicBezTo>
                  <a:pt x="56849" y="3965724"/>
                  <a:pt x="143722" y="4451124"/>
                  <a:pt x="476103" y="4872214"/>
                </a:cubicBezTo>
                <a:cubicBezTo>
                  <a:pt x="476090" y="4871984"/>
                  <a:pt x="476167" y="4871146"/>
                  <a:pt x="476103" y="4870769"/>
                </a:cubicBezTo>
                <a:close/>
              </a:path>
              <a:path w="5968472" h="6341066" stroke="0" extrusionOk="0">
                <a:moveTo>
                  <a:pt x="476103" y="4870769"/>
                </a:moveTo>
                <a:cubicBezTo>
                  <a:pt x="1181628" y="6371216"/>
                  <a:pt x="2858279" y="6856753"/>
                  <a:pt x="4234096" y="6126806"/>
                </a:cubicBezTo>
                <a:cubicBezTo>
                  <a:pt x="5624124" y="5657422"/>
                  <a:pt x="6435967" y="3715434"/>
                  <a:pt x="5811384" y="2546812"/>
                </a:cubicBezTo>
                <a:cubicBezTo>
                  <a:pt x="5530626" y="1710662"/>
                  <a:pt x="4713983" y="1196525"/>
                  <a:pt x="3904169" y="539756"/>
                </a:cubicBezTo>
                <a:cubicBezTo>
                  <a:pt x="3370429" y="225928"/>
                  <a:pt x="2676430" y="-6124"/>
                  <a:pt x="2127190" y="2902"/>
                </a:cubicBezTo>
                <a:cubicBezTo>
                  <a:pt x="1699105" y="-52620"/>
                  <a:pt x="1330544" y="191012"/>
                  <a:pt x="1027431" y="486216"/>
                </a:cubicBezTo>
                <a:cubicBezTo>
                  <a:pt x="831833" y="664437"/>
                  <a:pt x="554847" y="834018"/>
                  <a:pt x="454398" y="1109894"/>
                </a:cubicBezTo>
                <a:cubicBezTo>
                  <a:pt x="70098" y="1704634"/>
                  <a:pt x="-152619" y="2783962"/>
                  <a:pt x="24623" y="3490285"/>
                </a:cubicBezTo>
                <a:cubicBezTo>
                  <a:pt x="42827" y="3976820"/>
                  <a:pt x="227064" y="4486422"/>
                  <a:pt x="476103" y="4872214"/>
                </a:cubicBezTo>
                <a:cubicBezTo>
                  <a:pt x="476135" y="4871992"/>
                  <a:pt x="476040" y="4871373"/>
                  <a:pt x="476103" y="487076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4" name="!!fotodwarsdoorde">
            <a:extLst>
              <a:ext uri="{FF2B5EF4-FFF2-40B4-BE49-F238E27FC236}">
                <a16:creationId xmlns:a16="http://schemas.microsoft.com/office/drawing/2014/main" id="{9D9B4FB9-A226-4934-4C17-6ED705A35963}"/>
              </a:ext>
            </a:extLst>
          </p:cNvPr>
          <p:cNvSpPr/>
          <p:nvPr/>
        </p:nvSpPr>
        <p:spPr>
          <a:xfrm>
            <a:off x="-531122" y="1217192"/>
            <a:ext cx="5731800" cy="6089620"/>
          </a:xfrm>
          <a:custGeom>
            <a:avLst/>
            <a:gdLst>
              <a:gd name="connsiteX0" fmla="*/ 457223 w 5731800"/>
              <a:gd name="connsiteY0" fmla="*/ 4677625 h 6089620"/>
              <a:gd name="connsiteX1" fmla="*/ 4066198 w 5731800"/>
              <a:gd name="connsiteY1" fmla="*/ 5883856 h 6089620"/>
              <a:gd name="connsiteX2" fmla="*/ 5580941 w 5731800"/>
              <a:gd name="connsiteY2" fmla="*/ 2445821 h 6089620"/>
              <a:gd name="connsiteX3" fmla="*/ 3749354 w 5731800"/>
              <a:gd name="connsiteY3" fmla="*/ 518353 h 6089620"/>
              <a:gd name="connsiteX4" fmla="*/ 2042839 w 5731800"/>
              <a:gd name="connsiteY4" fmla="*/ 2787 h 6089620"/>
              <a:gd name="connsiteX5" fmla="*/ 986689 w 5731800"/>
              <a:gd name="connsiteY5" fmla="*/ 466936 h 6089620"/>
              <a:gd name="connsiteX6" fmla="*/ 436380 w 5731800"/>
              <a:gd name="connsiteY6" fmla="*/ 1065882 h 6089620"/>
              <a:gd name="connsiteX7" fmla="*/ 23647 w 5731800"/>
              <a:gd name="connsiteY7" fmla="*/ 3351882 h 6089620"/>
              <a:gd name="connsiteX8" fmla="*/ 457223 w 5731800"/>
              <a:gd name="connsiteY8" fmla="*/ 4679014 h 6089620"/>
              <a:gd name="connsiteX9" fmla="*/ 457223 w 5731800"/>
              <a:gd name="connsiteY9" fmla="*/ 4677625 h 608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31800" h="6089620" fill="none" extrusionOk="0">
                <a:moveTo>
                  <a:pt x="457223" y="4677625"/>
                </a:moveTo>
                <a:cubicBezTo>
                  <a:pt x="1055440" y="5717683"/>
                  <a:pt x="2515556" y="6428899"/>
                  <a:pt x="4066198" y="5883856"/>
                </a:cubicBezTo>
                <a:cubicBezTo>
                  <a:pt x="5199893" y="5365502"/>
                  <a:pt x="6075975" y="3956451"/>
                  <a:pt x="5580941" y="2445821"/>
                </a:cubicBezTo>
                <a:cubicBezTo>
                  <a:pt x="5364759" y="1511298"/>
                  <a:pt x="4534243" y="954149"/>
                  <a:pt x="3749354" y="518353"/>
                </a:cubicBezTo>
                <a:cubicBezTo>
                  <a:pt x="3213438" y="223392"/>
                  <a:pt x="2614675" y="-18102"/>
                  <a:pt x="2042839" y="2787"/>
                </a:cubicBezTo>
                <a:cubicBezTo>
                  <a:pt x="1637115" y="43910"/>
                  <a:pt x="1253252" y="178787"/>
                  <a:pt x="986689" y="466936"/>
                </a:cubicBezTo>
                <a:cubicBezTo>
                  <a:pt x="762755" y="621674"/>
                  <a:pt x="609900" y="813526"/>
                  <a:pt x="436380" y="1065882"/>
                </a:cubicBezTo>
                <a:cubicBezTo>
                  <a:pt x="83472" y="1738874"/>
                  <a:pt x="-103844" y="2746343"/>
                  <a:pt x="23647" y="3351882"/>
                </a:cubicBezTo>
                <a:cubicBezTo>
                  <a:pt x="43254" y="3802323"/>
                  <a:pt x="180858" y="4275403"/>
                  <a:pt x="457223" y="4679014"/>
                </a:cubicBezTo>
                <a:cubicBezTo>
                  <a:pt x="457298" y="4678326"/>
                  <a:pt x="457291" y="4678259"/>
                  <a:pt x="457223" y="4677625"/>
                </a:cubicBezTo>
                <a:close/>
              </a:path>
              <a:path w="5731800" h="6089620" stroke="0" extrusionOk="0">
                <a:moveTo>
                  <a:pt x="457223" y="4677625"/>
                </a:moveTo>
                <a:cubicBezTo>
                  <a:pt x="1142968" y="6061256"/>
                  <a:pt x="2747440" y="6576232"/>
                  <a:pt x="4066198" y="5883856"/>
                </a:cubicBezTo>
                <a:cubicBezTo>
                  <a:pt x="5488920" y="5558382"/>
                  <a:pt x="6173687" y="3578623"/>
                  <a:pt x="5580941" y="2445821"/>
                </a:cubicBezTo>
                <a:cubicBezTo>
                  <a:pt x="5304075" y="1636186"/>
                  <a:pt x="4527265" y="1141158"/>
                  <a:pt x="3749354" y="518353"/>
                </a:cubicBezTo>
                <a:cubicBezTo>
                  <a:pt x="3241810" y="216354"/>
                  <a:pt x="2533463" y="5675"/>
                  <a:pt x="2042839" y="2787"/>
                </a:cubicBezTo>
                <a:cubicBezTo>
                  <a:pt x="1640886" y="-823"/>
                  <a:pt x="1316393" y="140213"/>
                  <a:pt x="986689" y="466936"/>
                </a:cubicBezTo>
                <a:cubicBezTo>
                  <a:pt x="804650" y="606934"/>
                  <a:pt x="562353" y="826391"/>
                  <a:pt x="436380" y="1065882"/>
                </a:cubicBezTo>
                <a:cubicBezTo>
                  <a:pt x="69850" y="1622268"/>
                  <a:pt x="-116677" y="2655636"/>
                  <a:pt x="23647" y="3351882"/>
                </a:cubicBezTo>
                <a:cubicBezTo>
                  <a:pt x="51698" y="3819023"/>
                  <a:pt x="216643" y="4297085"/>
                  <a:pt x="457223" y="4679014"/>
                </a:cubicBezTo>
                <a:cubicBezTo>
                  <a:pt x="457183" y="4678545"/>
                  <a:pt x="457160" y="4677933"/>
                  <a:pt x="457223" y="4677625"/>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dwarsdoorde">
            <a:extLst>
              <a:ext uri="{FF2B5EF4-FFF2-40B4-BE49-F238E27FC236}">
                <a16:creationId xmlns:a16="http://schemas.microsoft.com/office/drawing/2014/main" id="{7088E224-0F6A-01B7-7114-2A010C77A8C6}"/>
              </a:ext>
            </a:extLst>
          </p:cNvPr>
          <p:cNvSpPr/>
          <p:nvPr/>
        </p:nvSpPr>
        <p:spPr>
          <a:xfrm>
            <a:off x="5792261" y="655806"/>
            <a:ext cx="4327735" cy="1360696"/>
          </a:xfrm>
          <a:prstGeom prst="roundRect">
            <a:avLst/>
          </a:prstGeom>
          <a:solidFill>
            <a:srgbClr val="C894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Dwars door de Maasvallei</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C8ABBB65-8FA5-F25C-7F31-ED64D53D55B4}"/>
              </a:ext>
            </a:extLst>
          </p:cNvPr>
          <p:cNvSpPr/>
          <p:nvPr/>
        </p:nvSpPr>
        <p:spPr>
          <a:xfrm>
            <a:off x="3764916" y="2578279"/>
            <a:ext cx="3086684" cy="3279380"/>
          </a:xfrm>
          <a:custGeom>
            <a:avLst/>
            <a:gdLst>
              <a:gd name="connsiteX0" fmla="*/ 246223 w 3086684"/>
              <a:gd name="connsiteY0" fmla="*/ 2518993 h 3279380"/>
              <a:gd name="connsiteX1" fmla="*/ 2189725 w 3086684"/>
              <a:gd name="connsiteY1" fmla="*/ 3168572 h 3279380"/>
              <a:gd name="connsiteX2" fmla="*/ 3005443 w 3086684"/>
              <a:gd name="connsiteY2" fmla="*/ 1317123 h 3279380"/>
              <a:gd name="connsiteX3" fmla="*/ 2019099 w 3086684"/>
              <a:gd name="connsiteY3" fmla="*/ 279143 h 3279380"/>
              <a:gd name="connsiteX4" fmla="*/ 1100107 w 3086684"/>
              <a:gd name="connsiteY4" fmla="*/ 1501 h 3279380"/>
              <a:gd name="connsiteX5" fmla="*/ 531351 w 3086684"/>
              <a:gd name="connsiteY5" fmla="*/ 251454 h 3279380"/>
              <a:gd name="connsiteX6" fmla="*/ 234999 w 3086684"/>
              <a:gd name="connsiteY6" fmla="*/ 573998 h 3279380"/>
              <a:gd name="connsiteX7" fmla="*/ 12734 w 3086684"/>
              <a:gd name="connsiteY7" fmla="*/ 1805054 h 3279380"/>
              <a:gd name="connsiteX8" fmla="*/ 246223 w 3086684"/>
              <a:gd name="connsiteY8" fmla="*/ 2519741 h 3279380"/>
              <a:gd name="connsiteX9" fmla="*/ 246223 w 3086684"/>
              <a:gd name="connsiteY9" fmla="*/ 2518993 h 327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86684" h="3279380" fill="none" extrusionOk="0">
                <a:moveTo>
                  <a:pt x="246223" y="2518993"/>
                </a:moveTo>
                <a:cubicBezTo>
                  <a:pt x="603035" y="3122065"/>
                  <a:pt x="1421074" y="3460682"/>
                  <a:pt x="2189725" y="3168572"/>
                </a:cubicBezTo>
                <a:cubicBezTo>
                  <a:pt x="2812725" y="2887561"/>
                  <a:pt x="3271638" y="2123268"/>
                  <a:pt x="3005443" y="1317123"/>
                </a:cubicBezTo>
                <a:cubicBezTo>
                  <a:pt x="2896157" y="807613"/>
                  <a:pt x="2451938" y="443880"/>
                  <a:pt x="2019099" y="279143"/>
                </a:cubicBezTo>
                <a:cubicBezTo>
                  <a:pt x="1703905" y="130635"/>
                  <a:pt x="1413217" y="-11662"/>
                  <a:pt x="1100107" y="1501"/>
                </a:cubicBezTo>
                <a:cubicBezTo>
                  <a:pt x="873245" y="44163"/>
                  <a:pt x="649055" y="79910"/>
                  <a:pt x="531351" y="251454"/>
                </a:cubicBezTo>
                <a:cubicBezTo>
                  <a:pt x="419830" y="342919"/>
                  <a:pt x="321791" y="441960"/>
                  <a:pt x="234999" y="573998"/>
                </a:cubicBezTo>
                <a:cubicBezTo>
                  <a:pt x="45041" y="936496"/>
                  <a:pt x="-50393" y="1464687"/>
                  <a:pt x="12734" y="1805054"/>
                </a:cubicBezTo>
                <a:cubicBezTo>
                  <a:pt x="17286" y="2044369"/>
                  <a:pt x="72296" y="2301929"/>
                  <a:pt x="246223" y="2519741"/>
                </a:cubicBezTo>
                <a:cubicBezTo>
                  <a:pt x="246215" y="2519590"/>
                  <a:pt x="246274" y="2519151"/>
                  <a:pt x="246223" y="2518993"/>
                </a:cubicBezTo>
                <a:close/>
              </a:path>
              <a:path w="3086684" h="3279380" stroke="0" extrusionOk="0">
                <a:moveTo>
                  <a:pt x="246223" y="2518993"/>
                </a:moveTo>
                <a:cubicBezTo>
                  <a:pt x="617681" y="3248924"/>
                  <a:pt x="1491964" y="3498627"/>
                  <a:pt x="2189725" y="3168572"/>
                </a:cubicBezTo>
                <a:cubicBezTo>
                  <a:pt x="2946612" y="2980063"/>
                  <a:pt x="3296939" y="1968382"/>
                  <a:pt x="3005443" y="1317123"/>
                </a:cubicBezTo>
                <a:cubicBezTo>
                  <a:pt x="2866162" y="890123"/>
                  <a:pt x="2438063" y="612861"/>
                  <a:pt x="2019099" y="279143"/>
                </a:cubicBezTo>
                <a:cubicBezTo>
                  <a:pt x="1766196" y="114013"/>
                  <a:pt x="1388509" y="-4533"/>
                  <a:pt x="1100107" y="1501"/>
                </a:cubicBezTo>
                <a:cubicBezTo>
                  <a:pt x="879925" y="-20651"/>
                  <a:pt x="711434" y="72672"/>
                  <a:pt x="531351" y="251454"/>
                </a:cubicBezTo>
                <a:cubicBezTo>
                  <a:pt x="432411" y="331723"/>
                  <a:pt x="299895" y="442490"/>
                  <a:pt x="234999" y="573998"/>
                </a:cubicBezTo>
                <a:cubicBezTo>
                  <a:pt x="33536" y="897426"/>
                  <a:pt x="-79795" y="1440288"/>
                  <a:pt x="12734" y="1805054"/>
                </a:cubicBezTo>
                <a:cubicBezTo>
                  <a:pt x="-5428" y="2056939"/>
                  <a:pt x="118407" y="2328111"/>
                  <a:pt x="246223" y="2519741"/>
                </a:cubicBezTo>
                <a:cubicBezTo>
                  <a:pt x="246174" y="2519468"/>
                  <a:pt x="246263" y="2519284"/>
                  <a:pt x="246223" y="251899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8D70D75B-0C9B-A28E-1EE5-51A1879C34FE}"/>
              </a:ext>
            </a:extLst>
          </p:cNvPr>
          <p:cNvSpPr/>
          <p:nvPr/>
        </p:nvSpPr>
        <p:spPr>
          <a:xfrm>
            <a:off x="1676103" y="-414419"/>
            <a:ext cx="3271510" cy="3403512"/>
          </a:xfrm>
          <a:custGeom>
            <a:avLst/>
            <a:gdLst>
              <a:gd name="connsiteX0" fmla="*/ 1612491 w 3271510"/>
              <a:gd name="connsiteY0" fmla="*/ 6167 h 3403512"/>
              <a:gd name="connsiteX1" fmla="*/ 168174 w 3271510"/>
              <a:gd name="connsiteY1" fmla="*/ 1117089 h 3403512"/>
              <a:gd name="connsiteX2" fmla="*/ 24380 w 3271510"/>
              <a:gd name="connsiteY2" fmla="*/ 2150314 h 3403512"/>
              <a:gd name="connsiteX3" fmla="*/ 1256485 w 3271510"/>
              <a:gd name="connsiteY3" fmla="*/ 3375459 h 3403512"/>
              <a:gd name="connsiteX4" fmla="*/ 2894458 w 3271510"/>
              <a:gd name="connsiteY4" fmla="*/ 2747522 h 3403512"/>
              <a:gd name="connsiteX5" fmla="*/ 3230172 w 3271510"/>
              <a:gd name="connsiteY5" fmla="*/ 2014638 h 3403512"/>
              <a:gd name="connsiteX6" fmla="*/ 3224953 w 3271510"/>
              <a:gd name="connsiteY6" fmla="*/ 1200002 h 3403512"/>
              <a:gd name="connsiteX7" fmla="*/ 2947223 w 3271510"/>
              <a:gd name="connsiteY7" fmla="*/ 667154 h 3403512"/>
              <a:gd name="connsiteX8" fmla="*/ 2416692 w 3271510"/>
              <a:gd name="connsiteY8" fmla="*/ 172574 h 3403512"/>
              <a:gd name="connsiteX9" fmla="*/ 1705261 w 3271510"/>
              <a:gd name="connsiteY9" fmla="*/ 369 h 3403512"/>
              <a:gd name="connsiteX10" fmla="*/ 1612491 w 3271510"/>
              <a:gd name="connsiteY10" fmla="*/ 6167 h 340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1510" h="3403512" fill="none" extrusionOk="0">
                <a:moveTo>
                  <a:pt x="1612491" y="6167"/>
                </a:moveTo>
                <a:cubicBezTo>
                  <a:pt x="962188" y="47589"/>
                  <a:pt x="469087" y="450375"/>
                  <a:pt x="168174" y="1117089"/>
                </a:cubicBezTo>
                <a:cubicBezTo>
                  <a:pt x="37666" y="1416795"/>
                  <a:pt x="-20332" y="1738417"/>
                  <a:pt x="24380" y="2150314"/>
                </a:cubicBezTo>
                <a:cubicBezTo>
                  <a:pt x="128113" y="2731163"/>
                  <a:pt x="738355" y="3336808"/>
                  <a:pt x="1256485" y="3375459"/>
                </a:cubicBezTo>
                <a:cubicBezTo>
                  <a:pt x="1768488" y="3454800"/>
                  <a:pt x="2490454" y="3255597"/>
                  <a:pt x="2894458" y="2747522"/>
                </a:cubicBezTo>
                <a:cubicBezTo>
                  <a:pt x="3061921" y="2552728"/>
                  <a:pt x="3153546" y="2281749"/>
                  <a:pt x="3230172" y="2014638"/>
                </a:cubicBezTo>
                <a:cubicBezTo>
                  <a:pt x="3262769" y="1713484"/>
                  <a:pt x="3295784" y="1498647"/>
                  <a:pt x="3224953" y="1200002"/>
                </a:cubicBezTo>
                <a:cubicBezTo>
                  <a:pt x="3147908" y="1003816"/>
                  <a:pt x="3024473" y="847624"/>
                  <a:pt x="2947223" y="667154"/>
                </a:cubicBezTo>
                <a:cubicBezTo>
                  <a:pt x="2851330" y="437857"/>
                  <a:pt x="2628675" y="262006"/>
                  <a:pt x="2416692" y="172574"/>
                </a:cubicBezTo>
                <a:cubicBezTo>
                  <a:pt x="2188470" y="54285"/>
                  <a:pt x="1951240" y="-744"/>
                  <a:pt x="1705261" y="369"/>
                </a:cubicBezTo>
                <a:cubicBezTo>
                  <a:pt x="1670655" y="5067"/>
                  <a:pt x="1647967" y="4386"/>
                  <a:pt x="1612491" y="6167"/>
                </a:cubicBezTo>
                <a:close/>
              </a:path>
              <a:path w="3271510" h="3403512" stroke="0" extrusionOk="0">
                <a:moveTo>
                  <a:pt x="1612491" y="6167"/>
                </a:moveTo>
                <a:cubicBezTo>
                  <a:pt x="944333" y="61825"/>
                  <a:pt x="366276" y="491664"/>
                  <a:pt x="168174" y="1117089"/>
                </a:cubicBezTo>
                <a:cubicBezTo>
                  <a:pt x="230" y="1457354"/>
                  <a:pt x="9560" y="1842445"/>
                  <a:pt x="24380" y="2150314"/>
                </a:cubicBezTo>
                <a:cubicBezTo>
                  <a:pt x="222286" y="2692035"/>
                  <a:pt x="767745" y="3225827"/>
                  <a:pt x="1256485" y="3375459"/>
                </a:cubicBezTo>
                <a:cubicBezTo>
                  <a:pt x="1933517" y="3426769"/>
                  <a:pt x="2493987" y="3202806"/>
                  <a:pt x="2894458" y="2747522"/>
                </a:cubicBezTo>
                <a:cubicBezTo>
                  <a:pt x="3091729" y="2527099"/>
                  <a:pt x="3199889" y="2299118"/>
                  <a:pt x="3230172" y="2014638"/>
                </a:cubicBezTo>
                <a:cubicBezTo>
                  <a:pt x="3242681" y="1741210"/>
                  <a:pt x="3292205" y="1459264"/>
                  <a:pt x="3224953" y="1200002"/>
                </a:cubicBezTo>
                <a:cubicBezTo>
                  <a:pt x="3176352" y="998430"/>
                  <a:pt x="3047775" y="842232"/>
                  <a:pt x="2947223" y="667154"/>
                </a:cubicBezTo>
                <a:cubicBezTo>
                  <a:pt x="2823852" y="452985"/>
                  <a:pt x="2659315" y="302781"/>
                  <a:pt x="2416692" y="172574"/>
                </a:cubicBezTo>
                <a:cubicBezTo>
                  <a:pt x="2230275" y="33522"/>
                  <a:pt x="1934300" y="23258"/>
                  <a:pt x="1705261" y="369"/>
                </a:cubicBezTo>
                <a:cubicBezTo>
                  <a:pt x="1672978" y="989"/>
                  <a:pt x="1642462" y="1329"/>
                  <a:pt x="1612491" y="616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89C1C551-EFF7-D0C5-C805-F760DF9515C7}"/>
              </a:ext>
            </a:extLst>
          </p:cNvPr>
          <p:cNvSpPr/>
          <p:nvPr/>
        </p:nvSpPr>
        <p:spPr>
          <a:xfrm>
            <a:off x="3876169" y="2696477"/>
            <a:ext cx="2864178" cy="3042984"/>
          </a:xfrm>
          <a:custGeom>
            <a:avLst/>
            <a:gdLst>
              <a:gd name="connsiteX0" fmla="*/ 228474 w 2864178"/>
              <a:gd name="connsiteY0" fmla="*/ 2337410 h 3042984"/>
              <a:gd name="connsiteX1" fmla="*/ 2031877 w 2864178"/>
              <a:gd name="connsiteY1" fmla="*/ 2940164 h 3042984"/>
              <a:gd name="connsiteX2" fmla="*/ 2788794 w 2864178"/>
              <a:gd name="connsiteY2" fmla="*/ 1222177 h 3042984"/>
              <a:gd name="connsiteX3" fmla="*/ 1873550 w 2864178"/>
              <a:gd name="connsiteY3" fmla="*/ 259021 h 3042984"/>
              <a:gd name="connsiteX4" fmla="*/ 1020805 w 2864178"/>
              <a:gd name="connsiteY4" fmla="*/ 1392 h 3042984"/>
              <a:gd name="connsiteX5" fmla="*/ 493048 w 2864178"/>
              <a:gd name="connsiteY5" fmla="*/ 233328 h 3042984"/>
              <a:gd name="connsiteX6" fmla="*/ 218058 w 2864178"/>
              <a:gd name="connsiteY6" fmla="*/ 532621 h 3042984"/>
              <a:gd name="connsiteX7" fmla="*/ 11816 w 2864178"/>
              <a:gd name="connsiteY7" fmla="*/ 1674936 h 3042984"/>
              <a:gd name="connsiteX8" fmla="*/ 228474 w 2864178"/>
              <a:gd name="connsiteY8" fmla="*/ 2338104 h 3042984"/>
              <a:gd name="connsiteX9" fmla="*/ 228474 w 2864178"/>
              <a:gd name="connsiteY9" fmla="*/ 2337410 h 304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64178" h="3042984" fill="none" extrusionOk="0">
                <a:moveTo>
                  <a:pt x="228474" y="2337410"/>
                </a:moveTo>
                <a:cubicBezTo>
                  <a:pt x="573871" y="2914751"/>
                  <a:pt x="1307622" y="3211449"/>
                  <a:pt x="2031877" y="2940164"/>
                </a:cubicBezTo>
                <a:cubicBezTo>
                  <a:pt x="2596605" y="2681408"/>
                  <a:pt x="3031961" y="1897843"/>
                  <a:pt x="2788794" y="1222177"/>
                </a:cubicBezTo>
                <a:cubicBezTo>
                  <a:pt x="2644932" y="786599"/>
                  <a:pt x="2271783" y="435324"/>
                  <a:pt x="1873550" y="259021"/>
                </a:cubicBezTo>
                <a:cubicBezTo>
                  <a:pt x="1557312" y="130453"/>
                  <a:pt x="1282387" y="-92"/>
                  <a:pt x="1020805" y="1392"/>
                </a:cubicBezTo>
                <a:cubicBezTo>
                  <a:pt x="808276" y="45931"/>
                  <a:pt x="606043" y="76541"/>
                  <a:pt x="493048" y="233328"/>
                </a:cubicBezTo>
                <a:cubicBezTo>
                  <a:pt x="390610" y="319136"/>
                  <a:pt x="305311" y="406202"/>
                  <a:pt x="218058" y="532621"/>
                </a:cubicBezTo>
                <a:cubicBezTo>
                  <a:pt x="44715" y="871526"/>
                  <a:pt x="-45149" y="1354942"/>
                  <a:pt x="11816" y="1674936"/>
                </a:cubicBezTo>
                <a:cubicBezTo>
                  <a:pt x="6155" y="1891642"/>
                  <a:pt x="62395" y="2135908"/>
                  <a:pt x="228474" y="2338104"/>
                </a:cubicBezTo>
                <a:cubicBezTo>
                  <a:pt x="228507" y="2337763"/>
                  <a:pt x="228458" y="2337648"/>
                  <a:pt x="228474" y="2337410"/>
                </a:cubicBezTo>
                <a:close/>
              </a:path>
              <a:path w="2864178" h="3042984" stroke="0" extrusionOk="0">
                <a:moveTo>
                  <a:pt x="228474" y="2337410"/>
                </a:moveTo>
                <a:cubicBezTo>
                  <a:pt x="578896" y="2974574"/>
                  <a:pt x="1376155" y="3274901"/>
                  <a:pt x="2031877" y="2940164"/>
                </a:cubicBezTo>
                <a:cubicBezTo>
                  <a:pt x="2739347" y="2772582"/>
                  <a:pt x="3038547" y="1857328"/>
                  <a:pt x="2788794" y="1222177"/>
                </a:cubicBezTo>
                <a:cubicBezTo>
                  <a:pt x="2640511" y="808490"/>
                  <a:pt x="2263962" y="506127"/>
                  <a:pt x="1873550" y="259021"/>
                </a:cubicBezTo>
                <a:cubicBezTo>
                  <a:pt x="1669138" y="102093"/>
                  <a:pt x="1304390" y="-9216"/>
                  <a:pt x="1020805" y="1392"/>
                </a:cubicBezTo>
                <a:cubicBezTo>
                  <a:pt x="818087" y="-10523"/>
                  <a:pt x="659047" y="68670"/>
                  <a:pt x="493048" y="233328"/>
                </a:cubicBezTo>
                <a:cubicBezTo>
                  <a:pt x="400689" y="310774"/>
                  <a:pt x="279358" y="411525"/>
                  <a:pt x="218058" y="532621"/>
                </a:cubicBezTo>
                <a:cubicBezTo>
                  <a:pt x="29230" y="843750"/>
                  <a:pt x="-70155" y="1334131"/>
                  <a:pt x="11816" y="1674936"/>
                </a:cubicBezTo>
                <a:cubicBezTo>
                  <a:pt x="16586" y="1908455"/>
                  <a:pt x="109007" y="2153311"/>
                  <a:pt x="228474" y="2338104"/>
                </a:cubicBezTo>
                <a:cubicBezTo>
                  <a:pt x="228456" y="2337903"/>
                  <a:pt x="228483" y="2337540"/>
                  <a:pt x="228474" y="2337410"/>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52EF18A7-80B8-714A-EC5F-8F9058C48CA2}"/>
              </a:ext>
            </a:extLst>
          </p:cNvPr>
          <p:cNvSpPr/>
          <p:nvPr/>
        </p:nvSpPr>
        <p:spPr>
          <a:xfrm>
            <a:off x="1794017" y="-291746"/>
            <a:ext cx="3035682" cy="3158166"/>
          </a:xfrm>
          <a:custGeom>
            <a:avLst/>
            <a:gdLst>
              <a:gd name="connsiteX0" fmla="*/ 1496254 w 3035682"/>
              <a:gd name="connsiteY0" fmla="*/ 5722 h 3158166"/>
              <a:gd name="connsiteX1" fmla="*/ 156051 w 3035682"/>
              <a:gd name="connsiteY1" fmla="*/ 1036562 h 3158166"/>
              <a:gd name="connsiteX2" fmla="*/ 22623 w 3035682"/>
              <a:gd name="connsiteY2" fmla="*/ 1995306 h 3158166"/>
              <a:gd name="connsiteX3" fmla="*/ 1165911 w 3035682"/>
              <a:gd name="connsiteY3" fmla="*/ 3132135 h 3158166"/>
              <a:gd name="connsiteX4" fmla="*/ 2685810 w 3035682"/>
              <a:gd name="connsiteY4" fmla="*/ 2549464 h 3158166"/>
              <a:gd name="connsiteX5" fmla="*/ 2997323 w 3035682"/>
              <a:gd name="connsiteY5" fmla="*/ 1869411 h 3158166"/>
              <a:gd name="connsiteX6" fmla="*/ 2992481 w 3035682"/>
              <a:gd name="connsiteY6" fmla="*/ 1113499 h 3158166"/>
              <a:gd name="connsiteX7" fmla="*/ 2734771 w 3035682"/>
              <a:gd name="connsiteY7" fmla="*/ 619062 h 3158166"/>
              <a:gd name="connsiteX8" fmla="*/ 2242484 w 3035682"/>
              <a:gd name="connsiteY8" fmla="*/ 160134 h 3158166"/>
              <a:gd name="connsiteX9" fmla="*/ 1582337 w 3035682"/>
              <a:gd name="connsiteY9" fmla="*/ 342 h 3158166"/>
              <a:gd name="connsiteX10" fmla="*/ 1496254 w 3035682"/>
              <a:gd name="connsiteY10" fmla="*/ 5722 h 315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5682" h="3158166" fill="none" extrusionOk="0">
                <a:moveTo>
                  <a:pt x="1496254" y="5722"/>
                </a:moveTo>
                <a:cubicBezTo>
                  <a:pt x="871872" y="18810"/>
                  <a:pt x="438058" y="412303"/>
                  <a:pt x="156051" y="1036562"/>
                </a:cubicBezTo>
                <a:cubicBezTo>
                  <a:pt x="34542" y="1315393"/>
                  <a:pt x="-32863" y="1662001"/>
                  <a:pt x="22623" y="1995306"/>
                </a:cubicBezTo>
                <a:cubicBezTo>
                  <a:pt x="118209" y="2531946"/>
                  <a:pt x="686272" y="3097320"/>
                  <a:pt x="1165911" y="3132135"/>
                </a:cubicBezTo>
                <a:cubicBezTo>
                  <a:pt x="1708451" y="3233830"/>
                  <a:pt x="2317802" y="3014591"/>
                  <a:pt x="2685810" y="2549464"/>
                </a:cubicBezTo>
                <a:cubicBezTo>
                  <a:pt x="2840967" y="2359255"/>
                  <a:pt x="2924295" y="2117463"/>
                  <a:pt x="2997323" y="1869411"/>
                </a:cubicBezTo>
                <a:cubicBezTo>
                  <a:pt x="3026264" y="1588094"/>
                  <a:pt x="3063306" y="1406987"/>
                  <a:pt x="2992481" y="1113499"/>
                </a:cubicBezTo>
                <a:cubicBezTo>
                  <a:pt x="2940709" y="929787"/>
                  <a:pt x="2808055" y="786000"/>
                  <a:pt x="2734771" y="619062"/>
                </a:cubicBezTo>
                <a:cubicBezTo>
                  <a:pt x="2625132" y="419137"/>
                  <a:pt x="2437762" y="233382"/>
                  <a:pt x="2242484" y="160134"/>
                </a:cubicBezTo>
                <a:cubicBezTo>
                  <a:pt x="1998187" y="41612"/>
                  <a:pt x="1807862" y="28158"/>
                  <a:pt x="1582337" y="342"/>
                </a:cubicBezTo>
                <a:cubicBezTo>
                  <a:pt x="1549937" y="5061"/>
                  <a:pt x="1527867" y="3762"/>
                  <a:pt x="1496254" y="5722"/>
                </a:cubicBezTo>
                <a:close/>
              </a:path>
              <a:path w="3035682" h="3158166" stroke="0" extrusionOk="0">
                <a:moveTo>
                  <a:pt x="1496254" y="5722"/>
                </a:moveTo>
                <a:cubicBezTo>
                  <a:pt x="809934" y="46187"/>
                  <a:pt x="343780" y="459055"/>
                  <a:pt x="156051" y="1036562"/>
                </a:cubicBezTo>
                <a:cubicBezTo>
                  <a:pt x="-18896" y="1366124"/>
                  <a:pt x="-31610" y="1676631"/>
                  <a:pt x="22623" y="1995306"/>
                </a:cubicBezTo>
                <a:cubicBezTo>
                  <a:pt x="173034" y="2522225"/>
                  <a:pt x="639585" y="3013433"/>
                  <a:pt x="1165911" y="3132135"/>
                </a:cubicBezTo>
                <a:cubicBezTo>
                  <a:pt x="1748356" y="3221462"/>
                  <a:pt x="2301202" y="2954409"/>
                  <a:pt x="2685810" y="2549464"/>
                </a:cubicBezTo>
                <a:cubicBezTo>
                  <a:pt x="2862841" y="2346216"/>
                  <a:pt x="2974802" y="2137671"/>
                  <a:pt x="2997323" y="1869411"/>
                </a:cubicBezTo>
                <a:cubicBezTo>
                  <a:pt x="2999568" y="1614380"/>
                  <a:pt x="3074692" y="1330907"/>
                  <a:pt x="2992481" y="1113499"/>
                </a:cubicBezTo>
                <a:cubicBezTo>
                  <a:pt x="2942748" y="922755"/>
                  <a:pt x="2820111" y="792558"/>
                  <a:pt x="2734771" y="619062"/>
                </a:cubicBezTo>
                <a:cubicBezTo>
                  <a:pt x="2635728" y="394589"/>
                  <a:pt x="2463933" y="278848"/>
                  <a:pt x="2242484" y="160134"/>
                </a:cubicBezTo>
                <a:cubicBezTo>
                  <a:pt x="2056470" y="41053"/>
                  <a:pt x="1805597" y="3872"/>
                  <a:pt x="1582337" y="342"/>
                </a:cubicBezTo>
                <a:cubicBezTo>
                  <a:pt x="1551078" y="971"/>
                  <a:pt x="1523584" y="6"/>
                  <a:pt x="1496254" y="5722"/>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44" name="Groep 43">
            <a:extLst>
              <a:ext uri="{FF2B5EF4-FFF2-40B4-BE49-F238E27FC236}">
                <a16:creationId xmlns:a16="http://schemas.microsoft.com/office/drawing/2014/main" id="{D3DE1199-A595-F597-AF53-440A3F4DBD59}"/>
              </a:ext>
            </a:extLst>
          </p:cNvPr>
          <p:cNvGrpSpPr/>
          <p:nvPr/>
        </p:nvGrpSpPr>
        <p:grpSpPr>
          <a:xfrm>
            <a:off x="10420892" y="5830942"/>
            <a:ext cx="1525615" cy="785882"/>
            <a:chOff x="10420892" y="5830942"/>
            <a:chExt cx="1525615" cy="785882"/>
          </a:xfrm>
        </p:grpSpPr>
        <p:grpSp>
          <p:nvGrpSpPr>
            <p:cNvPr id="45" name="!!aanbevolendoor...">
              <a:extLst>
                <a:ext uri="{FF2B5EF4-FFF2-40B4-BE49-F238E27FC236}">
                  <a16:creationId xmlns:a16="http://schemas.microsoft.com/office/drawing/2014/main" id="{EC3613DB-245D-4A81-2B7C-B12E516DF8F3}"/>
                </a:ext>
              </a:extLst>
            </p:cNvPr>
            <p:cNvGrpSpPr/>
            <p:nvPr/>
          </p:nvGrpSpPr>
          <p:grpSpPr>
            <a:xfrm>
              <a:off x="10453195" y="5862948"/>
              <a:ext cx="1066252" cy="359995"/>
              <a:chOff x="10453195" y="5862948"/>
              <a:chExt cx="1066252" cy="359995"/>
            </a:xfrm>
          </p:grpSpPr>
          <p:sp>
            <p:nvSpPr>
              <p:cNvPr id="59" name="Vrije vorm: vorm 58">
                <a:extLst>
                  <a:ext uri="{FF2B5EF4-FFF2-40B4-BE49-F238E27FC236}">
                    <a16:creationId xmlns:a16="http://schemas.microsoft.com/office/drawing/2014/main" id="{404EF954-A353-D365-88CD-5162540F0215}"/>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60" name="Groep 59">
                <a:extLst>
                  <a:ext uri="{FF2B5EF4-FFF2-40B4-BE49-F238E27FC236}">
                    <a16:creationId xmlns:a16="http://schemas.microsoft.com/office/drawing/2014/main" id="{6B5DC17B-F40A-4668-4116-7FE8EE3E95FF}"/>
                  </a:ext>
                </a:extLst>
              </p:cNvPr>
              <p:cNvGrpSpPr/>
              <p:nvPr/>
            </p:nvGrpSpPr>
            <p:grpSpPr>
              <a:xfrm>
                <a:off x="10494392" y="5904165"/>
                <a:ext cx="983631" cy="277642"/>
                <a:chOff x="10494392" y="5904165"/>
                <a:chExt cx="983631" cy="277642"/>
              </a:xfrm>
            </p:grpSpPr>
            <p:sp>
              <p:nvSpPr>
                <p:cNvPr id="61" name="Vrije vorm: vorm 60">
                  <a:extLst>
                    <a:ext uri="{FF2B5EF4-FFF2-40B4-BE49-F238E27FC236}">
                      <a16:creationId xmlns:a16="http://schemas.microsoft.com/office/drawing/2014/main" id="{D45ACA2C-5B50-847B-CB97-068B6B3E5990}"/>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C89400"/>
                </a:solidFill>
                <a:ln w="4119"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2CC71E77-E3D1-5893-ADB6-57F0192D529A}"/>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C89400"/>
                </a:solidFill>
                <a:ln w="4119"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C5C05536-599D-23AF-E863-F632DEA88088}"/>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C89400"/>
                </a:solidFill>
                <a:ln w="4119"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6695A2B4-CEED-94E5-7FF1-93F783E46C9B}"/>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C89400"/>
                </a:solidFill>
                <a:ln w="4119"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3E71C5F0-7A68-7FAA-E45F-C78CA3D5EB18}"/>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C89400"/>
                </a:solidFill>
                <a:ln w="4119"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791D1BE4-A019-5754-8C26-C294B9EBA0C9}"/>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C89400"/>
                </a:solidFill>
                <a:ln w="4119"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5607184D-C744-2667-8C92-DFAEF05B2414}"/>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C89400"/>
                </a:solidFill>
                <a:ln w="4119"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8086ADE8-7308-E577-6608-8092984D04C5}"/>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C89400"/>
                </a:solidFill>
                <a:ln w="4119"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3E206564-C806-0865-8F04-0CF2EA885B5C}"/>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C89400"/>
                </a:solidFill>
                <a:ln w="4119"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6A28AED7-CC74-200A-1C3B-9B5C94B12493}"/>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C89400"/>
                </a:solidFill>
                <a:ln w="4119"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003AC6D8-0A7D-1CF6-6C3C-11E9857ED0E9}"/>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C89400"/>
                </a:solidFill>
                <a:ln w="4119"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47B3B6F8-201F-E9D7-C9C8-E5DF838DEEB3}"/>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C89400"/>
                </a:solidFill>
                <a:ln w="4119"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97E00DC6-CBBC-0C90-5D97-1CEB3015C557}"/>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C89400"/>
                </a:solidFill>
                <a:ln w="4119"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E1E7DB20-0627-8692-08E5-46863758222B}"/>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C89400"/>
                </a:solidFill>
                <a:ln w="4119"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49E349F5-FAE3-D817-D209-D1D5D7F5D9ED}"/>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C3AF2F4B-23A6-8D66-810D-08311BBA6541}"/>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FF15995C-60CC-3010-D692-78C60FF35211}"/>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grpSp>
        </p:grpSp>
        <p:grpSp>
          <p:nvGrpSpPr>
            <p:cNvPr id="46" name="!!pijlterug">
              <a:extLst>
                <a:ext uri="{FF2B5EF4-FFF2-40B4-BE49-F238E27FC236}">
                  <a16:creationId xmlns:a16="http://schemas.microsoft.com/office/drawing/2014/main" id="{30400D8D-2EAD-06EF-BE35-A2258DE0C01D}"/>
                </a:ext>
              </a:extLst>
            </p:cNvPr>
            <p:cNvGrpSpPr/>
            <p:nvPr/>
          </p:nvGrpSpPr>
          <p:grpSpPr>
            <a:xfrm flipH="1">
              <a:off x="11055232" y="6050223"/>
              <a:ext cx="836061" cy="523220"/>
              <a:chOff x="5319729" y="2943256"/>
              <a:chExt cx="1553925" cy="972471"/>
            </a:xfrm>
          </p:grpSpPr>
          <p:sp>
            <p:nvSpPr>
              <p:cNvPr id="48" name="Vrije vorm: vorm 47">
                <a:extLst>
                  <a:ext uri="{FF2B5EF4-FFF2-40B4-BE49-F238E27FC236}">
                    <a16:creationId xmlns:a16="http://schemas.microsoft.com/office/drawing/2014/main" id="{D9D82B06-D25B-6D09-3BF5-73403F1B35DB}"/>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49" name="Graphic 19">
                <a:extLst>
                  <a:ext uri="{FF2B5EF4-FFF2-40B4-BE49-F238E27FC236}">
                    <a16:creationId xmlns:a16="http://schemas.microsoft.com/office/drawing/2014/main" id="{4D2EC5A1-F365-CEB2-A26E-8C2A814C7398}"/>
                  </a:ext>
                </a:extLst>
              </p:cNvPr>
              <p:cNvGrpSpPr/>
              <p:nvPr/>
            </p:nvGrpSpPr>
            <p:grpSpPr>
              <a:xfrm>
                <a:off x="5376853" y="3000226"/>
                <a:ext cx="1439731" cy="858354"/>
                <a:chOff x="5376853" y="3000226"/>
                <a:chExt cx="1439731" cy="858354"/>
              </a:xfrm>
            </p:grpSpPr>
            <p:grpSp>
              <p:nvGrpSpPr>
                <p:cNvPr id="50" name="Graphic 19">
                  <a:extLst>
                    <a:ext uri="{FF2B5EF4-FFF2-40B4-BE49-F238E27FC236}">
                      <a16:creationId xmlns:a16="http://schemas.microsoft.com/office/drawing/2014/main" id="{25D58573-791F-B4BD-EAFA-BFA3DB4AD49A}"/>
                    </a:ext>
                  </a:extLst>
                </p:cNvPr>
                <p:cNvGrpSpPr/>
                <p:nvPr/>
              </p:nvGrpSpPr>
              <p:grpSpPr>
                <a:xfrm>
                  <a:off x="5378317" y="3000226"/>
                  <a:ext cx="1435193" cy="853806"/>
                  <a:chOff x="5378317" y="3000226"/>
                  <a:chExt cx="1435193" cy="853806"/>
                </a:xfrm>
              </p:grpSpPr>
              <p:sp>
                <p:nvSpPr>
                  <p:cNvPr id="53" name="Vrije vorm: vorm 52">
                    <a:extLst>
                      <a:ext uri="{FF2B5EF4-FFF2-40B4-BE49-F238E27FC236}">
                        <a16:creationId xmlns:a16="http://schemas.microsoft.com/office/drawing/2014/main" id="{94C5A753-FA71-58C5-471A-8842AE20EFC4}"/>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C894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4" name="Vrije vorm: vorm 53">
                    <a:extLst>
                      <a:ext uri="{FF2B5EF4-FFF2-40B4-BE49-F238E27FC236}">
                        <a16:creationId xmlns:a16="http://schemas.microsoft.com/office/drawing/2014/main" id="{39077C07-4367-F65D-CA3B-F74429530F3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1DFF3CCD-B17A-CCEF-D1F2-4340FFA5D14D}"/>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63170A7E-0472-A991-7EEC-E60007451902}"/>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ED2914D5-4B4D-DCFC-EE8E-E78A9A0E3B3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6198D823-5F68-4811-23ED-433F010B8227}"/>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1" name="Vrije vorm: vorm 50">
                  <a:extLst>
                    <a:ext uri="{FF2B5EF4-FFF2-40B4-BE49-F238E27FC236}">
                      <a16:creationId xmlns:a16="http://schemas.microsoft.com/office/drawing/2014/main" id="{29F8D081-80E3-8279-A59C-2A6520A5EAFD}"/>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Vrije vorm: vorm 51">
                  <a:extLst>
                    <a:ext uri="{FF2B5EF4-FFF2-40B4-BE49-F238E27FC236}">
                      <a16:creationId xmlns:a16="http://schemas.microsoft.com/office/drawing/2014/main" id="{381CD345-683D-EA7E-ADA7-65B5E507835F}"/>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47" name="!!linkvorigedia">
              <a:hlinkClick r:id="" action="ppaction://hlinkshowjump?jump=nextslide"/>
              <a:extLst>
                <a:ext uri="{FF2B5EF4-FFF2-40B4-BE49-F238E27FC236}">
                  <a16:creationId xmlns:a16="http://schemas.microsoft.com/office/drawing/2014/main" id="{F76CEB69-B4E2-8CE4-B5D3-FA51AD9609AD}"/>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
        <p:nvSpPr>
          <p:cNvPr id="78" name="!!uitlegtekst">
            <a:extLst>
              <a:ext uri="{FF2B5EF4-FFF2-40B4-BE49-F238E27FC236}">
                <a16:creationId xmlns:a16="http://schemas.microsoft.com/office/drawing/2014/main" id="{7C24680D-CC4D-5319-341F-4129F75BBE54}"/>
              </a:ext>
            </a:extLst>
          </p:cNvPr>
          <p:cNvSpPr/>
          <p:nvPr/>
        </p:nvSpPr>
        <p:spPr>
          <a:xfrm>
            <a:off x="7039633" y="2252568"/>
            <a:ext cx="4320085" cy="267765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AC7F00"/>
                </a:solidFill>
                <a:effectLst/>
                <a:uLnTx/>
                <a:uFillTx/>
                <a:latin typeface="Montserrat"/>
                <a:ea typeface="+mn-ea"/>
                <a:cs typeface="+mn-cs"/>
              </a:rPr>
              <a:t>Een echte uitdaging voor deze zomer. Een grensoverschrijdende wandeltocht van 137 km die 11 gemeenten in het </a:t>
            </a:r>
            <a:r>
              <a:rPr kumimoji="0" lang="nl-BE" sz="1400" b="0" i="0" u="none" strike="noStrike" kern="1200" cap="none" spc="0" normalizeH="0" baseline="0" noProof="0" dirty="0" err="1">
                <a:ln>
                  <a:noFill/>
                </a:ln>
                <a:solidFill>
                  <a:srgbClr val="AC7F00"/>
                </a:solidFill>
                <a:effectLst/>
                <a:uLnTx/>
                <a:uFillTx/>
                <a:latin typeface="Montserrat"/>
                <a:ea typeface="+mn-ea"/>
                <a:cs typeface="+mn-cs"/>
              </a:rPr>
              <a:t>RivierPark</a:t>
            </a:r>
            <a:r>
              <a:rPr kumimoji="0" lang="nl-BE" sz="1400" b="0" i="0" u="none" strike="noStrike" kern="1200" cap="none" spc="0" normalizeH="0" baseline="0" noProof="0" dirty="0">
                <a:ln>
                  <a:noFill/>
                </a:ln>
                <a:solidFill>
                  <a:srgbClr val="AC7F00"/>
                </a:solidFill>
                <a:effectLst/>
                <a:uLnTx/>
                <a:uFillTx/>
                <a:latin typeface="Montserrat"/>
                <a:ea typeface="+mn-ea"/>
                <a:cs typeface="+mn-cs"/>
              </a:rPr>
              <a:t> Maasvallei verbindt.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AC7F00"/>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AC7F00"/>
                </a:solidFill>
                <a:effectLst/>
                <a:uLnTx/>
                <a:uFillTx/>
                <a:latin typeface="Montserrat"/>
                <a:ea typeface="+mn-ea"/>
                <a:cs typeface="+mn-cs"/>
              </a:rPr>
              <a:t>Een tocht die je langs de mooiste landschappen en gezellige dorpjes van de Maasvallei brengt. Verkozen tot de beste wandelroute van de Benelux.  Je kunt instappen op één van de 15 instapplaatsen, volg de zeshoekige bewegwijzering en eindig op dezelfde plaats als je begon. </a:t>
            </a:r>
          </a:p>
        </p:txBody>
      </p:sp>
      <p:pic>
        <p:nvPicPr>
          <p:cNvPr id="79" name="!!website">
            <a:extLst>
              <a:ext uri="{FF2B5EF4-FFF2-40B4-BE49-F238E27FC236}">
                <a16:creationId xmlns:a16="http://schemas.microsoft.com/office/drawing/2014/main" id="{906439E8-4559-3037-4C48-28BB63CD4C83}"/>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118178" y="5537778"/>
            <a:ext cx="640104" cy="472156"/>
          </a:xfrm>
          <a:prstGeom prst="rect">
            <a:avLst/>
          </a:prstGeom>
          <a:effectLst>
            <a:outerShdw blurRad="50800" dist="38100" dir="2700000" algn="tl" rotWithShape="0">
              <a:prstClr val="black">
                <a:alpha val="40000"/>
              </a:prstClr>
            </a:outerShdw>
          </a:effectLst>
        </p:spPr>
      </p:pic>
      <p:sp>
        <p:nvSpPr>
          <p:cNvPr id="80" name="!!website1">
            <a:hlinkClick r:id="rId7"/>
            <a:extLst>
              <a:ext uri="{FF2B5EF4-FFF2-40B4-BE49-F238E27FC236}">
                <a16:creationId xmlns:a16="http://schemas.microsoft.com/office/drawing/2014/main" id="{1BD490DB-95BB-DED6-7283-D5BA098F8B02}"/>
              </a:ext>
            </a:extLst>
          </p:cNvPr>
          <p:cNvSpPr/>
          <p:nvPr/>
        </p:nvSpPr>
        <p:spPr>
          <a:xfrm>
            <a:off x="7801627" y="5619967"/>
            <a:ext cx="235081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C89400"/>
                </a:solidFill>
                <a:effectLst/>
                <a:uLnTx/>
                <a:uFillTx/>
                <a:latin typeface="Montserrat SemiBold"/>
                <a:ea typeface="+mn-ea"/>
                <a:cs typeface="+mn-cs"/>
              </a:rPr>
              <a:t>Rivierpark Maasvallei</a:t>
            </a:r>
          </a:p>
        </p:txBody>
      </p:sp>
      <p:sp>
        <p:nvSpPr>
          <p:cNvPr id="81" name="!!website1">
            <a:hlinkClick r:id="rId8"/>
            <a:extLst>
              <a:ext uri="{FF2B5EF4-FFF2-40B4-BE49-F238E27FC236}">
                <a16:creationId xmlns:a16="http://schemas.microsoft.com/office/drawing/2014/main" id="{BCACA5FB-BCD4-166F-08F2-FA100913B075}"/>
              </a:ext>
            </a:extLst>
          </p:cNvPr>
          <p:cNvSpPr/>
          <p:nvPr/>
        </p:nvSpPr>
        <p:spPr>
          <a:xfrm>
            <a:off x="7801626" y="5927744"/>
            <a:ext cx="256190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nl-BE" sz="1400" noProof="0" dirty="0">
                <a:solidFill>
                  <a:srgbClr val="C89400"/>
                </a:solidFill>
                <a:latin typeface="Montserrat SemiBold"/>
              </a:rPr>
              <a:t>Mogelijke i</a:t>
            </a:r>
            <a:r>
              <a:rPr kumimoji="0" lang="nl-BE" sz="1400" b="0" i="0" u="none" strike="noStrike" kern="1200" cap="none" spc="0" normalizeH="0" baseline="0" noProof="0" dirty="0">
                <a:ln>
                  <a:noFill/>
                </a:ln>
                <a:solidFill>
                  <a:srgbClr val="C89400"/>
                </a:solidFill>
                <a:effectLst/>
                <a:uLnTx/>
                <a:uFillTx/>
                <a:latin typeface="Montserrat SemiBold"/>
                <a:ea typeface="+mn-ea"/>
                <a:cs typeface="+mn-cs"/>
              </a:rPr>
              <a:t>nstapplaatsen</a:t>
            </a:r>
          </a:p>
        </p:txBody>
      </p:sp>
    </p:spTree>
    <p:extLst>
      <p:ext uri="{BB962C8B-B14F-4D97-AF65-F5344CB8AC3E}">
        <p14:creationId xmlns:p14="http://schemas.microsoft.com/office/powerpoint/2010/main" val="288157009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Effect transition="in" filter="fade">
                                      <p:cBhvr>
                                        <p:cTn id="24" dur="500"/>
                                        <p:tgtEl>
                                          <p:spTgt spid="12"/>
                                        </p:tgtEl>
                                      </p:cBhvr>
                                    </p:animEffect>
                                  </p:childTnLst>
                                </p:cTn>
                              </p:par>
                              <p:par>
                                <p:cTn id="25" presetID="6" presetClass="emph" presetSubtype="0" autoRev="1" fill="hold" grpId="1" nodeType="withEffect">
                                  <p:stCondLst>
                                    <p:cond delay="400"/>
                                  </p:stCondLst>
                                  <p:childTnLst>
                                    <p:animScale>
                                      <p:cBhvr>
                                        <p:cTn id="26" dur="200" fill="hold"/>
                                        <p:tgtEl>
                                          <p:spTgt spid="11"/>
                                        </p:tgtEl>
                                      </p:cBhvr>
                                      <p:by x="105000" y="105000"/>
                                    </p:animScale>
                                  </p:childTnLst>
                                </p:cTn>
                              </p:par>
                              <p:par>
                                <p:cTn id="27" presetID="6" presetClass="emph" presetSubtype="0" autoRev="1" fill="hold" grpId="1" nodeType="withEffect">
                                  <p:stCondLst>
                                    <p:cond delay="400"/>
                                  </p:stCondLst>
                                  <p:childTnLst>
                                    <p:animScale>
                                      <p:cBhvr>
                                        <p:cTn id="28" dur="200" fill="hold"/>
                                        <p:tgtEl>
                                          <p:spTgt spid="13"/>
                                        </p:tgtEl>
                                      </p:cBhvr>
                                      <p:by x="105000" y="105000"/>
                                    </p:animScale>
                                  </p:childTnLst>
                                </p:cTn>
                              </p:par>
                              <p:par>
                                <p:cTn id="29" presetID="6" presetClass="emph" presetSubtype="0" autoRev="1" fill="hold" grpId="1" nodeType="withEffect">
                                  <p:stCondLst>
                                    <p:cond delay="600"/>
                                  </p:stCondLst>
                                  <p:childTnLst>
                                    <p:animScale>
                                      <p:cBhvr>
                                        <p:cTn id="30" dur="200" fill="hold"/>
                                        <p:tgtEl>
                                          <p:spTgt spid="10"/>
                                        </p:tgtEl>
                                      </p:cBhvr>
                                      <p:by x="105000" y="105000"/>
                                    </p:animScale>
                                  </p:childTnLst>
                                </p:cTn>
                              </p:par>
                              <p:par>
                                <p:cTn id="31" presetID="6" presetClass="emph" presetSubtype="0" autoRev="1" fill="hold" grpId="1" nodeType="withEffect">
                                  <p:stCondLst>
                                    <p:cond delay="600"/>
                                  </p:stCondLst>
                                  <p:childTnLst>
                                    <p:animScale>
                                      <p:cBhvr>
                                        <p:cTn id="32" dur="200" fill="hold"/>
                                        <p:tgtEl>
                                          <p:spTgt spid="12"/>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78"/>
                                        </p:tgtEl>
                                        <p:attrNameLst>
                                          <p:attrName>style.visibility</p:attrName>
                                        </p:attrNameLst>
                                      </p:cBhvr>
                                      <p:to>
                                        <p:strVal val="visible"/>
                                      </p:to>
                                    </p:set>
                                    <p:anim calcmode="lin" valueType="num">
                                      <p:cBhvr additive="base">
                                        <p:cTn id="36" dur="500" fill="hold"/>
                                        <p:tgtEl>
                                          <p:spTgt spid="78"/>
                                        </p:tgtEl>
                                        <p:attrNameLst>
                                          <p:attrName>ppt_x</p:attrName>
                                        </p:attrNameLst>
                                      </p:cBhvr>
                                      <p:tavLst>
                                        <p:tav tm="0">
                                          <p:val>
                                            <p:strVal val="1+#ppt_w/2"/>
                                          </p:val>
                                        </p:tav>
                                        <p:tav tm="100000">
                                          <p:val>
                                            <p:strVal val="#ppt_x"/>
                                          </p:val>
                                        </p:tav>
                                      </p:tavLst>
                                    </p:anim>
                                    <p:anim calcmode="lin" valueType="num">
                                      <p:cBhvr additive="base">
                                        <p:cTn id="37" dur="500" fill="hold"/>
                                        <p:tgtEl>
                                          <p:spTgt spid="78"/>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79"/>
                                        </p:tgtEl>
                                        <p:attrNameLst>
                                          <p:attrName>style.visibility</p:attrName>
                                        </p:attrNameLst>
                                      </p:cBhvr>
                                      <p:to>
                                        <p:strVal val="visible"/>
                                      </p:to>
                                    </p:set>
                                    <p:anim calcmode="lin" valueType="num">
                                      <p:cBhvr>
                                        <p:cTn id="40" dur="500" fill="hold"/>
                                        <p:tgtEl>
                                          <p:spTgt spid="79"/>
                                        </p:tgtEl>
                                        <p:attrNameLst>
                                          <p:attrName>ppt_w</p:attrName>
                                        </p:attrNameLst>
                                      </p:cBhvr>
                                      <p:tavLst>
                                        <p:tav tm="0">
                                          <p:val>
                                            <p:fltVal val="0"/>
                                          </p:val>
                                        </p:tav>
                                        <p:tav tm="100000">
                                          <p:val>
                                            <p:strVal val="#ppt_w"/>
                                          </p:val>
                                        </p:tav>
                                      </p:tavLst>
                                    </p:anim>
                                    <p:anim calcmode="lin" valueType="num">
                                      <p:cBhvr>
                                        <p:cTn id="41" dur="500" fill="hold"/>
                                        <p:tgtEl>
                                          <p:spTgt spid="79"/>
                                        </p:tgtEl>
                                        <p:attrNameLst>
                                          <p:attrName>ppt_h</p:attrName>
                                        </p:attrNameLst>
                                      </p:cBhvr>
                                      <p:tavLst>
                                        <p:tav tm="0">
                                          <p:val>
                                            <p:fltVal val="0"/>
                                          </p:val>
                                        </p:tav>
                                        <p:tav tm="100000">
                                          <p:val>
                                            <p:strVal val="#ppt_h"/>
                                          </p:val>
                                        </p:tav>
                                      </p:tavLst>
                                    </p:anim>
                                    <p:anim calcmode="lin" valueType="num">
                                      <p:cBhvr>
                                        <p:cTn id="42" dur="500" fill="hold"/>
                                        <p:tgtEl>
                                          <p:spTgt spid="79"/>
                                        </p:tgtEl>
                                        <p:attrNameLst>
                                          <p:attrName>style.rotation</p:attrName>
                                        </p:attrNameLst>
                                      </p:cBhvr>
                                      <p:tavLst>
                                        <p:tav tm="0">
                                          <p:val>
                                            <p:fltVal val="360"/>
                                          </p:val>
                                        </p:tav>
                                        <p:tav tm="100000">
                                          <p:val>
                                            <p:fltVal val="0"/>
                                          </p:val>
                                        </p:tav>
                                      </p:tavLst>
                                    </p:anim>
                                    <p:animEffect transition="in" filter="fade">
                                      <p:cBhvr>
                                        <p:cTn id="43" dur="500"/>
                                        <p:tgtEl>
                                          <p:spTgt spid="79"/>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80"/>
                                        </p:tgtEl>
                                        <p:attrNameLst>
                                          <p:attrName>style.visibility</p:attrName>
                                        </p:attrNameLst>
                                      </p:cBhvr>
                                      <p:to>
                                        <p:strVal val="visible"/>
                                      </p:to>
                                    </p:set>
                                    <p:anim calcmode="lin" valueType="num">
                                      <p:cBhvr>
                                        <p:cTn id="46" dur="500" fill="hold"/>
                                        <p:tgtEl>
                                          <p:spTgt spid="80"/>
                                        </p:tgtEl>
                                        <p:attrNameLst>
                                          <p:attrName>ppt_w</p:attrName>
                                        </p:attrNameLst>
                                      </p:cBhvr>
                                      <p:tavLst>
                                        <p:tav tm="0">
                                          <p:val>
                                            <p:fltVal val="0"/>
                                          </p:val>
                                        </p:tav>
                                        <p:tav tm="100000">
                                          <p:val>
                                            <p:strVal val="#ppt_w"/>
                                          </p:val>
                                        </p:tav>
                                      </p:tavLst>
                                    </p:anim>
                                    <p:anim calcmode="lin" valueType="num">
                                      <p:cBhvr>
                                        <p:cTn id="47" dur="500" fill="hold"/>
                                        <p:tgtEl>
                                          <p:spTgt spid="80"/>
                                        </p:tgtEl>
                                        <p:attrNameLst>
                                          <p:attrName>ppt_h</p:attrName>
                                        </p:attrNameLst>
                                      </p:cBhvr>
                                      <p:tavLst>
                                        <p:tav tm="0">
                                          <p:val>
                                            <p:fltVal val="0"/>
                                          </p:val>
                                        </p:tav>
                                        <p:tav tm="100000">
                                          <p:val>
                                            <p:strVal val="#ppt_h"/>
                                          </p:val>
                                        </p:tav>
                                      </p:tavLst>
                                    </p:anim>
                                    <p:animEffect transition="in" filter="fade">
                                      <p:cBhvr>
                                        <p:cTn id="48" dur="500"/>
                                        <p:tgtEl>
                                          <p:spTgt spid="80"/>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81"/>
                                        </p:tgtEl>
                                        <p:attrNameLst>
                                          <p:attrName>style.visibility</p:attrName>
                                        </p:attrNameLst>
                                      </p:cBhvr>
                                      <p:to>
                                        <p:strVal val="visible"/>
                                      </p:to>
                                    </p:set>
                                    <p:anim calcmode="lin" valueType="num">
                                      <p:cBhvr>
                                        <p:cTn id="51" dur="500" fill="hold"/>
                                        <p:tgtEl>
                                          <p:spTgt spid="81"/>
                                        </p:tgtEl>
                                        <p:attrNameLst>
                                          <p:attrName>ppt_w</p:attrName>
                                        </p:attrNameLst>
                                      </p:cBhvr>
                                      <p:tavLst>
                                        <p:tav tm="0">
                                          <p:val>
                                            <p:fltVal val="0"/>
                                          </p:val>
                                        </p:tav>
                                        <p:tav tm="100000">
                                          <p:val>
                                            <p:strVal val="#ppt_w"/>
                                          </p:val>
                                        </p:tav>
                                      </p:tavLst>
                                    </p:anim>
                                    <p:anim calcmode="lin" valueType="num">
                                      <p:cBhvr>
                                        <p:cTn id="52" dur="500" fill="hold"/>
                                        <p:tgtEl>
                                          <p:spTgt spid="81"/>
                                        </p:tgtEl>
                                        <p:attrNameLst>
                                          <p:attrName>ppt_h</p:attrName>
                                        </p:attrNameLst>
                                      </p:cBhvr>
                                      <p:tavLst>
                                        <p:tav tm="0">
                                          <p:val>
                                            <p:fltVal val="0"/>
                                          </p:val>
                                        </p:tav>
                                        <p:tav tm="100000">
                                          <p:val>
                                            <p:strVal val="#ppt_h"/>
                                          </p:val>
                                        </p:tav>
                                      </p:tavLst>
                                    </p:anim>
                                    <p:animEffect transition="in" filter="fade">
                                      <p:cBhvr>
                                        <p:cTn id="53"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P spid="12" grpId="0" animBg="1"/>
      <p:bldP spid="12" grpId="1" animBg="1"/>
      <p:bldP spid="13" grpId="0" animBg="1"/>
      <p:bldP spid="13" grpId="1" animBg="1"/>
      <p:bldP spid="78" grpId="0"/>
      <p:bldP spid="80" grpId="0"/>
      <p:bldP spid="81" grpId="0"/>
    </p:bldLst>
  </p:timing>
</p:sld>
</file>

<file path=ppt/slides/slide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BG_achter">
            <a:extLst>
              <a:ext uri="{FF2B5EF4-FFF2-40B4-BE49-F238E27FC236}">
                <a16:creationId xmlns:a16="http://schemas.microsoft.com/office/drawing/2014/main" id="{600FE8FF-7F02-5019-5ADB-08A7CDDD8BAB}"/>
              </a:ext>
            </a:extLst>
          </p:cNvPr>
          <p:cNvSpPr/>
          <p:nvPr/>
        </p:nvSpPr>
        <p:spPr>
          <a:xfrm>
            <a:off x="205946" y="197708"/>
            <a:ext cx="11780108" cy="6462584"/>
          </a:xfrm>
          <a:prstGeom prst="rect">
            <a:avLst/>
          </a:prstGeom>
          <a:solidFill>
            <a:srgbClr val="FFC5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sp>
        <p:nvSpPr>
          <p:cNvPr id="32" name="!!golvendevormlinks1">
            <a:extLst>
              <a:ext uri="{FF2B5EF4-FFF2-40B4-BE49-F238E27FC236}">
                <a16:creationId xmlns:a16="http://schemas.microsoft.com/office/drawing/2014/main" id="{1D1ABAA7-FAE5-F2EB-D7B5-116CD8F57976}"/>
              </a:ext>
            </a:extLst>
          </p:cNvPr>
          <p:cNvSpPr>
            <a:spLocks/>
          </p:cNvSpPr>
          <p:nvPr/>
        </p:nvSpPr>
        <p:spPr>
          <a:xfrm>
            <a:off x="5680038" y="197706"/>
            <a:ext cx="6306015"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DC7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3" name="!!golvendevormlinks2">
            <a:extLst>
              <a:ext uri="{FF2B5EF4-FFF2-40B4-BE49-F238E27FC236}">
                <a16:creationId xmlns:a16="http://schemas.microsoft.com/office/drawing/2014/main" id="{3BF39D17-EA46-606B-715C-78746F741616}"/>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 name="!!cirkeldwarsdoorde">
            <a:extLst>
              <a:ext uri="{FF2B5EF4-FFF2-40B4-BE49-F238E27FC236}">
                <a16:creationId xmlns:a16="http://schemas.microsoft.com/office/drawing/2014/main" id="{F38F8BCC-6680-76D8-2AF6-A2F35D1FC950}"/>
              </a:ext>
            </a:extLst>
          </p:cNvPr>
          <p:cNvSpPr/>
          <p:nvPr/>
        </p:nvSpPr>
        <p:spPr>
          <a:xfrm>
            <a:off x="-860264" y="1162794"/>
            <a:ext cx="5828902" cy="6192784"/>
          </a:xfrm>
          <a:custGeom>
            <a:avLst/>
            <a:gdLst>
              <a:gd name="connsiteX0" fmla="*/ 464969 w 5828902"/>
              <a:gd name="connsiteY0" fmla="*/ 4756869 h 6192784"/>
              <a:gd name="connsiteX1" fmla="*/ 4135083 w 5828902"/>
              <a:gd name="connsiteY1" fmla="*/ 5983534 h 6192784"/>
              <a:gd name="connsiteX2" fmla="*/ 5675487 w 5828902"/>
              <a:gd name="connsiteY2" fmla="*/ 2487256 h 6192784"/>
              <a:gd name="connsiteX3" fmla="*/ 3812872 w 5828902"/>
              <a:gd name="connsiteY3" fmla="*/ 527134 h 6192784"/>
              <a:gd name="connsiteX4" fmla="*/ 2077446 w 5828902"/>
              <a:gd name="connsiteY4" fmla="*/ 2834 h 6192784"/>
              <a:gd name="connsiteX5" fmla="*/ 1003405 w 5828902"/>
              <a:gd name="connsiteY5" fmla="*/ 474846 h 6192784"/>
              <a:gd name="connsiteX6" fmla="*/ 443772 w 5828902"/>
              <a:gd name="connsiteY6" fmla="*/ 1083940 h 6192784"/>
              <a:gd name="connsiteX7" fmla="*/ 24047 w 5828902"/>
              <a:gd name="connsiteY7" fmla="*/ 3408666 h 6192784"/>
              <a:gd name="connsiteX8" fmla="*/ 464969 w 5828902"/>
              <a:gd name="connsiteY8" fmla="*/ 4758281 h 6192784"/>
              <a:gd name="connsiteX9" fmla="*/ 464969 w 5828902"/>
              <a:gd name="connsiteY9" fmla="*/ 4756869 h 619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8902" h="6192784" fill="none" extrusionOk="0">
                <a:moveTo>
                  <a:pt x="464969" y="4756869"/>
                </a:moveTo>
                <a:cubicBezTo>
                  <a:pt x="1091846" y="5837520"/>
                  <a:pt x="2653140" y="6535800"/>
                  <a:pt x="4135083" y="5983534"/>
                </a:cubicBezTo>
                <a:cubicBezTo>
                  <a:pt x="5368428" y="5444361"/>
                  <a:pt x="6174462" y="3939677"/>
                  <a:pt x="5675487" y="2487256"/>
                </a:cubicBezTo>
                <a:cubicBezTo>
                  <a:pt x="5427621" y="1561456"/>
                  <a:pt x="4617966" y="922753"/>
                  <a:pt x="3812872" y="527134"/>
                </a:cubicBezTo>
                <a:cubicBezTo>
                  <a:pt x="3274542" y="224587"/>
                  <a:pt x="2586148" y="8574"/>
                  <a:pt x="2077446" y="2834"/>
                </a:cubicBezTo>
                <a:cubicBezTo>
                  <a:pt x="1646287" y="90141"/>
                  <a:pt x="1232921" y="155490"/>
                  <a:pt x="1003405" y="474846"/>
                </a:cubicBezTo>
                <a:cubicBezTo>
                  <a:pt x="769736" y="626877"/>
                  <a:pt x="624192" y="825010"/>
                  <a:pt x="443772" y="1083940"/>
                </a:cubicBezTo>
                <a:cubicBezTo>
                  <a:pt x="80727" y="1764720"/>
                  <a:pt x="-59126" y="2672902"/>
                  <a:pt x="24047" y="3408666"/>
                </a:cubicBezTo>
                <a:cubicBezTo>
                  <a:pt x="-8753" y="3838153"/>
                  <a:pt x="184776" y="4347849"/>
                  <a:pt x="464969" y="4758281"/>
                </a:cubicBezTo>
                <a:cubicBezTo>
                  <a:pt x="464987" y="4757958"/>
                  <a:pt x="464949" y="4757197"/>
                  <a:pt x="464969" y="4756869"/>
                </a:cubicBezTo>
                <a:close/>
              </a:path>
              <a:path w="5828902" h="6192784" stroke="0" extrusionOk="0">
                <a:moveTo>
                  <a:pt x="464969" y="4756869"/>
                </a:moveTo>
                <a:cubicBezTo>
                  <a:pt x="1165677" y="6140536"/>
                  <a:pt x="2801305" y="6662399"/>
                  <a:pt x="4135083" y="5983534"/>
                </a:cubicBezTo>
                <a:cubicBezTo>
                  <a:pt x="5513612" y="5555099"/>
                  <a:pt x="6264087" y="3660355"/>
                  <a:pt x="5675487" y="2487256"/>
                </a:cubicBezTo>
                <a:cubicBezTo>
                  <a:pt x="5429102" y="1696167"/>
                  <a:pt x="4607611" y="1021966"/>
                  <a:pt x="3812872" y="527134"/>
                </a:cubicBezTo>
                <a:cubicBezTo>
                  <a:pt x="3300102" y="219607"/>
                  <a:pt x="2589531" y="1646"/>
                  <a:pt x="2077446" y="2834"/>
                </a:cubicBezTo>
                <a:cubicBezTo>
                  <a:pt x="1666225" y="-14183"/>
                  <a:pt x="1339907" y="141229"/>
                  <a:pt x="1003405" y="474846"/>
                </a:cubicBezTo>
                <a:cubicBezTo>
                  <a:pt x="810728" y="657777"/>
                  <a:pt x="560269" y="830378"/>
                  <a:pt x="443772" y="1083940"/>
                </a:cubicBezTo>
                <a:cubicBezTo>
                  <a:pt x="78871" y="1604013"/>
                  <a:pt x="-120109" y="2701497"/>
                  <a:pt x="24047" y="3408666"/>
                </a:cubicBezTo>
                <a:cubicBezTo>
                  <a:pt x="42157" y="3883821"/>
                  <a:pt x="228580" y="4436602"/>
                  <a:pt x="464969" y="4758281"/>
                </a:cubicBezTo>
                <a:cubicBezTo>
                  <a:pt x="465056" y="4757663"/>
                  <a:pt x="465064" y="4757547"/>
                  <a:pt x="464969" y="475686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4" name="!!fotodwarsdoorde">
            <a:extLst>
              <a:ext uri="{FF2B5EF4-FFF2-40B4-BE49-F238E27FC236}">
                <a16:creationId xmlns:a16="http://schemas.microsoft.com/office/drawing/2014/main" id="{9D9B4FB9-A226-4934-4C17-6ED705A35963}"/>
              </a:ext>
            </a:extLst>
          </p:cNvPr>
          <p:cNvSpPr/>
          <p:nvPr/>
        </p:nvSpPr>
        <p:spPr>
          <a:xfrm>
            <a:off x="-755451" y="1296335"/>
            <a:ext cx="5597764" cy="5947218"/>
          </a:xfrm>
          <a:custGeom>
            <a:avLst/>
            <a:gdLst>
              <a:gd name="connsiteX0" fmla="*/ 446531 w 5597764"/>
              <a:gd name="connsiteY0" fmla="*/ 4568242 h 5947218"/>
              <a:gd name="connsiteX1" fmla="*/ 3971112 w 5597764"/>
              <a:gd name="connsiteY1" fmla="*/ 5746266 h 5947218"/>
              <a:gd name="connsiteX2" fmla="*/ 5450433 w 5597764"/>
              <a:gd name="connsiteY2" fmla="*/ 2388627 h 5947218"/>
              <a:gd name="connsiteX3" fmla="*/ 3661677 w 5597764"/>
              <a:gd name="connsiteY3" fmla="*/ 506231 h 5947218"/>
              <a:gd name="connsiteX4" fmla="*/ 1995068 w 5597764"/>
              <a:gd name="connsiteY4" fmla="*/ 2722 h 5947218"/>
              <a:gd name="connsiteX5" fmla="*/ 963616 w 5597764"/>
              <a:gd name="connsiteY5" fmla="*/ 456017 h 5947218"/>
              <a:gd name="connsiteX6" fmla="*/ 426175 w 5597764"/>
              <a:gd name="connsiteY6" fmla="*/ 1040957 h 5947218"/>
              <a:gd name="connsiteX7" fmla="*/ 23094 w 5597764"/>
              <a:gd name="connsiteY7" fmla="*/ 3273501 h 5947218"/>
              <a:gd name="connsiteX8" fmla="*/ 446531 w 5597764"/>
              <a:gd name="connsiteY8" fmla="*/ 4569598 h 5947218"/>
              <a:gd name="connsiteX9" fmla="*/ 446531 w 5597764"/>
              <a:gd name="connsiteY9" fmla="*/ 4568242 h 5947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97764" h="5947218" fill="none" extrusionOk="0">
                <a:moveTo>
                  <a:pt x="446531" y="4568242"/>
                </a:moveTo>
                <a:cubicBezTo>
                  <a:pt x="990606" y="5534188"/>
                  <a:pt x="2613459" y="6275243"/>
                  <a:pt x="3971112" y="5746266"/>
                </a:cubicBezTo>
                <a:cubicBezTo>
                  <a:pt x="4975898" y="5255358"/>
                  <a:pt x="5929786" y="3786546"/>
                  <a:pt x="5450433" y="2388627"/>
                </a:cubicBezTo>
                <a:cubicBezTo>
                  <a:pt x="5198252" y="1511933"/>
                  <a:pt x="4440465" y="847485"/>
                  <a:pt x="3661677" y="506231"/>
                </a:cubicBezTo>
                <a:cubicBezTo>
                  <a:pt x="3103539" y="231674"/>
                  <a:pt x="2520365" y="-5389"/>
                  <a:pt x="1995068" y="2722"/>
                </a:cubicBezTo>
                <a:cubicBezTo>
                  <a:pt x="1604013" y="30187"/>
                  <a:pt x="1183536" y="149011"/>
                  <a:pt x="963616" y="456017"/>
                </a:cubicBezTo>
                <a:cubicBezTo>
                  <a:pt x="774616" y="633772"/>
                  <a:pt x="583114" y="801772"/>
                  <a:pt x="426175" y="1040957"/>
                </a:cubicBezTo>
                <a:cubicBezTo>
                  <a:pt x="149973" y="1757669"/>
                  <a:pt x="-56542" y="2566296"/>
                  <a:pt x="23094" y="3273501"/>
                </a:cubicBezTo>
                <a:cubicBezTo>
                  <a:pt x="20466" y="3701605"/>
                  <a:pt x="155777" y="4175044"/>
                  <a:pt x="446531" y="4569598"/>
                </a:cubicBezTo>
                <a:cubicBezTo>
                  <a:pt x="446468" y="4569432"/>
                  <a:pt x="446500" y="4568488"/>
                  <a:pt x="446531" y="4568242"/>
                </a:cubicBezTo>
                <a:close/>
              </a:path>
              <a:path w="5597764" h="5947218" stroke="0" extrusionOk="0">
                <a:moveTo>
                  <a:pt x="446531" y="4568242"/>
                </a:moveTo>
                <a:cubicBezTo>
                  <a:pt x="1138662" y="5762710"/>
                  <a:pt x="2693409" y="6387226"/>
                  <a:pt x="3971112" y="5746266"/>
                </a:cubicBezTo>
                <a:cubicBezTo>
                  <a:pt x="5315179" y="5363647"/>
                  <a:pt x="5968083" y="3586036"/>
                  <a:pt x="5450433" y="2388627"/>
                </a:cubicBezTo>
                <a:cubicBezTo>
                  <a:pt x="5211239" y="1626542"/>
                  <a:pt x="4424149" y="1010017"/>
                  <a:pt x="3661677" y="506231"/>
                </a:cubicBezTo>
                <a:cubicBezTo>
                  <a:pt x="3168066" y="211042"/>
                  <a:pt x="2553332" y="-19275"/>
                  <a:pt x="1995068" y="2722"/>
                </a:cubicBezTo>
                <a:cubicBezTo>
                  <a:pt x="1604830" y="11763"/>
                  <a:pt x="1270141" y="154251"/>
                  <a:pt x="963616" y="456017"/>
                </a:cubicBezTo>
                <a:cubicBezTo>
                  <a:pt x="782150" y="612521"/>
                  <a:pt x="539869" y="799018"/>
                  <a:pt x="426175" y="1040957"/>
                </a:cubicBezTo>
                <a:cubicBezTo>
                  <a:pt x="67587" y="1588004"/>
                  <a:pt x="-85501" y="2576469"/>
                  <a:pt x="23094" y="3273501"/>
                </a:cubicBezTo>
                <a:cubicBezTo>
                  <a:pt x="7156" y="3730134"/>
                  <a:pt x="213988" y="4216062"/>
                  <a:pt x="446531" y="4569598"/>
                </a:cubicBezTo>
                <a:cubicBezTo>
                  <a:pt x="446465" y="4568972"/>
                  <a:pt x="446601" y="4568822"/>
                  <a:pt x="446531" y="4568242"/>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dwarsdoorde">
            <a:extLst>
              <a:ext uri="{FF2B5EF4-FFF2-40B4-BE49-F238E27FC236}">
                <a16:creationId xmlns:a16="http://schemas.microsoft.com/office/drawing/2014/main" id="{7088E224-0F6A-01B7-7114-2A010C77A8C6}"/>
              </a:ext>
            </a:extLst>
          </p:cNvPr>
          <p:cNvSpPr/>
          <p:nvPr/>
        </p:nvSpPr>
        <p:spPr>
          <a:xfrm>
            <a:off x="5649324" y="763383"/>
            <a:ext cx="4327735" cy="1360696"/>
          </a:xfrm>
          <a:prstGeom prst="roundRect">
            <a:avLst/>
          </a:prstGeom>
          <a:solidFill>
            <a:srgbClr val="C894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Dwars door de Maasvallei</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C8ABBB65-8FA5-F25C-7F31-ED64D53D55B4}"/>
              </a:ext>
            </a:extLst>
          </p:cNvPr>
          <p:cNvSpPr/>
          <p:nvPr/>
        </p:nvSpPr>
        <p:spPr>
          <a:xfrm>
            <a:off x="4184115" y="3222510"/>
            <a:ext cx="2544264" cy="2703098"/>
          </a:xfrm>
          <a:custGeom>
            <a:avLst/>
            <a:gdLst>
              <a:gd name="connsiteX0" fmla="*/ 202955 w 2544264"/>
              <a:gd name="connsiteY0" fmla="*/ 2076333 h 2703098"/>
              <a:gd name="connsiteX1" fmla="*/ 1804927 w 2544264"/>
              <a:gd name="connsiteY1" fmla="*/ 2611762 h 2703098"/>
              <a:gd name="connsiteX2" fmla="*/ 2477300 w 2544264"/>
              <a:gd name="connsiteY2" fmla="*/ 1085666 h 2703098"/>
              <a:gd name="connsiteX3" fmla="*/ 1664284 w 2544264"/>
              <a:gd name="connsiteY3" fmla="*/ 230089 h 2703098"/>
              <a:gd name="connsiteX4" fmla="*/ 906787 w 2544264"/>
              <a:gd name="connsiteY4" fmla="*/ 1237 h 2703098"/>
              <a:gd name="connsiteX5" fmla="*/ 437977 w 2544264"/>
              <a:gd name="connsiteY5" fmla="*/ 207266 h 2703098"/>
              <a:gd name="connsiteX6" fmla="*/ 193702 w 2544264"/>
              <a:gd name="connsiteY6" fmla="*/ 473130 h 2703098"/>
              <a:gd name="connsiteX7" fmla="*/ 10496 w 2544264"/>
              <a:gd name="connsiteY7" fmla="*/ 1487854 h 2703098"/>
              <a:gd name="connsiteX8" fmla="*/ 202955 w 2544264"/>
              <a:gd name="connsiteY8" fmla="*/ 2076949 h 2703098"/>
              <a:gd name="connsiteX9" fmla="*/ 202955 w 2544264"/>
              <a:gd name="connsiteY9" fmla="*/ 2076333 h 2703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4264" h="2703098" fill="none" extrusionOk="0">
                <a:moveTo>
                  <a:pt x="202955" y="2076333"/>
                </a:moveTo>
                <a:cubicBezTo>
                  <a:pt x="490801" y="2565662"/>
                  <a:pt x="1200742" y="2851917"/>
                  <a:pt x="1804927" y="2611762"/>
                </a:cubicBezTo>
                <a:cubicBezTo>
                  <a:pt x="2284286" y="2385244"/>
                  <a:pt x="2696065" y="1737860"/>
                  <a:pt x="2477300" y="1085666"/>
                </a:cubicBezTo>
                <a:cubicBezTo>
                  <a:pt x="2354717" y="694174"/>
                  <a:pt x="2014034" y="414251"/>
                  <a:pt x="1664284" y="230089"/>
                </a:cubicBezTo>
                <a:cubicBezTo>
                  <a:pt x="1420970" y="101270"/>
                  <a:pt x="1159167" y="-7499"/>
                  <a:pt x="906787" y="1237"/>
                </a:cubicBezTo>
                <a:cubicBezTo>
                  <a:pt x="721482" y="32256"/>
                  <a:pt x="551293" y="76190"/>
                  <a:pt x="437977" y="207266"/>
                </a:cubicBezTo>
                <a:cubicBezTo>
                  <a:pt x="338066" y="275495"/>
                  <a:pt x="267715" y="362860"/>
                  <a:pt x="193702" y="473130"/>
                </a:cubicBezTo>
                <a:cubicBezTo>
                  <a:pt x="50038" y="783142"/>
                  <a:pt x="-30155" y="1177919"/>
                  <a:pt x="10496" y="1487854"/>
                </a:cubicBezTo>
                <a:cubicBezTo>
                  <a:pt x="21492" y="1689040"/>
                  <a:pt x="62559" y="1897468"/>
                  <a:pt x="202955" y="2076949"/>
                </a:cubicBezTo>
                <a:cubicBezTo>
                  <a:pt x="202935" y="2076703"/>
                  <a:pt x="202930" y="2076535"/>
                  <a:pt x="202955" y="2076333"/>
                </a:cubicBezTo>
                <a:close/>
              </a:path>
              <a:path w="2544264" h="2703098" stroke="0" extrusionOk="0">
                <a:moveTo>
                  <a:pt x="202955" y="2076333"/>
                </a:moveTo>
                <a:cubicBezTo>
                  <a:pt x="504317" y="2711692"/>
                  <a:pt x="1210172" y="2951427"/>
                  <a:pt x="1804927" y="2611762"/>
                </a:cubicBezTo>
                <a:cubicBezTo>
                  <a:pt x="2388839" y="2399350"/>
                  <a:pt x="2716875" y="1623515"/>
                  <a:pt x="2477300" y="1085666"/>
                </a:cubicBezTo>
                <a:cubicBezTo>
                  <a:pt x="2355652" y="727426"/>
                  <a:pt x="2011109" y="448849"/>
                  <a:pt x="1664284" y="230089"/>
                </a:cubicBezTo>
                <a:cubicBezTo>
                  <a:pt x="1448374" y="94888"/>
                  <a:pt x="1134468" y="-588"/>
                  <a:pt x="906787" y="1237"/>
                </a:cubicBezTo>
                <a:cubicBezTo>
                  <a:pt x="725664" y="-15029"/>
                  <a:pt x="587191" y="59033"/>
                  <a:pt x="437977" y="207266"/>
                </a:cubicBezTo>
                <a:cubicBezTo>
                  <a:pt x="354503" y="283743"/>
                  <a:pt x="251770" y="368677"/>
                  <a:pt x="193702" y="473130"/>
                </a:cubicBezTo>
                <a:cubicBezTo>
                  <a:pt x="31004" y="720106"/>
                  <a:pt x="-41000" y="1172325"/>
                  <a:pt x="10496" y="1487854"/>
                </a:cubicBezTo>
                <a:cubicBezTo>
                  <a:pt x="27600" y="1695166"/>
                  <a:pt x="97201" y="1915779"/>
                  <a:pt x="202955" y="2076949"/>
                </a:cubicBezTo>
                <a:cubicBezTo>
                  <a:pt x="202997" y="2076843"/>
                  <a:pt x="202912" y="2076441"/>
                  <a:pt x="202955" y="207633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8D70D75B-0C9B-A28E-1EE5-51A1879C34FE}"/>
              </a:ext>
            </a:extLst>
          </p:cNvPr>
          <p:cNvSpPr/>
          <p:nvPr/>
        </p:nvSpPr>
        <p:spPr>
          <a:xfrm>
            <a:off x="2175094" y="-15433"/>
            <a:ext cx="2696610" cy="2805416"/>
          </a:xfrm>
          <a:custGeom>
            <a:avLst/>
            <a:gdLst>
              <a:gd name="connsiteX0" fmla="*/ 1329129 w 2696610"/>
              <a:gd name="connsiteY0" fmla="*/ 5083 h 2805416"/>
              <a:gd name="connsiteX1" fmla="*/ 138621 w 2696610"/>
              <a:gd name="connsiteY1" fmla="*/ 920784 h 2805416"/>
              <a:gd name="connsiteX2" fmla="*/ 20096 w 2696610"/>
              <a:gd name="connsiteY2" fmla="*/ 1772441 h 2805416"/>
              <a:gd name="connsiteX3" fmla="*/ 1035684 w 2696610"/>
              <a:gd name="connsiteY3" fmla="*/ 2782293 h 2805416"/>
              <a:gd name="connsiteX4" fmla="*/ 2385817 w 2696610"/>
              <a:gd name="connsiteY4" fmla="*/ 2264702 h 2805416"/>
              <a:gd name="connsiteX5" fmla="*/ 2662536 w 2696610"/>
              <a:gd name="connsiteY5" fmla="*/ 1660608 h 2805416"/>
              <a:gd name="connsiteX6" fmla="*/ 2658235 w 2696610"/>
              <a:gd name="connsiteY6" fmla="*/ 989127 h 2805416"/>
              <a:gd name="connsiteX7" fmla="*/ 2429309 w 2696610"/>
              <a:gd name="connsiteY7" fmla="*/ 549916 h 2805416"/>
              <a:gd name="connsiteX8" fmla="*/ 1992008 w 2696610"/>
              <a:gd name="connsiteY8" fmla="*/ 142248 h 2805416"/>
              <a:gd name="connsiteX9" fmla="*/ 1405597 w 2696610"/>
              <a:gd name="connsiteY9" fmla="*/ 304 h 2805416"/>
              <a:gd name="connsiteX10" fmla="*/ 1329129 w 2696610"/>
              <a:gd name="connsiteY10" fmla="*/ 5083 h 280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96610" h="2805416" fill="none" extrusionOk="0">
                <a:moveTo>
                  <a:pt x="1329129" y="5083"/>
                </a:moveTo>
                <a:cubicBezTo>
                  <a:pt x="755866" y="-5816"/>
                  <a:pt x="359332" y="426221"/>
                  <a:pt x="138621" y="920784"/>
                </a:cubicBezTo>
                <a:cubicBezTo>
                  <a:pt x="23921" y="1180536"/>
                  <a:pt x="-23461" y="1456340"/>
                  <a:pt x="20096" y="1772441"/>
                </a:cubicBezTo>
                <a:cubicBezTo>
                  <a:pt x="106788" y="2255364"/>
                  <a:pt x="597805" y="2740511"/>
                  <a:pt x="1035684" y="2782293"/>
                </a:cubicBezTo>
                <a:cubicBezTo>
                  <a:pt x="1477587" y="2855964"/>
                  <a:pt x="2040656" y="2694671"/>
                  <a:pt x="2385817" y="2264702"/>
                </a:cubicBezTo>
                <a:cubicBezTo>
                  <a:pt x="2524459" y="2128550"/>
                  <a:pt x="2600309" y="1880684"/>
                  <a:pt x="2662536" y="1660608"/>
                </a:cubicBezTo>
                <a:cubicBezTo>
                  <a:pt x="2694906" y="1420253"/>
                  <a:pt x="2709449" y="1212287"/>
                  <a:pt x="2658235" y="989127"/>
                </a:cubicBezTo>
                <a:cubicBezTo>
                  <a:pt x="2615692" y="825644"/>
                  <a:pt x="2498883" y="696750"/>
                  <a:pt x="2429309" y="549916"/>
                </a:cubicBezTo>
                <a:cubicBezTo>
                  <a:pt x="2340721" y="366848"/>
                  <a:pt x="2167828" y="223409"/>
                  <a:pt x="1992008" y="142248"/>
                </a:cubicBezTo>
                <a:cubicBezTo>
                  <a:pt x="1773786" y="36638"/>
                  <a:pt x="1605463" y="29984"/>
                  <a:pt x="1405597" y="304"/>
                </a:cubicBezTo>
                <a:cubicBezTo>
                  <a:pt x="1379014" y="1750"/>
                  <a:pt x="1357781" y="3476"/>
                  <a:pt x="1329129" y="5083"/>
                </a:cubicBezTo>
                <a:close/>
              </a:path>
              <a:path w="2696610" h="2805416" stroke="0" extrusionOk="0">
                <a:moveTo>
                  <a:pt x="1329129" y="5083"/>
                </a:moveTo>
                <a:cubicBezTo>
                  <a:pt x="764758" y="48663"/>
                  <a:pt x="292220" y="398237"/>
                  <a:pt x="138621" y="920784"/>
                </a:cubicBezTo>
                <a:cubicBezTo>
                  <a:pt x="-25874" y="1220110"/>
                  <a:pt x="-5410" y="1507840"/>
                  <a:pt x="20096" y="1772441"/>
                </a:cubicBezTo>
                <a:cubicBezTo>
                  <a:pt x="143466" y="2247978"/>
                  <a:pt x="561004" y="2678824"/>
                  <a:pt x="1035684" y="2782293"/>
                </a:cubicBezTo>
                <a:cubicBezTo>
                  <a:pt x="1567622" y="2848385"/>
                  <a:pt x="2016678" y="2587384"/>
                  <a:pt x="2385817" y="2264702"/>
                </a:cubicBezTo>
                <a:cubicBezTo>
                  <a:pt x="2543022" y="2084167"/>
                  <a:pt x="2647562" y="1902773"/>
                  <a:pt x="2662536" y="1660608"/>
                </a:cubicBezTo>
                <a:cubicBezTo>
                  <a:pt x="2682796" y="1436625"/>
                  <a:pt x="2718897" y="1196714"/>
                  <a:pt x="2658235" y="989127"/>
                </a:cubicBezTo>
                <a:cubicBezTo>
                  <a:pt x="2601523" y="809680"/>
                  <a:pt x="2512180" y="694243"/>
                  <a:pt x="2429309" y="549916"/>
                </a:cubicBezTo>
                <a:cubicBezTo>
                  <a:pt x="2344421" y="345359"/>
                  <a:pt x="2180049" y="242741"/>
                  <a:pt x="1992008" y="142248"/>
                </a:cubicBezTo>
                <a:cubicBezTo>
                  <a:pt x="1827240" y="36111"/>
                  <a:pt x="1598239" y="12816"/>
                  <a:pt x="1405597" y="304"/>
                </a:cubicBezTo>
                <a:cubicBezTo>
                  <a:pt x="1378724" y="826"/>
                  <a:pt x="1353123" y="-721"/>
                  <a:pt x="1329129" y="50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89C1C551-EFF7-D0C5-C805-F760DF9515C7}"/>
              </a:ext>
            </a:extLst>
          </p:cNvPr>
          <p:cNvSpPr/>
          <p:nvPr/>
        </p:nvSpPr>
        <p:spPr>
          <a:xfrm>
            <a:off x="4275817" y="3319937"/>
            <a:ext cx="2360860" cy="2508244"/>
          </a:xfrm>
          <a:custGeom>
            <a:avLst/>
            <a:gdLst>
              <a:gd name="connsiteX0" fmla="*/ 188325 w 2360860"/>
              <a:gd name="connsiteY0" fmla="*/ 1926659 h 2508244"/>
              <a:gd name="connsiteX1" fmla="*/ 1674818 w 2360860"/>
              <a:gd name="connsiteY1" fmla="*/ 2423492 h 2508244"/>
              <a:gd name="connsiteX2" fmla="*/ 2298723 w 2360860"/>
              <a:gd name="connsiteY2" fmla="*/ 1007405 h 2508244"/>
              <a:gd name="connsiteX3" fmla="*/ 1544314 w 2360860"/>
              <a:gd name="connsiteY3" fmla="*/ 213503 h 2508244"/>
              <a:gd name="connsiteX4" fmla="*/ 841421 w 2360860"/>
              <a:gd name="connsiteY4" fmla="*/ 1148 h 2508244"/>
              <a:gd name="connsiteX5" fmla="*/ 406405 w 2360860"/>
              <a:gd name="connsiteY5" fmla="*/ 192325 h 2508244"/>
              <a:gd name="connsiteX6" fmla="*/ 179739 w 2360860"/>
              <a:gd name="connsiteY6" fmla="*/ 439024 h 2508244"/>
              <a:gd name="connsiteX7" fmla="*/ 9740 w 2360860"/>
              <a:gd name="connsiteY7" fmla="*/ 1380601 h 2508244"/>
              <a:gd name="connsiteX8" fmla="*/ 188325 w 2360860"/>
              <a:gd name="connsiteY8" fmla="*/ 1927231 h 2508244"/>
              <a:gd name="connsiteX9" fmla="*/ 188325 w 2360860"/>
              <a:gd name="connsiteY9" fmla="*/ 1926659 h 250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60" h="2508244" fill="none" extrusionOk="0">
                <a:moveTo>
                  <a:pt x="188325" y="1926659"/>
                </a:moveTo>
                <a:cubicBezTo>
                  <a:pt x="431375" y="2350896"/>
                  <a:pt x="1107758" y="2646472"/>
                  <a:pt x="1674818" y="2423492"/>
                </a:cubicBezTo>
                <a:cubicBezTo>
                  <a:pt x="2144920" y="2209517"/>
                  <a:pt x="2500881" y="1596797"/>
                  <a:pt x="2298723" y="1007405"/>
                </a:cubicBezTo>
                <a:cubicBezTo>
                  <a:pt x="2185255" y="643889"/>
                  <a:pt x="1867807" y="391579"/>
                  <a:pt x="1544314" y="213503"/>
                </a:cubicBezTo>
                <a:cubicBezTo>
                  <a:pt x="1287323" y="106101"/>
                  <a:pt x="1069686" y="-4764"/>
                  <a:pt x="841421" y="1148"/>
                </a:cubicBezTo>
                <a:cubicBezTo>
                  <a:pt x="671453" y="25082"/>
                  <a:pt x="497803" y="61988"/>
                  <a:pt x="406405" y="192325"/>
                </a:cubicBezTo>
                <a:cubicBezTo>
                  <a:pt x="319903" y="261203"/>
                  <a:pt x="239590" y="341826"/>
                  <a:pt x="179739" y="439024"/>
                </a:cubicBezTo>
                <a:cubicBezTo>
                  <a:pt x="31968" y="714127"/>
                  <a:pt x="-43279" y="1132494"/>
                  <a:pt x="9740" y="1380601"/>
                </a:cubicBezTo>
                <a:cubicBezTo>
                  <a:pt x="11188" y="1562540"/>
                  <a:pt x="84210" y="1761167"/>
                  <a:pt x="188325" y="1927231"/>
                </a:cubicBezTo>
                <a:cubicBezTo>
                  <a:pt x="188341" y="1927051"/>
                  <a:pt x="188336" y="1926765"/>
                  <a:pt x="188325" y="1926659"/>
                </a:cubicBezTo>
                <a:close/>
              </a:path>
              <a:path w="2360860" h="2508244" stroke="0" extrusionOk="0">
                <a:moveTo>
                  <a:pt x="188325" y="1926659"/>
                </a:moveTo>
                <a:cubicBezTo>
                  <a:pt x="467843" y="2517063"/>
                  <a:pt x="1142164" y="2672380"/>
                  <a:pt x="1674818" y="2423492"/>
                </a:cubicBezTo>
                <a:cubicBezTo>
                  <a:pt x="2226957" y="2241114"/>
                  <a:pt x="2513624" y="1517498"/>
                  <a:pt x="2298723" y="1007405"/>
                </a:cubicBezTo>
                <a:cubicBezTo>
                  <a:pt x="2212853" y="699764"/>
                  <a:pt x="1865866" y="426780"/>
                  <a:pt x="1544314" y="213503"/>
                </a:cubicBezTo>
                <a:cubicBezTo>
                  <a:pt x="1372045" y="84614"/>
                  <a:pt x="1051584" y="-198"/>
                  <a:pt x="841421" y="1148"/>
                </a:cubicBezTo>
                <a:cubicBezTo>
                  <a:pt x="677289" y="7410"/>
                  <a:pt x="531634" y="69587"/>
                  <a:pt x="406405" y="192325"/>
                </a:cubicBezTo>
                <a:cubicBezTo>
                  <a:pt x="328872" y="263700"/>
                  <a:pt x="227738" y="337027"/>
                  <a:pt x="179739" y="439024"/>
                </a:cubicBezTo>
                <a:cubicBezTo>
                  <a:pt x="23423" y="699392"/>
                  <a:pt x="-39703" y="1088813"/>
                  <a:pt x="9740" y="1380601"/>
                </a:cubicBezTo>
                <a:cubicBezTo>
                  <a:pt x="20642" y="1573018"/>
                  <a:pt x="91421" y="1787580"/>
                  <a:pt x="188325" y="1927231"/>
                </a:cubicBezTo>
                <a:cubicBezTo>
                  <a:pt x="188348" y="1927141"/>
                  <a:pt x="188365" y="1926889"/>
                  <a:pt x="188325" y="1926659"/>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52EF18A7-80B8-714A-EC5F-8F9058C48CA2}"/>
              </a:ext>
            </a:extLst>
          </p:cNvPr>
          <p:cNvSpPr/>
          <p:nvPr/>
        </p:nvSpPr>
        <p:spPr>
          <a:xfrm>
            <a:off x="2272287" y="85683"/>
            <a:ext cx="2502224" cy="2603184"/>
          </a:xfrm>
          <a:custGeom>
            <a:avLst/>
            <a:gdLst>
              <a:gd name="connsiteX0" fmla="*/ 1233319 w 2502224"/>
              <a:gd name="connsiteY0" fmla="*/ 4717 h 2603184"/>
              <a:gd name="connsiteX1" fmla="*/ 128628 w 2502224"/>
              <a:gd name="connsiteY1" fmla="*/ 854408 h 2603184"/>
              <a:gd name="connsiteX2" fmla="*/ 18647 w 2502224"/>
              <a:gd name="connsiteY2" fmla="*/ 1644673 h 2603184"/>
              <a:gd name="connsiteX3" fmla="*/ 961026 w 2502224"/>
              <a:gd name="connsiteY3" fmla="*/ 2581728 h 2603184"/>
              <a:gd name="connsiteX4" fmla="*/ 2213835 w 2502224"/>
              <a:gd name="connsiteY4" fmla="*/ 2101448 h 2603184"/>
              <a:gd name="connsiteX5" fmla="*/ 2470606 w 2502224"/>
              <a:gd name="connsiteY5" fmla="*/ 1540900 h 2603184"/>
              <a:gd name="connsiteX6" fmla="*/ 2466615 w 2502224"/>
              <a:gd name="connsiteY6" fmla="*/ 917825 h 2603184"/>
              <a:gd name="connsiteX7" fmla="*/ 2254192 w 2502224"/>
              <a:gd name="connsiteY7" fmla="*/ 510274 h 2603184"/>
              <a:gd name="connsiteX8" fmla="*/ 1848414 w 2502224"/>
              <a:gd name="connsiteY8" fmla="*/ 131994 h 2603184"/>
              <a:gd name="connsiteX9" fmla="*/ 1304274 w 2502224"/>
              <a:gd name="connsiteY9" fmla="*/ 282 h 2603184"/>
              <a:gd name="connsiteX10" fmla="*/ 1233319 w 2502224"/>
              <a:gd name="connsiteY10" fmla="*/ 4717 h 260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2224" h="2603184" fill="none" extrusionOk="0">
                <a:moveTo>
                  <a:pt x="1233319" y="4717"/>
                </a:moveTo>
                <a:cubicBezTo>
                  <a:pt x="699559" y="-7599"/>
                  <a:pt x="340957" y="380345"/>
                  <a:pt x="128628" y="854408"/>
                </a:cubicBezTo>
                <a:cubicBezTo>
                  <a:pt x="41220" y="1061497"/>
                  <a:pt x="-27152" y="1370162"/>
                  <a:pt x="18647" y="1644673"/>
                </a:cubicBezTo>
                <a:cubicBezTo>
                  <a:pt x="89254" y="2058444"/>
                  <a:pt x="518608" y="2509785"/>
                  <a:pt x="961026" y="2581728"/>
                </a:cubicBezTo>
                <a:cubicBezTo>
                  <a:pt x="1395265" y="2660156"/>
                  <a:pt x="1900568" y="2493973"/>
                  <a:pt x="2213835" y="2101448"/>
                </a:cubicBezTo>
                <a:cubicBezTo>
                  <a:pt x="2342075" y="1958741"/>
                  <a:pt x="2423757" y="1744003"/>
                  <a:pt x="2470606" y="1540900"/>
                </a:cubicBezTo>
                <a:cubicBezTo>
                  <a:pt x="2508481" y="1329097"/>
                  <a:pt x="2520793" y="1146256"/>
                  <a:pt x="2466615" y="917825"/>
                </a:cubicBezTo>
                <a:cubicBezTo>
                  <a:pt x="2409697" y="767600"/>
                  <a:pt x="2309563" y="649518"/>
                  <a:pt x="2254192" y="510274"/>
                </a:cubicBezTo>
                <a:cubicBezTo>
                  <a:pt x="2185071" y="332270"/>
                  <a:pt x="2008238" y="184586"/>
                  <a:pt x="1848414" y="131994"/>
                </a:cubicBezTo>
                <a:cubicBezTo>
                  <a:pt x="1667462" y="39797"/>
                  <a:pt x="1490268" y="22147"/>
                  <a:pt x="1304274" y="282"/>
                </a:cubicBezTo>
                <a:cubicBezTo>
                  <a:pt x="1279682" y="1530"/>
                  <a:pt x="1259185" y="3056"/>
                  <a:pt x="1233319" y="4717"/>
                </a:cubicBezTo>
                <a:close/>
              </a:path>
              <a:path w="2502224" h="2603184" stroke="0" extrusionOk="0">
                <a:moveTo>
                  <a:pt x="1233319" y="4717"/>
                </a:moveTo>
                <a:cubicBezTo>
                  <a:pt x="702913" y="44023"/>
                  <a:pt x="314232" y="400769"/>
                  <a:pt x="128628" y="854408"/>
                </a:cubicBezTo>
                <a:cubicBezTo>
                  <a:pt x="-20899" y="1129907"/>
                  <a:pt x="-13509" y="1392225"/>
                  <a:pt x="18647" y="1644673"/>
                </a:cubicBezTo>
                <a:cubicBezTo>
                  <a:pt x="151376" y="2072611"/>
                  <a:pt x="546896" y="2478434"/>
                  <a:pt x="961026" y="2581728"/>
                </a:cubicBezTo>
                <a:cubicBezTo>
                  <a:pt x="1484259" y="2616049"/>
                  <a:pt x="1908590" y="2451098"/>
                  <a:pt x="2213835" y="2101448"/>
                </a:cubicBezTo>
                <a:cubicBezTo>
                  <a:pt x="2358191" y="1934252"/>
                  <a:pt x="2431561" y="1746278"/>
                  <a:pt x="2470606" y="1540900"/>
                </a:cubicBezTo>
                <a:cubicBezTo>
                  <a:pt x="2484371" y="1332357"/>
                  <a:pt x="2521561" y="1112018"/>
                  <a:pt x="2466615" y="917825"/>
                </a:cubicBezTo>
                <a:cubicBezTo>
                  <a:pt x="2417291" y="753948"/>
                  <a:pt x="2328799" y="647373"/>
                  <a:pt x="2254192" y="510274"/>
                </a:cubicBezTo>
                <a:cubicBezTo>
                  <a:pt x="2161842" y="343112"/>
                  <a:pt x="2042249" y="236310"/>
                  <a:pt x="1848414" y="131994"/>
                </a:cubicBezTo>
                <a:cubicBezTo>
                  <a:pt x="1705870" y="25610"/>
                  <a:pt x="1482161" y="13323"/>
                  <a:pt x="1304274" y="282"/>
                </a:cubicBezTo>
                <a:cubicBezTo>
                  <a:pt x="1279499" y="759"/>
                  <a:pt x="1255848" y="9"/>
                  <a:pt x="1233319" y="471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5" name="!!fotoaanbevolen_elemnt">
            <a:extLst>
              <a:ext uri="{FF2B5EF4-FFF2-40B4-BE49-F238E27FC236}">
                <a16:creationId xmlns:a16="http://schemas.microsoft.com/office/drawing/2014/main" id="{822DDAAA-8B73-95AD-96D9-3D9B521614D9}"/>
              </a:ext>
            </a:extLst>
          </p:cNvPr>
          <p:cNvSpPr/>
          <p:nvPr/>
        </p:nvSpPr>
        <p:spPr>
          <a:xfrm>
            <a:off x="7662351" y="2406064"/>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6" name="!!fotoaanbevolen">
            <a:extLst>
              <a:ext uri="{FF2B5EF4-FFF2-40B4-BE49-F238E27FC236}">
                <a16:creationId xmlns:a16="http://schemas.microsoft.com/office/drawing/2014/main" id="{B750EEF4-099A-9392-5996-BAEE0AA7549A}"/>
              </a:ext>
            </a:extLst>
          </p:cNvPr>
          <p:cNvSpPr/>
          <p:nvPr/>
        </p:nvSpPr>
        <p:spPr>
          <a:xfrm>
            <a:off x="7721258" y="2467349"/>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l="4497" t="2624" r="4497"/>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2" name="!!aanbevolendoormarc">
            <a:extLst>
              <a:ext uri="{FF2B5EF4-FFF2-40B4-BE49-F238E27FC236}">
                <a16:creationId xmlns:a16="http://schemas.microsoft.com/office/drawing/2014/main" id="{93FFC478-933C-748E-40A4-C6E1840AA49B}"/>
              </a:ext>
            </a:extLst>
          </p:cNvPr>
          <p:cNvGrpSpPr/>
          <p:nvPr/>
        </p:nvGrpSpPr>
        <p:grpSpPr>
          <a:xfrm>
            <a:off x="6107110" y="2467349"/>
            <a:ext cx="1887155" cy="637156"/>
            <a:chOff x="4862438" y="3014662"/>
            <a:chExt cx="2463714" cy="831818"/>
          </a:xfrm>
          <a:effectLst>
            <a:outerShdw blurRad="50800" dist="38100" dir="2700000" algn="tl" rotWithShape="0">
              <a:prstClr val="black">
                <a:alpha val="40000"/>
              </a:prstClr>
            </a:outerShdw>
          </a:effectLst>
        </p:grpSpPr>
        <p:sp>
          <p:nvSpPr>
            <p:cNvPr id="83" name="Vrije vorm: vorm 82">
              <a:extLst>
                <a:ext uri="{FF2B5EF4-FFF2-40B4-BE49-F238E27FC236}">
                  <a16:creationId xmlns:a16="http://schemas.microsoft.com/office/drawing/2014/main" id="{3FD5FE6C-18E3-5604-C2DC-4F9B2C7E85CB}"/>
                </a:ext>
              </a:extLst>
            </p:cNvPr>
            <p:cNvSpPr/>
            <p:nvPr/>
          </p:nvSpPr>
          <p:spPr>
            <a:xfrm>
              <a:off x="4862438" y="3014662"/>
              <a:ext cx="2463714" cy="831818"/>
            </a:xfrm>
            <a:custGeom>
              <a:avLst/>
              <a:gdLst>
                <a:gd name="connsiteX0" fmla="*/ 2447523 w 2463714"/>
                <a:gd name="connsiteY0" fmla="*/ 122587 h 831818"/>
                <a:gd name="connsiteX1" fmla="*/ 2385705 w 2463714"/>
                <a:gd name="connsiteY1" fmla="*/ 45053 h 831818"/>
                <a:gd name="connsiteX2" fmla="*/ 2285979 w 2463714"/>
                <a:gd name="connsiteY2" fmla="*/ 16288 h 831818"/>
                <a:gd name="connsiteX3" fmla="*/ 2233591 w 2463714"/>
                <a:gd name="connsiteY3" fmla="*/ 23813 h 831818"/>
                <a:gd name="connsiteX4" fmla="*/ 2172631 w 2463714"/>
                <a:gd name="connsiteY4" fmla="*/ 9525 h 831818"/>
                <a:gd name="connsiteX5" fmla="*/ 2109385 w 2463714"/>
                <a:gd name="connsiteY5" fmla="*/ 22384 h 831818"/>
                <a:gd name="connsiteX6" fmla="*/ 2080238 w 2463714"/>
                <a:gd name="connsiteY6" fmla="*/ 12192 h 831818"/>
                <a:gd name="connsiteX7" fmla="*/ 2028613 w 2463714"/>
                <a:gd name="connsiteY7" fmla="*/ 5620 h 831818"/>
                <a:gd name="connsiteX8" fmla="*/ 1951460 w 2463714"/>
                <a:gd name="connsiteY8" fmla="*/ 21622 h 831818"/>
                <a:gd name="connsiteX9" fmla="*/ 1889738 w 2463714"/>
                <a:gd name="connsiteY9" fmla="*/ 62579 h 831818"/>
                <a:gd name="connsiteX10" fmla="*/ 1879832 w 2463714"/>
                <a:gd name="connsiteY10" fmla="*/ 72962 h 831818"/>
                <a:gd name="connsiteX11" fmla="*/ 1859735 w 2463714"/>
                <a:gd name="connsiteY11" fmla="*/ 47530 h 831818"/>
                <a:gd name="connsiteX12" fmla="*/ 1754960 w 2463714"/>
                <a:gd name="connsiteY12" fmla="*/ 5144 h 831818"/>
                <a:gd name="connsiteX13" fmla="*/ 1724480 w 2463714"/>
                <a:gd name="connsiteY13" fmla="*/ 8192 h 831818"/>
                <a:gd name="connsiteX14" fmla="*/ 1721432 w 2463714"/>
                <a:gd name="connsiteY14" fmla="*/ 8858 h 831818"/>
                <a:gd name="connsiteX15" fmla="*/ 1684379 w 2463714"/>
                <a:gd name="connsiteY15" fmla="*/ 23813 h 831818"/>
                <a:gd name="connsiteX16" fmla="*/ 1592749 w 2463714"/>
                <a:gd name="connsiteY16" fmla="*/ 4382 h 831818"/>
                <a:gd name="connsiteX17" fmla="*/ 1589129 w 2463714"/>
                <a:gd name="connsiteY17" fmla="*/ 4382 h 831818"/>
                <a:gd name="connsiteX18" fmla="*/ 1522550 w 2463714"/>
                <a:gd name="connsiteY18" fmla="*/ 17145 h 831818"/>
                <a:gd name="connsiteX19" fmla="*/ 1500166 w 2463714"/>
                <a:gd name="connsiteY19" fmla="*/ 27241 h 831818"/>
                <a:gd name="connsiteX20" fmla="*/ 1425776 w 2463714"/>
                <a:gd name="connsiteY20" fmla="*/ 4763 h 831818"/>
                <a:gd name="connsiteX21" fmla="*/ 1351100 w 2463714"/>
                <a:gd name="connsiteY21" fmla="*/ 24003 h 831818"/>
                <a:gd name="connsiteX22" fmla="*/ 1283758 w 2463714"/>
                <a:gd name="connsiteY22" fmla="*/ 7906 h 831818"/>
                <a:gd name="connsiteX23" fmla="*/ 1260326 w 2463714"/>
                <a:gd name="connsiteY23" fmla="*/ 9525 h 831818"/>
                <a:gd name="connsiteX24" fmla="*/ 1217369 w 2463714"/>
                <a:gd name="connsiteY24" fmla="*/ 21050 h 831818"/>
                <a:gd name="connsiteX25" fmla="*/ 1191365 w 2463714"/>
                <a:gd name="connsiteY25" fmla="*/ 12097 h 831818"/>
                <a:gd name="connsiteX26" fmla="*/ 1139740 w 2463714"/>
                <a:gd name="connsiteY26" fmla="*/ 5525 h 831818"/>
                <a:gd name="connsiteX27" fmla="*/ 1062587 w 2463714"/>
                <a:gd name="connsiteY27" fmla="*/ 21527 h 831818"/>
                <a:gd name="connsiteX28" fmla="*/ 1013438 w 2463714"/>
                <a:gd name="connsiteY28" fmla="*/ 51149 h 831818"/>
                <a:gd name="connsiteX29" fmla="*/ 1002485 w 2463714"/>
                <a:gd name="connsiteY29" fmla="*/ 40958 h 831818"/>
                <a:gd name="connsiteX30" fmla="*/ 886946 w 2463714"/>
                <a:gd name="connsiteY30" fmla="*/ 0 h 831818"/>
                <a:gd name="connsiteX31" fmla="*/ 882374 w 2463714"/>
                <a:gd name="connsiteY31" fmla="*/ 0 h 831818"/>
                <a:gd name="connsiteX32" fmla="*/ 808556 w 2463714"/>
                <a:gd name="connsiteY32" fmla="*/ 15431 h 831818"/>
                <a:gd name="connsiteX33" fmla="*/ 777028 w 2463714"/>
                <a:gd name="connsiteY33" fmla="*/ 34385 h 831818"/>
                <a:gd name="connsiteX34" fmla="*/ 695684 w 2463714"/>
                <a:gd name="connsiteY34" fmla="*/ 16288 h 831818"/>
                <a:gd name="connsiteX35" fmla="*/ 643297 w 2463714"/>
                <a:gd name="connsiteY35" fmla="*/ 23813 h 831818"/>
                <a:gd name="connsiteX36" fmla="*/ 582337 w 2463714"/>
                <a:gd name="connsiteY36" fmla="*/ 9525 h 831818"/>
                <a:gd name="connsiteX37" fmla="*/ 518234 w 2463714"/>
                <a:gd name="connsiteY37" fmla="*/ 22670 h 831818"/>
                <a:gd name="connsiteX38" fmla="*/ 516900 w 2463714"/>
                <a:gd name="connsiteY38" fmla="*/ 23336 h 831818"/>
                <a:gd name="connsiteX39" fmla="*/ 431175 w 2463714"/>
                <a:gd name="connsiteY39" fmla="*/ 3524 h 831818"/>
                <a:gd name="connsiteX40" fmla="*/ 369548 w 2463714"/>
                <a:gd name="connsiteY40" fmla="*/ 11716 h 831818"/>
                <a:gd name="connsiteX41" fmla="*/ 312589 w 2463714"/>
                <a:gd name="connsiteY41" fmla="*/ 34766 h 831818"/>
                <a:gd name="connsiteX42" fmla="*/ 305921 w 2463714"/>
                <a:gd name="connsiteY42" fmla="*/ 39338 h 831818"/>
                <a:gd name="connsiteX43" fmla="*/ 276489 w 2463714"/>
                <a:gd name="connsiteY43" fmla="*/ 20288 h 831818"/>
                <a:gd name="connsiteX44" fmla="*/ 195050 w 2463714"/>
                <a:gd name="connsiteY44" fmla="*/ 2000 h 831818"/>
                <a:gd name="connsiteX45" fmla="*/ 70273 w 2463714"/>
                <a:gd name="connsiteY45" fmla="*/ 53054 h 831818"/>
                <a:gd name="connsiteX46" fmla="*/ 15885 w 2463714"/>
                <a:gd name="connsiteY46" fmla="*/ 176594 h 831818"/>
                <a:gd name="connsiteX47" fmla="*/ 14552 w 2463714"/>
                <a:gd name="connsiteY47" fmla="*/ 184404 h 831818"/>
                <a:gd name="connsiteX48" fmla="*/ 14552 w 2463714"/>
                <a:gd name="connsiteY48" fmla="*/ 185071 h 831818"/>
                <a:gd name="connsiteX49" fmla="*/ 10456 w 2463714"/>
                <a:gd name="connsiteY49" fmla="*/ 209645 h 831818"/>
                <a:gd name="connsiteX50" fmla="*/ 2455 w 2463714"/>
                <a:gd name="connsiteY50" fmla="*/ 267557 h 831818"/>
                <a:gd name="connsiteX51" fmla="*/ 264 w 2463714"/>
                <a:gd name="connsiteY51" fmla="*/ 304324 h 831818"/>
                <a:gd name="connsiteX52" fmla="*/ 7884 w 2463714"/>
                <a:gd name="connsiteY52" fmla="*/ 365760 h 831818"/>
                <a:gd name="connsiteX53" fmla="*/ 39031 w 2463714"/>
                <a:gd name="connsiteY53" fmla="*/ 423577 h 831818"/>
                <a:gd name="connsiteX54" fmla="*/ 13218 w 2463714"/>
                <a:gd name="connsiteY54" fmla="*/ 505206 h 831818"/>
                <a:gd name="connsiteX55" fmla="*/ 10932 w 2463714"/>
                <a:gd name="connsiteY55" fmla="*/ 635984 h 831818"/>
                <a:gd name="connsiteX56" fmla="*/ 20267 w 2463714"/>
                <a:gd name="connsiteY56" fmla="*/ 740378 h 831818"/>
                <a:gd name="connsiteX57" fmla="*/ 84179 w 2463714"/>
                <a:gd name="connsiteY57" fmla="*/ 814483 h 831818"/>
                <a:gd name="connsiteX58" fmla="*/ 155617 w 2463714"/>
                <a:gd name="connsiteY58" fmla="*/ 830390 h 831818"/>
                <a:gd name="connsiteX59" fmla="*/ 159522 w 2463714"/>
                <a:gd name="connsiteY59" fmla="*/ 830390 h 831818"/>
                <a:gd name="connsiteX60" fmla="*/ 244009 w 2463714"/>
                <a:gd name="connsiteY60" fmla="*/ 816388 h 831818"/>
                <a:gd name="connsiteX61" fmla="*/ 294301 w 2463714"/>
                <a:gd name="connsiteY61" fmla="*/ 790575 h 831818"/>
                <a:gd name="connsiteX62" fmla="*/ 366215 w 2463714"/>
                <a:gd name="connsiteY62" fmla="*/ 825056 h 831818"/>
                <a:gd name="connsiteX63" fmla="*/ 368310 w 2463714"/>
                <a:gd name="connsiteY63" fmla="*/ 825532 h 831818"/>
                <a:gd name="connsiteX64" fmla="*/ 415840 w 2463714"/>
                <a:gd name="connsiteY64" fmla="*/ 830294 h 831818"/>
                <a:gd name="connsiteX65" fmla="*/ 492135 w 2463714"/>
                <a:gd name="connsiteY65" fmla="*/ 814959 h 831818"/>
                <a:gd name="connsiteX66" fmla="*/ 528997 w 2463714"/>
                <a:gd name="connsiteY66" fmla="*/ 794195 h 831818"/>
                <a:gd name="connsiteX67" fmla="*/ 595958 w 2463714"/>
                <a:gd name="connsiteY67" fmla="*/ 824960 h 831818"/>
                <a:gd name="connsiteX68" fmla="*/ 598053 w 2463714"/>
                <a:gd name="connsiteY68" fmla="*/ 825437 h 831818"/>
                <a:gd name="connsiteX69" fmla="*/ 645583 w 2463714"/>
                <a:gd name="connsiteY69" fmla="*/ 830199 h 831818"/>
                <a:gd name="connsiteX70" fmla="*/ 721878 w 2463714"/>
                <a:gd name="connsiteY70" fmla="*/ 814864 h 831818"/>
                <a:gd name="connsiteX71" fmla="*/ 739595 w 2463714"/>
                <a:gd name="connsiteY71" fmla="*/ 806291 h 831818"/>
                <a:gd name="connsiteX72" fmla="*/ 745024 w 2463714"/>
                <a:gd name="connsiteY72" fmla="*/ 810006 h 831818"/>
                <a:gd name="connsiteX73" fmla="*/ 815699 w 2463714"/>
                <a:gd name="connsiteY73" fmla="*/ 829437 h 831818"/>
                <a:gd name="connsiteX74" fmla="*/ 875707 w 2463714"/>
                <a:gd name="connsiteY74" fmla="*/ 818674 h 831818"/>
                <a:gd name="connsiteX75" fmla="*/ 936572 w 2463714"/>
                <a:gd name="connsiteY75" fmla="*/ 831818 h 831818"/>
                <a:gd name="connsiteX76" fmla="*/ 994007 w 2463714"/>
                <a:gd name="connsiteY76" fmla="*/ 820007 h 831818"/>
                <a:gd name="connsiteX77" fmla="*/ 1023725 w 2463714"/>
                <a:gd name="connsiteY77" fmla="*/ 801529 h 831818"/>
                <a:gd name="connsiteX78" fmla="*/ 1026297 w 2463714"/>
                <a:gd name="connsiteY78" fmla="*/ 803529 h 831818"/>
                <a:gd name="connsiteX79" fmla="*/ 1086114 w 2463714"/>
                <a:gd name="connsiteY79" fmla="*/ 824960 h 831818"/>
                <a:gd name="connsiteX80" fmla="*/ 1090115 w 2463714"/>
                <a:gd name="connsiteY80" fmla="*/ 825532 h 831818"/>
                <a:gd name="connsiteX81" fmla="*/ 1104021 w 2463714"/>
                <a:gd name="connsiteY81" fmla="*/ 826294 h 831818"/>
                <a:gd name="connsiteX82" fmla="*/ 1106688 w 2463714"/>
                <a:gd name="connsiteY82" fmla="*/ 826294 h 831818"/>
                <a:gd name="connsiteX83" fmla="*/ 1164981 w 2463714"/>
                <a:gd name="connsiteY83" fmla="*/ 812483 h 831818"/>
                <a:gd name="connsiteX84" fmla="*/ 1168886 w 2463714"/>
                <a:gd name="connsiteY84" fmla="*/ 810387 h 831818"/>
                <a:gd name="connsiteX85" fmla="*/ 1228132 w 2463714"/>
                <a:gd name="connsiteY85" fmla="*/ 822770 h 831818"/>
                <a:gd name="connsiteX86" fmla="*/ 1280615 w 2463714"/>
                <a:gd name="connsiteY86" fmla="*/ 812387 h 831818"/>
                <a:gd name="connsiteX87" fmla="*/ 1341956 w 2463714"/>
                <a:gd name="connsiteY87" fmla="*/ 826675 h 831818"/>
                <a:gd name="connsiteX88" fmla="*/ 1404535 w 2463714"/>
                <a:gd name="connsiteY88" fmla="*/ 810959 h 831818"/>
                <a:gd name="connsiteX89" fmla="*/ 1417965 w 2463714"/>
                <a:gd name="connsiteY89" fmla="*/ 817055 h 831818"/>
                <a:gd name="connsiteX90" fmla="*/ 1481973 w 2463714"/>
                <a:gd name="connsiteY90" fmla="*/ 829437 h 831818"/>
                <a:gd name="connsiteX91" fmla="*/ 1540171 w 2463714"/>
                <a:gd name="connsiteY91" fmla="*/ 820769 h 831818"/>
                <a:gd name="connsiteX92" fmla="*/ 1552077 w 2463714"/>
                <a:gd name="connsiteY92" fmla="*/ 824579 h 831818"/>
                <a:gd name="connsiteX93" fmla="*/ 1593035 w 2463714"/>
                <a:gd name="connsiteY93" fmla="*/ 830199 h 831818"/>
                <a:gd name="connsiteX94" fmla="*/ 1641422 w 2463714"/>
                <a:gd name="connsiteY94" fmla="*/ 822484 h 831818"/>
                <a:gd name="connsiteX95" fmla="*/ 1685522 w 2463714"/>
                <a:gd name="connsiteY95" fmla="*/ 829437 h 831818"/>
                <a:gd name="connsiteX96" fmla="*/ 1745530 w 2463714"/>
                <a:gd name="connsiteY96" fmla="*/ 818674 h 831818"/>
                <a:gd name="connsiteX97" fmla="*/ 1806395 w 2463714"/>
                <a:gd name="connsiteY97" fmla="*/ 831818 h 831818"/>
                <a:gd name="connsiteX98" fmla="*/ 1863830 w 2463714"/>
                <a:gd name="connsiteY98" fmla="*/ 820007 h 831818"/>
                <a:gd name="connsiteX99" fmla="*/ 1884690 w 2463714"/>
                <a:gd name="connsiteY99" fmla="*/ 808292 h 831818"/>
                <a:gd name="connsiteX100" fmla="*/ 1893644 w 2463714"/>
                <a:gd name="connsiteY100" fmla="*/ 811625 h 831818"/>
                <a:gd name="connsiteX101" fmla="*/ 1979273 w 2463714"/>
                <a:gd name="connsiteY101" fmla="*/ 824675 h 831818"/>
                <a:gd name="connsiteX102" fmla="*/ 2055473 w 2463714"/>
                <a:gd name="connsiteY102" fmla="*/ 813340 h 831818"/>
                <a:gd name="connsiteX103" fmla="*/ 2157010 w 2463714"/>
                <a:gd name="connsiteY103" fmla="*/ 677418 h 831818"/>
                <a:gd name="connsiteX104" fmla="*/ 2157010 w 2463714"/>
                <a:gd name="connsiteY104" fmla="*/ 676370 h 831818"/>
                <a:gd name="connsiteX105" fmla="*/ 2145199 w 2463714"/>
                <a:gd name="connsiteY105" fmla="*/ 622649 h 831818"/>
                <a:gd name="connsiteX106" fmla="*/ 2123387 w 2463714"/>
                <a:gd name="connsiteY106" fmla="*/ 590360 h 831818"/>
                <a:gd name="connsiteX107" fmla="*/ 2141770 w 2463714"/>
                <a:gd name="connsiteY107" fmla="*/ 558356 h 831818"/>
                <a:gd name="connsiteX108" fmla="*/ 2152247 w 2463714"/>
                <a:gd name="connsiteY108" fmla="*/ 501110 h 831818"/>
                <a:gd name="connsiteX109" fmla="*/ 2145199 w 2463714"/>
                <a:gd name="connsiteY109" fmla="*/ 460058 h 831818"/>
                <a:gd name="connsiteX110" fmla="*/ 2184347 w 2463714"/>
                <a:gd name="connsiteY110" fmla="*/ 466344 h 831818"/>
                <a:gd name="connsiteX111" fmla="*/ 2252927 w 2463714"/>
                <a:gd name="connsiteY111" fmla="*/ 448723 h 831818"/>
                <a:gd name="connsiteX112" fmla="*/ 2320840 w 2463714"/>
                <a:gd name="connsiteY112" fmla="*/ 466344 h 831818"/>
                <a:gd name="connsiteX113" fmla="*/ 2444570 w 2463714"/>
                <a:gd name="connsiteY113" fmla="*/ 369284 h 831818"/>
                <a:gd name="connsiteX114" fmla="*/ 2463715 w 2463714"/>
                <a:gd name="connsiteY114" fmla="*/ 218504 h 831818"/>
                <a:gd name="connsiteX115" fmla="*/ 2463715 w 2463714"/>
                <a:gd name="connsiteY115" fmla="*/ 213646 h 831818"/>
                <a:gd name="connsiteX116" fmla="*/ 2447523 w 2463714"/>
                <a:gd name="connsiteY116" fmla="*/ 122396 h 83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463714" h="831818">
                  <a:moveTo>
                    <a:pt x="2447523" y="122587"/>
                  </a:moveTo>
                  <a:cubicBezTo>
                    <a:pt x="2434283" y="90107"/>
                    <a:pt x="2413518" y="64008"/>
                    <a:pt x="2385705" y="45053"/>
                  </a:cubicBezTo>
                  <a:cubicBezTo>
                    <a:pt x="2357606" y="26003"/>
                    <a:pt x="2324079" y="16288"/>
                    <a:pt x="2285979" y="16288"/>
                  </a:cubicBezTo>
                  <a:cubicBezTo>
                    <a:pt x="2268643" y="16288"/>
                    <a:pt x="2251117" y="18860"/>
                    <a:pt x="2233591" y="23813"/>
                  </a:cubicBezTo>
                  <a:cubicBezTo>
                    <a:pt x="2214827" y="14383"/>
                    <a:pt x="2194158" y="9525"/>
                    <a:pt x="2172631" y="9525"/>
                  </a:cubicBezTo>
                  <a:cubicBezTo>
                    <a:pt x="2148056" y="9525"/>
                    <a:pt x="2127387" y="13716"/>
                    <a:pt x="2109385" y="22384"/>
                  </a:cubicBezTo>
                  <a:cubicBezTo>
                    <a:pt x="2099860" y="18098"/>
                    <a:pt x="2090144" y="14669"/>
                    <a:pt x="2080238" y="12192"/>
                  </a:cubicBezTo>
                  <a:cubicBezTo>
                    <a:pt x="2062712" y="7811"/>
                    <a:pt x="2045377" y="5620"/>
                    <a:pt x="2028613" y="5620"/>
                  </a:cubicBezTo>
                  <a:cubicBezTo>
                    <a:pt x="2002229" y="5620"/>
                    <a:pt x="1976225" y="11049"/>
                    <a:pt x="1951460" y="21622"/>
                  </a:cubicBezTo>
                  <a:cubicBezTo>
                    <a:pt x="1927362" y="31909"/>
                    <a:pt x="1906598" y="45720"/>
                    <a:pt x="1889738" y="62579"/>
                  </a:cubicBezTo>
                  <a:cubicBezTo>
                    <a:pt x="1886214" y="66008"/>
                    <a:pt x="1882976" y="69533"/>
                    <a:pt x="1879832" y="72962"/>
                  </a:cubicBezTo>
                  <a:cubicBezTo>
                    <a:pt x="1874117" y="63818"/>
                    <a:pt x="1867450" y="55340"/>
                    <a:pt x="1859735" y="47530"/>
                  </a:cubicBezTo>
                  <a:cubicBezTo>
                    <a:pt x="1832017" y="19812"/>
                    <a:pt x="1795727" y="5144"/>
                    <a:pt x="1754960" y="5144"/>
                  </a:cubicBezTo>
                  <a:cubicBezTo>
                    <a:pt x="1744768" y="5144"/>
                    <a:pt x="1734481" y="6191"/>
                    <a:pt x="1724480" y="8192"/>
                  </a:cubicBezTo>
                  <a:lnTo>
                    <a:pt x="1721432" y="8858"/>
                  </a:lnTo>
                  <a:cubicBezTo>
                    <a:pt x="1707906" y="12002"/>
                    <a:pt x="1695524" y="17145"/>
                    <a:pt x="1684379" y="23813"/>
                  </a:cubicBezTo>
                  <a:cubicBezTo>
                    <a:pt x="1657900" y="10954"/>
                    <a:pt x="1627229" y="4382"/>
                    <a:pt x="1592749" y="4382"/>
                  </a:cubicBezTo>
                  <a:lnTo>
                    <a:pt x="1589129" y="4382"/>
                  </a:lnTo>
                  <a:cubicBezTo>
                    <a:pt x="1566365" y="4858"/>
                    <a:pt x="1544076" y="9144"/>
                    <a:pt x="1522550" y="17145"/>
                  </a:cubicBezTo>
                  <a:cubicBezTo>
                    <a:pt x="1514739" y="20098"/>
                    <a:pt x="1507310" y="23527"/>
                    <a:pt x="1500166" y="27241"/>
                  </a:cubicBezTo>
                  <a:cubicBezTo>
                    <a:pt x="1478258" y="12573"/>
                    <a:pt x="1452922" y="4763"/>
                    <a:pt x="1425776" y="4763"/>
                  </a:cubicBezTo>
                  <a:cubicBezTo>
                    <a:pt x="1398629" y="4763"/>
                    <a:pt x="1372912" y="11239"/>
                    <a:pt x="1351100" y="24003"/>
                  </a:cubicBezTo>
                  <a:cubicBezTo>
                    <a:pt x="1334050" y="14954"/>
                    <a:pt x="1311761" y="7906"/>
                    <a:pt x="1283758" y="7906"/>
                  </a:cubicBezTo>
                  <a:cubicBezTo>
                    <a:pt x="1277376" y="7906"/>
                    <a:pt x="1270423" y="8382"/>
                    <a:pt x="1260326" y="9525"/>
                  </a:cubicBezTo>
                  <a:cubicBezTo>
                    <a:pt x="1244896" y="11239"/>
                    <a:pt x="1230513" y="15145"/>
                    <a:pt x="1217369" y="21050"/>
                  </a:cubicBezTo>
                  <a:cubicBezTo>
                    <a:pt x="1208796" y="17431"/>
                    <a:pt x="1200128" y="14383"/>
                    <a:pt x="1191365" y="12097"/>
                  </a:cubicBezTo>
                  <a:cubicBezTo>
                    <a:pt x="1173839" y="7715"/>
                    <a:pt x="1156504" y="5525"/>
                    <a:pt x="1139740" y="5525"/>
                  </a:cubicBezTo>
                  <a:cubicBezTo>
                    <a:pt x="1113356" y="5525"/>
                    <a:pt x="1087352" y="10954"/>
                    <a:pt x="1062587" y="21527"/>
                  </a:cubicBezTo>
                  <a:cubicBezTo>
                    <a:pt x="1044204" y="29432"/>
                    <a:pt x="1027726" y="39338"/>
                    <a:pt x="1013438" y="51149"/>
                  </a:cubicBezTo>
                  <a:cubicBezTo>
                    <a:pt x="1010009" y="47625"/>
                    <a:pt x="1006390" y="44196"/>
                    <a:pt x="1002485" y="40958"/>
                  </a:cubicBezTo>
                  <a:cubicBezTo>
                    <a:pt x="971528" y="14859"/>
                    <a:pt x="932571" y="1048"/>
                    <a:pt x="886946" y="0"/>
                  </a:cubicBezTo>
                  <a:lnTo>
                    <a:pt x="882374" y="0"/>
                  </a:lnTo>
                  <a:cubicBezTo>
                    <a:pt x="855609" y="0"/>
                    <a:pt x="830749" y="5144"/>
                    <a:pt x="808556" y="15431"/>
                  </a:cubicBezTo>
                  <a:cubicBezTo>
                    <a:pt x="797126" y="20669"/>
                    <a:pt x="786648" y="27051"/>
                    <a:pt x="777028" y="34385"/>
                  </a:cubicBezTo>
                  <a:cubicBezTo>
                    <a:pt x="753025" y="22384"/>
                    <a:pt x="725783" y="16288"/>
                    <a:pt x="695684" y="16288"/>
                  </a:cubicBezTo>
                  <a:cubicBezTo>
                    <a:pt x="678349" y="16288"/>
                    <a:pt x="660823" y="18860"/>
                    <a:pt x="643297" y="23813"/>
                  </a:cubicBezTo>
                  <a:cubicBezTo>
                    <a:pt x="624533" y="14383"/>
                    <a:pt x="603863" y="9525"/>
                    <a:pt x="582337" y="9525"/>
                  </a:cubicBezTo>
                  <a:cubicBezTo>
                    <a:pt x="557381" y="9525"/>
                    <a:pt x="536426" y="13811"/>
                    <a:pt x="518234" y="22670"/>
                  </a:cubicBezTo>
                  <a:cubicBezTo>
                    <a:pt x="517757" y="22860"/>
                    <a:pt x="517376" y="23146"/>
                    <a:pt x="516900" y="23336"/>
                  </a:cubicBezTo>
                  <a:cubicBezTo>
                    <a:pt x="491087" y="10192"/>
                    <a:pt x="462417" y="3524"/>
                    <a:pt x="431175" y="3524"/>
                  </a:cubicBezTo>
                  <a:cubicBezTo>
                    <a:pt x="411363" y="3524"/>
                    <a:pt x="390599" y="6287"/>
                    <a:pt x="369548" y="11716"/>
                  </a:cubicBezTo>
                  <a:cubicBezTo>
                    <a:pt x="346974" y="17621"/>
                    <a:pt x="328400" y="25146"/>
                    <a:pt x="312589" y="34766"/>
                  </a:cubicBezTo>
                  <a:cubicBezTo>
                    <a:pt x="310208" y="36195"/>
                    <a:pt x="308112" y="37814"/>
                    <a:pt x="305921" y="39338"/>
                  </a:cubicBezTo>
                  <a:cubicBezTo>
                    <a:pt x="296873" y="32099"/>
                    <a:pt x="287157" y="25622"/>
                    <a:pt x="276489" y="20288"/>
                  </a:cubicBezTo>
                  <a:cubicBezTo>
                    <a:pt x="252200" y="8192"/>
                    <a:pt x="224864" y="2000"/>
                    <a:pt x="195050" y="2000"/>
                  </a:cubicBezTo>
                  <a:cubicBezTo>
                    <a:pt x="132185" y="2000"/>
                    <a:pt x="92466" y="29813"/>
                    <a:pt x="70273" y="53054"/>
                  </a:cubicBezTo>
                  <a:cubicBezTo>
                    <a:pt x="42841" y="81820"/>
                    <a:pt x="25029" y="122206"/>
                    <a:pt x="15885" y="176594"/>
                  </a:cubicBezTo>
                  <a:lnTo>
                    <a:pt x="14552" y="184404"/>
                  </a:lnTo>
                  <a:lnTo>
                    <a:pt x="14552" y="185071"/>
                  </a:lnTo>
                  <a:cubicBezTo>
                    <a:pt x="13694" y="190214"/>
                    <a:pt x="12361" y="198406"/>
                    <a:pt x="10456" y="209645"/>
                  </a:cubicBezTo>
                  <a:cubicBezTo>
                    <a:pt x="6455" y="233553"/>
                    <a:pt x="3884" y="252508"/>
                    <a:pt x="2455" y="267557"/>
                  </a:cubicBezTo>
                  <a:cubicBezTo>
                    <a:pt x="1121" y="281750"/>
                    <a:pt x="359" y="293846"/>
                    <a:pt x="264" y="304324"/>
                  </a:cubicBezTo>
                  <a:cubicBezTo>
                    <a:pt x="-879" y="324231"/>
                    <a:pt x="1693" y="344900"/>
                    <a:pt x="7884" y="365760"/>
                  </a:cubicBezTo>
                  <a:cubicBezTo>
                    <a:pt x="14552" y="388525"/>
                    <a:pt x="25029" y="407956"/>
                    <a:pt x="39031" y="423577"/>
                  </a:cubicBezTo>
                  <a:cubicBezTo>
                    <a:pt x="17600" y="454628"/>
                    <a:pt x="14456" y="490442"/>
                    <a:pt x="13218" y="505206"/>
                  </a:cubicBezTo>
                  <a:cubicBezTo>
                    <a:pt x="12266" y="517684"/>
                    <a:pt x="10932" y="544735"/>
                    <a:pt x="10932" y="635984"/>
                  </a:cubicBezTo>
                  <a:cubicBezTo>
                    <a:pt x="10932" y="687896"/>
                    <a:pt x="13694" y="718280"/>
                    <a:pt x="20267" y="740378"/>
                  </a:cubicBezTo>
                  <a:cubicBezTo>
                    <a:pt x="29601" y="772573"/>
                    <a:pt x="52366" y="798862"/>
                    <a:pt x="84179" y="814483"/>
                  </a:cubicBezTo>
                  <a:cubicBezTo>
                    <a:pt x="104563" y="824484"/>
                    <a:pt x="128375" y="829818"/>
                    <a:pt x="155617" y="830390"/>
                  </a:cubicBezTo>
                  <a:lnTo>
                    <a:pt x="159522" y="830390"/>
                  </a:lnTo>
                  <a:cubicBezTo>
                    <a:pt x="189335" y="830390"/>
                    <a:pt x="217815" y="825722"/>
                    <a:pt x="244009" y="816388"/>
                  </a:cubicBezTo>
                  <a:cubicBezTo>
                    <a:pt x="262202" y="810006"/>
                    <a:pt x="278966" y="801338"/>
                    <a:pt x="294301" y="790575"/>
                  </a:cubicBezTo>
                  <a:cubicBezTo>
                    <a:pt x="314494" y="806482"/>
                    <a:pt x="338592" y="818102"/>
                    <a:pt x="366215" y="825056"/>
                  </a:cubicBezTo>
                  <a:lnTo>
                    <a:pt x="368310" y="825532"/>
                  </a:lnTo>
                  <a:cubicBezTo>
                    <a:pt x="382312" y="828770"/>
                    <a:pt x="397838" y="830294"/>
                    <a:pt x="415840" y="830294"/>
                  </a:cubicBezTo>
                  <a:cubicBezTo>
                    <a:pt x="441843" y="830294"/>
                    <a:pt x="467561" y="825151"/>
                    <a:pt x="492135" y="814959"/>
                  </a:cubicBezTo>
                  <a:cubicBezTo>
                    <a:pt x="505280" y="809530"/>
                    <a:pt x="517567" y="802577"/>
                    <a:pt x="528997" y="794195"/>
                  </a:cubicBezTo>
                  <a:cubicBezTo>
                    <a:pt x="548142" y="808196"/>
                    <a:pt x="570526" y="818579"/>
                    <a:pt x="595958" y="824960"/>
                  </a:cubicBezTo>
                  <a:lnTo>
                    <a:pt x="598053" y="825437"/>
                  </a:lnTo>
                  <a:cubicBezTo>
                    <a:pt x="612055" y="828675"/>
                    <a:pt x="627581" y="830199"/>
                    <a:pt x="645583" y="830199"/>
                  </a:cubicBezTo>
                  <a:cubicBezTo>
                    <a:pt x="671586" y="830199"/>
                    <a:pt x="697304" y="825056"/>
                    <a:pt x="721878" y="814864"/>
                  </a:cubicBezTo>
                  <a:cubicBezTo>
                    <a:pt x="727974" y="812387"/>
                    <a:pt x="733880" y="809435"/>
                    <a:pt x="739595" y="806291"/>
                  </a:cubicBezTo>
                  <a:cubicBezTo>
                    <a:pt x="741404" y="807530"/>
                    <a:pt x="743214" y="808863"/>
                    <a:pt x="745024" y="810006"/>
                  </a:cubicBezTo>
                  <a:cubicBezTo>
                    <a:pt x="765693" y="822865"/>
                    <a:pt x="789410" y="829437"/>
                    <a:pt x="815699" y="829437"/>
                  </a:cubicBezTo>
                  <a:cubicBezTo>
                    <a:pt x="831606" y="829437"/>
                    <a:pt x="853609" y="828104"/>
                    <a:pt x="875707" y="818674"/>
                  </a:cubicBezTo>
                  <a:cubicBezTo>
                    <a:pt x="891137" y="826103"/>
                    <a:pt x="911235" y="831818"/>
                    <a:pt x="936572" y="831818"/>
                  </a:cubicBezTo>
                  <a:cubicBezTo>
                    <a:pt x="956574" y="831818"/>
                    <a:pt x="975815" y="827818"/>
                    <a:pt x="994007" y="820007"/>
                  </a:cubicBezTo>
                  <a:cubicBezTo>
                    <a:pt x="1004866" y="815340"/>
                    <a:pt x="1014772" y="809054"/>
                    <a:pt x="1023725" y="801529"/>
                  </a:cubicBezTo>
                  <a:cubicBezTo>
                    <a:pt x="1024583" y="802196"/>
                    <a:pt x="1025440" y="802958"/>
                    <a:pt x="1026297" y="803529"/>
                  </a:cubicBezTo>
                  <a:cubicBezTo>
                    <a:pt x="1042775" y="814578"/>
                    <a:pt x="1062397" y="821531"/>
                    <a:pt x="1086114" y="824960"/>
                  </a:cubicBezTo>
                  <a:lnTo>
                    <a:pt x="1090115" y="825532"/>
                  </a:lnTo>
                  <a:lnTo>
                    <a:pt x="1104021" y="826294"/>
                  </a:lnTo>
                  <a:lnTo>
                    <a:pt x="1106688" y="826294"/>
                  </a:lnTo>
                  <a:cubicBezTo>
                    <a:pt x="1127548" y="826294"/>
                    <a:pt x="1147169" y="821627"/>
                    <a:pt x="1164981" y="812483"/>
                  </a:cubicBezTo>
                  <a:cubicBezTo>
                    <a:pt x="1166315" y="811816"/>
                    <a:pt x="1167553" y="811149"/>
                    <a:pt x="1168886" y="810387"/>
                  </a:cubicBezTo>
                  <a:cubicBezTo>
                    <a:pt x="1184412" y="817531"/>
                    <a:pt x="1203938" y="822770"/>
                    <a:pt x="1228132" y="822770"/>
                  </a:cubicBezTo>
                  <a:cubicBezTo>
                    <a:pt x="1246991" y="822770"/>
                    <a:pt x="1264708" y="819245"/>
                    <a:pt x="1280615" y="812387"/>
                  </a:cubicBezTo>
                  <a:cubicBezTo>
                    <a:pt x="1298903" y="821722"/>
                    <a:pt x="1319762" y="826675"/>
                    <a:pt x="1341956" y="826675"/>
                  </a:cubicBezTo>
                  <a:cubicBezTo>
                    <a:pt x="1368626" y="826675"/>
                    <a:pt x="1389200" y="819626"/>
                    <a:pt x="1404535" y="810959"/>
                  </a:cubicBezTo>
                  <a:cubicBezTo>
                    <a:pt x="1408916" y="813149"/>
                    <a:pt x="1413298" y="815245"/>
                    <a:pt x="1417965" y="817055"/>
                  </a:cubicBezTo>
                  <a:cubicBezTo>
                    <a:pt x="1438444" y="825246"/>
                    <a:pt x="1459970" y="829437"/>
                    <a:pt x="1481973" y="829437"/>
                  </a:cubicBezTo>
                  <a:cubicBezTo>
                    <a:pt x="1503976" y="829437"/>
                    <a:pt x="1522645" y="826484"/>
                    <a:pt x="1540171" y="820769"/>
                  </a:cubicBezTo>
                  <a:cubicBezTo>
                    <a:pt x="1544076" y="822198"/>
                    <a:pt x="1547981" y="823436"/>
                    <a:pt x="1552077" y="824579"/>
                  </a:cubicBezTo>
                  <a:cubicBezTo>
                    <a:pt x="1565603" y="828294"/>
                    <a:pt x="1579414" y="830199"/>
                    <a:pt x="1593035" y="830199"/>
                  </a:cubicBezTo>
                  <a:cubicBezTo>
                    <a:pt x="1610084" y="830199"/>
                    <a:pt x="1626277" y="827532"/>
                    <a:pt x="1641422" y="822484"/>
                  </a:cubicBezTo>
                  <a:cubicBezTo>
                    <a:pt x="1655138" y="827056"/>
                    <a:pt x="1669901" y="829437"/>
                    <a:pt x="1685522" y="829437"/>
                  </a:cubicBezTo>
                  <a:cubicBezTo>
                    <a:pt x="1701143" y="829437"/>
                    <a:pt x="1723432" y="828104"/>
                    <a:pt x="1745530" y="818674"/>
                  </a:cubicBezTo>
                  <a:cubicBezTo>
                    <a:pt x="1760960" y="826103"/>
                    <a:pt x="1781058" y="831818"/>
                    <a:pt x="1806395" y="831818"/>
                  </a:cubicBezTo>
                  <a:cubicBezTo>
                    <a:pt x="1826397" y="831818"/>
                    <a:pt x="1845638" y="827818"/>
                    <a:pt x="1863830" y="820007"/>
                  </a:cubicBezTo>
                  <a:cubicBezTo>
                    <a:pt x="1871260" y="816769"/>
                    <a:pt x="1878213" y="812768"/>
                    <a:pt x="1884690" y="808292"/>
                  </a:cubicBezTo>
                  <a:cubicBezTo>
                    <a:pt x="1887643" y="809435"/>
                    <a:pt x="1890691" y="810673"/>
                    <a:pt x="1893644" y="811625"/>
                  </a:cubicBezTo>
                  <a:cubicBezTo>
                    <a:pt x="1919837" y="820293"/>
                    <a:pt x="1948603" y="824675"/>
                    <a:pt x="1979273" y="824675"/>
                  </a:cubicBezTo>
                  <a:cubicBezTo>
                    <a:pt x="2006896" y="824675"/>
                    <a:pt x="2032518" y="820865"/>
                    <a:pt x="2055473" y="813340"/>
                  </a:cubicBezTo>
                  <a:cubicBezTo>
                    <a:pt x="2117386" y="793528"/>
                    <a:pt x="2156343" y="741521"/>
                    <a:pt x="2157010" y="677418"/>
                  </a:cubicBezTo>
                  <a:lnTo>
                    <a:pt x="2157010" y="676370"/>
                  </a:lnTo>
                  <a:cubicBezTo>
                    <a:pt x="2157010" y="657892"/>
                    <a:pt x="2153009" y="639890"/>
                    <a:pt x="2145199" y="622649"/>
                  </a:cubicBezTo>
                  <a:cubicBezTo>
                    <a:pt x="2139675" y="610648"/>
                    <a:pt x="2132340" y="599789"/>
                    <a:pt x="2123387" y="590360"/>
                  </a:cubicBezTo>
                  <a:cubicBezTo>
                    <a:pt x="2130912" y="581025"/>
                    <a:pt x="2137103" y="570262"/>
                    <a:pt x="2141770" y="558356"/>
                  </a:cubicBezTo>
                  <a:cubicBezTo>
                    <a:pt x="2148723" y="540830"/>
                    <a:pt x="2152247" y="521589"/>
                    <a:pt x="2152247" y="501110"/>
                  </a:cubicBezTo>
                  <a:cubicBezTo>
                    <a:pt x="2152247" y="487013"/>
                    <a:pt x="2149771" y="473202"/>
                    <a:pt x="2145199" y="460058"/>
                  </a:cubicBezTo>
                  <a:cubicBezTo>
                    <a:pt x="2157963" y="464153"/>
                    <a:pt x="2171107" y="466344"/>
                    <a:pt x="2184347" y="466344"/>
                  </a:cubicBezTo>
                  <a:cubicBezTo>
                    <a:pt x="2209493" y="466344"/>
                    <a:pt x="2232829" y="460248"/>
                    <a:pt x="2252927" y="448723"/>
                  </a:cubicBezTo>
                  <a:cubicBezTo>
                    <a:pt x="2269119" y="458153"/>
                    <a:pt x="2291598" y="466344"/>
                    <a:pt x="2320840" y="466344"/>
                  </a:cubicBezTo>
                  <a:cubicBezTo>
                    <a:pt x="2341700" y="466344"/>
                    <a:pt x="2412089" y="459391"/>
                    <a:pt x="2444570" y="369284"/>
                  </a:cubicBezTo>
                  <a:cubicBezTo>
                    <a:pt x="2456667" y="335756"/>
                    <a:pt x="2462762" y="287846"/>
                    <a:pt x="2463715" y="218504"/>
                  </a:cubicBezTo>
                  <a:lnTo>
                    <a:pt x="2463715" y="213646"/>
                  </a:lnTo>
                  <a:cubicBezTo>
                    <a:pt x="2463715" y="179451"/>
                    <a:pt x="2458286" y="148781"/>
                    <a:pt x="2447523" y="122396"/>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4" name="Graphic 33">
              <a:extLst>
                <a:ext uri="{FF2B5EF4-FFF2-40B4-BE49-F238E27FC236}">
                  <a16:creationId xmlns:a16="http://schemas.microsoft.com/office/drawing/2014/main" id="{2CE972B0-C9EC-BBEE-FEBA-7729372ACAF0}"/>
                </a:ext>
              </a:extLst>
            </p:cNvPr>
            <p:cNvGrpSpPr/>
            <p:nvPr/>
          </p:nvGrpSpPr>
          <p:grpSpPr>
            <a:xfrm>
              <a:off x="4957735" y="3109912"/>
              <a:ext cx="2272977" cy="641508"/>
              <a:chOff x="4957735" y="3109912"/>
              <a:chExt cx="2272977" cy="641508"/>
            </a:xfrm>
            <a:solidFill>
              <a:srgbClr val="AC7F00"/>
            </a:solidFill>
          </p:grpSpPr>
          <p:sp>
            <p:nvSpPr>
              <p:cNvPr id="85" name="Vrije vorm: vorm 84">
                <a:extLst>
                  <a:ext uri="{FF2B5EF4-FFF2-40B4-BE49-F238E27FC236}">
                    <a16:creationId xmlns:a16="http://schemas.microsoft.com/office/drawing/2014/main" id="{ED76F994-62AD-3BCA-C59C-353733D08165}"/>
                  </a:ext>
                </a:extLst>
              </p:cNvPr>
              <p:cNvSpPr/>
              <p:nvPr/>
            </p:nvSpPr>
            <p:spPr>
              <a:xfrm>
                <a:off x="4957735" y="3111912"/>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59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253 h 275653"/>
                  <a:gd name="connsiteX39" fmla="*/ 121851 w 203671"/>
                  <a:gd name="connsiteY39" fmla="*/ 107156 h 275653"/>
                  <a:gd name="connsiteX40" fmla="*/ 116517 w 203671"/>
                  <a:gd name="connsiteY40" fmla="*/ 78772 h 275653"/>
                  <a:gd name="connsiteX41" fmla="*/ 102801 w 203671"/>
                  <a:gd name="connsiteY41" fmla="*/ 63913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6"/>
                      <a:pt x="202052" y="240602"/>
                      <a:pt x="198909" y="249079"/>
                    </a:cubicBezTo>
                    <a:cubicBezTo>
                      <a:pt x="195765" y="257556"/>
                      <a:pt x="191003" y="264128"/>
                      <a:pt x="184812" y="268700"/>
                    </a:cubicBezTo>
                    <a:cubicBezTo>
                      <a:pt x="178620" y="273368"/>
                      <a:pt x="170429" y="275654"/>
                      <a:pt x="160428" y="275654"/>
                    </a:cubicBezTo>
                    <a:cubicBezTo>
                      <a:pt x="152998" y="275654"/>
                      <a:pt x="146902" y="273463"/>
                      <a:pt x="141949" y="268891"/>
                    </a:cubicBezTo>
                    <a:cubicBezTo>
                      <a:pt x="137091" y="264414"/>
                      <a:pt x="133186" y="257937"/>
                      <a:pt x="130424" y="249460"/>
                    </a:cubicBezTo>
                    <a:cubicBezTo>
                      <a:pt x="127662" y="240982"/>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59"/>
                    </a:cubicBezTo>
                    <a:cubicBezTo>
                      <a:pt x="77655" y="210407"/>
                      <a:pt x="76512" y="215932"/>
                      <a:pt x="74417" y="226028"/>
                    </a:cubicBezTo>
                    <a:cubicBezTo>
                      <a:pt x="72321" y="236125"/>
                      <a:pt x="69845" y="244507"/>
                      <a:pt x="67083" y="251174"/>
                    </a:cubicBezTo>
                    <a:cubicBezTo>
                      <a:pt x="64320" y="257937"/>
                      <a:pt x="60606" y="263462"/>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579"/>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8015"/>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253"/>
                    </a:cubicBezTo>
                    <a:cubicBezTo>
                      <a:pt x="120423" y="118777"/>
                      <a:pt x="121851" y="114014"/>
                      <a:pt x="121851" y="107156"/>
                    </a:cubicBezTo>
                    <a:cubicBezTo>
                      <a:pt x="121851" y="98203"/>
                      <a:pt x="120042" y="88678"/>
                      <a:pt x="116517" y="78772"/>
                    </a:cubicBezTo>
                    <a:cubicBezTo>
                      <a:pt x="112898" y="68866"/>
                      <a:pt x="108421" y="63913"/>
                      <a:pt x="102801" y="6391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6" name="Vrije vorm: vorm 85">
                <a:extLst>
                  <a:ext uri="{FF2B5EF4-FFF2-40B4-BE49-F238E27FC236}">
                    <a16:creationId xmlns:a16="http://schemas.microsoft.com/office/drawing/2014/main" id="{F62ECC2F-7A0A-2C63-C208-BE8E26436ACA}"/>
                  </a:ext>
                </a:extLst>
              </p:cNvPr>
              <p:cNvSpPr/>
              <p:nvPr/>
            </p:nvSpPr>
            <p:spPr>
              <a:xfrm>
                <a:off x="5178932" y="3113531"/>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345"/>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024"/>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7" name="Vrije vorm: vorm 86">
                <a:extLst>
                  <a:ext uri="{FF2B5EF4-FFF2-40B4-BE49-F238E27FC236}">
                    <a16:creationId xmlns:a16="http://schemas.microsoft.com/office/drawing/2014/main" id="{42AB38D2-C1D1-575E-F401-BB9498B20E00}"/>
                  </a:ext>
                </a:extLst>
              </p:cNvPr>
              <p:cNvSpPr/>
              <p:nvPr/>
            </p:nvSpPr>
            <p:spPr>
              <a:xfrm>
                <a:off x="5409247"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218 h 266509"/>
                  <a:gd name="connsiteX18" fmla="*/ 6763 w 231171"/>
                  <a:gd name="connsiteY18" fmla="*/ 107347 h 266509"/>
                  <a:gd name="connsiteX19" fmla="*/ 0 w 231171"/>
                  <a:gd name="connsiteY19" fmla="*/ 10763 h 266509"/>
                  <a:gd name="connsiteX20" fmla="*/ 12859 w 231171"/>
                  <a:gd name="connsiteY20" fmla="*/ 3620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604"/>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218"/>
                    </a:cubicBezTo>
                    <a:cubicBezTo>
                      <a:pt x="11430" y="187643"/>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8" name="Vrije vorm: vorm 87">
                <a:extLst>
                  <a:ext uri="{FF2B5EF4-FFF2-40B4-BE49-F238E27FC236}">
                    <a16:creationId xmlns:a16="http://schemas.microsoft.com/office/drawing/2014/main" id="{F1285893-9646-0550-2B03-D0E6E5DDF362}"/>
                  </a:ext>
                </a:extLst>
              </p:cNvPr>
              <p:cNvSpPr/>
              <p:nvPr/>
            </p:nvSpPr>
            <p:spPr>
              <a:xfrm>
                <a:off x="5665945" y="3109912"/>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317"/>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9" name="Vrije vorm: vorm 88">
                <a:extLst>
                  <a:ext uri="{FF2B5EF4-FFF2-40B4-BE49-F238E27FC236}">
                    <a16:creationId xmlns:a16="http://schemas.microsoft.com/office/drawing/2014/main" id="{2A00E7D3-86A4-EA3B-09A1-C04BC3FAFAFF}"/>
                  </a:ext>
                </a:extLst>
              </p:cNvPr>
              <p:cNvSpPr/>
              <p:nvPr/>
            </p:nvSpPr>
            <p:spPr>
              <a:xfrm>
                <a:off x="5890354" y="3115436"/>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715 h 272669"/>
                  <a:gd name="connsiteX24" fmla="*/ 170497 w 200977"/>
                  <a:gd name="connsiteY24" fmla="*/ 17812 h 272669"/>
                  <a:gd name="connsiteX25" fmla="*/ 193262 w 200977"/>
                  <a:gd name="connsiteY25" fmla="*/ 44577 h 272669"/>
                  <a:gd name="connsiteX26" fmla="*/ 200977 w 200977"/>
                  <a:gd name="connsiteY26" fmla="*/ 78105 h 272669"/>
                  <a:gd name="connsiteX27" fmla="*/ 197358 w 200977"/>
                  <a:gd name="connsiteY27" fmla="*/ 103537 h 272669"/>
                  <a:gd name="connsiteX28" fmla="*/ 187071 w 200977"/>
                  <a:gd name="connsiteY28" fmla="*/ 126968 h 272669"/>
                  <a:gd name="connsiteX29" fmla="*/ 167830 w 200977"/>
                  <a:gd name="connsiteY29" fmla="*/ 146018 h 272669"/>
                  <a:gd name="connsiteX30" fmla="*/ 135064 w 200977"/>
                  <a:gd name="connsiteY30" fmla="*/ 163830 h 272669"/>
                  <a:gd name="connsiteX31" fmla="*/ 94964 w 200977"/>
                  <a:gd name="connsiteY31" fmla="*/ 173355 h 272669"/>
                  <a:gd name="connsiteX32" fmla="*/ 90392 w 200977"/>
                  <a:gd name="connsiteY32" fmla="*/ 175736 h 272669"/>
                  <a:gd name="connsiteX33" fmla="*/ 88582 w 200977"/>
                  <a:gd name="connsiteY33" fmla="*/ 180499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715"/>
                    </a:cubicBezTo>
                    <a:cubicBezTo>
                      <a:pt x="150400" y="6191"/>
                      <a:pt x="160496" y="10954"/>
                      <a:pt x="170497" y="17812"/>
                    </a:cubicBezTo>
                    <a:cubicBezTo>
                      <a:pt x="180499" y="24670"/>
                      <a:pt x="188119" y="33623"/>
                      <a:pt x="193262" y="44577"/>
                    </a:cubicBezTo>
                    <a:cubicBezTo>
                      <a:pt x="198406" y="55531"/>
                      <a:pt x="200977" y="66770"/>
                      <a:pt x="200977" y="78105"/>
                    </a:cubicBezTo>
                    <a:cubicBezTo>
                      <a:pt x="200977" y="85820"/>
                      <a:pt x="199834" y="94202"/>
                      <a:pt x="197358" y="103537"/>
                    </a:cubicBezTo>
                    <a:cubicBezTo>
                      <a:pt x="194977" y="112776"/>
                      <a:pt x="191548" y="120587"/>
                      <a:pt x="187071" y="126968"/>
                    </a:cubicBezTo>
                    <a:cubicBezTo>
                      <a:pt x="182880" y="132779"/>
                      <a:pt x="176403" y="139160"/>
                      <a:pt x="167830" y="146018"/>
                    </a:cubicBezTo>
                    <a:cubicBezTo>
                      <a:pt x="159258" y="152876"/>
                      <a:pt x="148304" y="158877"/>
                      <a:pt x="135064" y="163830"/>
                    </a:cubicBezTo>
                    <a:cubicBezTo>
                      <a:pt x="121825" y="168878"/>
                      <a:pt x="108490" y="172022"/>
                      <a:pt x="94964" y="173355"/>
                    </a:cubicBezTo>
                    <a:cubicBezTo>
                      <a:pt x="93154" y="173641"/>
                      <a:pt x="91630" y="174403"/>
                      <a:pt x="90392" y="175736"/>
                    </a:cubicBezTo>
                    <a:cubicBezTo>
                      <a:pt x="89154" y="177070"/>
                      <a:pt x="88582" y="178689"/>
                      <a:pt x="88582" y="180499"/>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7F60A126-B594-9C9F-B1A8-D507CCA1B8F6}"/>
                  </a:ext>
                </a:extLst>
              </p:cNvPr>
              <p:cNvSpPr/>
              <p:nvPr/>
            </p:nvSpPr>
            <p:spPr>
              <a:xfrm>
                <a:off x="6105715" y="3114674"/>
                <a:ext cx="227361" cy="270510"/>
              </a:xfrm>
              <a:custGeom>
                <a:avLst/>
                <a:gdLst>
                  <a:gd name="connsiteX0" fmla="*/ 3619 w 227361"/>
                  <a:gd name="connsiteY0" fmla="*/ 13526 h 270510"/>
                  <a:gd name="connsiteX1" fmla="*/ 12573 w 227361"/>
                  <a:gd name="connsiteY1" fmla="*/ 8191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8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1"/>
                    </a:cubicBezTo>
                    <a:cubicBezTo>
                      <a:pt x="16669" y="6191"/>
                      <a:pt x="21717" y="4858"/>
                      <a:pt x="27622"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344"/>
                      <a:pt x="100679" y="109347"/>
                    </a:cubicBezTo>
                    <a:cubicBezTo>
                      <a:pt x="106489"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381"/>
                      <a:pt x="170879" y="0"/>
                      <a:pt x="182213" y="0"/>
                    </a:cubicBezTo>
                    <a:cubicBezTo>
                      <a:pt x="192500" y="0"/>
                      <a:pt x="201454" y="3524"/>
                      <a:pt x="208979" y="10478"/>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653"/>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716"/>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369941BD-8E3F-AF08-6F7F-38A7DB7E5001}"/>
                  </a:ext>
                </a:extLst>
              </p:cNvPr>
              <p:cNvSpPr/>
              <p:nvPr/>
            </p:nvSpPr>
            <p:spPr>
              <a:xfrm>
                <a:off x="6348983" y="311419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D39849F1-85DC-6ADE-624C-BA4780C5EBC6}"/>
                  </a:ext>
                </a:extLst>
              </p:cNvPr>
              <p:cNvSpPr/>
              <p:nvPr/>
            </p:nvSpPr>
            <p:spPr>
              <a:xfrm>
                <a:off x="6585489" y="311515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49 h 272510"/>
                  <a:gd name="connsiteX4" fmla="*/ 84201 w 189357"/>
                  <a:gd name="connsiteY4" fmla="*/ 63436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1072"/>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3"/>
                      <a:pt x="189357" y="216122"/>
                    </a:cubicBezTo>
                    <a:cubicBezTo>
                      <a:pt x="189357" y="235172"/>
                      <a:pt x="181642" y="249269"/>
                      <a:pt x="166116" y="258604"/>
                    </a:cubicBezTo>
                    <a:cubicBezTo>
                      <a:pt x="150686" y="267843"/>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3" name="Vrije vorm: vorm 92">
                <a:extLst>
                  <a:ext uri="{FF2B5EF4-FFF2-40B4-BE49-F238E27FC236}">
                    <a16:creationId xmlns:a16="http://schemas.microsoft.com/office/drawing/2014/main" id="{AD5B3F52-1EAF-A5AB-E21C-908CDBC38AF6}"/>
                  </a:ext>
                </a:extLst>
              </p:cNvPr>
              <p:cNvSpPr/>
              <p:nvPr/>
            </p:nvSpPr>
            <p:spPr>
              <a:xfrm>
                <a:off x="6779132" y="3115436"/>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715 h 272669"/>
                  <a:gd name="connsiteX24" fmla="*/ 170497 w 200977"/>
                  <a:gd name="connsiteY24" fmla="*/ 17812 h 272669"/>
                  <a:gd name="connsiteX25" fmla="*/ 193262 w 200977"/>
                  <a:gd name="connsiteY25" fmla="*/ 44577 h 272669"/>
                  <a:gd name="connsiteX26" fmla="*/ 200978 w 200977"/>
                  <a:gd name="connsiteY26" fmla="*/ 78105 h 272669"/>
                  <a:gd name="connsiteX27" fmla="*/ 197358 w 200977"/>
                  <a:gd name="connsiteY27" fmla="*/ 103537 h 272669"/>
                  <a:gd name="connsiteX28" fmla="*/ 187071 w 200977"/>
                  <a:gd name="connsiteY28" fmla="*/ 126968 h 272669"/>
                  <a:gd name="connsiteX29" fmla="*/ 167830 w 200977"/>
                  <a:gd name="connsiteY29" fmla="*/ 146018 h 272669"/>
                  <a:gd name="connsiteX30" fmla="*/ 135064 w 200977"/>
                  <a:gd name="connsiteY30" fmla="*/ 163830 h 272669"/>
                  <a:gd name="connsiteX31" fmla="*/ 94964 w 200977"/>
                  <a:gd name="connsiteY31" fmla="*/ 173355 h 272669"/>
                  <a:gd name="connsiteX32" fmla="*/ 90392 w 200977"/>
                  <a:gd name="connsiteY32" fmla="*/ 175736 h 272669"/>
                  <a:gd name="connsiteX33" fmla="*/ 88583 w 200977"/>
                  <a:gd name="connsiteY33" fmla="*/ 180499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715"/>
                    </a:cubicBezTo>
                    <a:cubicBezTo>
                      <a:pt x="150400" y="6191"/>
                      <a:pt x="160496" y="10954"/>
                      <a:pt x="170497" y="17812"/>
                    </a:cubicBezTo>
                    <a:cubicBezTo>
                      <a:pt x="180499" y="24670"/>
                      <a:pt x="188119" y="33623"/>
                      <a:pt x="193262" y="44577"/>
                    </a:cubicBezTo>
                    <a:cubicBezTo>
                      <a:pt x="198406" y="55531"/>
                      <a:pt x="200978" y="66770"/>
                      <a:pt x="200978" y="78105"/>
                    </a:cubicBezTo>
                    <a:cubicBezTo>
                      <a:pt x="200978" y="85820"/>
                      <a:pt x="199834" y="94202"/>
                      <a:pt x="197358" y="103537"/>
                    </a:cubicBezTo>
                    <a:cubicBezTo>
                      <a:pt x="194977" y="112776"/>
                      <a:pt x="191548" y="120587"/>
                      <a:pt x="187071" y="126968"/>
                    </a:cubicBezTo>
                    <a:cubicBezTo>
                      <a:pt x="182880" y="132779"/>
                      <a:pt x="176403" y="139160"/>
                      <a:pt x="167830" y="146018"/>
                    </a:cubicBezTo>
                    <a:cubicBezTo>
                      <a:pt x="159258" y="152876"/>
                      <a:pt x="148304" y="158877"/>
                      <a:pt x="135064" y="163830"/>
                    </a:cubicBezTo>
                    <a:cubicBezTo>
                      <a:pt x="121825" y="168878"/>
                      <a:pt x="108490" y="172022"/>
                      <a:pt x="94964" y="173355"/>
                    </a:cubicBezTo>
                    <a:cubicBezTo>
                      <a:pt x="93154" y="173641"/>
                      <a:pt x="91630" y="174403"/>
                      <a:pt x="90392" y="175736"/>
                    </a:cubicBezTo>
                    <a:cubicBezTo>
                      <a:pt x="89154" y="177070"/>
                      <a:pt x="88583" y="178689"/>
                      <a:pt x="88583" y="180499"/>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D304C27C-4078-7BA1-777F-9AB4161E7565}"/>
                  </a:ext>
                </a:extLst>
              </p:cNvPr>
              <p:cNvSpPr/>
              <p:nvPr/>
            </p:nvSpPr>
            <p:spPr>
              <a:xfrm>
                <a:off x="6999541"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218 h 266509"/>
                  <a:gd name="connsiteX18" fmla="*/ 6763 w 231171"/>
                  <a:gd name="connsiteY18" fmla="*/ 107347 h 266509"/>
                  <a:gd name="connsiteX19" fmla="*/ 0 w 231171"/>
                  <a:gd name="connsiteY19" fmla="*/ 10763 h 266509"/>
                  <a:gd name="connsiteX20" fmla="*/ 12859 w 231171"/>
                  <a:gd name="connsiteY20" fmla="*/ 3620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604"/>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218"/>
                    </a:cubicBezTo>
                    <a:cubicBezTo>
                      <a:pt x="11430" y="187643"/>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5" name="Vrije vorm: vorm 94">
                <a:extLst>
                  <a:ext uri="{FF2B5EF4-FFF2-40B4-BE49-F238E27FC236}">
                    <a16:creationId xmlns:a16="http://schemas.microsoft.com/office/drawing/2014/main" id="{428701D3-1DF6-021B-F4EF-714703BB7BF1}"/>
                  </a:ext>
                </a:extLst>
              </p:cNvPr>
              <p:cNvSpPr/>
              <p:nvPr/>
            </p:nvSpPr>
            <p:spPr>
              <a:xfrm>
                <a:off x="4968715" y="347662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795C8A3A-FE53-96CA-6814-9D1E6B56A8E5}"/>
                  </a:ext>
                </a:extLst>
              </p:cNvPr>
              <p:cNvSpPr/>
              <p:nvPr/>
            </p:nvSpPr>
            <p:spPr>
              <a:xfrm>
                <a:off x="5174265" y="347614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7" name="Vrije vorm: vorm 96">
                <a:extLst>
                  <a:ext uri="{FF2B5EF4-FFF2-40B4-BE49-F238E27FC236}">
                    <a16:creationId xmlns:a16="http://schemas.microsoft.com/office/drawing/2014/main" id="{426B475A-D4FD-C6EB-8A13-18DDB323DA6B}"/>
                  </a:ext>
                </a:extLst>
              </p:cNvPr>
              <p:cNvSpPr/>
              <p:nvPr/>
            </p:nvSpPr>
            <p:spPr>
              <a:xfrm>
                <a:off x="5403913" y="347614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8" name="Vrije vorm: vorm 97">
                <a:extLst>
                  <a:ext uri="{FF2B5EF4-FFF2-40B4-BE49-F238E27FC236}">
                    <a16:creationId xmlns:a16="http://schemas.microsoft.com/office/drawing/2014/main" id="{ADD209B4-ECA9-FBFB-8ECB-46E3AD109F40}"/>
                  </a:ext>
                </a:extLst>
              </p:cNvPr>
              <p:cNvSpPr/>
              <p:nvPr/>
            </p:nvSpPr>
            <p:spPr>
              <a:xfrm>
                <a:off x="5642704"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546"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166"/>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9" name="Vrije vorm: vorm 98">
                <a:extLst>
                  <a:ext uri="{FF2B5EF4-FFF2-40B4-BE49-F238E27FC236}">
                    <a16:creationId xmlns:a16="http://schemas.microsoft.com/office/drawing/2014/main" id="{1F341E35-E5B8-65E0-1D0D-80C5501E1CF9}"/>
                  </a:ext>
                </a:extLst>
              </p:cNvPr>
              <p:cNvSpPr/>
              <p:nvPr/>
            </p:nvSpPr>
            <p:spPr>
              <a:xfrm>
                <a:off x="5913024" y="3480815"/>
                <a:ext cx="338804" cy="265461"/>
              </a:xfrm>
              <a:custGeom>
                <a:avLst/>
                <a:gdLst>
                  <a:gd name="connsiteX0" fmla="*/ 291465 w 338804"/>
                  <a:gd name="connsiteY0" fmla="*/ 265462 h 265461"/>
                  <a:gd name="connsiteX1" fmla="*/ 264700 w 338804"/>
                  <a:gd name="connsiteY1" fmla="*/ 254508 h 265461"/>
                  <a:gd name="connsiteX2" fmla="*/ 255365 w 338804"/>
                  <a:gd name="connsiteY2" fmla="*/ 226981 h 265461"/>
                  <a:gd name="connsiteX3" fmla="*/ 257747 w 338804"/>
                  <a:gd name="connsiteY3" fmla="*/ 168688 h 265461"/>
                  <a:gd name="connsiteX4" fmla="*/ 257747 w 338804"/>
                  <a:gd name="connsiteY4" fmla="*/ 156020 h 265461"/>
                  <a:gd name="connsiteX5" fmla="*/ 255937 w 338804"/>
                  <a:gd name="connsiteY5" fmla="*/ 129064 h 265461"/>
                  <a:gd name="connsiteX6" fmla="*/ 249745 w 338804"/>
                  <a:gd name="connsiteY6" fmla="*/ 111062 h 265461"/>
                  <a:gd name="connsiteX7" fmla="*/ 237077 w 338804"/>
                  <a:gd name="connsiteY7" fmla="*/ 104108 h 265461"/>
                  <a:gd name="connsiteX8" fmla="*/ 225552 w 338804"/>
                  <a:gd name="connsiteY8" fmla="*/ 108109 h 265461"/>
                  <a:gd name="connsiteX9" fmla="*/ 217265 w 338804"/>
                  <a:gd name="connsiteY9" fmla="*/ 122396 h 265461"/>
                  <a:gd name="connsiteX10" fmla="*/ 214122 w 338804"/>
                  <a:gd name="connsiteY10" fmla="*/ 166021 h 265461"/>
                  <a:gd name="connsiteX11" fmla="*/ 214122 w 338804"/>
                  <a:gd name="connsiteY11" fmla="*/ 187833 h 265461"/>
                  <a:gd name="connsiteX12" fmla="*/ 212122 w 338804"/>
                  <a:gd name="connsiteY12" fmla="*/ 227076 h 265461"/>
                  <a:gd name="connsiteX13" fmla="*/ 202978 w 338804"/>
                  <a:gd name="connsiteY13" fmla="*/ 250889 h 265461"/>
                  <a:gd name="connsiteX14" fmla="*/ 177546 w 338804"/>
                  <a:gd name="connsiteY14" fmla="*/ 261557 h 265461"/>
                  <a:gd name="connsiteX15" fmla="*/ 150019 w 338804"/>
                  <a:gd name="connsiteY15" fmla="*/ 251841 h 265461"/>
                  <a:gd name="connsiteX16" fmla="*/ 140303 w 338804"/>
                  <a:gd name="connsiteY16" fmla="*/ 222695 h 265461"/>
                  <a:gd name="connsiteX17" fmla="*/ 139160 w 338804"/>
                  <a:gd name="connsiteY17" fmla="*/ 189738 h 265461"/>
                  <a:gd name="connsiteX18" fmla="*/ 139541 w 338804"/>
                  <a:gd name="connsiteY18" fmla="*/ 154019 h 265461"/>
                  <a:gd name="connsiteX19" fmla="*/ 133826 w 338804"/>
                  <a:gd name="connsiteY19" fmla="*/ 109823 h 265461"/>
                  <a:gd name="connsiteX20" fmla="*/ 116205 w 338804"/>
                  <a:gd name="connsiteY20" fmla="*/ 98965 h 265461"/>
                  <a:gd name="connsiteX21" fmla="*/ 96583 w 338804"/>
                  <a:gd name="connsiteY21" fmla="*/ 109823 h 265461"/>
                  <a:gd name="connsiteX22" fmla="*/ 90011 w 338804"/>
                  <a:gd name="connsiteY22" fmla="*/ 152876 h 265461"/>
                  <a:gd name="connsiteX23" fmla="*/ 91154 w 338804"/>
                  <a:gd name="connsiteY23" fmla="*/ 204407 h 265461"/>
                  <a:gd name="connsiteX24" fmla="*/ 88392 w 338804"/>
                  <a:gd name="connsiteY24" fmla="*/ 234505 h 265461"/>
                  <a:gd name="connsiteX25" fmla="*/ 81248 w 338804"/>
                  <a:gd name="connsiteY25" fmla="*/ 252508 h 265461"/>
                  <a:gd name="connsiteX26" fmla="*/ 70771 w 338804"/>
                  <a:gd name="connsiteY26" fmla="*/ 261842 h 265461"/>
                  <a:gd name="connsiteX27" fmla="*/ 56293 w 338804"/>
                  <a:gd name="connsiteY27" fmla="*/ 264986 h 265461"/>
                  <a:gd name="connsiteX28" fmla="*/ 49149 w 338804"/>
                  <a:gd name="connsiteY28" fmla="*/ 264605 h 265461"/>
                  <a:gd name="connsiteX29" fmla="*/ 28765 w 338804"/>
                  <a:gd name="connsiteY29" fmla="*/ 258223 h 265461"/>
                  <a:gd name="connsiteX30" fmla="*/ 19050 w 338804"/>
                  <a:gd name="connsiteY30" fmla="*/ 247078 h 265461"/>
                  <a:gd name="connsiteX31" fmla="*/ 12097 w 338804"/>
                  <a:gd name="connsiteY31" fmla="*/ 215170 h 265461"/>
                  <a:gd name="connsiteX32" fmla="*/ 11525 w 338804"/>
                  <a:gd name="connsiteY32" fmla="*/ 195167 h 265461"/>
                  <a:gd name="connsiteX33" fmla="*/ 9525 w 338804"/>
                  <a:gd name="connsiteY33" fmla="*/ 154305 h 265461"/>
                  <a:gd name="connsiteX34" fmla="*/ 4953 w 338804"/>
                  <a:gd name="connsiteY34" fmla="*/ 75152 h 265461"/>
                  <a:gd name="connsiteX35" fmla="*/ 0 w 338804"/>
                  <a:gd name="connsiteY35" fmla="*/ 16669 h 265461"/>
                  <a:gd name="connsiteX36" fmla="*/ 16669 w 338804"/>
                  <a:gd name="connsiteY36" fmla="*/ 4382 h 265461"/>
                  <a:gd name="connsiteX37" fmla="*/ 37338 w 338804"/>
                  <a:gd name="connsiteY37" fmla="*/ 0 h 265461"/>
                  <a:gd name="connsiteX38" fmla="*/ 64675 w 338804"/>
                  <a:gd name="connsiteY38" fmla="*/ 10097 h 265461"/>
                  <a:gd name="connsiteX39" fmla="*/ 78962 w 338804"/>
                  <a:gd name="connsiteY39" fmla="*/ 37243 h 265461"/>
                  <a:gd name="connsiteX40" fmla="*/ 138875 w 338804"/>
                  <a:gd name="connsiteY40" fmla="*/ 9906 h 265461"/>
                  <a:gd name="connsiteX41" fmla="*/ 160496 w 338804"/>
                  <a:gd name="connsiteY41" fmla="*/ 13716 h 265461"/>
                  <a:gd name="connsiteX42" fmla="*/ 181927 w 338804"/>
                  <a:gd name="connsiteY42" fmla="*/ 26003 h 265461"/>
                  <a:gd name="connsiteX43" fmla="*/ 194405 w 338804"/>
                  <a:gd name="connsiteY43" fmla="*/ 42482 h 265461"/>
                  <a:gd name="connsiteX44" fmla="*/ 225171 w 338804"/>
                  <a:gd name="connsiteY44" fmla="*/ 13907 h 265461"/>
                  <a:gd name="connsiteX45" fmla="*/ 260699 w 338804"/>
                  <a:gd name="connsiteY45" fmla="*/ 5144 h 265461"/>
                  <a:gd name="connsiteX46" fmla="*/ 270986 w 338804"/>
                  <a:gd name="connsiteY46" fmla="*/ 5525 h 265461"/>
                  <a:gd name="connsiteX47" fmla="*/ 296132 w 338804"/>
                  <a:gd name="connsiteY47" fmla="*/ 13240 h 265461"/>
                  <a:gd name="connsiteX48" fmla="*/ 319183 w 338804"/>
                  <a:gd name="connsiteY48" fmla="*/ 34862 h 265461"/>
                  <a:gd name="connsiteX49" fmla="*/ 334232 w 338804"/>
                  <a:gd name="connsiteY49" fmla="*/ 71533 h 265461"/>
                  <a:gd name="connsiteX50" fmla="*/ 338804 w 338804"/>
                  <a:gd name="connsiteY50" fmla="*/ 114205 h 265461"/>
                  <a:gd name="connsiteX51" fmla="*/ 321373 w 338804"/>
                  <a:gd name="connsiteY51" fmla="*/ 241554 h 265461"/>
                  <a:gd name="connsiteX52" fmla="*/ 310420 w 338804"/>
                  <a:gd name="connsiteY52" fmla="*/ 259747 h 265461"/>
                  <a:gd name="connsiteX53" fmla="*/ 291560 w 338804"/>
                  <a:gd name="connsiteY53" fmla="*/ 265271 h 26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38804" h="265461">
                    <a:moveTo>
                      <a:pt x="291465" y="265462"/>
                    </a:moveTo>
                    <a:cubicBezTo>
                      <a:pt x="279844" y="265462"/>
                      <a:pt x="270891" y="261842"/>
                      <a:pt x="264700" y="254508"/>
                    </a:cubicBezTo>
                    <a:cubicBezTo>
                      <a:pt x="258508" y="247269"/>
                      <a:pt x="255365" y="238030"/>
                      <a:pt x="255365" y="226981"/>
                    </a:cubicBezTo>
                    <a:lnTo>
                      <a:pt x="257747" y="168688"/>
                    </a:lnTo>
                    <a:lnTo>
                      <a:pt x="257747" y="156020"/>
                    </a:lnTo>
                    <a:cubicBezTo>
                      <a:pt x="257747" y="145447"/>
                      <a:pt x="257175" y="136493"/>
                      <a:pt x="255937" y="129064"/>
                    </a:cubicBezTo>
                    <a:cubicBezTo>
                      <a:pt x="254794" y="121634"/>
                      <a:pt x="252698" y="115634"/>
                      <a:pt x="249745" y="111062"/>
                    </a:cubicBezTo>
                    <a:cubicBezTo>
                      <a:pt x="246793" y="106490"/>
                      <a:pt x="242602" y="104108"/>
                      <a:pt x="237077" y="104108"/>
                    </a:cubicBezTo>
                    <a:cubicBezTo>
                      <a:pt x="232886" y="104108"/>
                      <a:pt x="228981" y="105442"/>
                      <a:pt x="225552" y="108109"/>
                    </a:cubicBezTo>
                    <a:cubicBezTo>
                      <a:pt x="222123" y="110776"/>
                      <a:pt x="219361" y="115538"/>
                      <a:pt x="217265" y="122396"/>
                    </a:cubicBezTo>
                    <a:cubicBezTo>
                      <a:pt x="215170" y="129254"/>
                      <a:pt x="214122" y="143828"/>
                      <a:pt x="214122" y="166021"/>
                    </a:cubicBezTo>
                    <a:lnTo>
                      <a:pt x="214122" y="187833"/>
                    </a:lnTo>
                    <a:cubicBezTo>
                      <a:pt x="214122" y="203454"/>
                      <a:pt x="213455" y="216503"/>
                      <a:pt x="212122" y="227076"/>
                    </a:cubicBezTo>
                    <a:cubicBezTo>
                      <a:pt x="210788" y="237649"/>
                      <a:pt x="207740" y="245555"/>
                      <a:pt x="202978" y="250889"/>
                    </a:cubicBezTo>
                    <a:cubicBezTo>
                      <a:pt x="197453" y="258032"/>
                      <a:pt x="188976" y="261557"/>
                      <a:pt x="177546" y="261557"/>
                    </a:cubicBezTo>
                    <a:cubicBezTo>
                      <a:pt x="164592" y="261557"/>
                      <a:pt x="155353" y="258318"/>
                      <a:pt x="150019" y="251841"/>
                    </a:cubicBezTo>
                    <a:cubicBezTo>
                      <a:pt x="144590" y="245364"/>
                      <a:pt x="141351" y="235649"/>
                      <a:pt x="140303" y="222695"/>
                    </a:cubicBezTo>
                    <a:cubicBezTo>
                      <a:pt x="139541" y="210026"/>
                      <a:pt x="139160" y="199072"/>
                      <a:pt x="139160" y="189738"/>
                    </a:cubicBezTo>
                    <a:lnTo>
                      <a:pt x="139541" y="154019"/>
                    </a:lnTo>
                    <a:cubicBezTo>
                      <a:pt x="139541" y="131826"/>
                      <a:pt x="137636" y="117062"/>
                      <a:pt x="133826" y="109823"/>
                    </a:cubicBezTo>
                    <a:cubicBezTo>
                      <a:pt x="130016" y="102584"/>
                      <a:pt x="124111" y="98965"/>
                      <a:pt x="116205" y="98965"/>
                    </a:cubicBezTo>
                    <a:cubicBezTo>
                      <a:pt x="107442" y="98965"/>
                      <a:pt x="100965" y="102584"/>
                      <a:pt x="96583" y="109823"/>
                    </a:cubicBezTo>
                    <a:cubicBezTo>
                      <a:pt x="92202" y="117062"/>
                      <a:pt x="90011" y="131445"/>
                      <a:pt x="90011" y="152876"/>
                    </a:cubicBezTo>
                    <a:lnTo>
                      <a:pt x="91154" y="204407"/>
                    </a:lnTo>
                    <a:cubicBezTo>
                      <a:pt x="91154" y="216599"/>
                      <a:pt x="90202" y="226600"/>
                      <a:pt x="88392" y="234505"/>
                    </a:cubicBezTo>
                    <a:cubicBezTo>
                      <a:pt x="86582" y="242411"/>
                      <a:pt x="84201" y="248412"/>
                      <a:pt x="81248" y="252508"/>
                    </a:cubicBezTo>
                    <a:cubicBezTo>
                      <a:pt x="78296" y="256603"/>
                      <a:pt x="74867" y="259747"/>
                      <a:pt x="70771" y="261842"/>
                    </a:cubicBezTo>
                    <a:cubicBezTo>
                      <a:pt x="66675" y="263938"/>
                      <a:pt x="61817" y="264986"/>
                      <a:pt x="56293" y="264986"/>
                    </a:cubicBezTo>
                    <a:lnTo>
                      <a:pt x="49149" y="264605"/>
                    </a:lnTo>
                    <a:cubicBezTo>
                      <a:pt x="39910" y="263271"/>
                      <a:pt x="33052" y="261176"/>
                      <a:pt x="28765" y="258223"/>
                    </a:cubicBezTo>
                    <a:cubicBezTo>
                      <a:pt x="24384" y="255365"/>
                      <a:pt x="21146" y="251651"/>
                      <a:pt x="19050" y="247078"/>
                    </a:cubicBezTo>
                    <a:cubicBezTo>
                      <a:pt x="14859" y="238316"/>
                      <a:pt x="12478" y="227743"/>
                      <a:pt x="12097" y="215170"/>
                    </a:cubicBezTo>
                    <a:cubicBezTo>
                      <a:pt x="11716" y="202597"/>
                      <a:pt x="11525" y="195929"/>
                      <a:pt x="11525" y="195167"/>
                    </a:cubicBezTo>
                    <a:cubicBezTo>
                      <a:pt x="10192" y="171926"/>
                      <a:pt x="9525" y="158305"/>
                      <a:pt x="9525" y="154305"/>
                    </a:cubicBezTo>
                    <a:cubicBezTo>
                      <a:pt x="9239" y="138970"/>
                      <a:pt x="7715" y="112586"/>
                      <a:pt x="4953" y="75152"/>
                    </a:cubicBezTo>
                    <a:cubicBezTo>
                      <a:pt x="2191" y="37719"/>
                      <a:pt x="476" y="18193"/>
                      <a:pt x="0" y="16669"/>
                    </a:cubicBezTo>
                    <a:cubicBezTo>
                      <a:pt x="4191" y="11430"/>
                      <a:pt x="9811" y="7334"/>
                      <a:pt x="16669" y="4382"/>
                    </a:cubicBezTo>
                    <a:cubicBezTo>
                      <a:pt x="23527" y="1524"/>
                      <a:pt x="30385" y="0"/>
                      <a:pt x="37338" y="0"/>
                    </a:cubicBezTo>
                    <a:cubicBezTo>
                      <a:pt x="47625" y="0"/>
                      <a:pt x="56769" y="3334"/>
                      <a:pt x="64675" y="10097"/>
                    </a:cubicBezTo>
                    <a:cubicBezTo>
                      <a:pt x="72581" y="16859"/>
                      <a:pt x="77343" y="25908"/>
                      <a:pt x="78962" y="37243"/>
                    </a:cubicBezTo>
                    <a:cubicBezTo>
                      <a:pt x="94583" y="18955"/>
                      <a:pt x="114490" y="9906"/>
                      <a:pt x="138875" y="9906"/>
                    </a:cubicBezTo>
                    <a:cubicBezTo>
                      <a:pt x="145447" y="9906"/>
                      <a:pt x="152686" y="11144"/>
                      <a:pt x="160496" y="13716"/>
                    </a:cubicBezTo>
                    <a:cubicBezTo>
                      <a:pt x="168307" y="16193"/>
                      <a:pt x="175451" y="20288"/>
                      <a:pt x="181927" y="26003"/>
                    </a:cubicBezTo>
                    <a:cubicBezTo>
                      <a:pt x="188405" y="31718"/>
                      <a:pt x="192595" y="37148"/>
                      <a:pt x="194405" y="42482"/>
                    </a:cubicBezTo>
                    <a:cubicBezTo>
                      <a:pt x="204406" y="29242"/>
                      <a:pt x="214694" y="19717"/>
                      <a:pt x="225171" y="13907"/>
                    </a:cubicBezTo>
                    <a:cubicBezTo>
                      <a:pt x="235648" y="8096"/>
                      <a:pt x="247460" y="5144"/>
                      <a:pt x="260699" y="5144"/>
                    </a:cubicBezTo>
                    <a:lnTo>
                      <a:pt x="270986" y="5525"/>
                    </a:lnTo>
                    <a:cubicBezTo>
                      <a:pt x="279464" y="6286"/>
                      <a:pt x="287845" y="8858"/>
                      <a:pt x="296132" y="13240"/>
                    </a:cubicBezTo>
                    <a:cubicBezTo>
                      <a:pt x="304419" y="17621"/>
                      <a:pt x="312134" y="24765"/>
                      <a:pt x="319183" y="34862"/>
                    </a:cubicBezTo>
                    <a:cubicBezTo>
                      <a:pt x="326136" y="44863"/>
                      <a:pt x="331184" y="57150"/>
                      <a:pt x="334232" y="71533"/>
                    </a:cubicBezTo>
                    <a:cubicBezTo>
                      <a:pt x="337280" y="85916"/>
                      <a:pt x="338804" y="100108"/>
                      <a:pt x="338804" y="114205"/>
                    </a:cubicBezTo>
                    <a:cubicBezTo>
                      <a:pt x="338804" y="168688"/>
                      <a:pt x="332994" y="211074"/>
                      <a:pt x="321373" y="241554"/>
                    </a:cubicBezTo>
                    <a:cubicBezTo>
                      <a:pt x="318230" y="250031"/>
                      <a:pt x="314515" y="256127"/>
                      <a:pt x="310420" y="259747"/>
                    </a:cubicBezTo>
                    <a:cubicBezTo>
                      <a:pt x="306324" y="263462"/>
                      <a:pt x="300037" y="265271"/>
                      <a:pt x="291560" y="26527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0" name="Vrije vorm: vorm 99">
                <a:extLst>
                  <a:ext uri="{FF2B5EF4-FFF2-40B4-BE49-F238E27FC236}">
                    <a16:creationId xmlns:a16="http://schemas.microsoft.com/office/drawing/2014/main" id="{A4E0B93B-CDC7-0394-CB41-9A7E940DD5B0}"/>
                  </a:ext>
                </a:extLst>
              </p:cNvPr>
              <p:cNvSpPr/>
              <p:nvPr/>
            </p:nvSpPr>
            <p:spPr>
              <a:xfrm>
                <a:off x="6269545" y="3475481"/>
                <a:ext cx="219837" cy="274510"/>
              </a:xfrm>
              <a:custGeom>
                <a:avLst/>
                <a:gdLst>
                  <a:gd name="connsiteX0" fmla="*/ 157448 w 219837"/>
                  <a:gd name="connsiteY0" fmla="*/ 266510 h 274510"/>
                  <a:gd name="connsiteX1" fmla="*/ 147733 w 219837"/>
                  <a:gd name="connsiteY1" fmla="*/ 258413 h 274510"/>
                  <a:gd name="connsiteX2" fmla="*/ 140399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5 w 219837"/>
                  <a:gd name="connsiteY7" fmla="*/ 228695 h 274510"/>
                  <a:gd name="connsiteX8" fmla="*/ 0 w 219837"/>
                  <a:gd name="connsiteY8" fmla="*/ 199930 h 274510"/>
                  <a:gd name="connsiteX9" fmla="*/ 4000 w 219837"/>
                  <a:gd name="connsiteY9" fmla="*/ 172593 h 274510"/>
                  <a:gd name="connsiteX10" fmla="*/ 18097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3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8 h 274510"/>
                  <a:gd name="connsiteX33" fmla="*/ 186118 w 219837"/>
                  <a:gd name="connsiteY33" fmla="*/ 274510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5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2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9" y="248698"/>
                    </a:cubicBezTo>
                    <a:cubicBezTo>
                      <a:pt x="125825" y="258985"/>
                      <a:pt x="114395" y="265747"/>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8"/>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3"/>
                      <a:pt x="126968" y="100393"/>
                    </a:cubicBezTo>
                    <a:cubicBezTo>
                      <a:pt x="126683" y="86392"/>
                      <a:pt x="124492" y="77152"/>
                      <a:pt x="120396" y="72580"/>
                    </a:cubicBezTo>
                    <a:cubicBezTo>
                      <a:pt x="116300" y="68104"/>
                      <a:pt x="110680" y="65818"/>
                      <a:pt x="103537" y="65818"/>
                    </a:cubicBezTo>
                    <a:cubicBezTo>
                      <a:pt x="96393" y="65818"/>
                      <a:pt x="86963" y="68390"/>
                      <a:pt x="74390" y="73533"/>
                    </a:cubicBezTo>
                    <a:cubicBezTo>
                      <a:pt x="61817" y="78676"/>
                      <a:pt x="52864" y="81248"/>
                      <a:pt x="47625" y="81248"/>
                    </a:cubicBezTo>
                    <a:cubicBezTo>
                      <a:pt x="39910" y="81248"/>
                      <a:pt x="33909" y="78676"/>
                      <a:pt x="29623" y="73533"/>
                    </a:cubicBezTo>
                    <a:cubicBezTo>
                      <a:pt x="25241" y="68390"/>
                      <a:pt x="23050" y="60769"/>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6" y="40767"/>
                      <a:pt x="197549"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3"/>
                      <a:pt x="219837" y="255556"/>
                      <a:pt x="219837" y="257080"/>
                    </a:cubicBezTo>
                    <a:cubicBezTo>
                      <a:pt x="219837" y="262128"/>
                      <a:pt x="216503" y="266224"/>
                      <a:pt x="209741" y="269558"/>
                    </a:cubicBezTo>
                    <a:cubicBezTo>
                      <a:pt x="202978" y="272891"/>
                      <a:pt x="195167" y="274510"/>
                      <a:pt x="186118" y="274510"/>
                    </a:cubicBezTo>
                    <a:cubicBezTo>
                      <a:pt x="181070" y="274510"/>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5"/>
                    </a:cubicBezTo>
                    <a:cubicBezTo>
                      <a:pt x="69056" y="194024"/>
                      <a:pt x="71056" y="198501"/>
                      <a:pt x="74962" y="202025"/>
                    </a:cubicBezTo>
                    <a:cubicBezTo>
                      <a:pt x="78867" y="205549"/>
                      <a:pt x="83439" y="207359"/>
                      <a:pt x="88487" y="207359"/>
                    </a:cubicBezTo>
                    <a:cubicBezTo>
                      <a:pt x="96203" y="207359"/>
                      <a:pt x="103251" y="205645"/>
                      <a:pt x="109728" y="202216"/>
                    </a:cubicBezTo>
                    <a:cubicBezTo>
                      <a:pt x="116205" y="198787"/>
                      <a:pt x="121444" y="193834"/>
                      <a:pt x="125349" y="187547"/>
                    </a:cubicBezTo>
                    <a:lnTo>
                      <a:pt x="125349" y="160972"/>
                    </a:lnTo>
                    <a:cubicBezTo>
                      <a:pt x="123254" y="158305"/>
                      <a:pt x="118300"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1" name="Vrije vorm: vorm 100">
                <a:extLst>
                  <a:ext uri="{FF2B5EF4-FFF2-40B4-BE49-F238E27FC236}">
                    <a16:creationId xmlns:a16="http://schemas.microsoft.com/office/drawing/2014/main" id="{4BB147C2-DBF6-E463-3A94-28D79B6AEEE7}"/>
                  </a:ext>
                </a:extLst>
              </p:cNvPr>
              <p:cNvSpPr/>
              <p:nvPr/>
            </p:nvSpPr>
            <p:spPr>
              <a:xfrm>
                <a:off x="6512432"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4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5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5" y="251555"/>
                      <a:pt x="69723" y="256127"/>
                      <a:pt x="68866" y="259366"/>
                    </a:cubicBezTo>
                    <a:cubicBezTo>
                      <a:pt x="67818" y="264890"/>
                      <a:pt x="65056" y="269176"/>
                      <a:pt x="60579" y="272034"/>
                    </a:cubicBezTo>
                    <a:cubicBezTo>
                      <a:pt x="56102" y="274987"/>
                      <a:pt x="47720" y="276416"/>
                      <a:pt x="35624"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0" y="36671"/>
                      <a:pt x="184499" y="47339"/>
                    </a:cubicBezTo>
                    <a:cubicBezTo>
                      <a:pt x="189738" y="58007"/>
                      <a:pt x="192405" y="70295"/>
                      <a:pt x="192405" y="84011"/>
                    </a:cubicBezTo>
                    <a:cubicBezTo>
                      <a:pt x="192405" y="99060"/>
                      <a:pt x="189452" y="113728"/>
                      <a:pt x="183451" y="128016"/>
                    </a:cubicBezTo>
                    <a:cubicBezTo>
                      <a:pt x="177546"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5" y="219551"/>
                    </a:cubicBezTo>
                    <a:cubicBezTo>
                      <a:pt x="118491" y="212979"/>
                      <a:pt x="115348" y="206502"/>
                      <a:pt x="110490" y="200120"/>
                    </a:cubicBezTo>
                    <a:cubicBezTo>
                      <a:pt x="105632" y="193739"/>
                      <a:pt x="100203" y="189166"/>
                      <a:pt x="94202" y="186404"/>
                    </a:cubicBezTo>
                    <a:cubicBezTo>
                      <a:pt x="88297" y="183642"/>
                      <a:pt x="82772" y="182213"/>
                      <a:pt x="77724" y="182213"/>
                    </a:cubicBezTo>
                    <a:cubicBezTo>
                      <a:pt x="76391"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70" y="116586"/>
                      <a:pt x="104966"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2" name="Vrije vorm: vorm 101">
                <a:extLst>
                  <a:ext uri="{FF2B5EF4-FFF2-40B4-BE49-F238E27FC236}">
                    <a16:creationId xmlns:a16="http://schemas.microsoft.com/office/drawing/2014/main" id="{D4BCFD87-254E-9A44-37E0-AC34F16D430F}"/>
                  </a:ext>
                </a:extLst>
              </p:cNvPr>
              <p:cNvSpPr/>
              <p:nvPr/>
            </p:nvSpPr>
            <p:spPr>
              <a:xfrm>
                <a:off x="6723506" y="3475672"/>
                <a:ext cx="200691" cy="268509"/>
              </a:xfrm>
              <a:custGeom>
                <a:avLst/>
                <a:gdLst>
                  <a:gd name="connsiteX0" fmla="*/ 182594 w 200691"/>
                  <a:gd name="connsiteY0" fmla="*/ 74295 h 268509"/>
                  <a:gd name="connsiteX1" fmla="*/ 174498 w 200691"/>
                  <a:gd name="connsiteY1" fmla="*/ 77248 h 268509"/>
                  <a:gd name="connsiteX2" fmla="*/ 147542 w 200691"/>
                  <a:gd name="connsiteY2" fmla="*/ 78391 h 268509"/>
                  <a:gd name="connsiteX3" fmla="*/ 118015 w 200691"/>
                  <a:gd name="connsiteY3" fmla="*/ 80200 h 268509"/>
                  <a:gd name="connsiteX4" fmla="*/ 99727 w 200691"/>
                  <a:gd name="connsiteY4" fmla="*/ 88487 h 268509"/>
                  <a:gd name="connsiteX5" fmla="*/ 83820 w 200691"/>
                  <a:gd name="connsiteY5" fmla="*/ 107728 h 268509"/>
                  <a:gd name="connsiteX6" fmla="*/ 77438 w 200691"/>
                  <a:gd name="connsiteY6" fmla="*/ 132493 h 268509"/>
                  <a:gd name="connsiteX7" fmla="*/ 114681 w 200691"/>
                  <a:gd name="connsiteY7" fmla="*/ 186785 h 268509"/>
                  <a:gd name="connsiteX8" fmla="*/ 126587 w 200691"/>
                  <a:gd name="connsiteY8" fmla="*/ 187547 h 268509"/>
                  <a:gd name="connsiteX9" fmla="*/ 169450 w 200691"/>
                  <a:gd name="connsiteY9" fmla="*/ 185547 h 268509"/>
                  <a:gd name="connsiteX10" fmla="*/ 172593 w 200691"/>
                  <a:gd name="connsiteY10" fmla="*/ 185547 h 268509"/>
                  <a:gd name="connsiteX11" fmla="*/ 187261 w 200691"/>
                  <a:gd name="connsiteY11" fmla="*/ 190119 h 268509"/>
                  <a:gd name="connsiteX12" fmla="*/ 197548 w 200691"/>
                  <a:gd name="connsiteY12" fmla="*/ 201263 h 268509"/>
                  <a:gd name="connsiteX13" fmla="*/ 200692 w 200691"/>
                  <a:gd name="connsiteY13" fmla="*/ 215360 h 268509"/>
                  <a:gd name="connsiteX14" fmla="*/ 164973 w 200691"/>
                  <a:gd name="connsiteY14" fmla="*/ 261747 h 268509"/>
                  <a:gd name="connsiteX15" fmla="*/ 118205 w 200691"/>
                  <a:gd name="connsiteY15" fmla="*/ 268510 h 268509"/>
                  <a:gd name="connsiteX16" fmla="*/ 62293 w 200691"/>
                  <a:gd name="connsiteY16" fmla="*/ 260223 h 268509"/>
                  <a:gd name="connsiteX17" fmla="*/ 38290 w 200691"/>
                  <a:gd name="connsiteY17" fmla="*/ 247555 h 268509"/>
                  <a:gd name="connsiteX18" fmla="*/ 17050 w 200691"/>
                  <a:gd name="connsiteY18" fmla="*/ 222980 h 268509"/>
                  <a:gd name="connsiteX19" fmla="*/ 3810 w 200691"/>
                  <a:gd name="connsiteY19" fmla="*/ 186500 h 268509"/>
                  <a:gd name="connsiteX20" fmla="*/ 0 w 200691"/>
                  <a:gd name="connsiteY20" fmla="*/ 148399 h 268509"/>
                  <a:gd name="connsiteX21" fmla="*/ 11906 w 200691"/>
                  <a:gd name="connsiteY21" fmla="*/ 73628 h 268509"/>
                  <a:gd name="connsiteX22" fmla="*/ 48387 w 200691"/>
                  <a:gd name="connsiteY22" fmla="*/ 23431 h 268509"/>
                  <a:gd name="connsiteX23" fmla="*/ 131254 w 200691"/>
                  <a:gd name="connsiteY23" fmla="*/ 0 h 268509"/>
                  <a:gd name="connsiteX24" fmla="*/ 160972 w 200691"/>
                  <a:gd name="connsiteY24" fmla="*/ 4572 h 268509"/>
                  <a:gd name="connsiteX25" fmla="*/ 187166 w 200691"/>
                  <a:gd name="connsiteY25" fmla="*/ 18669 h 268509"/>
                  <a:gd name="connsiteX26" fmla="*/ 195929 w 200691"/>
                  <a:gd name="connsiteY26" fmla="*/ 40100 h 268509"/>
                  <a:gd name="connsiteX27" fmla="*/ 192119 w 200691"/>
                  <a:gd name="connsiteY27" fmla="*/ 62293 h 268509"/>
                  <a:gd name="connsiteX28" fmla="*/ 182404 w 200691"/>
                  <a:gd name="connsiteY28" fmla="*/ 74200 h 26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0691" h="268509">
                    <a:moveTo>
                      <a:pt x="182594" y="74295"/>
                    </a:moveTo>
                    <a:cubicBezTo>
                      <a:pt x="180975" y="75628"/>
                      <a:pt x="178308" y="76581"/>
                      <a:pt x="174498" y="77248"/>
                    </a:cubicBezTo>
                    <a:cubicBezTo>
                      <a:pt x="170688" y="77915"/>
                      <a:pt x="161639" y="78295"/>
                      <a:pt x="147542" y="78391"/>
                    </a:cubicBezTo>
                    <a:cubicBezTo>
                      <a:pt x="133350" y="78486"/>
                      <a:pt x="123539" y="79153"/>
                      <a:pt x="118015" y="80200"/>
                    </a:cubicBezTo>
                    <a:cubicBezTo>
                      <a:pt x="112204" y="81248"/>
                      <a:pt x="106108" y="84011"/>
                      <a:pt x="99727" y="88487"/>
                    </a:cubicBezTo>
                    <a:cubicBezTo>
                      <a:pt x="93345" y="92964"/>
                      <a:pt x="88106" y="99441"/>
                      <a:pt x="83820" y="107728"/>
                    </a:cubicBezTo>
                    <a:cubicBezTo>
                      <a:pt x="79629" y="116015"/>
                      <a:pt x="77438" y="124301"/>
                      <a:pt x="77438" y="132493"/>
                    </a:cubicBezTo>
                    <a:cubicBezTo>
                      <a:pt x="77438" y="165259"/>
                      <a:pt x="89821" y="183356"/>
                      <a:pt x="114681" y="186785"/>
                    </a:cubicBezTo>
                    <a:lnTo>
                      <a:pt x="126587" y="187547"/>
                    </a:lnTo>
                    <a:lnTo>
                      <a:pt x="169450" y="185547"/>
                    </a:lnTo>
                    <a:lnTo>
                      <a:pt x="172593" y="185547"/>
                    </a:lnTo>
                    <a:cubicBezTo>
                      <a:pt x="177641" y="185833"/>
                      <a:pt x="182499" y="187357"/>
                      <a:pt x="187261" y="190119"/>
                    </a:cubicBezTo>
                    <a:cubicBezTo>
                      <a:pt x="192024" y="192881"/>
                      <a:pt x="195453" y="196596"/>
                      <a:pt x="197548" y="201263"/>
                    </a:cubicBezTo>
                    <a:cubicBezTo>
                      <a:pt x="199644" y="205930"/>
                      <a:pt x="200692" y="210598"/>
                      <a:pt x="200692" y="215360"/>
                    </a:cubicBezTo>
                    <a:cubicBezTo>
                      <a:pt x="200406" y="238887"/>
                      <a:pt x="188500" y="254317"/>
                      <a:pt x="164973" y="261747"/>
                    </a:cubicBezTo>
                    <a:cubicBezTo>
                      <a:pt x="151447" y="266224"/>
                      <a:pt x="135922" y="268510"/>
                      <a:pt x="118205" y="268510"/>
                    </a:cubicBezTo>
                    <a:cubicBezTo>
                      <a:pt x="97536" y="268510"/>
                      <a:pt x="78962" y="265748"/>
                      <a:pt x="62293" y="260223"/>
                    </a:cubicBezTo>
                    <a:cubicBezTo>
                      <a:pt x="54102" y="257556"/>
                      <a:pt x="46101" y="253365"/>
                      <a:pt x="38290" y="247555"/>
                    </a:cubicBezTo>
                    <a:cubicBezTo>
                      <a:pt x="30480" y="241744"/>
                      <a:pt x="23431" y="233553"/>
                      <a:pt x="17050" y="222980"/>
                    </a:cubicBezTo>
                    <a:cubicBezTo>
                      <a:pt x="10668" y="212407"/>
                      <a:pt x="6286" y="200215"/>
                      <a:pt x="3810" y="186500"/>
                    </a:cubicBezTo>
                    <a:cubicBezTo>
                      <a:pt x="1333" y="172784"/>
                      <a:pt x="0" y="160020"/>
                      <a:pt x="0" y="148399"/>
                    </a:cubicBezTo>
                    <a:cubicBezTo>
                      <a:pt x="0" y="119824"/>
                      <a:pt x="4000" y="94964"/>
                      <a:pt x="11906" y="73628"/>
                    </a:cubicBezTo>
                    <a:cubicBezTo>
                      <a:pt x="19812" y="52388"/>
                      <a:pt x="32004" y="35623"/>
                      <a:pt x="48387" y="23431"/>
                    </a:cubicBezTo>
                    <a:cubicBezTo>
                      <a:pt x="69247" y="7810"/>
                      <a:pt x="96869" y="0"/>
                      <a:pt x="131254" y="0"/>
                    </a:cubicBezTo>
                    <a:cubicBezTo>
                      <a:pt x="139446" y="0"/>
                      <a:pt x="149352" y="1524"/>
                      <a:pt x="160972" y="4572"/>
                    </a:cubicBezTo>
                    <a:cubicBezTo>
                      <a:pt x="172593" y="7620"/>
                      <a:pt x="181356" y="12287"/>
                      <a:pt x="187166" y="18669"/>
                    </a:cubicBezTo>
                    <a:cubicBezTo>
                      <a:pt x="192976" y="25051"/>
                      <a:pt x="195929" y="32194"/>
                      <a:pt x="195929" y="40100"/>
                    </a:cubicBezTo>
                    <a:cubicBezTo>
                      <a:pt x="195929" y="48577"/>
                      <a:pt x="194691" y="56007"/>
                      <a:pt x="192119" y="62293"/>
                    </a:cubicBezTo>
                    <a:cubicBezTo>
                      <a:pt x="189643" y="68675"/>
                      <a:pt x="186404" y="72580"/>
                      <a:pt x="182404" y="742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3" name="!!tekst_waarom">
            <a:extLst>
              <a:ext uri="{FF2B5EF4-FFF2-40B4-BE49-F238E27FC236}">
                <a16:creationId xmlns:a16="http://schemas.microsoft.com/office/drawing/2014/main" id="{31E1F897-ECC9-833D-A26E-D6D3C63C7958}"/>
              </a:ext>
            </a:extLst>
          </p:cNvPr>
          <p:cNvSpPr/>
          <p:nvPr/>
        </p:nvSpPr>
        <p:spPr>
          <a:xfrm>
            <a:off x="7638004" y="444756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C89400"/>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C89400"/>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C89400"/>
                </a:solidFill>
                <a:effectLst/>
                <a:uLnTx/>
                <a:uFillTx/>
                <a:latin typeface="Montserrat ExtraBold" panose="00000900000000000000" pitchFamily="2" charset="0"/>
                <a:ea typeface="+mn-ea"/>
                <a:cs typeface="+mn-cs"/>
              </a:rPr>
              <a:t>?</a:t>
            </a:r>
          </a:p>
        </p:txBody>
      </p:sp>
      <p:sp>
        <p:nvSpPr>
          <p:cNvPr id="104" name="!!waaromtekst">
            <a:extLst>
              <a:ext uri="{FF2B5EF4-FFF2-40B4-BE49-F238E27FC236}">
                <a16:creationId xmlns:a16="http://schemas.microsoft.com/office/drawing/2014/main" id="{2B680144-807E-A1FA-59A3-8EE4160EDAF4}"/>
              </a:ext>
            </a:extLst>
          </p:cNvPr>
          <p:cNvSpPr/>
          <p:nvPr/>
        </p:nvSpPr>
        <p:spPr>
          <a:xfrm>
            <a:off x="7638004" y="4851720"/>
            <a:ext cx="4111087"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C89400"/>
                </a:solidFill>
                <a:effectLst/>
                <a:uLnTx/>
                <a:uFillTx/>
                <a:latin typeface="Montserrat"/>
                <a:ea typeface="+mn-ea"/>
                <a:cs typeface="+mn-cs"/>
              </a:rPr>
              <a:t>“Doe elke zomer iets uitzonderlijks. </a:t>
            </a:r>
            <a:br>
              <a:rPr kumimoji="0" lang="nl-BE" sz="1400" b="0" i="1" u="none" strike="noStrike" kern="1200" cap="none" spc="0" normalizeH="0" baseline="0" noProof="0" dirty="0">
                <a:ln>
                  <a:noFill/>
                </a:ln>
                <a:solidFill>
                  <a:srgbClr val="C89400"/>
                </a:solidFill>
                <a:effectLst/>
                <a:uLnTx/>
                <a:uFillTx/>
                <a:latin typeface="Montserrat"/>
                <a:ea typeface="+mn-ea"/>
                <a:cs typeface="+mn-cs"/>
              </a:rPr>
            </a:br>
            <a:r>
              <a:rPr kumimoji="0" lang="nl-BE" sz="1400" b="0" i="1" u="none" strike="noStrike" kern="1200" cap="none" spc="0" normalizeH="0" baseline="0" noProof="0" dirty="0">
                <a:ln>
                  <a:noFill/>
                </a:ln>
                <a:solidFill>
                  <a:srgbClr val="C89400"/>
                </a:solidFill>
                <a:effectLst/>
                <a:uLnTx/>
                <a:uFillTx/>
                <a:latin typeface="Montserrat"/>
                <a:ea typeface="+mn-ea"/>
                <a:cs typeface="+mn-cs"/>
              </a:rPr>
              <a:t>137 kilometer op eigen tempo langs een prachtige omgeving bijvoorbeeld. Met een beetje training is dit voor iedereen een haalbare maar bijzondere prestatie. Succes!”</a:t>
            </a:r>
          </a:p>
        </p:txBody>
      </p:sp>
      <p:grpSp>
        <p:nvGrpSpPr>
          <p:cNvPr id="105" name="!!link_vorigedia">
            <a:extLst>
              <a:ext uri="{FF2B5EF4-FFF2-40B4-BE49-F238E27FC236}">
                <a16:creationId xmlns:a16="http://schemas.microsoft.com/office/drawing/2014/main" id="{F1CB6798-8489-5414-DA01-AC82C20DD712}"/>
              </a:ext>
            </a:extLst>
          </p:cNvPr>
          <p:cNvGrpSpPr/>
          <p:nvPr/>
        </p:nvGrpSpPr>
        <p:grpSpPr>
          <a:xfrm>
            <a:off x="339796" y="5971556"/>
            <a:ext cx="972650" cy="608698"/>
            <a:chOff x="5264513" y="3352232"/>
            <a:chExt cx="972650" cy="608698"/>
          </a:xfrm>
        </p:grpSpPr>
        <p:grpSp>
          <p:nvGrpSpPr>
            <p:cNvPr id="106" name="!!pijlterug">
              <a:extLst>
                <a:ext uri="{FF2B5EF4-FFF2-40B4-BE49-F238E27FC236}">
                  <a16:creationId xmlns:a16="http://schemas.microsoft.com/office/drawing/2014/main" id="{0146C2B9-A819-6DFC-7F3F-5132429DDCE0}"/>
                </a:ext>
              </a:extLst>
            </p:cNvPr>
            <p:cNvGrpSpPr/>
            <p:nvPr/>
          </p:nvGrpSpPr>
          <p:grpSpPr>
            <a:xfrm>
              <a:off x="5319729" y="3392507"/>
              <a:ext cx="836061" cy="523220"/>
              <a:chOff x="5319729" y="2943256"/>
              <a:chExt cx="1553925" cy="972471"/>
            </a:xfrm>
          </p:grpSpPr>
          <p:sp>
            <p:nvSpPr>
              <p:cNvPr id="108" name="Vrije vorm: vorm 107">
                <a:extLst>
                  <a:ext uri="{FF2B5EF4-FFF2-40B4-BE49-F238E27FC236}">
                    <a16:creationId xmlns:a16="http://schemas.microsoft.com/office/drawing/2014/main" id="{258F704A-0BC5-7E2F-5A8E-698E99553FB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09" name="Graphic 19">
                <a:extLst>
                  <a:ext uri="{FF2B5EF4-FFF2-40B4-BE49-F238E27FC236}">
                    <a16:creationId xmlns:a16="http://schemas.microsoft.com/office/drawing/2014/main" id="{3F34C72A-4B70-5B7E-D4BF-6B7D14686452}"/>
                  </a:ext>
                </a:extLst>
              </p:cNvPr>
              <p:cNvGrpSpPr/>
              <p:nvPr/>
            </p:nvGrpSpPr>
            <p:grpSpPr>
              <a:xfrm>
                <a:off x="5376853" y="3000226"/>
                <a:ext cx="1439731" cy="858354"/>
                <a:chOff x="5376853" y="3000226"/>
                <a:chExt cx="1439731" cy="858354"/>
              </a:xfrm>
            </p:grpSpPr>
            <p:grpSp>
              <p:nvGrpSpPr>
                <p:cNvPr id="110" name="Graphic 19">
                  <a:extLst>
                    <a:ext uri="{FF2B5EF4-FFF2-40B4-BE49-F238E27FC236}">
                      <a16:creationId xmlns:a16="http://schemas.microsoft.com/office/drawing/2014/main" id="{8CDAE8C8-4916-2C78-BF26-88B087B6C253}"/>
                    </a:ext>
                  </a:extLst>
                </p:cNvPr>
                <p:cNvGrpSpPr/>
                <p:nvPr/>
              </p:nvGrpSpPr>
              <p:grpSpPr>
                <a:xfrm>
                  <a:off x="5378317" y="3000226"/>
                  <a:ext cx="1435193" cy="853806"/>
                  <a:chOff x="5378317" y="3000226"/>
                  <a:chExt cx="1435193" cy="853806"/>
                </a:xfrm>
              </p:grpSpPr>
              <p:sp>
                <p:nvSpPr>
                  <p:cNvPr id="113" name="Vrije vorm: vorm 112">
                    <a:extLst>
                      <a:ext uri="{FF2B5EF4-FFF2-40B4-BE49-F238E27FC236}">
                        <a16:creationId xmlns:a16="http://schemas.microsoft.com/office/drawing/2014/main" id="{50561766-95D9-C917-F858-09212AC7EE3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AC7F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4" name="Vrije vorm: vorm 113">
                    <a:extLst>
                      <a:ext uri="{FF2B5EF4-FFF2-40B4-BE49-F238E27FC236}">
                        <a16:creationId xmlns:a16="http://schemas.microsoft.com/office/drawing/2014/main" id="{4C8FDF76-EBAC-E987-F515-B657D635E273}"/>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5" name="Vrije vorm: vorm 114">
                    <a:extLst>
                      <a:ext uri="{FF2B5EF4-FFF2-40B4-BE49-F238E27FC236}">
                        <a16:creationId xmlns:a16="http://schemas.microsoft.com/office/drawing/2014/main" id="{4609BF6A-EB7D-6D85-BBCA-C14DB9E8654D}"/>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6" name="Vrije vorm: vorm 115">
                    <a:extLst>
                      <a:ext uri="{FF2B5EF4-FFF2-40B4-BE49-F238E27FC236}">
                        <a16:creationId xmlns:a16="http://schemas.microsoft.com/office/drawing/2014/main" id="{161C93FD-27F3-AA49-DE6C-FB4C5C99188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7" name="Vrije vorm: vorm 116">
                    <a:extLst>
                      <a:ext uri="{FF2B5EF4-FFF2-40B4-BE49-F238E27FC236}">
                        <a16:creationId xmlns:a16="http://schemas.microsoft.com/office/drawing/2014/main" id="{624BDF4E-3B3F-CE4C-6086-1B66170355AE}"/>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8" name="Vrije vorm: vorm 117">
                    <a:extLst>
                      <a:ext uri="{FF2B5EF4-FFF2-40B4-BE49-F238E27FC236}">
                        <a16:creationId xmlns:a16="http://schemas.microsoft.com/office/drawing/2014/main" id="{78E5D3D2-1A3A-7875-9EF4-C1D0DB22D7B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1" name="Vrije vorm: vorm 110">
                  <a:extLst>
                    <a:ext uri="{FF2B5EF4-FFF2-40B4-BE49-F238E27FC236}">
                      <a16:creationId xmlns:a16="http://schemas.microsoft.com/office/drawing/2014/main" id="{B4FF3D09-8677-0BEB-6664-A2F8BB1A59DE}"/>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2" name="Vrije vorm: vorm 111">
                  <a:extLst>
                    <a:ext uri="{FF2B5EF4-FFF2-40B4-BE49-F238E27FC236}">
                      <a16:creationId xmlns:a16="http://schemas.microsoft.com/office/drawing/2014/main" id="{8E5DCF87-CA8A-0D91-662C-35671CBD02AB}"/>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7" name="!!linkvorigedia">
              <a:hlinkClick r:id="rId6" action="ppaction://hlinksldjump"/>
              <a:extLst>
                <a:ext uri="{FF2B5EF4-FFF2-40B4-BE49-F238E27FC236}">
                  <a16:creationId xmlns:a16="http://schemas.microsoft.com/office/drawing/2014/main" id="{349E1C03-02DF-ED42-120E-1D55BE217305}"/>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51" name="!!#deeljezomer">
            <a:hlinkClick r:id="rId7" action="ppaction://hlinksldjump"/>
            <a:extLst>
              <a:ext uri="{FF2B5EF4-FFF2-40B4-BE49-F238E27FC236}">
                <a16:creationId xmlns:a16="http://schemas.microsoft.com/office/drawing/2014/main" id="{39B7CB5A-1892-F321-CDE9-791018FBFBE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65685100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1+#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2"/>
                                        </p:tgtEl>
                                        <p:attrNameLst>
                                          <p:attrName>style.visibility</p:attrName>
                                        </p:attrNameLst>
                                      </p:cBhvr>
                                      <p:to>
                                        <p:strVal val="visible"/>
                                      </p:to>
                                    </p:set>
                                    <p:anim calcmode="lin" valueType="num">
                                      <p:cBhvr>
                                        <p:cTn id="15" dur="500" fill="hold"/>
                                        <p:tgtEl>
                                          <p:spTgt spid="82"/>
                                        </p:tgtEl>
                                        <p:attrNameLst>
                                          <p:attrName>ppt_w</p:attrName>
                                        </p:attrNameLst>
                                      </p:cBhvr>
                                      <p:tavLst>
                                        <p:tav tm="0">
                                          <p:val>
                                            <p:fltVal val="0"/>
                                          </p:val>
                                        </p:tav>
                                        <p:tav tm="100000">
                                          <p:val>
                                            <p:strVal val="#ppt_w"/>
                                          </p:val>
                                        </p:tav>
                                      </p:tavLst>
                                    </p:anim>
                                    <p:anim calcmode="lin" valueType="num">
                                      <p:cBhvr>
                                        <p:cTn id="16" dur="500" fill="hold"/>
                                        <p:tgtEl>
                                          <p:spTgt spid="82"/>
                                        </p:tgtEl>
                                        <p:attrNameLst>
                                          <p:attrName>ppt_h</p:attrName>
                                        </p:attrNameLst>
                                      </p:cBhvr>
                                      <p:tavLst>
                                        <p:tav tm="0">
                                          <p:val>
                                            <p:fltVal val="0"/>
                                          </p:val>
                                        </p:tav>
                                        <p:tav tm="100000">
                                          <p:val>
                                            <p:strVal val="#ppt_h"/>
                                          </p:val>
                                        </p:tav>
                                      </p:tavLst>
                                    </p:anim>
                                    <p:animEffect transition="in" filter="fade">
                                      <p:cBhvr>
                                        <p:cTn id="17" dur="500"/>
                                        <p:tgtEl>
                                          <p:spTgt spid="82"/>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35"/>
                                        </p:tgtEl>
                                        <p:attrNameLst>
                                          <p:attrName>style.visibility</p:attrName>
                                        </p:attrNameLst>
                                      </p:cBhvr>
                                      <p:to>
                                        <p:strVal val="visible"/>
                                      </p:to>
                                    </p:set>
                                    <p:anim calcmode="lin" valueType="num">
                                      <p:cBhvr>
                                        <p:cTn id="20" dur="500" fill="hold"/>
                                        <p:tgtEl>
                                          <p:spTgt spid="35"/>
                                        </p:tgtEl>
                                        <p:attrNameLst>
                                          <p:attrName>ppt_w</p:attrName>
                                        </p:attrNameLst>
                                      </p:cBhvr>
                                      <p:tavLst>
                                        <p:tav tm="0">
                                          <p:val>
                                            <p:fltVal val="0"/>
                                          </p:val>
                                        </p:tav>
                                        <p:tav tm="100000">
                                          <p:val>
                                            <p:strVal val="#ppt_w"/>
                                          </p:val>
                                        </p:tav>
                                      </p:tavLst>
                                    </p:anim>
                                    <p:anim calcmode="lin" valueType="num">
                                      <p:cBhvr>
                                        <p:cTn id="21" dur="500" fill="hold"/>
                                        <p:tgtEl>
                                          <p:spTgt spid="35"/>
                                        </p:tgtEl>
                                        <p:attrNameLst>
                                          <p:attrName>ppt_h</p:attrName>
                                        </p:attrNameLst>
                                      </p:cBhvr>
                                      <p:tavLst>
                                        <p:tav tm="0">
                                          <p:val>
                                            <p:fltVal val="0"/>
                                          </p:val>
                                        </p:tav>
                                        <p:tav tm="100000">
                                          <p:val>
                                            <p:strVal val="#ppt_h"/>
                                          </p:val>
                                        </p:tav>
                                      </p:tavLst>
                                    </p:anim>
                                    <p:animEffect transition="in" filter="fade">
                                      <p:cBhvr>
                                        <p:cTn id="22" dur="500"/>
                                        <p:tgtEl>
                                          <p:spTgt spid="3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500" fill="hold"/>
                                        <p:tgtEl>
                                          <p:spTgt spid="36"/>
                                        </p:tgtEl>
                                        <p:attrNameLst>
                                          <p:attrName>ppt_w</p:attrName>
                                        </p:attrNameLst>
                                      </p:cBhvr>
                                      <p:tavLst>
                                        <p:tav tm="0">
                                          <p:val>
                                            <p:fltVal val="0"/>
                                          </p:val>
                                        </p:tav>
                                        <p:tav tm="100000">
                                          <p:val>
                                            <p:strVal val="#ppt_w"/>
                                          </p:val>
                                        </p:tav>
                                      </p:tavLst>
                                    </p:anim>
                                    <p:anim calcmode="lin" valueType="num">
                                      <p:cBhvr>
                                        <p:cTn id="26" dur="500" fill="hold"/>
                                        <p:tgtEl>
                                          <p:spTgt spid="36"/>
                                        </p:tgtEl>
                                        <p:attrNameLst>
                                          <p:attrName>ppt_h</p:attrName>
                                        </p:attrNameLst>
                                      </p:cBhvr>
                                      <p:tavLst>
                                        <p:tav tm="0">
                                          <p:val>
                                            <p:fltVal val="0"/>
                                          </p:val>
                                        </p:tav>
                                        <p:tav tm="100000">
                                          <p:val>
                                            <p:strVal val="#ppt_h"/>
                                          </p:val>
                                        </p:tav>
                                      </p:tavLst>
                                    </p:anim>
                                    <p:animEffect transition="in" filter="fade">
                                      <p:cBhvr>
                                        <p:cTn id="27" dur="500"/>
                                        <p:tgtEl>
                                          <p:spTgt spid="36"/>
                                        </p:tgtEl>
                                      </p:cBhvr>
                                    </p:animEffect>
                                  </p:childTnLst>
                                </p:cTn>
                              </p:par>
                              <p:par>
                                <p:cTn id="28" presetID="6" presetClass="emph" presetSubtype="0" autoRev="1" fill="hold" grpId="1" nodeType="withEffect">
                                  <p:stCondLst>
                                    <p:cond delay="400"/>
                                  </p:stCondLst>
                                  <p:childTnLst>
                                    <p:animScale>
                                      <p:cBhvr>
                                        <p:cTn id="29" dur="200" fill="hold"/>
                                        <p:tgtEl>
                                          <p:spTgt spid="35"/>
                                        </p:tgtEl>
                                      </p:cBhvr>
                                      <p:by x="105000" y="105000"/>
                                    </p:animScale>
                                  </p:childTnLst>
                                </p:cTn>
                              </p:par>
                              <p:par>
                                <p:cTn id="30" presetID="6" presetClass="emph" presetSubtype="0" autoRev="1" fill="hold" grpId="1" nodeType="withEffect">
                                  <p:stCondLst>
                                    <p:cond delay="400"/>
                                  </p:stCondLst>
                                  <p:childTnLst>
                                    <p:animScale>
                                      <p:cBhvr>
                                        <p:cTn id="31" dur="200" fill="hold"/>
                                        <p:tgtEl>
                                          <p:spTgt spid="36"/>
                                        </p:tgtEl>
                                      </p:cBhvr>
                                      <p:by x="105000" y="105000"/>
                                    </p:animScale>
                                  </p:childTnLst>
                                </p:cTn>
                              </p:par>
                              <p:par>
                                <p:cTn id="32" presetID="6" presetClass="emph" presetSubtype="0" autoRev="1" fill="hold" nodeType="withEffect">
                                  <p:stCondLst>
                                    <p:cond delay="400"/>
                                  </p:stCondLst>
                                  <p:childTnLst>
                                    <p:animScale>
                                      <p:cBhvr>
                                        <p:cTn id="33" dur="200" fill="hold"/>
                                        <p:tgtEl>
                                          <p:spTgt spid="82"/>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04"/>
                                        </p:tgtEl>
                                        <p:attrNameLst>
                                          <p:attrName>style.visibility</p:attrName>
                                        </p:attrNameLst>
                                      </p:cBhvr>
                                      <p:to>
                                        <p:strVal val="visible"/>
                                      </p:to>
                                    </p:set>
                                    <p:anim calcmode="lin" valueType="num">
                                      <p:cBhvr additive="base">
                                        <p:cTn id="36" dur="500" fill="hold"/>
                                        <p:tgtEl>
                                          <p:spTgt spid="104"/>
                                        </p:tgtEl>
                                        <p:attrNameLst>
                                          <p:attrName>ppt_x</p:attrName>
                                        </p:attrNameLst>
                                      </p:cBhvr>
                                      <p:tavLst>
                                        <p:tav tm="0">
                                          <p:val>
                                            <p:strVal val="1+#ppt_w/2"/>
                                          </p:val>
                                        </p:tav>
                                        <p:tav tm="100000">
                                          <p:val>
                                            <p:strVal val="#ppt_x"/>
                                          </p:val>
                                        </p:tav>
                                      </p:tavLst>
                                    </p:anim>
                                    <p:anim calcmode="lin" valueType="num">
                                      <p:cBhvr additive="base">
                                        <p:cTn id="37" dur="500" fill="hold"/>
                                        <p:tgtEl>
                                          <p:spTgt spid="104"/>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3"/>
                                        </p:tgtEl>
                                        <p:attrNameLst>
                                          <p:attrName>style.visibility</p:attrName>
                                        </p:attrNameLst>
                                      </p:cBhvr>
                                      <p:to>
                                        <p:strVal val="visible"/>
                                      </p:to>
                                    </p:set>
                                    <p:anim calcmode="lin" valueType="num">
                                      <p:cBhvr additive="base">
                                        <p:cTn id="40" dur="500" fill="hold"/>
                                        <p:tgtEl>
                                          <p:spTgt spid="103"/>
                                        </p:tgtEl>
                                        <p:attrNameLst>
                                          <p:attrName>ppt_x</p:attrName>
                                        </p:attrNameLst>
                                      </p:cBhvr>
                                      <p:tavLst>
                                        <p:tav tm="0">
                                          <p:val>
                                            <p:strVal val="1+#ppt_w/2"/>
                                          </p:val>
                                        </p:tav>
                                        <p:tav tm="100000">
                                          <p:val>
                                            <p:strVal val="#ppt_x"/>
                                          </p:val>
                                        </p:tav>
                                      </p:tavLst>
                                    </p:anim>
                                    <p:anim calcmode="lin" valueType="num">
                                      <p:cBhvr additive="base">
                                        <p:cTn id="41" dur="500" fill="hold"/>
                                        <p:tgtEl>
                                          <p:spTgt spid="103"/>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1"/>
                                        </p:tgtEl>
                                        <p:attrNameLst>
                                          <p:attrName>style.visibility</p:attrName>
                                        </p:attrNameLst>
                                      </p:cBhvr>
                                      <p:to>
                                        <p:strVal val="visible"/>
                                      </p:to>
                                    </p:set>
                                    <p:anim calcmode="lin" valueType="num">
                                      <p:cBhvr>
                                        <p:cTn id="44" dur="500" fill="hold"/>
                                        <p:tgtEl>
                                          <p:spTgt spid="51"/>
                                        </p:tgtEl>
                                        <p:attrNameLst>
                                          <p:attrName>ppt_w</p:attrName>
                                        </p:attrNameLst>
                                      </p:cBhvr>
                                      <p:tavLst>
                                        <p:tav tm="0">
                                          <p:val>
                                            <p:fltVal val="0"/>
                                          </p:val>
                                        </p:tav>
                                        <p:tav tm="100000">
                                          <p:val>
                                            <p:strVal val="#ppt_w"/>
                                          </p:val>
                                        </p:tav>
                                      </p:tavLst>
                                    </p:anim>
                                    <p:anim calcmode="lin" valueType="num">
                                      <p:cBhvr>
                                        <p:cTn id="45" dur="500" fill="hold"/>
                                        <p:tgtEl>
                                          <p:spTgt spid="51"/>
                                        </p:tgtEl>
                                        <p:attrNameLst>
                                          <p:attrName>ppt_h</p:attrName>
                                        </p:attrNameLst>
                                      </p:cBhvr>
                                      <p:tavLst>
                                        <p:tav tm="0">
                                          <p:val>
                                            <p:fltVal val="0"/>
                                          </p:val>
                                        </p:tav>
                                        <p:tav tm="100000">
                                          <p:val>
                                            <p:strVal val="#ppt_h"/>
                                          </p:val>
                                        </p:tav>
                                      </p:tavLst>
                                    </p:anim>
                                    <p:anim calcmode="lin" valueType="num">
                                      <p:cBhvr>
                                        <p:cTn id="46" dur="500" fill="hold"/>
                                        <p:tgtEl>
                                          <p:spTgt spid="51"/>
                                        </p:tgtEl>
                                        <p:attrNameLst>
                                          <p:attrName>style.rotation</p:attrName>
                                        </p:attrNameLst>
                                      </p:cBhvr>
                                      <p:tavLst>
                                        <p:tav tm="0">
                                          <p:val>
                                            <p:fltVal val="360"/>
                                          </p:val>
                                        </p:tav>
                                        <p:tav tm="100000">
                                          <p:val>
                                            <p:fltVal val="0"/>
                                          </p:val>
                                        </p:tav>
                                      </p:tavLst>
                                    </p:anim>
                                    <p:animEffect transition="in" filter="fade">
                                      <p:cBhvr>
                                        <p:cTn id="47" dur="500"/>
                                        <p:tgtEl>
                                          <p:spTgt spid="51"/>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1"/>
                                        </p:tgtEl>
                                        <p:attrNameLst>
                                          <p:attrName>r</p:attrName>
                                        </p:attrNameLst>
                                      </p:cBhvr>
                                    </p:animRot>
                                    <p:animRot by="-240000">
                                      <p:cBhvr>
                                        <p:cTn id="50" dur="100" fill="hold">
                                          <p:stCondLst>
                                            <p:cond delay="100"/>
                                          </p:stCondLst>
                                        </p:cTn>
                                        <p:tgtEl>
                                          <p:spTgt spid="51"/>
                                        </p:tgtEl>
                                        <p:attrNameLst>
                                          <p:attrName>r</p:attrName>
                                        </p:attrNameLst>
                                      </p:cBhvr>
                                    </p:animRot>
                                    <p:animRot by="240000">
                                      <p:cBhvr>
                                        <p:cTn id="51" dur="100" fill="hold">
                                          <p:stCondLst>
                                            <p:cond delay="200"/>
                                          </p:stCondLst>
                                        </p:cTn>
                                        <p:tgtEl>
                                          <p:spTgt spid="51"/>
                                        </p:tgtEl>
                                        <p:attrNameLst>
                                          <p:attrName>r</p:attrName>
                                        </p:attrNameLst>
                                      </p:cBhvr>
                                    </p:animRot>
                                    <p:animRot by="-240000">
                                      <p:cBhvr>
                                        <p:cTn id="52" dur="100" fill="hold">
                                          <p:stCondLst>
                                            <p:cond delay="300"/>
                                          </p:stCondLst>
                                        </p:cTn>
                                        <p:tgtEl>
                                          <p:spTgt spid="51"/>
                                        </p:tgtEl>
                                        <p:attrNameLst>
                                          <p:attrName>r</p:attrName>
                                        </p:attrNameLst>
                                      </p:cBhvr>
                                    </p:animRot>
                                    <p:animRot by="120000">
                                      <p:cBhvr>
                                        <p:cTn id="53" dur="100" fill="hold">
                                          <p:stCondLst>
                                            <p:cond delay="400"/>
                                          </p:stCondLst>
                                        </p:cTn>
                                        <p:tgtEl>
                                          <p:spTgt spid="5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5" grpId="0" animBg="1"/>
      <p:bldP spid="35" grpId="1" animBg="1"/>
      <p:bldP spid="36" grpId="0" animBg="1"/>
      <p:bldP spid="36" grpId="1" animBg="1"/>
      <p:bldP spid="103" grpId="0"/>
      <p:bldP spid="104" grpId="0"/>
    </p:bldLst>
  </p:timing>
</p:sld>
</file>

<file path=ppt/slides/slide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BG_achter">
            <a:extLst>
              <a:ext uri="{FF2B5EF4-FFF2-40B4-BE49-F238E27FC236}">
                <a16:creationId xmlns:a16="http://schemas.microsoft.com/office/drawing/2014/main" id="{8B0A9D3F-D661-4ED9-AABB-4A5F5E662E1E}"/>
              </a:ext>
            </a:extLst>
          </p:cNvPr>
          <p:cNvSpPr/>
          <p:nvPr/>
        </p:nvSpPr>
        <p:spPr>
          <a:xfrm>
            <a:off x="193151" y="197708"/>
            <a:ext cx="11780108" cy="6462584"/>
          </a:xfrm>
          <a:prstGeom prst="rect">
            <a:avLst/>
          </a:prstGeom>
          <a:solidFill>
            <a:srgbClr val="E2CF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5" name="Groep 4">
            <a:extLst>
              <a:ext uri="{FF2B5EF4-FFF2-40B4-BE49-F238E27FC236}">
                <a16:creationId xmlns:a16="http://schemas.microsoft.com/office/drawing/2014/main" id="{C644CFEB-3F08-71E1-8E74-B668DAB0CC63}"/>
              </a:ext>
            </a:extLst>
          </p:cNvPr>
          <p:cNvGrpSpPr/>
          <p:nvPr/>
        </p:nvGrpSpPr>
        <p:grpSpPr>
          <a:xfrm>
            <a:off x="193151" y="4982760"/>
            <a:ext cx="11780108" cy="1686258"/>
            <a:chOff x="2853383" y="4796135"/>
            <a:chExt cx="9144000" cy="1872883"/>
          </a:xfrm>
          <a:solidFill>
            <a:srgbClr val="EBDED1"/>
          </a:solidFill>
        </p:grpSpPr>
        <p:sp>
          <p:nvSpPr>
            <p:cNvPr id="6" name="Vrije vorm: vorm 5">
              <a:extLst>
                <a:ext uri="{FF2B5EF4-FFF2-40B4-BE49-F238E27FC236}">
                  <a16:creationId xmlns:a16="http://schemas.microsoft.com/office/drawing/2014/main" id="{ECF593C8-18F5-461C-1B1E-080718CEDA3C}"/>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Vrije vorm: vorm 6">
              <a:extLst>
                <a:ext uri="{FF2B5EF4-FFF2-40B4-BE49-F238E27FC236}">
                  <a16:creationId xmlns:a16="http://schemas.microsoft.com/office/drawing/2014/main" id="{6B93BE7E-5527-EEB1-B20F-74BBE1225D81}"/>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22" name="!!cirkelobstakelruns">
            <a:extLst>
              <a:ext uri="{FF2B5EF4-FFF2-40B4-BE49-F238E27FC236}">
                <a16:creationId xmlns:a16="http://schemas.microsoft.com/office/drawing/2014/main" id="{DAD7E791-47A1-1F2D-07D7-6A0ED6A3DB74}"/>
              </a:ext>
            </a:extLst>
          </p:cNvPr>
          <p:cNvSpPr/>
          <p:nvPr/>
        </p:nvSpPr>
        <p:spPr>
          <a:xfrm>
            <a:off x="0" y="0"/>
            <a:ext cx="4924536" cy="5231960"/>
          </a:xfrm>
          <a:custGeom>
            <a:avLst/>
            <a:gdLst>
              <a:gd name="connsiteX0" fmla="*/ 392828 w 4924536"/>
              <a:gd name="connsiteY0" fmla="*/ 4018830 h 5231960"/>
              <a:gd name="connsiteX1" fmla="*/ 3493517 w 4924536"/>
              <a:gd name="connsiteY1" fmla="*/ 5055176 h 5231960"/>
              <a:gd name="connsiteX2" fmla="*/ 4794924 w 4924536"/>
              <a:gd name="connsiteY2" fmla="*/ 2101353 h 5231960"/>
              <a:gd name="connsiteX3" fmla="*/ 3221297 w 4924536"/>
              <a:gd name="connsiteY3" fmla="*/ 445348 h 5231960"/>
              <a:gd name="connsiteX4" fmla="*/ 1755126 w 4924536"/>
              <a:gd name="connsiteY4" fmla="*/ 2394 h 5231960"/>
              <a:gd name="connsiteX5" fmla="*/ 847724 w 4924536"/>
              <a:gd name="connsiteY5" fmla="*/ 401173 h 5231960"/>
              <a:gd name="connsiteX6" fmla="*/ 374920 w 4924536"/>
              <a:gd name="connsiteY6" fmla="*/ 915764 h 5231960"/>
              <a:gd name="connsiteX7" fmla="*/ 20316 w 4924536"/>
              <a:gd name="connsiteY7" fmla="*/ 2879804 h 5231960"/>
              <a:gd name="connsiteX8" fmla="*/ 392828 w 4924536"/>
              <a:gd name="connsiteY8" fmla="*/ 4020023 h 5231960"/>
              <a:gd name="connsiteX9" fmla="*/ 392828 w 4924536"/>
              <a:gd name="connsiteY9" fmla="*/ 4018830 h 523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4536" h="5231960" fill="none" extrusionOk="0">
                <a:moveTo>
                  <a:pt x="392828" y="4018830"/>
                </a:moveTo>
                <a:cubicBezTo>
                  <a:pt x="879584" y="4878667"/>
                  <a:pt x="2262501" y="5521311"/>
                  <a:pt x="3493517" y="5055176"/>
                </a:cubicBezTo>
                <a:cubicBezTo>
                  <a:pt x="4548065" y="4597777"/>
                  <a:pt x="5213699" y="3275970"/>
                  <a:pt x="4794924" y="2101353"/>
                </a:cubicBezTo>
                <a:cubicBezTo>
                  <a:pt x="4573778" y="1329478"/>
                  <a:pt x="3909912" y="721538"/>
                  <a:pt x="3221297" y="445348"/>
                </a:cubicBezTo>
                <a:cubicBezTo>
                  <a:pt x="2698172" y="216290"/>
                  <a:pt x="2209044" y="-1702"/>
                  <a:pt x="1755126" y="2394"/>
                </a:cubicBezTo>
                <a:cubicBezTo>
                  <a:pt x="1410945" y="26942"/>
                  <a:pt x="1086247" y="159627"/>
                  <a:pt x="847724" y="401173"/>
                </a:cubicBezTo>
                <a:cubicBezTo>
                  <a:pt x="650972" y="530210"/>
                  <a:pt x="526251" y="697644"/>
                  <a:pt x="374920" y="915764"/>
                </a:cubicBezTo>
                <a:cubicBezTo>
                  <a:pt x="80186" y="1501329"/>
                  <a:pt x="-57680" y="2278142"/>
                  <a:pt x="20316" y="2879804"/>
                </a:cubicBezTo>
                <a:cubicBezTo>
                  <a:pt x="8903" y="3251489"/>
                  <a:pt x="147062" y="3673105"/>
                  <a:pt x="392828" y="4020023"/>
                </a:cubicBezTo>
                <a:cubicBezTo>
                  <a:pt x="392822" y="4019595"/>
                  <a:pt x="392900" y="4019370"/>
                  <a:pt x="392828" y="4018830"/>
                </a:cubicBezTo>
                <a:close/>
              </a:path>
              <a:path w="4924536" h="5231960" stroke="0" extrusionOk="0">
                <a:moveTo>
                  <a:pt x="392828" y="4018830"/>
                </a:moveTo>
                <a:cubicBezTo>
                  <a:pt x="983173" y="5199337"/>
                  <a:pt x="2387901" y="5555536"/>
                  <a:pt x="3493517" y="5055176"/>
                </a:cubicBezTo>
                <a:cubicBezTo>
                  <a:pt x="4688730" y="4736828"/>
                  <a:pt x="5251520" y="3152963"/>
                  <a:pt x="4794924" y="2101353"/>
                </a:cubicBezTo>
                <a:cubicBezTo>
                  <a:pt x="4531357" y="1382178"/>
                  <a:pt x="3891082" y="926008"/>
                  <a:pt x="3221297" y="445348"/>
                </a:cubicBezTo>
                <a:cubicBezTo>
                  <a:pt x="2854534" y="177405"/>
                  <a:pt x="2207314" y="-4744"/>
                  <a:pt x="1755126" y="2394"/>
                </a:cubicBezTo>
                <a:cubicBezTo>
                  <a:pt x="1403074" y="-37136"/>
                  <a:pt x="1102233" y="152663"/>
                  <a:pt x="847724" y="401173"/>
                </a:cubicBezTo>
                <a:cubicBezTo>
                  <a:pt x="691312" y="521512"/>
                  <a:pt x="485110" y="711691"/>
                  <a:pt x="374920" y="915764"/>
                </a:cubicBezTo>
                <a:cubicBezTo>
                  <a:pt x="56935" y="1411740"/>
                  <a:pt x="-118153" y="2292361"/>
                  <a:pt x="20316" y="2879804"/>
                </a:cubicBezTo>
                <a:cubicBezTo>
                  <a:pt x="6805" y="3281515"/>
                  <a:pt x="184813" y="3681248"/>
                  <a:pt x="392828" y="4020023"/>
                </a:cubicBezTo>
                <a:cubicBezTo>
                  <a:pt x="392923" y="4019878"/>
                  <a:pt x="392752" y="4019022"/>
                  <a:pt x="392828" y="401883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3" name="!!fotoobstakelruns">
            <a:extLst>
              <a:ext uri="{FF2B5EF4-FFF2-40B4-BE49-F238E27FC236}">
                <a16:creationId xmlns:a16="http://schemas.microsoft.com/office/drawing/2014/main" id="{2C879DFC-68B0-9D8D-F370-290A48C20CDF}"/>
              </a:ext>
            </a:extLst>
          </p:cNvPr>
          <p:cNvSpPr/>
          <p:nvPr/>
        </p:nvSpPr>
        <p:spPr>
          <a:xfrm>
            <a:off x="123388" y="141174"/>
            <a:ext cx="4699280" cy="4992644"/>
          </a:xfrm>
          <a:custGeom>
            <a:avLst/>
            <a:gdLst>
              <a:gd name="connsiteX0" fmla="*/ 374860 w 4699280"/>
              <a:gd name="connsiteY0" fmla="*/ 3835004 h 4992644"/>
              <a:gd name="connsiteX1" fmla="*/ 3333718 w 4699280"/>
              <a:gd name="connsiteY1" fmla="*/ 4823946 h 4992644"/>
              <a:gd name="connsiteX2" fmla="*/ 4575596 w 4699280"/>
              <a:gd name="connsiteY2" fmla="*/ 2005234 h 4992644"/>
              <a:gd name="connsiteX3" fmla="*/ 3073950 w 4699280"/>
              <a:gd name="connsiteY3" fmla="*/ 424977 h 4992644"/>
              <a:gd name="connsiteX4" fmla="*/ 1674844 w 4699280"/>
              <a:gd name="connsiteY4" fmla="*/ 2285 h 4992644"/>
              <a:gd name="connsiteX5" fmla="*/ 808948 w 4699280"/>
              <a:gd name="connsiteY5" fmla="*/ 382823 h 4992644"/>
              <a:gd name="connsiteX6" fmla="*/ 357771 w 4699280"/>
              <a:gd name="connsiteY6" fmla="*/ 873876 h 4992644"/>
              <a:gd name="connsiteX7" fmla="*/ 19387 w 4699280"/>
              <a:gd name="connsiteY7" fmla="*/ 2748079 h 4992644"/>
              <a:gd name="connsiteX8" fmla="*/ 374860 w 4699280"/>
              <a:gd name="connsiteY8" fmla="*/ 3836142 h 4992644"/>
              <a:gd name="connsiteX9" fmla="*/ 374860 w 4699280"/>
              <a:gd name="connsiteY9" fmla="*/ 3835004 h 499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99280" h="4992644" fill="none" extrusionOk="0">
                <a:moveTo>
                  <a:pt x="374860" y="3835004"/>
                </a:moveTo>
                <a:cubicBezTo>
                  <a:pt x="934788" y="4773859"/>
                  <a:pt x="2232086" y="5267211"/>
                  <a:pt x="3333718" y="4823946"/>
                </a:cubicBezTo>
                <a:cubicBezTo>
                  <a:pt x="4345385" y="4386668"/>
                  <a:pt x="4977211" y="3163723"/>
                  <a:pt x="4575596" y="2005234"/>
                </a:cubicBezTo>
                <a:cubicBezTo>
                  <a:pt x="4399712" y="1237867"/>
                  <a:pt x="3728356" y="707190"/>
                  <a:pt x="3073950" y="424977"/>
                </a:cubicBezTo>
                <a:cubicBezTo>
                  <a:pt x="2626937" y="186118"/>
                  <a:pt x="2153631" y="-18532"/>
                  <a:pt x="1674844" y="2285"/>
                </a:cubicBezTo>
                <a:cubicBezTo>
                  <a:pt x="1341250" y="38345"/>
                  <a:pt x="987820" y="121452"/>
                  <a:pt x="808948" y="382823"/>
                </a:cubicBezTo>
                <a:cubicBezTo>
                  <a:pt x="622013" y="506690"/>
                  <a:pt x="506469" y="663243"/>
                  <a:pt x="357771" y="873876"/>
                </a:cubicBezTo>
                <a:cubicBezTo>
                  <a:pt x="131956" y="1480808"/>
                  <a:pt x="-53483" y="2169915"/>
                  <a:pt x="19387" y="2748079"/>
                </a:cubicBezTo>
                <a:cubicBezTo>
                  <a:pt x="139" y="3098232"/>
                  <a:pt x="163828" y="3505522"/>
                  <a:pt x="374860" y="3836142"/>
                </a:cubicBezTo>
                <a:cubicBezTo>
                  <a:pt x="374800" y="3835975"/>
                  <a:pt x="374892" y="3835568"/>
                  <a:pt x="374860" y="3835004"/>
                </a:cubicBezTo>
                <a:close/>
              </a:path>
              <a:path w="4699280" h="4992644" stroke="0" extrusionOk="0">
                <a:moveTo>
                  <a:pt x="374860" y="3835004"/>
                </a:moveTo>
                <a:cubicBezTo>
                  <a:pt x="953645" y="4853511"/>
                  <a:pt x="2283052" y="5286329"/>
                  <a:pt x="3333718" y="4823946"/>
                </a:cubicBezTo>
                <a:cubicBezTo>
                  <a:pt x="4449871" y="4485359"/>
                  <a:pt x="5012621" y="3006787"/>
                  <a:pt x="4575596" y="2005234"/>
                </a:cubicBezTo>
                <a:cubicBezTo>
                  <a:pt x="4406255" y="1394329"/>
                  <a:pt x="3713524" y="867431"/>
                  <a:pt x="3073950" y="424977"/>
                </a:cubicBezTo>
                <a:cubicBezTo>
                  <a:pt x="2732305" y="168271"/>
                  <a:pt x="2122247" y="-9514"/>
                  <a:pt x="1674844" y="2285"/>
                </a:cubicBezTo>
                <a:cubicBezTo>
                  <a:pt x="1341510" y="-21242"/>
                  <a:pt x="1067588" y="128022"/>
                  <a:pt x="808948" y="382823"/>
                </a:cubicBezTo>
                <a:cubicBezTo>
                  <a:pt x="653801" y="529287"/>
                  <a:pt x="446531" y="665005"/>
                  <a:pt x="357771" y="873876"/>
                </a:cubicBezTo>
                <a:cubicBezTo>
                  <a:pt x="64021" y="1290630"/>
                  <a:pt x="-99839" y="2179761"/>
                  <a:pt x="19387" y="2748079"/>
                </a:cubicBezTo>
                <a:cubicBezTo>
                  <a:pt x="-10872" y="3131582"/>
                  <a:pt x="176948" y="3517612"/>
                  <a:pt x="374860" y="3836142"/>
                </a:cubicBezTo>
                <a:cubicBezTo>
                  <a:pt x="374788" y="3835798"/>
                  <a:pt x="374894" y="3835294"/>
                  <a:pt x="374860" y="3835004"/>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5" name="!!foto1_element">
            <a:extLst>
              <a:ext uri="{FF2B5EF4-FFF2-40B4-BE49-F238E27FC236}">
                <a16:creationId xmlns:a16="http://schemas.microsoft.com/office/drawing/2014/main" id="{B9491AB9-2B0C-51B2-1EFD-011E4E342A1F}"/>
              </a:ext>
            </a:extLst>
          </p:cNvPr>
          <p:cNvSpPr/>
          <p:nvPr/>
        </p:nvSpPr>
        <p:spPr>
          <a:xfrm>
            <a:off x="2360721" y="3825539"/>
            <a:ext cx="3299334" cy="3505304"/>
          </a:xfrm>
          <a:custGeom>
            <a:avLst/>
            <a:gdLst>
              <a:gd name="connsiteX0" fmla="*/ 263186 w 3299334"/>
              <a:gd name="connsiteY0" fmla="*/ 2692532 h 3505304"/>
              <a:gd name="connsiteX1" fmla="*/ 2340581 w 3299334"/>
              <a:gd name="connsiteY1" fmla="*/ 3386862 h 3505304"/>
              <a:gd name="connsiteX2" fmla="*/ 3212496 w 3299334"/>
              <a:gd name="connsiteY2" fmla="*/ 1407862 h 3505304"/>
              <a:gd name="connsiteX3" fmla="*/ 2158200 w 3299334"/>
              <a:gd name="connsiteY3" fmla="*/ 298374 h 3505304"/>
              <a:gd name="connsiteX4" fmla="*/ 1175897 w 3299334"/>
              <a:gd name="connsiteY4" fmla="*/ 1604 h 3505304"/>
              <a:gd name="connsiteX5" fmla="*/ 567957 w 3299334"/>
              <a:gd name="connsiteY5" fmla="*/ 268777 h 3505304"/>
              <a:gd name="connsiteX6" fmla="*/ 251188 w 3299334"/>
              <a:gd name="connsiteY6" fmla="*/ 613543 h 3505304"/>
              <a:gd name="connsiteX7" fmla="*/ 13611 w 3299334"/>
              <a:gd name="connsiteY7" fmla="*/ 1929409 h 3505304"/>
              <a:gd name="connsiteX8" fmla="*/ 263186 w 3299334"/>
              <a:gd name="connsiteY8" fmla="*/ 2693331 h 3505304"/>
              <a:gd name="connsiteX9" fmla="*/ 263186 w 3299334"/>
              <a:gd name="connsiteY9" fmla="*/ 2692532 h 350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9334" h="3505304" fill="none" extrusionOk="0">
                <a:moveTo>
                  <a:pt x="263186" y="2692532"/>
                </a:moveTo>
                <a:cubicBezTo>
                  <a:pt x="626962" y="3315305"/>
                  <a:pt x="1489889" y="3699712"/>
                  <a:pt x="2340581" y="3386862"/>
                </a:cubicBezTo>
                <a:cubicBezTo>
                  <a:pt x="2919226" y="3099552"/>
                  <a:pt x="3494969" y="2230673"/>
                  <a:pt x="3212496" y="1407862"/>
                </a:cubicBezTo>
                <a:cubicBezTo>
                  <a:pt x="3090095" y="868147"/>
                  <a:pt x="2619855" y="481361"/>
                  <a:pt x="2158200" y="298374"/>
                </a:cubicBezTo>
                <a:cubicBezTo>
                  <a:pt x="1800183" y="147837"/>
                  <a:pt x="1464635" y="4557"/>
                  <a:pt x="1175897" y="1604"/>
                </a:cubicBezTo>
                <a:cubicBezTo>
                  <a:pt x="935759" y="41437"/>
                  <a:pt x="721742" y="103133"/>
                  <a:pt x="567957" y="268777"/>
                </a:cubicBezTo>
                <a:cubicBezTo>
                  <a:pt x="439828" y="358538"/>
                  <a:pt x="347845" y="470153"/>
                  <a:pt x="251188" y="613543"/>
                </a:cubicBezTo>
                <a:cubicBezTo>
                  <a:pt x="67849" y="1018128"/>
                  <a:pt x="-47604" y="1549433"/>
                  <a:pt x="13611" y="1929409"/>
                </a:cubicBezTo>
                <a:cubicBezTo>
                  <a:pt x="32512" y="2192818"/>
                  <a:pt x="112279" y="2461155"/>
                  <a:pt x="263186" y="2693331"/>
                </a:cubicBezTo>
                <a:cubicBezTo>
                  <a:pt x="263183" y="2693143"/>
                  <a:pt x="263205" y="2692713"/>
                  <a:pt x="263186" y="2692532"/>
                </a:cubicBezTo>
                <a:close/>
              </a:path>
              <a:path w="3299334" h="3505304" stroke="0" extrusionOk="0">
                <a:moveTo>
                  <a:pt x="263186" y="2692532"/>
                </a:moveTo>
                <a:cubicBezTo>
                  <a:pt x="657189" y="3494048"/>
                  <a:pt x="1585750" y="3770679"/>
                  <a:pt x="2340581" y="3386862"/>
                </a:cubicBezTo>
                <a:cubicBezTo>
                  <a:pt x="3144858" y="3178582"/>
                  <a:pt x="3550162" y="2065177"/>
                  <a:pt x="3212496" y="1407862"/>
                </a:cubicBezTo>
                <a:cubicBezTo>
                  <a:pt x="3096063" y="981206"/>
                  <a:pt x="2606544" y="635479"/>
                  <a:pt x="2158200" y="298374"/>
                </a:cubicBezTo>
                <a:cubicBezTo>
                  <a:pt x="1877879" y="123091"/>
                  <a:pt x="1462377" y="1990"/>
                  <a:pt x="1175897" y="1604"/>
                </a:cubicBezTo>
                <a:cubicBezTo>
                  <a:pt x="946457" y="10014"/>
                  <a:pt x="733785" y="107528"/>
                  <a:pt x="567957" y="268777"/>
                </a:cubicBezTo>
                <a:cubicBezTo>
                  <a:pt x="460118" y="365766"/>
                  <a:pt x="325514" y="477250"/>
                  <a:pt x="251188" y="613543"/>
                </a:cubicBezTo>
                <a:cubicBezTo>
                  <a:pt x="41326" y="927281"/>
                  <a:pt x="-45678" y="1515746"/>
                  <a:pt x="13611" y="1929409"/>
                </a:cubicBezTo>
                <a:cubicBezTo>
                  <a:pt x="24565" y="2198354"/>
                  <a:pt x="127421" y="2495417"/>
                  <a:pt x="263186" y="2693331"/>
                </a:cubicBezTo>
                <a:cubicBezTo>
                  <a:pt x="263237" y="2693142"/>
                  <a:pt x="263252" y="2692639"/>
                  <a:pt x="263186" y="2692532"/>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_elemnt">
            <a:extLst>
              <a:ext uri="{FF2B5EF4-FFF2-40B4-BE49-F238E27FC236}">
                <a16:creationId xmlns:a16="http://schemas.microsoft.com/office/drawing/2014/main" id="{533679C1-2189-2F50-6028-A4E9BB5D93B3}"/>
              </a:ext>
            </a:extLst>
          </p:cNvPr>
          <p:cNvSpPr/>
          <p:nvPr/>
        </p:nvSpPr>
        <p:spPr>
          <a:xfrm>
            <a:off x="3794388" y="423116"/>
            <a:ext cx="3385514" cy="3522116"/>
          </a:xfrm>
          <a:custGeom>
            <a:avLst/>
            <a:gdLst>
              <a:gd name="connsiteX0" fmla="*/ 1668683 w 3385514"/>
              <a:gd name="connsiteY0" fmla="*/ 6382 h 3522116"/>
              <a:gd name="connsiteX1" fmla="*/ 174034 w 3385514"/>
              <a:gd name="connsiteY1" fmla="*/ 1156017 h 3522116"/>
              <a:gd name="connsiteX2" fmla="*/ 25230 w 3385514"/>
              <a:gd name="connsiteY2" fmla="*/ 2225247 h 3522116"/>
              <a:gd name="connsiteX3" fmla="*/ 1300270 w 3385514"/>
              <a:gd name="connsiteY3" fmla="*/ 3493086 h 3522116"/>
              <a:gd name="connsiteX4" fmla="*/ 2995323 w 3385514"/>
              <a:gd name="connsiteY4" fmla="*/ 2843266 h 3522116"/>
              <a:gd name="connsiteX5" fmla="*/ 3342735 w 3385514"/>
              <a:gd name="connsiteY5" fmla="*/ 2084843 h 3522116"/>
              <a:gd name="connsiteX6" fmla="*/ 3337335 w 3385514"/>
              <a:gd name="connsiteY6" fmla="*/ 1241820 h 3522116"/>
              <a:gd name="connsiteX7" fmla="*/ 3049926 w 3385514"/>
              <a:gd name="connsiteY7" fmla="*/ 690403 h 3522116"/>
              <a:gd name="connsiteX8" fmla="*/ 2500908 w 3385514"/>
              <a:gd name="connsiteY8" fmla="*/ 178588 h 3522116"/>
              <a:gd name="connsiteX9" fmla="*/ 1764685 w 3385514"/>
              <a:gd name="connsiteY9" fmla="*/ 381 h 3522116"/>
              <a:gd name="connsiteX10" fmla="*/ 1668683 w 3385514"/>
              <a:gd name="connsiteY10" fmla="*/ 6382 h 352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85514" h="3522116" fill="none" extrusionOk="0">
                <a:moveTo>
                  <a:pt x="1668683" y="6382"/>
                </a:moveTo>
                <a:cubicBezTo>
                  <a:pt x="937299" y="-21416"/>
                  <a:pt x="454589" y="528146"/>
                  <a:pt x="174034" y="1156017"/>
                </a:cubicBezTo>
                <a:cubicBezTo>
                  <a:pt x="49945" y="1446602"/>
                  <a:pt x="-20689" y="1797767"/>
                  <a:pt x="25230" y="2225247"/>
                </a:cubicBezTo>
                <a:cubicBezTo>
                  <a:pt x="131400" y="2822222"/>
                  <a:pt x="742605" y="3433353"/>
                  <a:pt x="1300270" y="3493086"/>
                </a:cubicBezTo>
                <a:cubicBezTo>
                  <a:pt x="1878188" y="3595200"/>
                  <a:pt x="2560587" y="3384365"/>
                  <a:pt x="2995323" y="2843266"/>
                </a:cubicBezTo>
                <a:cubicBezTo>
                  <a:pt x="3168782" y="2648144"/>
                  <a:pt x="3280918" y="2359482"/>
                  <a:pt x="3342735" y="2084843"/>
                </a:cubicBezTo>
                <a:cubicBezTo>
                  <a:pt x="3384800" y="1785127"/>
                  <a:pt x="3405868" y="1535577"/>
                  <a:pt x="3337335" y="1241820"/>
                </a:cubicBezTo>
                <a:cubicBezTo>
                  <a:pt x="3270210" y="1037730"/>
                  <a:pt x="3129950" y="877136"/>
                  <a:pt x="3049926" y="690403"/>
                </a:cubicBezTo>
                <a:cubicBezTo>
                  <a:pt x="2942848" y="457992"/>
                  <a:pt x="2720035" y="269475"/>
                  <a:pt x="2500908" y="178588"/>
                </a:cubicBezTo>
                <a:cubicBezTo>
                  <a:pt x="2249891" y="52180"/>
                  <a:pt x="2018620" y="5767"/>
                  <a:pt x="1764685" y="381"/>
                </a:cubicBezTo>
                <a:cubicBezTo>
                  <a:pt x="1729956" y="3891"/>
                  <a:pt x="1704568" y="4344"/>
                  <a:pt x="1668683" y="6382"/>
                </a:cubicBezTo>
                <a:close/>
              </a:path>
              <a:path w="3385514" h="3522116" stroke="0" extrusionOk="0">
                <a:moveTo>
                  <a:pt x="1668683" y="6382"/>
                </a:moveTo>
                <a:cubicBezTo>
                  <a:pt x="979324" y="64331"/>
                  <a:pt x="379474" y="509112"/>
                  <a:pt x="174034" y="1156017"/>
                </a:cubicBezTo>
                <a:cubicBezTo>
                  <a:pt x="-3021" y="1510496"/>
                  <a:pt x="-6178" y="1893549"/>
                  <a:pt x="25230" y="2225247"/>
                </a:cubicBezTo>
                <a:cubicBezTo>
                  <a:pt x="196358" y="2810419"/>
                  <a:pt x="756292" y="3348809"/>
                  <a:pt x="1300270" y="3493086"/>
                </a:cubicBezTo>
                <a:cubicBezTo>
                  <a:pt x="2008655" y="3539113"/>
                  <a:pt x="2573410" y="3304331"/>
                  <a:pt x="2995323" y="2843266"/>
                </a:cubicBezTo>
                <a:cubicBezTo>
                  <a:pt x="3183171" y="2618644"/>
                  <a:pt x="3316336" y="2383032"/>
                  <a:pt x="3342735" y="2084843"/>
                </a:cubicBezTo>
                <a:cubicBezTo>
                  <a:pt x="3396845" y="1807662"/>
                  <a:pt x="3410553" y="1505880"/>
                  <a:pt x="3337335" y="1241820"/>
                </a:cubicBezTo>
                <a:cubicBezTo>
                  <a:pt x="3268626" y="1018517"/>
                  <a:pt x="3132050" y="901982"/>
                  <a:pt x="3049926" y="690403"/>
                </a:cubicBezTo>
                <a:cubicBezTo>
                  <a:pt x="2936048" y="445769"/>
                  <a:pt x="2756408" y="315862"/>
                  <a:pt x="2500908" y="178588"/>
                </a:cubicBezTo>
                <a:cubicBezTo>
                  <a:pt x="2310081" y="33098"/>
                  <a:pt x="2004709" y="19115"/>
                  <a:pt x="1764685" y="381"/>
                </a:cubicBezTo>
                <a:cubicBezTo>
                  <a:pt x="1726837" y="1206"/>
                  <a:pt x="1698716" y="-1135"/>
                  <a:pt x="1668683" y="638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foto1">
            <a:extLst>
              <a:ext uri="{FF2B5EF4-FFF2-40B4-BE49-F238E27FC236}">
                <a16:creationId xmlns:a16="http://schemas.microsoft.com/office/drawing/2014/main" id="{F8BE702C-43C2-CC28-26C5-D8FAFDB0DA52}"/>
              </a:ext>
            </a:extLst>
          </p:cNvPr>
          <p:cNvSpPr/>
          <p:nvPr/>
        </p:nvSpPr>
        <p:spPr>
          <a:xfrm>
            <a:off x="2455947" y="3926708"/>
            <a:ext cx="3108882" cy="3302966"/>
          </a:xfrm>
          <a:custGeom>
            <a:avLst/>
            <a:gdLst>
              <a:gd name="connsiteX0" fmla="*/ 247994 w 3108882"/>
              <a:gd name="connsiteY0" fmla="*/ 2537110 h 3302966"/>
              <a:gd name="connsiteX1" fmla="*/ 2205473 w 3108882"/>
              <a:gd name="connsiteY1" fmla="*/ 3191361 h 3302966"/>
              <a:gd name="connsiteX2" fmla="*/ 3027057 w 3108882"/>
              <a:gd name="connsiteY2" fmla="*/ 1326596 h 3302966"/>
              <a:gd name="connsiteX3" fmla="*/ 2033619 w 3108882"/>
              <a:gd name="connsiteY3" fmla="*/ 281151 h 3302966"/>
              <a:gd name="connsiteX4" fmla="*/ 1108019 w 3108882"/>
              <a:gd name="connsiteY4" fmla="*/ 1511 h 3302966"/>
              <a:gd name="connsiteX5" fmla="*/ 535172 w 3108882"/>
              <a:gd name="connsiteY5" fmla="*/ 253263 h 3302966"/>
              <a:gd name="connsiteX6" fmla="*/ 236689 w 3108882"/>
              <a:gd name="connsiteY6" fmla="*/ 578127 h 3302966"/>
              <a:gd name="connsiteX7" fmla="*/ 12826 w 3108882"/>
              <a:gd name="connsiteY7" fmla="*/ 1818037 h 3302966"/>
              <a:gd name="connsiteX8" fmla="*/ 247994 w 3108882"/>
              <a:gd name="connsiteY8" fmla="*/ 2537863 h 3302966"/>
              <a:gd name="connsiteX9" fmla="*/ 247994 w 3108882"/>
              <a:gd name="connsiteY9" fmla="*/ 2537110 h 33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8882" h="3302966" fill="none" extrusionOk="0">
                <a:moveTo>
                  <a:pt x="247994" y="2537110"/>
                </a:moveTo>
                <a:cubicBezTo>
                  <a:pt x="613342" y="3151923"/>
                  <a:pt x="1443489" y="3485313"/>
                  <a:pt x="2205473" y="3191361"/>
                </a:cubicBezTo>
                <a:cubicBezTo>
                  <a:pt x="2796657" y="2913760"/>
                  <a:pt x="3291591" y="2071126"/>
                  <a:pt x="3027057" y="1326596"/>
                </a:cubicBezTo>
                <a:cubicBezTo>
                  <a:pt x="2897386" y="830596"/>
                  <a:pt x="2462824" y="493515"/>
                  <a:pt x="2033619" y="281151"/>
                </a:cubicBezTo>
                <a:cubicBezTo>
                  <a:pt x="1692925" y="140603"/>
                  <a:pt x="1403965" y="-4553"/>
                  <a:pt x="1108019" y="1511"/>
                </a:cubicBezTo>
                <a:cubicBezTo>
                  <a:pt x="891125" y="16053"/>
                  <a:pt x="680961" y="97738"/>
                  <a:pt x="535172" y="253263"/>
                </a:cubicBezTo>
                <a:cubicBezTo>
                  <a:pt x="415786" y="339051"/>
                  <a:pt x="330209" y="441597"/>
                  <a:pt x="236689" y="578127"/>
                </a:cubicBezTo>
                <a:cubicBezTo>
                  <a:pt x="76747" y="970489"/>
                  <a:pt x="-32750" y="1428747"/>
                  <a:pt x="12826" y="1818037"/>
                </a:cubicBezTo>
                <a:cubicBezTo>
                  <a:pt x="-4556" y="2047167"/>
                  <a:pt x="101368" y="2319008"/>
                  <a:pt x="247994" y="2537863"/>
                </a:cubicBezTo>
                <a:cubicBezTo>
                  <a:pt x="247988" y="2537758"/>
                  <a:pt x="247972" y="2537349"/>
                  <a:pt x="247994" y="2537110"/>
                </a:cubicBezTo>
                <a:close/>
              </a:path>
              <a:path w="3108882" h="3302966" stroke="0" extrusionOk="0">
                <a:moveTo>
                  <a:pt x="247994" y="2537110"/>
                </a:moveTo>
                <a:cubicBezTo>
                  <a:pt x="614599" y="3324908"/>
                  <a:pt x="1485790" y="3582064"/>
                  <a:pt x="2205473" y="3191361"/>
                </a:cubicBezTo>
                <a:cubicBezTo>
                  <a:pt x="2945171" y="2969202"/>
                  <a:pt x="3335398" y="1960596"/>
                  <a:pt x="3027057" y="1326596"/>
                </a:cubicBezTo>
                <a:cubicBezTo>
                  <a:pt x="2879313" y="889680"/>
                  <a:pt x="2457296" y="552757"/>
                  <a:pt x="2033619" y="281151"/>
                </a:cubicBezTo>
                <a:cubicBezTo>
                  <a:pt x="1756243" y="117604"/>
                  <a:pt x="1395990" y="-3780"/>
                  <a:pt x="1108019" y="1511"/>
                </a:cubicBezTo>
                <a:cubicBezTo>
                  <a:pt x="886109" y="-21582"/>
                  <a:pt x="695086" y="97226"/>
                  <a:pt x="535172" y="253263"/>
                </a:cubicBezTo>
                <a:cubicBezTo>
                  <a:pt x="436873" y="326847"/>
                  <a:pt x="304399" y="447695"/>
                  <a:pt x="236689" y="578127"/>
                </a:cubicBezTo>
                <a:cubicBezTo>
                  <a:pt x="40072" y="867146"/>
                  <a:pt x="-85100" y="1453485"/>
                  <a:pt x="12826" y="1818037"/>
                </a:cubicBezTo>
                <a:cubicBezTo>
                  <a:pt x="19341" y="2071494"/>
                  <a:pt x="118210" y="2336393"/>
                  <a:pt x="247994" y="2537863"/>
                </a:cubicBezTo>
                <a:cubicBezTo>
                  <a:pt x="247990" y="2537606"/>
                  <a:pt x="247981" y="2537220"/>
                  <a:pt x="247994" y="2537110"/>
                </a:cubicBezTo>
                <a:close/>
              </a:path>
            </a:pathLst>
          </a:custGeom>
          <a:blipFill>
            <a:blip r:embed="rId3" cstate="print">
              <a:extLst>
                <a:ext uri="{28A0092B-C50C-407E-A947-70E740481C1C}">
                  <a14:useLocalDpi xmlns:a14="http://schemas.microsoft.com/office/drawing/2010/main"/>
                </a:ext>
              </a:extLst>
            </a:blip>
            <a:srcRect/>
            <a:stretch>
              <a:fillRect t="166"/>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8" name="!!foto2">
            <a:extLst>
              <a:ext uri="{FF2B5EF4-FFF2-40B4-BE49-F238E27FC236}">
                <a16:creationId xmlns:a16="http://schemas.microsoft.com/office/drawing/2014/main" id="{A06F3250-47BE-572E-9FE7-3A3F9CB350F6}"/>
              </a:ext>
            </a:extLst>
          </p:cNvPr>
          <p:cNvSpPr/>
          <p:nvPr/>
        </p:nvSpPr>
        <p:spPr>
          <a:xfrm>
            <a:off x="3892100" y="524773"/>
            <a:ext cx="3190090" cy="3318802"/>
          </a:xfrm>
          <a:custGeom>
            <a:avLst/>
            <a:gdLst>
              <a:gd name="connsiteX0" fmla="*/ 1572360 w 3190090"/>
              <a:gd name="connsiteY0" fmla="*/ 6013 h 3318802"/>
              <a:gd name="connsiteX1" fmla="*/ 163988 w 3190090"/>
              <a:gd name="connsiteY1" fmla="*/ 1089286 h 3318802"/>
              <a:gd name="connsiteX2" fmla="*/ 23773 w 3190090"/>
              <a:gd name="connsiteY2" fmla="*/ 2096795 h 3318802"/>
              <a:gd name="connsiteX3" fmla="*/ 1225214 w 3190090"/>
              <a:gd name="connsiteY3" fmla="*/ 3291447 h 3318802"/>
              <a:gd name="connsiteX4" fmla="*/ 2822422 w 3190090"/>
              <a:gd name="connsiteY4" fmla="*/ 2679139 h 3318802"/>
              <a:gd name="connsiteX5" fmla="*/ 3149780 w 3190090"/>
              <a:gd name="connsiteY5" fmla="*/ 1964496 h 3318802"/>
              <a:gd name="connsiteX6" fmla="*/ 3144692 w 3190090"/>
              <a:gd name="connsiteY6" fmla="*/ 1170136 h 3318802"/>
              <a:gd name="connsiteX7" fmla="*/ 2873873 w 3190090"/>
              <a:gd name="connsiteY7" fmla="*/ 650549 h 3318802"/>
              <a:gd name="connsiteX8" fmla="*/ 2356546 w 3190090"/>
              <a:gd name="connsiteY8" fmla="*/ 168279 h 3318802"/>
              <a:gd name="connsiteX9" fmla="*/ 1662821 w 3190090"/>
              <a:gd name="connsiteY9" fmla="*/ 359 h 3318802"/>
              <a:gd name="connsiteX10" fmla="*/ 1572360 w 3190090"/>
              <a:gd name="connsiteY10" fmla="*/ 6013 h 33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90090" h="3318802" fill="none" extrusionOk="0">
                <a:moveTo>
                  <a:pt x="1572360" y="6013"/>
                </a:moveTo>
                <a:cubicBezTo>
                  <a:pt x="927400" y="33291"/>
                  <a:pt x="426370" y="501640"/>
                  <a:pt x="163988" y="1089286"/>
                </a:cubicBezTo>
                <a:cubicBezTo>
                  <a:pt x="26621" y="1399566"/>
                  <a:pt x="-21329" y="1700402"/>
                  <a:pt x="23773" y="2096795"/>
                </a:cubicBezTo>
                <a:cubicBezTo>
                  <a:pt x="103641" y="2588882"/>
                  <a:pt x="657067" y="3195954"/>
                  <a:pt x="1225214" y="3291447"/>
                </a:cubicBezTo>
                <a:cubicBezTo>
                  <a:pt x="1796235" y="3398682"/>
                  <a:pt x="2426810" y="3176098"/>
                  <a:pt x="2822422" y="2679139"/>
                </a:cubicBezTo>
                <a:cubicBezTo>
                  <a:pt x="2985370" y="2475221"/>
                  <a:pt x="3057228" y="2226775"/>
                  <a:pt x="3149780" y="1964496"/>
                </a:cubicBezTo>
                <a:cubicBezTo>
                  <a:pt x="3200547" y="1698019"/>
                  <a:pt x="3210789" y="1451816"/>
                  <a:pt x="3144692" y="1170136"/>
                </a:cubicBezTo>
                <a:cubicBezTo>
                  <a:pt x="3082436" y="977744"/>
                  <a:pt x="2954374" y="824843"/>
                  <a:pt x="2873873" y="650549"/>
                </a:cubicBezTo>
                <a:cubicBezTo>
                  <a:pt x="2755148" y="442638"/>
                  <a:pt x="2562984" y="253639"/>
                  <a:pt x="2356546" y="168279"/>
                </a:cubicBezTo>
                <a:cubicBezTo>
                  <a:pt x="2121592" y="49591"/>
                  <a:pt x="1901225" y="14680"/>
                  <a:pt x="1662821" y="359"/>
                </a:cubicBezTo>
                <a:cubicBezTo>
                  <a:pt x="1629202" y="4782"/>
                  <a:pt x="1606847" y="4251"/>
                  <a:pt x="1572360" y="6013"/>
                </a:cubicBezTo>
                <a:close/>
              </a:path>
              <a:path w="3190090" h="3318802" stroke="0" extrusionOk="0">
                <a:moveTo>
                  <a:pt x="1572360" y="6013"/>
                </a:moveTo>
                <a:cubicBezTo>
                  <a:pt x="920165" y="60174"/>
                  <a:pt x="373352" y="491169"/>
                  <a:pt x="163988" y="1089286"/>
                </a:cubicBezTo>
                <a:cubicBezTo>
                  <a:pt x="-21788" y="1437007"/>
                  <a:pt x="-10564" y="1780377"/>
                  <a:pt x="23773" y="2096795"/>
                </a:cubicBezTo>
                <a:cubicBezTo>
                  <a:pt x="190865" y="2643924"/>
                  <a:pt x="741124" y="3147618"/>
                  <a:pt x="1225214" y="3291447"/>
                </a:cubicBezTo>
                <a:cubicBezTo>
                  <a:pt x="1873748" y="3352093"/>
                  <a:pt x="2395172" y="3073589"/>
                  <a:pt x="2822422" y="2679139"/>
                </a:cubicBezTo>
                <a:cubicBezTo>
                  <a:pt x="3008137" y="2465621"/>
                  <a:pt x="3100872" y="2227002"/>
                  <a:pt x="3149780" y="1964496"/>
                </a:cubicBezTo>
                <a:cubicBezTo>
                  <a:pt x="3200109" y="1703223"/>
                  <a:pt x="3217449" y="1414549"/>
                  <a:pt x="3144692" y="1170136"/>
                </a:cubicBezTo>
                <a:cubicBezTo>
                  <a:pt x="3079676" y="959507"/>
                  <a:pt x="2968401" y="826151"/>
                  <a:pt x="2873873" y="650549"/>
                </a:cubicBezTo>
                <a:cubicBezTo>
                  <a:pt x="2758088" y="434181"/>
                  <a:pt x="2608211" y="303871"/>
                  <a:pt x="2356546" y="168279"/>
                </a:cubicBezTo>
                <a:cubicBezTo>
                  <a:pt x="2154927" y="47830"/>
                  <a:pt x="1881136" y="30974"/>
                  <a:pt x="1662821" y="359"/>
                </a:cubicBezTo>
                <a:cubicBezTo>
                  <a:pt x="1630813" y="986"/>
                  <a:pt x="1601934" y="2188"/>
                  <a:pt x="1572360" y="6013"/>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obstakelruns">
            <a:extLst>
              <a:ext uri="{FF2B5EF4-FFF2-40B4-BE49-F238E27FC236}">
                <a16:creationId xmlns:a16="http://schemas.microsoft.com/office/drawing/2014/main" id="{EEA9B03B-9FE7-A0F5-1062-C89789DE3DE1}"/>
              </a:ext>
            </a:extLst>
          </p:cNvPr>
          <p:cNvSpPr/>
          <p:nvPr/>
        </p:nvSpPr>
        <p:spPr>
          <a:xfrm>
            <a:off x="6571283" y="982464"/>
            <a:ext cx="4454087" cy="699530"/>
          </a:xfrm>
          <a:prstGeom prst="roundRect">
            <a:avLst/>
          </a:prstGeom>
          <a:solidFill>
            <a:srgbClr val="B7885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err="1">
                <a:solidFill>
                  <a:prstClr val="white"/>
                </a:solidFill>
                <a:latin typeface="Montserrat SemiBold"/>
              </a:rPr>
              <a:t>Obstacle</a:t>
            </a:r>
            <a:r>
              <a:rPr lang="nl-NL" sz="4000" dirty="0">
                <a:solidFill>
                  <a:prstClr val="white"/>
                </a:solidFill>
                <a:latin typeface="Montserrat SemiBold"/>
              </a:rPr>
              <a:t> Runs</a:t>
            </a:r>
            <a:endParaRPr lang="nl-BE" sz="4000" dirty="0">
              <a:solidFill>
                <a:prstClr val="white"/>
              </a:solidFill>
              <a:latin typeface="Montserrat SemiBold"/>
            </a:endParaRPr>
          </a:p>
        </p:txBody>
      </p:sp>
      <p:sp>
        <p:nvSpPr>
          <p:cNvPr id="77" name="!!uitlegtekst">
            <a:extLst>
              <a:ext uri="{FF2B5EF4-FFF2-40B4-BE49-F238E27FC236}">
                <a16:creationId xmlns:a16="http://schemas.microsoft.com/office/drawing/2014/main" id="{35BEE432-684E-1EED-45E6-4F6B14E58D48}"/>
              </a:ext>
            </a:extLst>
          </p:cNvPr>
          <p:cNvSpPr/>
          <p:nvPr/>
        </p:nvSpPr>
        <p:spPr>
          <a:xfrm>
            <a:off x="7220162" y="1861895"/>
            <a:ext cx="4367980" cy="310854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defRPr/>
            </a:pPr>
            <a:r>
              <a:rPr lang="nl-BE" sz="1400" dirty="0">
                <a:solidFill>
                  <a:srgbClr val="B78859"/>
                </a:solidFill>
              </a:rPr>
              <a:t>Enkele jaren terug namen we met ons team deel aan de Viking Run in Gent. Een unieke ervaring waar iedereen aan kan deelnemen ongeacht de sportieve achtergrond van elke deelnemer.</a:t>
            </a:r>
          </a:p>
          <a:p>
            <a:pPr lvl="0">
              <a:defRPr/>
            </a:pPr>
            <a:endParaRPr lang="nl-BE" sz="1400" dirty="0">
              <a:solidFill>
                <a:srgbClr val="B78859"/>
              </a:solidFill>
            </a:endParaRPr>
          </a:p>
          <a:p>
            <a:pPr lvl="0">
              <a:defRPr/>
            </a:pPr>
            <a:r>
              <a:rPr lang="nl-BE" sz="1400" dirty="0">
                <a:solidFill>
                  <a:srgbClr val="B78859"/>
                </a:solidFill>
              </a:rPr>
              <a:t>Ploeteren, doorgaan en samenwerken. En achteraf een enorm voldaan gevoel van overwinning. Er zijn verschillende categorieën waar je aan kunt deelnemen. Lengte, moeilijkheidsgraad maar ook speciaal voor het hele gezin. Dit is de hele zomer mogelijk in verschillende steden in België, Nederland en Duitsland. OERAAHH!!</a:t>
            </a:r>
          </a:p>
        </p:txBody>
      </p:sp>
      <p:pic>
        <p:nvPicPr>
          <p:cNvPr id="78" name="!!website">
            <a:extLst>
              <a:ext uri="{FF2B5EF4-FFF2-40B4-BE49-F238E27FC236}">
                <a16:creationId xmlns:a16="http://schemas.microsoft.com/office/drawing/2014/main" id="{12D21648-32F3-7592-6111-36D8B86D4ABD}"/>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355098" y="5547696"/>
            <a:ext cx="640104" cy="472156"/>
          </a:xfrm>
          <a:prstGeom prst="rect">
            <a:avLst/>
          </a:prstGeom>
          <a:effectLst>
            <a:outerShdw blurRad="50800" dist="38100" dir="2700000" algn="tl" rotWithShape="0">
              <a:prstClr val="black">
                <a:alpha val="40000"/>
              </a:prstClr>
            </a:outerShdw>
          </a:effectLst>
        </p:spPr>
      </p:pic>
      <p:sp>
        <p:nvSpPr>
          <p:cNvPr id="79" name="!!website1">
            <a:hlinkClick r:id="rId7"/>
            <a:extLst>
              <a:ext uri="{FF2B5EF4-FFF2-40B4-BE49-F238E27FC236}">
                <a16:creationId xmlns:a16="http://schemas.microsoft.com/office/drawing/2014/main" id="{1B51CBDA-9BF9-028A-11CC-13904A1B65B1}"/>
              </a:ext>
            </a:extLst>
          </p:cNvPr>
          <p:cNvSpPr/>
          <p:nvPr/>
        </p:nvSpPr>
        <p:spPr>
          <a:xfrm>
            <a:off x="8062179" y="5629885"/>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B78859"/>
                </a:solidFill>
                <a:effectLst/>
                <a:uLnTx/>
                <a:uFillTx/>
                <a:latin typeface="Montserrat SemiBold"/>
                <a:ea typeface="+mn-ea"/>
                <a:cs typeface="+mn-cs"/>
              </a:rPr>
              <a:t>Obstakels kalender</a:t>
            </a:r>
          </a:p>
        </p:txBody>
      </p:sp>
      <p:grpSp>
        <p:nvGrpSpPr>
          <p:cNvPr id="80" name="Groep 79">
            <a:extLst>
              <a:ext uri="{FF2B5EF4-FFF2-40B4-BE49-F238E27FC236}">
                <a16:creationId xmlns:a16="http://schemas.microsoft.com/office/drawing/2014/main" id="{608B6492-E3CC-07BA-D119-04D13DF633E5}"/>
              </a:ext>
            </a:extLst>
          </p:cNvPr>
          <p:cNvGrpSpPr/>
          <p:nvPr/>
        </p:nvGrpSpPr>
        <p:grpSpPr>
          <a:xfrm>
            <a:off x="10420892" y="5830942"/>
            <a:ext cx="1525615" cy="785882"/>
            <a:chOff x="10420892" y="5830942"/>
            <a:chExt cx="1525615" cy="785882"/>
          </a:xfrm>
        </p:grpSpPr>
        <p:grpSp>
          <p:nvGrpSpPr>
            <p:cNvPr id="81" name="!!aanbevolendoor...">
              <a:extLst>
                <a:ext uri="{FF2B5EF4-FFF2-40B4-BE49-F238E27FC236}">
                  <a16:creationId xmlns:a16="http://schemas.microsoft.com/office/drawing/2014/main" id="{16A45AE4-A90B-1498-F473-3D94E1ED8A65}"/>
                </a:ext>
              </a:extLst>
            </p:cNvPr>
            <p:cNvGrpSpPr/>
            <p:nvPr/>
          </p:nvGrpSpPr>
          <p:grpSpPr>
            <a:xfrm>
              <a:off x="10453195" y="5862948"/>
              <a:ext cx="1066252" cy="359995"/>
              <a:chOff x="10453195" y="5862948"/>
              <a:chExt cx="1066252" cy="359995"/>
            </a:xfrm>
          </p:grpSpPr>
          <p:sp>
            <p:nvSpPr>
              <p:cNvPr id="95" name="Vrije vorm: vorm 94">
                <a:extLst>
                  <a:ext uri="{FF2B5EF4-FFF2-40B4-BE49-F238E27FC236}">
                    <a16:creationId xmlns:a16="http://schemas.microsoft.com/office/drawing/2014/main" id="{6E5CBF2E-EE0C-161F-106E-E4C1911E3DA0}"/>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96" name="Groep 95">
                <a:extLst>
                  <a:ext uri="{FF2B5EF4-FFF2-40B4-BE49-F238E27FC236}">
                    <a16:creationId xmlns:a16="http://schemas.microsoft.com/office/drawing/2014/main" id="{B9939950-EE6F-020B-E2A0-8B2640D81677}"/>
                  </a:ext>
                </a:extLst>
              </p:cNvPr>
              <p:cNvGrpSpPr/>
              <p:nvPr/>
            </p:nvGrpSpPr>
            <p:grpSpPr>
              <a:xfrm>
                <a:off x="10494392" y="5904165"/>
                <a:ext cx="983631" cy="277642"/>
                <a:chOff x="10494392" y="5904165"/>
                <a:chExt cx="983631" cy="277642"/>
              </a:xfrm>
            </p:grpSpPr>
            <p:sp>
              <p:nvSpPr>
                <p:cNvPr id="97" name="Vrije vorm: vorm 96">
                  <a:extLst>
                    <a:ext uri="{FF2B5EF4-FFF2-40B4-BE49-F238E27FC236}">
                      <a16:creationId xmlns:a16="http://schemas.microsoft.com/office/drawing/2014/main" id="{17891112-B132-ED04-4E3D-DFA0DF898146}"/>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B78859"/>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EDEF723F-F449-BC16-2759-64A9A9078A0B}"/>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B78859"/>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17AE62DC-5D45-3588-48EC-A2071AC4538D}"/>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B78859"/>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3D9B5C1E-386A-BAF3-3D30-61E2DF7161B4}"/>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B78859"/>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F7D74DEB-F08C-3953-F06A-FFC47A3D9C1B}"/>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78859"/>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D5B6900F-6EC6-3F99-8D0C-F454A5F98CB7}"/>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B78859"/>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8F102CF4-2C07-3D83-EEBB-9F9292FF0657}"/>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78859"/>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750C2E67-1866-D805-C13E-CDBC0F5726F7}"/>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B78859"/>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991BC76D-F4B4-49D7-F44F-FFF2FFB7FDE1}"/>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78859"/>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843620CC-4FDA-E699-BD95-AAFD9BE40A87}"/>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B78859"/>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EF00A7BF-FFF5-E7F2-C755-51A6222ADD2D}"/>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B78859"/>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731AA2B3-A0B4-8D39-4B0A-D4E6F7B12C93}"/>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B78859"/>
                </a:solidFill>
                <a:ln w="4119"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3A9BA337-E907-B478-1A22-69D680CA430E}"/>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78859"/>
                </a:solidFill>
                <a:ln w="4119"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AB883124-4C66-C4F3-1D59-AA58A92ED6F8}"/>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B78859"/>
                </a:solidFill>
                <a:ln w="4119"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6F021A55-464C-2AD4-0E5F-3906B4A4EF77}"/>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CCEC52BD-1299-4DAA-FB5F-90E56663B342}"/>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FFEC36CC-AF53-454E-B048-3AA705305257}"/>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grpSp>
        </p:grpSp>
        <p:grpSp>
          <p:nvGrpSpPr>
            <p:cNvPr id="82" name="!!pijlterug">
              <a:extLst>
                <a:ext uri="{FF2B5EF4-FFF2-40B4-BE49-F238E27FC236}">
                  <a16:creationId xmlns:a16="http://schemas.microsoft.com/office/drawing/2014/main" id="{F9651B31-972A-83BE-D6E7-E0FBCC60163E}"/>
                </a:ext>
              </a:extLst>
            </p:cNvPr>
            <p:cNvGrpSpPr/>
            <p:nvPr/>
          </p:nvGrpSpPr>
          <p:grpSpPr>
            <a:xfrm flipH="1">
              <a:off x="11055232" y="6050223"/>
              <a:ext cx="836061" cy="523220"/>
              <a:chOff x="5319729" y="2943256"/>
              <a:chExt cx="1553925" cy="972471"/>
            </a:xfrm>
          </p:grpSpPr>
          <p:sp>
            <p:nvSpPr>
              <p:cNvPr id="84" name="Vrije vorm: vorm 83">
                <a:extLst>
                  <a:ext uri="{FF2B5EF4-FFF2-40B4-BE49-F238E27FC236}">
                    <a16:creationId xmlns:a16="http://schemas.microsoft.com/office/drawing/2014/main" id="{E6B3D18C-7363-709D-70D0-2BBF95B1A30B}"/>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5" name="Graphic 19">
                <a:extLst>
                  <a:ext uri="{FF2B5EF4-FFF2-40B4-BE49-F238E27FC236}">
                    <a16:creationId xmlns:a16="http://schemas.microsoft.com/office/drawing/2014/main" id="{46A60C18-46F6-1441-F3A5-234D17DB487B}"/>
                  </a:ext>
                </a:extLst>
              </p:cNvPr>
              <p:cNvGrpSpPr/>
              <p:nvPr/>
            </p:nvGrpSpPr>
            <p:grpSpPr>
              <a:xfrm>
                <a:off x="5376853" y="3000226"/>
                <a:ext cx="1439731" cy="858354"/>
                <a:chOff x="5376853" y="3000226"/>
                <a:chExt cx="1439731" cy="858354"/>
              </a:xfrm>
            </p:grpSpPr>
            <p:grpSp>
              <p:nvGrpSpPr>
                <p:cNvPr id="86" name="Graphic 19">
                  <a:extLst>
                    <a:ext uri="{FF2B5EF4-FFF2-40B4-BE49-F238E27FC236}">
                      <a16:creationId xmlns:a16="http://schemas.microsoft.com/office/drawing/2014/main" id="{EB77E5DB-D058-3FA4-E476-8E5E5CEB3284}"/>
                    </a:ext>
                  </a:extLst>
                </p:cNvPr>
                <p:cNvGrpSpPr/>
                <p:nvPr/>
              </p:nvGrpSpPr>
              <p:grpSpPr>
                <a:xfrm>
                  <a:off x="5378317" y="3000226"/>
                  <a:ext cx="1435193" cy="853806"/>
                  <a:chOff x="5378317" y="3000226"/>
                  <a:chExt cx="1435193" cy="853806"/>
                </a:xfrm>
              </p:grpSpPr>
              <p:sp>
                <p:nvSpPr>
                  <p:cNvPr id="89" name="Vrije vorm: vorm 88">
                    <a:extLst>
                      <a:ext uri="{FF2B5EF4-FFF2-40B4-BE49-F238E27FC236}">
                        <a16:creationId xmlns:a16="http://schemas.microsoft.com/office/drawing/2014/main" id="{2884944F-2394-4579-C02D-DAE4A57B22C4}"/>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0E51058F-D53D-75C8-762B-990C1DC1FC2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89AC0CB8-5FF0-98E9-F946-BAD99C91E075}"/>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EE52CB63-327A-583C-2645-C6C91C461B58}"/>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3" name="Vrije vorm: vorm 92">
                    <a:extLst>
                      <a:ext uri="{FF2B5EF4-FFF2-40B4-BE49-F238E27FC236}">
                        <a16:creationId xmlns:a16="http://schemas.microsoft.com/office/drawing/2014/main" id="{215B4720-6CA8-E7D3-D734-0B929B44E0DB}"/>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D46C6069-384D-5BED-E0DA-E7C6B057CF23}"/>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7" name="Vrije vorm: vorm 86">
                  <a:extLst>
                    <a:ext uri="{FF2B5EF4-FFF2-40B4-BE49-F238E27FC236}">
                      <a16:creationId xmlns:a16="http://schemas.microsoft.com/office/drawing/2014/main" id="{C236429E-9592-08FB-2CEE-0F305017B80F}"/>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8" name="Vrije vorm: vorm 87">
                  <a:extLst>
                    <a:ext uri="{FF2B5EF4-FFF2-40B4-BE49-F238E27FC236}">
                      <a16:creationId xmlns:a16="http://schemas.microsoft.com/office/drawing/2014/main" id="{4282B636-6EDB-3E42-7F1B-5FA789CE7D2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3" name="!!linkvorigedia">
              <a:hlinkClick r:id="" action="ppaction://hlinkshowjump?jump=nextslide"/>
              <a:extLst>
                <a:ext uri="{FF2B5EF4-FFF2-40B4-BE49-F238E27FC236}">
                  <a16:creationId xmlns:a16="http://schemas.microsoft.com/office/drawing/2014/main" id="{B77FA144-072C-C00C-4FF2-418EFFCCB18C}"/>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447948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fltVal val="0"/>
                                          </p:val>
                                        </p:tav>
                                        <p:tav tm="100000">
                                          <p:val>
                                            <p:strVal val="#ppt_h"/>
                                          </p:val>
                                        </p:tav>
                                      </p:tavLst>
                                    </p:anim>
                                    <p:animEffect transition="in" filter="fade">
                                      <p:cBhvr>
                                        <p:cTn id="9" dur="500"/>
                                        <p:tgtEl>
                                          <p:spTgt spid="2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8"/>
                                        </p:tgtEl>
                                        <p:attrNameLst>
                                          <p:attrName>style.visibility</p:attrName>
                                        </p:attrNameLst>
                                      </p:cBhvr>
                                      <p:to>
                                        <p:strVal val="visible"/>
                                      </p:to>
                                    </p:set>
                                    <p:anim calcmode="lin" valueType="num">
                                      <p:cBhvr>
                                        <p:cTn id="12" dur="500" fill="hold"/>
                                        <p:tgtEl>
                                          <p:spTgt spid="28"/>
                                        </p:tgtEl>
                                        <p:attrNameLst>
                                          <p:attrName>ppt_w</p:attrName>
                                        </p:attrNameLst>
                                      </p:cBhvr>
                                      <p:tavLst>
                                        <p:tav tm="0">
                                          <p:val>
                                            <p:fltVal val="0"/>
                                          </p:val>
                                        </p:tav>
                                        <p:tav tm="100000">
                                          <p:val>
                                            <p:strVal val="#ppt_w"/>
                                          </p:val>
                                        </p:tav>
                                      </p:tavLst>
                                    </p:anim>
                                    <p:anim calcmode="lin" valueType="num">
                                      <p:cBhvr>
                                        <p:cTn id="13" dur="500" fill="hold"/>
                                        <p:tgtEl>
                                          <p:spTgt spid="28"/>
                                        </p:tgtEl>
                                        <p:attrNameLst>
                                          <p:attrName>ppt_h</p:attrName>
                                        </p:attrNameLst>
                                      </p:cBhvr>
                                      <p:tavLst>
                                        <p:tav tm="0">
                                          <p:val>
                                            <p:fltVal val="0"/>
                                          </p:val>
                                        </p:tav>
                                        <p:tav tm="100000">
                                          <p:val>
                                            <p:strVal val="#ppt_h"/>
                                          </p:val>
                                        </p:tav>
                                      </p:tavLst>
                                    </p:anim>
                                    <p:animEffect transition="in" filter="fade">
                                      <p:cBhvr>
                                        <p:cTn id="14" dur="500"/>
                                        <p:tgtEl>
                                          <p:spTgt spid="28"/>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25"/>
                                        </p:tgtEl>
                                        <p:attrNameLst>
                                          <p:attrName>style.visibility</p:attrName>
                                        </p:attrNameLst>
                                      </p:cBhvr>
                                      <p:to>
                                        <p:strVal val="visible"/>
                                      </p:to>
                                    </p:set>
                                    <p:anim calcmode="lin" valueType="num">
                                      <p:cBhvr>
                                        <p:cTn id="17" dur="500" fill="hold"/>
                                        <p:tgtEl>
                                          <p:spTgt spid="25"/>
                                        </p:tgtEl>
                                        <p:attrNameLst>
                                          <p:attrName>ppt_w</p:attrName>
                                        </p:attrNameLst>
                                      </p:cBhvr>
                                      <p:tavLst>
                                        <p:tav tm="0">
                                          <p:val>
                                            <p:fltVal val="0"/>
                                          </p:val>
                                        </p:tav>
                                        <p:tav tm="100000">
                                          <p:val>
                                            <p:strVal val="#ppt_w"/>
                                          </p:val>
                                        </p:tav>
                                      </p:tavLst>
                                    </p:anim>
                                    <p:anim calcmode="lin" valueType="num">
                                      <p:cBhvr>
                                        <p:cTn id="18" dur="500" fill="hold"/>
                                        <p:tgtEl>
                                          <p:spTgt spid="25"/>
                                        </p:tgtEl>
                                        <p:attrNameLst>
                                          <p:attrName>ppt_h</p:attrName>
                                        </p:attrNameLst>
                                      </p:cBhvr>
                                      <p:tavLst>
                                        <p:tav tm="0">
                                          <p:val>
                                            <p:fltVal val="0"/>
                                          </p:val>
                                        </p:tav>
                                        <p:tav tm="100000">
                                          <p:val>
                                            <p:strVal val="#ppt_h"/>
                                          </p:val>
                                        </p:tav>
                                      </p:tavLst>
                                    </p:anim>
                                    <p:animEffect transition="in" filter="fade">
                                      <p:cBhvr>
                                        <p:cTn id="19" dur="500"/>
                                        <p:tgtEl>
                                          <p:spTgt spid="25"/>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27"/>
                                        </p:tgtEl>
                                        <p:attrNameLst>
                                          <p:attrName>style.visibility</p:attrName>
                                        </p:attrNameLst>
                                      </p:cBhvr>
                                      <p:to>
                                        <p:strVal val="visible"/>
                                      </p:to>
                                    </p:set>
                                    <p:anim calcmode="lin" valueType="num">
                                      <p:cBhvr>
                                        <p:cTn id="22" dur="500" fill="hold"/>
                                        <p:tgtEl>
                                          <p:spTgt spid="27"/>
                                        </p:tgtEl>
                                        <p:attrNameLst>
                                          <p:attrName>ppt_w</p:attrName>
                                        </p:attrNameLst>
                                      </p:cBhvr>
                                      <p:tavLst>
                                        <p:tav tm="0">
                                          <p:val>
                                            <p:fltVal val="0"/>
                                          </p:val>
                                        </p:tav>
                                        <p:tav tm="100000">
                                          <p:val>
                                            <p:strVal val="#ppt_w"/>
                                          </p:val>
                                        </p:tav>
                                      </p:tavLst>
                                    </p:anim>
                                    <p:anim calcmode="lin" valueType="num">
                                      <p:cBhvr>
                                        <p:cTn id="23" dur="500" fill="hold"/>
                                        <p:tgtEl>
                                          <p:spTgt spid="27"/>
                                        </p:tgtEl>
                                        <p:attrNameLst>
                                          <p:attrName>ppt_h</p:attrName>
                                        </p:attrNameLst>
                                      </p:cBhvr>
                                      <p:tavLst>
                                        <p:tav tm="0">
                                          <p:val>
                                            <p:fltVal val="0"/>
                                          </p:val>
                                        </p:tav>
                                        <p:tav tm="100000">
                                          <p:val>
                                            <p:strVal val="#ppt_h"/>
                                          </p:val>
                                        </p:tav>
                                      </p:tavLst>
                                    </p:anim>
                                    <p:animEffect transition="in" filter="fade">
                                      <p:cBhvr>
                                        <p:cTn id="24" dur="500"/>
                                        <p:tgtEl>
                                          <p:spTgt spid="27"/>
                                        </p:tgtEl>
                                      </p:cBhvr>
                                    </p:animEffect>
                                  </p:childTnLst>
                                </p:cTn>
                              </p:par>
                              <p:par>
                                <p:cTn id="25" presetID="6" presetClass="emph" presetSubtype="0" autoRev="1" fill="hold" grpId="1" nodeType="withEffect">
                                  <p:stCondLst>
                                    <p:cond delay="400"/>
                                  </p:stCondLst>
                                  <p:childTnLst>
                                    <p:animScale>
                                      <p:cBhvr>
                                        <p:cTn id="26" dur="200" fill="hold"/>
                                        <p:tgtEl>
                                          <p:spTgt spid="26"/>
                                        </p:tgtEl>
                                      </p:cBhvr>
                                      <p:by x="105000" y="105000"/>
                                    </p:animScale>
                                  </p:childTnLst>
                                </p:cTn>
                              </p:par>
                              <p:par>
                                <p:cTn id="27" presetID="6" presetClass="emph" presetSubtype="0" autoRev="1" fill="hold" grpId="1" nodeType="withEffect">
                                  <p:stCondLst>
                                    <p:cond delay="400"/>
                                  </p:stCondLst>
                                  <p:childTnLst>
                                    <p:animScale>
                                      <p:cBhvr>
                                        <p:cTn id="28" dur="200" fill="hold"/>
                                        <p:tgtEl>
                                          <p:spTgt spid="28"/>
                                        </p:tgtEl>
                                      </p:cBhvr>
                                      <p:by x="105000" y="105000"/>
                                    </p:animScale>
                                  </p:childTnLst>
                                </p:cTn>
                              </p:par>
                              <p:par>
                                <p:cTn id="29" presetID="6" presetClass="emph" presetSubtype="0" autoRev="1" fill="hold" grpId="1" nodeType="withEffect">
                                  <p:stCondLst>
                                    <p:cond delay="600"/>
                                  </p:stCondLst>
                                  <p:childTnLst>
                                    <p:animScale>
                                      <p:cBhvr>
                                        <p:cTn id="30" dur="200" fill="hold"/>
                                        <p:tgtEl>
                                          <p:spTgt spid="25"/>
                                        </p:tgtEl>
                                      </p:cBhvr>
                                      <p:by x="105000" y="105000"/>
                                    </p:animScale>
                                  </p:childTnLst>
                                </p:cTn>
                              </p:par>
                              <p:par>
                                <p:cTn id="31" presetID="6" presetClass="emph" presetSubtype="0" autoRev="1" fill="hold" grpId="1" nodeType="withEffect">
                                  <p:stCondLst>
                                    <p:cond delay="600"/>
                                  </p:stCondLst>
                                  <p:childTnLst>
                                    <p:animScale>
                                      <p:cBhvr>
                                        <p:cTn id="32" dur="200" fill="hold"/>
                                        <p:tgtEl>
                                          <p:spTgt spid="27"/>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77"/>
                                        </p:tgtEl>
                                        <p:attrNameLst>
                                          <p:attrName>style.visibility</p:attrName>
                                        </p:attrNameLst>
                                      </p:cBhvr>
                                      <p:to>
                                        <p:strVal val="visible"/>
                                      </p:to>
                                    </p:set>
                                    <p:anim calcmode="lin" valueType="num">
                                      <p:cBhvr additive="base">
                                        <p:cTn id="36" dur="500" fill="hold"/>
                                        <p:tgtEl>
                                          <p:spTgt spid="77"/>
                                        </p:tgtEl>
                                        <p:attrNameLst>
                                          <p:attrName>ppt_x</p:attrName>
                                        </p:attrNameLst>
                                      </p:cBhvr>
                                      <p:tavLst>
                                        <p:tav tm="0">
                                          <p:val>
                                            <p:strVal val="1+#ppt_w/2"/>
                                          </p:val>
                                        </p:tav>
                                        <p:tav tm="100000">
                                          <p:val>
                                            <p:strVal val="#ppt_x"/>
                                          </p:val>
                                        </p:tav>
                                      </p:tavLst>
                                    </p:anim>
                                    <p:anim calcmode="lin" valueType="num">
                                      <p:cBhvr additive="base">
                                        <p:cTn id="37" dur="500" fill="hold"/>
                                        <p:tgtEl>
                                          <p:spTgt spid="77"/>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78"/>
                                        </p:tgtEl>
                                        <p:attrNameLst>
                                          <p:attrName>style.visibility</p:attrName>
                                        </p:attrNameLst>
                                      </p:cBhvr>
                                      <p:to>
                                        <p:strVal val="visible"/>
                                      </p:to>
                                    </p:set>
                                    <p:anim calcmode="lin" valueType="num">
                                      <p:cBhvr>
                                        <p:cTn id="40" dur="500" fill="hold"/>
                                        <p:tgtEl>
                                          <p:spTgt spid="78"/>
                                        </p:tgtEl>
                                        <p:attrNameLst>
                                          <p:attrName>ppt_w</p:attrName>
                                        </p:attrNameLst>
                                      </p:cBhvr>
                                      <p:tavLst>
                                        <p:tav tm="0">
                                          <p:val>
                                            <p:fltVal val="0"/>
                                          </p:val>
                                        </p:tav>
                                        <p:tav tm="100000">
                                          <p:val>
                                            <p:strVal val="#ppt_w"/>
                                          </p:val>
                                        </p:tav>
                                      </p:tavLst>
                                    </p:anim>
                                    <p:anim calcmode="lin" valueType="num">
                                      <p:cBhvr>
                                        <p:cTn id="41" dur="500" fill="hold"/>
                                        <p:tgtEl>
                                          <p:spTgt spid="78"/>
                                        </p:tgtEl>
                                        <p:attrNameLst>
                                          <p:attrName>ppt_h</p:attrName>
                                        </p:attrNameLst>
                                      </p:cBhvr>
                                      <p:tavLst>
                                        <p:tav tm="0">
                                          <p:val>
                                            <p:fltVal val="0"/>
                                          </p:val>
                                        </p:tav>
                                        <p:tav tm="100000">
                                          <p:val>
                                            <p:strVal val="#ppt_h"/>
                                          </p:val>
                                        </p:tav>
                                      </p:tavLst>
                                    </p:anim>
                                    <p:anim calcmode="lin" valueType="num">
                                      <p:cBhvr>
                                        <p:cTn id="42" dur="500" fill="hold"/>
                                        <p:tgtEl>
                                          <p:spTgt spid="78"/>
                                        </p:tgtEl>
                                        <p:attrNameLst>
                                          <p:attrName>style.rotation</p:attrName>
                                        </p:attrNameLst>
                                      </p:cBhvr>
                                      <p:tavLst>
                                        <p:tav tm="0">
                                          <p:val>
                                            <p:fltVal val="360"/>
                                          </p:val>
                                        </p:tav>
                                        <p:tav tm="100000">
                                          <p:val>
                                            <p:fltVal val="0"/>
                                          </p:val>
                                        </p:tav>
                                      </p:tavLst>
                                    </p:anim>
                                    <p:animEffect transition="in" filter="fade">
                                      <p:cBhvr>
                                        <p:cTn id="43" dur="500"/>
                                        <p:tgtEl>
                                          <p:spTgt spid="78"/>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79"/>
                                        </p:tgtEl>
                                        <p:attrNameLst>
                                          <p:attrName>style.visibility</p:attrName>
                                        </p:attrNameLst>
                                      </p:cBhvr>
                                      <p:to>
                                        <p:strVal val="visible"/>
                                      </p:to>
                                    </p:set>
                                    <p:anim calcmode="lin" valueType="num">
                                      <p:cBhvr>
                                        <p:cTn id="46" dur="500" fill="hold"/>
                                        <p:tgtEl>
                                          <p:spTgt spid="79"/>
                                        </p:tgtEl>
                                        <p:attrNameLst>
                                          <p:attrName>ppt_w</p:attrName>
                                        </p:attrNameLst>
                                      </p:cBhvr>
                                      <p:tavLst>
                                        <p:tav tm="0">
                                          <p:val>
                                            <p:fltVal val="0"/>
                                          </p:val>
                                        </p:tav>
                                        <p:tav tm="100000">
                                          <p:val>
                                            <p:strVal val="#ppt_w"/>
                                          </p:val>
                                        </p:tav>
                                      </p:tavLst>
                                    </p:anim>
                                    <p:anim calcmode="lin" valueType="num">
                                      <p:cBhvr>
                                        <p:cTn id="47" dur="500" fill="hold"/>
                                        <p:tgtEl>
                                          <p:spTgt spid="79"/>
                                        </p:tgtEl>
                                        <p:attrNameLst>
                                          <p:attrName>ppt_h</p:attrName>
                                        </p:attrNameLst>
                                      </p:cBhvr>
                                      <p:tavLst>
                                        <p:tav tm="0">
                                          <p:val>
                                            <p:fltVal val="0"/>
                                          </p:val>
                                        </p:tav>
                                        <p:tav tm="100000">
                                          <p:val>
                                            <p:strVal val="#ppt_h"/>
                                          </p:val>
                                        </p:tav>
                                      </p:tavLst>
                                    </p:anim>
                                    <p:animEffect transition="in" filter="fade">
                                      <p:cBhvr>
                                        <p:cTn id="48"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26" grpId="0" animBg="1"/>
      <p:bldP spid="26" grpId="1" animBg="1"/>
      <p:bldP spid="27" grpId="0" animBg="1"/>
      <p:bldP spid="27" grpId="1" animBg="1"/>
      <p:bldP spid="28" grpId="0" animBg="1"/>
      <p:bldP spid="28" grpId="1" animBg="1"/>
      <p:bldP spid="77" grpId="0"/>
      <p:bldP spid="79" grpId="0"/>
    </p:bldLst>
  </p:timing>
</p:sld>
</file>

<file path=ppt/slides/slide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BG_achter">
            <a:extLst>
              <a:ext uri="{FF2B5EF4-FFF2-40B4-BE49-F238E27FC236}">
                <a16:creationId xmlns:a16="http://schemas.microsoft.com/office/drawing/2014/main" id="{8B0A9D3F-D661-4ED9-AABB-4A5F5E662E1E}"/>
              </a:ext>
            </a:extLst>
          </p:cNvPr>
          <p:cNvSpPr/>
          <p:nvPr/>
        </p:nvSpPr>
        <p:spPr>
          <a:xfrm>
            <a:off x="193151" y="197708"/>
            <a:ext cx="11780108" cy="6462584"/>
          </a:xfrm>
          <a:prstGeom prst="rect">
            <a:avLst/>
          </a:prstGeom>
          <a:solidFill>
            <a:srgbClr val="E2CF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2" name="!!golvendevormlinks1">
            <a:extLst>
              <a:ext uri="{FF2B5EF4-FFF2-40B4-BE49-F238E27FC236}">
                <a16:creationId xmlns:a16="http://schemas.microsoft.com/office/drawing/2014/main" id="{D0F1256F-E7A7-F9C1-E186-7773975725F2}"/>
              </a:ext>
            </a:extLst>
          </p:cNvPr>
          <p:cNvSpPr>
            <a:spLocks/>
          </p:cNvSpPr>
          <p:nvPr/>
        </p:nvSpPr>
        <p:spPr>
          <a:xfrm>
            <a:off x="6528901" y="197706"/>
            <a:ext cx="5457152"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BDED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3" name="!!golvendevormlinks2">
            <a:extLst>
              <a:ext uri="{FF2B5EF4-FFF2-40B4-BE49-F238E27FC236}">
                <a16:creationId xmlns:a16="http://schemas.microsoft.com/office/drawing/2014/main" id="{0000C3B8-DD94-D1FF-3410-734B66C0CF66}"/>
              </a:ext>
            </a:extLst>
          </p:cNvPr>
          <p:cNvSpPr>
            <a:spLocks/>
          </p:cNvSpPr>
          <p:nvPr/>
        </p:nvSpPr>
        <p:spPr>
          <a:xfrm rot="16200000" flipH="1">
            <a:off x="6864519" y="1523760"/>
            <a:ext cx="3231291" cy="7041778"/>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21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2" name="!!cirkelobstakelruns">
            <a:extLst>
              <a:ext uri="{FF2B5EF4-FFF2-40B4-BE49-F238E27FC236}">
                <a16:creationId xmlns:a16="http://schemas.microsoft.com/office/drawing/2014/main" id="{DAD7E791-47A1-1F2D-07D7-6A0ED6A3DB74}"/>
              </a:ext>
            </a:extLst>
          </p:cNvPr>
          <p:cNvSpPr/>
          <p:nvPr/>
        </p:nvSpPr>
        <p:spPr>
          <a:xfrm>
            <a:off x="-243292" y="-230565"/>
            <a:ext cx="4573220" cy="4858712"/>
          </a:xfrm>
          <a:custGeom>
            <a:avLst/>
            <a:gdLst>
              <a:gd name="connsiteX0" fmla="*/ 364804 w 4573220"/>
              <a:gd name="connsiteY0" fmla="*/ 3732127 h 4858712"/>
              <a:gd name="connsiteX1" fmla="*/ 3244289 w 4573220"/>
              <a:gd name="connsiteY1" fmla="*/ 4694540 h 4858712"/>
              <a:gd name="connsiteX2" fmla="*/ 4452854 w 4573220"/>
              <a:gd name="connsiteY2" fmla="*/ 1951442 h 4858712"/>
              <a:gd name="connsiteX3" fmla="*/ 2991490 w 4573220"/>
              <a:gd name="connsiteY3" fmla="*/ 413577 h 4858712"/>
              <a:gd name="connsiteX4" fmla="*/ 1629916 w 4573220"/>
              <a:gd name="connsiteY4" fmla="*/ 2223 h 4858712"/>
              <a:gd name="connsiteX5" fmla="*/ 787248 w 4573220"/>
              <a:gd name="connsiteY5" fmla="*/ 372553 h 4858712"/>
              <a:gd name="connsiteX6" fmla="*/ 348173 w 4573220"/>
              <a:gd name="connsiteY6" fmla="*/ 850433 h 4858712"/>
              <a:gd name="connsiteX7" fmla="*/ 18867 w 4573220"/>
              <a:gd name="connsiteY7" fmla="*/ 2674359 h 4858712"/>
              <a:gd name="connsiteX8" fmla="*/ 364804 w 4573220"/>
              <a:gd name="connsiteY8" fmla="*/ 3733234 h 4858712"/>
              <a:gd name="connsiteX9" fmla="*/ 364804 w 4573220"/>
              <a:gd name="connsiteY9" fmla="*/ 3732127 h 485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220" h="4858712" fill="none" extrusionOk="0">
                <a:moveTo>
                  <a:pt x="364804" y="3732127"/>
                </a:moveTo>
                <a:cubicBezTo>
                  <a:pt x="910610" y="4646909"/>
                  <a:pt x="2039559" y="5128724"/>
                  <a:pt x="3244289" y="4694540"/>
                </a:cubicBezTo>
                <a:cubicBezTo>
                  <a:pt x="4107424" y="4287158"/>
                  <a:pt x="4847233" y="3145554"/>
                  <a:pt x="4452854" y="1951442"/>
                </a:cubicBezTo>
                <a:cubicBezTo>
                  <a:pt x="4248134" y="1234065"/>
                  <a:pt x="3636449" y="632410"/>
                  <a:pt x="2991490" y="413577"/>
                </a:cubicBezTo>
                <a:cubicBezTo>
                  <a:pt x="2527479" y="192390"/>
                  <a:pt x="2093453" y="-17143"/>
                  <a:pt x="1629916" y="2223"/>
                </a:cubicBezTo>
                <a:cubicBezTo>
                  <a:pt x="1308200" y="30137"/>
                  <a:pt x="980166" y="130130"/>
                  <a:pt x="787248" y="372553"/>
                </a:cubicBezTo>
                <a:cubicBezTo>
                  <a:pt x="615121" y="501882"/>
                  <a:pt x="475826" y="655351"/>
                  <a:pt x="348173" y="850433"/>
                </a:cubicBezTo>
                <a:cubicBezTo>
                  <a:pt x="105621" y="1421285"/>
                  <a:pt x="-55267" y="2120012"/>
                  <a:pt x="18867" y="2674359"/>
                </a:cubicBezTo>
                <a:cubicBezTo>
                  <a:pt x="33285" y="3033086"/>
                  <a:pt x="125098" y="3410856"/>
                  <a:pt x="364804" y="3733234"/>
                </a:cubicBezTo>
                <a:cubicBezTo>
                  <a:pt x="364888" y="3732951"/>
                  <a:pt x="364861" y="3732457"/>
                  <a:pt x="364804" y="3732127"/>
                </a:cubicBezTo>
                <a:close/>
              </a:path>
              <a:path w="4573220" h="4858712" stroke="0" extrusionOk="0">
                <a:moveTo>
                  <a:pt x="364804" y="3732127"/>
                </a:moveTo>
                <a:cubicBezTo>
                  <a:pt x="916315" y="4805469"/>
                  <a:pt x="2200365" y="5218447"/>
                  <a:pt x="3244289" y="4694540"/>
                </a:cubicBezTo>
                <a:cubicBezTo>
                  <a:pt x="4325808" y="4358339"/>
                  <a:pt x="4922358" y="2860370"/>
                  <a:pt x="4452854" y="1951442"/>
                </a:cubicBezTo>
                <a:cubicBezTo>
                  <a:pt x="4213352" y="1288399"/>
                  <a:pt x="3614539" y="820180"/>
                  <a:pt x="2991490" y="413577"/>
                </a:cubicBezTo>
                <a:cubicBezTo>
                  <a:pt x="2598272" y="171186"/>
                  <a:pt x="2054262" y="-5790"/>
                  <a:pt x="1629916" y="2223"/>
                </a:cubicBezTo>
                <a:cubicBezTo>
                  <a:pt x="1307265" y="-11219"/>
                  <a:pt x="1045305" y="117471"/>
                  <a:pt x="787248" y="372553"/>
                </a:cubicBezTo>
                <a:cubicBezTo>
                  <a:pt x="640842" y="490494"/>
                  <a:pt x="445900" y="656950"/>
                  <a:pt x="348173" y="850433"/>
                </a:cubicBezTo>
                <a:cubicBezTo>
                  <a:pt x="51001" y="1321954"/>
                  <a:pt x="-117624" y="2133564"/>
                  <a:pt x="18867" y="2674359"/>
                </a:cubicBezTo>
                <a:cubicBezTo>
                  <a:pt x="22690" y="3047254"/>
                  <a:pt x="174962" y="3445525"/>
                  <a:pt x="364804" y="3733234"/>
                </a:cubicBezTo>
                <a:cubicBezTo>
                  <a:pt x="364728" y="3732938"/>
                  <a:pt x="364711" y="3732612"/>
                  <a:pt x="364804" y="373212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3" name="!!fotoobstakelruns">
            <a:extLst>
              <a:ext uri="{FF2B5EF4-FFF2-40B4-BE49-F238E27FC236}">
                <a16:creationId xmlns:a16="http://schemas.microsoft.com/office/drawing/2014/main" id="{2C879DFC-68B0-9D8D-F370-290A48C20CDF}"/>
              </a:ext>
            </a:extLst>
          </p:cNvPr>
          <p:cNvSpPr/>
          <p:nvPr/>
        </p:nvSpPr>
        <p:spPr>
          <a:xfrm>
            <a:off x="-127938" y="-97927"/>
            <a:ext cx="4364032" cy="4636468"/>
          </a:xfrm>
          <a:custGeom>
            <a:avLst/>
            <a:gdLst>
              <a:gd name="connsiteX0" fmla="*/ 348117 w 4364032"/>
              <a:gd name="connsiteY0" fmla="*/ 3561414 h 4636468"/>
              <a:gd name="connsiteX1" fmla="*/ 3095889 w 4364032"/>
              <a:gd name="connsiteY1" fmla="*/ 4479805 h 4636468"/>
              <a:gd name="connsiteX2" fmla="*/ 4249172 w 4364032"/>
              <a:gd name="connsiteY2" fmla="*/ 1862181 h 4636468"/>
              <a:gd name="connsiteX3" fmla="*/ 2854653 w 4364032"/>
              <a:gd name="connsiteY3" fmla="*/ 394659 h 4636468"/>
              <a:gd name="connsiteX4" fmla="*/ 1555360 w 4364032"/>
              <a:gd name="connsiteY4" fmla="*/ 2122 h 4636468"/>
              <a:gd name="connsiteX5" fmla="*/ 751237 w 4364032"/>
              <a:gd name="connsiteY5" fmla="*/ 355512 h 4636468"/>
              <a:gd name="connsiteX6" fmla="*/ 332247 w 4364032"/>
              <a:gd name="connsiteY6" fmla="*/ 811533 h 4636468"/>
              <a:gd name="connsiteX7" fmla="*/ 18004 w 4364032"/>
              <a:gd name="connsiteY7" fmla="*/ 2552030 h 4636468"/>
              <a:gd name="connsiteX8" fmla="*/ 348117 w 4364032"/>
              <a:gd name="connsiteY8" fmla="*/ 3562471 h 4636468"/>
              <a:gd name="connsiteX9" fmla="*/ 348117 w 4364032"/>
              <a:gd name="connsiteY9" fmla="*/ 3561414 h 463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64032" h="4636468" fill="none" extrusionOk="0">
                <a:moveTo>
                  <a:pt x="348117" y="3561414"/>
                </a:moveTo>
                <a:cubicBezTo>
                  <a:pt x="829458" y="4385372"/>
                  <a:pt x="2022661" y="4892511"/>
                  <a:pt x="3095889" y="4479805"/>
                </a:cubicBezTo>
                <a:cubicBezTo>
                  <a:pt x="3904773" y="4093268"/>
                  <a:pt x="4624906" y="2990254"/>
                  <a:pt x="4249172" y="1862181"/>
                </a:cubicBezTo>
                <a:cubicBezTo>
                  <a:pt x="4030245" y="1198273"/>
                  <a:pt x="3462398" y="656577"/>
                  <a:pt x="2854653" y="394659"/>
                </a:cubicBezTo>
                <a:cubicBezTo>
                  <a:pt x="2371625" y="199228"/>
                  <a:pt x="1997178" y="-16168"/>
                  <a:pt x="1555360" y="2122"/>
                </a:cubicBezTo>
                <a:cubicBezTo>
                  <a:pt x="1233705" y="64672"/>
                  <a:pt x="957399" y="138156"/>
                  <a:pt x="751237" y="355512"/>
                </a:cubicBezTo>
                <a:cubicBezTo>
                  <a:pt x="583389" y="475701"/>
                  <a:pt x="466288" y="618277"/>
                  <a:pt x="332247" y="811533"/>
                </a:cubicBezTo>
                <a:cubicBezTo>
                  <a:pt x="77567" y="1336103"/>
                  <a:pt x="-46666" y="2007362"/>
                  <a:pt x="18004" y="2552030"/>
                </a:cubicBezTo>
                <a:cubicBezTo>
                  <a:pt x="15267" y="2885409"/>
                  <a:pt x="116590" y="3254788"/>
                  <a:pt x="348117" y="3562471"/>
                </a:cubicBezTo>
                <a:cubicBezTo>
                  <a:pt x="348201" y="3562182"/>
                  <a:pt x="348183" y="3561929"/>
                  <a:pt x="348117" y="3561414"/>
                </a:cubicBezTo>
                <a:close/>
              </a:path>
              <a:path w="4364032" h="4636468" stroke="0" extrusionOk="0">
                <a:moveTo>
                  <a:pt x="348117" y="3561414"/>
                </a:moveTo>
                <a:cubicBezTo>
                  <a:pt x="885646" y="4507023"/>
                  <a:pt x="2121006" y="4906347"/>
                  <a:pt x="3095889" y="4479805"/>
                </a:cubicBezTo>
                <a:cubicBezTo>
                  <a:pt x="4117454" y="4144025"/>
                  <a:pt x="4671692" y="2767479"/>
                  <a:pt x="4249172" y="1862181"/>
                </a:cubicBezTo>
                <a:cubicBezTo>
                  <a:pt x="4042753" y="1249764"/>
                  <a:pt x="3448836" y="796640"/>
                  <a:pt x="2854653" y="394659"/>
                </a:cubicBezTo>
                <a:cubicBezTo>
                  <a:pt x="2490651" y="161982"/>
                  <a:pt x="2005727" y="-19778"/>
                  <a:pt x="1555360" y="2122"/>
                </a:cubicBezTo>
                <a:cubicBezTo>
                  <a:pt x="1244820" y="-25076"/>
                  <a:pt x="992383" y="117816"/>
                  <a:pt x="751237" y="355512"/>
                </a:cubicBezTo>
                <a:cubicBezTo>
                  <a:pt x="607086" y="491918"/>
                  <a:pt x="431619" y="632173"/>
                  <a:pt x="332247" y="811533"/>
                </a:cubicBezTo>
                <a:cubicBezTo>
                  <a:pt x="60103" y="1194764"/>
                  <a:pt x="-67744" y="2009274"/>
                  <a:pt x="18004" y="2552030"/>
                </a:cubicBezTo>
                <a:cubicBezTo>
                  <a:pt x="6444" y="2908015"/>
                  <a:pt x="169786" y="3310750"/>
                  <a:pt x="348117" y="3562471"/>
                </a:cubicBezTo>
                <a:cubicBezTo>
                  <a:pt x="348105" y="3562073"/>
                  <a:pt x="348142" y="3561657"/>
                  <a:pt x="348117" y="3561414"/>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5" name="!!foto1_element">
            <a:extLst>
              <a:ext uri="{FF2B5EF4-FFF2-40B4-BE49-F238E27FC236}">
                <a16:creationId xmlns:a16="http://schemas.microsoft.com/office/drawing/2014/main" id="{B9491AB9-2B0C-51B2-1EFD-011E4E342A1F}"/>
              </a:ext>
            </a:extLst>
          </p:cNvPr>
          <p:cNvSpPr/>
          <p:nvPr/>
        </p:nvSpPr>
        <p:spPr>
          <a:xfrm>
            <a:off x="1607279" y="3941934"/>
            <a:ext cx="2735974" cy="2906774"/>
          </a:xfrm>
          <a:custGeom>
            <a:avLst/>
            <a:gdLst>
              <a:gd name="connsiteX0" fmla="*/ 218247 w 2735974"/>
              <a:gd name="connsiteY0" fmla="*/ 2232783 h 2906774"/>
              <a:gd name="connsiteX1" fmla="*/ 1940928 w 2735974"/>
              <a:gd name="connsiteY1" fmla="*/ 2808556 h 2906774"/>
              <a:gd name="connsiteX2" fmla="*/ 2663964 w 2735974"/>
              <a:gd name="connsiteY2" fmla="*/ 1167470 h 2906774"/>
              <a:gd name="connsiteX3" fmla="*/ 1789688 w 2735974"/>
              <a:gd name="connsiteY3" fmla="*/ 247426 h 2906774"/>
              <a:gd name="connsiteX4" fmla="*/ 975113 w 2735974"/>
              <a:gd name="connsiteY4" fmla="*/ 1330 h 2906774"/>
              <a:gd name="connsiteX5" fmla="*/ 470978 w 2735974"/>
              <a:gd name="connsiteY5" fmla="*/ 222884 h 2906774"/>
              <a:gd name="connsiteX6" fmla="*/ 208298 w 2735974"/>
              <a:gd name="connsiteY6" fmla="*/ 508780 h 2906774"/>
              <a:gd name="connsiteX7" fmla="*/ 11287 w 2735974"/>
              <a:gd name="connsiteY7" fmla="*/ 1599962 h 2906774"/>
              <a:gd name="connsiteX8" fmla="*/ 218247 w 2735974"/>
              <a:gd name="connsiteY8" fmla="*/ 2233445 h 2906774"/>
              <a:gd name="connsiteX9" fmla="*/ 218247 w 2735974"/>
              <a:gd name="connsiteY9" fmla="*/ 2232783 h 290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5974" h="2906774" fill="none" extrusionOk="0">
                <a:moveTo>
                  <a:pt x="218247" y="2232783"/>
                </a:moveTo>
                <a:cubicBezTo>
                  <a:pt x="531774" y="2763931"/>
                  <a:pt x="1314481" y="3066313"/>
                  <a:pt x="1940928" y="2808556"/>
                </a:cubicBezTo>
                <a:cubicBezTo>
                  <a:pt x="2499614" y="2558504"/>
                  <a:pt x="2900603" y="1895027"/>
                  <a:pt x="2663964" y="1167470"/>
                </a:cubicBezTo>
                <a:cubicBezTo>
                  <a:pt x="2525648" y="752173"/>
                  <a:pt x="2169957" y="416788"/>
                  <a:pt x="1789688" y="247426"/>
                </a:cubicBezTo>
                <a:cubicBezTo>
                  <a:pt x="1492556" y="122690"/>
                  <a:pt x="1242635" y="-6627"/>
                  <a:pt x="975113" y="1330"/>
                </a:cubicBezTo>
                <a:cubicBezTo>
                  <a:pt x="773021" y="41608"/>
                  <a:pt x="580382" y="74044"/>
                  <a:pt x="470978" y="222884"/>
                </a:cubicBezTo>
                <a:cubicBezTo>
                  <a:pt x="363663" y="296364"/>
                  <a:pt x="276460" y="396834"/>
                  <a:pt x="208298" y="508780"/>
                </a:cubicBezTo>
                <a:cubicBezTo>
                  <a:pt x="66001" y="852741"/>
                  <a:pt x="-31648" y="1264663"/>
                  <a:pt x="11287" y="1599962"/>
                </a:cubicBezTo>
                <a:cubicBezTo>
                  <a:pt x="7606" y="1807905"/>
                  <a:pt x="83475" y="2040737"/>
                  <a:pt x="218247" y="2233445"/>
                </a:cubicBezTo>
                <a:cubicBezTo>
                  <a:pt x="218273" y="2233253"/>
                  <a:pt x="218204" y="2233001"/>
                  <a:pt x="218247" y="2232783"/>
                </a:cubicBezTo>
                <a:close/>
              </a:path>
              <a:path w="2735974" h="2906774" stroke="0" extrusionOk="0">
                <a:moveTo>
                  <a:pt x="218247" y="2232783"/>
                </a:moveTo>
                <a:cubicBezTo>
                  <a:pt x="552078" y="2847765"/>
                  <a:pt x="1315224" y="3126008"/>
                  <a:pt x="1940928" y="2808556"/>
                </a:cubicBezTo>
                <a:cubicBezTo>
                  <a:pt x="2587633" y="2606957"/>
                  <a:pt x="2932445" y="1729698"/>
                  <a:pt x="2663964" y="1167470"/>
                </a:cubicBezTo>
                <a:cubicBezTo>
                  <a:pt x="2517941" y="768285"/>
                  <a:pt x="2162137" y="501965"/>
                  <a:pt x="1789688" y="247426"/>
                </a:cubicBezTo>
                <a:cubicBezTo>
                  <a:pt x="1546733" y="103357"/>
                  <a:pt x="1225168" y="-2268"/>
                  <a:pt x="975113" y="1330"/>
                </a:cubicBezTo>
                <a:cubicBezTo>
                  <a:pt x="780481" y="-15411"/>
                  <a:pt x="623446" y="72425"/>
                  <a:pt x="470978" y="222884"/>
                </a:cubicBezTo>
                <a:cubicBezTo>
                  <a:pt x="383516" y="292770"/>
                  <a:pt x="258264" y="385698"/>
                  <a:pt x="208298" y="508780"/>
                </a:cubicBezTo>
                <a:cubicBezTo>
                  <a:pt x="37393" y="750724"/>
                  <a:pt x="-85105" y="1285266"/>
                  <a:pt x="11287" y="1599962"/>
                </a:cubicBezTo>
                <a:cubicBezTo>
                  <a:pt x="11941" y="1823067"/>
                  <a:pt x="104820" y="2062513"/>
                  <a:pt x="218247" y="2233445"/>
                </a:cubicBezTo>
                <a:cubicBezTo>
                  <a:pt x="218242" y="2233205"/>
                  <a:pt x="218217" y="2232952"/>
                  <a:pt x="218247" y="223278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_elemnt">
            <a:extLst>
              <a:ext uri="{FF2B5EF4-FFF2-40B4-BE49-F238E27FC236}">
                <a16:creationId xmlns:a16="http://schemas.microsoft.com/office/drawing/2014/main" id="{533679C1-2189-2F50-6028-A4E9BB5D93B3}"/>
              </a:ext>
            </a:extLst>
          </p:cNvPr>
          <p:cNvSpPr/>
          <p:nvPr/>
        </p:nvSpPr>
        <p:spPr>
          <a:xfrm>
            <a:off x="3297673" y="970740"/>
            <a:ext cx="2937396" cy="3055916"/>
          </a:xfrm>
          <a:custGeom>
            <a:avLst/>
            <a:gdLst>
              <a:gd name="connsiteX0" fmla="*/ 1447810 w 2937396"/>
              <a:gd name="connsiteY0" fmla="*/ 5537 h 3055916"/>
              <a:gd name="connsiteX1" fmla="*/ 150998 w 2937396"/>
              <a:gd name="connsiteY1" fmla="*/ 1003002 h 3055916"/>
              <a:gd name="connsiteX2" fmla="*/ 21890 w 2937396"/>
              <a:gd name="connsiteY2" fmla="*/ 1930706 h 3055916"/>
              <a:gd name="connsiteX3" fmla="*/ 1128162 w 2937396"/>
              <a:gd name="connsiteY3" fmla="*/ 3030728 h 3055916"/>
              <a:gd name="connsiteX4" fmla="*/ 2598852 w 2937396"/>
              <a:gd name="connsiteY4" fmla="*/ 2466921 h 3055916"/>
              <a:gd name="connsiteX5" fmla="*/ 2900279 w 2937396"/>
              <a:gd name="connsiteY5" fmla="*/ 1808886 h 3055916"/>
              <a:gd name="connsiteX6" fmla="*/ 2895594 w 2937396"/>
              <a:gd name="connsiteY6" fmla="*/ 1077448 h 3055916"/>
              <a:gd name="connsiteX7" fmla="*/ 2646227 w 2937396"/>
              <a:gd name="connsiteY7" fmla="*/ 599019 h 3055916"/>
              <a:gd name="connsiteX8" fmla="*/ 2169879 w 2937396"/>
              <a:gd name="connsiteY8" fmla="*/ 154949 h 3055916"/>
              <a:gd name="connsiteX9" fmla="*/ 1531106 w 2937396"/>
              <a:gd name="connsiteY9" fmla="*/ 331 h 3055916"/>
              <a:gd name="connsiteX10" fmla="*/ 1447810 w 2937396"/>
              <a:gd name="connsiteY10" fmla="*/ 5537 h 305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37396" h="3055916" fill="none" extrusionOk="0">
                <a:moveTo>
                  <a:pt x="1447810" y="5537"/>
                </a:moveTo>
                <a:cubicBezTo>
                  <a:pt x="831803" y="3878"/>
                  <a:pt x="426407" y="393857"/>
                  <a:pt x="150998" y="1003002"/>
                </a:cubicBezTo>
                <a:cubicBezTo>
                  <a:pt x="47408" y="1247855"/>
                  <a:pt x="-32275" y="1609855"/>
                  <a:pt x="21890" y="1930706"/>
                </a:cubicBezTo>
                <a:cubicBezTo>
                  <a:pt x="106078" y="2420984"/>
                  <a:pt x="662324" y="2995452"/>
                  <a:pt x="1128162" y="3030728"/>
                </a:cubicBezTo>
                <a:cubicBezTo>
                  <a:pt x="1641251" y="3124183"/>
                  <a:pt x="2193577" y="2962229"/>
                  <a:pt x="2598852" y="2466921"/>
                </a:cubicBezTo>
                <a:cubicBezTo>
                  <a:pt x="2749889" y="2319247"/>
                  <a:pt x="2805917" y="2051322"/>
                  <a:pt x="2900279" y="1808886"/>
                </a:cubicBezTo>
                <a:cubicBezTo>
                  <a:pt x="2923503" y="1529831"/>
                  <a:pt x="2954164" y="1329461"/>
                  <a:pt x="2895594" y="1077448"/>
                </a:cubicBezTo>
                <a:cubicBezTo>
                  <a:pt x="2843478" y="899855"/>
                  <a:pt x="2712816" y="761962"/>
                  <a:pt x="2646227" y="599019"/>
                </a:cubicBezTo>
                <a:cubicBezTo>
                  <a:pt x="2554222" y="396811"/>
                  <a:pt x="2358231" y="221691"/>
                  <a:pt x="2169879" y="154949"/>
                </a:cubicBezTo>
                <a:cubicBezTo>
                  <a:pt x="1960665" y="47583"/>
                  <a:pt x="1751748" y="1615"/>
                  <a:pt x="1531106" y="331"/>
                </a:cubicBezTo>
                <a:cubicBezTo>
                  <a:pt x="1501841" y="2292"/>
                  <a:pt x="1476239" y="3131"/>
                  <a:pt x="1447810" y="5537"/>
                </a:cubicBezTo>
                <a:close/>
              </a:path>
              <a:path w="2937396" h="3055916" stroke="0" extrusionOk="0">
                <a:moveTo>
                  <a:pt x="1447810" y="5537"/>
                </a:moveTo>
                <a:cubicBezTo>
                  <a:pt x="773636" y="42994"/>
                  <a:pt x="376850" y="476247"/>
                  <a:pt x="150998" y="1003002"/>
                </a:cubicBezTo>
                <a:cubicBezTo>
                  <a:pt x="-8491" y="1314808"/>
                  <a:pt x="201" y="1647445"/>
                  <a:pt x="21890" y="1930706"/>
                </a:cubicBezTo>
                <a:cubicBezTo>
                  <a:pt x="188487" y="2425199"/>
                  <a:pt x="689246" y="2896403"/>
                  <a:pt x="1128162" y="3030728"/>
                </a:cubicBezTo>
                <a:cubicBezTo>
                  <a:pt x="1725190" y="3086693"/>
                  <a:pt x="2193600" y="2814171"/>
                  <a:pt x="2598852" y="2466921"/>
                </a:cubicBezTo>
                <a:cubicBezTo>
                  <a:pt x="2777494" y="2268684"/>
                  <a:pt x="2880280" y="2069839"/>
                  <a:pt x="2900279" y="1808886"/>
                </a:cubicBezTo>
                <a:cubicBezTo>
                  <a:pt x="2928475" y="1565762"/>
                  <a:pt x="2965090" y="1299573"/>
                  <a:pt x="2895594" y="1077448"/>
                </a:cubicBezTo>
                <a:cubicBezTo>
                  <a:pt x="2843777" y="889930"/>
                  <a:pt x="2729266" y="766258"/>
                  <a:pt x="2646227" y="599019"/>
                </a:cubicBezTo>
                <a:cubicBezTo>
                  <a:pt x="2555295" y="373636"/>
                  <a:pt x="2397289" y="277330"/>
                  <a:pt x="2169879" y="154949"/>
                </a:cubicBezTo>
                <a:cubicBezTo>
                  <a:pt x="1985615" y="42985"/>
                  <a:pt x="1747977" y="2359"/>
                  <a:pt x="1531106" y="331"/>
                </a:cubicBezTo>
                <a:cubicBezTo>
                  <a:pt x="1498563" y="1034"/>
                  <a:pt x="1473623" y="-1611"/>
                  <a:pt x="1447810" y="553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foto1">
            <a:extLst>
              <a:ext uri="{FF2B5EF4-FFF2-40B4-BE49-F238E27FC236}">
                <a16:creationId xmlns:a16="http://schemas.microsoft.com/office/drawing/2014/main" id="{F8BE702C-43C2-CC28-26C5-D8FAFDB0DA52}"/>
              </a:ext>
            </a:extLst>
          </p:cNvPr>
          <p:cNvSpPr/>
          <p:nvPr/>
        </p:nvSpPr>
        <p:spPr>
          <a:xfrm>
            <a:off x="1686245" y="4025828"/>
            <a:ext cx="2578042" cy="2738986"/>
          </a:xfrm>
          <a:custGeom>
            <a:avLst/>
            <a:gdLst>
              <a:gd name="connsiteX0" fmla="*/ 205649 w 2578042"/>
              <a:gd name="connsiteY0" fmla="*/ 2103900 h 2738986"/>
              <a:gd name="connsiteX1" fmla="*/ 1828889 w 2578042"/>
              <a:gd name="connsiteY1" fmla="*/ 2646437 h 2738986"/>
              <a:gd name="connsiteX2" fmla="*/ 2510189 w 2578042"/>
              <a:gd name="connsiteY2" fmla="*/ 1100080 h 2738986"/>
              <a:gd name="connsiteX3" fmla="*/ 1686380 w 2578042"/>
              <a:gd name="connsiteY3" fmla="*/ 233144 h 2738986"/>
              <a:gd name="connsiteX4" fmla="*/ 918825 w 2578042"/>
              <a:gd name="connsiteY4" fmla="*/ 1253 h 2738986"/>
              <a:gd name="connsiteX5" fmla="*/ 443792 w 2578042"/>
              <a:gd name="connsiteY5" fmla="*/ 210018 h 2738986"/>
              <a:gd name="connsiteX6" fmla="*/ 196274 w 2578042"/>
              <a:gd name="connsiteY6" fmla="*/ 479412 h 2738986"/>
              <a:gd name="connsiteX7" fmla="*/ 10636 w 2578042"/>
              <a:gd name="connsiteY7" fmla="*/ 1507608 h 2738986"/>
              <a:gd name="connsiteX8" fmla="*/ 205649 w 2578042"/>
              <a:gd name="connsiteY8" fmla="*/ 2104524 h 2738986"/>
              <a:gd name="connsiteX9" fmla="*/ 205649 w 2578042"/>
              <a:gd name="connsiteY9" fmla="*/ 2103900 h 2738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8042" h="2738986" fill="none" extrusionOk="0">
                <a:moveTo>
                  <a:pt x="205649" y="2103900"/>
                </a:moveTo>
                <a:cubicBezTo>
                  <a:pt x="509122" y="2614364"/>
                  <a:pt x="1242351" y="2889236"/>
                  <a:pt x="1828889" y="2646437"/>
                </a:cubicBezTo>
                <a:cubicBezTo>
                  <a:pt x="2374716" y="2407918"/>
                  <a:pt x="2728246" y="1692829"/>
                  <a:pt x="2510189" y="1100080"/>
                </a:cubicBezTo>
                <a:cubicBezTo>
                  <a:pt x="2412705" y="679970"/>
                  <a:pt x="2041029" y="417987"/>
                  <a:pt x="1686380" y="233144"/>
                </a:cubicBezTo>
                <a:cubicBezTo>
                  <a:pt x="1410247" y="114112"/>
                  <a:pt x="1173140" y="-7073"/>
                  <a:pt x="918825" y="1253"/>
                </a:cubicBezTo>
                <a:cubicBezTo>
                  <a:pt x="731279" y="32152"/>
                  <a:pt x="556603" y="75928"/>
                  <a:pt x="443792" y="210018"/>
                </a:cubicBezTo>
                <a:cubicBezTo>
                  <a:pt x="348225" y="284239"/>
                  <a:pt x="276709" y="364520"/>
                  <a:pt x="196274" y="479412"/>
                </a:cubicBezTo>
                <a:cubicBezTo>
                  <a:pt x="41164" y="785254"/>
                  <a:pt x="-40911" y="1220287"/>
                  <a:pt x="10636" y="1507608"/>
                </a:cubicBezTo>
                <a:cubicBezTo>
                  <a:pt x="14063" y="1707284"/>
                  <a:pt x="68225" y="1922748"/>
                  <a:pt x="205649" y="2104524"/>
                </a:cubicBezTo>
                <a:cubicBezTo>
                  <a:pt x="205698" y="2104306"/>
                  <a:pt x="205599" y="2103995"/>
                  <a:pt x="205649" y="2103900"/>
                </a:cubicBezTo>
                <a:close/>
              </a:path>
              <a:path w="2578042" h="2738986" stroke="0" extrusionOk="0">
                <a:moveTo>
                  <a:pt x="205649" y="2103900"/>
                </a:moveTo>
                <a:cubicBezTo>
                  <a:pt x="517941" y="2699242"/>
                  <a:pt x="1230011" y="2977606"/>
                  <a:pt x="1828889" y="2646437"/>
                </a:cubicBezTo>
                <a:cubicBezTo>
                  <a:pt x="2439611" y="2458399"/>
                  <a:pt x="2795451" y="1581834"/>
                  <a:pt x="2510189" y="1100080"/>
                </a:cubicBezTo>
                <a:cubicBezTo>
                  <a:pt x="2378201" y="729081"/>
                  <a:pt x="2036997" y="485618"/>
                  <a:pt x="1686380" y="233144"/>
                </a:cubicBezTo>
                <a:cubicBezTo>
                  <a:pt x="1455666" y="97609"/>
                  <a:pt x="1161517" y="-4355"/>
                  <a:pt x="918825" y="1253"/>
                </a:cubicBezTo>
                <a:cubicBezTo>
                  <a:pt x="733635" y="-24259"/>
                  <a:pt x="582479" y="73820"/>
                  <a:pt x="443792" y="210018"/>
                </a:cubicBezTo>
                <a:cubicBezTo>
                  <a:pt x="361718" y="274038"/>
                  <a:pt x="246521" y="366164"/>
                  <a:pt x="196274" y="479412"/>
                </a:cubicBezTo>
                <a:cubicBezTo>
                  <a:pt x="30673" y="734003"/>
                  <a:pt x="-46710" y="1190989"/>
                  <a:pt x="10636" y="1507608"/>
                </a:cubicBezTo>
                <a:cubicBezTo>
                  <a:pt x="24132" y="1717709"/>
                  <a:pt x="98061" y="1937745"/>
                  <a:pt x="205649" y="2104524"/>
                </a:cubicBezTo>
                <a:cubicBezTo>
                  <a:pt x="205601" y="2104249"/>
                  <a:pt x="205647" y="2104098"/>
                  <a:pt x="205649" y="2103900"/>
                </a:cubicBezTo>
                <a:close/>
              </a:path>
            </a:pathLst>
          </a:custGeom>
          <a:blipFill>
            <a:blip r:embed="rId3" cstate="print">
              <a:extLst>
                <a:ext uri="{28A0092B-C50C-407E-A947-70E740481C1C}">
                  <a14:useLocalDpi xmlns:a14="http://schemas.microsoft.com/office/drawing/2010/main"/>
                </a:ext>
              </a:extLst>
            </a:blip>
            <a:srcRect/>
            <a:stretch>
              <a:fillRect t="166"/>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8" name="!!foto2">
            <a:extLst>
              <a:ext uri="{FF2B5EF4-FFF2-40B4-BE49-F238E27FC236}">
                <a16:creationId xmlns:a16="http://schemas.microsoft.com/office/drawing/2014/main" id="{A06F3250-47BE-572E-9FE7-3A3F9CB350F6}"/>
              </a:ext>
            </a:extLst>
          </p:cNvPr>
          <p:cNvSpPr/>
          <p:nvPr/>
        </p:nvSpPr>
        <p:spPr>
          <a:xfrm>
            <a:off x="3382452" y="1058941"/>
            <a:ext cx="2767838" cy="2879514"/>
          </a:xfrm>
          <a:custGeom>
            <a:avLst/>
            <a:gdLst>
              <a:gd name="connsiteX0" fmla="*/ 1364237 w 2767838"/>
              <a:gd name="connsiteY0" fmla="*/ 5217 h 2879514"/>
              <a:gd name="connsiteX1" fmla="*/ 142282 w 2767838"/>
              <a:gd name="connsiteY1" fmla="*/ 945104 h 2879514"/>
              <a:gd name="connsiteX2" fmla="*/ 20626 w 2767838"/>
              <a:gd name="connsiteY2" fmla="*/ 1819256 h 2879514"/>
              <a:gd name="connsiteX3" fmla="*/ 1063040 w 2767838"/>
              <a:gd name="connsiteY3" fmla="*/ 2855780 h 2879514"/>
              <a:gd name="connsiteX4" fmla="*/ 2448836 w 2767838"/>
              <a:gd name="connsiteY4" fmla="*/ 2324519 h 2879514"/>
              <a:gd name="connsiteX5" fmla="*/ 2732864 w 2767838"/>
              <a:gd name="connsiteY5" fmla="*/ 1704468 h 2879514"/>
              <a:gd name="connsiteX6" fmla="*/ 2728449 w 2767838"/>
              <a:gd name="connsiteY6" fmla="*/ 1015252 h 2879514"/>
              <a:gd name="connsiteX7" fmla="*/ 2493477 w 2767838"/>
              <a:gd name="connsiteY7" fmla="*/ 564440 h 2879514"/>
              <a:gd name="connsiteX8" fmla="*/ 2044625 w 2767838"/>
              <a:gd name="connsiteY8" fmla="*/ 146005 h 2879514"/>
              <a:gd name="connsiteX9" fmla="*/ 1442724 w 2767838"/>
              <a:gd name="connsiteY9" fmla="*/ 312 h 2879514"/>
              <a:gd name="connsiteX10" fmla="*/ 1364237 w 2767838"/>
              <a:gd name="connsiteY10" fmla="*/ 5217 h 287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7838" h="2879514" fill="none" extrusionOk="0">
                <a:moveTo>
                  <a:pt x="1364237" y="5217"/>
                </a:moveTo>
                <a:cubicBezTo>
                  <a:pt x="763077" y="-21399"/>
                  <a:pt x="381550" y="411862"/>
                  <a:pt x="142282" y="945104"/>
                </a:cubicBezTo>
                <a:cubicBezTo>
                  <a:pt x="43923" y="1177158"/>
                  <a:pt x="-17071" y="1470315"/>
                  <a:pt x="20626" y="1819256"/>
                </a:cubicBezTo>
                <a:cubicBezTo>
                  <a:pt x="110376" y="2317613"/>
                  <a:pt x="612996" y="2812344"/>
                  <a:pt x="1063040" y="2855780"/>
                </a:cubicBezTo>
                <a:cubicBezTo>
                  <a:pt x="1504622" y="2926404"/>
                  <a:pt x="2067481" y="2790752"/>
                  <a:pt x="2448836" y="2324519"/>
                </a:cubicBezTo>
                <a:cubicBezTo>
                  <a:pt x="2590767" y="2169798"/>
                  <a:pt x="2675856" y="1929659"/>
                  <a:pt x="2732864" y="1704468"/>
                </a:cubicBezTo>
                <a:cubicBezTo>
                  <a:pt x="2758285" y="1446589"/>
                  <a:pt x="2783854" y="1253413"/>
                  <a:pt x="2728449" y="1015252"/>
                </a:cubicBezTo>
                <a:cubicBezTo>
                  <a:pt x="2659893" y="849555"/>
                  <a:pt x="2556275" y="717960"/>
                  <a:pt x="2493477" y="564440"/>
                </a:cubicBezTo>
                <a:cubicBezTo>
                  <a:pt x="2419372" y="366078"/>
                  <a:pt x="2224370" y="224390"/>
                  <a:pt x="2044625" y="146005"/>
                </a:cubicBezTo>
                <a:cubicBezTo>
                  <a:pt x="1839415" y="42662"/>
                  <a:pt x="1647793" y="31579"/>
                  <a:pt x="1442724" y="312"/>
                </a:cubicBezTo>
                <a:cubicBezTo>
                  <a:pt x="1415480" y="1746"/>
                  <a:pt x="1390681" y="2870"/>
                  <a:pt x="1364237" y="5217"/>
                </a:cubicBezTo>
                <a:close/>
              </a:path>
              <a:path w="2767838" h="2879514" stroke="0" extrusionOk="0">
                <a:moveTo>
                  <a:pt x="1364237" y="5217"/>
                </a:moveTo>
                <a:cubicBezTo>
                  <a:pt x="742175" y="42736"/>
                  <a:pt x="283874" y="397105"/>
                  <a:pt x="142282" y="945104"/>
                </a:cubicBezTo>
                <a:cubicBezTo>
                  <a:pt x="-3824" y="1235890"/>
                  <a:pt x="-15975" y="1539170"/>
                  <a:pt x="20626" y="1819256"/>
                </a:cubicBezTo>
                <a:cubicBezTo>
                  <a:pt x="185816" y="2279215"/>
                  <a:pt x="631281" y="2734238"/>
                  <a:pt x="1063040" y="2855780"/>
                </a:cubicBezTo>
                <a:cubicBezTo>
                  <a:pt x="1596984" y="2934593"/>
                  <a:pt x="2080599" y="2670074"/>
                  <a:pt x="2448836" y="2324519"/>
                </a:cubicBezTo>
                <a:cubicBezTo>
                  <a:pt x="2604341" y="2140466"/>
                  <a:pt x="2703383" y="1942184"/>
                  <a:pt x="2732864" y="1704468"/>
                </a:cubicBezTo>
                <a:cubicBezTo>
                  <a:pt x="2761454" y="1475663"/>
                  <a:pt x="2793742" y="1224779"/>
                  <a:pt x="2728449" y="1015252"/>
                </a:cubicBezTo>
                <a:cubicBezTo>
                  <a:pt x="2686411" y="843980"/>
                  <a:pt x="2569822" y="724659"/>
                  <a:pt x="2493477" y="564440"/>
                </a:cubicBezTo>
                <a:cubicBezTo>
                  <a:pt x="2391408" y="379396"/>
                  <a:pt x="2257198" y="260343"/>
                  <a:pt x="2044625" y="146005"/>
                </a:cubicBezTo>
                <a:cubicBezTo>
                  <a:pt x="1892585" y="24029"/>
                  <a:pt x="1649706" y="-2116"/>
                  <a:pt x="1442724" y="312"/>
                </a:cubicBezTo>
                <a:cubicBezTo>
                  <a:pt x="1415495" y="833"/>
                  <a:pt x="1389140" y="-35"/>
                  <a:pt x="1364237" y="521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4" name="!!obstakelruns">
            <a:extLst>
              <a:ext uri="{FF2B5EF4-FFF2-40B4-BE49-F238E27FC236}">
                <a16:creationId xmlns:a16="http://schemas.microsoft.com/office/drawing/2014/main" id="{0692356B-7BE2-11E5-93C9-8E8FB1520377}"/>
              </a:ext>
            </a:extLst>
          </p:cNvPr>
          <p:cNvSpPr/>
          <p:nvPr/>
        </p:nvSpPr>
        <p:spPr>
          <a:xfrm>
            <a:off x="5597974" y="1145190"/>
            <a:ext cx="4454087" cy="699530"/>
          </a:xfrm>
          <a:prstGeom prst="roundRect">
            <a:avLst/>
          </a:prstGeom>
          <a:solidFill>
            <a:srgbClr val="B7885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err="1">
                <a:ln>
                  <a:noFill/>
                </a:ln>
                <a:solidFill>
                  <a:prstClr val="white"/>
                </a:solidFill>
                <a:effectLst/>
                <a:uLnTx/>
                <a:uFillTx/>
                <a:latin typeface="Montserrat SemiBold"/>
                <a:ea typeface="+mn-ea"/>
                <a:cs typeface="+mn-cs"/>
              </a:rPr>
              <a:t>Obstacle</a:t>
            </a: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 Runs</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8" name="!!fotoaanbevolen_elemnt">
            <a:extLst>
              <a:ext uri="{FF2B5EF4-FFF2-40B4-BE49-F238E27FC236}">
                <a16:creationId xmlns:a16="http://schemas.microsoft.com/office/drawing/2014/main" id="{10333A0F-10F0-64F3-608C-3E991C1BA487}"/>
              </a:ext>
            </a:extLst>
          </p:cNvPr>
          <p:cNvSpPr/>
          <p:nvPr/>
        </p:nvSpPr>
        <p:spPr>
          <a:xfrm>
            <a:off x="8244849" y="210384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fotoaanbevolen">
            <a:extLst>
              <a:ext uri="{FF2B5EF4-FFF2-40B4-BE49-F238E27FC236}">
                <a16:creationId xmlns:a16="http://schemas.microsoft.com/office/drawing/2014/main" id="{1B37D01C-1633-2550-A275-9BC08152DE89}"/>
              </a:ext>
            </a:extLst>
          </p:cNvPr>
          <p:cNvSpPr/>
          <p:nvPr/>
        </p:nvSpPr>
        <p:spPr>
          <a:xfrm>
            <a:off x="8303756" y="216513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t="214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aanbevolendoorjasper">
            <a:extLst>
              <a:ext uri="{FF2B5EF4-FFF2-40B4-BE49-F238E27FC236}">
                <a16:creationId xmlns:a16="http://schemas.microsoft.com/office/drawing/2014/main" id="{445A788A-F5DF-D13F-513B-07E6CB20C2D4}"/>
              </a:ext>
            </a:extLst>
          </p:cNvPr>
          <p:cNvGrpSpPr/>
          <p:nvPr/>
        </p:nvGrpSpPr>
        <p:grpSpPr>
          <a:xfrm>
            <a:off x="6644906" y="2087585"/>
            <a:ext cx="1807233" cy="610148"/>
            <a:chOff x="7209535" y="3249080"/>
            <a:chExt cx="2463810" cy="831818"/>
          </a:xfrm>
          <a:effectLst>
            <a:outerShdw blurRad="50800" dist="38100" dir="2700000" algn="tl" rotWithShape="0">
              <a:prstClr val="black">
                <a:alpha val="40000"/>
              </a:prstClr>
            </a:outerShdw>
          </a:effectLst>
        </p:grpSpPr>
        <p:sp>
          <p:nvSpPr>
            <p:cNvPr id="35" name="Vrije vorm: vorm 34">
              <a:extLst>
                <a:ext uri="{FF2B5EF4-FFF2-40B4-BE49-F238E27FC236}">
                  <a16:creationId xmlns:a16="http://schemas.microsoft.com/office/drawing/2014/main" id="{889C6881-14C4-018F-83A2-6A661572F1D2}"/>
                </a:ext>
              </a:extLst>
            </p:cNvPr>
            <p:cNvSpPr/>
            <p:nvPr/>
          </p:nvSpPr>
          <p:spPr>
            <a:xfrm>
              <a:off x="7209535" y="3249080"/>
              <a:ext cx="2463810" cy="831818"/>
            </a:xfrm>
            <a:custGeom>
              <a:avLst/>
              <a:gdLst>
                <a:gd name="connsiteX0" fmla="*/ 2447523 w 2463810"/>
                <a:gd name="connsiteY0" fmla="*/ 122587 h 831818"/>
                <a:gd name="connsiteX1" fmla="*/ 2385801 w 2463810"/>
                <a:gd name="connsiteY1" fmla="*/ 45148 h 831818"/>
                <a:gd name="connsiteX2" fmla="*/ 2285979 w 2463810"/>
                <a:gd name="connsiteY2" fmla="*/ 16288 h 831818"/>
                <a:gd name="connsiteX3" fmla="*/ 2233591 w 2463810"/>
                <a:gd name="connsiteY3" fmla="*/ 23813 h 831818"/>
                <a:gd name="connsiteX4" fmla="*/ 2172536 w 2463810"/>
                <a:gd name="connsiteY4" fmla="*/ 9525 h 831818"/>
                <a:gd name="connsiteX5" fmla="*/ 2109385 w 2463810"/>
                <a:gd name="connsiteY5" fmla="*/ 22289 h 831818"/>
                <a:gd name="connsiteX6" fmla="*/ 2080238 w 2463810"/>
                <a:gd name="connsiteY6" fmla="*/ 12097 h 831818"/>
                <a:gd name="connsiteX7" fmla="*/ 2028613 w 2463810"/>
                <a:gd name="connsiteY7" fmla="*/ 5525 h 831818"/>
                <a:gd name="connsiteX8" fmla="*/ 1951460 w 2463810"/>
                <a:gd name="connsiteY8" fmla="*/ 21527 h 831818"/>
                <a:gd name="connsiteX9" fmla="*/ 1889738 w 2463810"/>
                <a:gd name="connsiteY9" fmla="*/ 62484 h 831818"/>
                <a:gd name="connsiteX10" fmla="*/ 1879928 w 2463810"/>
                <a:gd name="connsiteY10" fmla="*/ 72866 h 831818"/>
                <a:gd name="connsiteX11" fmla="*/ 1859830 w 2463810"/>
                <a:gd name="connsiteY11" fmla="*/ 47435 h 831818"/>
                <a:gd name="connsiteX12" fmla="*/ 1755055 w 2463810"/>
                <a:gd name="connsiteY12" fmla="*/ 5048 h 831818"/>
                <a:gd name="connsiteX13" fmla="*/ 1724575 w 2463810"/>
                <a:gd name="connsiteY13" fmla="*/ 8096 h 831818"/>
                <a:gd name="connsiteX14" fmla="*/ 1721527 w 2463810"/>
                <a:gd name="connsiteY14" fmla="*/ 8763 h 831818"/>
                <a:gd name="connsiteX15" fmla="*/ 1684475 w 2463810"/>
                <a:gd name="connsiteY15" fmla="*/ 23717 h 831818"/>
                <a:gd name="connsiteX16" fmla="*/ 1592844 w 2463810"/>
                <a:gd name="connsiteY16" fmla="*/ 4286 h 831818"/>
                <a:gd name="connsiteX17" fmla="*/ 1589225 w 2463810"/>
                <a:gd name="connsiteY17" fmla="*/ 4286 h 831818"/>
                <a:gd name="connsiteX18" fmla="*/ 1522740 w 2463810"/>
                <a:gd name="connsiteY18" fmla="*/ 17050 h 831818"/>
                <a:gd name="connsiteX19" fmla="*/ 1500261 w 2463810"/>
                <a:gd name="connsiteY19" fmla="*/ 27241 h 831818"/>
                <a:gd name="connsiteX20" fmla="*/ 1425871 w 2463810"/>
                <a:gd name="connsiteY20" fmla="*/ 4763 h 831818"/>
                <a:gd name="connsiteX21" fmla="*/ 1351195 w 2463810"/>
                <a:gd name="connsiteY21" fmla="*/ 24003 h 831818"/>
                <a:gd name="connsiteX22" fmla="*/ 1283853 w 2463810"/>
                <a:gd name="connsiteY22" fmla="*/ 7906 h 831818"/>
                <a:gd name="connsiteX23" fmla="*/ 1260422 w 2463810"/>
                <a:gd name="connsiteY23" fmla="*/ 9525 h 831818"/>
                <a:gd name="connsiteX24" fmla="*/ 1217464 w 2463810"/>
                <a:gd name="connsiteY24" fmla="*/ 21050 h 831818"/>
                <a:gd name="connsiteX25" fmla="*/ 1191461 w 2463810"/>
                <a:gd name="connsiteY25" fmla="*/ 12192 h 831818"/>
                <a:gd name="connsiteX26" fmla="*/ 1139835 w 2463810"/>
                <a:gd name="connsiteY26" fmla="*/ 5620 h 831818"/>
                <a:gd name="connsiteX27" fmla="*/ 1062683 w 2463810"/>
                <a:gd name="connsiteY27" fmla="*/ 21622 h 831818"/>
                <a:gd name="connsiteX28" fmla="*/ 1013534 w 2463810"/>
                <a:gd name="connsiteY28" fmla="*/ 51245 h 831818"/>
                <a:gd name="connsiteX29" fmla="*/ 1002675 w 2463810"/>
                <a:gd name="connsiteY29" fmla="*/ 41053 h 831818"/>
                <a:gd name="connsiteX30" fmla="*/ 886946 w 2463810"/>
                <a:gd name="connsiteY30" fmla="*/ 0 h 831818"/>
                <a:gd name="connsiteX31" fmla="*/ 882470 w 2463810"/>
                <a:gd name="connsiteY31" fmla="*/ 0 h 831818"/>
                <a:gd name="connsiteX32" fmla="*/ 808651 w 2463810"/>
                <a:gd name="connsiteY32" fmla="*/ 15431 h 831818"/>
                <a:gd name="connsiteX33" fmla="*/ 777123 w 2463810"/>
                <a:gd name="connsiteY33" fmla="*/ 34385 h 831818"/>
                <a:gd name="connsiteX34" fmla="*/ 695780 w 2463810"/>
                <a:gd name="connsiteY34" fmla="*/ 16288 h 831818"/>
                <a:gd name="connsiteX35" fmla="*/ 643392 w 2463810"/>
                <a:gd name="connsiteY35" fmla="*/ 23813 h 831818"/>
                <a:gd name="connsiteX36" fmla="*/ 582337 w 2463810"/>
                <a:gd name="connsiteY36" fmla="*/ 9525 h 831818"/>
                <a:gd name="connsiteX37" fmla="*/ 518234 w 2463810"/>
                <a:gd name="connsiteY37" fmla="*/ 22670 h 831818"/>
                <a:gd name="connsiteX38" fmla="*/ 516900 w 2463810"/>
                <a:gd name="connsiteY38" fmla="*/ 23336 h 831818"/>
                <a:gd name="connsiteX39" fmla="*/ 431175 w 2463810"/>
                <a:gd name="connsiteY39" fmla="*/ 3524 h 831818"/>
                <a:gd name="connsiteX40" fmla="*/ 369548 w 2463810"/>
                <a:gd name="connsiteY40" fmla="*/ 11716 h 831818"/>
                <a:gd name="connsiteX41" fmla="*/ 312494 w 2463810"/>
                <a:gd name="connsiteY41" fmla="*/ 34862 h 831818"/>
                <a:gd name="connsiteX42" fmla="*/ 305826 w 2463810"/>
                <a:gd name="connsiteY42" fmla="*/ 39338 h 831818"/>
                <a:gd name="connsiteX43" fmla="*/ 276394 w 2463810"/>
                <a:gd name="connsiteY43" fmla="*/ 20288 h 831818"/>
                <a:gd name="connsiteX44" fmla="*/ 195050 w 2463810"/>
                <a:gd name="connsiteY44" fmla="*/ 2000 h 831818"/>
                <a:gd name="connsiteX45" fmla="*/ 70273 w 2463810"/>
                <a:gd name="connsiteY45" fmla="*/ 53054 h 831818"/>
                <a:gd name="connsiteX46" fmla="*/ 15885 w 2463810"/>
                <a:gd name="connsiteY46" fmla="*/ 176594 h 831818"/>
                <a:gd name="connsiteX47" fmla="*/ 14552 w 2463810"/>
                <a:gd name="connsiteY47" fmla="*/ 184404 h 831818"/>
                <a:gd name="connsiteX48" fmla="*/ 14552 w 2463810"/>
                <a:gd name="connsiteY48" fmla="*/ 185071 h 831818"/>
                <a:gd name="connsiteX49" fmla="*/ 10456 w 2463810"/>
                <a:gd name="connsiteY49" fmla="*/ 209645 h 831818"/>
                <a:gd name="connsiteX50" fmla="*/ 2455 w 2463810"/>
                <a:gd name="connsiteY50" fmla="*/ 267557 h 831818"/>
                <a:gd name="connsiteX51" fmla="*/ 264 w 2463810"/>
                <a:gd name="connsiteY51" fmla="*/ 304324 h 831818"/>
                <a:gd name="connsiteX52" fmla="*/ 7884 w 2463810"/>
                <a:gd name="connsiteY52" fmla="*/ 365760 h 831818"/>
                <a:gd name="connsiteX53" fmla="*/ 39031 w 2463810"/>
                <a:gd name="connsiteY53" fmla="*/ 423577 h 831818"/>
                <a:gd name="connsiteX54" fmla="*/ 13218 w 2463810"/>
                <a:gd name="connsiteY54" fmla="*/ 505206 h 831818"/>
                <a:gd name="connsiteX55" fmla="*/ 10932 w 2463810"/>
                <a:gd name="connsiteY55" fmla="*/ 635984 h 831818"/>
                <a:gd name="connsiteX56" fmla="*/ 20267 w 2463810"/>
                <a:gd name="connsiteY56" fmla="*/ 740378 h 831818"/>
                <a:gd name="connsiteX57" fmla="*/ 84179 w 2463810"/>
                <a:gd name="connsiteY57" fmla="*/ 814483 h 831818"/>
                <a:gd name="connsiteX58" fmla="*/ 155617 w 2463810"/>
                <a:gd name="connsiteY58" fmla="*/ 830390 h 831818"/>
                <a:gd name="connsiteX59" fmla="*/ 159522 w 2463810"/>
                <a:gd name="connsiteY59" fmla="*/ 830390 h 831818"/>
                <a:gd name="connsiteX60" fmla="*/ 244104 w 2463810"/>
                <a:gd name="connsiteY60" fmla="*/ 816388 h 831818"/>
                <a:gd name="connsiteX61" fmla="*/ 294396 w 2463810"/>
                <a:gd name="connsiteY61" fmla="*/ 790575 h 831818"/>
                <a:gd name="connsiteX62" fmla="*/ 366310 w 2463810"/>
                <a:gd name="connsiteY62" fmla="*/ 825056 h 831818"/>
                <a:gd name="connsiteX63" fmla="*/ 368405 w 2463810"/>
                <a:gd name="connsiteY63" fmla="*/ 825532 h 831818"/>
                <a:gd name="connsiteX64" fmla="*/ 415935 w 2463810"/>
                <a:gd name="connsiteY64" fmla="*/ 830294 h 831818"/>
                <a:gd name="connsiteX65" fmla="*/ 492230 w 2463810"/>
                <a:gd name="connsiteY65" fmla="*/ 814959 h 831818"/>
                <a:gd name="connsiteX66" fmla="*/ 529092 w 2463810"/>
                <a:gd name="connsiteY66" fmla="*/ 794195 h 831818"/>
                <a:gd name="connsiteX67" fmla="*/ 596053 w 2463810"/>
                <a:gd name="connsiteY67" fmla="*/ 824960 h 831818"/>
                <a:gd name="connsiteX68" fmla="*/ 598148 w 2463810"/>
                <a:gd name="connsiteY68" fmla="*/ 825437 h 831818"/>
                <a:gd name="connsiteX69" fmla="*/ 645678 w 2463810"/>
                <a:gd name="connsiteY69" fmla="*/ 830199 h 831818"/>
                <a:gd name="connsiteX70" fmla="*/ 721973 w 2463810"/>
                <a:gd name="connsiteY70" fmla="*/ 814864 h 831818"/>
                <a:gd name="connsiteX71" fmla="*/ 739690 w 2463810"/>
                <a:gd name="connsiteY71" fmla="*/ 806291 h 831818"/>
                <a:gd name="connsiteX72" fmla="*/ 745024 w 2463810"/>
                <a:gd name="connsiteY72" fmla="*/ 809911 h 831818"/>
                <a:gd name="connsiteX73" fmla="*/ 815795 w 2463810"/>
                <a:gd name="connsiteY73" fmla="*/ 829437 h 831818"/>
                <a:gd name="connsiteX74" fmla="*/ 875897 w 2463810"/>
                <a:gd name="connsiteY74" fmla="*/ 818674 h 831818"/>
                <a:gd name="connsiteX75" fmla="*/ 936762 w 2463810"/>
                <a:gd name="connsiteY75" fmla="*/ 831818 h 831818"/>
                <a:gd name="connsiteX76" fmla="*/ 994198 w 2463810"/>
                <a:gd name="connsiteY76" fmla="*/ 820007 h 831818"/>
                <a:gd name="connsiteX77" fmla="*/ 1024868 w 2463810"/>
                <a:gd name="connsiteY77" fmla="*/ 800672 h 831818"/>
                <a:gd name="connsiteX78" fmla="*/ 1073446 w 2463810"/>
                <a:gd name="connsiteY78" fmla="*/ 822579 h 831818"/>
                <a:gd name="connsiteX79" fmla="*/ 1130786 w 2463810"/>
                <a:gd name="connsiteY79" fmla="*/ 830580 h 831818"/>
                <a:gd name="connsiteX80" fmla="*/ 1234514 w 2463810"/>
                <a:gd name="connsiteY80" fmla="*/ 800100 h 831818"/>
                <a:gd name="connsiteX81" fmla="*/ 1266327 w 2463810"/>
                <a:gd name="connsiteY81" fmla="*/ 816959 h 831818"/>
                <a:gd name="connsiteX82" fmla="*/ 1330335 w 2463810"/>
                <a:gd name="connsiteY82" fmla="*/ 829342 h 831818"/>
                <a:gd name="connsiteX83" fmla="*/ 1388533 w 2463810"/>
                <a:gd name="connsiteY83" fmla="*/ 820674 h 831818"/>
                <a:gd name="connsiteX84" fmla="*/ 1400534 w 2463810"/>
                <a:gd name="connsiteY84" fmla="*/ 824484 h 831818"/>
                <a:gd name="connsiteX85" fmla="*/ 1441397 w 2463810"/>
                <a:gd name="connsiteY85" fmla="*/ 830104 h 831818"/>
                <a:gd name="connsiteX86" fmla="*/ 1494641 w 2463810"/>
                <a:gd name="connsiteY86" fmla="*/ 820579 h 831818"/>
                <a:gd name="connsiteX87" fmla="*/ 1505119 w 2463810"/>
                <a:gd name="connsiteY87" fmla="*/ 823532 h 831818"/>
                <a:gd name="connsiteX88" fmla="*/ 1565888 w 2463810"/>
                <a:gd name="connsiteY88" fmla="*/ 831723 h 831818"/>
                <a:gd name="connsiteX89" fmla="*/ 1677236 w 2463810"/>
                <a:gd name="connsiteY89" fmla="*/ 811054 h 831818"/>
                <a:gd name="connsiteX90" fmla="*/ 1697048 w 2463810"/>
                <a:gd name="connsiteY90" fmla="*/ 820769 h 831818"/>
                <a:gd name="connsiteX91" fmla="*/ 1753912 w 2463810"/>
                <a:gd name="connsiteY91" fmla="*/ 830961 h 831818"/>
                <a:gd name="connsiteX92" fmla="*/ 1817063 w 2463810"/>
                <a:gd name="connsiteY92" fmla="*/ 815054 h 831818"/>
                <a:gd name="connsiteX93" fmla="*/ 1868783 w 2463810"/>
                <a:gd name="connsiteY93" fmla="*/ 756476 h 831818"/>
                <a:gd name="connsiteX94" fmla="*/ 1908217 w 2463810"/>
                <a:gd name="connsiteY94" fmla="*/ 794195 h 831818"/>
                <a:gd name="connsiteX95" fmla="*/ 1967272 w 2463810"/>
                <a:gd name="connsiteY95" fmla="*/ 822484 h 831818"/>
                <a:gd name="connsiteX96" fmla="*/ 2015849 w 2463810"/>
                <a:gd name="connsiteY96" fmla="*/ 830104 h 831818"/>
                <a:gd name="connsiteX97" fmla="*/ 2022612 w 2463810"/>
                <a:gd name="connsiteY97" fmla="*/ 830199 h 831818"/>
                <a:gd name="connsiteX98" fmla="*/ 2060712 w 2463810"/>
                <a:gd name="connsiteY98" fmla="*/ 827246 h 831818"/>
                <a:gd name="connsiteX99" fmla="*/ 2111957 w 2463810"/>
                <a:gd name="connsiteY99" fmla="*/ 812483 h 831818"/>
                <a:gd name="connsiteX100" fmla="*/ 2178155 w 2463810"/>
                <a:gd name="connsiteY100" fmla="*/ 829342 h 831818"/>
                <a:gd name="connsiteX101" fmla="*/ 2238258 w 2463810"/>
                <a:gd name="connsiteY101" fmla="*/ 818579 h 831818"/>
                <a:gd name="connsiteX102" fmla="*/ 2299123 w 2463810"/>
                <a:gd name="connsiteY102" fmla="*/ 831723 h 831818"/>
                <a:gd name="connsiteX103" fmla="*/ 2356559 w 2463810"/>
                <a:gd name="connsiteY103" fmla="*/ 819912 h 831818"/>
                <a:gd name="connsiteX104" fmla="*/ 2418185 w 2463810"/>
                <a:gd name="connsiteY104" fmla="*/ 759905 h 831818"/>
                <a:gd name="connsiteX105" fmla="*/ 2431235 w 2463810"/>
                <a:gd name="connsiteY105" fmla="*/ 699230 h 831818"/>
                <a:gd name="connsiteX106" fmla="*/ 2427710 w 2463810"/>
                <a:gd name="connsiteY106" fmla="*/ 657797 h 831818"/>
                <a:gd name="connsiteX107" fmla="*/ 2416280 w 2463810"/>
                <a:gd name="connsiteY107" fmla="*/ 616363 h 831818"/>
                <a:gd name="connsiteX108" fmla="*/ 2430092 w 2463810"/>
                <a:gd name="connsiteY108" fmla="*/ 541782 h 831818"/>
                <a:gd name="connsiteX109" fmla="*/ 2412280 w 2463810"/>
                <a:gd name="connsiteY109" fmla="*/ 462915 h 831818"/>
                <a:gd name="connsiteX110" fmla="*/ 2397516 w 2463810"/>
                <a:gd name="connsiteY110" fmla="*/ 438817 h 831818"/>
                <a:gd name="connsiteX111" fmla="*/ 2444665 w 2463810"/>
                <a:gd name="connsiteY111" fmla="*/ 369189 h 831818"/>
                <a:gd name="connsiteX112" fmla="*/ 2463810 w 2463810"/>
                <a:gd name="connsiteY112" fmla="*/ 218408 h 831818"/>
                <a:gd name="connsiteX113" fmla="*/ 2463810 w 2463810"/>
                <a:gd name="connsiteY113" fmla="*/ 213551 h 831818"/>
                <a:gd name="connsiteX114" fmla="*/ 2447618 w 2463810"/>
                <a:gd name="connsiteY114" fmla="*/ 122301 h 83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463810" h="831818">
                  <a:moveTo>
                    <a:pt x="2447523" y="122587"/>
                  </a:moveTo>
                  <a:cubicBezTo>
                    <a:pt x="2434283" y="90107"/>
                    <a:pt x="2413518" y="64008"/>
                    <a:pt x="2385801" y="45148"/>
                  </a:cubicBezTo>
                  <a:cubicBezTo>
                    <a:pt x="2357702" y="26003"/>
                    <a:pt x="2324174" y="16288"/>
                    <a:pt x="2285979" y="16288"/>
                  </a:cubicBezTo>
                  <a:cubicBezTo>
                    <a:pt x="2268643" y="16288"/>
                    <a:pt x="2251022" y="18860"/>
                    <a:pt x="2233591" y="23813"/>
                  </a:cubicBezTo>
                  <a:cubicBezTo>
                    <a:pt x="2214731" y="14383"/>
                    <a:pt x="2194158" y="9525"/>
                    <a:pt x="2172536" y="9525"/>
                  </a:cubicBezTo>
                  <a:cubicBezTo>
                    <a:pt x="2147961" y="9525"/>
                    <a:pt x="2127292" y="13716"/>
                    <a:pt x="2109385" y="22289"/>
                  </a:cubicBezTo>
                  <a:cubicBezTo>
                    <a:pt x="2099860" y="18002"/>
                    <a:pt x="2090144" y="14573"/>
                    <a:pt x="2080238" y="12097"/>
                  </a:cubicBezTo>
                  <a:cubicBezTo>
                    <a:pt x="2062712" y="7715"/>
                    <a:pt x="2045282" y="5525"/>
                    <a:pt x="2028613" y="5525"/>
                  </a:cubicBezTo>
                  <a:cubicBezTo>
                    <a:pt x="2002229" y="5525"/>
                    <a:pt x="1976225" y="10954"/>
                    <a:pt x="1951460" y="21527"/>
                  </a:cubicBezTo>
                  <a:cubicBezTo>
                    <a:pt x="1927362" y="31814"/>
                    <a:pt x="1906598" y="45625"/>
                    <a:pt x="1889738" y="62484"/>
                  </a:cubicBezTo>
                  <a:cubicBezTo>
                    <a:pt x="1886309" y="65913"/>
                    <a:pt x="1882976" y="69437"/>
                    <a:pt x="1879928" y="72866"/>
                  </a:cubicBezTo>
                  <a:cubicBezTo>
                    <a:pt x="1874213" y="63722"/>
                    <a:pt x="1867545" y="55245"/>
                    <a:pt x="1859830" y="47435"/>
                  </a:cubicBezTo>
                  <a:cubicBezTo>
                    <a:pt x="1832112" y="19717"/>
                    <a:pt x="1795822" y="5048"/>
                    <a:pt x="1755055" y="5048"/>
                  </a:cubicBezTo>
                  <a:cubicBezTo>
                    <a:pt x="1744863" y="5048"/>
                    <a:pt x="1734576" y="6096"/>
                    <a:pt x="1724575" y="8096"/>
                  </a:cubicBezTo>
                  <a:lnTo>
                    <a:pt x="1721527" y="8763"/>
                  </a:lnTo>
                  <a:cubicBezTo>
                    <a:pt x="1708001" y="11906"/>
                    <a:pt x="1695619" y="17050"/>
                    <a:pt x="1684475" y="23717"/>
                  </a:cubicBezTo>
                  <a:cubicBezTo>
                    <a:pt x="1657995" y="10859"/>
                    <a:pt x="1627325" y="4286"/>
                    <a:pt x="1592844" y="4286"/>
                  </a:cubicBezTo>
                  <a:lnTo>
                    <a:pt x="1589225" y="4286"/>
                  </a:lnTo>
                  <a:cubicBezTo>
                    <a:pt x="1566460" y="4763"/>
                    <a:pt x="1544076" y="9049"/>
                    <a:pt x="1522740" y="17050"/>
                  </a:cubicBezTo>
                  <a:cubicBezTo>
                    <a:pt x="1514930" y="20003"/>
                    <a:pt x="1507500" y="23432"/>
                    <a:pt x="1500261" y="27241"/>
                  </a:cubicBezTo>
                  <a:cubicBezTo>
                    <a:pt x="1478354" y="12573"/>
                    <a:pt x="1453017" y="4763"/>
                    <a:pt x="1425871" y="4763"/>
                  </a:cubicBezTo>
                  <a:cubicBezTo>
                    <a:pt x="1398725" y="4763"/>
                    <a:pt x="1372912" y="11239"/>
                    <a:pt x="1351195" y="24003"/>
                  </a:cubicBezTo>
                  <a:cubicBezTo>
                    <a:pt x="1334145" y="14954"/>
                    <a:pt x="1311857" y="7906"/>
                    <a:pt x="1283853" y="7906"/>
                  </a:cubicBezTo>
                  <a:cubicBezTo>
                    <a:pt x="1277471" y="7906"/>
                    <a:pt x="1270518" y="8382"/>
                    <a:pt x="1260422" y="9525"/>
                  </a:cubicBezTo>
                  <a:cubicBezTo>
                    <a:pt x="1244896" y="11239"/>
                    <a:pt x="1230418" y="15240"/>
                    <a:pt x="1217464" y="21050"/>
                  </a:cubicBezTo>
                  <a:cubicBezTo>
                    <a:pt x="1208891" y="17431"/>
                    <a:pt x="1200224" y="14383"/>
                    <a:pt x="1191461" y="12192"/>
                  </a:cubicBezTo>
                  <a:cubicBezTo>
                    <a:pt x="1173935" y="7811"/>
                    <a:pt x="1156504" y="5620"/>
                    <a:pt x="1139835" y="5620"/>
                  </a:cubicBezTo>
                  <a:cubicBezTo>
                    <a:pt x="1113451" y="5620"/>
                    <a:pt x="1087448" y="11049"/>
                    <a:pt x="1062683" y="21622"/>
                  </a:cubicBezTo>
                  <a:cubicBezTo>
                    <a:pt x="1044299" y="29528"/>
                    <a:pt x="1027821" y="39434"/>
                    <a:pt x="1013534" y="51245"/>
                  </a:cubicBezTo>
                  <a:cubicBezTo>
                    <a:pt x="1010105" y="47720"/>
                    <a:pt x="1006485" y="44291"/>
                    <a:pt x="1002675" y="41053"/>
                  </a:cubicBezTo>
                  <a:cubicBezTo>
                    <a:pt x="971528" y="14859"/>
                    <a:pt x="932571" y="1048"/>
                    <a:pt x="886946" y="0"/>
                  </a:cubicBezTo>
                  <a:lnTo>
                    <a:pt x="882470" y="0"/>
                  </a:lnTo>
                  <a:cubicBezTo>
                    <a:pt x="855800" y="0"/>
                    <a:pt x="830939" y="5144"/>
                    <a:pt x="808651" y="15431"/>
                  </a:cubicBezTo>
                  <a:cubicBezTo>
                    <a:pt x="797221" y="20669"/>
                    <a:pt x="786743" y="27051"/>
                    <a:pt x="777123" y="34385"/>
                  </a:cubicBezTo>
                  <a:cubicBezTo>
                    <a:pt x="753120" y="22384"/>
                    <a:pt x="725879" y="16288"/>
                    <a:pt x="695780" y="16288"/>
                  </a:cubicBezTo>
                  <a:cubicBezTo>
                    <a:pt x="678444" y="16288"/>
                    <a:pt x="660823" y="18860"/>
                    <a:pt x="643392" y="23813"/>
                  </a:cubicBezTo>
                  <a:cubicBezTo>
                    <a:pt x="624533" y="14383"/>
                    <a:pt x="603959" y="9525"/>
                    <a:pt x="582337" y="9525"/>
                  </a:cubicBezTo>
                  <a:cubicBezTo>
                    <a:pt x="557381" y="9525"/>
                    <a:pt x="536426" y="13811"/>
                    <a:pt x="518234" y="22670"/>
                  </a:cubicBezTo>
                  <a:cubicBezTo>
                    <a:pt x="517757" y="22860"/>
                    <a:pt x="517376" y="23146"/>
                    <a:pt x="516900" y="23336"/>
                  </a:cubicBezTo>
                  <a:cubicBezTo>
                    <a:pt x="491087" y="10192"/>
                    <a:pt x="462417" y="3524"/>
                    <a:pt x="431175" y="3524"/>
                  </a:cubicBezTo>
                  <a:cubicBezTo>
                    <a:pt x="411268" y="3524"/>
                    <a:pt x="390503" y="6287"/>
                    <a:pt x="369548" y="11716"/>
                  </a:cubicBezTo>
                  <a:cubicBezTo>
                    <a:pt x="346974" y="17621"/>
                    <a:pt x="328305" y="25146"/>
                    <a:pt x="312494" y="34862"/>
                  </a:cubicBezTo>
                  <a:cubicBezTo>
                    <a:pt x="310208" y="36290"/>
                    <a:pt x="308112" y="37910"/>
                    <a:pt x="305826" y="39338"/>
                  </a:cubicBezTo>
                  <a:cubicBezTo>
                    <a:pt x="296777" y="32099"/>
                    <a:pt x="287062" y="25622"/>
                    <a:pt x="276394" y="20288"/>
                  </a:cubicBezTo>
                  <a:cubicBezTo>
                    <a:pt x="252200" y="8192"/>
                    <a:pt x="224864" y="2000"/>
                    <a:pt x="195050" y="2000"/>
                  </a:cubicBezTo>
                  <a:cubicBezTo>
                    <a:pt x="132185" y="2000"/>
                    <a:pt x="92466" y="29813"/>
                    <a:pt x="70273" y="53054"/>
                  </a:cubicBezTo>
                  <a:cubicBezTo>
                    <a:pt x="42841" y="81820"/>
                    <a:pt x="25029" y="122206"/>
                    <a:pt x="15885" y="176594"/>
                  </a:cubicBezTo>
                  <a:lnTo>
                    <a:pt x="14552" y="184404"/>
                  </a:lnTo>
                  <a:lnTo>
                    <a:pt x="14552" y="185071"/>
                  </a:lnTo>
                  <a:cubicBezTo>
                    <a:pt x="13694" y="190214"/>
                    <a:pt x="12361" y="198406"/>
                    <a:pt x="10456" y="209645"/>
                  </a:cubicBezTo>
                  <a:cubicBezTo>
                    <a:pt x="6455" y="233553"/>
                    <a:pt x="3884" y="252508"/>
                    <a:pt x="2455" y="267557"/>
                  </a:cubicBezTo>
                  <a:cubicBezTo>
                    <a:pt x="1121" y="281750"/>
                    <a:pt x="359" y="293846"/>
                    <a:pt x="264" y="304324"/>
                  </a:cubicBezTo>
                  <a:cubicBezTo>
                    <a:pt x="-879" y="324231"/>
                    <a:pt x="1693" y="344900"/>
                    <a:pt x="7884" y="365760"/>
                  </a:cubicBezTo>
                  <a:cubicBezTo>
                    <a:pt x="14552" y="388525"/>
                    <a:pt x="25029" y="407956"/>
                    <a:pt x="39031" y="423577"/>
                  </a:cubicBezTo>
                  <a:cubicBezTo>
                    <a:pt x="17600" y="454628"/>
                    <a:pt x="14456" y="490442"/>
                    <a:pt x="13218" y="505206"/>
                  </a:cubicBezTo>
                  <a:cubicBezTo>
                    <a:pt x="12266" y="517684"/>
                    <a:pt x="10932" y="544735"/>
                    <a:pt x="10932" y="635984"/>
                  </a:cubicBezTo>
                  <a:cubicBezTo>
                    <a:pt x="10932" y="687896"/>
                    <a:pt x="13694" y="718280"/>
                    <a:pt x="20267" y="740378"/>
                  </a:cubicBezTo>
                  <a:cubicBezTo>
                    <a:pt x="29601" y="772573"/>
                    <a:pt x="52366" y="798862"/>
                    <a:pt x="84179" y="814483"/>
                  </a:cubicBezTo>
                  <a:cubicBezTo>
                    <a:pt x="104468" y="824484"/>
                    <a:pt x="128375" y="829818"/>
                    <a:pt x="155617" y="830390"/>
                  </a:cubicBezTo>
                  <a:lnTo>
                    <a:pt x="159522" y="830390"/>
                  </a:lnTo>
                  <a:cubicBezTo>
                    <a:pt x="189335" y="830390"/>
                    <a:pt x="217815" y="825722"/>
                    <a:pt x="244104" y="816388"/>
                  </a:cubicBezTo>
                  <a:cubicBezTo>
                    <a:pt x="262202" y="809911"/>
                    <a:pt x="279061" y="801338"/>
                    <a:pt x="294396" y="790575"/>
                  </a:cubicBezTo>
                  <a:cubicBezTo>
                    <a:pt x="314589" y="806482"/>
                    <a:pt x="338687" y="818102"/>
                    <a:pt x="366310" y="825056"/>
                  </a:cubicBezTo>
                  <a:lnTo>
                    <a:pt x="368405" y="825532"/>
                  </a:lnTo>
                  <a:cubicBezTo>
                    <a:pt x="382407" y="828770"/>
                    <a:pt x="397933" y="830294"/>
                    <a:pt x="415935" y="830294"/>
                  </a:cubicBezTo>
                  <a:cubicBezTo>
                    <a:pt x="441938" y="830294"/>
                    <a:pt x="467656" y="825151"/>
                    <a:pt x="492230" y="814959"/>
                  </a:cubicBezTo>
                  <a:cubicBezTo>
                    <a:pt x="505375" y="809530"/>
                    <a:pt x="517662" y="802577"/>
                    <a:pt x="529092" y="794195"/>
                  </a:cubicBezTo>
                  <a:cubicBezTo>
                    <a:pt x="548237" y="808196"/>
                    <a:pt x="570621" y="818579"/>
                    <a:pt x="596053" y="824960"/>
                  </a:cubicBezTo>
                  <a:lnTo>
                    <a:pt x="598148" y="825437"/>
                  </a:lnTo>
                  <a:cubicBezTo>
                    <a:pt x="612150" y="828675"/>
                    <a:pt x="627676" y="830199"/>
                    <a:pt x="645678" y="830199"/>
                  </a:cubicBezTo>
                  <a:cubicBezTo>
                    <a:pt x="671681" y="830199"/>
                    <a:pt x="697399" y="825056"/>
                    <a:pt x="721973" y="814864"/>
                  </a:cubicBezTo>
                  <a:cubicBezTo>
                    <a:pt x="728069" y="812387"/>
                    <a:pt x="733975" y="809435"/>
                    <a:pt x="739690" y="806291"/>
                  </a:cubicBezTo>
                  <a:cubicBezTo>
                    <a:pt x="741500" y="807530"/>
                    <a:pt x="743214" y="808768"/>
                    <a:pt x="745024" y="809911"/>
                  </a:cubicBezTo>
                  <a:cubicBezTo>
                    <a:pt x="765693" y="822865"/>
                    <a:pt x="789506" y="829437"/>
                    <a:pt x="815795" y="829437"/>
                  </a:cubicBezTo>
                  <a:cubicBezTo>
                    <a:pt x="831701" y="829437"/>
                    <a:pt x="853799" y="828104"/>
                    <a:pt x="875897" y="818674"/>
                  </a:cubicBezTo>
                  <a:cubicBezTo>
                    <a:pt x="891328" y="826103"/>
                    <a:pt x="911426" y="831818"/>
                    <a:pt x="936762" y="831818"/>
                  </a:cubicBezTo>
                  <a:cubicBezTo>
                    <a:pt x="956765" y="831818"/>
                    <a:pt x="976005" y="827818"/>
                    <a:pt x="994198" y="820007"/>
                  </a:cubicBezTo>
                  <a:cubicBezTo>
                    <a:pt x="1005437" y="815150"/>
                    <a:pt x="1015724" y="808577"/>
                    <a:pt x="1024868" y="800672"/>
                  </a:cubicBezTo>
                  <a:cubicBezTo>
                    <a:pt x="1039727" y="810197"/>
                    <a:pt x="1055920" y="817626"/>
                    <a:pt x="1073446" y="822579"/>
                  </a:cubicBezTo>
                  <a:cubicBezTo>
                    <a:pt x="1092115" y="827913"/>
                    <a:pt x="1111355" y="830580"/>
                    <a:pt x="1130786" y="830580"/>
                  </a:cubicBezTo>
                  <a:cubicBezTo>
                    <a:pt x="1168886" y="830580"/>
                    <a:pt x="1203748" y="820293"/>
                    <a:pt x="1234514" y="800100"/>
                  </a:cubicBezTo>
                  <a:cubicBezTo>
                    <a:pt x="1244420" y="806768"/>
                    <a:pt x="1254992" y="812483"/>
                    <a:pt x="1266327" y="816959"/>
                  </a:cubicBezTo>
                  <a:cubicBezTo>
                    <a:pt x="1286806" y="825151"/>
                    <a:pt x="1308332" y="829342"/>
                    <a:pt x="1330335" y="829342"/>
                  </a:cubicBezTo>
                  <a:cubicBezTo>
                    <a:pt x="1352338" y="829342"/>
                    <a:pt x="1370912" y="826484"/>
                    <a:pt x="1388533" y="820674"/>
                  </a:cubicBezTo>
                  <a:cubicBezTo>
                    <a:pt x="1392438" y="822103"/>
                    <a:pt x="1396439" y="823436"/>
                    <a:pt x="1400534" y="824484"/>
                  </a:cubicBezTo>
                  <a:cubicBezTo>
                    <a:pt x="1414060" y="828199"/>
                    <a:pt x="1427776" y="830104"/>
                    <a:pt x="1441397" y="830104"/>
                  </a:cubicBezTo>
                  <a:cubicBezTo>
                    <a:pt x="1460256" y="830104"/>
                    <a:pt x="1478068" y="826770"/>
                    <a:pt x="1494641" y="820579"/>
                  </a:cubicBezTo>
                  <a:cubicBezTo>
                    <a:pt x="1498070" y="821627"/>
                    <a:pt x="1501499" y="822674"/>
                    <a:pt x="1505119" y="823532"/>
                  </a:cubicBezTo>
                  <a:cubicBezTo>
                    <a:pt x="1526169" y="828961"/>
                    <a:pt x="1546648" y="831723"/>
                    <a:pt x="1565888" y="831723"/>
                  </a:cubicBezTo>
                  <a:cubicBezTo>
                    <a:pt x="1611037" y="831723"/>
                    <a:pt x="1647803" y="824008"/>
                    <a:pt x="1677236" y="811054"/>
                  </a:cubicBezTo>
                  <a:cubicBezTo>
                    <a:pt x="1683427" y="814769"/>
                    <a:pt x="1689999" y="818007"/>
                    <a:pt x="1697048" y="820769"/>
                  </a:cubicBezTo>
                  <a:cubicBezTo>
                    <a:pt x="1714478" y="827532"/>
                    <a:pt x="1733624" y="830961"/>
                    <a:pt x="1753912" y="830961"/>
                  </a:cubicBezTo>
                  <a:cubicBezTo>
                    <a:pt x="1776962" y="830961"/>
                    <a:pt x="1798298" y="825532"/>
                    <a:pt x="1817063" y="815054"/>
                  </a:cubicBezTo>
                  <a:cubicBezTo>
                    <a:pt x="1840399" y="802196"/>
                    <a:pt x="1858115" y="781907"/>
                    <a:pt x="1868783" y="756476"/>
                  </a:cubicBezTo>
                  <a:cubicBezTo>
                    <a:pt x="1880785" y="771239"/>
                    <a:pt x="1893929" y="784003"/>
                    <a:pt x="1908217" y="794195"/>
                  </a:cubicBezTo>
                  <a:cubicBezTo>
                    <a:pt x="1926695" y="807434"/>
                    <a:pt x="1946698" y="816959"/>
                    <a:pt x="1967272" y="822484"/>
                  </a:cubicBezTo>
                  <a:cubicBezTo>
                    <a:pt x="1984131" y="827056"/>
                    <a:pt x="2000609" y="829628"/>
                    <a:pt x="2015849" y="830104"/>
                  </a:cubicBezTo>
                  <a:cubicBezTo>
                    <a:pt x="2018040" y="830104"/>
                    <a:pt x="2020326" y="830199"/>
                    <a:pt x="2022612" y="830199"/>
                  </a:cubicBezTo>
                  <a:cubicBezTo>
                    <a:pt x="2034233" y="830199"/>
                    <a:pt x="2046710" y="829247"/>
                    <a:pt x="2060712" y="827246"/>
                  </a:cubicBezTo>
                  <a:cubicBezTo>
                    <a:pt x="2077952" y="824770"/>
                    <a:pt x="2095097" y="819817"/>
                    <a:pt x="2111957" y="812483"/>
                  </a:cubicBezTo>
                  <a:cubicBezTo>
                    <a:pt x="2131483" y="823627"/>
                    <a:pt x="2153771" y="829342"/>
                    <a:pt x="2178155" y="829342"/>
                  </a:cubicBezTo>
                  <a:cubicBezTo>
                    <a:pt x="2194062" y="829342"/>
                    <a:pt x="2216160" y="828008"/>
                    <a:pt x="2238258" y="818579"/>
                  </a:cubicBezTo>
                  <a:cubicBezTo>
                    <a:pt x="2253689" y="826008"/>
                    <a:pt x="2273787" y="831723"/>
                    <a:pt x="2299123" y="831723"/>
                  </a:cubicBezTo>
                  <a:cubicBezTo>
                    <a:pt x="2319126" y="831723"/>
                    <a:pt x="2338366" y="827723"/>
                    <a:pt x="2356559" y="819912"/>
                  </a:cubicBezTo>
                  <a:cubicBezTo>
                    <a:pt x="2383800" y="808101"/>
                    <a:pt x="2405708" y="786765"/>
                    <a:pt x="2418185" y="759905"/>
                  </a:cubicBezTo>
                  <a:cubicBezTo>
                    <a:pt x="2426853" y="741236"/>
                    <a:pt x="2431235" y="720852"/>
                    <a:pt x="2431235" y="699230"/>
                  </a:cubicBezTo>
                  <a:cubicBezTo>
                    <a:pt x="2431235" y="686467"/>
                    <a:pt x="2430092" y="672941"/>
                    <a:pt x="2427710" y="657797"/>
                  </a:cubicBezTo>
                  <a:cubicBezTo>
                    <a:pt x="2425520" y="643890"/>
                    <a:pt x="2421710" y="629984"/>
                    <a:pt x="2416280" y="616363"/>
                  </a:cubicBezTo>
                  <a:cubicBezTo>
                    <a:pt x="2425425" y="592360"/>
                    <a:pt x="2430092" y="567309"/>
                    <a:pt x="2430092" y="541782"/>
                  </a:cubicBezTo>
                  <a:cubicBezTo>
                    <a:pt x="2430092" y="513302"/>
                    <a:pt x="2424091" y="486823"/>
                    <a:pt x="2412280" y="462915"/>
                  </a:cubicBezTo>
                  <a:cubicBezTo>
                    <a:pt x="2408089" y="454343"/>
                    <a:pt x="2402946" y="446437"/>
                    <a:pt x="2397516" y="438817"/>
                  </a:cubicBezTo>
                  <a:cubicBezTo>
                    <a:pt x="2415518" y="424339"/>
                    <a:pt x="2432663" y="402526"/>
                    <a:pt x="2444665" y="369189"/>
                  </a:cubicBezTo>
                  <a:cubicBezTo>
                    <a:pt x="2456762" y="335661"/>
                    <a:pt x="2462858" y="287750"/>
                    <a:pt x="2463810" y="218408"/>
                  </a:cubicBezTo>
                  <a:lnTo>
                    <a:pt x="2463810" y="213551"/>
                  </a:lnTo>
                  <a:cubicBezTo>
                    <a:pt x="2463810" y="179356"/>
                    <a:pt x="2458381" y="148685"/>
                    <a:pt x="2447618" y="122301"/>
                  </a:cubicBezTo>
                  <a:close/>
                </a:path>
              </a:pathLst>
            </a:custGeom>
            <a:solidFill>
              <a:schemeClr val="bg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36" name="Graphic 2">
              <a:extLst>
                <a:ext uri="{FF2B5EF4-FFF2-40B4-BE49-F238E27FC236}">
                  <a16:creationId xmlns:a16="http://schemas.microsoft.com/office/drawing/2014/main" id="{27A30C70-BAF3-D442-D27F-E6F2C17F7F75}"/>
                </a:ext>
              </a:extLst>
            </p:cNvPr>
            <p:cNvGrpSpPr/>
            <p:nvPr/>
          </p:nvGrpSpPr>
          <p:grpSpPr>
            <a:xfrm>
              <a:off x="7304832" y="3344330"/>
              <a:ext cx="2272977" cy="641604"/>
              <a:chOff x="7304832" y="3344330"/>
              <a:chExt cx="2272977" cy="641604"/>
            </a:xfrm>
            <a:solidFill>
              <a:srgbClr val="B78859"/>
            </a:solidFill>
          </p:grpSpPr>
          <p:sp>
            <p:nvSpPr>
              <p:cNvPr id="37" name="Vrije vorm: vorm 36">
                <a:extLst>
                  <a:ext uri="{FF2B5EF4-FFF2-40B4-BE49-F238E27FC236}">
                    <a16:creationId xmlns:a16="http://schemas.microsoft.com/office/drawing/2014/main" id="{CFD8CBFA-5B09-D4AA-1598-F47584EF3D7A}"/>
                  </a:ext>
                </a:extLst>
              </p:cNvPr>
              <p:cNvSpPr/>
              <p:nvPr/>
            </p:nvSpPr>
            <p:spPr>
              <a:xfrm>
                <a:off x="7304832" y="3346234"/>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6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5"/>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6"/>
                    </a:cubicBezTo>
                    <a:cubicBezTo>
                      <a:pt x="112898" y="68771"/>
                      <a:pt x="108421" y="63818"/>
                      <a:pt x="102801" y="63818"/>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8" name="Vrije vorm: vorm 37">
                <a:extLst>
                  <a:ext uri="{FF2B5EF4-FFF2-40B4-BE49-F238E27FC236}">
                    <a16:creationId xmlns:a16="http://schemas.microsoft.com/office/drawing/2014/main" id="{6823F54B-08DD-6017-0E10-2B7FDEEBFD78}"/>
                  </a:ext>
                </a:extLst>
              </p:cNvPr>
              <p:cNvSpPr/>
              <p:nvPr/>
            </p:nvSpPr>
            <p:spPr>
              <a:xfrm>
                <a:off x="7526029" y="3347949"/>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249"/>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9" name="Vrije vorm: vorm 38">
                <a:extLst>
                  <a:ext uri="{FF2B5EF4-FFF2-40B4-BE49-F238E27FC236}">
                    <a16:creationId xmlns:a16="http://schemas.microsoft.com/office/drawing/2014/main" id="{C042A3E4-B7B0-B668-BE0A-F607BD1178EF}"/>
                  </a:ext>
                </a:extLst>
              </p:cNvPr>
              <p:cNvSpPr/>
              <p:nvPr/>
            </p:nvSpPr>
            <p:spPr>
              <a:xfrm>
                <a:off x="7756344" y="3353950"/>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6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7"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9" y="255175"/>
                      <a:pt x="19717" y="250888"/>
                      <a:pt x="17716" y="245650"/>
                    </a:cubicBezTo>
                    <a:cubicBezTo>
                      <a:pt x="15716" y="240316"/>
                      <a:pt x="14383" y="231934"/>
                      <a:pt x="13525" y="220218"/>
                    </a:cubicBezTo>
                    <a:cubicBezTo>
                      <a:pt x="11430" y="187642"/>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0" name="Vrije vorm: vorm 39">
                <a:extLst>
                  <a:ext uri="{FF2B5EF4-FFF2-40B4-BE49-F238E27FC236}">
                    <a16:creationId xmlns:a16="http://schemas.microsoft.com/office/drawing/2014/main" id="{9228DBEC-D60E-D47B-18A2-A0B5594FD12E}"/>
                  </a:ext>
                </a:extLst>
              </p:cNvPr>
              <p:cNvSpPr/>
              <p:nvPr/>
            </p:nvSpPr>
            <p:spPr>
              <a:xfrm>
                <a:off x="8013042" y="334433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271"/>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210"/>
                      <a:pt x="95726" y="158210"/>
                    </a:cubicBezTo>
                    <a:cubicBezTo>
                      <a:pt x="86487" y="158210"/>
                      <a:pt x="78296" y="160020"/>
                      <a:pt x="71152" y="163735"/>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1" name="Vrije vorm: vorm 40">
                <a:extLst>
                  <a:ext uri="{FF2B5EF4-FFF2-40B4-BE49-F238E27FC236}">
                    <a16:creationId xmlns:a16="http://schemas.microsoft.com/office/drawing/2014/main" id="{CAC72CAA-AA7A-A82C-A7D1-12BB6D95D28C}"/>
                  </a:ext>
                </a:extLst>
              </p:cNvPr>
              <p:cNvSpPr/>
              <p:nvPr/>
            </p:nvSpPr>
            <p:spPr>
              <a:xfrm>
                <a:off x="8237451" y="334985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2" name="Vrije vorm: vorm 41">
                <a:extLst>
                  <a:ext uri="{FF2B5EF4-FFF2-40B4-BE49-F238E27FC236}">
                    <a16:creationId xmlns:a16="http://schemas.microsoft.com/office/drawing/2014/main" id="{79CC6B4F-73FE-321B-47FC-F83FEA96AF58}"/>
                  </a:ext>
                </a:extLst>
              </p:cNvPr>
              <p:cNvSpPr/>
              <p:nvPr/>
            </p:nvSpPr>
            <p:spPr>
              <a:xfrm>
                <a:off x="8452812" y="3349187"/>
                <a:ext cx="227361" cy="270509"/>
              </a:xfrm>
              <a:custGeom>
                <a:avLst/>
                <a:gdLst>
                  <a:gd name="connsiteX0" fmla="*/ 3619 w 227361"/>
                  <a:gd name="connsiteY0" fmla="*/ 13430 h 270509"/>
                  <a:gd name="connsiteX1" fmla="*/ 12573 w 227361"/>
                  <a:gd name="connsiteY1" fmla="*/ 8096 h 270509"/>
                  <a:gd name="connsiteX2" fmla="*/ 27622 w 227361"/>
                  <a:gd name="connsiteY2" fmla="*/ 4096 h 270509"/>
                  <a:gd name="connsiteX3" fmla="*/ 40481 w 227361"/>
                  <a:gd name="connsiteY3" fmla="*/ 3143 h 270509"/>
                  <a:gd name="connsiteX4" fmla="*/ 70390 w 227361"/>
                  <a:gd name="connsiteY4" fmla="*/ 13240 h 270509"/>
                  <a:gd name="connsiteX5" fmla="*/ 85630 w 227361"/>
                  <a:gd name="connsiteY5" fmla="*/ 44387 h 270509"/>
                  <a:gd name="connsiteX6" fmla="*/ 100679 w 227361"/>
                  <a:gd name="connsiteY6" fmla="*/ 109252 h 270509"/>
                  <a:gd name="connsiteX7" fmla="*/ 115348 w 227361"/>
                  <a:gd name="connsiteY7" fmla="*/ 165735 h 270509"/>
                  <a:gd name="connsiteX8" fmla="*/ 120110 w 227361"/>
                  <a:gd name="connsiteY8" fmla="*/ 169736 h 270509"/>
                  <a:gd name="connsiteX9" fmla="*/ 131445 w 227361"/>
                  <a:gd name="connsiteY9" fmla="*/ 159258 h 270509"/>
                  <a:gd name="connsiteX10" fmla="*/ 144304 w 227361"/>
                  <a:gd name="connsiteY10" fmla="*/ 132112 h 270509"/>
                  <a:gd name="connsiteX11" fmla="*/ 153448 w 227361"/>
                  <a:gd name="connsiteY11" fmla="*/ 97250 h 270509"/>
                  <a:gd name="connsiteX12" fmla="*/ 153448 w 227361"/>
                  <a:gd name="connsiteY12" fmla="*/ 95631 h 270509"/>
                  <a:gd name="connsiteX13" fmla="*/ 147256 w 227361"/>
                  <a:gd name="connsiteY13" fmla="*/ 65246 h 270509"/>
                  <a:gd name="connsiteX14" fmla="*/ 141065 w 227361"/>
                  <a:gd name="connsiteY14" fmla="*/ 34957 h 270509"/>
                  <a:gd name="connsiteX15" fmla="*/ 141446 w 227361"/>
                  <a:gd name="connsiteY15" fmla="*/ 28194 h 270509"/>
                  <a:gd name="connsiteX16" fmla="*/ 154496 w 227361"/>
                  <a:gd name="connsiteY16" fmla="*/ 6953 h 270509"/>
                  <a:gd name="connsiteX17" fmla="*/ 182213 w 227361"/>
                  <a:gd name="connsiteY17" fmla="*/ 0 h 270509"/>
                  <a:gd name="connsiteX18" fmla="*/ 208979 w 227361"/>
                  <a:gd name="connsiteY18" fmla="*/ 10477 h 270509"/>
                  <a:gd name="connsiteX19" fmla="*/ 224218 w 227361"/>
                  <a:gd name="connsiteY19" fmla="*/ 38481 h 270509"/>
                  <a:gd name="connsiteX20" fmla="*/ 227362 w 227361"/>
                  <a:gd name="connsiteY20" fmla="*/ 68199 h 270509"/>
                  <a:gd name="connsiteX21" fmla="*/ 222409 w 227361"/>
                  <a:gd name="connsiteY21" fmla="*/ 113633 h 270509"/>
                  <a:gd name="connsiteX22" fmla="*/ 207931 w 227361"/>
                  <a:gd name="connsiteY22" fmla="*/ 163830 h 270509"/>
                  <a:gd name="connsiteX23" fmla="*/ 194596 w 227361"/>
                  <a:gd name="connsiteY23" fmla="*/ 192024 h 270509"/>
                  <a:gd name="connsiteX24" fmla="*/ 176975 w 227361"/>
                  <a:gd name="connsiteY24" fmla="*/ 221742 h 270509"/>
                  <a:gd name="connsiteX25" fmla="*/ 149257 w 227361"/>
                  <a:gd name="connsiteY25" fmla="*/ 255270 h 270509"/>
                  <a:gd name="connsiteX26" fmla="*/ 127254 w 227361"/>
                  <a:gd name="connsiteY26" fmla="*/ 267748 h 270509"/>
                  <a:gd name="connsiteX27" fmla="*/ 108394 w 227361"/>
                  <a:gd name="connsiteY27" fmla="*/ 270510 h 270509"/>
                  <a:gd name="connsiteX28" fmla="*/ 86773 w 227361"/>
                  <a:gd name="connsiteY28" fmla="*/ 264986 h 270509"/>
                  <a:gd name="connsiteX29" fmla="*/ 65342 w 227361"/>
                  <a:gd name="connsiteY29" fmla="*/ 247555 h 270509"/>
                  <a:gd name="connsiteX30" fmla="*/ 49625 w 227361"/>
                  <a:gd name="connsiteY30" fmla="*/ 222599 h 270509"/>
                  <a:gd name="connsiteX31" fmla="*/ 47625 w 227361"/>
                  <a:gd name="connsiteY31" fmla="*/ 217837 h 270509"/>
                  <a:gd name="connsiteX32" fmla="*/ 26765 w 227361"/>
                  <a:gd name="connsiteY32" fmla="*/ 156401 h 270509"/>
                  <a:gd name="connsiteX33" fmla="*/ 11906 w 227361"/>
                  <a:gd name="connsiteY33" fmla="*/ 99060 h 270509"/>
                  <a:gd name="connsiteX34" fmla="*/ 2762 w 227361"/>
                  <a:gd name="connsiteY34" fmla="*/ 49244 h 270509"/>
                  <a:gd name="connsiteX35" fmla="*/ 0 w 227361"/>
                  <a:gd name="connsiteY35" fmla="*/ 25051 h 270509"/>
                  <a:gd name="connsiteX36" fmla="*/ 3143 w 227361"/>
                  <a:gd name="connsiteY36" fmla="*/ 13526 h 27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09">
                    <a:moveTo>
                      <a:pt x="3619" y="13430"/>
                    </a:moveTo>
                    <a:cubicBezTo>
                      <a:pt x="5429" y="11811"/>
                      <a:pt x="8477" y="10096"/>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2"/>
                      <a:pt x="82772" y="30385"/>
                      <a:pt x="85630" y="44387"/>
                    </a:cubicBezTo>
                    <a:cubicBezTo>
                      <a:pt x="89821" y="63722"/>
                      <a:pt x="94869" y="85344"/>
                      <a:pt x="100679" y="109252"/>
                    </a:cubicBezTo>
                    <a:cubicBezTo>
                      <a:pt x="106489" y="133160"/>
                      <a:pt x="111347" y="152019"/>
                      <a:pt x="115348" y="165735"/>
                    </a:cubicBezTo>
                    <a:cubicBezTo>
                      <a:pt x="116396" y="168402"/>
                      <a:pt x="118015" y="169736"/>
                      <a:pt x="120110" y="169736"/>
                    </a:cubicBezTo>
                    <a:cubicBezTo>
                      <a:pt x="123063" y="169450"/>
                      <a:pt x="126778" y="165926"/>
                      <a:pt x="131445" y="159258"/>
                    </a:cubicBezTo>
                    <a:cubicBezTo>
                      <a:pt x="136112" y="152495"/>
                      <a:pt x="140398" y="143447"/>
                      <a:pt x="144304" y="132112"/>
                    </a:cubicBezTo>
                    <a:cubicBezTo>
                      <a:pt x="150114" y="115729"/>
                      <a:pt x="153162" y="104108"/>
                      <a:pt x="153448" y="97250"/>
                    </a:cubicBezTo>
                    <a:lnTo>
                      <a:pt x="153448" y="95631"/>
                    </a:lnTo>
                    <a:cubicBezTo>
                      <a:pt x="153448" y="89059"/>
                      <a:pt x="151352" y="78962"/>
                      <a:pt x="147256" y="65246"/>
                    </a:cubicBezTo>
                    <a:cubicBezTo>
                      <a:pt x="143161" y="51626"/>
                      <a:pt x="141065" y="41529"/>
                      <a:pt x="141065" y="34957"/>
                    </a:cubicBezTo>
                    <a:lnTo>
                      <a:pt x="141446" y="28194"/>
                    </a:lnTo>
                    <a:cubicBezTo>
                      <a:pt x="143065" y="18669"/>
                      <a:pt x="147352" y="11620"/>
                      <a:pt x="154496" y="6953"/>
                    </a:cubicBezTo>
                    <a:cubicBezTo>
                      <a:pt x="161639" y="2286"/>
                      <a:pt x="170879" y="0"/>
                      <a:pt x="182213" y="0"/>
                    </a:cubicBezTo>
                    <a:cubicBezTo>
                      <a:pt x="192500" y="0"/>
                      <a:pt x="201454" y="3524"/>
                      <a:pt x="208979" y="10477"/>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8"/>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3" name="Vrije vorm: vorm 42">
                <a:extLst>
                  <a:ext uri="{FF2B5EF4-FFF2-40B4-BE49-F238E27FC236}">
                    <a16:creationId xmlns:a16="http://schemas.microsoft.com/office/drawing/2014/main" id="{FD432659-0CBE-E529-605B-4C4C745FE2EE}"/>
                  </a:ext>
                </a:extLst>
              </p:cNvPr>
              <p:cNvSpPr/>
              <p:nvPr/>
            </p:nvSpPr>
            <p:spPr>
              <a:xfrm>
                <a:off x="8696080" y="334861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3"/>
                    </a:cubicBezTo>
                    <a:cubicBezTo>
                      <a:pt x="125540" y="73247"/>
                      <a:pt x="118396" y="67532"/>
                      <a:pt x="108871" y="6753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4" name="Vrije vorm: vorm 43">
                <a:extLst>
                  <a:ext uri="{FF2B5EF4-FFF2-40B4-BE49-F238E27FC236}">
                    <a16:creationId xmlns:a16="http://schemas.microsoft.com/office/drawing/2014/main" id="{4359DC08-34D5-ABCF-544A-1A7292B7F243}"/>
                  </a:ext>
                </a:extLst>
              </p:cNvPr>
              <p:cNvSpPr/>
              <p:nvPr/>
            </p:nvSpPr>
            <p:spPr>
              <a:xfrm>
                <a:off x="8932586" y="3349568"/>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49 h 272415"/>
                  <a:gd name="connsiteX4" fmla="*/ 84201 w 189357"/>
                  <a:gd name="connsiteY4" fmla="*/ 63436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0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5" name="Vrije vorm: vorm 44">
                <a:extLst>
                  <a:ext uri="{FF2B5EF4-FFF2-40B4-BE49-F238E27FC236}">
                    <a16:creationId xmlns:a16="http://schemas.microsoft.com/office/drawing/2014/main" id="{9AFBCBDC-452E-75F9-0614-0B202B37573C}"/>
                  </a:ext>
                </a:extLst>
              </p:cNvPr>
              <p:cNvSpPr/>
              <p:nvPr/>
            </p:nvSpPr>
            <p:spPr>
              <a:xfrm>
                <a:off x="9126229" y="334985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6" name="Vrije vorm: vorm 45">
                <a:extLst>
                  <a:ext uri="{FF2B5EF4-FFF2-40B4-BE49-F238E27FC236}">
                    <a16:creationId xmlns:a16="http://schemas.microsoft.com/office/drawing/2014/main" id="{DF6BA38A-2765-65DE-5A1F-2FF1531BA7D2}"/>
                  </a:ext>
                </a:extLst>
              </p:cNvPr>
              <p:cNvSpPr/>
              <p:nvPr/>
            </p:nvSpPr>
            <p:spPr>
              <a:xfrm>
                <a:off x="9346638" y="3353950"/>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Vrije vorm: vorm 46">
                <a:extLst>
                  <a:ext uri="{FF2B5EF4-FFF2-40B4-BE49-F238E27FC236}">
                    <a16:creationId xmlns:a16="http://schemas.microsoft.com/office/drawing/2014/main" id="{57CC654D-5331-8A12-096E-2BAC302B847C}"/>
                  </a:ext>
                </a:extLst>
              </p:cNvPr>
              <p:cNvSpPr/>
              <p:nvPr/>
            </p:nvSpPr>
            <p:spPr>
              <a:xfrm>
                <a:off x="7315812" y="3711042"/>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9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8" name="Vrije vorm: vorm 47">
                <a:extLst>
                  <a:ext uri="{FF2B5EF4-FFF2-40B4-BE49-F238E27FC236}">
                    <a16:creationId xmlns:a16="http://schemas.microsoft.com/office/drawing/2014/main" id="{271825F0-8342-0BF4-DEF0-24EA8C232EEE}"/>
                  </a:ext>
                </a:extLst>
              </p:cNvPr>
              <p:cNvSpPr/>
              <p:nvPr/>
            </p:nvSpPr>
            <p:spPr>
              <a:xfrm>
                <a:off x="7521362" y="371056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9" name="Vrije vorm: vorm 48">
                <a:extLst>
                  <a:ext uri="{FF2B5EF4-FFF2-40B4-BE49-F238E27FC236}">
                    <a16:creationId xmlns:a16="http://schemas.microsoft.com/office/drawing/2014/main" id="{BDFC13A0-3D50-501C-FEF6-E4290C9AAB40}"/>
                  </a:ext>
                </a:extLst>
              </p:cNvPr>
              <p:cNvSpPr/>
              <p:nvPr/>
            </p:nvSpPr>
            <p:spPr>
              <a:xfrm>
                <a:off x="7751010" y="371056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Vrije vorm: vorm 49">
                <a:extLst>
                  <a:ext uri="{FF2B5EF4-FFF2-40B4-BE49-F238E27FC236}">
                    <a16:creationId xmlns:a16="http://schemas.microsoft.com/office/drawing/2014/main" id="{5C7EF250-8637-0701-C76C-D511889B149C}"/>
                  </a:ext>
                </a:extLst>
              </p:cNvPr>
              <p:cNvSpPr/>
              <p:nvPr/>
            </p:nvSpPr>
            <p:spPr>
              <a:xfrm>
                <a:off x="7989801" y="370713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Vrije vorm: vorm 50">
                <a:extLst>
                  <a:ext uri="{FF2B5EF4-FFF2-40B4-BE49-F238E27FC236}">
                    <a16:creationId xmlns:a16="http://schemas.microsoft.com/office/drawing/2014/main" id="{C7A9BD5E-D754-EA37-396A-32B52A3105E8}"/>
                  </a:ext>
                </a:extLst>
              </p:cNvPr>
              <p:cNvSpPr/>
              <p:nvPr/>
            </p:nvSpPr>
            <p:spPr>
              <a:xfrm>
                <a:off x="8255644" y="3710185"/>
                <a:ext cx="191643" cy="274319"/>
              </a:xfrm>
              <a:custGeom>
                <a:avLst/>
                <a:gdLst>
                  <a:gd name="connsiteX0" fmla="*/ 78200 w 191643"/>
                  <a:gd name="connsiteY0" fmla="*/ 197930 h 274319"/>
                  <a:gd name="connsiteX1" fmla="*/ 111919 w 191643"/>
                  <a:gd name="connsiteY1" fmla="*/ 112300 h 274319"/>
                  <a:gd name="connsiteX2" fmla="*/ 110966 w 191643"/>
                  <a:gd name="connsiteY2" fmla="*/ 77629 h 274319"/>
                  <a:gd name="connsiteX3" fmla="*/ 110014 w 191643"/>
                  <a:gd name="connsiteY3" fmla="*/ 54007 h 274319"/>
                  <a:gd name="connsiteX4" fmla="*/ 113538 w 191643"/>
                  <a:gd name="connsiteY4" fmla="*/ 18859 h 274319"/>
                  <a:gd name="connsiteX5" fmla="*/ 126016 w 191643"/>
                  <a:gd name="connsiteY5" fmla="*/ 4191 h 274319"/>
                  <a:gd name="connsiteX6" fmla="*/ 152400 w 191643"/>
                  <a:gd name="connsiteY6" fmla="*/ 0 h 274319"/>
                  <a:gd name="connsiteX7" fmla="*/ 174212 w 191643"/>
                  <a:gd name="connsiteY7" fmla="*/ 5715 h 274319"/>
                  <a:gd name="connsiteX8" fmla="*/ 184880 w 191643"/>
                  <a:gd name="connsiteY8" fmla="*/ 25718 h 274319"/>
                  <a:gd name="connsiteX9" fmla="*/ 189262 w 191643"/>
                  <a:gd name="connsiteY9" fmla="*/ 55435 h 274319"/>
                  <a:gd name="connsiteX10" fmla="*/ 191643 w 191643"/>
                  <a:gd name="connsiteY10" fmla="*/ 104584 h 274319"/>
                  <a:gd name="connsiteX11" fmla="*/ 187452 w 191643"/>
                  <a:gd name="connsiteY11" fmla="*/ 160496 h 274319"/>
                  <a:gd name="connsiteX12" fmla="*/ 175355 w 191643"/>
                  <a:gd name="connsiteY12" fmla="*/ 206502 h 274319"/>
                  <a:gd name="connsiteX13" fmla="*/ 136684 w 191643"/>
                  <a:gd name="connsiteY13" fmla="*/ 259080 h 274319"/>
                  <a:gd name="connsiteX14" fmla="*/ 84487 w 191643"/>
                  <a:gd name="connsiteY14" fmla="*/ 274320 h 274319"/>
                  <a:gd name="connsiteX15" fmla="*/ 53340 w 191643"/>
                  <a:gd name="connsiteY15" fmla="*/ 269939 h 274319"/>
                  <a:gd name="connsiteX16" fmla="*/ 26194 w 191643"/>
                  <a:gd name="connsiteY16" fmla="*/ 257080 h 274319"/>
                  <a:gd name="connsiteX17" fmla="*/ 7144 w 191643"/>
                  <a:gd name="connsiteY17" fmla="*/ 235839 h 274319"/>
                  <a:gd name="connsiteX18" fmla="*/ 0 w 191643"/>
                  <a:gd name="connsiteY18" fmla="*/ 207264 h 274319"/>
                  <a:gd name="connsiteX19" fmla="*/ 381 w 191643"/>
                  <a:gd name="connsiteY19" fmla="*/ 198501 h 274319"/>
                  <a:gd name="connsiteX20" fmla="*/ 8954 w 191643"/>
                  <a:gd name="connsiteY20" fmla="*/ 178880 h 274319"/>
                  <a:gd name="connsiteX21" fmla="*/ 28575 w 191643"/>
                  <a:gd name="connsiteY21" fmla="*/ 170783 h 274319"/>
                  <a:gd name="connsiteX22" fmla="*/ 52388 w 191643"/>
                  <a:gd name="connsiteY22" fmla="*/ 182689 h 274319"/>
                  <a:gd name="connsiteX23" fmla="*/ 69628 w 191643"/>
                  <a:gd name="connsiteY23" fmla="*/ 196215 h 274319"/>
                  <a:gd name="connsiteX24" fmla="*/ 78200 w 191643"/>
                  <a:gd name="connsiteY24" fmla="*/ 197834 h 27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1643" h="274319">
                    <a:moveTo>
                      <a:pt x="78200" y="197930"/>
                    </a:moveTo>
                    <a:cubicBezTo>
                      <a:pt x="100679" y="197930"/>
                      <a:pt x="111919" y="169355"/>
                      <a:pt x="111919" y="112300"/>
                    </a:cubicBezTo>
                    <a:cubicBezTo>
                      <a:pt x="111919" y="102775"/>
                      <a:pt x="111538" y="91250"/>
                      <a:pt x="110966" y="77629"/>
                    </a:cubicBezTo>
                    <a:cubicBezTo>
                      <a:pt x="110300" y="64008"/>
                      <a:pt x="110014" y="56198"/>
                      <a:pt x="110014" y="54007"/>
                    </a:cubicBezTo>
                    <a:cubicBezTo>
                      <a:pt x="110014" y="37624"/>
                      <a:pt x="111157" y="25908"/>
                      <a:pt x="113538" y="18859"/>
                    </a:cubicBezTo>
                    <a:cubicBezTo>
                      <a:pt x="115919" y="11906"/>
                      <a:pt x="120110" y="6953"/>
                      <a:pt x="126016" y="4191"/>
                    </a:cubicBezTo>
                    <a:cubicBezTo>
                      <a:pt x="131921" y="1429"/>
                      <a:pt x="140779" y="0"/>
                      <a:pt x="152400" y="0"/>
                    </a:cubicBezTo>
                    <a:cubicBezTo>
                      <a:pt x="161925" y="0"/>
                      <a:pt x="169164" y="1905"/>
                      <a:pt x="174212" y="5715"/>
                    </a:cubicBezTo>
                    <a:cubicBezTo>
                      <a:pt x="179261" y="9525"/>
                      <a:pt x="182785" y="16193"/>
                      <a:pt x="184880" y="25718"/>
                    </a:cubicBezTo>
                    <a:cubicBezTo>
                      <a:pt x="186214" y="31814"/>
                      <a:pt x="187643" y="41720"/>
                      <a:pt x="189262" y="55435"/>
                    </a:cubicBezTo>
                    <a:cubicBezTo>
                      <a:pt x="190881" y="69151"/>
                      <a:pt x="191643" y="85630"/>
                      <a:pt x="191643" y="104584"/>
                    </a:cubicBezTo>
                    <a:cubicBezTo>
                      <a:pt x="191643" y="123539"/>
                      <a:pt x="190214" y="142494"/>
                      <a:pt x="187452" y="160496"/>
                    </a:cubicBezTo>
                    <a:cubicBezTo>
                      <a:pt x="184690" y="178499"/>
                      <a:pt x="180594" y="193834"/>
                      <a:pt x="175355" y="206502"/>
                    </a:cubicBezTo>
                    <a:cubicBezTo>
                      <a:pt x="164783" y="231362"/>
                      <a:pt x="151924" y="248888"/>
                      <a:pt x="136684" y="259080"/>
                    </a:cubicBezTo>
                    <a:cubicBezTo>
                      <a:pt x="121444" y="269272"/>
                      <a:pt x="104108" y="274320"/>
                      <a:pt x="84487" y="274320"/>
                    </a:cubicBezTo>
                    <a:cubicBezTo>
                      <a:pt x="73914" y="274320"/>
                      <a:pt x="63532" y="272891"/>
                      <a:pt x="53340" y="269939"/>
                    </a:cubicBezTo>
                    <a:cubicBezTo>
                      <a:pt x="43148" y="267081"/>
                      <a:pt x="34100" y="262699"/>
                      <a:pt x="26194" y="257080"/>
                    </a:cubicBezTo>
                    <a:cubicBezTo>
                      <a:pt x="18288" y="251365"/>
                      <a:pt x="11906" y="244316"/>
                      <a:pt x="7144" y="235839"/>
                    </a:cubicBezTo>
                    <a:cubicBezTo>
                      <a:pt x="2381" y="227362"/>
                      <a:pt x="0" y="217837"/>
                      <a:pt x="0" y="207264"/>
                    </a:cubicBezTo>
                    <a:lnTo>
                      <a:pt x="381" y="198501"/>
                    </a:lnTo>
                    <a:cubicBezTo>
                      <a:pt x="952" y="190881"/>
                      <a:pt x="3715" y="184309"/>
                      <a:pt x="8954" y="178880"/>
                    </a:cubicBezTo>
                    <a:cubicBezTo>
                      <a:pt x="14097" y="173450"/>
                      <a:pt x="20669" y="170783"/>
                      <a:pt x="28575" y="170783"/>
                    </a:cubicBezTo>
                    <a:cubicBezTo>
                      <a:pt x="36481" y="170783"/>
                      <a:pt x="44196" y="174784"/>
                      <a:pt x="52388" y="182689"/>
                    </a:cubicBezTo>
                    <a:cubicBezTo>
                      <a:pt x="60579" y="190595"/>
                      <a:pt x="66294" y="195072"/>
                      <a:pt x="69628" y="196215"/>
                    </a:cubicBezTo>
                    <a:cubicBezTo>
                      <a:pt x="72962" y="197263"/>
                      <a:pt x="75819" y="197834"/>
                      <a:pt x="78200" y="19783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Vrije vorm: vorm 51">
                <a:extLst>
                  <a:ext uri="{FF2B5EF4-FFF2-40B4-BE49-F238E27FC236}">
                    <a16:creationId xmlns:a16="http://schemas.microsoft.com/office/drawing/2014/main" id="{3D77FD80-3578-F4F9-A2AE-010C3CC1EF76}"/>
                  </a:ext>
                </a:extLst>
              </p:cNvPr>
              <p:cNvSpPr/>
              <p:nvPr/>
            </p:nvSpPr>
            <p:spPr>
              <a:xfrm>
                <a:off x="8464718" y="3709899"/>
                <a:ext cx="219837" cy="274510"/>
              </a:xfrm>
              <a:custGeom>
                <a:avLst/>
                <a:gdLst>
                  <a:gd name="connsiteX0" fmla="*/ 157448 w 219837"/>
                  <a:gd name="connsiteY0" fmla="*/ 266510 h 274510"/>
                  <a:gd name="connsiteX1" fmla="*/ 147733 w 219837"/>
                  <a:gd name="connsiteY1" fmla="*/ 258413 h 274510"/>
                  <a:gd name="connsiteX2" fmla="*/ 140398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5 w 219837"/>
                  <a:gd name="connsiteY7" fmla="*/ 228695 h 274510"/>
                  <a:gd name="connsiteX8" fmla="*/ 0 w 219837"/>
                  <a:gd name="connsiteY8" fmla="*/ 199930 h 274510"/>
                  <a:gd name="connsiteX9" fmla="*/ 4000 w 219837"/>
                  <a:gd name="connsiteY9" fmla="*/ 172593 h 274510"/>
                  <a:gd name="connsiteX10" fmla="*/ 18097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3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0 w 219837"/>
                  <a:gd name="connsiteY32" fmla="*/ 269558 h 274510"/>
                  <a:gd name="connsiteX33" fmla="*/ 186118 w 219837"/>
                  <a:gd name="connsiteY33" fmla="*/ 274510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5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2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8" y="248698"/>
                    </a:cubicBezTo>
                    <a:cubicBezTo>
                      <a:pt x="125825" y="258985"/>
                      <a:pt x="114395" y="265747"/>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8"/>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3"/>
                      <a:pt x="126968" y="100393"/>
                    </a:cubicBezTo>
                    <a:cubicBezTo>
                      <a:pt x="126683" y="86392"/>
                      <a:pt x="124492" y="77152"/>
                      <a:pt x="120396" y="72580"/>
                    </a:cubicBezTo>
                    <a:cubicBezTo>
                      <a:pt x="116300" y="68104"/>
                      <a:pt x="110680" y="65818"/>
                      <a:pt x="103537" y="65818"/>
                    </a:cubicBezTo>
                    <a:cubicBezTo>
                      <a:pt x="96393" y="65818"/>
                      <a:pt x="86963" y="68390"/>
                      <a:pt x="74390" y="73533"/>
                    </a:cubicBezTo>
                    <a:cubicBezTo>
                      <a:pt x="61817" y="78676"/>
                      <a:pt x="52864" y="81248"/>
                      <a:pt x="47625" y="81248"/>
                    </a:cubicBezTo>
                    <a:cubicBezTo>
                      <a:pt x="39910" y="81248"/>
                      <a:pt x="33909" y="78676"/>
                      <a:pt x="29623" y="73533"/>
                    </a:cubicBezTo>
                    <a:cubicBezTo>
                      <a:pt x="25241" y="68390"/>
                      <a:pt x="23050" y="60769"/>
                      <a:pt x="23050" y="50768"/>
                    </a:cubicBezTo>
                    <a:cubicBezTo>
                      <a:pt x="23050" y="44196"/>
                      <a:pt x="24955" y="38100"/>
                      <a:pt x="28765" y="32480"/>
                    </a:cubicBezTo>
                    <a:cubicBezTo>
                      <a:pt x="32575" y="26956"/>
                      <a:pt x="38290"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6" y="40767"/>
                      <a:pt x="197548" y="58769"/>
                    </a:cubicBezTo>
                    <a:cubicBezTo>
                      <a:pt x="201739" y="72771"/>
                      <a:pt x="203930" y="91249"/>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3"/>
                      <a:pt x="219837" y="255556"/>
                      <a:pt x="219837" y="257080"/>
                    </a:cubicBezTo>
                    <a:cubicBezTo>
                      <a:pt x="219837" y="262128"/>
                      <a:pt x="216503" y="266224"/>
                      <a:pt x="209740" y="269558"/>
                    </a:cubicBezTo>
                    <a:cubicBezTo>
                      <a:pt x="202978" y="272891"/>
                      <a:pt x="195167" y="274510"/>
                      <a:pt x="186118" y="274510"/>
                    </a:cubicBezTo>
                    <a:cubicBezTo>
                      <a:pt x="181070" y="274510"/>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5"/>
                    </a:cubicBezTo>
                    <a:cubicBezTo>
                      <a:pt x="69056" y="194120"/>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2"/>
                    </a:lnTo>
                    <a:cubicBezTo>
                      <a:pt x="123254" y="158305"/>
                      <a:pt x="118300" y="156972"/>
                      <a:pt x="110680" y="15697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3" name="Vrije vorm: vorm 52">
                <a:extLst>
                  <a:ext uri="{FF2B5EF4-FFF2-40B4-BE49-F238E27FC236}">
                    <a16:creationId xmlns:a16="http://schemas.microsoft.com/office/drawing/2014/main" id="{C3BCDBDE-05BA-2AE1-F056-73E3DE7F188E}"/>
                  </a:ext>
                </a:extLst>
              </p:cNvPr>
              <p:cNvSpPr/>
              <p:nvPr/>
            </p:nvSpPr>
            <p:spPr>
              <a:xfrm>
                <a:off x="8699985" y="3707042"/>
                <a:ext cx="191928" cy="278891"/>
              </a:xfrm>
              <a:custGeom>
                <a:avLst/>
                <a:gdLst>
                  <a:gd name="connsiteX0" fmla="*/ 88392 w 191928"/>
                  <a:gd name="connsiteY0" fmla="*/ 89249 h 278891"/>
                  <a:gd name="connsiteX1" fmla="*/ 92583 w 191928"/>
                  <a:gd name="connsiteY1" fmla="*/ 93821 h 278891"/>
                  <a:gd name="connsiteX2" fmla="*/ 102679 w 191928"/>
                  <a:gd name="connsiteY2" fmla="*/ 101346 h 278891"/>
                  <a:gd name="connsiteX3" fmla="*/ 116396 w 191928"/>
                  <a:gd name="connsiteY3" fmla="*/ 110299 h 278891"/>
                  <a:gd name="connsiteX4" fmla="*/ 124492 w 191928"/>
                  <a:gd name="connsiteY4" fmla="*/ 115443 h 278891"/>
                  <a:gd name="connsiteX5" fmla="*/ 131254 w 191928"/>
                  <a:gd name="connsiteY5" fmla="*/ 119824 h 278891"/>
                  <a:gd name="connsiteX6" fmla="*/ 165735 w 191928"/>
                  <a:gd name="connsiteY6" fmla="*/ 144399 h 278891"/>
                  <a:gd name="connsiteX7" fmla="*/ 184785 w 191928"/>
                  <a:gd name="connsiteY7" fmla="*/ 167450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2 w 191928"/>
                  <a:gd name="connsiteY17" fmla="*/ 191643 h 278891"/>
                  <a:gd name="connsiteX18" fmla="*/ 103060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7 w 191928"/>
                  <a:gd name="connsiteY27" fmla="*/ 39338 h 278891"/>
                  <a:gd name="connsiteX28" fmla="*/ 180975 w 191928"/>
                  <a:gd name="connsiteY28" fmla="*/ 58960 h 278891"/>
                  <a:gd name="connsiteX29" fmla="*/ 156400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3" y="90297"/>
                      <a:pt x="90297" y="91821"/>
                      <a:pt x="92583" y="93821"/>
                    </a:cubicBezTo>
                    <a:cubicBezTo>
                      <a:pt x="94869" y="95821"/>
                      <a:pt x="98203" y="98298"/>
                      <a:pt x="102679" y="101346"/>
                    </a:cubicBezTo>
                    <a:cubicBezTo>
                      <a:pt x="107156" y="104394"/>
                      <a:pt x="111728" y="107347"/>
                      <a:pt x="116396" y="110299"/>
                    </a:cubicBezTo>
                    <a:cubicBezTo>
                      <a:pt x="121063" y="113252"/>
                      <a:pt x="123730" y="114967"/>
                      <a:pt x="124492" y="115443"/>
                    </a:cubicBezTo>
                    <a:lnTo>
                      <a:pt x="131254" y="119824"/>
                    </a:lnTo>
                    <a:cubicBezTo>
                      <a:pt x="146304" y="129349"/>
                      <a:pt x="157829" y="137541"/>
                      <a:pt x="165735" y="144399"/>
                    </a:cubicBezTo>
                    <a:cubicBezTo>
                      <a:pt x="173641" y="151257"/>
                      <a:pt x="180022" y="158972"/>
                      <a:pt x="184785" y="167450"/>
                    </a:cubicBezTo>
                    <a:cubicBezTo>
                      <a:pt x="189547" y="175927"/>
                      <a:pt x="191929" y="185738"/>
                      <a:pt x="191929" y="196786"/>
                    </a:cubicBezTo>
                    <a:cubicBezTo>
                      <a:pt x="191929" y="251555"/>
                      <a:pt x="153067" y="278892"/>
                      <a:pt x="75343" y="278892"/>
                    </a:cubicBezTo>
                    <a:cubicBezTo>
                      <a:pt x="64008" y="278892"/>
                      <a:pt x="51625" y="277178"/>
                      <a:pt x="38291" y="273748"/>
                    </a:cubicBezTo>
                    <a:cubicBezTo>
                      <a:pt x="24955"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4" y="204216"/>
                      <a:pt x="58483" y="202501"/>
                    </a:cubicBezTo>
                    <a:cubicBezTo>
                      <a:pt x="77153" y="200787"/>
                      <a:pt x="90297" y="198977"/>
                      <a:pt x="97917" y="197167"/>
                    </a:cubicBezTo>
                    <a:cubicBezTo>
                      <a:pt x="101917" y="196405"/>
                      <a:pt x="103822" y="194500"/>
                      <a:pt x="103822" y="191643"/>
                    </a:cubicBezTo>
                    <a:cubicBezTo>
                      <a:pt x="103822" y="191071"/>
                      <a:pt x="103537" y="190405"/>
                      <a:pt x="103060" y="189452"/>
                    </a:cubicBezTo>
                    <a:cubicBezTo>
                      <a:pt x="102489" y="188500"/>
                      <a:pt x="101917" y="187833"/>
                      <a:pt x="101060" y="187261"/>
                    </a:cubicBezTo>
                    <a:lnTo>
                      <a:pt x="76486" y="173736"/>
                    </a:lnTo>
                    <a:cubicBezTo>
                      <a:pt x="50863" y="158686"/>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7" y="31909"/>
                      <a:pt x="189547" y="39338"/>
                    </a:cubicBezTo>
                    <a:cubicBezTo>
                      <a:pt x="189547" y="46768"/>
                      <a:pt x="186690" y="53245"/>
                      <a:pt x="180975" y="58960"/>
                    </a:cubicBezTo>
                    <a:cubicBezTo>
                      <a:pt x="175260" y="64675"/>
                      <a:pt x="167068" y="68961"/>
                      <a:pt x="156400" y="71818"/>
                    </a:cubicBezTo>
                    <a:cubicBezTo>
                      <a:pt x="145733" y="74771"/>
                      <a:pt x="132397" y="77152"/>
                      <a:pt x="116586" y="78962"/>
                    </a:cubicBezTo>
                    <a:cubicBezTo>
                      <a:pt x="100775" y="80772"/>
                      <a:pt x="91821" y="82105"/>
                      <a:pt x="90011" y="82963"/>
                    </a:cubicBezTo>
                    <a:cubicBezTo>
                      <a:pt x="89440" y="83248"/>
                      <a:pt x="88963" y="83725"/>
                      <a:pt x="88392" y="84582"/>
                    </a:cubicBezTo>
                    <a:cubicBezTo>
                      <a:pt x="87821" y="85344"/>
                      <a:pt x="87630" y="86011"/>
                      <a:pt x="87630" y="86582"/>
                    </a:cubicBezTo>
                    <a:lnTo>
                      <a:pt x="88392" y="89344"/>
                    </a:ln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Vrije vorm: vorm 53">
                <a:extLst>
                  <a:ext uri="{FF2B5EF4-FFF2-40B4-BE49-F238E27FC236}">
                    <a16:creationId xmlns:a16="http://schemas.microsoft.com/office/drawing/2014/main" id="{48398F0B-FA96-173F-4C47-91A466CD4F19}"/>
                  </a:ext>
                </a:extLst>
              </p:cNvPr>
              <p:cNvSpPr/>
              <p:nvPr/>
            </p:nvSpPr>
            <p:spPr>
              <a:xfrm>
                <a:off x="8915441" y="3708280"/>
                <a:ext cx="194024" cy="276891"/>
              </a:xfrm>
              <a:custGeom>
                <a:avLst/>
                <a:gdLst>
                  <a:gd name="connsiteX0" fmla="*/ 81915 w 194024"/>
                  <a:gd name="connsiteY0" fmla="*/ 174879 h 276891"/>
                  <a:gd name="connsiteX1" fmla="*/ 81915 w 194024"/>
                  <a:gd name="connsiteY1" fmla="*/ 178879 h 276891"/>
                  <a:gd name="connsiteX2" fmla="*/ 81534 w 194024"/>
                  <a:gd name="connsiteY2" fmla="*/ 195929 h 276891"/>
                  <a:gd name="connsiteX3" fmla="*/ 80391 w 194024"/>
                  <a:gd name="connsiteY3" fmla="*/ 234791 h 276891"/>
                  <a:gd name="connsiteX4" fmla="*/ 75629 w 194024"/>
                  <a:gd name="connsiteY4" fmla="*/ 259366 h 276891"/>
                  <a:gd name="connsiteX5" fmla="*/ 64961 w 194024"/>
                  <a:gd name="connsiteY5" fmla="*/ 272891 h 276891"/>
                  <a:gd name="connsiteX6" fmla="*/ 47911 w 194024"/>
                  <a:gd name="connsiteY6" fmla="*/ 276892 h 276891"/>
                  <a:gd name="connsiteX7" fmla="*/ 25527 w 194024"/>
                  <a:gd name="connsiteY7" fmla="*/ 273082 h 276891"/>
                  <a:gd name="connsiteX8" fmla="*/ 11430 w 194024"/>
                  <a:gd name="connsiteY8" fmla="*/ 261747 h 276891"/>
                  <a:gd name="connsiteX9" fmla="*/ 1143 w 194024"/>
                  <a:gd name="connsiteY9" fmla="*/ 191167 h 276891"/>
                  <a:gd name="connsiteX10" fmla="*/ 381 w 194024"/>
                  <a:gd name="connsiteY10" fmla="*/ 136874 h 276891"/>
                  <a:gd name="connsiteX11" fmla="*/ 0 w 194024"/>
                  <a:gd name="connsiteY11" fmla="*/ 91250 h 276891"/>
                  <a:gd name="connsiteX12" fmla="*/ 762 w 194024"/>
                  <a:gd name="connsiteY12" fmla="*/ 62675 h 276891"/>
                  <a:gd name="connsiteX13" fmla="*/ 11906 w 194024"/>
                  <a:gd name="connsiteY13" fmla="*/ 27337 h 276891"/>
                  <a:gd name="connsiteX14" fmla="*/ 40481 w 194024"/>
                  <a:gd name="connsiteY14" fmla="*/ 5525 h 276891"/>
                  <a:gd name="connsiteX15" fmla="*/ 90488 w 194024"/>
                  <a:gd name="connsiteY15" fmla="*/ 0 h 276891"/>
                  <a:gd name="connsiteX16" fmla="*/ 146018 w 194024"/>
                  <a:gd name="connsiteY16" fmla="*/ 9525 h 276891"/>
                  <a:gd name="connsiteX17" fmla="*/ 181546 w 194024"/>
                  <a:gd name="connsiteY17" fmla="*/ 37052 h 276891"/>
                  <a:gd name="connsiteX18" fmla="*/ 194024 w 194024"/>
                  <a:gd name="connsiteY18" fmla="*/ 82487 h 276891"/>
                  <a:gd name="connsiteX19" fmla="*/ 169640 w 194024"/>
                  <a:gd name="connsiteY19" fmla="*/ 151257 h 276891"/>
                  <a:gd name="connsiteX20" fmla="*/ 98870 w 194024"/>
                  <a:gd name="connsiteY20" fmla="*/ 175260 h 276891"/>
                  <a:gd name="connsiteX21" fmla="*/ 82201 w 194024"/>
                  <a:gd name="connsiteY21" fmla="*/ 174879 h 276891"/>
                  <a:gd name="connsiteX22" fmla="*/ 97346 w 194024"/>
                  <a:gd name="connsiteY22" fmla="*/ 110204 h 276891"/>
                  <a:gd name="connsiteX23" fmla="*/ 116967 w 194024"/>
                  <a:gd name="connsiteY23" fmla="*/ 102680 h 276891"/>
                  <a:gd name="connsiteX24" fmla="*/ 124301 w 194024"/>
                  <a:gd name="connsiteY24" fmla="*/ 84011 h 276891"/>
                  <a:gd name="connsiteX25" fmla="*/ 117729 w 194024"/>
                  <a:gd name="connsiteY25" fmla="*/ 66008 h 276891"/>
                  <a:gd name="connsiteX26" fmla="*/ 102108 w 194024"/>
                  <a:gd name="connsiteY26" fmla="*/ 59055 h 276891"/>
                  <a:gd name="connsiteX27" fmla="*/ 87821 w 194024"/>
                  <a:gd name="connsiteY27" fmla="*/ 61627 h 276891"/>
                  <a:gd name="connsiteX28" fmla="*/ 77533 w 194024"/>
                  <a:gd name="connsiteY28" fmla="*/ 68199 h 276891"/>
                  <a:gd name="connsiteX29" fmla="*/ 77533 w 194024"/>
                  <a:gd name="connsiteY29" fmla="*/ 106299 h 276891"/>
                  <a:gd name="connsiteX30" fmla="*/ 97346 w 194024"/>
                  <a:gd name="connsiteY30" fmla="*/ 110300 h 2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891">
                    <a:moveTo>
                      <a:pt x="81915" y="174879"/>
                    </a:moveTo>
                    <a:lnTo>
                      <a:pt x="81915" y="178879"/>
                    </a:lnTo>
                    <a:lnTo>
                      <a:pt x="81534" y="195929"/>
                    </a:lnTo>
                    <a:cubicBezTo>
                      <a:pt x="81534" y="209169"/>
                      <a:pt x="81153" y="222123"/>
                      <a:pt x="80391" y="234791"/>
                    </a:cubicBezTo>
                    <a:cubicBezTo>
                      <a:pt x="79629" y="244888"/>
                      <a:pt x="78010" y="253079"/>
                      <a:pt x="75629" y="259366"/>
                    </a:cubicBezTo>
                    <a:cubicBezTo>
                      <a:pt x="73247" y="265748"/>
                      <a:pt x="69723" y="270224"/>
                      <a:pt x="64961" y="272891"/>
                    </a:cubicBezTo>
                    <a:cubicBezTo>
                      <a:pt x="60198" y="275558"/>
                      <a:pt x="54483" y="276892"/>
                      <a:pt x="47911" y="276892"/>
                    </a:cubicBezTo>
                    <a:cubicBezTo>
                      <a:pt x="39433" y="276892"/>
                      <a:pt x="32004" y="275654"/>
                      <a:pt x="25527" y="273082"/>
                    </a:cubicBezTo>
                    <a:cubicBezTo>
                      <a:pt x="19050" y="270510"/>
                      <a:pt x="14383" y="266795"/>
                      <a:pt x="11430" y="261747"/>
                    </a:cubicBezTo>
                    <a:cubicBezTo>
                      <a:pt x="4572" y="249555"/>
                      <a:pt x="1143" y="226028"/>
                      <a:pt x="1143" y="191167"/>
                    </a:cubicBezTo>
                    <a:lnTo>
                      <a:pt x="381" y="136874"/>
                    </a:lnTo>
                    <a:lnTo>
                      <a:pt x="0" y="91250"/>
                    </a:lnTo>
                    <a:cubicBezTo>
                      <a:pt x="0" y="80105"/>
                      <a:pt x="286" y="70580"/>
                      <a:pt x="762" y="62675"/>
                    </a:cubicBezTo>
                    <a:cubicBezTo>
                      <a:pt x="1524" y="50006"/>
                      <a:pt x="5239" y="38195"/>
                      <a:pt x="11906" y="27337"/>
                    </a:cubicBezTo>
                    <a:cubicBezTo>
                      <a:pt x="18479" y="16478"/>
                      <a:pt x="28004" y="9239"/>
                      <a:pt x="40481" y="5525"/>
                    </a:cubicBezTo>
                    <a:cubicBezTo>
                      <a:pt x="53150" y="1810"/>
                      <a:pt x="69818" y="0"/>
                      <a:pt x="90488" y="0"/>
                    </a:cubicBezTo>
                    <a:cubicBezTo>
                      <a:pt x="112204" y="0"/>
                      <a:pt x="130683" y="3143"/>
                      <a:pt x="146018" y="9525"/>
                    </a:cubicBezTo>
                    <a:cubicBezTo>
                      <a:pt x="161354" y="15907"/>
                      <a:pt x="173165" y="25051"/>
                      <a:pt x="181546" y="37052"/>
                    </a:cubicBezTo>
                    <a:cubicBezTo>
                      <a:pt x="189833" y="49054"/>
                      <a:pt x="194024" y="64199"/>
                      <a:pt x="194024" y="82487"/>
                    </a:cubicBezTo>
                    <a:cubicBezTo>
                      <a:pt x="194024" y="112395"/>
                      <a:pt x="185928" y="135255"/>
                      <a:pt x="169640" y="151257"/>
                    </a:cubicBezTo>
                    <a:cubicBezTo>
                      <a:pt x="153353" y="167259"/>
                      <a:pt x="129826" y="175260"/>
                      <a:pt x="98870" y="175260"/>
                    </a:cubicBezTo>
                    <a:lnTo>
                      <a:pt x="82201" y="174879"/>
                    </a:lnTo>
                    <a:close/>
                    <a:moveTo>
                      <a:pt x="97346" y="110204"/>
                    </a:moveTo>
                    <a:cubicBezTo>
                      <a:pt x="105537" y="110204"/>
                      <a:pt x="112109" y="107728"/>
                      <a:pt x="116967" y="102680"/>
                    </a:cubicBezTo>
                    <a:cubicBezTo>
                      <a:pt x="121825" y="97631"/>
                      <a:pt x="124301" y="91440"/>
                      <a:pt x="124301" y="84011"/>
                    </a:cubicBezTo>
                    <a:cubicBezTo>
                      <a:pt x="124301" y="76581"/>
                      <a:pt x="122111" y="70580"/>
                      <a:pt x="117729" y="66008"/>
                    </a:cubicBezTo>
                    <a:cubicBezTo>
                      <a:pt x="113348" y="61341"/>
                      <a:pt x="108109" y="59055"/>
                      <a:pt x="102108" y="59055"/>
                    </a:cubicBezTo>
                    <a:cubicBezTo>
                      <a:pt x="97346" y="59055"/>
                      <a:pt x="92583" y="59912"/>
                      <a:pt x="87821" y="61627"/>
                    </a:cubicBezTo>
                    <a:cubicBezTo>
                      <a:pt x="83058" y="63341"/>
                      <a:pt x="79629" y="65532"/>
                      <a:pt x="77533" y="68199"/>
                    </a:cubicBezTo>
                    <a:lnTo>
                      <a:pt x="77533" y="106299"/>
                    </a:lnTo>
                    <a:cubicBezTo>
                      <a:pt x="83344" y="108966"/>
                      <a:pt x="89916" y="110300"/>
                      <a:pt x="97346" y="110300"/>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7A45390B-39BA-CA24-57C1-77F7123D8B94}"/>
                  </a:ext>
                </a:extLst>
              </p:cNvPr>
              <p:cNvSpPr/>
              <p:nvPr/>
            </p:nvSpPr>
            <p:spPr>
              <a:xfrm>
                <a:off x="9121467" y="371180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8"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C2AB5CB4-6987-926D-AF87-85F236B809AC}"/>
                  </a:ext>
                </a:extLst>
              </p:cNvPr>
              <p:cNvSpPr/>
              <p:nvPr/>
            </p:nvSpPr>
            <p:spPr>
              <a:xfrm>
                <a:off x="9352067" y="3707137"/>
                <a:ext cx="193548" cy="278796"/>
              </a:xfrm>
              <a:custGeom>
                <a:avLst/>
                <a:gdLst>
                  <a:gd name="connsiteX0" fmla="*/ 72009 w 193548"/>
                  <a:gd name="connsiteY0" fmla="*/ 187928 h 278796"/>
                  <a:gd name="connsiteX1" fmla="*/ 71628 w 193548"/>
                  <a:gd name="connsiteY1" fmla="*/ 203835 h 278796"/>
                  <a:gd name="connsiteX2" fmla="*/ 71438 w 193548"/>
                  <a:gd name="connsiteY2" fmla="*/ 221837 h 278796"/>
                  <a:gd name="connsiteX3" fmla="*/ 70676 w 193548"/>
                  <a:gd name="connsiteY3" fmla="*/ 245650 h 278796"/>
                  <a:gd name="connsiteX4" fmla="*/ 68866 w 193548"/>
                  <a:gd name="connsiteY4" fmla="*/ 259366 h 278796"/>
                  <a:gd name="connsiteX5" fmla="*/ 60579 w 193548"/>
                  <a:gd name="connsiteY5" fmla="*/ 272034 h 278796"/>
                  <a:gd name="connsiteX6" fmla="*/ 35624 w 193548"/>
                  <a:gd name="connsiteY6" fmla="*/ 276416 h 278796"/>
                  <a:gd name="connsiteX7" fmla="*/ 15431 w 193548"/>
                  <a:gd name="connsiteY7" fmla="*/ 271462 h 278796"/>
                  <a:gd name="connsiteX8" fmla="*/ 3143 w 193548"/>
                  <a:gd name="connsiteY8" fmla="*/ 256222 h 278796"/>
                  <a:gd name="connsiteX9" fmla="*/ 0 w 193548"/>
                  <a:gd name="connsiteY9" fmla="*/ 229648 h 278796"/>
                  <a:gd name="connsiteX10" fmla="*/ 0 w 193548"/>
                  <a:gd name="connsiteY10" fmla="*/ 72962 h 278796"/>
                  <a:gd name="connsiteX11" fmla="*/ 381 w 193548"/>
                  <a:gd name="connsiteY11" fmla="*/ 51530 h 278796"/>
                  <a:gd name="connsiteX12" fmla="*/ 5334 w 193548"/>
                  <a:gd name="connsiteY12" fmla="*/ 31528 h 278796"/>
                  <a:gd name="connsiteX13" fmla="*/ 19812 w 193548"/>
                  <a:gd name="connsiteY13" fmla="*/ 15907 h 278796"/>
                  <a:gd name="connsiteX14" fmla="*/ 46768 w 193548"/>
                  <a:gd name="connsiteY14" fmla="*/ 4572 h 278796"/>
                  <a:gd name="connsiteX15" fmla="*/ 84868 w 193548"/>
                  <a:gd name="connsiteY15" fmla="*/ 0 h 278796"/>
                  <a:gd name="connsiteX16" fmla="*/ 88868 w 193548"/>
                  <a:gd name="connsiteY16" fmla="*/ 0 h 278796"/>
                  <a:gd name="connsiteX17" fmla="*/ 129159 w 193548"/>
                  <a:gd name="connsiteY17" fmla="*/ 5144 h 278796"/>
                  <a:gd name="connsiteX18" fmla="*/ 162306 w 193548"/>
                  <a:gd name="connsiteY18" fmla="*/ 20860 h 278796"/>
                  <a:gd name="connsiteX19" fmla="*/ 184499 w 193548"/>
                  <a:gd name="connsiteY19" fmla="*/ 47434 h 278796"/>
                  <a:gd name="connsiteX20" fmla="*/ 192405 w 193548"/>
                  <a:gd name="connsiteY20" fmla="*/ 84106 h 278796"/>
                  <a:gd name="connsiteX21" fmla="*/ 183452 w 193548"/>
                  <a:gd name="connsiteY21" fmla="*/ 128111 h 278796"/>
                  <a:gd name="connsiteX22" fmla="*/ 161449 w 193548"/>
                  <a:gd name="connsiteY22" fmla="*/ 159449 h 278796"/>
                  <a:gd name="connsiteX23" fmla="*/ 181070 w 193548"/>
                  <a:gd name="connsiteY23" fmla="*/ 184404 h 278796"/>
                  <a:gd name="connsiteX24" fmla="*/ 191167 w 193548"/>
                  <a:gd name="connsiteY24" fmla="*/ 214979 h 278796"/>
                  <a:gd name="connsiteX25" fmla="*/ 193548 w 193548"/>
                  <a:gd name="connsiteY25" fmla="*/ 241554 h 278796"/>
                  <a:gd name="connsiteX26" fmla="*/ 189357 w 193548"/>
                  <a:gd name="connsiteY26" fmla="*/ 261937 h 278796"/>
                  <a:gd name="connsiteX27" fmla="*/ 176117 w 193548"/>
                  <a:gd name="connsiteY27" fmla="*/ 274796 h 278796"/>
                  <a:gd name="connsiteX28" fmla="*/ 156686 w 193548"/>
                  <a:gd name="connsiteY28" fmla="*/ 278797 h 278796"/>
                  <a:gd name="connsiteX29" fmla="*/ 132302 w 193548"/>
                  <a:gd name="connsiteY29" fmla="*/ 272034 h 278796"/>
                  <a:gd name="connsiteX30" fmla="*/ 124206 w 193548"/>
                  <a:gd name="connsiteY30" fmla="*/ 248603 h 278796"/>
                  <a:gd name="connsiteX31" fmla="*/ 119825 w 193548"/>
                  <a:gd name="connsiteY31" fmla="*/ 219647 h 278796"/>
                  <a:gd name="connsiteX32" fmla="*/ 110490 w 193548"/>
                  <a:gd name="connsiteY32" fmla="*/ 200216 h 278796"/>
                  <a:gd name="connsiteX33" fmla="*/ 94202 w 193548"/>
                  <a:gd name="connsiteY33" fmla="*/ 186499 h 278796"/>
                  <a:gd name="connsiteX34" fmla="*/ 77724 w 193548"/>
                  <a:gd name="connsiteY34" fmla="*/ 182309 h 278796"/>
                  <a:gd name="connsiteX35" fmla="*/ 73914 w 193548"/>
                  <a:gd name="connsiteY35" fmla="*/ 183928 h 278796"/>
                  <a:gd name="connsiteX36" fmla="*/ 72104 w 193548"/>
                  <a:gd name="connsiteY36" fmla="*/ 187928 h 278796"/>
                  <a:gd name="connsiteX37" fmla="*/ 75152 w 193548"/>
                  <a:gd name="connsiteY37" fmla="*/ 66580 h 278796"/>
                  <a:gd name="connsiteX38" fmla="*/ 75152 w 193548"/>
                  <a:gd name="connsiteY38" fmla="*/ 112586 h 278796"/>
                  <a:gd name="connsiteX39" fmla="*/ 91440 w 193548"/>
                  <a:gd name="connsiteY39" fmla="*/ 116586 h 278796"/>
                  <a:gd name="connsiteX40" fmla="*/ 109919 w 193548"/>
                  <a:gd name="connsiteY40" fmla="*/ 107632 h 278796"/>
                  <a:gd name="connsiteX41" fmla="*/ 117253 w 193548"/>
                  <a:gd name="connsiteY41" fmla="*/ 86011 h 278796"/>
                  <a:gd name="connsiteX42" fmla="*/ 109919 w 193548"/>
                  <a:gd name="connsiteY42" fmla="*/ 67723 h 278796"/>
                  <a:gd name="connsiteX43" fmla="*/ 91916 w 193548"/>
                  <a:gd name="connsiteY43" fmla="*/ 60198 h 278796"/>
                  <a:gd name="connsiteX44" fmla="*/ 75248 w 193548"/>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96">
                    <a:moveTo>
                      <a:pt x="72009" y="187928"/>
                    </a:moveTo>
                    <a:lnTo>
                      <a:pt x="71628" y="203835"/>
                    </a:lnTo>
                    <a:cubicBezTo>
                      <a:pt x="71628" y="205930"/>
                      <a:pt x="71628" y="211931"/>
                      <a:pt x="71438" y="221837"/>
                    </a:cubicBezTo>
                    <a:cubicBezTo>
                      <a:pt x="71342" y="231743"/>
                      <a:pt x="71057" y="239649"/>
                      <a:pt x="70676" y="245650"/>
                    </a:cubicBezTo>
                    <a:cubicBezTo>
                      <a:pt x="70295" y="251555"/>
                      <a:pt x="69723" y="256127"/>
                      <a:pt x="68866" y="259366"/>
                    </a:cubicBezTo>
                    <a:cubicBezTo>
                      <a:pt x="67818" y="264890"/>
                      <a:pt x="65056" y="269176"/>
                      <a:pt x="60579" y="272034"/>
                    </a:cubicBezTo>
                    <a:cubicBezTo>
                      <a:pt x="56102" y="274987"/>
                      <a:pt x="47720" y="276416"/>
                      <a:pt x="35624" y="276416"/>
                    </a:cubicBezTo>
                    <a:cubicBezTo>
                      <a:pt x="27432" y="276416"/>
                      <a:pt x="20669" y="274796"/>
                      <a:pt x="15431" y="271462"/>
                    </a:cubicBezTo>
                    <a:cubicBezTo>
                      <a:pt x="10097"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7"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2" y="128111"/>
                    </a:cubicBezTo>
                    <a:cubicBezTo>
                      <a:pt x="177451" y="142399"/>
                      <a:pt x="170212" y="152876"/>
                      <a:pt x="161449" y="159449"/>
                    </a:cubicBezTo>
                    <a:cubicBezTo>
                      <a:pt x="169355"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2" y="276511"/>
                      <a:pt x="132302" y="272034"/>
                    </a:cubicBezTo>
                    <a:cubicBezTo>
                      <a:pt x="126873" y="267557"/>
                      <a:pt x="124206" y="259747"/>
                      <a:pt x="124206" y="248603"/>
                    </a:cubicBezTo>
                    <a:cubicBezTo>
                      <a:pt x="123444" y="239649"/>
                      <a:pt x="121920" y="229934"/>
                      <a:pt x="119825"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1" y="182309"/>
                      <a:pt x="75152" y="182880"/>
                      <a:pt x="73914" y="183928"/>
                    </a:cubicBezTo>
                    <a:cubicBezTo>
                      <a:pt x="72771" y="184976"/>
                      <a:pt x="72104" y="186309"/>
                      <a:pt x="72104" y="187928"/>
                    </a:cubicBezTo>
                    <a:close/>
                    <a:moveTo>
                      <a:pt x="75152" y="66580"/>
                    </a:moveTo>
                    <a:lnTo>
                      <a:pt x="75152" y="112586"/>
                    </a:lnTo>
                    <a:cubicBezTo>
                      <a:pt x="80201" y="115252"/>
                      <a:pt x="85630" y="116586"/>
                      <a:pt x="91440" y="116586"/>
                    </a:cubicBezTo>
                    <a:cubicBezTo>
                      <a:pt x="98870" y="116586"/>
                      <a:pt x="104966" y="113633"/>
                      <a:pt x="109919" y="107632"/>
                    </a:cubicBezTo>
                    <a:cubicBezTo>
                      <a:pt x="114776" y="101727"/>
                      <a:pt x="117253" y="94488"/>
                      <a:pt x="117253" y="86011"/>
                    </a:cubicBezTo>
                    <a:cubicBezTo>
                      <a:pt x="117253" y="78867"/>
                      <a:pt x="114776" y="72771"/>
                      <a:pt x="109919" y="67723"/>
                    </a:cubicBezTo>
                    <a:cubicBezTo>
                      <a:pt x="105061" y="62674"/>
                      <a:pt x="98965" y="60198"/>
                      <a:pt x="91916" y="60198"/>
                    </a:cubicBezTo>
                    <a:cubicBezTo>
                      <a:pt x="84201" y="60198"/>
                      <a:pt x="78677" y="62294"/>
                      <a:pt x="75248" y="66580"/>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5" name="!!tekst_waarom">
            <a:extLst>
              <a:ext uri="{FF2B5EF4-FFF2-40B4-BE49-F238E27FC236}">
                <a16:creationId xmlns:a16="http://schemas.microsoft.com/office/drawing/2014/main" id="{DFCDAB7A-5BB8-3AEA-E132-52E3C7BF154C}"/>
              </a:ext>
            </a:extLst>
          </p:cNvPr>
          <p:cNvSpPr/>
          <p:nvPr/>
        </p:nvSpPr>
        <p:spPr>
          <a:xfrm>
            <a:off x="6966814" y="4057696"/>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B78859"/>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B78859"/>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B78859"/>
                </a:solidFill>
                <a:effectLst/>
                <a:uLnTx/>
                <a:uFillTx/>
                <a:latin typeface="Montserrat ExtraBold" panose="00000900000000000000" pitchFamily="2" charset="0"/>
                <a:ea typeface="+mn-ea"/>
                <a:cs typeface="+mn-cs"/>
              </a:rPr>
              <a:t>?</a:t>
            </a:r>
          </a:p>
        </p:txBody>
      </p:sp>
      <p:sp>
        <p:nvSpPr>
          <p:cNvPr id="86" name="!!waaromtekst">
            <a:extLst>
              <a:ext uri="{FF2B5EF4-FFF2-40B4-BE49-F238E27FC236}">
                <a16:creationId xmlns:a16="http://schemas.microsoft.com/office/drawing/2014/main" id="{B36695C7-6F67-FF3B-BC3E-0A91A986EFE3}"/>
              </a:ext>
            </a:extLst>
          </p:cNvPr>
          <p:cNvSpPr/>
          <p:nvPr/>
        </p:nvSpPr>
        <p:spPr>
          <a:xfrm>
            <a:off x="6999088" y="4503206"/>
            <a:ext cx="4610085"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B78859"/>
                </a:solidFill>
                <a:effectLst/>
                <a:uLnTx/>
                <a:uFillTx/>
                <a:latin typeface="Montserrat"/>
                <a:ea typeface="+mn-ea"/>
                <a:cs typeface="+mn-cs"/>
              </a:rPr>
              <a:t>“Wij hebben er erg veel plezier aan beleefd en willen dat graag met iedereen delen. Daarnaast zijn actieve en sportieve dagen erg goed voor de gezondheid en het algemeen moraal.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1" u="none" strike="noStrike" kern="1200" cap="none" spc="0" normalizeH="0" baseline="0" noProof="0" dirty="0">
              <a:ln>
                <a:noFill/>
              </a:ln>
              <a:solidFill>
                <a:srgbClr val="B78859"/>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B78859"/>
                </a:solidFill>
                <a:effectLst/>
                <a:uLnTx/>
                <a:uFillTx/>
                <a:latin typeface="Montserrat"/>
                <a:ea typeface="+mn-ea"/>
                <a:cs typeface="+mn-cs"/>
              </a:rPr>
              <a:t>Ga deze zalige uitdaging aan met je gezin of een groep vrienden.”</a:t>
            </a:r>
          </a:p>
        </p:txBody>
      </p:sp>
      <p:grpSp>
        <p:nvGrpSpPr>
          <p:cNvPr id="87" name="!!link_vorigedia">
            <a:extLst>
              <a:ext uri="{FF2B5EF4-FFF2-40B4-BE49-F238E27FC236}">
                <a16:creationId xmlns:a16="http://schemas.microsoft.com/office/drawing/2014/main" id="{8D352DC0-328D-3890-719B-42025ABDC4FA}"/>
              </a:ext>
            </a:extLst>
          </p:cNvPr>
          <p:cNvGrpSpPr/>
          <p:nvPr/>
        </p:nvGrpSpPr>
        <p:grpSpPr>
          <a:xfrm>
            <a:off x="339796" y="5971556"/>
            <a:ext cx="972650" cy="608698"/>
            <a:chOff x="5264513" y="3352232"/>
            <a:chExt cx="972650" cy="608698"/>
          </a:xfrm>
        </p:grpSpPr>
        <p:grpSp>
          <p:nvGrpSpPr>
            <p:cNvPr id="88" name="!!pijlterug">
              <a:extLst>
                <a:ext uri="{FF2B5EF4-FFF2-40B4-BE49-F238E27FC236}">
                  <a16:creationId xmlns:a16="http://schemas.microsoft.com/office/drawing/2014/main" id="{FDFEF8A5-77B1-B938-FA4E-F0D5D2F7CCC0}"/>
                </a:ext>
              </a:extLst>
            </p:cNvPr>
            <p:cNvGrpSpPr/>
            <p:nvPr/>
          </p:nvGrpSpPr>
          <p:grpSpPr>
            <a:xfrm>
              <a:off x="5319729" y="3392507"/>
              <a:ext cx="836061" cy="523220"/>
              <a:chOff x="5319729" y="2943256"/>
              <a:chExt cx="1553925" cy="972471"/>
            </a:xfrm>
          </p:grpSpPr>
          <p:sp>
            <p:nvSpPr>
              <p:cNvPr id="90" name="Vrije vorm: vorm 89">
                <a:extLst>
                  <a:ext uri="{FF2B5EF4-FFF2-40B4-BE49-F238E27FC236}">
                    <a16:creationId xmlns:a16="http://schemas.microsoft.com/office/drawing/2014/main" id="{2A2B899B-6F6B-3B45-D3A5-585A3D98360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91" name="Graphic 19">
                <a:extLst>
                  <a:ext uri="{FF2B5EF4-FFF2-40B4-BE49-F238E27FC236}">
                    <a16:creationId xmlns:a16="http://schemas.microsoft.com/office/drawing/2014/main" id="{598C7B05-565C-914F-2E16-E1C978F8A4C9}"/>
                  </a:ext>
                </a:extLst>
              </p:cNvPr>
              <p:cNvGrpSpPr/>
              <p:nvPr/>
            </p:nvGrpSpPr>
            <p:grpSpPr>
              <a:xfrm>
                <a:off x="5376853" y="3000226"/>
                <a:ext cx="1439731" cy="858354"/>
                <a:chOff x="5376853" y="3000226"/>
                <a:chExt cx="1439731" cy="858354"/>
              </a:xfrm>
            </p:grpSpPr>
            <p:grpSp>
              <p:nvGrpSpPr>
                <p:cNvPr id="92" name="Graphic 19">
                  <a:extLst>
                    <a:ext uri="{FF2B5EF4-FFF2-40B4-BE49-F238E27FC236}">
                      <a16:creationId xmlns:a16="http://schemas.microsoft.com/office/drawing/2014/main" id="{2EE63C6F-B1B6-7A11-FD18-431F6C6F0917}"/>
                    </a:ext>
                  </a:extLst>
                </p:cNvPr>
                <p:cNvGrpSpPr/>
                <p:nvPr/>
              </p:nvGrpSpPr>
              <p:grpSpPr>
                <a:xfrm>
                  <a:off x="5378317" y="3000226"/>
                  <a:ext cx="1435193" cy="853806"/>
                  <a:chOff x="5378317" y="3000226"/>
                  <a:chExt cx="1435193" cy="853806"/>
                </a:xfrm>
              </p:grpSpPr>
              <p:sp>
                <p:nvSpPr>
                  <p:cNvPr id="95" name="Vrije vorm: vorm 94">
                    <a:extLst>
                      <a:ext uri="{FF2B5EF4-FFF2-40B4-BE49-F238E27FC236}">
                        <a16:creationId xmlns:a16="http://schemas.microsoft.com/office/drawing/2014/main" id="{FF2B6064-6D43-3386-2C7F-D1131775DE15}"/>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E1988DA8-A5D9-059D-7A11-8A024C6A95F7}"/>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7" name="Vrije vorm: vorm 96">
                    <a:extLst>
                      <a:ext uri="{FF2B5EF4-FFF2-40B4-BE49-F238E27FC236}">
                        <a16:creationId xmlns:a16="http://schemas.microsoft.com/office/drawing/2014/main" id="{9AEF445E-6CD2-0FB8-267A-FCFAE79ACC33}"/>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8" name="Vrije vorm: vorm 97">
                    <a:extLst>
                      <a:ext uri="{FF2B5EF4-FFF2-40B4-BE49-F238E27FC236}">
                        <a16:creationId xmlns:a16="http://schemas.microsoft.com/office/drawing/2014/main" id="{EE13707A-5F56-7E61-5F3B-D398195E8D3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9" name="Vrije vorm: vorm 98">
                    <a:extLst>
                      <a:ext uri="{FF2B5EF4-FFF2-40B4-BE49-F238E27FC236}">
                        <a16:creationId xmlns:a16="http://schemas.microsoft.com/office/drawing/2014/main" id="{10B76570-5B1A-D4B0-5152-30601EFFFF59}"/>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0" name="Vrije vorm: vorm 99">
                    <a:extLst>
                      <a:ext uri="{FF2B5EF4-FFF2-40B4-BE49-F238E27FC236}">
                        <a16:creationId xmlns:a16="http://schemas.microsoft.com/office/drawing/2014/main" id="{1D2DFFD4-1956-64DB-EB68-0F5204507373}"/>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93" name="Vrije vorm: vorm 92">
                  <a:extLst>
                    <a:ext uri="{FF2B5EF4-FFF2-40B4-BE49-F238E27FC236}">
                      <a16:creationId xmlns:a16="http://schemas.microsoft.com/office/drawing/2014/main" id="{7796DA51-46D5-990A-585C-B611F9E82595}"/>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B49E5976-6EAF-AC75-FB07-9E8217F7779C}"/>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9" name="!!linkvorigedia">
              <a:hlinkClick r:id="rId6" action="ppaction://hlinksldjump"/>
              <a:extLst>
                <a:ext uri="{FF2B5EF4-FFF2-40B4-BE49-F238E27FC236}">
                  <a16:creationId xmlns:a16="http://schemas.microsoft.com/office/drawing/2014/main" id="{8B7D8AB8-501F-7714-226A-AB30E9C263F1}"/>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60" name="!!#deeljezomer">
            <a:hlinkClick r:id="rId7" action="ppaction://hlinksldjump"/>
            <a:extLst>
              <a:ext uri="{FF2B5EF4-FFF2-40B4-BE49-F238E27FC236}">
                <a16:creationId xmlns:a16="http://schemas.microsoft.com/office/drawing/2014/main" id="{1AF45CBF-9ECC-BD6B-23A4-4A1D8AFFFCB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52450224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1+#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p:cTn id="20" dur="500" fill="hold"/>
                                        <p:tgtEl>
                                          <p:spTgt spid="58"/>
                                        </p:tgtEl>
                                        <p:attrNameLst>
                                          <p:attrName>ppt_w</p:attrName>
                                        </p:attrNameLst>
                                      </p:cBhvr>
                                      <p:tavLst>
                                        <p:tav tm="0">
                                          <p:val>
                                            <p:fltVal val="0"/>
                                          </p:val>
                                        </p:tav>
                                        <p:tav tm="100000">
                                          <p:val>
                                            <p:strVal val="#ppt_w"/>
                                          </p:val>
                                        </p:tav>
                                      </p:tavLst>
                                    </p:anim>
                                    <p:anim calcmode="lin" valueType="num">
                                      <p:cBhvr>
                                        <p:cTn id="21" dur="500" fill="hold"/>
                                        <p:tgtEl>
                                          <p:spTgt spid="58"/>
                                        </p:tgtEl>
                                        <p:attrNameLst>
                                          <p:attrName>ppt_h</p:attrName>
                                        </p:attrNameLst>
                                      </p:cBhvr>
                                      <p:tavLst>
                                        <p:tav tm="0">
                                          <p:val>
                                            <p:fltVal val="0"/>
                                          </p:val>
                                        </p:tav>
                                        <p:tav tm="100000">
                                          <p:val>
                                            <p:strVal val="#ppt_h"/>
                                          </p:val>
                                        </p:tav>
                                      </p:tavLst>
                                    </p:anim>
                                    <p:animEffect transition="in" filter="fade">
                                      <p:cBhvr>
                                        <p:cTn id="22" dur="500"/>
                                        <p:tgtEl>
                                          <p:spTgt spid="5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Effect transition="in" filter="fade">
                                      <p:cBhvr>
                                        <p:cTn id="27" dur="500"/>
                                        <p:tgtEl>
                                          <p:spTgt spid="59"/>
                                        </p:tgtEl>
                                      </p:cBhvr>
                                    </p:animEffect>
                                  </p:childTnLst>
                                </p:cTn>
                              </p:par>
                              <p:par>
                                <p:cTn id="28" presetID="6" presetClass="emph" presetSubtype="0" autoRev="1" fill="hold" grpId="1" nodeType="withEffect">
                                  <p:stCondLst>
                                    <p:cond delay="400"/>
                                  </p:stCondLst>
                                  <p:childTnLst>
                                    <p:animScale>
                                      <p:cBhvr>
                                        <p:cTn id="29" dur="200" fill="hold"/>
                                        <p:tgtEl>
                                          <p:spTgt spid="58"/>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9"/>
                                        </p:tgtEl>
                                      </p:cBhvr>
                                      <p:by x="105000" y="105000"/>
                                    </p:animScale>
                                  </p:childTnLst>
                                </p:cTn>
                              </p:par>
                              <p:par>
                                <p:cTn id="32" presetID="6" presetClass="emph" presetSubtype="0" autoRev="1" fill="hold" nodeType="withEffect">
                                  <p:stCondLst>
                                    <p:cond delay="400"/>
                                  </p:stCondLst>
                                  <p:childTnLst>
                                    <p:animScale>
                                      <p:cBhvr>
                                        <p:cTn id="33" dur="200" fill="hold"/>
                                        <p:tgtEl>
                                          <p:spTgt spid="57"/>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86"/>
                                        </p:tgtEl>
                                        <p:attrNameLst>
                                          <p:attrName>style.visibility</p:attrName>
                                        </p:attrNameLst>
                                      </p:cBhvr>
                                      <p:to>
                                        <p:strVal val="visible"/>
                                      </p:to>
                                    </p:set>
                                    <p:anim calcmode="lin" valueType="num">
                                      <p:cBhvr additive="base">
                                        <p:cTn id="36" dur="500" fill="hold"/>
                                        <p:tgtEl>
                                          <p:spTgt spid="86"/>
                                        </p:tgtEl>
                                        <p:attrNameLst>
                                          <p:attrName>ppt_x</p:attrName>
                                        </p:attrNameLst>
                                      </p:cBhvr>
                                      <p:tavLst>
                                        <p:tav tm="0">
                                          <p:val>
                                            <p:strVal val="1+#ppt_w/2"/>
                                          </p:val>
                                        </p:tav>
                                        <p:tav tm="100000">
                                          <p:val>
                                            <p:strVal val="#ppt_x"/>
                                          </p:val>
                                        </p:tav>
                                      </p:tavLst>
                                    </p:anim>
                                    <p:anim calcmode="lin" valueType="num">
                                      <p:cBhvr additive="base">
                                        <p:cTn id="37" dur="500" fill="hold"/>
                                        <p:tgtEl>
                                          <p:spTgt spid="86"/>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85"/>
                                        </p:tgtEl>
                                        <p:attrNameLst>
                                          <p:attrName>style.visibility</p:attrName>
                                        </p:attrNameLst>
                                      </p:cBhvr>
                                      <p:to>
                                        <p:strVal val="visible"/>
                                      </p:to>
                                    </p:set>
                                    <p:anim calcmode="lin" valueType="num">
                                      <p:cBhvr additive="base">
                                        <p:cTn id="40" dur="500" fill="hold"/>
                                        <p:tgtEl>
                                          <p:spTgt spid="85"/>
                                        </p:tgtEl>
                                        <p:attrNameLst>
                                          <p:attrName>ppt_x</p:attrName>
                                        </p:attrNameLst>
                                      </p:cBhvr>
                                      <p:tavLst>
                                        <p:tav tm="0">
                                          <p:val>
                                            <p:strVal val="1+#ppt_w/2"/>
                                          </p:val>
                                        </p:tav>
                                        <p:tav tm="100000">
                                          <p:val>
                                            <p:strVal val="#ppt_x"/>
                                          </p:val>
                                        </p:tav>
                                      </p:tavLst>
                                    </p:anim>
                                    <p:anim calcmode="lin" valueType="num">
                                      <p:cBhvr additive="base">
                                        <p:cTn id="41" dur="500" fill="hold"/>
                                        <p:tgtEl>
                                          <p:spTgt spid="85"/>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60"/>
                                        </p:tgtEl>
                                        <p:attrNameLst>
                                          <p:attrName>style.visibility</p:attrName>
                                        </p:attrNameLst>
                                      </p:cBhvr>
                                      <p:to>
                                        <p:strVal val="visible"/>
                                      </p:to>
                                    </p:set>
                                    <p:anim calcmode="lin" valueType="num">
                                      <p:cBhvr>
                                        <p:cTn id="44" dur="500" fill="hold"/>
                                        <p:tgtEl>
                                          <p:spTgt spid="60"/>
                                        </p:tgtEl>
                                        <p:attrNameLst>
                                          <p:attrName>ppt_w</p:attrName>
                                        </p:attrNameLst>
                                      </p:cBhvr>
                                      <p:tavLst>
                                        <p:tav tm="0">
                                          <p:val>
                                            <p:fltVal val="0"/>
                                          </p:val>
                                        </p:tav>
                                        <p:tav tm="100000">
                                          <p:val>
                                            <p:strVal val="#ppt_w"/>
                                          </p:val>
                                        </p:tav>
                                      </p:tavLst>
                                    </p:anim>
                                    <p:anim calcmode="lin" valueType="num">
                                      <p:cBhvr>
                                        <p:cTn id="45" dur="500" fill="hold"/>
                                        <p:tgtEl>
                                          <p:spTgt spid="60"/>
                                        </p:tgtEl>
                                        <p:attrNameLst>
                                          <p:attrName>ppt_h</p:attrName>
                                        </p:attrNameLst>
                                      </p:cBhvr>
                                      <p:tavLst>
                                        <p:tav tm="0">
                                          <p:val>
                                            <p:fltVal val="0"/>
                                          </p:val>
                                        </p:tav>
                                        <p:tav tm="100000">
                                          <p:val>
                                            <p:strVal val="#ppt_h"/>
                                          </p:val>
                                        </p:tav>
                                      </p:tavLst>
                                    </p:anim>
                                    <p:anim calcmode="lin" valueType="num">
                                      <p:cBhvr>
                                        <p:cTn id="46" dur="500" fill="hold"/>
                                        <p:tgtEl>
                                          <p:spTgt spid="60"/>
                                        </p:tgtEl>
                                        <p:attrNameLst>
                                          <p:attrName>style.rotation</p:attrName>
                                        </p:attrNameLst>
                                      </p:cBhvr>
                                      <p:tavLst>
                                        <p:tav tm="0">
                                          <p:val>
                                            <p:fltVal val="360"/>
                                          </p:val>
                                        </p:tav>
                                        <p:tav tm="100000">
                                          <p:val>
                                            <p:fltVal val="0"/>
                                          </p:val>
                                        </p:tav>
                                      </p:tavLst>
                                    </p:anim>
                                    <p:animEffect transition="in" filter="fade">
                                      <p:cBhvr>
                                        <p:cTn id="47" dur="500"/>
                                        <p:tgtEl>
                                          <p:spTgt spid="60"/>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60"/>
                                        </p:tgtEl>
                                        <p:attrNameLst>
                                          <p:attrName>r</p:attrName>
                                        </p:attrNameLst>
                                      </p:cBhvr>
                                    </p:animRot>
                                    <p:animRot by="-240000">
                                      <p:cBhvr>
                                        <p:cTn id="50" dur="100" fill="hold">
                                          <p:stCondLst>
                                            <p:cond delay="100"/>
                                          </p:stCondLst>
                                        </p:cTn>
                                        <p:tgtEl>
                                          <p:spTgt spid="60"/>
                                        </p:tgtEl>
                                        <p:attrNameLst>
                                          <p:attrName>r</p:attrName>
                                        </p:attrNameLst>
                                      </p:cBhvr>
                                    </p:animRot>
                                    <p:animRot by="240000">
                                      <p:cBhvr>
                                        <p:cTn id="51" dur="100" fill="hold">
                                          <p:stCondLst>
                                            <p:cond delay="200"/>
                                          </p:stCondLst>
                                        </p:cTn>
                                        <p:tgtEl>
                                          <p:spTgt spid="60"/>
                                        </p:tgtEl>
                                        <p:attrNameLst>
                                          <p:attrName>r</p:attrName>
                                        </p:attrNameLst>
                                      </p:cBhvr>
                                    </p:animRot>
                                    <p:animRot by="-240000">
                                      <p:cBhvr>
                                        <p:cTn id="52" dur="100" fill="hold">
                                          <p:stCondLst>
                                            <p:cond delay="300"/>
                                          </p:stCondLst>
                                        </p:cTn>
                                        <p:tgtEl>
                                          <p:spTgt spid="60"/>
                                        </p:tgtEl>
                                        <p:attrNameLst>
                                          <p:attrName>r</p:attrName>
                                        </p:attrNameLst>
                                      </p:cBhvr>
                                    </p:animRot>
                                    <p:animRot by="120000">
                                      <p:cBhvr>
                                        <p:cTn id="53" dur="100" fill="hold">
                                          <p:stCondLst>
                                            <p:cond delay="400"/>
                                          </p:stCondLst>
                                        </p:cTn>
                                        <p:tgtEl>
                                          <p:spTgt spid="6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58" grpId="0" animBg="1"/>
      <p:bldP spid="58" grpId="1" animBg="1"/>
      <p:bldP spid="59" grpId="0" animBg="1"/>
      <p:bldP spid="59" grpId="1" animBg="1"/>
      <p:bldP spid="85" grpId="0"/>
      <p:bldP spid="86" grpId="0"/>
    </p:bldLst>
  </p:timing>
</p:sld>
</file>

<file path=ppt/slides/slide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0" name="!!BG_achter">
            <a:extLst>
              <a:ext uri="{FF2B5EF4-FFF2-40B4-BE49-F238E27FC236}">
                <a16:creationId xmlns:a16="http://schemas.microsoft.com/office/drawing/2014/main" id="{380E906D-709A-6727-3088-BF89189F6CBC}"/>
              </a:ext>
            </a:extLst>
          </p:cNvPr>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61" name="Groep 60">
            <a:extLst>
              <a:ext uri="{FF2B5EF4-FFF2-40B4-BE49-F238E27FC236}">
                <a16:creationId xmlns:a16="http://schemas.microsoft.com/office/drawing/2014/main" id="{C178EC0E-C03A-0B90-ED1F-6A0A057A1D7E}"/>
              </a:ext>
            </a:extLst>
          </p:cNvPr>
          <p:cNvGrpSpPr/>
          <p:nvPr/>
        </p:nvGrpSpPr>
        <p:grpSpPr>
          <a:xfrm>
            <a:off x="205946" y="4233177"/>
            <a:ext cx="11791437" cy="2435841"/>
            <a:chOff x="2853383" y="4796135"/>
            <a:chExt cx="9144000" cy="1872883"/>
          </a:xfrm>
          <a:solidFill>
            <a:srgbClr val="E2F6F4"/>
          </a:solidFill>
        </p:grpSpPr>
        <p:sp>
          <p:nvSpPr>
            <p:cNvPr id="62" name="Vrije vorm: vorm 61">
              <a:extLst>
                <a:ext uri="{FF2B5EF4-FFF2-40B4-BE49-F238E27FC236}">
                  <a16:creationId xmlns:a16="http://schemas.microsoft.com/office/drawing/2014/main" id="{C8D90356-50C5-3CA8-D89A-C60970EFE4E5}"/>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2F5A3465-DE3A-2201-EE56-A95F824EB059}"/>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endParaRPr lang="nl-BE"/>
            </a:p>
          </p:txBody>
        </p:sp>
      </p:grpSp>
      <p:sp>
        <p:nvSpPr>
          <p:cNvPr id="69" name="!!uitlegtekst">
            <a:extLst>
              <a:ext uri="{FF2B5EF4-FFF2-40B4-BE49-F238E27FC236}">
                <a16:creationId xmlns:a16="http://schemas.microsoft.com/office/drawing/2014/main" id="{44A51E93-FD20-6C39-A191-5847B44AFEB3}"/>
              </a:ext>
            </a:extLst>
          </p:cNvPr>
          <p:cNvSpPr/>
          <p:nvPr/>
        </p:nvSpPr>
        <p:spPr>
          <a:xfrm>
            <a:off x="6864406" y="2725754"/>
            <a:ext cx="3993818" cy="156966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600" dirty="0">
                <a:solidFill>
                  <a:srgbClr val="0B8899"/>
                </a:solidFill>
              </a:rPr>
              <a:t>In  het Waalse Herve is een voormalige elektriciteitscabine omgebouwd naar een uniek vakantiehuisje voor twee personen. Gezellig ingericht en een fantastisch panoramisch uitzicht. </a:t>
            </a:r>
          </a:p>
        </p:txBody>
      </p:sp>
      <p:sp>
        <p:nvSpPr>
          <p:cNvPr id="70" name="!!cirkelpolopicknick">
            <a:extLst>
              <a:ext uri="{FF2B5EF4-FFF2-40B4-BE49-F238E27FC236}">
                <a16:creationId xmlns:a16="http://schemas.microsoft.com/office/drawing/2014/main" id="{E3FB1E48-243A-0AF8-557D-BDF7EE2C77F4}"/>
              </a:ext>
            </a:extLst>
          </p:cNvPr>
          <p:cNvSpPr/>
          <p:nvPr/>
        </p:nvSpPr>
        <p:spPr>
          <a:xfrm>
            <a:off x="-485008" y="-347406"/>
            <a:ext cx="6121720" cy="6103169"/>
          </a:xfrm>
          <a:custGeom>
            <a:avLst/>
            <a:gdLst>
              <a:gd name="connsiteX0" fmla="*/ 3632241 w 6121720"/>
              <a:gd name="connsiteY0" fmla="*/ 6062474 h 6103169"/>
              <a:gd name="connsiteX1" fmla="*/ 6004332 w 6121720"/>
              <a:gd name="connsiteY1" fmla="*/ 3957097 h 6103169"/>
              <a:gd name="connsiteX2" fmla="*/ 5300650 w 6121720"/>
              <a:gd name="connsiteY2" fmla="*/ 1000495 h 6103169"/>
              <a:gd name="connsiteX3" fmla="*/ 1994095 w 6121720"/>
              <a:gd name="connsiteY3" fmla="*/ 124672 h 6103169"/>
              <a:gd name="connsiteX4" fmla="*/ 168683 w 6121720"/>
              <a:gd name="connsiteY4" fmla="*/ 1564196 h 6103169"/>
              <a:gd name="connsiteX5" fmla="*/ 388108 w 6121720"/>
              <a:gd name="connsiteY5" fmla="*/ 4380822 h 6103169"/>
              <a:gd name="connsiteX6" fmla="*/ 3214191 w 6121720"/>
              <a:gd name="connsiteY6" fmla="*/ 6102197 h 6103169"/>
              <a:gd name="connsiteX7" fmla="*/ 3632241 w 6121720"/>
              <a:gd name="connsiteY7" fmla="*/ 6060581 h 6103169"/>
              <a:gd name="connsiteX8" fmla="*/ 3632241 w 6121720"/>
              <a:gd name="connsiteY8" fmla="*/ 6062474 h 610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21720" h="6103169" fill="none" extrusionOk="0">
                <a:moveTo>
                  <a:pt x="3632241" y="6062474"/>
                </a:moveTo>
                <a:cubicBezTo>
                  <a:pt x="4688616" y="5980756"/>
                  <a:pt x="5606429" y="5159282"/>
                  <a:pt x="6004332" y="3957097"/>
                </a:cubicBezTo>
                <a:cubicBezTo>
                  <a:pt x="6262347" y="2991403"/>
                  <a:pt x="6122410" y="1815745"/>
                  <a:pt x="5300650" y="1000495"/>
                </a:cubicBezTo>
                <a:cubicBezTo>
                  <a:pt x="4439145" y="40661"/>
                  <a:pt x="3230787" y="-46270"/>
                  <a:pt x="1994095" y="124672"/>
                </a:cubicBezTo>
                <a:cubicBezTo>
                  <a:pt x="1050395" y="288025"/>
                  <a:pt x="584028" y="789405"/>
                  <a:pt x="168683" y="1564196"/>
                </a:cubicBezTo>
                <a:cubicBezTo>
                  <a:pt x="-264566" y="2306571"/>
                  <a:pt x="-14504" y="3572376"/>
                  <a:pt x="388108" y="4380822"/>
                </a:cubicBezTo>
                <a:cubicBezTo>
                  <a:pt x="900363" y="5355181"/>
                  <a:pt x="2048339" y="6163140"/>
                  <a:pt x="3214191" y="6102197"/>
                </a:cubicBezTo>
                <a:cubicBezTo>
                  <a:pt x="3372379" y="6088970"/>
                  <a:pt x="3495672" y="6086851"/>
                  <a:pt x="3632241" y="6060581"/>
                </a:cubicBezTo>
                <a:cubicBezTo>
                  <a:pt x="3632195" y="6060966"/>
                  <a:pt x="3632288" y="6061737"/>
                  <a:pt x="3632241" y="6062474"/>
                </a:cubicBezTo>
                <a:close/>
              </a:path>
              <a:path w="6121720" h="6103169" stroke="0" extrusionOk="0">
                <a:moveTo>
                  <a:pt x="3632241" y="6062474"/>
                </a:moveTo>
                <a:cubicBezTo>
                  <a:pt x="4660106" y="5757018"/>
                  <a:pt x="5724613" y="5024297"/>
                  <a:pt x="6004332" y="3957097"/>
                </a:cubicBezTo>
                <a:cubicBezTo>
                  <a:pt x="6313886" y="3016178"/>
                  <a:pt x="6072300" y="1821531"/>
                  <a:pt x="5300650" y="1000495"/>
                </a:cubicBezTo>
                <a:cubicBezTo>
                  <a:pt x="4608728" y="-64978"/>
                  <a:pt x="3139261" y="-155667"/>
                  <a:pt x="1994095" y="124672"/>
                </a:cubicBezTo>
                <a:cubicBezTo>
                  <a:pt x="1191924" y="184023"/>
                  <a:pt x="524173" y="885628"/>
                  <a:pt x="168683" y="1564196"/>
                </a:cubicBezTo>
                <a:cubicBezTo>
                  <a:pt x="-26689" y="2454045"/>
                  <a:pt x="179685" y="3600828"/>
                  <a:pt x="388108" y="4380822"/>
                </a:cubicBezTo>
                <a:cubicBezTo>
                  <a:pt x="911414" y="5242125"/>
                  <a:pt x="2024090" y="6020626"/>
                  <a:pt x="3214191" y="6102197"/>
                </a:cubicBezTo>
                <a:cubicBezTo>
                  <a:pt x="3351381" y="6099663"/>
                  <a:pt x="3504003" y="6106662"/>
                  <a:pt x="3632241" y="6060581"/>
                </a:cubicBezTo>
                <a:cubicBezTo>
                  <a:pt x="3632277" y="6060850"/>
                  <a:pt x="3632405" y="6061996"/>
                  <a:pt x="3632241" y="6062474"/>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72" name="!!foto_polopicknick">
            <a:extLst>
              <a:ext uri="{FF2B5EF4-FFF2-40B4-BE49-F238E27FC236}">
                <a16:creationId xmlns:a16="http://schemas.microsoft.com/office/drawing/2014/main" id="{349218E0-F547-6A30-4AC4-8A47BC9D338A}"/>
              </a:ext>
            </a:extLst>
          </p:cNvPr>
          <p:cNvSpPr/>
          <p:nvPr/>
        </p:nvSpPr>
        <p:spPr>
          <a:xfrm>
            <a:off x="-388763" y="-251455"/>
            <a:ext cx="5929232" cy="5911266"/>
          </a:xfrm>
          <a:custGeom>
            <a:avLst/>
            <a:gdLst>
              <a:gd name="connsiteX0" fmla="*/ 3518030 w 5929232"/>
              <a:gd name="connsiteY0" fmla="*/ 5871850 h 5911266"/>
              <a:gd name="connsiteX1" fmla="*/ 5815535 w 5929232"/>
              <a:gd name="connsiteY1" fmla="*/ 3832674 h 5911266"/>
              <a:gd name="connsiteX2" fmla="*/ 5133979 w 5929232"/>
              <a:gd name="connsiteY2" fmla="*/ 969036 h 5911266"/>
              <a:gd name="connsiteX3" fmla="*/ 1931394 w 5929232"/>
              <a:gd name="connsiteY3" fmla="*/ 120752 h 5911266"/>
              <a:gd name="connsiteX4" fmla="*/ 163379 w 5929232"/>
              <a:gd name="connsiteY4" fmla="*/ 1515013 h 5911266"/>
              <a:gd name="connsiteX5" fmla="*/ 375905 w 5929232"/>
              <a:gd name="connsiteY5" fmla="*/ 4243075 h 5911266"/>
              <a:gd name="connsiteX6" fmla="*/ 3113125 w 5929232"/>
              <a:gd name="connsiteY6" fmla="*/ 5910324 h 5911266"/>
              <a:gd name="connsiteX7" fmla="*/ 3518030 w 5929232"/>
              <a:gd name="connsiteY7" fmla="*/ 5870017 h 5911266"/>
              <a:gd name="connsiteX8" fmla="*/ 3518030 w 5929232"/>
              <a:gd name="connsiteY8" fmla="*/ 5871850 h 591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29232" h="5911266" fill="none" extrusionOk="0">
                <a:moveTo>
                  <a:pt x="3518030" y="5871850"/>
                </a:moveTo>
                <a:cubicBezTo>
                  <a:pt x="4529332" y="5824501"/>
                  <a:pt x="5407728" y="5036374"/>
                  <a:pt x="5815535" y="3832674"/>
                </a:cubicBezTo>
                <a:cubicBezTo>
                  <a:pt x="6026161" y="2941046"/>
                  <a:pt x="5998541" y="1773101"/>
                  <a:pt x="5133979" y="969036"/>
                </a:cubicBezTo>
                <a:cubicBezTo>
                  <a:pt x="4219309" y="8407"/>
                  <a:pt x="3127063" y="-51550"/>
                  <a:pt x="1931394" y="120752"/>
                </a:cubicBezTo>
                <a:cubicBezTo>
                  <a:pt x="1082871" y="295077"/>
                  <a:pt x="544549" y="760463"/>
                  <a:pt x="163379" y="1515013"/>
                </a:cubicBezTo>
                <a:cubicBezTo>
                  <a:pt x="-209418" y="2281261"/>
                  <a:pt x="-151491" y="3486047"/>
                  <a:pt x="375905" y="4243075"/>
                </a:cubicBezTo>
                <a:cubicBezTo>
                  <a:pt x="891500" y="5057396"/>
                  <a:pt x="2011675" y="6065601"/>
                  <a:pt x="3113125" y="5910324"/>
                </a:cubicBezTo>
                <a:cubicBezTo>
                  <a:pt x="3263881" y="5898789"/>
                  <a:pt x="3400018" y="5911196"/>
                  <a:pt x="3518030" y="5870017"/>
                </a:cubicBezTo>
                <a:cubicBezTo>
                  <a:pt x="3517905" y="5870477"/>
                  <a:pt x="3518138" y="5871414"/>
                  <a:pt x="3518030" y="5871850"/>
                </a:cubicBezTo>
                <a:close/>
              </a:path>
              <a:path w="5929232" h="5911266" stroke="0" extrusionOk="0">
                <a:moveTo>
                  <a:pt x="3518030" y="5871850"/>
                </a:moveTo>
                <a:cubicBezTo>
                  <a:pt x="4478847" y="5518649"/>
                  <a:pt x="5555222" y="4866904"/>
                  <a:pt x="5815535" y="3832674"/>
                </a:cubicBezTo>
                <a:cubicBezTo>
                  <a:pt x="6116488" y="2949993"/>
                  <a:pt x="5961328" y="1798379"/>
                  <a:pt x="5133979" y="969036"/>
                </a:cubicBezTo>
                <a:cubicBezTo>
                  <a:pt x="4349532" y="25106"/>
                  <a:pt x="2911054" y="-98220"/>
                  <a:pt x="1931394" y="120752"/>
                </a:cubicBezTo>
                <a:cubicBezTo>
                  <a:pt x="1158907" y="243955"/>
                  <a:pt x="514063" y="870410"/>
                  <a:pt x="163379" y="1515013"/>
                </a:cubicBezTo>
                <a:cubicBezTo>
                  <a:pt x="-30788" y="2375688"/>
                  <a:pt x="108572" y="3474591"/>
                  <a:pt x="375905" y="4243075"/>
                </a:cubicBezTo>
                <a:cubicBezTo>
                  <a:pt x="871497" y="5169466"/>
                  <a:pt x="1961704" y="5840451"/>
                  <a:pt x="3113125" y="5910324"/>
                </a:cubicBezTo>
                <a:cubicBezTo>
                  <a:pt x="3230640" y="5914739"/>
                  <a:pt x="3392639" y="5912061"/>
                  <a:pt x="3518030" y="5870017"/>
                </a:cubicBezTo>
                <a:cubicBezTo>
                  <a:pt x="3517973" y="5870690"/>
                  <a:pt x="3518107" y="5871131"/>
                  <a:pt x="3518030" y="5871850"/>
                </a:cubicBezTo>
                <a:close/>
              </a:path>
            </a:pathLst>
          </a:custGeom>
          <a:blipFill dpi="0" rotWithShape="1">
            <a:blip r:embed="rId2"/>
            <a:srcRect/>
            <a:stretch>
              <a:fillRect l="-9947" r="-40557"/>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73" name="!!foto2_elemnt">
            <a:extLst>
              <a:ext uri="{FF2B5EF4-FFF2-40B4-BE49-F238E27FC236}">
                <a16:creationId xmlns:a16="http://schemas.microsoft.com/office/drawing/2014/main" id="{7EA5FD58-4EF5-D152-2EBB-E21D2C6F08C3}"/>
              </a:ext>
            </a:extLst>
          </p:cNvPr>
          <p:cNvSpPr/>
          <p:nvPr/>
        </p:nvSpPr>
        <p:spPr>
          <a:xfrm>
            <a:off x="3879046" y="352376"/>
            <a:ext cx="2776804" cy="2888844"/>
          </a:xfrm>
          <a:custGeom>
            <a:avLst/>
            <a:gdLst>
              <a:gd name="connsiteX0" fmla="*/ 1368656 w 2776804"/>
              <a:gd name="connsiteY0" fmla="*/ 5234 h 2888844"/>
              <a:gd name="connsiteX1" fmla="*/ 142743 w 2776804"/>
              <a:gd name="connsiteY1" fmla="*/ 948166 h 2888844"/>
              <a:gd name="connsiteX2" fmla="*/ 20693 w 2776804"/>
              <a:gd name="connsiteY2" fmla="*/ 1825151 h 2888844"/>
              <a:gd name="connsiteX3" fmla="*/ 1066484 w 2776804"/>
              <a:gd name="connsiteY3" fmla="*/ 2865033 h 2888844"/>
              <a:gd name="connsiteX4" fmla="*/ 2456769 w 2776804"/>
              <a:gd name="connsiteY4" fmla="*/ 2332051 h 2888844"/>
              <a:gd name="connsiteX5" fmla="*/ 2741717 w 2776804"/>
              <a:gd name="connsiteY5" fmla="*/ 1709991 h 2888844"/>
              <a:gd name="connsiteX6" fmla="*/ 2737287 w 2776804"/>
              <a:gd name="connsiteY6" fmla="*/ 1018542 h 2888844"/>
              <a:gd name="connsiteX7" fmla="*/ 2501554 w 2776804"/>
              <a:gd name="connsiteY7" fmla="*/ 566269 h 2888844"/>
              <a:gd name="connsiteX8" fmla="*/ 2051248 w 2776804"/>
              <a:gd name="connsiteY8" fmla="*/ 146478 h 2888844"/>
              <a:gd name="connsiteX9" fmla="*/ 1447398 w 2776804"/>
              <a:gd name="connsiteY9" fmla="*/ 313 h 2888844"/>
              <a:gd name="connsiteX10" fmla="*/ 1368656 w 2776804"/>
              <a:gd name="connsiteY10" fmla="*/ 5234 h 288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6804" h="2888844" fill="none" extrusionOk="0">
                <a:moveTo>
                  <a:pt x="1368656" y="5234"/>
                </a:moveTo>
                <a:cubicBezTo>
                  <a:pt x="799757" y="19912"/>
                  <a:pt x="371590" y="435730"/>
                  <a:pt x="142743" y="948166"/>
                </a:cubicBezTo>
                <a:cubicBezTo>
                  <a:pt x="34256" y="1198475"/>
                  <a:pt x="-31550" y="1525475"/>
                  <a:pt x="20693" y="1825151"/>
                </a:cubicBezTo>
                <a:cubicBezTo>
                  <a:pt x="94493" y="2268427"/>
                  <a:pt x="568190" y="2778464"/>
                  <a:pt x="1066484" y="2865033"/>
                </a:cubicBezTo>
                <a:cubicBezTo>
                  <a:pt x="1504530" y="2933819"/>
                  <a:pt x="2077613" y="2796635"/>
                  <a:pt x="2456769" y="2332051"/>
                </a:cubicBezTo>
                <a:cubicBezTo>
                  <a:pt x="2598950" y="2168376"/>
                  <a:pt x="2674632" y="1936919"/>
                  <a:pt x="2741717" y="1709991"/>
                </a:cubicBezTo>
                <a:cubicBezTo>
                  <a:pt x="2780224" y="1469899"/>
                  <a:pt x="2798273" y="1274811"/>
                  <a:pt x="2737287" y="1018542"/>
                </a:cubicBezTo>
                <a:cubicBezTo>
                  <a:pt x="2679750" y="851358"/>
                  <a:pt x="2583276" y="714187"/>
                  <a:pt x="2501554" y="566269"/>
                </a:cubicBezTo>
                <a:cubicBezTo>
                  <a:pt x="2413441" y="375823"/>
                  <a:pt x="2229074" y="208009"/>
                  <a:pt x="2051248" y="146478"/>
                </a:cubicBezTo>
                <a:cubicBezTo>
                  <a:pt x="1857395" y="46037"/>
                  <a:pt x="1655470" y="6903"/>
                  <a:pt x="1447398" y="313"/>
                </a:cubicBezTo>
                <a:cubicBezTo>
                  <a:pt x="1418035" y="4287"/>
                  <a:pt x="1399359" y="3863"/>
                  <a:pt x="1368656" y="5234"/>
                </a:cubicBezTo>
                <a:close/>
              </a:path>
              <a:path w="2776804" h="2888844" stroke="0" extrusionOk="0">
                <a:moveTo>
                  <a:pt x="1368656" y="5234"/>
                </a:moveTo>
                <a:cubicBezTo>
                  <a:pt x="747368" y="43345"/>
                  <a:pt x="322155" y="425486"/>
                  <a:pt x="142743" y="948166"/>
                </a:cubicBezTo>
                <a:cubicBezTo>
                  <a:pt x="-20608" y="1252027"/>
                  <a:pt x="12074" y="1567064"/>
                  <a:pt x="20693" y="1825151"/>
                </a:cubicBezTo>
                <a:cubicBezTo>
                  <a:pt x="147567" y="2314950"/>
                  <a:pt x="622139" y="2746191"/>
                  <a:pt x="1066484" y="2865033"/>
                </a:cubicBezTo>
                <a:cubicBezTo>
                  <a:pt x="1591542" y="2953773"/>
                  <a:pt x="2106355" y="2704342"/>
                  <a:pt x="2456769" y="2332051"/>
                </a:cubicBezTo>
                <a:cubicBezTo>
                  <a:pt x="2607160" y="2148602"/>
                  <a:pt x="2713099" y="1949214"/>
                  <a:pt x="2741717" y="1709991"/>
                </a:cubicBezTo>
                <a:cubicBezTo>
                  <a:pt x="2744330" y="1476787"/>
                  <a:pt x="2813463" y="1216268"/>
                  <a:pt x="2737287" y="1018542"/>
                </a:cubicBezTo>
                <a:cubicBezTo>
                  <a:pt x="2690498" y="843029"/>
                  <a:pt x="2585133" y="717323"/>
                  <a:pt x="2501554" y="566269"/>
                </a:cubicBezTo>
                <a:cubicBezTo>
                  <a:pt x="2407294" y="367049"/>
                  <a:pt x="2240751" y="247597"/>
                  <a:pt x="2051248" y="146478"/>
                </a:cubicBezTo>
                <a:cubicBezTo>
                  <a:pt x="1899168" y="23761"/>
                  <a:pt x="1637263" y="27232"/>
                  <a:pt x="1447398" y="313"/>
                </a:cubicBezTo>
                <a:cubicBezTo>
                  <a:pt x="1418735" y="891"/>
                  <a:pt x="1393692" y="98"/>
                  <a:pt x="1368656" y="5234"/>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74" name="!!foto2">
            <a:extLst>
              <a:ext uri="{FF2B5EF4-FFF2-40B4-BE49-F238E27FC236}">
                <a16:creationId xmlns:a16="http://schemas.microsoft.com/office/drawing/2014/main" id="{472CD397-AF6C-BC04-8F94-778C9C91295D}"/>
              </a:ext>
            </a:extLst>
          </p:cNvPr>
          <p:cNvSpPr/>
          <p:nvPr/>
        </p:nvSpPr>
        <p:spPr>
          <a:xfrm>
            <a:off x="3977083" y="454371"/>
            <a:ext cx="2580730" cy="2684854"/>
          </a:xfrm>
          <a:custGeom>
            <a:avLst/>
            <a:gdLst>
              <a:gd name="connsiteX0" fmla="*/ 1272013 w 2580730"/>
              <a:gd name="connsiteY0" fmla="*/ 4865 h 2684854"/>
              <a:gd name="connsiteX1" fmla="*/ 132664 w 2580730"/>
              <a:gd name="connsiteY1" fmla="*/ 881213 h 2684854"/>
              <a:gd name="connsiteX2" fmla="*/ 19232 w 2580730"/>
              <a:gd name="connsiteY2" fmla="*/ 1696271 h 2684854"/>
              <a:gd name="connsiteX3" fmla="*/ 991178 w 2580730"/>
              <a:gd name="connsiteY3" fmla="*/ 2662725 h 2684854"/>
              <a:gd name="connsiteX4" fmla="*/ 2283293 w 2580730"/>
              <a:gd name="connsiteY4" fmla="*/ 2167377 h 2684854"/>
              <a:gd name="connsiteX5" fmla="*/ 2548120 w 2580730"/>
              <a:gd name="connsiteY5" fmla="*/ 1589243 h 2684854"/>
              <a:gd name="connsiteX6" fmla="*/ 2544004 w 2580730"/>
              <a:gd name="connsiteY6" fmla="*/ 946620 h 2684854"/>
              <a:gd name="connsiteX7" fmla="*/ 2324916 w 2580730"/>
              <a:gd name="connsiteY7" fmla="*/ 526283 h 2684854"/>
              <a:gd name="connsiteX8" fmla="*/ 1906407 w 2580730"/>
              <a:gd name="connsiteY8" fmla="*/ 136135 h 2684854"/>
              <a:gd name="connsiteX9" fmla="*/ 1345195 w 2580730"/>
              <a:gd name="connsiteY9" fmla="*/ 291 h 2684854"/>
              <a:gd name="connsiteX10" fmla="*/ 1272013 w 2580730"/>
              <a:gd name="connsiteY10" fmla="*/ 4865 h 268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0730" h="2684854" fill="none" extrusionOk="0">
                <a:moveTo>
                  <a:pt x="1272013" y="4865"/>
                </a:moveTo>
                <a:cubicBezTo>
                  <a:pt x="749295" y="25775"/>
                  <a:pt x="379226" y="336787"/>
                  <a:pt x="132664" y="881213"/>
                </a:cubicBezTo>
                <a:cubicBezTo>
                  <a:pt x="46726" y="1087284"/>
                  <a:pt x="-23516" y="1397467"/>
                  <a:pt x="19232" y="1696271"/>
                </a:cubicBezTo>
                <a:cubicBezTo>
                  <a:pt x="101226" y="2155045"/>
                  <a:pt x="571441" y="2622119"/>
                  <a:pt x="991178" y="2662725"/>
                </a:cubicBezTo>
                <a:cubicBezTo>
                  <a:pt x="1424822" y="2737695"/>
                  <a:pt x="1918274" y="2610779"/>
                  <a:pt x="2283293" y="2167377"/>
                </a:cubicBezTo>
                <a:cubicBezTo>
                  <a:pt x="2415112" y="2002254"/>
                  <a:pt x="2495481" y="1799158"/>
                  <a:pt x="2548120" y="1589243"/>
                </a:cubicBezTo>
                <a:cubicBezTo>
                  <a:pt x="2577233" y="1356545"/>
                  <a:pt x="2595138" y="1166993"/>
                  <a:pt x="2544004" y="946620"/>
                </a:cubicBezTo>
                <a:cubicBezTo>
                  <a:pt x="2498365" y="790578"/>
                  <a:pt x="2388181" y="667889"/>
                  <a:pt x="2324916" y="526283"/>
                </a:cubicBezTo>
                <a:cubicBezTo>
                  <a:pt x="2234530" y="354567"/>
                  <a:pt x="2074737" y="214258"/>
                  <a:pt x="1906407" y="136135"/>
                </a:cubicBezTo>
                <a:cubicBezTo>
                  <a:pt x="1713053" y="39235"/>
                  <a:pt x="1538495" y="7252"/>
                  <a:pt x="1345195" y="291"/>
                </a:cubicBezTo>
                <a:cubicBezTo>
                  <a:pt x="1319443" y="2063"/>
                  <a:pt x="1299887" y="3434"/>
                  <a:pt x="1272013" y="4865"/>
                </a:cubicBezTo>
                <a:close/>
              </a:path>
              <a:path w="2580730" h="2684854" stroke="0" extrusionOk="0">
                <a:moveTo>
                  <a:pt x="1272013" y="4865"/>
                </a:moveTo>
                <a:cubicBezTo>
                  <a:pt x="695969" y="40516"/>
                  <a:pt x="282937" y="383497"/>
                  <a:pt x="132664" y="881213"/>
                </a:cubicBezTo>
                <a:cubicBezTo>
                  <a:pt x="-1605" y="1150923"/>
                  <a:pt x="9454" y="1454969"/>
                  <a:pt x="19232" y="1696271"/>
                </a:cubicBezTo>
                <a:cubicBezTo>
                  <a:pt x="127127" y="2158796"/>
                  <a:pt x="551520" y="2559657"/>
                  <a:pt x="991178" y="2662725"/>
                </a:cubicBezTo>
                <a:cubicBezTo>
                  <a:pt x="1500322" y="2725917"/>
                  <a:pt x="1965261" y="2523672"/>
                  <a:pt x="2283293" y="2167377"/>
                </a:cubicBezTo>
                <a:cubicBezTo>
                  <a:pt x="2442702" y="1992686"/>
                  <a:pt x="2510508" y="1803108"/>
                  <a:pt x="2548120" y="1589243"/>
                </a:cubicBezTo>
                <a:cubicBezTo>
                  <a:pt x="2570296" y="1375277"/>
                  <a:pt x="2606859" y="1139671"/>
                  <a:pt x="2544004" y="946620"/>
                </a:cubicBezTo>
                <a:cubicBezTo>
                  <a:pt x="2503730" y="786064"/>
                  <a:pt x="2393749" y="678928"/>
                  <a:pt x="2324916" y="526283"/>
                </a:cubicBezTo>
                <a:cubicBezTo>
                  <a:pt x="2235289" y="344505"/>
                  <a:pt x="2105612" y="243317"/>
                  <a:pt x="1906407" y="136135"/>
                </a:cubicBezTo>
                <a:cubicBezTo>
                  <a:pt x="1760885" y="25274"/>
                  <a:pt x="1525051" y="19703"/>
                  <a:pt x="1345195" y="291"/>
                </a:cubicBezTo>
                <a:cubicBezTo>
                  <a:pt x="1318255" y="840"/>
                  <a:pt x="1296071" y="2110"/>
                  <a:pt x="1272013" y="4865"/>
                </a:cubicBezTo>
                <a:close/>
              </a:path>
            </a:pathLst>
          </a:custGeom>
          <a:blipFill>
            <a:blip r:embed="rId3"/>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76" name="!!polopicknick">
            <a:extLst>
              <a:ext uri="{FF2B5EF4-FFF2-40B4-BE49-F238E27FC236}">
                <a16:creationId xmlns:a16="http://schemas.microsoft.com/office/drawing/2014/main" id="{86CA2006-34D4-FE7E-CC5B-6CEA67A821ED}"/>
              </a:ext>
            </a:extLst>
          </p:cNvPr>
          <p:cNvSpPr/>
          <p:nvPr/>
        </p:nvSpPr>
        <p:spPr>
          <a:xfrm>
            <a:off x="6936675" y="1340125"/>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
        <p:nvSpPr>
          <p:cNvPr id="77" name="!!foto1_element">
            <a:extLst>
              <a:ext uri="{FF2B5EF4-FFF2-40B4-BE49-F238E27FC236}">
                <a16:creationId xmlns:a16="http://schemas.microsoft.com/office/drawing/2014/main" id="{A11C110A-D857-6246-9C85-41BF958AE193}"/>
              </a:ext>
            </a:extLst>
          </p:cNvPr>
          <p:cNvSpPr/>
          <p:nvPr/>
        </p:nvSpPr>
        <p:spPr>
          <a:xfrm>
            <a:off x="3456742" y="3555013"/>
            <a:ext cx="3389650" cy="3601258"/>
          </a:xfrm>
          <a:custGeom>
            <a:avLst/>
            <a:gdLst>
              <a:gd name="connsiteX0" fmla="*/ 270391 w 3389650"/>
              <a:gd name="connsiteY0" fmla="*/ 2766237 h 3601258"/>
              <a:gd name="connsiteX1" fmla="*/ 2404652 w 3389650"/>
              <a:gd name="connsiteY1" fmla="*/ 3479574 h 3601258"/>
              <a:gd name="connsiteX2" fmla="*/ 3300435 w 3389650"/>
              <a:gd name="connsiteY2" fmla="*/ 1446401 h 3601258"/>
              <a:gd name="connsiteX3" fmla="*/ 2217279 w 3389650"/>
              <a:gd name="connsiteY3" fmla="*/ 306541 h 3601258"/>
              <a:gd name="connsiteX4" fmla="*/ 1208086 w 3389650"/>
              <a:gd name="connsiteY4" fmla="*/ 1648 h 3601258"/>
              <a:gd name="connsiteX5" fmla="*/ 583504 w 3389650"/>
              <a:gd name="connsiteY5" fmla="*/ 276135 h 3601258"/>
              <a:gd name="connsiteX6" fmla="*/ 258064 w 3389650"/>
              <a:gd name="connsiteY6" fmla="*/ 630338 h 3601258"/>
              <a:gd name="connsiteX7" fmla="*/ 13984 w 3389650"/>
              <a:gd name="connsiteY7" fmla="*/ 1982224 h 3601258"/>
              <a:gd name="connsiteX8" fmla="*/ 270391 w 3389650"/>
              <a:gd name="connsiteY8" fmla="*/ 2767058 h 3601258"/>
              <a:gd name="connsiteX9" fmla="*/ 270391 w 3389650"/>
              <a:gd name="connsiteY9" fmla="*/ 2766237 h 3601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9650" h="3601258" fill="none" extrusionOk="0">
                <a:moveTo>
                  <a:pt x="270391" y="2766237"/>
                </a:moveTo>
                <a:cubicBezTo>
                  <a:pt x="614613" y="3369462"/>
                  <a:pt x="1519284" y="3801230"/>
                  <a:pt x="2404652" y="3479574"/>
                </a:cubicBezTo>
                <a:cubicBezTo>
                  <a:pt x="3097587" y="3169666"/>
                  <a:pt x="3594565" y="2365731"/>
                  <a:pt x="3300435" y="1446401"/>
                </a:cubicBezTo>
                <a:cubicBezTo>
                  <a:pt x="3128649" y="932253"/>
                  <a:pt x="2688385" y="516474"/>
                  <a:pt x="2217279" y="306541"/>
                </a:cubicBezTo>
                <a:cubicBezTo>
                  <a:pt x="1881554" y="139413"/>
                  <a:pt x="1511316" y="2241"/>
                  <a:pt x="1208086" y="1648"/>
                </a:cubicBezTo>
                <a:cubicBezTo>
                  <a:pt x="955377" y="57270"/>
                  <a:pt x="723363" y="94468"/>
                  <a:pt x="583504" y="276135"/>
                </a:cubicBezTo>
                <a:cubicBezTo>
                  <a:pt x="457337" y="373259"/>
                  <a:pt x="365992" y="478017"/>
                  <a:pt x="258064" y="630338"/>
                </a:cubicBezTo>
                <a:cubicBezTo>
                  <a:pt x="69111" y="1045481"/>
                  <a:pt x="-40931" y="1571258"/>
                  <a:pt x="13984" y="1982224"/>
                </a:cubicBezTo>
                <a:cubicBezTo>
                  <a:pt x="6155" y="2238076"/>
                  <a:pt x="84493" y="2527962"/>
                  <a:pt x="270391" y="2767058"/>
                </a:cubicBezTo>
                <a:cubicBezTo>
                  <a:pt x="270391" y="2766949"/>
                  <a:pt x="270320" y="2766552"/>
                  <a:pt x="270391" y="2766237"/>
                </a:cubicBezTo>
                <a:close/>
              </a:path>
              <a:path w="3389650" h="3601258" stroke="0" extrusionOk="0">
                <a:moveTo>
                  <a:pt x="270391" y="2766237"/>
                </a:moveTo>
                <a:cubicBezTo>
                  <a:pt x="688051" y="3499675"/>
                  <a:pt x="1620112" y="3905089"/>
                  <a:pt x="2404652" y="3479574"/>
                </a:cubicBezTo>
                <a:cubicBezTo>
                  <a:pt x="3205771" y="3229674"/>
                  <a:pt x="3657672" y="2106345"/>
                  <a:pt x="3300435" y="1446401"/>
                </a:cubicBezTo>
                <a:cubicBezTo>
                  <a:pt x="3173193" y="1001073"/>
                  <a:pt x="2678951" y="612830"/>
                  <a:pt x="2217279" y="306541"/>
                </a:cubicBezTo>
                <a:cubicBezTo>
                  <a:pt x="1970650" y="121399"/>
                  <a:pt x="1506950" y="620"/>
                  <a:pt x="1208086" y="1648"/>
                </a:cubicBezTo>
                <a:cubicBezTo>
                  <a:pt x="971845" y="7461"/>
                  <a:pt x="762196" y="101152"/>
                  <a:pt x="583504" y="276135"/>
                </a:cubicBezTo>
                <a:cubicBezTo>
                  <a:pt x="473533" y="371370"/>
                  <a:pt x="318197" y="476321"/>
                  <a:pt x="258064" y="630338"/>
                </a:cubicBezTo>
                <a:cubicBezTo>
                  <a:pt x="44583" y="940255"/>
                  <a:pt x="-67899" y="1569819"/>
                  <a:pt x="13984" y="1982224"/>
                </a:cubicBezTo>
                <a:cubicBezTo>
                  <a:pt x="-1167" y="2258786"/>
                  <a:pt x="130850" y="2563246"/>
                  <a:pt x="270391" y="2767058"/>
                </a:cubicBezTo>
                <a:cubicBezTo>
                  <a:pt x="270418" y="2766853"/>
                  <a:pt x="270360" y="2766405"/>
                  <a:pt x="270391" y="276623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78" name="!!foto1">
            <a:extLst>
              <a:ext uri="{FF2B5EF4-FFF2-40B4-BE49-F238E27FC236}">
                <a16:creationId xmlns:a16="http://schemas.microsoft.com/office/drawing/2014/main" id="{2B830BAC-E8D9-0F9E-2F1C-1C44D1F6EA0D}"/>
              </a:ext>
            </a:extLst>
          </p:cNvPr>
          <p:cNvSpPr/>
          <p:nvPr/>
        </p:nvSpPr>
        <p:spPr>
          <a:xfrm>
            <a:off x="3563164" y="3668076"/>
            <a:ext cx="3176806" cy="3375132"/>
          </a:xfrm>
          <a:custGeom>
            <a:avLst/>
            <a:gdLst>
              <a:gd name="connsiteX0" fmla="*/ 253412 w 3176806"/>
              <a:gd name="connsiteY0" fmla="*/ 2592543 h 3375132"/>
              <a:gd name="connsiteX1" fmla="*/ 2253659 w 3176806"/>
              <a:gd name="connsiteY1" fmla="*/ 3261088 h 3375132"/>
              <a:gd name="connsiteX2" fmla="*/ 3093193 w 3176806"/>
              <a:gd name="connsiteY2" fmla="*/ 1355580 h 3375132"/>
              <a:gd name="connsiteX3" fmla="*/ 2078051 w 3176806"/>
              <a:gd name="connsiteY3" fmla="*/ 287293 h 3375132"/>
              <a:gd name="connsiteX4" fmla="*/ 1132227 w 3176806"/>
              <a:gd name="connsiteY4" fmla="*/ 1544 h 3375132"/>
              <a:gd name="connsiteX5" fmla="*/ 546865 w 3176806"/>
              <a:gd name="connsiteY5" fmla="*/ 258796 h 3375132"/>
              <a:gd name="connsiteX6" fmla="*/ 241860 w 3176806"/>
              <a:gd name="connsiteY6" fmla="*/ 590758 h 3375132"/>
              <a:gd name="connsiteX7" fmla="*/ 13106 w 3176806"/>
              <a:gd name="connsiteY7" fmla="*/ 1857759 h 3375132"/>
              <a:gd name="connsiteX8" fmla="*/ 253412 w 3176806"/>
              <a:gd name="connsiteY8" fmla="*/ 2593312 h 3375132"/>
              <a:gd name="connsiteX9" fmla="*/ 253412 w 3176806"/>
              <a:gd name="connsiteY9" fmla="*/ 2592543 h 337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6806" h="3375132" fill="none" extrusionOk="0">
                <a:moveTo>
                  <a:pt x="253412" y="2592543"/>
                </a:moveTo>
                <a:cubicBezTo>
                  <a:pt x="601883" y="3189962"/>
                  <a:pt x="1498887" y="3560957"/>
                  <a:pt x="2253659" y="3261088"/>
                </a:cubicBezTo>
                <a:cubicBezTo>
                  <a:pt x="2915344" y="2968804"/>
                  <a:pt x="3367587" y="2193302"/>
                  <a:pt x="3093193" y="1355580"/>
                </a:cubicBezTo>
                <a:cubicBezTo>
                  <a:pt x="2946249" y="861399"/>
                  <a:pt x="2518822" y="489224"/>
                  <a:pt x="2078051" y="287293"/>
                </a:cubicBezTo>
                <a:cubicBezTo>
                  <a:pt x="1761706" y="131320"/>
                  <a:pt x="1458113" y="-13349"/>
                  <a:pt x="1132227" y="1544"/>
                </a:cubicBezTo>
                <a:cubicBezTo>
                  <a:pt x="903069" y="34847"/>
                  <a:pt x="699204" y="102004"/>
                  <a:pt x="546865" y="258796"/>
                </a:cubicBezTo>
                <a:cubicBezTo>
                  <a:pt x="424526" y="346150"/>
                  <a:pt x="321740" y="460348"/>
                  <a:pt x="241860" y="590758"/>
                </a:cubicBezTo>
                <a:cubicBezTo>
                  <a:pt x="86103" y="998363"/>
                  <a:pt x="-55905" y="1517883"/>
                  <a:pt x="13106" y="1857759"/>
                </a:cubicBezTo>
                <a:cubicBezTo>
                  <a:pt x="18928" y="2104678"/>
                  <a:pt x="99547" y="2369601"/>
                  <a:pt x="253412" y="2593312"/>
                </a:cubicBezTo>
                <a:cubicBezTo>
                  <a:pt x="253459" y="2592944"/>
                  <a:pt x="253421" y="2592876"/>
                  <a:pt x="253412" y="2592543"/>
                </a:cubicBezTo>
                <a:close/>
              </a:path>
              <a:path w="3176806" h="3375132" stroke="0" extrusionOk="0">
                <a:moveTo>
                  <a:pt x="253412" y="2592543"/>
                </a:moveTo>
                <a:cubicBezTo>
                  <a:pt x="640421" y="3310877"/>
                  <a:pt x="1508429" y="3694197"/>
                  <a:pt x="2253659" y="3261088"/>
                </a:cubicBezTo>
                <a:cubicBezTo>
                  <a:pt x="2987732" y="3002992"/>
                  <a:pt x="3404468" y="2009090"/>
                  <a:pt x="3093193" y="1355580"/>
                </a:cubicBezTo>
                <a:cubicBezTo>
                  <a:pt x="2978523" y="942417"/>
                  <a:pt x="2510831" y="570642"/>
                  <a:pt x="2078051" y="287293"/>
                </a:cubicBezTo>
                <a:cubicBezTo>
                  <a:pt x="1847081" y="113756"/>
                  <a:pt x="1426686" y="-3923"/>
                  <a:pt x="1132227" y="1544"/>
                </a:cubicBezTo>
                <a:cubicBezTo>
                  <a:pt x="908238" y="-7025"/>
                  <a:pt x="728170" y="79314"/>
                  <a:pt x="546865" y="258796"/>
                </a:cubicBezTo>
                <a:cubicBezTo>
                  <a:pt x="442024" y="357580"/>
                  <a:pt x="311883" y="458197"/>
                  <a:pt x="241860" y="590758"/>
                </a:cubicBezTo>
                <a:cubicBezTo>
                  <a:pt x="31444" y="941547"/>
                  <a:pt x="-86581" y="1485015"/>
                  <a:pt x="13106" y="1857759"/>
                </a:cubicBezTo>
                <a:cubicBezTo>
                  <a:pt x="35421" y="2116603"/>
                  <a:pt x="123736" y="2411192"/>
                  <a:pt x="253412" y="2593312"/>
                </a:cubicBezTo>
                <a:cubicBezTo>
                  <a:pt x="253348" y="2593071"/>
                  <a:pt x="253374" y="2592908"/>
                  <a:pt x="253412" y="2592543"/>
                </a:cubicBezTo>
                <a:close/>
              </a:path>
            </a:pathLst>
          </a:custGeom>
          <a:blipFill>
            <a:blip r:embed="rId4"/>
            <a:srcRect/>
            <a:stretch>
              <a:fillRect l="-12552" r="-47834"/>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pic>
        <p:nvPicPr>
          <p:cNvPr id="79" name="!!locatie">
            <a:extLst>
              <a:ext uri="{FF2B5EF4-FFF2-40B4-BE49-F238E27FC236}">
                <a16:creationId xmlns:a16="http://schemas.microsoft.com/office/drawing/2014/main" id="{41855610-8C51-D043-D3BB-D11AD64D7FB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573385" y="5111008"/>
            <a:ext cx="373319" cy="512617"/>
          </a:xfrm>
          <a:prstGeom prst="rect">
            <a:avLst/>
          </a:prstGeom>
          <a:effectLst>
            <a:outerShdw blurRad="50800" dist="38100" dir="2700000" algn="tl" rotWithShape="0">
              <a:prstClr val="black">
                <a:alpha val="40000"/>
              </a:prstClr>
            </a:outerShdw>
          </a:effectLst>
        </p:spPr>
      </p:pic>
      <p:pic>
        <p:nvPicPr>
          <p:cNvPr id="80" name="!!website">
            <a:extLst>
              <a:ext uri="{FF2B5EF4-FFF2-40B4-BE49-F238E27FC236}">
                <a16:creationId xmlns:a16="http://schemas.microsoft.com/office/drawing/2014/main" id="{8D59B4FD-2FAE-9001-8690-642F684AA649}"/>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7439993" y="5839586"/>
            <a:ext cx="640104" cy="472156"/>
          </a:xfrm>
          <a:prstGeom prst="rect">
            <a:avLst/>
          </a:prstGeom>
          <a:effectLst>
            <a:outerShdw blurRad="50800" dist="38100" dir="2700000" algn="tl" rotWithShape="0">
              <a:prstClr val="black">
                <a:alpha val="40000"/>
              </a:prstClr>
            </a:outerShdw>
          </a:effectLst>
        </p:spPr>
      </p:pic>
      <p:sp>
        <p:nvSpPr>
          <p:cNvPr id="81" name="!!plaats">
            <a:extLst>
              <a:ext uri="{FF2B5EF4-FFF2-40B4-BE49-F238E27FC236}">
                <a16:creationId xmlns:a16="http://schemas.microsoft.com/office/drawing/2014/main" id="{44D578FC-295C-EBEA-9FF9-91C74A591152}"/>
              </a:ext>
            </a:extLst>
          </p:cNvPr>
          <p:cNvSpPr/>
          <p:nvPr/>
        </p:nvSpPr>
        <p:spPr>
          <a:xfrm>
            <a:off x="8123442" y="5213428"/>
            <a:ext cx="1034325"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0B8899"/>
                </a:solidFill>
                <a:latin typeface="+mj-lt"/>
              </a:rPr>
              <a:t>Herve</a:t>
            </a:r>
          </a:p>
        </p:txBody>
      </p:sp>
      <p:sp>
        <p:nvSpPr>
          <p:cNvPr id="82" name="!!website">
            <a:hlinkClick r:id="rId9"/>
            <a:extLst>
              <a:ext uri="{FF2B5EF4-FFF2-40B4-BE49-F238E27FC236}">
                <a16:creationId xmlns:a16="http://schemas.microsoft.com/office/drawing/2014/main" id="{9BDB34B0-972F-0F46-C75E-A3D773F17DF7}"/>
              </a:ext>
            </a:extLst>
          </p:cNvPr>
          <p:cNvSpPr/>
          <p:nvPr/>
        </p:nvSpPr>
        <p:spPr>
          <a:xfrm>
            <a:off x="8123442" y="5816421"/>
            <a:ext cx="1965896"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1400" dirty="0">
                <a:solidFill>
                  <a:srgbClr val="0B8899"/>
                </a:solidFill>
                <a:latin typeface="+mj-lt"/>
              </a:rPr>
              <a:t>Origineel overnachten</a:t>
            </a:r>
            <a:endParaRPr lang="nl-BE" sz="1400" dirty="0">
              <a:solidFill>
                <a:srgbClr val="0B8899"/>
              </a:solidFill>
              <a:latin typeface="+mj-lt"/>
            </a:endParaRPr>
          </a:p>
        </p:txBody>
      </p:sp>
      <p:grpSp>
        <p:nvGrpSpPr>
          <p:cNvPr id="83" name="Groep 82">
            <a:extLst>
              <a:ext uri="{FF2B5EF4-FFF2-40B4-BE49-F238E27FC236}">
                <a16:creationId xmlns:a16="http://schemas.microsoft.com/office/drawing/2014/main" id="{F897116D-3F86-C73C-7D5B-9FB99C8AEC1F}"/>
              </a:ext>
            </a:extLst>
          </p:cNvPr>
          <p:cNvGrpSpPr/>
          <p:nvPr/>
        </p:nvGrpSpPr>
        <p:grpSpPr>
          <a:xfrm>
            <a:off x="10420892" y="5830942"/>
            <a:ext cx="1525615" cy="785882"/>
            <a:chOff x="10420892" y="5830942"/>
            <a:chExt cx="1525615" cy="785882"/>
          </a:xfrm>
        </p:grpSpPr>
        <p:grpSp>
          <p:nvGrpSpPr>
            <p:cNvPr id="84" name="!!aanbevolendoor...">
              <a:extLst>
                <a:ext uri="{FF2B5EF4-FFF2-40B4-BE49-F238E27FC236}">
                  <a16:creationId xmlns:a16="http://schemas.microsoft.com/office/drawing/2014/main" id="{C442243C-5289-17E2-FE5F-DF2B62EB6A48}"/>
                </a:ext>
              </a:extLst>
            </p:cNvPr>
            <p:cNvGrpSpPr/>
            <p:nvPr/>
          </p:nvGrpSpPr>
          <p:grpSpPr>
            <a:xfrm>
              <a:off x="10453195" y="5862948"/>
              <a:ext cx="1066252" cy="359995"/>
              <a:chOff x="10453195" y="5862948"/>
              <a:chExt cx="1066252" cy="359995"/>
            </a:xfrm>
          </p:grpSpPr>
          <p:sp>
            <p:nvSpPr>
              <p:cNvPr id="119" name="Vrije vorm: vorm 118">
                <a:extLst>
                  <a:ext uri="{FF2B5EF4-FFF2-40B4-BE49-F238E27FC236}">
                    <a16:creationId xmlns:a16="http://schemas.microsoft.com/office/drawing/2014/main" id="{B73C811F-3D3E-8768-DF46-349ACAABDF95}"/>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0" name="Groep 119">
                <a:extLst>
                  <a:ext uri="{FF2B5EF4-FFF2-40B4-BE49-F238E27FC236}">
                    <a16:creationId xmlns:a16="http://schemas.microsoft.com/office/drawing/2014/main" id="{3B1CB079-79CF-51EB-C808-AF5DCD8B1465}"/>
                  </a:ext>
                </a:extLst>
              </p:cNvPr>
              <p:cNvGrpSpPr/>
              <p:nvPr/>
            </p:nvGrpSpPr>
            <p:grpSpPr>
              <a:xfrm>
                <a:off x="10494392" y="5904165"/>
                <a:ext cx="983631" cy="277642"/>
                <a:chOff x="10494392" y="5904165"/>
                <a:chExt cx="983631" cy="277642"/>
              </a:xfrm>
            </p:grpSpPr>
            <p:sp>
              <p:nvSpPr>
                <p:cNvPr id="121" name="Vrije vorm: vorm 120">
                  <a:extLst>
                    <a:ext uri="{FF2B5EF4-FFF2-40B4-BE49-F238E27FC236}">
                      <a16:creationId xmlns:a16="http://schemas.microsoft.com/office/drawing/2014/main" id="{E10FD445-ABA0-C7DA-AA4F-D9D90F5267FC}"/>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0B8899"/>
                </a:solidFill>
                <a:ln w="4119" cap="flat">
                  <a:noFill/>
                  <a:prstDash val="solid"/>
                  <a:miter/>
                </a:ln>
              </p:spPr>
              <p:txBody>
                <a:bodyPr rtlCol="0" anchor="ctr"/>
                <a:lstStyle/>
                <a:p>
                  <a:endParaRPr lang="nl-BE"/>
                </a:p>
              </p:txBody>
            </p:sp>
            <p:sp>
              <p:nvSpPr>
                <p:cNvPr id="122" name="Vrije vorm: vorm 121">
                  <a:extLst>
                    <a:ext uri="{FF2B5EF4-FFF2-40B4-BE49-F238E27FC236}">
                      <a16:creationId xmlns:a16="http://schemas.microsoft.com/office/drawing/2014/main" id="{4935F031-C0A3-EB7F-8252-DE4AF17D98EB}"/>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0B8899"/>
                </a:solidFill>
                <a:ln w="4119" cap="flat">
                  <a:noFill/>
                  <a:prstDash val="solid"/>
                  <a:miter/>
                </a:ln>
              </p:spPr>
              <p:txBody>
                <a:bodyPr rtlCol="0" anchor="ctr"/>
                <a:lstStyle/>
                <a:p>
                  <a:endParaRPr lang="nl-BE"/>
                </a:p>
              </p:txBody>
            </p:sp>
            <p:sp>
              <p:nvSpPr>
                <p:cNvPr id="123" name="Vrije vorm: vorm 122">
                  <a:extLst>
                    <a:ext uri="{FF2B5EF4-FFF2-40B4-BE49-F238E27FC236}">
                      <a16:creationId xmlns:a16="http://schemas.microsoft.com/office/drawing/2014/main" id="{00743BAB-7659-E4AD-85CE-D1D04AB21984}"/>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124" name="Vrije vorm: vorm 123">
                  <a:extLst>
                    <a:ext uri="{FF2B5EF4-FFF2-40B4-BE49-F238E27FC236}">
                      <a16:creationId xmlns:a16="http://schemas.microsoft.com/office/drawing/2014/main" id="{33A00400-94D4-CF0E-BAEA-437CD174D542}"/>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0B8899"/>
                </a:solidFill>
                <a:ln w="4119" cap="flat">
                  <a:noFill/>
                  <a:prstDash val="solid"/>
                  <a:miter/>
                </a:ln>
              </p:spPr>
              <p:txBody>
                <a:bodyPr rtlCol="0" anchor="ctr"/>
                <a:lstStyle/>
                <a:p>
                  <a:endParaRPr lang="nl-BE"/>
                </a:p>
              </p:txBody>
            </p:sp>
            <p:sp>
              <p:nvSpPr>
                <p:cNvPr id="125" name="Vrije vorm: vorm 124">
                  <a:extLst>
                    <a:ext uri="{FF2B5EF4-FFF2-40B4-BE49-F238E27FC236}">
                      <a16:creationId xmlns:a16="http://schemas.microsoft.com/office/drawing/2014/main" id="{B2989AD1-AD4A-47EC-8B9A-5250BDA0CE69}"/>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26" name="Vrije vorm: vorm 125">
                  <a:extLst>
                    <a:ext uri="{FF2B5EF4-FFF2-40B4-BE49-F238E27FC236}">
                      <a16:creationId xmlns:a16="http://schemas.microsoft.com/office/drawing/2014/main" id="{BBDBA831-C379-3D33-DD96-CB1BC1F77E4F}"/>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0B8899"/>
                </a:solidFill>
                <a:ln w="4119" cap="flat">
                  <a:noFill/>
                  <a:prstDash val="solid"/>
                  <a:miter/>
                </a:ln>
              </p:spPr>
              <p:txBody>
                <a:bodyPr rtlCol="0" anchor="ctr"/>
                <a:lstStyle/>
                <a:p>
                  <a:endParaRPr lang="nl-BE"/>
                </a:p>
              </p:txBody>
            </p:sp>
            <p:sp>
              <p:nvSpPr>
                <p:cNvPr id="127" name="Vrije vorm: vorm 126">
                  <a:extLst>
                    <a:ext uri="{FF2B5EF4-FFF2-40B4-BE49-F238E27FC236}">
                      <a16:creationId xmlns:a16="http://schemas.microsoft.com/office/drawing/2014/main" id="{345FEB67-AE05-944E-2DF4-EE7F31E5F056}"/>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FFEEC940-7D7B-EA83-967D-086937650E37}"/>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0B8899"/>
                </a:solidFill>
                <a:ln w="4119"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CDC07B88-A320-A1BC-554A-62DD3DE39DD0}"/>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B8899"/>
                </a:solidFill>
                <a:ln w="4119"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500ACFDC-FA7F-5EC4-062B-01B7DD9DAEFD}"/>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0B8899"/>
                </a:solidFill>
                <a:ln w="4119"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27B71AC6-40B4-408A-6CFB-4C99F996480B}"/>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0B8899"/>
                </a:solidFill>
                <a:ln w="4119"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59AE69AC-4BA2-BDBC-CCBB-9980B72C1E99}"/>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0B8899"/>
                </a:solidFill>
                <a:ln w="4119"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37F69CCD-7AEC-727B-DF31-A055B36AB059}"/>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B8899"/>
                </a:solidFill>
                <a:ln w="4119"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8B6476D9-A683-7F6D-BAF5-A588005191C7}"/>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0B8899"/>
                </a:solidFill>
                <a:ln w="4119"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776B1476-170D-5B8D-5E95-9AE2DFEDAAE2}"/>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29BD5269-46FA-B64E-C2BB-67C1208EB186}"/>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9B8976A1-6A01-0A1D-7A04-57A1DE4BF322}"/>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B8899"/>
                </a:solidFill>
                <a:ln w="4119" cap="flat">
                  <a:noFill/>
                  <a:prstDash val="solid"/>
                  <a:miter/>
                </a:ln>
              </p:spPr>
              <p:txBody>
                <a:bodyPr rtlCol="0" anchor="ctr"/>
                <a:lstStyle/>
                <a:p>
                  <a:endParaRPr lang="nl-BE"/>
                </a:p>
              </p:txBody>
            </p:sp>
          </p:grpSp>
        </p:grpSp>
        <p:grpSp>
          <p:nvGrpSpPr>
            <p:cNvPr id="85" name="!!pijlterug">
              <a:extLst>
                <a:ext uri="{FF2B5EF4-FFF2-40B4-BE49-F238E27FC236}">
                  <a16:creationId xmlns:a16="http://schemas.microsoft.com/office/drawing/2014/main" id="{09C10F18-4E6E-1918-E29B-ED6709B17DEA}"/>
                </a:ext>
              </a:extLst>
            </p:cNvPr>
            <p:cNvGrpSpPr/>
            <p:nvPr/>
          </p:nvGrpSpPr>
          <p:grpSpPr>
            <a:xfrm flipH="1">
              <a:off x="11055232" y="6050223"/>
              <a:ext cx="836061" cy="523220"/>
              <a:chOff x="5319729" y="2943256"/>
              <a:chExt cx="1553925" cy="972471"/>
            </a:xfrm>
          </p:grpSpPr>
          <p:sp>
            <p:nvSpPr>
              <p:cNvPr id="87" name="Vrije vorm: vorm 86">
                <a:extLst>
                  <a:ext uri="{FF2B5EF4-FFF2-40B4-BE49-F238E27FC236}">
                    <a16:creationId xmlns:a16="http://schemas.microsoft.com/office/drawing/2014/main" id="{52CD45B6-3983-ED7A-28AE-8F2F47001AC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8" name="Graphic 19">
                <a:extLst>
                  <a:ext uri="{FF2B5EF4-FFF2-40B4-BE49-F238E27FC236}">
                    <a16:creationId xmlns:a16="http://schemas.microsoft.com/office/drawing/2014/main" id="{0BDA687D-A097-E317-3DDD-7EE1B68814A8}"/>
                  </a:ext>
                </a:extLst>
              </p:cNvPr>
              <p:cNvGrpSpPr/>
              <p:nvPr/>
            </p:nvGrpSpPr>
            <p:grpSpPr>
              <a:xfrm>
                <a:off x="5376853" y="3000226"/>
                <a:ext cx="1439731" cy="858354"/>
                <a:chOff x="5376853" y="3000226"/>
                <a:chExt cx="1439731" cy="858354"/>
              </a:xfrm>
            </p:grpSpPr>
            <p:grpSp>
              <p:nvGrpSpPr>
                <p:cNvPr id="89" name="Graphic 19">
                  <a:extLst>
                    <a:ext uri="{FF2B5EF4-FFF2-40B4-BE49-F238E27FC236}">
                      <a16:creationId xmlns:a16="http://schemas.microsoft.com/office/drawing/2014/main" id="{A952F611-7344-3A96-9B16-0A0A1DEC3B16}"/>
                    </a:ext>
                  </a:extLst>
                </p:cNvPr>
                <p:cNvGrpSpPr/>
                <p:nvPr/>
              </p:nvGrpSpPr>
              <p:grpSpPr>
                <a:xfrm>
                  <a:off x="5378317" y="3000226"/>
                  <a:ext cx="1435193" cy="853806"/>
                  <a:chOff x="5378317" y="3000226"/>
                  <a:chExt cx="1435193" cy="853806"/>
                </a:xfrm>
              </p:grpSpPr>
              <p:sp>
                <p:nvSpPr>
                  <p:cNvPr id="101" name="Vrije vorm: vorm 100">
                    <a:extLst>
                      <a:ext uri="{FF2B5EF4-FFF2-40B4-BE49-F238E27FC236}">
                        <a16:creationId xmlns:a16="http://schemas.microsoft.com/office/drawing/2014/main" id="{58732B80-46BE-8C52-302D-1E549E16C7D2}"/>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4" name="Vrije vorm: vorm 113">
                    <a:extLst>
                      <a:ext uri="{FF2B5EF4-FFF2-40B4-BE49-F238E27FC236}">
                        <a16:creationId xmlns:a16="http://schemas.microsoft.com/office/drawing/2014/main" id="{1E6D9B76-80CD-956F-9380-217FC01FB328}"/>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5" name="Vrije vorm: vorm 114">
                    <a:extLst>
                      <a:ext uri="{FF2B5EF4-FFF2-40B4-BE49-F238E27FC236}">
                        <a16:creationId xmlns:a16="http://schemas.microsoft.com/office/drawing/2014/main" id="{8399DCC7-1326-6C25-4B30-08AE6A460BE2}"/>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6" name="Vrije vorm: vorm 115">
                    <a:extLst>
                      <a:ext uri="{FF2B5EF4-FFF2-40B4-BE49-F238E27FC236}">
                        <a16:creationId xmlns:a16="http://schemas.microsoft.com/office/drawing/2014/main" id="{6B148014-B6D9-FA80-9B94-3ECFDBA4BEC2}"/>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7" name="Vrije vorm: vorm 116">
                    <a:extLst>
                      <a:ext uri="{FF2B5EF4-FFF2-40B4-BE49-F238E27FC236}">
                        <a16:creationId xmlns:a16="http://schemas.microsoft.com/office/drawing/2014/main" id="{12072F0B-B119-2254-32FB-214AC5A0F4C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8" name="Vrije vorm: vorm 117">
                    <a:extLst>
                      <a:ext uri="{FF2B5EF4-FFF2-40B4-BE49-F238E27FC236}">
                        <a16:creationId xmlns:a16="http://schemas.microsoft.com/office/drawing/2014/main" id="{FBC950AF-99C4-0411-5CD2-1D317E802E61}"/>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98" name="Vrije vorm: vorm 97">
                  <a:extLst>
                    <a:ext uri="{FF2B5EF4-FFF2-40B4-BE49-F238E27FC236}">
                      <a16:creationId xmlns:a16="http://schemas.microsoft.com/office/drawing/2014/main" id="{5903245D-302A-58F5-7913-C301A4E21C4B}"/>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9" name="Vrije vorm: vorm 98">
                  <a:extLst>
                    <a:ext uri="{FF2B5EF4-FFF2-40B4-BE49-F238E27FC236}">
                      <a16:creationId xmlns:a16="http://schemas.microsoft.com/office/drawing/2014/main" id="{91D0C585-EF80-E404-37FF-FA480833A0E8}"/>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6" name="!!linkvorigedia">
              <a:hlinkClick r:id="" action="ppaction://hlinkshowjump?jump=nextslide"/>
              <a:extLst>
                <a:ext uri="{FF2B5EF4-FFF2-40B4-BE49-F238E27FC236}">
                  <a16:creationId xmlns:a16="http://schemas.microsoft.com/office/drawing/2014/main" id="{CC171012-CC9E-4C65-4CE1-F10A9631A738}"/>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9420655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500" fill="hold"/>
                                        <p:tgtEl>
                                          <p:spTgt spid="73"/>
                                        </p:tgtEl>
                                        <p:attrNameLst>
                                          <p:attrName>ppt_w</p:attrName>
                                        </p:attrNameLst>
                                      </p:cBhvr>
                                      <p:tavLst>
                                        <p:tav tm="0">
                                          <p:val>
                                            <p:fltVal val="0"/>
                                          </p:val>
                                        </p:tav>
                                        <p:tav tm="100000">
                                          <p:val>
                                            <p:strVal val="#ppt_w"/>
                                          </p:val>
                                        </p:tav>
                                      </p:tavLst>
                                    </p:anim>
                                    <p:anim calcmode="lin" valueType="num">
                                      <p:cBhvr>
                                        <p:cTn id="8" dur="500" fill="hold"/>
                                        <p:tgtEl>
                                          <p:spTgt spid="73"/>
                                        </p:tgtEl>
                                        <p:attrNameLst>
                                          <p:attrName>ppt_h</p:attrName>
                                        </p:attrNameLst>
                                      </p:cBhvr>
                                      <p:tavLst>
                                        <p:tav tm="0">
                                          <p:val>
                                            <p:fltVal val="0"/>
                                          </p:val>
                                        </p:tav>
                                        <p:tav tm="100000">
                                          <p:val>
                                            <p:strVal val="#ppt_h"/>
                                          </p:val>
                                        </p:tav>
                                      </p:tavLst>
                                    </p:anim>
                                    <p:animEffect transition="in" filter="fade">
                                      <p:cBhvr>
                                        <p:cTn id="9" dur="500"/>
                                        <p:tgtEl>
                                          <p:spTgt spid="7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4"/>
                                        </p:tgtEl>
                                        <p:attrNameLst>
                                          <p:attrName>style.visibility</p:attrName>
                                        </p:attrNameLst>
                                      </p:cBhvr>
                                      <p:to>
                                        <p:strVal val="visible"/>
                                      </p:to>
                                    </p:set>
                                    <p:anim calcmode="lin" valueType="num">
                                      <p:cBhvr>
                                        <p:cTn id="12" dur="500" fill="hold"/>
                                        <p:tgtEl>
                                          <p:spTgt spid="74"/>
                                        </p:tgtEl>
                                        <p:attrNameLst>
                                          <p:attrName>ppt_w</p:attrName>
                                        </p:attrNameLst>
                                      </p:cBhvr>
                                      <p:tavLst>
                                        <p:tav tm="0">
                                          <p:val>
                                            <p:fltVal val="0"/>
                                          </p:val>
                                        </p:tav>
                                        <p:tav tm="100000">
                                          <p:val>
                                            <p:strVal val="#ppt_w"/>
                                          </p:val>
                                        </p:tav>
                                      </p:tavLst>
                                    </p:anim>
                                    <p:anim calcmode="lin" valueType="num">
                                      <p:cBhvr>
                                        <p:cTn id="13" dur="500" fill="hold"/>
                                        <p:tgtEl>
                                          <p:spTgt spid="74"/>
                                        </p:tgtEl>
                                        <p:attrNameLst>
                                          <p:attrName>ppt_h</p:attrName>
                                        </p:attrNameLst>
                                      </p:cBhvr>
                                      <p:tavLst>
                                        <p:tav tm="0">
                                          <p:val>
                                            <p:fltVal val="0"/>
                                          </p:val>
                                        </p:tav>
                                        <p:tav tm="100000">
                                          <p:val>
                                            <p:strVal val="#ppt_h"/>
                                          </p:val>
                                        </p:tav>
                                      </p:tavLst>
                                    </p:anim>
                                    <p:animEffect transition="in" filter="fade">
                                      <p:cBhvr>
                                        <p:cTn id="14" dur="500"/>
                                        <p:tgtEl>
                                          <p:spTgt spid="7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77"/>
                                        </p:tgtEl>
                                        <p:attrNameLst>
                                          <p:attrName>style.visibility</p:attrName>
                                        </p:attrNameLst>
                                      </p:cBhvr>
                                      <p:to>
                                        <p:strVal val="visible"/>
                                      </p:to>
                                    </p:set>
                                    <p:anim calcmode="lin" valueType="num">
                                      <p:cBhvr>
                                        <p:cTn id="17" dur="500" fill="hold"/>
                                        <p:tgtEl>
                                          <p:spTgt spid="77"/>
                                        </p:tgtEl>
                                        <p:attrNameLst>
                                          <p:attrName>ppt_w</p:attrName>
                                        </p:attrNameLst>
                                      </p:cBhvr>
                                      <p:tavLst>
                                        <p:tav tm="0">
                                          <p:val>
                                            <p:fltVal val="0"/>
                                          </p:val>
                                        </p:tav>
                                        <p:tav tm="100000">
                                          <p:val>
                                            <p:strVal val="#ppt_w"/>
                                          </p:val>
                                        </p:tav>
                                      </p:tavLst>
                                    </p:anim>
                                    <p:anim calcmode="lin" valueType="num">
                                      <p:cBhvr>
                                        <p:cTn id="18" dur="500" fill="hold"/>
                                        <p:tgtEl>
                                          <p:spTgt spid="77"/>
                                        </p:tgtEl>
                                        <p:attrNameLst>
                                          <p:attrName>ppt_h</p:attrName>
                                        </p:attrNameLst>
                                      </p:cBhvr>
                                      <p:tavLst>
                                        <p:tav tm="0">
                                          <p:val>
                                            <p:fltVal val="0"/>
                                          </p:val>
                                        </p:tav>
                                        <p:tav tm="100000">
                                          <p:val>
                                            <p:strVal val="#ppt_h"/>
                                          </p:val>
                                        </p:tav>
                                      </p:tavLst>
                                    </p:anim>
                                    <p:animEffect transition="in" filter="fade">
                                      <p:cBhvr>
                                        <p:cTn id="19" dur="500"/>
                                        <p:tgtEl>
                                          <p:spTgt spid="77"/>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78"/>
                                        </p:tgtEl>
                                        <p:attrNameLst>
                                          <p:attrName>style.visibility</p:attrName>
                                        </p:attrNameLst>
                                      </p:cBhvr>
                                      <p:to>
                                        <p:strVal val="visible"/>
                                      </p:to>
                                    </p:set>
                                    <p:anim calcmode="lin" valueType="num">
                                      <p:cBhvr>
                                        <p:cTn id="22" dur="500" fill="hold"/>
                                        <p:tgtEl>
                                          <p:spTgt spid="78"/>
                                        </p:tgtEl>
                                        <p:attrNameLst>
                                          <p:attrName>ppt_w</p:attrName>
                                        </p:attrNameLst>
                                      </p:cBhvr>
                                      <p:tavLst>
                                        <p:tav tm="0">
                                          <p:val>
                                            <p:fltVal val="0"/>
                                          </p:val>
                                        </p:tav>
                                        <p:tav tm="100000">
                                          <p:val>
                                            <p:strVal val="#ppt_w"/>
                                          </p:val>
                                        </p:tav>
                                      </p:tavLst>
                                    </p:anim>
                                    <p:anim calcmode="lin" valueType="num">
                                      <p:cBhvr>
                                        <p:cTn id="23" dur="500" fill="hold"/>
                                        <p:tgtEl>
                                          <p:spTgt spid="78"/>
                                        </p:tgtEl>
                                        <p:attrNameLst>
                                          <p:attrName>ppt_h</p:attrName>
                                        </p:attrNameLst>
                                      </p:cBhvr>
                                      <p:tavLst>
                                        <p:tav tm="0">
                                          <p:val>
                                            <p:fltVal val="0"/>
                                          </p:val>
                                        </p:tav>
                                        <p:tav tm="100000">
                                          <p:val>
                                            <p:strVal val="#ppt_h"/>
                                          </p:val>
                                        </p:tav>
                                      </p:tavLst>
                                    </p:anim>
                                    <p:animEffect transition="in" filter="fade">
                                      <p:cBhvr>
                                        <p:cTn id="24" dur="500"/>
                                        <p:tgtEl>
                                          <p:spTgt spid="78"/>
                                        </p:tgtEl>
                                      </p:cBhvr>
                                    </p:animEffect>
                                  </p:childTnLst>
                                </p:cTn>
                              </p:par>
                              <p:par>
                                <p:cTn id="25" presetID="6" presetClass="emph" presetSubtype="0" autoRev="1" fill="hold" grpId="1" nodeType="withEffect">
                                  <p:stCondLst>
                                    <p:cond delay="400"/>
                                  </p:stCondLst>
                                  <p:childTnLst>
                                    <p:animScale>
                                      <p:cBhvr>
                                        <p:cTn id="26" dur="200" fill="hold"/>
                                        <p:tgtEl>
                                          <p:spTgt spid="73"/>
                                        </p:tgtEl>
                                      </p:cBhvr>
                                      <p:by x="105000" y="105000"/>
                                    </p:animScale>
                                  </p:childTnLst>
                                </p:cTn>
                              </p:par>
                              <p:par>
                                <p:cTn id="27" presetID="6" presetClass="emph" presetSubtype="0" autoRev="1" fill="hold" grpId="1" nodeType="withEffect">
                                  <p:stCondLst>
                                    <p:cond delay="400"/>
                                  </p:stCondLst>
                                  <p:childTnLst>
                                    <p:animScale>
                                      <p:cBhvr>
                                        <p:cTn id="28" dur="200" fill="hold"/>
                                        <p:tgtEl>
                                          <p:spTgt spid="74"/>
                                        </p:tgtEl>
                                      </p:cBhvr>
                                      <p:by x="105000" y="105000"/>
                                    </p:animScale>
                                  </p:childTnLst>
                                </p:cTn>
                              </p:par>
                              <p:par>
                                <p:cTn id="29" presetID="6" presetClass="emph" presetSubtype="0" autoRev="1" fill="hold" grpId="1" nodeType="withEffect">
                                  <p:stCondLst>
                                    <p:cond delay="400"/>
                                  </p:stCondLst>
                                  <p:childTnLst>
                                    <p:animScale>
                                      <p:cBhvr>
                                        <p:cTn id="30" dur="200" fill="hold"/>
                                        <p:tgtEl>
                                          <p:spTgt spid="77"/>
                                        </p:tgtEl>
                                      </p:cBhvr>
                                      <p:by x="105000" y="105000"/>
                                    </p:animScale>
                                  </p:childTnLst>
                                </p:cTn>
                              </p:par>
                              <p:par>
                                <p:cTn id="31" presetID="6" presetClass="emph" presetSubtype="0" autoRev="1" fill="hold" grpId="1" nodeType="withEffect">
                                  <p:stCondLst>
                                    <p:cond delay="400"/>
                                  </p:stCondLst>
                                  <p:childTnLst>
                                    <p:animScale>
                                      <p:cBhvr>
                                        <p:cTn id="32" dur="200" fill="hold"/>
                                        <p:tgtEl>
                                          <p:spTgt spid="78"/>
                                        </p:tgtEl>
                                      </p:cBhvr>
                                      <p:by x="105000" y="105000"/>
                                    </p:animScale>
                                  </p:childTnLst>
                                </p:cTn>
                              </p:par>
                            </p:childTnLst>
                          </p:cTn>
                        </p:par>
                        <p:par>
                          <p:cTn id="33" fill="hold">
                            <p:stCondLst>
                              <p:cond delay="800"/>
                            </p:stCondLst>
                            <p:childTnLst>
                              <p:par>
                                <p:cTn id="34" presetID="2" presetClass="entr" presetSubtype="2" decel="100000" fill="hold" grpId="0" nodeType="afterEffect">
                                  <p:stCondLst>
                                    <p:cond delay="0"/>
                                  </p:stCondLst>
                                  <p:childTnLst>
                                    <p:set>
                                      <p:cBhvr>
                                        <p:cTn id="35" dur="1" fill="hold">
                                          <p:stCondLst>
                                            <p:cond delay="0"/>
                                          </p:stCondLst>
                                        </p:cTn>
                                        <p:tgtEl>
                                          <p:spTgt spid="69"/>
                                        </p:tgtEl>
                                        <p:attrNameLst>
                                          <p:attrName>style.visibility</p:attrName>
                                        </p:attrNameLst>
                                      </p:cBhvr>
                                      <p:to>
                                        <p:strVal val="visible"/>
                                      </p:to>
                                    </p:set>
                                    <p:anim calcmode="lin" valueType="num">
                                      <p:cBhvr additive="base">
                                        <p:cTn id="36" dur="500" fill="hold"/>
                                        <p:tgtEl>
                                          <p:spTgt spid="69"/>
                                        </p:tgtEl>
                                        <p:attrNameLst>
                                          <p:attrName>ppt_x</p:attrName>
                                        </p:attrNameLst>
                                      </p:cBhvr>
                                      <p:tavLst>
                                        <p:tav tm="0">
                                          <p:val>
                                            <p:strVal val="1+#ppt_w/2"/>
                                          </p:val>
                                        </p:tav>
                                        <p:tav tm="100000">
                                          <p:val>
                                            <p:strVal val="#ppt_x"/>
                                          </p:val>
                                        </p:tav>
                                      </p:tavLst>
                                    </p:anim>
                                    <p:anim calcmode="lin" valueType="num">
                                      <p:cBhvr additive="base">
                                        <p:cTn id="37" dur="500" fill="hold"/>
                                        <p:tgtEl>
                                          <p:spTgt spid="69"/>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79"/>
                                        </p:tgtEl>
                                        <p:attrNameLst>
                                          <p:attrName>style.visibility</p:attrName>
                                        </p:attrNameLst>
                                      </p:cBhvr>
                                      <p:to>
                                        <p:strVal val="visible"/>
                                      </p:to>
                                    </p:set>
                                    <p:anim calcmode="lin" valueType="num">
                                      <p:cBhvr>
                                        <p:cTn id="40" dur="500" fill="hold"/>
                                        <p:tgtEl>
                                          <p:spTgt spid="79"/>
                                        </p:tgtEl>
                                        <p:attrNameLst>
                                          <p:attrName>ppt_w</p:attrName>
                                        </p:attrNameLst>
                                      </p:cBhvr>
                                      <p:tavLst>
                                        <p:tav tm="0">
                                          <p:val>
                                            <p:fltVal val="0"/>
                                          </p:val>
                                        </p:tav>
                                        <p:tav tm="100000">
                                          <p:val>
                                            <p:strVal val="#ppt_w"/>
                                          </p:val>
                                        </p:tav>
                                      </p:tavLst>
                                    </p:anim>
                                    <p:anim calcmode="lin" valueType="num">
                                      <p:cBhvr>
                                        <p:cTn id="41" dur="500" fill="hold"/>
                                        <p:tgtEl>
                                          <p:spTgt spid="79"/>
                                        </p:tgtEl>
                                        <p:attrNameLst>
                                          <p:attrName>ppt_h</p:attrName>
                                        </p:attrNameLst>
                                      </p:cBhvr>
                                      <p:tavLst>
                                        <p:tav tm="0">
                                          <p:val>
                                            <p:fltVal val="0"/>
                                          </p:val>
                                        </p:tav>
                                        <p:tav tm="100000">
                                          <p:val>
                                            <p:strVal val="#ppt_h"/>
                                          </p:val>
                                        </p:tav>
                                      </p:tavLst>
                                    </p:anim>
                                    <p:anim calcmode="lin" valueType="num">
                                      <p:cBhvr>
                                        <p:cTn id="42" dur="500" fill="hold"/>
                                        <p:tgtEl>
                                          <p:spTgt spid="79"/>
                                        </p:tgtEl>
                                        <p:attrNameLst>
                                          <p:attrName>style.rotation</p:attrName>
                                        </p:attrNameLst>
                                      </p:cBhvr>
                                      <p:tavLst>
                                        <p:tav tm="0">
                                          <p:val>
                                            <p:fltVal val="360"/>
                                          </p:val>
                                        </p:tav>
                                        <p:tav tm="100000">
                                          <p:val>
                                            <p:fltVal val="0"/>
                                          </p:val>
                                        </p:tav>
                                      </p:tavLst>
                                    </p:anim>
                                    <p:animEffect transition="in" filter="fade">
                                      <p:cBhvr>
                                        <p:cTn id="43" dur="500"/>
                                        <p:tgtEl>
                                          <p:spTgt spid="79"/>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80"/>
                                        </p:tgtEl>
                                        <p:attrNameLst>
                                          <p:attrName>style.visibility</p:attrName>
                                        </p:attrNameLst>
                                      </p:cBhvr>
                                      <p:to>
                                        <p:strVal val="visible"/>
                                      </p:to>
                                    </p:set>
                                    <p:anim calcmode="lin" valueType="num">
                                      <p:cBhvr>
                                        <p:cTn id="46" dur="500" fill="hold"/>
                                        <p:tgtEl>
                                          <p:spTgt spid="80"/>
                                        </p:tgtEl>
                                        <p:attrNameLst>
                                          <p:attrName>ppt_w</p:attrName>
                                        </p:attrNameLst>
                                      </p:cBhvr>
                                      <p:tavLst>
                                        <p:tav tm="0">
                                          <p:val>
                                            <p:fltVal val="0"/>
                                          </p:val>
                                        </p:tav>
                                        <p:tav tm="100000">
                                          <p:val>
                                            <p:strVal val="#ppt_w"/>
                                          </p:val>
                                        </p:tav>
                                      </p:tavLst>
                                    </p:anim>
                                    <p:anim calcmode="lin" valueType="num">
                                      <p:cBhvr>
                                        <p:cTn id="47" dur="500" fill="hold"/>
                                        <p:tgtEl>
                                          <p:spTgt spid="80"/>
                                        </p:tgtEl>
                                        <p:attrNameLst>
                                          <p:attrName>ppt_h</p:attrName>
                                        </p:attrNameLst>
                                      </p:cBhvr>
                                      <p:tavLst>
                                        <p:tav tm="0">
                                          <p:val>
                                            <p:fltVal val="0"/>
                                          </p:val>
                                        </p:tav>
                                        <p:tav tm="100000">
                                          <p:val>
                                            <p:strVal val="#ppt_h"/>
                                          </p:val>
                                        </p:tav>
                                      </p:tavLst>
                                    </p:anim>
                                    <p:anim calcmode="lin" valueType="num">
                                      <p:cBhvr>
                                        <p:cTn id="48" dur="500" fill="hold"/>
                                        <p:tgtEl>
                                          <p:spTgt spid="80"/>
                                        </p:tgtEl>
                                        <p:attrNameLst>
                                          <p:attrName>style.rotation</p:attrName>
                                        </p:attrNameLst>
                                      </p:cBhvr>
                                      <p:tavLst>
                                        <p:tav tm="0">
                                          <p:val>
                                            <p:fltVal val="360"/>
                                          </p:val>
                                        </p:tav>
                                        <p:tav tm="100000">
                                          <p:val>
                                            <p:fltVal val="0"/>
                                          </p:val>
                                        </p:tav>
                                      </p:tavLst>
                                    </p:anim>
                                    <p:animEffect transition="in" filter="fade">
                                      <p:cBhvr>
                                        <p:cTn id="49" dur="500"/>
                                        <p:tgtEl>
                                          <p:spTgt spid="80"/>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81"/>
                                        </p:tgtEl>
                                        <p:attrNameLst>
                                          <p:attrName>style.visibility</p:attrName>
                                        </p:attrNameLst>
                                      </p:cBhvr>
                                      <p:to>
                                        <p:strVal val="visible"/>
                                      </p:to>
                                    </p:set>
                                    <p:anim calcmode="lin" valueType="num">
                                      <p:cBhvr>
                                        <p:cTn id="52" dur="500" fill="hold"/>
                                        <p:tgtEl>
                                          <p:spTgt spid="81"/>
                                        </p:tgtEl>
                                        <p:attrNameLst>
                                          <p:attrName>ppt_w</p:attrName>
                                        </p:attrNameLst>
                                      </p:cBhvr>
                                      <p:tavLst>
                                        <p:tav tm="0">
                                          <p:val>
                                            <p:fltVal val="0"/>
                                          </p:val>
                                        </p:tav>
                                        <p:tav tm="100000">
                                          <p:val>
                                            <p:strVal val="#ppt_w"/>
                                          </p:val>
                                        </p:tav>
                                      </p:tavLst>
                                    </p:anim>
                                    <p:anim calcmode="lin" valueType="num">
                                      <p:cBhvr>
                                        <p:cTn id="53" dur="500" fill="hold"/>
                                        <p:tgtEl>
                                          <p:spTgt spid="81"/>
                                        </p:tgtEl>
                                        <p:attrNameLst>
                                          <p:attrName>ppt_h</p:attrName>
                                        </p:attrNameLst>
                                      </p:cBhvr>
                                      <p:tavLst>
                                        <p:tav tm="0">
                                          <p:val>
                                            <p:fltVal val="0"/>
                                          </p:val>
                                        </p:tav>
                                        <p:tav tm="100000">
                                          <p:val>
                                            <p:strVal val="#ppt_h"/>
                                          </p:val>
                                        </p:tav>
                                      </p:tavLst>
                                    </p:anim>
                                    <p:animEffect transition="in" filter="fade">
                                      <p:cBhvr>
                                        <p:cTn id="54" dur="500"/>
                                        <p:tgtEl>
                                          <p:spTgt spid="81"/>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82"/>
                                        </p:tgtEl>
                                        <p:attrNameLst>
                                          <p:attrName>style.visibility</p:attrName>
                                        </p:attrNameLst>
                                      </p:cBhvr>
                                      <p:to>
                                        <p:strVal val="visible"/>
                                      </p:to>
                                    </p:set>
                                    <p:anim calcmode="lin" valueType="num">
                                      <p:cBhvr>
                                        <p:cTn id="57" dur="500" fill="hold"/>
                                        <p:tgtEl>
                                          <p:spTgt spid="82"/>
                                        </p:tgtEl>
                                        <p:attrNameLst>
                                          <p:attrName>ppt_w</p:attrName>
                                        </p:attrNameLst>
                                      </p:cBhvr>
                                      <p:tavLst>
                                        <p:tav tm="0">
                                          <p:val>
                                            <p:fltVal val="0"/>
                                          </p:val>
                                        </p:tav>
                                        <p:tav tm="100000">
                                          <p:val>
                                            <p:strVal val="#ppt_w"/>
                                          </p:val>
                                        </p:tav>
                                      </p:tavLst>
                                    </p:anim>
                                    <p:anim calcmode="lin" valueType="num">
                                      <p:cBhvr>
                                        <p:cTn id="58" dur="500" fill="hold"/>
                                        <p:tgtEl>
                                          <p:spTgt spid="82"/>
                                        </p:tgtEl>
                                        <p:attrNameLst>
                                          <p:attrName>ppt_h</p:attrName>
                                        </p:attrNameLst>
                                      </p:cBhvr>
                                      <p:tavLst>
                                        <p:tav tm="0">
                                          <p:val>
                                            <p:fltVal val="0"/>
                                          </p:val>
                                        </p:tav>
                                        <p:tav tm="100000">
                                          <p:val>
                                            <p:strVal val="#ppt_h"/>
                                          </p:val>
                                        </p:tav>
                                      </p:tavLst>
                                    </p:anim>
                                    <p:animEffect transition="in" filter="fade">
                                      <p:cBhvr>
                                        <p:cTn id="59"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3" grpId="0" animBg="1"/>
      <p:bldP spid="73" grpId="1" animBg="1"/>
      <p:bldP spid="74" grpId="0" animBg="1"/>
      <p:bldP spid="74" grpId="1" animBg="1"/>
      <p:bldP spid="77" grpId="0" animBg="1"/>
      <p:bldP spid="77" grpId="1" animBg="1"/>
      <p:bldP spid="78" grpId="0" animBg="1"/>
      <p:bldP spid="78" grpId="1" animBg="1"/>
      <p:bldP spid="81" grpId="0"/>
      <p:bldP spid="82" grpId="0"/>
    </p:bldLst>
  </p:timing>
</p:sld>
</file>

<file path=ppt/slides/slide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8" name="!!BG_achter">
            <a:extLst>
              <a:ext uri="{FF2B5EF4-FFF2-40B4-BE49-F238E27FC236}">
                <a16:creationId xmlns:a16="http://schemas.microsoft.com/office/drawing/2014/main" id="{C61F09CA-355A-4BE8-8197-B9A963E17829}"/>
              </a:ext>
            </a:extLst>
          </p:cNvPr>
          <p:cNvSpPr>
            <a:spLocks/>
          </p:cNvSpPr>
          <p:nvPr/>
        </p:nvSpPr>
        <p:spPr>
          <a:xfrm>
            <a:off x="205946" y="197708"/>
            <a:ext cx="11780108" cy="6462584"/>
          </a:xfrm>
          <a:prstGeom prst="rect">
            <a:avLst/>
          </a:prstGeom>
          <a:solidFill>
            <a:srgbClr val="B9E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61" name="!!golvendevormlinks1">
            <a:extLst>
              <a:ext uri="{FF2B5EF4-FFF2-40B4-BE49-F238E27FC236}">
                <a16:creationId xmlns:a16="http://schemas.microsoft.com/office/drawing/2014/main" id="{6BFC7CE1-A0EB-DB7A-80F4-C095E015DC46}"/>
              </a:ext>
            </a:extLst>
          </p:cNvPr>
          <p:cNvSpPr>
            <a:spLocks/>
          </p:cNvSpPr>
          <p:nvPr/>
        </p:nvSpPr>
        <p:spPr>
          <a:xfrm>
            <a:off x="5933940" y="197706"/>
            <a:ext cx="605211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2F6F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nl-BE"/>
          </a:p>
        </p:txBody>
      </p:sp>
      <p:sp>
        <p:nvSpPr>
          <p:cNvPr id="62" name="!!golvendevormlinks2">
            <a:extLst>
              <a:ext uri="{FF2B5EF4-FFF2-40B4-BE49-F238E27FC236}">
                <a16:creationId xmlns:a16="http://schemas.microsoft.com/office/drawing/2014/main" id="{3C4BDE6A-AA9B-6A91-D194-4930CB0FE670}"/>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endParaRPr lang="nl-BE"/>
          </a:p>
        </p:txBody>
      </p:sp>
      <p:sp>
        <p:nvSpPr>
          <p:cNvPr id="100" name="!!polopicknick">
            <a:extLst>
              <a:ext uri="{FF2B5EF4-FFF2-40B4-BE49-F238E27FC236}">
                <a16:creationId xmlns:a16="http://schemas.microsoft.com/office/drawing/2014/main" id="{74F96E11-F20E-EF26-6411-0CE49033E7FE}"/>
              </a:ext>
            </a:extLst>
          </p:cNvPr>
          <p:cNvSpPr/>
          <p:nvPr/>
        </p:nvSpPr>
        <p:spPr>
          <a:xfrm>
            <a:off x="7176961" y="4699099"/>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NL" sz="2400" dirty="0">
                <a:solidFill>
                  <a:srgbClr val="0D9FB3"/>
                </a:solidFill>
                <a:latin typeface="Montserrat ExtraBold" panose="00000900000000000000" pitchFamily="2" charset="0"/>
              </a:rPr>
              <a:t>W</a:t>
            </a:r>
            <a:r>
              <a:rPr lang="nl-BE" sz="2400" dirty="0" err="1">
                <a:solidFill>
                  <a:srgbClr val="0D9FB3"/>
                </a:solidFill>
                <a:latin typeface="Montserrat ExtraBold" panose="00000900000000000000" pitchFamily="2" charset="0"/>
              </a:rPr>
              <a:t>aarom</a:t>
            </a:r>
            <a:r>
              <a:rPr lang="nl-BE" sz="2400" dirty="0">
                <a:solidFill>
                  <a:srgbClr val="0D9FB3"/>
                </a:solidFill>
                <a:latin typeface="Montserrat ExtraBold" panose="00000900000000000000" pitchFamily="2" charset="0"/>
              </a:rPr>
              <a:t>?</a:t>
            </a:r>
          </a:p>
        </p:txBody>
      </p:sp>
      <p:sp>
        <p:nvSpPr>
          <p:cNvPr id="101" name="!!waaromtekst">
            <a:extLst>
              <a:ext uri="{FF2B5EF4-FFF2-40B4-BE49-F238E27FC236}">
                <a16:creationId xmlns:a16="http://schemas.microsoft.com/office/drawing/2014/main" id="{202D8FE3-E25D-299A-AEB5-2620A9329E65}"/>
              </a:ext>
            </a:extLst>
          </p:cNvPr>
          <p:cNvSpPr/>
          <p:nvPr/>
        </p:nvSpPr>
        <p:spPr>
          <a:xfrm>
            <a:off x="7214097" y="5199672"/>
            <a:ext cx="4168630"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i="1" dirty="0">
                <a:solidFill>
                  <a:srgbClr val="0B8899"/>
                </a:solidFill>
              </a:rPr>
              <a:t>Cosy, gezellig en 'in </a:t>
            </a:r>
            <a:r>
              <a:rPr lang="nl-BE" sz="1400" i="1" dirty="0" err="1">
                <a:solidFill>
                  <a:srgbClr val="0B8899"/>
                </a:solidFill>
              </a:rPr>
              <a:t>the</a:t>
            </a:r>
            <a:r>
              <a:rPr lang="nl-BE" sz="1400" i="1" dirty="0">
                <a:solidFill>
                  <a:srgbClr val="0B8899"/>
                </a:solidFill>
              </a:rPr>
              <a:t> </a:t>
            </a:r>
            <a:r>
              <a:rPr lang="nl-BE" sz="1400" i="1" dirty="0" err="1">
                <a:solidFill>
                  <a:srgbClr val="0B8899"/>
                </a:solidFill>
              </a:rPr>
              <a:t>middle</a:t>
            </a:r>
            <a:r>
              <a:rPr lang="nl-BE" sz="1400" i="1" dirty="0">
                <a:solidFill>
                  <a:srgbClr val="0B8899"/>
                </a:solidFill>
              </a:rPr>
              <a:t> of </a:t>
            </a:r>
            <a:r>
              <a:rPr lang="nl-BE" sz="1400" i="1" dirty="0" err="1">
                <a:solidFill>
                  <a:srgbClr val="0B8899"/>
                </a:solidFill>
              </a:rPr>
              <a:t>nowhere</a:t>
            </a:r>
            <a:r>
              <a:rPr lang="nl-BE" sz="1400" i="1" dirty="0">
                <a:solidFill>
                  <a:srgbClr val="0B8899"/>
                </a:solidFill>
              </a:rPr>
              <a:t>'.</a:t>
            </a:r>
          </a:p>
          <a:p>
            <a:r>
              <a:rPr lang="nl-BE" sz="1400" i="1" dirty="0">
                <a:solidFill>
                  <a:srgbClr val="0B8899"/>
                </a:solidFill>
              </a:rPr>
              <a:t>Hoe uniek wil je het hebben?</a:t>
            </a:r>
          </a:p>
        </p:txBody>
      </p:sp>
      <p:grpSp>
        <p:nvGrpSpPr>
          <p:cNvPr id="102" name="!!link_vorigedia">
            <a:extLst>
              <a:ext uri="{FF2B5EF4-FFF2-40B4-BE49-F238E27FC236}">
                <a16:creationId xmlns:a16="http://schemas.microsoft.com/office/drawing/2014/main" id="{77A934EC-94CE-10DB-798A-5E2DFBA53127}"/>
              </a:ext>
            </a:extLst>
          </p:cNvPr>
          <p:cNvGrpSpPr/>
          <p:nvPr/>
        </p:nvGrpSpPr>
        <p:grpSpPr>
          <a:xfrm>
            <a:off x="339796" y="5971556"/>
            <a:ext cx="972650" cy="608698"/>
            <a:chOff x="5264513" y="3352232"/>
            <a:chExt cx="972650" cy="608698"/>
          </a:xfrm>
        </p:grpSpPr>
        <p:grpSp>
          <p:nvGrpSpPr>
            <p:cNvPr id="103" name="!!pijlterug">
              <a:extLst>
                <a:ext uri="{FF2B5EF4-FFF2-40B4-BE49-F238E27FC236}">
                  <a16:creationId xmlns:a16="http://schemas.microsoft.com/office/drawing/2014/main" id="{8DE7A967-31B7-8A39-FC77-6D87936FE06E}"/>
                </a:ext>
              </a:extLst>
            </p:cNvPr>
            <p:cNvGrpSpPr/>
            <p:nvPr/>
          </p:nvGrpSpPr>
          <p:grpSpPr>
            <a:xfrm>
              <a:off x="5319729" y="3392507"/>
              <a:ext cx="836061" cy="523220"/>
              <a:chOff x="5319729" y="2943256"/>
              <a:chExt cx="1553925" cy="972471"/>
            </a:xfrm>
          </p:grpSpPr>
          <p:sp>
            <p:nvSpPr>
              <p:cNvPr id="105" name="Vrije vorm: vorm 104">
                <a:extLst>
                  <a:ext uri="{FF2B5EF4-FFF2-40B4-BE49-F238E27FC236}">
                    <a16:creationId xmlns:a16="http://schemas.microsoft.com/office/drawing/2014/main" id="{1401CE17-B39B-4DBC-1B9A-D784303239F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dirty="0"/>
              </a:p>
            </p:txBody>
          </p:sp>
          <p:grpSp>
            <p:nvGrpSpPr>
              <p:cNvPr id="106" name="Graphic 19">
                <a:extLst>
                  <a:ext uri="{FF2B5EF4-FFF2-40B4-BE49-F238E27FC236}">
                    <a16:creationId xmlns:a16="http://schemas.microsoft.com/office/drawing/2014/main" id="{F6B41136-241E-2408-FA86-0491F92B98C6}"/>
                  </a:ext>
                </a:extLst>
              </p:cNvPr>
              <p:cNvGrpSpPr/>
              <p:nvPr/>
            </p:nvGrpSpPr>
            <p:grpSpPr>
              <a:xfrm>
                <a:off x="5376853" y="3000226"/>
                <a:ext cx="1439731" cy="858354"/>
                <a:chOff x="5376853" y="3000226"/>
                <a:chExt cx="1439731" cy="858354"/>
              </a:xfrm>
            </p:grpSpPr>
            <p:grpSp>
              <p:nvGrpSpPr>
                <p:cNvPr id="107" name="Graphic 19">
                  <a:extLst>
                    <a:ext uri="{FF2B5EF4-FFF2-40B4-BE49-F238E27FC236}">
                      <a16:creationId xmlns:a16="http://schemas.microsoft.com/office/drawing/2014/main" id="{C990F860-FF2A-B431-555B-C652631C3D6C}"/>
                    </a:ext>
                  </a:extLst>
                </p:cNvPr>
                <p:cNvGrpSpPr/>
                <p:nvPr/>
              </p:nvGrpSpPr>
              <p:grpSpPr>
                <a:xfrm>
                  <a:off x="5378317" y="3000226"/>
                  <a:ext cx="1435193" cy="853806"/>
                  <a:chOff x="5378317" y="3000226"/>
                  <a:chExt cx="1435193" cy="853806"/>
                </a:xfrm>
              </p:grpSpPr>
              <p:sp>
                <p:nvSpPr>
                  <p:cNvPr id="110" name="Vrije vorm: vorm 109">
                    <a:extLst>
                      <a:ext uri="{FF2B5EF4-FFF2-40B4-BE49-F238E27FC236}">
                        <a16:creationId xmlns:a16="http://schemas.microsoft.com/office/drawing/2014/main" id="{75019E91-2D58-62A0-5434-1E4B5AC2EDF5}"/>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B8899"/>
                  </a:solidFill>
                  <a:ln w="9525"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6623D60F-EBD5-CCAE-0362-105CCD515C42}"/>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endParaRPr lang="nl-BE" dirty="0"/>
                  </a:p>
                </p:txBody>
              </p:sp>
              <p:sp>
                <p:nvSpPr>
                  <p:cNvPr id="112" name="Vrije vorm: vorm 111">
                    <a:extLst>
                      <a:ext uri="{FF2B5EF4-FFF2-40B4-BE49-F238E27FC236}">
                        <a16:creationId xmlns:a16="http://schemas.microsoft.com/office/drawing/2014/main" id="{26E8C823-0268-D104-080A-28CAE32C1CF9}"/>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7AB647A3-648D-A36D-D121-0F8B20BABFE7}"/>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4" name="Vrije vorm: vorm 113">
                    <a:extLst>
                      <a:ext uri="{FF2B5EF4-FFF2-40B4-BE49-F238E27FC236}">
                        <a16:creationId xmlns:a16="http://schemas.microsoft.com/office/drawing/2014/main" id="{CC99B80C-7375-8ED5-ADF2-ECC44B9CD5CB}"/>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endParaRPr lang="nl-BE"/>
                  </a:p>
                </p:txBody>
              </p:sp>
              <p:sp>
                <p:nvSpPr>
                  <p:cNvPr id="115" name="Vrije vorm: vorm 114">
                    <a:extLst>
                      <a:ext uri="{FF2B5EF4-FFF2-40B4-BE49-F238E27FC236}">
                        <a16:creationId xmlns:a16="http://schemas.microsoft.com/office/drawing/2014/main" id="{27E36DCD-5F9F-DF9A-7BA5-B61BB79E3B99}"/>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endParaRPr lang="nl-BE"/>
                  </a:p>
                </p:txBody>
              </p:sp>
            </p:grpSp>
            <p:sp>
              <p:nvSpPr>
                <p:cNvPr id="108" name="Vrije vorm: vorm 107">
                  <a:extLst>
                    <a:ext uri="{FF2B5EF4-FFF2-40B4-BE49-F238E27FC236}">
                      <a16:creationId xmlns:a16="http://schemas.microsoft.com/office/drawing/2014/main" id="{6D4BD24B-F079-D5D4-EF3B-EF1491199390}"/>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041C6FDC-368A-23FF-1DDC-147244D2DB12}"/>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grpSp>
        <p:sp>
          <p:nvSpPr>
            <p:cNvPr id="104" name="!!linkvorigedia">
              <a:hlinkClick r:id="rId2" action="ppaction://hlinksldjump"/>
              <a:extLst>
                <a:ext uri="{FF2B5EF4-FFF2-40B4-BE49-F238E27FC236}">
                  <a16:creationId xmlns:a16="http://schemas.microsoft.com/office/drawing/2014/main" id="{6F23D9CF-D6A0-654A-5196-D54E341F5C86}"/>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
        <p:nvSpPr>
          <p:cNvPr id="116" name="!!cirkelpolopicknick">
            <a:extLst>
              <a:ext uri="{FF2B5EF4-FFF2-40B4-BE49-F238E27FC236}">
                <a16:creationId xmlns:a16="http://schemas.microsoft.com/office/drawing/2014/main" id="{50FE5F05-745A-CF77-1A15-1EB50B623C54}"/>
              </a:ext>
            </a:extLst>
          </p:cNvPr>
          <p:cNvSpPr/>
          <p:nvPr/>
        </p:nvSpPr>
        <p:spPr>
          <a:xfrm>
            <a:off x="-132500" y="0"/>
            <a:ext cx="4931138" cy="4916194"/>
          </a:xfrm>
          <a:custGeom>
            <a:avLst/>
            <a:gdLst>
              <a:gd name="connsiteX0" fmla="*/ 2925825 w 4931138"/>
              <a:gd name="connsiteY0" fmla="*/ 4883413 h 4916194"/>
              <a:gd name="connsiteX1" fmla="*/ 4836580 w 4931138"/>
              <a:gd name="connsiteY1" fmla="*/ 3187501 h 4916194"/>
              <a:gd name="connsiteX2" fmla="*/ 4269753 w 4931138"/>
              <a:gd name="connsiteY2" fmla="*/ 805914 h 4916194"/>
              <a:gd name="connsiteX3" fmla="*/ 1606273 w 4931138"/>
              <a:gd name="connsiteY3" fmla="*/ 100425 h 4916194"/>
              <a:gd name="connsiteX4" fmla="*/ 135876 w 4931138"/>
              <a:gd name="connsiteY4" fmla="*/ 1259983 h 4916194"/>
              <a:gd name="connsiteX5" fmla="*/ 312627 w 4931138"/>
              <a:gd name="connsiteY5" fmla="*/ 3528818 h 4916194"/>
              <a:gd name="connsiteX6" fmla="*/ 2589079 w 4931138"/>
              <a:gd name="connsiteY6" fmla="*/ 4915411 h 4916194"/>
              <a:gd name="connsiteX7" fmla="*/ 2925825 w 4931138"/>
              <a:gd name="connsiteY7" fmla="*/ 4881889 h 4916194"/>
              <a:gd name="connsiteX8" fmla="*/ 2925825 w 4931138"/>
              <a:gd name="connsiteY8" fmla="*/ 4883413 h 491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1138" h="4916194" fill="none" extrusionOk="0">
                <a:moveTo>
                  <a:pt x="2925825" y="4883413"/>
                </a:moveTo>
                <a:cubicBezTo>
                  <a:pt x="3750044" y="4889217"/>
                  <a:pt x="4527827" y="4135245"/>
                  <a:pt x="4836580" y="3187501"/>
                </a:cubicBezTo>
                <a:cubicBezTo>
                  <a:pt x="5076364" y="2374071"/>
                  <a:pt x="4914002" y="1458886"/>
                  <a:pt x="4269753" y="805914"/>
                </a:cubicBezTo>
                <a:cubicBezTo>
                  <a:pt x="3491955" y="393"/>
                  <a:pt x="2575441" y="-122400"/>
                  <a:pt x="1606273" y="100425"/>
                </a:cubicBezTo>
                <a:cubicBezTo>
                  <a:pt x="923018" y="250922"/>
                  <a:pt x="454221" y="632712"/>
                  <a:pt x="135876" y="1259983"/>
                </a:cubicBezTo>
                <a:cubicBezTo>
                  <a:pt x="-133574" y="1938171"/>
                  <a:pt x="-54600" y="2885720"/>
                  <a:pt x="312627" y="3528818"/>
                </a:cubicBezTo>
                <a:cubicBezTo>
                  <a:pt x="722680" y="4330823"/>
                  <a:pt x="1665672" y="5018983"/>
                  <a:pt x="2589079" y="4915411"/>
                </a:cubicBezTo>
                <a:cubicBezTo>
                  <a:pt x="2710101" y="4908076"/>
                  <a:pt x="2819338" y="4906934"/>
                  <a:pt x="2925825" y="4881889"/>
                </a:cubicBezTo>
                <a:cubicBezTo>
                  <a:pt x="2925937" y="4882599"/>
                  <a:pt x="2925807" y="4883238"/>
                  <a:pt x="2925825" y="4883413"/>
                </a:cubicBezTo>
                <a:close/>
              </a:path>
              <a:path w="4931138" h="4916194" stroke="0" extrusionOk="0">
                <a:moveTo>
                  <a:pt x="2925825" y="4883413"/>
                </a:moveTo>
                <a:cubicBezTo>
                  <a:pt x="3718161" y="4578535"/>
                  <a:pt x="4703954" y="4052281"/>
                  <a:pt x="4836580" y="3187501"/>
                </a:cubicBezTo>
                <a:cubicBezTo>
                  <a:pt x="5085255" y="2412481"/>
                  <a:pt x="4941660" y="1488748"/>
                  <a:pt x="4269753" y="805914"/>
                </a:cubicBezTo>
                <a:cubicBezTo>
                  <a:pt x="3696920" y="-40415"/>
                  <a:pt x="2446282" y="-91937"/>
                  <a:pt x="1606273" y="100425"/>
                </a:cubicBezTo>
                <a:cubicBezTo>
                  <a:pt x="961698" y="171591"/>
                  <a:pt x="390743" y="650987"/>
                  <a:pt x="135876" y="1259983"/>
                </a:cubicBezTo>
                <a:cubicBezTo>
                  <a:pt x="-96535" y="1958616"/>
                  <a:pt x="88139" y="2889267"/>
                  <a:pt x="312627" y="3528818"/>
                </a:cubicBezTo>
                <a:cubicBezTo>
                  <a:pt x="721652" y="4324976"/>
                  <a:pt x="1635066" y="4883322"/>
                  <a:pt x="2589079" y="4915411"/>
                </a:cubicBezTo>
                <a:cubicBezTo>
                  <a:pt x="2686269" y="4919324"/>
                  <a:pt x="2823782" y="4921743"/>
                  <a:pt x="2925825" y="4881889"/>
                </a:cubicBezTo>
                <a:cubicBezTo>
                  <a:pt x="2925880" y="4882561"/>
                  <a:pt x="2925855" y="4883091"/>
                  <a:pt x="2925825" y="4883413"/>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dirty="0"/>
          </a:p>
        </p:txBody>
      </p:sp>
      <p:sp>
        <p:nvSpPr>
          <p:cNvPr id="117" name="!!foto_polopicknick">
            <a:extLst>
              <a:ext uri="{FF2B5EF4-FFF2-40B4-BE49-F238E27FC236}">
                <a16:creationId xmlns:a16="http://schemas.microsoft.com/office/drawing/2014/main" id="{265A7CE6-4A56-51C4-52C5-AA42A160CF91}"/>
              </a:ext>
            </a:extLst>
          </p:cNvPr>
          <p:cNvSpPr/>
          <p:nvPr/>
        </p:nvSpPr>
        <p:spPr>
          <a:xfrm>
            <a:off x="-54974" y="77288"/>
            <a:ext cx="4776088" cy="4761616"/>
          </a:xfrm>
          <a:custGeom>
            <a:avLst/>
            <a:gdLst>
              <a:gd name="connsiteX0" fmla="*/ 2833828 w 4776088"/>
              <a:gd name="connsiteY0" fmla="*/ 4729866 h 4761616"/>
              <a:gd name="connsiteX1" fmla="*/ 4684503 w 4776088"/>
              <a:gd name="connsiteY1" fmla="*/ 3087278 h 4761616"/>
              <a:gd name="connsiteX2" fmla="*/ 4135499 w 4776088"/>
              <a:gd name="connsiteY2" fmla="*/ 780574 h 4761616"/>
              <a:gd name="connsiteX3" fmla="*/ 1555767 w 4776088"/>
              <a:gd name="connsiteY3" fmla="*/ 97267 h 4761616"/>
              <a:gd name="connsiteX4" fmla="*/ 131604 w 4776088"/>
              <a:gd name="connsiteY4" fmla="*/ 1220366 h 4761616"/>
              <a:gd name="connsiteX5" fmla="*/ 302797 w 4776088"/>
              <a:gd name="connsiteY5" fmla="*/ 3417862 h 4761616"/>
              <a:gd name="connsiteX6" fmla="*/ 2507670 w 4776088"/>
              <a:gd name="connsiteY6" fmla="*/ 4760857 h 4761616"/>
              <a:gd name="connsiteX7" fmla="*/ 2833828 w 4776088"/>
              <a:gd name="connsiteY7" fmla="*/ 4728389 h 4761616"/>
              <a:gd name="connsiteX8" fmla="*/ 2833828 w 4776088"/>
              <a:gd name="connsiteY8" fmla="*/ 4729866 h 476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76088" h="4761616" fill="none" extrusionOk="0">
                <a:moveTo>
                  <a:pt x="2833828" y="4729866"/>
                </a:moveTo>
                <a:cubicBezTo>
                  <a:pt x="3639559" y="4715565"/>
                  <a:pt x="4427014" y="3932331"/>
                  <a:pt x="4684503" y="3087278"/>
                </a:cubicBezTo>
                <a:cubicBezTo>
                  <a:pt x="4848105" y="2375803"/>
                  <a:pt x="4756223" y="1412326"/>
                  <a:pt x="4135499" y="780574"/>
                </a:cubicBezTo>
                <a:cubicBezTo>
                  <a:pt x="3434723" y="20669"/>
                  <a:pt x="2515100" y="-53494"/>
                  <a:pt x="1555767" y="97267"/>
                </a:cubicBezTo>
                <a:cubicBezTo>
                  <a:pt x="883679" y="240495"/>
                  <a:pt x="477958" y="620239"/>
                  <a:pt x="131604" y="1220366"/>
                </a:cubicBezTo>
                <a:cubicBezTo>
                  <a:pt x="-161836" y="1844500"/>
                  <a:pt x="-38208" y="2792209"/>
                  <a:pt x="302797" y="3417862"/>
                </a:cubicBezTo>
                <a:cubicBezTo>
                  <a:pt x="709744" y="4129520"/>
                  <a:pt x="1606588" y="4837897"/>
                  <a:pt x="2507670" y="4760857"/>
                </a:cubicBezTo>
                <a:cubicBezTo>
                  <a:pt x="2622905" y="4754782"/>
                  <a:pt x="2729973" y="4751857"/>
                  <a:pt x="2833828" y="4728389"/>
                </a:cubicBezTo>
                <a:cubicBezTo>
                  <a:pt x="2833904" y="4728907"/>
                  <a:pt x="2833834" y="4729575"/>
                  <a:pt x="2833828" y="4729866"/>
                </a:cubicBezTo>
                <a:close/>
              </a:path>
              <a:path w="4776088" h="4761616" stroke="0" extrusionOk="0">
                <a:moveTo>
                  <a:pt x="2833828" y="4729866"/>
                </a:moveTo>
                <a:cubicBezTo>
                  <a:pt x="3609659" y="4448459"/>
                  <a:pt x="4562248" y="3925210"/>
                  <a:pt x="4684503" y="3087278"/>
                </a:cubicBezTo>
                <a:cubicBezTo>
                  <a:pt x="4929920" y="2452011"/>
                  <a:pt x="4775389" y="1437290"/>
                  <a:pt x="4135499" y="780574"/>
                </a:cubicBezTo>
                <a:cubicBezTo>
                  <a:pt x="3581392" y="-39695"/>
                  <a:pt x="2389343" y="-97154"/>
                  <a:pt x="1555767" y="97267"/>
                </a:cubicBezTo>
                <a:cubicBezTo>
                  <a:pt x="930609" y="153660"/>
                  <a:pt x="375427" y="624516"/>
                  <a:pt x="131604" y="1220366"/>
                </a:cubicBezTo>
                <a:cubicBezTo>
                  <a:pt x="-57648" y="1905705"/>
                  <a:pt x="42535" y="2789905"/>
                  <a:pt x="302797" y="3417862"/>
                </a:cubicBezTo>
                <a:cubicBezTo>
                  <a:pt x="697829" y="4198253"/>
                  <a:pt x="1582464" y="4721139"/>
                  <a:pt x="2507670" y="4760857"/>
                </a:cubicBezTo>
                <a:cubicBezTo>
                  <a:pt x="2599781" y="4765553"/>
                  <a:pt x="2732980" y="4762599"/>
                  <a:pt x="2833828" y="4728389"/>
                </a:cubicBezTo>
                <a:cubicBezTo>
                  <a:pt x="2833720" y="4728780"/>
                  <a:pt x="2833867" y="4729411"/>
                  <a:pt x="2833828" y="4729866"/>
                </a:cubicBezTo>
                <a:close/>
              </a:path>
            </a:pathLst>
          </a:custGeom>
          <a:blipFill dpi="0" rotWithShape="1">
            <a:blip r:embed="rId3"/>
            <a:srcRect/>
            <a:stretch>
              <a:fillRect l="-9294" r="-41210"/>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endParaRPr lang="nl-BE"/>
          </a:p>
        </p:txBody>
      </p:sp>
      <p:sp>
        <p:nvSpPr>
          <p:cNvPr id="118" name="!!foto2_elemnt">
            <a:extLst>
              <a:ext uri="{FF2B5EF4-FFF2-40B4-BE49-F238E27FC236}">
                <a16:creationId xmlns:a16="http://schemas.microsoft.com/office/drawing/2014/main" id="{FD13FDD5-5AA6-585B-38C7-AEDE301356FA}"/>
              </a:ext>
            </a:extLst>
          </p:cNvPr>
          <p:cNvSpPr/>
          <p:nvPr/>
        </p:nvSpPr>
        <p:spPr>
          <a:xfrm>
            <a:off x="3949836" y="4032226"/>
            <a:ext cx="2236758" cy="2327008"/>
          </a:xfrm>
          <a:custGeom>
            <a:avLst/>
            <a:gdLst>
              <a:gd name="connsiteX0" fmla="*/ 1102473 w 2236758"/>
              <a:gd name="connsiteY0" fmla="*/ 4216 h 2327008"/>
              <a:gd name="connsiteX1" fmla="*/ 114982 w 2236758"/>
              <a:gd name="connsiteY1" fmla="*/ 763762 h 2327008"/>
              <a:gd name="connsiteX2" fmla="*/ 16669 w 2236758"/>
              <a:gd name="connsiteY2" fmla="*/ 1470187 h 2327008"/>
              <a:gd name="connsiteX3" fmla="*/ 859069 w 2236758"/>
              <a:gd name="connsiteY3" fmla="*/ 2307828 h 2327008"/>
              <a:gd name="connsiteX4" fmla="*/ 1978965 w 2236758"/>
              <a:gd name="connsiteY4" fmla="*/ 1878502 h 2327008"/>
              <a:gd name="connsiteX5" fmla="*/ 2208494 w 2236758"/>
              <a:gd name="connsiteY5" fmla="*/ 1377424 h 2327008"/>
              <a:gd name="connsiteX6" fmla="*/ 2204927 w 2236758"/>
              <a:gd name="connsiteY6" fmla="*/ 820451 h 2327008"/>
              <a:gd name="connsiteX7" fmla="*/ 2015040 w 2236758"/>
              <a:gd name="connsiteY7" fmla="*/ 456138 h 2327008"/>
              <a:gd name="connsiteX8" fmla="*/ 1652312 w 2236758"/>
              <a:gd name="connsiteY8" fmla="*/ 117990 h 2327008"/>
              <a:gd name="connsiteX9" fmla="*/ 1165901 w 2236758"/>
              <a:gd name="connsiteY9" fmla="*/ 252 h 2327008"/>
              <a:gd name="connsiteX10" fmla="*/ 1102473 w 2236758"/>
              <a:gd name="connsiteY10" fmla="*/ 4216 h 232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6758" h="2327008" fill="none" extrusionOk="0">
                <a:moveTo>
                  <a:pt x="1102473" y="4216"/>
                </a:moveTo>
                <a:cubicBezTo>
                  <a:pt x="660672" y="35944"/>
                  <a:pt x="318653" y="312080"/>
                  <a:pt x="114982" y="763762"/>
                </a:cubicBezTo>
                <a:cubicBezTo>
                  <a:pt x="37878" y="947039"/>
                  <a:pt x="-21002" y="1213377"/>
                  <a:pt x="16669" y="1470187"/>
                </a:cubicBezTo>
                <a:cubicBezTo>
                  <a:pt x="89778" y="1874947"/>
                  <a:pt x="453584" y="2234327"/>
                  <a:pt x="859069" y="2307828"/>
                </a:cubicBezTo>
                <a:cubicBezTo>
                  <a:pt x="1233550" y="2372238"/>
                  <a:pt x="1683661" y="2243430"/>
                  <a:pt x="1978965" y="1878502"/>
                </a:cubicBezTo>
                <a:cubicBezTo>
                  <a:pt x="2093406" y="1743132"/>
                  <a:pt x="2162229" y="1559426"/>
                  <a:pt x="2208494" y="1377424"/>
                </a:cubicBezTo>
                <a:cubicBezTo>
                  <a:pt x="2229854" y="1170194"/>
                  <a:pt x="2248138" y="1007898"/>
                  <a:pt x="2204927" y="820451"/>
                </a:cubicBezTo>
                <a:cubicBezTo>
                  <a:pt x="2159107" y="685736"/>
                  <a:pt x="2075346" y="577088"/>
                  <a:pt x="2015040" y="456138"/>
                </a:cubicBezTo>
                <a:cubicBezTo>
                  <a:pt x="1946561" y="301178"/>
                  <a:pt x="1797753" y="182601"/>
                  <a:pt x="1652312" y="117990"/>
                </a:cubicBezTo>
                <a:cubicBezTo>
                  <a:pt x="1472432" y="30694"/>
                  <a:pt x="1334075" y="-465"/>
                  <a:pt x="1165901" y="252"/>
                </a:cubicBezTo>
                <a:cubicBezTo>
                  <a:pt x="1144033" y="1224"/>
                  <a:pt x="1125678" y="2751"/>
                  <a:pt x="1102473" y="4216"/>
                </a:cubicBezTo>
                <a:close/>
              </a:path>
              <a:path w="2236758" h="2327008" stroke="0" extrusionOk="0">
                <a:moveTo>
                  <a:pt x="1102473" y="4216"/>
                </a:moveTo>
                <a:cubicBezTo>
                  <a:pt x="655526" y="43935"/>
                  <a:pt x="269284" y="349831"/>
                  <a:pt x="114982" y="763762"/>
                </a:cubicBezTo>
                <a:cubicBezTo>
                  <a:pt x="1338" y="995549"/>
                  <a:pt x="5665" y="1258984"/>
                  <a:pt x="16669" y="1470187"/>
                </a:cubicBezTo>
                <a:cubicBezTo>
                  <a:pt x="111267" y="1870274"/>
                  <a:pt x="524460" y="2205649"/>
                  <a:pt x="859069" y="2307828"/>
                </a:cubicBezTo>
                <a:cubicBezTo>
                  <a:pt x="1306345" y="2357137"/>
                  <a:pt x="1676485" y="2151156"/>
                  <a:pt x="1978965" y="1878502"/>
                </a:cubicBezTo>
                <a:cubicBezTo>
                  <a:pt x="2099861" y="1730784"/>
                  <a:pt x="2184726" y="1569571"/>
                  <a:pt x="2208494" y="1377424"/>
                </a:cubicBezTo>
                <a:cubicBezTo>
                  <a:pt x="2229906" y="1192283"/>
                  <a:pt x="2251508" y="997008"/>
                  <a:pt x="2204927" y="820451"/>
                </a:cubicBezTo>
                <a:cubicBezTo>
                  <a:pt x="2168299" y="679919"/>
                  <a:pt x="2080297" y="580681"/>
                  <a:pt x="2015040" y="456138"/>
                </a:cubicBezTo>
                <a:cubicBezTo>
                  <a:pt x="1931179" y="308894"/>
                  <a:pt x="1816127" y="205831"/>
                  <a:pt x="1652312" y="117990"/>
                </a:cubicBezTo>
                <a:cubicBezTo>
                  <a:pt x="1529899" y="19071"/>
                  <a:pt x="1328456" y="6066"/>
                  <a:pt x="1165901" y="252"/>
                </a:cubicBezTo>
                <a:cubicBezTo>
                  <a:pt x="1143827" y="675"/>
                  <a:pt x="1123386" y="1985"/>
                  <a:pt x="1102473" y="4216"/>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19" name="!!foto2">
            <a:extLst>
              <a:ext uri="{FF2B5EF4-FFF2-40B4-BE49-F238E27FC236}">
                <a16:creationId xmlns:a16="http://schemas.microsoft.com/office/drawing/2014/main" id="{90A05BBB-A2AB-454A-4803-2BFA5ABE3EAA}"/>
              </a:ext>
            </a:extLst>
          </p:cNvPr>
          <p:cNvSpPr/>
          <p:nvPr/>
        </p:nvSpPr>
        <p:spPr>
          <a:xfrm>
            <a:off x="4028807" y="4114385"/>
            <a:ext cx="2078816" cy="2162690"/>
          </a:xfrm>
          <a:custGeom>
            <a:avLst/>
            <a:gdLst>
              <a:gd name="connsiteX0" fmla="*/ 1024625 w 2078816"/>
              <a:gd name="connsiteY0" fmla="*/ 3918 h 2162690"/>
              <a:gd name="connsiteX1" fmla="*/ 106862 w 2078816"/>
              <a:gd name="connsiteY1" fmla="*/ 709830 h 2162690"/>
              <a:gd name="connsiteX2" fmla="*/ 15492 w 2078816"/>
              <a:gd name="connsiteY2" fmla="*/ 1366372 h 2162690"/>
              <a:gd name="connsiteX3" fmla="*/ 798408 w 2078816"/>
              <a:gd name="connsiteY3" fmla="*/ 2144864 h 2162690"/>
              <a:gd name="connsiteX4" fmla="*/ 1839226 w 2078816"/>
              <a:gd name="connsiteY4" fmla="*/ 1745855 h 2162690"/>
              <a:gd name="connsiteX5" fmla="*/ 2052548 w 2078816"/>
              <a:gd name="connsiteY5" fmla="*/ 1280159 h 2162690"/>
              <a:gd name="connsiteX6" fmla="*/ 2049232 w 2078816"/>
              <a:gd name="connsiteY6" fmla="*/ 762516 h 2162690"/>
              <a:gd name="connsiteX7" fmla="*/ 1872754 w 2078816"/>
              <a:gd name="connsiteY7" fmla="*/ 423929 h 2162690"/>
              <a:gd name="connsiteX8" fmla="*/ 1535639 w 2078816"/>
              <a:gd name="connsiteY8" fmla="*/ 109658 h 2162690"/>
              <a:gd name="connsiteX9" fmla="*/ 1083574 w 2078816"/>
              <a:gd name="connsiteY9" fmla="*/ 234 h 2162690"/>
              <a:gd name="connsiteX10" fmla="*/ 1024625 w 2078816"/>
              <a:gd name="connsiteY10" fmla="*/ 3918 h 216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816" h="2162690" fill="none" extrusionOk="0">
                <a:moveTo>
                  <a:pt x="1024625" y="3918"/>
                </a:moveTo>
                <a:cubicBezTo>
                  <a:pt x="589517" y="3765"/>
                  <a:pt x="303022" y="276219"/>
                  <a:pt x="106862" y="709830"/>
                </a:cubicBezTo>
                <a:cubicBezTo>
                  <a:pt x="34729" y="881013"/>
                  <a:pt x="-13556" y="1106864"/>
                  <a:pt x="15492" y="1366372"/>
                </a:cubicBezTo>
                <a:cubicBezTo>
                  <a:pt x="66832" y="1684579"/>
                  <a:pt x="445341" y="2098408"/>
                  <a:pt x="798408" y="2144864"/>
                </a:cubicBezTo>
                <a:cubicBezTo>
                  <a:pt x="1149686" y="2206075"/>
                  <a:pt x="1552897" y="2095938"/>
                  <a:pt x="1839226" y="1745855"/>
                </a:cubicBezTo>
                <a:cubicBezTo>
                  <a:pt x="1945534" y="1617895"/>
                  <a:pt x="2009265" y="1449338"/>
                  <a:pt x="2052548" y="1280159"/>
                </a:cubicBezTo>
                <a:cubicBezTo>
                  <a:pt x="2068506" y="1081988"/>
                  <a:pt x="2095205" y="955383"/>
                  <a:pt x="2049232" y="762516"/>
                </a:cubicBezTo>
                <a:cubicBezTo>
                  <a:pt x="1999130" y="637950"/>
                  <a:pt x="1934722" y="534409"/>
                  <a:pt x="1872754" y="423929"/>
                </a:cubicBezTo>
                <a:cubicBezTo>
                  <a:pt x="1806063" y="281806"/>
                  <a:pt x="1668439" y="153484"/>
                  <a:pt x="1535639" y="109658"/>
                </a:cubicBezTo>
                <a:cubicBezTo>
                  <a:pt x="1375185" y="30337"/>
                  <a:pt x="1238265" y="16609"/>
                  <a:pt x="1083574" y="234"/>
                </a:cubicBezTo>
                <a:cubicBezTo>
                  <a:pt x="1063361" y="1000"/>
                  <a:pt x="1045834" y="2472"/>
                  <a:pt x="1024625" y="3918"/>
                </a:cubicBezTo>
                <a:close/>
              </a:path>
              <a:path w="2078816" h="2162690" stroke="0" extrusionOk="0">
                <a:moveTo>
                  <a:pt x="1024625" y="3918"/>
                </a:moveTo>
                <a:cubicBezTo>
                  <a:pt x="543372" y="29729"/>
                  <a:pt x="228234" y="309148"/>
                  <a:pt x="106862" y="709830"/>
                </a:cubicBezTo>
                <a:cubicBezTo>
                  <a:pt x="547" y="925755"/>
                  <a:pt x="5337" y="1170141"/>
                  <a:pt x="15492" y="1366372"/>
                </a:cubicBezTo>
                <a:cubicBezTo>
                  <a:pt x="101677" y="1739472"/>
                  <a:pt x="448633" y="2060632"/>
                  <a:pt x="798408" y="2144864"/>
                </a:cubicBezTo>
                <a:cubicBezTo>
                  <a:pt x="1227769" y="2178238"/>
                  <a:pt x="1580353" y="2029227"/>
                  <a:pt x="1839226" y="1745855"/>
                </a:cubicBezTo>
                <a:cubicBezTo>
                  <a:pt x="1951216" y="1608647"/>
                  <a:pt x="2039322" y="1465550"/>
                  <a:pt x="2052548" y="1280159"/>
                </a:cubicBezTo>
                <a:cubicBezTo>
                  <a:pt x="2067847" y="1107447"/>
                  <a:pt x="2095441" y="923193"/>
                  <a:pt x="2049232" y="762516"/>
                </a:cubicBezTo>
                <a:cubicBezTo>
                  <a:pt x="2003023" y="622192"/>
                  <a:pt x="1925161" y="551100"/>
                  <a:pt x="1872754" y="423929"/>
                </a:cubicBezTo>
                <a:cubicBezTo>
                  <a:pt x="1799140" y="279868"/>
                  <a:pt x="1688450" y="191619"/>
                  <a:pt x="1535639" y="109658"/>
                </a:cubicBezTo>
                <a:cubicBezTo>
                  <a:pt x="1399952" y="34451"/>
                  <a:pt x="1232992" y="8378"/>
                  <a:pt x="1083574" y="234"/>
                </a:cubicBezTo>
                <a:cubicBezTo>
                  <a:pt x="1061768" y="682"/>
                  <a:pt x="1043535" y="500"/>
                  <a:pt x="1024625" y="3918"/>
                </a:cubicBezTo>
                <a:close/>
              </a:path>
            </a:pathLst>
          </a:custGeom>
          <a:blipFill>
            <a:blip r:embed="rId4"/>
            <a:srcRect/>
            <a:stretch>
              <a:fillRect l="-28526" r="-28526"/>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sp>
        <p:nvSpPr>
          <p:cNvPr id="120" name="!!foto1_element">
            <a:extLst>
              <a:ext uri="{FF2B5EF4-FFF2-40B4-BE49-F238E27FC236}">
                <a16:creationId xmlns:a16="http://schemas.microsoft.com/office/drawing/2014/main" id="{33367720-05AE-F6FF-3F5C-01C34F7FE162}"/>
              </a:ext>
            </a:extLst>
          </p:cNvPr>
          <p:cNvSpPr/>
          <p:nvPr/>
        </p:nvSpPr>
        <p:spPr>
          <a:xfrm>
            <a:off x="1371129" y="3634183"/>
            <a:ext cx="2730414" cy="2900868"/>
          </a:xfrm>
          <a:custGeom>
            <a:avLst/>
            <a:gdLst>
              <a:gd name="connsiteX0" fmla="*/ 217804 w 2730414"/>
              <a:gd name="connsiteY0" fmla="*/ 2228246 h 2900868"/>
              <a:gd name="connsiteX1" fmla="*/ 1936984 w 2730414"/>
              <a:gd name="connsiteY1" fmla="*/ 2802849 h 2900868"/>
              <a:gd name="connsiteX2" fmla="*/ 2658550 w 2730414"/>
              <a:gd name="connsiteY2" fmla="*/ 1165098 h 2900868"/>
              <a:gd name="connsiteX3" fmla="*/ 1786051 w 2730414"/>
              <a:gd name="connsiteY3" fmla="*/ 246924 h 2900868"/>
              <a:gd name="connsiteX4" fmla="*/ 973131 w 2730414"/>
              <a:gd name="connsiteY4" fmla="*/ 1327 h 2900868"/>
              <a:gd name="connsiteX5" fmla="*/ 470021 w 2730414"/>
              <a:gd name="connsiteY5" fmla="*/ 222431 h 2900868"/>
              <a:gd name="connsiteX6" fmla="*/ 207875 w 2730414"/>
              <a:gd name="connsiteY6" fmla="*/ 507746 h 2900868"/>
              <a:gd name="connsiteX7" fmla="*/ 11264 w 2730414"/>
              <a:gd name="connsiteY7" fmla="*/ 1596712 h 2900868"/>
              <a:gd name="connsiteX8" fmla="*/ 217804 w 2730414"/>
              <a:gd name="connsiteY8" fmla="*/ 2228907 h 2900868"/>
              <a:gd name="connsiteX9" fmla="*/ 217804 w 2730414"/>
              <a:gd name="connsiteY9" fmla="*/ 2228246 h 290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0414" h="2900868" fill="none" extrusionOk="0">
                <a:moveTo>
                  <a:pt x="217804" y="2228246"/>
                </a:moveTo>
                <a:cubicBezTo>
                  <a:pt x="549279" y="2781364"/>
                  <a:pt x="1201413" y="3062422"/>
                  <a:pt x="1936984" y="2802849"/>
                </a:cubicBezTo>
                <a:cubicBezTo>
                  <a:pt x="2523459" y="2548978"/>
                  <a:pt x="2892421" y="1848056"/>
                  <a:pt x="2658550" y="1165098"/>
                </a:cubicBezTo>
                <a:cubicBezTo>
                  <a:pt x="2539391" y="734102"/>
                  <a:pt x="2159975" y="454299"/>
                  <a:pt x="1786051" y="246924"/>
                </a:cubicBezTo>
                <a:cubicBezTo>
                  <a:pt x="1485240" y="124105"/>
                  <a:pt x="1223212" y="-353"/>
                  <a:pt x="973131" y="1327"/>
                </a:cubicBezTo>
                <a:cubicBezTo>
                  <a:pt x="771135" y="42297"/>
                  <a:pt x="597210" y="85299"/>
                  <a:pt x="470021" y="222431"/>
                </a:cubicBezTo>
                <a:cubicBezTo>
                  <a:pt x="361558" y="294537"/>
                  <a:pt x="278049" y="394779"/>
                  <a:pt x="207875" y="507746"/>
                </a:cubicBezTo>
                <a:cubicBezTo>
                  <a:pt x="31172" y="820873"/>
                  <a:pt x="-47219" y="1302450"/>
                  <a:pt x="11264" y="1596712"/>
                </a:cubicBezTo>
                <a:cubicBezTo>
                  <a:pt x="4355" y="1802478"/>
                  <a:pt x="78913" y="2036511"/>
                  <a:pt x="217804" y="2228907"/>
                </a:cubicBezTo>
                <a:cubicBezTo>
                  <a:pt x="217852" y="2228612"/>
                  <a:pt x="217781" y="2228564"/>
                  <a:pt x="217804" y="2228246"/>
                </a:cubicBezTo>
                <a:close/>
              </a:path>
              <a:path w="2730414" h="2900868" stroke="0" extrusionOk="0">
                <a:moveTo>
                  <a:pt x="217804" y="2228246"/>
                </a:moveTo>
                <a:cubicBezTo>
                  <a:pt x="549294" y="2853593"/>
                  <a:pt x="1299104" y="3166021"/>
                  <a:pt x="1936984" y="2802849"/>
                </a:cubicBezTo>
                <a:cubicBezTo>
                  <a:pt x="2575258" y="2591506"/>
                  <a:pt x="2904197" y="1759342"/>
                  <a:pt x="2658550" y="1165098"/>
                </a:cubicBezTo>
                <a:cubicBezTo>
                  <a:pt x="2521203" y="774411"/>
                  <a:pt x="2157823" y="497903"/>
                  <a:pt x="1786051" y="246924"/>
                </a:cubicBezTo>
                <a:cubicBezTo>
                  <a:pt x="1571081" y="99784"/>
                  <a:pt x="1236712" y="-6666"/>
                  <a:pt x="973131" y="1327"/>
                </a:cubicBezTo>
                <a:cubicBezTo>
                  <a:pt x="779910" y="-9870"/>
                  <a:pt x="628131" y="65615"/>
                  <a:pt x="470021" y="222431"/>
                </a:cubicBezTo>
                <a:cubicBezTo>
                  <a:pt x="381922" y="296543"/>
                  <a:pt x="271192" y="396515"/>
                  <a:pt x="207875" y="507746"/>
                </a:cubicBezTo>
                <a:cubicBezTo>
                  <a:pt x="35461" y="760023"/>
                  <a:pt x="-52004" y="1262899"/>
                  <a:pt x="11264" y="1596712"/>
                </a:cubicBezTo>
                <a:cubicBezTo>
                  <a:pt x="10826" y="1819373"/>
                  <a:pt x="105327" y="2064140"/>
                  <a:pt x="217804" y="2228907"/>
                </a:cubicBezTo>
                <a:cubicBezTo>
                  <a:pt x="217850" y="2228671"/>
                  <a:pt x="217859" y="2228329"/>
                  <a:pt x="217804" y="222824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121" name="!!foto1">
            <a:extLst>
              <a:ext uri="{FF2B5EF4-FFF2-40B4-BE49-F238E27FC236}">
                <a16:creationId xmlns:a16="http://schemas.microsoft.com/office/drawing/2014/main" id="{CF4144AA-5F2A-02D7-45DF-8652F6054DC0}"/>
              </a:ext>
            </a:extLst>
          </p:cNvPr>
          <p:cNvSpPr/>
          <p:nvPr/>
        </p:nvSpPr>
        <p:spPr>
          <a:xfrm>
            <a:off x="1456853" y="3725257"/>
            <a:ext cx="2558966" cy="2718720"/>
          </a:xfrm>
          <a:custGeom>
            <a:avLst/>
            <a:gdLst>
              <a:gd name="connsiteX0" fmla="*/ 204127 w 2558966"/>
              <a:gd name="connsiteY0" fmla="*/ 2088333 h 2718720"/>
              <a:gd name="connsiteX1" fmla="*/ 1815357 w 2558966"/>
              <a:gd name="connsiteY1" fmla="*/ 2626856 h 2718720"/>
              <a:gd name="connsiteX2" fmla="*/ 2491615 w 2558966"/>
              <a:gd name="connsiteY2" fmla="*/ 1091940 h 2718720"/>
              <a:gd name="connsiteX3" fmla="*/ 1673901 w 2558966"/>
              <a:gd name="connsiteY3" fmla="*/ 231419 h 2718720"/>
              <a:gd name="connsiteX4" fmla="*/ 912026 w 2558966"/>
              <a:gd name="connsiteY4" fmla="*/ 1244 h 2718720"/>
              <a:gd name="connsiteX5" fmla="*/ 440508 w 2558966"/>
              <a:gd name="connsiteY5" fmla="*/ 208464 h 2718720"/>
              <a:gd name="connsiteX6" fmla="*/ 194822 w 2558966"/>
              <a:gd name="connsiteY6" fmla="*/ 475865 h 2718720"/>
              <a:gd name="connsiteX7" fmla="*/ 10557 w 2558966"/>
              <a:gd name="connsiteY7" fmla="*/ 1496453 h 2718720"/>
              <a:gd name="connsiteX8" fmla="*/ 204127 w 2558966"/>
              <a:gd name="connsiteY8" fmla="*/ 2088952 h 2718720"/>
              <a:gd name="connsiteX9" fmla="*/ 204127 w 2558966"/>
              <a:gd name="connsiteY9" fmla="*/ 2088333 h 271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8966" h="2718720" fill="none" extrusionOk="0">
                <a:moveTo>
                  <a:pt x="204127" y="2088333"/>
                </a:moveTo>
                <a:cubicBezTo>
                  <a:pt x="504850" y="2594394"/>
                  <a:pt x="1222804" y="2868079"/>
                  <a:pt x="1815357" y="2626856"/>
                </a:cubicBezTo>
                <a:cubicBezTo>
                  <a:pt x="2367924" y="2388488"/>
                  <a:pt x="2713235" y="1777905"/>
                  <a:pt x="2491615" y="1091940"/>
                </a:cubicBezTo>
                <a:cubicBezTo>
                  <a:pt x="2370345" y="696414"/>
                  <a:pt x="2032235" y="371470"/>
                  <a:pt x="1673901" y="231419"/>
                </a:cubicBezTo>
                <a:cubicBezTo>
                  <a:pt x="1399699" y="113312"/>
                  <a:pt x="1132147" y="4952"/>
                  <a:pt x="912026" y="1244"/>
                </a:cubicBezTo>
                <a:cubicBezTo>
                  <a:pt x="730881" y="19630"/>
                  <a:pt x="565283" y="83473"/>
                  <a:pt x="440508" y="208464"/>
                </a:cubicBezTo>
                <a:cubicBezTo>
                  <a:pt x="349156" y="285282"/>
                  <a:pt x="272760" y="362927"/>
                  <a:pt x="194822" y="475865"/>
                </a:cubicBezTo>
                <a:cubicBezTo>
                  <a:pt x="34936" y="774299"/>
                  <a:pt x="-46719" y="1227029"/>
                  <a:pt x="10557" y="1496453"/>
                </a:cubicBezTo>
                <a:cubicBezTo>
                  <a:pt x="9116" y="1692028"/>
                  <a:pt x="61088" y="1908401"/>
                  <a:pt x="204127" y="2088952"/>
                </a:cubicBezTo>
                <a:cubicBezTo>
                  <a:pt x="204072" y="2088653"/>
                  <a:pt x="204077" y="2088406"/>
                  <a:pt x="204127" y="2088333"/>
                </a:cubicBezTo>
                <a:close/>
              </a:path>
              <a:path w="2558966" h="2718720" stroke="0" extrusionOk="0">
                <a:moveTo>
                  <a:pt x="204127" y="2088333"/>
                </a:moveTo>
                <a:cubicBezTo>
                  <a:pt x="513705" y="2682095"/>
                  <a:pt x="1224892" y="2941840"/>
                  <a:pt x="1815357" y="2626856"/>
                </a:cubicBezTo>
                <a:cubicBezTo>
                  <a:pt x="2394140" y="2401085"/>
                  <a:pt x="2759303" y="1593133"/>
                  <a:pt x="2491615" y="1091940"/>
                </a:cubicBezTo>
                <a:cubicBezTo>
                  <a:pt x="2363536" y="726377"/>
                  <a:pt x="2021327" y="504686"/>
                  <a:pt x="1673901" y="231419"/>
                </a:cubicBezTo>
                <a:cubicBezTo>
                  <a:pt x="1456925" y="95415"/>
                  <a:pt x="1144892" y="-1804"/>
                  <a:pt x="912026" y="1244"/>
                </a:cubicBezTo>
                <a:cubicBezTo>
                  <a:pt x="732982" y="1841"/>
                  <a:pt x="579605" y="71665"/>
                  <a:pt x="440508" y="208464"/>
                </a:cubicBezTo>
                <a:cubicBezTo>
                  <a:pt x="355794" y="289448"/>
                  <a:pt x="251153" y="369021"/>
                  <a:pt x="194822" y="475865"/>
                </a:cubicBezTo>
                <a:cubicBezTo>
                  <a:pt x="28422" y="740380"/>
                  <a:pt x="-65157" y="1193451"/>
                  <a:pt x="10557" y="1496453"/>
                </a:cubicBezTo>
                <a:cubicBezTo>
                  <a:pt x="-7146" y="1705300"/>
                  <a:pt x="96428" y="1916080"/>
                  <a:pt x="204127" y="2088952"/>
                </a:cubicBezTo>
                <a:cubicBezTo>
                  <a:pt x="204138" y="2088884"/>
                  <a:pt x="204116" y="2088614"/>
                  <a:pt x="204127" y="2088333"/>
                </a:cubicBezTo>
                <a:close/>
              </a:path>
            </a:pathLst>
          </a:custGeom>
          <a:blipFill>
            <a:blip r:embed="rId5"/>
            <a:srcRect/>
            <a:stretch>
              <a:fillRect l="-10887" r="-49499"/>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endParaRPr lang="nl-BE"/>
          </a:p>
        </p:txBody>
      </p:sp>
      <p:sp>
        <p:nvSpPr>
          <p:cNvPr id="122" name="!!fotoaanbevolen_elemnt">
            <a:extLst>
              <a:ext uri="{FF2B5EF4-FFF2-40B4-BE49-F238E27FC236}">
                <a16:creationId xmlns:a16="http://schemas.microsoft.com/office/drawing/2014/main" id="{F5EE561B-9688-6B4B-C89E-5D6BE0008A8E}"/>
              </a:ext>
            </a:extLst>
          </p:cNvPr>
          <p:cNvSpPr/>
          <p:nvPr/>
        </p:nvSpPr>
        <p:spPr>
          <a:xfrm>
            <a:off x="7675010" y="2716671"/>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endParaRPr lang="nl-BE"/>
          </a:p>
        </p:txBody>
      </p:sp>
      <p:sp>
        <p:nvSpPr>
          <p:cNvPr id="123" name="!!fotoaanbevolen">
            <a:extLst>
              <a:ext uri="{FF2B5EF4-FFF2-40B4-BE49-F238E27FC236}">
                <a16:creationId xmlns:a16="http://schemas.microsoft.com/office/drawing/2014/main" id="{DA7273BF-802E-EB53-E154-FEB3475DF9E0}"/>
              </a:ext>
            </a:extLst>
          </p:cNvPr>
          <p:cNvSpPr/>
          <p:nvPr/>
        </p:nvSpPr>
        <p:spPr>
          <a:xfrm>
            <a:off x="7733917" y="2777956"/>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endParaRPr lang="nl-BE"/>
          </a:p>
        </p:txBody>
      </p:sp>
      <p:grpSp>
        <p:nvGrpSpPr>
          <p:cNvPr id="124" name="!!aanbevolen door harald">
            <a:extLst>
              <a:ext uri="{FF2B5EF4-FFF2-40B4-BE49-F238E27FC236}">
                <a16:creationId xmlns:a16="http://schemas.microsoft.com/office/drawing/2014/main" id="{C18FA1C9-D92B-40B2-01ED-C09B1D1F22F4}"/>
              </a:ext>
            </a:extLst>
          </p:cNvPr>
          <p:cNvGrpSpPr/>
          <p:nvPr/>
        </p:nvGrpSpPr>
        <p:grpSpPr>
          <a:xfrm>
            <a:off x="5966962" y="2837389"/>
            <a:ext cx="1841969" cy="594678"/>
            <a:chOff x="4891022" y="3038475"/>
            <a:chExt cx="2406555" cy="776954"/>
          </a:xfrm>
        </p:grpSpPr>
        <p:sp>
          <p:nvSpPr>
            <p:cNvPr id="125" name="Vrije vorm: vorm 124">
              <a:extLst>
                <a:ext uri="{FF2B5EF4-FFF2-40B4-BE49-F238E27FC236}">
                  <a16:creationId xmlns:a16="http://schemas.microsoft.com/office/drawing/2014/main" id="{9E0CEFFE-1C45-EF7F-D79B-7FDF00D3E960}"/>
                </a:ext>
              </a:extLst>
            </p:cNvPr>
            <p:cNvSpPr/>
            <p:nvPr/>
          </p:nvSpPr>
          <p:spPr>
            <a:xfrm>
              <a:off x="4891022" y="3038475"/>
              <a:ext cx="2406555" cy="776954"/>
            </a:xfrm>
            <a:custGeom>
              <a:avLst/>
              <a:gdLst>
                <a:gd name="connsiteX0" fmla="*/ 2389125 w 2406555"/>
                <a:gd name="connsiteY0" fmla="*/ 331184 h 776954"/>
                <a:gd name="connsiteX1" fmla="*/ 2406555 w 2406555"/>
                <a:gd name="connsiteY1" fmla="*/ 188786 h 776954"/>
                <a:gd name="connsiteX2" fmla="*/ 2406555 w 2406555"/>
                <a:gd name="connsiteY2" fmla="*/ 185166 h 776954"/>
                <a:gd name="connsiteX3" fmla="*/ 2392458 w 2406555"/>
                <a:gd name="connsiteY3" fmla="*/ 104680 h 776954"/>
                <a:gd name="connsiteX4" fmla="*/ 2341024 w 2406555"/>
                <a:gd name="connsiteY4" fmla="*/ 40005 h 776954"/>
                <a:gd name="connsiteX5" fmla="*/ 2257299 w 2406555"/>
                <a:gd name="connsiteY5" fmla="*/ 16193 h 776954"/>
                <a:gd name="connsiteX6" fmla="*/ 2201768 w 2406555"/>
                <a:gd name="connsiteY6" fmla="*/ 26194 h 776954"/>
                <a:gd name="connsiteX7" fmla="*/ 2143951 w 2406555"/>
                <a:gd name="connsiteY7" fmla="*/ 9430 h 776954"/>
                <a:gd name="connsiteX8" fmla="*/ 2092421 w 2406555"/>
                <a:gd name="connsiteY8" fmla="*/ 19717 h 776954"/>
                <a:gd name="connsiteX9" fmla="*/ 2081086 w 2406555"/>
                <a:gd name="connsiteY9" fmla="*/ 25718 h 776954"/>
                <a:gd name="connsiteX10" fmla="*/ 2044796 w 2406555"/>
                <a:gd name="connsiteY10" fmla="*/ 11239 h 776954"/>
                <a:gd name="connsiteX11" fmla="*/ 2000124 w 2406555"/>
                <a:gd name="connsiteY11" fmla="*/ 5525 h 776954"/>
                <a:gd name="connsiteX12" fmla="*/ 1934211 w 2406555"/>
                <a:gd name="connsiteY12" fmla="*/ 19241 h 776954"/>
                <a:gd name="connsiteX13" fmla="*/ 1881442 w 2406555"/>
                <a:gd name="connsiteY13" fmla="*/ 54197 h 776954"/>
                <a:gd name="connsiteX14" fmla="*/ 1852296 w 2406555"/>
                <a:gd name="connsiteY14" fmla="*/ 90583 h 776954"/>
                <a:gd name="connsiteX15" fmla="*/ 1844009 w 2406555"/>
                <a:gd name="connsiteY15" fmla="*/ 106394 h 776954"/>
                <a:gd name="connsiteX16" fmla="*/ 1811052 w 2406555"/>
                <a:gd name="connsiteY16" fmla="*/ 39053 h 776954"/>
                <a:gd name="connsiteX17" fmla="*/ 1726470 w 2406555"/>
                <a:gd name="connsiteY17" fmla="*/ 5048 h 776954"/>
                <a:gd name="connsiteX18" fmla="*/ 1701420 w 2406555"/>
                <a:gd name="connsiteY18" fmla="*/ 7525 h 776954"/>
                <a:gd name="connsiteX19" fmla="*/ 1699324 w 2406555"/>
                <a:gd name="connsiteY19" fmla="*/ 8001 h 776954"/>
                <a:gd name="connsiteX20" fmla="*/ 1657795 w 2406555"/>
                <a:gd name="connsiteY20" fmla="*/ 28766 h 776954"/>
                <a:gd name="connsiteX21" fmla="*/ 1656366 w 2406555"/>
                <a:gd name="connsiteY21" fmla="*/ 27813 h 776954"/>
                <a:gd name="connsiteX22" fmla="*/ 1564165 w 2406555"/>
                <a:gd name="connsiteY22" fmla="*/ 4191 h 776954"/>
                <a:gd name="connsiteX23" fmla="*/ 1561116 w 2406555"/>
                <a:gd name="connsiteY23" fmla="*/ 4191 h 776954"/>
                <a:gd name="connsiteX24" fmla="*/ 1503966 w 2406555"/>
                <a:gd name="connsiteY24" fmla="*/ 15145 h 776954"/>
                <a:gd name="connsiteX25" fmla="*/ 1469295 w 2406555"/>
                <a:gd name="connsiteY25" fmla="*/ 32957 h 776954"/>
                <a:gd name="connsiteX26" fmla="*/ 1469295 w 2406555"/>
                <a:gd name="connsiteY26" fmla="*/ 32957 h 776954"/>
                <a:gd name="connsiteX27" fmla="*/ 1397191 w 2406555"/>
                <a:gd name="connsiteY27" fmla="*/ 4572 h 776954"/>
                <a:gd name="connsiteX28" fmla="*/ 1333183 w 2406555"/>
                <a:gd name="connsiteY28" fmla="*/ 22193 h 776954"/>
                <a:gd name="connsiteX29" fmla="*/ 1323277 w 2406555"/>
                <a:gd name="connsiteY29" fmla="*/ 29528 h 776954"/>
                <a:gd name="connsiteX30" fmla="*/ 1255173 w 2406555"/>
                <a:gd name="connsiteY30" fmla="*/ 7715 h 776954"/>
                <a:gd name="connsiteX31" fmla="*/ 1234885 w 2406555"/>
                <a:gd name="connsiteY31" fmla="*/ 9144 h 776954"/>
                <a:gd name="connsiteX32" fmla="*/ 1198214 w 2406555"/>
                <a:gd name="connsiteY32" fmla="*/ 19336 h 776954"/>
                <a:gd name="connsiteX33" fmla="*/ 1189356 w 2406555"/>
                <a:gd name="connsiteY33" fmla="*/ 24098 h 776954"/>
                <a:gd name="connsiteX34" fmla="*/ 1155923 w 2406555"/>
                <a:gd name="connsiteY34" fmla="*/ 11144 h 776954"/>
                <a:gd name="connsiteX35" fmla="*/ 1111251 w 2406555"/>
                <a:gd name="connsiteY35" fmla="*/ 5429 h 776954"/>
                <a:gd name="connsiteX36" fmla="*/ 1045338 w 2406555"/>
                <a:gd name="connsiteY36" fmla="*/ 19145 h 776954"/>
                <a:gd name="connsiteX37" fmla="*/ 992569 w 2406555"/>
                <a:gd name="connsiteY37" fmla="*/ 54102 h 776954"/>
                <a:gd name="connsiteX38" fmla="*/ 982282 w 2406555"/>
                <a:gd name="connsiteY38" fmla="*/ 65151 h 776954"/>
                <a:gd name="connsiteX39" fmla="*/ 955707 w 2406555"/>
                <a:gd name="connsiteY39" fmla="*/ 34195 h 776954"/>
                <a:gd name="connsiteX40" fmla="*/ 857695 w 2406555"/>
                <a:gd name="connsiteY40" fmla="*/ 0 h 776954"/>
                <a:gd name="connsiteX41" fmla="*/ 853790 w 2406555"/>
                <a:gd name="connsiteY41" fmla="*/ 0 h 776954"/>
                <a:gd name="connsiteX42" fmla="*/ 791877 w 2406555"/>
                <a:gd name="connsiteY42" fmla="*/ 12859 h 776954"/>
                <a:gd name="connsiteX43" fmla="*/ 751872 w 2406555"/>
                <a:gd name="connsiteY43" fmla="*/ 40958 h 776954"/>
                <a:gd name="connsiteX44" fmla="*/ 750729 w 2406555"/>
                <a:gd name="connsiteY44" fmla="*/ 40100 h 776954"/>
                <a:gd name="connsiteX45" fmla="*/ 667005 w 2406555"/>
                <a:gd name="connsiteY45" fmla="*/ 16288 h 776954"/>
                <a:gd name="connsiteX46" fmla="*/ 611474 w 2406555"/>
                <a:gd name="connsiteY46" fmla="*/ 26289 h 776954"/>
                <a:gd name="connsiteX47" fmla="*/ 553657 w 2406555"/>
                <a:gd name="connsiteY47" fmla="*/ 9525 h 776954"/>
                <a:gd name="connsiteX48" fmla="*/ 502127 w 2406555"/>
                <a:gd name="connsiteY48" fmla="*/ 19812 h 776954"/>
                <a:gd name="connsiteX49" fmla="*/ 487839 w 2406555"/>
                <a:gd name="connsiteY49" fmla="*/ 27527 h 776954"/>
                <a:gd name="connsiteX50" fmla="*/ 402591 w 2406555"/>
                <a:gd name="connsiteY50" fmla="*/ 3620 h 776954"/>
                <a:gd name="connsiteX51" fmla="*/ 348108 w 2406555"/>
                <a:gd name="connsiteY51" fmla="*/ 10954 h 776954"/>
                <a:gd name="connsiteX52" fmla="*/ 298863 w 2406555"/>
                <a:gd name="connsiteY52" fmla="*/ 30766 h 776954"/>
                <a:gd name="connsiteX53" fmla="*/ 275908 w 2406555"/>
                <a:gd name="connsiteY53" fmla="*/ 48578 h 776954"/>
                <a:gd name="connsiteX54" fmla="*/ 234951 w 2406555"/>
                <a:gd name="connsiteY54" fmla="*/ 17336 h 776954"/>
                <a:gd name="connsiteX55" fmla="*/ 166466 w 2406555"/>
                <a:gd name="connsiteY55" fmla="*/ 2000 h 776954"/>
                <a:gd name="connsiteX56" fmla="*/ 62358 w 2406555"/>
                <a:gd name="connsiteY56" fmla="*/ 44291 h 776954"/>
                <a:gd name="connsiteX57" fmla="*/ 15495 w 2406555"/>
                <a:gd name="connsiteY57" fmla="*/ 152876 h 776954"/>
                <a:gd name="connsiteX58" fmla="*/ 14542 w 2406555"/>
                <a:gd name="connsiteY58" fmla="*/ 158401 h 776954"/>
                <a:gd name="connsiteX59" fmla="*/ 14542 w 2406555"/>
                <a:gd name="connsiteY59" fmla="*/ 158972 h 776954"/>
                <a:gd name="connsiteX60" fmla="*/ 10065 w 2406555"/>
                <a:gd name="connsiteY60" fmla="*/ 185928 h 776954"/>
                <a:gd name="connsiteX61" fmla="*/ 2350 w 2406555"/>
                <a:gd name="connsiteY61" fmla="*/ 241840 h 776954"/>
                <a:gd name="connsiteX62" fmla="*/ 255 w 2406555"/>
                <a:gd name="connsiteY62" fmla="*/ 276892 h 776954"/>
                <a:gd name="connsiteX63" fmla="*/ 6732 w 2406555"/>
                <a:gd name="connsiteY63" fmla="*/ 329279 h 776954"/>
                <a:gd name="connsiteX64" fmla="*/ 42355 w 2406555"/>
                <a:gd name="connsiteY64" fmla="*/ 386429 h 776954"/>
                <a:gd name="connsiteX65" fmla="*/ 51213 w 2406555"/>
                <a:gd name="connsiteY65" fmla="*/ 392906 h 776954"/>
                <a:gd name="connsiteX66" fmla="*/ 13113 w 2406555"/>
                <a:gd name="connsiteY66" fmla="*/ 479012 h 776954"/>
                <a:gd name="connsiteX67" fmla="*/ 10923 w 2406555"/>
                <a:gd name="connsiteY67" fmla="*/ 607600 h 776954"/>
                <a:gd name="connsiteX68" fmla="*/ 19114 w 2406555"/>
                <a:gd name="connsiteY68" fmla="*/ 703993 h 776954"/>
                <a:gd name="connsiteX69" fmla="*/ 68168 w 2406555"/>
                <a:gd name="connsiteY69" fmla="*/ 760476 h 776954"/>
                <a:gd name="connsiteX70" fmla="*/ 127413 w 2406555"/>
                <a:gd name="connsiteY70" fmla="*/ 773430 h 776954"/>
                <a:gd name="connsiteX71" fmla="*/ 130938 w 2406555"/>
                <a:gd name="connsiteY71" fmla="*/ 773430 h 776954"/>
                <a:gd name="connsiteX72" fmla="*/ 205899 w 2406555"/>
                <a:gd name="connsiteY72" fmla="*/ 761048 h 776954"/>
                <a:gd name="connsiteX73" fmla="*/ 266955 w 2406555"/>
                <a:gd name="connsiteY73" fmla="*/ 724472 h 776954"/>
                <a:gd name="connsiteX74" fmla="*/ 268383 w 2406555"/>
                <a:gd name="connsiteY74" fmla="*/ 726186 h 776954"/>
                <a:gd name="connsiteX75" fmla="*/ 344679 w 2406555"/>
                <a:gd name="connsiteY75" fmla="*/ 769049 h 776954"/>
                <a:gd name="connsiteX76" fmla="*/ 346107 w 2406555"/>
                <a:gd name="connsiteY76" fmla="*/ 769430 h 776954"/>
                <a:gd name="connsiteX77" fmla="*/ 387255 w 2406555"/>
                <a:gd name="connsiteY77" fmla="*/ 773525 h 776954"/>
                <a:gd name="connsiteX78" fmla="*/ 452597 w 2406555"/>
                <a:gd name="connsiteY78" fmla="*/ 760286 h 776954"/>
                <a:gd name="connsiteX79" fmla="*/ 500412 w 2406555"/>
                <a:gd name="connsiteY79" fmla="*/ 728567 h 776954"/>
                <a:gd name="connsiteX80" fmla="*/ 574326 w 2406555"/>
                <a:gd name="connsiteY80" fmla="*/ 769049 h 776954"/>
                <a:gd name="connsiteX81" fmla="*/ 575755 w 2406555"/>
                <a:gd name="connsiteY81" fmla="*/ 769430 h 776954"/>
                <a:gd name="connsiteX82" fmla="*/ 616903 w 2406555"/>
                <a:gd name="connsiteY82" fmla="*/ 773525 h 776954"/>
                <a:gd name="connsiteX83" fmla="*/ 682245 w 2406555"/>
                <a:gd name="connsiteY83" fmla="*/ 760286 h 776954"/>
                <a:gd name="connsiteX84" fmla="*/ 713487 w 2406555"/>
                <a:gd name="connsiteY84" fmla="*/ 742569 h 776954"/>
                <a:gd name="connsiteX85" fmla="*/ 731394 w 2406555"/>
                <a:gd name="connsiteY85" fmla="*/ 757523 h 776954"/>
                <a:gd name="connsiteX86" fmla="*/ 787020 w 2406555"/>
                <a:gd name="connsiteY86" fmla="*/ 772668 h 776954"/>
                <a:gd name="connsiteX87" fmla="*/ 847694 w 2406555"/>
                <a:gd name="connsiteY87" fmla="*/ 758000 h 776954"/>
                <a:gd name="connsiteX88" fmla="*/ 907987 w 2406555"/>
                <a:gd name="connsiteY88" fmla="*/ 775049 h 776954"/>
                <a:gd name="connsiteX89" fmla="*/ 953993 w 2406555"/>
                <a:gd name="connsiteY89" fmla="*/ 765524 h 776954"/>
                <a:gd name="connsiteX90" fmla="*/ 996760 w 2406555"/>
                <a:gd name="connsiteY90" fmla="*/ 727901 h 776954"/>
                <a:gd name="connsiteX91" fmla="*/ 1019334 w 2406555"/>
                <a:gd name="connsiteY91" fmla="*/ 750475 h 776954"/>
                <a:gd name="connsiteX92" fmla="*/ 1078104 w 2406555"/>
                <a:gd name="connsiteY92" fmla="*/ 769525 h 776954"/>
                <a:gd name="connsiteX93" fmla="*/ 1129158 w 2406555"/>
                <a:gd name="connsiteY93" fmla="*/ 753904 h 776954"/>
                <a:gd name="connsiteX94" fmla="*/ 1192689 w 2406555"/>
                <a:gd name="connsiteY94" fmla="*/ 771811 h 776954"/>
                <a:gd name="connsiteX95" fmla="*/ 1246315 w 2406555"/>
                <a:gd name="connsiteY95" fmla="*/ 755237 h 776954"/>
                <a:gd name="connsiteX96" fmla="*/ 1299750 w 2406555"/>
                <a:gd name="connsiteY96" fmla="*/ 771430 h 776954"/>
                <a:gd name="connsiteX97" fmla="*/ 1359377 w 2406555"/>
                <a:gd name="connsiteY97" fmla="*/ 749999 h 776954"/>
                <a:gd name="connsiteX98" fmla="*/ 1421575 w 2406555"/>
                <a:gd name="connsiteY98" fmla="*/ 773049 h 776954"/>
                <a:gd name="connsiteX99" fmla="*/ 1470534 w 2406555"/>
                <a:gd name="connsiteY99" fmla="*/ 762095 h 776954"/>
                <a:gd name="connsiteX100" fmla="*/ 1528255 w 2406555"/>
                <a:gd name="connsiteY100" fmla="*/ 776954 h 776954"/>
                <a:gd name="connsiteX101" fmla="*/ 1571975 w 2406555"/>
                <a:gd name="connsiteY101" fmla="*/ 768763 h 776954"/>
                <a:gd name="connsiteX102" fmla="*/ 1596835 w 2406555"/>
                <a:gd name="connsiteY102" fmla="*/ 754666 h 776954"/>
                <a:gd name="connsiteX103" fmla="*/ 1605312 w 2406555"/>
                <a:gd name="connsiteY103" fmla="*/ 759619 h 776954"/>
                <a:gd name="connsiteX104" fmla="*/ 1659129 w 2406555"/>
                <a:gd name="connsiteY104" fmla="*/ 774002 h 776954"/>
                <a:gd name="connsiteX105" fmla="*/ 1662558 w 2406555"/>
                <a:gd name="connsiteY105" fmla="*/ 774002 h 776954"/>
                <a:gd name="connsiteX106" fmla="*/ 1706182 w 2406555"/>
                <a:gd name="connsiteY106" fmla="*/ 764096 h 776954"/>
                <a:gd name="connsiteX107" fmla="*/ 1742377 w 2406555"/>
                <a:gd name="connsiteY107" fmla="*/ 771239 h 776954"/>
                <a:gd name="connsiteX108" fmla="*/ 1802004 w 2406555"/>
                <a:gd name="connsiteY108" fmla="*/ 749808 h 776954"/>
                <a:gd name="connsiteX109" fmla="*/ 1864202 w 2406555"/>
                <a:gd name="connsiteY109" fmla="*/ 772859 h 776954"/>
                <a:gd name="connsiteX110" fmla="*/ 1928400 w 2406555"/>
                <a:gd name="connsiteY110" fmla="*/ 752761 h 776954"/>
                <a:gd name="connsiteX111" fmla="*/ 1929544 w 2406555"/>
                <a:gd name="connsiteY111" fmla="*/ 751808 h 776954"/>
                <a:gd name="connsiteX112" fmla="*/ 1971453 w 2406555"/>
                <a:gd name="connsiteY112" fmla="*/ 767810 h 776954"/>
                <a:gd name="connsiteX113" fmla="*/ 2016697 w 2406555"/>
                <a:gd name="connsiteY113" fmla="*/ 772954 h 776954"/>
                <a:gd name="connsiteX114" fmla="*/ 2033842 w 2406555"/>
                <a:gd name="connsiteY114" fmla="*/ 773335 h 776954"/>
                <a:gd name="connsiteX115" fmla="*/ 2099755 w 2406555"/>
                <a:gd name="connsiteY115" fmla="*/ 765429 h 776954"/>
                <a:gd name="connsiteX116" fmla="*/ 2119663 w 2406555"/>
                <a:gd name="connsiteY116" fmla="*/ 755618 h 776954"/>
                <a:gd name="connsiteX117" fmla="*/ 2202816 w 2406555"/>
                <a:gd name="connsiteY117" fmla="*/ 773335 h 776954"/>
                <a:gd name="connsiteX118" fmla="*/ 2282826 w 2406555"/>
                <a:gd name="connsiteY118" fmla="*/ 759047 h 776954"/>
                <a:gd name="connsiteX119" fmla="*/ 2348739 w 2406555"/>
                <a:gd name="connsiteY119" fmla="*/ 714851 h 776954"/>
                <a:gd name="connsiteX120" fmla="*/ 2388172 w 2406555"/>
                <a:gd name="connsiteY120" fmla="*/ 648748 h 776954"/>
                <a:gd name="connsiteX121" fmla="*/ 2400364 w 2406555"/>
                <a:gd name="connsiteY121" fmla="*/ 573024 h 776954"/>
                <a:gd name="connsiteX122" fmla="*/ 2384648 w 2406555"/>
                <a:gd name="connsiteY122" fmla="*/ 492252 h 776954"/>
                <a:gd name="connsiteX123" fmla="*/ 2340357 w 2406555"/>
                <a:gd name="connsiteY123" fmla="*/ 424910 h 776954"/>
                <a:gd name="connsiteX124" fmla="*/ 2317783 w 2406555"/>
                <a:gd name="connsiteY124" fmla="*/ 405670 h 776954"/>
                <a:gd name="connsiteX125" fmla="*/ 2388839 w 2406555"/>
                <a:gd name="connsiteY125" fmla="*/ 331184 h 77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406555" h="776954">
                  <a:moveTo>
                    <a:pt x="2389125" y="331184"/>
                  </a:moveTo>
                  <a:cubicBezTo>
                    <a:pt x="2400079" y="300704"/>
                    <a:pt x="2405603" y="255746"/>
                    <a:pt x="2406555" y="188786"/>
                  </a:cubicBezTo>
                  <a:lnTo>
                    <a:pt x="2406555" y="185166"/>
                  </a:lnTo>
                  <a:cubicBezTo>
                    <a:pt x="2406555" y="154686"/>
                    <a:pt x="2401793" y="127635"/>
                    <a:pt x="2392458" y="104680"/>
                  </a:cubicBezTo>
                  <a:cubicBezTo>
                    <a:pt x="2381409" y="77438"/>
                    <a:pt x="2364074" y="55721"/>
                    <a:pt x="2341024" y="40005"/>
                  </a:cubicBezTo>
                  <a:cubicBezTo>
                    <a:pt x="2317783" y="24194"/>
                    <a:pt x="2289588" y="16193"/>
                    <a:pt x="2257299" y="16193"/>
                  </a:cubicBezTo>
                  <a:cubicBezTo>
                    <a:pt x="2239011" y="16193"/>
                    <a:pt x="2220342" y="19526"/>
                    <a:pt x="2201768" y="26194"/>
                  </a:cubicBezTo>
                  <a:cubicBezTo>
                    <a:pt x="2184433" y="15145"/>
                    <a:pt x="2164716" y="9430"/>
                    <a:pt x="2143951" y="9430"/>
                  </a:cubicBezTo>
                  <a:cubicBezTo>
                    <a:pt x="2123187" y="9430"/>
                    <a:pt x="2106613" y="12764"/>
                    <a:pt x="2092421" y="19717"/>
                  </a:cubicBezTo>
                  <a:cubicBezTo>
                    <a:pt x="2088420" y="21622"/>
                    <a:pt x="2084706" y="23622"/>
                    <a:pt x="2081086" y="25718"/>
                  </a:cubicBezTo>
                  <a:cubicBezTo>
                    <a:pt x="2069275" y="19241"/>
                    <a:pt x="2057083" y="14383"/>
                    <a:pt x="2044796" y="11239"/>
                  </a:cubicBezTo>
                  <a:cubicBezTo>
                    <a:pt x="2029556" y="7429"/>
                    <a:pt x="2014507" y="5525"/>
                    <a:pt x="2000124" y="5525"/>
                  </a:cubicBezTo>
                  <a:cubicBezTo>
                    <a:pt x="1977645" y="5525"/>
                    <a:pt x="1955451" y="10096"/>
                    <a:pt x="1934211" y="19241"/>
                  </a:cubicBezTo>
                  <a:cubicBezTo>
                    <a:pt x="1913446" y="28099"/>
                    <a:pt x="1895730" y="39910"/>
                    <a:pt x="1881442" y="54197"/>
                  </a:cubicBezTo>
                  <a:cubicBezTo>
                    <a:pt x="1868965" y="66580"/>
                    <a:pt x="1859535" y="78486"/>
                    <a:pt x="1852296" y="90583"/>
                  </a:cubicBezTo>
                  <a:cubicBezTo>
                    <a:pt x="1849343" y="95631"/>
                    <a:pt x="1846581" y="100965"/>
                    <a:pt x="1844009" y="106394"/>
                  </a:cubicBezTo>
                  <a:cubicBezTo>
                    <a:pt x="1840294" y="80201"/>
                    <a:pt x="1829150" y="57055"/>
                    <a:pt x="1811052" y="39053"/>
                  </a:cubicBezTo>
                  <a:cubicBezTo>
                    <a:pt x="1788764" y="16859"/>
                    <a:pt x="1759522" y="5048"/>
                    <a:pt x="1726470" y="5048"/>
                  </a:cubicBezTo>
                  <a:cubicBezTo>
                    <a:pt x="1718088" y="5048"/>
                    <a:pt x="1709707" y="5906"/>
                    <a:pt x="1701420" y="7525"/>
                  </a:cubicBezTo>
                  <a:lnTo>
                    <a:pt x="1699324" y="8001"/>
                  </a:lnTo>
                  <a:cubicBezTo>
                    <a:pt x="1680846" y="12287"/>
                    <a:pt x="1667511" y="20193"/>
                    <a:pt x="1657795" y="28766"/>
                  </a:cubicBezTo>
                  <a:cubicBezTo>
                    <a:pt x="1657319" y="28480"/>
                    <a:pt x="1656843" y="28099"/>
                    <a:pt x="1656366" y="27813"/>
                  </a:cubicBezTo>
                  <a:cubicBezTo>
                    <a:pt x="1631220" y="12192"/>
                    <a:pt x="1600264" y="4191"/>
                    <a:pt x="1564165" y="4191"/>
                  </a:cubicBezTo>
                  <a:lnTo>
                    <a:pt x="1561116" y="4191"/>
                  </a:lnTo>
                  <a:cubicBezTo>
                    <a:pt x="1541590" y="4667"/>
                    <a:pt x="1522350" y="8287"/>
                    <a:pt x="1503966" y="15145"/>
                  </a:cubicBezTo>
                  <a:cubicBezTo>
                    <a:pt x="1491394" y="19812"/>
                    <a:pt x="1479868" y="25813"/>
                    <a:pt x="1469295" y="32957"/>
                  </a:cubicBezTo>
                  <a:lnTo>
                    <a:pt x="1469295" y="32957"/>
                  </a:lnTo>
                  <a:cubicBezTo>
                    <a:pt x="1449388" y="14383"/>
                    <a:pt x="1424433" y="4572"/>
                    <a:pt x="1397191" y="4572"/>
                  </a:cubicBezTo>
                  <a:cubicBezTo>
                    <a:pt x="1372807" y="4572"/>
                    <a:pt x="1351281" y="10478"/>
                    <a:pt x="1333183" y="22193"/>
                  </a:cubicBezTo>
                  <a:cubicBezTo>
                    <a:pt x="1329754" y="24479"/>
                    <a:pt x="1326420" y="26861"/>
                    <a:pt x="1323277" y="29528"/>
                  </a:cubicBezTo>
                  <a:cubicBezTo>
                    <a:pt x="1308894" y="18479"/>
                    <a:pt x="1286701" y="7715"/>
                    <a:pt x="1255173" y="7715"/>
                  </a:cubicBezTo>
                  <a:cubicBezTo>
                    <a:pt x="1249935" y="7715"/>
                    <a:pt x="1243744" y="8096"/>
                    <a:pt x="1234885" y="9144"/>
                  </a:cubicBezTo>
                  <a:cubicBezTo>
                    <a:pt x="1221360" y="10668"/>
                    <a:pt x="1208977" y="14097"/>
                    <a:pt x="1198214" y="19336"/>
                  </a:cubicBezTo>
                  <a:cubicBezTo>
                    <a:pt x="1194975" y="20860"/>
                    <a:pt x="1192118" y="22479"/>
                    <a:pt x="1189356" y="24098"/>
                  </a:cubicBezTo>
                  <a:cubicBezTo>
                    <a:pt x="1178402" y="18383"/>
                    <a:pt x="1167258" y="14002"/>
                    <a:pt x="1155923" y="11144"/>
                  </a:cubicBezTo>
                  <a:cubicBezTo>
                    <a:pt x="1140683" y="7334"/>
                    <a:pt x="1125633" y="5429"/>
                    <a:pt x="1111251" y="5429"/>
                  </a:cubicBezTo>
                  <a:cubicBezTo>
                    <a:pt x="1088772" y="5429"/>
                    <a:pt x="1066578" y="10001"/>
                    <a:pt x="1045338" y="19145"/>
                  </a:cubicBezTo>
                  <a:cubicBezTo>
                    <a:pt x="1024573" y="28004"/>
                    <a:pt x="1006857" y="39815"/>
                    <a:pt x="992569" y="54102"/>
                  </a:cubicBezTo>
                  <a:cubicBezTo>
                    <a:pt x="988854" y="57817"/>
                    <a:pt x="985521" y="61436"/>
                    <a:pt x="982282" y="65151"/>
                  </a:cubicBezTo>
                  <a:cubicBezTo>
                    <a:pt x="975329" y="53626"/>
                    <a:pt x="966471" y="43244"/>
                    <a:pt x="955707" y="34195"/>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2281" y="757619"/>
                    <a:pt x="986854" y="744665"/>
                    <a:pt x="996760" y="727901"/>
                  </a:cubicBezTo>
                  <a:cubicBezTo>
                    <a:pt x="1002951" y="736283"/>
                    <a:pt x="1010190" y="743998"/>
                    <a:pt x="1019334" y="750475"/>
                  </a:cubicBezTo>
                  <a:cubicBezTo>
                    <a:pt x="1036860" y="762953"/>
                    <a:pt x="1057244" y="769525"/>
                    <a:pt x="1078104" y="769525"/>
                  </a:cubicBezTo>
                  <a:cubicBezTo>
                    <a:pt x="1096868" y="769525"/>
                    <a:pt x="1114489" y="764000"/>
                    <a:pt x="1129158" y="753904"/>
                  </a:cubicBezTo>
                  <a:cubicBezTo>
                    <a:pt x="1144874" y="764858"/>
                    <a:pt x="1165829" y="771811"/>
                    <a:pt x="1192689" y="771811"/>
                  </a:cubicBezTo>
                  <a:cubicBezTo>
                    <a:pt x="1209930" y="771811"/>
                    <a:pt x="1229265" y="766858"/>
                    <a:pt x="1246315" y="755237"/>
                  </a:cubicBezTo>
                  <a:cubicBezTo>
                    <a:pt x="1262412" y="765810"/>
                    <a:pt x="1280700" y="771430"/>
                    <a:pt x="1299750" y="771430"/>
                  </a:cubicBezTo>
                  <a:cubicBezTo>
                    <a:pt x="1322229" y="771430"/>
                    <a:pt x="1342708" y="764000"/>
                    <a:pt x="1359377" y="749999"/>
                  </a:cubicBezTo>
                  <a:cubicBezTo>
                    <a:pt x="1376427" y="765048"/>
                    <a:pt x="1397953" y="773049"/>
                    <a:pt x="1421575" y="773049"/>
                  </a:cubicBezTo>
                  <a:cubicBezTo>
                    <a:pt x="1439387" y="773049"/>
                    <a:pt x="1455961" y="769334"/>
                    <a:pt x="1470534" y="762095"/>
                  </a:cubicBezTo>
                  <a:cubicBezTo>
                    <a:pt x="1486536" y="771620"/>
                    <a:pt x="1506157" y="776954"/>
                    <a:pt x="1528255" y="776954"/>
                  </a:cubicBezTo>
                  <a:cubicBezTo>
                    <a:pt x="1543400" y="776954"/>
                    <a:pt x="1558164" y="774192"/>
                    <a:pt x="1571975" y="768763"/>
                  </a:cubicBezTo>
                  <a:cubicBezTo>
                    <a:pt x="1581119" y="765143"/>
                    <a:pt x="1589501" y="760476"/>
                    <a:pt x="1596835" y="754666"/>
                  </a:cubicBezTo>
                  <a:cubicBezTo>
                    <a:pt x="1599597" y="756476"/>
                    <a:pt x="1602455" y="758095"/>
                    <a:pt x="1605312" y="759619"/>
                  </a:cubicBezTo>
                  <a:cubicBezTo>
                    <a:pt x="1622934" y="769144"/>
                    <a:pt x="1641031" y="774002"/>
                    <a:pt x="1659129" y="774002"/>
                  </a:cubicBezTo>
                  <a:lnTo>
                    <a:pt x="1662558" y="774002"/>
                  </a:lnTo>
                  <a:cubicBezTo>
                    <a:pt x="1678655" y="773525"/>
                    <a:pt x="1693323" y="770192"/>
                    <a:pt x="1706182" y="764096"/>
                  </a:cubicBezTo>
                  <a:cubicBezTo>
                    <a:pt x="1717612" y="768763"/>
                    <a:pt x="1729804" y="771239"/>
                    <a:pt x="1742377" y="771239"/>
                  </a:cubicBezTo>
                  <a:cubicBezTo>
                    <a:pt x="1764856" y="771239"/>
                    <a:pt x="1785335" y="763810"/>
                    <a:pt x="1802004" y="749808"/>
                  </a:cubicBezTo>
                  <a:cubicBezTo>
                    <a:pt x="1819053" y="764858"/>
                    <a:pt x="1840580" y="772859"/>
                    <a:pt x="1864202" y="772859"/>
                  </a:cubicBezTo>
                  <a:cubicBezTo>
                    <a:pt x="1887824" y="772859"/>
                    <a:pt x="1910684" y="765905"/>
                    <a:pt x="1928400" y="752761"/>
                  </a:cubicBezTo>
                  <a:cubicBezTo>
                    <a:pt x="1928782" y="752475"/>
                    <a:pt x="1929162" y="752094"/>
                    <a:pt x="1929544" y="751808"/>
                  </a:cubicBezTo>
                  <a:cubicBezTo>
                    <a:pt x="1942212" y="758952"/>
                    <a:pt x="1956213" y="764381"/>
                    <a:pt x="1971453" y="767810"/>
                  </a:cubicBezTo>
                  <a:cubicBezTo>
                    <a:pt x="1985169" y="770858"/>
                    <a:pt x="2000505" y="772573"/>
                    <a:pt x="2016697" y="772954"/>
                  </a:cubicBezTo>
                  <a:lnTo>
                    <a:pt x="2033842" y="773335"/>
                  </a:lnTo>
                  <a:cubicBezTo>
                    <a:pt x="2065465" y="773335"/>
                    <a:pt x="2084611" y="771049"/>
                    <a:pt x="2099755" y="765429"/>
                  </a:cubicBezTo>
                  <a:cubicBezTo>
                    <a:pt x="2106994" y="762762"/>
                    <a:pt x="2113567" y="759428"/>
                    <a:pt x="2119663" y="755618"/>
                  </a:cubicBezTo>
                  <a:cubicBezTo>
                    <a:pt x="2141189" y="767429"/>
                    <a:pt x="2168526" y="773335"/>
                    <a:pt x="2202816" y="773335"/>
                  </a:cubicBezTo>
                  <a:cubicBezTo>
                    <a:pt x="2231772" y="773335"/>
                    <a:pt x="2258632" y="768477"/>
                    <a:pt x="2282826" y="759047"/>
                  </a:cubicBezTo>
                  <a:cubicBezTo>
                    <a:pt x="2308638" y="748951"/>
                    <a:pt x="2330737" y="734092"/>
                    <a:pt x="2348739" y="714851"/>
                  </a:cubicBezTo>
                  <a:cubicBezTo>
                    <a:pt x="2366170" y="696182"/>
                    <a:pt x="2379409" y="673989"/>
                    <a:pt x="2388172" y="648748"/>
                  </a:cubicBezTo>
                  <a:cubicBezTo>
                    <a:pt x="2396269" y="625412"/>
                    <a:pt x="2400364" y="599885"/>
                    <a:pt x="2400364" y="573024"/>
                  </a:cubicBezTo>
                  <a:cubicBezTo>
                    <a:pt x="2400364" y="546164"/>
                    <a:pt x="2395125" y="517684"/>
                    <a:pt x="2384648" y="492252"/>
                  </a:cubicBezTo>
                  <a:cubicBezTo>
                    <a:pt x="2374266" y="466725"/>
                    <a:pt x="2359312" y="444151"/>
                    <a:pt x="2340357" y="424910"/>
                  </a:cubicBezTo>
                  <a:cubicBezTo>
                    <a:pt x="2333404" y="417862"/>
                    <a:pt x="2325688" y="411575"/>
                    <a:pt x="2317783" y="405670"/>
                  </a:cubicBezTo>
                  <a:cubicBezTo>
                    <a:pt x="2341309" y="398907"/>
                    <a:pt x="2371218" y="380238"/>
                    <a:pt x="2388839" y="331184"/>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26" name="Graphic 35">
              <a:extLst>
                <a:ext uri="{FF2B5EF4-FFF2-40B4-BE49-F238E27FC236}">
                  <a16:creationId xmlns:a16="http://schemas.microsoft.com/office/drawing/2014/main" id="{2DC245F8-5B77-ED55-C8E1-421E01810C83}"/>
                </a:ext>
              </a:extLst>
            </p:cNvPr>
            <p:cNvGrpSpPr/>
            <p:nvPr/>
          </p:nvGrpSpPr>
          <p:grpSpPr>
            <a:xfrm>
              <a:off x="4957735" y="3105150"/>
              <a:ext cx="2272977" cy="643508"/>
              <a:chOff x="4957735" y="3105150"/>
              <a:chExt cx="2272977" cy="643508"/>
            </a:xfrm>
            <a:solidFill>
              <a:srgbClr val="0C8B9C"/>
            </a:solidFill>
          </p:grpSpPr>
          <p:sp>
            <p:nvSpPr>
              <p:cNvPr id="127" name="Vrije vorm: vorm 126">
                <a:extLst>
                  <a:ext uri="{FF2B5EF4-FFF2-40B4-BE49-F238E27FC236}">
                    <a16:creationId xmlns:a16="http://schemas.microsoft.com/office/drawing/2014/main" id="{2786AF18-25B8-B277-E128-47EFD1F31FEE}"/>
                  </a:ext>
                </a:extLst>
              </p:cNvPr>
              <p:cNvSpPr/>
              <p:nvPr/>
            </p:nvSpPr>
            <p:spPr>
              <a:xfrm>
                <a:off x="4957735" y="310715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286BE159-A8F7-9F05-9A9D-2DF1DE1E246B}"/>
                  </a:ext>
                </a:extLst>
              </p:cNvPr>
              <p:cNvSpPr/>
              <p:nvPr/>
            </p:nvSpPr>
            <p:spPr>
              <a:xfrm>
                <a:off x="5178932" y="3108864"/>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5B16964C-5E30-3C37-6718-BC6CA92EABCA}"/>
                  </a:ext>
                </a:extLst>
              </p:cNvPr>
              <p:cNvSpPr/>
              <p:nvPr/>
            </p:nvSpPr>
            <p:spPr>
              <a:xfrm>
                <a:off x="5409247"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41A845CD-EAA7-C066-FE43-00C1A2623F81}"/>
                  </a:ext>
                </a:extLst>
              </p:cNvPr>
              <p:cNvSpPr/>
              <p:nvPr/>
            </p:nvSpPr>
            <p:spPr>
              <a:xfrm>
                <a:off x="5665945" y="310515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3849170E-1165-AB4A-570A-93793BE3DF11}"/>
                  </a:ext>
                </a:extLst>
              </p:cNvPr>
              <p:cNvSpPr/>
              <p:nvPr/>
            </p:nvSpPr>
            <p:spPr>
              <a:xfrm>
                <a:off x="5890354"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43D9AF7F-6CC4-5ED9-988E-E3B6F1C22CD0}"/>
                  </a:ext>
                </a:extLst>
              </p:cNvPr>
              <p:cNvSpPr/>
              <p:nvPr/>
            </p:nvSpPr>
            <p:spPr>
              <a:xfrm>
                <a:off x="6105714" y="3109912"/>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37F62E7D-4145-70A2-3B1A-FB4ACB719AAF}"/>
                  </a:ext>
                </a:extLst>
              </p:cNvPr>
              <p:cNvSpPr/>
              <p:nvPr/>
            </p:nvSpPr>
            <p:spPr>
              <a:xfrm>
                <a:off x="6348983" y="310943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C8098A6D-DB2D-0FEB-2B9E-14D0B244D469}"/>
                  </a:ext>
                </a:extLst>
              </p:cNvPr>
              <p:cNvSpPr/>
              <p:nvPr/>
            </p:nvSpPr>
            <p:spPr>
              <a:xfrm>
                <a:off x="6585489" y="3110388"/>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632F2B68-662E-5831-D39F-1491882F7ECE}"/>
                  </a:ext>
                </a:extLst>
              </p:cNvPr>
              <p:cNvSpPr/>
              <p:nvPr/>
            </p:nvSpPr>
            <p:spPr>
              <a:xfrm>
                <a:off x="6779132" y="3110769"/>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2A15A790-D72B-C357-5128-4434914606DA}"/>
                  </a:ext>
                </a:extLst>
              </p:cNvPr>
              <p:cNvSpPr/>
              <p:nvPr/>
            </p:nvSpPr>
            <p:spPr>
              <a:xfrm>
                <a:off x="6999541" y="3114675"/>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75E9E234-85E4-B8C2-C4E0-CB5335A5E51B}"/>
                  </a:ext>
                </a:extLst>
              </p:cNvPr>
              <p:cNvSpPr/>
              <p:nvPr/>
            </p:nvSpPr>
            <p:spPr>
              <a:xfrm>
                <a:off x="4968715" y="3471862"/>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44F5B4D7-CE23-0ED2-7B17-CEAB5FDC3CC7}"/>
                  </a:ext>
                </a:extLst>
              </p:cNvPr>
              <p:cNvSpPr/>
              <p:nvPr/>
            </p:nvSpPr>
            <p:spPr>
              <a:xfrm>
                <a:off x="5174265" y="347138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51BC9D80-7AED-B35C-3EBD-10CB711857AA}"/>
                  </a:ext>
                </a:extLst>
              </p:cNvPr>
              <p:cNvSpPr/>
              <p:nvPr/>
            </p:nvSpPr>
            <p:spPr>
              <a:xfrm>
                <a:off x="5403913" y="347138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6A52765F-2312-4C24-EAF9-F66C7C0BCE1C}"/>
                  </a:ext>
                </a:extLst>
              </p:cNvPr>
              <p:cNvSpPr/>
              <p:nvPr/>
            </p:nvSpPr>
            <p:spPr>
              <a:xfrm>
                <a:off x="5642704" y="346795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141" name="Vrije vorm: vorm 140">
                <a:extLst>
                  <a:ext uri="{FF2B5EF4-FFF2-40B4-BE49-F238E27FC236}">
                    <a16:creationId xmlns:a16="http://schemas.microsoft.com/office/drawing/2014/main" id="{94C211A1-1AB6-6C26-9A0A-39EF763B8492}"/>
                  </a:ext>
                </a:extLst>
              </p:cNvPr>
              <p:cNvSpPr/>
              <p:nvPr/>
            </p:nvSpPr>
            <p:spPr>
              <a:xfrm>
                <a:off x="5918072" y="3470814"/>
                <a:ext cx="207073" cy="272891"/>
              </a:xfrm>
              <a:custGeom>
                <a:avLst/>
                <a:gdLst>
                  <a:gd name="connsiteX0" fmla="*/ 165830 w 207073"/>
                  <a:gd name="connsiteY0" fmla="*/ 272701 h 272891"/>
                  <a:gd name="connsiteX1" fmla="*/ 130112 w 207073"/>
                  <a:gd name="connsiteY1" fmla="*/ 250127 h 272891"/>
                  <a:gd name="connsiteX2" fmla="*/ 126587 w 207073"/>
                  <a:gd name="connsiteY2" fmla="*/ 196977 h 272891"/>
                  <a:gd name="connsiteX3" fmla="*/ 123635 w 207073"/>
                  <a:gd name="connsiteY3" fmla="*/ 173355 h 272891"/>
                  <a:gd name="connsiteX4" fmla="*/ 104013 w 207073"/>
                  <a:gd name="connsiteY4" fmla="*/ 165259 h 272891"/>
                  <a:gd name="connsiteX5" fmla="*/ 82391 w 207073"/>
                  <a:gd name="connsiteY5" fmla="*/ 170974 h 272891"/>
                  <a:gd name="connsiteX6" fmla="*/ 77819 w 207073"/>
                  <a:gd name="connsiteY6" fmla="*/ 186690 h 272891"/>
                  <a:gd name="connsiteX7" fmla="*/ 78772 w 207073"/>
                  <a:gd name="connsiteY7" fmla="*/ 207931 h 272891"/>
                  <a:gd name="connsiteX8" fmla="*/ 79724 w 207073"/>
                  <a:gd name="connsiteY8" fmla="*/ 225933 h 272891"/>
                  <a:gd name="connsiteX9" fmla="*/ 72581 w 207073"/>
                  <a:gd name="connsiteY9" fmla="*/ 257461 h 272891"/>
                  <a:gd name="connsiteX10" fmla="*/ 51149 w 207073"/>
                  <a:gd name="connsiteY10" fmla="*/ 270319 h 272891"/>
                  <a:gd name="connsiteX11" fmla="*/ 30956 w 207073"/>
                  <a:gd name="connsiteY11" fmla="*/ 263557 h 272891"/>
                  <a:gd name="connsiteX12" fmla="*/ 7525 w 207073"/>
                  <a:gd name="connsiteY12" fmla="*/ 214408 h 272891"/>
                  <a:gd name="connsiteX13" fmla="*/ 0 w 207073"/>
                  <a:gd name="connsiteY13" fmla="*/ 131159 h 272891"/>
                  <a:gd name="connsiteX14" fmla="*/ 3619 w 207073"/>
                  <a:gd name="connsiteY14" fmla="*/ 60960 h 272891"/>
                  <a:gd name="connsiteX15" fmla="*/ 10382 w 207073"/>
                  <a:gd name="connsiteY15" fmla="*/ 24860 h 272891"/>
                  <a:gd name="connsiteX16" fmla="*/ 17335 w 207073"/>
                  <a:gd name="connsiteY16" fmla="*/ 13335 h 272891"/>
                  <a:gd name="connsiteX17" fmla="*/ 30194 w 207073"/>
                  <a:gd name="connsiteY17" fmla="*/ 5048 h 272891"/>
                  <a:gd name="connsiteX18" fmla="*/ 44863 w 207073"/>
                  <a:gd name="connsiteY18" fmla="*/ 2286 h 272891"/>
                  <a:gd name="connsiteX19" fmla="*/ 68675 w 207073"/>
                  <a:gd name="connsiteY19" fmla="*/ 11240 h 272891"/>
                  <a:gd name="connsiteX20" fmla="*/ 76581 w 207073"/>
                  <a:gd name="connsiteY20" fmla="*/ 35624 h 272891"/>
                  <a:gd name="connsiteX21" fmla="*/ 76581 w 207073"/>
                  <a:gd name="connsiteY21" fmla="*/ 71723 h 272891"/>
                  <a:gd name="connsiteX22" fmla="*/ 82296 w 207073"/>
                  <a:gd name="connsiteY22" fmla="*/ 99441 h 272891"/>
                  <a:gd name="connsiteX23" fmla="*/ 97536 w 207073"/>
                  <a:gd name="connsiteY23" fmla="*/ 105823 h 272891"/>
                  <a:gd name="connsiteX24" fmla="*/ 115824 w 207073"/>
                  <a:gd name="connsiteY24" fmla="*/ 102870 h 272891"/>
                  <a:gd name="connsiteX25" fmla="*/ 124111 w 207073"/>
                  <a:gd name="connsiteY25" fmla="*/ 92583 h 272891"/>
                  <a:gd name="connsiteX26" fmla="*/ 126873 w 207073"/>
                  <a:gd name="connsiteY26" fmla="*/ 57436 h 272891"/>
                  <a:gd name="connsiteX27" fmla="*/ 126873 w 207073"/>
                  <a:gd name="connsiteY27" fmla="*/ 49149 h 272891"/>
                  <a:gd name="connsiteX28" fmla="*/ 130683 w 207073"/>
                  <a:gd name="connsiteY28" fmla="*/ 27146 h 272891"/>
                  <a:gd name="connsiteX29" fmla="*/ 144590 w 207073"/>
                  <a:gd name="connsiteY29" fmla="*/ 7715 h 272891"/>
                  <a:gd name="connsiteX30" fmla="*/ 168592 w 207073"/>
                  <a:gd name="connsiteY30" fmla="*/ 0 h 272891"/>
                  <a:gd name="connsiteX31" fmla="*/ 194786 w 207073"/>
                  <a:gd name="connsiteY31" fmla="*/ 9144 h 272891"/>
                  <a:gd name="connsiteX32" fmla="*/ 205931 w 207073"/>
                  <a:gd name="connsiteY32" fmla="*/ 40862 h 272891"/>
                  <a:gd name="connsiteX33" fmla="*/ 207073 w 207073"/>
                  <a:gd name="connsiteY33" fmla="*/ 77343 h 272891"/>
                  <a:gd name="connsiteX34" fmla="*/ 204121 w 207073"/>
                  <a:gd name="connsiteY34" fmla="*/ 165164 h 272891"/>
                  <a:gd name="connsiteX35" fmla="*/ 196406 w 207073"/>
                  <a:gd name="connsiteY35" fmla="*/ 239935 h 272891"/>
                  <a:gd name="connsiteX36" fmla="*/ 165830 w 207073"/>
                  <a:gd name="connsiteY36" fmla="*/ 272891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7073" h="272891">
                    <a:moveTo>
                      <a:pt x="165830" y="272701"/>
                    </a:moveTo>
                    <a:cubicBezTo>
                      <a:pt x="144971" y="272701"/>
                      <a:pt x="133064" y="265176"/>
                      <a:pt x="130112" y="250127"/>
                    </a:cubicBezTo>
                    <a:cubicBezTo>
                      <a:pt x="127730" y="238220"/>
                      <a:pt x="126587" y="220504"/>
                      <a:pt x="126587" y="196977"/>
                    </a:cubicBezTo>
                    <a:cubicBezTo>
                      <a:pt x="126587" y="186690"/>
                      <a:pt x="125635" y="178784"/>
                      <a:pt x="123635" y="173355"/>
                    </a:cubicBezTo>
                    <a:cubicBezTo>
                      <a:pt x="121634" y="167926"/>
                      <a:pt x="115062" y="165259"/>
                      <a:pt x="104013" y="165259"/>
                    </a:cubicBezTo>
                    <a:cubicBezTo>
                      <a:pt x="92964" y="165259"/>
                      <a:pt x="85439" y="167164"/>
                      <a:pt x="82391" y="170974"/>
                    </a:cubicBezTo>
                    <a:cubicBezTo>
                      <a:pt x="79343" y="174784"/>
                      <a:pt x="77819" y="180023"/>
                      <a:pt x="77819" y="186690"/>
                    </a:cubicBezTo>
                    <a:cubicBezTo>
                      <a:pt x="77819" y="192215"/>
                      <a:pt x="78105" y="199358"/>
                      <a:pt x="78772" y="207931"/>
                    </a:cubicBezTo>
                    <a:cubicBezTo>
                      <a:pt x="79439" y="216503"/>
                      <a:pt x="79724" y="222504"/>
                      <a:pt x="79724" y="225933"/>
                    </a:cubicBezTo>
                    <a:cubicBezTo>
                      <a:pt x="79724" y="238411"/>
                      <a:pt x="77343" y="248888"/>
                      <a:pt x="72581" y="257461"/>
                    </a:cubicBezTo>
                    <a:cubicBezTo>
                      <a:pt x="67818" y="266033"/>
                      <a:pt x="60674" y="270319"/>
                      <a:pt x="51149" y="270319"/>
                    </a:cubicBezTo>
                    <a:cubicBezTo>
                      <a:pt x="44006" y="270319"/>
                      <a:pt x="37243" y="268034"/>
                      <a:pt x="30956" y="263557"/>
                    </a:cubicBezTo>
                    <a:cubicBezTo>
                      <a:pt x="20860" y="256413"/>
                      <a:pt x="13144" y="240030"/>
                      <a:pt x="7525" y="214408"/>
                    </a:cubicBezTo>
                    <a:cubicBezTo>
                      <a:pt x="2477" y="190881"/>
                      <a:pt x="0" y="163163"/>
                      <a:pt x="0" y="131159"/>
                    </a:cubicBezTo>
                    <a:cubicBezTo>
                      <a:pt x="0" y="106871"/>
                      <a:pt x="1143" y="83439"/>
                      <a:pt x="3619" y="60960"/>
                    </a:cubicBezTo>
                    <a:cubicBezTo>
                      <a:pt x="5429" y="41910"/>
                      <a:pt x="7715" y="29908"/>
                      <a:pt x="10382" y="24860"/>
                    </a:cubicBezTo>
                    <a:cubicBezTo>
                      <a:pt x="11716" y="20860"/>
                      <a:pt x="14002" y="17050"/>
                      <a:pt x="17335" y="13335"/>
                    </a:cubicBezTo>
                    <a:cubicBezTo>
                      <a:pt x="20669" y="9620"/>
                      <a:pt x="24956" y="6858"/>
                      <a:pt x="30194" y="5048"/>
                    </a:cubicBezTo>
                    <a:cubicBezTo>
                      <a:pt x="35528" y="3239"/>
                      <a:pt x="40386" y="2286"/>
                      <a:pt x="44863" y="2286"/>
                    </a:cubicBezTo>
                    <a:cubicBezTo>
                      <a:pt x="55435" y="2286"/>
                      <a:pt x="63341" y="5239"/>
                      <a:pt x="68675" y="11240"/>
                    </a:cubicBezTo>
                    <a:cubicBezTo>
                      <a:pt x="73914" y="17145"/>
                      <a:pt x="76581" y="25336"/>
                      <a:pt x="76581" y="35624"/>
                    </a:cubicBezTo>
                    <a:lnTo>
                      <a:pt x="76581" y="71723"/>
                    </a:lnTo>
                    <a:cubicBezTo>
                      <a:pt x="76581" y="86011"/>
                      <a:pt x="78486" y="95250"/>
                      <a:pt x="82296" y="99441"/>
                    </a:cubicBezTo>
                    <a:cubicBezTo>
                      <a:pt x="86106" y="103632"/>
                      <a:pt x="91250" y="105823"/>
                      <a:pt x="97536" y="105823"/>
                    </a:cubicBezTo>
                    <a:cubicBezTo>
                      <a:pt x="106013" y="105823"/>
                      <a:pt x="112109" y="104870"/>
                      <a:pt x="115824" y="102870"/>
                    </a:cubicBezTo>
                    <a:cubicBezTo>
                      <a:pt x="119539" y="100870"/>
                      <a:pt x="122301" y="97441"/>
                      <a:pt x="124111" y="92583"/>
                    </a:cubicBezTo>
                    <a:cubicBezTo>
                      <a:pt x="125921" y="87725"/>
                      <a:pt x="126873" y="76009"/>
                      <a:pt x="126873" y="57436"/>
                    </a:cubicBezTo>
                    <a:lnTo>
                      <a:pt x="126873" y="49149"/>
                    </a:lnTo>
                    <a:cubicBezTo>
                      <a:pt x="126873" y="42291"/>
                      <a:pt x="128111" y="34957"/>
                      <a:pt x="130683" y="27146"/>
                    </a:cubicBezTo>
                    <a:cubicBezTo>
                      <a:pt x="133160" y="19336"/>
                      <a:pt x="137827" y="12859"/>
                      <a:pt x="144590" y="7715"/>
                    </a:cubicBezTo>
                    <a:cubicBezTo>
                      <a:pt x="151352" y="2572"/>
                      <a:pt x="159353" y="0"/>
                      <a:pt x="168592" y="0"/>
                    </a:cubicBezTo>
                    <a:cubicBezTo>
                      <a:pt x="179927" y="0"/>
                      <a:pt x="188690" y="3048"/>
                      <a:pt x="194786" y="9144"/>
                    </a:cubicBezTo>
                    <a:cubicBezTo>
                      <a:pt x="200882" y="15240"/>
                      <a:pt x="204597" y="25813"/>
                      <a:pt x="205931" y="40862"/>
                    </a:cubicBezTo>
                    <a:cubicBezTo>
                      <a:pt x="206693" y="49625"/>
                      <a:pt x="207073" y="61722"/>
                      <a:pt x="207073" y="77343"/>
                    </a:cubicBezTo>
                    <a:cubicBezTo>
                      <a:pt x="207073" y="103823"/>
                      <a:pt x="206121" y="133064"/>
                      <a:pt x="204121" y="165164"/>
                    </a:cubicBezTo>
                    <a:cubicBezTo>
                      <a:pt x="202120" y="197263"/>
                      <a:pt x="199549" y="222218"/>
                      <a:pt x="196406" y="239935"/>
                    </a:cubicBezTo>
                    <a:cubicBezTo>
                      <a:pt x="192691" y="261842"/>
                      <a:pt x="182499" y="272891"/>
                      <a:pt x="165830" y="272891"/>
                    </a:cubicBezTo>
                    <a:close/>
                  </a:path>
                </a:pathLst>
              </a:custGeom>
              <a:grpFill/>
              <a:ln w="9525" cap="flat">
                <a:noFill/>
                <a:prstDash val="solid"/>
                <a:miter/>
              </a:ln>
            </p:spPr>
            <p:txBody>
              <a:bodyPr rtlCol="0" anchor="ctr"/>
              <a:lstStyle/>
              <a:p>
                <a:endParaRPr lang="nl-BE"/>
              </a:p>
            </p:txBody>
          </p:sp>
          <p:sp>
            <p:nvSpPr>
              <p:cNvPr id="142" name="Vrije vorm: vorm 141">
                <a:extLst>
                  <a:ext uri="{FF2B5EF4-FFF2-40B4-BE49-F238E27FC236}">
                    <a16:creationId xmlns:a16="http://schemas.microsoft.com/office/drawing/2014/main" id="{25565AB9-5D8C-2AB2-BCE9-9795D20BD151}"/>
                  </a:ext>
                </a:extLst>
              </p:cNvPr>
              <p:cNvSpPr/>
              <p:nvPr/>
            </p:nvSpPr>
            <p:spPr>
              <a:xfrm>
                <a:off x="6152360"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7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7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7" y="275558"/>
                    </a:cubicBezTo>
                    <a:cubicBezTo>
                      <a:pt x="152998" y="275558"/>
                      <a:pt x="146902" y="273272"/>
                      <a:pt x="141949" y="268796"/>
                    </a:cubicBezTo>
                    <a:cubicBezTo>
                      <a:pt x="137091" y="264319"/>
                      <a:pt x="133186" y="257842"/>
                      <a:pt x="130424" y="249365"/>
                    </a:cubicBezTo>
                    <a:cubicBezTo>
                      <a:pt x="127662" y="240887"/>
                      <a:pt x="125756" y="228695"/>
                      <a:pt x="124899" y="212693"/>
                    </a:cubicBezTo>
                    <a:cubicBezTo>
                      <a:pt x="123947" y="196691"/>
                      <a:pt x="123090" y="187928"/>
                      <a:pt x="122327" y="186309"/>
                    </a:cubicBezTo>
                    <a:cubicBezTo>
                      <a:pt x="120994" y="184690"/>
                      <a:pt x="118327" y="183452"/>
                      <a:pt x="114231" y="182309"/>
                    </a:cubicBezTo>
                    <a:cubicBezTo>
                      <a:pt x="110136" y="181261"/>
                      <a:pt x="105944"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0"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43" name="Vrije vorm: vorm 142">
                <a:extLst>
                  <a:ext uri="{FF2B5EF4-FFF2-40B4-BE49-F238E27FC236}">
                    <a16:creationId xmlns:a16="http://schemas.microsoft.com/office/drawing/2014/main" id="{FD24ABC9-42F3-10E5-204B-5D5C330907D3}"/>
                  </a:ext>
                </a:extLst>
              </p:cNvPr>
              <p:cNvSpPr/>
              <p:nvPr/>
            </p:nvSpPr>
            <p:spPr>
              <a:xfrm>
                <a:off x="6379844" y="3469100"/>
                <a:ext cx="201644" cy="279558"/>
              </a:xfrm>
              <a:custGeom>
                <a:avLst/>
                <a:gdLst>
                  <a:gd name="connsiteX0" fmla="*/ 172021 w 201644"/>
                  <a:gd name="connsiteY0" fmla="*/ 276796 h 279558"/>
                  <a:gd name="connsiteX1" fmla="*/ 170402 w 201644"/>
                  <a:gd name="connsiteY1" fmla="*/ 276796 h 279558"/>
                  <a:gd name="connsiteX2" fmla="*/ 148400 w 201644"/>
                  <a:gd name="connsiteY2" fmla="*/ 270415 h 279558"/>
                  <a:gd name="connsiteX3" fmla="*/ 125635 w 201644"/>
                  <a:gd name="connsiteY3" fmla="*/ 252127 h 279558"/>
                  <a:gd name="connsiteX4" fmla="*/ 99250 w 201644"/>
                  <a:gd name="connsiteY4" fmla="*/ 219837 h 279558"/>
                  <a:gd name="connsiteX5" fmla="*/ 77629 w 201644"/>
                  <a:gd name="connsiteY5" fmla="*/ 193453 h 279558"/>
                  <a:gd name="connsiteX6" fmla="*/ 79248 w 201644"/>
                  <a:gd name="connsiteY6" fmla="*/ 216884 h 279558"/>
                  <a:gd name="connsiteX7" fmla="*/ 77629 w 201644"/>
                  <a:gd name="connsiteY7" fmla="*/ 248221 h 279558"/>
                  <a:gd name="connsiteX8" fmla="*/ 72104 w 201644"/>
                  <a:gd name="connsiteY8" fmla="*/ 266033 h 279558"/>
                  <a:gd name="connsiteX9" fmla="*/ 59055 w 201644"/>
                  <a:gd name="connsiteY9" fmla="*/ 275939 h 279558"/>
                  <a:gd name="connsiteX10" fmla="*/ 39624 w 201644"/>
                  <a:gd name="connsiteY10" fmla="*/ 279559 h 279558"/>
                  <a:gd name="connsiteX11" fmla="*/ 3143 w 201644"/>
                  <a:gd name="connsiteY11" fmla="*/ 248221 h 279558"/>
                  <a:gd name="connsiteX12" fmla="*/ 0 w 201644"/>
                  <a:gd name="connsiteY12" fmla="*/ 131255 h 279558"/>
                  <a:gd name="connsiteX13" fmla="*/ 381 w 201644"/>
                  <a:gd name="connsiteY13" fmla="*/ 101537 h 279558"/>
                  <a:gd name="connsiteX14" fmla="*/ 381 w 201644"/>
                  <a:gd name="connsiteY14" fmla="*/ 90392 h 279558"/>
                  <a:gd name="connsiteX15" fmla="*/ 7525 w 201644"/>
                  <a:gd name="connsiteY15" fmla="*/ 49340 h 279558"/>
                  <a:gd name="connsiteX16" fmla="*/ 18193 w 201644"/>
                  <a:gd name="connsiteY16" fmla="*/ 29718 h 279558"/>
                  <a:gd name="connsiteX17" fmla="*/ 95536 w 201644"/>
                  <a:gd name="connsiteY17" fmla="*/ 0 h 279558"/>
                  <a:gd name="connsiteX18" fmla="*/ 137541 w 201644"/>
                  <a:gd name="connsiteY18" fmla="*/ 5144 h 279558"/>
                  <a:gd name="connsiteX19" fmla="*/ 169450 w 201644"/>
                  <a:gd name="connsiteY19" fmla="*/ 20765 h 279558"/>
                  <a:gd name="connsiteX20" fmla="*/ 190119 w 201644"/>
                  <a:gd name="connsiteY20" fmla="*/ 47149 h 279558"/>
                  <a:gd name="connsiteX21" fmla="*/ 198692 w 201644"/>
                  <a:gd name="connsiteY21" fmla="*/ 83630 h 279558"/>
                  <a:gd name="connsiteX22" fmla="*/ 198692 w 201644"/>
                  <a:gd name="connsiteY22" fmla="*/ 89535 h 279558"/>
                  <a:gd name="connsiteX23" fmla="*/ 190786 w 201644"/>
                  <a:gd name="connsiteY23" fmla="*/ 125635 h 279558"/>
                  <a:gd name="connsiteX24" fmla="*/ 170974 w 201644"/>
                  <a:gd name="connsiteY24" fmla="*/ 150400 h 279558"/>
                  <a:gd name="connsiteX25" fmla="*/ 148400 w 201644"/>
                  <a:gd name="connsiteY25" fmla="*/ 161735 h 279558"/>
                  <a:gd name="connsiteX26" fmla="*/ 145828 w 201644"/>
                  <a:gd name="connsiteY26" fmla="*/ 162306 h 279558"/>
                  <a:gd name="connsiteX27" fmla="*/ 142875 w 201644"/>
                  <a:gd name="connsiteY27" fmla="*/ 163259 h 279558"/>
                  <a:gd name="connsiteX28" fmla="*/ 142113 w 201644"/>
                  <a:gd name="connsiteY28" fmla="*/ 164021 h 279558"/>
                  <a:gd name="connsiteX29" fmla="*/ 143732 w 201644"/>
                  <a:gd name="connsiteY29" fmla="*/ 166402 h 279558"/>
                  <a:gd name="connsiteX30" fmla="*/ 158401 w 201644"/>
                  <a:gd name="connsiteY30" fmla="*/ 185071 h 279558"/>
                  <a:gd name="connsiteX31" fmla="*/ 176022 w 201644"/>
                  <a:gd name="connsiteY31" fmla="*/ 207264 h 279558"/>
                  <a:gd name="connsiteX32" fmla="*/ 192500 w 201644"/>
                  <a:gd name="connsiteY32" fmla="*/ 228695 h 279558"/>
                  <a:gd name="connsiteX33" fmla="*/ 199263 w 201644"/>
                  <a:gd name="connsiteY33" fmla="*/ 242983 h 279558"/>
                  <a:gd name="connsiteX34" fmla="*/ 201644 w 201644"/>
                  <a:gd name="connsiteY34" fmla="*/ 255651 h 279558"/>
                  <a:gd name="connsiteX35" fmla="*/ 193929 w 201644"/>
                  <a:gd name="connsiteY35" fmla="*/ 270510 h 279558"/>
                  <a:gd name="connsiteX36" fmla="*/ 172307 w 201644"/>
                  <a:gd name="connsiteY36" fmla="*/ 276701 h 279558"/>
                  <a:gd name="connsiteX37" fmla="*/ 124396 w 201644"/>
                  <a:gd name="connsiteY37" fmla="*/ 82106 h 279558"/>
                  <a:gd name="connsiteX38" fmla="*/ 116300 w 201644"/>
                  <a:gd name="connsiteY38" fmla="*/ 65056 h 279558"/>
                  <a:gd name="connsiteX39" fmla="*/ 98298 w 201644"/>
                  <a:gd name="connsiteY39" fmla="*/ 58293 h 279558"/>
                  <a:gd name="connsiteX40" fmla="*/ 77629 w 201644"/>
                  <a:gd name="connsiteY40" fmla="*/ 64675 h 279558"/>
                  <a:gd name="connsiteX41" fmla="*/ 77629 w 201644"/>
                  <a:gd name="connsiteY41" fmla="*/ 111443 h 279558"/>
                  <a:gd name="connsiteX42" fmla="*/ 88297 w 201644"/>
                  <a:gd name="connsiteY42" fmla="*/ 113062 h 279558"/>
                  <a:gd name="connsiteX43" fmla="*/ 114300 w 201644"/>
                  <a:gd name="connsiteY43" fmla="*/ 105156 h 279558"/>
                  <a:gd name="connsiteX44" fmla="*/ 124396 w 201644"/>
                  <a:gd name="connsiteY44" fmla="*/ 82106 h 27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1644" h="279558">
                    <a:moveTo>
                      <a:pt x="172021" y="276796"/>
                    </a:moveTo>
                    <a:lnTo>
                      <a:pt x="170402" y="276796"/>
                    </a:lnTo>
                    <a:cubicBezTo>
                      <a:pt x="163544" y="276796"/>
                      <a:pt x="156210" y="274701"/>
                      <a:pt x="148400" y="270415"/>
                    </a:cubicBezTo>
                    <a:cubicBezTo>
                      <a:pt x="140589" y="266224"/>
                      <a:pt x="132969" y="260128"/>
                      <a:pt x="125635" y="252127"/>
                    </a:cubicBezTo>
                    <a:cubicBezTo>
                      <a:pt x="118205" y="244221"/>
                      <a:pt x="109442" y="233458"/>
                      <a:pt x="99250" y="219837"/>
                    </a:cubicBezTo>
                    <a:cubicBezTo>
                      <a:pt x="89059" y="206216"/>
                      <a:pt x="81820" y="197453"/>
                      <a:pt x="77629" y="193453"/>
                    </a:cubicBezTo>
                    <a:cubicBezTo>
                      <a:pt x="78676" y="199549"/>
                      <a:pt x="79248" y="207359"/>
                      <a:pt x="79248" y="216884"/>
                    </a:cubicBezTo>
                    <a:cubicBezTo>
                      <a:pt x="79248" y="230124"/>
                      <a:pt x="78676" y="240506"/>
                      <a:pt x="77629" y="248221"/>
                    </a:cubicBezTo>
                    <a:cubicBezTo>
                      <a:pt x="76581" y="255937"/>
                      <a:pt x="74676" y="261842"/>
                      <a:pt x="72104" y="266033"/>
                    </a:cubicBezTo>
                    <a:cubicBezTo>
                      <a:pt x="69437" y="270224"/>
                      <a:pt x="65056" y="273558"/>
                      <a:pt x="59055" y="275939"/>
                    </a:cubicBezTo>
                    <a:cubicBezTo>
                      <a:pt x="52959" y="278321"/>
                      <a:pt x="46482" y="279559"/>
                      <a:pt x="39624" y="279559"/>
                    </a:cubicBezTo>
                    <a:cubicBezTo>
                      <a:pt x="16097" y="279559"/>
                      <a:pt x="3905" y="269081"/>
                      <a:pt x="3143" y="248221"/>
                    </a:cubicBezTo>
                    <a:cubicBezTo>
                      <a:pt x="1048" y="192405"/>
                      <a:pt x="0" y="153448"/>
                      <a:pt x="0" y="131255"/>
                    </a:cubicBezTo>
                    <a:lnTo>
                      <a:pt x="381" y="101537"/>
                    </a:lnTo>
                    <a:lnTo>
                      <a:pt x="381" y="90392"/>
                    </a:lnTo>
                    <a:cubicBezTo>
                      <a:pt x="1429" y="71056"/>
                      <a:pt x="3810" y="57436"/>
                      <a:pt x="7525" y="49340"/>
                    </a:cubicBezTo>
                    <a:cubicBezTo>
                      <a:pt x="11239" y="41243"/>
                      <a:pt x="14764" y="34766"/>
                      <a:pt x="18193" y="29718"/>
                    </a:cubicBezTo>
                    <a:cubicBezTo>
                      <a:pt x="32194" y="9906"/>
                      <a:pt x="58007" y="0"/>
                      <a:pt x="95536" y="0"/>
                    </a:cubicBezTo>
                    <a:cubicBezTo>
                      <a:pt x="111157" y="0"/>
                      <a:pt x="125158" y="1715"/>
                      <a:pt x="137541" y="5144"/>
                    </a:cubicBezTo>
                    <a:cubicBezTo>
                      <a:pt x="149923" y="8573"/>
                      <a:pt x="160592" y="13811"/>
                      <a:pt x="169450" y="20765"/>
                    </a:cubicBezTo>
                    <a:cubicBezTo>
                      <a:pt x="178308" y="27813"/>
                      <a:pt x="185166" y="36576"/>
                      <a:pt x="190119" y="47149"/>
                    </a:cubicBezTo>
                    <a:cubicBezTo>
                      <a:pt x="194977" y="57722"/>
                      <a:pt x="197834" y="69914"/>
                      <a:pt x="198692" y="83630"/>
                    </a:cubicBezTo>
                    <a:lnTo>
                      <a:pt x="198692" y="89535"/>
                    </a:lnTo>
                    <a:cubicBezTo>
                      <a:pt x="198692" y="103251"/>
                      <a:pt x="196025" y="115348"/>
                      <a:pt x="190786" y="125635"/>
                    </a:cubicBezTo>
                    <a:cubicBezTo>
                      <a:pt x="185452" y="135922"/>
                      <a:pt x="178879" y="144209"/>
                      <a:pt x="170974" y="150400"/>
                    </a:cubicBezTo>
                    <a:cubicBezTo>
                      <a:pt x="163068" y="156591"/>
                      <a:pt x="155543" y="160401"/>
                      <a:pt x="148400" y="161735"/>
                    </a:cubicBezTo>
                    <a:cubicBezTo>
                      <a:pt x="148114" y="161735"/>
                      <a:pt x="147256" y="161925"/>
                      <a:pt x="145828" y="162306"/>
                    </a:cubicBezTo>
                    <a:cubicBezTo>
                      <a:pt x="144399" y="162687"/>
                      <a:pt x="143351" y="163068"/>
                      <a:pt x="142875" y="163259"/>
                    </a:cubicBezTo>
                    <a:cubicBezTo>
                      <a:pt x="142304" y="163544"/>
                      <a:pt x="142113" y="163830"/>
                      <a:pt x="142113" y="164021"/>
                    </a:cubicBezTo>
                    <a:lnTo>
                      <a:pt x="143732" y="166402"/>
                    </a:lnTo>
                    <a:lnTo>
                      <a:pt x="158401" y="185071"/>
                    </a:lnTo>
                    <a:cubicBezTo>
                      <a:pt x="161830" y="189833"/>
                      <a:pt x="167735" y="197263"/>
                      <a:pt x="176022" y="207264"/>
                    </a:cubicBezTo>
                    <a:cubicBezTo>
                      <a:pt x="184309" y="217361"/>
                      <a:pt x="189833" y="224409"/>
                      <a:pt x="192500" y="228695"/>
                    </a:cubicBezTo>
                    <a:cubicBezTo>
                      <a:pt x="195453" y="233172"/>
                      <a:pt x="197644" y="237935"/>
                      <a:pt x="199263" y="242983"/>
                    </a:cubicBezTo>
                    <a:cubicBezTo>
                      <a:pt x="200882" y="248031"/>
                      <a:pt x="201644" y="252222"/>
                      <a:pt x="201644" y="255651"/>
                    </a:cubicBezTo>
                    <a:cubicBezTo>
                      <a:pt x="201644" y="261747"/>
                      <a:pt x="199072" y="266700"/>
                      <a:pt x="193929" y="270510"/>
                    </a:cubicBezTo>
                    <a:cubicBezTo>
                      <a:pt x="188785" y="274320"/>
                      <a:pt x="181546" y="276416"/>
                      <a:pt x="172307" y="276701"/>
                    </a:cubicBezTo>
                    <a:close/>
                    <a:moveTo>
                      <a:pt x="124396" y="82106"/>
                    </a:moveTo>
                    <a:cubicBezTo>
                      <a:pt x="124396" y="75248"/>
                      <a:pt x="121634" y="69532"/>
                      <a:pt x="116300" y="65056"/>
                    </a:cubicBezTo>
                    <a:cubicBezTo>
                      <a:pt x="110871" y="60579"/>
                      <a:pt x="104870" y="58293"/>
                      <a:pt x="98298" y="58293"/>
                    </a:cubicBezTo>
                    <a:cubicBezTo>
                      <a:pt x="88773" y="58293"/>
                      <a:pt x="81915" y="60389"/>
                      <a:pt x="77629" y="64675"/>
                    </a:cubicBezTo>
                    <a:lnTo>
                      <a:pt x="77629" y="111443"/>
                    </a:lnTo>
                    <a:cubicBezTo>
                      <a:pt x="82963" y="112490"/>
                      <a:pt x="86487" y="113062"/>
                      <a:pt x="88297" y="113062"/>
                    </a:cubicBezTo>
                    <a:cubicBezTo>
                      <a:pt x="98869" y="113062"/>
                      <a:pt x="107537" y="110395"/>
                      <a:pt x="114300" y="105156"/>
                    </a:cubicBezTo>
                    <a:cubicBezTo>
                      <a:pt x="121063" y="99917"/>
                      <a:pt x="124396" y="92202"/>
                      <a:pt x="124396" y="82106"/>
                    </a:cubicBezTo>
                    <a:close/>
                  </a:path>
                </a:pathLst>
              </a:custGeom>
              <a:grpFill/>
              <a:ln w="9525" cap="flat">
                <a:noFill/>
                <a:prstDash val="solid"/>
                <a:miter/>
              </a:ln>
            </p:spPr>
            <p:txBody>
              <a:bodyPr rtlCol="0" anchor="ctr"/>
              <a:lstStyle/>
              <a:p>
                <a:endParaRPr lang="nl-BE"/>
              </a:p>
            </p:txBody>
          </p:sp>
          <p:sp>
            <p:nvSpPr>
              <p:cNvPr id="144" name="Vrije vorm: vorm 143">
                <a:extLst>
                  <a:ext uri="{FF2B5EF4-FFF2-40B4-BE49-F238E27FC236}">
                    <a16:creationId xmlns:a16="http://schemas.microsoft.com/office/drawing/2014/main" id="{D2E1C12B-4CF5-4CC8-4C41-46FEA76FCF2C}"/>
                  </a:ext>
                </a:extLst>
              </p:cNvPr>
              <p:cNvSpPr/>
              <p:nvPr/>
            </p:nvSpPr>
            <p:spPr>
              <a:xfrm>
                <a:off x="6594892" y="3469100"/>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4"/>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endParaRPr lang="nl-BE"/>
              </a:p>
            </p:txBody>
          </p:sp>
          <p:sp>
            <p:nvSpPr>
              <p:cNvPr id="145" name="Vrije vorm: vorm 144">
                <a:extLst>
                  <a:ext uri="{FF2B5EF4-FFF2-40B4-BE49-F238E27FC236}">
                    <a16:creationId xmlns:a16="http://schemas.microsoft.com/office/drawing/2014/main" id="{4BAEA329-5ED2-0A95-2B06-A352D871900D}"/>
                  </a:ext>
                </a:extLst>
              </p:cNvPr>
              <p:cNvSpPr/>
              <p:nvPr/>
            </p:nvSpPr>
            <p:spPr>
              <a:xfrm>
                <a:off x="6820185" y="3470719"/>
                <a:ext cx="173545" cy="274605"/>
              </a:xfrm>
              <a:custGeom>
                <a:avLst/>
                <a:gdLst>
                  <a:gd name="connsiteX0" fmla="*/ 8192 w 173545"/>
                  <a:gd name="connsiteY0" fmla="*/ 22955 h 274605"/>
                  <a:gd name="connsiteX1" fmla="*/ 14573 w 173545"/>
                  <a:gd name="connsiteY1" fmla="*/ 10858 h 274605"/>
                  <a:gd name="connsiteX2" fmla="*/ 27622 w 173545"/>
                  <a:gd name="connsiteY2" fmla="*/ 2572 h 274605"/>
                  <a:gd name="connsiteX3" fmla="*/ 42291 w 173545"/>
                  <a:gd name="connsiteY3" fmla="*/ 0 h 274605"/>
                  <a:gd name="connsiteX4" fmla="*/ 75438 w 173545"/>
                  <a:gd name="connsiteY4" fmla="*/ 8572 h 274605"/>
                  <a:gd name="connsiteX5" fmla="*/ 85154 w 173545"/>
                  <a:gd name="connsiteY5" fmla="*/ 34195 h 274605"/>
                  <a:gd name="connsiteX6" fmla="*/ 85534 w 173545"/>
                  <a:gd name="connsiteY6" fmla="*/ 43720 h 274605"/>
                  <a:gd name="connsiteX7" fmla="*/ 85344 w 173545"/>
                  <a:gd name="connsiteY7" fmla="*/ 48101 h 274605"/>
                  <a:gd name="connsiteX8" fmla="*/ 83344 w 173545"/>
                  <a:gd name="connsiteY8" fmla="*/ 93345 h 274605"/>
                  <a:gd name="connsiteX9" fmla="*/ 81534 w 173545"/>
                  <a:gd name="connsiteY9" fmla="*/ 162782 h 274605"/>
                  <a:gd name="connsiteX10" fmla="*/ 83534 w 173545"/>
                  <a:gd name="connsiteY10" fmla="*/ 187738 h 274605"/>
                  <a:gd name="connsiteX11" fmla="*/ 118205 w 173545"/>
                  <a:gd name="connsiteY11" fmla="*/ 190500 h 274605"/>
                  <a:gd name="connsiteX12" fmla="*/ 155258 w 173545"/>
                  <a:gd name="connsiteY12" fmla="*/ 195262 h 274605"/>
                  <a:gd name="connsiteX13" fmla="*/ 169164 w 173545"/>
                  <a:gd name="connsiteY13" fmla="*/ 204978 h 274605"/>
                  <a:gd name="connsiteX14" fmla="*/ 173546 w 173545"/>
                  <a:gd name="connsiteY14" fmla="*/ 222980 h 274605"/>
                  <a:gd name="connsiteX15" fmla="*/ 170783 w 173545"/>
                  <a:gd name="connsiteY15" fmla="*/ 246031 h 274605"/>
                  <a:gd name="connsiteX16" fmla="*/ 162878 w 173545"/>
                  <a:gd name="connsiteY16" fmla="*/ 261271 h 274605"/>
                  <a:gd name="connsiteX17" fmla="*/ 147638 w 173545"/>
                  <a:gd name="connsiteY17" fmla="*/ 270796 h 274605"/>
                  <a:gd name="connsiteX18" fmla="*/ 104966 w 173545"/>
                  <a:gd name="connsiteY18" fmla="*/ 274606 h 274605"/>
                  <a:gd name="connsiteX19" fmla="*/ 89535 w 173545"/>
                  <a:gd name="connsiteY19" fmla="*/ 274225 h 274605"/>
                  <a:gd name="connsiteX20" fmla="*/ 57055 w 173545"/>
                  <a:gd name="connsiteY20" fmla="*/ 270701 h 274605"/>
                  <a:gd name="connsiteX21" fmla="*/ 31909 w 173545"/>
                  <a:gd name="connsiteY21" fmla="*/ 260985 h 274605"/>
                  <a:gd name="connsiteX22" fmla="*/ 14288 w 173545"/>
                  <a:gd name="connsiteY22" fmla="*/ 243364 h 274605"/>
                  <a:gd name="connsiteX23" fmla="*/ 5144 w 173545"/>
                  <a:gd name="connsiteY23" fmla="*/ 216408 h 274605"/>
                  <a:gd name="connsiteX24" fmla="*/ 0 w 173545"/>
                  <a:gd name="connsiteY24" fmla="*/ 139827 h 274605"/>
                  <a:gd name="connsiteX25" fmla="*/ 8287 w 173545"/>
                  <a:gd name="connsiteY25" fmla="*/ 23241 h 27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3545" h="274605">
                    <a:moveTo>
                      <a:pt x="8192" y="22955"/>
                    </a:moveTo>
                    <a:cubicBezTo>
                      <a:pt x="8954" y="18764"/>
                      <a:pt x="11144" y="14668"/>
                      <a:pt x="14573" y="10858"/>
                    </a:cubicBezTo>
                    <a:cubicBezTo>
                      <a:pt x="18002" y="7048"/>
                      <a:pt x="22384" y="4286"/>
                      <a:pt x="27622" y="2572"/>
                    </a:cubicBezTo>
                    <a:cubicBezTo>
                      <a:pt x="32957" y="857"/>
                      <a:pt x="37814" y="0"/>
                      <a:pt x="42291" y="0"/>
                    </a:cubicBezTo>
                    <a:cubicBezTo>
                      <a:pt x="58674" y="0"/>
                      <a:pt x="69723" y="2857"/>
                      <a:pt x="75438" y="8572"/>
                    </a:cubicBezTo>
                    <a:cubicBezTo>
                      <a:pt x="81153" y="14288"/>
                      <a:pt x="84392" y="22765"/>
                      <a:pt x="85154" y="34195"/>
                    </a:cubicBezTo>
                    <a:lnTo>
                      <a:pt x="85534" y="43720"/>
                    </a:lnTo>
                    <a:cubicBezTo>
                      <a:pt x="85534" y="44291"/>
                      <a:pt x="85534" y="45720"/>
                      <a:pt x="85344" y="48101"/>
                    </a:cubicBezTo>
                    <a:cubicBezTo>
                      <a:pt x="85249" y="50482"/>
                      <a:pt x="84582" y="65532"/>
                      <a:pt x="83344" y="93345"/>
                    </a:cubicBezTo>
                    <a:cubicBezTo>
                      <a:pt x="82105" y="121158"/>
                      <a:pt x="81534" y="144209"/>
                      <a:pt x="81534" y="162782"/>
                    </a:cubicBezTo>
                    <a:cubicBezTo>
                      <a:pt x="81534" y="176022"/>
                      <a:pt x="82201" y="184309"/>
                      <a:pt x="83534" y="187738"/>
                    </a:cubicBezTo>
                    <a:cubicBezTo>
                      <a:pt x="90678" y="189357"/>
                      <a:pt x="102203" y="190214"/>
                      <a:pt x="118205" y="190500"/>
                    </a:cubicBezTo>
                    <a:cubicBezTo>
                      <a:pt x="134207" y="190786"/>
                      <a:pt x="146590" y="192310"/>
                      <a:pt x="155258" y="195262"/>
                    </a:cubicBezTo>
                    <a:cubicBezTo>
                      <a:pt x="161639" y="197358"/>
                      <a:pt x="166211" y="200597"/>
                      <a:pt x="169164" y="204978"/>
                    </a:cubicBezTo>
                    <a:cubicBezTo>
                      <a:pt x="172117" y="209360"/>
                      <a:pt x="173546" y="215360"/>
                      <a:pt x="173546" y="222980"/>
                    </a:cubicBezTo>
                    <a:cubicBezTo>
                      <a:pt x="173546" y="231934"/>
                      <a:pt x="172593" y="239649"/>
                      <a:pt x="170783" y="246031"/>
                    </a:cubicBezTo>
                    <a:cubicBezTo>
                      <a:pt x="168974" y="252412"/>
                      <a:pt x="166307" y="257461"/>
                      <a:pt x="162878" y="261271"/>
                    </a:cubicBezTo>
                    <a:cubicBezTo>
                      <a:pt x="159449" y="265081"/>
                      <a:pt x="154305" y="268319"/>
                      <a:pt x="147638" y="270796"/>
                    </a:cubicBezTo>
                    <a:cubicBezTo>
                      <a:pt x="140875" y="273272"/>
                      <a:pt x="126683" y="274606"/>
                      <a:pt x="104966" y="274606"/>
                    </a:cubicBezTo>
                    <a:lnTo>
                      <a:pt x="89535" y="274225"/>
                    </a:lnTo>
                    <a:cubicBezTo>
                      <a:pt x="77343" y="273939"/>
                      <a:pt x="66484" y="272796"/>
                      <a:pt x="57055" y="270701"/>
                    </a:cubicBezTo>
                    <a:cubicBezTo>
                      <a:pt x="47530" y="268605"/>
                      <a:pt x="39148" y="265366"/>
                      <a:pt x="31909" y="260985"/>
                    </a:cubicBezTo>
                    <a:cubicBezTo>
                      <a:pt x="24670" y="256603"/>
                      <a:pt x="18764" y="250698"/>
                      <a:pt x="14288" y="243364"/>
                    </a:cubicBezTo>
                    <a:cubicBezTo>
                      <a:pt x="9811" y="235934"/>
                      <a:pt x="6763" y="226981"/>
                      <a:pt x="5144" y="216408"/>
                    </a:cubicBezTo>
                    <a:cubicBezTo>
                      <a:pt x="1715" y="191548"/>
                      <a:pt x="0" y="166021"/>
                      <a:pt x="0" y="139827"/>
                    </a:cubicBezTo>
                    <a:cubicBezTo>
                      <a:pt x="0" y="107347"/>
                      <a:pt x="2762" y="68485"/>
                      <a:pt x="8287" y="23241"/>
                    </a:cubicBezTo>
                    <a:close/>
                  </a:path>
                </a:pathLst>
              </a:custGeom>
              <a:grpFill/>
              <a:ln w="9525" cap="flat">
                <a:noFill/>
                <a:prstDash val="solid"/>
                <a:miter/>
              </a:ln>
            </p:spPr>
            <p:txBody>
              <a:bodyPr rtlCol="0" anchor="ctr"/>
              <a:lstStyle/>
              <a:p>
                <a:endParaRPr lang="nl-BE"/>
              </a:p>
            </p:txBody>
          </p:sp>
          <p:sp>
            <p:nvSpPr>
              <p:cNvPr id="146" name="Vrije vorm: vorm 145">
                <a:extLst>
                  <a:ext uri="{FF2B5EF4-FFF2-40B4-BE49-F238E27FC236}">
                    <a16:creationId xmlns:a16="http://schemas.microsoft.com/office/drawing/2014/main" id="{4C3FFCE3-940A-5A0A-F962-962FBEC9BF06}"/>
                  </a:ext>
                </a:extLst>
              </p:cNvPr>
              <p:cNvSpPr/>
              <p:nvPr/>
            </p:nvSpPr>
            <p:spPr>
              <a:xfrm>
                <a:off x="7019924" y="3469481"/>
                <a:ext cx="204978" cy="275558"/>
              </a:xfrm>
              <a:custGeom>
                <a:avLst/>
                <a:gdLst>
                  <a:gd name="connsiteX0" fmla="*/ 61436 w 204978"/>
                  <a:gd name="connsiteY0" fmla="*/ 0 h 275558"/>
                  <a:gd name="connsiteX1" fmla="*/ 118586 w 204978"/>
                  <a:gd name="connsiteY1" fmla="*/ 10668 h 275558"/>
                  <a:gd name="connsiteX2" fmla="*/ 164401 w 204978"/>
                  <a:gd name="connsiteY2" fmla="*/ 40767 h 275558"/>
                  <a:gd name="connsiteX3" fmla="*/ 194310 w 204978"/>
                  <a:gd name="connsiteY3" fmla="*/ 86392 h 275558"/>
                  <a:gd name="connsiteX4" fmla="*/ 204978 w 204978"/>
                  <a:gd name="connsiteY4" fmla="*/ 141923 h 275558"/>
                  <a:gd name="connsiteX5" fmla="*/ 196405 w 204978"/>
                  <a:gd name="connsiteY5" fmla="*/ 195834 h 275558"/>
                  <a:gd name="connsiteX6" fmla="*/ 171259 w 204978"/>
                  <a:gd name="connsiteY6" fmla="*/ 238315 h 275558"/>
                  <a:gd name="connsiteX7" fmla="*/ 129826 w 204978"/>
                  <a:gd name="connsiteY7" fmla="*/ 265843 h 275558"/>
                  <a:gd name="connsiteX8" fmla="*/ 74104 w 204978"/>
                  <a:gd name="connsiteY8" fmla="*/ 275558 h 275558"/>
                  <a:gd name="connsiteX9" fmla="*/ 17431 w 204978"/>
                  <a:gd name="connsiteY9" fmla="*/ 262509 h 275558"/>
                  <a:gd name="connsiteX10" fmla="*/ 0 w 204978"/>
                  <a:gd name="connsiteY10" fmla="*/ 220885 h 275558"/>
                  <a:gd name="connsiteX11" fmla="*/ 0 w 204978"/>
                  <a:gd name="connsiteY11" fmla="*/ 28575 h 275558"/>
                  <a:gd name="connsiteX12" fmla="*/ 7525 w 204978"/>
                  <a:gd name="connsiteY12" fmla="*/ 11525 h 275558"/>
                  <a:gd name="connsiteX13" fmla="*/ 61436 w 204978"/>
                  <a:gd name="connsiteY13" fmla="*/ 0 h 275558"/>
                  <a:gd name="connsiteX14" fmla="*/ 85630 w 204978"/>
                  <a:gd name="connsiteY14" fmla="*/ 76581 h 275558"/>
                  <a:gd name="connsiteX15" fmla="*/ 82867 w 204978"/>
                  <a:gd name="connsiteY15" fmla="*/ 76581 h 275558"/>
                  <a:gd name="connsiteX16" fmla="*/ 77724 w 204978"/>
                  <a:gd name="connsiteY16" fmla="*/ 77533 h 275558"/>
                  <a:gd name="connsiteX17" fmla="*/ 70961 w 204978"/>
                  <a:gd name="connsiteY17" fmla="*/ 82105 h 275558"/>
                  <a:gd name="connsiteX18" fmla="*/ 70961 w 204978"/>
                  <a:gd name="connsiteY18" fmla="*/ 187166 h 275558"/>
                  <a:gd name="connsiteX19" fmla="*/ 82105 w 204978"/>
                  <a:gd name="connsiteY19" fmla="*/ 190310 h 275558"/>
                  <a:gd name="connsiteX20" fmla="*/ 100775 w 204978"/>
                  <a:gd name="connsiteY20" fmla="*/ 184404 h 275558"/>
                  <a:gd name="connsiteX21" fmla="*/ 117253 w 204978"/>
                  <a:gd name="connsiteY21" fmla="*/ 164211 h 275558"/>
                  <a:gd name="connsiteX22" fmla="*/ 124206 w 204978"/>
                  <a:gd name="connsiteY22" fmla="*/ 132874 h 275558"/>
                  <a:gd name="connsiteX23" fmla="*/ 118491 w 204978"/>
                  <a:gd name="connsiteY23" fmla="*/ 104108 h 275558"/>
                  <a:gd name="connsiteX24" fmla="*/ 104394 w 204978"/>
                  <a:gd name="connsiteY24" fmla="*/ 83725 h 275558"/>
                  <a:gd name="connsiteX25" fmla="*/ 85725 w 204978"/>
                  <a:gd name="connsiteY25" fmla="*/ 76581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4978" h="275558">
                    <a:moveTo>
                      <a:pt x="61436" y="0"/>
                    </a:moveTo>
                    <a:cubicBezTo>
                      <a:pt x="81820" y="0"/>
                      <a:pt x="100870" y="3524"/>
                      <a:pt x="118586" y="10668"/>
                    </a:cubicBezTo>
                    <a:cubicBezTo>
                      <a:pt x="136303" y="17812"/>
                      <a:pt x="151543" y="27813"/>
                      <a:pt x="164401" y="40767"/>
                    </a:cubicBezTo>
                    <a:cubicBezTo>
                      <a:pt x="177260" y="53721"/>
                      <a:pt x="187166" y="68961"/>
                      <a:pt x="194310" y="86392"/>
                    </a:cubicBezTo>
                    <a:cubicBezTo>
                      <a:pt x="201454" y="103823"/>
                      <a:pt x="204978" y="122396"/>
                      <a:pt x="204978" y="141923"/>
                    </a:cubicBezTo>
                    <a:cubicBezTo>
                      <a:pt x="204978" y="161449"/>
                      <a:pt x="202121" y="179451"/>
                      <a:pt x="196405" y="195834"/>
                    </a:cubicBezTo>
                    <a:cubicBezTo>
                      <a:pt x="190691" y="212217"/>
                      <a:pt x="182309" y="226409"/>
                      <a:pt x="171259" y="238315"/>
                    </a:cubicBezTo>
                    <a:cubicBezTo>
                      <a:pt x="160115" y="250222"/>
                      <a:pt x="146304" y="259366"/>
                      <a:pt x="129826" y="265843"/>
                    </a:cubicBezTo>
                    <a:cubicBezTo>
                      <a:pt x="113347" y="272320"/>
                      <a:pt x="94774" y="275558"/>
                      <a:pt x="74104" y="275558"/>
                    </a:cubicBezTo>
                    <a:cubicBezTo>
                      <a:pt x="47149" y="275558"/>
                      <a:pt x="28194" y="271177"/>
                      <a:pt x="17431" y="262509"/>
                    </a:cubicBezTo>
                    <a:cubicBezTo>
                      <a:pt x="6572" y="253746"/>
                      <a:pt x="762" y="239935"/>
                      <a:pt x="0" y="220885"/>
                    </a:cubicBezTo>
                    <a:lnTo>
                      <a:pt x="0" y="28575"/>
                    </a:lnTo>
                    <a:cubicBezTo>
                      <a:pt x="0" y="21431"/>
                      <a:pt x="2476" y="15716"/>
                      <a:pt x="7525" y="11525"/>
                    </a:cubicBezTo>
                    <a:cubicBezTo>
                      <a:pt x="16478" y="3905"/>
                      <a:pt x="34480" y="0"/>
                      <a:pt x="61436" y="0"/>
                    </a:cubicBezTo>
                    <a:close/>
                    <a:moveTo>
                      <a:pt x="85630" y="76581"/>
                    </a:moveTo>
                    <a:lnTo>
                      <a:pt x="82867" y="76581"/>
                    </a:lnTo>
                    <a:cubicBezTo>
                      <a:pt x="82105" y="76581"/>
                      <a:pt x="80391" y="76962"/>
                      <a:pt x="77724" y="77533"/>
                    </a:cubicBezTo>
                    <a:cubicBezTo>
                      <a:pt x="75057" y="78200"/>
                      <a:pt x="72866" y="79724"/>
                      <a:pt x="70961" y="82105"/>
                    </a:cubicBezTo>
                    <a:lnTo>
                      <a:pt x="70961" y="187166"/>
                    </a:lnTo>
                    <a:cubicBezTo>
                      <a:pt x="73342" y="189262"/>
                      <a:pt x="77057" y="190310"/>
                      <a:pt x="82105" y="190310"/>
                    </a:cubicBezTo>
                    <a:cubicBezTo>
                      <a:pt x="88201" y="190310"/>
                      <a:pt x="94393" y="188309"/>
                      <a:pt x="100775" y="184404"/>
                    </a:cubicBezTo>
                    <a:cubicBezTo>
                      <a:pt x="107156" y="180404"/>
                      <a:pt x="112586" y="173736"/>
                      <a:pt x="117253" y="164211"/>
                    </a:cubicBezTo>
                    <a:cubicBezTo>
                      <a:pt x="121920" y="154686"/>
                      <a:pt x="124206" y="144209"/>
                      <a:pt x="124206" y="132874"/>
                    </a:cubicBezTo>
                    <a:cubicBezTo>
                      <a:pt x="124206" y="122587"/>
                      <a:pt x="122301" y="112967"/>
                      <a:pt x="118491" y="104108"/>
                    </a:cubicBezTo>
                    <a:cubicBezTo>
                      <a:pt x="114681" y="95250"/>
                      <a:pt x="109918" y="88487"/>
                      <a:pt x="104394" y="83725"/>
                    </a:cubicBezTo>
                    <a:cubicBezTo>
                      <a:pt x="98870" y="78962"/>
                      <a:pt x="92583" y="76581"/>
                      <a:pt x="85725" y="76581"/>
                    </a:cubicBezTo>
                    <a:close/>
                  </a:path>
                </a:pathLst>
              </a:custGeom>
              <a:grpFill/>
              <a:ln w="9525" cap="flat">
                <a:noFill/>
                <a:prstDash val="solid"/>
                <a:miter/>
              </a:ln>
            </p:spPr>
            <p:txBody>
              <a:bodyPr rtlCol="0" anchor="ctr"/>
              <a:lstStyle/>
              <a:p>
                <a:endParaRPr lang="nl-BE"/>
              </a:p>
            </p:txBody>
          </p:sp>
        </p:grpSp>
      </p:grpSp>
      <p:pic>
        <p:nvPicPr>
          <p:cNvPr id="147" name="!!#deeljezomer">
            <a:hlinkClick r:id="rId7" action="ppaction://hlinksldjump"/>
            <a:extLst>
              <a:ext uri="{FF2B5EF4-FFF2-40B4-BE49-F238E27FC236}">
                <a16:creationId xmlns:a16="http://schemas.microsoft.com/office/drawing/2014/main" id="{0BD99A11-86BE-0B31-5E4A-D397C29FE34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
        <p:nvSpPr>
          <p:cNvPr id="148" name="!!polopicknick">
            <a:extLst>
              <a:ext uri="{FF2B5EF4-FFF2-40B4-BE49-F238E27FC236}">
                <a16:creationId xmlns:a16="http://schemas.microsoft.com/office/drawing/2014/main" id="{F76054C5-CF41-2E3F-3AA0-0A620A349DF7}"/>
              </a:ext>
            </a:extLst>
          </p:cNvPr>
          <p:cNvSpPr/>
          <p:nvPr/>
        </p:nvSpPr>
        <p:spPr>
          <a:xfrm>
            <a:off x="5280208" y="1159932"/>
            <a:ext cx="4632417" cy="1161047"/>
          </a:xfrm>
          <a:prstGeom prst="roundRect">
            <a:avLst/>
          </a:prstGeom>
          <a:solidFill>
            <a:srgbClr val="0B889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3300" dirty="0">
                <a:solidFill>
                  <a:schemeClr val="bg1"/>
                </a:solidFill>
                <a:latin typeface="+mj-lt"/>
              </a:rPr>
              <a:t>Overnachten in een elektriciteitscabine</a:t>
            </a:r>
            <a:endParaRPr lang="nl-BE" sz="3300" dirty="0">
              <a:solidFill>
                <a:schemeClr val="bg1"/>
              </a:solidFill>
              <a:latin typeface="+mj-lt"/>
            </a:endParaRPr>
          </a:p>
        </p:txBody>
      </p:sp>
    </p:spTree>
    <p:extLst>
      <p:ext uri="{BB962C8B-B14F-4D97-AF65-F5344CB8AC3E}">
        <p14:creationId xmlns:p14="http://schemas.microsoft.com/office/powerpoint/2010/main" val="357631546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1+#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anim calcmode="lin" valueType="num">
                                      <p:cBhvr additive="base">
                                        <p:cTn id="11" dur="500" fill="hold"/>
                                        <p:tgtEl>
                                          <p:spTgt spid="62"/>
                                        </p:tgtEl>
                                        <p:attrNameLst>
                                          <p:attrName>ppt_x</p:attrName>
                                        </p:attrNameLst>
                                      </p:cBhvr>
                                      <p:tavLst>
                                        <p:tav tm="0">
                                          <p:val>
                                            <p:strVal val="1+#ppt_w/2"/>
                                          </p:val>
                                        </p:tav>
                                        <p:tav tm="100000">
                                          <p:val>
                                            <p:strVal val="#ppt_x"/>
                                          </p:val>
                                        </p:tav>
                                      </p:tavLst>
                                    </p:anim>
                                    <p:anim calcmode="lin" valueType="num">
                                      <p:cBhvr additive="base">
                                        <p:cTn id="12" dur="500" fill="hold"/>
                                        <p:tgtEl>
                                          <p:spTgt spid="62"/>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200"/>
                                  </p:stCondLst>
                                  <p:childTnLst>
                                    <p:set>
                                      <p:cBhvr>
                                        <p:cTn id="14" dur="1" fill="hold">
                                          <p:stCondLst>
                                            <p:cond delay="0"/>
                                          </p:stCondLst>
                                        </p:cTn>
                                        <p:tgtEl>
                                          <p:spTgt spid="124"/>
                                        </p:tgtEl>
                                        <p:attrNameLst>
                                          <p:attrName>style.visibility</p:attrName>
                                        </p:attrNameLst>
                                      </p:cBhvr>
                                      <p:to>
                                        <p:strVal val="visible"/>
                                      </p:to>
                                    </p:set>
                                    <p:anim calcmode="lin" valueType="num">
                                      <p:cBhvr>
                                        <p:cTn id="15" dur="500" fill="hold"/>
                                        <p:tgtEl>
                                          <p:spTgt spid="124"/>
                                        </p:tgtEl>
                                        <p:attrNameLst>
                                          <p:attrName>ppt_w</p:attrName>
                                        </p:attrNameLst>
                                      </p:cBhvr>
                                      <p:tavLst>
                                        <p:tav tm="0">
                                          <p:val>
                                            <p:fltVal val="0"/>
                                          </p:val>
                                        </p:tav>
                                        <p:tav tm="100000">
                                          <p:val>
                                            <p:strVal val="#ppt_w"/>
                                          </p:val>
                                        </p:tav>
                                      </p:tavLst>
                                    </p:anim>
                                    <p:anim calcmode="lin" valueType="num">
                                      <p:cBhvr>
                                        <p:cTn id="16" dur="500" fill="hold"/>
                                        <p:tgtEl>
                                          <p:spTgt spid="124"/>
                                        </p:tgtEl>
                                        <p:attrNameLst>
                                          <p:attrName>ppt_h</p:attrName>
                                        </p:attrNameLst>
                                      </p:cBhvr>
                                      <p:tavLst>
                                        <p:tav tm="0">
                                          <p:val>
                                            <p:fltVal val="0"/>
                                          </p:val>
                                        </p:tav>
                                        <p:tav tm="100000">
                                          <p:val>
                                            <p:strVal val="#ppt_h"/>
                                          </p:val>
                                        </p:tav>
                                      </p:tavLst>
                                    </p:anim>
                                    <p:animEffect transition="in" filter="fade">
                                      <p:cBhvr>
                                        <p:cTn id="17" dur="500"/>
                                        <p:tgtEl>
                                          <p:spTgt spid="124"/>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122"/>
                                        </p:tgtEl>
                                        <p:attrNameLst>
                                          <p:attrName>style.visibility</p:attrName>
                                        </p:attrNameLst>
                                      </p:cBhvr>
                                      <p:to>
                                        <p:strVal val="visible"/>
                                      </p:to>
                                    </p:set>
                                    <p:anim calcmode="lin" valueType="num">
                                      <p:cBhvr>
                                        <p:cTn id="20" dur="500" fill="hold"/>
                                        <p:tgtEl>
                                          <p:spTgt spid="122"/>
                                        </p:tgtEl>
                                        <p:attrNameLst>
                                          <p:attrName>ppt_w</p:attrName>
                                        </p:attrNameLst>
                                      </p:cBhvr>
                                      <p:tavLst>
                                        <p:tav tm="0">
                                          <p:val>
                                            <p:fltVal val="0"/>
                                          </p:val>
                                        </p:tav>
                                        <p:tav tm="100000">
                                          <p:val>
                                            <p:strVal val="#ppt_w"/>
                                          </p:val>
                                        </p:tav>
                                      </p:tavLst>
                                    </p:anim>
                                    <p:anim calcmode="lin" valueType="num">
                                      <p:cBhvr>
                                        <p:cTn id="21" dur="500" fill="hold"/>
                                        <p:tgtEl>
                                          <p:spTgt spid="122"/>
                                        </p:tgtEl>
                                        <p:attrNameLst>
                                          <p:attrName>ppt_h</p:attrName>
                                        </p:attrNameLst>
                                      </p:cBhvr>
                                      <p:tavLst>
                                        <p:tav tm="0">
                                          <p:val>
                                            <p:fltVal val="0"/>
                                          </p:val>
                                        </p:tav>
                                        <p:tav tm="100000">
                                          <p:val>
                                            <p:strVal val="#ppt_h"/>
                                          </p:val>
                                        </p:tav>
                                      </p:tavLst>
                                    </p:anim>
                                    <p:animEffect transition="in" filter="fade">
                                      <p:cBhvr>
                                        <p:cTn id="22" dur="500"/>
                                        <p:tgtEl>
                                          <p:spTgt spid="122"/>
                                        </p:tgtEl>
                                      </p:cBhvr>
                                    </p:animEffect>
                                  </p:childTnLst>
                                </p:cTn>
                              </p:par>
                              <p:par>
                                <p:cTn id="23" presetID="53" presetClass="entr" presetSubtype="16" fill="hold" grpId="0" nodeType="withEffect">
                                  <p:stCondLst>
                                    <p:cond delay="200"/>
                                  </p:stCondLst>
                                  <p:childTnLst>
                                    <p:set>
                                      <p:cBhvr>
                                        <p:cTn id="24" dur="1" fill="hold">
                                          <p:stCondLst>
                                            <p:cond delay="0"/>
                                          </p:stCondLst>
                                        </p:cTn>
                                        <p:tgtEl>
                                          <p:spTgt spid="123"/>
                                        </p:tgtEl>
                                        <p:attrNameLst>
                                          <p:attrName>style.visibility</p:attrName>
                                        </p:attrNameLst>
                                      </p:cBhvr>
                                      <p:to>
                                        <p:strVal val="visible"/>
                                      </p:to>
                                    </p:set>
                                    <p:anim calcmode="lin" valueType="num">
                                      <p:cBhvr>
                                        <p:cTn id="25" dur="500" fill="hold"/>
                                        <p:tgtEl>
                                          <p:spTgt spid="123"/>
                                        </p:tgtEl>
                                        <p:attrNameLst>
                                          <p:attrName>ppt_w</p:attrName>
                                        </p:attrNameLst>
                                      </p:cBhvr>
                                      <p:tavLst>
                                        <p:tav tm="0">
                                          <p:val>
                                            <p:fltVal val="0"/>
                                          </p:val>
                                        </p:tav>
                                        <p:tav tm="100000">
                                          <p:val>
                                            <p:strVal val="#ppt_w"/>
                                          </p:val>
                                        </p:tav>
                                      </p:tavLst>
                                    </p:anim>
                                    <p:anim calcmode="lin" valueType="num">
                                      <p:cBhvr>
                                        <p:cTn id="26" dur="500" fill="hold"/>
                                        <p:tgtEl>
                                          <p:spTgt spid="123"/>
                                        </p:tgtEl>
                                        <p:attrNameLst>
                                          <p:attrName>ppt_h</p:attrName>
                                        </p:attrNameLst>
                                      </p:cBhvr>
                                      <p:tavLst>
                                        <p:tav tm="0">
                                          <p:val>
                                            <p:fltVal val="0"/>
                                          </p:val>
                                        </p:tav>
                                        <p:tav tm="100000">
                                          <p:val>
                                            <p:strVal val="#ppt_h"/>
                                          </p:val>
                                        </p:tav>
                                      </p:tavLst>
                                    </p:anim>
                                    <p:animEffect transition="in" filter="fade">
                                      <p:cBhvr>
                                        <p:cTn id="27" dur="500"/>
                                        <p:tgtEl>
                                          <p:spTgt spid="123"/>
                                        </p:tgtEl>
                                      </p:cBhvr>
                                    </p:animEffect>
                                  </p:childTnLst>
                                </p:cTn>
                              </p:par>
                              <p:par>
                                <p:cTn id="28" presetID="6" presetClass="emph" presetSubtype="0" autoRev="1" fill="hold" nodeType="withEffect">
                                  <p:stCondLst>
                                    <p:cond delay="600"/>
                                  </p:stCondLst>
                                  <p:childTnLst>
                                    <p:animScale>
                                      <p:cBhvr>
                                        <p:cTn id="29" dur="200" fill="hold"/>
                                        <p:tgtEl>
                                          <p:spTgt spid="124"/>
                                        </p:tgtEl>
                                      </p:cBhvr>
                                      <p:by x="105000" y="105000"/>
                                    </p:animScale>
                                  </p:childTnLst>
                                </p:cTn>
                              </p:par>
                              <p:par>
                                <p:cTn id="30" presetID="6" presetClass="emph" presetSubtype="0" autoRev="1" fill="hold" grpId="1" nodeType="withEffect">
                                  <p:stCondLst>
                                    <p:cond delay="600"/>
                                  </p:stCondLst>
                                  <p:childTnLst>
                                    <p:animScale>
                                      <p:cBhvr>
                                        <p:cTn id="31" dur="200" fill="hold"/>
                                        <p:tgtEl>
                                          <p:spTgt spid="122"/>
                                        </p:tgtEl>
                                      </p:cBhvr>
                                      <p:by x="105000" y="105000"/>
                                    </p:animScale>
                                  </p:childTnLst>
                                </p:cTn>
                              </p:par>
                              <p:par>
                                <p:cTn id="32" presetID="6" presetClass="emph" presetSubtype="0" autoRev="1" fill="hold" grpId="1" nodeType="withEffect">
                                  <p:stCondLst>
                                    <p:cond delay="600"/>
                                  </p:stCondLst>
                                  <p:childTnLst>
                                    <p:animScale>
                                      <p:cBhvr>
                                        <p:cTn id="33" dur="200" fill="hold"/>
                                        <p:tgtEl>
                                          <p:spTgt spid="123"/>
                                        </p:tgtEl>
                                      </p:cBhvr>
                                      <p:by x="105000" y="105000"/>
                                    </p:animScale>
                                  </p:childTnLst>
                                </p:cTn>
                              </p:par>
                              <p:par>
                                <p:cTn id="34" presetID="2" presetClass="entr" presetSubtype="2" decel="100000" fill="hold" grpId="0" nodeType="withEffect">
                                  <p:stCondLst>
                                    <p:cond delay="6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8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147"/>
                                        </p:tgtEl>
                                        <p:attrNameLst>
                                          <p:attrName>style.visibility</p:attrName>
                                        </p:attrNameLst>
                                      </p:cBhvr>
                                      <p:to>
                                        <p:strVal val="visible"/>
                                      </p:to>
                                    </p:set>
                                    <p:anim calcmode="lin" valueType="num">
                                      <p:cBhvr>
                                        <p:cTn id="44" dur="500" fill="hold"/>
                                        <p:tgtEl>
                                          <p:spTgt spid="147"/>
                                        </p:tgtEl>
                                        <p:attrNameLst>
                                          <p:attrName>ppt_w</p:attrName>
                                        </p:attrNameLst>
                                      </p:cBhvr>
                                      <p:tavLst>
                                        <p:tav tm="0">
                                          <p:val>
                                            <p:fltVal val="0"/>
                                          </p:val>
                                        </p:tav>
                                        <p:tav tm="100000">
                                          <p:val>
                                            <p:strVal val="#ppt_w"/>
                                          </p:val>
                                        </p:tav>
                                      </p:tavLst>
                                    </p:anim>
                                    <p:anim calcmode="lin" valueType="num">
                                      <p:cBhvr>
                                        <p:cTn id="45" dur="500" fill="hold"/>
                                        <p:tgtEl>
                                          <p:spTgt spid="147"/>
                                        </p:tgtEl>
                                        <p:attrNameLst>
                                          <p:attrName>ppt_h</p:attrName>
                                        </p:attrNameLst>
                                      </p:cBhvr>
                                      <p:tavLst>
                                        <p:tav tm="0">
                                          <p:val>
                                            <p:fltVal val="0"/>
                                          </p:val>
                                        </p:tav>
                                        <p:tav tm="100000">
                                          <p:val>
                                            <p:strVal val="#ppt_h"/>
                                          </p:val>
                                        </p:tav>
                                      </p:tavLst>
                                    </p:anim>
                                    <p:anim calcmode="lin" valueType="num">
                                      <p:cBhvr>
                                        <p:cTn id="46" dur="500" fill="hold"/>
                                        <p:tgtEl>
                                          <p:spTgt spid="147"/>
                                        </p:tgtEl>
                                        <p:attrNameLst>
                                          <p:attrName>style.rotation</p:attrName>
                                        </p:attrNameLst>
                                      </p:cBhvr>
                                      <p:tavLst>
                                        <p:tav tm="0">
                                          <p:val>
                                            <p:fltVal val="360"/>
                                          </p:val>
                                        </p:tav>
                                        <p:tav tm="100000">
                                          <p:val>
                                            <p:fltVal val="0"/>
                                          </p:val>
                                        </p:tav>
                                      </p:tavLst>
                                    </p:anim>
                                    <p:animEffect transition="in" filter="fade">
                                      <p:cBhvr>
                                        <p:cTn id="47" dur="500"/>
                                        <p:tgtEl>
                                          <p:spTgt spid="147"/>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147"/>
                                        </p:tgtEl>
                                        <p:attrNameLst>
                                          <p:attrName>r</p:attrName>
                                        </p:attrNameLst>
                                      </p:cBhvr>
                                    </p:animRot>
                                    <p:animRot by="-240000">
                                      <p:cBhvr>
                                        <p:cTn id="50" dur="100" fill="hold">
                                          <p:stCondLst>
                                            <p:cond delay="100"/>
                                          </p:stCondLst>
                                        </p:cTn>
                                        <p:tgtEl>
                                          <p:spTgt spid="147"/>
                                        </p:tgtEl>
                                        <p:attrNameLst>
                                          <p:attrName>r</p:attrName>
                                        </p:attrNameLst>
                                      </p:cBhvr>
                                    </p:animRot>
                                    <p:animRot by="240000">
                                      <p:cBhvr>
                                        <p:cTn id="51" dur="100" fill="hold">
                                          <p:stCondLst>
                                            <p:cond delay="200"/>
                                          </p:stCondLst>
                                        </p:cTn>
                                        <p:tgtEl>
                                          <p:spTgt spid="147"/>
                                        </p:tgtEl>
                                        <p:attrNameLst>
                                          <p:attrName>r</p:attrName>
                                        </p:attrNameLst>
                                      </p:cBhvr>
                                    </p:animRot>
                                    <p:animRot by="-240000">
                                      <p:cBhvr>
                                        <p:cTn id="52" dur="100" fill="hold">
                                          <p:stCondLst>
                                            <p:cond delay="300"/>
                                          </p:stCondLst>
                                        </p:cTn>
                                        <p:tgtEl>
                                          <p:spTgt spid="147"/>
                                        </p:tgtEl>
                                        <p:attrNameLst>
                                          <p:attrName>r</p:attrName>
                                        </p:attrNameLst>
                                      </p:cBhvr>
                                    </p:animRot>
                                    <p:animRot by="120000">
                                      <p:cBhvr>
                                        <p:cTn id="53" dur="100" fill="hold">
                                          <p:stCondLst>
                                            <p:cond delay="400"/>
                                          </p:stCondLst>
                                        </p:cTn>
                                        <p:tgtEl>
                                          <p:spTgt spid="14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100" grpId="0"/>
      <p:bldP spid="101" grpId="0"/>
      <p:bldP spid="122" grpId="0" animBg="1"/>
      <p:bldP spid="122" grpId="1" animBg="1"/>
      <p:bldP spid="123" grpId="0" animBg="1"/>
      <p:bldP spid="123" grpId="1" animBg="1"/>
    </p:bldLst>
  </p:timing>
</p:sld>
</file>

<file path=ppt/slides/slide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 name="!!BG_achter">
            <a:extLst>
              <a:ext uri="{FF2B5EF4-FFF2-40B4-BE49-F238E27FC236}">
                <a16:creationId xmlns:a16="http://schemas.microsoft.com/office/drawing/2014/main" id="{A313E8AD-4431-BD28-EF0F-FD914A05F5FA}"/>
              </a:ext>
            </a:extLst>
          </p:cNvPr>
          <p:cNvSpPr/>
          <p:nvPr/>
        </p:nvSpPr>
        <p:spPr>
          <a:xfrm>
            <a:off x="205946" y="197708"/>
            <a:ext cx="11780108" cy="6462584"/>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grpSp>
        <p:nvGrpSpPr>
          <p:cNvPr id="99" name="Groep 98">
            <a:extLst>
              <a:ext uri="{FF2B5EF4-FFF2-40B4-BE49-F238E27FC236}">
                <a16:creationId xmlns:a16="http://schemas.microsoft.com/office/drawing/2014/main" id="{DA76F627-A0CB-5242-CE06-1F0788604243}"/>
              </a:ext>
            </a:extLst>
          </p:cNvPr>
          <p:cNvGrpSpPr/>
          <p:nvPr/>
        </p:nvGrpSpPr>
        <p:grpSpPr>
          <a:xfrm>
            <a:off x="205946" y="4233177"/>
            <a:ext cx="11791437" cy="2435841"/>
            <a:chOff x="2853383" y="4796135"/>
            <a:chExt cx="9144000" cy="1872883"/>
          </a:xfrm>
          <a:solidFill>
            <a:srgbClr val="DDEDD3"/>
          </a:solidFill>
        </p:grpSpPr>
        <p:sp>
          <p:nvSpPr>
            <p:cNvPr id="100" name="Vrije vorm: vorm 99">
              <a:extLst>
                <a:ext uri="{FF2B5EF4-FFF2-40B4-BE49-F238E27FC236}">
                  <a16:creationId xmlns:a16="http://schemas.microsoft.com/office/drawing/2014/main" id="{4CD78A3B-EA54-4D74-5386-27ABDA7FA7E1}"/>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1" name="Vrije vorm: vorm 100">
              <a:extLst>
                <a:ext uri="{FF2B5EF4-FFF2-40B4-BE49-F238E27FC236}">
                  <a16:creationId xmlns:a16="http://schemas.microsoft.com/office/drawing/2014/main" id="{4AE43FB7-92A8-A79B-2B96-ABD18AE45115}"/>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1" name="!!cirkeldierenverzorger">
            <a:extLst>
              <a:ext uri="{FF2B5EF4-FFF2-40B4-BE49-F238E27FC236}">
                <a16:creationId xmlns:a16="http://schemas.microsoft.com/office/drawing/2014/main" id="{F5E66B69-610B-D4A6-47BF-A521B55E82F7}"/>
              </a:ext>
            </a:extLst>
          </p:cNvPr>
          <p:cNvSpPr/>
          <p:nvPr/>
        </p:nvSpPr>
        <p:spPr>
          <a:xfrm>
            <a:off x="-381661" y="1265215"/>
            <a:ext cx="5892814" cy="6130578"/>
          </a:xfrm>
          <a:custGeom>
            <a:avLst/>
            <a:gdLst>
              <a:gd name="connsiteX0" fmla="*/ 2904504 w 5892814"/>
              <a:gd name="connsiteY0" fmla="*/ 11109 h 6130578"/>
              <a:gd name="connsiteX1" fmla="*/ 302923 w 5892814"/>
              <a:gd name="connsiteY1" fmla="*/ 2012158 h 6130578"/>
              <a:gd name="connsiteX2" fmla="*/ 43915 w 5892814"/>
              <a:gd name="connsiteY2" fmla="*/ 3873255 h 6130578"/>
              <a:gd name="connsiteX3" fmla="*/ 2263247 w 5892814"/>
              <a:gd name="connsiteY3" fmla="*/ 6080048 h 6130578"/>
              <a:gd name="connsiteX4" fmla="*/ 5213649 w 5892814"/>
              <a:gd name="connsiteY4" fmla="*/ 4948976 h 6130578"/>
              <a:gd name="connsiteX5" fmla="*/ 5818354 w 5892814"/>
              <a:gd name="connsiteY5" fmla="*/ 3628868 h 6130578"/>
              <a:gd name="connsiteX6" fmla="*/ 5808954 w 5892814"/>
              <a:gd name="connsiteY6" fmla="*/ 2161506 h 6130578"/>
              <a:gd name="connsiteX7" fmla="*/ 5308691 w 5892814"/>
              <a:gd name="connsiteY7" fmla="*/ 1201712 h 6130578"/>
              <a:gd name="connsiteX8" fmla="*/ 4353071 w 5892814"/>
              <a:gd name="connsiteY8" fmla="*/ 310850 h 6130578"/>
              <a:gd name="connsiteX9" fmla="*/ 3071605 w 5892814"/>
              <a:gd name="connsiteY9" fmla="*/ 664 h 6130578"/>
              <a:gd name="connsiteX10" fmla="*/ 2904504 w 5892814"/>
              <a:gd name="connsiteY10" fmla="*/ 11109 h 613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92814" h="6130578" fill="none" extrusionOk="0">
                <a:moveTo>
                  <a:pt x="2904504" y="11109"/>
                </a:moveTo>
                <a:cubicBezTo>
                  <a:pt x="1618099" y="-53439"/>
                  <a:pt x="840063" y="821061"/>
                  <a:pt x="302923" y="2012158"/>
                </a:cubicBezTo>
                <a:cubicBezTo>
                  <a:pt x="96989" y="2500010"/>
                  <a:pt x="-55222" y="3196308"/>
                  <a:pt x="43915" y="3873255"/>
                </a:cubicBezTo>
                <a:cubicBezTo>
                  <a:pt x="198934" y="4808386"/>
                  <a:pt x="1262516" y="5948456"/>
                  <a:pt x="2263247" y="6080048"/>
                </a:cubicBezTo>
                <a:cubicBezTo>
                  <a:pt x="3308619" y="6274210"/>
                  <a:pt x="4507295" y="5844499"/>
                  <a:pt x="5213649" y="4948976"/>
                </a:cubicBezTo>
                <a:cubicBezTo>
                  <a:pt x="5515773" y="4617439"/>
                  <a:pt x="5657548" y="4112323"/>
                  <a:pt x="5818354" y="3628868"/>
                </a:cubicBezTo>
                <a:cubicBezTo>
                  <a:pt x="5894822" y="3111838"/>
                  <a:pt x="5938188" y="2704739"/>
                  <a:pt x="5808954" y="2161506"/>
                </a:cubicBezTo>
                <a:cubicBezTo>
                  <a:pt x="5685364" y="1806839"/>
                  <a:pt x="5426545" y="1533722"/>
                  <a:pt x="5308691" y="1201712"/>
                </a:cubicBezTo>
                <a:cubicBezTo>
                  <a:pt x="5131801" y="791278"/>
                  <a:pt x="4733124" y="459746"/>
                  <a:pt x="4353071" y="310850"/>
                </a:cubicBezTo>
                <a:cubicBezTo>
                  <a:pt x="3885234" y="82497"/>
                  <a:pt x="3507538" y="74284"/>
                  <a:pt x="3071605" y="664"/>
                </a:cubicBezTo>
                <a:cubicBezTo>
                  <a:pt x="3012638" y="4920"/>
                  <a:pt x="2967866" y="7773"/>
                  <a:pt x="2904504" y="11109"/>
                </a:cubicBezTo>
                <a:close/>
              </a:path>
              <a:path w="5892814" h="6130578" stroke="0" extrusionOk="0">
                <a:moveTo>
                  <a:pt x="2904504" y="11109"/>
                </a:moveTo>
                <a:cubicBezTo>
                  <a:pt x="1586655" y="92090"/>
                  <a:pt x="721290" y="930235"/>
                  <a:pt x="302923" y="2012158"/>
                </a:cubicBezTo>
                <a:cubicBezTo>
                  <a:pt x="-25886" y="2644087"/>
                  <a:pt x="-43467" y="3269234"/>
                  <a:pt x="43915" y="3873255"/>
                </a:cubicBezTo>
                <a:cubicBezTo>
                  <a:pt x="394424" y="4853386"/>
                  <a:pt x="1353422" y="5818679"/>
                  <a:pt x="2263247" y="6080048"/>
                </a:cubicBezTo>
                <a:cubicBezTo>
                  <a:pt x="3376220" y="6269539"/>
                  <a:pt x="4492442" y="5769248"/>
                  <a:pt x="5213649" y="4948976"/>
                </a:cubicBezTo>
                <a:cubicBezTo>
                  <a:pt x="5528979" y="4560488"/>
                  <a:pt x="5767109" y="4143827"/>
                  <a:pt x="5818354" y="3628868"/>
                </a:cubicBezTo>
                <a:cubicBezTo>
                  <a:pt x="5902098" y="3144943"/>
                  <a:pt x="5972229" y="2579220"/>
                  <a:pt x="5808954" y="2161506"/>
                </a:cubicBezTo>
                <a:cubicBezTo>
                  <a:pt x="5688846" y="1772417"/>
                  <a:pt x="5482762" y="1526843"/>
                  <a:pt x="5308691" y="1201712"/>
                </a:cubicBezTo>
                <a:cubicBezTo>
                  <a:pt x="5114038" y="769963"/>
                  <a:pt x="4797613" y="549685"/>
                  <a:pt x="4353071" y="310850"/>
                </a:cubicBezTo>
                <a:cubicBezTo>
                  <a:pt x="3983852" y="85899"/>
                  <a:pt x="3509995" y="-739"/>
                  <a:pt x="3071605" y="664"/>
                </a:cubicBezTo>
                <a:cubicBezTo>
                  <a:pt x="3008788" y="1973"/>
                  <a:pt x="2957479" y="-187"/>
                  <a:pt x="2904504" y="11109"/>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fotodierenverzorger">
            <a:extLst>
              <a:ext uri="{FF2B5EF4-FFF2-40B4-BE49-F238E27FC236}">
                <a16:creationId xmlns:a16="http://schemas.microsoft.com/office/drawing/2014/main" id="{A7847669-44CD-893F-E1B4-FD79E50A202E}"/>
              </a:ext>
            </a:extLst>
          </p:cNvPr>
          <p:cNvSpPr/>
          <p:nvPr/>
        </p:nvSpPr>
        <p:spPr>
          <a:xfrm>
            <a:off x="-138807" y="1517866"/>
            <a:ext cx="5407110" cy="5625276"/>
          </a:xfrm>
          <a:custGeom>
            <a:avLst/>
            <a:gdLst>
              <a:gd name="connsiteX0" fmla="*/ 2665105 w 5407110"/>
              <a:gd name="connsiteY0" fmla="*/ 10193 h 5625276"/>
              <a:gd name="connsiteX1" fmla="*/ 277956 w 5407110"/>
              <a:gd name="connsiteY1" fmla="*/ 1846309 h 5625276"/>
              <a:gd name="connsiteX2" fmla="*/ 40295 w 5407110"/>
              <a:gd name="connsiteY2" fmla="*/ 3554009 h 5625276"/>
              <a:gd name="connsiteX3" fmla="*/ 2076703 w 5407110"/>
              <a:gd name="connsiteY3" fmla="*/ 5578911 h 5625276"/>
              <a:gd name="connsiteX4" fmla="*/ 4783924 w 5407110"/>
              <a:gd name="connsiteY4" fmla="*/ 4541066 h 5625276"/>
              <a:gd name="connsiteX5" fmla="*/ 5338787 w 5407110"/>
              <a:gd name="connsiteY5" fmla="*/ 3329765 h 5625276"/>
              <a:gd name="connsiteX6" fmla="*/ 5330162 w 5407110"/>
              <a:gd name="connsiteY6" fmla="*/ 1983347 h 5625276"/>
              <a:gd name="connsiteX7" fmla="*/ 4871132 w 5407110"/>
              <a:gd name="connsiteY7" fmla="*/ 1102663 h 5625276"/>
              <a:gd name="connsiteX8" fmla="*/ 3994278 w 5407110"/>
              <a:gd name="connsiteY8" fmla="*/ 285228 h 5625276"/>
              <a:gd name="connsiteX9" fmla="*/ 2818434 w 5407110"/>
              <a:gd name="connsiteY9" fmla="*/ 609 h 5625276"/>
              <a:gd name="connsiteX10" fmla="*/ 2665105 w 5407110"/>
              <a:gd name="connsiteY10" fmla="*/ 10193 h 5625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7110" h="5625276" fill="none" extrusionOk="0">
                <a:moveTo>
                  <a:pt x="2665105" y="10193"/>
                </a:moveTo>
                <a:cubicBezTo>
                  <a:pt x="1589720" y="77962"/>
                  <a:pt x="757412" y="780374"/>
                  <a:pt x="277956" y="1846309"/>
                </a:cubicBezTo>
                <a:cubicBezTo>
                  <a:pt x="53585" y="2357126"/>
                  <a:pt x="-47195" y="2920712"/>
                  <a:pt x="40295" y="3554009"/>
                </a:cubicBezTo>
                <a:cubicBezTo>
                  <a:pt x="178712" y="4398706"/>
                  <a:pt x="1152799" y="5452968"/>
                  <a:pt x="2076703" y="5578911"/>
                </a:cubicBezTo>
                <a:cubicBezTo>
                  <a:pt x="2962453" y="5726493"/>
                  <a:pt x="4136170" y="5362427"/>
                  <a:pt x="4783924" y="4541066"/>
                </a:cubicBezTo>
                <a:cubicBezTo>
                  <a:pt x="5061556" y="4253363"/>
                  <a:pt x="5209475" y="3771514"/>
                  <a:pt x="5338787" y="3329765"/>
                </a:cubicBezTo>
                <a:cubicBezTo>
                  <a:pt x="5383099" y="2818327"/>
                  <a:pt x="5436638" y="2442953"/>
                  <a:pt x="5330162" y="1983347"/>
                </a:cubicBezTo>
                <a:cubicBezTo>
                  <a:pt x="5235252" y="1656350"/>
                  <a:pt x="4993187" y="1402774"/>
                  <a:pt x="4871132" y="1102663"/>
                </a:cubicBezTo>
                <a:cubicBezTo>
                  <a:pt x="4700396" y="731297"/>
                  <a:pt x="4339645" y="398859"/>
                  <a:pt x="3994278" y="285228"/>
                </a:cubicBezTo>
                <a:cubicBezTo>
                  <a:pt x="3556512" y="73412"/>
                  <a:pt x="3222626" y="23774"/>
                  <a:pt x="2818434" y="609"/>
                </a:cubicBezTo>
                <a:cubicBezTo>
                  <a:pt x="2763502" y="5545"/>
                  <a:pt x="2719456" y="6240"/>
                  <a:pt x="2665105" y="10193"/>
                </a:cubicBezTo>
                <a:close/>
              </a:path>
              <a:path w="5407110" h="5625276" stroke="0" extrusionOk="0">
                <a:moveTo>
                  <a:pt x="2665105" y="10193"/>
                </a:moveTo>
                <a:cubicBezTo>
                  <a:pt x="1556996" y="101546"/>
                  <a:pt x="536703" y="762813"/>
                  <a:pt x="277956" y="1846309"/>
                </a:cubicBezTo>
                <a:cubicBezTo>
                  <a:pt x="28630" y="2388258"/>
                  <a:pt x="-9939" y="3024184"/>
                  <a:pt x="40295" y="3554009"/>
                </a:cubicBezTo>
                <a:cubicBezTo>
                  <a:pt x="237155" y="4544396"/>
                  <a:pt x="1104458" y="5377095"/>
                  <a:pt x="2076703" y="5578911"/>
                </a:cubicBezTo>
                <a:cubicBezTo>
                  <a:pt x="3212562" y="5648342"/>
                  <a:pt x="4053530" y="5201271"/>
                  <a:pt x="4783924" y="4541066"/>
                </a:cubicBezTo>
                <a:cubicBezTo>
                  <a:pt x="5084211" y="4182257"/>
                  <a:pt x="5298559" y="3807500"/>
                  <a:pt x="5338787" y="3329765"/>
                </a:cubicBezTo>
                <a:cubicBezTo>
                  <a:pt x="5398229" y="2883286"/>
                  <a:pt x="5454599" y="2396314"/>
                  <a:pt x="5330162" y="1983347"/>
                </a:cubicBezTo>
                <a:cubicBezTo>
                  <a:pt x="5246880" y="1647831"/>
                  <a:pt x="5031888" y="1399563"/>
                  <a:pt x="4871132" y="1102663"/>
                </a:cubicBezTo>
                <a:cubicBezTo>
                  <a:pt x="4679751" y="727800"/>
                  <a:pt x="4358577" y="479438"/>
                  <a:pt x="3994278" y="285228"/>
                </a:cubicBezTo>
                <a:cubicBezTo>
                  <a:pt x="3696731" y="47345"/>
                  <a:pt x="3194561" y="42447"/>
                  <a:pt x="2818434" y="609"/>
                </a:cubicBezTo>
                <a:cubicBezTo>
                  <a:pt x="2763212" y="1711"/>
                  <a:pt x="2713860" y="202"/>
                  <a:pt x="2665105" y="10193"/>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foto1_element">
            <a:extLst>
              <a:ext uri="{FF2B5EF4-FFF2-40B4-BE49-F238E27FC236}">
                <a16:creationId xmlns:a16="http://schemas.microsoft.com/office/drawing/2014/main" id="{5367F2DE-533F-3783-785D-D0C05C17AF90}"/>
              </a:ext>
            </a:extLst>
          </p:cNvPr>
          <p:cNvSpPr/>
          <p:nvPr/>
        </p:nvSpPr>
        <p:spPr>
          <a:xfrm>
            <a:off x="-75816" y="308308"/>
            <a:ext cx="2671034" cy="2837782"/>
          </a:xfrm>
          <a:custGeom>
            <a:avLst/>
            <a:gdLst>
              <a:gd name="connsiteX0" fmla="*/ 213067 w 2671034"/>
              <a:gd name="connsiteY0" fmla="*/ 2179788 h 2837782"/>
              <a:gd name="connsiteX1" fmla="*/ 1894859 w 2671034"/>
              <a:gd name="connsiteY1" fmla="*/ 2741895 h 2837782"/>
              <a:gd name="connsiteX2" fmla="*/ 2600733 w 2671034"/>
              <a:gd name="connsiteY2" fmla="*/ 1139760 h 2837782"/>
              <a:gd name="connsiteX3" fmla="*/ 1747209 w 2671034"/>
              <a:gd name="connsiteY3" fmla="*/ 241554 h 2837782"/>
              <a:gd name="connsiteX4" fmla="*/ 951968 w 2671034"/>
              <a:gd name="connsiteY4" fmla="*/ 1298 h 2837782"/>
              <a:gd name="connsiteX5" fmla="*/ 459800 w 2671034"/>
              <a:gd name="connsiteY5" fmla="*/ 217593 h 2837782"/>
              <a:gd name="connsiteX6" fmla="*/ 203354 w 2671034"/>
              <a:gd name="connsiteY6" fmla="*/ 496704 h 2837782"/>
              <a:gd name="connsiteX7" fmla="*/ 11019 w 2671034"/>
              <a:gd name="connsiteY7" fmla="*/ 1561987 h 2837782"/>
              <a:gd name="connsiteX8" fmla="*/ 213067 w 2671034"/>
              <a:gd name="connsiteY8" fmla="*/ 2180435 h 2837782"/>
              <a:gd name="connsiteX9" fmla="*/ 213067 w 2671034"/>
              <a:gd name="connsiteY9" fmla="*/ 2179788 h 283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71034" h="2837782" fill="none" extrusionOk="0">
                <a:moveTo>
                  <a:pt x="213067" y="2179788"/>
                </a:moveTo>
                <a:cubicBezTo>
                  <a:pt x="505567" y="2681484"/>
                  <a:pt x="1286796" y="2993460"/>
                  <a:pt x="1894859" y="2741895"/>
                </a:cubicBezTo>
                <a:cubicBezTo>
                  <a:pt x="2369772" y="2508331"/>
                  <a:pt x="2827030" y="1760951"/>
                  <a:pt x="2600733" y="1139760"/>
                </a:cubicBezTo>
                <a:cubicBezTo>
                  <a:pt x="2508226" y="697053"/>
                  <a:pt x="2115013" y="430567"/>
                  <a:pt x="1747209" y="241554"/>
                </a:cubicBezTo>
                <a:cubicBezTo>
                  <a:pt x="1463206" y="117416"/>
                  <a:pt x="1191541" y="1533"/>
                  <a:pt x="951968" y="1298"/>
                </a:cubicBezTo>
                <a:cubicBezTo>
                  <a:pt x="761912" y="22883"/>
                  <a:pt x="587583" y="85573"/>
                  <a:pt x="459800" y="217593"/>
                </a:cubicBezTo>
                <a:cubicBezTo>
                  <a:pt x="353595" y="288042"/>
                  <a:pt x="268549" y="388199"/>
                  <a:pt x="203354" y="496704"/>
                </a:cubicBezTo>
                <a:cubicBezTo>
                  <a:pt x="73166" y="840085"/>
                  <a:pt x="-27026" y="1224655"/>
                  <a:pt x="11019" y="1561987"/>
                </a:cubicBezTo>
                <a:cubicBezTo>
                  <a:pt x="26670" y="1775425"/>
                  <a:pt x="92184" y="1992496"/>
                  <a:pt x="213067" y="2180435"/>
                </a:cubicBezTo>
                <a:cubicBezTo>
                  <a:pt x="213071" y="2180173"/>
                  <a:pt x="213048" y="2180051"/>
                  <a:pt x="213067" y="2179788"/>
                </a:cubicBezTo>
                <a:close/>
              </a:path>
              <a:path w="2671034" h="2837782" stroke="0" extrusionOk="0">
                <a:moveTo>
                  <a:pt x="213067" y="2179788"/>
                </a:moveTo>
                <a:cubicBezTo>
                  <a:pt x="539612" y="2775710"/>
                  <a:pt x="1270318" y="3099009"/>
                  <a:pt x="1894859" y="2741895"/>
                </a:cubicBezTo>
                <a:cubicBezTo>
                  <a:pt x="2525086" y="2543472"/>
                  <a:pt x="2865108" y="1685271"/>
                  <a:pt x="2600733" y="1139760"/>
                </a:cubicBezTo>
                <a:cubicBezTo>
                  <a:pt x="2486572" y="776098"/>
                  <a:pt x="2111080" y="480079"/>
                  <a:pt x="1747209" y="241554"/>
                </a:cubicBezTo>
                <a:cubicBezTo>
                  <a:pt x="1559308" y="94874"/>
                  <a:pt x="1219640" y="-9602"/>
                  <a:pt x="951968" y="1298"/>
                </a:cubicBezTo>
                <a:cubicBezTo>
                  <a:pt x="765787" y="5753"/>
                  <a:pt x="609116" y="70184"/>
                  <a:pt x="459800" y="217593"/>
                </a:cubicBezTo>
                <a:cubicBezTo>
                  <a:pt x="374643" y="284582"/>
                  <a:pt x="255253" y="379232"/>
                  <a:pt x="203354" y="496704"/>
                </a:cubicBezTo>
                <a:cubicBezTo>
                  <a:pt x="32335" y="757236"/>
                  <a:pt x="-83596" y="1255067"/>
                  <a:pt x="11019" y="1561987"/>
                </a:cubicBezTo>
                <a:cubicBezTo>
                  <a:pt x="8593" y="1779826"/>
                  <a:pt x="104142" y="2028168"/>
                  <a:pt x="213067" y="2180435"/>
                </a:cubicBezTo>
                <a:cubicBezTo>
                  <a:pt x="213121" y="2180345"/>
                  <a:pt x="213066" y="2180038"/>
                  <a:pt x="213067" y="2179788"/>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foto2_elemnt">
            <a:extLst>
              <a:ext uri="{FF2B5EF4-FFF2-40B4-BE49-F238E27FC236}">
                <a16:creationId xmlns:a16="http://schemas.microsoft.com/office/drawing/2014/main" id="{5CB241D5-9719-D71F-733D-707DB3E74C94}"/>
              </a:ext>
            </a:extLst>
          </p:cNvPr>
          <p:cNvSpPr/>
          <p:nvPr/>
        </p:nvSpPr>
        <p:spPr>
          <a:xfrm>
            <a:off x="3809868" y="36357"/>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foto1">
            <a:extLst>
              <a:ext uri="{FF2B5EF4-FFF2-40B4-BE49-F238E27FC236}">
                <a16:creationId xmlns:a16="http://schemas.microsoft.com/office/drawing/2014/main" id="{0B2B5E88-B8DF-272B-4340-9FF32DB62CFF}"/>
              </a:ext>
            </a:extLst>
          </p:cNvPr>
          <p:cNvSpPr/>
          <p:nvPr/>
        </p:nvSpPr>
        <p:spPr>
          <a:xfrm>
            <a:off x="36239" y="492782"/>
            <a:ext cx="2385344" cy="2534258"/>
          </a:xfrm>
          <a:custGeom>
            <a:avLst/>
            <a:gdLst>
              <a:gd name="connsiteX0" fmla="*/ 190278 w 2385344"/>
              <a:gd name="connsiteY0" fmla="*/ 1946642 h 2534258"/>
              <a:gd name="connsiteX1" fmla="*/ 1692187 w 2385344"/>
              <a:gd name="connsiteY1" fmla="*/ 2448627 h 2534258"/>
              <a:gd name="connsiteX2" fmla="*/ 2322562 w 2385344"/>
              <a:gd name="connsiteY2" fmla="*/ 1017853 h 2534258"/>
              <a:gd name="connsiteX3" fmla="*/ 1560330 w 2385344"/>
              <a:gd name="connsiteY3" fmla="*/ 215718 h 2534258"/>
              <a:gd name="connsiteX4" fmla="*/ 850147 w 2385344"/>
              <a:gd name="connsiteY4" fmla="*/ 1160 h 2534258"/>
              <a:gd name="connsiteX5" fmla="*/ 410620 w 2385344"/>
              <a:gd name="connsiteY5" fmla="*/ 194320 h 2534258"/>
              <a:gd name="connsiteX6" fmla="*/ 181603 w 2385344"/>
              <a:gd name="connsiteY6" fmla="*/ 443578 h 2534258"/>
              <a:gd name="connsiteX7" fmla="*/ 9841 w 2385344"/>
              <a:gd name="connsiteY7" fmla="*/ 1394920 h 2534258"/>
              <a:gd name="connsiteX8" fmla="*/ 190278 w 2385344"/>
              <a:gd name="connsiteY8" fmla="*/ 1947219 h 2534258"/>
              <a:gd name="connsiteX9" fmla="*/ 190278 w 2385344"/>
              <a:gd name="connsiteY9" fmla="*/ 1946642 h 253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5344" h="2534258" fill="none" extrusionOk="0">
                <a:moveTo>
                  <a:pt x="190278" y="1946642"/>
                </a:moveTo>
                <a:cubicBezTo>
                  <a:pt x="456276" y="2400610"/>
                  <a:pt x="1154621" y="2673169"/>
                  <a:pt x="1692187" y="2448627"/>
                </a:cubicBezTo>
                <a:cubicBezTo>
                  <a:pt x="2209116" y="2226155"/>
                  <a:pt x="2526165" y="1601079"/>
                  <a:pt x="2322562" y="1017853"/>
                </a:cubicBezTo>
                <a:cubicBezTo>
                  <a:pt x="2218589" y="641216"/>
                  <a:pt x="1895782" y="336411"/>
                  <a:pt x="1560330" y="215718"/>
                </a:cubicBezTo>
                <a:cubicBezTo>
                  <a:pt x="1302788" y="106379"/>
                  <a:pt x="1080905" y="-4860"/>
                  <a:pt x="850147" y="1160"/>
                </a:cubicBezTo>
                <a:cubicBezTo>
                  <a:pt x="682860" y="14453"/>
                  <a:pt x="512660" y="68771"/>
                  <a:pt x="410620" y="194320"/>
                </a:cubicBezTo>
                <a:cubicBezTo>
                  <a:pt x="323658" y="264303"/>
                  <a:pt x="251885" y="339677"/>
                  <a:pt x="181603" y="443578"/>
                </a:cubicBezTo>
                <a:cubicBezTo>
                  <a:pt x="55853" y="741990"/>
                  <a:pt x="-35463" y="1122907"/>
                  <a:pt x="9841" y="1394920"/>
                </a:cubicBezTo>
                <a:cubicBezTo>
                  <a:pt x="6142" y="1575948"/>
                  <a:pt x="60129" y="1778976"/>
                  <a:pt x="190278" y="1947219"/>
                </a:cubicBezTo>
                <a:cubicBezTo>
                  <a:pt x="190303" y="1947146"/>
                  <a:pt x="190267" y="1946920"/>
                  <a:pt x="190278" y="1946642"/>
                </a:cubicBezTo>
                <a:close/>
              </a:path>
              <a:path w="2385344" h="2534258" stroke="0" extrusionOk="0">
                <a:moveTo>
                  <a:pt x="190278" y="1946642"/>
                </a:moveTo>
                <a:cubicBezTo>
                  <a:pt x="473970" y="2534250"/>
                  <a:pt x="1159733" y="2680362"/>
                  <a:pt x="1692187" y="2448627"/>
                </a:cubicBezTo>
                <a:cubicBezTo>
                  <a:pt x="2279993" y="2307080"/>
                  <a:pt x="2576581" y="1478358"/>
                  <a:pt x="2322562" y="1017853"/>
                </a:cubicBezTo>
                <a:cubicBezTo>
                  <a:pt x="2197852" y="672210"/>
                  <a:pt x="1885183" y="432502"/>
                  <a:pt x="1560330" y="215718"/>
                </a:cubicBezTo>
                <a:cubicBezTo>
                  <a:pt x="1355827" y="89216"/>
                  <a:pt x="1082850" y="-6587"/>
                  <a:pt x="850147" y="1160"/>
                </a:cubicBezTo>
                <a:cubicBezTo>
                  <a:pt x="678771" y="-22593"/>
                  <a:pt x="539938" y="67185"/>
                  <a:pt x="410620" y="194320"/>
                </a:cubicBezTo>
                <a:cubicBezTo>
                  <a:pt x="334242" y="255915"/>
                  <a:pt x="230021" y="340455"/>
                  <a:pt x="181603" y="443578"/>
                </a:cubicBezTo>
                <a:cubicBezTo>
                  <a:pt x="24951" y="699151"/>
                  <a:pt x="-39433" y="1099696"/>
                  <a:pt x="9841" y="1394920"/>
                </a:cubicBezTo>
                <a:cubicBezTo>
                  <a:pt x="-5659" y="1589587"/>
                  <a:pt x="92288" y="1805469"/>
                  <a:pt x="190278" y="1947219"/>
                </a:cubicBezTo>
                <a:cubicBezTo>
                  <a:pt x="190240" y="1946990"/>
                  <a:pt x="190291" y="1946908"/>
                  <a:pt x="190278" y="1946642"/>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foto2">
            <a:extLst>
              <a:ext uri="{FF2B5EF4-FFF2-40B4-BE49-F238E27FC236}">
                <a16:creationId xmlns:a16="http://schemas.microsoft.com/office/drawing/2014/main" id="{F700475E-F805-9932-C7A7-BFFA39212EB7}"/>
              </a:ext>
            </a:extLst>
          </p:cNvPr>
          <p:cNvSpPr/>
          <p:nvPr/>
        </p:nvSpPr>
        <p:spPr>
          <a:xfrm>
            <a:off x="3960740" y="193318"/>
            <a:ext cx="2519404" cy="2621056"/>
          </a:xfrm>
          <a:custGeom>
            <a:avLst/>
            <a:gdLst>
              <a:gd name="connsiteX0" fmla="*/ 1241786 w 2519404"/>
              <a:gd name="connsiteY0" fmla="*/ 4749 h 2621056"/>
              <a:gd name="connsiteX1" fmla="*/ 129511 w 2519404"/>
              <a:gd name="connsiteY1" fmla="*/ 860274 h 2621056"/>
              <a:gd name="connsiteX2" fmla="*/ 18775 w 2519404"/>
              <a:gd name="connsiteY2" fmla="*/ 1655964 h 2621056"/>
              <a:gd name="connsiteX3" fmla="*/ 967624 w 2519404"/>
              <a:gd name="connsiteY3" fmla="*/ 2599452 h 2621056"/>
              <a:gd name="connsiteX4" fmla="*/ 2229035 w 2519404"/>
              <a:gd name="connsiteY4" fmla="*/ 2115876 h 2621056"/>
              <a:gd name="connsiteX5" fmla="*/ 2487569 w 2519404"/>
              <a:gd name="connsiteY5" fmla="*/ 1551479 h 2621056"/>
              <a:gd name="connsiteX6" fmla="*/ 2483550 w 2519404"/>
              <a:gd name="connsiteY6" fmla="*/ 924126 h 2621056"/>
              <a:gd name="connsiteX7" fmla="*/ 2269669 w 2519404"/>
              <a:gd name="connsiteY7" fmla="*/ 513778 h 2621056"/>
              <a:gd name="connsiteX8" fmla="*/ 1861105 w 2519404"/>
              <a:gd name="connsiteY8" fmla="*/ 132900 h 2621056"/>
              <a:gd name="connsiteX9" fmla="*/ 1313229 w 2519404"/>
              <a:gd name="connsiteY9" fmla="*/ 284 h 2621056"/>
              <a:gd name="connsiteX10" fmla="*/ 1241786 w 2519404"/>
              <a:gd name="connsiteY10" fmla="*/ 4749 h 262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19404" h="2621056" fill="none" extrusionOk="0">
                <a:moveTo>
                  <a:pt x="1241786" y="4749"/>
                </a:moveTo>
                <a:cubicBezTo>
                  <a:pt x="729479" y="22731"/>
                  <a:pt x="367303" y="334645"/>
                  <a:pt x="129511" y="860274"/>
                </a:cubicBezTo>
                <a:cubicBezTo>
                  <a:pt x="26534" y="1095491"/>
                  <a:pt x="-19340" y="1351626"/>
                  <a:pt x="18775" y="1655964"/>
                </a:cubicBezTo>
                <a:cubicBezTo>
                  <a:pt x="98851" y="2103942"/>
                  <a:pt x="526331" y="2530840"/>
                  <a:pt x="967624" y="2599452"/>
                </a:cubicBezTo>
                <a:cubicBezTo>
                  <a:pt x="1348613" y="2655013"/>
                  <a:pt x="1874753" y="2546842"/>
                  <a:pt x="2229035" y="2115876"/>
                </a:cubicBezTo>
                <a:cubicBezTo>
                  <a:pt x="2358393" y="1981720"/>
                  <a:pt x="2440518" y="1755964"/>
                  <a:pt x="2487569" y="1551479"/>
                </a:cubicBezTo>
                <a:cubicBezTo>
                  <a:pt x="2526330" y="1339119"/>
                  <a:pt x="2534190" y="1141576"/>
                  <a:pt x="2483550" y="924126"/>
                </a:cubicBezTo>
                <a:cubicBezTo>
                  <a:pt x="2432209" y="772366"/>
                  <a:pt x="2340637" y="649019"/>
                  <a:pt x="2269669" y="513778"/>
                </a:cubicBezTo>
                <a:cubicBezTo>
                  <a:pt x="2200177" y="334486"/>
                  <a:pt x="2025048" y="206517"/>
                  <a:pt x="1861105" y="132900"/>
                </a:cubicBezTo>
                <a:cubicBezTo>
                  <a:pt x="1687646" y="42423"/>
                  <a:pt x="1499477" y="33132"/>
                  <a:pt x="1313229" y="284"/>
                </a:cubicBezTo>
                <a:cubicBezTo>
                  <a:pt x="1286237" y="4327"/>
                  <a:pt x="1266578" y="2781"/>
                  <a:pt x="1241786" y="4749"/>
                </a:cubicBezTo>
                <a:close/>
              </a:path>
              <a:path w="2519404" h="2621056" stroke="0" extrusionOk="0">
                <a:moveTo>
                  <a:pt x="1241786" y="4749"/>
                </a:moveTo>
                <a:cubicBezTo>
                  <a:pt x="710432" y="44779"/>
                  <a:pt x="262374" y="364348"/>
                  <a:pt x="129511" y="860274"/>
                </a:cubicBezTo>
                <a:cubicBezTo>
                  <a:pt x="-20575" y="1137327"/>
                  <a:pt x="-3518" y="1410004"/>
                  <a:pt x="18775" y="1655964"/>
                </a:cubicBezTo>
                <a:cubicBezTo>
                  <a:pt x="113968" y="2114897"/>
                  <a:pt x="513314" y="2505777"/>
                  <a:pt x="967624" y="2599452"/>
                </a:cubicBezTo>
                <a:cubicBezTo>
                  <a:pt x="1475521" y="2651256"/>
                  <a:pt x="1922710" y="2469294"/>
                  <a:pt x="2229035" y="2115876"/>
                </a:cubicBezTo>
                <a:cubicBezTo>
                  <a:pt x="2370757" y="1948306"/>
                  <a:pt x="2463697" y="1770135"/>
                  <a:pt x="2487569" y="1551479"/>
                </a:cubicBezTo>
                <a:cubicBezTo>
                  <a:pt x="2507193" y="1342313"/>
                  <a:pt x="2533353" y="1126108"/>
                  <a:pt x="2483550" y="924126"/>
                </a:cubicBezTo>
                <a:cubicBezTo>
                  <a:pt x="2445867" y="768691"/>
                  <a:pt x="2342950" y="654365"/>
                  <a:pt x="2269669" y="513778"/>
                </a:cubicBezTo>
                <a:cubicBezTo>
                  <a:pt x="2191351" y="321009"/>
                  <a:pt x="2037752" y="227340"/>
                  <a:pt x="1861105" y="132900"/>
                </a:cubicBezTo>
                <a:cubicBezTo>
                  <a:pt x="1718576" y="25028"/>
                  <a:pt x="1491274" y="15171"/>
                  <a:pt x="1313229" y="284"/>
                </a:cubicBezTo>
                <a:cubicBezTo>
                  <a:pt x="1285918" y="862"/>
                  <a:pt x="1264662" y="499"/>
                  <a:pt x="1241786" y="4749"/>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dierenverzorger">
            <a:extLst>
              <a:ext uri="{FF2B5EF4-FFF2-40B4-BE49-F238E27FC236}">
                <a16:creationId xmlns:a16="http://schemas.microsoft.com/office/drawing/2014/main" id="{B4F016AD-3A07-1397-0280-D021B9487073}"/>
              </a:ext>
            </a:extLst>
          </p:cNvPr>
          <p:cNvSpPr/>
          <p:nvPr/>
        </p:nvSpPr>
        <p:spPr>
          <a:xfrm>
            <a:off x="6915135" y="1978374"/>
            <a:ext cx="4643475" cy="758446"/>
          </a:xfrm>
          <a:prstGeom prst="roundRect">
            <a:avLst/>
          </a:prstGeom>
          <a:solidFill>
            <a:srgbClr val="54823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Dierenverzorger</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66" name="!!uitlegtekst">
            <a:extLst>
              <a:ext uri="{FF2B5EF4-FFF2-40B4-BE49-F238E27FC236}">
                <a16:creationId xmlns:a16="http://schemas.microsoft.com/office/drawing/2014/main" id="{1EEABF64-B331-987A-D1C6-27B2EBB05488}"/>
              </a:ext>
            </a:extLst>
          </p:cNvPr>
          <p:cNvSpPr/>
          <p:nvPr/>
        </p:nvSpPr>
        <p:spPr>
          <a:xfrm>
            <a:off x="6834500" y="2880422"/>
            <a:ext cx="4948070"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t>Stap in de schoenen van een dierenverzorger. </a:t>
            </a:r>
            <a:b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br>
            <a: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t>Beleef een geweldige dag die je dichter bij dieren brengt dan ooit tevoren! </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br>
            <a:r>
              <a:rPr kumimoji="0" lang="nl-BE" sz="1400" b="0" i="0" u="none" strike="noStrike" kern="1200" cap="none" spc="0" normalizeH="0" baseline="0" noProof="0" dirty="0">
                <a:ln>
                  <a:noFill/>
                </a:ln>
                <a:solidFill>
                  <a:srgbClr val="70AD47">
                    <a:lumMod val="75000"/>
                  </a:srgbClr>
                </a:solidFill>
                <a:effectLst/>
                <a:uLnTx/>
                <a:uFillTx/>
                <a:latin typeface="Montserrat"/>
                <a:ea typeface="+mn-ea"/>
                <a:cs typeface="+mn-cs"/>
              </a:rPr>
              <a:t>Je ontdekt niet alleen veel over bijzondere diersoorten maar je steunt er meteen deze bijzondere organisaties mee.</a:t>
            </a:r>
          </a:p>
        </p:txBody>
      </p:sp>
      <p:pic>
        <p:nvPicPr>
          <p:cNvPr id="68" name="!!website">
            <a:extLst>
              <a:ext uri="{FF2B5EF4-FFF2-40B4-BE49-F238E27FC236}">
                <a16:creationId xmlns:a16="http://schemas.microsoft.com/office/drawing/2014/main" id="{5220E73C-5AE9-E5A5-64C9-78F48D736D2E}"/>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915135" y="5088207"/>
            <a:ext cx="640104" cy="472156"/>
          </a:xfrm>
          <a:prstGeom prst="rect">
            <a:avLst/>
          </a:prstGeom>
          <a:effectLst>
            <a:outerShdw blurRad="50800" dist="38100" dir="2700000" algn="tl" rotWithShape="0">
              <a:prstClr val="black">
                <a:alpha val="40000"/>
              </a:prstClr>
            </a:outerShdw>
          </a:effectLst>
        </p:spPr>
      </p:pic>
      <p:sp>
        <p:nvSpPr>
          <p:cNvPr id="69" name="!!website1">
            <a:hlinkClick r:id="rId7"/>
            <a:extLst>
              <a:ext uri="{FF2B5EF4-FFF2-40B4-BE49-F238E27FC236}">
                <a16:creationId xmlns:a16="http://schemas.microsoft.com/office/drawing/2014/main" id="{26AA48E8-3DF7-80F0-1B48-6149D62D2FEC}"/>
              </a:ext>
            </a:extLst>
          </p:cNvPr>
          <p:cNvSpPr/>
          <p:nvPr/>
        </p:nvSpPr>
        <p:spPr>
          <a:xfrm>
            <a:off x="7598583" y="5028021"/>
            <a:ext cx="3642397" cy="25515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70AD47">
                    <a:lumMod val="75000"/>
                  </a:srgbClr>
                </a:solidFill>
                <a:effectLst/>
                <a:uLnTx/>
                <a:uFillTx/>
                <a:latin typeface="Montserrat SemiBold"/>
                <a:ea typeface="+mn-ea"/>
                <a:cs typeface="+mn-cs"/>
              </a:rPr>
              <a:t>Natuurhulpcentrum Opglabbeek</a:t>
            </a:r>
          </a:p>
        </p:txBody>
      </p:sp>
      <p:sp>
        <p:nvSpPr>
          <p:cNvPr id="70" name="!!website2">
            <a:hlinkClick r:id="rId8"/>
            <a:extLst>
              <a:ext uri="{FF2B5EF4-FFF2-40B4-BE49-F238E27FC236}">
                <a16:creationId xmlns:a16="http://schemas.microsoft.com/office/drawing/2014/main" id="{3D5CCAAF-9D58-E483-0D0E-E7D10BA43445}"/>
              </a:ext>
            </a:extLst>
          </p:cNvPr>
          <p:cNvSpPr/>
          <p:nvPr/>
        </p:nvSpPr>
        <p:spPr>
          <a:xfrm>
            <a:off x="7598583" y="5334769"/>
            <a:ext cx="3642397" cy="25515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70AD47">
                    <a:lumMod val="75000"/>
                  </a:srgbClr>
                </a:solidFill>
                <a:effectLst/>
                <a:uLnTx/>
                <a:uFillTx/>
                <a:latin typeface="Montserrat SemiBold"/>
                <a:ea typeface="+mn-ea"/>
                <a:cs typeface="+mn-cs"/>
              </a:rPr>
              <a:t>De Zonnegloed vzw in Vleteren</a:t>
            </a:r>
          </a:p>
        </p:txBody>
      </p:sp>
      <p:grpSp>
        <p:nvGrpSpPr>
          <p:cNvPr id="43" name="Groep 42">
            <a:extLst>
              <a:ext uri="{FF2B5EF4-FFF2-40B4-BE49-F238E27FC236}">
                <a16:creationId xmlns:a16="http://schemas.microsoft.com/office/drawing/2014/main" id="{3EDEC07E-1B84-0A5F-ECF3-E42F0FA91DE1}"/>
              </a:ext>
            </a:extLst>
          </p:cNvPr>
          <p:cNvGrpSpPr/>
          <p:nvPr/>
        </p:nvGrpSpPr>
        <p:grpSpPr>
          <a:xfrm>
            <a:off x="10420892" y="5830942"/>
            <a:ext cx="1525615" cy="785882"/>
            <a:chOff x="10420892" y="5830942"/>
            <a:chExt cx="1525615" cy="785882"/>
          </a:xfrm>
        </p:grpSpPr>
        <p:grpSp>
          <p:nvGrpSpPr>
            <p:cNvPr id="47" name="!!aanbevolendoor...">
              <a:extLst>
                <a:ext uri="{FF2B5EF4-FFF2-40B4-BE49-F238E27FC236}">
                  <a16:creationId xmlns:a16="http://schemas.microsoft.com/office/drawing/2014/main" id="{008AD013-5AAD-0CF5-A4D0-B9D467F6EF63}"/>
                </a:ext>
              </a:extLst>
            </p:cNvPr>
            <p:cNvGrpSpPr/>
            <p:nvPr/>
          </p:nvGrpSpPr>
          <p:grpSpPr>
            <a:xfrm>
              <a:off x="10453195" y="5862948"/>
              <a:ext cx="1066252" cy="359995"/>
              <a:chOff x="10453195" y="5862948"/>
              <a:chExt cx="1066252" cy="359995"/>
            </a:xfrm>
          </p:grpSpPr>
          <p:sp>
            <p:nvSpPr>
              <p:cNvPr id="77" name="Vrije vorm: vorm 76">
                <a:extLst>
                  <a:ext uri="{FF2B5EF4-FFF2-40B4-BE49-F238E27FC236}">
                    <a16:creationId xmlns:a16="http://schemas.microsoft.com/office/drawing/2014/main" id="{5F7D80F8-5C22-BE76-CD7C-1E7A93113074}"/>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8" name="Groep 77">
                <a:extLst>
                  <a:ext uri="{FF2B5EF4-FFF2-40B4-BE49-F238E27FC236}">
                    <a16:creationId xmlns:a16="http://schemas.microsoft.com/office/drawing/2014/main" id="{3649A6EE-94E7-0261-CF9B-90F331FEF5CB}"/>
                  </a:ext>
                </a:extLst>
              </p:cNvPr>
              <p:cNvGrpSpPr/>
              <p:nvPr/>
            </p:nvGrpSpPr>
            <p:grpSpPr>
              <a:xfrm>
                <a:off x="10494392" y="5904165"/>
                <a:ext cx="983631" cy="277642"/>
                <a:chOff x="10494392" y="5904165"/>
                <a:chExt cx="983631" cy="277642"/>
              </a:xfrm>
            </p:grpSpPr>
            <p:sp>
              <p:nvSpPr>
                <p:cNvPr id="79" name="Vrije vorm: vorm 78">
                  <a:extLst>
                    <a:ext uri="{FF2B5EF4-FFF2-40B4-BE49-F238E27FC236}">
                      <a16:creationId xmlns:a16="http://schemas.microsoft.com/office/drawing/2014/main" id="{BD794F5E-792B-E485-D38E-B1D883AC6F96}"/>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548235"/>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135A6244-CA6E-2405-4ABC-F03997290B79}"/>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548235"/>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D40C3F69-4923-4DE8-BA10-630AE4E961F9}"/>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548235"/>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51EDECA6-29ED-E297-CE3E-20363850FDB9}"/>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548235"/>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48681C22-C791-DA2D-9EF9-B87299F6C49F}"/>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548235"/>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DDE83BF3-0733-5827-3275-B32E8B54595A}"/>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548235"/>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D0FB552E-F007-73B4-F046-19B21638CB6F}"/>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548235"/>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33ADE528-6AE6-6637-D6E9-E4D9FF055C76}"/>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548235"/>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927B8767-F9CE-AACC-D25E-9E4458309F62}"/>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548235"/>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112D1DD9-AC4A-B944-D270-C7E380994DD7}"/>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548235"/>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78B6765E-980F-6476-712F-5163E8539A7E}"/>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548235"/>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09B13E3B-6565-E4CC-5345-ADE683EA142A}"/>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548235"/>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BC8E108E-B026-7D5D-D85A-AB3868C9B608}"/>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548235"/>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A8C2AAA7-15E7-A2CF-FB85-42D117BEEFD6}"/>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548235"/>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7445DC65-110F-BBBA-476E-CA01621B57E8}"/>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0E5C42CD-DB87-0C2F-7D29-A3200859D959}"/>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9792EC68-1045-FFAA-3434-D9526D595AEB}"/>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548235"/>
                </a:solidFill>
                <a:ln w="4119" cap="flat">
                  <a:noFill/>
                  <a:prstDash val="solid"/>
                  <a:miter/>
                </a:ln>
              </p:spPr>
              <p:txBody>
                <a:bodyPr rtlCol="0" anchor="ctr"/>
                <a:lstStyle/>
                <a:p>
                  <a:endParaRPr lang="nl-BE"/>
                </a:p>
              </p:txBody>
            </p:sp>
          </p:grpSp>
        </p:grpSp>
        <p:grpSp>
          <p:nvGrpSpPr>
            <p:cNvPr id="49" name="!!pijlterug">
              <a:extLst>
                <a:ext uri="{FF2B5EF4-FFF2-40B4-BE49-F238E27FC236}">
                  <a16:creationId xmlns:a16="http://schemas.microsoft.com/office/drawing/2014/main" id="{AD4CDCD8-863A-1FE0-559C-02586ADD8CD3}"/>
                </a:ext>
              </a:extLst>
            </p:cNvPr>
            <p:cNvGrpSpPr/>
            <p:nvPr/>
          </p:nvGrpSpPr>
          <p:grpSpPr>
            <a:xfrm flipH="1">
              <a:off x="11055232" y="6050223"/>
              <a:ext cx="836061" cy="523220"/>
              <a:chOff x="5319729" y="2943256"/>
              <a:chExt cx="1553925" cy="972471"/>
            </a:xfrm>
          </p:grpSpPr>
          <p:sp>
            <p:nvSpPr>
              <p:cNvPr id="53" name="Vrije vorm: vorm 52">
                <a:extLst>
                  <a:ext uri="{FF2B5EF4-FFF2-40B4-BE49-F238E27FC236}">
                    <a16:creationId xmlns:a16="http://schemas.microsoft.com/office/drawing/2014/main" id="{289303A3-52AE-521E-9848-A81CB503A823}"/>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4" name="Graphic 19">
                <a:extLst>
                  <a:ext uri="{FF2B5EF4-FFF2-40B4-BE49-F238E27FC236}">
                    <a16:creationId xmlns:a16="http://schemas.microsoft.com/office/drawing/2014/main" id="{A9D86E16-81BA-98B8-5022-679FECEBFE97}"/>
                  </a:ext>
                </a:extLst>
              </p:cNvPr>
              <p:cNvGrpSpPr/>
              <p:nvPr/>
            </p:nvGrpSpPr>
            <p:grpSpPr>
              <a:xfrm>
                <a:off x="5376853" y="3000226"/>
                <a:ext cx="1439731" cy="858354"/>
                <a:chOff x="5376853" y="3000226"/>
                <a:chExt cx="1439731" cy="858354"/>
              </a:xfrm>
            </p:grpSpPr>
            <p:grpSp>
              <p:nvGrpSpPr>
                <p:cNvPr id="55" name="Graphic 19">
                  <a:extLst>
                    <a:ext uri="{FF2B5EF4-FFF2-40B4-BE49-F238E27FC236}">
                      <a16:creationId xmlns:a16="http://schemas.microsoft.com/office/drawing/2014/main" id="{E0672619-3B40-54D8-1603-6EE9BE318AD1}"/>
                    </a:ext>
                  </a:extLst>
                </p:cNvPr>
                <p:cNvGrpSpPr/>
                <p:nvPr/>
              </p:nvGrpSpPr>
              <p:grpSpPr>
                <a:xfrm>
                  <a:off x="5378317" y="3000226"/>
                  <a:ext cx="1435193" cy="853806"/>
                  <a:chOff x="5378317" y="3000226"/>
                  <a:chExt cx="1435193" cy="853806"/>
                </a:xfrm>
              </p:grpSpPr>
              <p:sp>
                <p:nvSpPr>
                  <p:cNvPr id="60" name="Vrije vorm: vorm 59">
                    <a:extLst>
                      <a:ext uri="{FF2B5EF4-FFF2-40B4-BE49-F238E27FC236}">
                        <a16:creationId xmlns:a16="http://schemas.microsoft.com/office/drawing/2014/main" id="{F08F59E7-3F7F-27F3-1306-7F4317A43628}"/>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548235"/>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2D99099F-38AF-2F9D-4086-20B09B80574F}"/>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7239404C-2267-DDA9-5A8D-97B0E4474EF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CFC62212-DA70-ADB2-07F3-46F0DD9C7319}"/>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6B07F61D-3DD7-7A9B-B07E-38EC61A9CEB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1BE22213-4CCB-6BA1-48A6-6AF9483E53BA}"/>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6" name="Vrije vorm: vorm 55">
                  <a:extLst>
                    <a:ext uri="{FF2B5EF4-FFF2-40B4-BE49-F238E27FC236}">
                      <a16:creationId xmlns:a16="http://schemas.microsoft.com/office/drawing/2014/main" id="{A0EDB749-5AA2-3442-160A-F325C37539C3}"/>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ECE24CF5-3B5F-7D94-2B19-6985FA38C54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50" name="!!linkvorigedia">
              <a:hlinkClick r:id="" action="ppaction://hlinkshowjump?jump=nextslide"/>
              <a:extLst>
                <a:ext uri="{FF2B5EF4-FFF2-40B4-BE49-F238E27FC236}">
                  <a16:creationId xmlns:a16="http://schemas.microsoft.com/office/drawing/2014/main" id="{22C8A3F2-1C16-3F37-9A1E-BFB4370FAB99}"/>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14054162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500" fill="hold"/>
                                        <p:tgtEl>
                                          <p:spTgt spid="59"/>
                                        </p:tgtEl>
                                        <p:attrNameLst>
                                          <p:attrName>ppt_w</p:attrName>
                                        </p:attrNameLst>
                                      </p:cBhvr>
                                      <p:tavLst>
                                        <p:tav tm="0">
                                          <p:val>
                                            <p:fltVal val="0"/>
                                          </p:val>
                                        </p:tav>
                                        <p:tav tm="100000">
                                          <p:val>
                                            <p:strVal val="#ppt_w"/>
                                          </p:val>
                                        </p:tav>
                                      </p:tavLst>
                                    </p:anim>
                                    <p:anim calcmode="lin" valueType="num">
                                      <p:cBhvr>
                                        <p:cTn id="8" dur="500" fill="hold"/>
                                        <p:tgtEl>
                                          <p:spTgt spid="59"/>
                                        </p:tgtEl>
                                        <p:attrNameLst>
                                          <p:attrName>ppt_h</p:attrName>
                                        </p:attrNameLst>
                                      </p:cBhvr>
                                      <p:tavLst>
                                        <p:tav tm="0">
                                          <p:val>
                                            <p:fltVal val="0"/>
                                          </p:val>
                                        </p:tav>
                                        <p:tav tm="100000">
                                          <p:val>
                                            <p:strVal val="#ppt_h"/>
                                          </p:val>
                                        </p:tav>
                                      </p:tavLst>
                                    </p:anim>
                                    <p:animEffect transition="in" filter="fade">
                                      <p:cBhvr>
                                        <p:cTn id="9" dur="500"/>
                                        <p:tgtEl>
                                          <p:spTgt spid="59"/>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4"/>
                                        </p:tgtEl>
                                        <p:attrNameLst>
                                          <p:attrName>style.visibility</p:attrName>
                                        </p:attrNameLst>
                                      </p:cBhvr>
                                      <p:to>
                                        <p:strVal val="visible"/>
                                      </p:to>
                                    </p:set>
                                    <p:anim calcmode="lin" valueType="num">
                                      <p:cBhvr>
                                        <p:cTn id="12" dur="500" fill="hold"/>
                                        <p:tgtEl>
                                          <p:spTgt spid="64"/>
                                        </p:tgtEl>
                                        <p:attrNameLst>
                                          <p:attrName>ppt_w</p:attrName>
                                        </p:attrNameLst>
                                      </p:cBhvr>
                                      <p:tavLst>
                                        <p:tav tm="0">
                                          <p:val>
                                            <p:fltVal val="0"/>
                                          </p:val>
                                        </p:tav>
                                        <p:tav tm="100000">
                                          <p:val>
                                            <p:strVal val="#ppt_w"/>
                                          </p:val>
                                        </p:tav>
                                      </p:tavLst>
                                    </p:anim>
                                    <p:anim calcmode="lin" valueType="num">
                                      <p:cBhvr>
                                        <p:cTn id="13" dur="500" fill="hold"/>
                                        <p:tgtEl>
                                          <p:spTgt spid="64"/>
                                        </p:tgtEl>
                                        <p:attrNameLst>
                                          <p:attrName>ppt_h</p:attrName>
                                        </p:attrNameLst>
                                      </p:cBhvr>
                                      <p:tavLst>
                                        <p:tav tm="0">
                                          <p:val>
                                            <p:fltVal val="0"/>
                                          </p:val>
                                        </p:tav>
                                        <p:tav tm="100000">
                                          <p:val>
                                            <p:strVal val="#ppt_h"/>
                                          </p:val>
                                        </p:tav>
                                      </p:tavLst>
                                    </p:anim>
                                    <p:animEffect transition="in" filter="fade">
                                      <p:cBhvr>
                                        <p:cTn id="14" dur="500"/>
                                        <p:tgtEl>
                                          <p:spTgt spid="64"/>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Effect transition="in" filter="fade">
                                      <p:cBhvr>
                                        <p:cTn id="19" dur="500"/>
                                        <p:tgtEl>
                                          <p:spTgt spid="58"/>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63"/>
                                        </p:tgtEl>
                                        <p:attrNameLst>
                                          <p:attrName>style.visibility</p:attrName>
                                        </p:attrNameLst>
                                      </p:cBhvr>
                                      <p:to>
                                        <p:strVal val="visible"/>
                                      </p:to>
                                    </p:set>
                                    <p:anim calcmode="lin" valueType="num">
                                      <p:cBhvr>
                                        <p:cTn id="22" dur="500" fill="hold"/>
                                        <p:tgtEl>
                                          <p:spTgt spid="63"/>
                                        </p:tgtEl>
                                        <p:attrNameLst>
                                          <p:attrName>ppt_w</p:attrName>
                                        </p:attrNameLst>
                                      </p:cBhvr>
                                      <p:tavLst>
                                        <p:tav tm="0">
                                          <p:val>
                                            <p:fltVal val="0"/>
                                          </p:val>
                                        </p:tav>
                                        <p:tav tm="100000">
                                          <p:val>
                                            <p:strVal val="#ppt_w"/>
                                          </p:val>
                                        </p:tav>
                                      </p:tavLst>
                                    </p:anim>
                                    <p:anim calcmode="lin" valueType="num">
                                      <p:cBhvr>
                                        <p:cTn id="23" dur="500" fill="hold"/>
                                        <p:tgtEl>
                                          <p:spTgt spid="63"/>
                                        </p:tgtEl>
                                        <p:attrNameLst>
                                          <p:attrName>ppt_h</p:attrName>
                                        </p:attrNameLst>
                                      </p:cBhvr>
                                      <p:tavLst>
                                        <p:tav tm="0">
                                          <p:val>
                                            <p:fltVal val="0"/>
                                          </p:val>
                                        </p:tav>
                                        <p:tav tm="100000">
                                          <p:val>
                                            <p:strVal val="#ppt_h"/>
                                          </p:val>
                                        </p:tav>
                                      </p:tavLst>
                                    </p:anim>
                                    <p:animEffect transition="in" filter="fade">
                                      <p:cBhvr>
                                        <p:cTn id="24" dur="500"/>
                                        <p:tgtEl>
                                          <p:spTgt spid="63"/>
                                        </p:tgtEl>
                                      </p:cBhvr>
                                    </p:animEffect>
                                  </p:childTnLst>
                                </p:cTn>
                              </p:par>
                              <p:par>
                                <p:cTn id="25" presetID="6" presetClass="emph" presetSubtype="0" autoRev="1" fill="hold" grpId="1" nodeType="withEffect">
                                  <p:stCondLst>
                                    <p:cond delay="400"/>
                                  </p:stCondLst>
                                  <p:childTnLst>
                                    <p:animScale>
                                      <p:cBhvr>
                                        <p:cTn id="26" dur="200" fill="hold"/>
                                        <p:tgtEl>
                                          <p:spTgt spid="59"/>
                                        </p:tgtEl>
                                      </p:cBhvr>
                                      <p:by x="105000" y="105000"/>
                                    </p:animScale>
                                  </p:childTnLst>
                                </p:cTn>
                              </p:par>
                              <p:par>
                                <p:cTn id="27" presetID="6" presetClass="emph" presetSubtype="0" autoRev="1" fill="hold" grpId="1" nodeType="withEffect">
                                  <p:stCondLst>
                                    <p:cond delay="400"/>
                                  </p:stCondLst>
                                  <p:childTnLst>
                                    <p:animScale>
                                      <p:cBhvr>
                                        <p:cTn id="28" dur="200" fill="hold"/>
                                        <p:tgtEl>
                                          <p:spTgt spid="64"/>
                                        </p:tgtEl>
                                      </p:cBhvr>
                                      <p:by x="105000" y="105000"/>
                                    </p:animScale>
                                  </p:childTnLst>
                                </p:cTn>
                              </p:par>
                              <p:par>
                                <p:cTn id="29" presetID="6" presetClass="emph" presetSubtype="0" autoRev="1" fill="hold" grpId="1" nodeType="withEffect">
                                  <p:stCondLst>
                                    <p:cond delay="600"/>
                                  </p:stCondLst>
                                  <p:childTnLst>
                                    <p:animScale>
                                      <p:cBhvr>
                                        <p:cTn id="30" dur="200" fill="hold"/>
                                        <p:tgtEl>
                                          <p:spTgt spid="58"/>
                                        </p:tgtEl>
                                      </p:cBhvr>
                                      <p:by x="105000" y="105000"/>
                                    </p:animScale>
                                  </p:childTnLst>
                                </p:cTn>
                              </p:par>
                              <p:par>
                                <p:cTn id="31" presetID="6" presetClass="emph" presetSubtype="0" autoRev="1" fill="hold" grpId="1" nodeType="withEffect">
                                  <p:stCondLst>
                                    <p:cond delay="600"/>
                                  </p:stCondLst>
                                  <p:childTnLst>
                                    <p:animScale>
                                      <p:cBhvr>
                                        <p:cTn id="32" dur="200" fill="hold"/>
                                        <p:tgtEl>
                                          <p:spTgt spid="63"/>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66"/>
                                        </p:tgtEl>
                                        <p:attrNameLst>
                                          <p:attrName>style.visibility</p:attrName>
                                        </p:attrNameLst>
                                      </p:cBhvr>
                                      <p:to>
                                        <p:strVal val="visible"/>
                                      </p:to>
                                    </p:set>
                                    <p:anim calcmode="lin" valueType="num">
                                      <p:cBhvr additive="base">
                                        <p:cTn id="36" dur="500" fill="hold"/>
                                        <p:tgtEl>
                                          <p:spTgt spid="66"/>
                                        </p:tgtEl>
                                        <p:attrNameLst>
                                          <p:attrName>ppt_x</p:attrName>
                                        </p:attrNameLst>
                                      </p:cBhvr>
                                      <p:tavLst>
                                        <p:tav tm="0">
                                          <p:val>
                                            <p:strVal val="1+#ppt_w/2"/>
                                          </p:val>
                                        </p:tav>
                                        <p:tav tm="100000">
                                          <p:val>
                                            <p:strVal val="#ppt_x"/>
                                          </p:val>
                                        </p:tav>
                                      </p:tavLst>
                                    </p:anim>
                                    <p:anim calcmode="lin" valueType="num">
                                      <p:cBhvr additive="base">
                                        <p:cTn id="37" dur="500" fill="hold"/>
                                        <p:tgtEl>
                                          <p:spTgt spid="66"/>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68"/>
                                        </p:tgtEl>
                                        <p:attrNameLst>
                                          <p:attrName>style.visibility</p:attrName>
                                        </p:attrNameLst>
                                      </p:cBhvr>
                                      <p:to>
                                        <p:strVal val="visible"/>
                                      </p:to>
                                    </p:set>
                                    <p:anim calcmode="lin" valueType="num">
                                      <p:cBhvr>
                                        <p:cTn id="40" dur="500" fill="hold"/>
                                        <p:tgtEl>
                                          <p:spTgt spid="68"/>
                                        </p:tgtEl>
                                        <p:attrNameLst>
                                          <p:attrName>ppt_w</p:attrName>
                                        </p:attrNameLst>
                                      </p:cBhvr>
                                      <p:tavLst>
                                        <p:tav tm="0">
                                          <p:val>
                                            <p:fltVal val="0"/>
                                          </p:val>
                                        </p:tav>
                                        <p:tav tm="100000">
                                          <p:val>
                                            <p:strVal val="#ppt_w"/>
                                          </p:val>
                                        </p:tav>
                                      </p:tavLst>
                                    </p:anim>
                                    <p:anim calcmode="lin" valueType="num">
                                      <p:cBhvr>
                                        <p:cTn id="41" dur="500" fill="hold"/>
                                        <p:tgtEl>
                                          <p:spTgt spid="68"/>
                                        </p:tgtEl>
                                        <p:attrNameLst>
                                          <p:attrName>ppt_h</p:attrName>
                                        </p:attrNameLst>
                                      </p:cBhvr>
                                      <p:tavLst>
                                        <p:tav tm="0">
                                          <p:val>
                                            <p:fltVal val="0"/>
                                          </p:val>
                                        </p:tav>
                                        <p:tav tm="100000">
                                          <p:val>
                                            <p:strVal val="#ppt_h"/>
                                          </p:val>
                                        </p:tav>
                                      </p:tavLst>
                                    </p:anim>
                                    <p:anim calcmode="lin" valueType="num">
                                      <p:cBhvr>
                                        <p:cTn id="42" dur="500" fill="hold"/>
                                        <p:tgtEl>
                                          <p:spTgt spid="68"/>
                                        </p:tgtEl>
                                        <p:attrNameLst>
                                          <p:attrName>style.rotation</p:attrName>
                                        </p:attrNameLst>
                                      </p:cBhvr>
                                      <p:tavLst>
                                        <p:tav tm="0">
                                          <p:val>
                                            <p:fltVal val="360"/>
                                          </p:val>
                                        </p:tav>
                                        <p:tav tm="100000">
                                          <p:val>
                                            <p:fltVal val="0"/>
                                          </p:val>
                                        </p:tav>
                                      </p:tavLst>
                                    </p:anim>
                                    <p:animEffect transition="in" filter="fade">
                                      <p:cBhvr>
                                        <p:cTn id="43" dur="500"/>
                                        <p:tgtEl>
                                          <p:spTgt spid="68"/>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69"/>
                                        </p:tgtEl>
                                        <p:attrNameLst>
                                          <p:attrName>style.visibility</p:attrName>
                                        </p:attrNameLst>
                                      </p:cBhvr>
                                      <p:to>
                                        <p:strVal val="visible"/>
                                      </p:to>
                                    </p:set>
                                    <p:anim calcmode="lin" valueType="num">
                                      <p:cBhvr>
                                        <p:cTn id="46" dur="500" fill="hold"/>
                                        <p:tgtEl>
                                          <p:spTgt spid="69"/>
                                        </p:tgtEl>
                                        <p:attrNameLst>
                                          <p:attrName>ppt_w</p:attrName>
                                        </p:attrNameLst>
                                      </p:cBhvr>
                                      <p:tavLst>
                                        <p:tav tm="0">
                                          <p:val>
                                            <p:fltVal val="0"/>
                                          </p:val>
                                        </p:tav>
                                        <p:tav tm="100000">
                                          <p:val>
                                            <p:strVal val="#ppt_w"/>
                                          </p:val>
                                        </p:tav>
                                      </p:tavLst>
                                    </p:anim>
                                    <p:anim calcmode="lin" valueType="num">
                                      <p:cBhvr>
                                        <p:cTn id="47" dur="500" fill="hold"/>
                                        <p:tgtEl>
                                          <p:spTgt spid="69"/>
                                        </p:tgtEl>
                                        <p:attrNameLst>
                                          <p:attrName>ppt_h</p:attrName>
                                        </p:attrNameLst>
                                      </p:cBhvr>
                                      <p:tavLst>
                                        <p:tav tm="0">
                                          <p:val>
                                            <p:fltVal val="0"/>
                                          </p:val>
                                        </p:tav>
                                        <p:tav tm="100000">
                                          <p:val>
                                            <p:strVal val="#ppt_h"/>
                                          </p:val>
                                        </p:tav>
                                      </p:tavLst>
                                    </p:anim>
                                    <p:animEffect transition="in" filter="fade">
                                      <p:cBhvr>
                                        <p:cTn id="48" dur="500"/>
                                        <p:tgtEl>
                                          <p:spTgt spid="69"/>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70"/>
                                        </p:tgtEl>
                                        <p:attrNameLst>
                                          <p:attrName>style.visibility</p:attrName>
                                        </p:attrNameLst>
                                      </p:cBhvr>
                                      <p:to>
                                        <p:strVal val="visible"/>
                                      </p:to>
                                    </p:set>
                                    <p:anim calcmode="lin" valueType="num">
                                      <p:cBhvr>
                                        <p:cTn id="51" dur="500" fill="hold"/>
                                        <p:tgtEl>
                                          <p:spTgt spid="70"/>
                                        </p:tgtEl>
                                        <p:attrNameLst>
                                          <p:attrName>ppt_w</p:attrName>
                                        </p:attrNameLst>
                                      </p:cBhvr>
                                      <p:tavLst>
                                        <p:tav tm="0">
                                          <p:val>
                                            <p:fltVal val="0"/>
                                          </p:val>
                                        </p:tav>
                                        <p:tav tm="100000">
                                          <p:val>
                                            <p:strVal val="#ppt_w"/>
                                          </p:val>
                                        </p:tav>
                                      </p:tavLst>
                                    </p:anim>
                                    <p:anim calcmode="lin" valueType="num">
                                      <p:cBhvr>
                                        <p:cTn id="52" dur="500" fill="hold"/>
                                        <p:tgtEl>
                                          <p:spTgt spid="70"/>
                                        </p:tgtEl>
                                        <p:attrNameLst>
                                          <p:attrName>ppt_h</p:attrName>
                                        </p:attrNameLst>
                                      </p:cBhvr>
                                      <p:tavLst>
                                        <p:tav tm="0">
                                          <p:val>
                                            <p:fltVal val="0"/>
                                          </p:val>
                                        </p:tav>
                                        <p:tav tm="100000">
                                          <p:val>
                                            <p:strVal val="#ppt_h"/>
                                          </p:val>
                                        </p:tav>
                                      </p:tavLst>
                                    </p:anim>
                                    <p:animEffect transition="in" filter="fade">
                                      <p:cBhvr>
                                        <p:cTn id="5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8" grpId="1" animBg="1"/>
      <p:bldP spid="59" grpId="0" animBg="1"/>
      <p:bldP spid="59" grpId="1" animBg="1"/>
      <p:bldP spid="63" grpId="0" animBg="1"/>
      <p:bldP spid="63" grpId="1" animBg="1"/>
      <p:bldP spid="64" grpId="0" animBg="1"/>
      <p:bldP spid="64" grpId="1" animBg="1"/>
      <p:bldP spid="66" grpId="0"/>
      <p:bldP spid="69" grpId="0"/>
      <p:bldP spid="70" grpId="0"/>
    </p:bldLst>
  </p:timing>
</p:sld>
</file>

<file path=ppt/slides/slide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9" name="!!BG_achter">
            <a:extLst>
              <a:ext uri="{FF2B5EF4-FFF2-40B4-BE49-F238E27FC236}">
                <a16:creationId xmlns:a16="http://schemas.microsoft.com/office/drawing/2014/main" id="{88104247-BC04-16D7-2DF3-17DE3B00CDB7}"/>
              </a:ext>
            </a:extLst>
          </p:cNvPr>
          <p:cNvSpPr/>
          <p:nvPr/>
        </p:nvSpPr>
        <p:spPr>
          <a:xfrm>
            <a:off x="205946" y="197708"/>
            <a:ext cx="11780108" cy="6462584"/>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sp>
        <p:nvSpPr>
          <p:cNvPr id="130" name="!!golvendevormlinks1">
            <a:extLst>
              <a:ext uri="{FF2B5EF4-FFF2-40B4-BE49-F238E27FC236}">
                <a16:creationId xmlns:a16="http://schemas.microsoft.com/office/drawing/2014/main" id="{50295A18-5DB1-D78F-4505-B12F32808EA9}"/>
              </a:ext>
            </a:extLst>
          </p:cNvPr>
          <p:cNvSpPr>
            <a:spLocks/>
          </p:cNvSpPr>
          <p:nvPr/>
        </p:nvSpPr>
        <p:spPr>
          <a:xfrm>
            <a:off x="5933940" y="197706"/>
            <a:ext cx="605211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DDEDD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131" name="!!golvendevormlinks2">
            <a:extLst>
              <a:ext uri="{FF2B5EF4-FFF2-40B4-BE49-F238E27FC236}">
                <a16:creationId xmlns:a16="http://schemas.microsoft.com/office/drawing/2014/main" id="{DB9F5F8E-3311-4269-580C-5F1B8B4D1668}"/>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cirkeldierenverzorger">
            <a:extLst>
              <a:ext uri="{FF2B5EF4-FFF2-40B4-BE49-F238E27FC236}">
                <a16:creationId xmlns:a16="http://schemas.microsoft.com/office/drawing/2014/main" id="{496DBA48-2782-A819-7F56-7789DE88BD0D}"/>
              </a:ext>
            </a:extLst>
          </p:cNvPr>
          <p:cNvSpPr/>
          <p:nvPr/>
        </p:nvSpPr>
        <p:spPr>
          <a:xfrm>
            <a:off x="190919" y="2074869"/>
            <a:ext cx="5324742" cy="5539586"/>
          </a:xfrm>
          <a:custGeom>
            <a:avLst/>
            <a:gdLst>
              <a:gd name="connsiteX0" fmla="*/ 2624507 w 5324742"/>
              <a:gd name="connsiteY0" fmla="*/ 10038 h 5539586"/>
              <a:gd name="connsiteX1" fmla="*/ 273721 w 5324742"/>
              <a:gd name="connsiteY1" fmla="*/ 1818184 h 5539586"/>
              <a:gd name="connsiteX2" fmla="*/ 39681 w 5324742"/>
              <a:gd name="connsiteY2" fmla="*/ 3499871 h 5539586"/>
              <a:gd name="connsiteX3" fmla="*/ 2045068 w 5324742"/>
              <a:gd name="connsiteY3" fmla="*/ 5493927 h 5539586"/>
              <a:gd name="connsiteX4" fmla="*/ 4711049 w 5324742"/>
              <a:gd name="connsiteY4" fmla="*/ 4471891 h 5539586"/>
              <a:gd name="connsiteX5" fmla="*/ 5257460 w 5324742"/>
              <a:gd name="connsiteY5" fmla="*/ 3279043 h 5539586"/>
              <a:gd name="connsiteX6" fmla="*/ 5248966 w 5324742"/>
              <a:gd name="connsiteY6" fmla="*/ 1953135 h 5539586"/>
              <a:gd name="connsiteX7" fmla="*/ 4796929 w 5324742"/>
              <a:gd name="connsiteY7" fmla="*/ 1085866 h 5539586"/>
              <a:gd name="connsiteX8" fmla="*/ 3933432 w 5324742"/>
              <a:gd name="connsiteY8" fmla="*/ 280883 h 5539586"/>
              <a:gd name="connsiteX9" fmla="*/ 2775500 w 5324742"/>
              <a:gd name="connsiteY9" fmla="*/ 600 h 5539586"/>
              <a:gd name="connsiteX10" fmla="*/ 2624507 w 5324742"/>
              <a:gd name="connsiteY10" fmla="*/ 10038 h 553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24742" h="5539586" fill="none" extrusionOk="0">
                <a:moveTo>
                  <a:pt x="2624507" y="10038"/>
                </a:moveTo>
                <a:cubicBezTo>
                  <a:pt x="1577596" y="91402"/>
                  <a:pt x="719401" y="821765"/>
                  <a:pt x="273721" y="1818184"/>
                </a:cubicBezTo>
                <a:cubicBezTo>
                  <a:pt x="58849" y="2310373"/>
                  <a:pt x="-33221" y="2829913"/>
                  <a:pt x="39681" y="3499871"/>
                </a:cubicBezTo>
                <a:cubicBezTo>
                  <a:pt x="213064" y="4461131"/>
                  <a:pt x="1161235" y="5393789"/>
                  <a:pt x="2045068" y="5493927"/>
                </a:cubicBezTo>
                <a:cubicBezTo>
                  <a:pt x="2972988" y="5662430"/>
                  <a:pt x="3966291" y="5379046"/>
                  <a:pt x="4711049" y="4471891"/>
                </a:cubicBezTo>
                <a:cubicBezTo>
                  <a:pt x="4983281" y="4141440"/>
                  <a:pt x="5101529" y="3716975"/>
                  <a:pt x="5257460" y="3279043"/>
                </a:cubicBezTo>
                <a:cubicBezTo>
                  <a:pt x="5339854" y="2830897"/>
                  <a:pt x="5355066" y="2409741"/>
                  <a:pt x="5248966" y="1953135"/>
                </a:cubicBezTo>
                <a:cubicBezTo>
                  <a:pt x="5161414" y="1630620"/>
                  <a:pt x="4943777" y="1372723"/>
                  <a:pt x="4796929" y="1085866"/>
                </a:cubicBezTo>
                <a:cubicBezTo>
                  <a:pt x="4600707" y="737619"/>
                  <a:pt x="4279338" y="432469"/>
                  <a:pt x="3933432" y="280883"/>
                </a:cubicBezTo>
                <a:cubicBezTo>
                  <a:pt x="3574693" y="91778"/>
                  <a:pt x="3175113" y="6685"/>
                  <a:pt x="2775500" y="600"/>
                </a:cubicBezTo>
                <a:cubicBezTo>
                  <a:pt x="2721095" y="5846"/>
                  <a:pt x="2679020" y="6379"/>
                  <a:pt x="2624507" y="10038"/>
                </a:cubicBezTo>
                <a:close/>
              </a:path>
              <a:path w="5324742" h="5539586" stroke="0" extrusionOk="0">
                <a:moveTo>
                  <a:pt x="2624507" y="10038"/>
                </a:moveTo>
                <a:cubicBezTo>
                  <a:pt x="1425813" y="81883"/>
                  <a:pt x="561960" y="775439"/>
                  <a:pt x="273721" y="1818184"/>
                </a:cubicBezTo>
                <a:cubicBezTo>
                  <a:pt x="16043" y="2360668"/>
                  <a:pt x="18116" y="3000863"/>
                  <a:pt x="39681" y="3499871"/>
                </a:cubicBezTo>
                <a:cubicBezTo>
                  <a:pt x="276482" y="4443836"/>
                  <a:pt x="1110957" y="5288734"/>
                  <a:pt x="2045068" y="5493927"/>
                </a:cubicBezTo>
                <a:cubicBezTo>
                  <a:pt x="3142260" y="5581768"/>
                  <a:pt x="4029365" y="5172671"/>
                  <a:pt x="4711049" y="4471891"/>
                </a:cubicBezTo>
                <a:cubicBezTo>
                  <a:pt x="5038725" y="4111718"/>
                  <a:pt x="5229828" y="3758710"/>
                  <a:pt x="5257460" y="3279043"/>
                </a:cubicBezTo>
                <a:cubicBezTo>
                  <a:pt x="5327800" y="2841021"/>
                  <a:pt x="5389390" y="2338898"/>
                  <a:pt x="5248966" y="1953135"/>
                </a:cubicBezTo>
                <a:cubicBezTo>
                  <a:pt x="5154896" y="1613102"/>
                  <a:pt x="4937546" y="1402764"/>
                  <a:pt x="4796929" y="1085866"/>
                </a:cubicBezTo>
                <a:cubicBezTo>
                  <a:pt x="4622188" y="693824"/>
                  <a:pt x="4339217" y="499038"/>
                  <a:pt x="3933432" y="280883"/>
                </a:cubicBezTo>
                <a:cubicBezTo>
                  <a:pt x="3622963" y="59946"/>
                  <a:pt x="3150737" y="33813"/>
                  <a:pt x="2775500" y="600"/>
                </a:cubicBezTo>
                <a:cubicBezTo>
                  <a:pt x="2721222" y="1680"/>
                  <a:pt x="2671563" y="-2246"/>
                  <a:pt x="2624507" y="1003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fotodierenverzorger">
            <a:extLst>
              <a:ext uri="{FF2B5EF4-FFF2-40B4-BE49-F238E27FC236}">
                <a16:creationId xmlns:a16="http://schemas.microsoft.com/office/drawing/2014/main" id="{3F201786-A201-580B-F0A5-CD6643460988}"/>
              </a:ext>
            </a:extLst>
          </p:cNvPr>
          <p:cNvSpPr/>
          <p:nvPr/>
        </p:nvSpPr>
        <p:spPr>
          <a:xfrm>
            <a:off x="278909" y="2166408"/>
            <a:ext cx="5148766" cy="5356508"/>
          </a:xfrm>
          <a:custGeom>
            <a:avLst/>
            <a:gdLst>
              <a:gd name="connsiteX0" fmla="*/ 2537770 w 5148766"/>
              <a:gd name="connsiteY0" fmla="*/ 9706 h 5356508"/>
              <a:gd name="connsiteX1" fmla="*/ 264675 w 5148766"/>
              <a:gd name="connsiteY1" fmla="*/ 1758095 h 5356508"/>
              <a:gd name="connsiteX2" fmla="*/ 38370 w 5148766"/>
              <a:gd name="connsiteY2" fmla="*/ 3384203 h 5356508"/>
              <a:gd name="connsiteX3" fmla="*/ 1977481 w 5148766"/>
              <a:gd name="connsiteY3" fmla="*/ 5312358 h 5356508"/>
              <a:gd name="connsiteX4" fmla="*/ 4555355 w 5148766"/>
              <a:gd name="connsiteY4" fmla="*/ 4324100 h 5356508"/>
              <a:gd name="connsiteX5" fmla="*/ 5083707 w 5148766"/>
              <a:gd name="connsiteY5" fmla="*/ 3170674 h 5356508"/>
              <a:gd name="connsiteX6" fmla="*/ 5075495 w 5148766"/>
              <a:gd name="connsiteY6" fmla="*/ 1888586 h 5356508"/>
              <a:gd name="connsiteX7" fmla="*/ 4638396 w 5148766"/>
              <a:gd name="connsiteY7" fmla="*/ 1049979 h 5356508"/>
              <a:gd name="connsiteX8" fmla="*/ 3803437 w 5148766"/>
              <a:gd name="connsiteY8" fmla="*/ 271600 h 5356508"/>
              <a:gd name="connsiteX9" fmla="*/ 2683773 w 5148766"/>
              <a:gd name="connsiteY9" fmla="*/ 580 h 5356508"/>
              <a:gd name="connsiteX10" fmla="*/ 2537770 w 5148766"/>
              <a:gd name="connsiteY10" fmla="*/ 9706 h 5356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8766" h="5356508" fill="none" extrusionOk="0">
                <a:moveTo>
                  <a:pt x="2537770" y="9706"/>
                </a:moveTo>
                <a:cubicBezTo>
                  <a:pt x="1462940" y="12758"/>
                  <a:pt x="692429" y="801042"/>
                  <a:pt x="264675" y="1758095"/>
                </a:cubicBezTo>
                <a:cubicBezTo>
                  <a:pt x="82697" y="2187999"/>
                  <a:pt x="-37394" y="2754804"/>
                  <a:pt x="38370" y="3384203"/>
                </a:cubicBezTo>
                <a:cubicBezTo>
                  <a:pt x="179186" y="4220008"/>
                  <a:pt x="1110330" y="5204019"/>
                  <a:pt x="1977481" y="5312358"/>
                </a:cubicBezTo>
                <a:cubicBezTo>
                  <a:pt x="2903540" y="5487281"/>
                  <a:pt x="3820535" y="5214771"/>
                  <a:pt x="4555355" y="4324100"/>
                </a:cubicBezTo>
                <a:cubicBezTo>
                  <a:pt x="4818317" y="3993591"/>
                  <a:pt x="4980552" y="3589281"/>
                  <a:pt x="5083707" y="3170674"/>
                </a:cubicBezTo>
                <a:cubicBezTo>
                  <a:pt x="5156180" y="2727030"/>
                  <a:pt x="5192564" y="2376559"/>
                  <a:pt x="5075495" y="1888586"/>
                </a:cubicBezTo>
                <a:cubicBezTo>
                  <a:pt x="4950922" y="1580103"/>
                  <a:pt x="4784505" y="1326016"/>
                  <a:pt x="4638396" y="1049979"/>
                </a:cubicBezTo>
                <a:cubicBezTo>
                  <a:pt x="4501768" y="680223"/>
                  <a:pt x="4138820" y="424389"/>
                  <a:pt x="3803437" y="271600"/>
                </a:cubicBezTo>
                <a:cubicBezTo>
                  <a:pt x="3390804" y="71040"/>
                  <a:pt x="3065580" y="55203"/>
                  <a:pt x="2683773" y="580"/>
                </a:cubicBezTo>
                <a:cubicBezTo>
                  <a:pt x="2629872" y="7271"/>
                  <a:pt x="2586967" y="5340"/>
                  <a:pt x="2537770" y="9706"/>
                </a:cubicBezTo>
                <a:close/>
              </a:path>
              <a:path w="5148766" h="5356508" stroke="0" extrusionOk="0">
                <a:moveTo>
                  <a:pt x="2537770" y="9706"/>
                </a:moveTo>
                <a:cubicBezTo>
                  <a:pt x="1410761" y="84582"/>
                  <a:pt x="600514" y="791239"/>
                  <a:pt x="264675" y="1758095"/>
                </a:cubicBezTo>
                <a:cubicBezTo>
                  <a:pt x="-21666" y="2309546"/>
                  <a:pt x="-14375" y="2875689"/>
                  <a:pt x="38370" y="3384203"/>
                </a:cubicBezTo>
                <a:cubicBezTo>
                  <a:pt x="281897" y="4286352"/>
                  <a:pt x="1055428" y="5119150"/>
                  <a:pt x="1977481" y="5312358"/>
                </a:cubicBezTo>
                <a:cubicBezTo>
                  <a:pt x="3056341" y="5380960"/>
                  <a:pt x="3885973" y="4987944"/>
                  <a:pt x="4555355" y="4324100"/>
                </a:cubicBezTo>
                <a:cubicBezTo>
                  <a:pt x="4844058" y="3981845"/>
                  <a:pt x="5062060" y="3638387"/>
                  <a:pt x="5083707" y="3170674"/>
                </a:cubicBezTo>
                <a:cubicBezTo>
                  <a:pt x="5093515" y="2738962"/>
                  <a:pt x="5205775" y="2268036"/>
                  <a:pt x="5075495" y="1888586"/>
                </a:cubicBezTo>
                <a:cubicBezTo>
                  <a:pt x="4967879" y="1546492"/>
                  <a:pt x="4769138" y="1363650"/>
                  <a:pt x="4638396" y="1049979"/>
                </a:cubicBezTo>
                <a:cubicBezTo>
                  <a:pt x="4445141" y="711402"/>
                  <a:pt x="4178037" y="472379"/>
                  <a:pt x="3803437" y="271600"/>
                </a:cubicBezTo>
                <a:cubicBezTo>
                  <a:pt x="3486570" y="70678"/>
                  <a:pt x="3064858" y="2578"/>
                  <a:pt x="2683773" y="580"/>
                </a:cubicBezTo>
                <a:cubicBezTo>
                  <a:pt x="2625571" y="1860"/>
                  <a:pt x="2583037" y="-2771"/>
                  <a:pt x="2537770" y="9706"/>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foto1_element">
            <a:extLst>
              <a:ext uri="{FF2B5EF4-FFF2-40B4-BE49-F238E27FC236}">
                <a16:creationId xmlns:a16="http://schemas.microsoft.com/office/drawing/2014/main" id="{BED59F88-C968-89B2-6EE5-B2B230312CC3}"/>
              </a:ext>
            </a:extLst>
          </p:cNvPr>
          <p:cNvSpPr/>
          <p:nvPr/>
        </p:nvSpPr>
        <p:spPr>
          <a:xfrm>
            <a:off x="295813" y="1034755"/>
            <a:ext cx="2095298" cy="2226104"/>
          </a:xfrm>
          <a:custGeom>
            <a:avLst/>
            <a:gdLst>
              <a:gd name="connsiteX0" fmla="*/ 167141 w 2095298"/>
              <a:gd name="connsiteY0" fmla="*/ 1709939 h 2226104"/>
              <a:gd name="connsiteX1" fmla="*/ 1486426 w 2095298"/>
              <a:gd name="connsiteY1" fmla="*/ 2150885 h 2226104"/>
              <a:gd name="connsiteX2" fmla="*/ 2040150 w 2095298"/>
              <a:gd name="connsiteY2" fmla="*/ 894087 h 2226104"/>
              <a:gd name="connsiteX3" fmla="*/ 1370601 w 2095298"/>
              <a:gd name="connsiteY3" fmla="*/ 189487 h 2226104"/>
              <a:gd name="connsiteX4" fmla="*/ 746773 w 2095298"/>
              <a:gd name="connsiteY4" fmla="*/ 1018 h 2226104"/>
              <a:gd name="connsiteX5" fmla="*/ 360691 w 2095298"/>
              <a:gd name="connsiteY5" fmla="*/ 170691 h 2226104"/>
              <a:gd name="connsiteX6" fmla="*/ 159521 w 2095298"/>
              <a:gd name="connsiteY6" fmla="*/ 389641 h 2226104"/>
              <a:gd name="connsiteX7" fmla="*/ 8644 w 2095298"/>
              <a:gd name="connsiteY7" fmla="*/ 1225304 h 2226104"/>
              <a:gd name="connsiteX8" fmla="*/ 167141 w 2095298"/>
              <a:gd name="connsiteY8" fmla="*/ 1710446 h 2226104"/>
              <a:gd name="connsiteX9" fmla="*/ 167141 w 2095298"/>
              <a:gd name="connsiteY9" fmla="*/ 1709939 h 222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298" h="2226104" fill="none" extrusionOk="0">
                <a:moveTo>
                  <a:pt x="167141" y="1709939"/>
                </a:moveTo>
                <a:cubicBezTo>
                  <a:pt x="377141" y="2079373"/>
                  <a:pt x="965607" y="2349155"/>
                  <a:pt x="1486426" y="2150885"/>
                </a:cubicBezTo>
                <a:cubicBezTo>
                  <a:pt x="1914293" y="1959387"/>
                  <a:pt x="2220711" y="1438727"/>
                  <a:pt x="2040150" y="894087"/>
                </a:cubicBezTo>
                <a:cubicBezTo>
                  <a:pt x="1964630" y="549392"/>
                  <a:pt x="1659854" y="332748"/>
                  <a:pt x="1370601" y="189487"/>
                </a:cubicBezTo>
                <a:cubicBezTo>
                  <a:pt x="1150688" y="90991"/>
                  <a:pt x="943895" y="-2202"/>
                  <a:pt x="746773" y="1018"/>
                </a:cubicBezTo>
                <a:cubicBezTo>
                  <a:pt x="597597" y="18162"/>
                  <a:pt x="449686" y="60006"/>
                  <a:pt x="360691" y="170691"/>
                </a:cubicBezTo>
                <a:cubicBezTo>
                  <a:pt x="280104" y="228400"/>
                  <a:pt x="216105" y="301365"/>
                  <a:pt x="159521" y="389641"/>
                </a:cubicBezTo>
                <a:cubicBezTo>
                  <a:pt x="30704" y="635823"/>
                  <a:pt x="-31757" y="987932"/>
                  <a:pt x="8644" y="1225304"/>
                </a:cubicBezTo>
                <a:cubicBezTo>
                  <a:pt x="-2086" y="1380265"/>
                  <a:pt x="49763" y="1562605"/>
                  <a:pt x="167141" y="1710446"/>
                </a:cubicBezTo>
                <a:cubicBezTo>
                  <a:pt x="167186" y="1710273"/>
                  <a:pt x="167116" y="1710088"/>
                  <a:pt x="167141" y="1709939"/>
                </a:cubicBezTo>
                <a:close/>
              </a:path>
              <a:path w="2095298" h="2226104" stroke="0" extrusionOk="0">
                <a:moveTo>
                  <a:pt x="167141" y="1709939"/>
                </a:moveTo>
                <a:cubicBezTo>
                  <a:pt x="424596" y="2168343"/>
                  <a:pt x="1007514" y="2393062"/>
                  <a:pt x="1486426" y="2150885"/>
                </a:cubicBezTo>
                <a:cubicBezTo>
                  <a:pt x="1978007" y="1991234"/>
                  <a:pt x="2252817" y="1314164"/>
                  <a:pt x="2040150" y="894087"/>
                </a:cubicBezTo>
                <a:cubicBezTo>
                  <a:pt x="1938940" y="598119"/>
                  <a:pt x="1656319" y="366024"/>
                  <a:pt x="1370601" y="189487"/>
                </a:cubicBezTo>
                <a:cubicBezTo>
                  <a:pt x="1218249" y="75030"/>
                  <a:pt x="937327" y="-1440"/>
                  <a:pt x="746773" y="1018"/>
                </a:cubicBezTo>
                <a:cubicBezTo>
                  <a:pt x="597492" y="-13024"/>
                  <a:pt x="481534" y="50899"/>
                  <a:pt x="360691" y="170691"/>
                </a:cubicBezTo>
                <a:cubicBezTo>
                  <a:pt x="291695" y="235025"/>
                  <a:pt x="194867" y="292863"/>
                  <a:pt x="159521" y="389641"/>
                </a:cubicBezTo>
                <a:cubicBezTo>
                  <a:pt x="28157" y="577724"/>
                  <a:pt x="-60028" y="981211"/>
                  <a:pt x="8644" y="1225304"/>
                </a:cubicBezTo>
                <a:cubicBezTo>
                  <a:pt x="19169" y="1396068"/>
                  <a:pt x="80561" y="1581860"/>
                  <a:pt x="167141" y="1710446"/>
                </a:cubicBezTo>
                <a:cubicBezTo>
                  <a:pt x="167174" y="1710377"/>
                  <a:pt x="167114" y="1710114"/>
                  <a:pt x="167141" y="170993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3" name="!!foto2_elemnt">
            <a:extLst>
              <a:ext uri="{FF2B5EF4-FFF2-40B4-BE49-F238E27FC236}">
                <a16:creationId xmlns:a16="http://schemas.microsoft.com/office/drawing/2014/main" id="{B2E8E580-DA33-906B-2B87-6A494A3CB061}"/>
              </a:ext>
            </a:extLst>
          </p:cNvPr>
          <p:cNvSpPr/>
          <p:nvPr/>
        </p:nvSpPr>
        <p:spPr>
          <a:xfrm>
            <a:off x="2579317" y="105421"/>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foto1">
            <a:extLst>
              <a:ext uri="{FF2B5EF4-FFF2-40B4-BE49-F238E27FC236}">
                <a16:creationId xmlns:a16="http://schemas.microsoft.com/office/drawing/2014/main" id="{6010D1B2-8472-C751-759A-78A4A98704C9}"/>
              </a:ext>
            </a:extLst>
          </p:cNvPr>
          <p:cNvSpPr/>
          <p:nvPr/>
        </p:nvSpPr>
        <p:spPr>
          <a:xfrm>
            <a:off x="356990" y="1099751"/>
            <a:ext cx="1972944" cy="2096112"/>
          </a:xfrm>
          <a:custGeom>
            <a:avLst/>
            <a:gdLst>
              <a:gd name="connsiteX0" fmla="*/ 157381 w 1972944"/>
              <a:gd name="connsiteY0" fmla="*/ 1610088 h 2096112"/>
              <a:gd name="connsiteX1" fmla="*/ 1399626 w 1972944"/>
              <a:gd name="connsiteY1" fmla="*/ 2025286 h 2096112"/>
              <a:gd name="connsiteX2" fmla="*/ 1921016 w 1972944"/>
              <a:gd name="connsiteY2" fmla="*/ 841877 h 2096112"/>
              <a:gd name="connsiteX3" fmla="*/ 1290566 w 1972944"/>
              <a:gd name="connsiteY3" fmla="*/ 178422 h 2096112"/>
              <a:gd name="connsiteX4" fmla="*/ 703166 w 1972944"/>
              <a:gd name="connsiteY4" fmla="*/ 959 h 2096112"/>
              <a:gd name="connsiteX5" fmla="*/ 339628 w 1972944"/>
              <a:gd name="connsiteY5" fmla="*/ 160724 h 2096112"/>
              <a:gd name="connsiteX6" fmla="*/ 150206 w 1972944"/>
              <a:gd name="connsiteY6" fmla="*/ 366888 h 2096112"/>
              <a:gd name="connsiteX7" fmla="*/ 8139 w 1972944"/>
              <a:gd name="connsiteY7" fmla="*/ 1153753 h 2096112"/>
              <a:gd name="connsiteX8" fmla="*/ 157381 w 1972944"/>
              <a:gd name="connsiteY8" fmla="*/ 1610566 h 2096112"/>
              <a:gd name="connsiteX9" fmla="*/ 157381 w 1972944"/>
              <a:gd name="connsiteY9" fmla="*/ 1610088 h 209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2944" h="2096112" fill="none" extrusionOk="0">
                <a:moveTo>
                  <a:pt x="157381" y="1610088"/>
                </a:moveTo>
                <a:cubicBezTo>
                  <a:pt x="353549" y="1956004"/>
                  <a:pt x="922313" y="2211699"/>
                  <a:pt x="1399626" y="2025286"/>
                </a:cubicBezTo>
                <a:cubicBezTo>
                  <a:pt x="1797867" y="1845664"/>
                  <a:pt x="2091590" y="1365204"/>
                  <a:pt x="1921016" y="841877"/>
                </a:cubicBezTo>
                <a:cubicBezTo>
                  <a:pt x="1834623" y="530704"/>
                  <a:pt x="1563878" y="306768"/>
                  <a:pt x="1290566" y="178422"/>
                </a:cubicBezTo>
                <a:cubicBezTo>
                  <a:pt x="1089549" y="83324"/>
                  <a:pt x="882684" y="184"/>
                  <a:pt x="703166" y="959"/>
                </a:cubicBezTo>
                <a:cubicBezTo>
                  <a:pt x="558657" y="27009"/>
                  <a:pt x="430673" y="61092"/>
                  <a:pt x="339628" y="160724"/>
                </a:cubicBezTo>
                <a:cubicBezTo>
                  <a:pt x="269384" y="220118"/>
                  <a:pt x="211248" y="279262"/>
                  <a:pt x="150206" y="366888"/>
                </a:cubicBezTo>
                <a:cubicBezTo>
                  <a:pt x="38273" y="606826"/>
                  <a:pt x="-26393" y="921181"/>
                  <a:pt x="8139" y="1153753"/>
                </a:cubicBezTo>
                <a:cubicBezTo>
                  <a:pt x="18021" y="1310498"/>
                  <a:pt x="63419" y="1471661"/>
                  <a:pt x="157381" y="1610566"/>
                </a:cubicBezTo>
                <a:cubicBezTo>
                  <a:pt x="157408" y="1610432"/>
                  <a:pt x="157421" y="1610304"/>
                  <a:pt x="157381" y="1610088"/>
                </a:cubicBezTo>
                <a:close/>
              </a:path>
              <a:path w="1972944" h="2096112" stroke="0" extrusionOk="0">
                <a:moveTo>
                  <a:pt x="157381" y="1610088"/>
                </a:moveTo>
                <a:cubicBezTo>
                  <a:pt x="398314" y="2052133"/>
                  <a:pt x="949922" y="2249040"/>
                  <a:pt x="1399626" y="2025286"/>
                </a:cubicBezTo>
                <a:cubicBezTo>
                  <a:pt x="1874479" y="1892046"/>
                  <a:pt x="2116720" y="1244185"/>
                  <a:pt x="1921016" y="841877"/>
                </a:cubicBezTo>
                <a:cubicBezTo>
                  <a:pt x="1849016" y="584565"/>
                  <a:pt x="1558917" y="370537"/>
                  <a:pt x="1290566" y="178422"/>
                </a:cubicBezTo>
                <a:cubicBezTo>
                  <a:pt x="1143455" y="71095"/>
                  <a:pt x="892449" y="-4448"/>
                  <a:pt x="703166" y="959"/>
                </a:cubicBezTo>
                <a:cubicBezTo>
                  <a:pt x="562374" y="-13505"/>
                  <a:pt x="444001" y="58467"/>
                  <a:pt x="339628" y="160724"/>
                </a:cubicBezTo>
                <a:cubicBezTo>
                  <a:pt x="275888" y="214717"/>
                  <a:pt x="192866" y="283847"/>
                  <a:pt x="150206" y="366888"/>
                </a:cubicBezTo>
                <a:cubicBezTo>
                  <a:pt x="21634" y="572455"/>
                  <a:pt x="-31427" y="908857"/>
                  <a:pt x="8139" y="1153753"/>
                </a:cubicBezTo>
                <a:cubicBezTo>
                  <a:pt x="9107" y="1314632"/>
                  <a:pt x="73933" y="1473959"/>
                  <a:pt x="157381" y="1610566"/>
                </a:cubicBezTo>
                <a:cubicBezTo>
                  <a:pt x="157423" y="1610379"/>
                  <a:pt x="157356" y="1610296"/>
                  <a:pt x="157381" y="1610088"/>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5" name="!!foto2">
            <a:extLst>
              <a:ext uri="{FF2B5EF4-FFF2-40B4-BE49-F238E27FC236}">
                <a16:creationId xmlns:a16="http://schemas.microsoft.com/office/drawing/2014/main" id="{86EFAA20-07A8-D807-1F19-5C45C6673D93}"/>
              </a:ext>
            </a:extLst>
          </p:cNvPr>
          <p:cNvSpPr/>
          <p:nvPr/>
        </p:nvSpPr>
        <p:spPr>
          <a:xfrm>
            <a:off x="2668021" y="197706"/>
            <a:ext cx="2643740" cy="2750408"/>
          </a:xfrm>
          <a:custGeom>
            <a:avLst/>
            <a:gdLst>
              <a:gd name="connsiteX0" fmla="*/ 1303070 w 2643740"/>
              <a:gd name="connsiteY0" fmla="*/ 4983 h 2750408"/>
              <a:gd name="connsiteX1" fmla="*/ 135903 w 2643740"/>
              <a:gd name="connsiteY1" fmla="*/ 902729 h 2750408"/>
              <a:gd name="connsiteX2" fmla="*/ 19702 w 2643740"/>
              <a:gd name="connsiteY2" fmla="*/ 1737688 h 2750408"/>
              <a:gd name="connsiteX3" fmla="*/ 1015378 w 2643740"/>
              <a:gd name="connsiteY3" fmla="*/ 2727738 h 2750408"/>
              <a:gd name="connsiteX4" fmla="*/ 2339041 w 2643740"/>
              <a:gd name="connsiteY4" fmla="*/ 2220297 h 2750408"/>
              <a:gd name="connsiteX5" fmla="*/ 2610334 w 2643740"/>
              <a:gd name="connsiteY5" fmla="*/ 1628047 h 2750408"/>
              <a:gd name="connsiteX6" fmla="*/ 2606117 w 2643740"/>
              <a:gd name="connsiteY6" fmla="*/ 969732 h 2750408"/>
              <a:gd name="connsiteX7" fmla="*/ 2381680 w 2643740"/>
              <a:gd name="connsiteY7" fmla="*/ 539133 h 2750408"/>
              <a:gd name="connsiteX8" fmla="*/ 1952953 w 2643740"/>
              <a:gd name="connsiteY8" fmla="*/ 139459 h 2750408"/>
              <a:gd name="connsiteX9" fmla="*/ 1378038 w 2643740"/>
              <a:gd name="connsiteY9" fmla="*/ 298 h 2750408"/>
              <a:gd name="connsiteX10" fmla="*/ 1303070 w 2643740"/>
              <a:gd name="connsiteY10" fmla="*/ 4983 h 275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3740" h="2750408" fill="none" extrusionOk="0">
                <a:moveTo>
                  <a:pt x="1303070" y="4983"/>
                </a:moveTo>
                <a:cubicBezTo>
                  <a:pt x="726761" y="-22982"/>
                  <a:pt x="390237" y="341485"/>
                  <a:pt x="135903" y="902729"/>
                </a:cubicBezTo>
                <a:cubicBezTo>
                  <a:pt x="33346" y="1139735"/>
                  <a:pt x="-29939" y="1452025"/>
                  <a:pt x="19702" y="1737688"/>
                </a:cubicBezTo>
                <a:cubicBezTo>
                  <a:pt x="91599" y="2165425"/>
                  <a:pt x="583634" y="2684525"/>
                  <a:pt x="1015378" y="2727738"/>
                </a:cubicBezTo>
                <a:cubicBezTo>
                  <a:pt x="1436359" y="2794862"/>
                  <a:pt x="1973371" y="2666925"/>
                  <a:pt x="2339041" y="2220297"/>
                </a:cubicBezTo>
                <a:cubicBezTo>
                  <a:pt x="2474820" y="2080993"/>
                  <a:pt x="2540339" y="1844724"/>
                  <a:pt x="2610334" y="1628047"/>
                </a:cubicBezTo>
                <a:cubicBezTo>
                  <a:pt x="2637927" y="1386473"/>
                  <a:pt x="2665297" y="1217302"/>
                  <a:pt x="2606117" y="969732"/>
                </a:cubicBezTo>
                <a:cubicBezTo>
                  <a:pt x="2555171" y="810235"/>
                  <a:pt x="2453009" y="682073"/>
                  <a:pt x="2381680" y="539133"/>
                </a:cubicBezTo>
                <a:cubicBezTo>
                  <a:pt x="2309345" y="350630"/>
                  <a:pt x="2125552" y="220573"/>
                  <a:pt x="1952953" y="139459"/>
                </a:cubicBezTo>
                <a:cubicBezTo>
                  <a:pt x="1754226" y="40017"/>
                  <a:pt x="1575794" y="10240"/>
                  <a:pt x="1378038" y="298"/>
                </a:cubicBezTo>
                <a:cubicBezTo>
                  <a:pt x="1352351" y="1249"/>
                  <a:pt x="1330837" y="3332"/>
                  <a:pt x="1303070" y="4983"/>
                </a:cubicBezTo>
                <a:close/>
              </a:path>
              <a:path w="2643740" h="2750408" stroke="0" extrusionOk="0">
                <a:moveTo>
                  <a:pt x="1303070" y="4983"/>
                </a:moveTo>
                <a:cubicBezTo>
                  <a:pt x="775317" y="52016"/>
                  <a:pt x="288990" y="392240"/>
                  <a:pt x="135903" y="902729"/>
                </a:cubicBezTo>
                <a:cubicBezTo>
                  <a:pt x="-25522" y="1196298"/>
                  <a:pt x="-14135" y="1471076"/>
                  <a:pt x="19702" y="1737688"/>
                </a:cubicBezTo>
                <a:cubicBezTo>
                  <a:pt x="169927" y="2182538"/>
                  <a:pt x="581594" y="2617560"/>
                  <a:pt x="1015378" y="2727738"/>
                </a:cubicBezTo>
                <a:cubicBezTo>
                  <a:pt x="1572474" y="2760109"/>
                  <a:pt x="1989178" y="2552868"/>
                  <a:pt x="2339041" y="2220297"/>
                </a:cubicBezTo>
                <a:cubicBezTo>
                  <a:pt x="2484097" y="2045240"/>
                  <a:pt x="2574539" y="1849236"/>
                  <a:pt x="2610334" y="1628047"/>
                </a:cubicBezTo>
                <a:cubicBezTo>
                  <a:pt x="2613807" y="1406156"/>
                  <a:pt x="2680510" y="1155800"/>
                  <a:pt x="2606117" y="969732"/>
                </a:cubicBezTo>
                <a:cubicBezTo>
                  <a:pt x="2559290" y="800809"/>
                  <a:pt x="2461436" y="682696"/>
                  <a:pt x="2381680" y="539133"/>
                </a:cubicBezTo>
                <a:cubicBezTo>
                  <a:pt x="2289003" y="354354"/>
                  <a:pt x="2156556" y="248991"/>
                  <a:pt x="1952953" y="139459"/>
                </a:cubicBezTo>
                <a:cubicBezTo>
                  <a:pt x="1786084" y="39471"/>
                  <a:pt x="1561742" y="21082"/>
                  <a:pt x="1378038" y="298"/>
                </a:cubicBezTo>
                <a:cubicBezTo>
                  <a:pt x="1350069" y="877"/>
                  <a:pt x="1326482" y="-993"/>
                  <a:pt x="1303070" y="4983"/>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0" name="!!tekst_waarom">
            <a:extLst>
              <a:ext uri="{FF2B5EF4-FFF2-40B4-BE49-F238E27FC236}">
                <a16:creationId xmlns:a16="http://schemas.microsoft.com/office/drawing/2014/main" id="{BBD5A003-6E54-175A-F73B-BB231B7AE69D}"/>
              </a:ext>
            </a:extLst>
          </p:cNvPr>
          <p:cNvSpPr/>
          <p:nvPr/>
        </p:nvSpPr>
        <p:spPr>
          <a:xfrm>
            <a:off x="8025557" y="4626490"/>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548235"/>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548235"/>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548235"/>
                </a:solidFill>
                <a:effectLst/>
                <a:uLnTx/>
                <a:uFillTx/>
                <a:latin typeface="Montserrat ExtraBold" panose="00000900000000000000" pitchFamily="2" charset="0"/>
                <a:ea typeface="+mn-ea"/>
                <a:cs typeface="+mn-cs"/>
              </a:rPr>
              <a:t>?</a:t>
            </a:r>
          </a:p>
        </p:txBody>
      </p:sp>
      <p:sp>
        <p:nvSpPr>
          <p:cNvPr id="101" name="!!waaromtekst">
            <a:extLst>
              <a:ext uri="{FF2B5EF4-FFF2-40B4-BE49-F238E27FC236}">
                <a16:creationId xmlns:a16="http://schemas.microsoft.com/office/drawing/2014/main" id="{AEAC3178-828A-0054-B9C3-213F36F449B1}"/>
              </a:ext>
            </a:extLst>
          </p:cNvPr>
          <p:cNvSpPr/>
          <p:nvPr/>
        </p:nvSpPr>
        <p:spPr>
          <a:xfrm>
            <a:off x="8049341" y="5032320"/>
            <a:ext cx="3498558" cy="73866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548235"/>
                </a:solidFill>
                <a:effectLst/>
                <a:uLnTx/>
                <a:uFillTx/>
                <a:latin typeface="Montserrat"/>
                <a:ea typeface="+mn-ea"/>
                <a:cs typeface="+mn-cs"/>
              </a:rPr>
              <a:t>“Op een bijzondere en leerrijke manier erg dicht bij grote en soms wilde dieren komen. Wauw!”</a:t>
            </a:r>
          </a:p>
        </p:txBody>
      </p:sp>
      <p:sp>
        <p:nvSpPr>
          <p:cNvPr id="129" name="!!dierenverzorger">
            <a:extLst>
              <a:ext uri="{FF2B5EF4-FFF2-40B4-BE49-F238E27FC236}">
                <a16:creationId xmlns:a16="http://schemas.microsoft.com/office/drawing/2014/main" id="{AF7CC3E3-A660-3962-1DFF-7A71D39EDE44}"/>
              </a:ext>
            </a:extLst>
          </p:cNvPr>
          <p:cNvSpPr/>
          <p:nvPr/>
        </p:nvSpPr>
        <p:spPr>
          <a:xfrm>
            <a:off x="5933939" y="1672546"/>
            <a:ext cx="4643475" cy="758446"/>
          </a:xfrm>
          <a:prstGeom prst="roundRect">
            <a:avLst/>
          </a:prstGeom>
          <a:solidFill>
            <a:srgbClr val="548235"/>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Dierenverzorger</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grpSp>
        <p:nvGrpSpPr>
          <p:cNvPr id="157" name="!!link_vorigedia">
            <a:extLst>
              <a:ext uri="{FF2B5EF4-FFF2-40B4-BE49-F238E27FC236}">
                <a16:creationId xmlns:a16="http://schemas.microsoft.com/office/drawing/2014/main" id="{467A22AA-EE7E-DCDC-6515-0FE7367A5944}"/>
              </a:ext>
            </a:extLst>
          </p:cNvPr>
          <p:cNvGrpSpPr/>
          <p:nvPr/>
        </p:nvGrpSpPr>
        <p:grpSpPr>
          <a:xfrm>
            <a:off x="339796" y="5971556"/>
            <a:ext cx="972650" cy="608698"/>
            <a:chOff x="5264513" y="3352232"/>
            <a:chExt cx="972650" cy="608698"/>
          </a:xfrm>
        </p:grpSpPr>
        <p:grpSp>
          <p:nvGrpSpPr>
            <p:cNvPr id="158" name="!!pijlterug">
              <a:extLst>
                <a:ext uri="{FF2B5EF4-FFF2-40B4-BE49-F238E27FC236}">
                  <a16:creationId xmlns:a16="http://schemas.microsoft.com/office/drawing/2014/main" id="{006EF2F8-D21C-7CFE-1965-6DC81DB9ED9B}"/>
                </a:ext>
              </a:extLst>
            </p:cNvPr>
            <p:cNvGrpSpPr/>
            <p:nvPr/>
          </p:nvGrpSpPr>
          <p:grpSpPr>
            <a:xfrm>
              <a:off x="5319729" y="3392507"/>
              <a:ext cx="836061" cy="523220"/>
              <a:chOff x="5319729" y="2943256"/>
              <a:chExt cx="1553925" cy="972471"/>
            </a:xfrm>
          </p:grpSpPr>
          <p:sp>
            <p:nvSpPr>
              <p:cNvPr id="160" name="Vrije vorm: vorm 159">
                <a:extLst>
                  <a:ext uri="{FF2B5EF4-FFF2-40B4-BE49-F238E27FC236}">
                    <a16:creationId xmlns:a16="http://schemas.microsoft.com/office/drawing/2014/main" id="{8074BDDB-E050-4ED1-12AF-BD3F760D8015}"/>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61" name="Graphic 19">
                <a:extLst>
                  <a:ext uri="{FF2B5EF4-FFF2-40B4-BE49-F238E27FC236}">
                    <a16:creationId xmlns:a16="http://schemas.microsoft.com/office/drawing/2014/main" id="{171DFCA3-86B8-B1D3-154A-6E33E64EA417}"/>
                  </a:ext>
                </a:extLst>
              </p:cNvPr>
              <p:cNvGrpSpPr/>
              <p:nvPr/>
            </p:nvGrpSpPr>
            <p:grpSpPr>
              <a:xfrm>
                <a:off x="5376853" y="3000226"/>
                <a:ext cx="1439731" cy="858354"/>
                <a:chOff x="5376853" y="3000226"/>
                <a:chExt cx="1439731" cy="858354"/>
              </a:xfrm>
            </p:grpSpPr>
            <p:grpSp>
              <p:nvGrpSpPr>
                <p:cNvPr id="162" name="Graphic 19">
                  <a:extLst>
                    <a:ext uri="{FF2B5EF4-FFF2-40B4-BE49-F238E27FC236}">
                      <a16:creationId xmlns:a16="http://schemas.microsoft.com/office/drawing/2014/main" id="{E2E3960A-1E48-8E5E-926E-7224FC7581D3}"/>
                    </a:ext>
                  </a:extLst>
                </p:cNvPr>
                <p:cNvGrpSpPr/>
                <p:nvPr/>
              </p:nvGrpSpPr>
              <p:grpSpPr>
                <a:xfrm>
                  <a:off x="5378317" y="3000226"/>
                  <a:ext cx="1435193" cy="853806"/>
                  <a:chOff x="5378317" y="3000226"/>
                  <a:chExt cx="1435193" cy="853806"/>
                </a:xfrm>
              </p:grpSpPr>
              <p:sp>
                <p:nvSpPr>
                  <p:cNvPr id="165" name="Vrije vorm: vorm 164">
                    <a:extLst>
                      <a:ext uri="{FF2B5EF4-FFF2-40B4-BE49-F238E27FC236}">
                        <a16:creationId xmlns:a16="http://schemas.microsoft.com/office/drawing/2014/main" id="{80C72A32-3904-9989-93B0-9600D35CC732}"/>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548235"/>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6" name="Vrije vorm: vorm 165">
                    <a:extLst>
                      <a:ext uri="{FF2B5EF4-FFF2-40B4-BE49-F238E27FC236}">
                        <a16:creationId xmlns:a16="http://schemas.microsoft.com/office/drawing/2014/main" id="{DBDC6936-936E-4F6F-95E4-71DC471D50BA}"/>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67" name="Vrije vorm: vorm 166">
                    <a:extLst>
                      <a:ext uri="{FF2B5EF4-FFF2-40B4-BE49-F238E27FC236}">
                        <a16:creationId xmlns:a16="http://schemas.microsoft.com/office/drawing/2014/main" id="{93F9DE61-2B70-4FA1-EA02-A3608B4123F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8" name="Vrije vorm: vorm 167">
                    <a:extLst>
                      <a:ext uri="{FF2B5EF4-FFF2-40B4-BE49-F238E27FC236}">
                        <a16:creationId xmlns:a16="http://schemas.microsoft.com/office/drawing/2014/main" id="{64E5498B-F63F-CC8B-5177-ED7D498D033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9" name="Vrije vorm: vorm 168">
                    <a:extLst>
                      <a:ext uri="{FF2B5EF4-FFF2-40B4-BE49-F238E27FC236}">
                        <a16:creationId xmlns:a16="http://schemas.microsoft.com/office/drawing/2014/main" id="{F7FDF3A4-683C-C407-7CCA-0D88E800287D}"/>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0" name="Vrije vorm: vorm 169">
                    <a:extLst>
                      <a:ext uri="{FF2B5EF4-FFF2-40B4-BE49-F238E27FC236}">
                        <a16:creationId xmlns:a16="http://schemas.microsoft.com/office/drawing/2014/main" id="{CD1C7CA3-F12F-DEF8-C803-9A220197ADB7}"/>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63" name="Vrije vorm: vorm 162">
                  <a:extLst>
                    <a:ext uri="{FF2B5EF4-FFF2-40B4-BE49-F238E27FC236}">
                      <a16:creationId xmlns:a16="http://schemas.microsoft.com/office/drawing/2014/main" id="{FE435379-A94A-7D2E-4A9F-D5199B452AF5}"/>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4" name="Vrije vorm: vorm 163">
                  <a:extLst>
                    <a:ext uri="{FF2B5EF4-FFF2-40B4-BE49-F238E27FC236}">
                      <a16:creationId xmlns:a16="http://schemas.microsoft.com/office/drawing/2014/main" id="{66688D23-CFB6-CA5C-3203-1C666A36EDF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59" name="!!linkvorigedia">
              <a:hlinkClick r:id="rId5" action="ppaction://hlinksldjump"/>
              <a:extLst>
                <a:ext uri="{FF2B5EF4-FFF2-40B4-BE49-F238E27FC236}">
                  <a16:creationId xmlns:a16="http://schemas.microsoft.com/office/drawing/2014/main" id="{AB9845B0-82F4-0C7D-182C-7F330ABE7B8F}"/>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
        <p:nvSpPr>
          <p:cNvPr id="171" name="!!fotoaanbevolen_elemnt">
            <a:extLst>
              <a:ext uri="{FF2B5EF4-FFF2-40B4-BE49-F238E27FC236}">
                <a16:creationId xmlns:a16="http://schemas.microsoft.com/office/drawing/2014/main" id="{76DE066A-D11B-8C6D-0DB6-537B358120A8}"/>
              </a:ext>
            </a:extLst>
          </p:cNvPr>
          <p:cNvSpPr/>
          <p:nvPr/>
        </p:nvSpPr>
        <p:spPr>
          <a:xfrm>
            <a:off x="8025557" y="2622542"/>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2" name="!!fotoaanbevolen">
            <a:extLst>
              <a:ext uri="{FF2B5EF4-FFF2-40B4-BE49-F238E27FC236}">
                <a16:creationId xmlns:a16="http://schemas.microsoft.com/office/drawing/2014/main" id="{11A8201D-0CAE-3DC8-E3B1-6C4B608AF222}"/>
              </a:ext>
            </a:extLst>
          </p:cNvPr>
          <p:cNvSpPr/>
          <p:nvPr/>
        </p:nvSpPr>
        <p:spPr>
          <a:xfrm>
            <a:off x="8084464" y="2683827"/>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t="3153"/>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73" name="!!aanbevolendoorannelies">
            <a:extLst>
              <a:ext uri="{FF2B5EF4-FFF2-40B4-BE49-F238E27FC236}">
                <a16:creationId xmlns:a16="http://schemas.microsoft.com/office/drawing/2014/main" id="{3F45B2C4-E959-EEB3-D83D-87B275E13A08}"/>
              </a:ext>
            </a:extLst>
          </p:cNvPr>
          <p:cNvGrpSpPr/>
          <p:nvPr/>
        </p:nvGrpSpPr>
        <p:grpSpPr>
          <a:xfrm>
            <a:off x="5980569" y="2616414"/>
            <a:ext cx="2160647" cy="606401"/>
            <a:chOff x="5982456" y="2977493"/>
            <a:chExt cx="2761552" cy="775049"/>
          </a:xfrm>
        </p:grpSpPr>
        <p:sp>
          <p:nvSpPr>
            <p:cNvPr id="174" name="Vrije vorm: vorm 173">
              <a:extLst>
                <a:ext uri="{FF2B5EF4-FFF2-40B4-BE49-F238E27FC236}">
                  <a16:creationId xmlns:a16="http://schemas.microsoft.com/office/drawing/2014/main" id="{76E2F7AF-E3C7-7873-BDBF-F7C6C091AB26}"/>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75" name="Graphic 5">
              <a:extLst>
                <a:ext uri="{FF2B5EF4-FFF2-40B4-BE49-F238E27FC236}">
                  <a16:creationId xmlns:a16="http://schemas.microsoft.com/office/drawing/2014/main" id="{9365AA27-9E01-C488-AC68-1C9D039B4880}"/>
                </a:ext>
              </a:extLst>
            </p:cNvPr>
            <p:cNvGrpSpPr/>
            <p:nvPr/>
          </p:nvGrpSpPr>
          <p:grpSpPr>
            <a:xfrm>
              <a:off x="6049169" y="3044168"/>
              <a:ext cx="2628164" cy="641604"/>
              <a:chOff x="6049169" y="3044168"/>
              <a:chExt cx="2628164" cy="641604"/>
            </a:xfrm>
            <a:solidFill>
              <a:srgbClr val="548235"/>
            </a:solidFill>
          </p:grpSpPr>
          <p:sp>
            <p:nvSpPr>
              <p:cNvPr id="176" name="Vrije vorm: vorm 175">
                <a:extLst>
                  <a:ext uri="{FF2B5EF4-FFF2-40B4-BE49-F238E27FC236}">
                    <a16:creationId xmlns:a16="http://schemas.microsoft.com/office/drawing/2014/main" id="{91585198-FDCB-5712-65E2-4C3807FF90E3}"/>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7" name="Vrije vorm: vorm 176">
                <a:extLst>
                  <a:ext uri="{FF2B5EF4-FFF2-40B4-BE49-F238E27FC236}">
                    <a16:creationId xmlns:a16="http://schemas.microsoft.com/office/drawing/2014/main" id="{78FD4F55-F8E9-61AD-23AD-760506BB4399}"/>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8" name="Vrije vorm: vorm 177">
                <a:extLst>
                  <a:ext uri="{FF2B5EF4-FFF2-40B4-BE49-F238E27FC236}">
                    <a16:creationId xmlns:a16="http://schemas.microsoft.com/office/drawing/2014/main" id="{D7E7EA1F-A65D-C67C-C714-41E4FCF932ED}"/>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9" name="Vrije vorm: vorm 178">
                <a:extLst>
                  <a:ext uri="{FF2B5EF4-FFF2-40B4-BE49-F238E27FC236}">
                    <a16:creationId xmlns:a16="http://schemas.microsoft.com/office/drawing/2014/main" id="{A5FB3B57-9ABF-61C3-7BF6-CADD15699D55}"/>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0" name="Vrije vorm: vorm 179">
                <a:extLst>
                  <a:ext uri="{FF2B5EF4-FFF2-40B4-BE49-F238E27FC236}">
                    <a16:creationId xmlns:a16="http://schemas.microsoft.com/office/drawing/2014/main" id="{E5C2180E-C5BD-64F0-D571-A81E491DD85A}"/>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1" name="Vrije vorm: vorm 180">
                <a:extLst>
                  <a:ext uri="{FF2B5EF4-FFF2-40B4-BE49-F238E27FC236}">
                    <a16:creationId xmlns:a16="http://schemas.microsoft.com/office/drawing/2014/main" id="{DB838D5D-9C1C-725A-3176-85956E32E50D}"/>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2" name="Vrije vorm: vorm 181">
                <a:extLst>
                  <a:ext uri="{FF2B5EF4-FFF2-40B4-BE49-F238E27FC236}">
                    <a16:creationId xmlns:a16="http://schemas.microsoft.com/office/drawing/2014/main" id="{6B39E1E1-379C-D9EF-B702-246BB3D53D71}"/>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3" name="Vrije vorm: vorm 182">
                <a:extLst>
                  <a:ext uri="{FF2B5EF4-FFF2-40B4-BE49-F238E27FC236}">
                    <a16:creationId xmlns:a16="http://schemas.microsoft.com/office/drawing/2014/main" id="{85D1DBA6-9148-9FF5-AC58-F2042D565F11}"/>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4" name="Vrije vorm: vorm 183">
                <a:extLst>
                  <a:ext uri="{FF2B5EF4-FFF2-40B4-BE49-F238E27FC236}">
                    <a16:creationId xmlns:a16="http://schemas.microsoft.com/office/drawing/2014/main" id="{94E27D65-4046-9B2D-484F-5DB37AF5B1BD}"/>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5" name="Vrije vorm: vorm 184">
                <a:extLst>
                  <a:ext uri="{FF2B5EF4-FFF2-40B4-BE49-F238E27FC236}">
                    <a16:creationId xmlns:a16="http://schemas.microsoft.com/office/drawing/2014/main" id="{D523A7B9-BA7E-A402-C574-BAE8DB8EF0C9}"/>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6" name="Vrije vorm: vorm 185">
                <a:extLst>
                  <a:ext uri="{FF2B5EF4-FFF2-40B4-BE49-F238E27FC236}">
                    <a16:creationId xmlns:a16="http://schemas.microsoft.com/office/drawing/2014/main" id="{49D86248-0C86-3418-814E-7204DEC46A9E}"/>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7" name="Vrije vorm: vorm 186">
                <a:extLst>
                  <a:ext uri="{FF2B5EF4-FFF2-40B4-BE49-F238E27FC236}">
                    <a16:creationId xmlns:a16="http://schemas.microsoft.com/office/drawing/2014/main" id="{0D80AC4C-0322-BA20-2C45-B30B1D5A6C61}"/>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8" name="Vrije vorm: vorm 187">
                <a:extLst>
                  <a:ext uri="{FF2B5EF4-FFF2-40B4-BE49-F238E27FC236}">
                    <a16:creationId xmlns:a16="http://schemas.microsoft.com/office/drawing/2014/main" id="{3AEEF19E-9634-7B70-08FC-0E654D04D74B}"/>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9" name="Vrije vorm: vorm 188">
                <a:extLst>
                  <a:ext uri="{FF2B5EF4-FFF2-40B4-BE49-F238E27FC236}">
                    <a16:creationId xmlns:a16="http://schemas.microsoft.com/office/drawing/2014/main" id="{E1AD9E34-64BF-7C27-2085-80EA67D41BFF}"/>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0" name="Vrije vorm: vorm 189">
                <a:extLst>
                  <a:ext uri="{FF2B5EF4-FFF2-40B4-BE49-F238E27FC236}">
                    <a16:creationId xmlns:a16="http://schemas.microsoft.com/office/drawing/2014/main" id="{BFE41D29-7957-7DFA-12A1-D852767E5472}"/>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1" name="Vrije vorm: vorm 190">
                <a:extLst>
                  <a:ext uri="{FF2B5EF4-FFF2-40B4-BE49-F238E27FC236}">
                    <a16:creationId xmlns:a16="http://schemas.microsoft.com/office/drawing/2014/main" id="{3B07724F-F88B-C5AC-E05F-1AE36694D09B}"/>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2" name="Vrije vorm: vorm 191">
                <a:extLst>
                  <a:ext uri="{FF2B5EF4-FFF2-40B4-BE49-F238E27FC236}">
                    <a16:creationId xmlns:a16="http://schemas.microsoft.com/office/drawing/2014/main" id="{9B6F0C84-6FA6-79E4-776F-EF05527EEE43}"/>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3" name="Vrije vorm: vorm 192">
                <a:extLst>
                  <a:ext uri="{FF2B5EF4-FFF2-40B4-BE49-F238E27FC236}">
                    <a16:creationId xmlns:a16="http://schemas.microsoft.com/office/drawing/2014/main" id="{BFCF85CC-FB76-358A-CD91-8060C4CE4BF1}"/>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4" name="Vrije vorm: vorm 193">
                <a:extLst>
                  <a:ext uri="{FF2B5EF4-FFF2-40B4-BE49-F238E27FC236}">
                    <a16:creationId xmlns:a16="http://schemas.microsoft.com/office/drawing/2014/main" id="{4D5F527D-6A54-8A44-7259-AD46A3E61243}"/>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5" name="Vrije vorm: vorm 194">
                <a:extLst>
                  <a:ext uri="{FF2B5EF4-FFF2-40B4-BE49-F238E27FC236}">
                    <a16:creationId xmlns:a16="http://schemas.microsoft.com/office/drawing/2014/main" id="{31BF0A87-60D1-D319-E551-F528A753219A}"/>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6" name="Vrije vorm: vorm 195">
                <a:extLst>
                  <a:ext uri="{FF2B5EF4-FFF2-40B4-BE49-F238E27FC236}">
                    <a16:creationId xmlns:a16="http://schemas.microsoft.com/office/drawing/2014/main" id="{D266BE16-458F-2C01-664C-181C3EF68702}"/>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7" name="Vrije vorm: vorm 196">
                <a:extLst>
                  <a:ext uri="{FF2B5EF4-FFF2-40B4-BE49-F238E27FC236}">
                    <a16:creationId xmlns:a16="http://schemas.microsoft.com/office/drawing/2014/main" id="{4BD4F928-5CE4-22E4-0236-0D294ED8D8E3}"/>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pic>
        <p:nvPicPr>
          <p:cNvPr id="56" name="!!#deeljezomer">
            <a:hlinkClick r:id="rId7" action="ppaction://hlinksldjump"/>
            <a:extLst>
              <a:ext uri="{FF2B5EF4-FFF2-40B4-BE49-F238E27FC236}">
                <a16:creationId xmlns:a16="http://schemas.microsoft.com/office/drawing/2014/main" id="{CF38170B-6CBC-AF4D-C271-A6F219415C5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42921944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0"/>
                                        </p:tgtEl>
                                        <p:attrNameLst>
                                          <p:attrName>style.visibility</p:attrName>
                                        </p:attrNameLst>
                                      </p:cBhvr>
                                      <p:to>
                                        <p:strVal val="visible"/>
                                      </p:to>
                                    </p:set>
                                    <p:anim calcmode="lin" valueType="num">
                                      <p:cBhvr additive="base">
                                        <p:cTn id="7" dur="500" fill="hold"/>
                                        <p:tgtEl>
                                          <p:spTgt spid="130"/>
                                        </p:tgtEl>
                                        <p:attrNameLst>
                                          <p:attrName>ppt_x</p:attrName>
                                        </p:attrNameLst>
                                      </p:cBhvr>
                                      <p:tavLst>
                                        <p:tav tm="0">
                                          <p:val>
                                            <p:strVal val="1+#ppt_w/2"/>
                                          </p:val>
                                        </p:tav>
                                        <p:tav tm="100000">
                                          <p:val>
                                            <p:strVal val="#ppt_x"/>
                                          </p:val>
                                        </p:tav>
                                      </p:tavLst>
                                    </p:anim>
                                    <p:anim calcmode="lin" valueType="num">
                                      <p:cBhvr additive="base">
                                        <p:cTn id="8" dur="500" fill="hold"/>
                                        <p:tgtEl>
                                          <p:spTgt spid="13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cBhvr additive="base">
                                        <p:cTn id="11" dur="500" fill="hold"/>
                                        <p:tgtEl>
                                          <p:spTgt spid="131"/>
                                        </p:tgtEl>
                                        <p:attrNameLst>
                                          <p:attrName>ppt_x</p:attrName>
                                        </p:attrNameLst>
                                      </p:cBhvr>
                                      <p:tavLst>
                                        <p:tav tm="0">
                                          <p:val>
                                            <p:strVal val="1+#ppt_w/2"/>
                                          </p:val>
                                        </p:tav>
                                        <p:tav tm="100000">
                                          <p:val>
                                            <p:strVal val="#ppt_x"/>
                                          </p:val>
                                        </p:tav>
                                      </p:tavLst>
                                    </p:anim>
                                    <p:anim calcmode="lin" valueType="num">
                                      <p:cBhvr additive="base">
                                        <p:cTn id="12" dur="500" fill="hold"/>
                                        <p:tgtEl>
                                          <p:spTgt spid="131"/>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200"/>
                                  </p:stCondLst>
                                  <p:childTnLst>
                                    <p:set>
                                      <p:cBhvr>
                                        <p:cTn id="14" dur="1" fill="hold">
                                          <p:stCondLst>
                                            <p:cond delay="0"/>
                                          </p:stCondLst>
                                        </p:cTn>
                                        <p:tgtEl>
                                          <p:spTgt spid="173"/>
                                        </p:tgtEl>
                                        <p:attrNameLst>
                                          <p:attrName>style.visibility</p:attrName>
                                        </p:attrNameLst>
                                      </p:cBhvr>
                                      <p:to>
                                        <p:strVal val="visible"/>
                                      </p:to>
                                    </p:set>
                                    <p:anim calcmode="lin" valueType="num">
                                      <p:cBhvr>
                                        <p:cTn id="15" dur="500" fill="hold"/>
                                        <p:tgtEl>
                                          <p:spTgt spid="173"/>
                                        </p:tgtEl>
                                        <p:attrNameLst>
                                          <p:attrName>ppt_w</p:attrName>
                                        </p:attrNameLst>
                                      </p:cBhvr>
                                      <p:tavLst>
                                        <p:tav tm="0">
                                          <p:val>
                                            <p:fltVal val="0"/>
                                          </p:val>
                                        </p:tav>
                                        <p:tav tm="100000">
                                          <p:val>
                                            <p:strVal val="#ppt_w"/>
                                          </p:val>
                                        </p:tav>
                                      </p:tavLst>
                                    </p:anim>
                                    <p:anim calcmode="lin" valueType="num">
                                      <p:cBhvr>
                                        <p:cTn id="16" dur="500" fill="hold"/>
                                        <p:tgtEl>
                                          <p:spTgt spid="173"/>
                                        </p:tgtEl>
                                        <p:attrNameLst>
                                          <p:attrName>ppt_h</p:attrName>
                                        </p:attrNameLst>
                                      </p:cBhvr>
                                      <p:tavLst>
                                        <p:tav tm="0">
                                          <p:val>
                                            <p:fltVal val="0"/>
                                          </p:val>
                                        </p:tav>
                                        <p:tav tm="100000">
                                          <p:val>
                                            <p:strVal val="#ppt_h"/>
                                          </p:val>
                                        </p:tav>
                                      </p:tavLst>
                                    </p:anim>
                                    <p:animEffect transition="in" filter="fade">
                                      <p:cBhvr>
                                        <p:cTn id="17" dur="500"/>
                                        <p:tgtEl>
                                          <p:spTgt spid="173"/>
                                        </p:tgtEl>
                                      </p:cBhvr>
                                    </p:animEffect>
                                  </p:childTnLst>
                                </p:cTn>
                              </p:par>
                              <p:par>
                                <p:cTn id="18" presetID="53" presetClass="entr" presetSubtype="16" fill="hold" grpId="0" nodeType="withEffect">
                                  <p:stCondLst>
                                    <p:cond delay="200"/>
                                  </p:stCondLst>
                                  <p:childTnLst>
                                    <p:set>
                                      <p:cBhvr>
                                        <p:cTn id="19" dur="1" fill="hold">
                                          <p:stCondLst>
                                            <p:cond delay="0"/>
                                          </p:stCondLst>
                                        </p:cTn>
                                        <p:tgtEl>
                                          <p:spTgt spid="171"/>
                                        </p:tgtEl>
                                        <p:attrNameLst>
                                          <p:attrName>style.visibility</p:attrName>
                                        </p:attrNameLst>
                                      </p:cBhvr>
                                      <p:to>
                                        <p:strVal val="visible"/>
                                      </p:to>
                                    </p:set>
                                    <p:anim calcmode="lin" valueType="num">
                                      <p:cBhvr>
                                        <p:cTn id="20" dur="500" fill="hold"/>
                                        <p:tgtEl>
                                          <p:spTgt spid="171"/>
                                        </p:tgtEl>
                                        <p:attrNameLst>
                                          <p:attrName>ppt_w</p:attrName>
                                        </p:attrNameLst>
                                      </p:cBhvr>
                                      <p:tavLst>
                                        <p:tav tm="0">
                                          <p:val>
                                            <p:fltVal val="0"/>
                                          </p:val>
                                        </p:tav>
                                        <p:tav tm="100000">
                                          <p:val>
                                            <p:strVal val="#ppt_w"/>
                                          </p:val>
                                        </p:tav>
                                      </p:tavLst>
                                    </p:anim>
                                    <p:anim calcmode="lin" valueType="num">
                                      <p:cBhvr>
                                        <p:cTn id="21" dur="500" fill="hold"/>
                                        <p:tgtEl>
                                          <p:spTgt spid="171"/>
                                        </p:tgtEl>
                                        <p:attrNameLst>
                                          <p:attrName>ppt_h</p:attrName>
                                        </p:attrNameLst>
                                      </p:cBhvr>
                                      <p:tavLst>
                                        <p:tav tm="0">
                                          <p:val>
                                            <p:fltVal val="0"/>
                                          </p:val>
                                        </p:tav>
                                        <p:tav tm="100000">
                                          <p:val>
                                            <p:strVal val="#ppt_h"/>
                                          </p:val>
                                        </p:tav>
                                      </p:tavLst>
                                    </p:anim>
                                    <p:animEffect transition="in" filter="fade">
                                      <p:cBhvr>
                                        <p:cTn id="22" dur="500"/>
                                        <p:tgtEl>
                                          <p:spTgt spid="171"/>
                                        </p:tgtEl>
                                      </p:cBhvr>
                                    </p:animEffect>
                                  </p:childTnLst>
                                </p:cTn>
                              </p:par>
                              <p:par>
                                <p:cTn id="23" presetID="53" presetClass="entr" presetSubtype="16" fill="hold" grpId="0" nodeType="withEffect">
                                  <p:stCondLst>
                                    <p:cond delay="200"/>
                                  </p:stCondLst>
                                  <p:childTnLst>
                                    <p:set>
                                      <p:cBhvr>
                                        <p:cTn id="24" dur="1" fill="hold">
                                          <p:stCondLst>
                                            <p:cond delay="0"/>
                                          </p:stCondLst>
                                        </p:cTn>
                                        <p:tgtEl>
                                          <p:spTgt spid="172"/>
                                        </p:tgtEl>
                                        <p:attrNameLst>
                                          <p:attrName>style.visibility</p:attrName>
                                        </p:attrNameLst>
                                      </p:cBhvr>
                                      <p:to>
                                        <p:strVal val="visible"/>
                                      </p:to>
                                    </p:set>
                                    <p:anim calcmode="lin" valueType="num">
                                      <p:cBhvr>
                                        <p:cTn id="25" dur="500" fill="hold"/>
                                        <p:tgtEl>
                                          <p:spTgt spid="172"/>
                                        </p:tgtEl>
                                        <p:attrNameLst>
                                          <p:attrName>ppt_w</p:attrName>
                                        </p:attrNameLst>
                                      </p:cBhvr>
                                      <p:tavLst>
                                        <p:tav tm="0">
                                          <p:val>
                                            <p:fltVal val="0"/>
                                          </p:val>
                                        </p:tav>
                                        <p:tav tm="100000">
                                          <p:val>
                                            <p:strVal val="#ppt_w"/>
                                          </p:val>
                                        </p:tav>
                                      </p:tavLst>
                                    </p:anim>
                                    <p:anim calcmode="lin" valueType="num">
                                      <p:cBhvr>
                                        <p:cTn id="26" dur="500" fill="hold"/>
                                        <p:tgtEl>
                                          <p:spTgt spid="172"/>
                                        </p:tgtEl>
                                        <p:attrNameLst>
                                          <p:attrName>ppt_h</p:attrName>
                                        </p:attrNameLst>
                                      </p:cBhvr>
                                      <p:tavLst>
                                        <p:tav tm="0">
                                          <p:val>
                                            <p:fltVal val="0"/>
                                          </p:val>
                                        </p:tav>
                                        <p:tav tm="100000">
                                          <p:val>
                                            <p:strVal val="#ppt_h"/>
                                          </p:val>
                                        </p:tav>
                                      </p:tavLst>
                                    </p:anim>
                                    <p:animEffect transition="in" filter="fade">
                                      <p:cBhvr>
                                        <p:cTn id="27" dur="500"/>
                                        <p:tgtEl>
                                          <p:spTgt spid="172"/>
                                        </p:tgtEl>
                                      </p:cBhvr>
                                    </p:animEffect>
                                  </p:childTnLst>
                                </p:cTn>
                              </p:par>
                              <p:par>
                                <p:cTn id="28" presetID="6" presetClass="emph" presetSubtype="0" autoRev="1" fill="hold" grpId="1" nodeType="withEffect">
                                  <p:stCondLst>
                                    <p:cond delay="600"/>
                                  </p:stCondLst>
                                  <p:childTnLst>
                                    <p:animScale>
                                      <p:cBhvr>
                                        <p:cTn id="29" dur="200" fill="hold"/>
                                        <p:tgtEl>
                                          <p:spTgt spid="171"/>
                                        </p:tgtEl>
                                      </p:cBhvr>
                                      <p:by x="105000" y="105000"/>
                                    </p:animScale>
                                  </p:childTnLst>
                                </p:cTn>
                              </p:par>
                              <p:par>
                                <p:cTn id="30" presetID="6" presetClass="emph" presetSubtype="0" autoRev="1" fill="hold" grpId="1" nodeType="withEffect">
                                  <p:stCondLst>
                                    <p:cond delay="600"/>
                                  </p:stCondLst>
                                  <p:childTnLst>
                                    <p:animScale>
                                      <p:cBhvr>
                                        <p:cTn id="31" dur="200" fill="hold"/>
                                        <p:tgtEl>
                                          <p:spTgt spid="172"/>
                                        </p:tgtEl>
                                      </p:cBhvr>
                                      <p:by x="105000" y="105000"/>
                                    </p:animScale>
                                  </p:childTnLst>
                                </p:cTn>
                              </p:par>
                              <p:par>
                                <p:cTn id="32" presetID="6" presetClass="emph" presetSubtype="0" autoRev="1" fill="hold" nodeType="withEffect">
                                  <p:stCondLst>
                                    <p:cond delay="600"/>
                                  </p:stCondLst>
                                  <p:childTnLst>
                                    <p:animScale>
                                      <p:cBhvr>
                                        <p:cTn id="33" dur="200" fill="hold"/>
                                        <p:tgtEl>
                                          <p:spTgt spid="173"/>
                                        </p:tgtEl>
                                      </p:cBhvr>
                                      <p:by x="105000" y="105000"/>
                                    </p:animScale>
                                  </p:childTnLst>
                                </p:cTn>
                              </p:par>
                              <p:par>
                                <p:cTn id="34" presetID="2" presetClass="entr" presetSubtype="2" decel="100000" fill="hold" grpId="0" nodeType="withEffect">
                                  <p:stCondLst>
                                    <p:cond delay="6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8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6"/>
                                        </p:tgtEl>
                                        <p:attrNameLst>
                                          <p:attrName>style.visibility</p:attrName>
                                        </p:attrNameLst>
                                      </p:cBhvr>
                                      <p:to>
                                        <p:strVal val="visible"/>
                                      </p:to>
                                    </p:set>
                                    <p:anim calcmode="lin" valueType="num">
                                      <p:cBhvr>
                                        <p:cTn id="44" dur="500" fill="hold"/>
                                        <p:tgtEl>
                                          <p:spTgt spid="56"/>
                                        </p:tgtEl>
                                        <p:attrNameLst>
                                          <p:attrName>ppt_w</p:attrName>
                                        </p:attrNameLst>
                                      </p:cBhvr>
                                      <p:tavLst>
                                        <p:tav tm="0">
                                          <p:val>
                                            <p:fltVal val="0"/>
                                          </p:val>
                                        </p:tav>
                                        <p:tav tm="100000">
                                          <p:val>
                                            <p:strVal val="#ppt_w"/>
                                          </p:val>
                                        </p:tav>
                                      </p:tavLst>
                                    </p:anim>
                                    <p:anim calcmode="lin" valueType="num">
                                      <p:cBhvr>
                                        <p:cTn id="45" dur="500" fill="hold"/>
                                        <p:tgtEl>
                                          <p:spTgt spid="56"/>
                                        </p:tgtEl>
                                        <p:attrNameLst>
                                          <p:attrName>ppt_h</p:attrName>
                                        </p:attrNameLst>
                                      </p:cBhvr>
                                      <p:tavLst>
                                        <p:tav tm="0">
                                          <p:val>
                                            <p:fltVal val="0"/>
                                          </p:val>
                                        </p:tav>
                                        <p:tav tm="100000">
                                          <p:val>
                                            <p:strVal val="#ppt_h"/>
                                          </p:val>
                                        </p:tav>
                                      </p:tavLst>
                                    </p:anim>
                                    <p:anim calcmode="lin" valueType="num">
                                      <p:cBhvr>
                                        <p:cTn id="46" dur="500" fill="hold"/>
                                        <p:tgtEl>
                                          <p:spTgt spid="56"/>
                                        </p:tgtEl>
                                        <p:attrNameLst>
                                          <p:attrName>style.rotation</p:attrName>
                                        </p:attrNameLst>
                                      </p:cBhvr>
                                      <p:tavLst>
                                        <p:tav tm="0">
                                          <p:val>
                                            <p:fltVal val="360"/>
                                          </p:val>
                                        </p:tav>
                                        <p:tav tm="100000">
                                          <p:val>
                                            <p:fltVal val="0"/>
                                          </p:val>
                                        </p:tav>
                                      </p:tavLst>
                                    </p:anim>
                                    <p:animEffect transition="in" filter="fade">
                                      <p:cBhvr>
                                        <p:cTn id="47" dur="500"/>
                                        <p:tgtEl>
                                          <p:spTgt spid="56"/>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6"/>
                                        </p:tgtEl>
                                        <p:attrNameLst>
                                          <p:attrName>r</p:attrName>
                                        </p:attrNameLst>
                                      </p:cBhvr>
                                    </p:animRot>
                                    <p:animRot by="-240000">
                                      <p:cBhvr>
                                        <p:cTn id="50" dur="100" fill="hold">
                                          <p:stCondLst>
                                            <p:cond delay="100"/>
                                          </p:stCondLst>
                                        </p:cTn>
                                        <p:tgtEl>
                                          <p:spTgt spid="56"/>
                                        </p:tgtEl>
                                        <p:attrNameLst>
                                          <p:attrName>r</p:attrName>
                                        </p:attrNameLst>
                                      </p:cBhvr>
                                    </p:animRot>
                                    <p:animRot by="240000">
                                      <p:cBhvr>
                                        <p:cTn id="51" dur="100" fill="hold">
                                          <p:stCondLst>
                                            <p:cond delay="200"/>
                                          </p:stCondLst>
                                        </p:cTn>
                                        <p:tgtEl>
                                          <p:spTgt spid="56"/>
                                        </p:tgtEl>
                                        <p:attrNameLst>
                                          <p:attrName>r</p:attrName>
                                        </p:attrNameLst>
                                      </p:cBhvr>
                                    </p:animRot>
                                    <p:animRot by="-240000">
                                      <p:cBhvr>
                                        <p:cTn id="52" dur="100" fill="hold">
                                          <p:stCondLst>
                                            <p:cond delay="300"/>
                                          </p:stCondLst>
                                        </p:cTn>
                                        <p:tgtEl>
                                          <p:spTgt spid="56"/>
                                        </p:tgtEl>
                                        <p:attrNameLst>
                                          <p:attrName>r</p:attrName>
                                        </p:attrNameLst>
                                      </p:cBhvr>
                                    </p:animRot>
                                    <p:animRot by="120000">
                                      <p:cBhvr>
                                        <p:cTn id="53" dur="100" fill="hold">
                                          <p:stCondLst>
                                            <p:cond delay="400"/>
                                          </p:stCondLst>
                                        </p:cTn>
                                        <p:tgtEl>
                                          <p:spTgt spid="5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1" grpId="0" animBg="1"/>
      <p:bldP spid="100" grpId="0"/>
      <p:bldP spid="101" grpId="0"/>
      <p:bldP spid="171" grpId="0" animBg="1"/>
      <p:bldP spid="171" grpId="1" animBg="1"/>
      <p:bldP spid="172" grpId="0" animBg="1"/>
      <p:bldP spid="172" grpId="1" animBg="1"/>
    </p:bldLst>
  </p:timing>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B8616C09-A123-C791-F379-2664F1B7908D}"/>
              </a:ext>
            </a:extLst>
          </p:cNvPr>
          <p:cNvSpPr/>
          <p:nvPr/>
        </p:nvSpPr>
        <p:spPr>
          <a:xfrm>
            <a:off x="205946" y="197708"/>
            <a:ext cx="11780108" cy="6462584"/>
          </a:xfrm>
          <a:prstGeom prst="rect">
            <a:avLst/>
          </a:prstGeom>
          <a:solidFill>
            <a:srgbClr val="C4B2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grpSp>
        <p:nvGrpSpPr>
          <p:cNvPr id="49" name="Groep 48">
            <a:extLst>
              <a:ext uri="{FF2B5EF4-FFF2-40B4-BE49-F238E27FC236}">
                <a16:creationId xmlns:a16="http://schemas.microsoft.com/office/drawing/2014/main" id="{9BDDB6FE-1BC1-3F71-DC65-DD377876ECFF}"/>
              </a:ext>
            </a:extLst>
          </p:cNvPr>
          <p:cNvGrpSpPr/>
          <p:nvPr/>
        </p:nvGrpSpPr>
        <p:grpSpPr>
          <a:xfrm>
            <a:off x="205946" y="3734041"/>
            <a:ext cx="11791437" cy="2934978"/>
            <a:chOff x="2853383" y="4796135"/>
            <a:chExt cx="9144000" cy="1872883"/>
          </a:xfrm>
          <a:solidFill>
            <a:srgbClr val="E0D7F5"/>
          </a:solidFill>
        </p:grpSpPr>
        <p:sp>
          <p:nvSpPr>
            <p:cNvPr id="50" name="Vrije vorm: vorm 49">
              <a:extLst>
                <a:ext uri="{FF2B5EF4-FFF2-40B4-BE49-F238E27FC236}">
                  <a16:creationId xmlns:a16="http://schemas.microsoft.com/office/drawing/2014/main" id="{AFC214F1-4FF4-EF35-15B5-E6D9C6AD5728}"/>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Vrije vorm: vorm 50">
              <a:extLst>
                <a:ext uri="{FF2B5EF4-FFF2-40B4-BE49-F238E27FC236}">
                  <a16:creationId xmlns:a16="http://schemas.microsoft.com/office/drawing/2014/main" id="{C1D66239-0BCD-9FA6-8A89-4494A3AEAADB}"/>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elftopia">
            <a:extLst>
              <a:ext uri="{FF2B5EF4-FFF2-40B4-BE49-F238E27FC236}">
                <a16:creationId xmlns:a16="http://schemas.microsoft.com/office/drawing/2014/main" id="{615A98E2-DE11-DF75-01C2-A7DDEC47AF69}"/>
              </a:ext>
            </a:extLst>
          </p:cNvPr>
          <p:cNvSpPr/>
          <p:nvPr/>
        </p:nvSpPr>
        <p:spPr>
          <a:xfrm>
            <a:off x="-610091" y="-231085"/>
            <a:ext cx="5413428" cy="5751376"/>
          </a:xfrm>
          <a:custGeom>
            <a:avLst/>
            <a:gdLst>
              <a:gd name="connsiteX0" fmla="*/ 431827 w 5413428"/>
              <a:gd name="connsiteY0" fmla="*/ 4417810 h 5751376"/>
              <a:gd name="connsiteX1" fmla="*/ 3840342 w 5413428"/>
              <a:gd name="connsiteY1" fmla="*/ 5557041 h 5751376"/>
              <a:gd name="connsiteX2" fmla="*/ 5270948 w 5413428"/>
              <a:gd name="connsiteY2" fmla="*/ 2309970 h 5751376"/>
              <a:gd name="connsiteX3" fmla="*/ 3541097 w 5413428"/>
              <a:gd name="connsiteY3" fmla="*/ 489561 h 5751376"/>
              <a:gd name="connsiteX4" fmla="*/ 1929369 w 5413428"/>
              <a:gd name="connsiteY4" fmla="*/ 2632 h 5751376"/>
              <a:gd name="connsiteX5" fmla="*/ 931884 w 5413428"/>
              <a:gd name="connsiteY5" fmla="*/ 441000 h 5751376"/>
              <a:gd name="connsiteX6" fmla="*/ 412141 w 5413428"/>
              <a:gd name="connsiteY6" fmla="*/ 1006679 h 5751376"/>
              <a:gd name="connsiteX7" fmla="*/ 22333 w 5413428"/>
              <a:gd name="connsiteY7" fmla="*/ 3165704 h 5751376"/>
              <a:gd name="connsiteX8" fmla="*/ 431827 w 5413428"/>
              <a:gd name="connsiteY8" fmla="*/ 4419121 h 5751376"/>
              <a:gd name="connsiteX9" fmla="*/ 431827 w 5413428"/>
              <a:gd name="connsiteY9" fmla="*/ 4417810 h 575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13428" h="5751376" fill="none" extrusionOk="0">
                <a:moveTo>
                  <a:pt x="431827" y="4417810"/>
                </a:moveTo>
                <a:cubicBezTo>
                  <a:pt x="1051100" y="5467413"/>
                  <a:pt x="2428484" y="6070695"/>
                  <a:pt x="3840342" y="5557041"/>
                </a:cubicBezTo>
                <a:cubicBezTo>
                  <a:pt x="4824837" y="5080384"/>
                  <a:pt x="5737415" y="3716507"/>
                  <a:pt x="5270948" y="2309970"/>
                </a:cubicBezTo>
                <a:cubicBezTo>
                  <a:pt x="5003832" y="1482512"/>
                  <a:pt x="4285410" y="880358"/>
                  <a:pt x="3541097" y="489561"/>
                </a:cubicBezTo>
                <a:cubicBezTo>
                  <a:pt x="2976920" y="233533"/>
                  <a:pt x="2461375" y="-14106"/>
                  <a:pt x="1929369" y="2632"/>
                </a:cubicBezTo>
                <a:cubicBezTo>
                  <a:pt x="1532083" y="76021"/>
                  <a:pt x="1154361" y="150312"/>
                  <a:pt x="931884" y="441000"/>
                </a:cubicBezTo>
                <a:cubicBezTo>
                  <a:pt x="742924" y="607355"/>
                  <a:pt x="577821" y="767296"/>
                  <a:pt x="412141" y="1006679"/>
                </a:cubicBezTo>
                <a:cubicBezTo>
                  <a:pt x="58468" y="1624599"/>
                  <a:pt x="-70907" y="2523669"/>
                  <a:pt x="22333" y="3165704"/>
                </a:cubicBezTo>
                <a:cubicBezTo>
                  <a:pt x="41794" y="3591635"/>
                  <a:pt x="190740" y="4038293"/>
                  <a:pt x="431827" y="4419121"/>
                </a:cubicBezTo>
                <a:cubicBezTo>
                  <a:pt x="431768" y="4418487"/>
                  <a:pt x="431807" y="4418192"/>
                  <a:pt x="431827" y="4417810"/>
                </a:cubicBezTo>
                <a:close/>
              </a:path>
              <a:path w="5413428" h="5751376" stroke="0" extrusionOk="0">
                <a:moveTo>
                  <a:pt x="431827" y="4417810"/>
                </a:moveTo>
                <a:cubicBezTo>
                  <a:pt x="1090617" y="5646718"/>
                  <a:pt x="2576161" y="6275337"/>
                  <a:pt x="3840342" y="5557041"/>
                </a:cubicBezTo>
                <a:cubicBezTo>
                  <a:pt x="5066565" y="5082030"/>
                  <a:pt x="5805529" y="3417401"/>
                  <a:pt x="5270948" y="2309970"/>
                </a:cubicBezTo>
                <a:cubicBezTo>
                  <a:pt x="5031337" y="1565372"/>
                  <a:pt x="4277978" y="995067"/>
                  <a:pt x="3541097" y="489561"/>
                </a:cubicBezTo>
                <a:cubicBezTo>
                  <a:pt x="3112349" y="198146"/>
                  <a:pt x="2395827" y="4392"/>
                  <a:pt x="1929369" y="2632"/>
                </a:cubicBezTo>
                <a:cubicBezTo>
                  <a:pt x="1553162" y="17782"/>
                  <a:pt x="1232654" y="144314"/>
                  <a:pt x="931884" y="441000"/>
                </a:cubicBezTo>
                <a:cubicBezTo>
                  <a:pt x="757543" y="586181"/>
                  <a:pt x="537467" y="785965"/>
                  <a:pt x="412141" y="1006679"/>
                </a:cubicBezTo>
                <a:cubicBezTo>
                  <a:pt x="63785" y="1544911"/>
                  <a:pt x="-128620" y="2519183"/>
                  <a:pt x="22333" y="3165704"/>
                </a:cubicBezTo>
                <a:cubicBezTo>
                  <a:pt x="-7614" y="3607441"/>
                  <a:pt x="203364" y="4048357"/>
                  <a:pt x="431827" y="4419121"/>
                </a:cubicBezTo>
                <a:cubicBezTo>
                  <a:pt x="431798" y="4418697"/>
                  <a:pt x="431845" y="4418026"/>
                  <a:pt x="431827" y="441781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elftopia">
            <a:extLst>
              <a:ext uri="{FF2B5EF4-FFF2-40B4-BE49-F238E27FC236}">
                <a16:creationId xmlns:a16="http://schemas.microsoft.com/office/drawing/2014/main" id="{58CFDC18-7814-7A42-B3F7-AD19CD711C6B}"/>
              </a:ext>
            </a:extLst>
          </p:cNvPr>
          <p:cNvSpPr/>
          <p:nvPr/>
        </p:nvSpPr>
        <p:spPr>
          <a:xfrm>
            <a:off x="-534927" y="-151230"/>
            <a:ext cx="5263104" cy="5591666"/>
          </a:xfrm>
          <a:custGeom>
            <a:avLst/>
            <a:gdLst>
              <a:gd name="connsiteX0" fmla="*/ 419836 w 5263104"/>
              <a:gd name="connsiteY0" fmla="*/ 4295131 h 5591666"/>
              <a:gd name="connsiteX1" fmla="*/ 3733700 w 5263104"/>
              <a:gd name="connsiteY1" fmla="*/ 5402728 h 5591666"/>
              <a:gd name="connsiteX2" fmla="*/ 5124581 w 5263104"/>
              <a:gd name="connsiteY2" fmla="*/ 2245824 h 5591666"/>
              <a:gd name="connsiteX3" fmla="*/ 3442765 w 5263104"/>
              <a:gd name="connsiteY3" fmla="*/ 475966 h 5591666"/>
              <a:gd name="connsiteX4" fmla="*/ 1875793 w 5263104"/>
              <a:gd name="connsiteY4" fmla="*/ 2559 h 5591666"/>
              <a:gd name="connsiteX5" fmla="*/ 906006 w 5263104"/>
              <a:gd name="connsiteY5" fmla="*/ 428754 h 5591666"/>
              <a:gd name="connsiteX6" fmla="*/ 400696 w 5263104"/>
              <a:gd name="connsiteY6" fmla="*/ 978724 h 5591666"/>
              <a:gd name="connsiteX7" fmla="*/ 21713 w 5263104"/>
              <a:gd name="connsiteY7" fmla="*/ 3077796 h 5591666"/>
              <a:gd name="connsiteX8" fmla="*/ 419836 w 5263104"/>
              <a:gd name="connsiteY8" fmla="*/ 4296406 h 5591666"/>
              <a:gd name="connsiteX9" fmla="*/ 419836 w 5263104"/>
              <a:gd name="connsiteY9" fmla="*/ 4295131 h 559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63104" h="5591666" fill="none" extrusionOk="0">
                <a:moveTo>
                  <a:pt x="419836" y="4295131"/>
                </a:moveTo>
                <a:cubicBezTo>
                  <a:pt x="996676" y="5284294"/>
                  <a:pt x="2499503" y="5899185"/>
                  <a:pt x="3733700" y="5402728"/>
                </a:cubicBezTo>
                <a:cubicBezTo>
                  <a:pt x="4846779" y="4915972"/>
                  <a:pt x="5572917" y="3515697"/>
                  <a:pt x="5124581" y="2245824"/>
                </a:cubicBezTo>
                <a:cubicBezTo>
                  <a:pt x="4850257" y="1454160"/>
                  <a:pt x="4176425" y="786963"/>
                  <a:pt x="3442765" y="475966"/>
                </a:cubicBezTo>
                <a:cubicBezTo>
                  <a:pt x="2904292" y="223148"/>
                  <a:pt x="2336182" y="7347"/>
                  <a:pt x="1875793" y="2559"/>
                </a:cubicBezTo>
                <a:cubicBezTo>
                  <a:pt x="1507110" y="30850"/>
                  <a:pt x="1110938" y="138936"/>
                  <a:pt x="906006" y="428754"/>
                </a:cubicBezTo>
                <a:cubicBezTo>
                  <a:pt x="701814" y="572122"/>
                  <a:pt x="544062" y="756270"/>
                  <a:pt x="400696" y="978724"/>
                </a:cubicBezTo>
                <a:cubicBezTo>
                  <a:pt x="101666" y="1618416"/>
                  <a:pt x="-65641" y="2445081"/>
                  <a:pt x="21713" y="3077796"/>
                </a:cubicBezTo>
                <a:cubicBezTo>
                  <a:pt x="-7315" y="3465911"/>
                  <a:pt x="158738" y="3925666"/>
                  <a:pt x="419836" y="4296406"/>
                </a:cubicBezTo>
                <a:cubicBezTo>
                  <a:pt x="419762" y="4295779"/>
                  <a:pt x="419763" y="4295454"/>
                  <a:pt x="419836" y="4295131"/>
                </a:cubicBezTo>
                <a:close/>
              </a:path>
              <a:path w="5263104" h="5591666" stroke="0" extrusionOk="0">
                <a:moveTo>
                  <a:pt x="419836" y="4295131"/>
                </a:moveTo>
                <a:cubicBezTo>
                  <a:pt x="1062136" y="5477300"/>
                  <a:pt x="2499019" y="6120400"/>
                  <a:pt x="3733700" y="5402728"/>
                </a:cubicBezTo>
                <a:cubicBezTo>
                  <a:pt x="4923703" y="4937808"/>
                  <a:pt x="5667450" y="3288089"/>
                  <a:pt x="5124581" y="2245824"/>
                </a:cubicBezTo>
                <a:cubicBezTo>
                  <a:pt x="4890958" y="1521293"/>
                  <a:pt x="4159014" y="973884"/>
                  <a:pt x="3442765" y="475966"/>
                </a:cubicBezTo>
                <a:cubicBezTo>
                  <a:pt x="3057651" y="188763"/>
                  <a:pt x="2333152" y="3061"/>
                  <a:pt x="1875793" y="2559"/>
                </a:cubicBezTo>
                <a:cubicBezTo>
                  <a:pt x="1509208" y="12810"/>
                  <a:pt x="1198611" y="140098"/>
                  <a:pt x="906006" y="428754"/>
                </a:cubicBezTo>
                <a:cubicBezTo>
                  <a:pt x="736866" y="567968"/>
                  <a:pt x="520845" y="762675"/>
                  <a:pt x="400696" y="978724"/>
                </a:cubicBezTo>
                <a:cubicBezTo>
                  <a:pt x="69780" y="1456692"/>
                  <a:pt x="-152469" y="2465679"/>
                  <a:pt x="21713" y="3077796"/>
                </a:cubicBezTo>
                <a:cubicBezTo>
                  <a:pt x="-16064" y="3507350"/>
                  <a:pt x="201483" y="3966329"/>
                  <a:pt x="419836" y="4296406"/>
                </a:cubicBezTo>
                <a:cubicBezTo>
                  <a:pt x="419884" y="4296185"/>
                  <a:pt x="419926" y="4295567"/>
                  <a:pt x="419836" y="4295131"/>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foto2_elemnt">
            <a:extLst>
              <a:ext uri="{FF2B5EF4-FFF2-40B4-BE49-F238E27FC236}">
                <a16:creationId xmlns:a16="http://schemas.microsoft.com/office/drawing/2014/main" id="{131A3DD7-23CC-F982-637D-02F9314D9619}"/>
              </a:ext>
            </a:extLst>
          </p:cNvPr>
          <p:cNvSpPr/>
          <p:nvPr/>
        </p:nvSpPr>
        <p:spPr>
          <a:xfrm>
            <a:off x="3399197" y="458945"/>
            <a:ext cx="3078108" cy="3202306"/>
          </a:xfrm>
          <a:custGeom>
            <a:avLst/>
            <a:gdLst>
              <a:gd name="connsiteX0" fmla="*/ 1517166 w 3078108"/>
              <a:gd name="connsiteY0" fmla="*/ 5802 h 3202306"/>
              <a:gd name="connsiteX1" fmla="*/ 158232 w 3078108"/>
              <a:gd name="connsiteY1" fmla="*/ 1051050 h 3202306"/>
              <a:gd name="connsiteX2" fmla="*/ 22939 w 3078108"/>
              <a:gd name="connsiteY2" fmla="*/ 2023194 h 3202306"/>
              <a:gd name="connsiteX3" fmla="*/ 1182205 w 3078108"/>
              <a:gd name="connsiteY3" fmla="*/ 3175912 h 3202306"/>
              <a:gd name="connsiteX4" fmla="*/ 2723346 w 3078108"/>
              <a:gd name="connsiteY4" fmla="*/ 2585096 h 3202306"/>
              <a:gd name="connsiteX5" fmla="*/ 3039213 w 3078108"/>
              <a:gd name="connsiteY5" fmla="*/ 1895538 h 3202306"/>
              <a:gd name="connsiteX6" fmla="*/ 3034304 w 3078108"/>
              <a:gd name="connsiteY6" fmla="*/ 1129062 h 3202306"/>
              <a:gd name="connsiteX7" fmla="*/ 2772991 w 3078108"/>
              <a:gd name="connsiteY7" fmla="*/ 627714 h 3202306"/>
              <a:gd name="connsiteX8" fmla="*/ 2273824 w 3078108"/>
              <a:gd name="connsiteY8" fmla="*/ 162372 h 3202306"/>
              <a:gd name="connsiteX9" fmla="*/ 1604451 w 3078108"/>
              <a:gd name="connsiteY9" fmla="*/ 347 h 3202306"/>
              <a:gd name="connsiteX10" fmla="*/ 1517166 w 3078108"/>
              <a:gd name="connsiteY10" fmla="*/ 5802 h 32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8108" h="3202306" fill="none" extrusionOk="0">
                <a:moveTo>
                  <a:pt x="1517166" y="5802"/>
                </a:moveTo>
                <a:cubicBezTo>
                  <a:pt x="902940" y="41913"/>
                  <a:pt x="431363" y="443860"/>
                  <a:pt x="158232" y="1051050"/>
                </a:cubicBezTo>
                <a:cubicBezTo>
                  <a:pt x="27077" y="1347959"/>
                  <a:pt x="-18458" y="1633301"/>
                  <a:pt x="22939" y="2023194"/>
                </a:cubicBezTo>
                <a:cubicBezTo>
                  <a:pt x="123928" y="2581530"/>
                  <a:pt x="634727" y="3084438"/>
                  <a:pt x="1182205" y="3175912"/>
                </a:cubicBezTo>
                <a:cubicBezTo>
                  <a:pt x="1717500" y="3272856"/>
                  <a:pt x="2349491" y="3057372"/>
                  <a:pt x="2723346" y="2585096"/>
                </a:cubicBezTo>
                <a:cubicBezTo>
                  <a:pt x="2881288" y="2417022"/>
                  <a:pt x="2976749" y="2145877"/>
                  <a:pt x="3039213" y="1895538"/>
                </a:cubicBezTo>
                <a:cubicBezTo>
                  <a:pt x="3068758" y="1610576"/>
                  <a:pt x="3105248" y="1423857"/>
                  <a:pt x="3034304" y="1129062"/>
                </a:cubicBezTo>
                <a:cubicBezTo>
                  <a:pt x="2970435" y="943744"/>
                  <a:pt x="2836758" y="800421"/>
                  <a:pt x="2772991" y="627714"/>
                </a:cubicBezTo>
                <a:cubicBezTo>
                  <a:pt x="2666130" y="422316"/>
                  <a:pt x="2472121" y="238621"/>
                  <a:pt x="2273824" y="162372"/>
                </a:cubicBezTo>
                <a:cubicBezTo>
                  <a:pt x="2025441" y="42013"/>
                  <a:pt x="1833037" y="29518"/>
                  <a:pt x="1604451" y="347"/>
                </a:cubicBezTo>
                <a:cubicBezTo>
                  <a:pt x="1574415" y="1613"/>
                  <a:pt x="1551173" y="4275"/>
                  <a:pt x="1517166" y="5802"/>
                </a:cubicBezTo>
                <a:close/>
              </a:path>
              <a:path w="3078108" h="3202306" stroke="0" extrusionOk="0">
                <a:moveTo>
                  <a:pt x="1517166" y="5802"/>
                </a:moveTo>
                <a:cubicBezTo>
                  <a:pt x="880926" y="56892"/>
                  <a:pt x="348340" y="465295"/>
                  <a:pt x="158232" y="1051050"/>
                </a:cubicBezTo>
                <a:cubicBezTo>
                  <a:pt x="-10713" y="1379107"/>
                  <a:pt x="-92" y="1726117"/>
                  <a:pt x="22939" y="2023194"/>
                </a:cubicBezTo>
                <a:cubicBezTo>
                  <a:pt x="133680" y="2587959"/>
                  <a:pt x="700885" y="3041066"/>
                  <a:pt x="1182205" y="3175912"/>
                </a:cubicBezTo>
                <a:cubicBezTo>
                  <a:pt x="1762611" y="3275762"/>
                  <a:pt x="2312646" y="2967792"/>
                  <a:pt x="2723346" y="2585096"/>
                </a:cubicBezTo>
                <a:cubicBezTo>
                  <a:pt x="2903993" y="2378764"/>
                  <a:pt x="3000319" y="2155206"/>
                  <a:pt x="3039213" y="1895538"/>
                </a:cubicBezTo>
                <a:cubicBezTo>
                  <a:pt x="3084175" y="1642931"/>
                  <a:pt x="3114430" y="1353291"/>
                  <a:pt x="3034304" y="1129062"/>
                </a:cubicBezTo>
                <a:cubicBezTo>
                  <a:pt x="2988397" y="939263"/>
                  <a:pt x="2865568" y="795258"/>
                  <a:pt x="2772991" y="627714"/>
                </a:cubicBezTo>
                <a:cubicBezTo>
                  <a:pt x="2659335" y="422168"/>
                  <a:pt x="2483440" y="274206"/>
                  <a:pt x="2273824" y="162372"/>
                </a:cubicBezTo>
                <a:cubicBezTo>
                  <a:pt x="2085106" y="41708"/>
                  <a:pt x="1816619" y="27382"/>
                  <a:pt x="1604451" y="347"/>
                </a:cubicBezTo>
                <a:cubicBezTo>
                  <a:pt x="1573242" y="965"/>
                  <a:pt x="1545865" y="2530"/>
                  <a:pt x="1517166" y="580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 name="!!foto2">
            <a:extLst>
              <a:ext uri="{FF2B5EF4-FFF2-40B4-BE49-F238E27FC236}">
                <a16:creationId xmlns:a16="http://schemas.microsoft.com/office/drawing/2014/main" id="{37E97D7B-F37E-606C-E0B4-26869D2F6E17}"/>
              </a:ext>
            </a:extLst>
          </p:cNvPr>
          <p:cNvSpPr/>
          <p:nvPr/>
        </p:nvSpPr>
        <p:spPr>
          <a:xfrm>
            <a:off x="3481943" y="545032"/>
            <a:ext cx="2912616" cy="3030132"/>
          </a:xfrm>
          <a:custGeom>
            <a:avLst/>
            <a:gdLst>
              <a:gd name="connsiteX0" fmla="*/ 1435596 w 2912616"/>
              <a:gd name="connsiteY0" fmla="*/ 5490 h 3030132"/>
              <a:gd name="connsiteX1" fmla="*/ 149724 w 2912616"/>
              <a:gd name="connsiteY1" fmla="*/ 994539 h 3030132"/>
              <a:gd name="connsiteX2" fmla="*/ 21705 w 2912616"/>
              <a:gd name="connsiteY2" fmla="*/ 1914415 h 3030132"/>
              <a:gd name="connsiteX3" fmla="*/ 1118645 w 2912616"/>
              <a:gd name="connsiteY3" fmla="*/ 3005157 h 3030132"/>
              <a:gd name="connsiteX4" fmla="*/ 2576928 w 2912616"/>
              <a:gd name="connsiteY4" fmla="*/ 2446107 h 3030132"/>
              <a:gd name="connsiteX5" fmla="*/ 2875813 w 2912616"/>
              <a:gd name="connsiteY5" fmla="*/ 1793624 h 3030132"/>
              <a:gd name="connsiteX6" fmla="*/ 2871167 w 2912616"/>
              <a:gd name="connsiteY6" fmla="*/ 1068357 h 3030132"/>
              <a:gd name="connsiteX7" fmla="*/ 2623904 w 2912616"/>
              <a:gd name="connsiteY7" fmla="*/ 593964 h 3030132"/>
              <a:gd name="connsiteX8" fmla="*/ 2151574 w 2912616"/>
              <a:gd name="connsiteY8" fmla="*/ 153642 h 3030132"/>
              <a:gd name="connsiteX9" fmla="*/ 1518189 w 2912616"/>
              <a:gd name="connsiteY9" fmla="*/ 328 h 3030132"/>
              <a:gd name="connsiteX10" fmla="*/ 1435596 w 2912616"/>
              <a:gd name="connsiteY10" fmla="*/ 5490 h 303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12616" h="3030132" fill="none" extrusionOk="0">
                <a:moveTo>
                  <a:pt x="1435596" y="5490"/>
                </a:moveTo>
                <a:cubicBezTo>
                  <a:pt x="864519" y="51906"/>
                  <a:pt x="417588" y="401045"/>
                  <a:pt x="149724" y="994539"/>
                </a:cubicBezTo>
                <a:cubicBezTo>
                  <a:pt x="41925" y="1246396"/>
                  <a:pt x="-17648" y="1546120"/>
                  <a:pt x="21705" y="1914415"/>
                </a:cubicBezTo>
                <a:cubicBezTo>
                  <a:pt x="109260" y="2414788"/>
                  <a:pt x="625282" y="2941277"/>
                  <a:pt x="1118645" y="3005157"/>
                </a:cubicBezTo>
                <a:cubicBezTo>
                  <a:pt x="1616642" y="3093343"/>
                  <a:pt x="2204551" y="2910119"/>
                  <a:pt x="2576928" y="2446107"/>
                </a:cubicBezTo>
                <a:cubicBezTo>
                  <a:pt x="2726044" y="2273667"/>
                  <a:pt x="2779721" y="2034271"/>
                  <a:pt x="2875813" y="1793624"/>
                </a:cubicBezTo>
                <a:cubicBezTo>
                  <a:pt x="2906418" y="1527776"/>
                  <a:pt x="2929682" y="1319656"/>
                  <a:pt x="2871167" y="1068357"/>
                </a:cubicBezTo>
                <a:cubicBezTo>
                  <a:pt x="2814375" y="892695"/>
                  <a:pt x="2699038" y="752565"/>
                  <a:pt x="2623904" y="593964"/>
                </a:cubicBezTo>
                <a:cubicBezTo>
                  <a:pt x="2517945" y="402619"/>
                  <a:pt x="2340914" y="237452"/>
                  <a:pt x="2151574" y="153642"/>
                </a:cubicBezTo>
                <a:cubicBezTo>
                  <a:pt x="1942265" y="46681"/>
                  <a:pt x="1734167" y="31300"/>
                  <a:pt x="1518189" y="328"/>
                </a:cubicBezTo>
                <a:cubicBezTo>
                  <a:pt x="1488368" y="3275"/>
                  <a:pt x="1466075" y="3644"/>
                  <a:pt x="1435596" y="5490"/>
                </a:cubicBezTo>
                <a:close/>
              </a:path>
              <a:path w="2912616" h="3030132" stroke="0" extrusionOk="0">
                <a:moveTo>
                  <a:pt x="1435596" y="5490"/>
                </a:moveTo>
                <a:cubicBezTo>
                  <a:pt x="828878" y="53043"/>
                  <a:pt x="324081" y="436265"/>
                  <a:pt x="149724" y="994539"/>
                </a:cubicBezTo>
                <a:cubicBezTo>
                  <a:pt x="15580" y="1286353"/>
                  <a:pt x="9155" y="1640845"/>
                  <a:pt x="21705" y="1914415"/>
                </a:cubicBezTo>
                <a:cubicBezTo>
                  <a:pt x="167942" y="2418569"/>
                  <a:pt x="603649" y="2894035"/>
                  <a:pt x="1118645" y="3005157"/>
                </a:cubicBezTo>
                <a:cubicBezTo>
                  <a:pt x="1670342" y="3097364"/>
                  <a:pt x="2233696" y="2869371"/>
                  <a:pt x="2576928" y="2446107"/>
                </a:cubicBezTo>
                <a:cubicBezTo>
                  <a:pt x="2737916" y="2252994"/>
                  <a:pt x="2843040" y="2042428"/>
                  <a:pt x="2875813" y="1793624"/>
                </a:cubicBezTo>
                <a:cubicBezTo>
                  <a:pt x="2894348" y="1551230"/>
                  <a:pt x="2954019" y="1272303"/>
                  <a:pt x="2871167" y="1068357"/>
                </a:cubicBezTo>
                <a:cubicBezTo>
                  <a:pt x="2810013" y="874617"/>
                  <a:pt x="2697909" y="771343"/>
                  <a:pt x="2623904" y="593964"/>
                </a:cubicBezTo>
                <a:cubicBezTo>
                  <a:pt x="2528146" y="379810"/>
                  <a:pt x="2373221" y="272791"/>
                  <a:pt x="2151574" y="153642"/>
                </a:cubicBezTo>
                <a:cubicBezTo>
                  <a:pt x="1974063" y="38656"/>
                  <a:pt x="1721402" y="21863"/>
                  <a:pt x="1518189" y="328"/>
                </a:cubicBezTo>
                <a:cubicBezTo>
                  <a:pt x="1489454" y="880"/>
                  <a:pt x="1461852" y="90"/>
                  <a:pt x="1435596" y="5490"/>
                </a:cubicBezTo>
                <a:close/>
              </a:path>
            </a:pathLst>
          </a:custGeom>
          <a:blipFill>
            <a:blip r:embed="rId3"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foto1_element">
            <a:extLst>
              <a:ext uri="{FF2B5EF4-FFF2-40B4-BE49-F238E27FC236}">
                <a16:creationId xmlns:a16="http://schemas.microsoft.com/office/drawing/2014/main" id="{9273B963-F7DC-9971-1C60-1956C06AFB41}"/>
              </a:ext>
            </a:extLst>
          </p:cNvPr>
          <p:cNvSpPr/>
          <p:nvPr/>
        </p:nvSpPr>
        <p:spPr>
          <a:xfrm>
            <a:off x="1751021" y="3547190"/>
            <a:ext cx="3356844" cy="3566406"/>
          </a:xfrm>
          <a:custGeom>
            <a:avLst/>
            <a:gdLst>
              <a:gd name="connsiteX0" fmla="*/ 267774 w 3356844"/>
              <a:gd name="connsiteY0" fmla="*/ 2739466 h 3566406"/>
              <a:gd name="connsiteX1" fmla="*/ 2381380 w 3356844"/>
              <a:gd name="connsiteY1" fmla="*/ 3445900 h 3566406"/>
              <a:gd name="connsiteX2" fmla="*/ 3268493 w 3356844"/>
              <a:gd name="connsiteY2" fmla="*/ 1432403 h 3566406"/>
              <a:gd name="connsiteX3" fmla="*/ 2195819 w 3356844"/>
              <a:gd name="connsiteY3" fmla="*/ 303575 h 3566406"/>
              <a:gd name="connsiteX4" fmla="*/ 1196394 w 3356844"/>
              <a:gd name="connsiteY4" fmla="*/ 1632 h 3566406"/>
              <a:gd name="connsiteX5" fmla="*/ 577857 w 3356844"/>
              <a:gd name="connsiteY5" fmla="*/ 273462 h 3566406"/>
              <a:gd name="connsiteX6" fmla="*/ 255567 w 3356844"/>
              <a:gd name="connsiteY6" fmla="*/ 624237 h 3566406"/>
              <a:gd name="connsiteX7" fmla="*/ 13849 w 3356844"/>
              <a:gd name="connsiteY7" fmla="*/ 1963041 h 3566406"/>
              <a:gd name="connsiteX8" fmla="*/ 267774 w 3356844"/>
              <a:gd name="connsiteY8" fmla="*/ 2740280 h 3566406"/>
              <a:gd name="connsiteX9" fmla="*/ 267774 w 3356844"/>
              <a:gd name="connsiteY9" fmla="*/ 2739466 h 3566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6844" h="3566406" fill="none" extrusionOk="0">
                <a:moveTo>
                  <a:pt x="267774" y="2739466"/>
                </a:moveTo>
                <a:cubicBezTo>
                  <a:pt x="662692" y="3403850"/>
                  <a:pt x="1512278" y="3764279"/>
                  <a:pt x="2381380" y="3445900"/>
                </a:cubicBezTo>
                <a:cubicBezTo>
                  <a:pt x="3045115" y="3142356"/>
                  <a:pt x="3556435" y="2279872"/>
                  <a:pt x="3268493" y="1432403"/>
                </a:cubicBezTo>
                <a:cubicBezTo>
                  <a:pt x="3115965" y="907811"/>
                  <a:pt x="2662126" y="513129"/>
                  <a:pt x="2195819" y="303575"/>
                </a:cubicBezTo>
                <a:cubicBezTo>
                  <a:pt x="1865479" y="137234"/>
                  <a:pt x="1541348" y="-14328"/>
                  <a:pt x="1196394" y="1632"/>
                </a:cubicBezTo>
                <a:cubicBezTo>
                  <a:pt x="949454" y="48569"/>
                  <a:pt x="740712" y="108977"/>
                  <a:pt x="577857" y="273462"/>
                </a:cubicBezTo>
                <a:cubicBezTo>
                  <a:pt x="462926" y="378629"/>
                  <a:pt x="347967" y="481797"/>
                  <a:pt x="255567" y="624237"/>
                </a:cubicBezTo>
                <a:cubicBezTo>
                  <a:pt x="43537" y="1013732"/>
                  <a:pt x="-37473" y="1548150"/>
                  <a:pt x="13849" y="1963041"/>
                </a:cubicBezTo>
                <a:cubicBezTo>
                  <a:pt x="7623" y="2217244"/>
                  <a:pt x="113858" y="2504049"/>
                  <a:pt x="267774" y="2740280"/>
                </a:cubicBezTo>
                <a:cubicBezTo>
                  <a:pt x="267709" y="2740164"/>
                  <a:pt x="267819" y="2739826"/>
                  <a:pt x="267774" y="2739466"/>
                </a:cubicBezTo>
                <a:close/>
              </a:path>
              <a:path w="3356844" h="3566406" stroke="0" extrusionOk="0">
                <a:moveTo>
                  <a:pt x="267774" y="2739466"/>
                </a:moveTo>
                <a:cubicBezTo>
                  <a:pt x="681586" y="3464454"/>
                  <a:pt x="1594076" y="3903000"/>
                  <a:pt x="2381380" y="3445900"/>
                </a:cubicBezTo>
                <a:cubicBezTo>
                  <a:pt x="3185490" y="3213748"/>
                  <a:pt x="3586628" y="2138985"/>
                  <a:pt x="3268493" y="1432403"/>
                </a:cubicBezTo>
                <a:cubicBezTo>
                  <a:pt x="3155894" y="1003688"/>
                  <a:pt x="2651669" y="658322"/>
                  <a:pt x="2195819" y="303575"/>
                </a:cubicBezTo>
                <a:cubicBezTo>
                  <a:pt x="1896765" y="126930"/>
                  <a:pt x="1534309" y="-12544"/>
                  <a:pt x="1196394" y="1632"/>
                </a:cubicBezTo>
                <a:cubicBezTo>
                  <a:pt x="962352" y="6919"/>
                  <a:pt x="773652" y="79089"/>
                  <a:pt x="577857" y="273462"/>
                </a:cubicBezTo>
                <a:cubicBezTo>
                  <a:pt x="469686" y="363822"/>
                  <a:pt x="324002" y="479373"/>
                  <a:pt x="255567" y="624237"/>
                </a:cubicBezTo>
                <a:cubicBezTo>
                  <a:pt x="34489" y="987541"/>
                  <a:pt x="-65796" y="1553759"/>
                  <a:pt x="13849" y="1963041"/>
                </a:cubicBezTo>
                <a:cubicBezTo>
                  <a:pt x="-2486" y="2236939"/>
                  <a:pt x="125893" y="2508658"/>
                  <a:pt x="267774" y="2740280"/>
                </a:cubicBezTo>
                <a:cubicBezTo>
                  <a:pt x="267814" y="2739892"/>
                  <a:pt x="267729" y="2739689"/>
                  <a:pt x="267774" y="273946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1">
            <a:extLst>
              <a:ext uri="{FF2B5EF4-FFF2-40B4-BE49-F238E27FC236}">
                <a16:creationId xmlns:a16="http://schemas.microsoft.com/office/drawing/2014/main" id="{14ECFCC0-14C0-81C5-22DB-81A619EDB1CD}"/>
              </a:ext>
            </a:extLst>
          </p:cNvPr>
          <p:cNvSpPr/>
          <p:nvPr/>
        </p:nvSpPr>
        <p:spPr>
          <a:xfrm>
            <a:off x="1841261" y="3643064"/>
            <a:ext cx="3176364" cy="3374658"/>
          </a:xfrm>
          <a:custGeom>
            <a:avLst/>
            <a:gdLst>
              <a:gd name="connsiteX0" fmla="*/ 253377 w 3176364"/>
              <a:gd name="connsiteY0" fmla="*/ 2592179 h 3374658"/>
              <a:gd name="connsiteX1" fmla="*/ 2253345 w 3176364"/>
              <a:gd name="connsiteY1" fmla="*/ 3260631 h 3374658"/>
              <a:gd name="connsiteX2" fmla="*/ 3092763 w 3176364"/>
              <a:gd name="connsiteY2" fmla="*/ 1355390 h 3374658"/>
              <a:gd name="connsiteX3" fmla="*/ 2077761 w 3176364"/>
              <a:gd name="connsiteY3" fmla="*/ 287253 h 3374658"/>
              <a:gd name="connsiteX4" fmla="*/ 1132070 w 3176364"/>
              <a:gd name="connsiteY4" fmla="*/ 1544 h 3374658"/>
              <a:gd name="connsiteX5" fmla="*/ 546789 w 3176364"/>
              <a:gd name="connsiteY5" fmla="*/ 258760 h 3374658"/>
              <a:gd name="connsiteX6" fmla="*/ 241826 w 3176364"/>
              <a:gd name="connsiteY6" fmla="*/ 590675 h 3374658"/>
              <a:gd name="connsiteX7" fmla="*/ 13104 w 3176364"/>
              <a:gd name="connsiteY7" fmla="*/ 1857498 h 3374658"/>
              <a:gd name="connsiteX8" fmla="*/ 253377 w 3176364"/>
              <a:gd name="connsiteY8" fmla="*/ 2592948 h 3374658"/>
              <a:gd name="connsiteX9" fmla="*/ 253377 w 3176364"/>
              <a:gd name="connsiteY9" fmla="*/ 2592179 h 3374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6364" h="3374658" fill="none" extrusionOk="0">
                <a:moveTo>
                  <a:pt x="253377" y="2592179"/>
                </a:moveTo>
                <a:cubicBezTo>
                  <a:pt x="592393" y="3177850"/>
                  <a:pt x="1533501" y="3559720"/>
                  <a:pt x="2253345" y="3260631"/>
                </a:cubicBezTo>
                <a:cubicBezTo>
                  <a:pt x="2892982" y="2971673"/>
                  <a:pt x="3362604" y="2107893"/>
                  <a:pt x="3092763" y="1355390"/>
                </a:cubicBezTo>
                <a:cubicBezTo>
                  <a:pt x="2932549" y="872925"/>
                  <a:pt x="2521368" y="469222"/>
                  <a:pt x="2077761" y="287253"/>
                </a:cubicBezTo>
                <a:cubicBezTo>
                  <a:pt x="1750921" y="135398"/>
                  <a:pt x="1461082" y="-14522"/>
                  <a:pt x="1132070" y="1544"/>
                </a:cubicBezTo>
                <a:cubicBezTo>
                  <a:pt x="903317" y="33926"/>
                  <a:pt x="676043" y="87381"/>
                  <a:pt x="546789" y="258760"/>
                </a:cubicBezTo>
                <a:cubicBezTo>
                  <a:pt x="434444" y="355050"/>
                  <a:pt x="341075" y="449035"/>
                  <a:pt x="241826" y="590675"/>
                </a:cubicBezTo>
                <a:cubicBezTo>
                  <a:pt x="49896" y="966785"/>
                  <a:pt x="-52593" y="1509142"/>
                  <a:pt x="13104" y="1857498"/>
                </a:cubicBezTo>
                <a:cubicBezTo>
                  <a:pt x="33570" y="2112319"/>
                  <a:pt x="106159" y="2369390"/>
                  <a:pt x="253377" y="2592948"/>
                </a:cubicBezTo>
                <a:cubicBezTo>
                  <a:pt x="253424" y="2592580"/>
                  <a:pt x="253386" y="2592512"/>
                  <a:pt x="253377" y="2592179"/>
                </a:cubicBezTo>
                <a:close/>
              </a:path>
              <a:path w="3176364" h="3374658" stroke="0" extrusionOk="0">
                <a:moveTo>
                  <a:pt x="253377" y="2592179"/>
                </a:moveTo>
                <a:cubicBezTo>
                  <a:pt x="636617" y="3336394"/>
                  <a:pt x="1530905" y="3615463"/>
                  <a:pt x="2253345" y="3260631"/>
                </a:cubicBezTo>
                <a:cubicBezTo>
                  <a:pt x="3033155" y="3067974"/>
                  <a:pt x="3403437" y="2009638"/>
                  <a:pt x="3092763" y="1355390"/>
                </a:cubicBezTo>
                <a:cubicBezTo>
                  <a:pt x="2957065" y="922983"/>
                  <a:pt x="2509928" y="591602"/>
                  <a:pt x="2077761" y="287253"/>
                </a:cubicBezTo>
                <a:cubicBezTo>
                  <a:pt x="1798597" y="119639"/>
                  <a:pt x="1431477" y="-5488"/>
                  <a:pt x="1132070" y="1544"/>
                </a:cubicBezTo>
                <a:cubicBezTo>
                  <a:pt x="904937" y="-24256"/>
                  <a:pt x="716766" y="91956"/>
                  <a:pt x="546789" y="258760"/>
                </a:cubicBezTo>
                <a:cubicBezTo>
                  <a:pt x="441895" y="357897"/>
                  <a:pt x="307810" y="454657"/>
                  <a:pt x="241826" y="590675"/>
                </a:cubicBezTo>
                <a:cubicBezTo>
                  <a:pt x="38520" y="900097"/>
                  <a:pt x="-77803" y="1479547"/>
                  <a:pt x="13104" y="1857498"/>
                </a:cubicBezTo>
                <a:cubicBezTo>
                  <a:pt x="8797" y="2116562"/>
                  <a:pt x="120685" y="2386383"/>
                  <a:pt x="253377" y="2592948"/>
                </a:cubicBezTo>
                <a:cubicBezTo>
                  <a:pt x="253313" y="2592707"/>
                  <a:pt x="253339" y="2592544"/>
                  <a:pt x="253377" y="2592179"/>
                </a:cubicBezTo>
                <a:close/>
              </a:path>
            </a:pathLst>
          </a:custGeom>
          <a:blipFill>
            <a:blip r:embed="rId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elftopia">
            <a:extLst>
              <a:ext uri="{FF2B5EF4-FFF2-40B4-BE49-F238E27FC236}">
                <a16:creationId xmlns:a16="http://schemas.microsoft.com/office/drawing/2014/main" id="{FB3BAD41-CB33-6042-F6CA-CAC44F94CFB7}"/>
              </a:ext>
            </a:extLst>
          </p:cNvPr>
          <p:cNvSpPr/>
          <p:nvPr/>
        </p:nvSpPr>
        <p:spPr>
          <a:xfrm>
            <a:off x="6859505" y="1009458"/>
            <a:ext cx="2598718" cy="758445"/>
          </a:xfrm>
          <a:prstGeom prst="roundRect">
            <a:avLst/>
          </a:prstGeom>
          <a:solidFill>
            <a:srgbClr val="4A269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err="1">
                <a:ln>
                  <a:noFill/>
                </a:ln>
                <a:solidFill>
                  <a:prstClr val="white"/>
                </a:solidFill>
                <a:effectLst/>
                <a:uLnTx/>
                <a:uFillTx/>
                <a:latin typeface="Montserrat SemiBold"/>
                <a:ea typeface="+mn-ea"/>
                <a:cs typeface="+mn-cs"/>
              </a:rPr>
              <a:t>Elftopia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1" name="!!uitlegtekst">
            <a:extLst>
              <a:ext uri="{FF2B5EF4-FFF2-40B4-BE49-F238E27FC236}">
                <a16:creationId xmlns:a16="http://schemas.microsoft.com/office/drawing/2014/main" id="{C960549B-8EAF-80ED-B9C5-AA5C09B42B7F}"/>
              </a:ext>
            </a:extLst>
          </p:cNvPr>
          <p:cNvSpPr/>
          <p:nvPr/>
        </p:nvSpPr>
        <p:spPr>
          <a:xfrm>
            <a:off x="6802726" y="2002610"/>
            <a:ext cx="4764119" cy="203132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a:ea typeface="+mn-ea"/>
                <a:cs typeface="+mn-cs"/>
              </a:rPr>
              <a:t>Een festival van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fantasy</a:t>
            </a:r>
            <a:r>
              <a:rPr kumimoji="0" lang="nl-BE" sz="1400" b="0" i="0" u="none" strike="noStrike" kern="1200" cap="none" spc="0" normalizeH="0" baseline="0" noProof="0" dirty="0">
                <a:ln>
                  <a:noFill/>
                </a:ln>
                <a:solidFill>
                  <a:srgbClr val="4A269A"/>
                </a:solidFill>
                <a:effectLst/>
                <a:uLnTx/>
                <a:uFillTx/>
                <a:latin typeface="Montserrat"/>
                <a:ea typeface="+mn-ea"/>
                <a:cs typeface="+mn-cs"/>
              </a:rPr>
              <a:t> en dromen. </a:t>
            </a:r>
            <a:br>
              <a:rPr kumimoji="0" lang="nl-BE" sz="1400" b="0" i="0" u="none" strike="noStrike" kern="1200" cap="none" spc="0" normalizeH="0" baseline="0" noProof="0" dirty="0">
                <a:ln>
                  <a:noFill/>
                </a:ln>
                <a:solidFill>
                  <a:srgbClr val="4A269A"/>
                </a:solidFill>
                <a:effectLst/>
                <a:uLnTx/>
                <a:uFillTx/>
                <a:latin typeface="Montserrat"/>
                <a:ea typeface="+mn-ea"/>
                <a:cs typeface="+mn-cs"/>
              </a:rPr>
            </a:br>
            <a:r>
              <a:rPr kumimoji="0" lang="nl-BE" sz="1400" b="0" i="0" u="none" strike="noStrike" kern="1200" cap="none" spc="0" normalizeH="0" baseline="0" noProof="0" dirty="0">
                <a:ln>
                  <a:noFill/>
                </a:ln>
                <a:solidFill>
                  <a:srgbClr val="4A269A"/>
                </a:solidFill>
                <a:effectLst/>
                <a:uLnTx/>
                <a:uFillTx/>
                <a:latin typeface="Montserrat"/>
                <a:ea typeface="+mn-ea"/>
                <a:cs typeface="+mn-cs"/>
              </a:rPr>
              <a:t>Waan je gedurende twee dagen in ware fantasiewereld van elfen, trollen, druïden,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orcs</a:t>
            </a:r>
            <a:r>
              <a:rPr kumimoji="0" lang="nl-BE" sz="1400" b="0" i="0" u="none" strike="noStrike" kern="1200" cap="none" spc="0" normalizeH="0" baseline="0" noProof="0" dirty="0">
                <a:ln>
                  <a:noFill/>
                </a:ln>
                <a:solidFill>
                  <a:srgbClr val="4A269A"/>
                </a:solidFill>
                <a:effectLst/>
                <a:uLnTx/>
                <a:uFillTx/>
                <a:latin typeface="Montserrat"/>
                <a:ea typeface="+mn-ea"/>
                <a:cs typeface="+mn-cs"/>
              </a:rPr>
              <a:t>, tijdreizigers,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vikings</a:t>
            </a:r>
            <a:r>
              <a:rPr kumimoji="0" lang="nl-BE" sz="1400" b="0" i="0" u="none" strike="noStrike" kern="1200" cap="none" spc="0" normalizeH="0" baseline="0" noProof="0" dirty="0">
                <a:ln>
                  <a:noFill/>
                </a:ln>
                <a:solidFill>
                  <a:srgbClr val="4A269A"/>
                </a:solidFill>
                <a:effectLst/>
                <a:uLnTx/>
                <a:uFillTx/>
                <a:latin typeface="Montserrat"/>
                <a:ea typeface="+mn-ea"/>
                <a:cs typeface="+mn-cs"/>
              </a:rPr>
              <a:t>,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gnomes</a:t>
            </a:r>
            <a:r>
              <a:rPr kumimoji="0" lang="nl-BE" sz="1400" b="0" i="0" u="none" strike="noStrike" kern="1200" cap="none" spc="0" normalizeH="0" baseline="0" noProof="0" dirty="0">
                <a:ln>
                  <a:noFill/>
                </a:ln>
                <a:solidFill>
                  <a:srgbClr val="4A269A"/>
                </a:solidFill>
                <a:effectLst/>
                <a:uLnTx/>
                <a:uFillTx/>
                <a:latin typeface="Montserrat"/>
                <a:ea typeface="+mn-ea"/>
                <a:cs typeface="+mn-cs"/>
              </a:rPr>
              <a:t> en tovenaars. </a:t>
            </a:r>
            <a:br>
              <a:rPr kumimoji="0" lang="nl-BE" sz="1400" b="0" i="0" u="none" strike="noStrike" kern="1200" cap="none" spc="0" normalizeH="0" baseline="0" noProof="0" dirty="0">
                <a:ln>
                  <a:noFill/>
                </a:ln>
                <a:solidFill>
                  <a:srgbClr val="4A269A"/>
                </a:solidFill>
                <a:effectLst/>
                <a:uLnTx/>
                <a:uFillTx/>
                <a:latin typeface="Montserrat"/>
                <a:ea typeface="+mn-ea"/>
                <a:cs typeface="+mn-cs"/>
              </a:rPr>
            </a:br>
            <a:r>
              <a:rPr kumimoji="0" lang="nl-BE" sz="1400" b="0" i="0" u="none" strike="noStrike" kern="1200" cap="none" spc="0" normalizeH="0" baseline="0" noProof="0" dirty="0">
                <a:ln>
                  <a:noFill/>
                </a:ln>
                <a:solidFill>
                  <a:srgbClr val="4A269A"/>
                </a:solidFill>
                <a:effectLst/>
                <a:uLnTx/>
                <a:uFillTx/>
                <a:latin typeface="Montserrat"/>
                <a:ea typeface="+mn-ea"/>
                <a:cs typeface="+mn-cs"/>
              </a:rPr>
              <a:t>Met het kasteel van </a:t>
            </a:r>
            <a:r>
              <a:rPr kumimoji="0" lang="nl-BE" sz="1400" b="0" i="0" u="none" strike="noStrike" kern="1200" cap="none" spc="0" normalizeH="0" baseline="0" noProof="0" dirty="0" err="1">
                <a:ln>
                  <a:noFill/>
                </a:ln>
                <a:solidFill>
                  <a:srgbClr val="4A269A"/>
                </a:solidFill>
                <a:effectLst/>
                <a:uLnTx/>
                <a:uFillTx/>
                <a:latin typeface="Montserrat"/>
                <a:ea typeface="+mn-ea"/>
                <a:cs typeface="+mn-cs"/>
              </a:rPr>
              <a:t>Ooidonk</a:t>
            </a:r>
            <a:r>
              <a:rPr kumimoji="0" lang="nl-BE" sz="1400" b="0" i="0" u="none" strike="noStrike" kern="1200" cap="none" spc="0" normalizeH="0" baseline="0" noProof="0" dirty="0">
                <a:ln>
                  <a:noFill/>
                </a:ln>
                <a:solidFill>
                  <a:srgbClr val="4A269A"/>
                </a:solidFill>
                <a:effectLst/>
                <a:uLnTx/>
                <a:uFillTx/>
                <a:latin typeface="Montserrat"/>
                <a:ea typeface="+mn-ea"/>
                <a:cs typeface="+mn-cs"/>
              </a:rPr>
              <a:t> - een van de mooiste middeleeuwse kastelen in de Benelux - als decor.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4A269A"/>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a:ea typeface="+mn-ea"/>
                <a:cs typeface="+mn-cs"/>
              </a:rPr>
              <a:t>Betreed een dromenwereld waar alles </a:t>
            </a:r>
            <a:br>
              <a:rPr kumimoji="0" lang="nl-BE" sz="1400" b="0" i="0" u="none" strike="noStrike" kern="1200" cap="none" spc="0" normalizeH="0" baseline="0" noProof="0" dirty="0">
                <a:ln>
                  <a:noFill/>
                </a:ln>
                <a:solidFill>
                  <a:srgbClr val="4A269A"/>
                </a:solidFill>
                <a:effectLst/>
                <a:uLnTx/>
                <a:uFillTx/>
                <a:latin typeface="Montserrat"/>
                <a:ea typeface="+mn-ea"/>
                <a:cs typeface="+mn-cs"/>
              </a:rPr>
            </a:br>
            <a:r>
              <a:rPr kumimoji="0" lang="nl-BE" sz="1400" b="0" i="0" u="none" strike="noStrike" kern="1200" cap="none" spc="0" normalizeH="0" baseline="0" noProof="0" dirty="0">
                <a:ln>
                  <a:noFill/>
                </a:ln>
                <a:solidFill>
                  <a:srgbClr val="4A269A"/>
                </a:solidFill>
                <a:effectLst/>
                <a:uLnTx/>
                <a:uFillTx/>
                <a:latin typeface="Montserrat"/>
                <a:ea typeface="+mn-ea"/>
                <a:cs typeface="+mn-cs"/>
              </a:rPr>
              <a:t>mogelijk is en beleef je fantasie.</a:t>
            </a:r>
          </a:p>
        </p:txBody>
      </p:sp>
      <p:pic>
        <p:nvPicPr>
          <p:cNvPr id="12" name="!!locatie">
            <a:extLst>
              <a:ext uri="{FF2B5EF4-FFF2-40B4-BE49-F238E27FC236}">
                <a16:creationId xmlns:a16="http://schemas.microsoft.com/office/drawing/2014/main" id="{9F6B94AB-FB30-F91F-8931-B9CFE81CF54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92898" y="5229115"/>
            <a:ext cx="373319" cy="512617"/>
          </a:xfrm>
          <a:prstGeom prst="rect">
            <a:avLst/>
          </a:prstGeom>
          <a:effectLst>
            <a:outerShdw blurRad="50800" dist="38100" dir="2700000" algn="tl" rotWithShape="0">
              <a:prstClr val="black">
                <a:alpha val="40000"/>
              </a:prstClr>
            </a:outerShdw>
          </a:effectLst>
        </p:spPr>
      </p:pic>
      <p:pic>
        <p:nvPicPr>
          <p:cNvPr id="13" name="!!agenda">
            <a:extLst>
              <a:ext uri="{FF2B5EF4-FFF2-40B4-BE49-F238E27FC236}">
                <a16:creationId xmlns:a16="http://schemas.microsoft.com/office/drawing/2014/main" id="{0FC7316A-F15F-CAE5-18B9-42E2B8A1BE77}"/>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860470" y="4696728"/>
            <a:ext cx="638175" cy="376934"/>
          </a:xfrm>
          <a:prstGeom prst="rect">
            <a:avLst/>
          </a:prstGeom>
          <a:effectLst>
            <a:outerShdw blurRad="50800" dist="38100" dir="2700000" algn="tl" rotWithShape="0">
              <a:prstClr val="black">
                <a:alpha val="40000"/>
              </a:prstClr>
            </a:outerShdw>
          </a:effectLst>
        </p:spPr>
      </p:pic>
      <p:pic>
        <p:nvPicPr>
          <p:cNvPr id="14" name="!!website">
            <a:extLst>
              <a:ext uri="{FF2B5EF4-FFF2-40B4-BE49-F238E27FC236}">
                <a16:creationId xmlns:a16="http://schemas.microsoft.com/office/drawing/2014/main" id="{263C470D-4C50-469A-A12B-89B6B268F991}"/>
              </a:ext>
            </a:extLst>
          </p:cNvPr>
          <p:cNvPicPr>
            <a:picLocks noChangeAspect="1"/>
          </p:cNvPicPr>
          <p:nvPr/>
        </p:nvPicPr>
        <p:blipFill>
          <a:blip r:embed="rId9" cstate="print">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859505" y="5897185"/>
            <a:ext cx="640104" cy="472156"/>
          </a:xfrm>
          <a:prstGeom prst="rect">
            <a:avLst/>
          </a:prstGeom>
          <a:effectLst>
            <a:outerShdw blurRad="50800" dist="38100" dir="2700000" algn="tl" rotWithShape="0">
              <a:prstClr val="black">
                <a:alpha val="40000"/>
              </a:prstClr>
            </a:outerShdw>
          </a:effectLst>
        </p:spPr>
      </p:pic>
      <p:sp>
        <p:nvSpPr>
          <p:cNvPr id="15" name="!!datum">
            <a:extLst>
              <a:ext uri="{FF2B5EF4-FFF2-40B4-BE49-F238E27FC236}">
                <a16:creationId xmlns:a16="http://schemas.microsoft.com/office/drawing/2014/main" id="{380C54F3-21BB-43D4-4CC2-79190CC1F8DF}"/>
              </a:ext>
            </a:extLst>
          </p:cNvPr>
          <p:cNvSpPr/>
          <p:nvPr/>
        </p:nvSpPr>
        <p:spPr>
          <a:xfrm>
            <a:off x="7562514" y="4745546"/>
            <a:ext cx="428969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Zaterdag 13 &amp; zondag 14 augustus 2022</a:t>
            </a:r>
          </a:p>
        </p:txBody>
      </p:sp>
      <p:sp>
        <p:nvSpPr>
          <p:cNvPr id="16" name="!!plaats">
            <a:extLst>
              <a:ext uri="{FF2B5EF4-FFF2-40B4-BE49-F238E27FC236}">
                <a16:creationId xmlns:a16="http://schemas.microsoft.com/office/drawing/2014/main" id="{EF46444E-FFA2-F4E2-5EB5-78BC92221020}"/>
              </a:ext>
            </a:extLst>
          </p:cNvPr>
          <p:cNvSpPr/>
          <p:nvPr/>
        </p:nvSpPr>
        <p:spPr>
          <a:xfrm>
            <a:off x="7562514" y="5223814"/>
            <a:ext cx="2925114"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Kasteel </a:t>
            </a:r>
            <a:r>
              <a:rPr kumimoji="0" lang="nl-BE" sz="1400" b="0" i="0" u="none" strike="noStrike" kern="1200" cap="none" spc="0" normalizeH="0" baseline="0" noProof="0" dirty="0" err="1">
                <a:ln>
                  <a:noFill/>
                </a:ln>
                <a:solidFill>
                  <a:srgbClr val="4A269A"/>
                </a:solidFill>
                <a:effectLst/>
                <a:uLnTx/>
                <a:uFillTx/>
                <a:latin typeface="Montserrat SemiBold"/>
                <a:ea typeface="+mn-ea"/>
                <a:cs typeface="+mn-cs"/>
              </a:rPr>
              <a:t>Ooidonk</a:t>
            </a: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 </a:t>
            </a:r>
            <a:r>
              <a:rPr kumimoji="0" lang="nl-BE" sz="1400" b="0" i="0" u="none" strike="noStrike" kern="1200" cap="none" spc="0" normalizeH="0" baseline="0" noProof="0" dirty="0" err="1">
                <a:ln>
                  <a:noFill/>
                </a:ln>
                <a:solidFill>
                  <a:srgbClr val="4A269A"/>
                </a:solidFill>
                <a:effectLst/>
                <a:uLnTx/>
                <a:uFillTx/>
                <a:latin typeface="Montserrat SemiBold"/>
                <a:ea typeface="+mn-ea"/>
                <a:cs typeface="+mn-cs"/>
              </a:rPr>
              <a:t>Ooidonkdreef</a:t>
            </a: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 9, 9800 Deinze</a:t>
            </a:r>
          </a:p>
        </p:txBody>
      </p:sp>
      <p:sp>
        <p:nvSpPr>
          <p:cNvPr id="17" name="!!website">
            <a:hlinkClick r:id="rId11"/>
            <a:extLst>
              <a:ext uri="{FF2B5EF4-FFF2-40B4-BE49-F238E27FC236}">
                <a16:creationId xmlns:a16="http://schemas.microsoft.com/office/drawing/2014/main" id="{B7DD0166-9C66-0052-C392-8B2AC30B295B}"/>
              </a:ext>
            </a:extLst>
          </p:cNvPr>
          <p:cNvSpPr/>
          <p:nvPr/>
        </p:nvSpPr>
        <p:spPr>
          <a:xfrm>
            <a:off x="7562514" y="5981741"/>
            <a:ext cx="1426604"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4A269A"/>
                </a:solidFill>
                <a:effectLst/>
                <a:uLnTx/>
                <a:uFillTx/>
                <a:latin typeface="Montserrat SemiBold"/>
                <a:ea typeface="+mn-ea"/>
                <a:cs typeface="+mn-cs"/>
              </a:rPr>
              <a:t>Elftopia.be</a:t>
            </a:r>
          </a:p>
        </p:txBody>
      </p:sp>
      <p:grpSp>
        <p:nvGrpSpPr>
          <p:cNvPr id="47" name="Groep 46">
            <a:extLst>
              <a:ext uri="{FF2B5EF4-FFF2-40B4-BE49-F238E27FC236}">
                <a16:creationId xmlns:a16="http://schemas.microsoft.com/office/drawing/2014/main" id="{8AF63111-5363-9AA6-325F-82F8464FCEC0}"/>
              </a:ext>
            </a:extLst>
          </p:cNvPr>
          <p:cNvGrpSpPr/>
          <p:nvPr/>
        </p:nvGrpSpPr>
        <p:grpSpPr>
          <a:xfrm>
            <a:off x="10420892" y="5830942"/>
            <a:ext cx="1525615" cy="785882"/>
            <a:chOff x="10420892" y="5830942"/>
            <a:chExt cx="1525615" cy="785882"/>
          </a:xfrm>
        </p:grpSpPr>
        <p:grpSp>
          <p:nvGrpSpPr>
            <p:cNvPr id="67" name="!!aanbevolendoor...">
              <a:extLst>
                <a:ext uri="{FF2B5EF4-FFF2-40B4-BE49-F238E27FC236}">
                  <a16:creationId xmlns:a16="http://schemas.microsoft.com/office/drawing/2014/main" id="{06DC6B88-CC80-3D27-91C6-3D76FB676A8B}"/>
                </a:ext>
              </a:extLst>
            </p:cNvPr>
            <p:cNvGrpSpPr/>
            <p:nvPr/>
          </p:nvGrpSpPr>
          <p:grpSpPr>
            <a:xfrm>
              <a:off x="10453195" y="5862948"/>
              <a:ext cx="1066252" cy="359995"/>
              <a:chOff x="10453195" y="5862948"/>
              <a:chExt cx="1066252" cy="359995"/>
            </a:xfrm>
          </p:grpSpPr>
          <p:sp>
            <p:nvSpPr>
              <p:cNvPr id="81" name="Vrije vorm: vorm 80">
                <a:extLst>
                  <a:ext uri="{FF2B5EF4-FFF2-40B4-BE49-F238E27FC236}">
                    <a16:creationId xmlns:a16="http://schemas.microsoft.com/office/drawing/2014/main" id="{778EA042-B00B-00E5-A3E9-29A4244876A7}"/>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2" name="Groep 81">
                <a:extLst>
                  <a:ext uri="{FF2B5EF4-FFF2-40B4-BE49-F238E27FC236}">
                    <a16:creationId xmlns:a16="http://schemas.microsoft.com/office/drawing/2014/main" id="{8C422C3E-8D52-E9A2-CBD7-3E566950F64D}"/>
                  </a:ext>
                </a:extLst>
              </p:cNvPr>
              <p:cNvGrpSpPr/>
              <p:nvPr/>
            </p:nvGrpSpPr>
            <p:grpSpPr>
              <a:xfrm>
                <a:off x="10494392" y="5904165"/>
                <a:ext cx="983631" cy="277642"/>
                <a:chOff x="10494392" y="5904165"/>
                <a:chExt cx="983631" cy="277642"/>
              </a:xfrm>
            </p:grpSpPr>
            <p:sp>
              <p:nvSpPr>
                <p:cNvPr id="83" name="Vrije vorm: vorm 82">
                  <a:extLst>
                    <a:ext uri="{FF2B5EF4-FFF2-40B4-BE49-F238E27FC236}">
                      <a16:creationId xmlns:a16="http://schemas.microsoft.com/office/drawing/2014/main" id="{1A9907C6-ACC2-BA1F-4BEB-26309F66124C}"/>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4A269A"/>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6B8AD549-0B04-C95B-22AB-8B21A3D38C18}"/>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4A269A"/>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51546644-0067-CC15-D70F-3FCEB502B33C}"/>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4A269A"/>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05ABAC55-74B8-0C72-A0AE-E953468F2538}"/>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4A269A"/>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4B1594C5-5BFD-7AB1-081A-DC7E459BAFF6}"/>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4A269A"/>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4F05FEB3-3726-DBCE-D4E1-12170D8221DE}"/>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4A269A"/>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2B672AB0-6376-8C91-702B-E7A5B105D105}"/>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4A269A"/>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BDF74C18-9689-E29C-10A6-142629376222}"/>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4A269A"/>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09DE1F63-0CBE-E417-7D94-23B9705F5DF8}"/>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4A269A"/>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F76AEAF2-6397-36B0-30FC-F3D9EBDDE4E0}"/>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4A269A"/>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9958E74E-3EBC-ADE8-07B9-E2FF49E47237}"/>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4A269A"/>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618EC6A0-BEE5-9B19-4F87-0D083E912C14}"/>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4A269A"/>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02FA3641-BC0A-3D6E-7F4B-4957AF305669}"/>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4A269A"/>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E9BE0321-F8A3-F3E9-FF8F-01A6308168F7}"/>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4A269A"/>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1A5CDF55-C377-6CCE-E149-5183BEF8C865}"/>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4C6D9EC7-11CD-AF6E-0A8E-6270CDAD7393}"/>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465C3C4F-46B0-FA3B-B8A3-05A7620D4134}"/>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4A269A"/>
                </a:solidFill>
                <a:ln w="4119" cap="flat">
                  <a:noFill/>
                  <a:prstDash val="solid"/>
                  <a:miter/>
                </a:ln>
              </p:spPr>
              <p:txBody>
                <a:bodyPr rtlCol="0" anchor="ctr"/>
                <a:lstStyle/>
                <a:p>
                  <a:endParaRPr lang="nl-BE"/>
                </a:p>
              </p:txBody>
            </p:sp>
          </p:grpSp>
        </p:grpSp>
        <p:grpSp>
          <p:nvGrpSpPr>
            <p:cNvPr id="68" name="!!pijlterug">
              <a:extLst>
                <a:ext uri="{FF2B5EF4-FFF2-40B4-BE49-F238E27FC236}">
                  <a16:creationId xmlns:a16="http://schemas.microsoft.com/office/drawing/2014/main" id="{FEC16657-AA34-1216-8437-7144439B1948}"/>
                </a:ext>
              </a:extLst>
            </p:cNvPr>
            <p:cNvGrpSpPr/>
            <p:nvPr/>
          </p:nvGrpSpPr>
          <p:grpSpPr>
            <a:xfrm flipH="1">
              <a:off x="11055232" y="6050223"/>
              <a:ext cx="836061" cy="523220"/>
              <a:chOff x="5319729" y="2943256"/>
              <a:chExt cx="1553925" cy="972471"/>
            </a:xfrm>
          </p:grpSpPr>
          <p:sp>
            <p:nvSpPr>
              <p:cNvPr id="70" name="Vrije vorm: vorm 69">
                <a:extLst>
                  <a:ext uri="{FF2B5EF4-FFF2-40B4-BE49-F238E27FC236}">
                    <a16:creationId xmlns:a16="http://schemas.microsoft.com/office/drawing/2014/main" id="{54FA69B0-218D-A5F4-738C-83A405735D92}"/>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1" name="Graphic 19">
                <a:extLst>
                  <a:ext uri="{FF2B5EF4-FFF2-40B4-BE49-F238E27FC236}">
                    <a16:creationId xmlns:a16="http://schemas.microsoft.com/office/drawing/2014/main" id="{005B0A44-6B28-F6D2-5462-A1D976525D9C}"/>
                  </a:ext>
                </a:extLst>
              </p:cNvPr>
              <p:cNvGrpSpPr/>
              <p:nvPr/>
            </p:nvGrpSpPr>
            <p:grpSpPr>
              <a:xfrm>
                <a:off x="5376853" y="3000226"/>
                <a:ext cx="1439731" cy="858354"/>
                <a:chOff x="5376853" y="3000226"/>
                <a:chExt cx="1439731" cy="858354"/>
              </a:xfrm>
            </p:grpSpPr>
            <p:grpSp>
              <p:nvGrpSpPr>
                <p:cNvPr id="72" name="Graphic 19">
                  <a:extLst>
                    <a:ext uri="{FF2B5EF4-FFF2-40B4-BE49-F238E27FC236}">
                      <a16:creationId xmlns:a16="http://schemas.microsoft.com/office/drawing/2014/main" id="{572FAE56-49C3-315F-B6E4-B31FC0855952}"/>
                    </a:ext>
                  </a:extLst>
                </p:cNvPr>
                <p:cNvGrpSpPr/>
                <p:nvPr/>
              </p:nvGrpSpPr>
              <p:grpSpPr>
                <a:xfrm>
                  <a:off x="5378317" y="3000226"/>
                  <a:ext cx="1435193" cy="853806"/>
                  <a:chOff x="5378317" y="3000226"/>
                  <a:chExt cx="1435193" cy="853806"/>
                </a:xfrm>
              </p:grpSpPr>
              <p:sp>
                <p:nvSpPr>
                  <p:cNvPr id="75" name="Vrije vorm: vorm 74">
                    <a:extLst>
                      <a:ext uri="{FF2B5EF4-FFF2-40B4-BE49-F238E27FC236}">
                        <a16:creationId xmlns:a16="http://schemas.microsoft.com/office/drawing/2014/main" id="{4CD93245-8AD0-1184-6E4D-83CF20F40D46}"/>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4A269A"/>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BD5A8118-29AA-5E1D-CA70-E97EC7B73156}"/>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C8DC92B2-4C56-CE72-E797-604E3ED61F50}"/>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CDDB48CA-4F5D-3827-1F7E-918BC607306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3BD741AF-16F8-356C-FE16-C3421CF5E11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E4CD9640-3E25-D84E-A123-6F7A3D044918}"/>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73" name="Vrije vorm: vorm 72">
                  <a:extLst>
                    <a:ext uri="{FF2B5EF4-FFF2-40B4-BE49-F238E27FC236}">
                      <a16:creationId xmlns:a16="http://schemas.microsoft.com/office/drawing/2014/main" id="{9EAB6EDE-E5FB-C989-0310-52F916DEDF67}"/>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D4745A6E-F564-3889-8E73-335B8351FC2C}"/>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69" name="!!linkvorigedia">
              <a:hlinkClick r:id="" action="ppaction://hlinkshowjump?jump=nextslide"/>
              <a:extLst>
                <a:ext uri="{FF2B5EF4-FFF2-40B4-BE49-F238E27FC236}">
                  <a16:creationId xmlns:a16="http://schemas.microsoft.com/office/drawing/2014/main" id="{9052F30C-F94F-1932-4F94-341C2D95BFA2}"/>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286394448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fltVal val="0"/>
                                          </p:val>
                                        </p:tav>
                                        <p:tav tm="100000">
                                          <p:val>
                                            <p:strVal val="#ppt_w"/>
                                          </p:val>
                                        </p:tav>
                                      </p:tavLst>
                                    </p:anim>
                                    <p:anim calcmode="lin" valueType="num">
                                      <p:cBhvr>
                                        <p:cTn id="23" dur="500" fill="hold"/>
                                        <p:tgtEl>
                                          <p:spTgt spid="7"/>
                                        </p:tgtEl>
                                        <p:attrNameLst>
                                          <p:attrName>ppt_h</p:attrName>
                                        </p:attrNameLst>
                                      </p:cBhvr>
                                      <p:tavLst>
                                        <p:tav tm="0">
                                          <p:val>
                                            <p:fltVal val="0"/>
                                          </p:val>
                                        </p:tav>
                                        <p:tav tm="100000">
                                          <p:val>
                                            <p:strVal val="#ppt_h"/>
                                          </p:val>
                                        </p:tav>
                                      </p:tavLst>
                                    </p:anim>
                                    <p:animEffect transition="in" filter="fade">
                                      <p:cBhvr>
                                        <p:cTn id="24" dur="500"/>
                                        <p:tgtEl>
                                          <p:spTgt spid="7"/>
                                        </p:tgtEl>
                                      </p:cBhvr>
                                    </p:animEffect>
                                  </p:childTnLst>
                                </p:cTn>
                              </p:par>
                              <p:par>
                                <p:cTn id="25" presetID="6" presetClass="emph" presetSubtype="0" autoRev="1" fill="hold" grpId="1" nodeType="withEffect">
                                  <p:stCondLst>
                                    <p:cond delay="400"/>
                                  </p:stCondLst>
                                  <p:childTnLst>
                                    <p:animScale>
                                      <p:cBhvr>
                                        <p:cTn id="26" dur="200" fill="hold"/>
                                        <p:tgtEl>
                                          <p:spTgt spid="6"/>
                                        </p:tgtEl>
                                      </p:cBhvr>
                                      <p:by x="105000" y="105000"/>
                                    </p:animScale>
                                  </p:childTnLst>
                                </p:cTn>
                              </p:par>
                              <p:par>
                                <p:cTn id="27" presetID="6" presetClass="emph" presetSubtype="0" autoRev="1" fill="hold" grpId="1" nodeType="withEffect">
                                  <p:stCondLst>
                                    <p:cond delay="400"/>
                                  </p:stCondLst>
                                  <p:childTnLst>
                                    <p:animScale>
                                      <p:cBhvr>
                                        <p:cTn id="28" dur="200" fill="hold"/>
                                        <p:tgtEl>
                                          <p:spTgt spid="8"/>
                                        </p:tgtEl>
                                      </p:cBhvr>
                                      <p:by x="105000" y="105000"/>
                                    </p:animScale>
                                  </p:childTnLst>
                                </p:cTn>
                              </p:par>
                              <p:par>
                                <p:cTn id="29" presetID="6" presetClass="emph" presetSubtype="0" autoRev="1" fill="hold" grpId="1" nodeType="withEffect">
                                  <p:stCondLst>
                                    <p:cond delay="600"/>
                                  </p:stCondLst>
                                  <p:childTnLst>
                                    <p:animScale>
                                      <p:cBhvr>
                                        <p:cTn id="30" dur="200" fill="hold"/>
                                        <p:tgtEl>
                                          <p:spTgt spid="5"/>
                                        </p:tgtEl>
                                      </p:cBhvr>
                                      <p:by x="105000" y="105000"/>
                                    </p:animScale>
                                  </p:childTnLst>
                                </p:cTn>
                              </p:par>
                              <p:par>
                                <p:cTn id="31" presetID="6" presetClass="emph" presetSubtype="0" autoRev="1" fill="hold" grpId="1" nodeType="withEffect">
                                  <p:stCondLst>
                                    <p:cond delay="600"/>
                                  </p:stCondLst>
                                  <p:childTnLst>
                                    <p:animScale>
                                      <p:cBhvr>
                                        <p:cTn id="32" dur="200" fill="hold"/>
                                        <p:tgtEl>
                                          <p:spTgt spid="7"/>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additive="base">
                                        <p:cTn id="36" dur="500" fill="hold"/>
                                        <p:tgtEl>
                                          <p:spTgt spid="11"/>
                                        </p:tgtEl>
                                        <p:attrNameLst>
                                          <p:attrName>ppt_x</p:attrName>
                                        </p:attrNameLst>
                                      </p:cBhvr>
                                      <p:tavLst>
                                        <p:tav tm="0">
                                          <p:val>
                                            <p:strVal val="1+#ppt_w/2"/>
                                          </p:val>
                                        </p:tav>
                                        <p:tav tm="100000">
                                          <p:val>
                                            <p:strVal val="#ppt_x"/>
                                          </p:val>
                                        </p:tav>
                                      </p:tavLst>
                                    </p:anim>
                                    <p:anim calcmode="lin" valueType="num">
                                      <p:cBhvr additive="base">
                                        <p:cTn id="37" dur="500" fill="hold"/>
                                        <p:tgtEl>
                                          <p:spTgt spid="11"/>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3"/>
                                        </p:tgtEl>
                                        <p:attrNameLst>
                                          <p:attrName>style.visibility</p:attrName>
                                        </p:attrNameLst>
                                      </p:cBhvr>
                                      <p:to>
                                        <p:strVal val="visible"/>
                                      </p:to>
                                    </p:set>
                                    <p:anim calcmode="lin" valueType="num">
                                      <p:cBhvr>
                                        <p:cTn id="40" dur="500" fill="hold"/>
                                        <p:tgtEl>
                                          <p:spTgt spid="13"/>
                                        </p:tgtEl>
                                        <p:attrNameLst>
                                          <p:attrName>ppt_w</p:attrName>
                                        </p:attrNameLst>
                                      </p:cBhvr>
                                      <p:tavLst>
                                        <p:tav tm="0">
                                          <p:val>
                                            <p:fltVal val="0"/>
                                          </p:val>
                                        </p:tav>
                                        <p:tav tm="100000">
                                          <p:val>
                                            <p:strVal val="#ppt_w"/>
                                          </p:val>
                                        </p:tav>
                                      </p:tavLst>
                                    </p:anim>
                                    <p:anim calcmode="lin" valueType="num">
                                      <p:cBhvr>
                                        <p:cTn id="41" dur="500" fill="hold"/>
                                        <p:tgtEl>
                                          <p:spTgt spid="13"/>
                                        </p:tgtEl>
                                        <p:attrNameLst>
                                          <p:attrName>ppt_h</p:attrName>
                                        </p:attrNameLst>
                                      </p:cBhvr>
                                      <p:tavLst>
                                        <p:tav tm="0">
                                          <p:val>
                                            <p:fltVal val="0"/>
                                          </p:val>
                                        </p:tav>
                                        <p:tav tm="100000">
                                          <p:val>
                                            <p:strVal val="#ppt_h"/>
                                          </p:val>
                                        </p:tav>
                                      </p:tavLst>
                                    </p:anim>
                                    <p:anim calcmode="lin" valueType="num">
                                      <p:cBhvr>
                                        <p:cTn id="42" dur="500" fill="hold"/>
                                        <p:tgtEl>
                                          <p:spTgt spid="13"/>
                                        </p:tgtEl>
                                        <p:attrNameLst>
                                          <p:attrName>style.rotation</p:attrName>
                                        </p:attrNameLst>
                                      </p:cBhvr>
                                      <p:tavLst>
                                        <p:tav tm="0">
                                          <p:val>
                                            <p:fltVal val="360"/>
                                          </p:val>
                                        </p:tav>
                                        <p:tav tm="100000">
                                          <p:val>
                                            <p:fltVal val="0"/>
                                          </p:val>
                                        </p:tav>
                                      </p:tavLst>
                                    </p:anim>
                                    <p:animEffect transition="in" filter="fade">
                                      <p:cBhvr>
                                        <p:cTn id="43" dur="500"/>
                                        <p:tgtEl>
                                          <p:spTgt spid="13"/>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 calcmode="lin" valueType="num">
                                      <p:cBhvr>
                                        <p:cTn id="48" dur="500" fill="hold"/>
                                        <p:tgtEl>
                                          <p:spTgt spid="12"/>
                                        </p:tgtEl>
                                        <p:attrNameLst>
                                          <p:attrName>style.rotation</p:attrName>
                                        </p:attrNameLst>
                                      </p:cBhvr>
                                      <p:tavLst>
                                        <p:tav tm="0">
                                          <p:val>
                                            <p:fltVal val="360"/>
                                          </p:val>
                                        </p:tav>
                                        <p:tav tm="100000">
                                          <p:val>
                                            <p:fltVal val="0"/>
                                          </p:val>
                                        </p:tav>
                                      </p:tavLst>
                                    </p:anim>
                                    <p:animEffect transition="in" filter="fade">
                                      <p:cBhvr>
                                        <p:cTn id="49" dur="500"/>
                                        <p:tgtEl>
                                          <p:spTgt spid="12"/>
                                        </p:tgtEl>
                                      </p:cBhvr>
                                    </p:animEffect>
                                  </p:childTnLst>
                                </p:cTn>
                              </p:par>
                              <p:par>
                                <p:cTn id="50" presetID="49" presetClass="entr" presetSubtype="0" decel="100000" fill="hold" nodeType="withEffect">
                                  <p:stCondLst>
                                    <p:cond delay="200"/>
                                  </p:stCondLst>
                                  <p:childTnLst>
                                    <p:set>
                                      <p:cBhvr>
                                        <p:cTn id="51" dur="1" fill="hold">
                                          <p:stCondLst>
                                            <p:cond delay="0"/>
                                          </p:stCondLst>
                                        </p:cTn>
                                        <p:tgtEl>
                                          <p:spTgt spid="14"/>
                                        </p:tgtEl>
                                        <p:attrNameLst>
                                          <p:attrName>style.visibility</p:attrName>
                                        </p:attrNameLst>
                                      </p:cBhvr>
                                      <p:to>
                                        <p:strVal val="visible"/>
                                      </p:to>
                                    </p:set>
                                    <p:anim calcmode="lin" valueType="num">
                                      <p:cBhvr>
                                        <p:cTn id="52" dur="500" fill="hold"/>
                                        <p:tgtEl>
                                          <p:spTgt spid="14"/>
                                        </p:tgtEl>
                                        <p:attrNameLst>
                                          <p:attrName>ppt_w</p:attrName>
                                        </p:attrNameLst>
                                      </p:cBhvr>
                                      <p:tavLst>
                                        <p:tav tm="0">
                                          <p:val>
                                            <p:fltVal val="0"/>
                                          </p:val>
                                        </p:tav>
                                        <p:tav tm="100000">
                                          <p:val>
                                            <p:strVal val="#ppt_w"/>
                                          </p:val>
                                        </p:tav>
                                      </p:tavLst>
                                    </p:anim>
                                    <p:anim calcmode="lin" valueType="num">
                                      <p:cBhvr>
                                        <p:cTn id="53" dur="500" fill="hold"/>
                                        <p:tgtEl>
                                          <p:spTgt spid="14"/>
                                        </p:tgtEl>
                                        <p:attrNameLst>
                                          <p:attrName>ppt_h</p:attrName>
                                        </p:attrNameLst>
                                      </p:cBhvr>
                                      <p:tavLst>
                                        <p:tav tm="0">
                                          <p:val>
                                            <p:fltVal val="0"/>
                                          </p:val>
                                        </p:tav>
                                        <p:tav tm="100000">
                                          <p:val>
                                            <p:strVal val="#ppt_h"/>
                                          </p:val>
                                        </p:tav>
                                      </p:tavLst>
                                    </p:anim>
                                    <p:anim calcmode="lin" valueType="num">
                                      <p:cBhvr>
                                        <p:cTn id="54" dur="500" fill="hold"/>
                                        <p:tgtEl>
                                          <p:spTgt spid="14"/>
                                        </p:tgtEl>
                                        <p:attrNameLst>
                                          <p:attrName>style.rotation</p:attrName>
                                        </p:attrNameLst>
                                      </p:cBhvr>
                                      <p:tavLst>
                                        <p:tav tm="0">
                                          <p:val>
                                            <p:fltVal val="360"/>
                                          </p:val>
                                        </p:tav>
                                        <p:tav tm="100000">
                                          <p:val>
                                            <p:fltVal val="0"/>
                                          </p:val>
                                        </p:tav>
                                      </p:tavLst>
                                    </p:anim>
                                    <p:animEffect transition="in" filter="fade">
                                      <p:cBhvr>
                                        <p:cTn id="55" dur="500"/>
                                        <p:tgtEl>
                                          <p:spTgt spid="14"/>
                                        </p:tgtEl>
                                      </p:cBhvr>
                                    </p:animEffect>
                                  </p:childTnLst>
                                </p:cTn>
                              </p:par>
                              <p:par>
                                <p:cTn id="56" presetID="53" presetClass="entr" presetSubtype="16" fill="hold" grpId="0" nodeType="withEffect">
                                  <p:stCondLst>
                                    <p:cond delay="200"/>
                                  </p:stCondLst>
                                  <p:childTnLst>
                                    <p:set>
                                      <p:cBhvr>
                                        <p:cTn id="57" dur="1" fill="hold">
                                          <p:stCondLst>
                                            <p:cond delay="0"/>
                                          </p:stCondLst>
                                        </p:cTn>
                                        <p:tgtEl>
                                          <p:spTgt spid="16"/>
                                        </p:tgtEl>
                                        <p:attrNameLst>
                                          <p:attrName>style.visibility</p:attrName>
                                        </p:attrNameLst>
                                      </p:cBhvr>
                                      <p:to>
                                        <p:strVal val="visible"/>
                                      </p:to>
                                    </p:set>
                                    <p:anim calcmode="lin" valueType="num">
                                      <p:cBhvr>
                                        <p:cTn id="58" dur="500" fill="hold"/>
                                        <p:tgtEl>
                                          <p:spTgt spid="16"/>
                                        </p:tgtEl>
                                        <p:attrNameLst>
                                          <p:attrName>ppt_w</p:attrName>
                                        </p:attrNameLst>
                                      </p:cBhvr>
                                      <p:tavLst>
                                        <p:tav tm="0">
                                          <p:val>
                                            <p:fltVal val="0"/>
                                          </p:val>
                                        </p:tav>
                                        <p:tav tm="100000">
                                          <p:val>
                                            <p:strVal val="#ppt_w"/>
                                          </p:val>
                                        </p:tav>
                                      </p:tavLst>
                                    </p:anim>
                                    <p:anim calcmode="lin" valueType="num">
                                      <p:cBhvr>
                                        <p:cTn id="59" dur="500" fill="hold"/>
                                        <p:tgtEl>
                                          <p:spTgt spid="16"/>
                                        </p:tgtEl>
                                        <p:attrNameLst>
                                          <p:attrName>ppt_h</p:attrName>
                                        </p:attrNameLst>
                                      </p:cBhvr>
                                      <p:tavLst>
                                        <p:tav tm="0">
                                          <p:val>
                                            <p:fltVal val="0"/>
                                          </p:val>
                                        </p:tav>
                                        <p:tav tm="100000">
                                          <p:val>
                                            <p:strVal val="#ppt_h"/>
                                          </p:val>
                                        </p:tav>
                                      </p:tavLst>
                                    </p:anim>
                                    <p:animEffect transition="in" filter="fade">
                                      <p:cBhvr>
                                        <p:cTn id="60" dur="500"/>
                                        <p:tgtEl>
                                          <p:spTgt spid="16"/>
                                        </p:tgtEl>
                                      </p:cBhvr>
                                    </p:animEffect>
                                  </p:childTnLst>
                                </p:cTn>
                              </p:par>
                              <p:par>
                                <p:cTn id="61" presetID="53" presetClass="entr" presetSubtype="16" fill="hold" grpId="0" nodeType="withEffect">
                                  <p:stCondLst>
                                    <p:cond delay="200"/>
                                  </p:stCondLst>
                                  <p:childTnLst>
                                    <p:set>
                                      <p:cBhvr>
                                        <p:cTn id="62" dur="1" fill="hold">
                                          <p:stCondLst>
                                            <p:cond delay="0"/>
                                          </p:stCondLst>
                                        </p:cTn>
                                        <p:tgtEl>
                                          <p:spTgt spid="17"/>
                                        </p:tgtEl>
                                        <p:attrNameLst>
                                          <p:attrName>style.visibility</p:attrName>
                                        </p:attrNameLst>
                                      </p:cBhvr>
                                      <p:to>
                                        <p:strVal val="visible"/>
                                      </p:to>
                                    </p:set>
                                    <p:anim calcmode="lin" valueType="num">
                                      <p:cBhvr>
                                        <p:cTn id="63" dur="500" fill="hold"/>
                                        <p:tgtEl>
                                          <p:spTgt spid="17"/>
                                        </p:tgtEl>
                                        <p:attrNameLst>
                                          <p:attrName>ppt_w</p:attrName>
                                        </p:attrNameLst>
                                      </p:cBhvr>
                                      <p:tavLst>
                                        <p:tav tm="0">
                                          <p:val>
                                            <p:fltVal val="0"/>
                                          </p:val>
                                        </p:tav>
                                        <p:tav tm="100000">
                                          <p:val>
                                            <p:strVal val="#ppt_w"/>
                                          </p:val>
                                        </p:tav>
                                      </p:tavLst>
                                    </p:anim>
                                    <p:anim calcmode="lin" valueType="num">
                                      <p:cBhvr>
                                        <p:cTn id="64" dur="500" fill="hold"/>
                                        <p:tgtEl>
                                          <p:spTgt spid="17"/>
                                        </p:tgtEl>
                                        <p:attrNameLst>
                                          <p:attrName>ppt_h</p:attrName>
                                        </p:attrNameLst>
                                      </p:cBhvr>
                                      <p:tavLst>
                                        <p:tav tm="0">
                                          <p:val>
                                            <p:fltVal val="0"/>
                                          </p:val>
                                        </p:tav>
                                        <p:tav tm="100000">
                                          <p:val>
                                            <p:strVal val="#ppt_h"/>
                                          </p:val>
                                        </p:tav>
                                      </p:tavLst>
                                    </p:anim>
                                    <p:animEffect transition="in" filter="fade">
                                      <p:cBhvr>
                                        <p:cTn id="65" dur="500"/>
                                        <p:tgtEl>
                                          <p:spTgt spid="17"/>
                                        </p:tgtEl>
                                      </p:cBhvr>
                                    </p:animEffect>
                                  </p:childTnLst>
                                </p:cTn>
                              </p:par>
                              <p:par>
                                <p:cTn id="66" presetID="53" presetClass="entr" presetSubtype="16" fill="hold" grpId="0" nodeType="withEffect">
                                  <p:stCondLst>
                                    <p:cond delay="200"/>
                                  </p:stCondLst>
                                  <p:childTnLst>
                                    <p:set>
                                      <p:cBhvr>
                                        <p:cTn id="67" dur="1" fill="hold">
                                          <p:stCondLst>
                                            <p:cond delay="0"/>
                                          </p:stCondLst>
                                        </p:cTn>
                                        <p:tgtEl>
                                          <p:spTgt spid="15"/>
                                        </p:tgtEl>
                                        <p:attrNameLst>
                                          <p:attrName>style.visibility</p:attrName>
                                        </p:attrNameLst>
                                      </p:cBhvr>
                                      <p:to>
                                        <p:strVal val="visible"/>
                                      </p:to>
                                    </p:set>
                                    <p:anim calcmode="lin" valueType="num">
                                      <p:cBhvr>
                                        <p:cTn id="68" dur="500" fill="hold"/>
                                        <p:tgtEl>
                                          <p:spTgt spid="15"/>
                                        </p:tgtEl>
                                        <p:attrNameLst>
                                          <p:attrName>ppt_w</p:attrName>
                                        </p:attrNameLst>
                                      </p:cBhvr>
                                      <p:tavLst>
                                        <p:tav tm="0">
                                          <p:val>
                                            <p:fltVal val="0"/>
                                          </p:val>
                                        </p:tav>
                                        <p:tav tm="100000">
                                          <p:val>
                                            <p:strVal val="#ppt_w"/>
                                          </p:val>
                                        </p:tav>
                                      </p:tavLst>
                                    </p:anim>
                                    <p:anim calcmode="lin" valueType="num">
                                      <p:cBhvr>
                                        <p:cTn id="69" dur="500" fill="hold"/>
                                        <p:tgtEl>
                                          <p:spTgt spid="15"/>
                                        </p:tgtEl>
                                        <p:attrNameLst>
                                          <p:attrName>ppt_h</p:attrName>
                                        </p:attrNameLst>
                                      </p:cBhvr>
                                      <p:tavLst>
                                        <p:tav tm="0">
                                          <p:val>
                                            <p:fltVal val="0"/>
                                          </p:val>
                                        </p:tav>
                                        <p:tav tm="100000">
                                          <p:val>
                                            <p:strVal val="#ppt_h"/>
                                          </p:val>
                                        </p:tav>
                                      </p:tavLst>
                                    </p:anim>
                                    <p:animEffect transition="in" filter="fade">
                                      <p:cBhvr>
                                        <p:cTn id="7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8" grpId="0" animBg="1"/>
      <p:bldP spid="8" grpId="1" animBg="1"/>
      <p:bldP spid="5" grpId="0" animBg="1"/>
      <p:bldP spid="5" grpId="1" animBg="1"/>
      <p:bldP spid="7" grpId="0" animBg="1"/>
      <p:bldP spid="7" grpId="1" animBg="1"/>
      <p:bldP spid="11" grpId="0"/>
      <p:bldP spid="15" grpId="0"/>
      <p:bldP spid="16" grpId="0"/>
      <p:bldP spid="17" grpId="0"/>
    </p:bldLst>
  </p:timing>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B8616C09-A123-C791-F379-2664F1B7908D}"/>
              </a:ext>
            </a:extLst>
          </p:cNvPr>
          <p:cNvSpPr/>
          <p:nvPr/>
        </p:nvSpPr>
        <p:spPr>
          <a:xfrm>
            <a:off x="205946" y="197708"/>
            <a:ext cx="11780108" cy="6462584"/>
          </a:xfrm>
          <a:prstGeom prst="rect">
            <a:avLst/>
          </a:prstGeom>
          <a:solidFill>
            <a:srgbClr val="C4B2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srgbClr val="70AD47">
                  <a:lumMod val="75000"/>
                </a:srgbClr>
              </a:solidFill>
              <a:effectLst/>
              <a:uLnTx/>
              <a:uFillTx/>
              <a:latin typeface="Montserrat"/>
              <a:ea typeface="+mn-ea"/>
              <a:cs typeface="+mn-cs"/>
            </a:endParaRPr>
          </a:p>
        </p:txBody>
      </p:sp>
      <p:sp>
        <p:nvSpPr>
          <p:cNvPr id="55" name="!!golvendevormlinks1">
            <a:extLst>
              <a:ext uri="{FF2B5EF4-FFF2-40B4-BE49-F238E27FC236}">
                <a16:creationId xmlns:a16="http://schemas.microsoft.com/office/drawing/2014/main" id="{34030D2A-EAE3-3EB9-2F3D-3DD7698B9C65}"/>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0D7F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56" name="!!golvendevormlinks2">
            <a:extLst>
              <a:ext uri="{FF2B5EF4-FFF2-40B4-BE49-F238E27FC236}">
                <a16:creationId xmlns:a16="http://schemas.microsoft.com/office/drawing/2014/main" id="{26C5E6AD-8366-2797-9DC1-8D99897EE34C}"/>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tekst_waarom">
            <a:extLst>
              <a:ext uri="{FF2B5EF4-FFF2-40B4-BE49-F238E27FC236}">
                <a16:creationId xmlns:a16="http://schemas.microsoft.com/office/drawing/2014/main" id="{9F1201C3-ED11-D542-DF71-F99D430BB068}"/>
              </a:ext>
            </a:extLst>
          </p:cNvPr>
          <p:cNvSpPr/>
          <p:nvPr/>
        </p:nvSpPr>
        <p:spPr>
          <a:xfrm>
            <a:off x="7977977" y="3948474"/>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4A269A"/>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4A269A"/>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4A269A"/>
                </a:solidFill>
                <a:effectLst/>
                <a:uLnTx/>
                <a:uFillTx/>
                <a:latin typeface="Montserrat ExtraBold" panose="00000900000000000000" pitchFamily="2" charset="0"/>
                <a:ea typeface="+mn-ea"/>
                <a:cs typeface="+mn-cs"/>
              </a:rPr>
              <a:t>?</a:t>
            </a:r>
          </a:p>
        </p:txBody>
      </p:sp>
      <p:sp>
        <p:nvSpPr>
          <p:cNvPr id="48" name="!!waaromtekst">
            <a:extLst>
              <a:ext uri="{FF2B5EF4-FFF2-40B4-BE49-F238E27FC236}">
                <a16:creationId xmlns:a16="http://schemas.microsoft.com/office/drawing/2014/main" id="{47D8EA84-55C3-71FA-CA3B-7A87806402B4}"/>
              </a:ext>
            </a:extLst>
          </p:cNvPr>
          <p:cNvSpPr/>
          <p:nvPr/>
        </p:nvSpPr>
        <p:spPr>
          <a:xfrm>
            <a:off x="7994477" y="4458257"/>
            <a:ext cx="3775275"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4A269A"/>
                </a:solidFill>
                <a:effectLst/>
                <a:uLnTx/>
                <a:uFillTx/>
                <a:latin typeface="Montserrat"/>
                <a:ea typeface="+mn-ea"/>
                <a:cs typeface="+mn-cs"/>
              </a:rPr>
              <a:t>“Het is niet alleen een unieke kans om mij in mijn vrije tijd te ontmoeten, het is vooral een plaats waar iedereen zichzelf kan zijn in een droomwereld van elfen en tovenaars.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1" u="none" strike="noStrike" kern="1200" cap="none" spc="0" normalizeH="0" baseline="0" noProof="0" dirty="0">
              <a:ln>
                <a:noFill/>
              </a:ln>
              <a:solidFill>
                <a:srgbClr val="4A269A"/>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4A269A"/>
                </a:solidFill>
                <a:effectLst/>
                <a:uLnTx/>
                <a:uFillTx/>
                <a:latin typeface="Montserrat"/>
                <a:ea typeface="+mn-ea"/>
                <a:cs typeface="+mn-cs"/>
              </a:rPr>
              <a:t>Be </a:t>
            </a:r>
            <a:r>
              <a:rPr kumimoji="0" lang="nl-BE" sz="1400" b="0" i="1" u="none" strike="noStrike" kern="1200" cap="none" spc="0" normalizeH="0" baseline="0" noProof="0" dirty="0" err="1">
                <a:ln>
                  <a:noFill/>
                </a:ln>
                <a:solidFill>
                  <a:srgbClr val="4A269A"/>
                </a:solidFill>
                <a:effectLst/>
                <a:uLnTx/>
                <a:uFillTx/>
                <a:latin typeface="Montserrat"/>
                <a:ea typeface="+mn-ea"/>
                <a:cs typeface="+mn-cs"/>
              </a:rPr>
              <a:t>yourself</a:t>
            </a:r>
            <a:r>
              <a:rPr kumimoji="0" lang="nl-BE" sz="1400" b="0" i="1" u="none" strike="noStrike" kern="1200" cap="none" spc="0" normalizeH="0" baseline="0" noProof="0" dirty="0">
                <a:ln>
                  <a:noFill/>
                </a:ln>
                <a:solidFill>
                  <a:srgbClr val="4A269A"/>
                </a:solidFill>
                <a:effectLst/>
                <a:uLnTx/>
                <a:uFillTx/>
                <a:latin typeface="Montserrat"/>
                <a:ea typeface="+mn-ea"/>
                <a:cs typeface="+mn-cs"/>
              </a:rPr>
              <a:t>… </a:t>
            </a:r>
            <a:r>
              <a:rPr kumimoji="0" lang="nl-BE" sz="1400" b="0" i="1" u="none" strike="noStrike" kern="1200" cap="none" spc="0" normalizeH="0" baseline="0" noProof="0" dirty="0" err="1">
                <a:ln>
                  <a:noFill/>
                </a:ln>
                <a:solidFill>
                  <a:srgbClr val="4A269A"/>
                </a:solidFill>
                <a:effectLst/>
                <a:uLnTx/>
                <a:uFillTx/>
                <a:latin typeface="Montserrat"/>
                <a:ea typeface="+mn-ea"/>
                <a:cs typeface="+mn-cs"/>
              </a:rPr>
              <a:t>always</a:t>
            </a:r>
            <a:r>
              <a:rPr kumimoji="0" lang="nl-BE" sz="1400" b="0" i="1" u="none" strike="noStrike" kern="1200" cap="none" spc="0" normalizeH="0" baseline="0" noProof="0" dirty="0">
                <a:ln>
                  <a:noFill/>
                </a:ln>
                <a:solidFill>
                  <a:srgbClr val="4A269A"/>
                </a:solidFill>
                <a:effectLst/>
                <a:uLnTx/>
                <a:uFillTx/>
                <a:latin typeface="Montserrat"/>
                <a:ea typeface="+mn-ea"/>
                <a:cs typeface="+mn-cs"/>
              </a:rPr>
              <a:t>.”</a:t>
            </a:r>
          </a:p>
        </p:txBody>
      </p:sp>
      <p:sp>
        <p:nvSpPr>
          <p:cNvPr id="49" name="!!cirkelelftopia">
            <a:extLst>
              <a:ext uri="{FF2B5EF4-FFF2-40B4-BE49-F238E27FC236}">
                <a16:creationId xmlns:a16="http://schemas.microsoft.com/office/drawing/2014/main" id="{076E83E9-3AE2-397D-E2B6-D282E23D3BA6}"/>
              </a:ext>
            </a:extLst>
          </p:cNvPr>
          <p:cNvSpPr/>
          <p:nvPr/>
        </p:nvSpPr>
        <p:spPr>
          <a:xfrm>
            <a:off x="-99379" y="-388362"/>
            <a:ext cx="4871002" cy="5086572"/>
          </a:xfrm>
          <a:custGeom>
            <a:avLst/>
            <a:gdLst>
              <a:gd name="connsiteX0" fmla="*/ 388558 w 4871002"/>
              <a:gd name="connsiteY0" fmla="*/ 3907153 h 5086572"/>
              <a:gd name="connsiteX1" fmla="*/ 3455539 w 4871002"/>
              <a:gd name="connsiteY1" fmla="*/ 4914700 h 5086572"/>
              <a:gd name="connsiteX2" fmla="*/ 4742799 w 4871002"/>
              <a:gd name="connsiteY2" fmla="*/ 2042959 h 5086572"/>
              <a:gd name="connsiteX3" fmla="*/ 3186279 w 4871002"/>
              <a:gd name="connsiteY3" fmla="*/ 432973 h 5086572"/>
              <a:gd name="connsiteX4" fmla="*/ 1736046 w 4871002"/>
              <a:gd name="connsiteY4" fmla="*/ 2328 h 5086572"/>
              <a:gd name="connsiteX5" fmla="*/ 838509 w 4871002"/>
              <a:gd name="connsiteY5" fmla="*/ 390025 h 5086572"/>
              <a:gd name="connsiteX6" fmla="*/ 370844 w 4871002"/>
              <a:gd name="connsiteY6" fmla="*/ 890316 h 5086572"/>
              <a:gd name="connsiteX7" fmla="*/ 20095 w 4871002"/>
              <a:gd name="connsiteY7" fmla="*/ 2799779 h 5086572"/>
              <a:gd name="connsiteX8" fmla="*/ 388558 w 4871002"/>
              <a:gd name="connsiteY8" fmla="*/ 3908313 h 5086572"/>
              <a:gd name="connsiteX9" fmla="*/ 388558 w 4871002"/>
              <a:gd name="connsiteY9" fmla="*/ 3907153 h 5086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1002" h="5086572" fill="none" extrusionOk="0">
                <a:moveTo>
                  <a:pt x="388558" y="3907153"/>
                </a:moveTo>
                <a:cubicBezTo>
                  <a:pt x="883866" y="4757600"/>
                  <a:pt x="2268090" y="5367291"/>
                  <a:pt x="3455539" y="4914700"/>
                </a:cubicBezTo>
                <a:cubicBezTo>
                  <a:pt x="4518864" y="4467081"/>
                  <a:pt x="5158777" y="3219078"/>
                  <a:pt x="4742799" y="2042959"/>
                </a:cubicBezTo>
                <a:cubicBezTo>
                  <a:pt x="4508518" y="1305394"/>
                  <a:pt x="3868331" y="693221"/>
                  <a:pt x="3186279" y="432973"/>
                </a:cubicBezTo>
                <a:cubicBezTo>
                  <a:pt x="2731415" y="186451"/>
                  <a:pt x="2229106" y="-17591"/>
                  <a:pt x="1736046" y="2328"/>
                </a:cubicBezTo>
                <a:cubicBezTo>
                  <a:pt x="1376560" y="72980"/>
                  <a:pt x="1047323" y="137947"/>
                  <a:pt x="838509" y="390025"/>
                </a:cubicBezTo>
                <a:cubicBezTo>
                  <a:pt x="652003" y="522244"/>
                  <a:pt x="524464" y="675637"/>
                  <a:pt x="370844" y="890316"/>
                </a:cubicBezTo>
                <a:cubicBezTo>
                  <a:pt x="66034" y="1448568"/>
                  <a:pt x="-85884" y="2289738"/>
                  <a:pt x="20095" y="2799779"/>
                </a:cubicBezTo>
                <a:cubicBezTo>
                  <a:pt x="6138" y="3159190"/>
                  <a:pt x="175130" y="3571566"/>
                  <a:pt x="388558" y="3908313"/>
                </a:cubicBezTo>
                <a:cubicBezTo>
                  <a:pt x="388547" y="3907739"/>
                  <a:pt x="388554" y="3907357"/>
                  <a:pt x="388558" y="3907153"/>
                </a:cubicBezTo>
                <a:close/>
              </a:path>
              <a:path w="4871002" h="5086572" stroke="0" extrusionOk="0">
                <a:moveTo>
                  <a:pt x="388558" y="3907153"/>
                </a:moveTo>
                <a:cubicBezTo>
                  <a:pt x="988447" y="4946000"/>
                  <a:pt x="2312769" y="5571320"/>
                  <a:pt x="3455539" y="4914700"/>
                </a:cubicBezTo>
                <a:cubicBezTo>
                  <a:pt x="4591139" y="4541128"/>
                  <a:pt x="5191783" y="3068252"/>
                  <a:pt x="4742799" y="2042959"/>
                </a:cubicBezTo>
                <a:cubicBezTo>
                  <a:pt x="4494970" y="1355712"/>
                  <a:pt x="3849011" y="893123"/>
                  <a:pt x="3186279" y="432973"/>
                </a:cubicBezTo>
                <a:cubicBezTo>
                  <a:pt x="2814816" y="173368"/>
                  <a:pt x="2227511" y="-18130"/>
                  <a:pt x="1736046" y="2328"/>
                </a:cubicBezTo>
                <a:cubicBezTo>
                  <a:pt x="1393260" y="-7549"/>
                  <a:pt x="1116325" y="119044"/>
                  <a:pt x="838509" y="390025"/>
                </a:cubicBezTo>
                <a:cubicBezTo>
                  <a:pt x="684500" y="502597"/>
                  <a:pt x="472096" y="685139"/>
                  <a:pt x="370844" y="890316"/>
                </a:cubicBezTo>
                <a:cubicBezTo>
                  <a:pt x="65122" y="1320109"/>
                  <a:pt x="-101846" y="2220374"/>
                  <a:pt x="20095" y="2799779"/>
                </a:cubicBezTo>
                <a:cubicBezTo>
                  <a:pt x="51414" y="3189906"/>
                  <a:pt x="186142" y="3606020"/>
                  <a:pt x="388558" y="3908313"/>
                </a:cubicBezTo>
                <a:cubicBezTo>
                  <a:pt x="388592" y="3907921"/>
                  <a:pt x="388529" y="3907578"/>
                  <a:pt x="388558" y="390715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fotoelftopia">
            <a:extLst>
              <a:ext uri="{FF2B5EF4-FFF2-40B4-BE49-F238E27FC236}">
                <a16:creationId xmlns:a16="http://schemas.microsoft.com/office/drawing/2014/main" id="{4F511198-A886-4263-768B-92719EDF909E}"/>
              </a:ext>
            </a:extLst>
          </p:cNvPr>
          <p:cNvSpPr/>
          <p:nvPr/>
        </p:nvSpPr>
        <p:spPr>
          <a:xfrm>
            <a:off x="-5740" y="-317737"/>
            <a:ext cx="4654738" cy="4945322"/>
          </a:xfrm>
          <a:custGeom>
            <a:avLst/>
            <a:gdLst>
              <a:gd name="connsiteX0" fmla="*/ 371307 w 4654738"/>
              <a:gd name="connsiteY0" fmla="*/ 3798655 h 4945322"/>
              <a:gd name="connsiteX1" fmla="*/ 3302119 w 4654738"/>
              <a:gd name="connsiteY1" fmla="*/ 4778223 h 4945322"/>
              <a:gd name="connsiteX2" fmla="*/ 4532227 w 4654738"/>
              <a:gd name="connsiteY2" fmla="*/ 1986228 h 4945322"/>
              <a:gd name="connsiteX3" fmla="*/ 3044813 w 4654738"/>
              <a:gd name="connsiteY3" fmla="*/ 420949 h 4945322"/>
              <a:gd name="connsiteX4" fmla="*/ 1658969 w 4654738"/>
              <a:gd name="connsiteY4" fmla="*/ 2263 h 4945322"/>
              <a:gd name="connsiteX5" fmla="*/ 801280 w 4654738"/>
              <a:gd name="connsiteY5" fmla="*/ 379194 h 4945322"/>
              <a:gd name="connsiteX6" fmla="*/ 354380 w 4654738"/>
              <a:gd name="connsiteY6" fmla="*/ 865593 h 4945322"/>
              <a:gd name="connsiteX7" fmla="*/ 19203 w 4654738"/>
              <a:gd name="connsiteY7" fmla="*/ 2722031 h 4945322"/>
              <a:gd name="connsiteX8" fmla="*/ 371307 w 4654738"/>
              <a:gd name="connsiteY8" fmla="*/ 3799782 h 4945322"/>
              <a:gd name="connsiteX9" fmla="*/ 371307 w 4654738"/>
              <a:gd name="connsiteY9" fmla="*/ 3798655 h 494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54738" h="4945322" fill="none" extrusionOk="0">
                <a:moveTo>
                  <a:pt x="371307" y="3798655"/>
                </a:moveTo>
                <a:cubicBezTo>
                  <a:pt x="871469" y="4661078"/>
                  <a:pt x="2151002" y="5218556"/>
                  <a:pt x="3302119" y="4778223"/>
                </a:cubicBezTo>
                <a:cubicBezTo>
                  <a:pt x="4138664" y="4369862"/>
                  <a:pt x="4926485" y="3066803"/>
                  <a:pt x="4532227" y="1986228"/>
                </a:cubicBezTo>
                <a:cubicBezTo>
                  <a:pt x="4318388" y="1260855"/>
                  <a:pt x="3689543" y="724399"/>
                  <a:pt x="3044813" y="420949"/>
                </a:cubicBezTo>
                <a:cubicBezTo>
                  <a:pt x="2563369" y="199380"/>
                  <a:pt x="2106555" y="-8476"/>
                  <a:pt x="1658969" y="2263"/>
                </a:cubicBezTo>
                <a:cubicBezTo>
                  <a:pt x="1332277" y="28817"/>
                  <a:pt x="1021101" y="147311"/>
                  <a:pt x="801280" y="379194"/>
                </a:cubicBezTo>
                <a:cubicBezTo>
                  <a:pt x="629181" y="513604"/>
                  <a:pt x="469478" y="675641"/>
                  <a:pt x="354380" y="865593"/>
                </a:cubicBezTo>
                <a:cubicBezTo>
                  <a:pt x="69643" y="1413735"/>
                  <a:pt x="-86085" y="2234805"/>
                  <a:pt x="19203" y="2722031"/>
                </a:cubicBezTo>
                <a:cubicBezTo>
                  <a:pt x="40331" y="3090651"/>
                  <a:pt x="109190" y="3471325"/>
                  <a:pt x="371307" y="3799782"/>
                </a:cubicBezTo>
                <a:cubicBezTo>
                  <a:pt x="371244" y="3799241"/>
                  <a:pt x="371216" y="3799026"/>
                  <a:pt x="371307" y="3798655"/>
                </a:cubicBezTo>
                <a:close/>
              </a:path>
              <a:path w="4654738" h="4945322" stroke="0" extrusionOk="0">
                <a:moveTo>
                  <a:pt x="371307" y="3798655"/>
                </a:moveTo>
                <a:cubicBezTo>
                  <a:pt x="930542" y="4905867"/>
                  <a:pt x="2213376" y="5401836"/>
                  <a:pt x="3302119" y="4778223"/>
                </a:cubicBezTo>
                <a:cubicBezTo>
                  <a:pt x="4446982" y="4498906"/>
                  <a:pt x="5036915" y="2871465"/>
                  <a:pt x="4532227" y="1986228"/>
                </a:cubicBezTo>
                <a:cubicBezTo>
                  <a:pt x="4352435" y="1370053"/>
                  <a:pt x="3676441" y="930732"/>
                  <a:pt x="3044813" y="420949"/>
                </a:cubicBezTo>
                <a:cubicBezTo>
                  <a:pt x="2633056" y="175648"/>
                  <a:pt x="2071001" y="342"/>
                  <a:pt x="1658969" y="2263"/>
                </a:cubicBezTo>
                <a:cubicBezTo>
                  <a:pt x="1324863" y="-42381"/>
                  <a:pt x="1064817" y="118582"/>
                  <a:pt x="801280" y="379194"/>
                </a:cubicBezTo>
                <a:cubicBezTo>
                  <a:pt x="652192" y="499628"/>
                  <a:pt x="445505" y="661466"/>
                  <a:pt x="354380" y="865593"/>
                </a:cubicBezTo>
                <a:cubicBezTo>
                  <a:pt x="53355" y="1337087"/>
                  <a:pt x="-114944" y="2168730"/>
                  <a:pt x="19203" y="2722031"/>
                </a:cubicBezTo>
                <a:cubicBezTo>
                  <a:pt x="3215" y="3101766"/>
                  <a:pt x="182748" y="3544616"/>
                  <a:pt x="371307" y="3799782"/>
                </a:cubicBezTo>
                <a:cubicBezTo>
                  <a:pt x="371353" y="3799430"/>
                  <a:pt x="371250" y="3798978"/>
                  <a:pt x="371307" y="3798655"/>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foto2_elemnt">
            <a:extLst>
              <a:ext uri="{FF2B5EF4-FFF2-40B4-BE49-F238E27FC236}">
                <a16:creationId xmlns:a16="http://schemas.microsoft.com/office/drawing/2014/main" id="{05FBD660-02EC-5EA2-3353-7CB7E297A171}"/>
              </a:ext>
            </a:extLst>
          </p:cNvPr>
          <p:cNvSpPr/>
          <p:nvPr/>
        </p:nvSpPr>
        <p:spPr>
          <a:xfrm>
            <a:off x="3577097" y="644023"/>
            <a:ext cx="2722308" cy="2832150"/>
          </a:xfrm>
          <a:custGeom>
            <a:avLst/>
            <a:gdLst>
              <a:gd name="connsiteX0" fmla="*/ 1341796 w 2722308"/>
              <a:gd name="connsiteY0" fmla="*/ 5132 h 2832150"/>
              <a:gd name="connsiteX1" fmla="*/ 139942 w 2722308"/>
              <a:gd name="connsiteY1" fmla="*/ 929558 h 2832150"/>
              <a:gd name="connsiteX2" fmla="*/ 20287 w 2722308"/>
              <a:gd name="connsiteY2" fmla="*/ 1789332 h 2832150"/>
              <a:gd name="connsiteX3" fmla="*/ 1045554 w 2722308"/>
              <a:gd name="connsiteY3" fmla="*/ 2808807 h 2832150"/>
              <a:gd name="connsiteX4" fmla="*/ 2408553 w 2722308"/>
              <a:gd name="connsiteY4" fmla="*/ 2286284 h 2832150"/>
              <a:gd name="connsiteX5" fmla="*/ 2687909 w 2722308"/>
              <a:gd name="connsiteY5" fmla="*/ 1676432 h 2832150"/>
              <a:gd name="connsiteX6" fmla="*/ 2683567 w 2722308"/>
              <a:gd name="connsiteY6" fmla="*/ 998553 h 2832150"/>
              <a:gd name="connsiteX7" fmla="*/ 2452460 w 2722308"/>
              <a:gd name="connsiteY7" fmla="*/ 555156 h 2832150"/>
              <a:gd name="connsiteX8" fmla="*/ 2010992 w 2722308"/>
              <a:gd name="connsiteY8" fmla="*/ 143603 h 2832150"/>
              <a:gd name="connsiteX9" fmla="*/ 1418992 w 2722308"/>
              <a:gd name="connsiteY9" fmla="*/ 307 h 2832150"/>
              <a:gd name="connsiteX10" fmla="*/ 1341796 w 2722308"/>
              <a:gd name="connsiteY10" fmla="*/ 5132 h 283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2308" h="2832150" fill="none" extrusionOk="0">
                <a:moveTo>
                  <a:pt x="1341796" y="5132"/>
                </a:moveTo>
                <a:cubicBezTo>
                  <a:pt x="800861" y="39840"/>
                  <a:pt x="373753" y="408148"/>
                  <a:pt x="139942" y="929558"/>
                </a:cubicBezTo>
                <a:cubicBezTo>
                  <a:pt x="41270" y="1161240"/>
                  <a:pt x="-17144" y="1447367"/>
                  <a:pt x="20287" y="1789332"/>
                </a:cubicBezTo>
                <a:cubicBezTo>
                  <a:pt x="110115" y="2284918"/>
                  <a:pt x="615081" y="2777265"/>
                  <a:pt x="1045554" y="2808807"/>
                </a:cubicBezTo>
                <a:cubicBezTo>
                  <a:pt x="1478384" y="2877650"/>
                  <a:pt x="2073026" y="2708464"/>
                  <a:pt x="2408553" y="2286284"/>
                </a:cubicBezTo>
                <a:cubicBezTo>
                  <a:pt x="2548429" y="2145323"/>
                  <a:pt x="2600463" y="1901115"/>
                  <a:pt x="2687909" y="1676432"/>
                </a:cubicBezTo>
                <a:cubicBezTo>
                  <a:pt x="2731682" y="1449674"/>
                  <a:pt x="2740247" y="1239811"/>
                  <a:pt x="2683567" y="998553"/>
                </a:cubicBezTo>
                <a:cubicBezTo>
                  <a:pt x="2614941" y="835682"/>
                  <a:pt x="2526367" y="702194"/>
                  <a:pt x="2452460" y="555156"/>
                </a:cubicBezTo>
                <a:cubicBezTo>
                  <a:pt x="2366576" y="368138"/>
                  <a:pt x="2185459" y="204829"/>
                  <a:pt x="2010992" y="143603"/>
                </a:cubicBezTo>
                <a:cubicBezTo>
                  <a:pt x="1795312" y="38232"/>
                  <a:pt x="1621481" y="22650"/>
                  <a:pt x="1418992" y="307"/>
                </a:cubicBezTo>
                <a:cubicBezTo>
                  <a:pt x="1392347" y="1526"/>
                  <a:pt x="1369180" y="3146"/>
                  <a:pt x="1341796" y="5132"/>
                </a:cubicBezTo>
                <a:close/>
              </a:path>
              <a:path w="2722308" h="2832150" stroke="0" extrusionOk="0">
                <a:moveTo>
                  <a:pt x="1341796" y="5132"/>
                </a:moveTo>
                <a:cubicBezTo>
                  <a:pt x="781721" y="50757"/>
                  <a:pt x="325157" y="423898"/>
                  <a:pt x="139942" y="929558"/>
                </a:cubicBezTo>
                <a:cubicBezTo>
                  <a:pt x="-3741" y="1215547"/>
                  <a:pt x="2742" y="1528897"/>
                  <a:pt x="20287" y="1789332"/>
                </a:cubicBezTo>
                <a:cubicBezTo>
                  <a:pt x="191172" y="2235586"/>
                  <a:pt x="549838" y="2708919"/>
                  <a:pt x="1045554" y="2808807"/>
                </a:cubicBezTo>
                <a:cubicBezTo>
                  <a:pt x="1619791" y="2841605"/>
                  <a:pt x="2036485" y="2612833"/>
                  <a:pt x="2408553" y="2286284"/>
                </a:cubicBezTo>
                <a:cubicBezTo>
                  <a:pt x="2568410" y="2103782"/>
                  <a:pt x="2660078" y="1911133"/>
                  <a:pt x="2687909" y="1676432"/>
                </a:cubicBezTo>
                <a:cubicBezTo>
                  <a:pt x="2707992" y="1450263"/>
                  <a:pt x="2753127" y="1198387"/>
                  <a:pt x="2683567" y="998553"/>
                </a:cubicBezTo>
                <a:cubicBezTo>
                  <a:pt x="2629939" y="820290"/>
                  <a:pt x="2520884" y="721977"/>
                  <a:pt x="2452460" y="555156"/>
                </a:cubicBezTo>
                <a:cubicBezTo>
                  <a:pt x="2352353" y="372684"/>
                  <a:pt x="2204595" y="247211"/>
                  <a:pt x="2010992" y="143603"/>
                </a:cubicBezTo>
                <a:cubicBezTo>
                  <a:pt x="1832135" y="46009"/>
                  <a:pt x="1607753" y="22371"/>
                  <a:pt x="1418992" y="307"/>
                </a:cubicBezTo>
                <a:cubicBezTo>
                  <a:pt x="1392034" y="826"/>
                  <a:pt x="1366510" y="531"/>
                  <a:pt x="1341796" y="513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2" name="!!foto2">
            <a:extLst>
              <a:ext uri="{FF2B5EF4-FFF2-40B4-BE49-F238E27FC236}">
                <a16:creationId xmlns:a16="http://schemas.microsoft.com/office/drawing/2014/main" id="{555FB574-5A07-2BC9-4CED-5CE41A1EB927}"/>
              </a:ext>
            </a:extLst>
          </p:cNvPr>
          <p:cNvSpPr/>
          <p:nvPr/>
        </p:nvSpPr>
        <p:spPr>
          <a:xfrm>
            <a:off x="3650278" y="720159"/>
            <a:ext cx="2575946" cy="2679878"/>
          </a:xfrm>
          <a:custGeom>
            <a:avLst/>
            <a:gdLst>
              <a:gd name="connsiteX0" fmla="*/ 1269655 w 2575946"/>
              <a:gd name="connsiteY0" fmla="*/ 4856 h 2679878"/>
              <a:gd name="connsiteX1" fmla="*/ 132418 w 2575946"/>
              <a:gd name="connsiteY1" fmla="*/ 879580 h 2679878"/>
              <a:gd name="connsiteX2" fmla="*/ 19196 w 2575946"/>
              <a:gd name="connsiteY2" fmla="*/ 1693127 h 2679878"/>
              <a:gd name="connsiteX3" fmla="*/ 989341 w 2575946"/>
              <a:gd name="connsiteY3" fmla="*/ 2657790 h 2679878"/>
              <a:gd name="connsiteX4" fmla="*/ 2279060 w 2575946"/>
              <a:gd name="connsiteY4" fmla="*/ 2163361 h 2679878"/>
              <a:gd name="connsiteX5" fmla="*/ 2543397 w 2575946"/>
              <a:gd name="connsiteY5" fmla="*/ 1586298 h 2679878"/>
              <a:gd name="connsiteX6" fmla="*/ 2539288 w 2575946"/>
              <a:gd name="connsiteY6" fmla="*/ 944865 h 2679878"/>
              <a:gd name="connsiteX7" fmla="*/ 2320606 w 2575946"/>
              <a:gd name="connsiteY7" fmla="*/ 525308 h 2679878"/>
              <a:gd name="connsiteX8" fmla="*/ 1902873 w 2575946"/>
              <a:gd name="connsiteY8" fmla="*/ 135882 h 2679878"/>
              <a:gd name="connsiteX9" fmla="*/ 1342701 w 2575946"/>
              <a:gd name="connsiteY9" fmla="*/ 290 h 2679878"/>
              <a:gd name="connsiteX10" fmla="*/ 1269655 w 2575946"/>
              <a:gd name="connsiteY10" fmla="*/ 4856 h 267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5946" h="2679878" fill="none" extrusionOk="0">
                <a:moveTo>
                  <a:pt x="1269655" y="4856"/>
                </a:moveTo>
                <a:cubicBezTo>
                  <a:pt x="732226" y="6761"/>
                  <a:pt x="375302" y="342644"/>
                  <a:pt x="132418" y="879580"/>
                </a:cubicBezTo>
                <a:cubicBezTo>
                  <a:pt x="21514" y="1130093"/>
                  <a:pt x="-17378" y="1373587"/>
                  <a:pt x="19196" y="1693127"/>
                </a:cubicBezTo>
                <a:cubicBezTo>
                  <a:pt x="85677" y="2097423"/>
                  <a:pt x="574958" y="2621463"/>
                  <a:pt x="989341" y="2657790"/>
                </a:cubicBezTo>
                <a:cubicBezTo>
                  <a:pt x="1390177" y="2719300"/>
                  <a:pt x="1914215" y="2606402"/>
                  <a:pt x="2279060" y="2163361"/>
                </a:cubicBezTo>
                <a:cubicBezTo>
                  <a:pt x="2410868" y="2007922"/>
                  <a:pt x="2457859" y="1799185"/>
                  <a:pt x="2543397" y="1586298"/>
                </a:cubicBezTo>
                <a:cubicBezTo>
                  <a:pt x="2563618" y="1341375"/>
                  <a:pt x="2589769" y="1163040"/>
                  <a:pt x="2539288" y="944865"/>
                </a:cubicBezTo>
                <a:cubicBezTo>
                  <a:pt x="2487933" y="789603"/>
                  <a:pt x="2386794" y="665661"/>
                  <a:pt x="2320606" y="525308"/>
                </a:cubicBezTo>
                <a:cubicBezTo>
                  <a:pt x="2251084" y="341042"/>
                  <a:pt x="2067786" y="192619"/>
                  <a:pt x="1902873" y="135882"/>
                </a:cubicBezTo>
                <a:cubicBezTo>
                  <a:pt x="1694417" y="34999"/>
                  <a:pt x="1534115" y="23436"/>
                  <a:pt x="1342701" y="290"/>
                </a:cubicBezTo>
                <a:cubicBezTo>
                  <a:pt x="1316579" y="2582"/>
                  <a:pt x="1297363" y="3401"/>
                  <a:pt x="1269655" y="4856"/>
                </a:cubicBezTo>
                <a:close/>
              </a:path>
              <a:path w="2575946" h="2679878" stroke="0" extrusionOk="0">
                <a:moveTo>
                  <a:pt x="1269655" y="4856"/>
                </a:moveTo>
                <a:cubicBezTo>
                  <a:pt x="687449" y="39222"/>
                  <a:pt x="300427" y="395850"/>
                  <a:pt x="132418" y="879580"/>
                </a:cubicBezTo>
                <a:cubicBezTo>
                  <a:pt x="5027" y="1143994"/>
                  <a:pt x="-2710" y="1442370"/>
                  <a:pt x="19196" y="1693127"/>
                </a:cubicBezTo>
                <a:cubicBezTo>
                  <a:pt x="162896" y="2128522"/>
                  <a:pt x="571789" y="2549023"/>
                  <a:pt x="989341" y="2657790"/>
                </a:cubicBezTo>
                <a:cubicBezTo>
                  <a:pt x="1480350" y="2736529"/>
                  <a:pt x="1966323" y="2525332"/>
                  <a:pt x="2279060" y="2163361"/>
                </a:cubicBezTo>
                <a:cubicBezTo>
                  <a:pt x="2434275" y="1989826"/>
                  <a:pt x="2524801" y="1814328"/>
                  <a:pt x="2543397" y="1586298"/>
                </a:cubicBezTo>
                <a:cubicBezTo>
                  <a:pt x="2572340" y="1373683"/>
                  <a:pt x="2611468" y="1126517"/>
                  <a:pt x="2539288" y="944865"/>
                </a:cubicBezTo>
                <a:cubicBezTo>
                  <a:pt x="2485222" y="773534"/>
                  <a:pt x="2394271" y="670799"/>
                  <a:pt x="2320606" y="525308"/>
                </a:cubicBezTo>
                <a:cubicBezTo>
                  <a:pt x="2239461" y="329998"/>
                  <a:pt x="2099009" y="241322"/>
                  <a:pt x="1902873" y="135882"/>
                </a:cubicBezTo>
                <a:cubicBezTo>
                  <a:pt x="1752050" y="29479"/>
                  <a:pt x="1530738" y="5615"/>
                  <a:pt x="1342701" y="290"/>
                </a:cubicBezTo>
                <a:cubicBezTo>
                  <a:pt x="1315970" y="832"/>
                  <a:pt x="1292704" y="-359"/>
                  <a:pt x="1269655" y="4856"/>
                </a:cubicBezTo>
                <a:close/>
              </a:path>
            </a:pathLst>
          </a:custGeom>
          <a:blipFill>
            <a:blip r:embed="rId3"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3" name="!!foto1_element">
            <a:extLst>
              <a:ext uri="{FF2B5EF4-FFF2-40B4-BE49-F238E27FC236}">
                <a16:creationId xmlns:a16="http://schemas.microsoft.com/office/drawing/2014/main" id="{C1A7EAC5-BE9A-412C-8D7D-F9D30407E791}"/>
              </a:ext>
            </a:extLst>
          </p:cNvPr>
          <p:cNvSpPr/>
          <p:nvPr/>
        </p:nvSpPr>
        <p:spPr>
          <a:xfrm>
            <a:off x="2285566" y="3612042"/>
            <a:ext cx="2968826" cy="3154164"/>
          </a:xfrm>
          <a:custGeom>
            <a:avLst/>
            <a:gdLst>
              <a:gd name="connsiteX0" fmla="*/ 236822 w 2968826"/>
              <a:gd name="connsiteY0" fmla="*/ 2422811 h 3154164"/>
              <a:gd name="connsiteX1" fmla="*/ 2106116 w 2968826"/>
              <a:gd name="connsiteY1" fmla="*/ 3047587 h 3154164"/>
              <a:gd name="connsiteX2" fmla="*/ 2890687 w 2968826"/>
              <a:gd name="connsiteY2" fmla="*/ 1266831 h 3154164"/>
              <a:gd name="connsiteX3" fmla="*/ 1942004 w 2968826"/>
              <a:gd name="connsiteY3" fmla="*/ 268484 h 3154164"/>
              <a:gd name="connsiteX4" fmla="*/ 1058102 w 2968826"/>
              <a:gd name="connsiteY4" fmla="*/ 1443 h 3154164"/>
              <a:gd name="connsiteX5" fmla="*/ 511062 w 2968826"/>
              <a:gd name="connsiteY5" fmla="*/ 241853 h 3154164"/>
              <a:gd name="connsiteX6" fmla="*/ 226026 w 2968826"/>
              <a:gd name="connsiteY6" fmla="*/ 552082 h 3154164"/>
              <a:gd name="connsiteX7" fmla="*/ 12248 w 2968826"/>
              <a:gd name="connsiteY7" fmla="*/ 1736132 h 3154164"/>
              <a:gd name="connsiteX8" fmla="*/ 236822 w 2968826"/>
              <a:gd name="connsiteY8" fmla="*/ 2423530 h 3154164"/>
              <a:gd name="connsiteX9" fmla="*/ 236822 w 2968826"/>
              <a:gd name="connsiteY9" fmla="*/ 2422811 h 3154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8826" h="3154164" fill="none" extrusionOk="0">
                <a:moveTo>
                  <a:pt x="236822" y="2422811"/>
                </a:moveTo>
                <a:cubicBezTo>
                  <a:pt x="575578" y="2997361"/>
                  <a:pt x="1388232" y="3328089"/>
                  <a:pt x="2106116" y="3047587"/>
                </a:cubicBezTo>
                <a:cubicBezTo>
                  <a:pt x="2705441" y="2777287"/>
                  <a:pt x="3143278" y="1977342"/>
                  <a:pt x="2890687" y="1266831"/>
                </a:cubicBezTo>
                <a:cubicBezTo>
                  <a:pt x="2772843" y="787932"/>
                  <a:pt x="2358336" y="426796"/>
                  <a:pt x="1942004" y="268484"/>
                </a:cubicBezTo>
                <a:cubicBezTo>
                  <a:pt x="1618276" y="133639"/>
                  <a:pt x="1320331" y="3206"/>
                  <a:pt x="1058102" y="1443"/>
                </a:cubicBezTo>
                <a:cubicBezTo>
                  <a:pt x="843991" y="32459"/>
                  <a:pt x="646505" y="90942"/>
                  <a:pt x="511062" y="241853"/>
                </a:cubicBezTo>
                <a:cubicBezTo>
                  <a:pt x="395184" y="322099"/>
                  <a:pt x="311669" y="423829"/>
                  <a:pt x="226026" y="552082"/>
                </a:cubicBezTo>
                <a:cubicBezTo>
                  <a:pt x="75045" y="928292"/>
                  <a:pt x="-29901" y="1360833"/>
                  <a:pt x="12248" y="1736132"/>
                </a:cubicBezTo>
                <a:cubicBezTo>
                  <a:pt x="26325" y="1971567"/>
                  <a:pt x="70398" y="2214051"/>
                  <a:pt x="236822" y="2423530"/>
                </a:cubicBezTo>
                <a:cubicBezTo>
                  <a:pt x="236820" y="2423303"/>
                  <a:pt x="236829" y="2423134"/>
                  <a:pt x="236822" y="2422811"/>
                </a:cubicBezTo>
                <a:close/>
              </a:path>
              <a:path w="2968826" h="3154164" stroke="0" extrusionOk="0">
                <a:moveTo>
                  <a:pt x="236822" y="2422811"/>
                </a:moveTo>
                <a:cubicBezTo>
                  <a:pt x="603709" y="3057642"/>
                  <a:pt x="1421887" y="3410237"/>
                  <a:pt x="2106116" y="3047587"/>
                </a:cubicBezTo>
                <a:cubicBezTo>
                  <a:pt x="2833343" y="2865192"/>
                  <a:pt x="3175537" y="1886552"/>
                  <a:pt x="2890687" y="1266831"/>
                </a:cubicBezTo>
                <a:cubicBezTo>
                  <a:pt x="2790022" y="886679"/>
                  <a:pt x="2346695" y="524042"/>
                  <a:pt x="1942004" y="268484"/>
                </a:cubicBezTo>
                <a:cubicBezTo>
                  <a:pt x="1679000" y="112076"/>
                  <a:pt x="1317310" y="1343"/>
                  <a:pt x="1058102" y="1443"/>
                </a:cubicBezTo>
                <a:cubicBezTo>
                  <a:pt x="845648" y="-23554"/>
                  <a:pt x="670092" y="85770"/>
                  <a:pt x="511062" y="241853"/>
                </a:cubicBezTo>
                <a:cubicBezTo>
                  <a:pt x="416265" y="317100"/>
                  <a:pt x="284885" y="422525"/>
                  <a:pt x="226026" y="552082"/>
                </a:cubicBezTo>
                <a:cubicBezTo>
                  <a:pt x="31154" y="869583"/>
                  <a:pt x="-88825" y="1392538"/>
                  <a:pt x="12248" y="1736132"/>
                </a:cubicBezTo>
                <a:cubicBezTo>
                  <a:pt x="7064" y="1978281"/>
                  <a:pt x="112700" y="2229650"/>
                  <a:pt x="236822" y="2423530"/>
                </a:cubicBezTo>
                <a:cubicBezTo>
                  <a:pt x="236773" y="2423314"/>
                  <a:pt x="236873" y="2423101"/>
                  <a:pt x="236822" y="2422811"/>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foto1">
            <a:extLst>
              <a:ext uri="{FF2B5EF4-FFF2-40B4-BE49-F238E27FC236}">
                <a16:creationId xmlns:a16="http://schemas.microsoft.com/office/drawing/2014/main" id="{50977E16-EDFA-0243-8362-047FA82E0823}"/>
              </a:ext>
            </a:extLst>
          </p:cNvPr>
          <p:cNvSpPr/>
          <p:nvPr/>
        </p:nvSpPr>
        <p:spPr>
          <a:xfrm>
            <a:off x="2365376" y="3696834"/>
            <a:ext cx="2809206" cy="2984580"/>
          </a:xfrm>
          <a:custGeom>
            <a:avLst/>
            <a:gdLst>
              <a:gd name="connsiteX0" fmla="*/ 224089 w 2809206"/>
              <a:gd name="connsiteY0" fmla="*/ 2292548 h 2984580"/>
              <a:gd name="connsiteX1" fmla="*/ 1992879 w 2809206"/>
              <a:gd name="connsiteY1" fmla="*/ 2883733 h 2984580"/>
              <a:gd name="connsiteX2" fmla="*/ 2735268 w 2809206"/>
              <a:gd name="connsiteY2" fmla="*/ 1198720 h 2984580"/>
              <a:gd name="connsiteX3" fmla="*/ 1837592 w 2809206"/>
              <a:gd name="connsiteY3" fmla="*/ 254049 h 2984580"/>
              <a:gd name="connsiteX4" fmla="*/ 1001213 w 2809206"/>
              <a:gd name="connsiteY4" fmla="*/ 1366 h 2984580"/>
              <a:gd name="connsiteX5" fmla="*/ 483585 w 2809206"/>
              <a:gd name="connsiteY5" fmla="*/ 228849 h 2984580"/>
              <a:gd name="connsiteX6" fmla="*/ 213873 w 2809206"/>
              <a:gd name="connsiteY6" fmla="*/ 522399 h 2984580"/>
              <a:gd name="connsiteX7" fmla="*/ 11589 w 2809206"/>
              <a:gd name="connsiteY7" fmla="*/ 1642789 h 2984580"/>
              <a:gd name="connsiteX8" fmla="*/ 224089 w 2809206"/>
              <a:gd name="connsiteY8" fmla="*/ 2293228 h 2984580"/>
              <a:gd name="connsiteX9" fmla="*/ 224089 w 2809206"/>
              <a:gd name="connsiteY9" fmla="*/ 2292548 h 298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9206" h="2984580" fill="none" extrusionOk="0">
                <a:moveTo>
                  <a:pt x="224089" y="2292548"/>
                </a:moveTo>
                <a:cubicBezTo>
                  <a:pt x="522245" y="2808446"/>
                  <a:pt x="1234176" y="3150837"/>
                  <a:pt x="1992879" y="2883733"/>
                </a:cubicBezTo>
                <a:cubicBezTo>
                  <a:pt x="2536104" y="2631540"/>
                  <a:pt x="2973775" y="1861527"/>
                  <a:pt x="2735268" y="1198720"/>
                </a:cubicBezTo>
                <a:cubicBezTo>
                  <a:pt x="2615882" y="752473"/>
                  <a:pt x="2222730" y="464483"/>
                  <a:pt x="1837592" y="254049"/>
                </a:cubicBezTo>
                <a:cubicBezTo>
                  <a:pt x="1560605" y="115054"/>
                  <a:pt x="1288699" y="-11549"/>
                  <a:pt x="1001213" y="1366"/>
                </a:cubicBezTo>
                <a:cubicBezTo>
                  <a:pt x="798655" y="30610"/>
                  <a:pt x="609177" y="84426"/>
                  <a:pt x="483585" y="228849"/>
                </a:cubicBezTo>
                <a:cubicBezTo>
                  <a:pt x="376417" y="307006"/>
                  <a:pt x="292140" y="402650"/>
                  <a:pt x="213873" y="522399"/>
                </a:cubicBezTo>
                <a:cubicBezTo>
                  <a:pt x="60889" y="869592"/>
                  <a:pt x="-50766" y="1345674"/>
                  <a:pt x="11589" y="1642789"/>
                </a:cubicBezTo>
                <a:cubicBezTo>
                  <a:pt x="10635" y="1857828"/>
                  <a:pt x="60263" y="2094897"/>
                  <a:pt x="224089" y="2293228"/>
                </a:cubicBezTo>
                <a:cubicBezTo>
                  <a:pt x="224099" y="2293122"/>
                  <a:pt x="224085" y="2292734"/>
                  <a:pt x="224089" y="2292548"/>
                </a:cubicBezTo>
                <a:close/>
              </a:path>
              <a:path w="2809206" h="2984580" stroke="0" extrusionOk="0">
                <a:moveTo>
                  <a:pt x="224089" y="2292548"/>
                </a:moveTo>
                <a:cubicBezTo>
                  <a:pt x="560232" y="2970307"/>
                  <a:pt x="1342843" y="3235831"/>
                  <a:pt x="1992879" y="2883733"/>
                </a:cubicBezTo>
                <a:cubicBezTo>
                  <a:pt x="2658059" y="2678400"/>
                  <a:pt x="2981274" y="1820125"/>
                  <a:pt x="2735268" y="1198720"/>
                </a:cubicBezTo>
                <a:cubicBezTo>
                  <a:pt x="2630595" y="830365"/>
                  <a:pt x="2219170" y="547240"/>
                  <a:pt x="1837592" y="254049"/>
                </a:cubicBezTo>
                <a:cubicBezTo>
                  <a:pt x="1626470" y="101433"/>
                  <a:pt x="1286067" y="-11145"/>
                  <a:pt x="1001213" y="1366"/>
                </a:cubicBezTo>
                <a:cubicBezTo>
                  <a:pt x="802435" y="-10051"/>
                  <a:pt x="640964" y="73434"/>
                  <a:pt x="483585" y="228849"/>
                </a:cubicBezTo>
                <a:cubicBezTo>
                  <a:pt x="394987" y="294127"/>
                  <a:pt x="276964" y="406185"/>
                  <a:pt x="213873" y="522399"/>
                </a:cubicBezTo>
                <a:cubicBezTo>
                  <a:pt x="30079" y="819328"/>
                  <a:pt x="-74172" y="1311743"/>
                  <a:pt x="11589" y="1642789"/>
                </a:cubicBezTo>
                <a:cubicBezTo>
                  <a:pt x="30961" y="1871685"/>
                  <a:pt x="106906" y="2111919"/>
                  <a:pt x="224089" y="2293228"/>
                </a:cubicBezTo>
                <a:cubicBezTo>
                  <a:pt x="224144" y="2293031"/>
                  <a:pt x="224110" y="2292826"/>
                  <a:pt x="224089" y="2292548"/>
                </a:cubicBezTo>
                <a:close/>
              </a:path>
            </a:pathLst>
          </a:custGeom>
          <a:blipFill>
            <a:blip r:embed="rId4"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elftopia">
            <a:extLst>
              <a:ext uri="{FF2B5EF4-FFF2-40B4-BE49-F238E27FC236}">
                <a16:creationId xmlns:a16="http://schemas.microsoft.com/office/drawing/2014/main" id="{2CD412A1-DBC4-BC01-662D-08139F65B07F}"/>
              </a:ext>
            </a:extLst>
          </p:cNvPr>
          <p:cNvSpPr/>
          <p:nvPr/>
        </p:nvSpPr>
        <p:spPr>
          <a:xfrm>
            <a:off x="6665578" y="984113"/>
            <a:ext cx="2598718" cy="758445"/>
          </a:xfrm>
          <a:prstGeom prst="roundRect">
            <a:avLst/>
          </a:prstGeom>
          <a:solidFill>
            <a:srgbClr val="4A269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err="1">
                <a:ln>
                  <a:noFill/>
                </a:ln>
                <a:solidFill>
                  <a:prstClr val="white"/>
                </a:solidFill>
                <a:effectLst/>
                <a:uLnTx/>
                <a:uFillTx/>
                <a:latin typeface="Montserrat SemiBold"/>
                <a:ea typeface="+mn-ea"/>
                <a:cs typeface="+mn-cs"/>
              </a:rPr>
              <a:t>Elftopia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8" name="!!fotoaanbevolen_elemnt">
            <a:extLst>
              <a:ext uri="{FF2B5EF4-FFF2-40B4-BE49-F238E27FC236}">
                <a16:creationId xmlns:a16="http://schemas.microsoft.com/office/drawing/2014/main" id="{FF0A71EB-E4E1-EAE5-0706-9C212FD01C00}"/>
              </a:ext>
            </a:extLst>
          </p:cNvPr>
          <p:cNvSpPr/>
          <p:nvPr/>
        </p:nvSpPr>
        <p:spPr>
          <a:xfrm>
            <a:off x="8711004" y="1907029"/>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fotoaanbevolen">
            <a:extLst>
              <a:ext uri="{FF2B5EF4-FFF2-40B4-BE49-F238E27FC236}">
                <a16:creationId xmlns:a16="http://schemas.microsoft.com/office/drawing/2014/main" id="{F950BBA0-2F4D-EDF8-19AF-BE2D082EA645}"/>
              </a:ext>
            </a:extLst>
          </p:cNvPr>
          <p:cNvSpPr/>
          <p:nvPr/>
        </p:nvSpPr>
        <p:spPr>
          <a:xfrm>
            <a:off x="8769911" y="1968314"/>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l="521" t="420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0" name="!!aanbevolendoorannelies">
            <a:extLst>
              <a:ext uri="{FF2B5EF4-FFF2-40B4-BE49-F238E27FC236}">
                <a16:creationId xmlns:a16="http://schemas.microsoft.com/office/drawing/2014/main" id="{C2A43716-FD57-185D-B710-0D78443292E7}"/>
              </a:ext>
            </a:extLst>
          </p:cNvPr>
          <p:cNvGrpSpPr/>
          <p:nvPr/>
        </p:nvGrpSpPr>
        <p:grpSpPr>
          <a:xfrm>
            <a:off x="6666016" y="1900901"/>
            <a:ext cx="2160647" cy="606401"/>
            <a:chOff x="5982456" y="2977493"/>
            <a:chExt cx="2761552" cy="775049"/>
          </a:xfrm>
          <a:solidFill>
            <a:srgbClr val="4A269A"/>
          </a:solidFill>
        </p:grpSpPr>
        <p:sp>
          <p:nvSpPr>
            <p:cNvPr id="61" name="Vrije vorm: vorm 60">
              <a:extLst>
                <a:ext uri="{FF2B5EF4-FFF2-40B4-BE49-F238E27FC236}">
                  <a16:creationId xmlns:a16="http://schemas.microsoft.com/office/drawing/2014/main" id="{37F5D5A7-A576-3800-BFB3-D0807FBBE046}"/>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2" name="Graphic 5">
              <a:extLst>
                <a:ext uri="{FF2B5EF4-FFF2-40B4-BE49-F238E27FC236}">
                  <a16:creationId xmlns:a16="http://schemas.microsoft.com/office/drawing/2014/main" id="{4AF614A9-E200-C763-5467-6C88E58AAABF}"/>
                </a:ext>
              </a:extLst>
            </p:cNvPr>
            <p:cNvGrpSpPr/>
            <p:nvPr/>
          </p:nvGrpSpPr>
          <p:grpSpPr>
            <a:xfrm>
              <a:off x="6049169" y="3044168"/>
              <a:ext cx="2628164" cy="641604"/>
              <a:chOff x="6049169" y="3044168"/>
              <a:chExt cx="2628164" cy="641604"/>
            </a:xfrm>
            <a:grpFill/>
          </p:grpSpPr>
          <p:sp>
            <p:nvSpPr>
              <p:cNvPr id="63" name="Vrije vorm: vorm 62">
                <a:extLst>
                  <a:ext uri="{FF2B5EF4-FFF2-40B4-BE49-F238E27FC236}">
                    <a16:creationId xmlns:a16="http://schemas.microsoft.com/office/drawing/2014/main" id="{5891E784-010B-EB24-82D6-3E078A2E1287}"/>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B3DD4931-1769-241E-C82D-E14C430D1DCC}"/>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1B353C8B-5898-5BBB-FAC5-0F47CA4F7EB3}"/>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B30A53BC-343B-4E5C-57EA-75AB8FFBD423}"/>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26F0D288-416C-3979-2CEE-132C87EA3BFD}"/>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9E18800A-9D46-3D14-5E64-811E5181A01F}"/>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C7D0E265-0324-DEB9-BF7A-41F3F083B571}"/>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2544DDC6-5405-2F16-1940-D0946980DF2F}"/>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36BD1DE7-3B9E-8809-2672-65296868BA46}"/>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A02336E5-2714-DDA7-7956-3B914ED40769}"/>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F9FB521F-481B-A67D-9349-944CE7A64E39}"/>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A3A854A0-652D-96EF-BFF7-8D7AB1969F4F}"/>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4A72110F-0B87-7F16-EDF6-6653F3EF4AB3}"/>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E5005121-5A8E-F951-47A4-C3360F791FB5}"/>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41F19B96-A4EC-4990-3F3C-7E03D2D06FC1}"/>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DE03B991-E070-F861-437A-4E34F01D93C1}"/>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3DCC562E-BC7D-4E1F-0D8B-BB314E41FF8C}"/>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98513C02-0D18-A15C-13FC-55BC51B01C9E}"/>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A5D56295-77B0-4623-3F5B-D25FBB71B419}"/>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776075AD-965C-60F3-D612-1977E2F8F609}"/>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C749748E-93D8-0408-3D7C-2D2A9879722B}"/>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4" name="Vrije vorm: vorm 83">
                <a:extLst>
                  <a:ext uri="{FF2B5EF4-FFF2-40B4-BE49-F238E27FC236}">
                    <a16:creationId xmlns:a16="http://schemas.microsoft.com/office/drawing/2014/main" id="{C4F6F9BD-9B74-342F-27B3-E7477512A727}"/>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grpSp>
        <p:nvGrpSpPr>
          <p:cNvPr id="85" name="!!link_vorigedia">
            <a:extLst>
              <a:ext uri="{FF2B5EF4-FFF2-40B4-BE49-F238E27FC236}">
                <a16:creationId xmlns:a16="http://schemas.microsoft.com/office/drawing/2014/main" id="{71DB8842-9A81-2509-ADBD-7518DB55669D}"/>
              </a:ext>
            </a:extLst>
          </p:cNvPr>
          <p:cNvGrpSpPr/>
          <p:nvPr/>
        </p:nvGrpSpPr>
        <p:grpSpPr>
          <a:xfrm>
            <a:off x="339796" y="5971556"/>
            <a:ext cx="972650" cy="608698"/>
            <a:chOff x="5264513" y="3352232"/>
            <a:chExt cx="972650" cy="608698"/>
          </a:xfrm>
        </p:grpSpPr>
        <p:grpSp>
          <p:nvGrpSpPr>
            <p:cNvPr id="86" name="!!pijlterug">
              <a:extLst>
                <a:ext uri="{FF2B5EF4-FFF2-40B4-BE49-F238E27FC236}">
                  <a16:creationId xmlns:a16="http://schemas.microsoft.com/office/drawing/2014/main" id="{46589485-CAE0-226F-52DB-6F9BAD5EA985}"/>
                </a:ext>
              </a:extLst>
            </p:cNvPr>
            <p:cNvGrpSpPr/>
            <p:nvPr/>
          </p:nvGrpSpPr>
          <p:grpSpPr>
            <a:xfrm>
              <a:off x="5319729" y="3392507"/>
              <a:ext cx="836061" cy="523220"/>
              <a:chOff x="5319729" y="2943256"/>
              <a:chExt cx="1553925" cy="972471"/>
            </a:xfrm>
          </p:grpSpPr>
          <p:sp>
            <p:nvSpPr>
              <p:cNvPr id="88" name="Vrije vorm: vorm 87">
                <a:extLst>
                  <a:ext uri="{FF2B5EF4-FFF2-40B4-BE49-F238E27FC236}">
                    <a16:creationId xmlns:a16="http://schemas.microsoft.com/office/drawing/2014/main" id="{FC6404C2-2C4C-7430-3837-4C58461CEAE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9" name="Graphic 19">
                <a:extLst>
                  <a:ext uri="{FF2B5EF4-FFF2-40B4-BE49-F238E27FC236}">
                    <a16:creationId xmlns:a16="http://schemas.microsoft.com/office/drawing/2014/main" id="{F8B3F9E7-63AC-52D4-A11E-1AD4870E305A}"/>
                  </a:ext>
                </a:extLst>
              </p:cNvPr>
              <p:cNvGrpSpPr/>
              <p:nvPr/>
            </p:nvGrpSpPr>
            <p:grpSpPr>
              <a:xfrm>
                <a:off x="5376853" y="3000226"/>
                <a:ext cx="1439731" cy="858354"/>
                <a:chOff x="5376853" y="3000226"/>
                <a:chExt cx="1439731" cy="858354"/>
              </a:xfrm>
            </p:grpSpPr>
            <p:grpSp>
              <p:nvGrpSpPr>
                <p:cNvPr id="90" name="Graphic 19">
                  <a:extLst>
                    <a:ext uri="{FF2B5EF4-FFF2-40B4-BE49-F238E27FC236}">
                      <a16:creationId xmlns:a16="http://schemas.microsoft.com/office/drawing/2014/main" id="{2B4B6E26-F05A-9BD9-6DC4-3C6FB142ED4E}"/>
                    </a:ext>
                  </a:extLst>
                </p:cNvPr>
                <p:cNvGrpSpPr/>
                <p:nvPr/>
              </p:nvGrpSpPr>
              <p:grpSpPr>
                <a:xfrm>
                  <a:off x="5378317" y="3000226"/>
                  <a:ext cx="1435193" cy="853806"/>
                  <a:chOff x="5378317" y="3000226"/>
                  <a:chExt cx="1435193" cy="853806"/>
                </a:xfrm>
              </p:grpSpPr>
              <p:sp>
                <p:nvSpPr>
                  <p:cNvPr id="93" name="Vrije vorm: vorm 92">
                    <a:extLst>
                      <a:ext uri="{FF2B5EF4-FFF2-40B4-BE49-F238E27FC236}">
                        <a16:creationId xmlns:a16="http://schemas.microsoft.com/office/drawing/2014/main" id="{C39C79AB-8E0C-47ED-F42F-3DAE07FFDD3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4A269A"/>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5F94431D-6099-9399-33F5-A82E5802A14B}"/>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5" name="Vrije vorm: vorm 94">
                    <a:extLst>
                      <a:ext uri="{FF2B5EF4-FFF2-40B4-BE49-F238E27FC236}">
                        <a16:creationId xmlns:a16="http://schemas.microsoft.com/office/drawing/2014/main" id="{85177063-7D77-0729-FD3D-181499F9017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D687F29D-9A20-E3E3-65D5-7F00D2220304}"/>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7" name="Vrije vorm: vorm 96">
                    <a:extLst>
                      <a:ext uri="{FF2B5EF4-FFF2-40B4-BE49-F238E27FC236}">
                        <a16:creationId xmlns:a16="http://schemas.microsoft.com/office/drawing/2014/main" id="{F78CC91F-F2F3-2688-E9B5-4E2FFA98981E}"/>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8" name="Vrije vorm: vorm 97">
                    <a:extLst>
                      <a:ext uri="{FF2B5EF4-FFF2-40B4-BE49-F238E27FC236}">
                        <a16:creationId xmlns:a16="http://schemas.microsoft.com/office/drawing/2014/main" id="{AA044957-E4DD-BCCB-77FB-7ECA9C472B64}"/>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91" name="Vrije vorm: vorm 90">
                  <a:extLst>
                    <a:ext uri="{FF2B5EF4-FFF2-40B4-BE49-F238E27FC236}">
                      <a16:creationId xmlns:a16="http://schemas.microsoft.com/office/drawing/2014/main" id="{98323570-E611-0B52-6E0D-E13D80E348FF}"/>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F5A9130E-D31E-D5B8-8F17-0A434687E59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7" name="!!linkvorigedia">
              <a:hlinkClick r:id="rId6" action="ppaction://hlinksldjump"/>
              <a:extLst>
                <a:ext uri="{FF2B5EF4-FFF2-40B4-BE49-F238E27FC236}">
                  <a16:creationId xmlns:a16="http://schemas.microsoft.com/office/drawing/2014/main" id="{F020F1D4-B95C-1584-DB1B-766A9EACC1E3}"/>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99" name="!!#deeljezomer">
            <a:hlinkClick r:id="rId7" action="ppaction://hlinksldjump"/>
            <a:extLst>
              <a:ext uri="{FF2B5EF4-FFF2-40B4-BE49-F238E27FC236}">
                <a16:creationId xmlns:a16="http://schemas.microsoft.com/office/drawing/2014/main" id="{9E88077D-96AD-7AF2-6987-C3919DD322C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0644709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1+#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1+#ppt_w/2"/>
                                          </p:val>
                                        </p:tav>
                                        <p:tav tm="100000">
                                          <p:val>
                                            <p:strVal val="#ppt_x"/>
                                          </p:val>
                                        </p:tav>
                                      </p:tavLst>
                                    </p:anim>
                                    <p:anim calcmode="lin" valueType="num">
                                      <p:cBhvr additive="base">
                                        <p:cTn id="12" dur="500" fill="hold"/>
                                        <p:tgtEl>
                                          <p:spTgt spid="56"/>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60"/>
                                        </p:tgtEl>
                                        <p:attrNameLst>
                                          <p:attrName>style.visibility</p:attrName>
                                        </p:attrNameLst>
                                      </p:cBhvr>
                                      <p:to>
                                        <p:strVal val="visible"/>
                                      </p:to>
                                    </p:set>
                                    <p:anim calcmode="lin" valueType="num">
                                      <p:cBhvr>
                                        <p:cTn id="15" dur="500" fill="hold"/>
                                        <p:tgtEl>
                                          <p:spTgt spid="60"/>
                                        </p:tgtEl>
                                        <p:attrNameLst>
                                          <p:attrName>ppt_w</p:attrName>
                                        </p:attrNameLst>
                                      </p:cBhvr>
                                      <p:tavLst>
                                        <p:tav tm="0">
                                          <p:val>
                                            <p:fltVal val="0"/>
                                          </p:val>
                                        </p:tav>
                                        <p:tav tm="100000">
                                          <p:val>
                                            <p:strVal val="#ppt_w"/>
                                          </p:val>
                                        </p:tav>
                                      </p:tavLst>
                                    </p:anim>
                                    <p:anim calcmode="lin" valueType="num">
                                      <p:cBhvr>
                                        <p:cTn id="16" dur="500" fill="hold"/>
                                        <p:tgtEl>
                                          <p:spTgt spid="60"/>
                                        </p:tgtEl>
                                        <p:attrNameLst>
                                          <p:attrName>ppt_h</p:attrName>
                                        </p:attrNameLst>
                                      </p:cBhvr>
                                      <p:tavLst>
                                        <p:tav tm="0">
                                          <p:val>
                                            <p:fltVal val="0"/>
                                          </p:val>
                                        </p:tav>
                                        <p:tav tm="100000">
                                          <p:val>
                                            <p:strVal val="#ppt_h"/>
                                          </p:val>
                                        </p:tav>
                                      </p:tavLst>
                                    </p:anim>
                                    <p:animEffect transition="in" filter="fade">
                                      <p:cBhvr>
                                        <p:cTn id="17" dur="500"/>
                                        <p:tgtEl>
                                          <p:spTgt spid="6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p:cTn id="20" dur="500" fill="hold"/>
                                        <p:tgtEl>
                                          <p:spTgt spid="58"/>
                                        </p:tgtEl>
                                        <p:attrNameLst>
                                          <p:attrName>ppt_w</p:attrName>
                                        </p:attrNameLst>
                                      </p:cBhvr>
                                      <p:tavLst>
                                        <p:tav tm="0">
                                          <p:val>
                                            <p:fltVal val="0"/>
                                          </p:val>
                                        </p:tav>
                                        <p:tav tm="100000">
                                          <p:val>
                                            <p:strVal val="#ppt_w"/>
                                          </p:val>
                                        </p:tav>
                                      </p:tavLst>
                                    </p:anim>
                                    <p:anim calcmode="lin" valueType="num">
                                      <p:cBhvr>
                                        <p:cTn id="21" dur="500" fill="hold"/>
                                        <p:tgtEl>
                                          <p:spTgt spid="58"/>
                                        </p:tgtEl>
                                        <p:attrNameLst>
                                          <p:attrName>ppt_h</p:attrName>
                                        </p:attrNameLst>
                                      </p:cBhvr>
                                      <p:tavLst>
                                        <p:tav tm="0">
                                          <p:val>
                                            <p:fltVal val="0"/>
                                          </p:val>
                                        </p:tav>
                                        <p:tav tm="100000">
                                          <p:val>
                                            <p:strVal val="#ppt_h"/>
                                          </p:val>
                                        </p:tav>
                                      </p:tavLst>
                                    </p:anim>
                                    <p:animEffect transition="in" filter="fade">
                                      <p:cBhvr>
                                        <p:cTn id="22" dur="500"/>
                                        <p:tgtEl>
                                          <p:spTgt spid="5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Effect transition="in" filter="fade">
                                      <p:cBhvr>
                                        <p:cTn id="27" dur="500"/>
                                        <p:tgtEl>
                                          <p:spTgt spid="59"/>
                                        </p:tgtEl>
                                      </p:cBhvr>
                                    </p:animEffect>
                                  </p:childTnLst>
                                </p:cTn>
                              </p:par>
                              <p:par>
                                <p:cTn id="28" presetID="6" presetClass="emph" presetSubtype="0" autoRev="1" fill="hold" grpId="1" nodeType="withEffect">
                                  <p:stCondLst>
                                    <p:cond delay="400"/>
                                  </p:stCondLst>
                                  <p:childTnLst>
                                    <p:animScale>
                                      <p:cBhvr>
                                        <p:cTn id="29" dur="200" fill="hold"/>
                                        <p:tgtEl>
                                          <p:spTgt spid="58"/>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9"/>
                                        </p:tgtEl>
                                      </p:cBhvr>
                                      <p:by x="105000" y="105000"/>
                                    </p:animScale>
                                  </p:childTnLst>
                                </p:cTn>
                              </p:par>
                              <p:par>
                                <p:cTn id="32" presetID="6" presetClass="emph" presetSubtype="0" autoRev="1" fill="hold" nodeType="withEffect">
                                  <p:stCondLst>
                                    <p:cond delay="400"/>
                                  </p:stCondLst>
                                  <p:childTnLst>
                                    <p:animScale>
                                      <p:cBhvr>
                                        <p:cTn id="33" dur="200" fill="hold"/>
                                        <p:tgtEl>
                                          <p:spTgt spid="60"/>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48"/>
                                        </p:tgtEl>
                                        <p:attrNameLst>
                                          <p:attrName>style.visibility</p:attrName>
                                        </p:attrNameLst>
                                      </p:cBhvr>
                                      <p:to>
                                        <p:strVal val="visible"/>
                                      </p:to>
                                    </p:set>
                                    <p:anim calcmode="lin" valueType="num">
                                      <p:cBhvr additive="base">
                                        <p:cTn id="36" dur="500" fill="hold"/>
                                        <p:tgtEl>
                                          <p:spTgt spid="48"/>
                                        </p:tgtEl>
                                        <p:attrNameLst>
                                          <p:attrName>ppt_x</p:attrName>
                                        </p:attrNameLst>
                                      </p:cBhvr>
                                      <p:tavLst>
                                        <p:tav tm="0">
                                          <p:val>
                                            <p:strVal val="1+#ppt_w/2"/>
                                          </p:val>
                                        </p:tav>
                                        <p:tav tm="100000">
                                          <p:val>
                                            <p:strVal val="#ppt_x"/>
                                          </p:val>
                                        </p:tav>
                                      </p:tavLst>
                                    </p:anim>
                                    <p:anim calcmode="lin" valueType="num">
                                      <p:cBhvr additive="base">
                                        <p:cTn id="37" dur="500" fill="hold"/>
                                        <p:tgtEl>
                                          <p:spTgt spid="48"/>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47"/>
                                        </p:tgtEl>
                                        <p:attrNameLst>
                                          <p:attrName>style.visibility</p:attrName>
                                        </p:attrNameLst>
                                      </p:cBhvr>
                                      <p:to>
                                        <p:strVal val="visible"/>
                                      </p:to>
                                    </p:set>
                                    <p:anim calcmode="lin" valueType="num">
                                      <p:cBhvr additive="base">
                                        <p:cTn id="40" dur="500" fill="hold"/>
                                        <p:tgtEl>
                                          <p:spTgt spid="47"/>
                                        </p:tgtEl>
                                        <p:attrNameLst>
                                          <p:attrName>ppt_x</p:attrName>
                                        </p:attrNameLst>
                                      </p:cBhvr>
                                      <p:tavLst>
                                        <p:tav tm="0">
                                          <p:val>
                                            <p:strVal val="1+#ppt_w/2"/>
                                          </p:val>
                                        </p:tav>
                                        <p:tav tm="100000">
                                          <p:val>
                                            <p:strVal val="#ppt_x"/>
                                          </p:val>
                                        </p:tav>
                                      </p:tavLst>
                                    </p:anim>
                                    <p:anim calcmode="lin" valueType="num">
                                      <p:cBhvr additive="base">
                                        <p:cTn id="41" dur="500" fill="hold"/>
                                        <p:tgtEl>
                                          <p:spTgt spid="47"/>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9"/>
                                        </p:tgtEl>
                                        <p:attrNameLst>
                                          <p:attrName>style.visibility</p:attrName>
                                        </p:attrNameLst>
                                      </p:cBhvr>
                                      <p:to>
                                        <p:strVal val="visible"/>
                                      </p:to>
                                    </p:set>
                                    <p:anim calcmode="lin" valueType="num">
                                      <p:cBhvr>
                                        <p:cTn id="44" dur="500" fill="hold"/>
                                        <p:tgtEl>
                                          <p:spTgt spid="99"/>
                                        </p:tgtEl>
                                        <p:attrNameLst>
                                          <p:attrName>ppt_w</p:attrName>
                                        </p:attrNameLst>
                                      </p:cBhvr>
                                      <p:tavLst>
                                        <p:tav tm="0">
                                          <p:val>
                                            <p:fltVal val="0"/>
                                          </p:val>
                                        </p:tav>
                                        <p:tav tm="100000">
                                          <p:val>
                                            <p:strVal val="#ppt_w"/>
                                          </p:val>
                                        </p:tav>
                                      </p:tavLst>
                                    </p:anim>
                                    <p:anim calcmode="lin" valueType="num">
                                      <p:cBhvr>
                                        <p:cTn id="45" dur="500" fill="hold"/>
                                        <p:tgtEl>
                                          <p:spTgt spid="99"/>
                                        </p:tgtEl>
                                        <p:attrNameLst>
                                          <p:attrName>ppt_h</p:attrName>
                                        </p:attrNameLst>
                                      </p:cBhvr>
                                      <p:tavLst>
                                        <p:tav tm="0">
                                          <p:val>
                                            <p:fltVal val="0"/>
                                          </p:val>
                                        </p:tav>
                                        <p:tav tm="100000">
                                          <p:val>
                                            <p:strVal val="#ppt_h"/>
                                          </p:val>
                                        </p:tav>
                                      </p:tavLst>
                                    </p:anim>
                                    <p:anim calcmode="lin" valueType="num">
                                      <p:cBhvr>
                                        <p:cTn id="46" dur="500" fill="hold"/>
                                        <p:tgtEl>
                                          <p:spTgt spid="99"/>
                                        </p:tgtEl>
                                        <p:attrNameLst>
                                          <p:attrName>style.rotation</p:attrName>
                                        </p:attrNameLst>
                                      </p:cBhvr>
                                      <p:tavLst>
                                        <p:tav tm="0">
                                          <p:val>
                                            <p:fltVal val="360"/>
                                          </p:val>
                                        </p:tav>
                                        <p:tav tm="100000">
                                          <p:val>
                                            <p:fltVal val="0"/>
                                          </p:val>
                                        </p:tav>
                                      </p:tavLst>
                                    </p:anim>
                                    <p:animEffect transition="in" filter="fade">
                                      <p:cBhvr>
                                        <p:cTn id="47" dur="500"/>
                                        <p:tgtEl>
                                          <p:spTgt spid="99"/>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9"/>
                                        </p:tgtEl>
                                        <p:attrNameLst>
                                          <p:attrName>r</p:attrName>
                                        </p:attrNameLst>
                                      </p:cBhvr>
                                    </p:animRot>
                                    <p:animRot by="-240000">
                                      <p:cBhvr>
                                        <p:cTn id="50" dur="100" fill="hold">
                                          <p:stCondLst>
                                            <p:cond delay="100"/>
                                          </p:stCondLst>
                                        </p:cTn>
                                        <p:tgtEl>
                                          <p:spTgt spid="99"/>
                                        </p:tgtEl>
                                        <p:attrNameLst>
                                          <p:attrName>r</p:attrName>
                                        </p:attrNameLst>
                                      </p:cBhvr>
                                    </p:animRot>
                                    <p:animRot by="240000">
                                      <p:cBhvr>
                                        <p:cTn id="51" dur="100" fill="hold">
                                          <p:stCondLst>
                                            <p:cond delay="200"/>
                                          </p:stCondLst>
                                        </p:cTn>
                                        <p:tgtEl>
                                          <p:spTgt spid="99"/>
                                        </p:tgtEl>
                                        <p:attrNameLst>
                                          <p:attrName>r</p:attrName>
                                        </p:attrNameLst>
                                      </p:cBhvr>
                                    </p:animRot>
                                    <p:animRot by="-240000">
                                      <p:cBhvr>
                                        <p:cTn id="52" dur="100" fill="hold">
                                          <p:stCondLst>
                                            <p:cond delay="300"/>
                                          </p:stCondLst>
                                        </p:cTn>
                                        <p:tgtEl>
                                          <p:spTgt spid="99"/>
                                        </p:tgtEl>
                                        <p:attrNameLst>
                                          <p:attrName>r</p:attrName>
                                        </p:attrNameLst>
                                      </p:cBhvr>
                                    </p:animRot>
                                    <p:animRot by="120000">
                                      <p:cBhvr>
                                        <p:cTn id="53" dur="100" fill="hold">
                                          <p:stCondLst>
                                            <p:cond delay="400"/>
                                          </p:stCondLst>
                                        </p:cTn>
                                        <p:tgtEl>
                                          <p:spTgt spid="9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47" grpId="0"/>
      <p:bldP spid="48" grpId="0"/>
      <p:bldP spid="58" grpId="0" animBg="1"/>
      <p:bldP spid="58" grpId="1" animBg="1"/>
      <p:bldP spid="59" grpId="0" animBg="1"/>
      <p:bldP spid="59" grpId="1" animBg="1"/>
    </p:bldLst>
  </p:timing>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G_achter">
            <a:extLst>
              <a:ext uri="{FF2B5EF4-FFF2-40B4-BE49-F238E27FC236}">
                <a16:creationId xmlns:a16="http://schemas.microsoft.com/office/drawing/2014/main" id="{0DF430A0-78C1-CCD8-8D54-6C12AFC8EB04}"/>
              </a:ext>
            </a:extLst>
          </p:cNvPr>
          <p:cNvSpPr/>
          <p:nvPr/>
        </p:nvSpPr>
        <p:spPr>
          <a:xfrm>
            <a:off x="205946" y="197708"/>
            <a:ext cx="11780108" cy="6462584"/>
          </a:xfrm>
          <a:prstGeom prst="rect">
            <a:avLst/>
          </a:prstGeom>
          <a:solidFill>
            <a:srgbClr val="CFEBF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grpSp>
        <p:nvGrpSpPr>
          <p:cNvPr id="63" name="Groep 62">
            <a:extLst>
              <a:ext uri="{FF2B5EF4-FFF2-40B4-BE49-F238E27FC236}">
                <a16:creationId xmlns:a16="http://schemas.microsoft.com/office/drawing/2014/main" id="{821F32BD-8AA0-AE12-4D1F-8F095F8595B2}"/>
              </a:ext>
            </a:extLst>
          </p:cNvPr>
          <p:cNvGrpSpPr/>
          <p:nvPr/>
        </p:nvGrpSpPr>
        <p:grpSpPr>
          <a:xfrm>
            <a:off x="205947" y="4075065"/>
            <a:ext cx="11780108" cy="2593954"/>
            <a:chOff x="2853383" y="4796135"/>
            <a:chExt cx="9144000" cy="1872883"/>
          </a:xfrm>
          <a:solidFill>
            <a:srgbClr val="E6F5FE"/>
          </a:solidFill>
        </p:grpSpPr>
        <p:sp>
          <p:nvSpPr>
            <p:cNvPr id="64" name="Vrije vorm: vorm 63">
              <a:extLst>
                <a:ext uri="{FF2B5EF4-FFF2-40B4-BE49-F238E27FC236}">
                  <a16:creationId xmlns:a16="http://schemas.microsoft.com/office/drawing/2014/main" id="{56043C7E-02F3-CCED-428A-C7707EC9E75C}"/>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53EB0B6B-7F74-6283-E8A3-662AD688EB86}"/>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21" name="!!cirkelgarnalenvissen">
            <a:extLst>
              <a:ext uri="{FF2B5EF4-FFF2-40B4-BE49-F238E27FC236}">
                <a16:creationId xmlns:a16="http://schemas.microsoft.com/office/drawing/2014/main" id="{70201DD9-CBDC-8440-F739-40C38F88E6E2}"/>
              </a:ext>
            </a:extLst>
          </p:cNvPr>
          <p:cNvSpPr/>
          <p:nvPr/>
        </p:nvSpPr>
        <p:spPr>
          <a:xfrm rot="18630157">
            <a:off x="925467" y="-259712"/>
            <a:ext cx="5835048" cy="4998338"/>
          </a:xfrm>
          <a:custGeom>
            <a:avLst/>
            <a:gdLst>
              <a:gd name="connsiteX0" fmla="*/ 5448586 w 5835048"/>
              <a:gd name="connsiteY0" fmla="*/ 1095680 h 4998338"/>
              <a:gd name="connsiteX1" fmla="*/ 4518821 w 5835048"/>
              <a:gd name="connsiteY1" fmla="*/ 280519 h 4998338"/>
              <a:gd name="connsiteX2" fmla="*/ 3299774 w 5835048"/>
              <a:gd name="connsiteY2" fmla="*/ 480 h 4998338"/>
              <a:gd name="connsiteX3" fmla="*/ 2674079 w 5835048"/>
              <a:gd name="connsiteY3" fmla="*/ 59629 h 4998338"/>
              <a:gd name="connsiteX4" fmla="*/ 2178695 w 5835048"/>
              <a:gd name="connsiteY4" fmla="*/ 30055 h 4998338"/>
              <a:gd name="connsiteX5" fmla="*/ 1000316 w 5835048"/>
              <a:gd name="connsiteY5" fmla="*/ 491241 h 4998338"/>
              <a:gd name="connsiteX6" fmla="*/ 203637 w 5835048"/>
              <a:gd name="connsiteY6" fmla="*/ 1450581 h 4998338"/>
              <a:gd name="connsiteX7" fmla="*/ 142638 w 5835048"/>
              <a:gd name="connsiteY7" fmla="*/ 1598455 h 4998338"/>
              <a:gd name="connsiteX8" fmla="*/ 896803 w 5835048"/>
              <a:gd name="connsiteY8" fmla="*/ 4335993 h 4998338"/>
              <a:gd name="connsiteX9" fmla="*/ 2331192 w 5835048"/>
              <a:gd name="connsiteY9" fmla="*/ 4943204 h 4998338"/>
              <a:gd name="connsiteX10" fmla="*/ 5182410 w 5835048"/>
              <a:gd name="connsiteY10" fmla="*/ 4137285 h 4998338"/>
              <a:gd name="connsiteX11" fmla="*/ 5448586 w 5835048"/>
              <a:gd name="connsiteY11" fmla="*/ 1095680 h 499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35048" h="4998338" fill="none" extrusionOk="0">
                <a:moveTo>
                  <a:pt x="5448586" y="1095680"/>
                </a:moveTo>
                <a:cubicBezTo>
                  <a:pt x="5214447" y="711626"/>
                  <a:pt x="4923671" y="415287"/>
                  <a:pt x="4518821" y="280519"/>
                </a:cubicBezTo>
                <a:cubicBezTo>
                  <a:pt x="4151644" y="58584"/>
                  <a:pt x="3717200" y="-41898"/>
                  <a:pt x="3299774" y="480"/>
                </a:cubicBezTo>
                <a:cubicBezTo>
                  <a:pt x="3090703" y="-4821"/>
                  <a:pt x="2894111" y="68056"/>
                  <a:pt x="2674079" y="59629"/>
                </a:cubicBezTo>
                <a:cubicBezTo>
                  <a:pt x="2512794" y="70764"/>
                  <a:pt x="2341503" y="33174"/>
                  <a:pt x="2178695" y="30055"/>
                </a:cubicBezTo>
                <a:cubicBezTo>
                  <a:pt x="1800736" y="66391"/>
                  <a:pt x="1426008" y="231363"/>
                  <a:pt x="1000316" y="491241"/>
                </a:cubicBezTo>
                <a:cubicBezTo>
                  <a:pt x="613590" y="752469"/>
                  <a:pt x="301231" y="1080292"/>
                  <a:pt x="203637" y="1450581"/>
                </a:cubicBezTo>
                <a:cubicBezTo>
                  <a:pt x="181296" y="1497357"/>
                  <a:pt x="157790" y="1541831"/>
                  <a:pt x="142638" y="1598455"/>
                </a:cubicBezTo>
                <a:cubicBezTo>
                  <a:pt x="-225515" y="2638093"/>
                  <a:pt x="218402" y="3822410"/>
                  <a:pt x="896803" y="4335993"/>
                </a:cubicBezTo>
                <a:cubicBezTo>
                  <a:pt x="1323984" y="4673645"/>
                  <a:pt x="1732041" y="4866221"/>
                  <a:pt x="2331192" y="4943204"/>
                </a:cubicBezTo>
                <a:cubicBezTo>
                  <a:pt x="3356459" y="5190229"/>
                  <a:pt x="4505001" y="4823302"/>
                  <a:pt x="5182410" y="4137285"/>
                </a:cubicBezTo>
                <a:cubicBezTo>
                  <a:pt x="5956011" y="3333415"/>
                  <a:pt x="6066500" y="1969916"/>
                  <a:pt x="5448586" y="1095680"/>
                </a:cubicBezTo>
                <a:close/>
              </a:path>
              <a:path w="5835048" h="4998338" stroke="0" extrusionOk="0">
                <a:moveTo>
                  <a:pt x="5448586" y="1095680"/>
                </a:moveTo>
                <a:cubicBezTo>
                  <a:pt x="5216830" y="791445"/>
                  <a:pt x="4901957" y="517217"/>
                  <a:pt x="4518821" y="280519"/>
                </a:cubicBezTo>
                <a:cubicBezTo>
                  <a:pt x="4128933" y="115745"/>
                  <a:pt x="3685513" y="-30645"/>
                  <a:pt x="3299774" y="480"/>
                </a:cubicBezTo>
                <a:cubicBezTo>
                  <a:pt x="3087478" y="-9588"/>
                  <a:pt x="2868844" y="77259"/>
                  <a:pt x="2674079" y="59629"/>
                </a:cubicBezTo>
                <a:cubicBezTo>
                  <a:pt x="2492699" y="43546"/>
                  <a:pt x="2326540" y="25123"/>
                  <a:pt x="2178695" y="30055"/>
                </a:cubicBezTo>
                <a:cubicBezTo>
                  <a:pt x="1813878" y="122957"/>
                  <a:pt x="1292421" y="233524"/>
                  <a:pt x="1000316" y="491241"/>
                </a:cubicBezTo>
                <a:cubicBezTo>
                  <a:pt x="671320" y="762825"/>
                  <a:pt x="439142" y="1108585"/>
                  <a:pt x="203637" y="1450581"/>
                </a:cubicBezTo>
                <a:cubicBezTo>
                  <a:pt x="171168" y="1501357"/>
                  <a:pt x="157038" y="1538787"/>
                  <a:pt x="142638" y="1598455"/>
                </a:cubicBezTo>
                <a:cubicBezTo>
                  <a:pt x="-140918" y="2536325"/>
                  <a:pt x="278300" y="3664435"/>
                  <a:pt x="896803" y="4335993"/>
                </a:cubicBezTo>
                <a:cubicBezTo>
                  <a:pt x="1378797" y="4650970"/>
                  <a:pt x="1898334" y="4906738"/>
                  <a:pt x="2331192" y="4943204"/>
                </a:cubicBezTo>
                <a:cubicBezTo>
                  <a:pt x="3399703" y="5205834"/>
                  <a:pt x="4561254" y="4791277"/>
                  <a:pt x="5182410" y="4137285"/>
                </a:cubicBezTo>
                <a:cubicBezTo>
                  <a:pt x="5845375" y="3430310"/>
                  <a:pt x="6016163" y="2075257"/>
                  <a:pt x="5448586" y="1095680"/>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2" name="!!fotogarnalenvissen">
            <a:extLst>
              <a:ext uri="{FF2B5EF4-FFF2-40B4-BE49-F238E27FC236}">
                <a16:creationId xmlns:a16="http://schemas.microsoft.com/office/drawing/2014/main" id="{A61AAE28-DF2A-C1A7-F764-439DEA6A7F3C}"/>
              </a:ext>
            </a:extLst>
          </p:cNvPr>
          <p:cNvSpPr/>
          <p:nvPr/>
        </p:nvSpPr>
        <p:spPr>
          <a:xfrm rot="18630157">
            <a:off x="1047040" y="-155573"/>
            <a:ext cx="5591906" cy="4790060"/>
          </a:xfrm>
          <a:custGeom>
            <a:avLst/>
            <a:gdLst>
              <a:gd name="connsiteX0" fmla="*/ 5221548 w 5591906"/>
              <a:gd name="connsiteY0" fmla="*/ 1050024 h 4790060"/>
              <a:gd name="connsiteX1" fmla="*/ 4330525 w 5591906"/>
              <a:gd name="connsiteY1" fmla="*/ 268830 h 4790060"/>
              <a:gd name="connsiteX2" fmla="*/ 3162275 w 5591906"/>
              <a:gd name="connsiteY2" fmla="*/ 460 h 4790060"/>
              <a:gd name="connsiteX3" fmla="*/ 2562652 w 5591906"/>
              <a:gd name="connsiteY3" fmla="*/ 57145 h 4790060"/>
              <a:gd name="connsiteX4" fmla="*/ 2087910 w 5591906"/>
              <a:gd name="connsiteY4" fmla="*/ 28802 h 4790060"/>
              <a:gd name="connsiteX5" fmla="*/ 958634 w 5591906"/>
              <a:gd name="connsiteY5" fmla="*/ 470771 h 4790060"/>
              <a:gd name="connsiteX6" fmla="*/ 195151 w 5591906"/>
              <a:gd name="connsiteY6" fmla="*/ 1390136 h 4790060"/>
              <a:gd name="connsiteX7" fmla="*/ 136694 w 5591906"/>
              <a:gd name="connsiteY7" fmla="*/ 1531849 h 4790060"/>
              <a:gd name="connsiteX8" fmla="*/ 859434 w 5591906"/>
              <a:gd name="connsiteY8" fmla="*/ 4155314 h 4790060"/>
              <a:gd name="connsiteX9" fmla="*/ 2234053 w 5591906"/>
              <a:gd name="connsiteY9" fmla="*/ 4737223 h 4790060"/>
              <a:gd name="connsiteX10" fmla="*/ 4966463 w 5591906"/>
              <a:gd name="connsiteY10" fmla="*/ 3964886 h 4790060"/>
              <a:gd name="connsiteX11" fmla="*/ 5221548 w 5591906"/>
              <a:gd name="connsiteY11" fmla="*/ 1050024 h 479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91906" h="4790060" fill="none" extrusionOk="0">
                <a:moveTo>
                  <a:pt x="5221548" y="1050024"/>
                </a:moveTo>
                <a:cubicBezTo>
                  <a:pt x="4995819" y="670318"/>
                  <a:pt x="4710931" y="410341"/>
                  <a:pt x="4330525" y="268830"/>
                </a:cubicBezTo>
                <a:cubicBezTo>
                  <a:pt x="3972485" y="79059"/>
                  <a:pt x="3561858" y="-45088"/>
                  <a:pt x="3162275" y="460"/>
                </a:cubicBezTo>
                <a:cubicBezTo>
                  <a:pt x="2962086" y="-6942"/>
                  <a:pt x="2786934" y="68684"/>
                  <a:pt x="2562652" y="57145"/>
                </a:cubicBezTo>
                <a:cubicBezTo>
                  <a:pt x="2403340" y="57011"/>
                  <a:pt x="2244293" y="30812"/>
                  <a:pt x="2087910" y="28802"/>
                </a:cubicBezTo>
                <a:cubicBezTo>
                  <a:pt x="1741119" y="61524"/>
                  <a:pt x="1328324" y="227417"/>
                  <a:pt x="958634" y="470771"/>
                </a:cubicBezTo>
                <a:cubicBezTo>
                  <a:pt x="626835" y="708303"/>
                  <a:pt x="356839" y="1023549"/>
                  <a:pt x="195151" y="1390136"/>
                </a:cubicBezTo>
                <a:cubicBezTo>
                  <a:pt x="172925" y="1428458"/>
                  <a:pt x="152457" y="1480084"/>
                  <a:pt x="136694" y="1531849"/>
                </a:cubicBezTo>
                <a:cubicBezTo>
                  <a:pt x="-231969" y="2619468"/>
                  <a:pt x="150523" y="3598756"/>
                  <a:pt x="859434" y="4155314"/>
                </a:cubicBezTo>
                <a:cubicBezTo>
                  <a:pt x="1299657" y="4493893"/>
                  <a:pt x="1677680" y="4660714"/>
                  <a:pt x="2234053" y="4737223"/>
                </a:cubicBezTo>
                <a:cubicBezTo>
                  <a:pt x="3225154" y="5028265"/>
                  <a:pt x="4340255" y="4574477"/>
                  <a:pt x="4966463" y="3964886"/>
                </a:cubicBezTo>
                <a:cubicBezTo>
                  <a:pt x="5845903" y="3149982"/>
                  <a:pt x="5846594" y="1783903"/>
                  <a:pt x="5221548" y="1050024"/>
                </a:cubicBezTo>
                <a:close/>
              </a:path>
              <a:path w="5591906" h="4790060" stroke="0" extrusionOk="0">
                <a:moveTo>
                  <a:pt x="5221548" y="1050024"/>
                </a:moveTo>
                <a:cubicBezTo>
                  <a:pt x="5000621" y="725904"/>
                  <a:pt x="4696552" y="490403"/>
                  <a:pt x="4330525" y="268830"/>
                </a:cubicBezTo>
                <a:cubicBezTo>
                  <a:pt x="3931601" y="154680"/>
                  <a:pt x="3555217" y="-14104"/>
                  <a:pt x="3162275" y="460"/>
                </a:cubicBezTo>
                <a:cubicBezTo>
                  <a:pt x="2959953" y="-2559"/>
                  <a:pt x="2756765" y="67646"/>
                  <a:pt x="2562652" y="57145"/>
                </a:cubicBezTo>
                <a:cubicBezTo>
                  <a:pt x="2383347" y="36959"/>
                  <a:pt x="2230665" y="23511"/>
                  <a:pt x="2087910" y="28802"/>
                </a:cubicBezTo>
                <a:cubicBezTo>
                  <a:pt x="1688956" y="75318"/>
                  <a:pt x="1267408" y="229386"/>
                  <a:pt x="958634" y="470771"/>
                </a:cubicBezTo>
                <a:cubicBezTo>
                  <a:pt x="661639" y="773391"/>
                  <a:pt x="418403" y="1060723"/>
                  <a:pt x="195151" y="1390136"/>
                </a:cubicBezTo>
                <a:cubicBezTo>
                  <a:pt x="170781" y="1437015"/>
                  <a:pt x="151145" y="1476219"/>
                  <a:pt x="136694" y="1531849"/>
                </a:cubicBezTo>
                <a:cubicBezTo>
                  <a:pt x="-161993" y="2434353"/>
                  <a:pt x="262934" y="3512573"/>
                  <a:pt x="859434" y="4155314"/>
                </a:cubicBezTo>
                <a:cubicBezTo>
                  <a:pt x="1305792" y="4460176"/>
                  <a:pt x="1749402" y="4657950"/>
                  <a:pt x="2234053" y="4737223"/>
                </a:cubicBezTo>
                <a:cubicBezTo>
                  <a:pt x="3275026" y="5016251"/>
                  <a:pt x="4324978" y="4642052"/>
                  <a:pt x="4966463" y="3964886"/>
                </a:cubicBezTo>
                <a:cubicBezTo>
                  <a:pt x="5659340" y="3230195"/>
                  <a:pt x="5792406" y="1942936"/>
                  <a:pt x="5221548" y="1050024"/>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3" name="!!foto1_element">
            <a:extLst>
              <a:ext uri="{FF2B5EF4-FFF2-40B4-BE49-F238E27FC236}">
                <a16:creationId xmlns:a16="http://schemas.microsoft.com/office/drawing/2014/main" id="{54087F1C-362A-D45E-2241-6EB687416A5F}"/>
              </a:ext>
            </a:extLst>
          </p:cNvPr>
          <p:cNvSpPr/>
          <p:nvPr/>
        </p:nvSpPr>
        <p:spPr>
          <a:xfrm>
            <a:off x="-264607" y="314266"/>
            <a:ext cx="2971646" cy="3157160"/>
          </a:xfrm>
          <a:custGeom>
            <a:avLst/>
            <a:gdLst>
              <a:gd name="connsiteX0" fmla="*/ 237047 w 2971646"/>
              <a:gd name="connsiteY0" fmla="*/ 2425112 h 3157160"/>
              <a:gd name="connsiteX1" fmla="*/ 2108116 w 2971646"/>
              <a:gd name="connsiteY1" fmla="*/ 3050482 h 3157160"/>
              <a:gd name="connsiteX2" fmla="*/ 2893433 w 2971646"/>
              <a:gd name="connsiteY2" fmla="*/ 1268035 h 3157160"/>
              <a:gd name="connsiteX3" fmla="*/ 1943849 w 2971646"/>
              <a:gd name="connsiteY3" fmla="*/ 268739 h 3157160"/>
              <a:gd name="connsiteX4" fmla="*/ 1059107 w 2971646"/>
              <a:gd name="connsiteY4" fmla="*/ 1445 h 3157160"/>
              <a:gd name="connsiteX5" fmla="*/ 511548 w 2971646"/>
              <a:gd name="connsiteY5" fmla="*/ 242082 h 3157160"/>
              <a:gd name="connsiteX6" fmla="*/ 226240 w 2971646"/>
              <a:gd name="connsiteY6" fmla="*/ 552606 h 3157160"/>
              <a:gd name="connsiteX7" fmla="*/ 12259 w 2971646"/>
              <a:gd name="connsiteY7" fmla="*/ 1737781 h 3157160"/>
              <a:gd name="connsiteX8" fmla="*/ 237047 w 2971646"/>
              <a:gd name="connsiteY8" fmla="*/ 2425832 h 3157160"/>
              <a:gd name="connsiteX9" fmla="*/ 237047 w 2971646"/>
              <a:gd name="connsiteY9" fmla="*/ 2425112 h 315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1646" h="3157160" fill="none" extrusionOk="0">
                <a:moveTo>
                  <a:pt x="237047" y="2425112"/>
                </a:moveTo>
                <a:cubicBezTo>
                  <a:pt x="547833" y="2965125"/>
                  <a:pt x="1327244" y="3332571"/>
                  <a:pt x="2108116" y="3050482"/>
                </a:cubicBezTo>
                <a:cubicBezTo>
                  <a:pt x="2694653" y="2781925"/>
                  <a:pt x="3145289" y="1960840"/>
                  <a:pt x="2893433" y="1268035"/>
                </a:cubicBezTo>
                <a:cubicBezTo>
                  <a:pt x="2748704" y="812142"/>
                  <a:pt x="2350834" y="494257"/>
                  <a:pt x="1943849" y="268739"/>
                </a:cubicBezTo>
                <a:cubicBezTo>
                  <a:pt x="1637683" y="126823"/>
                  <a:pt x="1339835" y="-3553"/>
                  <a:pt x="1059107" y="1445"/>
                </a:cubicBezTo>
                <a:cubicBezTo>
                  <a:pt x="837873" y="49445"/>
                  <a:pt x="655975" y="96637"/>
                  <a:pt x="511548" y="242082"/>
                </a:cubicBezTo>
                <a:cubicBezTo>
                  <a:pt x="404598" y="330511"/>
                  <a:pt x="307579" y="426777"/>
                  <a:pt x="226240" y="552606"/>
                </a:cubicBezTo>
                <a:cubicBezTo>
                  <a:pt x="65543" y="920859"/>
                  <a:pt x="-39748" y="1387470"/>
                  <a:pt x="12259" y="1737781"/>
                </a:cubicBezTo>
                <a:cubicBezTo>
                  <a:pt x="16861" y="1968296"/>
                  <a:pt x="101320" y="2216719"/>
                  <a:pt x="237047" y="2425832"/>
                </a:cubicBezTo>
                <a:cubicBezTo>
                  <a:pt x="237104" y="2425564"/>
                  <a:pt x="236989" y="2425252"/>
                  <a:pt x="237047" y="2425112"/>
                </a:cubicBezTo>
                <a:close/>
              </a:path>
              <a:path w="2971646" h="3157160" stroke="0" extrusionOk="0">
                <a:moveTo>
                  <a:pt x="237047" y="2425112"/>
                </a:moveTo>
                <a:cubicBezTo>
                  <a:pt x="591482" y="3150071"/>
                  <a:pt x="1426385" y="3402624"/>
                  <a:pt x="2108116" y="3050482"/>
                </a:cubicBezTo>
                <a:cubicBezTo>
                  <a:pt x="2806162" y="2825290"/>
                  <a:pt x="3167454" y="1904856"/>
                  <a:pt x="2893433" y="1268035"/>
                </a:cubicBezTo>
                <a:cubicBezTo>
                  <a:pt x="2744835" y="843641"/>
                  <a:pt x="2347149" y="591875"/>
                  <a:pt x="1943849" y="268739"/>
                </a:cubicBezTo>
                <a:cubicBezTo>
                  <a:pt x="1710635" y="108508"/>
                  <a:pt x="1355695" y="-10303"/>
                  <a:pt x="1059107" y="1445"/>
                </a:cubicBezTo>
                <a:cubicBezTo>
                  <a:pt x="849905" y="-4828"/>
                  <a:pt x="670453" y="86160"/>
                  <a:pt x="511548" y="242082"/>
                </a:cubicBezTo>
                <a:cubicBezTo>
                  <a:pt x="414233" y="330437"/>
                  <a:pt x="293011" y="429700"/>
                  <a:pt x="226240" y="552606"/>
                </a:cubicBezTo>
                <a:cubicBezTo>
                  <a:pt x="38076" y="830192"/>
                  <a:pt x="-56810" y="1374604"/>
                  <a:pt x="12259" y="1737781"/>
                </a:cubicBezTo>
                <a:cubicBezTo>
                  <a:pt x="10573" y="1980126"/>
                  <a:pt x="113916" y="2240719"/>
                  <a:pt x="237047" y="2425832"/>
                </a:cubicBezTo>
                <a:cubicBezTo>
                  <a:pt x="237077" y="2425653"/>
                  <a:pt x="237079" y="2425328"/>
                  <a:pt x="237047" y="2425112"/>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4" name="!!foto2_elemnt">
            <a:extLst>
              <a:ext uri="{FF2B5EF4-FFF2-40B4-BE49-F238E27FC236}">
                <a16:creationId xmlns:a16="http://schemas.microsoft.com/office/drawing/2014/main" id="{EEAF7976-A787-CB73-47D4-C0A2B282DF74}"/>
              </a:ext>
            </a:extLst>
          </p:cNvPr>
          <p:cNvSpPr/>
          <p:nvPr/>
        </p:nvSpPr>
        <p:spPr>
          <a:xfrm>
            <a:off x="833753" y="3861193"/>
            <a:ext cx="3157154" cy="3284542"/>
          </a:xfrm>
          <a:custGeom>
            <a:avLst/>
            <a:gdLst>
              <a:gd name="connsiteX0" fmla="*/ 1556126 w 3157154"/>
              <a:gd name="connsiteY0" fmla="*/ 5951 h 3284542"/>
              <a:gd name="connsiteX1" fmla="*/ 162295 w 3157154"/>
              <a:gd name="connsiteY1" fmla="*/ 1078041 h 3284542"/>
              <a:gd name="connsiteX2" fmla="*/ 23528 w 3157154"/>
              <a:gd name="connsiteY2" fmla="*/ 2075150 h 3284542"/>
              <a:gd name="connsiteX3" fmla="*/ 1212564 w 3157154"/>
              <a:gd name="connsiteY3" fmla="*/ 3257470 h 3284542"/>
              <a:gd name="connsiteX4" fmla="*/ 2793282 w 3157154"/>
              <a:gd name="connsiteY4" fmla="*/ 2651482 h 3284542"/>
              <a:gd name="connsiteX5" fmla="*/ 3117261 w 3157154"/>
              <a:gd name="connsiteY5" fmla="*/ 1944216 h 3284542"/>
              <a:gd name="connsiteX6" fmla="*/ 3112225 w 3157154"/>
              <a:gd name="connsiteY6" fmla="*/ 1158056 h 3284542"/>
              <a:gd name="connsiteX7" fmla="*/ 2844202 w 3157154"/>
              <a:gd name="connsiteY7" fmla="*/ 643834 h 3284542"/>
              <a:gd name="connsiteX8" fmla="*/ 2332216 w 3157154"/>
              <a:gd name="connsiteY8" fmla="*/ 166542 h 3284542"/>
              <a:gd name="connsiteX9" fmla="*/ 1645653 w 3157154"/>
              <a:gd name="connsiteY9" fmla="*/ 356 h 3284542"/>
              <a:gd name="connsiteX10" fmla="*/ 1556126 w 3157154"/>
              <a:gd name="connsiteY10" fmla="*/ 5951 h 328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7154" h="3284542" fill="none" extrusionOk="0">
                <a:moveTo>
                  <a:pt x="1556126" y="5951"/>
                </a:moveTo>
                <a:cubicBezTo>
                  <a:pt x="881795" y="-10636"/>
                  <a:pt x="456743" y="426473"/>
                  <a:pt x="162295" y="1078041"/>
                </a:cubicBezTo>
                <a:cubicBezTo>
                  <a:pt x="35810" y="1368234"/>
                  <a:pt x="-32114" y="1721299"/>
                  <a:pt x="23528" y="2075150"/>
                </a:cubicBezTo>
                <a:cubicBezTo>
                  <a:pt x="126242" y="2644793"/>
                  <a:pt x="659773" y="3171682"/>
                  <a:pt x="1212564" y="3257470"/>
                </a:cubicBezTo>
                <a:cubicBezTo>
                  <a:pt x="1695923" y="3329563"/>
                  <a:pt x="2407738" y="3137807"/>
                  <a:pt x="2793282" y="2651482"/>
                </a:cubicBezTo>
                <a:cubicBezTo>
                  <a:pt x="2954600" y="2451770"/>
                  <a:pt x="3049894" y="2201320"/>
                  <a:pt x="3117261" y="1944216"/>
                </a:cubicBezTo>
                <a:cubicBezTo>
                  <a:pt x="3163676" y="1675010"/>
                  <a:pt x="3174733" y="1427501"/>
                  <a:pt x="3112225" y="1158056"/>
                </a:cubicBezTo>
                <a:cubicBezTo>
                  <a:pt x="3062254" y="966666"/>
                  <a:pt x="2931027" y="813997"/>
                  <a:pt x="2844202" y="643834"/>
                </a:cubicBezTo>
                <a:cubicBezTo>
                  <a:pt x="2747471" y="425156"/>
                  <a:pt x="2537282" y="256220"/>
                  <a:pt x="2332216" y="166542"/>
                </a:cubicBezTo>
                <a:cubicBezTo>
                  <a:pt x="2076513" y="42839"/>
                  <a:pt x="1879537" y="36342"/>
                  <a:pt x="1645653" y="356"/>
                </a:cubicBezTo>
                <a:cubicBezTo>
                  <a:pt x="1611939" y="5286"/>
                  <a:pt x="1587438" y="3544"/>
                  <a:pt x="1556126" y="5951"/>
                </a:cubicBezTo>
                <a:close/>
              </a:path>
              <a:path w="3157154" h="3284542" stroke="0" extrusionOk="0">
                <a:moveTo>
                  <a:pt x="1556126" y="5951"/>
                </a:moveTo>
                <a:cubicBezTo>
                  <a:pt x="865198" y="51888"/>
                  <a:pt x="322305" y="451875"/>
                  <a:pt x="162295" y="1078041"/>
                </a:cubicBezTo>
                <a:cubicBezTo>
                  <a:pt x="13866" y="1396542"/>
                  <a:pt x="-12310" y="1760487"/>
                  <a:pt x="23528" y="2075150"/>
                </a:cubicBezTo>
                <a:cubicBezTo>
                  <a:pt x="156026" y="2640617"/>
                  <a:pt x="680440" y="3129796"/>
                  <a:pt x="1212564" y="3257470"/>
                </a:cubicBezTo>
                <a:cubicBezTo>
                  <a:pt x="1819891" y="3348935"/>
                  <a:pt x="2393254" y="3072590"/>
                  <a:pt x="2793282" y="2651482"/>
                </a:cubicBezTo>
                <a:cubicBezTo>
                  <a:pt x="2975906" y="2440420"/>
                  <a:pt x="3098839" y="2227055"/>
                  <a:pt x="3117261" y="1944216"/>
                </a:cubicBezTo>
                <a:cubicBezTo>
                  <a:pt x="3126521" y="1679952"/>
                  <a:pt x="3196676" y="1385391"/>
                  <a:pt x="3112225" y="1158056"/>
                </a:cubicBezTo>
                <a:cubicBezTo>
                  <a:pt x="3059754" y="959083"/>
                  <a:pt x="2934226" y="822514"/>
                  <a:pt x="2844202" y="643834"/>
                </a:cubicBezTo>
                <a:cubicBezTo>
                  <a:pt x="2730217" y="428691"/>
                  <a:pt x="2577299" y="298456"/>
                  <a:pt x="2332216" y="166542"/>
                </a:cubicBezTo>
                <a:cubicBezTo>
                  <a:pt x="2155502" y="29919"/>
                  <a:pt x="1880423" y="-226"/>
                  <a:pt x="1645653" y="356"/>
                </a:cubicBezTo>
                <a:cubicBezTo>
                  <a:pt x="1610087" y="1136"/>
                  <a:pt x="1583768" y="-1995"/>
                  <a:pt x="1556126" y="5951"/>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5" name="!!foto1">
            <a:extLst>
              <a:ext uri="{FF2B5EF4-FFF2-40B4-BE49-F238E27FC236}">
                <a16:creationId xmlns:a16="http://schemas.microsoft.com/office/drawing/2014/main" id="{CCFA8D7B-F32D-2A28-E83A-03795F21569A}"/>
              </a:ext>
            </a:extLst>
          </p:cNvPr>
          <p:cNvSpPr/>
          <p:nvPr/>
        </p:nvSpPr>
        <p:spPr>
          <a:xfrm>
            <a:off x="-178839" y="405387"/>
            <a:ext cx="2800110" cy="2974918"/>
          </a:xfrm>
          <a:custGeom>
            <a:avLst/>
            <a:gdLst>
              <a:gd name="connsiteX0" fmla="*/ 223363 w 2800110"/>
              <a:gd name="connsiteY0" fmla="*/ 2285126 h 2974918"/>
              <a:gd name="connsiteX1" fmla="*/ 1986427 w 2800110"/>
              <a:gd name="connsiteY1" fmla="*/ 2874397 h 2974918"/>
              <a:gd name="connsiteX2" fmla="*/ 2726412 w 2800110"/>
              <a:gd name="connsiteY2" fmla="*/ 1194839 h 2974918"/>
              <a:gd name="connsiteX3" fmla="*/ 1831642 w 2800110"/>
              <a:gd name="connsiteY3" fmla="*/ 253227 h 2974918"/>
              <a:gd name="connsiteX4" fmla="*/ 997971 w 2800110"/>
              <a:gd name="connsiteY4" fmla="*/ 1361 h 2974918"/>
              <a:gd name="connsiteX5" fmla="*/ 482019 w 2800110"/>
              <a:gd name="connsiteY5" fmla="*/ 228109 h 2974918"/>
              <a:gd name="connsiteX6" fmla="*/ 213181 w 2800110"/>
              <a:gd name="connsiteY6" fmla="*/ 520708 h 2974918"/>
              <a:gd name="connsiteX7" fmla="*/ 11552 w 2800110"/>
              <a:gd name="connsiteY7" fmla="*/ 1637471 h 2974918"/>
              <a:gd name="connsiteX8" fmla="*/ 223363 w 2800110"/>
              <a:gd name="connsiteY8" fmla="*/ 2285804 h 2974918"/>
              <a:gd name="connsiteX9" fmla="*/ 223363 w 2800110"/>
              <a:gd name="connsiteY9" fmla="*/ 2285126 h 297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0110" h="2974918" fill="none" extrusionOk="0">
                <a:moveTo>
                  <a:pt x="223363" y="2285126"/>
                </a:moveTo>
                <a:cubicBezTo>
                  <a:pt x="520517" y="2799309"/>
                  <a:pt x="1352775" y="3138039"/>
                  <a:pt x="1986427" y="2874397"/>
                </a:cubicBezTo>
                <a:cubicBezTo>
                  <a:pt x="2483478" y="2629668"/>
                  <a:pt x="2969082" y="1948562"/>
                  <a:pt x="2726412" y="1194839"/>
                </a:cubicBezTo>
                <a:cubicBezTo>
                  <a:pt x="2584943" y="769727"/>
                  <a:pt x="2218547" y="442230"/>
                  <a:pt x="1831642" y="253227"/>
                </a:cubicBezTo>
                <a:cubicBezTo>
                  <a:pt x="1566152" y="110563"/>
                  <a:pt x="1242858" y="3928"/>
                  <a:pt x="997971" y="1361"/>
                </a:cubicBezTo>
                <a:cubicBezTo>
                  <a:pt x="796619" y="29162"/>
                  <a:pt x="599579" y="79321"/>
                  <a:pt x="482019" y="228109"/>
                </a:cubicBezTo>
                <a:cubicBezTo>
                  <a:pt x="378545" y="309013"/>
                  <a:pt x="298721" y="396978"/>
                  <a:pt x="213181" y="520708"/>
                </a:cubicBezTo>
                <a:cubicBezTo>
                  <a:pt x="62939" y="868729"/>
                  <a:pt x="-32930" y="1295703"/>
                  <a:pt x="11552" y="1637471"/>
                </a:cubicBezTo>
                <a:cubicBezTo>
                  <a:pt x="1358" y="1846805"/>
                  <a:pt x="68172" y="2088263"/>
                  <a:pt x="223363" y="2285804"/>
                </a:cubicBezTo>
                <a:cubicBezTo>
                  <a:pt x="223361" y="2285558"/>
                  <a:pt x="223393" y="2285367"/>
                  <a:pt x="223363" y="2285126"/>
                </a:cubicBezTo>
                <a:close/>
              </a:path>
              <a:path w="2800110" h="2974918" stroke="0" extrusionOk="0">
                <a:moveTo>
                  <a:pt x="223363" y="2285126"/>
                </a:moveTo>
                <a:cubicBezTo>
                  <a:pt x="561841" y="2936751"/>
                  <a:pt x="1347410" y="3194620"/>
                  <a:pt x="1986427" y="2874397"/>
                </a:cubicBezTo>
                <a:cubicBezTo>
                  <a:pt x="2622484" y="2631250"/>
                  <a:pt x="3035539" y="1719141"/>
                  <a:pt x="2726412" y="1194839"/>
                </a:cubicBezTo>
                <a:cubicBezTo>
                  <a:pt x="2625258" y="830595"/>
                  <a:pt x="2213412" y="491297"/>
                  <a:pt x="1831642" y="253227"/>
                </a:cubicBezTo>
                <a:cubicBezTo>
                  <a:pt x="1627190" y="100373"/>
                  <a:pt x="1263542" y="-5350"/>
                  <a:pt x="997971" y="1361"/>
                </a:cubicBezTo>
                <a:cubicBezTo>
                  <a:pt x="800730" y="-5172"/>
                  <a:pt x="631110" y="81904"/>
                  <a:pt x="482019" y="228109"/>
                </a:cubicBezTo>
                <a:cubicBezTo>
                  <a:pt x="390671" y="309488"/>
                  <a:pt x="275023" y="403971"/>
                  <a:pt x="213181" y="520708"/>
                </a:cubicBezTo>
                <a:cubicBezTo>
                  <a:pt x="37772" y="771219"/>
                  <a:pt x="-68741" y="1304382"/>
                  <a:pt x="11552" y="1637471"/>
                </a:cubicBezTo>
                <a:cubicBezTo>
                  <a:pt x="17294" y="1865756"/>
                  <a:pt x="107075" y="2109230"/>
                  <a:pt x="223363" y="2285804"/>
                </a:cubicBezTo>
                <a:cubicBezTo>
                  <a:pt x="223358" y="2285730"/>
                  <a:pt x="223372" y="2285324"/>
                  <a:pt x="223363" y="2285126"/>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
            <a:extLst>
              <a:ext uri="{FF2B5EF4-FFF2-40B4-BE49-F238E27FC236}">
                <a16:creationId xmlns:a16="http://schemas.microsoft.com/office/drawing/2014/main" id="{D484DD9B-C346-348B-13F7-F8BF9E85D2D2}"/>
              </a:ext>
            </a:extLst>
          </p:cNvPr>
          <p:cNvSpPr/>
          <p:nvPr/>
        </p:nvSpPr>
        <p:spPr>
          <a:xfrm>
            <a:off x="924874" y="3955993"/>
            <a:ext cx="2974912" cy="3094942"/>
          </a:xfrm>
          <a:custGeom>
            <a:avLst/>
            <a:gdLst>
              <a:gd name="connsiteX0" fmla="*/ 1466301 w 2974912"/>
              <a:gd name="connsiteY0" fmla="*/ 5608 h 3094942"/>
              <a:gd name="connsiteX1" fmla="*/ 152927 w 2974912"/>
              <a:gd name="connsiteY1" fmla="*/ 1015811 h 3094942"/>
              <a:gd name="connsiteX2" fmla="*/ 22170 w 2974912"/>
              <a:gd name="connsiteY2" fmla="*/ 1955362 h 3094942"/>
              <a:gd name="connsiteX3" fmla="*/ 1142571 w 2974912"/>
              <a:gd name="connsiteY3" fmla="*/ 3069433 h 3094942"/>
              <a:gd name="connsiteX4" fmla="*/ 2632044 w 2974912"/>
              <a:gd name="connsiteY4" fmla="*/ 2498426 h 3094942"/>
              <a:gd name="connsiteX5" fmla="*/ 2937321 w 2974912"/>
              <a:gd name="connsiteY5" fmla="*/ 1831986 h 3094942"/>
              <a:gd name="connsiteX6" fmla="*/ 2932576 w 2974912"/>
              <a:gd name="connsiteY6" fmla="*/ 1091208 h 3094942"/>
              <a:gd name="connsiteX7" fmla="*/ 2680025 w 2974912"/>
              <a:gd name="connsiteY7" fmla="*/ 606668 h 3094942"/>
              <a:gd name="connsiteX8" fmla="*/ 2197592 w 2974912"/>
              <a:gd name="connsiteY8" fmla="*/ 156928 h 3094942"/>
              <a:gd name="connsiteX9" fmla="*/ 1550661 w 2974912"/>
              <a:gd name="connsiteY9" fmla="*/ 335 h 3094942"/>
              <a:gd name="connsiteX10" fmla="*/ 1466301 w 2974912"/>
              <a:gd name="connsiteY10" fmla="*/ 5608 h 309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912" h="3094942" fill="none" extrusionOk="0">
                <a:moveTo>
                  <a:pt x="1466301" y="5608"/>
                </a:moveTo>
                <a:cubicBezTo>
                  <a:pt x="838800" y="-458"/>
                  <a:pt x="425857" y="410954"/>
                  <a:pt x="152927" y="1015811"/>
                </a:cubicBezTo>
                <a:cubicBezTo>
                  <a:pt x="35707" y="1285748"/>
                  <a:pt x="-28471" y="1615684"/>
                  <a:pt x="22170" y="1955362"/>
                </a:cubicBezTo>
                <a:cubicBezTo>
                  <a:pt x="108839" y="2456809"/>
                  <a:pt x="601527" y="2970072"/>
                  <a:pt x="1142571" y="3069433"/>
                </a:cubicBezTo>
                <a:cubicBezTo>
                  <a:pt x="1667911" y="3166452"/>
                  <a:pt x="2280594" y="2945787"/>
                  <a:pt x="2632044" y="2498426"/>
                </a:cubicBezTo>
                <a:cubicBezTo>
                  <a:pt x="2784924" y="2345399"/>
                  <a:pt x="2869931" y="2074648"/>
                  <a:pt x="2937321" y="1831986"/>
                </a:cubicBezTo>
                <a:cubicBezTo>
                  <a:pt x="2972509" y="1566079"/>
                  <a:pt x="3002022" y="1378945"/>
                  <a:pt x="2932576" y="1091208"/>
                </a:cubicBezTo>
                <a:cubicBezTo>
                  <a:pt x="2878651" y="911443"/>
                  <a:pt x="2766071" y="765630"/>
                  <a:pt x="2680025" y="606668"/>
                </a:cubicBezTo>
                <a:cubicBezTo>
                  <a:pt x="2603229" y="391692"/>
                  <a:pt x="2393293" y="258339"/>
                  <a:pt x="2197592" y="156928"/>
                </a:cubicBezTo>
                <a:cubicBezTo>
                  <a:pt x="1996836" y="51188"/>
                  <a:pt x="1772614" y="17604"/>
                  <a:pt x="1550661" y="335"/>
                </a:cubicBezTo>
                <a:cubicBezTo>
                  <a:pt x="1520270" y="3261"/>
                  <a:pt x="1495958" y="3375"/>
                  <a:pt x="1466301" y="5608"/>
                </a:cubicBezTo>
                <a:close/>
              </a:path>
              <a:path w="2974912" h="3094942" stroke="0" extrusionOk="0">
                <a:moveTo>
                  <a:pt x="1466301" y="5608"/>
                </a:moveTo>
                <a:cubicBezTo>
                  <a:pt x="781732" y="43242"/>
                  <a:pt x="362821" y="468665"/>
                  <a:pt x="152927" y="1015811"/>
                </a:cubicBezTo>
                <a:cubicBezTo>
                  <a:pt x="-16106" y="1337030"/>
                  <a:pt x="-4037" y="1665027"/>
                  <a:pt x="22170" y="1955362"/>
                </a:cubicBezTo>
                <a:cubicBezTo>
                  <a:pt x="191462" y="2455757"/>
                  <a:pt x="608415" y="2958186"/>
                  <a:pt x="1142571" y="3069433"/>
                </a:cubicBezTo>
                <a:cubicBezTo>
                  <a:pt x="1718558" y="3152231"/>
                  <a:pt x="2258591" y="2899919"/>
                  <a:pt x="2632044" y="2498426"/>
                </a:cubicBezTo>
                <a:cubicBezTo>
                  <a:pt x="2809027" y="2298499"/>
                  <a:pt x="2892354" y="2077280"/>
                  <a:pt x="2937321" y="1831986"/>
                </a:cubicBezTo>
                <a:cubicBezTo>
                  <a:pt x="2945557" y="1582908"/>
                  <a:pt x="2996027" y="1324278"/>
                  <a:pt x="2932576" y="1091208"/>
                </a:cubicBezTo>
                <a:cubicBezTo>
                  <a:pt x="2867460" y="891203"/>
                  <a:pt x="2759824" y="782003"/>
                  <a:pt x="2680025" y="606668"/>
                </a:cubicBezTo>
                <a:cubicBezTo>
                  <a:pt x="2586574" y="380670"/>
                  <a:pt x="2402117" y="266121"/>
                  <a:pt x="2197592" y="156928"/>
                </a:cubicBezTo>
                <a:cubicBezTo>
                  <a:pt x="2019497" y="37030"/>
                  <a:pt x="1766274" y="9038"/>
                  <a:pt x="1550661" y="335"/>
                </a:cubicBezTo>
                <a:cubicBezTo>
                  <a:pt x="1517190" y="1069"/>
                  <a:pt x="1493287" y="522"/>
                  <a:pt x="1466301" y="5608"/>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garnalenvissen">
            <a:extLst>
              <a:ext uri="{FF2B5EF4-FFF2-40B4-BE49-F238E27FC236}">
                <a16:creationId xmlns:a16="http://schemas.microsoft.com/office/drawing/2014/main" id="{AF83A155-9313-5C88-9403-74328FE7BFF6}"/>
              </a:ext>
            </a:extLst>
          </p:cNvPr>
          <p:cNvSpPr/>
          <p:nvPr/>
        </p:nvSpPr>
        <p:spPr>
          <a:xfrm>
            <a:off x="6927994" y="838681"/>
            <a:ext cx="4473690" cy="764822"/>
          </a:xfrm>
          <a:prstGeom prst="roundRect">
            <a:avLst/>
          </a:prstGeom>
          <a:solidFill>
            <a:srgbClr val="054F7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Garnalen vissen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28" name="!!uitlegtekst">
            <a:extLst>
              <a:ext uri="{FF2B5EF4-FFF2-40B4-BE49-F238E27FC236}">
                <a16:creationId xmlns:a16="http://schemas.microsoft.com/office/drawing/2014/main" id="{A4E5E6DE-7B3A-D83A-AEBA-11B7390244D6}"/>
              </a:ext>
            </a:extLst>
          </p:cNvPr>
          <p:cNvSpPr/>
          <p:nvPr/>
        </p:nvSpPr>
        <p:spPr>
          <a:xfrm>
            <a:off x="6833756" y="1695572"/>
            <a:ext cx="4939845" cy="246221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a:ea typeface="+mn-ea"/>
                <a:cs typeface="+mn-cs"/>
              </a:rPr>
              <a:t>Ga mee op een traditionele garnalenschuit en </a:t>
            </a:r>
            <a:br>
              <a:rPr kumimoji="0" lang="nl-BE" sz="1400" b="0" i="0" u="none" strike="noStrike" kern="1200" cap="none" spc="0" normalizeH="0" baseline="0" noProof="0" dirty="0">
                <a:ln>
                  <a:noFill/>
                </a:ln>
                <a:solidFill>
                  <a:srgbClr val="054F7D"/>
                </a:solidFill>
                <a:effectLst/>
                <a:uLnTx/>
                <a:uFillTx/>
                <a:latin typeface="Montserrat"/>
                <a:ea typeface="+mn-ea"/>
                <a:cs typeface="+mn-cs"/>
              </a:rPr>
            </a:br>
            <a:r>
              <a:rPr kumimoji="0" lang="nl-BE" sz="1400" b="0" i="0" u="none" strike="noStrike" kern="1200" cap="none" spc="0" normalizeH="0" baseline="0" noProof="0" dirty="0">
                <a:ln>
                  <a:noFill/>
                </a:ln>
                <a:solidFill>
                  <a:srgbClr val="054F7D"/>
                </a:solidFill>
                <a:effectLst/>
                <a:uLnTx/>
                <a:uFillTx/>
                <a:latin typeface="Montserrat"/>
                <a:ea typeface="+mn-ea"/>
                <a:cs typeface="+mn-cs"/>
              </a:rPr>
              <a:t>vang je eigen verse garnalen. De </a:t>
            </a:r>
            <a:r>
              <a:rPr kumimoji="0" lang="nl-BE" sz="1400" b="0" i="0" u="none" strike="noStrike" kern="1200" cap="none" spc="0" normalizeH="0" baseline="0" noProof="0" dirty="0" err="1">
                <a:ln>
                  <a:noFill/>
                </a:ln>
                <a:solidFill>
                  <a:srgbClr val="054F7D"/>
                </a:solidFill>
                <a:effectLst/>
                <a:uLnTx/>
                <a:uFillTx/>
                <a:latin typeface="Montserrat"/>
                <a:ea typeface="+mn-ea"/>
                <a:cs typeface="+mn-cs"/>
              </a:rPr>
              <a:t>Crangon</a:t>
            </a:r>
            <a:r>
              <a:rPr kumimoji="0" lang="nl-BE" sz="1400" b="0" i="0" u="none" strike="noStrike" kern="1200" cap="none" spc="0" normalizeH="0" baseline="0" noProof="0" dirty="0">
                <a:ln>
                  <a:noFill/>
                </a:ln>
                <a:solidFill>
                  <a:srgbClr val="054F7D"/>
                </a:solidFill>
                <a:effectLst/>
                <a:uLnTx/>
                <a:uFillTx/>
                <a:latin typeface="Montserrat"/>
                <a:ea typeface="+mn-ea"/>
                <a:cs typeface="+mn-cs"/>
              </a:rPr>
              <a:t> vertrekt vlakbij de beroemde </a:t>
            </a:r>
            <a:r>
              <a:rPr kumimoji="0" lang="nl-BE" sz="1400" b="0" i="0" u="none" strike="noStrike" kern="1200" cap="none" spc="0" normalizeH="0" baseline="0" noProof="0" dirty="0" err="1">
                <a:ln>
                  <a:noFill/>
                </a:ln>
                <a:solidFill>
                  <a:srgbClr val="054F7D"/>
                </a:solidFill>
                <a:effectLst/>
                <a:uLnTx/>
                <a:uFillTx/>
                <a:latin typeface="Montserrat"/>
                <a:ea typeface="+mn-ea"/>
                <a:cs typeface="+mn-cs"/>
              </a:rPr>
              <a:t>Oostendse</a:t>
            </a:r>
            <a:r>
              <a:rPr kumimoji="0" lang="nl-BE" sz="1400" b="0" i="0" u="none" strike="noStrike" kern="1200" cap="none" spc="0" normalizeH="0" baseline="0" noProof="0" dirty="0">
                <a:ln>
                  <a:noFill/>
                </a:ln>
                <a:solidFill>
                  <a:srgbClr val="054F7D"/>
                </a:solidFill>
                <a:effectLst/>
                <a:uLnTx/>
                <a:uFillTx/>
                <a:latin typeface="Montserrat"/>
                <a:ea typeface="+mn-ea"/>
                <a:cs typeface="+mn-cs"/>
              </a:rPr>
              <a:t> vuurtoren en voert je mee op een betoverende tocht langs de Vlaamse kust. </a:t>
            </a:r>
            <a:br>
              <a:rPr kumimoji="0" lang="nl-BE" sz="1400" b="0" i="0" u="none" strike="noStrike" kern="1200" cap="none" spc="0" normalizeH="0" baseline="0" noProof="0" dirty="0">
                <a:ln>
                  <a:noFill/>
                </a:ln>
                <a:solidFill>
                  <a:srgbClr val="054F7D"/>
                </a:solidFill>
                <a:effectLst/>
                <a:uLnTx/>
                <a:uFillTx/>
                <a:latin typeface="Montserrat"/>
                <a:ea typeface="+mn-ea"/>
                <a:cs typeface="+mn-cs"/>
              </a:rPr>
            </a:br>
            <a:br>
              <a:rPr kumimoji="0" lang="nl-BE" sz="1400" b="0" i="0" u="none" strike="noStrike" kern="1200" cap="none" spc="0" normalizeH="0" baseline="0" noProof="0" dirty="0">
                <a:ln>
                  <a:noFill/>
                </a:ln>
                <a:solidFill>
                  <a:srgbClr val="054F7D"/>
                </a:solidFill>
                <a:effectLst/>
                <a:uLnTx/>
                <a:uFillTx/>
                <a:latin typeface="Montserrat"/>
                <a:ea typeface="+mn-ea"/>
                <a:cs typeface="+mn-cs"/>
              </a:rPr>
            </a:br>
            <a:r>
              <a:rPr kumimoji="0" lang="nl-BE" sz="1400" b="0" i="0" u="none" strike="noStrike" kern="1200" cap="none" spc="0" normalizeH="0" baseline="0" noProof="0" dirty="0">
                <a:ln>
                  <a:noFill/>
                </a:ln>
                <a:solidFill>
                  <a:srgbClr val="054F7D"/>
                </a:solidFill>
                <a:effectLst/>
                <a:uLnTx/>
                <a:uFillTx/>
                <a:latin typeface="Montserrat"/>
                <a:ea typeface="+mn-ea"/>
                <a:cs typeface="+mn-cs"/>
              </a:rPr>
              <a:t>Aan boord van het schip ondervind je aan den lijve hoe Vlaamse vissers al jarenlang de </a:t>
            </a:r>
            <a:r>
              <a:rPr kumimoji="0" lang="nl-BE" sz="1400" b="0" i="0" u="none" strike="noStrike" kern="1200" cap="none" spc="0" normalizeH="0" baseline="0" noProof="0" dirty="0" err="1">
                <a:ln>
                  <a:noFill/>
                </a:ln>
                <a:solidFill>
                  <a:srgbClr val="054F7D"/>
                </a:solidFill>
                <a:effectLst/>
                <a:uLnTx/>
                <a:uFillTx/>
                <a:latin typeface="Montserrat"/>
                <a:ea typeface="+mn-ea"/>
                <a:cs typeface="+mn-cs"/>
              </a:rPr>
              <a:t>zeegarnaal</a:t>
            </a:r>
            <a:r>
              <a:rPr kumimoji="0" lang="nl-BE" sz="1400" b="0" i="0" u="none" strike="noStrike" kern="1200" cap="none" spc="0" normalizeH="0" baseline="0" noProof="0" dirty="0">
                <a:ln>
                  <a:noFill/>
                </a:ln>
                <a:solidFill>
                  <a:srgbClr val="054F7D"/>
                </a:solidFill>
                <a:effectLst/>
                <a:uLnTx/>
                <a:uFillTx/>
                <a:latin typeface="Montserrat"/>
                <a:ea typeface="+mn-ea"/>
                <a:cs typeface="+mn-cs"/>
              </a:rPr>
              <a:t> vangen, aan boord sorteren, spoelen en koken.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054F7D"/>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a:ea typeface="+mn-ea"/>
                <a:cs typeface="+mn-cs"/>
              </a:rPr>
              <a:t>Hard werk… maar het loont de moeite.</a:t>
            </a:r>
          </a:p>
        </p:txBody>
      </p:sp>
      <p:pic>
        <p:nvPicPr>
          <p:cNvPr id="29" name="!!locatie">
            <a:extLst>
              <a:ext uri="{FF2B5EF4-FFF2-40B4-BE49-F238E27FC236}">
                <a16:creationId xmlns:a16="http://schemas.microsoft.com/office/drawing/2014/main" id="{3C4C6075-6800-7D0A-E7B4-08E37FEA619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951635" y="5050547"/>
            <a:ext cx="373319" cy="512617"/>
          </a:xfrm>
          <a:prstGeom prst="rect">
            <a:avLst/>
          </a:prstGeom>
          <a:effectLst>
            <a:outerShdw blurRad="50800" dist="38100" dir="2700000" algn="tl" rotWithShape="0">
              <a:prstClr val="black">
                <a:alpha val="40000"/>
              </a:prstClr>
            </a:outerShdw>
          </a:effectLst>
        </p:spPr>
      </p:pic>
      <p:pic>
        <p:nvPicPr>
          <p:cNvPr id="30" name="!!website">
            <a:extLst>
              <a:ext uri="{FF2B5EF4-FFF2-40B4-BE49-F238E27FC236}">
                <a16:creationId xmlns:a16="http://schemas.microsoft.com/office/drawing/2014/main" id="{F9764C07-F53C-3C8D-9411-5DF395F243D3}"/>
              </a:ext>
            </a:extLst>
          </p:cNvPr>
          <p:cNvPicPr>
            <a:picLocks noChangeAspect="1"/>
          </p:cNvPicPr>
          <p:nvPr/>
        </p:nvPicPr>
        <p:blipFill>
          <a:blip r:embed="rId7" cstate="print">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835959" y="5777790"/>
            <a:ext cx="640104" cy="472156"/>
          </a:xfrm>
          <a:prstGeom prst="rect">
            <a:avLst/>
          </a:prstGeom>
          <a:effectLst>
            <a:outerShdw blurRad="50800" dist="38100" dir="2700000" algn="tl" rotWithShape="0">
              <a:prstClr val="black">
                <a:alpha val="40000"/>
              </a:prstClr>
            </a:outerShdw>
          </a:effectLst>
        </p:spPr>
      </p:pic>
      <p:sp>
        <p:nvSpPr>
          <p:cNvPr id="31" name="!!plaats">
            <a:extLst>
              <a:ext uri="{FF2B5EF4-FFF2-40B4-BE49-F238E27FC236}">
                <a16:creationId xmlns:a16="http://schemas.microsoft.com/office/drawing/2014/main" id="{FB5C464E-4D86-3ACA-CD66-E06667D1FA82}"/>
              </a:ext>
            </a:extLst>
          </p:cNvPr>
          <p:cNvSpPr/>
          <p:nvPr/>
        </p:nvSpPr>
        <p:spPr>
          <a:xfrm>
            <a:off x="7578181" y="5155541"/>
            <a:ext cx="1224299"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SemiBold"/>
                <a:ea typeface="+mn-ea"/>
                <a:cs typeface="+mn-cs"/>
              </a:rPr>
              <a:t>Oostende</a:t>
            </a:r>
          </a:p>
        </p:txBody>
      </p:sp>
      <p:sp>
        <p:nvSpPr>
          <p:cNvPr id="32" name="!!website">
            <a:hlinkClick r:id="rId9"/>
            <a:extLst>
              <a:ext uri="{FF2B5EF4-FFF2-40B4-BE49-F238E27FC236}">
                <a16:creationId xmlns:a16="http://schemas.microsoft.com/office/drawing/2014/main" id="{34E27F8C-432D-B543-F734-1F28DBC0BE65}"/>
              </a:ext>
            </a:extLst>
          </p:cNvPr>
          <p:cNvSpPr/>
          <p:nvPr/>
        </p:nvSpPr>
        <p:spPr>
          <a:xfrm>
            <a:off x="7578181" y="5735616"/>
            <a:ext cx="2125137"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054F7D"/>
                </a:solidFill>
                <a:effectLst/>
                <a:uLnTx/>
                <a:uFillTx/>
                <a:latin typeface="Montserrat SemiBold"/>
                <a:ea typeface="+mn-ea"/>
                <a:cs typeface="+mn-cs"/>
              </a:rPr>
              <a:t>Garnaalvissen met de </a:t>
            </a:r>
            <a:r>
              <a:rPr kumimoji="0" lang="nl-BE" sz="1400" b="0" i="0" u="none" strike="noStrike" kern="1200" cap="none" spc="0" normalizeH="0" baseline="0" noProof="0" dirty="0" err="1">
                <a:ln>
                  <a:noFill/>
                </a:ln>
                <a:solidFill>
                  <a:srgbClr val="054F7D"/>
                </a:solidFill>
                <a:effectLst/>
                <a:uLnTx/>
                <a:uFillTx/>
                <a:latin typeface="Montserrat SemiBold"/>
                <a:ea typeface="+mn-ea"/>
                <a:cs typeface="+mn-cs"/>
              </a:rPr>
              <a:t>Crangon</a:t>
            </a:r>
            <a:endParaRPr kumimoji="0" lang="nl-BE" sz="1400" b="0" i="0" u="none" strike="noStrike" kern="1200" cap="none" spc="0" normalizeH="0" baseline="0" noProof="0" dirty="0">
              <a:ln>
                <a:noFill/>
              </a:ln>
              <a:solidFill>
                <a:srgbClr val="054F7D"/>
              </a:solidFill>
              <a:effectLst/>
              <a:uLnTx/>
              <a:uFillTx/>
              <a:latin typeface="Montserrat SemiBold"/>
              <a:ea typeface="+mn-ea"/>
              <a:cs typeface="+mn-cs"/>
            </a:endParaRPr>
          </a:p>
        </p:txBody>
      </p:sp>
      <p:grpSp>
        <p:nvGrpSpPr>
          <p:cNvPr id="44" name="Groep 43">
            <a:extLst>
              <a:ext uri="{FF2B5EF4-FFF2-40B4-BE49-F238E27FC236}">
                <a16:creationId xmlns:a16="http://schemas.microsoft.com/office/drawing/2014/main" id="{724FD4D5-1A5F-24F9-7E4F-C64579356130}"/>
              </a:ext>
            </a:extLst>
          </p:cNvPr>
          <p:cNvGrpSpPr/>
          <p:nvPr/>
        </p:nvGrpSpPr>
        <p:grpSpPr>
          <a:xfrm>
            <a:off x="10420892" y="5830942"/>
            <a:ext cx="1525615" cy="785882"/>
            <a:chOff x="10420892" y="5830942"/>
            <a:chExt cx="1525615" cy="785882"/>
          </a:xfrm>
        </p:grpSpPr>
        <p:grpSp>
          <p:nvGrpSpPr>
            <p:cNvPr id="48" name="!!aanbevolendoor...">
              <a:extLst>
                <a:ext uri="{FF2B5EF4-FFF2-40B4-BE49-F238E27FC236}">
                  <a16:creationId xmlns:a16="http://schemas.microsoft.com/office/drawing/2014/main" id="{8436B42A-ECB6-786C-DC7B-D4EBBA78F7AA}"/>
                </a:ext>
              </a:extLst>
            </p:cNvPr>
            <p:cNvGrpSpPr/>
            <p:nvPr/>
          </p:nvGrpSpPr>
          <p:grpSpPr>
            <a:xfrm>
              <a:off x="10453195" y="5862948"/>
              <a:ext cx="1066252" cy="359995"/>
              <a:chOff x="10453195" y="5862948"/>
              <a:chExt cx="1066252" cy="359995"/>
            </a:xfrm>
          </p:grpSpPr>
          <p:sp>
            <p:nvSpPr>
              <p:cNvPr id="62" name="Vrije vorm: vorm 61">
                <a:extLst>
                  <a:ext uri="{FF2B5EF4-FFF2-40B4-BE49-F238E27FC236}">
                    <a16:creationId xmlns:a16="http://schemas.microsoft.com/office/drawing/2014/main" id="{B82FCD13-87BE-801A-B7F9-C98D3CEB2F2E}"/>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0" name="Groep 79">
                <a:extLst>
                  <a:ext uri="{FF2B5EF4-FFF2-40B4-BE49-F238E27FC236}">
                    <a16:creationId xmlns:a16="http://schemas.microsoft.com/office/drawing/2014/main" id="{CBE1DF13-4884-A39A-0E2D-E0B8CBFF085C}"/>
                  </a:ext>
                </a:extLst>
              </p:cNvPr>
              <p:cNvGrpSpPr/>
              <p:nvPr/>
            </p:nvGrpSpPr>
            <p:grpSpPr>
              <a:xfrm>
                <a:off x="10494392" y="5904165"/>
                <a:ext cx="983631" cy="277642"/>
                <a:chOff x="10494392" y="5904165"/>
                <a:chExt cx="983631" cy="277642"/>
              </a:xfrm>
            </p:grpSpPr>
            <p:sp>
              <p:nvSpPr>
                <p:cNvPr id="81" name="Vrije vorm: vorm 80">
                  <a:extLst>
                    <a:ext uri="{FF2B5EF4-FFF2-40B4-BE49-F238E27FC236}">
                      <a16:creationId xmlns:a16="http://schemas.microsoft.com/office/drawing/2014/main" id="{BF50015C-DCF2-BA8C-49FE-752F96277D60}"/>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054F7D"/>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D5A96C35-838A-1B6B-2536-0CCCAFBB7860}"/>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054F7D"/>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9C4963ED-7D98-ECBE-C59B-2F61AADAF56A}"/>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054F7D"/>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905F9DCE-8064-CB46-34E9-5AD5DAF3C9E6}"/>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054F7D"/>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78C48056-F2DF-8530-5F42-CA958B5A1F3F}"/>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54F7D"/>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3BAB7F0D-E441-C239-9B25-7CC8363107E6}"/>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054F7D"/>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03DD02AE-293F-2891-605A-25D3946371A6}"/>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54F7D"/>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3F5D48D9-4F57-7BFD-C3F2-77C05FE06018}"/>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054F7D"/>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09C38EEB-848A-F84B-3C70-4D488ACC5222}"/>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054F7D"/>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5BB025B5-0BBE-CFA3-3BF3-5EC2F0447DB6}"/>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054F7D"/>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667DF787-FBD3-0C32-4267-6B5236F7807D}"/>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054F7D"/>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394A54A5-9DA3-09CD-7D99-4E1856FDBBFE}"/>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054F7D"/>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6F77BA5A-FC51-AFC6-A80A-BC504E17F04A}"/>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054F7D"/>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ABDD74DE-A85D-C44F-66A0-1B07A5E05006}"/>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054F7D"/>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C845A97F-4789-A287-5BB8-4C72CE055B39}"/>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24D14E4F-92E3-960B-861B-89517BD8B661}"/>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886EE693-E750-4FEE-F692-073BBC444F3C}"/>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054F7D"/>
                </a:solidFill>
                <a:ln w="4119" cap="flat">
                  <a:noFill/>
                  <a:prstDash val="solid"/>
                  <a:miter/>
                </a:ln>
              </p:spPr>
              <p:txBody>
                <a:bodyPr rtlCol="0" anchor="ctr"/>
                <a:lstStyle/>
                <a:p>
                  <a:endParaRPr lang="nl-BE"/>
                </a:p>
              </p:txBody>
            </p:sp>
          </p:grpSp>
        </p:grpSp>
        <p:grpSp>
          <p:nvGrpSpPr>
            <p:cNvPr id="49" name="!!pijlterug">
              <a:extLst>
                <a:ext uri="{FF2B5EF4-FFF2-40B4-BE49-F238E27FC236}">
                  <a16:creationId xmlns:a16="http://schemas.microsoft.com/office/drawing/2014/main" id="{BAF40DA2-A9DB-99D8-9B94-C89F1EC4C282}"/>
                </a:ext>
              </a:extLst>
            </p:cNvPr>
            <p:cNvGrpSpPr/>
            <p:nvPr/>
          </p:nvGrpSpPr>
          <p:grpSpPr>
            <a:xfrm flipH="1">
              <a:off x="11055232" y="6050223"/>
              <a:ext cx="836061" cy="523220"/>
              <a:chOff x="5319729" y="2943256"/>
              <a:chExt cx="1553925" cy="972471"/>
            </a:xfrm>
          </p:grpSpPr>
          <p:sp>
            <p:nvSpPr>
              <p:cNvPr id="51" name="Vrije vorm: vorm 50">
                <a:extLst>
                  <a:ext uri="{FF2B5EF4-FFF2-40B4-BE49-F238E27FC236}">
                    <a16:creationId xmlns:a16="http://schemas.microsoft.com/office/drawing/2014/main" id="{F2A1AA8B-50CB-5955-1C9F-EF183DCBD44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2" name="Graphic 19">
                <a:extLst>
                  <a:ext uri="{FF2B5EF4-FFF2-40B4-BE49-F238E27FC236}">
                    <a16:creationId xmlns:a16="http://schemas.microsoft.com/office/drawing/2014/main" id="{09403285-1B1F-078F-C582-B9818970E34C}"/>
                  </a:ext>
                </a:extLst>
              </p:cNvPr>
              <p:cNvGrpSpPr/>
              <p:nvPr/>
            </p:nvGrpSpPr>
            <p:grpSpPr>
              <a:xfrm>
                <a:off x="5376853" y="3000226"/>
                <a:ext cx="1439731" cy="858354"/>
                <a:chOff x="5376853" y="3000226"/>
                <a:chExt cx="1439731" cy="858354"/>
              </a:xfrm>
            </p:grpSpPr>
            <p:grpSp>
              <p:nvGrpSpPr>
                <p:cNvPr id="53" name="Graphic 19">
                  <a:extLst>
                    <a:ext uri="{FF2B5EF4-FFF2-40B4-BE49-F238E27FC236}">
                      <a16:creationId xmlns:a16="http://schemas.microsoft.com/office/drawing/2014/main" id="{FA49D06E-F019-DB7F-556E-1848C38A8DC8}"/>
                    </a:ext>
                  </a:extLst>
                </p:cNvPr>
                <p:cNvGrpSpPr/>
                <p:nvPr/>
              </p:nvGrpSpPr>
              <p:grpSpPr>
                <a:xfrm>
                  <a:off x="5378317" y="3000226"/>
                  <a:ext cx="1435193" cy="853806"/>
                  <a:chOff x="5378317" y="3000226"/>
                  <a:chExt cx="1435193" cy="853806"/>
                </a:xfrm>
              </p:grpSpPr>
              <p:sp>
                <p:nvSpPr>
                  <p:cNvPr id="56" name="Vrije vorm: vorm 55">
                    <a:extLst>
                      <a:ext uri="{FF2B5EF4-FFF2-40B4-BE49-F238E27FC236}">
                        <a16:creationId xmlns:a16="http://schemas.microsoft.com/office/drawing/2014/main" id="{A097AF8D-2E33-AB60-E7FC-8FEAA2E93FE9}"/>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54F7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3A196DCA-F5E5-2362-1967-5BBA0D8FB3AE}"/>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8FDE863C-4E94-0009-D265-13CC32C4C970}"/>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E6783D25-51D1-D251-6214-0696DA392F37}"/>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FC8AF281-0340-BB0C-AD2B-0507815EF62A}"/>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F3A06C82-5923-28E6-ABD2-3C4DBBC04A7B}"/>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4" name="Vrije vorm: vorm 53">
                  <a:extLst>
                    <a:ext uri="{FF2B5EF4-FFF2-40B4-BE49-F238E27FC236}">
                      <a16:creationId xmlns:a16="http://schemas.microsoft.com/office/drawing/2014/main" id="{868E1056-8FF7-F5F8-C0B8-8A6C33D69AC7}"/>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EDCD8475-6BD4-4C03-1E25-42320A732BAB}"/>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50" name="!!linkvorigedia">
              <a:hlinkClick r:id="" action="ppaction://hlinkshowjump?jump=nextslide"/>
              <a:extLst>
                <a:ext uri="{FF2B5EF4-FFF2-40B4-BE49-F238E27FC236}">
                  <a16:creationId xmlns:a16="http://schemas.microsoft.com/office/drawing/2014/main" id="{4269D494-E678-A469-34D0-2D318125BC34}"/>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178214152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Effect transition="in" filter="fade">
                                      <p:cBhvr>
                                        <p:cTn id="9" dur="500"/>
                                        <p:tgtEl>
                                          <p:spTgt spid="2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Effect transition="in" filter="fade">
                                      <p:cBhvr>
                                        <p:cTn id="14" dur="500"/>
                                        <p:tgtEl>
                                          <p:spTgt spid="26"/>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6" presetClass="emph" presetSubtype="0" autoRev="1" fill="hold" grpId="1" nodeType="withEffect">
                                  <p:stCondLst>
                                    <p:cond delay="400"/>
                                  </p:stCondLst>
                                  <p:childTnLst>
                                    <p:animScale>
                                      <p:cBhvr>
                                        <p:cTn id="26" dur="200" fill="hold"/>
                                        <p:tgtEl>
                                          <p:spTgt spid="24"/>
                                        </p:tgtEl>
                                      </p:cBhvr>
                                      <p:by x="105000" y="105000"/>
                                    </p:animScale>
                                  </p:childTnLst>
                                </p:cTn>
                              </p:par>
                              <p:par>
                                <p:cTn id="27" presetID="6" presetClass="emph" presetSubtype="0" autoRev="1" fill="hold" grpId="1" nodeType="withEffect">
                                  <p:stCondLst>
                                    <p:cond delay="400"/>
                                  </p:stCondLst>
                                  <p:childTnLst>
                                    <p:animScale>
                                      <p:cBhvr>
                                        <p:cTn id="28" dur="200" fill="hold"/>
                                        <p:tgtEl>
                                          <p:spTgt spid="26"/>
                                        </p:tgtEl>
                                      </p:cBhvr>
                                      <p:by x="105000" y="105000"/>
                                    </p:animScale>
                                  </p:childTnLst>
                                </p:cTn>
                              </p:par>
                              <p:par>
                                <p:cTn id="29" presetID="6" presetClass="emph" presetSubtype="0" autoRev="1" fill="hold" grpId="1" nodeType="withEffect">
                                  <p:stCondLst>
                                    <p:cond delay="600"/>
                                  </p:stCondLst>
                                  <p:childTnLst>
                                    <p:animScale>
                                      <p:cBhvr>
                                        <p:cTn id="30" dur="200" fill="hold"/>
                                        <p:tgtEl>
                                          <p:spTgt spid="23"/>
                                        </p:tgtEl>
                                      </p:cBhvr>
                                      <p:by x="105000" y="105000"/>
                                    </p:animScale>
                                  </p:childTnLst>
                                </p:cTn>
                              </p:par>
                              <p:par>
                                <p:cTn id="31" presetID="6" presetClass="emph" presetSubtype="0" autoRev="1" fill="hold" grpId="1" nodeType="withEffect">
                                  <p:stCondLst>
                                    <p:cond delay="600"/>
                                  </p:stCondLst>
                                  <p:childTnLst>
                                    <p:animScale>
                                      <p:cBhvr>
                                        <p:cTn id="32" dur="200" fill="hold"/>
                                        <p:tgtEl>
                                          <p:spTgt spid="25"/>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28"/>
                                        </p:tgtEl>
                                        <p:attrNameLst>
                                          <p:attrName>style.visibility</p:attrName>
                                        </p:attrNameLst>
                                      </p:cBhvr>
                                      <p:to>
                                        <p:strVal val="visible"/>
                                      </p:to>
                                    </p:set>
                                    <p:anim calcmode="lin" valueType="num">
                                      <p:cBhvr additive="base">
                                        <p:cTn id="36" dur="500" fill="hold"/>
                                        <p:tgtEl>
                                          <p:spTgt spid="28"/>
                                        </p:tgtEl>
                                        <p:attrNameLst>
                                          <p:attrName>ppt_x</p:attrName>
                                        </p:attrNameLst>
                                      </p:cBhvr>
                                      <p:tavLst>
                                        <p:tav tm="0">
                                          <p:val>
                                            <p:strVal val="1+#ppt_w/2"/>
                                          </p:val>
                                        </p:tav>
                                        <p:tav tm="100000">
                                          <p:val>
                                            <p:strVal val="#ppt_x"/>
                                          </p:val>
                                        </p:tav>
                                      </p:tavLst>
                                    </p:anim>
                                    <p:anim calcmode="lin" valueType="num">
                                      <p:cBhvr additive="base">
                                        <p:cTn id="37" dur="500" fill="hold"/>
                                        <p:tgtEl>
                                          <p:spTgt spid="28"/>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29"/>
                                        </p:tgtEl>
                                        <p:attrNameLst>
                                          <p:attrName>style.visibility</p:attrName>
                                        </p:attrNameLst>
                                      </p:cBhvr>
                                      <p:to>
                                        <p:strVal val="visible"/>
                                      </p:to>
                                    </p:set>
                                    <p:anim calcmode="lin" valueType="num">
                                      <p:cBhvr>
                                        <p:cTn id="40" dur="500" fill="hold"/>
                                        <p:tgtEl>
                                          <p:spTgt spid="29"/>
                                        </p:tgtEl>
                                        <p:attrNameLst>
                                          <p:attrName>ppt_w</p:attrName>
                                        </p:attrNameLst>
                                      </p:cBhvr>
                                      <p:tavLst>
                                        <p:tav tm="0">
                                          <p:val>
                                            <p:fltVal val="0"/>
                                          </p:val>
                                        </p:tav>
                                        <p:tav tm="100000">
                                          <p:val>
                                            <p:strVal val="#ppt_w"/>
                                          </p:val>
                                        </p:tav>
                                      </p:tavLst>
                                    </p:anim>
                                    <p:anim calcmode="lin" valueType="num">
                                      <p:cBhvr>
                                        <p:cTn id="41" dur="500" fill="hold"/>
                                        <p:tgtEl>
                                          <p:spTgt spid="29"/>
                                        </p:tgtEl>
                                        <p:attrNameLst>
                                          <p:attrName>ppt_h</p:attrName>
                                        </p:attrNameLst>
                                      </p:cBhvr>
                                      <p:tavLst>
                                        <p:tav tm="0">
                                          <p:val>
                                            <p:fltVal val="0"/>
                                          </p:val>
                                        </p:tav>
                                        <p:tav tm="100000">
                                          <p:val>
                                            <p:strVal val="#ppt_h"/>
                                          </p:val>
                                        </p:tav>
                                      </p:tavLst>
                                    </p:anim>
                                    <p:anim calcmode="lin" valueType="num">
                                      <p:cBhvr>
                                        <p:cTn id="42" dur="500" fill="hold"/>
                                        <p:tgtEl>
                                          <p:spTgt spid="29"/>
                                        </p:tgtEl>
                                        <p:attrNameLst>
                                          <p:attrName>style.rotation</p:attrName>
                                        </p:attrNameLst>
                                      </p:cBhvr>
                                      <p:tavLst>
                                        <p:tav tm="0">
                                          <p:val>
                                            <p:fltVal val="360"/>
                                          </p:val>
                                        </p:tav>
                                        <p:tav tm="100000">
                                          <p:val>
                                            <p:fltVal val="0"/>
                                          </p:val>
                                        </p:tav>
                                      </p:tavLst>
                                    </p:anim>
                                    <p:animEffect transition="in" filter="fade">
                                      <p:cBhvr>
                                        <p:cTn id="43" dur="500"/>
                                        <p:tgtEl>
                                          <p:spTgt spid="29"/>
                                        </p:tgtEl>
                                      </p:cBhvr>
                                    </p:animEffect>
                                  </p:childTnLst>
                                </p:cTn>
                              </p:par>
                              <p:par>
                                <p:cTn id="44" presetID="49" presetClass="entr" presetSubtype="0" decel="100000" fill="hold" nodeType="withEffect">
                                  <p:stCondLst>
                                    <p:cond delay="200"/>
                                  </p:stCondLst>
                                  <p:childTnLst>
                                    <p:set>
                                      <p:cBhvr>
                                        <p:cTn id="45" dur="1" fill="hold">
                                          <p:stCondLst>
                                            <p:cond delay="0"/>
                                          </p:stCondLst>
                                        </p:cTn>
                                        <p:tgtEl>
                                          <p:spTgt spid="30"/>
                                        </p:tgtEl>
                                        <p:attrNameLst>
                                          <p:attrName>style.visibility</p:attrName>
                                        </p:attrNameLst>
                                      </p:cBhvr>
                                      <p:to>
                                        <p:strVal val="visible"/>
                                      </p:to>
                                    </p:set>
                                    <p:anim calcmode="lin" valueType="num">
                                      <p:cBhvr>
                                        <p:cTn id="46" dur="500" fill="hold"/>
                                        <p:tgtEl>
                                          <p:spTgt spid="30"/>
                                        </p:tgtEl>
                                        <p:attrNameLst>
                                          <p:attrName>ppt_w</p:attrName>
                                        </p:attrNameLst>
                                      </p:cBhvr>
                                      <p:tavLst>
                                        <p:tav tm="0">
                                          <p:val>
                                            <p:fltVal val="0"/>
                                          </p:val>
                                        </p:tav>
                                        <p:tav tm="100000">
                                          <p:val>
                                            <p:strVal val="#ppt_w"/>
                                          </p:val>
                                        </p:tav>
                                      </p:tavLst>
                                    </p:anim>
                                    <p:anim calcmode="lin" valueType="num">
                                      <p:cBhvr>
                                        <p:cTn id="47" dur="500" fill="hold"/>
                                        <p:tgtEl>
                                          <p:spTgt spid="30"/>
                                        </p:tgtEl>
                                        <p:attrNameLst>
                                          <p:attrName>ppt_h</p:attrName>
                                        </p:attrNameLst>
                                      </p:cBhvr>
                                      <p:tavLst>
                                        <p:tav tm="0">
                                          <p:val>
                                            <p:fltVal val="0"/>
                                          </p:val>
                                        </p:tav>
                                        <p:tav tm="100000">
                                          <p:val>
                                            <p:strVal val="#ppt_h"/>
                                          </p:val>
                                        </p:tav>
                                      </p:tavLst>
                                    </p:anim>
                                    <p:anim calcmode="lin" valueType="num">
                                      <p:cBhvr>
                                        <p:cTn id="48" dur="500" fill="hold"/>
                                        <p:tgtEl>
                                          <p:spTgt spid="30"/>
                                        </p:tgtEl>
                                        <p:attrNameLst>
                                          <p:attrName>style.rotation</p:attrName>
                                        </p:attrNameLst>
                                      </p:cBhvr>
                                      <p:tavLst>
                                        <p:tav tm="0">
                                          <p:val>
                                            <p:fltVal val="360"/>
                                          </p:val>
                                        </p:tav>
                                        <p:tav tm="100000">
                                          <p:val>
                                            <p:fltVal val="0"/>
                                          </p:val>
                                        </p:tav>
                                      </p:tavLst>
                                    </p:anim>
                                    <p:animEffect transition="in" filter="fade">
                                      <p:cBhvr>
                                        <p:cTn id="49" dur="500"/>
                                        <p:tgtEl>
                                          <p:spTgt spid="30"/>
                                        </p:tgtEl>
                                      </p:cBhvr>
                                    </p:animEffect>
                                  </p:childTnLst>
                                </p:cTn>
                              </p:par>
                              <p:par>
                                <p:cTn id="50" presetID="53" presetClass="entr" presetSubtype="16"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p:cTn id="52" dur="500" fill="hold"/>
                                        <p:tgtEl>
                                          <p:spTgt spid="31"/>
                                        </p:tgtEl>
                                        <p:attrNameLst>
                                          <p:attrName>ppt_w</p:attrName>
                                        </p:attrNameLst>
                                      </p:cBhvr>
                                      <p:tavLst>
                                        <p:tav tm="0">
                                          <p:val>
                                            <p:fltVal val="0"/>
                                          </p:val>
                                        </p:tav>
                                        <p:tav tm="100000">
                                          <p:val>
                                            <p:strVal val="#ppt_w"/>
                                          </p:val>
                                        </p:tav>
                                      </p:tavLst>
                                    </p:anim>
                                    <p:anim calcmode="lin" valueType="num">
                                      <p:cBhvr>
                                        <p:cTn id="53" dur="500" fill="hold"/>
                                        <p:tgtEl>
                                          <p:spTgt spid="31"/>
                                        </p:tgtEl>
                                        <p:attrNameLst>
                                          <p:attrName>ppt_h</p:attrName>
                                        </p:attrNameLst>
                                      </p:cBhvr>
                                      <p:tavLst>
                                        <p:tav tm="0">
                                          <p:val>
                                            <p:fltVal val="0"/>
                                          </p:val>
                                        </p:tav>
                                        <p:tav tm="100000">
                                          <p:val>
                                            <p:strVal val="#ppt_h"/>
                                          </p:val>
                                        </p:tav>
                                      </p:tavLst>
                                    </p:anim>
                                    <p:animEffect transition="in" filter="fade">
                                      <p:cBhvr>
                                        <p:cTn id="54" dur="500"/>
                                        <p:tgtEl>
                                          <p:spTgt spid="31"/>
                                        </p:tgtEl>
                                      </p:cBhvr>
                                    </p:animEffect>
                                  </p:childTnLst>
                                </p:cTn>
                              </p:par>
                              <p:par>
                                <p:cTn id="55" presetID="53" presetClass="entr" presetSubtype="16" fill="hold" grpId="0" nodeType="withEffect">
                                  <p:stCondLst>
                                    <p:cond delay="200"/>
                                  </p:stCondLst>
                                  <p:childTnLst>
                                    <p:set>
                                      <p:cBhvr>
                                        <p:cTn id="56" dur="1" fill="hold">
                                          <p:stCondLst>
                                            <p:cond delay="0"/>
                                          </p:stCondLst>
                                        </p:cTn>
                                        <p:tgtEl>
                                          <p:spTgt spid="32"/>
                                        </p:tgtEl>
                                        <p:attrNameLst>
                                          <p:attrName>style.visibility</p:attrName>
                                        </p:attrNameLst>
                                      </p:cBhvr>
                                      <p:to>
                                        <p:strVal val="visible"/>
                                      </p:to>
                                    </p:set>
                                    <p:anim calcmode="lin" valueType="num">
                                      <p:cBhvr>
                                        <p:cTn id="57" dur="500" fill="hold"/>
                                        <p:tgtEl>
                                          <p:spTgt spid="32"/>
                                        </p:tgtEl>
                                        <p:attrNameLst>
                                          <p:attrName>ppt_w</p:attrName>
                                        </p:attrNameLst>
                                      </p:cBhvr>
                                      <p:tavLst>
                                        <p:tav tm="0">
                                          <p:val>
                                            <p:fltVal val="0"/>
                                          </p:val>
                                        </p:tav>
                                        <p:tav tm="100000">
                                          <p:val>
                                            <p:strVal val="#ppt_w"/>
                                          </p:val>
                                        </p:tav>
                                      </p:tavLst>
                                    </p:anim>
                                    <p:anim calcmode="lin" valueType="num">
                                      <p:cBhvr>
                                        <p:cTn id="58" dur="500" fill="hold"/>
                                        <p:tgtEl>
                                          <p:spTgt spid="32"/>
                                        </p:tgtEl>
                                        <p:attrNameLst>
                                          <p:attrName>ppt_h</p:attrName>
                                        </p:attrNameLst>
                                      </p:cBhvr>
                                      <p:tavLst>
                                        <p:tav tm="0">
                                          <p:val>
                                            <p:fltVal val="0"/>
                                          </p:val>
                                        </p:tav>
                                        <p:tav tm="100000">
                                          <p:val>
                                            <p:strVal val="#ppt_h"/>
                                          </p:val>
                                        </p:tav>
                                      </p:tavLst>
                                    </p:anim>
                                    <p:animEffect transition="in" filter="fade">
                                      <p:cBhvr>
                                        <p:cTn id="59"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24" grpId="0" animBg="1"/>
      <p:bldP spid="24" grpId="1" animBg="1"/>
      <p:bldP spid="25" grpId="0" animBg="1"/>
      <p:bldP spid="25" grpId="1" animBg="1"/>
      <p:bldP spid="26" grpId="0" animBg="1"/>
      <p:bldP spid="26" grpId="1" animBg="1"/>
      <p:bldP spid="28" grpId="0"/>
      <p:bldP spid="31" grpId="0"/>
      <p:bldP spid="32" grpId="0"/>
    </p:bldLst>
  </p:timing>
</p:sld>
</file>

<file path=ppt/slides/slide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3" name="!!BG_achter">
            <a:extLst>
              <a:ext uri="{FF2B5EF4-FFF2-40B4-BE49-F238E27FC236}">
                <a16:creationId xmlns:a16="http://schemas.microsoft.com/office/drawing/2014/main" id="{8157C0F5-BC46-4D68-B73D-469D9B98CE38}"/>
              </a:ext>
            </a:extLst>
          </p:cNvPr>
          <p:cNvSpPr/>
          <p:nvPr/>
        </p:nvSpPr>
        <p:spPr>
          <a:xfrm>
            <a:off x="205946" y="197708"/>
            <a:ext cx="11780108" cy="6462584"/>
          </a:xfrm>
          <a:prstGeom prst="rect">
            <a:avLst/>
          </a:prstGeom>
          <a:solidFill>
            <a:srgbClr val="CFEBF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sp>
        <p:nvSpPr>
          <p:cNvPr id="64" name="!!golvendevormlinks1">
            <a:extLst>
              <a:ext uri="{FF2B5EF4-FFF2-40B4-BE49-F238E27FC236}">
                <a16:creationId xmlns:a16="http://schemas.microsoft.com/office/drawing/2014/main" id="{51449C27-8EFB-7764-E825-28805D0E0ECC}"/>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6F5F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65" name="!!golvendevormlinks2">
            <a:extLst>
              <a:ext uri="{FF2B5EF4-FFF2-40B4-BE49-F238E27FC236}">
                <a16:creationId xmlns:a16="http://schemas.microsoft.com/office/drawing/2014/main" id="{C3A6DEE4-5883-0AE9-D9CA-BF3CA1BF2B91}"/>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cirkelgarnalenvissen">
            <a:extLst>
              <a:ext uri="{FF2B5EF4-FFF2-40B4-BE49-F238E27FC236}">
                <a16:creationId xmlns:a16="http://schemas.microsoft.com/office/drawing/2014/main" id="{84AB2173-7868-3997-29EE-6376497E1D76}"/>
              </a:ext>
            </a:extLst>
          </p:cNvPr>
          <p:cNvSpPr/>
          <p:nvPr/>
        </p:nvSpPr>
        <p:spPr>
          <a:xfrm rot="18630157">
            <a:off x="923408" y="-62897"/>
            <a:ext cx="5375526" cy="4604708"/>
          </a:xfrm>
          <a:custGeom>
            <a:avLst/>
            <a:gdLst>
              <a:gd name="connsiteX0" fmla="*/ 5019499 w 5375526"/>
              <a:gd name="connsiteY0" fmla="*/ 1009393 h 4604708"/>
              <a:gd name="connsiteX1" fmla="*/ 4162954 w 5375526"/>
              <a:gd name="connsiteY1" fmla="*/ 258427 h 4604708"/>
              <a:gd name="connsiteX2" fmla="*/ 3039910 w 5375526"/>
              <a:gd name="connsiteY2" fmla="*/ 442 h 4604708"/>
              <a:gd name="connsiteX3" fmla="*/ 2463490 w 5375526"/>
              <a:gd name="connsiteY3" fmla="*/ 54933 h 4604708"/>
              <a:gd name="connsiteX4" fmla="*/ 2007118 w 5375526"/>
              <a:gd name="connsiteY4" fmla="*/ 27688 h 4604708"/>
              <a:gd name="connsiteX5" fmla="*/ 921539 w 5375526"/>
              <a:gd name="connsiteY5" fmla="*/ 452554 h 4604708"/>
              <a:gd name="connsiteX6" fmla="*/ 187600 w 5375526"/>
              <a:gd name="connsiteY6" fmla="*/ 1336345 h 4604708"/>
              <a:gd name="connsiteX7" fmla="*/ 131405 w 5375526"/>
              <a:gd name="connsiteY7" fmla="*/ 1472573 h 4604708"/>
              <a:gd name="connsiteX8" fmla="*/ 826178 w 5375526"/>
              <a:gd name="connsiteY8" fmla="*/ 3994524 h 4604708"/>
              <a:gd name="connsiteX9" fmla="*/ 2147606 w 5375526"/>
              <a:gd name="connsiteY9" fmla="*/ 4553916 h 4604708"/>
              <a:gd name="connsiteX10" fmla="*/ 4774284 w 5375526"/>
              <a:gd name="connsiteY10" fmla="*/ 3811465 h 4604708"/>
              <a:gd name="connsiteX11" fmla="*/ 5019499 w 5375526"/>
              <a:gd name="connsiteY11" fmla="*/ 1009393 h 46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5526" h="4604708" fill="none" extrusionOk="0">
                <a:moveTo>
                  <a:pt x="5019499" y="1009393"/>
                </a:moveTo>
                <a:cubicBezTo>
                  <a:pt x="4803246" y="650795"/>
                  <a:pt x="4519402" y="409538"/>
                  <a:pt x="4162954" y="258427"/>
                </a:cubicBezTo>
                <a:cubicBezTo>
                  <a:pt x="3829482" y="36165"/>
                  <a:pt x="3420761" y="-79328"/>
                  <a:pt x="3039910" y="442"/>
                </a:cubicBezTo>
                <a:cubicBezTo>
                  <a:pt x="2849207" y="-30423"/>
                  <a:pt x="2672228" y="64254"/>
                  <a:pt x="2463490" y="54933"/>
                </a:cubicBezTo>
                <a:cubicBezTo>
                  <a:pt x="2315522" y="66592"/>
                  <a:pt x="2154840" y="36733"/>
                  <a:pt x="2007118" y="27688"/>
                </a:cubicBezTo>
                <a:cubicBezTo>
                  <a:pt x="1666052" y="60191"/>
                  <a:pt x="1276272" y="218715"/>
                  <a:pt x="921539" y="452554"/>
                </a:cubicBezTo>
                <a:cubicBezTo>
                  <a:pt x="553607" y="697059"/>
                  <a:pt x="296919" y="991877"/>
                  <a:pt x="187600" y="1336345"/>
                </a:cubicBezTo>
                <a:cubicBezTo>
                  <a:pt x="166946" y="1378862"/>
                  <a:pt x="144644" y="1418960"/>
                  <a:pt x="131405" y="1472573"/>
                </a:cubicBezTo>
                <a:cubicBezTo>
                  <a:pt x="-196269" y="2364182"/>
                  <a:pt x="148358" y="3463510"/>
                  <a:pt x="826178" y="3994524"/>
                </a:cubicBezTo>
                <a:cubicBezTo>
                  <a:pt x="1264472" y="4327346"/>
                  <a:pt x="1659181" y="4473241"/>
                  <a:pt x="2147606" y="4553916"/>
                </a:cubicBezTo>
                <a:cubicBezTo>
                  <a:pt x="3085873" y="4741761"/>
                  <a:pt x="4132992" y="4479337"/>
                  <a:pt x="4774284" y="3811465"/>
                </a:cubicBezTo>
                <a:cubicBezTo>
                  <a:pt x="5539056" y="3054101"/>
                  <a:pt x="5617214" y="1724812"/>
                  <a:pt x="5019499" y="1009393"/>
                </a:cubicBezTo>
                <a:close/>
              </a:path>
              <a:path w="5375526" h="4604708" stroke="0" extrusionOk="0">
                <a:moveTo>
                  <a:pt x="5019499" y="1009393"/>
                </a:moveTo>
                <a:cubicBezTo>
                  <a:pt x="4806330" y="719783"/>
                  <a:pt x="4511952" y="458249"/>
                  <a:pt x="4162954" y="258427"/>
                </a:cubicBezTo>
                <a:cubicBezTo>
                  <a:pt x="3791614" y="127673"/>
                  <a:pt x="3365780" y="-47570"/>
                  <a:pt x="3039910" y="442"/>
                </a:cubicBezTo>
                <a:cubicBezTo>
                  <a:pt x="2846053" y="1280"/>
                  <a:pt x="2632347" y="80226"/>
                  <a:pt x="2463490" y="54933"/>
                </a:cubicBezTo>
                <a:cubicBezTo>
                  <a:pt x="2294171" y="38181"/>
                  <a:pt x="2159098" y="14832"/>
                  <a:pt x="2007118" y="27688"/>
                </a:cubicBezTo>
                <a:cubicBezTo>
                  <a:pt x="1644544" y="90450"/>
                  <a:pt x="1174971" y="212095"/>
                  <a:pt x="921539" y="452554"/>
                </a:cubicBezTo>
                <a:cubicBezTo>
                  <a:pt x="617330" y="700152"/>
                  <a:pt x="378125" y="1003222"/>
                  <a:pt x="187600" y="1336345"/>
                </a:cubicBezTo>
                <a:cubicBezTo>
                  <a:pt x="162039" y="1381973"/>
                  <a:pt x="145134" y="1418709"/>
                  <a:pt x="131405" y="1472573"/>
                </a:cubicBezTo>
                <a:cubicBezTo>
                  <a:pt x="-85422" y="2330463"/>
                  <a:pt x="227973" y="3382132"/>
                  <a:pt x="826178" y="3994524"/>
                </a:cubicBezTo>
                <a:cubicBezTo>
                  <a:pt x="1261134" y="4286453"/>
                  <a:pt x="1739358" y="4514305"/>
                  <a:pt x="2147606" y="4553916"/>
                </a:cubicBezTo>
                <a:cubicBezTo>
                  <a:pt x="3143722" y="4814781"/>
                  <a:pt x="4189972" y="4427127"/>
                  <a:pt x="4774284" y="3811465"/>
                </a:cubicBezTo>
                <a:cubicBezTo>
                  <a:pt x="5390986" y="3154257"/>
                  <a:pt x="5480089" y="2017858"/>
                  <a:pt x="5019499" y="1009393"/>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fotogarnalenvissen">
            <a:extLst>
              <a:ext uri="{FF2B5EF4-FFF2-40B4-BE49-F238E27FC236}">
                <a16:creationId xmlns:a16="http://schemas.microsoft.com/office/drawing/2014/main" id="{5D9D777C-BEEC-DF67-4ACA-D11C5F7B5963}"/>
              </a:ext>
            </a:extLst>
          </p:cNvPr>
          <p:cNvSpPr/>
          <p:nvPr/>
        </p:nvSpPr>
        <p:spPr>
          <a:xfrm rot="18630157">
            <a:off x="1035407" y="33040"/>
            <a:ext cx="5151532" cy="4412834"/>
          </a:xfrm>
          <a:custGeom>
            <a:avLst/>
            <a:gdLst>
              <a:gd name="connsiteX0" fmla="*/ 4810340 w 5151532"/>
              <a:gd name="connsiteY0" fmla="*/ 967333 h 4412834"/>
              <a:gd name="connsiteX1" fmla="*/ 3989487 w 5151532"/>
              <a:gd name="connsiteY1" fmla="*/ 247659 h 4412834"/>
              <a:gd name="connsiteX2" fmla="*/ 2913240 w 5151532"/>
              <a:gd name="connsiteY2" fmla="*/ 424 h 4412834"/>
              <a:gd name="connsiteX3" fmla="*/ 2360838 w 5151532"/>
              <a:gd name="connsiteY3" fmla="*/ 52644 h 4412834"/>
              <a:gd name="connsiteX4" fmla="*/ 1923483 w 5151532"/>
              <a:gd name="connsiteY4" fmla="*/ 26534 h 4412834"/>
              <a:gd name="connsiteX5" fmla="*/ 883140 w 5151532"/>
              <a:gd name="connsiteY5" fmla="*/ 433697 h 4412834"/>
              <a:gd name="connsiteX6" fmla="*/ 179783 w 5151532"/>
              <a:gd name="connsiteY6" fmla="*/ 1280660 h 4412834"/>
              <a:gd name="connsiteX7" fmla="*/ 125929 w 5151532"/>
              <a:gd name="connsiteY7" fmla="*/ 1411213 h 4412834"/>
              <a:gd name="connsiteX8" fmla="*/ 791752 w 5151532"/>
              <a:gd name="connsiteY8" fmla="*/ 3828075 h 4412834"/>
              <a:gd name="connsiteX9" fmla="*/ 2058117 w 5151532"/>
              <a:gd name="connsiteY9" fmla="*/ 4364158 h 4412834"/>
              <a:gd name="connsiteX10" fmla="*/ 4575344 w 5151532"/>
              <a:gd name="connsiteY10" fmla="*/ 3652644 h 4412834"/>
              <a:gd name="connsiteX11" fmla="*/ 4810340 w 5151532"/>
              <a:gd name="connsiteY11" fmla="*/ 967333 h 441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51532" h="4412834" fill="none" extrusionOk="0">
                <a:moveTo>
                  <a:pt x="4810340" y="967333"/>
                </a:moveTo>
                <a:cubicBezTo>
                  <a:pt x="4601512" y="609950"/>
                  <a:pt x="4352379" y="357722"/>
                  <a:pt x="3989487" y="247659"/>
                </a:cubicBezTo>
                <a:cubicBezTo>
                  <a:pt x="3675966" y="12135"/>
                  <a:pt x="3283059" y="-22780"/>
                  <a:pt x="2913240" y="424"/>
                </a:cubicBezTo>
                <a:cubicBezTo>
                  <a:pt x="2729353" y="-13738"/>
                  <a:pt x="2560540" y="61489"/>
                  <a:pt x="2360838" y="52644"/>
                </a:cubicBezTo>
                <a:cubicBezTo>
                  <a:pt x="2214037" y="52443"/>
                  <a:pt x="2072019" y="16213"/>
                  <a:pt x="1923483" y="26534"/>
                </a:cubicBezTo>
                <a:cubicBezTo>
                  <a:pt x="1569022" y="61445"/>
                  <a:pt x="1203806" y="212471"/>
                  <a:pt x="883140" y="433697"/>
                </a:cubicBezTo>
                <a:cubicBezTo>
                  <a:pt x="533236" y="667123"/>
                  <a:pt x="289540" y="949687"/>
                  <a:pt x="179783" y="1280660"/>
                </a:cubicBezTo>
                <a:cubicBezTo>
                  <a:pt x="160049" y="1321870"/>
                  <a:pt x="141451" y="1365542"/>
                  <a:pt x="125929" y="1411213"/>
                </a:cubicBezTo>
                <a:cubicBezTo>
                  <a:pt x="-194351" y="2301721"/>
                  <a:pt x="174193" y="3354255"/>
                  <a:pt x="791752" y="3828075"/>
                </a:cubicBezTo>
                <a:cubicBezTo>
                  <a:pt x="1189457" y="4136174"/>
                  <a:pt x="1555352" y="4292171"/>
                  <a:pt x="2058117" y="4364158"/>
                </a:cubicBezTo>
                <a:cubicBezTo>
                  <a:pt x="2971625" y="4635183"/>
                  <a:pt x="4018247" y="4173009"/>
                  <a:pt x="4575344" y="3652644"/>
                </a:cubicBezTo>
                <a:cubicBezTo>
                  <a:pt x="5377237" y="2904588"/>
                  <a:pt x="5381135" y="1659308"/>
                  <a:pt x="4810340" y="967333"/>
                </a:cubicBezTo>
                <a:close/>
              </a:path>
              <a:path w="5151532" h="4412834" stroke="0" extrusionOk="0">
                <a:moveTo>
                  <a:pt x="4810340" y="967333"/>
                </a:moveTo>
                <a:cubicBezTo>
                  <a:pt x="4605046" y="717745"/>
                  <a:pt x="4321680" y="428752"/>
                  <a:pt x="3989487" y="247659"/>
                </a:cubicBezTo>
                <a:cubicBezTo>
                  <a:pt x="3632376" y="124505"/>
                  <a:pt x="3227510" y="-44291"/>
                  <a:pt x="2913240" y="424"/>
                </a:cubicBezTo>
                <a:cubicBezTo>
                  <a:pt x="2727282" y="183"/>
                  <a:pt x="2539323" y="62612"/>
                  <a:pt x="2360838" y="52644"/>
                </a:cubicBezTo>
                <a:cubicBezTo>
                  <a:pt x="2197537" y="35689"/>
                  <a:pt x="2064729" y="16533"/>
                  <a:pt x="1923483" y="26534"/>
                </a:cubicBezTo>
                <a:cubicBezTo>
                  <a:pt x="1582403" y="92183"/>
                  <a:pt x="1143221" y="206594"/>
                  <a:pt x="883140" y="433697"/>
                </a:cubicBezTo>
                <a:cubicBezTo>
                  <a:pt x="589065" y="665095"/>
                  <a:pt x="349052" y="952321"/>
                  <a:pt x="179783" y="1280660"/>
                </a:cubicBezTo>
                <a:cubicBezTo>
                  <a:pt x="157317" y="1323852"/>
                  <a:pt x="139048" y="1359503"/>
                  <a:pt x="125929" y="1411213"/>
                </a:cubicBezTo>
                <a:cubicBezTo>
                  <a:pt x="-135930" y="2240809"/>
                  <a:pt x="146865" y="3257029"/>
                  <a:pt x="791752" y="3828075"/>
                </a:cubicBezTo>
                <a:cubicBezTo>
                  <a:pt x="1242936" y="4101192"/>
                  <a:pt x="1608093" y="4288881"/>
                  <a:pt x="2058117" y="4364158"/>
                </a:cubicBezTo>
                <a:cubicBezTo>
                  <a:pt x="2961482" y="4531669"/>
                  <a:pt x="4060891" y="4192992"/>
                  <a:pt x="4575344" y="3652644"/>
                </a:cubicBezTo>
                <a:cubicBezTo>
                  <a:pt x="5146526" y="3042519"/>
                  <a:pt x="5282026" y="1882217"/>
                  <a:pt x="4810340" y="967333"/>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foto1_element">
            <a:extLst>
              <a:ext uri="{FF2B5EF4-FFF2-40B4-BE49-F238E27FC236}">
                <a16:creationId xmlns:a16="http://schemas.microsoft.com/office/drawing/2014/main" id="{A0A90A63-F330-71BD-1CDD-3F44581BDDB4}"/>
              </a:ext>
            </a:extLst>
          </p:cNvPr>
          <p:cNvSpPr/>
          <p:nvPr/>
        </p:nvSpPr>
        <p:spPr>
          <a:xfrm>
            <a:off x="-410744" y="1311915"/>
            <a:ext cx="2737624" cy="2908528"/>
          </a:xfrm>
          <a:custGeom>
            <a:avLst/>
            <a:gdLst>
              <a:gd name="connsiteX0" fmla="*/ 218379 w 2737624"/>
              <a:gd name="connsiteY0" fmla="*/ 2234130 h 2908528"/>
              <a:gd name="connsiteX1" fmla="*/ 1942098 w 2737624"/>
              <a:gd name="connsiteY1" fmla="*/ 2810251 h 2908528"/>
              <a:gd name="connsiteX2" fmla="*/ 2665570 w 2737624"/>
              <a:gd name="connsiteY2" fmla="*/ 1168174 h 2908528"/>
              <a:gd name="connsiteX3" fmla="*/ 1790767 w 2737624"/>
              <a:gd name="connsiteY3" fmla="*/ 247576 h 2908528"/>
              <a:gd name="connsiteX4" fmla="*/ 975701 w 2737624"/>
              <a:gd name="connsiteY4" fmla="*/ 1331 h 2908528"/>
              <a:gd name="connsiteX5" fmla="*/ 471263 w 2737624"/>
              <a:gd name="connsiteY5" fmla="*/ 223018 h 2908528"/>
              <a:gd name="connsiteX6" fmla="*/ 208424 w 2737624"/>
              <a:gd name="connsiteY6" fmla="*/ 509087 h 2908528"/>
              <a:gd name="connsiteX7" fmla="*/ 11294 w 2737624"/>
              <a:gd name="connsiteY7" fmla="*/ 1600928 h 2908528"/>
              <a:gd name="connsiteX8" fmla="*/ 218379 w 2737624"/>
              <a:gd name="connsiteY8" fmla="*/ 2234793 h 2908528"/>
              <a:gd name="connsiteX9" fmla="*/ 218379 w 2737624"/>
              <a:gd name="connsiteY9" fmla="*/ 2234130 h 290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7624" h="2908528" fill="none" extrusionOk="0">
                <a:moveTo>
                  <a:pt x="218379" y="2234130"/>
                </a:moveTo>
                <a:cubicBezTo>
                  <a:pt x="500026" y="2725832"/>
                  <a:pt x="1291524" y="3068666"/>
                  <a:pt x="1942098" y="2810251"/>
                </a:cubicBezTo>
                <a:cubicBezTo>
                  <a:pt x="2459635" y="2566257"/>
                  <a:pt x="2902321" y="1895570"/>
                  <a:pt x="2665570" y="1168174"/>
                </a:cubicBezTo>
                <a:cubicBezTo>
                  <a:pt x="2572996" y="712468"/>
                  <a:pt x="2166576" y="449318"/>
                  <a:pt x="1790767" y="247576"/>
                </a:cubicBezTo>
                <a:cubicBezTo>
                  <a:pt x="1489350" y="124360"/>
                  <a:pt x="1239568" y="-5218"/>
                  <a:pt x="975701" y="1331"/>
                </a:cubicBezTo>
                <a:cubicBezTo>
                  <a:pt x="772686" y="43599"/>
                  <a:pt x="594730" y="82955"/>
                  <a:pt x="471263" y="223018"/>
                </a:cubicBezTo>
                <a:cubicBezTo>
                  <a:pt x="375397" y="306871"/>
                  <a:pt x="295401" y="386177"/>
                  <a:pt x="208424" y="509087"/>
                </a:cubicBezTo>
                <a:cubicBezTo>
                  <a:pt x="68792" y="855645"/>
                  <a:pt x="-45458" y="1301023"/>
                  <a:pt x="11294" y="1600928"/>
                </a:cubicBezTo>
                <a:cubicBezTo>
                  <a:pt x="19407" y="1815388"/>
                  <a:pt x="57888" y="2041499"/>
                  <a:pt x="218379" y="2234793"/>
                </a:cubicBezTo>
                <a:cubicBezTo>
                  <a:pt x="218333" y="2234564"/>
                  <a:pt x="218361" y="2234280"/>
                  <a:pt x="218379" y="2234130"/>
                </a:cubicBezTo>
                <a:close/>
              </a:path>
              <a:path w="2737624" h="2908528" stroke="0" extrusionOk="0">
                <a:moveTo>
                  <a:pt x="218379" y="2234130"/>
                </a:moveTo>
                <a:cubicBezTo>
                  <a:pt x="550904" y="2860017"/>
                  <a:pt x="1324734" y="3097842"/>
                  <a:pt x="1942098" y="2810251"/>
                </a:cubicBezTo>
                <a:cubicBezTo>
                  <a:pt x="2610159" y="2638445"/>
                  <a:pt x="2938414" y="1724493"/>
                  <a:pt x="2665570" y="1168174"/>
                </a:cubicBezTo>
                <a:cubicBezTo>
                  <a:pt x="2521251" y="770393"/>
                  <a:pt x="2162487" y="538451"/>
                  <a:pt x="1790767" y="247576"/>
                </a:cubicBezTo>
                <a:cubicBezTo>
                  <a:pt x="1566384" y="101130"/>
                  <a:pt x="1250314" y="-9926"/>
                  <a:pt x="975701" y="1331"/>
                </a:cubicBezTo>
                <a:cubicBezTo>
                  <a:pt x="782292" y="-8147"/>
                  <a:pt x="624286" y="71950"/>
                  <a:pt x="471263" y="223018"/>
                </a:cubicBezTo>
                <a:cubicBezTo>
                  <a:pt x="383201" y="295878"/>
                  <a:pt x="257631" y="385250"/>
                  <a:pt x="208424" y="509087"/>
                </a:cubicBezTo>
                <a:cubicBezTo>
                  <a:pt x="29001" y="800270"/>
                  <a:pt x="-65069" y="1273991"/>
                  <a:pt x="11294" y="1600928"/>
                </a:cubicBezTo>
                <a:cubicBezTo>
                  <a:pt x="10607" y="1824179"/>
                  <a:pt x="107368" y="2083811"/>
                  <a:pt x="218379" y="2234793"/>
                </a:cubicBezTo>
                <a:cubicBezTo>
                  <a:pt x="218335" y="2234639"/>
                  <a:pt x="218359" y="2234196"/>
                  <a:pt x="218379" y="223413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foto2_elemnt">
            <a:extLst>
              <a:ext uri="{FF2B5EF4-FFF2-40B4-BE49-F238E27FC236}">
                <a16:creationId xmlns:a16="http://schemas.microsoft.com/office/drawing/2014/main" id="{7BA18019-8DA0-F910-32FF-0F23B37311B9}"/>
              </a:ext>
            </a:extLst>
          </p:cNvPr>
          <p:cNvSpPr/>
          <p:nvPr/>
        </p:nvSpPr>
        <p:spPr>
          <a:xfrm>
            <a:off x="1849112" y="3990525"/>
            <a:ext cx="2908522" cy="3025878"/>
          </a:xfrm>
          <a:custGeom>
            <a:avLst/>
            <a:gdLst>
              <a:gd name="connsiteX0" fmla="*/ 1433578 w 2908522"/>
              <a:gd name="connsiteY0" fmla="*/ 5483 h 3025878"/>
              <a:gd name="connsiteX1" fmla="*/ 149514 w 2908522"/>
              <a:gd name="connsiteY1" fmla="*/ 993143 h 3025878"/>
              <a:gd name="connsiteX2" fmla="*/ 21675 w 2908522"/>
              <a:gd name="connsiteY2" fmla="*/ 1911728 h 3025878"/>
              <a:gd name="connsiteX3" fmla="*/ 1117073 w 2908522"/>
              <a:gd name="connsiteY3" fmla="*/ 3000938 h 3025878"/>
              <a:gd name="connsiteX4" fmla="*/ 2573306 w 2908522"/>
              <a:gd name="connsiteY4" fmla="*/ 2442673 h 3025878"/>
              <a:gd name="connsiteX5" fmla="*/ 2871770 w 2908522"/>
              <a:gd name="connsiteY5" fmla="*/ 1791105 h 3025878"/>
              <a:gd name="connsiteX6" fmla="*/ 2867131 w 2908522"/>
              <a:gd name="connsiteY6" fmla="*/ 1066857 h 3025878"/>
              <a:gd name="connsiteX7" fmla="*/ 2620216 w 2908522"/>
              <a:gd name="connsiteY7" fmla="*/ 593131 h 3025878"/>
              <a:gd name="connsiteX8" fmla="*/ 2148549 w 2908522"/>
              <a:gd name="connsiteY8" fmla="*/ 153426 h 3025878"/>
              <a:gd name="connsiteX9" fmla="*/ 1516055 w 2908522"/>
              <a:gd name="connsiteY9" fmla="*/ 328 h 3025878"/>
              <a:gd name="connsiteX10" fmla="*/ 1433578 w 2908522"/>
              <a:gd name="connsiteY10" fmla="*/ 5483 h 302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8522" h="3025878" fill="none" extrusionOk="0">
                <a:moveTo>
                  <a:pt x="1433578" y="5483"/>
                </a:moveTo>
                <a:cubicBezTo>
                  <a:pt x="812713" y="-9361"/>
                  <a:pt x="392903" y="448981"/>
                  <a:pt x="149514" y="993143"/>
                </a:cubicBezTo>
                <a:cubicBezTo>
                  <a:pt x="29058" y="1267498"/>
                  <a:pt x="-21063" y="1555969"/>
                  <a:pt x="21675" y="1911728"/>
                </a:cubicBezTo>
                <a:cubicBezTo>
                  <a:pt x="99292" y="2377138"/>
                  <a:pt x="621783" y="2934741"/>
                  <a:pt x="1117073" y="3000938"/>
                </a:cubicBezTo>
                <a:cubicBezTo>
                  <a:pt x="1611841" y="3087948"/>
                  <a:pt x="2204787" y="2902966"/>
                  <a:pt x="2573306" y="2442673"/>
                </a:cubicBezTo>
                <a:cubicBezTo>
                  <a:pt x="2721855" y="2256095"/>
                  <a:pt x="2794143" y="2029548"/>
                  <a:pt x="2871770" y="1791105"/>
                </a:cubicBezTo>
                <a:cubicBezTo>
                  <a:pt x="2918582" y="1548901"/>
                  <a:pt x="2928866" y="1328400"/>
                  <a:pt x="2867131" y="1066857"/>
                </a:cubicBezTo>
                <a:cubicBezTo>
                  <a:pt x="2794385" y="892796"/>
                  <a:pt x="2693179" y="752181"/>
                  <a:pt x="2620216" y="593131"/>
                </a:cubicBezTo>
                <a:cubicBezTo>
                  <a:pt x="2531199" y="391614"/>
                  <a:pt x="2338240" y="241336"/>
                  <a:pt x="2148549" y="153426"/>
                </a:cubicBezTo>
                <a:cubicBezTo>
                  <a:pt x="1938867" y="46435"/>
                  <a:pt x="1734429" y="2654"/>
                  <a:pt x="1516055" y="328"/>
                </a:cubicBezTo>
                <a:cubicBezTo>
                  <a:pt x="1486551" y="2926"/>
                  <a:pt x="1463780" y="3584"/>
                  <a:pt x="1433578" y="5483"/>
                </a:cubicBezTo>
                <a:close/>
              </a:path>
              <a:path w="2908522" h="3025878" stroke="0" extrusionOk="0">
                <a:moveTo>
                  <a:pt x="1433578" y="5483"/>
                </a:moveTo>
                <a:cubicBezTo>
                  <a:pt x="853769" y="57361"/>
                  <a:pt x="371769" y="470567"/>
                  <a:pt x="149514" y="993143"/>
                </a:cubicBezTo>
                <a:cubicBezTo>
                  <a:pt x="-26055" y="1314652"/>
                  <a:pt x="-21237" y="1613778"/>
                  <a:pt x="21675" y="1911728"/>
                </a:cubicBezTo>
                <a:cubicBezTo>
                  <a:pt x="207886" y="2385853"/>
                  <a:pt x="595329" y="2892038"/>
                  <a:pt x="1117073" y="3000938"/>
                </a:cubicBezTo>
                <a:cubicBezTo>
                  <a:pt x="1675443" y="3086229"/>
                  <a:pt x="2177914" y="2794425"/>
                  <a:pt x="2573306" y="2442673"/>
                </a:cubicBezTo>
                <a:cubicBezTo>
                  <a:pt x="2740996" y="2248350"/>
                  <a:pt x="2859759" y="2055482"/>
                  <a:pt x="2871770" y="1791105"/>
                </a:cubicBezTo>
                <a:cubicBezTo>
                  <a:pt x="2917421" y="1552860"/>
                  <a:pt x="2948782" y="1271785"/>
                  <a:pt x="2867131" y="1066857"/>
                </a:cubicBezTo>
                <a:cubicBezTo>
                  <a:pt x="2812082" y="878194"/>
                  <a:pt x="2701546" y="759962"/>
                  <a:pt x="2620216" y="593131"/>
                </a:cubicBezTo>
                <a:cubicBezTo>
                  <a:pt x="2513800" y="397276"/>
                  <a:pt x="2362262" y="268048"/>
                  <a:pt x="2148549" y="153426"/>
                </a:cubicBezTo>
                <a:cubicBezTo>
                  <a:pt x="1967459" y="41524"/>
                  <a:pt x="1730881" y="2195"/>
                  <a:pt x="1516055" y="328"/>
                </a:cubicBezTo>
                <a:cubicBezTo>
                  <a:pt x="1487193" y="885"/>
                  <a:pt x="1459286" y="-1216"/>
                  <a:pt x="1433578" y="54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foto1">
            <a:extLst>
              <a:ext uri="{FF2B5EF4-FFF2-40B4-BE49-F238E27FC236}">
                <a16:creationId xmlns:a16="http://schemas.microsoft.com/office/drawing/2014/main" id="{68784C36-137C-EC80-7F20-7FC2DEB955DC}"/>
              </a:ext>
            </a:extLst>
          </p:cNvPr>
          <p:cNvSpPr/>
          <p:nvPr/>
        </p:nvSpPr>
        <p:spPr>
          <a:xfrm>
            <a:off x="-331730" y="1395860"/>
            <a:ext cx="2579596" cy="2740638"/>
          </a:xfrm>
          <a:custGeom>
            <a:avLst/>
            <a:gdLst>
              <a:gd name="connsiteX0" fmla="*/ 205773 w 2579596"/>
              <a:gd name="connsiteY0" fmla="*/ 2105168 h 2740638"/>
              <a:gd name="connsiteX1" fmla="*/ 1829992 w 2579596"/>
              <a:gd name="connsiteY1" fmla="*/ 2648034 h 2740638"/>
              <a:gd name="connsiteX2" fmla="*/ 2511702 w 2579596"/>
              <a:gd name="connsiteY2" fmla="*/ 1100743 h 2740638"/>
              <a:gd name="connsiteX3" fmla="*/ 1687396 w 2579596"/>
              <a:gd name="connsiteY3" fmla="*/ 233285 h 2740638"/>
              <a:gd name="connsiteX4" fmla="*/ 919379 w 2579596"/>
              <a:gd name="connsiteY4" fmla="*/ 1254 h 2740638"/>
              <a:gd name="connsiteX5" fmla="*/ 444059 w 2579596"/>
              <a:gd name="connsiteY5" fmla="*/ 210145 h 2740638"/>
              <a:gd name="connsiteX6" fmla="*/ 196392 w 2579596"/>
              <a:gd name="connsiteY6" fmla="*/ 479701 h 2740638"/>
              <a:gd name="connsiteX7" fmla="*/ 10642 w 2579596"/>
              <a:gd name="connsiteY7" fmla="*/ 1508517 h 2740638"/>
              <a:gd name="connsiteX8" fmla="*/ 205773 w 2579596"/>
              <a:gd name="connsiteY8" fmla="*/ 2105793 h 2740638"/>
              <a:gd name="connsiteX9" fmla="*/ 205773 w 2579596"/>
              <a:gd name="connsiteY9" fmla="*/ 2105168 h 274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9596" h="2740638" fill="none" extrusionOk="0">
                <a:moveTo>
                  <a:pt x="205773" y="2105168"/>
                </a:moveTo>
                <a:cubicBezTo>
                  <a:pt x="479204" y="2578461"/>
                  <a:pt x="1132268" y="2893328"/>
                  <a:pt x="1829992" y="2648034"/>
                </a:cubicBezTo>
                <a:cubicBezTo>
                  <a:pt x="2368984" y="2410442"/>
                  <a:pt x="2733376" y="1759564"/>
                  <a:pt x="2511702" y="1100743"/>
                </a:cubicBezTo>
                <a:cubicBezTo>
                  <a:pt x="2425339" y="670582"/>
                  <a:pt x="2048987" y="371922"/>
                  <a:pt x="1687396" y="233285"/>
                </a:cubicBezTo>
                <a:cubicBezTo>
                  <a:pt x="1409626" y="114753"/>
                  <a:pt x="1148512" y="2310"/>
                  <a:pt x="919379" y="1254"/>
                </a:cubicBezTo>
                <a:cubicBezTo>
                  <a:pt x="727727" y="41956"/>
                  <a:pt x="564175" y="80558"/>
                  <a:pt x="444059" y="210145"/>
                </a:cubicBezTo>
                <a:cubicBezTo>
                  <a:pt x="342782" y="279341"/>
                  <a:pt x="275985" y="365257"/>
                  <a:pt x="196392" y="479701"/>
                </a:cubicBezTo>
                <a:cubicBezTo>
                  <a:pt x="51627" y="794794"/>
                  <a:pt x="-41732" y="1223077"/>
                  <a:pt x="10642" y="1508517"/>
                </a:cubicBezTo>
                <a:cubicBezTo>
                  <a:pt x="30836" y="1717400"/>
                  <a:pt x="71985" y="1923976"/>
                  <a:pt x="205773" y="2105793"/>
                </a:cubicBezTo>
                <a:cubicBezTo>
                  <a:pt x="205776" y="2105704"/>
                  <a:pt x="205758" y="2105288"/>
                  <a:pt x="205773" y="2105168"/>
                </a:cubicBezTo>
                <a:close/>
              </a:path>
              <a:path w="2579596" h="2740638" stroke="0" extrusionOk="0">
                <a:moveTo>
                  <a:pt x="205773" y="2105168"/>
                </a:moveTo>
                <a:cubicBezTo>
                  <a:pt x="517806" y="2703999"/>
                  <a:pt x="1242441" y="2939103"/>
                  <a:pt x="1829992" y="2648034"/>
                </a:cubicBezTo>
                <a:cubicBezTo>
                  <a:pt x="2408161" y="2412907"/>
                  <a:pt x="2781188" y="1606513"/>
                  <a:pt x="2511702" y="1100743"/>
                </a:cubicBezTo>
                <a:cubicBezTo>
                  <a:pt x="2412806" y="759948"/>
                  <a:pt x="2037922" y="497353"/>
                  <a:pt x="1687396" y="233285"/>
                </a:cubicBezTo>
                <a:cubicBezTo>
                  <a:pt x="1501292" y="92193"/>
                  <a:pt x="1160813" y="-3917"/>
                  <a:pt x="919379" y="1254"/>
                </a:cubicBezTo>
                <a:cubicBezTo>
                  <a:pt x="739012" y="2512"/>
                  <a:pt x="585321" y="71075"/>
                  <a:pt x="444059" y="210145"/>
                </a:cubicBezTo>
                <a:cubicBezTo>
                  <a:pt x="359530" y="287125"/>
                  <a:pt x="247255" y="366888"/>
                  <a:pt x="196392" y="479701"/>
                </a:cubicBezTo>
                <a:cubicBezTo>
                  <a:pt x="25590" y="764209"/>
                  <a:pt x="-52607" y="1195228"/>
                  <a:pt x="10642" y="1508517"/>
                </a:cubicBezTo>
                <a:cubicBezTo>
                  <a:pt x="6003" y="1718920"/>
                  <a:pt x="98670" y="1943350"/>
                  <a:pt x="205773" y="2105793"/>
                </a:cubicBezTo>
                <a:cubicBezTo>
                  <a:pt x="205726" y="2105592"/>
                  <a:pt x="205823" y="2105291"/>
                  <a:pt x="205773" y="2105168"/>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foto2">
            <a:extLst>
              <a:ext uri="{FF2B5EF4-FFF2-40B4-BE49-F238E27FC236}">
                <a16:creationId xmlns:a16="http://schemas.microsoft.com/office/drawing/2014/main" id="{1CACEE92-1D09-E61C-13D7-7B0BB21BB439}"/>
              </a:ext>
            </a:extLst>
          </p:cNvPr>
          <p:cNvSpPr/>
          <p:nvPr/>
        </p:nvSpPr>
        <p:spPr>
          <a:xfrm>
            <a:off x="1933058" y="4077860"/>
            <a:ext cx="2740630" cy="2851208"/>
          </a:xfrm>
          <a:custGeom>
            <a:avLst/>
            <a:gdLst>
              <a:gd name="connsiteX0" fmla="*/ 1350826 w 2740630"/>
              <a:gd name="connsiteY0" fmla="*/ 5166 h 2851208"/>
              <a:gd name="connsiteX1" fmla="*/ 140883 w 2740630"/>
              <a:gd name="connsiteY1" fmla="*/ 935814 h 2851208"/>
              <a:gd name="connsiteX2" fmla="*/ 20424 w 2740630"/>
              <a:gd name="connsiteY2" fmla="*/ 1801372 h 2851208"/>
              <a:gd name="connsiteX3" fmla="*/ 1052591 w 2740630"/>
              <a:gd name="connsiteY3" fmla="*/ 2827707 h 2851208"/>
              <a:gd name="connsiteX4" fmla="*/ 2424764 w 2740630"/>
              <a:gd name="connsiteY4" fmla="*/ 2301669 h 2851208"/>
              <a:gd name="connsiteX5" fmla="*/ 2706000 w 2740630"/>
              <a:gd name="connsiteY5" fmla="*/ 1687713 h 2851208"/>
              <a:gd name="connsiteX6" fmla="*/ 2701628 w 2740630"/>
              <a:gd name="connsiteY6" fmla="*/ 1005272 h 2851208"/>
              <a:gd name="connsiteX7" fmla="*/ 2468966 w 2740630"/>
              <a:gd name="connsiteY7" fmla="*/ 558892 h 2851208"/>
              <a:gd name="connsiteX8" fmla="*/ 2024526 w 2740630"/>
              <a:gd name="connsiteY8" fmla="*/ 144570 h 2851208"/>
              <a:gd name="connsiteX9" fmla="*/ 1428542 w 2740630"/>
              <a:gd name="connsiteY9" fmla="*/ 309 h 2851208"/>
              <a:gd name="connsiteX10" fmla="*/ 1350826 w 2740630"/>
              <a:gd name="connsiteY10" fmla="*/ 5166 h 2851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0630" h="2851208" fill="none" extrusionOk="0">
                <a:moveTo>
                  <a:pt x="1350826" y="5166"/>
                </a:moveTo>
                <a:cubicBezTo>
                  <a:pt x="781585" y="10273"/>
                  <a:pt x="377471" y="408475"/>
                  <a:pt x="140883" y="935814"/>
                </a:cubicBezTo>
                <a:cubicBezTo>
                  <a:pt x="29784" y="1190042"/>
                  <a:pt x="-27599" y="1493231"/>
                  <a:pt x="20424" y="1801372"/>
                </a:cubicBezTo>
                <a:cubicBezTo>
                  <a:pt x="101439" y="2267417"/>
                  <a:pt x="580248" y="2760146"/>
                  <a:pt x="1052591" y="2827707"/>
                </a:cubicBezTo>
                <a:cubicBezTo>
                  <a:pt x="1465001" y="2887302"/>
                  <a:pt x="2092720" y="2721407"/>
                  <a:pt x="2424764" y="2301669"/>
                </a:cubicBezTo>
                <a:cubicBezTo>
                  <a:pt x="2565140" y="2142042"/>
                  <a:pt x="2631415" y="1912538"/>
                  <a:pt x="2706000" y="1687713"/>
                </a:cubicBezTo>
                <a:cubicBezTo>
                  <a:pt x="2742121" y="1448051"/>
                  <a:pt x="2760407" y="1253666"/>
                  <a:pt x="2701628" y="1005272"/>
                </a:cubicBezTo>
                <a:cubicBezTo>
                  <a:pt x="2643142" y="840409"/>
                  <a:pt x="2536583" y="709131"/>
                  <a:pt x="2468966" y="558892"/>
                </a:cubicBezTo>
                <a:cubicBezTo>
                  <a:pt x="2379218" y="372657"/>
                  <a:pt x="2200066" y="205505"/>
                  <a:pt x="2024526" y="144570"/>
                </a:cubicBezTo>
                <a:cubicBezTo>
                  <a:pt x="1814659" y="40445"/>
                  <a:pt x="1633482" y="11283"/>
                  <a:pt x="1428542" y="309"/>
                </a:cubicBezTo>
                <a:cubicBezTo>
                  <a:pt x="1400044" y="3629"/>
                  <a:pt x="1380520" y="3668"/>
                  <a:pt x="1350826" y="5166"/>
                </a:cubicBezTo>
                <a:close/>
              </a:path>
              <a:path w="2740630" h="2851208" stroke="0" extrusionOk="0">
                <a:moveTo>
                  <a:pt x="1350826" y="5166"/>
                </a:moveTo>
                <a:cubicBezTo>
                  <a:pt x="804530" y="54057"/>
                  <a:pt x="278832" y="391569"/>
                  <a:pt x="140883" y="935814"/>
                </a:cubicBezTo>
                <a:cubicBezTo>
                  <a:pt x="7310" y="1215713"/>
                  <a:pt x="7444" y="1543003"/>
                  <a:pt x="20424" y="1801372"/>
                </a:cubicBezTo>
                <a:cubicBezTo>
                  <a:pt x="184092" y="2256735"/>
                  <a:pt x="624951" y="2707394"/>
                  <a:pt x="1052591" y="2827707"/>
                </a:cubicBezTo>
                <a:cubicBezTo>
                  <a:pt x="1591326" y="2896597"/>
                  <a:pt x="2054919" y="2636785"/>
                  <a:pt x="2424764" y="2301669"/>
                </a:cubicBezTo>
                <a:cubicBezTo>
                  <a:pt x="2606426" y="2113508"/>
                  <a:pt x="2672861" y="1920058"/>
                  <a:pt x="2706000" y="1687713"/>
                </a:cubicBezTo>
                <a:cubicBezTo>
                  <a:pt x="2712758" y="1458134"/>
                  <a:pt x="2773036" y="1204839"/>
                  <a:pt x="2701628" y="1005272"/>
                </a:cubicBezTo>
                <a:cubicBezTo>
                  <a:pt x="2651121" y="828590"/>
                  <a:pt x="2536125" y="729226"/>
                  <a:pt x="2468966" y="558892"/>
                </a:cubicBezTo>
                <a:cubicBezTo>
                  <a:pt x="2370190" y="371847"/>
                  <a:pt x="2236168" y="258446"/>
                  <a:pt x="2024526" y="144570"/>
                </a:cubicBezTo>
                <a:cubicBezTo>
                  <a:pt x="1855838" y="37639"/>
                  <a:pt x="1617026" y="25076"/>
                  <a:pt x="1428542" y="309"/>
                </a:cubicBezTo>
                <a:cubicBezTo>
                  <a:pt x="1397823" y="980"/>
                  <a:pt x="1374996" y="-1283"/>
                  <a:pt x="1350826" y="5166"/>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garnalenvissen">
            <a:extLst>
              <a:ext uri="{FF2B5EF4-FFF2-40B4-BE49-F238E27FC236}">
                <a16:creationId xmlns:a16="http://schemas.microsoft.com/office/drawing/2014/main" id="{C7AA2B77-84F0-41DE-E73B-D6360D035151}"/>
              </a:ext>
            </a:extLst>
          </p:cNvPr>
          <p:cNvSpPr/>
          <p:nvPr/>
        </p:nvSpPr>
        <p:spPr>
          <a:xfrm>
            <a:off x="6518653" y="1613362"/>
            <a:ext cx="4473690" cy="764822"/>
          </a:xfrm>
          <a:prstGeom prst="roundRect">
            <a:avLst/>
          </a:prstGeom>
          <a:solidFill>
            <a:srgbClr val="054F7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Garnalen vissen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81" name="!!fotoaanbevolen_elemnt">
            <a:extLst>
              <a:ext uri="{FF2B5EF4-FFF2-40B4-BE49-F238E27FC236}">
                <a16:creationId xmlns:a16="http://schemas.microsoft.com/office/drawing/2014/main" id="{250EFBB9-7A98-2415-54C1-78ADB87E5D85}"/>
              </a:ext>
            </a:extLst>
          </p:cNvPr>
          <p:cNvSpPr/>
          <p:nvPr/>
        </p:nvSpPr>
        <p:spPr>
          <a:xfrm>
            <a:off x="8206226" y="2624490"/>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fotoaanbevolen">
            <a:extLst>
              <a:ext uri="{FF2B5EF4-FFF2-40B4-BE49-F238E27FC236}">
                <a16:creationId xmlns:a16="http://schemas.microsoft.com/office/drawing/2014/main" id="{3444FDDA-AC6E-4F8C-1BD4-38AFC0BDD3C0}"/>
              </a:ext>
            </a:extLst>
          </p:cNvPr>
          <p:cNvSpPr/>
          <p:nvPr/>
        </p:nvSpPr>
        <p:spPr>
          <a:xfrm>
            <a:off x="8265133" y="2685775"/>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0" name="!!aanbevolendoorceline">
            <a:extLst>
              <a:ext uri="{FF2B5EF4-FFF2-40B4-BE49-F238E27FC236}">
                <a16:creationId xmlns:a16="http://schemas.microsoft.com/office/drawing/2014/main" id="{C0FA6EEF-DF17-0061-A60F-7ECA70555C83}"/>
              </a:ext>
            </a:extLst>
          </p:cNvPr>
          <p:cNvGrpSpPr/>
          <p:nvPr/>
        </p:nvGrpSpPr>
        <p:grpSpPr>
          <a:xfrm>
            <a:off x="6518653" y="2626009"/>
            <a:ext cx="1887154" cy="607893"/>
            <a:chOff x="6084869" y="2709257"/>
            <a:chExt cx="2406079" cy="775049"/>
          </a:xfrm>
        </p:grpSpPr>
        <p:sp>
          <p:nvSpPr>
            <p:cNvPr id="6" name="Vrije vorm: vorm 5">
              <a:extLst>
                <a:ext uri="{FF2B5EF4-FFF2-40B4-BE49-F238E27FC236}">
                  <a16:creationId xmlns:a16="http://schemas.microsoft.com/office/drawing/2014/main" id="{5CDE308E-49A8-0038-398C-BDF6998ACE18}"/>
                </a:ext>
              </a:extLst>
            </p:cNvPr>
            <p:cNvSpPr/>
            <p:nvPr/>
          </p:nvSpPr>
          <p:spPr>
            <a:xfrm>
              <a:off x="6084869" y="2709257"/>
              <a:ext cx="2406079" cy="775049"/>
            </a:xfrm>
            <a:custGeom>
              <a:avLst/>
              <a:gdLst>
                <a:gd name="connsiteX0" fmla="*/ 2392458 w 2406079"/>
                <a:gd name="connsiteY0" fmla="*/ 104775 h 775049"/>
                <a:gd name="connsiteX1" fmla="*/ 2341024 w 2406079"/>
                <a:gd name="connsiteY1" fmla="*/ 40100 h 775049"/>
                <a:gd name="connsiteX2" fmla="*/ 2257299 w 2406079"/>
                <a:gd name="connsiteY2" fmla="*/ 16288 h 775049"/>
                <a:gd name="connsiteX3" fmla="*/ 2201768 w 2406079"/>
                <a:gd name="connsiteY3" fmla="*/ 26289 h 775049"/>
                <a:gd name="connsiteX4" fmla="*/ 2143951 w 2406079"/>
                <a:gd name="connsiteY4" fmla="*/ 9525 h 775049"/>
                <a:gd name="connsiteX5" fmla="*/ 2092421 w 2406079"/>
                <a:gd name="connsiteY5" fmla="*/ 19812 h 775049"/>
                <a:gd name="connsiteX6" fmla="*/ 2081086 w 2406079"/>
                <a:gd name="connsiteY6" fmla="*/ 25813 h 775049"/>
                <a:gd name="connsiteX7" fmla="*/ 2044796 w 2406079"/>
                <a:gd name="connsiteY7" fmla="*/ 11335 h 775049"/>
                <a:gd name="connsiteX8" fmla="*/ 2000124 w 2406079"/>
                <a:gd name="connsiteY8" fmla="*/ 5620 h 775049"/>
                <a:gd name="connsiteX9" fmla="*/ 1934211 w 2406079"/>
                <a:gd name="connsiteY9" fmla="*/ 19336 h 775049"/>
                <a:gd name="connsiteX10" fmla="*/ 1881442 w 2406079"/>
                <a:gd name="connsiteY10" fmla="*/ 54293 h 775049"/>
                <a:gd name="connsiteX11" fmla="*/ 1852296 w 2406079"/>
                <a:gd name="connsiteY11" fmla="*/ 90678 h 775049"/>
                <a:gd name="connsiteX12" fmla="*/ 1844009 w 2406079"/>
                <a:gd name="connsiteY12" fmla="*/ 106585 h 775049"/>
                <a:gd name="connsiteX13" fmla="*/ 1811052 w 2406079"/>
                <a:gd name="connsiteY13" fmla="*/ 39243 h 775049"/>
                <a:gd name="connsiteX14" fmla="*/ 1726470 w 2406079"/>
                <a:gd name="connsiteY14" fmla="*/ 5239 h 775049"/>
                <a:gd name="connsiteX15" fmla="*/ 1701420 w 2406079"/>
                <a:gd name="connsiteY15" fmla="*/ 7715 h 775049"/>
                <a:gd name="connsiteX16" fmla="*/ 1699419 w 2406079"/>
                <a:gd name="connsiteY16" fmla="*/ 8192 h 775049"/>
                <a:gd name="connsiteX17" fmla="*/ 1657890 w 2406079"/>
                <a:gd name="connsiteY17" fmla="*/ 28956 h 775049"/>
                <a:gd name="connsiteX18" fmla="*/ 1656462 w 2406079"/>
                <a:gd name="connsiteY18" fmla="*/ 28004 h 775049"/>
                <a:gd name="connsiteX19" fmla="*/ 1564260 w 2406079"/>
                <a:gd name="connsiteY19" fmla="*/ 4382 h 775049"/>
                <a:gd name="connsiteX20" fmla="*/ 1561212 w 2406079"/>
                <a:gd name="connsiteY20" fmla="*/ 4382 h 775049"/>
                <a:gd name="connsiteX21" fmla="*/ 1504157 w 2406079"/>
                <a:gd name="connsiteY21" fmla="*/ 15335 h 775049"/>
                <a:gd name="connsiteX22" fmla="*/ 1469486 w 2406079"/>
                <a:gd name="connsiteY22" fmla="*/ 33147 h 775049"/>
                <a:gd name="connsiteX23" fmla="*/ 1397286 w 2406079"/>
                <a:gd name="connsiteY23" fmla="*/ 4763 h 775049"/>
                <a:gd name="connsiteX24" fmla="*/ 1333278 w 2406079"/>
                <a:gd name="connsiteY24" fmla="*/ 22479 h 775049"/>
                <a:gd name="connsiteX25" fmla="*/ 1323468 w 2406079"/>
                <a:gd name="connsiteY25" fmla="*/ 29813 h 775049"/>
                <a:gd name="connsiteX26" fmla="*/ 1255364 w 2406079"/>
                <a:gd name="connsiteY26" fmla="*/ 8001 h 775049"/>
                <a:gd name="connsiteX27" fmla="*/ 1235076 w 2406079"/>
                <a:gd name="connsiteY27" fmla="*/ 9430 h 775049"/>
                <a:gd name="connsiteX28" fmla="*/ 1198404 w 2406079"/>
                <a:gd name="connsiteY28" fmla="*/ 19622 h 775049"/>
                <a:gd name="connsiteX29" fmla="*/ 1189546 w 2406079"/>
                <a:gd name="connsiteY29" fmla="*/ 24384 h 775049"/>
                <a:gd name="connsiteX30" fmla="*/ 1156113 w 2406079"/>
                <a:gd name="connsiteY30" fmla="*/ 11430 h 775049"/>
                <a:gd name="connsiteX31" fmla="*/ 1111441 w 2406079"/>
                <a:gd name="connsiteY31" fmla="*/ 5715 h 775049"/>
                <a:gd name="connsiteX32" fmla="*/ 1045528 w 2406079"/>
                <a:gd name="connsiteY32" fmla="*/ 19431 h 775049"/>
                <a:gd name="connsiteX33" fmla="*/ 992760 w 2406079"/>
                <a:gd name="connsiteY33" fmla="*/ 54388 h 775049"/>
                <a:gd name="connsiteX34" fmla="*/ 982473 w 2406079"/>
                <a:gd name="connsiteY34" fmla="*/ 65437 h 775049"/>
                <a:gd name="connsiteX35" fmla="*/ 955898 w 2406079"/>
                <a:gd name="connsiteY35" fmla="*/ 34481 h 775049"/>
                <a:gd name="connsiteX36" fmla="*/ 857695 w 2406079"/>
                <a:gd name="connsiteY36" fmla="*/ 0 h 775049"/>
                <a:gd name="connsiteX37" fmla="*/ 853790 w 2406079"/>
                <a:gd name="connsiteY37" fmla="*/ 0 h 775049"/>
                <a:gd name="connsiteX38" fmla="*/ 791782 w 2406079"/>
                <a:gd name="connsiteY38" fmla="*/ 12859 h 775049"/>
                <a:gd name="connsiteX39" fmla="*/ 751777 w 2406079"/>
                <a:gd name="connsiteY39" fmla="*/ 40958 h 775049"/>
                <a:gd name="connsiteX40" fmla="*/ 750634 w 2406079"/>
                <a:gd name="connsiteY40" fmla="*/ 40100 h 775049"/>
                <a:gd name="connsiteX41" fmla="*/ 666909 w 2406079"/>
                <a:gd name="connsiteY41" fmla="*/ 16288 h 775049"/>
                <a:gd name="connsiteX42" fmla="*/ 611379 w 2406079"/>
                <a:gd name="connsiteY42" fmla="*/ 26289 h 775049"/>
                <a:gd name="connsiteX43" fmla="*/ 553562 w 2406079"/>
                <a:gd name="connsiteY43" fmla="*/ 9525 h 775049"/>
                <a:gd name="connsiteX44" fmla="*/ 502032 w 2406079"/>
                <a:gd name="connsiteY44" fmla="*/ 19812 h 775049"/>
                <a:gd name="connsiteX45" fmla="*/ 487744 w 2406079"/>
                <a:gd name="connsiteY45" fmla="*/ 27527 h 775049"/>
                <a:gd name="connsiteX46" fmla="*/ 402495 w 2406079"/>
                <a:gd name="connsiteY46" fmla="*/ 3620 h 775049"/>
                <a:gd name="connsiteX47" fmla="*/ 348012 w 2406079"/>
                <a:gd name="connsiteY47" fmla="*/ 10954 h 775049"/>
                <a:gd name="connsiteX48" fmla="*/ 298768 w 2406079"/>
                <a:gd name="connsiteY48" fmla="*/ 30766 h 775049"/>
                <a:gd name="connsiteX49" fmla="*/ 275813 w 2406079"/>
                <a:gd name="connsiteY49" fmla="*/ 48578 h 775049"/>
                <a:gd name="connsiteX50" fmla="*/ 234951 w 2406079"/>
                <a:gd name="connsiteY50" fmla="*/ 17336 h 775049"/>
                <a:gd name="connsiteX51" fmla="*/ 166466 w 2406079"/>
                <a:gd name="connsiteY51" fmla="*/ 2000 h 775049"/>
                <a:gd name="connsiteX52" fmla="*/ 62358 w 2406079"/>
                <a:gd name="connsiteY52" fmla="*/ 44291 h 775049"/>
                <a:gd name="connsiteX53" fmla="*/ 15495 w 2406079"/>
                <a:gd name="connsiteY53" fmla="*/ 152876 h 775049"/>
                <a:gd name="connsiteX54" fmla="*/ 14542 w 2406079"/>
                <a:gd name="connsiteY54" fmla="*/ 158401 h 775049"/>
                <a:gd name="connsiteX55" fmla="*/ 14542 w 2406079"/>
                <a:gd name="connsiteY55" fmla="*/ 158972 h 775049"/>
                <a:gd name="connsiteX56" fmla="*/ 10065 w 2406079"/>
                <a:gd name="connsiteY56" fmla="*/ 185928 h 775049"/>
                <a:gd name="connsiteX57" fmla="*/ 2350 w 2406079"/>
                <a:gd name="connsiteY57" fmla="*/ 241840 h 775049"/>
                <a:gd name="connsiteX58" fmla="*/ 255 w 2406079"/>
                <a:gd name="connsiteY58" fmla="*/ 276892 h 775049"/>
                <a:gd name="connsiteX59" fmla="*/ 6732 w 2406079"/>
                <a:gd name="connsiteY59" fmla="*/ 329279 h 775049"/>
                <a:gd name="connsiteX60" fmla="*/ 42355 w 2406079"/>
                <a:gd name="connsiteY60" fmla="*/ 386334 h 775049"/>
                <a:gd name="connsiteX61" fmla="*/ 51213 w 2406079"/>
                <a:gd name="connsiteY61" fmla="*/ 392906 h 775049"/>
                <a:gd name="connsiteX62" fmla="*/ 13113 w 2406079"/>
                <a:gd name="connsiteY62" fmla="*/ 479012 h 775049"/>
                <a:gd name="connsiteX63" fmla="*/ 10923 w 2406079"/>
                <a:gd name="connsiteY63" fmla="*/ 607600 h 775049"/>
                <a:gd name="connsiteX64" fmla="*/ 19114 w 2406079"/>
                <a:gd name="connsiteY64" fmla="*/ 703993 h 775049"/>
                <a:gd name="connsiteX65" fmla="*/ 68168 w 2406079"/>
                <a:gd name="connsiteY65" fmla="*/ 760476 h 775049"/>
                <a:gd name="connsiteX66" fmla="*/ 127413 w 2406079"/>
                <a:gd name="connsiteY66" fmla="*/ 773430 h 775049"/>
                <a:gd name="connsiteX67" fmla="*/ 130938 w 2406079"/>
                <a:gd name="connsiteY67" fmla="*/ 773430 h 775049"/>
                <a:gd name="connsiteX68" fmla="*/ 205899 w 2406079"/>
                <a:gd name="connsiteY68" fmla="*/ 761048 h 775049"/>
                <a:gd name="connsiteX69" fmla="*/ 266955 w 2406079"/>
                <a:gd name="connsiteY69" fmla="*/ 724472 h 775049"/>
                <a:gd name="connsiteX70" fmla="*/ 268383 w 2406079"/>
                <a:gd name="connsiteY70" fmla="*/ 726186 h 775049"/>
                <a:gd name="connsiteX71" fmla="*/ 344679 w 2406079"/>
                <a:gd name="connsiteY71" fmla="*/ 769049 h 775049"/>
                <a:gd name="connsiteX72" fmla="*/ 346012 w 2406079"/>
                <a:gd name="connsiteY72" fmla="*/ 769334 h 775049"/>
                <a:gd name="connsiteX73" fmla="*/ 387255 w 2406079"/>
                <a:gd name="connsiteY73" fmla="*/ 773430 h 775049"/>
                <a:gd name="connsiteX74" fmla="*/ 452597 w 2406079"/>
                <a:gd name="connsiteY74" fmla="*/ 760286 h 775049"/>
                <a:gd name="connsiteX75" fmla="*/ 500412 w 2406079"/>
                <a:gd name="connsiteY75" fmla="*/ 728567 h 775049"/>
                <a:gd name="connsiteX76" fmla="*/ 574326 w 2406079"/>
                <a:gd name="connsiteY76" fmla="*/ 769049 h 775049"/>
                <a:gd name="connsiteX77" fmla="*/ 575660 w 2406079"/>
                <a:gd name="connsiteY77" fmla="*/ 769334 h 775049"/>
                <a:gd name="connsiteX78" fmla="*/ 616903 w 2406079"/>
                <a:gd name="connsiteY78" fmla="*/ 773430 h 775049"/>
                <a:gd name="connsiteX79" fmla="*/ 682245 w 2406079"/>
                <a:gd name="connsiteY79" fmla="*/ 760286 h 775049"/>
                <a:gd name="connsiteX80" fmla="*/ 713487 w 2406079"/>
                <a:gd name="connsiteY80" fmla="*/ 742569 h 775049"/>
                <a:gd name="connsiteX81" fmla="*/ 731489 w 2406079"/>
                <a:gd name="connsiteY81" fmla="*/ 757619 h 775049"/>
                <a:gd name="connsiteX82" fmla="*/ 787020 w 2406079"/>
                <a:gd name="connsiteY82" fmla="*/ 772668 h 775049"/>
                <a:gd name="connsiteX83" fmla="*/ 847694 w 2406079"/>
                <a:gd name="connsiteY83" fmla="*/ 758000 h 775049"/>
                <a:gd name="connsiteX84" fmla="*/ 907987 w 2406079"/>
                <a:gd name="connsiteY84" fmla="*/ 775049 h 775049"/>
                <a:gd name="connsiteX85" fmla="*/ 953993 w 2406079"/>
                <a:gd name="connsiteY85" fmla="*/ 765524 h 775049"/>
                <a:gd name="connsiteX86" fmla="*/ 1001142 w 2406079"/>
                <a:gd name="connsiteY86" fmla="*/ 719709 h 775049"/>
                <a:gd name="connsiteX87" fmla="*/ 1002951 w 2406079"/>
                <a:gd name="connsiteY87" fmla="*/ 715137 h 775049"/>
                <a:gd name="connsiteX88" fmla="*/ 1022954 w 2406079"/>
                <a:gd name="connsiteY88" fmla="*/ 733615 h 775049"/>
                <a:gd name="connsiteX89" fmla="*/ 1065721 w 2406079"/>
                <a:gd name="connsiteY89" fmla="*/ 756095 h 775049"/>
                <a:gd name="connsiteX90" fmla="*/ 1142683 w 2406079"/>
                <a:gd name="connsiteY90" fmla="*/ 767810 h 775049"/>
                <a:gd name="connsiteX91" fmla="*/ 1210025 w 2406079"/>
                <a:gd name="connsiteY91" fmla="*/ 757809 h 775049"/>
                <a:gd name="connsiteX92" fmla="*/ 1245267 w 2406079"/>
                <a:gd name="connsiteY92" fmla="*/ 740378 h 775049"/>
                <a:gd name="connsiteX93" fmla="*/ 1248220 w 2406079"/>
                <a:gd name="connsiteY93" fmla="*/ 742664 h 775049"/>
                <a:gd name="connsiteX94" fmla="*/ 1298131 w 2406079"/>
                <a:gd name="connsiteY94" fmla="*/ 766667 h 775049"/>
                <a:gd name="connsiteX95" fmla="*/ 1340136 w 2406079"/>
                <a:gd name="connsiteY95" fmla="*/ 773335 h 775049"/>
                <a:gd name="connsiteX96" fmla="*/ 1345851 w 2406079"/>
                <a:gd name="connsiteY96" fmla="*/ 773335 h 775049"/>
                <a:gd name="connsiteX97" fmla="*/ 1380046 w 2406079"/>
                <a:gd name="connsiteY97" fmla="*/ 770668 h 775049"/>
                <a:gd name="connsiteX98" fmla="*/ 1434148 w 2406079"/>
                <a:gd name="connsiteY98" fmla="*/ 753428 h 775049"/>
                <a:gd name="connsiteX99" fmla="*/ 1453198 w 2406079"/>
                <a:gd name="connsiteY99" fmla="*/ 741902 h 775049"/>
                <a:gd name="connsiteX100" fmla="*/ 1475677 w 2406079"/>
                <a:gd name="connsiteY100" fmla="*/ 755713 h 775049"/>
                <a:gd name="connsiteX101" fmla="*/ 1555020 w 2406079"/>
                <a:gd name="connsiteY101" fmla="*/ 772954 h 775049"/>
                <a:gd name="connsiteX102" fmla="*/ 1647413 w 2406079"/>
                <a:gd name="connsiteY102" fmla="*/ 756476 h 775049"/>
                <a:gd name="connsiteX103" fmla="*/ 1662558 w 2406079"/>
                <a:gd name="connsiteY103" fmla="*/ 764191 h 775049"/>
                <a:gd name="connsiteX104" fmla="*/ 1706182 w 2406079"/>
                <a:gd name="connsiteY104" fmla="*/ 772573 h 775049"/>
                <a:gd name="connsiteX105" fmla="*/ 1745520 w 2406079"/>
                <a:gd name="connsiteY105" fmla="*/ 766763 h 775049"/>
                <a:gd name="connsiteX106" fmla="*/ 1768190 w 2406079"/>
                <a:gd name="connsiteY106" fmla="*/ 757238 h 775049"/>
                <a:gd name="connsiteX107" fmla="*/ 1782858 w 2406079"/>
                <a:gd name="connsiteY107" fmla="*/ 764477 h 775049"/>
                <a:gd name="connsiteX108" fmla="*/ 1819053 w 2406079"/>
                <a:gd name="connsiteY108" fmla="*/ 771335 h 775049"/>
                <a:gd name="connsiteX109" fmla="*/ 1887729 w 2406079"/>
                <a:gd name="connsiteY109" fmla="*/ 747332 h 775049"/>
                <a:gd name="connsiteX110" fmla="*/ 1890205 w 2406079"/>
                <a:gd name="connsiteY110" fmla="*/ 749427 h 775049"/>
                <a:gd name="connsiteX111" fmla="*/ 1955451 w 2406079"/>
                <a:gd name="connsiteY111" fmla="*/ 771335 h 775049"/>
                <a:gd name="connsiteX112" fmla="*/ 2028984 w 2406079"/>
                <a:gd name="connsiteY112" fmla="*/ 735521 h 775049"/>
                <a:gd name="connsiteX113" fmla="*/ 2038033 w 2406079"/>
                <a:gd name="connsiteY113" fmla="*/ 742664 h 775049"/>
                <a:gd name="connsiteX114" fmla="*/ 2087944 w 2406079"/>
                <a:gd name="connsiteY114" fmla="*/ 766667 h 775049"/>
                <a:gd name="connsiteX115" fmla="*/ 2129950 w 2406079"/>
                <a:gd name="connsiteY115" fmla="*/ 773335 h 775049"/>
                <a:gd name="connsiteX116" fmla="*/ 2135665 w 2406079"/>
                <a:gd name="connsiteY116" fmla="*/ 773335 h 775049"/>
                <a:gd name="connsiteX117" fmla="*/ 2169859 w 2406079"/>
                <a:gd name="connsiteY117" fmla="*/ 770668 h 775049"/>
                <a:gd name="connsiteX118" fmla="*/ 2223961 w 2406079"/>
                <a:gd name="connsiteY118" fmla="*/ 753428 h 775049"/>
                <a:gd name="connsiteX119" fmla="*/ 2276444 w 2406079"/>
                <a:gd name="connsiteY119" fmla="*/ 706088 h 775049"/>
                <a:gd name="connsiteX120" fmla="*/ 2291779 w 2406079"/>
                <a:gd name="connsiteY120" fmla="*/ 652748 h 775049"/>
                <a:gd name="connsiteX121" fmla="*/ 2281588 w 2406079"/>
                <a:gd name="connsiteY121" fmla="*/ 610648 h 775049"/>
                <a:gd name="connsiteX122" fmla="*/ 2270920 w 2406079"/>
                <a:gd name="connsiteY122" fmla="*/ 593503 h 775049"/>
                <a:gd name="connsiteX123" fmla="*/ 2287303 w 2406079"/>
                <a:gd name="connsiteY123" fmla="*/ 554355 h 775049"/>
                <a:gd name="connsiteX124" fmla="*/ 2293017 w 2406079"/>
                <a:gd name="connsiteY124" fmla="*/ 512350 h 775049"/>
                <a:gd name="connsiteX125" fmla="*/ 2278921 w 2406079"/>
                <a:gd name="connsiteY125" fmla="*/ 450437 h 775049"/>
                <a:gd name="connsiteX126" fmla="*/ 2233391 w 2406079"/>
                <a:gd name="connsiteY126" fmla="*/ 397002 h 775049"/>
                <a:gd name="connsiteX127" fmla="*/ 2219866 w 2406079"/>
                <a:gd name="connsiteY127" fmla="*/ 388620 h 775049"/>
                <a:gd name="connsiteX128" fmla="*/ 2224057 w 2406079"/>
                <a:gd name="connsiteY128" fmla="*/ 385382 h 775049"/>
                <a:gd name="connsiteX129" fmla="*/ 2226533 w 2406079"/>
                <a:gd name="connsiteY129" fmla="*/ 387477 h 775049"/>
                <a:gd name="connsiteX130" fmla="*/ 2291779 w 2406079"/>
                <a:gd name="connsiteY130" fmla="*/ 409385 h 775049"/>
                <a:gd name="connsiteX131" fmla="*/ 2388649 w 2406079"/>
                <a:gd name="connsiteY131" fmla="*/ 331184 h 775049"/>
                <a:gd name="connsiteX132" fmla="*/ 2406079 w 2406079"/>
                <a:gd name="connsiteY132" fmla="*/ 188786 h 775049"/>
                <a:gd name="connsiteX133" fmla="*/ 2406079 w 2406079"/>
                <a:gd name="connsiteY133" fmla="*/ 185166 h 775049"/>
                <a:gd name="connsiteX134" fmla="*/ 2391982 w 2406079"/>
                <a:gd name="connsiteY134" fmla="*/ 104680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406079" h="775049">
                  <a:moveTo>
                    <a:pt x="2392458" y="104775"/>
                  </a:moveTo>
                  <a:cubicBezTo>
                    <a:pt x="2381409" y="77534"/>
                    <a:pt x="2364074" y="55817"/>
                    <a:pt x="2341024" y="40100"/>
                  </a:cubicBezTo>
                  <a:cubicBezTo>
                    <a:pt x="2317783" y="24289"/>
                    <a:pt x="2289588" y="16288"/>
                    <a:pt x="2257299" y="16288"/>
                  </a:cubicBezTo>
                  <a:cubicBezTo>
                    <a:pt x="2239011" y="16288"/>
                    <a:pt x="2220342" y="19622"/>
                    <a:pt x="2201768" y="26289"/>
                  </a:cubicBezTo>
                  <a:cubicBezTo>
                    <a:pt x="2184433" y="15335"/>
                    <a:pt x="2164716" y="9525"/>
                    <a:pt x="2143951" y="9525"/>
                  </a:cubicBezTo>
                  <a:cubicBezTo>
                    <a:pt x="2123187" y="9525"/>
                    <a:pt x="2106613" y="12859"/>
                    <a:pt x="2092421" y="19812"/>
                  </a:cubicBezTo>
                  <a:cubicBezTo>
                    <a:pt x="2088420" y="21717"/>
                    <a:pt x="2084706" y="23717"/>
                    <a:pt x="2081086" y="25813"/>
                  </a:cubicBezTo>
                  <a:cubicBezTo>
                    <a:pt x="2069275" y="19336"/>
                    <a:pt x="2057083" y="14478"/>
                    <a:pt x="2044796" y="11335"/>
                  </a:cubicBezTo>
                  <a:cubicBezTo>
                    <a:pt x="2029556" y="7525"/>
                    <a:pt x="2014507" y="5620"/>
                    <a:pt x="2000124" y="5620"/>
                  </a:cubicBezTo>
                  <a:cubicBezTo>
                    <a:pt x="1977645" y="5620"/>
                    <a:pt x="1955451" y="10287"/>
                    <a:pt x="1934211" y="19336"/>
                  </a:cubicBezTo>
                  <a:cubicBezTo>
                    <a:pt x="1913446" y="28194"/>
                    <a:pt x="1895730" y="40005"/>
                    <a:pt x="1881442" y="54293"/>
                  </a:cubicBezTo>
                  <a:cubicBezTo>
                    <a:pt x="1869060" y="66675"/>
                    <a:pt x="1859535" y="78581"/>
                    <a:pt x="1852296" y="90678"/>
                  </a:cubicBezTo>
                  <a:cubicBezTo>
                    <a:pt x="1849343" y="95726"/>
                    <a:pt x="1846581" y="101060"/>
                    <a:pt x="1844009" y="106585"/>
                  </a:cubicBezTo>
                  <a:cubicBezTo>
                    <a:pt x="1840294" y="80391"/>
                    <a:pt x="1829150" y="57341"/>
                    <a:pt x="1811052" y="39243"/>
                  </a:cubicBezTo>
                  <a:cubicBezTo>
                    <a:pt x="1788764" y="17050"/>
                    <a:pt x="1759522" y="5239"/>
                    <a:pt x="1726470" y="5239"/>
                  </a:cubicBezTo>
                  <a:cubicBezTo>
                    <a:pt x="1718088" y="5239"/>
                    <a:pt x="1709611" y="6096"/>
                    <a:pt x="1701420" y="7715"/>
                  </a:cubicBezTo>
                  <a:lnTo>
                    <a:pt x="1699419" y="8192"/>
                  </a:lnTo>
                  <a:cubicBezTo>
                    <a:pt x="1680941" y="12478"/>
                    <a:pt x="1667606" y="20384"/>
                    <a:pt x="1657890" y="28956"/>
                  </a:cubicBezTo>
                  <a:cubicBezTo>
                    <a:pt x="1657414" y="28670"/>
                    <a:pt x="1656938" y="28289"/>
                    <a:pt x="1656462" y="28004"/>
                  </a:cubicBezTo>
                  <a:cubicBezTo>
                    <a:pt x="1631316" y="12383"/>
                    <a:pt x="1600359" y="4382"/>
                    <a:pt x="1564260" y="4382"/>
                  </a:cubicBezTo>
                  <a:lnTo>
                    <a:pt x="1561212" y="4382"/>
                  </a:lnTo>
                  <a:cubicBezTo>
                    <a:pt x="1541686" y="4858"/>
                    <a:pt x="1522445" y="8477"/>
                    <a:pt x="1504157" y="15335"/>
                  </a:cubicBezTo>
                  <a:cubicBezTo>
                    <a:pt x="1491584" y="20003"/>
                    <a:pt x="1480059" y="26003"/>
                    <a:pt x="1469486" y="33147"/>
                  </a:cubicBezTo>
                  <a:cubicBezTo>
                    <a:pt x="1449579" y="14573"/>
                    <a:pt x="1424623" y="4763"/>
                    <a:pt x="1397286" y="4763"/>
                  </a:cubicBezTo>
                  <a:cubicBezTo>
                    <a:pt x="1372902" y="4763"/>
                    <a:pt x="1351376" y="10668"/>
                    <a:pt x="1333278" y="22479"/>
                  </a:cubicBezTo>
                  <a:cubicBezTo>
                    <a:pt x="1329849" y="24765"/>
                    <a:pt x="1326516" y="27146"/>
                    <a:pt x="1323468" y="29813"/>
                  </a:cubicBezTo>
                  <a:cubicBezTo>
                    <a:pt x="1309085" y="18764"/>
                    <a:pt x="1286892" y="8001"/>
                    <a:pt x="1255364" y="8001"/>
                  </a:cubicBezTo>
                  <a:cubicBezTo>
                    <a:pt x="1250125" y="8001"/>
                    <a:pt x="1243839" y="8477"/>
                    <a:pt x="1235076" y="9430"/>
                  </a:cubicBezTo>
                  <a:cubicBezTo>
                    <a:pt x="1221645" y="10954"/>
                    <a:pt x="1209263" y="14383"/>
                    <a:pt x="1198404" y="19622"/>
                  </a:cubicBezTo>
                  <a:cubicBezTo>
                    <a:pt x="1195166" y="21146"/>
                    <a:pt x="1192308" y="22765"/>
                    <a:pt x="1189546" y="24384"/>
                  </a:cubicBezTo>
                  <a:cubicBezTo>
                    <a:pt x="1178688" y="18669"/>
                    <a:pt x="1167543" y="14288"/>
                    <a:pt x="1156113" y="11430"/>
                  </a:cubicBezTo>
                  <a:cubicBezTo>
                    <a:pt x="1140873" y="7620"/>
                    <a:pt x="1125824" y="5715"/>
                    <a:pt x="1111441" y="5715"/>
                  </a:cubicBezTo>
                  <a:cubicBezTo>
                    <a:pt x="1088962" y="5715"/>
                    <a:pt x="1066769" y="10382"/>
                    <a:pt x="1045528" y="19431"/>
                  </a:cubicBezTo>
                  <a:cubicBezTo>
                    <a:pt x="1024764" y="28289"/>
                    <a:pt x="1007047" y="40100"/>
                    <a:pt x="992760" y="54388"/>
                  </a:cubicBezTo>
                  <a:cubicBezTo>
                    <a:pt x="989045" y="58103"/>
                    <a:pt x="985711" y="61722"/>
                    <a:pt x="982473" y="65437"/>
                  </a:cubicBezTo>
                  <a:cubicBezTo>
                    <a:pt x="975519" y="53912"/>
                    <a:pt x="966661" y="43529"/>
                    <a:pt x="955898" y="34481"/>
                  </a:cubicBezTo>
                  <a:cubicBezTo>
                    <a:pt x="929609" y="12478"/>
                    <a:pt x="896748" y="953"/>
                    <a:pt x="857695" y="0"/>
                  </a:cubicBezTo>
                  <a:lnTo>
                    <a:pt x="853790" y="0"/>
                  </a:lnTo>
                  <a:cubicBezTo>
                    <a:pt x="831216" y="0"/>
                    <a:pt x="810356" y="4286"/>
                    <a:pt x="791782" y="12859"/>
                  </a:cubicBezTo>
                  <a:cubicBezTo>
                    <a:pt x="776542" y="19907"/>
                    <a:pt x="763207" y="29337"/>
                    <a:pt x="751777" y="40958"/>
                  </a:cubicBezTo>
                  <a:cubicBezTo>
                    <a:pt x="751396" y="40672"/>
                    <a:pt x="751015" y="40386"/>
                    <a:pt x="750634" y="40100"/>
                  </a:cubicBezTo>
                  <a:cubicBezTo>
                    <a:pt x="727393" y="24289"/>
                    <a:pt x="699199" y="16288"/>
                    <a:pt x="666909" y="16288"/>
                  </a:cubicBezTo>
                  <a:cubicBezTo>
                    <a:pt x="648621" y="16288"/>
                    <a:pt x="629952" y="19622"/>
                    <a:pt x="611379" y="26289"/>
                  </a:cubicBezTo>
                  <a:cubicBezTo>
                    <a:pt x="594043" y="15335"/>
                    <a:pt x="574326" y="9525"/>
                    <a:pt x="553562" y="9525"/>
                  </a:cubicBezTo>
                  <a:cubicBezTo>
                    <a:pt x="532797" y="9525"/>
                    <a:pt x="516224" y="12859"/>
                    <a:pt x="502032" y="19812"/>
                  </a:cubicBezTo>
                  <a:cubicBezTo>
                    <a:pt x="496888" y="22289"/>
                    <a:pt x="492221" y="24860"/>
                    <a:pt x="487744" y="27527"/>
                  </a:cubicBezTo>
                  <a:cubicBezTo>
                    <a:pt x="462884" y="11716"/>
                    <a:pt x="434309" y="3620"/>
                    <a:pt x="402495" y="3620"/>
                  </a:cubicBezTo>
                  <a:cubicBezTo>
                    <a:pt x="384969" y="3620"/>
                    <a:pt x="366681" y="6096"/>
                    <a:pt x="348012" y="10954"/>
                  </a:cubicBezTo>
                  <a:cubicBezTo>
                    <a:pt x="328200" y="16097"/>
                    <a:pt x="312103" y="22574"/>
                    <a:pt x="298768" y="30766"/>
                  </a:cubicBezTo>
                  <a:cubicBezTo>
                    <a:pt x="290100" y="36100"/>
                    <a:pt x="282480" y="42101"/>
                    <a:pt x="275813" y="48578"/>
                  </a:cubicBezTo>
                  <a:cubicBezTo>
                    <a:pt x="264192"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782" y="372618"/>
                    <a:pt x="42355" y="386334"/>
                  </a:cubicBezTo>
                  <a:cubicBezTo>
                    <a:pt x="45213" y="388715"/>
                    <a:pt x="48165" y="390811"/>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012" y="769334"/>
                  </a:lnTo>
                  <a:cubicBezTo>
                    <a:pt x="357918" y="772097"/>
                    <a:pt x="371444" y="773430"/>
                    <a:pt x="387255" y="773430"/>
                  </a:cubicBezTo>
                  <a:cubicBezTo>
                    <a:pt x="409449" y="773430"/>
                    <a:pt x="431451" y="768953"/>
                    <a:pt x="452597" y="760286"/>
                  </a:cubicBezTo>
                  <a:cubicBezTo>
                    <a:pt x="470313" y="752951"/>
                    <a:pt x="486315" y="742283"/>
                    <a:pt x="500412" y="728567"/>
                  </a:cubicBezTo>
                  <a:cubicBezTo>
                    <a:pt x="519653" y="747808"/>
                    <a:pt x="544513" y="761524"/>
                    <a:pt x="574326" y="769049"/>
                  </a:cubicBezTo>
                  <a:lnTo>
                    <a:pt x="575660" y="769334"/>
                  </a:lnTo>
                  <a:cubicBezTo>
                    <a:pt x="587566" y="772097"/>
                    <a:pt x="601092" y="773430"/>
                    <a:pt x="616903" y="773430"/>
                  </a:cubicBezTo>
                  <a:cubicBezTo>
                    <a:pt x="639096" y="773430"/>
                    <a:pt x="661099" y="768953"/>
                    <a:pt x="682245" y="760286"/>
                  </a:cubicBezTo>
                  <a:cubicBezTo>
                    <a:pt x="693389" y="755713"/>
                    <a:pt x="703771" y="749713"/>
                    <a:pt x="713487" y="742569"/>
                  </a:cubicBezTo>
                  <a:cubicBezTo>
                    <a:pt x="718916" y="748284"/>
                    <a:pt x="724821" y="753428"/>
                    <a:pt x="731489" y="757619"/>
                  </a:cubicBezTo>
                  <a:cubicBezTo>
                    <a:pt x="747491" y="767620"/>
                    <a:pt x="766255" y="772668"/>
                    <a:pt x="787020" y="772668"/>
                  </a:cubicBezTo>
                  <a:cubicBezTo>
                    <a:pt x="803117" y="772668"/>
                    <a:pt x="826929" y="771144"/>
                    <a:pt x="847694" y="758000"/>
                  </a:cubicBezTo>
                  <a:cubicBezTo>
                    <a:pt x="864267" y="769334"/>
                    <a:pt x="884460" y="775049"/>
                    <a:pt x="907987" y="775049"/>
                  </a:cubicBezTo>
                  <a:cubicBezTo>
                    <a:pt x="924084" y="775049"/>
                    <a:pt x="939515" y="771811"/>
                    <a:pt x="953993" y="765524"/>
                  </a:cubicBezTo>
                  <a:cubicBezTo>
                    <a:pt x="975138" y="756380"/>
                    <a:pt x="991426" y="740474"/>
                    <a:pt x="1001142" y="719709"/>
                  </a:cubicBezTo>
                  <a:cubicBezTo>
                    <a:pt x="1001808" y="718185"/>
                    <a:pt x="1002380" y="716661"/>
                    <a:pt x="1002951" y="715137"/>
                  </a:cubicBezTo>
                  <a:cubicBezTo>
                    <a:pt x="1009238" y="722090"/>
                    <a:pt x="1015905" y="728377"/>
                    <a:pt x="1022954" y="733615"/>
                  </a:cubicBezTo>
                  <a:cubicBezTo>
                    <a:pt x="1036575" y="743807"/>
                    <a:pt x="1051243" y="751427"/>
                    <a:pt x="1065721" y="756095"/>
                  </a:cubicBezTo>
                  <a:cubicBezTo>
                    <a:pt x="1089057" y="763905"/>
                    <a:pt x="1114965" y="767810"/>
                    <a:pt x="1142683" y="767810"/>
                  </a:cubicBezTo>
                  <a:cubicBezTo>
                    <a:pt x="1167258" y="767810"/>
                    <a:pt x="1189927" y="764477"/>
                    <a:pt x="1210025" y="757809"/>
                  </a:cubicBezTo>
                  <a:cubicBezTo>
                    <a:pt x="1223169" y="753618"/>
                    <a:pt x="1234980" y="747713"/>
                    <a:pt x="1245267" y="740378"/>
                  </a:cubicBezTo>
                  <a:cubicBezTo>
                    <a:pt x="1246220" y="741140"/>
                    <a:pt x="1247172" y="741998"/>
                    <a:pt x="1248220" y="742664"/>
                  </a:cubicBezTo>
                  <a:cubicBezTo>
                    <a:pt x="1263936" y="753904"/>
                    <a:pt x="1280700" y="762000"/>
                    <a:pt x="1298131" y="766667"/>
                  </a:cubicBezTo>
                  <a:cubicBezTo>
                    <a:pt x="1312895" y="770668"/>
                    <a:pt x="1327087" y="772859"/>
                    <a:pt x="1340136" y="773335"/>
                  </a:cubicBezTo>
                  <a:cubicBezTo>
                    <a:pt x="1342041" y="773335"/>
                    <a:pt x="1343946" y="773335"/>
                    <a:pt x="1345851" y="773335"/>
                  </a:cubicBezTo>
                  <a:cubicBezTo>
                    <a:pt x="1356043" y="773335"/>
                    <a:pt x="1367187" y="772478"/>
                    <a:pt x="1380046" y="770668"/>
                  </a:cubicBezTo>
                  <a:cubicBezTo>
                    <a:pt x="1398239" y="768096"/>
                    <a:pt x="1416432" y="762286"/>
                    <a:pt x="1434148" y="753428"/>
                  </a:cubicBezTo>
                  <a:cubicBezTo>
                    <a:pt x="1441006" y="749999"/>
                    <a:pt x="1447293" y="746093"/>
                    <a:pt x="1453198" y="741902"/>
                  </a:cubicBezTo>
                  <a:cubicBezTo>
                    <a:pt x="1460151" y="747046"/>
                    <a:pt x="1467581" y="751713"/>
                    <a:pt x="1475677" y="755713"/>
                  </a:cubicBezTo>
                  <a:cubicBezTo>
                    <a:pt x="1498728" y="767144"/>
                    <a:pt x="1525493" y="772954"/>
                    <a:pt x="1555020" y="772954"/>
                  </a:cubicBezTo>
                  <a:cubicBezTo>
                    <a:pt x="1592740" y="772954"/>
                    <a:pt x="1623029" y="767525"/>
                    <a:pt x="1647413" y="756476"/>
                  </a:cubicBezTo>
                  <a:cubicBezTo>
                    <a:pt x="1652175" y="759428"/>
                    <a:pt x="1657128" y="762000"/>
                    <a:pt x="1662558" y="764191"/>
                  </a:cubicBezTo>
                  <a:cubicBezTo>
                    <a:pt x="1676369" y="769715"/>
                    <a:pt x="1691037" y="772573"/>
                    <a:pt x="1706182" y="772573"/>
                  </a:cubicBezTo>
                  <a:cubicBezTo>
                    <a:pt x="1719517" y="772573"/>
                    <a:pt x="1732757" y="770668"/>
                    <a:pt x="1745520" y="766763"/>
                  </a:cubicBezTo>
                  <a:cubicBezTo>
                    <a:pt x="1753712" y="764286"/>
                    <a:pt x="1761237" y="761143"/>
                    <a:pt x="1768190" y="757238"/>
                  </a:cubicBezTo>
                  <a:cubicBezTo>
                    <a:pt x="1772857" y="760000"/>
                    <a:pt x="1777715" y="762476"/>
                    <a:pt x="1782858" y="764477"/>
                  </a:cubicBezTo>
                  <a:cubicBezTo>
                    <a:pt x="1794669" y="769049"/>
                    <a:pt x="1806861" y="771335"/>
                    <a:pt x="1819053" y="771335"/>
                  </a:cubicBezTo>
                  <a:cubicBezTo>
                    <a:pt x="1845533" y="771335"/>
                    <a:pt x="1869345" y="762953"/>
                    <a:pt x="1887729" y="747332"/>
                  </a:cubicBezTo>
                  <a:cubicBezTo>
                    <a:pt x="1888491" y="747998"/>
                    <a:pt x="1889348" y="748760"/>
                    <a:pt x="1890205" y="749427"/>
                  </a:cubicBezTo>
                  <a:cubicBezTo>
                    <a:pt x="1902492" y="759428"/>
                    <a:pt x="1923733" y="771335"/>
                    <a:pt x="1955451" y="771335"/>
                  </a:cubicBezTo>
                  <a:cubicBezTo>
                    <a:pt x="1970882" y="771335"/>
                    <a:pt x="2003076" y="767048"/>
                    <a:pt x="2028984" y="735521"/>
                  </a:cubicBezTo>
                  <a:cubicBezTo>
                    <a:pt x="2031937" y="737997"/>
                    <a:pt x="2034985" y="740378"/>
                    <a:pt x="2038033" y="742664"/>
                  </a:cubicBezTo>
                  <a:cubicBezTo>
                    <a:pt x="2053749" y="753904"/>
                    <a:pt x="2070513" y="762000"/>
                    <a:pt x="2087944" y="766667"/>
                  </a:cubicBezTo>
                  <a:cubicBezTo>
                    <a:pt x="2102708" y="770668"/>
                    <a:pt x="2116900" y="772859"/>
                    <a:pt x="2129950" y="773335"/>
                  </a:cubicBezTo>
                  <a:cubicBezTo>
                    <a:pt x="2131854" y="773335"/>
                    <a:pt x="2133759" y="773335"/>
                    <a:pt x="2135665" y="773335"/>
                  </a:cubicBezTo>
                  <a:cubicBezTo>
                    <a:pt x="2145856" y="773335"/>
                    <a:pt x="2157000" y="772478"/>
                    <a:pt x="2169859" y="770668"/>
                  </a:cubicBezTo>
                  <a:cubicBezTo>
                    <a:pt x="2188052" y="768096"/>
                    <a:pt x="2206245" y="762286"/>
                    <a:pt x="2223961" y="753428"/>
                  </a:cubicBezTo>
                  <a:cubicBezTo>
                    <a:pt x="2246821" y="741998"/>
                    <a:pt x="2264538" y="725900"/>
                    <a:pt x="2276444" y="706088"/>
                  </a:cubicBezTo>
                  <a:cubicBezTo>
                    <a:pt x="2286636" y="689420"/>
                    <a:pt x="2291779" y="671513"/>
                    <a:pt x="2291779" y="652748"/>
                  </a:cubicBezTo>
                  <a:cubicBezTo>
                    <a:pt x="2291779" y="638365"/>
                    <a:pt x="2288350" y="624269"/>
                    <a:pt x="2281588" y="610648"/>
                  </a:cubicBezTo>
                  <a:cubicBezTo>
                    <a:pt x="2278540" y="604647"/>
                    <a:pt x="2275015" y="598932"/>
                    <a:pt x="2270920" y="593503"/>
                  </a:cubicBezTo>
                  <a:cubicBezTo>
                    <a:pt x="2278063" y="581978"/>
                    <a:pt x="2283588" y="568833"/>
                    <a:pt x="2287303" y="554355"/>
                  </a:cubicBezTo>
                  <a:cubicBezTo>
                    <a:pt x="2291113" y="539687"/>
                    <a:pt x="2293017" y="525590"/>
                    <a:pt x="2293017" y="512350"/>
                  </a:cubicBezTo>
                  <a:cubicBezTo>
                    <a:pt x="2293017" y="491204"/>
                    <a:pt x="2288255" y="470345"/>
                    <a:pt x="2278921" y="450437"/>
                  </a:cubicBezTo>
                  <a:cubicBezTo>
                    <a:pt x="2268633" y="428625"/>
                    <a:pt x="2253394" y="410623"/>
                    <a:pt x="2233391" y="397002"/>
                  </a:cubicBezTo>
                  <a:cubicBezTo>
                    <a:pt x="2228914" y="393954"/>
                    <a:pt x="2224438" y="391192"/>
                    <a:pt x="2219866" y="388620"/>
                  </a:cubicBezTo>
                  <a:cubicBezTo>
                    <a:pt x="2221294" y="387572"/>
                    <a:pt x="2222723" y="386525"/>
                    <a:pt x="2224057" y="385382"/>
                  </a:cubicBezTo>
                  <a:cubicBezTo>
                    <a:pt x="2224819" y="386048"/>
                    <a:pt x="2225676" y="386810"/>
                    <a:pt x="2226533" y="387477"/>
                  </a:cubicBezTo>
                  <a:cubicBezTo>
                    <a:pt x="2238820" y="397478"/>
                    <a:pt x="2260061" y="409385"/>
                    <a:pt x="2291779" y="409385"/>
                  </a:cubicBezTo>
                  <a:cubicBezTo>
                    <a:pt x="2312449" y="409385"/>
                    <a:pt x="2363217" y="401765"/>
                    <a:pt x="2388649" y="331184"/>
                  </a:cubicBezTo>
                  <a:cubicBezTo>
                    <a:pt x="2399602" y="300704"/>
                    <a:pt x="2405127" y="255746"/>
                    <a:pt x="2406079" y="188786"/>
                  </a:cubicBezTo>
                  <a:lnTo>
                    <a:pt x="2406079" y="185166"/>
                  </a:lnTo>
                  <a:cubicBezTo>
                    <a:pt x="2406079" y="154686"/>
                    <a:pt x="2401317" y="127635"/>
                    <a:pt x="2391982" y="104680"/>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 name="Graphic 3">
              <a:extLst>
                <a:ext uri="{FF2B5EF4-FFF2-40B4-BE49-F238E27FC236}">
                  <a16:creationId xmlns:a16="http://schemas.microsoft.com/office/drawing/2014/main" id="{CD44FE4E-D037-A4D8-45CF-AC0EF292E3A3}"/>
                </a:ext>
              </a:extLst>
            </p:cNvPr>
            <p:cNvGrpSpPr/>
            <p:nvPr/>
          </p:nvGrpSpPr>
          <p:grpSpPr>
            <a:xfrm>
              <a:off x="6151582" y="2775836"/>
              <a:ext cx="2272977" cy="641603"/>
              <a:chOff x="6151582" y="2775836"/>
              <a:chExt cx="2272977" cy="641603"/>
            </a:xfrm>
            <a:solidFill>
              <a:srgbClr val="054F7D"/>
            </a:solidFill>
          </p:grpSpPr>
          <p:sp>
            <p:nvSpPr>
              <p:cNvPr id="8" name="Vrije vorm: vorm 7">
                <a:extLst>
                  <a:ext uri="{FF2B5EF4-FFF2-40B4-BE49-F238E27FC236}">
                    <a16:creationId xmlns:a16="http://schemas.microsoft.com/office/drawing/2014/main" id="{7D7F05BA-4E49-9428-46B4-87C42182F1F8}"/>
                  </a:ext>
                </a:extLst>
              </p:cNvPr>
              <p:cNvSpPr/>
              <p:nvPr/>
            </p:nvSpPr>
            <p:spPr>
              <a:xfrm>
                <a:off x="6151582" y="2778027"/>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0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030"/>
                      <a:pt x="69845" y="244507"/>
                      <a:pt x="67083" y="251174"/>
                    </a:cubicBezTo>
                    <a:cubicBezTo>
                      <a:pt x="64320" y="257842"/>
                      <a:pt x="60606" y="263366"/>
                      <a:pt x="55938" y="267653"/>
                    </a:cubicBezTo>
                    <a:cubicBezTo>
                      <a:pt x="51271" y="271844"/>
                      <a:pt x="45556" y="274034"/>
                      <a:pt x="38698" y="274034"/>
                    </a:cubicBezTo>
                    <a:cubicBezTo>
                      <a:pt x="31269" y="274034"/>
                      <a:pt x="24506" y="271463"/>
                      <a:pt x="18315" y="266319"/>
                    </a:cubicBezTo>
                    <a:cubicBezTo>
                      <a:pt x="12123" y="261176"/>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5"/>
                      <a:pt x="43842" y="21622"/>
                    </a:cubicBezTo>
                    <a:cubicBezTo>
                      <a:pt x="57558" y="7239"/>
                      <a:pt x="76227" y="0"/>
                      <a:pt x="99753" y="0"/>
                    </a:cubicBezTo>
                    <a:cubicBezTo>
                      <a:pt x="114517" y="0"/>
                      <a:pt x="127281" y="2667"/>
                      <a:pt x="138044" y="8096"/>
                    </a:cubicBezTo>
                    <a:cubicBezTo>
                      <a:pt x="148712" y="13526"/>
                      <a:pt x="157665" y="21050"/>
                      <a:pt x="164809" y="30670"/>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4"/>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Vrije vorm: vorm 8">
                <a:extLst>
                  <a:ext uri="{FF2B5EF4-FFF2-40B4-BE49-F238E27FC236}">
                    <a16:creationId xmlns:a16="http://schemas.microsoft.com/office/drawing/2014/main" id="{34D90A52-D9A9-931A-E2DD-B100EA2F2A7D}"/>
                  </a:ext>
                </a:extLst>
              </p:cNvPr>
              <p:cNvSpPr/>
              <p:nvPr/>
            </p:nvSpPr>
            <p:spPr>
              <a:xfrm>
                <a:off x="6372779" y="2779646"/>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345"/>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 name="Vrije vorm: vorm 9">
                <a:extLst>
                  <a:ext uri="{FF2B5EF4-FFF2-40B4-BE49-F238E27FC236}">
                    <a16:creationId xmlns:a16="http://schemas.microsoft.com/office/drawing/2014/main" id="{A8371BBF-74E4-2725-19C2-D3FB79488788}"/>
                  </a:ext>
                </a:extLst>
              </p:cNvPr>
              <p:cNvSpPr/>
              <p:nvPr/>
            </p:nvSpPr>
            <p:spPr>
              <a:xfrm>
                <a:off x="6603094" y="278545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Vrije vorm: vorm 10">
                <a:extLst>
                  <a:ext uri="{FF2B5EF4-FFF2-40B4-BE49-F238E27FC236}">
                    <a16:creationId xmlns:a16="http://schemas.microsoft.com/office/drawing/2014/main" id="{27F6988E-A241-1AC0-E777-311FE0351B3C}"/>
                  </a:ext>
                </a:extLst>
              </p:cNvPr>
              <p:cNvSpPr/>
              <p:nvPr/>
            </p:nvSpPr>
            <p:spPr>
              <a:xfrm>
                <a:off x="6859792" y="2775836"/>
                <a:ext cx="212883" cy="281177"/>
              </a:xfrm>
              <a:custGeom>
                <a:avLst/>
                <a:gdLst>
                  <a:gd name="connsiteX0" fmla="*/ 5144 w 212883"/>
                  <a:gd name="connsiteY0" fmla="*/ 241649 h 281177"/>
                  <a:gd name="connsiteX1" fmla="*/ 0 w 212883"/>
                  <a:gd name="connsiteY1" fmla="*/ 116681 h 281177"/>
                  <a:gd name="connsiteX2" fmla="*/ 381 w 212883"/>
                  <a:gd name="connsiteY2" fmla="*/ 87344 h 281177"/>
                  <a:gd name="connsiteX3" fmla="*/ 5906 w 212883"/>
                  <a:gd name="connsiteY3" fmla="*/ 53245 h 281177"/>
                  <a:gd name="connsiteX4" fmla="*/ 20383 w 212883"/>
                  <a:gd name="connsiteY4" fmla="*/ 25432 h 281177"/>
                  <a:gd name="connsiteX5" fmla="*/ 44768 w 212883"/>
                  <a:gd name="connsiteY5" fmla="*/ 6763 h 281177"/>
                  <a:gd name="connsiteX6" fmla="*/ 78867 w 212883"/>
                  <a:gd name="connsiteY6" fmla="*/ 0 h 281177"/>
                  <a:gd name="connsiteX7" fmla="*/ 81248 w 212883"/>
                  <a:gd name="connsiteY7" fmla="*/ 0 h 281177"/>
                  <a:gd name="connsiteX8" fmla="*/ 137731 w 212883"/>
                  <a:gd name="connsiteY8" fmla="*/ 18669 h 281177"/>
                  <a:gd name="connsiteX9" fmla="*/ 158972 w 212883"/>
                  <a:gd name="connsiteY9" fmla="*/ 67818 h 281177"/>
                  <a:gd name="connsiteX10" fmla="*/ 158972 w 212883"/>
                  <a:gd name="connsiteY10" fmla="*/ 69437 h 281177"/>
                  <a:gd name="connsiteX11" fmla="*/ 154400 w 212883"/>
                  <a:gd name="connsiteY11" fmla="*/ 93440 h 281177"/>
                  <a:gd name="connsiteX12" fmla="*/ 145066 w 212883"/>
                  <a:gd name="connsiteY12" fmla="*/ 111062 h 281177"/>
                  <a:gd name="connsiteX13" fmla="*/ 193453 w 212883"/>
                  <a:gd name="connsiteY13" fmla="*/ 134684 h 281177"/>
                  <a:gd name="connsiteX14" fmla="*/ 212884 w 212883"/>
                  <a:gd name="connsiteY14" fmla="*/ 183261 h 281177"/>
                  <a:gd name="connsiteX15" fmla="*/ 212884 w 212883"/>
                  <a:gd name="connsiteY15" fmla="*/ 185261 h 281177"/>
                  <a:gd name="connsiteX16" fmla="*/ 205359 w 212883"/>
                  <a:gd name="connsiteY16" fmla="*/ 223361 h 281177"/>
                  <a:gd name="connsiteX17" fmla="*/ 180404 w 212883"/>
                  <a:gd name="connsiteY17" fmla="*/ 255841 h 281177"/>
                  <a:gd name="connsiteX18" fmla="*/ 137350 w 212883"/>
                  <a:gd name="connsiteY18" fmla="*/ 275654 h 281177"/>
                  <a:gd name="connsiteX19" fmla="*/ 86773 w 212883"/>
                  <a:gd name="connsiteY19" fmla="*/ 281178 h 281177"/>
                  <a:gd name="connsiteX20" fmla="*/ 40767 w 212883"/>
                  <a:gd name="connsiteY20" fmla="*/ 277559 h 281177"/>
                  <a:gd name="connsiteX21" fmla="*/ 5048 w 212883"/>
                  <a:gd name="connsiteY21" fmla="*/ 241459 h 281177"/>
                  <a:gd name="connsiteX22" fmla="*/ 80867 w 212883"/>
                  <a:gd name="connsiteY22" fmla="*/ 53245 h 281177"/>
                  <a:gd name="connsiteX23" fmla="*/ 66961 w 212883"/>
                  <a:gd name="connsiteY23" fmla="*/ 58007 h 281177"/>
                  <a:gd name="connsiteX24" fmla="*/ 66961 w 212883"/>
                  <a:gd name="connsiteY24" fmla="*/ 92488 h 281177"/>
                  <a:gd name="connsiteX25" fmla="*/ 76867 w 212883"/>
                  <a:gd name="connsiteY25" fmla="*/ 93631 h 281177"/>
                  <a:gd name="connsiteX26" fmla="*/ 93917 w 212883"/>
                  <a:gd name="connsiteY26" fmla="*/ 86678 h 281177"/>
                  <a:gd name="connsiteX27" fmla="*/ 101060 w 212883"/>
                  <a:gd name="connsiteY27" fmla="*/ 70580 h 281177"/>
                  <a:gd name="connsiteX28" fmla="*/ 95726 w 212883"/>
                  <a:gd name="connsiteY28" fmla="*/ 58484 h 281177"/>
                  <a:gd name="connsiteX29" fmla="*/ 80867 w 212883"/>
                  <a:gd name="connsiteY29" fmla="*/ 53150 h 281177"/>
                  <a:gd name="connsiteX30" fmla="*/ 70961 w 212883"/>
                  <a:gd name="connsiteY30" fmla="*/ 163925 h 281177"/>
                  <a:gd name="connsiteX31" fmla="*/ 70580 w 212883"/>
                  <a:gd name="connsiteY31" fmla="*/ 211931 h 281177"/>
                  <a:gd name="connsiteX32" fmla="*/ 79915 w 212883"/>
                  <a:gd name="connsiteY32" fmla="*/ 213932 h 281177"/>
                  <a:gd name="connsiteX33" fmla="*/ 89630 w 212883"/>
                  <a:gd name="connsiteY33" fmla="*/ 214694 h 281177"/>
                  <a:gd name="connsiteX34" fmla="*/ 91250 w 212883"/>
                  <a:gd name="connsiteY34" fmla="*/ 214694 h 281177"/>
                  <a:gd name="connsiteX35" fmla="*/ 110300 w 212883"/>
                  <a:gd name="connsiteY35" fmla="*/ 211074 h 281177"/>
                  <a:gd name="connsiteX36" fmla="*/ 123825 w 212883"/>
                  <a:gd name="connsiteY36" fmla="*/ 200406 h 281177"/>
                  <a:gd name="connsiteX37" fmla="*/ 128206 w 212883"/>
                  <a:gd name="connsiteY37" fmla="*/ 185738 h 281177"/>
                  <a:gd name="connsiteX38" fmla="*/ 125063 w 212883"/>
                  <a:gd name="connsiteY38" fmla="*/ 172212 h 281177"/>
                  <a:gd name="connsiteX39" fmla="*/ 113729 w 212883"/>
                  <a:gd name="connsiteY39" fmla="*/ 161925 h 281177"/>
                  <a:gd name="connsiteX40" fmla="*/ 95726 w 212883"/>
                  <a:gd name="connsiteY40" fmla="*/ 158401 h 281177"/>
                  <a:gd name="connsiteX41" fmla="*/ 71152 w 212883"/>
                  <a:gd name="connsiteY41" fmla="*/ 163925 h 2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7">
                    <a:moveTo>
                      <a:pt x="5144" y="241649"/>
                    </a:moveTo>
                    <a:cubicBezTo>
                      <a:pt x="1715" y="214408"/>
                      <a:pt x="0" y="172784"/>
                      <a:pt x="0" y="116681"/>
                    </a:cubicBezTo>
                    <a:lnTo>
                      <a:pt x="381" y="87344"/>
                    </a:lnTo>
                    <a:cubicBezTo>
                      <a:pt x="952" y="75152"/>
                      <a:pt x="2762" y="63818"/>
                      <a:pt x="5906" y="53245"/>
                    </a:cubicBezTo>
                    <a:cubicBezTo>
                      <a:pt x="9049" y="42672"/>
                      <a:pt x="13906" y="33433"/>
                      <a:pt x="20383" y="25432"/>
                    </a:cubicBezTo>
                    <a:cubicBezTo>
                      <a:pt x="26860" y="17526"/>
                      <a:pt x="34957" y="11335"/>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1"/>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7"/>
                      <a:pt x="5048" y="241459"/>
                    </a:cubicBezTo>
                    <a:close/>
                    <a:moveTo>
                      <a:pt x="80867" y="53245"/>
                    </a:moveTo>
                    <a:cubicBezTo>
                      <a:pt x="74771" y="53245"/>
                      <a:pt x="70199" y="54864"/>
                      <a:pt x="66961" y="58007"/>
                    </a:cubicBezTo>
                    <a:lnTo>
                      <a:pt x="66961" y="92488"/>
                    </a:lnTo>
                    <a:cubicBezTo>
                      <a:pt x="70675" y="93250"/>
                      <a:pt x="74009" y="93631"/>
                      <a:pt x="76867" y="93631"/>
                    </a:cubicBezTo>
                    <a:cubicBezTo>
                      <a:pt x="83439" y="93631"/>
                      <a:pt x="89154" y="91345"/>
                      <a:pt x="93917" y="86678"/>
                    </a:cubicBezTo>
                    <a:cubicBezTo>
                      <a:pt x="98679" y="82010"/>
                      <a:pt x="101060" y="76676"/>
                      <a:pt x="101060" y="70580"/>
                    </a:cubicBezTo>
                    <a:cubicBezTo>
                      <a:pt x="101060" y="66104"/>
                      <a:pt x="99250" y="62008"/>
                      <a:pt x="95726" y="58484"/>
                    </a:cubicBezTo>
                    <a:cubicBezTo>
                      <a:pt x="92107" y="54959"/>
                      <a:pt x="87154" y="53150"/>
                      <a:pt x="80867" y="53150"/>
                    </a:cubicBezTo>
                    <a:close/>
                    <a:moveTo>
                      <a:pt x="70961" y="163925"/>
                    </a:moveTo>
                    <a:lnTo>
                      <a:pt x="70580" y="211931"/>
                    </a:lnTo>
                    <a:cubicBezTo>
                      <a:pt x="72200" y="212693"/>
                      <a:pt x="75248" y="213360"/>
                      <a:pt x="79915" y="213932"/>
                    </a:cubicBezTo>
                    <a:cubicBezTo>
                      <a:pt x="84582" y="214503"/>
                      <a:pt x="87821" y="214694"/>
                      <a:pt x="89630" y="214694"/>
                    </a:cubicBezTo>
                    <a:lnTo>
                      <a:pt x="91250" y="214694"/>
                    </a:lnTo>
                    <a:cubicBezTo>
                      <a:pt x="97822" y="214694"/>
                      <a:pt x="104204" y="213551"/>
                      <a:pt x="110300" y="211074"/>
                    </a:cubicBezTo>
                    <a:cubicBezTo>
                      <a:pt x="116396" y="208693"/>
                      <a:pt x="120872" y="205169"/>
                      <a:pt x="123825" y="200406"/>
                    </a:cubicBezTo>
                    <a:cubicBezTo>
                      <a:pt x="126778" y="195644"/>
                      <a:pt x="128206" y="190786"/>
                      <a:pt x="128206" y="185738"/>
                    </a:cubicBezTo>
                    <a:cubicBezTo>
                      <a:pt x="128206" y="181261"/>
                      <a:pt x="127159" y="176784"/>
                      <a:pt x="125063" y="172212"/>
                    </a:cubicBezTo>
                    <a:cubicBezTo>
                      <a:pt x="122968" y="167735"/>
                      <a:pt x="119158" y="164306"/>
                      <a:pt x="113729" y="161925"/>
                    </a:cubicBezTo>
                    <a:cubicBezTo>
                      <a:pt x="108299" y="159544"/>
                      <a:pt x="102298" y="158401"/>
                      <a:pt x="95726" y="158401"/>
                    </a:cubicBezTo>
                    <a:cubicBezTo>
                      <a:pt x="86487" y="158401"/>
                      <a:pt x="78296" y="160211"/>
                      <a:pt x="71152" y="16392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Vrije vorm: vorm 11">
                <a:extLst>
                  <a:ext uri="{FF2B5EF4-FFF2-40B4-BE49-F238E27FC236}">
                    <a16:creationId xmlns:a16="http://schemas.microsoft.com/office/drawing/2014/main" id="{0A0E28C6-21BD-5FC9-A753-D267CB32F8F3}"/>
                  </a:ext>
                </a:extLst>
              </p:cNvPr>
              <p:cNvSpPr/>
              <p:nvPr/>
            </p:nvSpPr>
            <p:spPr>
              <a:xfrm>
                <a:off x="7084201" y="278145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5"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0" y="203644"/>
                      <a:pt x="6953" y="187738"/>
                    </a:cubicBezTo>
                    <a:cubicBezTo>
                      <a:pt x="2286" y="171831"/>
                      <a:pt x="0" y="155448"/>
                      <a:pt x="0" y="138589"/>
                    </a:cubicBezTo>
                    <a:cubicBezTo>
                      <a:pt x="0" y="122968"/>
                      <a:pt x="1810" y="107632"/>
                      <a:pt x="5524" y="92583"/>
                    </a:cubicBezTo>
                    <a:cubicBezTo>
                      <a:pt x="9239" y="77534"/>
                      <a:pt x="14478" y="64198"/>
                      <a:pt x="21431" y="52483"/>
                    </a:cubicBezTo>
                    <a:cubicBezTo>
                      <a:pt x="25622" y="45339"/>
                      <a:pt x="31909" y="37624"/>
                      <a:pt x="40291" y="29242"/>
                    </a:cubicBezTo>
                    <a:cubicBezTo>
                      <a:pt x="48673" y="20860"/>
                      <a:pt x="59245" y="14002"/>
                      <a:pt x="72199" y="8382"/>
                    </a:cubicBezTo>
                    <a:cubicBezTo>
                      <a:pt x="85153"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Vrije vorm: vorm 12">
                <a:extLst>
                  <a:ext uri="{FF2B5EF4-FFF2-40B4-BE49-F238E27FC236}">
                    <a16:creationId xmlns:a16="http://schemas.microsoft.com/office/drawing/2014/main" id="{6FF9C453-25BE-B139-AEA5-CA472071F337}"/>
                  </a:ext>
                </a:extLst>
              </p:cNvPr>
              <p:cNvSpPr/>
              <p:nvPr/>
            </p:nvSpPr>
            <p:spPr>
              <a:xfrm>
                <a:off x="7299561" y="2780694"/>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431"/>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5"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4" name="Vrije vorm: vorm 13">
                <a:extLst>
                  <a:ext uri="{FF2B5EF4-FFF2-40B4-BE49-F238E27FC236}">
                    <a16:creationId xmlns:a16="http://schemas.microsoft.com/office/drawing/2014/main" id="{D6A9F6F9-3E55-D9C4-05A3-DF7C16C466E0}"/>
                  </a:ext>
                </a:extLst>
              </p:cNvPr>
              <p:cNvSpPr/>
              <p:nvPr/>
            </p:nvSpPr>
            <p:spPr>
              <a:xfrm>
                <a:off x="7542830" y="278021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5" name="Vrije vorm: vorm 14">
                <a:extLst>
                  <a:ext uri="{FF2B5EF4-FFF2-40B4-BE49-F238E27FC236}">
                    <a16:creationId xmlns:a16="http://schemas.microsoft.com/office/drawing/2014/main" id="{8A55718A-765A-55EB-2A99-153530C7BAE2}"/>
                  </a:ext>
                </a:extLst>
              </p:cNvPr>
              <p:cNvSpPr/>
              <p:nvPr/>
            </p:nvSpPr>
            <p:spPr>
              <a:xfrm>
                <a:off x="7779336" y="278117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6" name="Vrije vorm: vorm 15">
                <a:extLst>
                  <a:ext uri="{FF2B5EF4-FFF2-40B4-BE49-F238E27FC236}">
                    <a16:creationId xmlns:a16="http://schemas.microsoft.com/office/drawing/2014/main" id="{AA932131-E6F6-1945-990F-67BE931CA567}"/>
                  </a:ext>
                </a:extLst>
              </p:cNvPr>
              <p:cNvSpPr/>
              <p:nvPr/>
            </p:nvSpPr>
            <p:spPr>
              <a:xfrm>
                <a:off x="7972979" y="278145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1" y="203644"/>
                      <a:pt x="6953" y="187738"/>
                    </a:cubicBezTo>
                    <a:cubicBezTo>
                      <a:pt x="2286" y="171831"/>
                      <a:pt x="0" y="155448"/>
                      <a:pt x="0" y="138589"/>
                    </a:cubicBezTo>
                    <a:cubicBezTo>
                      <a:pt x="0" y="122968"/>
                      <a:pt x="1810" y="107632"/>
                      <a:pt x="5525" y="92583"/>
                    </a:cubicBezTo>
                    <a:cubicBezTo>
                      <a:pt x="9239" y="77534"/>
                      <a:pt x="14478" y="64198"/>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 name="Vrije vorm: vorm 16">
                <a:extLst>
                  <a:ext uri="{FF2B5EF4-FFF2-40B4-BE49-F238E27FC236}">
                    <a16:creationId xmlns:a16="http://schemas.microsoft.com/office/drawing/2014/main" id="{270E7FD7-A214-1580-8C36-E1872FC8F75F}"/>
                  </a:ext>
                </a:extLst>
              </p:cNvPr>
              <p:cNvSpPr/>
              <p:nvPr/>
            </p:nvSpPr>
            <p:spPr>
              <a:xfrm>
                <a:off x="8193388" y="278545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8" name="Vrije vorm: vorm 17">
                <a:extLst>
                  <a:ext uri="{FF2B5EF4-FFF2-40B4-BE49-F238E27FC236}">
                    <a16:creationId xmlns:a16="http://schemas.microsoft.com/office/drawing/2014/main" id="{D5584E09-E997-576E-C920-ABF1053DDA9B}"/>
                  </a:ext>
                </a:extLst>
              </p:cNvPr>
              <p:cNvSpPr/>
              <p:nvPr/>
            </p:nvSpPr>
            <p:spPr>
              <a:xfrm>
                <a:off x="6162562" y="314264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455"/>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 name="Vrije vorm: vorm 18">
                <a:extLst>
                  <a:ext uri="{FF2B5EF4-FFF2-40B4-BE49-F238E27FC236}">
                    <a16:creationId xmlns:a16="http://schemas.microsoft.com/office/drawing/2014/main" id="{61A452E4-B429-3563-AD20-5A9216B92D34}"/>
                  </a:ext>
                </a:extLst>
              </p:cNvPr>
              <p:cNvSpPr/>
              <p:nvPr/>
            </p:nvSpPr>
            <p:spPr>
              <a:xfrm>
                <a:off x="6368112" y="314216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0" name="Vrije vorm: vorm 19">
                <a:extLst>
                  <a:ext uri="{FF2B5EF4-FFF2-40B4-BE49-F238E27FC236}">
                    <a16:creationId xmlns:a16="http://schemas.microsoft.com/office/drawing/2014/main" id="{BE7699DA-B646-B28B-2B5E-388E41FC17BC}"/>
                  </a:ext>
                </a:extLst>
              </p:cNvPr>
              <p:cNvSpPr/>
              <p:nvPr/>
            </p:nvSpPr>
            <p:spPr>
              <a:xfrm>
                <a:off x="6597760" y="314216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CFA10D44-AC4E-79A8-2880-4FCA7A631BEC}"/>
                  </a:ext>
                </a:extLst>
              </p:cNvPr>
              <p:cNvSpPr/>
              <p:nvPr/>
            </p:nvSpPr>
            <p:spPr>
              <a:xfrm>
                <a:off x="6836551" y="313873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451"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88EBE3C5-DB80-BAE3-4314-76270615A870}"/>
                  </a:ext>
                </a:extLst>
              </p:cNvPr>
              <p:cNvSpPr/>
              <p:nvPr/>
            </p:nvSpPr>
            <p:spPr>
              <a:xfrm>
                <a:off x="7109442" y="3141787"/>
                <a:ext cx="200691" cy="268509"/>
              </a:xfrm>
              <a:custGeom>
                <a:avLst/>
                <a:gdLst>
                  <a:gd name="connsiteX0" fmla="*/ 182594 w 200691"/>
                  <a:gd name="connsiteY0" fmla="*/ 74200 h 268509"/>
                  <a:gd name="connsiteX1" fmla="*/ 174498 w 200691"/>
                  <a:gd name="connsiteY1" fmla="*/ 77152 h 268509"/>
                  <a:gd name="connsiteX2" fmla="*/ 147542 w 200691"/>
                  <a:gd name="connsiteY2" fmla="*/ 78296 h 268509"/>
                  <a:gd name="connsiteX3" fmla="*/ 118015 w 200691"/>
                  <a:gd name="connsiteY3" fmla="*/ 80105 h 268509"/>
                  <a:gd name="connsiteX4" fmla="*/ 99727 w 200691"/>
                  <a:gd name="connsiteY4" fmla="*/ 88487 h 268509"/>
                  <a:gd name="connsiteX5" fmla="*/ 83820 w 200691"/>
                  <a:gd name="connsiteY5" fmla="*/ 107728 h 268509"/>
                  <a:gd name="connsiteX6" fmla="*/ 77438 w 200691"/>
                  <a:gd name="connsiteY6" fmla="*/ 132493 h 268509"/>
                  <a:gd name="connsiteX7" fmla="*/ 114681 w 200691"/>
                  <a:gd name="connsiteY7" fmla="*/ 186785 h 268509"/>
                  <a:gd name="connsiteX8" fmla="*/ 126587 w 200691"/>
                  <a:gd name="connsiteY8" fmla="*/ 187547 h 268509"/>
                  <a:gd name="connsiteX9" fmla="*/ 169450 w 200691"/>
                  <a:gd name="connsiteY9" fmla="*/ 185547 h 268509"/>
                  <a:gd name="connsiteX10" fmla="*/ 172593 w 200691"/>
                  <a:gd name="connsiteY10" fmla="*/ 185547 h 268509"/>
                  <a:gd name="connsiteX11" fmla="*/ 187262 w 200691"/>
                  <a:gd name="connsiteY11" fmla="*/ 190119 h 268509"/>
                  <a:gd name="connsiteX12" fmla="*/ 197549 w 200691"/>
                  <a:gd name="connsiteY12" fmla="*/ 201263 h 268509"/>
                  <a:gd name="connsiteX13" fmla="*/ 200692 w 200691"/>
                  <a:gd name="connsiteY13" fmla="*/ 215360 h 268509"/>
                  <a:gd name="connsiteX14" fmla="*/ 164973 w 200691"/>
                  <a:gd name="connsiteY14" fmla="*/ 261747 h 268509"/>
                  <a:gd name="connsiteX15" fmla="*/ 118205 w 200691"/>
                  <a:gd name="connsiteY15" fmla="*/ 268510 h 268509"/>
                  <a:gd name="connsiteX16" fmla="*/ 62294 w 200691"/>
                  <a:gd name="connsiteY16" fmla="*/ 260223 h 268509"/>
                  <a:gd name="connsiteX17" fmla="*/ 38291 w 200691"/>
                  <a:gd name="connsiteY17" fmla="*/ 247555 h 268509"/>
                  <a:gd name="connsiteX18" fmla="*/ 17050 w 200691"/>
                  <a:gd name="connsiteY18" fmla="*/ 222980 h 268509"/>
                  <a:gd name="connsiteX19" fmla="*/ 3810 w 200691"/>
                  <a:gd name="connsiteY19" fmla="*/ 186499 h 268509"/>
                  <a:gd name="connsiteX20" fmla="*/ 0 w 200691"/>
                  <a:gd name="connsiteY20" fmla="*/ 148400 h 268509"/>
                  <a:gd name="connsiteX21" fmla="*/ 11906 w 200691"/>
                  <a:gd name="connsiteY21" fmla="*/ 73628 h 268509"/>
                  <a:gd name="connsiteX22" fmla="*/ 48387 w 200691"/>
                  <a:gd name="connsiteY22" fmla="*/ 23431 h 268509"/>
                  <a:gd name="connsiteX23" fmla="*/ 131254 w 200691"/>
                  <a:gd name="connsiteY23" fmla="*/ 0 h 268509"/>
                  <a:gd name="connsiteX24" fmla="*/ 160973 w 200691"/>
                  <a:gd name="connsiteY24" fmla="*/ 4572 h 268509"/>
                  <a:gd name="connsiteX25" fmla="*/ 187166 w 200691"/>
                  <a:gd name="connsiteY25" fmla="*/ 18669 h 268509"/>
                  <a:gd name="connsiteX26" fmla="*/ 195929 w 200691"/>
                  <a:gd name="connsiteY26" fmla="*/ 40100 h 268509"/>
                  <a:gd name="connsiteX27" fmla="*/ 192119 w 200691"/>
                  <a:gd name="connsiteY27" fmla="*/ 62294 h 268509"/>
                  <a:gd name="connsiteX28" fmla="*/ 182404 w 200691"/>
                  <a:gd name="connsiteY28" fmla="*/ 74200 h 26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0691" h="268509">
                    <a:moveTo>
                      <a:pt x="182594" y="74200"/>
                    </a:moveTo>
                    <a:cubicBezTo>
                      <a:pt x="180975" y="75533"/>
                      <a:pt x="178308" y="76486"/>
                      <a:pt x="174498" y="77152"/>
                    </a:cubicBezTo>
                    <a:cubicBezTo>
                      <a:pt x="170688" y="77819"/>
                      <a:pt x="161639" y="78200"/>
                      <a:pt x="147542" y="78296"/>
                    </a:cubicBezTo>
                    <a:cubicBezTo>
                      <a:pt x="133350" y="78391"/>
                      <a:pt x="123539" y="79057"/>
                      <a:pt x="118015" y="80105"/>
                    </a:cubicBezTo>
                    <a:cubicBezTo>
                      <a:pt x="112204" y="81153"/>
                      <a:pt x="106108" y="83915"/>
                      <a:pt x="99727" y="88487"/>
                    </a:cubicBezTo>
                    <a:cubicBezTo>
                      <a:pt x="93345" y="92964"/>
                      <a:pt x="88106" y="99346"/>
                      <a:pt x="83820" y="107728"/>
                    </a:cubicBezTo>
                    <a:cubicBezTo>
                      <a:pt x="79629" y="116015"/>
                      <a:pt x="77438" y="124301"/>
                      <a:pt x="77438" y="132493"/>
                    </a:cubicBezTo>
                    <a:cubicBezTo>
                      <a:pt x="77438" y="165259"/>
                      <a:pt x="89821" y="183356"/>
                      <a:pt x="114681" y="186785"/>
                    </a:cubicBezTo>
                    <a:lnTo>
                      <a:pt x="126587" y="187547"/>
                    </a:lnTo>
                    <a:lnTo>
                      <a:pt x="169450" y="185547"/>
                    </a:lnTo>
                    <a:lnTo>
                      <a:pt x="172593" y="185547"/>
                    </a:lnTo>
                    <a:cubicBezTo>
                      <a:pt x="177641" y="185833"/>
                      <a:pt x="182499" y="187357"/>
                      <a:pt x="187262" y="190119"/>
                    </a:cubicBezTo>
                    <a:cubicBezTo>
                      <a:pt x="192024" y="192881"/>
                      <a:pt x="195453" y="196596"/>
                      <a:pt x="197549" y="201263"/>
                    </a:cubicBezTo>
                    <a:cubicBezTo>
                      <a:pt x="199644" y="205930"/>
                      <a:pt x="200692" y="210598"/>
                      <a:pt x="200692" y="215360"/>
                    </a:cubicBezTo>
                    <a:cubicBezTo>
                      <a:pt x="200406" y="238887"/>
                      <a:pt x="188500" y="254318"/>
                      <a:pt x="164973" y="261747"/>
                    </a:cubicBezTo>
                    <a:cubicBezTo>
                      <a:pt x="151448" y="266224"/>
                      <a:pt x="135922" y="268510"/>
                      <a:pt x="118205" y="268510"/>
                    </a:cubicBezTo>
                    <a:cubicBezTo>
                      <a:pt x="97536" y="268510"/>
                      <a:pt x="78962" y="265747"/>
                      <a:pt x="62294" y="260223"/>
                    </a:cubicBezTo>
                    <a:cubicBezTo>
                      <a:pt x="54102" y="257556"/>
                      <a:pt x="46101" y="253365"/>
                      <a:pt x="38291" y="247555"/>
                    </a:cubicBezTo>
                    <a:cubicBezTo>
                      <a:pt x="30480" y="241745"/>
                      <a:pt x="23431" y="233553"/>
                      <a:pt x="17050" y="222980"/>
                    </a:cubicBezTo>
                    <a:cubicBezTo>
                      <a:pt x="10668" y="212408"/>
                      <a:pt x="6287" y="200216"/>
                      <a:pt x="3810" y="186499"/>
                    </a:cubicBezTo>
                    <a:cubicBezTo>
                      <a:pt x="1333" y="172784"/>
                      <a:pt x="0" y="160020"/>
                      <a:pt x="0" y="148400"/>
                    </a:cubicBezTo>
                    <a:cubicBezTo>
                      <a:pt x="0" y="119825"/>
                      <a:pt x="4001" y="94964"/>
                      <a:pt x="11906" y="73628"/>
                    </a:cubicBezTo>
                    <a:cubicBezTo>
                      <a:pt x="19812" y="52388"/>
                      <a:pt x="32004" y="35624"/>
                      <a:pt x="48387" y="23431"/>
                    </a:cubicBezTo>
                    <a:cubicBezTo>
                      <a:pt x="69247" y="7810"/>
                      <a:pt x="96869" y="0"/>
                      <a:pt x="131254" y="0"/>
                    </a:cubicBezTo>
                    <a:cubicBezTo>
                      <a:pt x="139446" y="0"/>
                      <a:pt x="149352" y="1524"/>
                      <a:pt x="160973" y="4572"/>
                    </a:cubicBezTo>
                    <a:cubicBezTo>
                      <a:pt x="172593" y="7620"/>
                      <a:pt x="181356" y="12287"/>
                      <a:pt x="187166" y="18669"/>
                    </a:cubicBezTo>
                    <a:cubicBezTo>
                      <a:pt x="192977" y="25051"/>
                      <a:pt x="195929" y="32195"/>
                      <a:pt x="195929" y="40100"/>
                    </a:cubicBezTo>
                    <a:cubicBezTo>
                      <a:pt x="195929" y="48577"/>
                      <a:pt x="194691" y="56007"/>
                      <a:pt x="192119" y="62294"/>
                    </a:cubicBezTo>
                    <a:cubicBezTo>
                      <a:pt x="189643" y="68675"/>
                      <a:pt x="186404" y="72580"/>
                      <a:pt x="182404" y="742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C3F9B53D-CE8A-A2A7-0E2C-993957568545}"/>
                  </a:ext>
                </a:extLst>
              </p:cNvPr>
              <p:cNvSpPr/>
              <p:nvPr/>
            </p:nvSpPr>
            <p:spPr>
              <a:xfrm>
                <a:off x="7320612" y="3063110"/>
                <a:ext cx="200977" cy="353060"/>
              </a:xfrm>
              <a:custGeom>
                <a:avLst/>
                <a:gdLst>
                  <a:gd name="connsiteX0" fmla="*/ 88868 w 200977"/>
                  <a:gd name="connsiteY0" fmla="*/ 260794 h 353060"/>
                  <a:gd name="connsiteX1" fmla="*/ 96393 w 200977"/>
                  <a:gd name="connsiteY1" fmla="*/ 274701 h 353060"/>
                  <a:gd name="connsiteX2" fmla="*/ 108490 w 200977"/>
                  <a:gd name="connsiteY2" fmla="*/ 281083 h 353060"/>
                  <a:gd name="connsiteX3" fmla="*/ 121825 w 200977"/>
                  <a:gd name="connsiteY3" fmla="*/ 283464 h 353060"/>
                  <a:gd name="connsiteX4" fmla="*/ 173355 w 200977"/>
                  <a:gd name="connsiteY4" fmla="*/ 272796 h 353060"/>
                  <a:gd name="connsiteX5" fmla="*/ 180118 w 200977"/>
                  <a:gd name="connsiteY5" fmla="*/ 271653 h 353060"/>
                  <a:gd name="connsiteX6" fmla="*/ 189643 w 200977"/>
                  <a:gd name="connsiteY6" fmla="*/ 276415 h 353060"/>
                  <a:gd name="connsiteX7" fmla="*/ 196787 w 200977"/>
                  <a:gd name="connsiteY7" fmla="*/ 286703 h 353060"/>
                  <a:gd name="connsiteX8" fmla="*/ 199930 w 200977"/>
                  <a:gd name="connsiteY8" fmla="*/ 298990 h 353060"/>
                  <a:gd name="connsiteX9" fmla="*/ 194405 w 200977"/>
                  <a:gd name="connsiteY9" fmla="*/ 317659 h 353060"/>
                  <a:gd name="connsiteX10" fmla="*/ 169069 w 200977"/>
                  <a:gd name="connsiteY10" fmla="*/ 340042 h 353060"/>
                  <a:gd name="connsiteX11" fmla="*/ 135350 w 200977"/>
                  <a:gd name="connsiteY11" fmla="*/ 350996 h 353060"/>
                  <a:gd name="connsiteX12" fmla="*/ 107156 w 200977"/>
                  <a:gd name="connsiteY12" fmla="*/ 352996 h 353060"/>
                  <a:gd name="connsiteX13" fmla="*/ 80200 w 200977"/>
                  <a:gd name="connsiteY13" fmla="*/ 348615 h 353060"/>
                  <a:gd name="connsiteX14" fmla="*/ 51625 w 200977"/>
                  <a:gd name="connsiteY14" fmla="*/ 334709 h 353060"/>
                  <a:gd name="connsiteX15" fmla="*/ 25813 w 200977"/>
                  <a:gd name="connsiteY15" fmla="*/ 308324 h 353060"/>
                  <a:gd name="connsiteX16" fmla="*/ 6953 w 200977"/>
                  <a:gd name="connsiteY16" fmla="*/ 268034 h 353060"/>
                  <a:gd name="connsiteX17" fmla="*/ 0 w 200977"/>
                  <a:gd name="connsiteY17" fmla="*/ 218885 h 353060"/>
                  <a:gd name="connsiteX18" fmla="*/ 5525 w 200977"/>
                  <a:gd name="connsiteY18" fmla="*/ 172879 h 353060"/>
                  <a:gd name="connsiteX19" fmla="*/ 21431 w 200977"/>
                  <a:gd name="connsiteY19" fmla="*/ 132778 h 353060"/>
                  <a:gd name="connsiteX20" fmla="*/ 40291 w 200977"/>
                  <a:gd name="connsiteY20" fmla="*/ 109538 h 353060"/>
                  <a:gd name="connsiteX21" fmla="*/ 72200 w 200977"/>
                  <a:gd name="connsiteY21" fmla="*/ 88678 h 353060"/>
                  <a:gd name="connsiteX22" fmla="*/ 111824 w 200977"/>
                  <a:gd name="connsiteY22" fmla="*/ 80296 h 353060"/>
                  <a:gd name="connsiteX23" fmla="*/ 140399 w 200977"/>
                  <a:gd name="connsiteY23" fmla="*/ 84106 h 353060"/>
                  <a:gd name="connsiteX24" fmla="*/ 170498 w 200977"/>
                  <a:gd name="connsiteY24" fmla="*/ 98203 h 353060"/>
                  <a:gd name="connsiteX25" fmla="*/ 193262 w 200977"/>
                  <a:gd name="connsiteY25" fmla="*/ 124968 h 353060"/>
                  <a:gd name="connsiteX26" fmla="*/ 200978 w 200977"/>
                  <a:gd name="connsiteY26" fmla="*/ 158496 h 353060"/>
                  <a:gd name="connsiteX27" fmla="*/ 197358 w 200977"/>
                  <a:gd name="connsiteY27" fmla="*/ 183928 h 353060"/>
                  <a:gd name="connsiteX28" fmla="*/ 187071 w 200977"/>
                  <a:gd name="connsiteY28" fmla="*/ 207359 h 353060"/>
                  <a:gd name="connsiteX29" fmla="*/ 167831 w 200977"/>
                  <a:gd name="connsiteY29" fmla="*/ 226409 h 353060"/>
                  <a:gd name="connsiteX30" fmla="*/ 135065 w 200977"/>
                  <a:gd name="connsiteY30" fmla="*/ 244221 h 353060"/>
                  <a:gd name="connsiteX31" fmla="*/ 94964 w 200977"/>
                  <a:gd name="connsiteY31" fmla="*/ 253746 h 353060"/>
                  <a:gd name="connsiteX32" fmla="*/ 90392 w 200977"/>
                  <a:gd name="connsiteY32" fmla="*/ 256127 h 353060"/>
                  <a:gd name="connsiteX33" fmla="*/ 88583 w 200977"/>
                  <a:gd name="connsiteY33" fmla="*/ 260890 h 353060"/>
                  <a:gd name="connsiteX34" fmla="*/ 132493 w 200977"/>
                  <a:gd name="connsiteY34" fmla="*/ 159639 h 353060"/>
                  <a:gd name="connsiteX35" fmla="*/ 118967 w 200977"/>
                  <a:gd name="connsiteY35" fmla="*/ 144590 h 353060"/>
                  <a:gd name="connsiteX36" fmla="*/ 103727 w 200977"/>
                  <a:gd name="connsiteY36" fmla="*/ 148590 h 353060"/>
                  <a:gd name="connsiteX37" fmla="*/ 91250 w 200977"/>
                  <a:gd name="connsiteY37" fmla="*/ 157353 h 353060"/>
                  <a:gd name="connsiteX38" fmla="*/ 80582 w 200977"/>
                  <a:gd name="connsiteY38" fmla="*/ 174784 h 353060"/>
                  <a:gd name="connsiteX39" fmla="*/ 76962 w 200977"/>
                  <a:gd name="connsiteY39" fmla="*/ 194596 h 353060"/>
                  <a:gd name="connsiteX40" fmla="*/ 77343 w 200977"/>
                  <a:gd name="connsiteY40" fmla="*/ 200501 h 353060"/>
                  <a:gd name="connsiteX41" fmla="*/ 102108 w 200977"/>
                  <a:gd name="connsiteY41" fmla="*/ 193358 h 353060"/>
                  <a:gd name="connsiteX42" fmla="*/ 124111 w 200977"/>
                  <a:gd name="connsiteY42" fmla="*/ 177927 h 353060"/>
                  <a:gd name="connsiteX43" fmla="*/ 132398 w 200977"/>
                  <a:gd name="connsiteY43" fmla="*/ 159639 h 353060"/>
                  <a:gd name="connsiteX44" fmla="*/ 121825 w 200977"/>
                  <a:gd name="connsiteY44" fmla="*/ 190 h 353060"/>
                  <a:gd name="connsiteX45" fmla="*/ 125825 w 200977"/>
                  <a:gd name="connsiteY45" fmla="*/ 190 h 353060"/>
                  <a:gd name="connsiteX46" fmla="*/ 140494 w 200977"/>
                  <a:gd name="connsiteY46" fmla="*/ 2953 h 353060"/>
                  <a:gd name="connsiteX47" fmla="*/ 145256 w 200977"/>
                  <a:gd name="connsiteY47" fmla="*/ 11240 h 353060"/>
                  <a:gd name="connsiteX48" fmla="*/ 137350 w 200977"/>
                  <a:gd name="connsiteY48" fmla="*/ 28861 h 353060"/>
                  <a:gd name="connsiteX49" fmla="*/ 116491 w 200977"/>
                  <a:gd name="connsiteY49" fmla="*/ 54864 h 353060"/>
                  <a:gd name="connsiteX50" fmla="*/ 98012 w 200977"/>
                  <a:gd name="connsiteY50" fmla="*/ 70294 h 353060"/>
                  <a:gd name="connsiteX51" fmla="*/ 92869 w 200977"/>
                  <a:gd name="connsiteY51" fmla="*/ 70675 h 353060"/>
                  <a:gd name="connsiteX52" fmla="*/ 83344 w 200977"/>
                  <a:gd name="connsiteY52" fmla="*/ 67056 h 353060"/>
                  <a:gd name="connsiteX53" fmla="*/ 79820 w 200977"/>
                  <a:gd name="connsiteY53" fmla="*/ 59531 h 353060"/>
                  <a:gd name="connsiteX54" fmla="*/ 81439 w 200977"/>
                  <a:gd name="connsiteY54" fmla="*/ 52006 h 353060"/>
                  <a:gd name="connsiteX55" fmla="*/ 92583 w 200977"/>
                  <a:gd name="connsiteY55" fmla="*/ 26384 h 353060"/>
                  <a:gd name="connsiteX56" fmla="*/ 106871 w 200977"/>
                  <a:gd name="connsiteY56" fmla="*/ 4763 h 353060"/>
                  <a:gd name="connsiteX57" fmla="*/ 121920 w 200977"/>
                  <a:gd name="connsiteY57" fmla="*/ 0 h 35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00977" h="353060">
                    <a:moveTo>
                      <a:pt x="88868" y="260794"/>
                    </a:moveTo>
                    <a:cubicBezTo>
                      <a:pt x="88868" y="265843"/>
                      <a:pt x="91345" y="270415"/>
                      <a:pt x="96393" y="274701"/>
                    </a:cubicBezTo>
                    <a:cubicBezTo>
                      <a:pt x="99536" y="277368"/>
                      <a:pt x="103632" y="279463"/>
                      <a:pt x="108490" y="281083"/>
                    </a:cubicBezTo>
                    <a:cubicBezTo>
                      <a:pt x="113348" y="282702"/>
                      <a:pt x="117824" y="283464"/>
                      <a:pt x="121825" y="283464"/>
                    </a:cubicBezTo>
                    <a:cubicBezTo>
                      <a:pt x="136874" y="283464"/>
                      <a:pt x="154115" y="279940"/>
                      <a:pt x="173355" y="272796"/>
                    </a:cubicBezTo>
                    <a:cubicBezTo>
                      <a:pt x="175736" y="272034"/>
                      <a:pt x="178022" y="271653"/>
                      <a:pt x="180118" y="271653"/>
                    </a:cubicBezTo>
                    <a:cubicBezTo>
                      <a:pt x="183547" y="271653"/>
                      <a:pt x="186690" y="273272"/>
                      <a:pt x="189643" y="276415"/>
                    </a:cubicBezTo>
                    <a:cubicBezTo>
                      <a:pt x="192596" y="279559"/>
                      <a:pt x="194977" y="282988"/>
                      <a:pt x="196787" y="286703"/>
                    </a:cubicBezTo>
                    <a:cubicBezTo>
                      <a:pt x="198882" y="290894"/>
                      <a:pt x="199930" y="294989"/>
                      <a:pt x="199930" y="298990"/>
                    </a:cubicBezTo>
                    <a:cubicBezTo>
                      <a:pt x="199930" y="305371"/>
                      <a:pt x="198120" y="311563"/>
                      <a:pt x="194405" y="317659"/>
                    </a:cubicBezTo>
                    <a:cubicBezTo>
                      <a:pt x="188881" y="326898"/>
                      <a:pt x="180404" y="334423"/>
                      <a:pt x="169069" y="340042"/>
                    </a:cubicBezTo>
                    <a:cubicBezTo>
                      <a:pt x="157734" y="345757"/>
                      <a:pt x="146495" y="349377"/>
                      <a:pt x="135350" y="350996"/>
                    </a:cubicBezTo>
                    <a:cubicBezTo>
                      <a:pt x="124206" y="352615"/>
                      <a:pt x="114871" y="353282"/>
                      <a:pt x="107156" y="352996"/>
                    </a:cubicBezTo>
                    <a:cubicBezTo>
                      <a:pt x="98965" y="352711"/>
                      <a:pt x="90011" y="351282"/>
                      <a:pt x="80200" y="348615"/>
                    </a:cubicBezTo>
                    <a:cubicBezTo>
                      <a:pt x="70390" y="345948"/>
                      <a:pt x="60865" y="341376"/>
                      <a:pt x="51625" y="334709"/>
                    </a:cubicBezTo>
                    <a:cubicBezTo>
                      <a:pt x="42386" y="328136"/>
                      <a:pt x="33814" y="319278"/>
                      <a:pt x="25813" y="308324"/>
                    </a:cubicBezTo>
                    <a:cubicBezTo>
                      <a:pt x="17907" y="297371"/>
                      <a:pt x="11621" y="283940"/>
                      <a:pt x="6953" y="268034"/>
                    </a:cubicBezTo>
                    <a:cubicBezTo>
                      <a:pt x="2286" y="252127"/>
                      <a:pt x="0" y="235744"/>
                      <a:pt x="0" y="218885"/>
                    </a:cubicBezTo>
                    <a:cubicBezTo>
                      <a:pt x="0" y="203264"/>
                      <a:pt x="1810" y="187928"/>
                      <a:pt x="5525" y="172879"/>
                    </a:cubicBezTo>
                    <a:cubicBezTo>
                      <a:pt x="9239" y="157829"/>
                      <a:pt x="14478" y="144494"/>
                      <a:pt x="21431" y="132778"/>
                    </a:cubicBezTo>
                    <a:cubicBezTo>
                      <a:pt x="25622" y="125635"/>
                      <a:pt x="31909" y="117919"/>
                      <a:pt x="40291" y="109538"/>
                    </a:cubicBezTo>
                    <a:cubicBezTo>
                      <a:pt x="48673" y="101155"/>
                      <a:pt x="59246" y="94297"/>
                      <a:pt x="72200" y="88678"/>
                    </a:cubicBezTo>
                    <a:cubicBezTo>
                      <a:pt x="85154" y="83153"/>
                      <a:pt x="98393" y="80296"/>
                      <a:pt x="111824" y="80296"/>
                    </a:cubicBezTo>
                    <a:cubicBezTo>
                      <a:pt x="120777" y="80296"/>
                      <a:pt x="130302" y="81534"/>
                      <a:pt x="140399" y="84106"/>
                    </a:cubicBezTo>
                    <a:cubicBezTo>
                      <a:pt x="150400" y="86582"/>
                      <a:pt x="160496" y="91345"/>
                      <a:pt x="170498" y="98203"/>
                    </a:cubicBezTo>
                    <a:cubicBezTo>
                      <a:pt x="180499" y="105061"/>
                      <a:pt x="188119" y="114014"/>
                      <a:pt x="193262" y="124968"/>
                    </a:cubicBezTo>
                    <a:cubicBezTo>
                      <a:pt x="198406" y="135922"/>
                      <a:pt x="200978" y="147161"/>
                      <a:pt x="200978" y="158496"/>
                    </a:cubicBezTo>
                    <a:cubicBezTo>
                      <a:pt x="200978" y="166211"/>
                      <a:pt x="199835" y="174593"/>
                      <a:pt x="197358" y="183928"/>
                    </a:cubicBezTo>
                    <a:cubicBezTo>
                      <a:pt x="194977" y="193167"/>
                      <a:pt x="191548" y="200977"/>
                      <a:pt x="187071" y="207359"/>
                    </a:cubicBezTo>
                    <a:cubicBezTo>
                      <a:pt x="182880" y="213169"/>
                      <a:pt x="176403" y="219551"/>
                      <a:pt x="167831" y="226409"/>
                    </a:cubicBezTo>
                    <a:cubicBezTo>
                      <a:pt x="159258" y="233267"/>
                      <a:pt x="148304" y="239268"/>
                      <a:pt x="135065" y="244221"/>
                    </a:cubicBezTo>
                    <a:cubicBezTo>
                      <a:pt x="121825" y="249269"/>
                      <a:pt x="108490" y="252413"/>
                      <a:pt x="94964" y="253746"/>
                    </a:cubicBezTo>
                    <a:cubicBezTo>
                      <a:pt x="93154" y="254032"/>
                      <a:pt x="91631" y="254794"/>
                      <a:pt x="90392" y="256127"/>
                    </a:cubicBezTo>
                    <a:cubicBezTo>
                      <a:pt x="89154" y="257461"/>
                      <a:pt x="88583" y="259080"/>
                      <a:pt x="88583" y="260890"/>
                    </a:cubicBezTo>
                    <a:close/>
                    <a:moveTo>
                      <a:pt x="132493" y="159639"/>
                    </a:moveTo>
                    <a:cubicBezTo>
                      <a:pt x="132493" y="149638"/>
                      <a:pt x="128016" y="144590"/>
                      <a:pt x="118967" y="144590"/>
                    </a:cubicBezTo>
                    <a:cubicBezTo>
                      <a:pt x="113919" y="144590"/>
                      <a:pt x="108871" y="145923"/>
                      <a:pt x="103727" y="148590"/>
                    </a:cubicBezTo>
                    <a:cubicBezTo>
                      <a:pt x="98584" y="151257"/>
                      <a:pt x="94393" y="154115"/>
                      <a:pt x="91250" y="157353"/>
                    </a:cubicBezTo>
                    <a:cubicBezTo>
                      <a:pt x="86487" y="162115"/>
                      <a:pt x="82963" y="167926"/>
                      <a:pt x="80582" y="174784"/>
                    </a:cubicBezTo>
                    <a:cubicBezTo>
                      <a:pt x="78200" y="181642"/>
                      <a:pt x="76962" y="188309"/>
                      <a:pt x="76962" y="194596"/>
                    </a:cubicBezTo>
                    <a:lnTo>
                      <a:pt x="77343" y="200501"/>
                    </a:lnTo>
                    <a:cubicBezTo>
                      <a:pt x="84773" y="200215"/>
                      <a:pt x="93059" y="197834"/>
                      <a:pt x="102108" y="193358"/>
                    </a:cubicBezTo>
                    <a:cubicBezTo>
                      <a:pt x="111252" y="188881"/>
                      <a:pt x="118586" y="183737"/>
                      <a:pt x="124111" y="177927"/>
                    </a:cubicBezTo>
                    <a:cubicBezTo>
                      <a:pt x="129635" y="172117"/>
                      <a:pt x="132398" y="166021"/>
                      <a:pt x="132398" y="159639"/>
                    </a:cubicBezTo>
                    <a:close/>
                    <a:moveTo>
                      <a:pt x="121825" y="190"/>
                    </a:moveTo>
                    <a:lnTo>
                      <a:pt x="125825" y="190"/>
                    </a:lnTo>
                    <a:cubicBezTo>
                      <a:pt x="132398" y="190"/>
                      <a:pt x="137350" y="1143"/>
                      <a:pt x="140494" y="2953"/>
                    </a:cubicBezTo>
                    <a:cubicBezTo>
                      <a:pt x="143637" y="4572"/>
                      <a:pt x="145256" y="7334"/>
                      <a:pt x="145256" y="11240"/>
                    </a:cubicBezTo>
                    <a:cubicBezTo>
                      <a:pt x="144971" y="15240"/>
                      <a:pt x="142304" y="21145"/>
                      <a:pt x="137350" y="28861"/>
                    </a:cubicBezTo>
                    <a:cubicBezTo>
                      <a:pt x="132302" y="36671"/>
                      <a:pt x="125349" y="45339"/>
                      <a:pt x="116491" y="54864"/>
                    </a:cubicBezTo>
                    <a:cubicBezTo>
                      <a:pt x="107633" y="64389"/>
                      <a:pt x="101441" y="69532"/>
                      <a:pt x="98012" y="70294"/>
                    </a:cubicBezTo>
                    <a:lnTo>
                      <a:pt x="92869" y="70675"/>
                    </a:lnTo>
                    <a:cubicBezTo>
                      <a:pt x="88868" y="70390"/>
                      <a:pt x="85725" y="69247"/>
                      <a:pt x="83344" y="67056"/>
                    </a:cubicBezTo>
                    <a:cubicBezTo>
                      <a:pt x="80963" y="64960"/>
                      <a:pt x="79820" y="62389"/>
                      <a:pt x="79820" y="59531"/>
                    </a:cubicBezTo>
                    <a:cubicBezTo>
                      <a:pt x="79820" y="57150"/>
                      <a:pt x="80391" y="54673"/>
                      <a:pt x="81439" y="52006"/>
                    </a:cubicBezTo>
                    <a:cubicBezTo>
                      <a:pt x="84106" y="44577"/>
                      <a:pt x="87821" y="36100"/>
                      <a:pt x="92583" y="26384"/>
                    </a:cubicBezTo>
                    <a:cubicBezTo>
                      <a:pt x="97346" y="16764"/>
                      <a:pt x="102108" y="9525"/>
                      <a:pt x="106871" y="4763"/>
                    </a:cubicBezTo>
                    <a:cubicBezTo>
                      <a:pt x="110014" y="1619"/>
                      <a:pt x="115062" y="0"/>
                      <a:pt x="121920"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D645F4DA-CDC8-E79F-DBBF-51006A10E153}"/>
                  </a:ext>
                </a:extLst>
              </p:cNvPr>
              <p:cNvSpPr/>
              <p:nvPr/>
            </p:nvSpPr>
            <p:spPr>
              <a:xfrm>
                <a:off x="7545688" y="314312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757DB505-B08F-7B5E-943E-F30A64825BB7}"/>
                  </a:ext>
                </a:extLst>
              </p:cNvPr>
              <p:cNvSpPr/>
              <p:nvPr/>
            </p:nvSpPr>
            <p:spPr>
              <a:xfrm>
                <a:off x="7753333" y="3142263"/>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8 w 80105"/>
                  <a:gd name="connsiteY13" fmla="*/ 23336 h 272891"/>
                  <a:gd name="connsiteX14" fmla="*/ 2858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240" y="266795"/>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8" y="23336"/>
                    </a:lnTo>
                    <a:lnTo>
                      <a:pt x="2858" y="7906"/>
                    </a:lnTo>
                    <a:cubicBezTo>
                      <a:pt x="11811" y="2667"/>
                      <a:pt x="22288" y="0"/>
                      <a:pt x="34195" y="0"/>
                    </a:cubicBezTo>
                    <a:cubicBezTo>
                      <a:pt x="43434" y="0"/>
                      <a:pt x="51625" y="1905"/>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E050F3EC-05F1-E8CC-EF1A-F1EB0ECA876F}"/>
                  </a:ext>
                </a:extLst>
              </p:cNvPr>
              <p:cNvSpPr/>
              <p:nvPr/>
            </p:nvSpPr>
            <p:spPr>
              <a:xfrm>
                <a:off x="7857060" y="314740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668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3"/>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5"/>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8"/>
                      <a:pt x="13525" y="220123"/>
                    </a:cubicBezTo>
                    <a:cubicBezTo>
                      <a:pt x="11430" y="187642"/>
                      <a:pt x="9144" y="150019"/>
                      <a:pt x="6763" y="107251"/>
                    </a:cubicBezTo>
                    <a:cubicBezTo>
                      <a:pt x="4381"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668"/>
                      <a:pt x="148685" y="6668"/>
                    </a:cubicBezTo>
                    <a:cubicBezTo>
                      <a:pt x="167450" y="6668"/>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57115EDA-F987-7674-5DFF-89FB7018ABBD}"/>
                  </a:ext>
                </a:extLst>
              </p:cNvPr>
              <p:cNvSpPr/>
              <p:nvPr/>
            </p:nvSpPr>
            <p:spPr>
              <a:xfrm>
                <a:off x="8110615" y="314340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0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8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8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3 h 272765"/>
                  <a:gd name="connsiteX30" fmla="*/ 135065 w 200977"/>
                  <a:gd name="connsiteY30" fmla="*/ 163925 h 272765"/>
                  <a:gd name="connsiteX31" fmla="*/ 94964 w 200977"/>
                  <a:gd name="connsiteY31" fmla="*/ 173450 h 272765"/>
                  <a:gd name="connsiteX32" fmla="*/ 90392 w 200977"/>
                  <a:gd name="connsiteY32" fmla="*/ 175831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2 w 200977"/>
                  <a:gd name="connsiteY38" fmla="*/ 94488 h 272765"/>
                  <a:gd name="connsiteX39" fmla="*/ 76962 w 200977"/>
                  <a:gd name="connsiteY39" fmla="*/ 114300 h 272765"/>
                  <a:gd name="connsiteX40" fmla="*/ 77343 w 200977"/>
                  <a:gd name="connsiteY40" fmla="*/ 120205 h 272765"/>
                  <a:gd name="connsiteX41" fmla="*/ 102108 w 200977"/>
                  <a:gd name="connsiteY41" fmla="*/ 113062 h 272765"/>
                  <a:gd name="connsiteX42" fmla="*/ 124111 w 200977"/>
                  <a:gd name="connsiteY42" fmla="*/ 97631 h 272765"/>
                  <a:gd name="connsiteX43" fmla="*/ 132398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644"/>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700"/>
                    </a:cubicBezTo>
                    <a:cubicBezTo>
                      <a:pt x="124206" y="272320"/>
                      <a:pt x="114871" y="272986"/>
                      <a:pt x="107156" y="272701"/>
                    </a:cubicBezTo>
                    <a:cubicBezTo>
                      <a:pt x="98965" y="272415"/>
                      <a:pt x="90011" y="270986"/>
                      <a:pt x="80200" y="268319"/>
                    </a:cubicBezTo>
                    <a:cubicBezTo>
                      <a:pt x="70390" y="265652"/>
                      <a:pt x="60865" y="261080"/>
                      <a:pt x="51625" y="254413"/>
                    </a:cubicBezTo>
                    <a:cubicBezTo>
                      <a:pt x="42386" y="247840"/>
                      <a:pt x="33814" y="238982"/>
                      <a:pt x="25813" y="228028"/>
                    </a:cubicBezTo>
                    <a:cubicBezTo>
                      <a:pt x="17907" y="217075"/>
                      <a:pt x="11621" y="203644"/>
                      <a:pt x="6953" y="187738"/>
                    </a:cubicBezTo>
                    <a:cubicBezTo>
                      <a:pt x="2286" y="171831"/>
                      <a:pt x="0" y="155448"/>
                      <a:pt x="0" y="138589"/>
                    </a:cubicBezTo>
                    <a:cubicBezTo>
                      <a:pt x="0" y="122968"/>
                      <a:pt x="1810" y="107632"/>
                      <a:pt x="5525" y="92583"/>
                    </a:cubicBezTo>
                    <a:cubicBezTo>
                      <a:pt x="9239" y="77533"/>
                      <a:pt x="14478" y="64198"/>
                      <a:pt x="21431" y="52483"/>
                    </a:cubicBezTo>
                    <a:cubicBezTo>
                      <a:pt x="25622" y="45339"/>
                      <a:pt x="31909" y="37624"/>
                      <a:pt x="40291" y="29242"/>
                    </a:cubicBezTo>
                    <a:cubicBezTo>
                      <a:pt x="48673" y="20860"/>
                      <a:pt x="59246" y="14002"/>
                      <a:pt x="72200" y="8382"/>
                    </a:cubicBezTo>
                    <a:cubicBezTo>
                      <a:pt x="85154" y="2857"/>
                      <a:pt x="98393" y="0"/>
                      <a:pt x="111824" y="0"/>
                    </a:cubicBezTo>
                    <a:cubicBezTo>
                      <a:pt x="120777" y="0"/>
                      <a:pt x="130302" y="1238"/>
                      <a:pt x="140399" y="3810"/>
                    </a:cubicBezTo>
                    <a:cubicBezTo>
                      <a:pt x="150400" y="6286"/>
                      <a:pt x="160496" y="11049"/>
                      <a:pt x="170498"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3" y="119920"/>
                      <a:pt x="93059" y="117538"/>
                      <a:pt x="102108" y="113062"/>
                    </a:cubicBezTo>
                    <a:cubicBezTo>
                      <a:pt x="111252" y="108585"/>
                      <a:pt x="118586" y="103441"/>
                      <a:pt x="124111" y="97631"/>
                    </a:cubicBezTo>
                    <a:cubicBezTo>
                      <a:pt x="129635" y="91821"/>
                      <a:pt x="132398" y="85725"/>
                      <a:pt x="132398"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9" name="!!tekst_waarom">
            <a:extLst>
              <a:ext uri="{FF2B5EF4-FFF2-40B4-BE49-F238E27FC236}">
                <a16:creationId xmlns:a16="http://schemas.microsoft.com/office/drawing/2014/main" id="{E9C04B9C-5619-041B-285E-1D670E0DA9D3}"/>
              </a:ext>
            </a:extLst>
          </p:cNvPr>
          <p:cNvSpPr/>
          <p:nvPr/>
        </p:nvSpPr>
        <p:spPr>
          <a:xfrm>
            <a:off x="7930625" y="450776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054F7D"/>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054F7D"/>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054F7D"/>
                </a:solidFill>
                <a:effectLst/>
                <a:uLnTx/>
                <a:uFillTx/>
                <a:latin typeface="Montserrat ExtraBold" panose="00000900000000000000" pitchFamily="2" charset="0"/>
                <a:ea typeface="+mn-ea"/>
                <a:cs typeface="+mn-cs"/>
              </a:rPr>
              <a:t>?</a:t>
            </a:r>
          </a:p>
        </p:txBody>
      </p:sp>
      <p:sp>
        <p:nvSpPr>
          <p:cNvPr id="110" name="!!waaromtekst">
            <a:extLst>
              <a:ext uri="{FF2B5EF4-FFF2-40B4-BE49-F238E27FC236}">
                <a16:creationId xmlns:a16="http://schemas.microsoft.com/office/drawing/2014/main" id="{6718EF01-D466-D155-05BC-7F79FC4E9F1B}"/>
              </a:ext>
            </a:extLst>
          </p:cNvPr>
          <p:cNvSpPr/>
          <p:nvPr/>
        </p:nvSpPr>
        <p:spPr>
          <a:xfrm>
            <a:off x="7935826" y="4889541"/>
            <a:ext cx="3995623"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054F7D"/>
                </a:solidFill>
                <a:effectLst/>
                <a:uLnTx/>
                <a:uFillTx/>
                <a:latin typeface="Montserrat"/>
                <a:ea typeface="+mn-ea"/>
                <a:cs typeface="+mn-cs"/>
              </a:rPr>
              <a:t>“De zeelucht doet iedereen en altijd deugd. </a:t>
            </a:r>
            <a:br>
              <a:rPr kumimoji="0" lang="nl-BE" sz="1400" b="0" i="1" u="none" strike="noStrike" kern="1200" cap="none" spc="0" normalizeH="0" baseline="0" noProof="0" dirty="0">
                <a:ln>
                  <a:noFill/>
                </a:ln>
                <a:solidFill>
                  <a:srgbClr val="054F7D"/>
                </a:solidFill>
                <a:effectLst/>
                <a:uLnTx/>
                <a:uFillTx/>
                <a:latin typeface="Montserrat"/>
                <a:ea typeface="+mn-ea"/>
                <a:cs typeface="+mn-cs"/>
              </a:rPr>
            </a:br>
            <a:endParaRPr kumimoji="0" lang="nl-BE" sz="1400" b="0" i="1" u="none" strike="noStrike" kern="1200" cap="none" spc="0" normalizeH="0" baseline="0" noProof="0" dirty="0">
              <a:ln>
                <a:noFill/>
              </a:ln>
              <a:solidFill>
                <a:srgbClr val="054F7D"/>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054F7D"/>
                </a:solidFill>
                <a:effectLst/>
                <a:uLnTx/>
                <a:uFillTx/>
                <a:latin typeface="Montserrat"/>
                <a:ea typeface="+mn-ea"/>
                <a:cs typeface="+mn-cs"/>
              </a:rPr>
              <a:t>Word op een unieke manier één met de natuur en bovendien krijgt iedereen zijn deel van de vangst gratis mee naar huis.”</a:t>
            </a:r>
          </a:p>
        </p:txBody>
      </p:sp>
      <p:grpSp>
        <p:nvGrpSpPr>
          <p:cNvPr id="111" name="!!link_vorigedia">
            <a:extLst>
              <a:ext uri="{FF2B5EF4-FFF2-40B4-BE49-F238E27FC236}">
                <a16:creationId xmlns:a16="http://schemas.microsoft.com/office/drawing/2014/main" id="{D1E32EF6-98CD-7DAA-E24E-E46D40499802}"/>
              </a:ext>
            </a:extLst>
          </p:cNvPr>
          <p:cNvGrpSpPr/>
          <p:nvPr/>
        </p:nvGrpSpPr>
        <p:grpSpPr>
          <a:xfrm>
            <a:off x="339796" y="5971556"/>
            <a:ext cx="972650" cy="608698"/>
            <a:chOff x="5264513" y="3352232"/>
            <a:chExt cx="972650" cy="608698"/>
          </a:xfrm>
        </p:grpSpPr>
        <p:grpSp>
          <p:nvGrpSpPr>
            <p:cNvPr id="112" name="!!pijlterug">
              <a:extLst>
                <a:ext uri="{FF2B5EF4-FFF2-40B4-BE49-F238E27FC236}">
                  <a16:creationId xmlns:a16="http://schemas.microsoft.com/office/drawing/2014/main" id="{DBD7A053-CA76-50B6-8248-3856209374E0}"/>
                </a:ext>
              </a:extLst>
            </p:cNvPr>
            <p:cNvGrpSpPr/>
            <p:nvPr/>
          </p:nvGrpSpPr>
          <p:grpSpPr>
            <a:xfrm>
              <a:off x="5319729" y="3392507"/>
              <a:ext cx="836061" cy="523220"/>
              <a:chOff x="5319729" y="2943256"/>
              <a:chExt cx="1553925" cy="972471"/>
            </a:xfrm>
          </p:grpSpPr>
          <p:sp>
            <p:nvSpPr>
              <p:cNvPr id="114" name="Vrije vorm: vorm 113">
                <a:extLst>
                  <a:ext uri="{FF2B5EF4-FFF2-40B4-BE49-F238E27FC236}">
                    <a16:creationId xmlns:a16="http://schemas.microsoft.com/office/drawing/2014/main" id="{D425E962-970F-53FC-9E13-A70A42DC63BC}"/>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15" name="Graphic 19">
                <a:extLst>
                  <a:ext uri="{FF2B5EF4-FFF2-40B4-BE49-F238E27FC236}">
                    <a16:creationId xmlns:a16="http://schemas.microsoft.com/office/drawing/2014/main" id="{9D1577CA-FA5C-3C74-7C09-80DC169FD2DB}"/>
                  </a:ext>
                </a:extLst>
              </p:cNvPr>
              <p:cNvGrpSpPr/>
              <p:nvPr/>
            </p:nvGrpSpPr>
            <p:grpSpPr>
              <a:xfrm>
                <a:off x="5376853" y="3000226"/>
                <a:ext cx="1439731" cy="858354"/>
                <a:chOff x="5376853" y="3000226"/>
                <a:chExt cx="1439731" cy="858354"/>
              </a:xfrm>
            </p:grpSpPr>
            <p:grpSp>
              <p:nvGrpSpPr>
                <p:cNvPr id="116" name="Graphic 19">
                  <a:extLst>
                    <a:ext uri="{FF2B5EF4-FFF2-40B4-BE49-F238E27FC236}">
                      <a16:creationId xmlns:a16="http://schemas.microsoft.com/office/drawing/2014/main" id="{03912293-2CEB-B20F-2455-57A8C4FC137A}"/>
                    </a:ext>
                  </a:extLst>
                </p:cNvPr>
                <p:cNvGrpSpPr/>
                <p:nvPr/>
              </p:nvGrpSpPr>
              <p:grpSpPr>
                <a:xfrm>
                  <a:off x="5378317" y="3000226"/>
                  <a:ext cx="1435193" cy="853806"/>
                  <a:chOff x="5378317" y="3000226"/>
                  <a:chExt cx="1435193" cy="853806"/>
                </a:xfrm>
              </p:grpSpPr>
              <p:sp>
                <p:nvSpPr>
                  <p:cNvPr id="119" name="Vrije vorm: vorm 118">
                    <a:extLst>
                      <a:ext uri="{FF2B5EF4-FFF2-40B4-BE49-F238E27FC236}">
                        <a16:creationId xmlns:a16="http://schemas.microsoft.com/office/drawing/2014/main" id="{F24A1806-B44B-A83D-07D4-FBEBA4B9B4DE}"/>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054F7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0" name="Vrije vorm: vorm 119">
                    <a:extLst>
                      <a:ext uri="{FF2B5EF4-FFF2-40B4-BE49-F238E27FC236}">
                        <a16:creationId xmlns:a16="http://schemas.microsoft.com/office/drawing/2014/main" id="{0D4DACDE-EF26-E352-8550-D3E502D95A1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21" name="Vrije vorm: vorm 120">
                    <a:extLst>
                      <a:ext uri="{FF2B5EF4-FFF2-40B4-BE49-F238E27FC236}">
                        <a16:creationId xmlns:a16="http://schemas.microsoft.com/office/drawing/2014/main" id="{CEEBF370-9861-1A88-4CD6-6B259A193F71}"/>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2" name="Vrije vorm: vorm 121">
                    <a:extLst>
                      <a:ext uri="{FF2B5EF4-FFF2-40B4-BE49-F238E27FC236}">
                        <a16:creationId xmlns:a16="http://schemas.microsoft.com/office/drawing/2014/main" id="{2D437CD7-C23E-E748-282A-047CCDEADB09}"/>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3" name="Vrije vorm: vorm 122">
                    <a:extLst>
                      <a:ext uri="{FF2B5EF4-FFF2-40B4-BE49-F238E27FC236}">
                        <a16:creationId xmlns:a16="http://schemas.microsoft.com/office/drawing/2014/main" id="{A5E81D9D-49FD-1C1C-F0C5-47FC0980C150}"/>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4" name="Vrije vorm: vorm 123">
                    <a:extLst>
                      <a:ext uri="{FF2B5EF4-FFF2-40B4-BE49-F238E27FC236}">
                        <a16:creationId xmlns:a16="http://schemas.microsoft.com/office/drawing/2014/main" id="{163460DD-B012-ED9B-96BD-109FB0BF855F}"/>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7" name="Vrije vorm: vorm 116">
                  <a:extLst>
                    <a:ext uri="{FF2B5EF4-FFF2-40B4-BE49-F238E27FC236}">
                      <a16:creationId xmlns:a16="http://schemas.microsoft.com/office/drawing/2014/main" id="{6CBF52F7-C256-1C7F-8FF1-1ABB3FDBE050}"/>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8" name="Vrije vorm: vorm 117">
                  <a:extLst>
                    <a:ext uri="{FF2B5EF4-FFF2-40B4-BE49-F238E27FC236}">
                      <a16:creationId xmlns:a16="http://schemas.microsoft.com/office/drawing/2014/main" id="{460428D8-A7F7-38E7-4F72-18119C31F58D}"/>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13" name="!!linkvorigedia">
              <a:hlinkClick r:id="rId6" action="ppaction://hlinksldjump"/>
              <a:extLst>
                <a:ext uri="{FF2B5EF4-FFF2-40B4-BE49-F238E27FC236}">
                  <a16:creationId xmlns:a16="http://schemas.microsoft.com/office/drawing/2014/main" id="{7F3A068F-7032-E128-996E-D1E7A06632E6}"/>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54" name="!!#deeljezomer">
            <a:hlinkClick r:id="rId7" action="ppaction://hlinksldjump"/>
            <a:extLst>
              <a:ext uri="{FF2B5EF4-FFF2-40B4-BE49-F238E27FC236}">
                <a16:creationId xmlns:a16="http://schemas.microsoft.com/office/drawing/2014/main" id="{A40B1B37-5D48-3C52-55EA-3777F82DD3E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38005612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additive="base">
                                        <p:cTn id="7" dur="500" fill="hold"/>
                                        <p:tgtEl>
                                          <p:spTgt spid="64"/>
                                        </p:tgtEl>
                                        <p:attrNameLst>
                                          <p:attrName>ppt_x</p:attrName>
                                        </p:attrNameLst>
                                      </p:cBhvr>
                                      <p:tavLst>
                                        <p:tav tm="0">
                                          <p:val>
                                            <p:strVal val="1+#ppt_w/2"/>
                                          </p:val>
                                        </p:tav>
                                        <p:tav tm="100000">
                                          <p:val>
                                            <p:strVal val="#ppt_x"/>
                                          </p:val>
                                        </p:tav>
                                      </p:tavLst>
                                    </p:anim>
                                    <p:anim calcmode="lin" valueType="num">
                                      <p:cBhvr additive="base">
                                        <p:cTn id="8" dur="500" fill="hold"/>
                                        <p:tgtEl>
                                          <p:spTgt spid="6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5"/>
                                        </p:tgtEl>
                                        <p:attrNameLst>
                                          <p:attrName>style.visibility</p:attrName>
                                        </p:attrNameLst>
                                      </p:cBhvr>
                                      <p:to>
                                        <p:strVal val="visible"/>
                                      </p:to>
                                    </p:set>
                                    <p:anim calcmode="lin" valueType="num">
                                      <p:cBhvr additive="base">
                                        <p:cTn id="11" dur="500" fill="hold"/>
                                        <p:tgtEl>
                                          <p:spTgt spid="65"/>
                                        </p:tgtEl>
                                        <p:attrNameLst>
                                          <p:attrName>ppt_x</p:attrName>
                                        </p:attrNameLst>
                                      </p:cBhvr>
                                      <p:tavLst>
                                        <p:tav tm="0">
                                          <p:val>
                                            <p:strVal val="1+#ppt_w/2"/>
                                          </p:val>
                                        </p:tav>
                                        <p:tav tm="100000">
                                          <p:val>
                                            <p:strVal val="#ppt_x"/>
                                          </p:val>
                                        </p:tav>
                                      </p:tavLst>
                                    </p:anim>
                                    <p:anim calcmode="lin" valueType="num">
                                      <p:cBhvr additive="base">
                                        <p:cTn id="12" dur="500" fill="hold"/>
                                        <p:tgtEl>
                                          <p:spTgt spid="65"/>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0"/>
                                        </p:tgtEl>
                                        <p:attrNameLst>
                                          <p:attrName>style.visibility</p:attrName>
                                        </p:attrNameLst>
                                      </p:cBhvr>
                                      <p:to>
                                        <p:strVal val="visible"/>
                                      </p:to>
                                    </p:set>
                                    <p:anim calcmode="lin" valueType="num">
                                      <p:cBhvr>
                                        <p:cTn id="15" dur="500" fill="hold"/>
                                        <p:tgtEl>
                                          <p:spTgt spid="80"/>
                                        </p:tgtEl>
                                        <p:attrNameLst>
                                          <p:attrName>ppt_w</p:attrName>
                                        </p:attrNameLst>
                                      </p:cBhvr>
                                      <p:tavLst>
                                        <p:tav tm="0">
                                          <p:val>
                                            <p:fltVal val="0"/>
                                          </p:val>
                                        </p:tav>
                                        <p:tav tm="100000">
                                          <p:val>
                                            <p:strVal val="#ppt_w"/>
                                          </p:val>
                                        </p:tav>
                                      </p:tavLst>
                                    </p:anim>
                                    <p:anim calcmode="lin" valueType="num">
                                      <p:cBhvr>
                                        <p:cTn id="16" dur="500" fill="hold"/>
                                        <p:tgtEl>
                                          <p:spTgt spid="80"/>
                                        </p:tgtEl>
                                        <p:attrNameLst>
                                          <p:attrName>ppt_h</p:attrName>
                                        </p:attrNameLst>
                                      </p:cBhvr>
                                      <p:tavLst>
                                        <p:tav tm="0">
                                          <p:val>
                                            <p:fltVal val="0"/>
                                          </p:val>
                                        </p:tav>
                                        <p:tav tm="100000">
                                          <p:val>
                                            <p:strVal val="#ppt_h"/>
                                          </p:val>
                                        </p:tav>
                                      </p:tavLst>
                                    </p:anim>
                                    <p:animEffect transition="in" filter="fade">
                                      <p:cBhvr>
                                        <p:cTn id="17" dur="500"/>
                                        <p:tgtEl>
                                          <p:spTgt spid="8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81"/>
                                        </p:tgtEl>
                                        <p:attrNameLst>
                                          <p:attrName>style.visibility</p:attrName>
                                        </p:attrNameLst>
                                      </p:cBhvr>
                                      <p:to>
                                        <p:strVal val="visible"/>
                                      </p:to>
                                    </p:set>
                                    <p:anim calcmode="lin" valueType="num">
                                      <p:cBhvr>
                                        <p:cTn id="20" dur="500" fill="hold"/>
                                        <p:tgtEl>
                                          <p:spTgt spid="81"/>
                                        </p:tgtEl>
                                        <p:attrNameLst>
                                          <p:attrName>ppt_w</p:attrName>
                                        </p:attrNameLst>
                                      </p:cBhvr>
                                      <p:tavLst>
                                        <p:tav tm="0">
                                          <p:val>
                                            <p:fltVal val="0"/>
                                          </p:val>
                                        </p:tav>
                                        <p:tav tm="100000">
                                          <p:val>
                                            <p:strVal val="#ppt_w"/>
                                          </p:val>
                                        </p:tav>
                                      </p:tavLst>
                                    </p:anim>
                                    <p:anim calcmode="lin" valueType="num">
                                      <p:cBhvr>
                                        <p:cTn id="21" dur="500" fill="hold"/>
                                        <p:tgtEl>
                                          <p:spTgt spid="81"/>
                                        </p:tgtEl>
                                        <p:attrNameLst>
                                          <p:attrName>ppt_h</p:attrName>
                                        </p:attrNameLst>
                                      </p:cBhvr>
                                      <p:tavLst>
                                        <p:tav tm="0">
                                          <p:val>
                                            <p:fltVal val="0"/>
                                          </p:val>
                                        </p:tav>
                                        <p:tav tm="100000">
                                          <p:val>
                                            <p:strVal val="#ppt_h"/>
                                          </p:val>
                                        </p:tav>
                                      </p:tavLst>
                                    </p:anim>
                                    <p:animEffect transition="in" filter="fade">
                                      <p:cBhvr>
                                        <p:cTn id="22" dur="500"/>
                                        <p:tgtEl>
                                          <p:spTgt spid="81"/>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82"/>
                                        </p:tgtEl>
                                        <p:attrNameLst>
                                          <p:attrName>style.visibility</p:attrName>
                                        </p:attrNameLst>
                                      </p:cBhvr>
                                      <p:to>
                                        <p:strVal val="visible"/>
                                      </p:to>
                                    </p:set>
                                    <p:anim calcmode="lin" valueType="num">
                                      <p:cBhvr>
                                        <p:cTn id="25" dur="500" fill="hold"/>
                                        <p:tgtEl>
                                          <p:spTgt spid="82"/>
                                        </p:tgtEl>
                                        <p:attrNameLst>
                                          <p:attrName>ppt_w</p:attrName>
                                        </p:attrNameLst>
                                      </p:cBhvr>
                                      <p:tavLst>
                                        <p:tav tm="0">
                                          <p:val>
                                            <p:fltVal val="0"/>
                                          </p:val>
                                        </p:tav>
                                        <p:tav tm="100000">
                                          <p:val>
                                            <p:strVal val="#ppt_w"/>
                                          </p:val>
                                        </p:tav>
                                      </p:tavLst>
                                    </p:anim>
                                    <p:anim calcmode="lin" valueType="num">
                                      <p:cBhvr>
                                        <p:cTn id="26" dur="500" fill="hold"/>
                                        <p:tgtEl>
                                          <p:spTgt spid="82"/>
                                        </p:tgtEl>
                                        <p:attrNameLst>
                                          <p:attrName>ppt_h</p:attrName>
                                        </p:attrNameLst>
                                      </p:cBhvr>
                                      <p:tavLst>
                                        <p:tav tm="0">
                                          <p:val>
                                            <p:fltVal val="0"/>
                                          </p:val>
                                        </p:tav>
                                        <p:tav tm="100000">
                                          <p:val>
                                            <p:strVal val="#ppt_h"/>
                                          </p:val>
                                        </p:tav>
                                      </p:tavLst>
                                    </p:anim>
                                    <p:animEffect transition="in" filter="fade">
                                      <p:cBhvr>
                                        <p:cTn id="27" dur="500"/>
                                        <p:tgtEl>
                                          <p:spTgt spid="82"/>
                                        </p:tgtEl>
                                      </p:cBhvr>
                                    </p:animEffect>
                                  </p:childTnLst>
                                </p:cTn>
                              </p:par>
                              <p:par>
                                <p:cTn id="28" presetID="6" presetClass="emph" presetSubtype="0" autoRev="1" fill="hold" grpId="1" nodeType="withEffect">
                                  <p:stCondLst>
                                    <p:cond delay="400"/>
                                  </p:stCondLst>
                                  <p:childTnLst>
                                    <p:animScale>
                                      <p:cBhvr>
                                        <p:cTn id="29" dur="200" fill="hold"/>
                                        <p:tgtEl>
                                          <p:spTgt spid="81"/>
                                        </p:tgtEl>
                                      </p:cBhvr>
                                      <p:by x="105000" y="105000"/>
                                    </p:animScale>
                                  </p:childTnLst>
                                </p:cTn>
                              </p:par>
                              <p:par>
                                <p:cTn id="30" presetID="6" presetClass="emph" presetSubtype="0" autoRev="1" fill="hold" grpId="1" nodeType="withEffect">
                                  <p:stCondLst>
                                    <p:cond delay="400"/>
                                  </p:stCondLst>
                                  <p:childTnLst>
                                    <p:animScale>
                                      <p:cBhvr>
                                        <p:cTn id="31" dur="200" fill="hold"/>
                                        <p:tgtEl>
                                          <p:spTgt spid="82"/>
                                        </p:tgtEl>
                                      </p:cBhvr>
                                      <p:by x="105000" y="105000"/>
                                    </p:animScale>
                                  </p:childTnLst>
                                </p:cTn>
                              </p:par>
                              <p:par>
                                <p:cTn id="32" presetID="6" presetClass="emph" presetSubtype="0" autoRev="1" fill="hold" nodeType="withEffect">
                                  <p:stCondLst>
                                    <p:cond delay="400"/>
                                  </p:stCondLst>
                                  <p:childTnLst>
                                    <p:animScale>
                                      <p:cBhvr>
                                        <p:cTn id="33" dur="200" fill="hold"/>
                                        <p:tgtEl>
                                          <p:spTgt spid="80"/>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10"/>
                                        </p:tgtEl>
                                        <p:attrNameLst>
                                          <p:attrName>style.visibility</p:attrName>
                                        </p:attrNameLst>
                                      </p:cBhvr>
                                      <p:to>
                                        <p:strVal val="visible"/>
                                      </p:to>
                                    </p:set>
                                    <p:anim calcmode="lin" valueType="num">
                                      <p:cBhvr additive="base">
                                        <p:cTn id="36" dur="500" fill="hold"/>
                                        <p:tgtEl>
                                          <p:spTgt spid="110"/>
                                        </p:tgtEl>
                                        <p:attrNameLst>
                                          <p:attrName>ppt_x</p:attrName>
                                        </p:attrNameLst>
                                      </p:cBhvr>
                                      <p:tavLst>
                                        <p:tav tm="0">
                                          <p:val>
                                            <p:strVal val="1+#ppt_w/2"/>
                                          </p:val>
                                        </p:tav>
                                        <p:tav tm="100000">
                                          <p:val>
                                            <p:strVal val="#ppt_x"/>
                                          </p:val>
                                        </p:tav>
                                      </p:tavLst>
                                    </p:anim>
                                    <p:anim calcmode="lin" valueType="num">
                                      <p:cBhvr additive="base">
                                        <p:cTn id="37" dur="500" fill="hold"/>
                                        <p:tgtEl>
                                          <p:spTgt spid="110"/>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9"/>
                                        </p:tgtEl>
                                        <p:attrNameLst>
                                          <p:attrName>style.visibility</p:attrName>
                                        </p:attrNameLst>
                                      </p:cBhvr>
                                      <p:to>
                                        <p:strVal val="visible"/>
                                      </p:to>
                                    </p:set>
                                    <p:anim calcmode="lin" valueType="num">
                                      <p:cBhvr additive="base">
                                        <p:cTn id="40" dur="500" fill="hold"/>
                                        <p:tgtEl>
                                          <p:spTgt spid="109"/>
                                        </p:tgtEl>
                                        <p:attrNameLst>
                                          <p:attrName>ppt_x</p:attrName>
                                        </p:attrNameLst>
                                      </p:cBhvr>
                                      <p:tavLst>
                                        <p:tav tm="0">
                                          <p:val>
                                            <p:strVal val="1+#ppt_w/2"/>
                                          </p:val>
                                        </p:tav>
                                        <p:tav tm="100000">
                                          <p:val>
                                            <p:strVal val="#ppt_x"/>
                                          </p:val>
                                        </p:tav>
                                      </p:tavLst>
                                    </p:anim>
                                    <p:anim calcmode="lin" valueType="num">
                                      <p:cBhvr additive="base">
                                        <p:cTn id="41" dur="500" fill="hold"/>
                                        <p:tgtEl>
                                          <p:spTgt spid="109"/>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4"/>
                                        </p:tgtEl>
                                        <p:attrNameLst>
                                          <p:attrName>style.visibility</p:attrName>
                                        </p:attrNameLst>
                                      </p:cBhvr>
                                      <p:to>
                                        <p:strVal val="visible"/>
                                      </p:to>
                                    </p:set>
                                    <p:anim calcmode="lin" valueType="num">
                                      <p:cBhvr>
                                        <p:cTn id="44" dur="500" fill="hold"/>
                                        <p:tgtEl>
                                          <p:spTgt spid="54"/>
                                        </p:tgtEl>
                                        <p:attrNameLst>
                                          <p:attrName>ppt_w</p:attrName>
                                        </p:attrNameLst>
                                      </p:cBhvr>
                                      <p:tavLst>
                                        <p:tav tm="0">
                                          <p:val>
                                            <p:fltVal val="0"/>
                                          </p:val>
                                        </p:tav>
                                        <p:tav tm="100000">
                                          <p:val>
                                            <p:strVal val="#ppt_w"/>
                                          </p:val>
                                        </p:tav>
                                      </p:tavLst>
                                    </p:anim>
                                    <p:anim calcmode="lin" valueType="num">
                                      <p:cBhvr>
                                        <p:cTn id="45" dur="500" fill="hold"/>
                                        <p:tgtEl>
                                          <p:spTgt spid="54"/>
                                        </p:tgtEl>
                                        <p:attrNameLst>
                                          <p:attrName>ppt_h</p:attrName>
                                        </p:attrNameLst>
                                      </p:cBhvr>
                                      <p:tavLst>
                                        <p:tav tm="0">
                                          <p:val>
                                            <p:fltVal val="0"/>
                                          </p:val>
                                        </p:tav>
                                        <p:tav tm="100000">
                                          <p:val>
                                            <p:strVal val="#ppt_h"/>
                                          </p:val>
                                        </p:tav>
                                      </p:tavLst>
                                    </p:anim>
                                    <p:anim calcmode="lin" valueType="num">
                                      <p:cBhvr>
                                        <p:cTn id="46" dur="500" fill="hold"/>
                                        <p:tgtEl>
                                          <p:spTgt spid="54"/>
                                        </p:tgtEl>
                                        <p:attrNameLst>
                                          <p:attrName>style.rotation</p:attrName>
                                        </p:attrNameLst>
                                      </p:cBhvr>
                                      <p:tavLst>
                                        <p:tav tm="0">
                                          <p:val>
                                            <p:fltVal val="360"/>
                                          </p:val>
                                        </p:tav>
                                        <p:tav tm="100000">
                                          <p:val>
                                            <p:fltVal val="0"/>
                                          </p:val>
                                        </p:tav>
                                      </p:tavLst>
                                    </p:anim>
                                    <p:animEffect transition="in" filter="fade">
                                      <p:cBhvr>
                                        <p:cTn id="47" dur="500"/>
                                        <p:tgtEl>
                                          <p:spTgt spid="54"/>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4"/>
                                        </p:tgtEl>
                                        <p:attrNameLst>
                                          <p:attrName>r</p:attrName>
                                        </p:attrNameLst>
                                      </p:cBhvr>
                                    </p:animRot>
                                    <p:animRot by="-240000">
                                      <p:cBhvr>
                                        <p:cTn id="50" dur="100" fill="hold">
                                          <p:stCondLst>
                                            <p:cond delay="100"/>
                                          </p:stCondLst>
                                        </p:cTn>
                                        <p:tgtEl>
                                          <p:spTgt spid="54"/>
                                        </p:tgtEl>
                                        <p:attrNameLst>
                                          <p:attrName>r</p:attrName>
                                        </p:attrNameLst>
                                      </p:cBhvr>
                                    </p:animRot>
                                    <p:animRot by="240000">
                                      <p:cBhvr>
                                        <p:cTn id="51" dur="100" fill="hold">
                                          <p:stCondLst>
                                            <p:cond delay="200"/>
                                          </p:stCondLst>
                                        </p:cTn>
                                        <p:tgtEl>
                                          <p:spTgt spid="54"/>
                                        </p:tgtEl>
                                        <p:attrNameLst>
                                          <p:attrName>r</p:attrName>
                                        </p:attrNameLst>
                                      </p:cBhvr>
                                    </p:animRot>
                                    <p:animRot by="-240000">
                                      <p:cBhvr>
                                        <p:cTn id="52" dur="100" fill="hold">
                                          <p:stCondLst>
                                            <p:cond delay="300"/>
                                          </p:stCondLst>
                                        </p:cTn>
                                        <p:tgtEl>
                                          <p:spTgt spid="54"/>
                                        </p:tgtEl>
                                        <p:attrNameLst>
                                          <p:attrName>r</p:attrName>
                                        </p:attrNameLst>
                                      </p:cBhvr>
                                    </p:animRot>
                                    <p:animRot by="120000">
                                      <p:cBhvr>
                                        <p:cTn id="53" dur="100" fill="hold">
                                          <p:stCondLst>
                                            <p:cond delay="400"/>
                                          </p:stCondLst>
                                        </p:cTn>
                                        <p:tgtEl>
                                          <p:spTgt spid="5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81" grpId="0" animBg="1"/>
      <p:bldP spid="81" grpId="1" animBg="1"/>
      <p:bldP spid="82" grpId="0" animBg="1"/>
      <p:bldP spid="82" grpId="1" animBg="1"/>
      <p:bldP spid="109" grpId="0"/>
      <p:bldP spid="110" grpId="0"/>
    </p:bldLst>
  </p:timing>
</p:sld>
</file>

<file path=ppt/slides/slide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BG_achter">
            <a:extLst>
              <a:ext uri="{FF2B5EF4-FFF2-40B4-BE49-F238E27FC236}">
                <a16:creationId xmlns:a16="http://schemas.microsoft.com/office/drawing/2014/main" id="{600FE8FF-7F02-5019-5ADB-08A7CDDD8BAB}"/>
              </a:ext>
            </a:extLst>
          </p:cNvPr>
          <p:cNvSpPr/>
          <p:nvPr/>
        </p:nvSpPr>
        <p:spPr>
          <a:xfrm>
            <a:off x="205946" y="197708"/>
            <a:ext cx="11780108" cy="6462584"/>
          </a:xfrm>
          <a:prstGeom prst="rect">
            <a:avLst/>
          </a:prstGeom>
          <a:solidFill>
            <a:srgbClr val="FFC5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grpSp>
        <p:nvGrpSpPr>
          <p:cNvPr id="7" name="Groep 6">
            <a:extLst>
              <a:ext uri="{FF2B5EF4-FFF2-40B4-BE49-F238E27FC236}">
                <a16:creationId xmlns:a16="http://schemas.microsoft.com/office/drawing/2014/main" id="{69D16D81-440E-E857-ABAD-456E72EF3BE6}"/>
              </a:ext>
            </a:extLst>
          </p:cNvPr>
          <p:cNvGrpSpPr/>
          <p:nvPr/>
        </p:nvGrpSpPr>
        <p:grpSpPr>
          <a:xfrm>
            <a:off x="205946" y="4830184"/>
            <a:ext cx="11780109" cy="1838834"/>
            <a:chOff x="2853383" y="4796135"/>
            <a:chExt cx="9144000" cy="1872883"/>
          </a:xfrm>
          <a:solidFill>
            <a:srgbClr val="FFDC79"/>
          </a:solidFill>
        </p:grpSpPr>
        <p:sp>
          <p:nvSpPr>
            <p:cNvPr id="8" name="Vrije vorm: vorm 7">
              <a:extLst>
                <a:ext uri="{FF2B5EF4-FFF2-40B4-BE49-F238E27FC236}">
                  <a16:creationId xmlns:a16="http://schemas.microsoft.com/office/drawing/2014/main" id="{DFDEDFE6-78D1-F936-68C1-22EC199C8066}"/>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Vrije vorm: vorm 8">
              <a:extLst>
                <a:ext uri="{FF2B5EF4-FFF2-40B4-BE49-F238E27FC236}">
                  <a16:creationId xmlns:a16="http://schemas.microsoft.com/office/drawing/2014/main" id="{814AD491-6861-AF03-B641-70EE006AE610}"/>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dwarsdoorde">
            <a:extLst>
              <a:ext uri="{FF2B5EF4-FFF2-40B4-BE49-F238E27FC236}">
                <a16:creationId xmlns:a16="http://schemas.microsoft.com/office/drawing/2014/main" id="{F38F8BCC-6680-76D8-2AF6-A2F35D1FC950}"/>
              </a:ext>
            </a:extLst>
          </p:cNvPr>
          <p:cNvSpPr/>
          <p:nvPr/>
        </p:nvSpPr>
        <p:spPr>
          <a:xfrm>
            <a:off x="-638702" y="1080711"/>
            <a:ext cx="5968472" cy="6341066"/>
          </a:xfrm>
          <a:custGeom>
            <a:avLst/>
            <a:gdLst>
              <a:gd name="connsiteX0" fmla="*/ 476103 w 5968472"/>
              <a:gd name="connsiteY0" fmla="*/ 4870769 h 6341066"/>
              <a:gd name="connsiteX1" fmla="*/ 4234096 w 5968472"/>
              <a:gd name="connsiteY1" fmla="*/ 6126806 h 6341066"/>
              <a:gd name="connsiteX2" fmla="*/ 5811384 w 5968472"/>
              <a:gd name="connsiteY2" fmla="*/ 2546812 h 6341066"/>
              <a:gd name="connsiteX3" fmla="*/ 3904169 w 5968472"/>
              <a:gd name="connsiteY3" fmla="*/ 539756 h 6341066"/>
              <a:gd name="connsiteX4" fmla="*/ 2127190 w 5968472"/>
              <a:gd name="connsiteY4" fmla="*/ 2902 h 6341066"/>
              <a:gd name="connsiteX5" fmla="*/ 1027431 w 5968472"/>
              <a:gd name="connsiteY5" fmla="*/ 486216 h 6341066"/>
              <a:gd name="connsiteX6" fmla="*/ 454398 w 5968472"/>
              <a:gd name="connsiteY6" fmla="*/ 1109894 h 6341066"/>
              <a:gd name="connsiteX7" fmla="*/ 24623 w 5968472"/>
              <a:gd name="connsiteY7" fmla="*/ 3490285 h 6341066"/>
              <a:gd name="connsiteX8" fmla="*/ 476103 w 5968472"/>
              <a:gd name="connsiteY8" fmla="*/ 4872214 h 6341066"/>
              <a:gd name="connsiteX9" fmla="*/ 476103 w 5968472"/>
              <a:gd name="connsiteY9" fmla="*/ 4870769 h 6341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68472" h="6341066" fill="none" extrusionOk="0">
                <a:moveTo>
                  <a:pt x="476103" y="4870769"/>
                </a:moveTo>
                <a:cubicBezTo>
                  <a:pt x="1205459" y="6085760"/>
                  <a:pt x="2856184" y="6689339"/>
                  <a:pt x="4234096" y="6126806"/>
                </a:cubicBezTo>
                <a:cubicBezTo>
                  <a:pt x="5464231" y="5579623"/>
                  <a:pt x="6316147" y="3917886"/>
                  <a:pt x="5811384" y="2546812"/>
                </a:cubicBezTo>
                <a:cubicBezTo>
                  <a:pt x="5596019" y="1565161"/>
                  <a:pt x="4724173" y="974913"/>
                  <a:pt x="3904169" y="539756"/>
                </a:cubicBezTo>
                <a:cubicBezTo>
                  <a:pt x="3314423" y="244935"/>
                  <a:pt x="2636186" y="13183"/>
                  <a:pt x="2127190" y="2902"/>
                </a:cubicBezTo>
                <a:cubicBezTo>
                  <a:pt x="1709984" y="32807"/>
                  <a:pt x="1297855" y="181644"/>
                  <a:pt x="1027431" y="486216"/>
                </a:cubicBezTo>
                <a:cubicBezTo>
                  <a:pt x="811956" y="663224"/>
                  <a:pt x="618867" y="856530"/>
                  <a:pt x="454398" y="1109894"/>
                </a:cubicBezTo>
                <a:cubicBezTo>
                  <a:pt x="106491" y="1827674"/>
                  <a:pt x="-110836" y="2866719"/>
                  <a:pt x="24623" y="3490285"/>
                </a:cubicBezTo>
                <a:cubicBezTo>
                  <a:pt x="56849" y="3965724"/>
                  <a:pt x="143722" y="4451124"/>
                  <a:pt x="476103" y="4872214"/>
                </a:cubicBezTo>
                <a:cubicBezTo>
                  <a:pt x="476090" y="4871984"/>
                  <a:pt x="476167" y="4871146"/>
                  <a:pt x="476103" y="4870769"/>
                </a:cubicBezTo>
                <a:close/>
              </a:path>
              <a:path w="5968472" h="6341066" stroke="0" extrusionOk="0">
                <a:moveTo>
                  <a:pt x="476103" y="4870769"/>
                </a:moveTo>
                <a:cubicBezTo>
                  <a:pt x="1181628" y="6371216"/>
                  <a:pt x="2858279" y="6856753"/>
                  <a:pt x="4234096" y="6126806"/>
                </a:cubicBezTo>
                <a:cubicBezTo>
                  <a:pt x="5624124" y="5657422"/>
                  <a:pt x="6435967" y="3715434"/>
                  <a:pt x="5811384" y="2546812"/>
                </a:cubicBezTo>
                <a:cubicBezTo>
                  <a:pt x="5530626" y="1710662"/>
                  <a:pt x="4713983" y="1196525"/>
                  <a:pt x="3904169" y="539756"/>
                </a:cubicBezTo>
                <a:cubicBezTo>
                  <a:pt x="3370429" y="225928"/>
                  <a:pt x="2676430" y="-6124"/>
                  <a:pt x="2127190" y="2902"/>
                </a:cubicBezTo>
                <a:cubicBezTo>
                  <a:pt x="1699105" y="-52620"/>
                  <a:pt x="1330544" y="191012"/>
                  <a:pt x="1027431" y="486216"/>
                </a:cubicBezTo>
                <a:cubicBezTo>
                  <a:pt x="831833" y="664437"/>
                  <a:pt x="554847" y="834018"/>
                  <a:pt x="454398" y="1109894"/>
                </a:cubicBezTo>
                <a:cubicBezTo>
                  <a:pt x="70098" y="1704634"/>
                  <a:pt x="-152619" y="2783962"/>
                  <a:pt x="24623" y="3490285"/>
                </a:cubicBezTo>
                <a:cubicBezTo>
                  <a:pt x="42827" y="3976820"/>
                  <a:pt x="227064" y="4486422"/>
                  <a:pt x="476103" y="4872214"/>
                </a:cubicBezTo>
                <a:cubicBezTo>
                  <a:pt x="476135" y="4871992"/>
                  <a:pt x="476040" y="4871373"/>
                  <a:pt x="476103" y="487076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4" name="!!fotodwarsdoorde">
            <a:extLst>
              <a:ext uri="{FF2B5EF4-FFF2-40B4-BE49-F238E27FC236}">
                <a16:creationId xmlns:a16="http://schemas.microsoft.com/office/drawing/2014/main" id="{9D9B4FB9-A226-4934-4C17-6ED705A35963}"/>
              </a:ext>
            </a:extLst>
          </p:cNvPr>
          <p:cNvSpPr/>
          <p:nvPr/>
        </p:nvSpPr>
        <p:spPr>
          <a:xfrm>
            <a:off x="-531122" y="1217192"/>
            <a:ext cx="5731800" cy="6089620"/>
          </a:xfrm>
          <a:custGeom>
            <a:avLst/>
            <a:gdLst>
              <a:gd name="connsiteX0" fmla="*/ 457223 w 5731800"/>
              <a:gd name="connsiteY0" fmla="*/ 4677625 h 6089620"/>
              <a:gd name="connsiteX1" fmla="*/ 4066198 w 5731800"/>
              <a:gd name="connsiteY1" fmla="*/ 5883856 h 6089620"/>
              <a:gd name="connsiteX2" fmla="*/ 5580941 w 5731800"/>
              <a:gd name="connsiteY2" fmla="*/ 2445821 h 6089620"/>
              <a:gd name="connsiteX3" fmla="*/ 3749354 w 5731800"/>
              <a:gd name="connsiteY3" fmla="*/ 518353 h 6089620"/>
              <a:gd name="connsiteX4" fmla="*/ 2042839 w 5731800"/>
              <a:gd name="connsiteY4" fmla="*/ 2787 h 6089620"/>
              <a:gd name="connsiteX5" fmla="*/ 986689 w 5731800"/>
              <a:gd name="connsiteY5" fmla="*/ 466936 h 6089620"/>
              <a:gd name="connsiteX6" fmla="*/ 436380 w 5731800"/>
              <a:gd name="connsiteY6" fmla="*/ 1065882 h 6089620"/>
              <a:gd name="connsiteX7" fmla="*/ 23647 w 5731800"/>
              <a:gd name="connsiteY7" fmla="*/ 3351882 h 6089620"/>
              <a:gd name="connsiteX8" fmla="*/ 457223 w 5731800"/>
              <a:gd name="connsiteY8" fmla="*/ 4679014 h 6089620"/>
              <a:gd name="connsiteX9" fmla="*/ 457223 w 5731800"/>
              <a:gd name="connsiteY9" fmla="*/ 4677625 h 608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31800" h="6089620" fill="none" extrusionOk="0">
                <a:moveTo>
                  <a:pt x="457223" y="4677625"/>
                </a:moveTo>
                <a:cubicBezTo>
                  <a:pt x="1055440" y="5717683"/>
                  <a:pt x="2515556" y="6428899"/>
                  <a:pt x="4066198" y="5883856"/>
                </a:cubicBezTo>
                <a:cubicBezTo>
                  <a:pt x="5199893" y="5365502"/>
                  <a:pt x="6075975" y="3956451"/>
                  <a:pt x="5580941" y="2445821"/>
                </a:cubicBezTo>
                <a:cubicBezTo>
                  <a:pt x="5364759" y="1511298"/>
                  <a:pt x="4534243" y="954149"/>
                  <a:pt x="3749354" y="518353"/>
                </a:cubicBezTo>
                <a:cubicBezTo>
                  <a:pt x="3213438" y="223392"/>
                  <a:pt x="2614675" y="-18102"/>
                  <a:pt x="2042839" y="2787"/>
                </a:cubicBezTo>
                <a:cubicBezTo>
                  <a:pt x="1637115" y="43910"/>
                  <a:pt x="1253252" y="178787"/>
                  <a:pt x="986689" y="466936"/>
                </a:cubicBezTo>
                <a:cubicBezTo>
                  <a:pt x="762755" y="621674"/>
                  <a:pt x="609900" y="813526"/>
                  <a:pt x="436380" y="1065882"/>
                </a:cubicBezTo>
                <a:cubicBezTo>
                  <a:pt x="83472" y="1738874"/>
                  <a:pt x="-103844" y="2746343"/>
                  <a:pt x="23647" y="3351882"/>
                </a:cubicBezTo>
                <a:cubicBezTo>
                  <a:pt x="43254" y="3802323"/>
                  <a:pt x="180858" y="4275403"/>
                  <a:pt x="457223" y="4679014"/>
                </a:cubicBezTo>
                <a:cubicBezTo>
                  <a:pt x="457298" y="4678326"/>
                  <a:pt x="457291" y="4678259"/>
                  <a:pt x="457223" y="4677625"/>
                </a:cubicBezTo>
                <a:close/>
              </a:path>
              <a:path w="5731800" h="6089620" stroke="0" extrusionOk="0">
                <a:moveTo>
                  <a:pt x="457223" y="4677625"/>
                </a:moveTo>
                <a:cubicBezTo>
                  <a:pt x="1142968" y="6061256"/>
                  <a:pt x="2747440" y="6576232"/>
                  <a:pt x="4066198" y="5883856"/>
                </a:cubicBezTo>
                <a:cubicBezTo>
                  <a:pt x="5488920" y="5558382"/>
                  <a:pt x="6173687" y="3578623"/>
                  <a:pt x="5580941" y="2445821"/>
                </a:cubicBezTo>
                <a:cubicBezTo>
                  <a:pt x="5304075" y="1636186"/>
                  <a:pt x="4527265" y="1141158"/>
                  <a:pt x="3749354" y="518353"/>
                </a:cubicBezTo>
                <a:cubicBezTo>
                  <a:pt x="3241810" y="216354"/>
                  <a:pt x="2533463" y="5675"/>
                  <a:pt x="2042839" y="2787"/>
                </a:cubicBezTo>
                <a:cubicBezTo>
                  <a:pt x="1640886" y="-823"/>
                  <a:pt x="1316393" y="140213"/>
                  <a:pt x="986689" y="466936"/>
                </a:cubicBezTo>
                <a:cubicBezTo>
                  <a:pt x="804650" y="606934"/>
                  <a:pt x="562353" y="826391"/>
                  <a:pt x="436380" y="1065882"/>
                </a:cubicBezTo>
                <a:cubicBezTo>
                  <a:pt x="69850" y="1622268"/>
                  <a:pt x="-116677" y="2655636"/>
                  <a:pt x="23647" y="3351882"/>
                </a:cubicBezTo>
                <a:cubicBezTo>
                  <a:pt x="51698" y="3819023"/>
                  <a:pt x="216643" y="4297085"/>
                  <a:pt x="457223" y="4679014"/>
                </a:cubicBezTo>
                <a:cubicBezTo>
                  <a:pt x="457183" y="4678545"/>
                  <a:pt x="457160" y="4677933"/>
                  <a:pt x="457223" y="4677625"/>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dwarsdoorde">
            <a:extLst>
              <a:ext uri="{FF2B5EF4-FFF2-40B4-BE49-F238E27FC236}">
                <a16:creationId xmlns:a16="http://schemas.microsoft.com/office/drawing/2014/main" id="{7088E224-0F6A-01B7-7114-2A010C77A8C6}"/>
              </a:ext>
            </a:extLst>
          </p:cNvPr>
          <p:cNvSpPr/>
          <p:nvPr/>
        </p:nvSpPr>
        <p:spPr>
          <a:xfrm>
            <a:off x="5792261" y="655806"/>
            <a:ext cx="4327735" cy="1360696"/>
          </a:xfrm>
          <a:prstGeom prst="roundRect">
            <a:avLst/>
          </a:prstGeom>
          <a:solidFill>
            <a:srgbClr val="C894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Dwars door de Maasvallei</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C8ABBB65-8FA5-F25C-7F31-ED64D53D55B4}"/>
              </a:ext>
            </a:extLst>
          </p:cNvPr>
          <p:cNvSpPr/>
          <p:nvPr/>
        </p:nvSpPr>
        <p:spPr>
          <a:xfrm>
            <a:off x="3764916" y="2578279"/>
            <a:ext cx="3086684" cy="3279380"/>
          </a:xfrm>
          <a:custGeom>
            <a:avLst/>
            <a:gdLst>
              <a:gd name="connsiteX0" fmla="*/ 246223 w 3086684"/>
              <a:gd name="connsiteY0" fmla="*/ 2518993 h 3279380"/>
              <a:gd name="connsiteX1" fmla="*/ 2189725 w 3086684"/>
              <a:gd name="connsiteY1" fmla="*/ 3168572 h 3279380"/>
              <a:gd name="connsiteX2" fmla="*/ 3005443 w 3086684"/>
              <a:gd name="connsiteY2" fmla="*/ 1317123 h 3279380"/>
              <a:gd name="connsiteX3" fmla="*/ 2019099 w 3086684"/>
              <a:gd name="connsiteY3" fmla="*/ 279143 h 3279380"/>
              <a:gd name="connsiteX4" fmla="*/ 1100107 w 3086684"/>
              <a:gd name="connsiteY4" fmla="*/ 1501 h 3279380"/>
              <a:gd name="connsiteX5" fmla="*/ 531351 w 3086684"/>
              <a:gd name="connsiteY5" fmla="*/ 251454 h 3279380"/>
              <a:gd name="connsiteX6" fmla="*/ 234999 w 3086684"/>
              <a:gd name="connsiteY6" fmla="*/ 573998 h 3279380"/>
              <a:gd name="connsiteX7" fmla="*/ 12734 w 3086684"/>
              <a:gd name="connsiteY7" fmla="*/ 1805054 h 3279380"/>
              <a:gd name="connsiteX8" fmla="*/ 246223 w 3086684"/>
              <a:gd name="connsiteY8" fmla="*/ 2519741 h 3279380"/>
              <a:gd name="connsiteX9" fmla="*/ 246223 w 3086684"/>
              <a:gd name="connsiteY9" fmla="*/ 2518993 h 327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86684" h="3279380" fill="none" extrusionOk="0">
                <a:moveTo>
                  <a:pt x="246223" y="2518993"/>
                </a:moveTo>
                <a:cubicBezTo>
                  <a:pt x="603035" y="3122065"/>
                  <a:pt x="1421074" y="3460682"/>
                  <a:pt x="2189725" y="3168572"/>
                </a:cubicBezTo>
                <a:cubicBezTo>
                  <a:pt x="2812725" y="2887561"/>
                  <a:pt x="3271638" y="2123268"/>
                  <a:pt x="3005443" y="1317123"/>
                </a:cubicBezTo>
                <a:cubicBezTo>
                  <a:pt x="2896157" y="807613"/>
                  <a:pt x="2451938" y="443880"/>
                  <a:pt x="2019099" y="279143"/>
                </a:cubicBezTo>
                <a:cubicBezTo>
                  <a:pt x="1703905" y="130635"/>
                  <a:pt x="1413217" y="-11662"/>
                  <a:pt x="1100107" y="1501"/>
                </a:cubicBezTo>
                <a:cubicBezTo>
                  <a:pt x="873245" y="44163"/>
                  <a:pt x="649055" y="79910"/>
                  <a:pt x="531351" y="251454"/>
                </a:cubicBezTo>
                <a:cubicBezTo>
                  <a:pt x="419830" y="342919"/>
                  <a:pt x="321791" y="441960"/>
                  <a:pt x="234999" y="573998"/>
                </a:cubicBezTo>
                <a:cubicBezTo>
                  <a:pt x="45041" y="936496"/>
                  <a:pt x="-50393" y="1464687"/>
                  <a:pt x="12734" y="1805054"/>
                </a:cubicBezTo>
                <a:cubicBezTo>
                  <a:pt x="17286" y="2044369"/>
                  <a:pt x="72296" y="2301929"/>
                  <a:pt x="246223" y="2519741"/>
                </a:cubicBezTo>
                <a:cubicBezTo>
                  <a:pt x="246215" y="2519590"/>
                  <a:pt x="246274" y="2519151"/>
                  <a:pt x="246223" y="2518993"/>
                </a:cubicBezTo>
                <a:close/>
              </a:path>
              <a:path w="3086684" h="3279380" stroke="0" extrusionOk="0">
                <a:moveTo>
                  <a:pt x="246223" y="2518993"/>
                </a:moveTo>
                <a:cubicBezTo>
                  <a:pt x="617681" y="3248924"/>
                  <a:pt x="1491964" y="3498627"/>
                  <a:pt x="2189725" y="3168572"/>
                </a:cubicBezTo>
                <a:cubicBezTo>
                  <a:pt x="2946612" y="2980063"/>
                  <a:pt x="3296939" y="1968382"/>
                  <a:pt x="3005443" y="1317123"/>
                </a:cubicBezTo>
                <a:cubicBezTo>
                  <a:pt x="2866162" y="890123"/>
                  <a:pt x="2438063" y="612861"/>
                  <a:pt x="2019099" y="279143"/>
                </a:cubicBezTo>
                <a:cubicBezTo>
                  <a:pt x="1766196" y="114013"/>
                  <a:pt x="1388509" y="-4533"/>
                  <a:pt x="1100107" y="1501"/>
                </a:cubicBezTo>
                <a:cubicBezTo>
                  <a:pt x="879925" y="-20651"/>
                  <a:pt x="711434" y="72672"/>
                  <a:pt x="531351" y="251454"/>
                </a:cubicBezTo>
                <a:cubicBezTo>
                  <a:pt x="432411" y="331723"/>
                  <a:pt x="299895" y="442490"/>
                  <a:pt x="234999" y="573998"/>
                </a:cubicBezTo>
                <a:cubicBezTo>
                  <a:pt x="33536" y="897426"/>
                  <a:pt x="-79795" y="1440288"/>
                  <a:pt x="12734" y="1805054"/>
                </a:cubicBezTo>
                <a:cubicBezTo>
                  <a:pt x="-5428" y="2056939"/>
                  <a:pt x="118407" y="2328111"/>
                  <a:pt x="246223" y="2519741"/>
                </a:cubicBezTo>
                <a:cubicBezTo>
                  <a:pt x="246174" y="2519468"/>
                  <a:pt x="246263" y="2519284"/>
                  <a:pt x="246223" y="251899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8D70D75B-0C9B-A28E-1EE5-51A1879C34FE}"/>
              </a:ext>
            </a:extLst>
          </p:cNvPr>
          <p:cNvSpPr/>
          <p:nvPr/>
        </p:nvSpPr>
        <p:spPr>
          <a:xfrm>
            <a:off x="1676103" y="-414419"/>
            <a:ext cx="3271510" cy="3403512"/>
          </a:xfrm>
          <a:custGeom>
            <a:avLst/>
            <a:gdLst>
              <a:gd name="connsiteX0" fmla="*/ 1612491 w 3271510"/>
              <a:gd name="connsiteY0" fmla="*/ 6167 h 3403512"/>
              <a:gd name="connsiteX1" fmla="*/ 168174 w 3271510"/>
              <a:gd name="connsiteY1" fmla="*/ 1117089 h 3403512"/>
              <a:gd name="connsiteX2" fmla="*/ 24380 w 3271510"/>
              <a:gd name="connsiteY2" fmla="*/ 2150314 h 3403512"/>
              <a:gd name="connsiteX3" fmla="*/ 1256485 w 3271510"/>
              <a:gd name="connsiteY3" fmla="*/ 3375459 h 3403512"/>
              <a:gd name="connsiteX4" fmla="*/ 2894458 w 3271510"/>
              <a:gd name="connsiteY4" fmla="*/ 2747522 h 3403512"/>
              <a:gd name="connsiteX5" fmla="*/ 3230172 w 3271510"/>
              <a:gd name="connsiteY5" fmla="*/ 2014638 h 3403512"/>
              <a:gd name="connsiteX6" fmla="*/ 3224953 w 3271510"/>
              <a:gd name="connsiteY6" fmla="*/ 1200002 h 3403512"/>
              <a:gd name="connsiteX7" fmla="*/ 2947223 w 3271510"/>
              <a:gd name="connsiteY7" fmla="*/ 667154 h 3403512"/>
              <a:gd name="connsiteX8" fmla="*/ 2416692 w 3271510"/>
              <a:gd name="connsiteY8" fmla="*/ 172574 h 3403512"/>
              <a:gd name="connsiteX9" fmla="*/ 1705261 w 3271510"/>
              <a:gd name="connsiteY9" fmla="*/ 369 h 3403512"/>
              <a:gd name="connsiteX10" fmla="*/ 1612491 w 3271510"/>
              <a:gd name="connsiteY10" fmla="*/ 6167 h 340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1510" h="3403512" fill="none" extrusionOk="0">
                <a:moveTo>
                  <a:pt x="1612491" y="6167"/>
                </a:moveTo>
                <a:cubicBezTo>
                  <a:pt x="962188" y="47589"/>
                  <a:pt x="469087" y="450375"/>
                  <a:pt x="168174" y="1117089"/>
                </a:cubicBezTo>
                <a:cubicBezTo>
                  <a:pt x="37666" y="1416795"/>
                  <a:pt x="-20332" y="1738417"/>
                  <a:pt x="24380" y="2150314"/>
                </a:cubicBezTo>
                <a:cubicBezTo>
                  <a:pt x="128113" y="2731163"/>
                  <a:pt x="738355" y="3336808"/>
                  <a:pt x="1256485" y="3375459"/>
                </a:cubicBezTo>
                <a:cubicBezTo>
                  <a:pt x="1768488" y="3454800"/>
                  <a:pt x="2490454" y="3255597"/>
                  <a:pt x="2894458" y="2747522"/>
                </a:cubicBezTo>
                <a:cubicBezTo>
                  <a:pt x="3061921" y="2552728"/>
                  <a:pt x="3153546" y="2281749"/>
                  <a:pt x="3230172" y="2014638"/>
                </a:cubicBezTo>
                <a:cubicBezTo>
                  <a:pt x="3262769" y="1713484"/>
                  <a:pt x="3295784" y="1498647"/>
                  <a:pt x="3224953" y="1200002"/>
                </a:cubicBezTo>
                <a:cubicBezTo>
                  <a:pt x="3147908" y="1003816"/>
                  <a:pt x="3024473" y="847624"/>
                  <a:pt x="2947223" y="667154"/>
                </a:cubicBezTo>
                <a:cubicBezTo>
                  <a:pt x="2851330" y="437857"/>
                  <a:pt x="2628675" y="262006"/>
                  <a:pt x="2416692" y="172574"/>
                </a:cubicBezTo>
                <a:cubicBezTo>
                  <a:pt x="2188470" y="54285"/>
                  <a:pt x="1951240" y="-744"/>
                  <a:pt x="1705261" y="369"/>
                </a:cubicBezTo>
                <a:cubicBezTo>
                  <a:pt x="1670655" y="5067"/>
                  <a:pt x="1647967" y="4386"/>
                  <a:pt x="1612491" y="6167"/>
                </a:cubicBezTo>
                <a:close/>
              </a:path>
              <a:path w="3271510" h="3403512" stroke="0" extrusionOk="0">
                <a:moveTo>
                  <a:pt x="1612491" y="6167"/>
                </a:moveTo>
                <a:cubicBezTo>
                  <a:pt x="944333" y="61825"/>
                  <a:pt x="366276" y="491664"/>
                  <a:pt x="168174" y="1117089"/>
                </a:cubicBezTo>
                <a:cubicBezTo>
                  <a:pt x="230" y="1457354"/>
                  <a:pt x="9560" y="1842445"/>
                  <a:pt x="24380" y="2150314"/>
                </a:cubicBezTo>
                <a:cubicBezTo>
                  <a:pt x="222286" y="2692035"/>
                  <a:pt x="767745" y="3225827"/>
                  <a:pt x="1256485" y="3375459"/>
                </a:cubicBezTo>
                <a:cubicBezTo>
                  <a:pt x="1933517" y="3426769"/>
                  <a:pt x="2493987" y="3202806"/>
                  <a:pt x="2894458" y="2747522"/>
                </a:cubicBezTo>
                <a:cubicBezTo>
                  <a:pt x="3091729" y="2527099"/>
                  <a:pt x="3199889" y="2299118"/>
                  <a:pt x="3230172" y="2014638"/>
                </a:cubicBezTo>
                <a:cubicBezTo>
                  <a:pt x="3242681" y="1741210"/>
                  <a:pt x="3292205" y="1459264"/>
                  <a:pt x="3224953" y="1200002"/>
                </a:cubicBezTo>
                <a:cubicBezTo>
                  <a:pt x="3176352" y="998430"/>
                  <a:pt x="3047775" y="842232"/>
                  <a:pt x="2947223" y="667154"/>
                </a:cubicBezTo>
                <a:cubicBezTo>
                  <a:pt x="2823852" y="452985"/>
                  <a:pt x="2659315" y="302781"/>
                  <a:pt x="2416692" y="172574"/>
                </a:cubicBezTo>
                <a:cubicBezTo>
                  <a:pt x="2230275" y="33522"/>
                  <a:pt x="1934300" y="23258"/>
                  <a:pt x="1705261" y="369"/>
                </a:cubicBezTo>
                <a:cubicBezTo>
                  <a:pt x="1672978" y="989"/>
                  <a:pt x="1642462" y="1329"/>
                  <a:pt x="1612491" y="616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89C1C551-EFF7-D0C5-C805-F760DF9515C7}"/>
              </a:ext>
            </a:extLst>
          </p:cNvPr>
          <p:cNvSpPr/>
          <p:nvPr/>
        </p:nvSpPr>
        <p:spPr>
          <a:xfrm>
            <a:off x="3876169" y="2696477"/>
            <a:ext cx="2864178" cy="3042984"/>
          </a:xfrm>
          <a:custGeom>
            <a:avLst/>
            <a:gdLst>
              <a:gd name="connsiteX0" fmla="*/ 228474 w 2864178"/>
              <a:gd name="connsiteY0" fmla="*/ 2337410 h 3042984"/>
              <a:gd name="connsiteX1" fmla="*/ 2031877 w 2864178"/>
              <a:gd name="connsiteY1" fmla="*/ 2940164 h 3042984"/>
              <a:gd name="connsiteX2" fmla="*/ 2788794 w 2864178"/>
              <a:gd name="connsiteY2" fmla="*/ 1222177 h 3042984"/>
              <a:gd name="connsiteX3" fmla="*/ 1873550 w 2864178"/>
              <a:gd name="connsiteY3" fmla="*/ 259021 h 3042984"/>
              <a:gd name="connsiteX4" fmla="*/ 1020805 w 2864178"/>
              <a:gd name="connsiteY4" fmla="*/ 1392 h 3042984"/>
              <a:gd name="connsiteX5" fmla="*/ 493048 w 2864178"/>
              <a:gd name="connsiteY5" fmla="*/ 233328 h 3042984"/>
              <a:gd name="connsiteX6" fmla="*/ 218058 w 2864178"/>
              <a:gd name="connsiteY6" fmla="*/ 532621 h 3042984"/>
              <a:gd name="connsiteX7" fmla="*/ 11816 w 2864178"/>
              <a:gd name="connsiteY7" fmla="*/ 1674936 h 3042984"/>
              <a:gd name="connsiteX8" fmla="*/ 228474 w 2864178"/>
              <a:gd name="connsiteY8" fmla="*/ 2338104 h 3042984"/>
              <a:gd name="connsiteX9" fmla="*/ 228474 w 2864178"/>
              <a:gd name="connsiteY9" fmla="*/ 2337410 h 304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64178" h="3042984" fill="none" extrusionOk="0">
                <a:moveTo>
                  <a:pt x="228474" y="2337410"/>
                </a:moveTo>
                <a:cubicBezTo>
                  <a:pt x="573871" y="2914751"/>
                  <a:pt x="1307622" y="3211449"/>
                  <a:pt x="2031877" y="2940164"/>
                </a:cubicBezTo>
                <a:cubicBezTo>
                  <a:pt x="2596605" y="2681408"/>
                  <a:pt x="3031961" y="1897843"/>
                  <a:pt x="2788794" y="1222177"/>
                </a:cubicBezTo>
                <a:cubicBezTo>
                  <a:pt x="2644932" y="786599"/>
                  <a:pt x="2271783" y="435324"/>
                  <a:pt x="1873550" y="259021"/>
                </a:cubicBezTo>
                <a:cubicBezTo>
                  <a:pt x="1557312" y="130453"/>
                  <a:pt x="1282387" y="-92"/>
                  <a:pt x="1020805" y="1392"/>
                </a:cubicBezTo>
                <a:cubicBezTo>
                  <a:pt x="808276" y="45931"/>
                  <a:pt x="606043" y="76541"/>
                  <a:pt x="493048" y="233328"/>
                </a:cubicBezTo>
                <a:cubicBezTo>
                  <a:pt x="390610" y="319136"/>
                  <a:pt x="305311" y="406202"/>
                  <a:pt x="218058" y="532621"/>
                </a:cubicBezTo>
                <a:cubicBezTo>
                  <a:pt x="44715" y="871526"/>
                  <a:pt x="-45149" y="1354942"/>
                  <a:pt x="11816" y="1674936"/>
                </a:cubicBezTo>
                <a:cubicBezTo>
                  <a:pt x="6155" y="1891642"/>
                  <a:pt x="62395" y="2135908"/>
                  <a:pt x="228474" y="2338104"/>
                </a:cubicBezTo>
                <a:cubicBezTo>
                  <a:pt x="228507" y="2337763"/>
                  <a:pt x="228458" y="2337648"/>
                  <a:pt x="228474" y="2337410"/>
                </a:cubicBezTo>
                <a:close/>
              </a:path>
              <a:path w="2864178" h="3042984" stroke="0" extrusionOk="0">
                <a:moveTo>
                  <a:pt x="228474" y="2337410"/>
                </a:moveTo>
                <a:cubicBezTo>
                  <a:pt x="578896" y="2974574"/>
                  <a:pt x="1376155" y="3274901"/>
                  <a:pt x="2031877" y="2940164"/>
                </a:cubicBezTo>
                <a:cubicBezTo>
                  <a:pt x="2739347" y="2772582"/>
                  <a:pt x="3038547" y="1857328"/>
                  <a:pt x="2788794" y="1222177"/>
                </a:cubicBezTo>
                <a:cubicBezTo>
                  <a:pt x="2640511" y="808490"/>
                  <a:pt x="2263962" y="506127"/>
                  <a:pt x="1873550" y="259021"/>
                </a:cubicBezTo>
                <a:cubicBezTo>
                  <a:pt x="1669138" y="102093"/>
                  <a:pt x="1304390" y="-9216"/>
                  <a:pt x="1020805" y="1392"/>
                </a:cubicBezTo>
                <a:cubicBezTo>
                  <a:pt x="818087" y="-10523"/>
                  <a:pt x="659047" y="68670"/>
                  <a:pt x="493048" y="233328"/>
                </a:cubicBezTo>
                <a:cubicBezTo>
                  <a:pt x="400689" y="310774"/>
                  <a:pt x="279358" y="411525"/>
                  <a:pt x="218058" y="532621"/>
                </a:cubicBezTo>
                <a:cubicBezTo>
                  <a:pt x="29230" y="843750"/>
                  <a:pt x="-70155" y="1334131"/>
                  <a:pt x="11816" y="1674936"/>
                </a:cubicBezTo>
                <a:cubicBezTo>
                  <a:pt x="16586" y="1908455"/>
                  <a:pt x="109007" y="2153311"/>
                  <a:pt x="228474" y="2338104"/>
                </a:cubicBezTo>
                <a:cubicBezTo>
                  <a:pt x="228456" y="2337903"/>
                  <a:pt x="228483" y="2337540"/>
                  <a:pt x="228474" y="2337410"/>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52EF18A7-80B8-714A-EC5F-8F9058C48CA2}"/>
              </a:ext>
            </a:extLst>
          </p:cNvPr>
          <p:cNvSpPr/>
          <p:nvPr/>
        </p:nvSpPr>
        <p:spPr>
          <a:xfrm>
            <a:off x="1794017" y="-291746"/>
            <a:ext cx="3035682" cy="3158166"/>
          </a:xfrm>
          <a:custGeom>
            <a:avLst/>
            <a:gdLst>
              <a:gd name="connsiteX0" fmla="*/ 1496254 w 3035682"/>
              <a:gd name="connsiteY0" fmla="*/ 5722 h 3158166"/>
              <a:gd name="connsiteX1" fmla="*/ 156051 w 3035682"/>
              <a:gd name="connsiteY1" fmla="*/ 1036562 h 3158166"/>
              <a:gd name="connsiteX2" fmla="*/ 22623 w 3035682"/>
              <a:gd name="connsiteY2" fmla="*/ 1995306 h 3158166"/>
              <a:gd name="connsiteX3" fmla="*/ 1165911 w 3035682"/>
              <a:gd name="connsiteY3" fmla="*/ 3132135 h 3158166"/>
              <a:gd name="connsiteX4" fmla="*/ 2685810 w 3035682"/>
              <a:gd name="connsiteY4" fmla="*/ 2549464 h 3158166"/>
              <a:gd name="connsiteX5" fmla="*/ 2997323 w 3035682"/>
              <a:gd name="connsiteY5" fmla="*/ 1869411 h 3158166"/>
              <a:gd name="connsiteX6" fmla="*/ 2992481 w 3035682"/>
              <a:gd name="connsiteY6" fmla="*/ 1113499 h 3158166"/>
              <a:gd name="connsiteX7" fmla="*/ 2734771 w 3035682"/>
              <a:gd name="connsiteY7" fmla="*/ 619062 h 3158166"/>
              <a:gd name="connsiteX8" fmla="*/ 2242484 w 3035682"/>
              <a:gd name="connsiteY8" fmla="*/ 160134 h 3158166"/>
              <a:gd name="connsiteX9" fmla="*/ 1582337 w 3035682"/>
              <a:gd name="connsiteY9" fmla="*/ 342 h 3158166"/>
              <a:gd name="connsiteX10" fmla="*/ 1496254 w 3035682"/>
              <a:gd name="connsiteY10" fmla="*/ 5722 h 315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5682" h="3158166" fill="none" extrusionOk="0">
                <a:moveTo>
                  <a:pt x="1496254" y="5722"/>
                </a:moveTo>
                <a:cubicBezTo>
                  <a:pt x="871872" y="18810"/>
                  <a:pt x="438058" y="412303"/>
                  <a:pt x="156051" y="1036562"/>
                </a:cubicBezTo>
                <a:cubicBezTo>
                  <a:pt x="34542" y="1315393"/>
                  <a:pt x="-32863" y="1662001"/>
                  <a:pt x="22623" y="1995306"/>
                </a:cubicBezTo>
                <a:cubicBezTo>
                  <a:pt x="118209" y="2531946"/>
                  <a:pt x="686272" y="3097320"/>
                  <a:pt x="1165911" y="3132135"/>
                </a:cubicBezTo>
                <a:cubicBezTo>
                  <a:pt x="1708451" y="3233830"/>
                  <a:pt x="2317802" y="3014591"/>
                  <a:pt x="2685810" y="2549464"/>
                </a:cubicBezTo>
                <a:cubicBezTo>
                  <a:pt x="2840967" y="2359255"/>
                  <a:pt x="2924295" y="2117463"/>
                  <a:pt x="2997323" y="1869411"/>
                </a:cubicBezTo>
                <a:cubicBezTo>
                  <a:pt x="3026264" y="1588094"/>
                  <a:pt x="3063306" y="1406987"/>
                  <a:pt x="2992481" y="1113499"/>
                </a:cubicBezTo>
                <a:cubicBezTo>
                  <a:pt x="2940709" y="929787"/>
                  <a:pt x="2808055" y="786000"/>
                  <a:pt x="2734771" y="619062"/>
                </a:cubicBezTo>
                <a:cubicBezTo>
                  <a:pt x="2625132" y="419137"/>
                  <a:pt x="2437762" y="233382"/>
                  <a:pt x="2242484" y="160134"/>
                </a:cubicBezTo>
                <a:cubicBezTo>
                  <a:pt x="1998187" y="41612"/>
                  <a:pt x="1807862" y="28158"/>
                  <a:pt x="1582337" y="342"/>
                </a:cubicBezTo>
                <a:cubicBezTo>
                  <a:pt x="1549937" y="5061"/>
                  <a:pt x="1527867" y="3762"/>
                  <a:pt x="1496254" y="5722"/>
                </a:cubicBezTo>
                <a:close/>
              </a:path>
              <a:path w="3035682" h="3158166" stroke="0" extrusionOk="0">
                <a:moveTo>
                  <a:pt x="1496254" y="5722"/>
                </a:moveTo>
                <a:cubicBezTo>
                  <a:pt x="809934" y="46187"/>
                  <a:pt x="343780" y="459055"/>
                  <a:pt x="156051" y="1036562"/>
                </a:cubicBezTo>
                <a:cubicBezTo>
                  <a:pt x="-18896" y="1366124"/>
                  <a:pt x="-31610" y="1676631"/>
                  <a:pt x="22623" y="1995306"/>
                </a:cubicBezTo>
                <a:cubicBezTo>
                  <a:pt x="173034" y="2522225"/>
                  <a:pt x="639585" y="3013433"/>
                  <a:pt x="1165911" y="3132135"/>
                </a:cubicBezTo>
                <a:cubicBezTo>
                  <a:pt x="1748356" y="3221462"/>
                  <a:pt x="2301202" y="2954409"/>
                  <a:pt x="2685810" y="2549464"/>
                </a:cubicBezTo>
                <a:cubicBezTo>
                  <a:pt x="2862841" y="2346216"/>
                  <a:pt x="2974802" y="2137671"/>
                  <a:pt x="2997323" y="1869411"/>
                </a:cubicBezTo>
                <a:cubicBezTo>
                  <a:pt x="2999568" y="1614380"/>
                  <a:pt x="3074692" y="1330907"/>
                  <a:pt x="2992481" y="1113499"/>
                </a:cubicBezTo>
                <a:cubicBezTo>
                  <a:pt x="2942748" y="922755"/>
                  <a:pt x="2820111" y="792558"/>
                  <a:pt x="2734771" y="619062"/>
                </a:cubicBezTo>
                <a:cubicBezTo>
                  <a:pt x="2635728" y="394589"/>
                  <a:pt x="2463933" y="278848"/>
                  <a:pt x="2242484" y="160134"/>
                </a:cubicBezTo>
                <a:cubicBezTo>
                  <a:pt x="2056470" y="41053"/>
                  <a:pt x="1805597" y="3872"/>
                  <a:pt x="1582337" y="342"/>
                </a:cubicBezTo>
                <a:cubicBezTo>
                  <a:pt x="1551078" y="971"/>
                  <a:pt x="1523584" y="6"/>
                  <a:pt x="1496254" y="5722"/>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4" name="!!uitlegtekst">
            <a:extLst>
              <a:ext uri="{FF2B5EF4-FFF2-40B4-BE49-F238E27FC236}">
                <a16:creationId xmlns:a16="http://schemas.microsoft.com/office/drawing/2014/main" id="{891F00EE-A830-801B-8C7E-7DFC676E4410}"/>
              </a:ext>
            </a:extLst>
          </p:cNvPr>
          <p:cNvSpPr/>
          <p:nvPr/>
        </p:nvSpPr>
        <p:spPr>
          <a:xfrm>
            <a:off x="7039633" y="2252568"/>
            <a:ext cx="4320085" cy="267765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AC7F00"/>
                </a:solidFill>
                <a:effectLst/>
                <a:uLnTx/>
                <a:uFillTx/>
                <a:latin typeface="Montserrat"/>
                <a:ea typeface="+mn-ea"/>
                <a:cs typeface="+mn-cs"/>
              </a:rPr>
              <a:t>Een echte uitdaging voor deze zomer. Een grensoverschrijdende wandeltocht van 137 km die 11 gemeenten in het </a:t>
            </a:r>
            <a:r>
              <a:rPr kumimoji="0" lang="nl-BE" sz="1400" b="0" i="0" u="none" strike="noStrike" kern="1200" cap="none" spc="0" normalizeH="0" baseline="0" noProof="0" dirty="0" err="1">
                <a:ln>
                  <a:noFill/>
                </a:ln>
                <a:solidFill>
                  <a:srgbClr val="AC7F00"/>
                </a:solidFill>
                <a:effectLst/>
                <a:uLnTx/>
                <a:uFillTx/>
                <a:latin typeface="Montserrat"/>
                <a:ea typeface="+mn-ea"/>
                <a:cs typeface="+mn-cs"/>
              </a:rPr>
              <a:t>RivierPark</a:t>
            </a:r>
            <a:r>
              <a:rPr kumimoji="0" lang="nl-BE" sz="1400" b="0" i="0" u="none" strike="noStrike" kern="1200" cap="none" spc="0" normalizeH="0" baseline="0" noProof="0" dirty="0">
                <a:ln>
                  <a:noFill/>
                </a:ln>
                <a:solidFill>
                  <a:srgbClr val="AC7F00"/>
                </a:solidFill>
                <a:effectLst/>
                <a:uLnTx/>
                <a:uFillTx/>
                <a:latin typeface="Montserrat"/>
                <a:ea typeface="+mn-ea"/>
                <a:cs typeface="+mn-cs"/>
              </a:rPr>
              <a:t> Maasvallei verbindt.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AC7F00"/>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AC7F00"/>
                </a:solidFill>
                <a:effectLst/>
                <a:uLnTx/>
                <a:uFillTx/>
                <a:latin typeface="Montserrat"/>
                <a:ea typeface="+mn-ea"/>
                <a:cs typeface="+mn-cs"/>
              </a:rPr>
              <a:t>Een tocht die je langs de mooiste landschappen en gezellige dorpjes van de Maasvallei brengt. Verkozen tot de beste wandelroute van de Benelux.  Je kunt instappen op één van de 15 instapplaatsen, volg de zeshoekige bewegwijzering en eindig op dezelfde plaats als je begon. </a:t>
            </a:r>
          </a:p>
        </p:txBody>
      </p:sp>
      <p:pic>
        <p:nvPicPr>
          <p:cNvPr id="15" name="!!website">
            <a:extLst>
              <a:ext uri="{FF2B5EF4-FFF2-40B4-BE49-F238E27FC236}">
                <a16:creationId xmlns:a16="http://schemas.microsoft.com/office/drawing/2014/main" id="{408B607D-417A-F001-E81A-9B2381A3BD09}"/>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118178" y="5537778"/>
            <a:ext cx="640104" cy="472156"/>
          </a:xfrm>
          <a:prstGeom prst="rect">
            <a:avLst/>
          </a:prstGeom>
          <a:effectLst>
            <a:outerShdw blurRad="50800" dist="38100" dir="2700000" algn="tl" rotWithShape="0">
              <a:prstClr val="black">
                <a:alpha val="40000"/>
              </a:prstClr>
            </a:outerShdw>
          </a:effectLst>
        </p:spPr>
      </p:pic>
      <p:sp>
        <p:nvSpPr>
          <p:cNvPr id="16" name="!!website1">
            <a:hlinkClick r:id="rId7"/>
            <a:extLst>
              <a:ext uri="{FF2B5EF4-FFF2-40B4-BE49-F238E27FC236}">
                <a16:creationId xmlns:a16="http://schemas.microsoft.com/office/drawing/2014/main" id="{15409BA3-CB7E-4983-2754-694E76AA16FE}"/>
              </a:ext>
            </a:extLst>
          </p:cNvPr>
          <p:cNvSpPr/>
          <p:nvPr/>
        </p:nvSpPr>
        <p:spPr>
          <a:xfrm>
            <a:off x="7801627" y="5619967"/>
            <a:ext cx="235081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C89400"/>
                </a:solidFill>
                <a:effectLst/>
                <a:uLnTx/>
                <a:uFillTx/>
                <a:latin typeface="Montserrat SemiBold"/>
                <a:ea typeface="+mn-ea"/>
                <a:cs typeface="+mn-cs"/>
              </a:rPr>
              <a:t>Rivierpark Maasvallei</a:t>
            </a:r>
          </a:p>
        </p:txBody>
      </p:sp>
      <p:sp>
        <p:nvSpPr>
          <p:cNvPr id="17" name="!!website1">
            <a:hlinkClick r:id="rId8"/>
            <a:extLst>
              <a:ext uri="{FF2B5EF4-FFF2-40B4-BE49-F238E27FC236}">
                <a16:creationId xmlns:a16="http://schemas.microsoft.com/office/drawing/2014/main" id="{73842E32-AB1E-AF90-90AE-6BE7DD8E49FB}"/>
              </a:ext>
            </a:extLst>
          </p:cNvPr>
          <p:cNvSpPr/>
          <p:nvPr/>
        </p:nvSpPr>
        <p:spPr>
          <a:xfrm>
            <a:off x="7801626" y="5927744"/>
            <a:ext cx="256190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nl-BE" sz="1400" noProof="0" dirty="0">
                <a:solidFill>
                  <a:srgbClr val="C89400"/>
                </a:solidFill>
                <a:latin typeface="Montserrat SemiBold"/>
              </a:rPr>
              <a:t>Mogelijke i</a:t>
            </a:r>
            <a:r>
              <a:rPr kumimoji="0" lang="nl-BE" sz="1400" b="0" i="0" u="none" strike="noStrike" kern="1200" cap="none" spc="0" normalizeH="0" baseline="0" noProof="0" dirty="0">
                <a:ln>
                  <a:noFill/>
                </a:ln>
                <a:solidFill>
                  <a:srgbClr val="C89400"/>
                </a:solidFill>
                <a:effectLst/>
                <a:uLnTx/>
                <a:uFillTx/>
                <a:latin typeface="Montserrat SemiBold"/>
                <a:ea typeface="+mn-ea"/>
                <a:cs typeface="+mn-cs"/>
              </a:rPr>
              <a:t>nstapplaatsen</a:t>
            </a:r>
          </a:p>
        </p:txBody>
      </p:sp>
      <p:grpSp>
        <p:nvGrpSpPr>
          <p:cNvPr id="44" name="Groep 43">
            <a:extLst>
              <a:ext uri="{FF2B5EF4-FFF2-40B4-BE49-F238E27FC236}">
                <a16:creationId xmlns:a16="http://schemas.microsoft.com/office/drawing/2014/main" id="{02816D64-33C0-89FC-31BF-75D42D9313D5}"/>
              </a:ext>
            </a:extLst>
          </p:cNvPr>
          <p:cNvGrpSpPr/>
          <p:nvPr/>
        </p:nvGrpSpPr>
        <p:grpSpPr>
          <a:xfrm>
            <a:off x="10420892" y="5830942"/>
            <a:ext cx="1525615" cy="785882"/>
            <a:chOff x="10420892" y="5830942"/>
            <a:chExt cx="1525615" cy="785882"/>
          </a:xfrm>
        </p:grpSpPr>
        <p:grpSp>
          <p:nvGrpSpPr>
            <p:cNvPr id="45" name="!!aanbevolendoor...">
              <a:extLst>
                <a:ext uri="{FF2B5EF4-FFF2-40B4-BE49-F238E27FC236}">
                  <a16:creationId xmlns:a16="http://schemas.microsoft.com/office/drawing/2014/main" id="{B437DFAB-190F-F486-6DA8-D7047C7C6030}"/>
                </a:ext>
              </a:extLst>
            </p:cNvPr>
            <p:cNvGrpSpPr/>
            <p:nvPr/>
          </p:nvGrpSpPr>
          <p:grpSpPr>
            <a:xfrm>
              <a:off x="10453195" y="5862948"/>
              <a:ext cx="1066252" cy="359995"/>
              <a:chOff x="10453195" y="5862948"/>
              <a:chExt cx="1066252" cy="359995"/>
            </a:xfrm>
          </p:grpSpPr>
          <p:sp>
            <p:nvSpPr>
              <p:cNvPr id="59" name="Vrije vorm: vorm 58">
                <a:extLst>
                  <a:ext uri="{FF2B5EF4-FFF2-40B4-BE49-F238E27FC236}">
                    <a16:creationId xmlns:a16="http://schemas.microsoft.com/office/drawing/2014/main" id="{A424DBE3-6949-10FB-7D31-3779480FDE30}"/>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60" name="Groep 59">
                <a:extLst>
                  <a:ext uri="{FF2B5EF4-FFF2-40B4-BE49-F238E27FC236}">
                    <a16:creationId xmlns:a16="http://schemas.microsoft.com/office/drawing/2014/main" id="{5B1609E5-9E09-CE47-110C-4CB58E33A6D6}"/>
                  </a:ext>
                </a:extLst>
              </p:cNvPr>
              <p:cNvGrpSpPr/>
              <p:nvPr/>
            </p:nvGrpSpPr>
            <p:grpSpPr>
              <a:xfrm>
                <a:off x="10494392" y="5904165"/>
                <a:ext cx="983631" cy="277642"/>
                <a:chOff x="10494392" y="5904165"/>
                <a:chExt cx="983631" cy="277642"/>
              </a:xfrm>
            </p:grpSpPr>
            <p:sp>
              <p:nvSpPr>
                <p:cNvPr id="61" name="Vrije vorm: vorm 60">
                  <a:extLst>
                    <a:ext uri="{FF2B5EF4-FFF2-40B4-BE49-F238E27FC236}">
                      <a16:creationId xmlns:a16="http://schemas.microsoft.com/office/drawing/2014/main" id="{5A81F07B-4E9C-D69B-1D53-449E6B19AC08}"/>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C89400"/>
                </a:solidFill>
                <a:ln w="4119" cap="flat">
                  <a:noFill/>
                  <a:prstDash val="solid"/>
                  <a:miter/>
                </a:ln>
              </p:spPr>
              <p:txBody>
                <a:bodyPr rtlCol="0" anchor="ctr"/>
                <a:lstStyle/>
                <a:p>
                  <a:endParaRPr lang="nl-BE"/>
                </a:p>
              </p:txBody>
            </p:sp>
            <p:sp>
              <p:nvSpPr>
                <p:cNvPr id="62" name="Vrije vorm: vorm 61">
                  <a:extLst>
                    <a:ext uri="{FF2B5EF4-FFF2-40B4-BE49-F238E27FC236}">
                      <a16:creationId xmlns:a16="http://schemas.microsoft.com/office/drawing/2014/main" id="{765F2874-7710-7A05-B740-72ADFEE1EDF2}"/>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C89400"/>
                </a:solidFill>
                <a:ln w="4119" cap="flat">
                  <a:noFill/>
                  <a:prstDash val="solid"/>
                  <a:miter/>
                </a:ln>
              </p:spPr>
              <p:txBody>
                <a:bodyPr rtlCol="0" anchor="ctr"/>
                <a:lstStyle/>
                <a:p>
                  <a:endParaRPr lang="nl-BE"/>
                </a:p>
              </p:txBody>
            </p:sp>
            <p:sp>
              <p:nvSpPr>
                <p:cNvPr id="63" name="Vrije vorm: vorm 62">
                  <a:extLst>
                    <a:ext uri="{FF2B5EF4-FFF2-40B4-BE49-F238E27FC236}">
                      <a16:creationId xmlns:a16="http://schemas.microsoft.com/office/drawing/2014/main" id="{2CD7B687-120B-736D-0B23-40333D3490A7}"/>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C89400"/>
                </a:solidFill>
                <a:ln w="4119" cap="flat">
                  <a:noFill/>
                  <a:prstDash val="solid"/>
                  <a:miter/>
                </a:ln>
              </p:spPr>
              <p:txBody>
                <a:bodyPr rtlCol="0" anchor="ctr"/>
                <a:lstStyle/>
                <a:p>
                  <a:endParaRPr lang="nl-BE"/>
                </a:p>
              </p:txBody>
            </p:sp>
            <p:sp>
              <p:nvSpPr>
                <p:cNvPr id="64" name="Vrije vorm: vorm 63">
                  <a:extLst>
                    <a:ext uri="{FF2B5EF4-FFF2-40B4-BE49-F238E27FC236}">
                      <a16:creationId xmlns:a16="http://schemas.microsoft.com/office/drawing/2014/main" id="{9663C0DD-5B0A-AADA-BACF-D31DA0F74637}"/>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C89400"/>
                </a:solidFill>
                <a:ln w="4119" cap="flat">
                  <a:noFill/>
                  <a:prstDash val="solid"/>
                  <a:miter/>
                </a:ln>
              </p:spPr>
              <p:txBody>
                <a:bodyPr rtlCol="0" anchor="ctr"/>
                <a:lstStyle/>
                <a:p>
                  <a:endParaRPr lang="nl-BE"/>
                </a:p>
              </p:txBody>
            </p:sp>
            <p:sp>
              <p:nvSpPr>
                <p:cNvPr id="65" name="Vrije vorm: vorm 64">
                  <a:extLst>
                    <a:ext uri="{FF2B5EF4-FFF2-40B4-BE49-F238E27FC236}">
                      <a16:creationId xmlns:a16="http://schemas.microsoft.com/office/drawing/2014/main" id="{A30EB293-8FDD-C4D1-0E09-580DCF56CC11}"/>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C89400"/>
                </a:solidFill>
                <a:ln w="4119" cap="flat">
                  <a:noFill/>
                  <a:prstDash val="solid"/>
                  <a:miter/>
                </a:ln>
              </p:spPr>
              <p:txBody>
                <a:bodyPr rtlCol="0" anchor="ctr"/>
                <a:lstStyle/>
                <a:p>
                  <a:endParaRPr lang="nl-BE"/>
                </a:p>
              </p:txBody>
            </p:sp>
            <p:sp>
              <p:nvSpPr>
                <p:cNvPr id="66" name="Vrije vorm: vorm 65">
                  <a:extLst>
                    <a:ext uri="{FF2B5EF4-FFF2-40B4-BE49-F238E27FC236}">
                      <a16:creationId xmlns:a16="http://schemas.microsoft.com/office/drawing/2014/main" id="{7E3B3B5A-0570-1108-AA54-739F686DF935}"/>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C89400"/>
                </a:solidFill>
                <a:ln w="4119" cap="flat">
                  <a:noFill/>
                  <a:prstDash val="solid"/>
                  <a:miter/>
                </a:ln>
              </p:spPr>
              <p:txBody>
                <a:bodyPr rtlCol="0" anchor="ctr"/>
                <a:lstStyle/>
                <a:p>
                  <a:endParaRPr lang="nl-BE"/>
                </a:p>
              </p:txBody>
            </p:sp>
            <p:sp>
              <p:nvSpPr>
                <p:cNvPr id="67" name="Vrije vorm: vorm 66">
                  <a:extLst>
                    <a:ext uri="{FF2B5EF4-FFF2-40B4-BE49-F238E27FC236}">
                      <a16:creationId xmlns:a16="http://schemas.microsoft.com/office/drawing/2014/main" id="{2062135D-FD45-C91E-9EA9-25B4EE458ACD}"/>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C89400"/>
                </a:solidFill>
                <a:ln w="4119" cap="flat">
                  <a:noFill/>
                  <a:prstDash val="solid"/>
                  <a:miter/>
                </a:ln>
              </p:spPr>
              <p:txBody>
                <a:bodyPr rtlCol="0" anchor="ctr"/>
                <a:lstStyle/>
                <a:p>
                  <a:endParaRPr lang="nl-BE"/>
                </a:p>
              </p:txBody>
            </p:sp>
            <p:sp>
              <p:nvSpPr>
                <p:cNvPr id="68" name="Vrije vorm: vorm 67">
                  <a:extLst>
                    <a:ext uri="{FF2B5EF4-FFF2-40B4-BE49-F238E27FC236}">
                      <a16:creationId xmlns:a16="http://schemas.microsoft.com/office/drawing/2014/main" id="{036012D4-8CEB-ED98-B953-80E69A61F713}"/>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C89400"/>
                </a:solidFill>
                <a:ln w="4119" cap="flat">
                  <a:noFill/>
                  <a:prstDash val="solid"/>
                  <a:miter/>
                </a:ln>
              </p:spPr>
              <p:txBody>
                <a:bodyPr rtlCol="0" anchor="ctr"/>
                <a:lstStyle/>
                <a:p>
                  <a:endParaRPr lang="nl-BE"/>
                </a:p>
              </p:txBody>
            </p:sp>
            <p:sp>
              <p:nvSpPr>
                <p:cNvPr id="69" name="Vrije vorm: vorm 68">
                  <a:extLst>
                    <a:ext uri="{FF2B5EF4-FFF2-40B4-BE49-F238E27FC236}">
                      <a16:creationId xmlns:a16="http://schemas.microsoft.com/office/drawing/2014/main" id="{676B66FB-271E-2B7F-C726-58140FCAD99C}"/>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C89400"/>
                </a:solidFill>
                <a:ln w="4119" cap="flat">
                  <a:noFill/>
                  <a:prstDash val="solid"/>
                  <a:miter/>
                </a:ln>
              </p:spPr>
              <p:txBody>
                <a:bodyPr rtlCol="0" anchor="ctr"/>
                <a:lstStyle/>
                <a:p>
                  <a:endParaRPr lang="nl-BE"/>
                </a:p>
              </p:txBody>
            </p:sp>
            <p:sp>
              <p:nvSpPr>
                <p:cNvPr id="70" name="Vrije vorm: vorm 69">
                  <a:extLst>
                    <a:ext uri="{FF2B5EF4-FFF2-40B4-BE49-F238E27FC236}">
                      <a16:creationId xmlns:a16="http://schemas.microsoft.com/office/drawing/2014/main" id="{974A1EAB-1F2A-AF8D-F6B7-ECC23065C6A4}"/>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C89400"/>
                </a:solidFill>
                <a:ln w="4119" cap="flat">
                  <a:noFill/>
                  <a:prstDash val="solid"/>
                  <a:miter/>
                </a:ln>
              </p:spPr>
              <p:txBody>
                <a:bodyPr rtlCol="0" anchor="ctr"/>
                <a:lstStyle/>
                <a:p>
                  <a:endParaRPr lang="nl-BE"/>
                </a:p>
              </p:txBody>
            </p:sp>
            <p:sp>
              <p:nvSpPr>
                <p:cNvPr id="71" name="Vrije vorm: vorm 70">
                  <a:extLst>
                    <a:ext uri="{FF2B5EF4-FFF2-40B4-BE49-F238E27FC236}">
                      <a16:creationId xmlns:a16="http://schemas.microsoft.com/office/drawing/2014/main" id="{AE68112C-BDFB-BFCF-9E49-3ED564CB1416}"/>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C89400"/>
                </a:solidFill>
                <a:ln w="4119" cap="flat">
                  <a:noFill/>
                  <a:prstDash val="solid"/>
                  <a:miter/>
                </a:ln>
              </p:spPr>
              <p:txBody>
                <a:bodyPr rtlCol="0" anchor="ctr"/>
                <a:lstStyle/>
                <a:p>
                  <a:endParaRPr lang="nl-BE"/>
                </a:p>
              </p:txBody>
            </p:sp>
            <p:sp>
              <p:nvSpPr>
                <p:cNvPr id="72" name="Vrije vorm: vorm 71">
                  <a:extLst>
                    <a:ext uri="{FF2B5EF4-FFF2-40B4-BE49-F238E27FC236}">
                      <a16:creationId xmlns:a16="http://schemas.microsoft.com/office/drawing/2014/main" id="{5B5A967B-2BC4-8488-EDE8-BC9B5F07B996}"/>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C89400"/>
                </a:solidFill>
                <a:ln w="4119" cap="flat">
                  <a:noFill/>
                  <a:prstDash val="solid"/>
                  <a:miter/>
                </a:ln>
              </p:spPr>
              <p:txBody>
                <a:bodyPr rtlCol="0" anchor="ctr"/>
                <a:lstStyle/>
                <a:p>
                  <a:endParaRPr lang="nl-BE"/>
                </a:p>
              </p:txBody>
            </p:sp>
            <p:sp>
              <p:nvSpPr>
                <p:cNvPr id="73" name="Vrije vorm: vorm 72">
                  <a:extLst>
                    <a:ext uri="{FF2B5EF4-FFF2-40B4-BE49-F238E27FC236}">
                      <a16:creationId xmlns:a16="http://schemas.microsoft.com/office/drawing/2014/main" id="{61F78E62-91D9-0F92-FCC8-E905675845CC}"/>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C89400"/>
                </a:solidFill>
                <a:ln w="4119" cap="flat">
                  <a:noFill/>
                  <a:prstDash val="solid"/>
                  <a:miter/>
                </a:ln>
              </p:spPr>
              <p:txBody>
                <a:bodyPr rtlCol="0" anchor="ctr"/>
                <a:lstStyle/>
                <a:p>
                  <a:endParaRPr lang="nl-BE"/>
                </a:p>
              </p:txBody>
            </p:sp>
            <p:sp>
              <p:nvSpPr>
                <p:cNvPr id="74" name="Vrije vorm: vorm 73">
                  <a:extLst>
                    <a:ext uri="{FF2B5EF4-FFF2-40B4-BE49-F238E27FC236}">
                      <a16:creationId xmlns:a16="http://schemas.microsoft.com/office/drawing/2014/main" id="{21D0C9CB-5ACB-CB98-135F-E7C8EB7D63E1}"/>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C89400"/>
                </a:solidFill>
                <a:ln w="4119" cap="flat">
                  <a:noFill/>
                  <a:prstDash val="solid"/>
                  <a:miter/>
                </a:ln>
              </p:spPr>
              <p:txBody>
                <a:bodyPr rtlCol="0" anchor="ctr"/>
                <a:lstStyle/>
                <a:p>
                  <a:endParaRPr lang="nl-BE"/>
                </a:p>
              </p:txBody>
            </p:sp>
            <p:sp>
              <p:nvSpPr>
                <p:cNvPr id="75" name="Vrije vorm: vorm 74">
                  <a:extLst>
                    <a:ext uri="{FF2B5EF4-FFF2-40B4-BE49-F238E27FC236}">
                      <a16:creationId xmlns:a16="http://schemas.microsoft.com/office/drawing/2014/main" id="{936FFFC8-DC8C-6BFB-E808-B25C48FFD4E5}"/>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sp>
              <p:nvSpPr>
                <p:cNvPr id="76" name="Vrije vorm: vorm 75">
                  <a:extLst>
                    <a:ext uri="{FF2B5EF4-FFF2-40B4-BE49-F238E27FC236}">
                      <a16:creationId xmlns:a16="http://schemas.microsoft.com/office/drawing/2014/main" id="{AACA1BA3-1B93-761C-1E25-BD08A1F3E86C}"/>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sp>
              <p:nvSpPr>
                <p:cNvPr id="77" name="Vrije vorm: vorm 76">
                  <a:extLst>
                    <a:ext uri="{FF2B5EF4-FFF2-40B4-BE49-F238E27FC236}">
                      <a16:creationId xmlns:a16="http://schemas.microsoft.com/office/drawing/2014/main" id="{DEF7C4B5-A606-D904-AABD-49241B2F5622}"/>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C89400"/>
                </a:solidFill>
                <a:ln w="4119" cap="flat">
                  <a:noFill/>
                  <a:prstDash val="solid"/>
                  <a:miter/>
                </a:ln>
              </p:spPr>
              <p:txBody>
                <a:bodyPr rtlCol="0" anchor="ctr"/>
                <a:lstStyle/>
                <a:p>
                  <a:endParaRPr lang="nl-BE"/>
                </a:p>
              </p:txBody>
            </p:sp>
          </p:grpSp>
        </p:grpSp>
        <p:grpSp>
          <p:nvGrpSpPr>
            <p:cNvPr id="46" name="!!pijlterug">
              <a:extLst>
                <a:ext uri="{FF2B5EF4-FFF2-40B4-BE49-F238E27FC236}">
                  <a16:creationId xmlns:a16="http://schemas.microsoft.com/office/drawing/2014/main" id="{C13BA3A4-DC92-A715-F3BC-B82B1FD959AD}"/>
                </a:ext>
              </a:extLst>
            </p:cNvPr>
            <p:cNvGrpSpPr/>
            <p:nvPr/>
          </p:nvGrpSpPr>
          <p:grpSpPr>
            <a:xfrm flipH="1">
              <a:off x="11055232" y="6050223"/>
              <a:ext cx="836061" cy="523220"/>
              <a:chOff x="5319729" y="2943256"/>
              <a:chExt cx="1553925" cy="972471"/>
            </a:xfrm>
          </p:grpSpPr>
          <p:sp>
            <p:nvSpPr>
              <p:cNvPr id="48" name="Vrije vorm: vorm 47">
                <a:extLst>
                  <a:ext uri="{FF2B5EF4-FFF2-40B4-BE49-F238E27FC236}">
                    <a16:creationId xmlns:a16="http://schemas.microsoft.com/office/drawing/2014/main" id="{8983EED8-0D7E-5CA9-E29B-9275C3209AC9}"/>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49" name="Graphic 19">
                <a:extLst>
                  <a:ext uri="{FF2B5EF4-FFF2-40B4-BE49-F238E27FC236}">
                    <a16:creationId xmlns:a16="http://schemas.microsoft.com/office/drawing/2014/main" id="{5720B02A-6722-7017-E14A-10CE36254634}"/>
                  </a:ext>
                </a:extLst>
              </p:cNvPr>
              <p:cNvGrpSpPr/>
              <p:nvPr/>
            </p:nvGrpSpPr>
            <p:grpSpPr>
              <a:xfrm>
                <a:off x="5376853" y="3000226"/>
                <a:ext cx="1439731" cy="858354"/>
                <a:chOff x="5376853" y="3000226"/>
                <a:chExt cx="1439731" cy="858354"/>
              </a:xfrm>
            </p:grpSpPr>
            <p:grpSp>
              <p:nvGrpSpPr>
                <p:cNvPr id="50" name="Graphic 19">
                  <a:extLst>
                    <a:ext uri="{FF2B5EF4-FFF2-40B4-BE49-F238E27FC236}">
                      <a16:creationId xmlns:a16="http://schemas.microsoft.com/office/drawing/2014/main" id="{57D8F36A-A482-8331-A006-0BA0A87BC656}"/>
                    </a:ext>
                  </a:extLst>
                </p:cNvPr>
                <p:cNvGrpSpPr/>
                <p:nvPr/>
              </p:nvGrpSpPr>
              <p:grpSpPr>
                <a:xfrm>
                  <a:off x="5378317" y="3000226"/>
                  <a:ext cx="1435193" cy="853806"/>
                  <a:chOff x="5378317" y="3000226"/>
                  <a:chExt cx="1435193" cy="853806"/>
                </a:xfrm>
              </p:grpSpPr>
              <p:sp>
                <p:nvSpPr>
                  <p:cNvPr id="53" name="Vrije vorm: vorm 52">
                    <a:extLst>
                      <a:ext uri="{FF2B5EF4-FFF2-40B4-BE49-F238E27FC236}">
                        <a16:creationId xmlns:a16="http://schemas.microsoft.com/office/drawing/2014/main" id="{FB7C87AB-1B45-8511-7129-867B0B935C76}"/>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C894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4" name="Vrije vorm: vorm 53">
                    <a:extLst>
                      <a:ext uri="{FF2B5EF4-FFF2-40B4-BE49-F238E27FC236}">
                        <a16:creationId xmlns:a16="http://schemas.microsoft.com/office/drawing/2014/main" id="{D53BE750-217E-8833-5DDF-32F4F49B350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92C2A7E5-17A8-7E97-EEA4-AC2971B9DDF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A2345A58-D913-707B-E5AD-41D36AC6D8C4}"/>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A02BFA57-4543-8133-A755-F54A79DCA594}"/>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A4BB2F1C-C920-25E1-93B8-43971A7F9866}"/>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51" name="Vrije vorm: vorm 50">
                  <a:extLst>
                    <a:ext uri="{FF2B5EF4-FFF2-40B4-BE49-F238E27FC236}">
                      <a16:creationId xmlns:a16="http://schemas.microsoft.com/office/drawing/2014/main" id="{1D4C7E69-0745-D0A0-8700-A68A1501A48E}"/>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Vrije vorm: vorm 51">
                  <a:extLst>
                    <a:ext uri="{FF2B5EF4-FFF2-40B4-BE49-F238E27FC236}">
                      <a16:creationId xmlns:a16="http://schemas.microsoft.com/office/drawing/2014/main" id="{34B1F19C-C22A-493A-6CCB-B8BE6EE94831}"/>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47" name="!!linkvorigedia">
              <a:hlinkClick r:id="" action="ppaction://hlinkshowjump?jump=nextslide"/>
              <a:extLst>
                <a:ext uri="{FF2B5EF4-FFF2-40B4-BE49-F238E27FC236}">
                  <a16:creationId xmlns:a16="http://schemas.microsoft.com/office/drawing/2014/main" id="{A80BCE8E-9D8C-25D8-B458-FF31A3E7B8CC}"/>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85817386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Effect transition="in" filter="fade">
                                      <p:cBhvr>
                                        <p:cTn id="24" dur="500"/>
                                        <p:tgtEl>
                                          <p:spTgt spid="12"/>
                                        </p:tgtEl>
                                      </p:cBhvr>
                                    </p:animEffect>
                                  </p:childTnLst>
                                </p:cTn>
                              </p:par>
                              <p:par>
                                <p:cTn id="25" presetID="6" presetClass="emph" presetSubtype="0" autoRev="1" fill="hold" grpId="1" nodeType="withEffect">
                                  <p:stCondLst>
                                    <p:cond delay="400"/>
                                  </p:stCondLst>
                                  <p:childTnLst>
                                    <p:animScale>
                                      <p:cBhvr>
                                        <p:cTn id="26" dur="200" fill="hold"/>
                                        <p:tgtEl>
                                          <p:spTgt spid="11"/>
                                        </p:tgtEl>
                                      </p:cBhvr>
                                      <p:by x="105000" y="105000"/>
                                    </p:animScale>
                                  </p:childTnLst>
                                </p:cTn>
                              </p:par>
                              <p:par>
                                <p:cTn id="27" presetID="6" presetClass="emph" presetSubtype="0" autoRev="1" fill="hold" grpId="1" nodeType="withEffect">
                                  <p:stCondLst>
                                    <p:cond delay="400"/>
                                  </p:stCondLst>
                                  <p:childTnLst>
                                    <p:animScale>
                                      <p:cBhvr>
                                        <p:cTn id="28" dur="200" fill="hold"/>
                                        <p:tgtEl>
                                          <p:spTgt spid="13"/>
                                        </p:tgtEl>
                                      </p:cBhvr>
                                      <p:by x="105000" y="105000"/>
                                    </p:animScale>
                                  </p:childTnLst>
                                </p:cTn>
                              </p:par>
                              <p:par>
                                <p:cTn id="29" presetID="6" presetClass="emph" presetSubtype="0" autoRev="1" fill="hold" grpId="1" nodeType="withEffect">
                                  <p:stCondLst>
                                    <p:cond delay="600"/>
                                  </p:stCondLst>
                                  <p:childTnLst>
                                    <p:animScale>
                                      <p:cBhvr>
                                        <p:cTn id="30" dur="200" fill="hold"/>
                                        <p:tgtEl>
                                          <p:spTgt spid="10"/>
                                        </p:tgtEl>
                                      </p:cBhvr>
                                      <p:by x="105000" y="105000"/>
                                    </p:animScale>
                                  </p:childTnLst>
                                </p:cTn>
                              </p:par>
                              <p:par>
                                <p:cTn id="31" presetID="6" presetClass="emph" presetSubtype="0" autoRev="1" fill="hold" grpId="1" nodeType="withEffect">
                                  <p:stCondLst>
                                    <p:cond delay="600"/>
                                  </p:stCondLst>
                                  <p:childTnLst>
                                    <p:animScale>
                                      <p:cBhvr>
                                        <p:cTn id="32" dur="200" fill="hold"/>
                                        <p:tgtEl>
                                          <p:spTgt spid="12"/>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 calcmode="lin" valueType="num">
                                      <p:cBhvr additive="base">
                                        <p:cTn id="36" dur="500" fill="hold"/>
                                        <p:tgtEl>
                                          <p:spTgt spid="14"/>
                                        </p:tgtEl>
                                        <p:attrNameLst>
                                          <p:attrName>ppt_x</p:attrName>
                                        </p:attrNameLst>
                                      </p:cBhvr>
                                      <p:tavLst>
                                        <p:tav tm="0">
                                          <p:val>
                                            <p:strVal val="1+#ppt_w/2"/>
                                          </p:val>
                                        </p:tav>
                                        <p:tav tm="100000">
                                          <p:val>
                                            <p:strVal val="#ppt_x"/>
                                          </p:val>
                                        </p:tav>
                                      </p:tavLst>
                                    </p:anim>
                                    <p:anim calcmode="lin" valueType="num">
                                      <p:cBhvr additive="base">
                                        <p:cTn id="37" dur="500" fill="hold"/>
                                        <p:tgtEl>
                                          <p:spTgt spid="14"/>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5"/>
                                        </p:tgtEl>
                                        <p:attrNameLst>
                                          <p:attrName>style.visibility</p:attrName>
                                        </p:attrNameLst>
                                      </p:cBhvr>
                                      <p:to>
                                        <p:strVal val="visible"/>
                                      </p:to>
                                    </p:set>
                                    <p:anim calcmode="lin" valueType="num">
                                      <p:cBhvr>
                                        <p:cTn id="40" dur="500" fill="hold"/>
                                        <p:tgtEl>
                                          <p:spTgt spid="15"/>
                                        </p:tgtEl>
                                        <p:attrNameLst>
                                          <p:attrName>ppt_w</p:attrName>
                                        </p:attrNameLst>
                                      </p:cBhvr>
                                      <p:tavLst>
                                        <p:tav tm="0">
                                          <p:val>
                                            <p:fltVal val="0"/>
                                          </p:val>
                                        </p:tav>
                                        <p:tav tm="100000">
                                          <p:val>
                                            <p:strVal val="#ppt_w"/>
                                          </p:val>
                                        </p:tav>
                                      </p:tavLst>
                                    </p:anim>
                                    <p:anim calcmode="lin" valueType="num">
                                      <p:cBhvr>
                                        <p:cTn id="41" dur="500" fill="hold"/>
                                        <p:tgtEl>
                                          <p:spTgt spid="15"/>
                                        </p:tgtEl>
                                        <p:attrNameLst>
                                          <p:attrName>ppt_h</p:attrName>
                                        </p:attrNameLst>
                                      </p:cBhvr>
                                      <p:tavLst>
                                        <p:tav tm="0">
                                          <p:val>
                                            <p:fltVal val="0"/>
                                          </p:val>
                                        </p:tav>
                                        <p:tav tm="100000">
                                          <p:val>
                                            <p:strVal val="#ppt_h"/>
                                          </p:val>
                                        </p:tav>
                                      </p:tavLst>
                                    </p:anim>
                                    <p:anim calcmode="lin" valueType="num">
                                      <p:cBhvr>
                                        <p:cTn id="42" dur="500" fill="hold"/>
                                        <p:tgtEl>
                                          <p:spTgt spid="15"/>
                                        </p:tgtEl>
                                        <p:attrNameLst>
                                          <p:attrName>style.rotation</p:attrName>
                                        </p:attrNameLst>
                                      </p:cBhvr>
                                      <p:tavLst>
                                        <p:tav tm="0">
                                          <p:val>
                                            <p:fltVal val="360"/>
                                          </p:val>
                                        </p:tav>
                                        <p:tav tm="100000">
                                          <p:val>
                                            <p:fltVal val="0"/>
                                          </p:val>
                                        </p:tav>
                                      </p:tavLst>
                                    </p:anim>
                                    <p:animEffect transition="in" filter="fade">
                                      <p:cBhvr>
                                        <p:cTn id="43" dur="500"/>
                                        <p:tgtEl>
                                          <p:spTgt spid="15"/>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6"/>
                                        </p:tgtEl>
                                        <p:attrNameLst>
                                          <p:attrName>style.visibility</p:attrName>
                                        </p:attrNameLst>
                                      </p:cBhvr>
                                      <p:to>
                                        <p:strVal val="visible"/>
                                      </p:to>
                                    </p:set>
                                    <p:anim calcmode="lin" valueType="num">
                                      <p:cBhvr>
                                        <p:cTn id="46" dur="500" fill="hold"/>
                                        <p:tgtEl>
                                          <p:spTgt spid="16"/>
                                        </p:tgtEl>
                                        <p:attrNameLst>
                                          <p:attrName>ppt_w</p:attrName>
                                        </p:attrNameLst>
                                      </p:cBhvr>
                                      <p:tavLst>
                                        <p:tav tm="0">
                                          <p:val>
                                            <p:fltVal val="0"/>
                                          </p:val>
                                        </p:tav>
                                        <p:tav tm="100000">
                                          <p:val>
                                            <p:strVal val="#ppt_w"/>
                                          </p:val>
                                        </p:tav>
                                      </p:tavLst>
                                    </p:anim>
                                    <p:anim calcmode="lin" valueType="num">
                                      <p:cBhvr>
                                        <p:cTn id="47" dur="500" fill="hold"/>
                                        <p:tgtEl>
                                          <p:spTgt spid="16"/>
                                        </p:tgtEl>
                                        <p:attrNameLst>
                                          <p:attrName>ppt_h</p:attrName>
                                        </p:attrNameLst>
                                      </p:cBhvr>
                                      <p:tavLst>
                                        <p:tav tm="0">
                                          <p:val>
                                            <p:fltVal val="0"/>
                                          </p:val>
                                        </p:tav>
                                        <p:tav tm="100000">
                                          <p:val>
                                            <p:strVal val="#ppt_h"/>
                                          </p:val>
                                        </p:tav>
                                      </p:tavLst>
                                    </p:anim>
                                    <p:animEffect transition="in" filter="fade">
                                      <p:cBhvr>
                                        <p:cTn id="48" dur="500"/>
                                        <p:tgtEl>
                                          <p:spTgt spid="16"/>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7"/>
                                        </p:tgtEl>
                                        <p:attrNameLst>
                                          <p:attrName>style.visibility</p:attrName>
                                        </p:attrNameLst>
                                      </p:cBhvr>
                                      <p:to>
                                        <p:strVal val="visible"/>
                                      </p:to>
                                    </p:set>
                                    <p:anim calcmode="lin" valueType="num">
                                      <p:cBhvr>
                                        <p:cTn id="51" dur="500" fill="hold"/>
                                        <p:tgtEl>
                                          <p:spTgt spid="17"/>
                                        </p:tgtEl>
                                        <p:attrNameLst>
                                          <p:attrName>ppt_w</p:attrName>
                                        </p:attrNameLst>
                                      </p:cBhvr>
                                      <p:tavLst>
                                        <p:tav tm="0">
                                          <p:val>
                                            <p:fltVal val="0"/>
                                          </p:val>
                                        </p:tav>
                                        <p:tav tm="100000">
                                          <p:val>
                                            <p:strVal val="#ppt_w"/>
                                          </p:val>
                                        </p:tav>
                                      </p:tavLst>
                                    </p:anim>
                                    <p:anim calcmode="lin" valueType="num">
                                      <p:cBhvr>
                                        <p:cTn id="52" dur="500" fill="hold"/>
                                        <p:tgtEl>
                                          <p:spTgt spid="17"/>
                                        </p:tgtEl>
                                        <p:attrNameLst>
                                          <p:attrName>ppt_h</p:attrName>
                                        </p:attrNameLst>
                                      </p:cBhvr>
                                      <p:tavLst>
                                        <p:tav tm="0">
                                          <p:val>
                                            <p:fltVal val="0"/>
                                          </p:val>
                                        </p:tav>
                                        <p:tav tm="100000">
                                          <p:val>
                                            <p:strVal val="#ppt_h"/>
                                          </p:val>
                                        </p:tav>
                                      </p:tavLst>
                                    </p:anim>
                                    <p:animEffect transition="in" filter="fade">
                                      <p:cBhvr>
                                        <p:cTn id="5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P spid="12" grpId="0" animBg="1"/>
      <p:bldP spid="12" grpId="1" animBg="1"/>
      <p:bldP spid="13" grpId="0" animBg="1"/>
      <p:bldP spid="13" grpId="1" animBg="1"/>
      <p:bldP spid="14" grpId="0"/>
      <p:bldP spid="16" grpId="0"/>
      <p:bldP spid="17" grpId="0"/>
    </p:bldLst>
  </p:timing>
</p:sld>
</file>

<file path=ppt/slides/slide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BG_achter">
            <a:extLst>
              <a:ext uri="{FF2B5EF4-FFF2-40B4-BE49-F238E27FC236}">
                <a16:creationId xmlns:a16="http://schemas.microsoft.com/office/drawing/2014/main" id="{600FE8FF-7F02-5019-5ADB-08A7CDDD8BAB}"/>
              </a:ext>
            </a:extLst>
          </p:cNvPr>
          <p:cNvSpPr/>
          <p:nvPr/>
        </p:nvSpPr>
        <p:spPr>
          <a:xfrm>
            <a:off x="205946" y="197708"/>
            <a:ext cx="11780108" cy="6462584"/>
          </a:xfrm>
          <a:prstGeom prst="rect">
            <a:avLst/>
          </a:prstGeom>
          <a:solidFill>
            <a:srgbClr val="FFC5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700" b="0" i="0" u="none" strike="noStrike" kern="1200" cap="none" spc="0" normalizeH="0" baseline="0" noProof="0" dirty="0">
              <a:ln>
                <a:noFill/>
              </a:ln>
              <a:solidFill>
                <a:srgbClr val="70AD47">
                  <a:lumMod val="75000"/>
                </a:srgbClr>
              </a:solidFill>
              <a:effectLst/>
              <a:uLnTx/>
              <a:uFillTx/>
              <a:latin typeface="Montserrat"/>
              <a:ea typeface="+mn-ea"/>
              <a:cs typeface="+mn-cs"/>
            </a:endParaRPr>
          </a:p>
        </p:txBody>
      </p:sp>
      <p:sp>
        <p:nvSpPr>
          <p:cNvPr id="32" name="!!golvendevormlinks1">
            <a:extLst>
              <a:ext uri="{FF2B5EF4-FFF2-40B4-BE49-F238E27FC236}">
                <a16:creationId xmlns:a16="http://schemas.microsoft.com/office/drawing/2014/main" id="{1D1ABAA7-FAE5-F2EB-D7B5-116CD8F57976}"/>
              </a:ext>
            </a:extLst>
          </p:cNvPr>
          <p:cNvSpPr>
            <a:spLocks/>
          </p:cNvSpPr>
          <p:nvPr/>
        </p:nvSpPr>
        <p:spPr>
          <a:xfrm>
            <a:off x="5680038" y="197706"/>
            <a:ext cx="6306015"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DC7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3" name="!!golvendevormlinks2">
            <a:extLst>
              <a:ext uri="{FF2B5EF4-FFF2-40B4-BE49-F238E27FC236}">
                <a16:creationId xmlns:a16="http://schemas.microsoft.com/office/drawing/2014/main" id="{3BF39D17-EA46-606B-715C-78746F741616}"/>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 name="!!cirkeldwarsdoorde">
            <a:extLst>
              <a:ext uri="{FF2B5EF4-FFF2-40B4-BE49-F238E27FC236}">
                <a16:creationId xmlns:a16="http://schemas.microsoft.com/office/drawing/2014/main" id="{F38F8BCC-6680-76D8-2AF6-A2F35D1FC950}"/>
              </a:ext>
            </a:extLst>
          </p:cNvPr>
          <p:cNvSpPr/>
          <p:nvPr/>
        </p:nvSpPr>
        <p:spPr>
          <a:xfrm>
            <a:off x="-860264" y="1162794"/>
            <a:ext cx="5828902" cy="6192784"/>
          </a:xfrm>
          <a:custGeom>
            <a:avLst/>
            <a:gdLst>
              <a:gd name="connsiteX0" fmla="*/ 464969 w 5828902"/>
              <a:gd name="connsiteY0" fmla="*/ 4756869 h 6192784"/>
              <a:gd name="connsiteX1" fmla="*/ 4135083 w 5828902"/>
              <a:gd name="connsiteY1" fmla="*/ 5983534 h 6192784"/>
              <a:gd name="connsiteX2" fmla="*/ 5675487 w 5828902"/>
              <a:gd name="connsiteY2" fmla="*/ 2487256 h 6192784"/>
              <a:gd name="connsiteX3" fmla="*/ 3812872 w 5828902"/>
              <a:gd name="connsiteY3" fmla="*/ 527134 h 6192784"/>
              <a:gd name="connsiteX4" fmla="*/ 2077446 w 5828902"/>
              <a:gd name="connsiteY4" fmla="*/ 2834 h 6192784"/>
              <a:gd name="connsiteX5" fmla="*/ 1003405 w 5828902"/>
              <a:gd name="connsiteY5" fmla="*/ 474846 h 6192784"/>
              <a:gd name="connsiteX6" fmla="*/ 443772 w 5828902"/>
              <a:gd name="connsiteY6" fmla="*/ 1083940 h 6192784"/>
              <a:gd name="connsiteX7" fmla="*/ 24047 w 5828902"/>
              <a:gd name="connsiteY7" fmla="*/ 3408666 h 6192784"/>
              <a:gd name="connsiteX8" fmla="*/ 464969 w 5828902"/>
              <a:gd name="connsiteY8" fmla="*/ 4758281 h 6192784"/>
              <a:gd name="connsiteX9" fmla="*/ 464969 w 5828902"/>
              <a:gd name="connsiteY9" fmla="*/ 4756869 h 619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8902" h="6192784" fill="none" extrusionOk="0">
                <a:moveTo>
                  <a:pt x="464969" y="4756869"/>
                </a:moveTo>
                <a:cubicBezTo>
                  <a:pt x="1091846" y="5837520"/>
                  <a:pt x="2653140" y="6535800"/>
                  <a:pt x="4135083" y="5983534"/>
                </a:cubicBezTo>
                <a:cubicBezTo>
                  <a:pt x="5368428" y="5444361"/>
                  <a:pt x="6174462" y="3939677"/>
                  <a:pt x="5675487" y="2487256"/>
                </a:cubicBezTo>
                <a:cubicBezTo>
                  <a:pt x="5427621" y="1561456"/>
                  <a:pt x="4617966" y="922753"/>
                  <a:pt x="3812872" y="527134"/>
                </a:cubicBezTo>
                <a:cubicBezTo>
                  <a:pt x="3274542" y="224587"/>
                  <a:pt x="2586148" y="8574"/>
                  <a:pt x="2077446" y="2834"/>
                </a:cubicBezTo>
                <a:cubicBezTo>
                  <a:pt x="1646287" y="90141"/>
                  <a:pt x="1232921" y="155490"/>
                  <a:pt x="1003405" y="474846"/>
                </a:cubicBezTo>
                <a:cubicBezTo>
                  <a:pt x="769736" y="626877"/>
                  <a:pt x="624192" y="825010"/>
                  <a:pt x="443772" y="1083940"/>
                </a:cubicBezTo>
                <a:cubicBezTo>
                  <a:pt x="80727" y="1764720"/>
                  <a:pt x="-59126" y="2672902"/>
                  <a:pt x="24047" y="3408666"/>
                </a:cubicBezTo>
                <a:cubicBezTo>
                  <a:pt x="-8753" y="3838153"/>
                  <a:pt x="184776" y="4347849"/>
                  <a:pt x="464969" y="4758281"/>
                </a:cubicBezTo>
                <a:cubicBezTo>
                  <a:pt x="464987" y="4757958"/>
                  <a:pt x="464949" y="4757197"/>
                  <a:pt x="464969" y="4756869"/>
                </a:cubicBezTo>
                <a:close/>
              </a:path>
              <a:path w="5828902" h="6192784" stroke="0" extrusionOk="0">
                <a:moveTo>
                  <a:pt x="464969" y="4756869"/>
                </a:moveTo>
                <a:cubicBezTo>
                  <a:pt x="1165677" y="6140536"/>
                  <a:pt x="2801305" y="6662399"/>
                  <a:pt x="4135083" y="5983534"/>
                </a:cubicBezTo>
                <a:cubicBezTo>
                  <a:pt x="5513612" y="5555099"/>
                  <a:pt x="6264087" y="3660355"/>
                  <a:pt x="5675487" y="2487256"/>
                </a:cubicBezTo>
                <a:cubicBezTo>
                  <a:pt x="5429102" y="1696167"/>
                  <a:pt x="4607611" y="1021966"/>
                  <a:pt x="3812872" y="527134"/>
                </a:cubicBezTo>
                <a:cubicBezTo>
                  <a:pt x="3300102" y="219607"/>
                  <a:pt x="2589531" y="1646"/>
                  <a:pt x="2077446" y="2834"/>
                </a:cubicBezTo>
                <a:cubicBezTo>
                  <a:pt x="1666225" y="-14183"/>
                  <a:pt x="1339907" y="141229"/>
                  <a:pt x="1003405" y="474846"/>
                </a:cubicBezTo>
                <a:cubicBezTo>
                  <a:pt x="810728" y="657777"/>
                  <a:pt x="560269" y="830378"/>
                  <a:pt x="443772" y="1083940"/>
                </a:cubicBezTo>
                <a:cubicBezTo>
                  <a:pt x="78871" y="1604013"/>
                  <a:pt x="-120109" y="2701497"/>
                  <a:pt x="24047" y="3408666"/>
                </a:cubicBezTo>
                <a:cubicBezTo>
                  <a:pt x="42157" y="3883821"/>
                  <a:pt x="228580" y="4436602"/>
                  <a:pt x="464969" y="4758281"/>
                </a:cubicBezTo>
                <a:cubicBezTo>
                  <a:pt x="465056" y="4757663"/>
                  <a:pt x="465064" y="4757547"/>
                  <a:pt x="464969" y="475686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4" name="!!fotodwarsdoorde">
            <a:extLst>
              <a:ext uri="{FF2B5EF4-FFF2-40B4-BE49-F238E27FC236}">
                <a16:creationId xmlns:a16="http://schemas.microsoft.com/office/drawing/2014/main" id="{9D9B4FB9-A226-4934-4C17-6ED705A35963}"/>
              </a:ext>
            </a:extLst>
          </p:cNvPr>
          <p:cNvSpPr/>
          <p:nvPr/>
        </p:nvSpPr>
        <p:spPr>
          <a:xfrm>
            <a:off x="-755451" y="1296335"/>
            <a:ext cx="5597764" cy="5947218"/>
          </a:xfrm>
          <a:custGeom>
            <a:avLst/>
            <a:gdLst>
              <a:gd name="connsiteX0" fmla="*/ 446531 w 5597764"/>
              <a:gd name="connsiteY0" fmla="*/ 4568242 h 5947218"/>
              <a:gd name="connsiteX1" fmla="*/ 3971112 w 5597764"/>
              <a:gd name="connsiteY1" fmla="*/ 5746266 h 5947218"/>
              <a:gd name="connsiteX2" fmla="*/ 5450433 w 5597764"/>
              <a:gd name="connsiteY2" fmla="*/ 2388627 h 5947218"/>
              <a:gd name="connsiteX3" fmla="*/ 3661677 w 5597764"/>
              <a:gd name="connsiteY3" fmla="*/ 506231 h 5947218"/>
              <a:gd name="connsiteX4" fmla="*/ 1995068 w 5597764"/>
              <a:gd name="connsiteY4" fmla="*/ 2722 h 5947218"/>
              <a:gd name="connsiteX5" fmla="*/ 963616 w 5597764"/>
              <a:gd name="connsiteY5" fmla="*/ 456017 h 5947218"/>
              <a:gd name="connsiteX6" fmla="*/ 426175 w 5597764"/>
              <a:gd name="connsiteY6" fmla="*/ 1040957 h 5947218"/>
              <a:gd name="connsiteX7" fmla="*/ 23094 w 5597764"/>
              <a:gd name="connsiteY7" fmla="*/ 3273501 h 5947218"/>
              <a:gd name="connsiteX8" fmla="*/ 446531 w 5597764"/>
              <a:gd name="connsiteY8" fmla="*/ 4569598 h 5947218"/>
              <a:gd name="connsiteX9" fmla="*/ 446531 w 5597764"/>
              <a:gd name="connsiteY9" fmla="*/ 4568242 h 5947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97764" h="5947218" fill="none" extrusionOk="0">
                <a:moveTo>
                  <a:pt x="446531" y="4568242"/>
                </a:moveTo>
                <a:cubicBezTo>
                  <a:pt x="990606" y="5534188"/>
                  <a:pt x="2613459" y="6275243"/>
                  <a:pt x="3971112" y="5746266"/>
                </a:cubicBezTo>
                <a:cubicBezTo>
                  <a:pt x="4975898" y="5255358"/>
                  <a:pt x="5929786" y="3786546"/>
                  <a:pt x="5450433" y="2388627"/>
                </a:cubicBezTo>
                <a:cubicBezTo>
                  <a:pt x="5198252" y="1511933"/>
                  <a:pt x="4440465" y="847485"/>
                  <a:pt x="3661677" y="506231"/>
                </a:cubicBezTo>
                <a:cubicBezTo>
                  <a:pt x="3103539" y="231674"/>
                  <a:pt x="2520365" y="-5389"/>
                  <a:pt x="1995068" y="2722"/>
                </a:cubicBezTo>
                <a:cubicBezTo>
                  <a:pt x="1604013" y="30187"/>
                  <a:pt x="1183536" y="149011"/>
                  <a:pt x="963616" y="456017"/>
                </a:cubicBezTo>
                <a:cubicBezTo>
                  <a:pt x="774616" y="633772"/>
                  <a:pt x="583114" y="801772"/>
                  <a:pt x="426175" y="1040957"/>
                </a:cubicBezTo>
                <a:cubicBezTo>
                  <a:pt x="149973" y="1757669"/>
                  <a:pt x="-56542" y="2566296"/>
                  <a:pt x="23094" y="3273501"/>
                </a:cubicBezTo>
                <a:cubicBezTo>
                  <a:pt x="20466" y="3701605"/>
                  <a:pt x="155777" y="4175044"/>
                  <a:pt x="446531" y="4569598"/>
                </a:cubicBezTo>
                <a:cubicBezTo>
                  <a:pt x="446468" y="4569432"/>
                  <a:pt x="446500" y="4568488"/>
                  <a:pt x="446531" y="4568242"/>
                </a:cubicBezTo>
                <a:close/>
              </a:path>
              <a:path w="5597764" h="5947218" stroke="0" extrusionOk="0">
                <a:moveTo>
                  <a:pt x="446531" y="4568242"/>
                </a:moveTo>
                <a:cubicBezTo>
                  <a:pt x="1138662" y="5762710"/>
                  <a:pt x="2693409" y="6387226"/>
                  <a:pt x="3971112" y="5746266"/>
                </a:cubicBezTo>
                <a:cubicBezTo>
                  <a:pt x="5315179" y="5363647"/>
                  <a:pt x="5968083" y="3586036"/>
                  <a:pt x="5450433" y="2388627"/>
                </a:cubicBezTo>
                <a:cubicBezTo>
                  <a:pt x="5211239" y="1626542"/>
                  <a:pt x="4424149" y="1010017"/>
                  <a:pt x="3661677" y="506231"/>
                </a:cubicBezTo>
                <a:cubicBezTo>
                  <a:pt x="3168066" y="211042"/>
                  <a:pt x="2553332" y="-19275"/>
                  <a:pt x="1995068" y="2722"/>
                </a:cubicBezTo>
                <a:cubicBezTo>
                  <a:pt x="1604830" y="11763"/>
                  <a:pt x="1270141" y="154251"/>
                  <a:pt x="963616" y="456017"/>
                </a:cubicBezTo>
                <a:cubicBezTo>
                  <a:pt x="782150" y="612521"/>
                  <a:pt x="539869" y="799018"/>
                  <a:pt x="426175" y="1040957"/>
                </a:cubicBezTo>
                <a:cubicBezTo>
                  <a:pt x="67587" y="1588004"/>
                  <a:pt x="-85501" y="2576469"/>
                  <a:pt x="23094" y="3273501"/>
                </a:cubicBezTo>
                <a:cubicBezTo>
                  <a:pt x="7156" y="3730134"/>
                  <a:pt x="213988" y="4216062"/>
                  <a:pt x="446531" y="4569598"/>
                </a:cubicBezTo>
                <a:cubicBezTo>
                  <a:pt x="446465" y="4568972"/>
                  <a:pt x="446601" y="4568822"/>
                  <a:pt x="446531" y="4568242"/>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dwarsdoorde">
            <a:extLst>
              <a:ext uri="{FF2B5EF4-FFF2-40B4-BE49-F238E27FC236}">
                <a16:creationId xmlns:a16="http://schemas.microsoft.com/office/drawing/2014/main" id="{7088E224-0F6A-01B7-7114-2A010C77A8C6}"/>
              </a:ext>
            </a:extLst>
          </p:cNvPr>
          <p:cNvSpPr/>
          <p:nvPr/>
        </p:nvSpPr>
        <p:spPr>
          <a:xfrm>
            <a:off x="5649324" y="763383"/>
            <a:ext cx="4327735" cy="1360696"/>
          </a:xfrm>
          <a:prstGeom prst="roundRect">
            <a:avLst/>
          </a:prstGeom>
          <a:solidFill>
            <a:srgbClr val="C894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Dwars door de Maasvallei</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C8ABBB65-8FA5-F25C-7F31-ED64D53D55B4}"/>
              </a:ext>
            </a:extLst>
          </p:cNvPr>
          <p:cNvSpPr/>
          <p:nvPr/>
        </p:nvSpPr>
        <p:spPr>
          <a:xfrm>
            <a:off x="4184115" y="3222510"/>
            <a:ext cx="2544264" cy="2703098"/>
          </a:xfrm>
          <a:custGeom>
            <a:avLst/>
            <a:gdLst>
              <a:gd name="connsiteX0" fmla="*/ 202955 w 2544264"/>
              <a:gd name="connsiteY0" fmla="*/ 2076333 h 2703098"/>
              <a:gd name="connsiteX1" fmla="*/ 1804927 w 2544264"/>
              <a:gd name="connsiteY1" fmla="*/ 2611762 h 2703098"/>
              <a:gd name="connsiteX2" fmla="*/ 2477300 w 2544264"/>
              <a:gd name="connsiteY2" fmla="*/ 1085666 h 2703098"/>
              <a:gd name="connsiteX3" fmla="*/ 1664284 w 2544264"/>
              <a:gd name="connsiteY3" fmla="*/ 230089 h 2703098"/>
              <a:gd name="connsiteX4" fmla="*/ 906787 w 2544264"/>
              <a:gd name="connsiteY4" fmla="*/ 1237 h 2703098"/>
              <a:gd name="connsiteX5" fmla="*/ 437977 w 2544264"/>
              <a:gd name="connsiteY5" fmla="*/ 207266 h 2703098"/>
              <a:gd name="connsiteX6" fmla="*/ 193702 w 2544264"/>
              <a:gd name="connsiteY6" fmla="*/ 473130 h 2703098"/>
              <a:gd name="connsiteX7" fmla="*/ 10496 w 2544264"/>
              <a:gd name="connsiteY7" fmla="*/ 1487854 h 2703098"/>
              <a:gd name="connsiteX8" fmla="*/ 202955 w 2544264"/>
              <a:gd name="connsiteY8" fmla="*/ 2076949 h 2703098"/>
              <a:gd name="connsiteX9" fmla="*/ 202955 w 2544264"/>
              <a:gd name="connsiteY9" fmla="*/ 2076333 h 2703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4264" h="2703098" fill="none" extrusionOk="0">
                <a:moveTo>
                  <a:pt x="202955" y="2076333"/>
                </a:moveTo>
                <a:cubicBezTo>
                  <a:pt x="490801" y="2565662"/>
                  <a:pt x="1200742" y="2851917"/>
                  <a:pt x="1804927" y="2611762"/>
                </a:cubicBezTo>
                <a:cubicBezTo>
                  <a:pt x="2284286" y="2385244"/>
                  <a:pt x="2696065" y="1737860"/>
                  <a:pt x="2477300" y="1085666"/>
                </a:cubicBezTo>
                <a:cubicBezTo>
                  <a:pt x="2354717" y="694174"/>
                  <a:pt x="2014034" y="414251"/>
                  <a:pt x="1664284" y="230089"/>
                </a:cubicBezTo>
                <a:cubicBezTo>
                  <a:pt x="1420970" y="101270"/>
                  <a:pt x="1159167" y="-7499"/>
                  <a:pt x="906787" y="1237"/>
                </a:cubicBezTo>
                <a:cubicBezTo>
                  <a:pt x="721482" y="32256"/>
                  <a:pt x="551293" y="76190"/>
                  <a:pt x="437977" y="207266"/>
                </a:cubicBezTo>
                <a:cubicBezTo>
                  <a:pt x="338066" y="275495"/>
                  <a:pt x="267715" y="362860"/>
                  <a:pt x="193702" y="473130"/>
                </a:cubicBezTo>
                <a:cubicBezTo>
                  <a:pt x="50038" y="783142"/>
                  <a:pt x="-30155" y="1177919"/>
                  <a:pt x="10496" y="1487854"/>
                </a:cubicBezTo>
                <a:cubicBezTo>
                  <a:pt x="21492" y="1689040"/>
                  <a:pt x="62559" y="1897468"/>
                  <a:pt x="202955" y="2076949"/>
                </a:cubicBezTo>
                <a:cubicBezTo>
                  <a:pt x="202935" y="2076703"/>
                  <a:pt x="202930" y="2076535"/>
                  <a:pt x="202955" y="2076333"/>
                </a:cubicBezTo>
                <a:close/>
              </a:path>
              <a:path w="2544264" h="2703098" stroke="0" extrusionOk="0">
                <a:moveTo>
                  <a:pt x="202955" y="2076333"/>
                </a:moveTo>
                <a:cubicBezTo>
                  <a:pt x="504317" y="2711692"/>
                  <a:pt x="1210172" y="2951427"/>
                  <a:pt x="1804927" y="2611762"/>
                </a:cubicBezTo>
                <a:cubicBezTo>
                  <a:pt x="2388839" y="2399350"/>
                  <a:pt x="2716875" y="1623515"/>
                  <a:pt x="2477300" y="1085666"/>
                </a:cubicBezTo>
                <a:cubicBezTo>
                  <a:pt x="2355652" y="727426"/>
                  <a:pt x="2011109" y="448849"/>
                  <a:pt x="1664284" y="230089"/>
                </a:cubicBezTo>
                <a:cubicBezTo>
                  <a:pt x="1448374" y="94888"/>
                  <a:pt x="1134468" y="-588"/>
                  <a:pt x="906787" y="1237"/>
                </a:cubicBezTo>
                <a:cubicBezTo>
                  <a:pt x="725664" y="-15029"/>
                  <a:pt x="587191" y="59033"/>
                  <a:pt x="437977" y="207266"/>
                </a:cubicBezTo>
                <a:cubicBezTo>
                  <a:pt x="354503" y="283743"/>
                  <a:pt x="251770" y="368677"/>
                  <a:pt x="193702" y="473130"/>
                </a:cubicBezTo>
                <a:cubicBezTo>
                  <a:pt x="31004" y="720106"/>
                  <a:pt x="-41000" y="1172325"/>
                  <a:pt x="10496" y="1487854"/>
                </a:cubicBezTo>
                <a:cubicBezTo>
                  <a:pt x="27600" y="1695166"/>
                  <a:pt x="97201" y="1915779"/>
                  <a:pt x="202955" y="2076949"/>
                </a:cubicBezTo>
                <a:cubicBezTo>
                  <a:pt x="202997" y="2076843"/>
                  <a:pt x="202912" y="2076441"/>
                  <a:pt x="202955" y="207633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8D70D75B-0C9B-A28E-1EE5-51A1879C34FE}"/>
              </a:ext>
            </a:extLst>
          </p:cNvPr>
          <p:cNvSpPr/>
          <p:nvPr/>
        </p:nvSpPr>
        <p:spPr>
          <a:xfrm>
            <a:off x="2175094" y="-15433"/>
            <a:ext cx="2696610" cy="2805416"/>
          </a:xfrm>
          <a:custGeom>
            <a:avLst/>
            <a:gdLst>
              <a:gd name="connsiteX0" fmla="*/ 1329129 w 2696610"/>
              <a:gd name="connsiteY0" fmla="*/ 5083 h 2805416"/>
              <a:gd name="connsiteX1" fmla="*/ 138621 w 2696610"/>
              <a:gd name="connsiteY1" fmla="*/ 920784 h 2805416"/>
              <a:gd name="connsiteX2" fmla="*/ 20096 w 2696610"/>
              <a:gd name="connsiteY2" fmla="*/ 1772441 h 2805416"/>
              <a:gd name="connsiteX3" fmla="*/ 1035684 w 2696610"/>
              <a:gd name="connsiteY3" fmla="*/ 2782293 h 2805416"/>
              <a:gd name="connsiteX4" fmla="*/ 2385817 w 2696610"/>
              <a:gd name="connsiteY4" fmla="*/ 2264702 h 2805416"/>
              <a:gd name="connsiteX5" fmla="*/ 2662536 w 2696610"/>
              <a:gd name="connsiteY5" fmla="*/ 1660608 h 2805416"/>
              <a:gd name="connsiteX6" fmla="*/ 2658235 w 2696610"/>
              <a:gd name="connsiteY6" fmla="*/ 989127 h 2805416"/>
              <a:gd name="connsiteX7" fmla="*/ 2429309 w 2696610"/>
              <a:gd name="connsiteY7" fmla="*/ 549916 h 2805416"/>
              <a:gd name="connsiteX8" fmla="*/ 1992008 w 2696610"/>
              <a:gd name="connsiteY8" fmla="*/ 142248 h 2805416"/>
              <a:gd name="connsiteX9" fmla="*/ 1405597 w 2696610"/>
              <a:gd name="connsiteY9" fmla="*/ 304 h 2805416"/>
              <a:gd name="connsiteX10" fmla="*/ 1329129 w 2696610"/>
              <a:gd name="connsiteY10" fmla="*/ 5083 h 280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96610" h="2805416" fill="none" extrusionOk="0">
                <a:moveTo>
                  <a:pt x="1329129" y="5083"/>
                </a:moveTo>
                <a:cubicBezTo>
                  <a:pt x="755866" y="-5816"/>
                  <a:pt x="359332" y="426221"/>
                  <a:pt x="138621" y="920784"/>
                </a:cubicBezTo>
                <a:cubicBezTo>
                  <a:pt x="23921" y="1180536"/>
                  <a:pt x="-23461" y="1456340"/>
                  <a:pt x="20096" y="1772441"/>
                </a:cubicBezTo>
                <a:cubicBezTo>
                  <a:pt x="106788" y="2255364"/>
                  <a:pt x="597805" y="2740511"/>
                  <a:pt x="1035684" y="2782293"/>
                </a:cubicBezTo>
                <a:cubicBezTo>
                  <a:pt x="1477587" y="2855964"/>
                  <a:pt x="2040656" y="2694671"/>
                  <a:pt x="2385817" y="2264702"/>
                </a:cubicBezTo>
                <a:cubicBezTo>
                  <a:pt x="2524459" y="2128550"/>
                  <a:pt x="2600309" y="1880684"/>
                  <a:pt x="2662536" y="1660608"/>
                </a:cubicBezTo>
                <a:cubicBezTo>
                  <a:pt x="2694906" y="1420253"/>
                  <a:pt x="2709449" y="1212287"/>
                  <a:pt x="2658235" y="989127"/>
                </a:cubicBezTo>
                <a:cubicBezTo>
                  <a:pt x="2615692" y="825644"/>
                  <a:pt x="2498883" y="696750"/>
                  <a:pt x="2429309" y="549916"/>
                </a:cubicBezTo>
                <a:cubicBezTo>
                  <a:pt x="2340721" y="366848"/>
                  <a:pt x="2167828" y="223409"/>
                  <a:pt x="1992008" y="142248"/>
                </a:cubicBezTo>
                <a:cubicBezTo>
                  <a:pt x="1773786" y="36638"/>
                  <a:pt x="1605463" y="29984"/>
                  <a:pt x="1405597" y="304"/>
                </a:cubicBezTo>
                <a:cubicBezTo>
                  <a:pt x="1379014" y="1750"/>
                  <a:pt x="1357781" y="3476"/>
                  <a:pt x="1329129" y="5083"/>
                </a:cubicBezTo>
                <a:close/>
              </a:path>
              <a:path w="2696610" h="2805416" stroke="0" extrusionOk="0">
                <a:moveTo>
                  <a:pt x="1329129" y="5083"/>
                </a:moveTo>
                <a:cubicBezTo>
                  <a:pt x="764758" y="48663"/>
                  <a:pt x="292220" y="398237"/>
                  <a:pt x="138621" y="920784"/>
                </a:cubicBezTo>
                <a:cubicBezTo>
                  <a:pt x="-25874" y="1220110"/>
                  <a:pt x="-5410" y="1507840"/>
                  <a:pt x="20096" y="1772441"/>
                </a:cubicBezTo>
                <a:cubicBezTo>
                  <a:pt x="143466" y="2247978"/>
                  <a:pt x="561004" y="2678824"/>
                  <a:pt x="1035684" y="2782293"/>
                </a:cubicBezTo>
                <a:cubicBezTo>
                  <a:pt x="1567622" y="2848385"/>
                  <a:pt x="2016678" y="2587384"/>
                  <a:pt x="2385817" y="2264702"/>
                </a:cubicBezTo>
                <a:cubicBezTo>
                  <a:pt x="2543022" y="2084167"/>
                  <a:pt x="2647562" y="1902773"/>
                  <a:pt x="2662536" y="1660608"/>
                </a:cubicBezTo>
                <a:cubicBezTo>
                  <a:pt x="2682796" y="1436625"/>
                  <a:pt x="2718897" y="1196714"/>
                  <a:pt x="2658235" y="989127"/>
                </a:cubicBezTo>
                <a:cubicBezTo>
                  <a:pt x="2601523" y="809680"/>
                  <a:pt x="2512180" y="694243"/>
                  <a:pt x="2429309" y="549916"/>
                </a:cubicBezTo>
                <a:cubicBezTo>
                  <a:pt x="2344421" y="345359"/>
                  <a:pt x="2180049" y="242741"/>
                  <a:pt x="1992008" y="142248"/>
                </a:cubicBezTo>
                <a:cubicBezTo>
                  <a:pt x="1827240" y="36111"/>
                  <a:pt x="1598239" y="12816"/>
                  <a:pt x="1405597" y="304"/>
                </a:cubicBezTo>
                <a:cubicBezTo>
                  <a:pt x="1378724" y="826"/>
                  <a:pt x="1353123" y="-721"/>
                  <a:pt x="1329129" y="50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89C1C551-EFF7-D0C5-C805-F760DF9515C7}"/>
              </a:ext>
            </a:extLst>
          </p:cNvPr>
          <p:cNvSpPr/>
          <p:nvPr/>
        </p:nvSpPr>
        <p:spPr>
          <a:xfrm>
            <a:off x="4275817" y="3319937"/>
            <a:ext cx="2360860" cy="2508244"/>
          </a:xfrm>
          <a:custGeom>
            <a:avLst/>
            <a:gdLst>
              <a:gd name="connsiteX0" fmla="*/ 188325 w 2360860"/>
              <a:gd name="connsiteY0" fmla="*/ 1926659 h 2508244"/>
              <a:gd name="connsiteX1" fmla="*/ 1674818 w 2360860"/>
              <a:gd name="connsiteY1" fmla="*/ 2423492 h 2508244"/>
              <a:gd name="connsiteX2" fmla="*/ 2298723 w 2360860"/>
              <a:gd name="connsiteY2" fmla="*/ 1007405 h 2508244"/>
              <a:gd name="connsiteX3" fmla="*/ 1544314 w 2360860"/>
              <a:gd name="connsiteY3" fmla="*/ 213503 h 2508244"/>
              <a:gd name="connsiteX4" fmla="*/ 841421 w 2360860"/>
              <a:gd name="connsiteY4" fmla="*/ 1148 h 2508244"/>
              <a:gd name="connsiteX5" fmla="*/ 406405 w 2360860"/>
              <a:gd name="connsiteY5" fmla="*/ 192325 h 2508244"/>
              <a:gd name="connsiteX6" fmla="*/ 179739 w 2360860"/>
              <a:gd name="connsiteY6" fmla="*/ 439024 h 2508244"/>
              <a:gd name="connsiteX7" fmla="*/ 9740 w 2360860"/>
              <a:gd name="connsiteY7" fmla="*/ 1380601 h 2508244"/>
              <a:gd name="connsiteX8" fmla="*/ 188325 w 2360860"/>
              <a:gd name="connsiteY8" fmla="*/ 1927231 h 2508244"/>
              <a:gd name="connsiteX9" fmla="*/ 188325 w 2360860"/>
              <a:gd name="connsiteY9" fmla="*/ 1926659 h 250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60" h="2508244" fill="none" extrusionOk="0">
                <a:moveTo>
                  <a:pt x="188325" y="1926659"/>
                </a:moveTo>
                <a:cubicBezTo>
                  <a:pt x="431375" y="2350896"/>
                  <a:pt x="1107758" y="2646472"/>
                  <a:pt x="1674818" y="2423492"/>
                </a:cubicBezTo>
                <a:cubicBezTo>
                  <a:pt x="2144920" y="2209517"/>
                  <a:pt x="2500881" y="1596797"/>
                  <a:pt x="2298723" y="1007405"/>
                </a:cubicBezTo>
                <a:cubicBezTo>
                  <a:pt x="2185255" y="643889"/>
                  <a:pt x="1867807" y="391579"/>
                  <a:pt x="1544314" y="213503"/>
                </a:cubicBezTo>
                <a:cubicBezTo>
                  <a:pt x="1287323" y="106101"/>
                  <a:pt x="1069686" y="-4764"/>
                  <a:pt x="841421" y="1148"/>
                </a:cubicBezTo>
                <a:cubicBezTo>
                  <a:pt x="671453" y="25082"/>
                  <a:pt x="497803" y="61988"/>
                  <a:pt x="406405" y="192325"/>
                </a:cubicBezTo>
                <a:cubicBezTo>
                  <a:pt x="319903" y="261203"/>
                  <a:pt x="239590" y="341826"/>
                  <a:pt x="179739" y="439024"/>
                </a:cubicBezTo>
                <a:cubicBezTo>
                  <a:pt x="31968" y="714127"/>
                  <a:pt x="-43279" y="1132494"/>
                  <a:pt x="9740" y="1380601"/>
                </a:cubicBezTo>
                <a:cubicBezTo>
                  <a:pt x="11188" y="1562540"/>
                  <a:pt x="84210" y="1761167"/>
                  <a:pt x="188325" y="1927231"/>
                </a:cubicBezTo>
                <a:cubicBezTo>
                  <a:pt x="188341" y="1927051"/>
                  <a:pt x="188336" y="1926765"/>
                  <a:pt x="188325" y="1926659"/>
                </a:cubicBezTo>
                <a:close/>
              </a:path>
              <a:path w="2360860" h="2508244" stroke="0" extrusionOk="0">
                <a:moveTo>
                  <a:pt x="188325" y="1926659"/>
                </a:moveTo>
                <a:cubicBezTo>
                  <a:pt x="467843" y="2517063"/>
                  <a:pt x="1142164" y="2672380"/>
                  <a:pt x="1674818" y="2423492"/>
                </a:cubicBezTo>
                <a:cubicBezTo>
                  <a:pt x="2226957" y="2241114"/>
                  <a:pt x="2513624" y="1517498"/>
                  <a:pt x="2298723" y="1007405"/>
                </a:cubicBezTo>
                <a:cubicBezTo>
                  <a:pt x="2212853" y="699764"/>
                  <a:pt x="1865866" y="426780"/>
                  <a:pt x="1544314" y="213503"/>
                </a:cubicBezTo>
                <a:cubicBezTo>
                  <a:pt x="1372045" y="84614"/>
                  <a:pt x="1051584" y="-198"/>
                  <a:pt x="841421" y="1148"/>
                </a:cubicBezTo>
                <a:cubicBezTo>
                  <a:pt x="677289" y="7410"/>
                  <a:pt x="531634" y="69587"/>
                  <a:pt x="406405" y="192325"/>
                </a:cubicBezTo>
                <a:cubicBezTo>
                  <a:pt x="328872" y="263700"/>
                  <a:pt x="227738" y="337027"/>
                  <a:pt x="179739" y="439024"/>
                </a:cubicBezTo>
                <a:cubicBezTo>
                  <a:pt x="23423" y="699392"/>
                  <a:pt x="-39703" y="1088813"/>
                  <a:pt x="9740" y="1380601"/>
                </a:cubicBezTo>
                <a:cubicBezTo>
                  <a:pt x="20642" y="1573018"/>
                  <a:pt x="91421" y="1787580"/>
                  <a:pt x="188325" y="1927231"/>
                </a:cubicBezTo>
                <a:cubicBezTo>
                  <a:pt x="188348" y="1927141"/>
                  <a:pt x="188365" y="1926889"/>
                  <a:pt x="188325" y="1926659"/>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52EF18A7-80B8-714A-EC5F-8F9058C48CA2}"/>
              </a:ext>
            </a:extLst>
          </p:cNvPr>
          <p:cNvSpPr/>
          <p:nvPr/>
        </p:nvSpPr>
        <p:spPr>
          <a:xfrm>
            <a:off x="2272287" y="85683"/>
            <a:ext cx="2502224" cy="2603184"/>
          </a:xfrm>
          <a:custGeom>
            <a:avLst/>
            <a:gdLst>
              <a:gd name="connsiteX0" fmla="*/ 1233319 w 2502224"/>
              <a:gd name="connsiteY0" fmla="*/ 4717 h 2603184"/>
              <a:gd name="connsiteX1" fmla="*/ 128628 w 2502224"/>
              <a:gd name="connsiteY1" fmla="*/ 854408 h 2603184"/>
              <a:gd name="connsiteX2" fmla="*/ 18647 w 2502224"/>
              <a:gd name="connsiteY2" fmla="*/ 1644673 h 2603184"/>
              <a:gd name="connsiteX3" fmla="*/ 961026 w 2502224"/>
              <a:gd name="connsiteY3" fmla="*/ 2581728 h 2603184"/>
              <a:gd name="connsiteX4" fmla="*/ 2213835 w 2502224"/>
              <a:gd name="connsiteY4" fmla="*/ 2101448 h 2603184"/>
              <a:gd name="connsiteX5" fmla="*/ 2470606 w 2502224"/>
              <a:gd name="connsiteY5" fmla="*/ 1540900 h 2603184"/>
              <a:gd name="connsiteX6" fmla="*/ 2466615 w 2502224"/>
              <a:gd name="connsiteY6" fmla="*/ 917825 h 2603184"/>
              <a:gd name="connsiteX7" fmla="*/ 2254192 w 2502224"/>
              <a:gd name="connsiteY7" fmla="*/ 510274 h 2603184"/>
              <a:gd name="connsiteX8" fmla="*/ 1848414 w 2502224"/>
              <a:gd name="connsiteY8" fmla="*/ 131994 h 2603184"/>
              <a:gd name="connsiteX9" fmla="*/ 1304274 w 2502224"/>
              <a:gd name="connsiteY9" fmla="*/ 282 h 2603184"/>
              <a:gd name="connsiteX10" fmla="*/ 1233319 w 2502224"/>
              <a:gd name="connsiteY10" fmla="*/ 4717 h 260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2224" h="2603184" fill="none" extrusionOk="0">
                <a:moveTo>
                  <a:pt x="1233319" y="4717"/>
                </a:moveTo>
                <a:cubicBezTo>
                  <a:pt x="699559" y="-7599"/>
                  <a:pt x="340957" y="380345"/>
                  <a:pt x="128628" y="854408"/>
                </a:cubicBezTo>
                <a:cubicBezTo>
                  <a:pt x="41220" y="1061497"/>
                  <a:pt x="-27152" y="1370162"/>
                  <a:pt x="18647" y="1644673"/>
                </a:cubicBezTo>
                <a:cubicBezTo>
                  <a:pt x="89254" y="2058444"/>
                  <a:pt x="518608" y="2509785"/>
                  <a:pt x="961026" y="2581728"/>
                </a:cubicBezTo>
                <a:cubicBezTo>
                  <a:pt x="1395265" y="2660156"/>
                  <a:pt x="1900568" y="2493973"/>
                  <a:pt x="2213835" y="2101448"/>
                </a:cubicBezTo>
                <a:cubicBezTo>
                  <a:pt x="2342075" y="1958741"/>
                  <a:pt x="2423757" y="1744003"/>
                  <a:pt x="2470606" y="1540900"/>
                </a:cubicBezTo>
                <a:cubicBezTo>
                  <a:pt x="2508481" y="1329097"/>
                  <a:pt x="2520793" y="1146256"/>
                  <a:pt x="2466615" y="917825"/>
                </a:cubicBezTo>
                <a:cubicBezTo>
                  <a:pt x="2409697" y="767600"/>
                  <a:pt x="2309563" y="649518"/>
                  <a:pt x="2254192" y="510274"/>
                </a:cubicBezTo>
                <a:cubicBezTo>
                  <a:pt x="2185071" y="332270"/>
                  <a:pt x="2008238" y="184586"/>
                  <a:pt x="1848414" y="131994"/>
                </a:cubicBezTo>
                <a:cubicBezTo>
                  <a:pt x="1667462" y="39797"/>
                  <a:pt x="1490268" y="22147"/>
                  <a:pt x="1304274" y="282"/>
                </a:cubicBezTo>
                <a:cubicBezTo>
                  <a:pt x="1279682" y="1530"/>
                  <a:pt x="1259185" y="3056"/>
                  <a:pt x="1233319" y="4717"/>
                </a:cubicBezTo>
                <a:close/>
              </a:path>
              <a:path w="2502224" h="2603184" stroke="0" extrusionOk="0">
                <a:moveTo>
                  <a:pt x="1233319" y="4717"/>
                </a:moveTo>
                <a:cubicBezTo>
                  <a:pt x="702913" y="44023"/>
                  <a:pt x="314232" y="400769"/>
                  <a:pt x="128628" y="854408"/>
                </a:cubicBezTo>
                <a:cubicBezTo>
                  <a:pt x="-20899" y="1129907"/>
                  <a:pt x="-13509" y="1392225"/>
                  <a:pt x="18647" y="1644673"/>
                </a:cubicBezTo>
                <a:cubicBezTo>
                  <a:pt x="151376" y="2072611"/>
                  <a:pt x="546896" y="2478434"/>
                  <a:pt x="961026" y="2581728"/>
                </a:cubicBezTo>
                <a:cubicBezTo>
                  <a:pt x="1484259" y="2616049"/>
                  <a:pt x="1908590" y="2451098"/>
                  <a:pt x="2213835" y="2101448"/>
                </a:cubicBezTo>
                <a:cubicBezTo>
                  <a:pt x="2358191" y="1934252"/>
                  <a:pt x="2431561" y="1746278"/>
                  <a:pt x="2470606" y="1540900"/>
                </a:cubicBezTo>
                <a:cubicBezTo>
                  <a:pt x="2484371" y="1332357"/>
                  <a:pt x="2521561" y="1112018"/>
                  <a:pt x="2466615" y="917825"/>
                </a:cubicBezTo>
                <a:cubicBezTo>
                  <a:pt x="2417291" y="753948"/>
                  <a:pt x="2328799" y="647373"/>
                  <a:pt x="2254192" y="510274"/>
                </a:cubicBezTo>
                <a:cubicBezTo>
                  <a:pt x="2161842" y="343112"/>
                  <a:pt x="2042249" y="236310"/>
                  <a:pt x="1848414" y="131994"/>
                </a:cubicBezTo>
                <a:cubicBezTo>
                  <a:pt x="1705870" y="25610"/>
                  <a:pt x="1482161" y="13323"/>
                  <a:pt x="1304274" y="282"/>
                </a:cubicBezTo>
                <a:cubicBezTo>
                  <a:pt x="1279499" y="759"/>
                  <a:pt x="1255848" y="9"/>
                  <a:pt x="1233319" y="471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5" name="!!fotoaanbevolen_elemnt">
            <a:extLst>
              <a:ext uri="{FF2B5EF4-FFF2-40B4-BE49-F238E27FC236}">
                <a16:creationId xmlns:a16="http://schemas.microsoft.com/office/drawing/2014/main" id="{822DDAAA-8B73-95AD-96D9-3D9B521614D9}"/>
              </a:ext>
            </a:extLst>
          </p:cNvPr>
          <p:cNvSpPr/>
          <p:nvPr/>
        </p:nvSpPr>
        <p:spPr>
          <a:xfrm>
            <a:off x="7662351" y="2406064"/>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6" name="!!fotoaanbevolen">
            <a:extLst>
              <a:ext uri="{FF2B5EF4-FFF2-40B4-BE49-F238E27FC236}">
                <a16:creationId xmlns:a16="http://schemas.microsoft.com/office/drawing/2014/main" id="{B750EEF4-099A-9392-5996-BAEE0AA7549A}"/>
              </a:ext>
            </a:extLst>
          </p:cNvPr>
          <p:cNvSpPr/>
          <p:nvPr/>
        </p:nvSpPr>
        <p:spPr>
          <a:xfrm>
            <a:off x="7721258" y="2467349"/>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l="4497" t="2624" r="4497"/>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2" name="!!aanbevolendoormarc">
            <a:extLst>
              <a:ext uri="{FF2B5EF4-FFF2-40B4-BE49-F238E27FC236}">
                <a16:creationId xmlns:a16="http://schemas.microsoft.com/office/drawing/2014/main" id="{93FFC478-933C-748E-40A4-C6E1840AA49B}"/>
              </a:ext>
            </a:extLst>
          </p:cNvPr>
          <p:cNvGrpSpPr/>
          <p:nvPr/>
        </p:nvGrpSpPr>
        <p:grpSpPr>
          <a:xfrm>
            <a:off x="6107110" y="2467349"/>
            <a:ext cx="1887155" cy="637156"/>
            <a:chOff x="4862438" y="3014662"/>
            <a:chExt cx="2463714" cy="831818"/>
          </a:xfrm>
          <a:effectLst>
            <a:outerShdw blurRad="50800" dist="38100" dir="2700000" algn="tl" rotWithShape="0">
              <a:prstClr val="black">
                <a:alpha val="40000"/>
              </a:prstClr>
            </a:outerShdw>
          </a:effectLst>
        </p:grpSpPr>
        <p:sp>
          <p:nvSpPr>
            <p:cNvPr id="83" name="Vrije vorm: vorm 82">
              <a:extLst>
                <a:ext uri="{FF2B5EF4-FFF2-40B4-BE49-F238E27FC236}">
                  <a16:creationId xmlns:a16="http://schemas.microsoft.com/office/drawing/2014/main" id="{3FD5FE6C-18E3-5604-C2DC-4F9B2C7E85CB}"/>
                </a:ext>
              </a:extLst>
            </p:cNvPr>
            <p:cNvSpPr/>
            <p:nvPr/>
          </p:nvSpPr>
          <p:spPr>
            <a:xfrm>
              <a:off x="4862438" y="3014662"/>
              <a:ext cx="2463714" cy="831818"/>
            </a:xfrm>
            <a:custGeom>
              <a:avLst/>
              <a:gdLst>
                <a:gd name="connsiteX0" fmla="*/ 2447523 w 2463714"/>
                <a:gd name="connsiteY0" fmla="*/ 122587 h 831818"/>
                <a:gd name="connsiteX1" fmla="*/ 2385705 w 2463714"/>
                <a:gd name="connsiteY1" fmla="*/ 45053 h 831818"/>
                <a:gd name="connsiteX2" fmla="*/ 2285979 w 2463714"/>
                <a:gd name="connsiteY2" fmla="*/ 16288 h 831818"/>
                <a:gd name="connsiteX3" fmla="*/ 2233591 w 2463714"/>
                <a:gd name="connsiteY3" fmla="*/ 23813 h 831818"/>
                <a:gd name="connsiteX4" fmla="*/ 2172631 w 2463714"/>
                <a:gd name="connsiteY4" fmla="*/ 9525 h 831818"/>
                <a:gd name="connsiteX5" fmla="*/ 2109385 w 2463714"/>
                <a:gd name="connsiteY5" fmla="*/ 22384 h 831818"/>
                <a:gd name="connsiteX6" fmla="*/ 2080238 w 2463714"/>
                <a:gd name="connsiteY6" fmla="*/ 12192 h 831818"/>
                <a:gd name="connsiteX7" fmla="*/ 2028613 w 2463714"/>
                <a:gd name="connsiteY7" fmla="*/ 5620 h 831818"/>
                <a:gd name="connsiteX8" fmla="*/ 1951460 w 2463714"/>
                <a:gd name="connsiteY8" fmla="*/ 21622 h 831818"/>
                <a:gd name="connsiteX9" fmla="*/ 1889738 w 2463714"/>
                <a:gd name="connsiteY9" fmla="*/ 62579 h 831818"/>
                <a:gd name="connsiteX10" fmla="*/ 1879832 w 2463714"/>
                <a:gd name="connsiteY10" fmla="*/ 72962 h 831818"/>
                <a:gd name="connsiteX11" fmla="*/ 1859735 w 2463714"/>
                <a:gd name="connsiteY11" fmla="*/ 47530 h 831818"/>
                <a:gd name="connsiteX12" fmla="*/ 1754960 w 2463714"/>
                <a:gd name="connsiteY12" fmla="*/ 5144 h 831818"/>
                <a:gd name="connsiteX13" fmla="*/ 1724480 w 2463714"/>
                <a:gd name="connsiteY13" fmla="*/ 8192 h 831818"/>
                <a:gd name="connsiteX14" fmla="*/ 1721432 w 2463714"/>
                <a:gd name="connsiteY14" fmla="*/ 8858 h 831818"/>
                <a:gd name="connsiteX15" fmla="*/ 1684379 w 2463714"/>
                <a:gd name="connsiteY15" fmla="*/ 23813 h 831818"/>
                <a:gd name="connsiteX16" fmla="*/ 1592749 w 2463714"/>
                <a:gd name="connsiteY16" fmla="*/ 4382 h 831818"/>
                <a:gd name="connsiteX17" fmla="*/ 1589129 w 2463714"/>
                <a:gd name="connsiteY17" fmla="*/ 4382 h 831818"/>
                <a:gd name="connsiteX18" fmla="*/ 1522550 w 2463714"/>
                <a:gd name="connsiteY18" fmla="*/ 17145 h 831818"/>
                <a:gd name="connsiteX19" fmla="*/ 1500166 w 2463714"/>
                <a:gd name="connsiteY19" fmla="*/ 27241 h 831818"/>
                <a:gd name="connsiteX20" fmla="*/ 1425776 w 2463714"/>
                <a:gd name="connsiteY20" fmla="*/ 4763 h 831818"/>
                <a:gd name="connsiteX21" fmla="*/ 1351100 w 2463714"/>
                <a:gd name="connsiteY21" fmla="*/ 24003 h 831818"/>
                <a:gd name="connsiteX22" fmla="*/ 1283758 w 2463714"/>
                <a:gd name="connsiteY22" fmla="*/ 7906 h 831818"/>
                <a:gd name="connsiteX23" fmla="*/ 1260326 w 2463714"/>
                <a:gd name="connsiteY23" fmla="*/ 9525 h 831818"/>
                <a:gd name="connsiteX24" fmla="*/ 1217369 w 2463714"/>
                <a:gd name="connsiteY24" fmla="*/ 21050 h 831818"/>
                <a:gd name="connsiteX25" fmla="*/ 1191365 w 2463714"/>
                <a:gd name="connsiteY25" fmla="*/ 12097 h 831818"/>
                <a:gd name="connsiteX26" fmla="*/ 1139740 w 2463714"/>
                <a:gd name="connsiteY26" fmla="*/ 5525 h 831818"/>
                <a:gd name="connsiteX27" fmla="*/ 1062587 w 2463714"/>
                <a:gd name="connsiteY27" fmla="*/ 21527 h 831818"/>
                <a:gd name="connsiteX28" fmla="*/ 1013438 w 2463714"/>
                <a:gd name="connsiteY28" fmla="*/ 51149 h 831818"/>
                <a:gd name="connsiteX29" fmla="*/ 1002485 w 2463714"/>
                <a:gd name="connsiteY29" fmla="*/ 40958 h 831818"/>
                <a:gd name="connsiteX30" fmla="*/ 886946 w 2463714"/>
                <a:gd name="connsiteY30" fmla="*/ 0 h 831818"/>
                <a:gd name="connsiteX31" fmla="*/ 882374 w 2463714"/>
                <a:gd name="connsiteY31" fmla="*/ 0 h 831818"/>
                <a:gd name="connsiteX32" fmla="*/ 808556 w 2463714"/>
                <a:gd name="connsiteY32" fmla="*/ 15431 h 831818"/>
                <a:gd name="connsiteX33" fmla="*/ 777028 w 2463714"/>
                <a:gd name="connsiteY33" fmla="*/ 34385 h 831818"/>
                <a:gd name="connsiteX34" fmla="*/ 695684 w 2463714"/>
                <a:gd name="connsiteY34" fmla="*/ 16288 h 831818"/>
                <a:gd name="connsiteX35" fmla="*/ 643297 w 2463714"/>
                <a:gd name="connsiteY35" fmla="*/ 23813 h 831818"/>
                <a:gd name="connsiteX36" fmla="*/ 582337 w 2463714"/>
                <a:gd name="connsiteY36" fmla="*/ 9525 h 831818"/>
                <a:gd name="connsiteX37" fmla="*/ 518234 w 2463714"/>
                <a:gd name="connsiteY37" fmla="*/ 22670 h 831818"/>
                <a:gd name="connsiteX38" fmla="*/ 516900 w 2463714"/>
                <a:gd name="connsiteY38" fmla="*/ 23336 h 831818"/>
                <a:gd name="connsiteX39" fmla="*/ 431175 w 2463714"/>
                <a:gd name="connsiteY39" fmla="*/ 3524 h 831818"/>
                <a:gd name="connsiteX40" fmla="*/ 369548 w 2463714"/>
                <a:gd name="connsiteY40" fmla="*/ 11716 h 831818"/>
                <a:gd name="connsiteX41" fmla="*/ 312589 w 2463714"/>
                <a:gd name="connsiteY41" fmla="*/ 34766 h 831818"/>
                <a:gd name="connsiteX42" fmla="*/ 305921 w 2463714"/>
                <a:gd name="connsiteY42" fmla="*/ 39338 h 831818"/>
                <a:gd name="connsiteX43" fmla="*/ 276489 w 2463714"/>
                <a:gd name="connsiteY43" fmla="*/ 20288 h 831818"/>
                <a:gd name="connsiteX44" fmla="*/ 195050 w 2463714"/>
                <a:gd name="connsiteY44" fmla="*/ 2000 h 831818"/>
                <a:gd name="connsiteX45" fmla="*/ 70273 w 2463714"/>
                <a:gd name="connsiteY45" fmla="*/ 53054 h 831818"/>
                <a:gd name="connsiteX46" fmla="*/ 15885 w 2463714"/>
                <a:gd name="connsiteY46" fmla="*/ 176594 h 831818"/>
                <a:gd name="connsiteX47" fmla="*/ 14552 w 2463714"/>
                <a:gd name="connsiteY47" fmla="*/ 184404 h 831818"/>
                <a:gd name="connsiteX48" fmla="*/ 14552 w 2463714"/>
                <a:gd name="connsiteY48" fmla="*/ 185071 h 831818"/>
                <a:gd name="connsiteX49" fmla="*/ 10456 w 2463714"/>
                <a:gd name="connsiteY49" fmla="*/ 209645 h 831818"/>
                <a:gd name="connsiteX50" fmla="*/ 2455 w 2463714"/>
                <a:gd name="connsiteY50" fmla="*/ 267557 h 831818"/>
                <a:gd name="connsiteX51" fmla="*/ 264 w 2463714"/>
                <a:gd name="connsiteY51" fmla="*/ 304324 h 831818"/>
                <a:gd name="connsiteX52" fmla="*/ 7884 w 2463714"/>
                <a:gd name="connsiteY52" fmla="*/ 365760 h 831818"/>
                <a:gd name="connsiteX53" fmla="*/ 39031 w 2463714"/>
                <a:gd name="connsiteY53" fmla="*/ 423577 h 831818"/>
                <a:gd name="connsiteX54" fmla="*/ 13218 w 2463714"/>
                <a:gd name="connsiteY54" fmla="*/ 505206 h 831818"/>
                <a:gd name="connsiteX55" fmla="*/ 10932 w 2463714"/>
                <a:gd name="connsiteY55" fmla="*/ 635984 h 831818"/>
                <a:gd name="connsiteX56" fmla="*/ 20267 w 2463714"/>
                <a:gd name="connsiteY56" fmla="*/ 740378 h 831818"/>
                <a:gd name="connsiteX57" fmla="*/ 84179 w 2463714"/>
                <a:gd name="connsiteY57" fmla="*/ 814483 h 831818"/>
                <a:gd name="connsiteX58" fmla="*/ 155617 w 2463714"/>
                <a:gd name="connsiteY58" fmla="*/ 830390 h 831818"/>
                <a:gd name="connsiteX59" fmla="*/ 159522 w 2463714"/>
                <a:gd name="connsiteY59" fmla="*/ 830390 h 831818"/>
                <a:gd name="connsiteX60" fmla="*/ 244009 w 2463714"/>
                <a:gd name="connsiteY60" fmla="*/ 816388 h 831818"/>
                <a:gd name="connsiteX61" fmla="*/ 294301 w 2463714"/>
                <a:gd name="connsiteY61" fmla="*/ 790575 h 831818"/>
                <a:gd name="connsiteX62" fmla="*/ 366215 w 2463714"/>
                <a:gd name="connsiteY62" fmla="*/ 825056 h 831818"/>
                <a:gd name="connsiteX63" fmla="*/ 368310 w 2463714"/>
                <a:gd name="connsiteY63" fmla="*/ 825532 h 831818"/>
                <a:gd name="connsiteX64" fmla="*/ 415840 w 2463714"/>
                <a:gd name="connsiteY64" fmla="*/ 830294 h 831818"/>
                <a:gd name="connsiteX65" fmla="*/ 492135 w 2463714"/>
                <a:gd name="connsiteY65" fmla="*/ 814959 h 831818"/>
                <a:gd name="connsiteX66" fmla="*/ 528997 w 2463714"/>
                <a:gd name="connsiteY66" fmla="*/ 794195 h 831818"/>
                <a:gd name="connsiteX67" fmla="*/ 595958 w 2463714"/>
                <a:gd name="connsiteY67" fmla="*/ 824960 h 831818"/>
                <a:gd name="connsiteX68" fmla="*/ 598053 w 2463714"/>
                <a:gd name="connsiteY68" fmla="*/ 825437 h 831818"/>
                <a:gd name="connsiteX69" fmla="*/ 645583 w 2463714"/>
                <a:gd name="connsiteY69" fmla="*/ 830199 h 831818"/>
                <a:gd name="connsiteX70" fmla="*/ 721878 w 2463714"/>
                <a:gd name="connsiteY70" fmla="*/ 814864 h 831818"/>
                <a:gd name="connsiteX71" fmla="*/ 739595 w 2463714"/>
                <a:gd name="connsiteY71" fmla="*/ 806291 h 831818"/>
                <a:gd name="connsiteX72" fmla="*/ 745024 w 2463714"/>
                <a:gd name="connsiteY72" fmla="*/ 810006 h 831818"/>
                <a:gd name="connsiteX73" fmla="*/ 815699 w 2463714"/>
                <a:gd name="connsiteY73" fmla="*/ 829437 h 831818"/>
                <a:gd name="connsiteX74" fmla="*/ 875707 w 2463714"/>
                <a:gd name="connsiteY74" fmla="*/ 818674 h 831818"/>
                <a:gd name="connsiteX75" fmla="*/ 936572 w 2463714"/>
                <a:gd name="connsiteY75" fmla="*/ 831818 h 831818"/>
                <a:gd name="connsiteX76" fmla="*/ 994007 w 2463714"/>
                <a:gd name="connsiteY76" fmla="*/ 820007 h 831818"/>
                <a:gd name="connsiteX77" fmla="*/ 1023725 w 2463714"/>
                <a:gd name="connsiteY77" fmla="*/ 801529 h 831818"/>
                <a:gd name="connsiteX78" fmla="*/ 1026297 w 2463714"/>
                <a:gd name="connsiteY78" fmla="*/ 803529 h 831818"/>
                <a:gd name="connsiteX79" fmla="*/ 1086114 w 2463714"/>
                <a:gd name="connsiteY79" fmla="*/ 824960 h 831818"/>
                <a:gd name="connsiteX80" fmla="*/ 1090115 w 2463714"/>
                <a:gd name="connsiteY80" fmla="*/ 825532 h 831818"/>
                <a:gd name="connsiteX81" fmla="*/ 1104021 w 2463714"/>
                <a:gd name="connsiteY81" fmla="*/ 826294 h 831818"/>
                <a:gd name="connsiteX82" fmla="*/ 1106688 w 2463714"/>
                <a:gd name="connsiteY82" fmla="*/ 826294 h 831818"/>
                <a:gd name="connsiteX83" fmla="*/ 1164981 w 2463714"/>
                <a:gd name="connsiteY83" fmla="*/ 812483 h 831818"/>
                <a:gd name="connsiteX84" fmla="*/ 1168886 w 2463714"/>
                <a:gd name="connsiteY84" fmla="*/ 810387 h 831818"/>
                <a:gd name="connsiteX85" fmla="*/ 1228132 w 2463714"/>
                <a:gd name="connsiteY85" fmla="*/ 822770 h 831818"/>
                <a:gd name="connsiteX86" fmla="*/ 1280615 w 2463714"/>
                <a:gd name="connsiteY86" fmla="*/ 812387 h 831818"/>
                <a:gd name="connsiteX87" fmla="*/ 1341956 w 2463714"/>
                <a:gd name="connsiteY87" fmla="*/ 826675 h 831818"/>
                <a:gd name="connsiteX88" fmla="*/ 1404535 w 2463714"/>
                <a:gd name="connsiteY88" fmla="*/ 810959 h 831818"/>
                <a:gd name="connsiteX89" fmla="*/ 1417965 w 2463714"/>
                <a:gd name="connsiteY89" fmla="*/ 817055 h 831818"/>
                <a:gd name="connsiteX90" fmla="*/ 1481973 w 2463714"/>
                <a:gd name="connsiteY90" fmla="*/ 829437 h 831818"/>
                <a:gd name="connsiteX91" fmla="*/ 1540171 w 2463714"/>
                <a:gd name="connsiteY91" fmla="*/ 820769 h 831818"/>
                <a:gd name="connsiteX92" fmla="*/ 1552077 w 2463714"/>
                <a:gd name="connsiteY92" fmla="*/ 824579 h 831818"/>
                <a:gd name="connsiteX93" fmla="*/ 1593035 w 2463714"/>
                <a:gd name="connsiteY93" fmla="*/ 830199 h 831818"/>
                <a:gd name="connsiteX94" fmla="*/ 1641422 w 2463714"/>
                <a:gd name="connsiteY94" fmla="*/ 822484 h 831818"/>
                <a:gd name="connsiteX95" fmla="*/ 1685522 w 2463714"/>
                <a:gd name="connsiteY95" fmla="*/ 829437 h 831818"/>
                <a:gd name="connsiteX96" fmla="*/ 1745530 w 2463714"/>
                <a:gd name="connsiteY96" fmla="*/ 818674 h 831818"/>
                <a:gd name="connsiteX97" fmla="*/ 1806395 w 2463714"/>
                <a:gd name="connsiteY97" fmla="*/ 831818 h 831818"/>
                <a:gd name="connsiteX98" fmla="*/ 1863830 w 2463714"/>
                <a:gd name="connsiteY98" fmla="*/ 820007 h 831818"/>
                <a:gd name="connsiteX99" fmla="*/ 1884690 w 2463714"/>
                <a:gd name="connsiteY99" fmla="*/ 808292 h 831818"/>
                <a:gd name="connsiteX100" fmla="*/ 1893644 w 2463714"/>
                <a:gd name="connsiteY100" fmla="*/ 811625 h 831818"/>
                <a:gd name="connsiteX101" fmla="*/ 1979273 w 2463714"/>
                <a:gd name="connsiteY101" fmla="*/ 824675 h 831818"/>
                <a:gd name="connsiteX102" fmla="*/ 2055473 w 2463714"/>
                <a:gd name="connsiteY102" fmla="*/ 813340 h 831818"/>
                <a:gd name="connsiteX103" fmla="*/ 2157010 w 2463714"/>
                <a:gd name="connsiteY103" fmla="*/ 677418 h 831818"/>
                <a:gd name="connsiteX104" fmla="*/ 2157010 w 2463714"/>
                <a:gd name="connsiteY104" fmla="*/ 676370 h 831818"/>
                <a:gd name="connsiteX105" fmla="*/ 2145199 w 2463714"/>
                <a:gd name="connsiteY105" fmla="*/ 622649 h 831818"/>
                <a:gd name="connsiteX106" fmla="*/ 2123387 w 2463714"/>
                <a:gd name="connsiteY106" fmla="*/ 590360 h 831818"/>
                <a:gd name="connsiteX107" fmla="*/ 2141770 w 2463714"/>
                <a:gd name="connsiteY107" fmla="*/ 558356 h 831818"/>
                <a:gd name="connsiteX108" fmla="*/ 2152247 w 2463714"/>
                <a:gd name="connsiteY108" fmla="*/ 501110 h 831818"/>
                <a:gd name="connsiteX109" fmla="*/ 2145199 w 2463714"/>
                <a:gd name="connsiteY109" fmla="*/ 460058 h 831818"/>
                <a:gd name="connsiteX110" fmla="*/ 2184347 w 2463714"/>
                <a:gd name="connsiteY110" fmla="*/ 466344 h 831818"/>
                <a:gd name="connsiteX111" fmla="*/ 2252927 w 2463714"/>
                <a:gd name="connsiteY111" fmla="*/ 448723 h 831818"/>
                <a:gd name="connsiteX112" fmla="*/ 2320840 w 2463714"/>
                <a:gd name="connsiteY112" fmla="*/ 466344 h 831818"/>
                <a:gd name="connsiteX113" fmla="*/ 2444570 w 2463714"/>
                <a:gd name="connsiteY113" fmla="*/ 369284 h 831818"/>
                <a:gd name="connsiteX114" fmla="*/ 2463715 w 2463714"/>
                <a:gd name="connsiteY114" fmla="*/ 218504 h 831818"/>
                <a:gd name="connsiteX115" fmla="*/ 2463715 w 2463714"/>
                <a:gd name="connsiteY115" fmla="*/ 213646 h 831818"/>
                <a:gd name="connsiteX116" fmla="*/ 2447523 w 2463714"/>
                <a:gd name="connsiteY116" fmla="*/ 122396 h 83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463714" h="831818">
                  <a:moveTo>
                    <a:pt x="2447523" y="122587"/>
                  </a:moveTo>
                  <a:cubicBezTo>
                    <a:pt x="2434283" y="90107"/>
                    <a:pt x="2413518" y="64008"/>
                    <a:pt x="2385705" y="45053"/>
                  </a:cubicBezTo>
                  <a:cubicBezTo>
                    <a:pt x="2357606" y="26003"/>
                    <a:pt x="2324079" y="16288"/>
                    <a:pt x="2285979" y="16288"/>
                  </a:cubicBezTo>
                  <a:cubicBezTo>
                    <a:pt x="2268643" y="16288"/>
                    <a:pt x="2251117" y="18860"/>
                    <a:pt x="2233591" y="23813"/>
                  </a:cubicBezTo>
                  <a:cubicBezTo>
                    <a:pt x="2214827" y="14383"/>
                    <a:pt x="2194158" y="9525"/>
                    <a:pt x="2172631" y="9525"/>
                  </a:cubicBezTo>
                  <a:cubicBezTo>
                    <a:pt x="2148056" y="9525"/>
                    <a:pt x="2127387" y="13716"/>
                    <a:pt x="2109385" y="22384"/>
                  </a:cubicBezTo>
                  <a:cubicBezTo>
                    <a:pt x="2099860" y="18098"/>
                    <a:pt x="2090144" y="14669"/>
                    <a:pt x="2080238" y="12192"/>
                  </a:cubicBezTo>
                  <a:cubicBezTo>
                    <a:pt x="2062712" y="7811"/>
                    <a:pt x="2045377" y="5620"/>
                    <a:pt x="2028613" y="5620"/>
                  </a:cubicBezTo>
                  <a:cubicBezTo>
                    <a:pt x="2002229" y="5620"/>
                    <a:pt x="1976225" y="11049"/>
                    <a:pt x="1951460" y="21622"/>
                  </a:cubicBezTo>
                  <a:cubicBezTo>
                    <a:pt x="1927362" y="31909"/>
                    <a:pt x="1906598" y="45720"/>
                    <a:pt x="1889738" y="62579"/>
                  </a:cubicBezTo>
                  <a:cubicBezTo>
                    <a:pt x="1886214" y="66008"/>
                    <a:pt x="1882976" y="69533"/>
                    <a:pt x="1879832" y="72962"/>
                  </a:cubicBezTo>
                  <a:cubicBezTo>
                    <a:pt x="1874117" y="63818"/>
                    <a:pt x="1867450" y="55340"/>
                    <a:pt x="1859735" y="47530"/>
                  </a:cubicBezTo>
                  <a:cubicBezTo>
                    <a:pt x="1832017" y="19812"/>
                    <a:pt x="1795727" y="5144"/>
                    <a:pt x="1754960" y="5144"/>
                  </a:cubicBezTo>
                  <a:cubicBezTo>
                    <a:pt x="1744768" y="5144"/>
                    <a:pt x="1734481" y="6191"/>
                    <a:pt x="1724480" y="8192"/>
                  </a:cubicBezTo>
                  <a:lnTo>
                    <a:pt x="1721432" y="8858"/>
                  </a:lnTo>
                  <a:cubicBezTo>
                    <a:pt x="1707906" y="12002"/>
                    <a:pt x="1695524" y="17145"/>
                    <a:pt x="1684379" y="23813"/>
                  </a:cubicBezTo>
                  <a:cubicBezTo>
                    <a:pt x="1657900" y="10954"/>
                    <a:pt x="1627229" y="4382"/>
                    <a:pt x="1592749" y="4382"/>
                  </a:cubicBezTo>
                  <a:lnTo>
                    <a:pt x="1589129" y="4382"/>
                  </a:lnTo>
                  <a:cubicBezTo>
                    <a:pt x="1566365" y="4858"/>
                    <a:pt x="1544076" y="9144"/>
                    <a:pt x="1522550" y="17145"/>
                  </a:cubicBezTo>
                  <a:cubicBezTo>
                    <a:pt x="1514739" y="20098"/>
                    <a:pt x="1507310" y="23527"/>
                    <a:pt x="1500166" y="27241"/>
                  </a:cubicBezTo>
                  <a:cubicBezTo>
                    <a:pt x="1478258" y="12573"/>
                    <a:pt x="1452922" y="4763"/>
                    <a:pt x="1425776" y="4763"/>
                  </a:cubicBezTo>
                  <a:cubicBezTo>
                    <a:pt x="1398629" y="4763"/>
                    <a:pt x="1372912" y="11239"/>
                    <a:pt x="1351100" y="24003"/>
                  </a:cubicBezTo>
                  <a:cubicBezTo>
                    <a:pt x="1334050" y="14954"/>
                    <a:pt x="1311761" y="7906"/>
                    <a:pt x="1283758" y="7906"/>
                  </a:cubicBezTo>
                  <a:cubicBezTo>
                    <a:pt x="1277376" y="7906"/>
                    <a:pt x="1270423" y="8382"/>
                    <a:pt x="1260326" y="9525"/>
                  </a:cubicBezTo>
                  <a:cubicBezTo>
                    <a:pt x="1244896" y="11239"/>
                    <a:pt x="1230513" y="15145"/>
                    <a:pt x="1217369" y="21050"/>
                  </a:cubicBezTo>
                  <a:cubicBezTo>
                    <a:pt x="1208796" y="17431"/>
                    <a:pt x="1200128" y="14383"/>
                    <a:pt x="1191365" y="12097"/>
                  </a:cubicBezTo>
                  <a:cubicBezTo>
                    <a:pt x="1173839" y="7715"/>
                    <a:pt x="1156504" y="5525"/>
                    <a:pt x="1139740" y="5525"/>
                  </a:cubicBezTo>
                  <a:cubicBezTo>
                    <a:pt x="1113356" y="5525"/>
                    <a:pt x="1087352" y="10954"/>
                    <a:pt x="1062587" y="21527"/>
                  </a:cubicBezTo>
                  <a:cubicBezTo>
                    <a:pt x="1044204" y="29432"/>
                    <a:pt x="1027726" y="39338"/>
                    <a:pt x="1013438" y="51149"/>
                  </a:cubicBezTo>
                  <a:cubicBezTo>
                    <a:pt x="1010009" y="47625"/>
                    <a:pt x="1006390" y="44196"/>
                    <a:pt x="1002485" y="40958"/>
                  </a:cubicBezTo>
                  <a:cubicBezTo>
                    <a:pt x="971528" y="14859"/>
                    <a:pt x="932571" y="1048"/>
                    <a:pt x="886946" y="0"/>
                  </a:cubicBezTo>
                  <a:lnTo>
                    <a:pt x="882374" y="0"/>
                  </a:lnTo>
                  <a:cubicBezTo>
                    <a:pt x="855609" y="0"/>
                    <a:pt x="830749" y="5144"/>
                    <a:pt x="808556" y="15431"/>
                  </a:cubicBezTo>
                  <a:cubicBezTo>
                    <a:pt x="797126" y="20669"/>
                    <a:pt x="786648" y="27051"/>
                    <a:pt x="777028" y="34385"/>
                  </a:cubicBezTo>
                  <a:cubicBezTo>
                    <a:pt x="753025" y="22384"/>
                    <a:pt x="725783" y="16288"/>
                    <a:pt x="695684" y="16288"/>
                  </a:cubicBezTo>
                  <a:cubicBezTo>
                    <a:pt x="678349" y="16288"/>
                    <a:pt x="660823" y="18860"/>
                    <a:pt x="643297" y="23813"/>
                  </a:cubicBezTo>
                  <a:cubicBezTo>
                    <a:pt x="624533" y="14383"/>
                    <a:pt x="603863" y="9525"/>
                    <a:pt x="582337" y="9525"/>
                  </a:cubicBezTo>
                  <a:cubicBezTo>
                    <a:pt x="557381" y="9525"/>
                    <a:pt x="536426" y="13811"/>
                    <a:pt x="518234" y="22670"/>
                  </a:cubicBezTo>
                  <a:cubicBezTo>
                    <a:pt x="517757" y="22860"/>
                    <a:pt x="517376" y="23146"/>
                    <a:pt x="516900" y="23336"/>
                  </a:cubicBezTo>
                  <a:cubicBezTo>
                    <a:pt x="491087" y="10192"/>
                    <a:pt x="462417" y="3524"/>
                    <a:pt x="431175" y="3524"/>
                  </a:cubicBezTo>
                  <a:cubicBezTo>
                    <a:pt x="411363" y="3524"/>
                    <a:pt x="390599" y="6287"/>
                    <a:pt x="369548" y="11716"/>
                  </a:cubicBezTo>
                  <a:cubicBezTo>
                    <a:pt x="346974" y="17621"/>
                    <a:pt x="328400" y="25146"/>
                    <a:pt x="312589" y="34766"/>
                  </a:cubicBezTo>
                  <a:cubicBezTo>
                    <a:pt x="310208" y="36195"/>
                    <a:pt x="308112" y="37814"/>
                    <a:pt x="305921" y="39338"/>
                  </a:cubicBezTo>
                  <a:cubicBezTo>
                    <a:pt x="296873" y="32099"/>
                    <a:pt x="287157" y="25622"/>
                    <a:pt x="276489" y="20288"/>
                  </a:cubicBezTo>
                  <a:cubicBezTo>
                    <a:pt x="252200" y="8192"/>
                    <a:pt x="224864" y="2000"/>
                    <a:pt x="195050" y="2000"/>
                  </a:cubicBezTo>
                  <a:cubicBezTo>
                    <a:pt x="132185" y="2000"/>
                    <a:pt x="92466" y="29813"/>
                    <a:pt x="70273" y="53054"/>
                  </a:cubicBezTo>
                  <a:cubicBezTo>
                    <a:pt x="42841" y="81820"/>
                    <a:pt x="25029" y="122206"/>
                    <a:pt x="15885" y="176594"/>
                  </a:cubicBezTo>
                  <a:lnTo>
                    <a:pt x="14552" y="184404"/>
                  </a:lnTo>
                  <a:lnTo>
                    <a:pt x="14552" y="185071"/>
                  </a:lnTo>
                  <a:cubicBezTo>
                    <a:pt x="13694" y="190214"/>
                    <a:pt x="12361" y="198406"/>
                    <a:pt x="10456" y="209645"/>
                  </a:cubicBezTo>
                  <a:cubicBezTo>
                    <a:pt x="6455" y="233553"/>
                    <a:pt x="3884" y="252508"/>
                    <a:pt x="2455" y="267557"/>
                  </a:cubicBezTo>
                  <a:cubicBezTo>
                    <a:pt x="1121" y="281750"/>
                    <a:pt x="359" y="293846"/>
                    <a:pt x="264" y="304324"/>
                  </a:cubicBezTo>
                  <a:cubicBezTo>
                    <a:pt x="-879" y="324231"/>
                    <a:pt x="1693" y="344900"/>
                    <a:pt x="7884" y="365760"/>
                  </a:cubicBezTo>
                  <a:cubicBezTo>
                    <a:pt x="14552" y="388525"/>
                    <a:pt x="25029" y="407956"/>
                    <a:pt x="39031" y="423577"/>
                  </a:cubicBezTo>
                  <a:cubicBezTo>
                    <a:pt x="17600" y="454628"/>
                    <a:pt x="14456" y="490442"/>
                    <a:pt x="13218" y="505206"/>
                  </a:cubicBezTo>
                  <a:cubicBezTo>
                    <a:pt x="12266" y="517684"/>
                    <a:pt x="10932" y="544735"/>
                    <a:pt x="10932" y="635984"/>
                  </a:cubicBezTo>
                  <a:cubicBezTo>
                    <a:pt x="10932" y="687896"/>
                    <a:pt x="13694" y="718280"/>
                    <a:pt x="20267" y="740378"/>
                  </a:cubicBezTo>
                  <a:cubicBezTo>
                    <a:pt x="29601" y="772573"/>
                    <a:pt x="52366" y="798862"/>
                    <a:pt x="84179" y="814483"/>
                  </a:cubicBezTo>
                  <a:cubicBezTo>
                    <a:pt x="104563" y="824484"/>
                    <a:pt x="128375" y="829818"/>
                    <a:pt x="155617" y="830390"/>
                  </a:cubicBezTo>
                  <a:lnTo>
                    <a:pt x="159522" y="830390"/>
                  </a:lnTo>
                  <a:cubicBezTo>
                    <a:pt x="189335" y="830390"/>
                    <a:pt x="217815" y="825722"/>
                    <a:pt x="244009" y="816388"/>
                  </a:cubicBezTo>
                  <a:cubicBezTo>
                    <a:pt x="262202" y="810006"/>
                    <a:pt x="278966" y="801338"/>
                    <a:pt x="294301" y="790575"/>
                  </a:cubicBezTo>
                  <a:cubicBezTo>
                    <a:pt x="314494" y="806482"/>
                    <a:pt x="338592" y="818102"/>
                    <a:pt x="366215" y="825056"/>
                  </a:cubicBezTo>
                  <a:lnTo>
                    <a:pt x="368310" y="825532"/>
                  </a:lnTo>
                  <a:cubicBezTo>
                    <a:pt x="382312" y="828770"/>
                    <a:pt x="397838" y="830294"/>
                    <a:pt x="415840" y="830294"/>
                  </a:cubicBezTo>
                  <a:cubicBezTo>
                    <a:pt x="441843" y="830294"/>
                    <a:pt x="467561" y="825151"/>
                    <a:pt x="492135" y="814959"/>
                  </a:cubicBezTo>
                  <a:cubicBezTo>
                    <a:pt x="505280" y="809530"/>
                    <a:pt x="517567" y="802577"/>
                    <a:pt x="528997" y="794195"/>
                  </a:cubicBezTo>
                  <a:cubicBezTo>
                    <a:pt x="548142" y="808196"/>
                    <a:pt x="570526" y="818579"/>
                    <a:pt x="595958" y="824960"/>
                  </a:cubicBezTo>
                  <a:lnTo>
                    <a:pt x="598053" y="825437"/>
                  </a:lnTo>
                  <a:cubicBezTo>
                    <a:pt x="612055" y="828675"/>
                    <a:pt x="627581" y="830199"/>
                    <a:pt x="645583" y="830199"/>
                  </a:cubicBezTo>
                  <a:cubicBezTo>
                    <a:pt x="671586" y="830199"/>
                    <a:pt x="697304" y="825056"/>
                    <a:pt x="721878" y="814864"/>
                  </a:cubicBezTo>
                  <a:cubicBezTo>
                    <a:pt x="727974" y="812387"/>
                    <a:pt x="733880" y="809435"/>
                    <a:pt x="739595" y="806291"/>
                  </a:cubicBezTo>
                  <a:cubicBezTo>
                    <a:pt x="741404" y="807530"/>
                    <a:pt x="743214" y="808863"/>
                    <a:pt x="745024" y="810006"/>
                  </a:cubicBezTo>
                  <a:cubicBezTo>
                    <a:pt x="765693" y="822865"/>
                    <a:pt x="789410" y="829437"/>
                    <a:pt x="815699" y="829437"/>
                  </a:cubicBezTo>
                  <a:cubicBezTo>
                    <a:pt x="831606" y="829437"/>
                    <a:pt x="853609" y="828104"/>
                    <a:pt x="875707" y="818674"/>
                  </a:cubicBezTo>
                  <a:cubicBezTo>
                    <a:pt x="891137" y="826103"/>
                    <a:pt x="911235" y="831818"/>
                    <a:pt x="936572" y="831818"/>
                  </a:cubicBezTo>
                  <a:cubicBezTo>
                    <a:pt x="956574" y="831818"/>
                    <a:pt x="975815" y="827818"/>
                    <a:pt x="994007" y="820007"/>
                  </a:cubicBezTo>
                  <a:cubicBezTo>
                    <a:pt x="1004866" y="815340"/>
                    <a:pt x="1014772" y="809054"/>
                    <a:pt x="1023725" y="801529"/>
                  </a:cubicBezTo>
                  <a:cubicBezTo>
                    <a:pt x="1024583" y="802196"/>
                    <a:pt x="1025440" y="802958"/>
                    <a:pt x="1026297" y="803529"/>
                  </a:cubicBezTo>
                  <a:cubicBezTo>
                    <a:pt x="1042775" y="814578"/>
                    <a:pt x="1062397" y="821531"/>
                    <a:pt x="1086114" y="824960"/>
                  </a:cubicBezTo>
                  <a:lnTo>
                    <a:pt x="1090115" y="825532"/>
                  </a:lnTo>
                  <a:lnTo>
                    <a:pt x="1104021" y="826294"/>
                  </a:lnTo>
                  <a:lnTo>
                    <a:pt x="1106688" y="826294"/>
                  </a:lnTo>
                  <a:cubicBezTo>
                    <a:pt x="1127548" y="826294"/>
                    <a:pt x="1147169" y="821627"/>
                    <a:pt x="1164981" y="812483"/>
                  </a:cubicBezTo>
                  <a:cubicBezTo>
                    <a:pt x="1166315" y="811816"/>
                    <a:pt x="1167553" y="811149"/>
                    <a:pt x="1168886" y="810387"/>
                  </a:cubicBezTo>
                  <a:cubicBezTo>
                    <a:pt x="1184412" y="817531"/>
                    <a:pt x="1203938" y="822770"/>
                    <a:pt x="1228132" y="822770"/>
                  </a:cubicBezTo>
                  <a:cubicBezTo>
                    <a:pt x="1246991" y="822770"/>
                    <a:pt x="1264708" y="819245"/>
                    <a:pt x="1280615" y="812387"/>
                  </a:cubicBezTo>
                  <a:cubicBezTo>
                    <a:pt x="1298903" y="821722"/>
                    <a:pt x="1319762" y="826675"/>
                    <a:pt x="1341956" y="826675"/>
                  </a:cubicBezTo>
                  <a:cubicBezTo>
                    <a:pt x="1368626" y="826675"/>
                    <a:pt x="1389200" y="819626"/>
                    <a:pt x="1404535" y="810959"/>
                  </a:cubicBezTo>
                  <a:cubicBezTo>
                    <a:pt x="1408916" y="813149"/>
                    <a:pt x="1413298" y="815245"/>
                    <a:pt x="1417965" y="817055"/>
                  </a:cubicBezTo>
                  <a:cubicBezTo>
                    <a:pt x="1438444" y="825246"/>
                    <a:pt x="1459970" y="829437"/>
                    <a:pt x="1481973" y="829437"/>
                  </a:cubicBezTo>
                  <a:cubicBezTo>
                    <a:pt x="1503976" y="829437"/>
                    <a:pt x="1522645" y="826484"/>
                    <a:pt x="1540171" y="820769"/>
                  </a:cubicBezTo>
                  <a:cubicBezTo>
                    <a:pt x="1544076" y="822198"/>
                    <a:pt x="1547981" y="823436"/>
                    <a:pt x="1552077" y="824579"/>
                  </a:cubicBezTo>
                  <a:cubicBezTo>
                    <a:pt x="1565603" y="828294"/>
                    <a:pt x="1579414" y="830199"/>
                    <a:pt x="1593035" y="830199"/>
                  </a:cubicBezTo>
                  <a:cubicBezTo>
                    <a:pt x="1610084" y="830199"/>
                    <a:pt x="1626277" y="827532"/>
                    <a:pt x="1641422" y="822484"/>
                  </a:cubicBezTo>
                  <a:cubicBezTo>
                    <a:pt x="1655138" y="827056"/>
                    <a:pt x="1669901" y="829437"/>
                    <a:pt x="1685522" y="829437"/>
                  </a:cubicBezTo>
                  <a:cubicBezTo>
                    <a:pt x="1701143" y="829437"/>
                    <a:pt x="1723432" y="828104"/>
                    <a:pt x="1745530" y="818674"/>
                  </a:cubicBezTo>
                  <a:cubicBezTo>
                    <a:pt x="1760960" y="826103"/>
                    <a:pt x="1781058" y="831818"/>
                    <a:pt x="1806395" y="831818"/>
                  </a:cubicBezTo>
                  <a:cubicBezTo>
                    <a:pt x="1826397" y="831818"/>
                    <a:pt x="1845638" y="827818"/>
                    <a:pt x="1863830" y="820007"/>
                  </a:cubicBezTo>
                  <a:cubicBezTo>
                    <a:pt x="1871260" y="816769"/>
                    <a:pt x="1878213" y="812768"/>
                    <a:pt x="1884690" y="808292"/>
                  </a:cubicBezTo>
                  <a:cubicBezTo>
                    <a:pt x="1887643" y="809435"/>
                    <a:pt x="1890691" y="810673"/>
                    <a:pt x="1893644" y="811625"/>
                  </a:cubicBezTo>
                  <a:cubicBezTo>
                    <a:pt x="1919837" y="820293"/>
                    <a:pt x="1948603" y="824675"/>
                    <a:pt x="1979273" y="824675"/>
                  </a:cubicBezTo>
                  <a:cubicBezTo>
                    <a:pt x="2006896" y="824675"/>
                    <a:pt x="2032518" y="820865"/>
                    <a:pt x="2055473" y="813340"/>
                  </a:cubicBezTo>
                  <a:cubicBezTo>
                    <a:pt x="2117386" y="793528"/>
                    <a:pt x="2156343" y="741521"/>
                    <a:pt x="2157010" y="677418"/>
                  </a:cubicBezTo>
                  <a:lnTo>
                    <a:pt x="2157010" y="676370"/>
                  </a:lnTo>
                  <a:cubicBezTo>
                    <a:pt x="2157010" y="657892"/>
                    <a:pt x="2153009" y="639890"/>
                    <a:pt x="2145199" y="622649"/>
                  </a:cubicBezTo>
                  <a:cubicBezTo>
                    <a:pt x="2139675" y="610648"/>
                    <a:pt x="2132340" y="599789"/>
                    <a:pt x="2123387" y="590360"/>
                  </a:cubicBezTo>
                  <a:cubicBezTo>
                    <a:pt x="2130912" y="581025"/>
                    <a:pt x="2137103" y="570262"/>
                    <a:pt x="2141770" y="558356"/>
                  </a:cubicBezTo>
                  <a:cubicBezTo>
                    <a:pt x="2148723" y="540830"/>
                    <a:pt x="2152247" y="521589"/>
                    <a:pt x="2152247" y="501110"/>
                  </a:cubicBezTo>
                  <a:cubicBezTo>
                    <a:pt x="2152247" y="487013"/>
                    <a:pt x="2149771" y="473202"/>
                    <a:pt x="2145199" y="460058"/>
                  </a:cubicBezTo>
                  <a:cubicBezTo>
                    <a:pt x="2157963" y="464153"/>
                    <a:pt x="2171107" y="466344"/>
                    <a:pt x="2184347" y="466344"/>
                  </a:cubicBezTo>
                  <a:cubicBezTo>
                    <a:pt x="2209493" y="466344"/>
                    <a:pt x="2232829" y="460248"/>
                    <a:pt x="2252927" y="448723"/>
                  </a:cubicBezTo>
                  <a:cubicBezTo>
                    <a:pt x="2269119" y="458153"/>
                    <a:pt x="2291598" y="466344"/>
                    <a:pt x="2320840" y="466344"/>
                  </a:cubicBezTo>
                  <a:cubicBezTo>
                    <a:pt x="2341700" y="466344"/>
                    <a:pt x="2412089" y="459391"/>
                    <a:pt x="2444570" y="369284"/>
                  </a:cubicBezTo>
                  <a:cubicBezTo>
                    <a:pt x="2456667" y="335756"/>
                    <a:pt x="2462762" y="287846"/>
                    <a:pt x="2463715" y="218504"/>
                  </a:cubicBezTo>
                  <a:lnTo>
                    <a:pt x="2463715" y="213646"/>
                  </a:lnTo>
                  <a:cubicBezTo>
                    <a:pt x="2463715" y="179451"/>
                    <a:pt x="2458286" y="148781"/>
                    <a:pt x="2447523" y="122396"/>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4" name="Graphic 33">
              <a:extLst>
                <a:ext uri="{FF2B5EF4-FFF2-40B4-BE49-F238E27FC236}">
                  <a16:creationId xmlns:a16="http://schemas.microsoft.com/office/drawing/2014/main" id="{2CE972B0-C9EC-BBEE-FEBA-7729372ACAF0}"/>
                </a:ext>
              </a:extLst>
            </p:cNvPr>
            <p:cNvGrpSpPr/>
            <p:nvPr/>
          </p:nvGrpSpPr>
          <p:grpSpPr>
            <a:xfrm>
              <a:off x="4957735" y="3109912"/>
              <a:ext cx="2272977" cy="641508"/>
              <a:chOff x="4957735" y="3109912"/>
              <a:chExt cx="2272977" cy="641508"/>
            </a:xfrm>
            <a:solidFill>
              <a:srgbClr val="AC7F00"/>
            </a:solidFill>
          </p:grpSpPr>
          <p:sp>
            <p:nvSpPr>
              <p:cNvPr id="85" name="Vrije vorm: vorm 84">
                <a:extLst>
                  <a:ext uri="{FF2B5EF4-FFF2-40B4-BE49-F238E27FC236}">
                    <a16:creationId xmlns:a16="http://schemas.microsoft.com/office/drawing/2014/main" id="{ED76F994-62AD-3BCA-C59C-353733D08165}"/>
                  </a:ext>
                </a:extLst>
              </p:cNvPr>
              <p:cNvSpPr/>
              <p:nvPr/>
            </p:nvSpPr>
            <p:spPr>
              <a:xfrm>
                <a:off x="4957735" y="3111912"/>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59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253 h 275653"/>
                  <a:gd name="connsiteX39" fmla="*/ 121851 w 203671"/>
                  <a:gd name="connsiteY39" fmla="*/ 107156 h 275653"/>
                  <a:gd name="connsiteX40" fmla="*/ 116517 w 203671"/>
                  <a:gd name="connsiteY40" fmla="*/ 78772 h 275653"/>
                  <a:gd name="connsiteX41" fmla="*/ 102801 w 203671"/>
                  <a:gd name="connsiteY41" fmla="*/ 63913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6"/>
                      <a:pt x="202052" y="240602"/>
                      <a:pt x="198909" y="249079"/>
                    </a:cubicBezTo>
                    <a:cubicBezTo>
                      <a:pt x="195765" y="257556"/>
                      <a:pt x="191003" y="264128"/>
                      <a:pt x="184812" y="268700"/>
                    </a:cubicBezTo>
                    <a:cubicBezTo>
                      <a:pt x="178620" y="273368"/>
                      <a:pt x="170429" y="275654"/>
                      <a:pt x="160428" y="275654"/>
                    </a:cubicBezTo>
                    <a:cubicBezTo>
                      <a:pt x="152998" y="275654"/>
                      <a:pt x="146902" y="273463"/>
                      <a:pt x="141949" y="268891"/>
                    </a:cubicBezTo>
                    <a:cubicBezTo>
                      <a:pt x="137091" y="264414"/>
                      <a:pt x="133186" y="257937"/>
                      <a:pt x="130424" y="249460"/>
                    </a:cubicBezTo>
                    <a:cubicBezTo>
                      <a:pt x="127662" y="240982"/>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59"/>
                    </a:cubicBezTo>
                    <a:cubicBezTo>
                      <a:pt x="77655" y="210407"/>
                      <a:pt x="76512" y="215932"/>
                      <a:pt x="74417" y="226028"/>
                    </a:cubicBezTo>
                    <a:cubicBezTo>
                      <a:pt x="72321" y="236125"/>
                      <a:pt x="69845" y="244507"/>
                      <a:pt x="67083" y="251174"/>
                    </a:cubicBezTo>
                    <a:cubicBezTo>
                      <a:pt x="64320" y="257937"/>
                      <a:pt x="60606" y="263462"/>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579"/>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8015"/>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253"/>
                    </a:cubicBezTo>
                    <a:cubicBezTo>
                      <a:pt x="120423" y="118777"/>
                      <a:pt x="121851" y="114014"/>
                      <a:pt x="121851" y="107156"/>
                    </a:cubicBezTo>
                    <a:cubicBezTo>
                      <a:pt x="121851" y="98203"/>
                      <a:pt x="120042" y="88678"/>
                      <a:pt x="116517" y="78772"/>
                    </a:cubicBezTo>
                    <a:cubicBezTo>
                      <a:pt x="112898" y="68866"/>
                      <a:pt x="108421" y="63913"/>
                      <a:pt x="102801" y="6391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6" name="Vrije vorm: vorm 85">
                <a:extLst>
                  <a:ext uri="{FF2B5EF4-FFF2-40B4-BE49-F238E27FC236}">
                    <a16:creationId xmlns:a16="http://schemas.microsoft.com/office/drawing/2014/main" id="{F62ECC2F-7A0A-2C63-C208-BE8E26436ACA}"/>
                  </a:ext>
                </a:extLst>
              </p:cNvPr>
              <p:cNvSpPr/>
              <p:nvPr/>
            </p:nvSpPr>
            <p:spPr>
              <a:xfrm>
                <a:off x="5178932" y="3113531"/>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345"/>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024"/>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7" name="Vrije vorm: vorm 86">
                <a:extLst>
                  <a:ext uri="{FF2B5EF4-FFF2-40B4-BE49-F238E27FC236}">
                    <a16:creationId xmlns:a16="http://schemas.microsoft.com/office/drawing/2014/main" id="{42AB38D2-C1D1-575E-F401-BB9498B20E00}"/>
                  </a:ext>
                </a:extLst>
              </p:cNvPr>
              <p:cNvSpPr/>
              <p:nvPr/>
            </p:nvSpPr>
            <p:spPr>
              <a:xfrm>
                <a:off x="5409247"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218 h 266509"/>
                  <a:gd name="connsiteX18" fmla="*/ 6763 w 231171"/>
                  <a:gd name="connsiteY18" fmla="*/ 107347 h 266509"/>
                  <a:gd name="connsiteX19" fmla="*/ 0 w 231171"/>
                  <a:gd name="connsiteY19" fmla="*/ 10763 h 266509"/>
                  <a:gd name="connsiteX20" fmla="*/ 12859 w 231171"/>
                  <a:gd name="connsiteY20" fmla="*/ 3620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604"/>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218"/>
                    </a:cubicBezTo>
                    <a:cubicBezTo>
                      <a:pt x="11430" y="187643"/>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8" name="Vrije vorm: vorm 87">
                <a:extLst>
                  <a:ext uri="{FF2B5EF4-FFF2-40B4-BE49-F238E27FC236}">
                    <a16:creationId xmlns:a16="http://schemas.microsoft.com/office/drawing/2014/main" id="{F1285893-9646-0550-2B03-D0E6E5DDF362}"/>
                  </a:ext>
                </a:extLst>
              </p:cNvPr>
              <p:cNvSpPr/>
              <p:nvPr/>
            </p:nvSpPr>
            <p:spPr>
              <a:xfrm>
                <a:off x="5665945" y="3109912"/>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317"/>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9" name="Vrije vorm: vorm 88">
                <a:extLst>
                  <a:ext uri="{FF2B5EF4-FFF2-40B4-BE49-F238E27FC236}">
                    <a16:creationId xmlns:a16="http://schemas.microsoft.com/office/drawing/2014/main" id="{2A00E7D3-86A4-EA3B-09A1-C04BC3FAFAFF}"/>
                  </a:ext>
                </a:extLst>
              </p:cNvPr>
              <p:cNvSpPr/>
              <p:nvPr/>
            </p:nvSpPr>
            <p:spPr>
              <a:xfrm>
                <a:off x="5890354" y="3115436"/>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715 h 272669"/>
                  <a:gd name="connsiteX24" fmla="*/ 170497 w 200977"/>
                  <a:gd name="connsiteY24" fmla="*/ 17812 h 272669"/>
                  <a:gd name="connsiteX25" fmla="*/ 193262 w 200977"/>
                  <a:gd name="connsiteY25" fmla="*/ 44577 h 272669"/>
                  <a:gd name="connsiteX26" fmla="*/ 200977 w 200977"/>
                  <a:gd name="connsiteY26" fmla="*/ 78105 h 272669"/>
                  <a:gd name="connsiteX27" fmla="*/ 197358 w 200977"/>
                  <a:gd name="connsiteY27" fmla="*/ 103537 h 272669"/>
                  <a:gd name="connsiteX28" fmla="*/ 187071 w 200977"/>
                  <a:gd name="connsiteY28" fmla="*/ 126968 h 272669"/>
                  <a:gd name="connsiteX29" fmla="*/ 167830 w 200977"/>
                  <a:gd name="connsiteY29" fmla="*/ 146018 h 272669"/>
                  <a:gd name="connsiteX30" fmla="*/ 135064 w 200977"/>
                  <a:gd name="connsiteY30" fmla="*/ 163830 h 272669"/>
                  <a:gd name="connsiteX31" fmla="*/ 94964 w 200977"/>
                  <a:gd name="connsiteY31" fmla="*/ 173355 h 272669"/>
                  <a:gd name="connsiteX32" fmla="*/ 90392 w 200977"/>
                  <a:gd name="connsiteY32" fmla="*/ 175736 h 272669"/>
                  <a:gd name="connsiteX33" fmla="*/ 88582 w 200977"/>
                  <a:gd name="connsiteY33" fmla="*/ 180499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715"/>
                    </a:cubicBezTo>
                    <a:cubicBezTo>
                      <a:pt x="150400" y="6191"/>
                      <a:pt x="160496" y="10954"/>
                      <a:pt x="170497" y="17812"/>
                    </a:cubicBezTo>
                    <a:cubicBezTo>
                      <a:pt x="180499" y="24670"/>
                      <a:pt x="188119" y="33623"/>
                      <a:pt x="193262" y="44577"/>
                    </a:cubicBezTo>
                    <a:cubicBezTo>
                      <a:pt x="198406" y="55531"/>
                      <a:pt x="200977" y="66770"/>
                      <a:pt x="200977" y="78105"/>
                    </a:cubicBezTo>
                    <a:cubicBezTo>
                      <a:pt x="200977" y="85820"/>
                      <a:pt x="199834" y="94202"/>
                      <a:pt x="197358" y="103537"/>
                    </a:cubicBezTo>
                    <a:cubicBezTo>
                      <a:pt x="194977" y="112776"/>
                      <a:pt x="191548" y="120587"/>
                      <a:pt x="187071" y="126968"/>
                    </a:cubicBezTo>
                    <a:cubicBezTo>
                      <a:pt x="182880" y="132779"/>
                      <a:pt x="176403" y="139160"/>
                      <a:pt x="167830" y="146018"/>
                    </a:cubicBezTo>
                    <a:cubicBezTo>
                      <a:pt x="159258" y="152876"/>
                      <a:pt x="148304" y="158877"/>
                      <a:pt x="135064" y="163830"/>
                    </a:cubicBezTo>
                    <a:cubicBezTo>
                      <a:pt x="121825" y="168878"/>
                      <a:pt x="108490" y="172022"/>
                      <a:pt x="94964" y="173355"/>
                    </a:cubicBezTo>
                    <a:cubicBezTo>
                      <a:pt x="93154" y="173641"/>
                      <a:pt x="91630" y="174403"/>
                      <a:pt x="90392" y="175736"/>
                    </a:cubicBezTo>
                    <a:cubicBezTo>
                      <a:pt x="89154" y="177070"/>
                      <a:pt x="88582" y="178689"/>
                      <a:pt x="88582" y="180499"/>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7F60A126-B594-9C9F-B1A8-D507CCA1B8F6}"/>
                  </a:ext>
                </a:extLst>
              </p:cNvPr>
              <p:cNvSpPr/>
              <p:nvPr/>
            </p:nvSpPr>
            <p:spPr>
              <a:xfrm>
                <a:off x="6105715" y="3114674"/>
                <a:ext cx="227361" cy="270510"/>
              </a:xfrm>
              <a:custGeom>
                <a:avLst/>
                <a:gdLst>
                  <a:gd name="connsiteX0" fmla="*/ 3619 w 227361"/>
                  <a:gd name="connsiteY0" fmla="*/ 13526 h 270510"/>
                  <a:gd name="connsiteX1" fmla="*/ 12573 w 227361"/>
                  <a:gd name="connsiteY1" fmla="*/ 8191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8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1"/>
                    </a:cubicBezTo>
                    <a:cubicBezTo>
                      <a:pt x="16669" y="6191"/>
                      <a:pt x="21717" y="4858"/>
                      <a:pt x="27622"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344"/>
                      <a:pt x="100679" y="109347"/>
                    </a:cubicBezTo>
                    <a:cubicBezTo>
                      <a:pt x="106489"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381"/>
                      <a:pt x="170879" y="0"/>
                      <a:pt x="182213" y="0"/>
                    </a:cubicBezTo>
                    <a:cubicBezTo>
                      <a:pt x="192500" y="0"/>
                      <a:pt x="201454" y="3524"/>
                      <a:pt x="208979" y="10478"/>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653"/>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716"/>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369941BD-8E3F-AF08-6F7F-38A7DB7E5001}"/>
                  </a:ext>
                </a:extLst>
              </p:cNvPr>
              <p:cNvSpPr/>
              <p:nvPr/>
            </p:nvSpPr>
            <p:spPr>
              <a:xfrm>
                <a:off x="6348983" y="311419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D39849F1-85DC-6ADE-624C-BA4780C5EBC6}"/>
                  </a:ext>
                </a:extLst>
              </p:cNvPr>
              <p:cNvSpPr/>
              <p:nvPr/>
            </p:nvSpPr>
            <p:spPr>
              <a:xfrm>
                <a:off x="6585489" y="311515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49 h 272510"/>
                  <a:gd name="connsiteX4" fmla="*/ 84201 w 189357"/>
                  <a:gd name="connsiteY4" fmla="*/ 63436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1072"/>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3"/>
                      <a:pt x="189357" y="216122"/>
                    </a:cubicBezTo>
                    <a:cubicBezTo>
                      <a:pt x="189357" y="235172"/>
                      <a:pt x="181642" y="249269"/>
                      <a:pt x="166116" y="258604"/>
                    </a:cubicBezTo>
                    <a:cubicBezTo>
                      <a:pt x="150686" y="267843"/>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3" name="Vrije vorm: vorm 92">
                <a:extLst>
                  <a:ext uri="{FF2B5EF4-FFF2-40B4-BE49-F238E27FC236}">
                    <a16:creationId xmlns:a16="http://schemas.microsoft.com/office/drawing/2014/main" id="{AD5B3F52-1EAF-A5AB-E21C-908CDBC38AF6}"/>
                  </a:ext>
                </a:extLst>
              </p:cNvPr>
              <p:cNvSpPr/>
              <p:nvPr/>
            </p:nvSpPr>
            <p:spPr>
              <a:xfrm>
                <a:off x="6779132" y="3115436"/>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715 h 272669"/>
                  <a:gd name="connsiteX24" fmla="*/ 170497 w 200977"/>
                  <a:gd name="connsiteY24" fmla="*/ 17812 h 272669"/>
                  <a:gd name="connsiteX25" fmla="*/ 193262 w 200977"/>
                  <a:gd name="connsiteY25" fmla="*/ 44577 h 272669"/>
                  <a:gd name="connsiteX26" fmla="*/ 200978 w 200977"/>
                  <a:gd name="connsiteY26" fmla="*/ 78105 h 272669"/>
                  <a:gd name="connsiteX27" fmla="*/ 197358 w 200977"/>
                  <a:gd name="connsiteY27" fmla="*/ 103537 h 272669"/>
                  <a:gd name="connsiteX28" fmla="*/ 187071 w 200977"/>
                  <a:gd name="connsiteY28" fmla="*/ 126968 h 272669"/>
                  <a:gd name="connsiteX29" fmla="*/ 167830 w 200977"/>
                  <a:gd name="connsiteY29" fmla="*/ 146018 h 272669"/>
                  <a:gd name="connsiteX30" fmla="*/ 135064 w 200977"/>
                  <a:gd name="connsiteY30" fmla="*/ 163830 h 272669"/>
                  <a:gd name="connsiteX31" fmla="*/ 94964 w 200977"/>
                  <a:gd name="connsiteY31" fmla="*/ 173355 h 272669"/>
                  <a:gd name="connsiteX32" fmla="*/ 90392 w 200977"/>
                  <a:gd name="connsiteY32" fmla="*/ 175736 h 272669"/>
                  <a:gd name="connsiteX33" fmla="*/ 88583 w 200977"/>
                  <a:gd name="connsiteY33" fmla="*/ 180499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715"/>
                    </a:cubicBezTo>
                    <a:cubicBezTo>
                      <a:pt x="150400" y="6191"/>
                      <a:pt x="160496" y="10954"/>
                      <a:pt x="170497" y="17812"/>
                    </a:cubicBezTo>
                    <a:cubicBezTo>
                      <a:pt x="180499" y="24670"/>
                      <a:pt x="188119" y="33623"/>
                      <a:pt x="193262" y="44577"/>
                    </a:cubicBezTo>
                    <a:cubicBezTo>
                      <a:pt x="198406" y="55531"/>
                      <a:pt x="200978" y="66770"/>
                      <a:pt x="200978" y="78105"/>
                    </a:cubicBezTo>
                    <a:cubicBezTo>
                      <a:pt x="200978" y="85820"/>
                      <a:pt x="199834" y="94202"/>
                      <a:pt x="197358" y="103537"/>
                    </a:cubicBezTo>
                    <a:cubicBezTo>
                      <a:pt x="194977" y="112776"/>
                      <a:pt x="191548" y="120587"/>
                      <a:pt x="187071" y="126968"/>
                    </a:cubicBezTo>
                    <a:cubicBezTo>
                      <a:pt x="182880" y="132779"/>
                      <a:pt x="176403" y="139160"/>
                      <a:pt x="167830" y="146018"/>
                    </a:cubicBezTo>
                    <a:cubicBezTo>
                      <a:pt x="159258" y="152876"/>
                      <a:pt x="148304" y="158877"/>
                      <a:pt x="135064" y="163830"/>
                    </a:cubicBezTo>
                    <a:cubicBezTo>
                      <a:pt x="121825" y="168878"/>
                      <a:pt x="108490" y="172022"/>
                      <a:pt x="94964" y="173355"/>
                    </a:cubicBezTo>
                    <a:cubicBezTo>
                      <a:pt x="93154" y="173641"/>
                      <a:pt x="91630" y="174403"/>
                      <a:pt x="90392" y="175736"/>
                    </a:cubicBezTo>
                    <a:cubicBezTo>
                      <a:pt x="89154" y="177070"/>
                      <a:pt x="88583" y="178689"/>
                      <a:pt x="88583" y="180499"/>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D304C27C-4078-7BA1-777F-9AB4161E7565}"/>
                  </a:ext>
                </a:extLst>
              </p:cNvPr>
              <p:cNvSpPr/>
              <p:nvPr/>
            </p:nvSpPr>
            <p:spPr>
              <a:xfrm>
                <a:off x="6999541"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218 h 266509"/>
                  <a:gd name="connsiteX18" fmla="*/ 6763 w 231171"/>
                  <a:gd name="connsiteY18" fmla="*/ 107347 h 266509"/>
                  <a:gd name="connsiteX19" fmla="*/ 0 w 231171"/>
                  <a:gd name="connsiteY19" fmla="*/ 10763 h 266509"/>
                  <a:gd name="connsiteX20" fmla="*/ 12859 w 231171"/>
                  <a:gd name="connsiteY20" fmla="*/ 3620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604"/>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218"/>
                    </a:cubicBezTo>
                    <a:cubicBezTo>
                      <a:pt x="11430" y="187643"/>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5" name="Vrije vorm: vorm 94">
                <a:extLst>
                  <a:ext uri="{FF2B5EF4-FFF2-40B4-BE49-F238E27FC236}">
                    <a16:creationId xmlns:a16="http://schemas.microsoft.com/office/drawing/2014/main" id="{428701D3-1DF6-021B-F4EF-714703BB7BF1}"/>
                  </a:ext>
                </a:extLst>
              </p:cNvPr>
              <p:cNvSpPr/>
              <p:nvPr/>
            </p:nvSpPr>
            <p:spPr>
              <a:xfrm>
                <a:off x="4968715" y="347662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795C8A3A-FE53-96CA-6814-9D1E6B56A8E5}"/>
                  </a:ext>
                </a:extLst>
              </p:cNvPr>
              <p:cNvSpPr/>
              <p:nvPr/>
            </p:nvSpPr>
            <p:spPr>
              <a:xfrm>
                <a:off x="5174265" y="347614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7" name="Vrije vorm: vorm 96">
                <a:extLst>
                  <a:ext uri="{FF2B5EF4-FFF2-40B4-BE49-F238E27FC236}">
                    <a16:creationId xmlns:a16="http://schemas.microsoft.com/office/drawing/2014/main" id="{426B475A-D4FD-C6EB-8A13-18DDB323DA6B}"/>
                  </a:ext>
                </a:extLst>
              </p:cNvPr>
              <p:cNvSpPr/>
              <p:nvPr/>
            </p:nvSpPr>
            <p:spPr>
              <a:xfrm>
                <a:off x="5403913" y="347614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8" name="Vrije vorm: vorm 97">
                <a:extLst>
                  <a:ext uri="{FF2B5EF4-FFF2-40B4-BE49-F238E27FC236}">
                    <a16:creationId xmlns:a16="http://schemas.microsoft.com/office/drawing/2014/main" id="{ADD209B4-ECA9-FBFB-8ECB-46E3AD109F40}"/>
                  </a:ext>
                </a:extLst>
              </p:cNvPr>
              <p:cNvSpPr/>
              <p:nvPr/>
            </p:nvSpPr>
            <p:spPr>
              <a:xfrm>
                <a:off x="5642704"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546"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166"/>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9" name="Vrije vorm: vorm 98">
                <a:extLst>
                  <a:ext uri="{FF2B5EF4-FFF2-40B4-BE49-F238E27FC236}">
                    <a16:creationId xmlns:a16="http://schemas.microsoft.com/office/drawing/2014/main" id="{1F341E35-E5B8-65E0-1D0D-80C5501E1CF9}"/>
                  </a:ext>
                </a:extLst>
              </p:cNvPr>
              <p:cNvSpPr/>
              <p:nvPr/>
            </p:nvSpPr>
            <p:spPr>
              <a:xfrm>
                <a:off x="5913024" y="3480815"/>
                <a:ext cx="338804" cy="265461"/>
              </a:xfrm>
              <a:custGeom>
                <a:avLst/>
                <a:gdLst>
                  <a:gd name="connsiteX0" fmla="*/ 291465 w 338804"/>
                  <a:gd name="connsiteY0" fmla="*/ 265462 h 265461"/>
                  <a:gd name="connsiteX1" fmla="*/ 264700 w 338804"/>
                  <a:gd name="connsiteY1" fmla="*/ 254508 h 265461"/>
                  <a:gd name="connsiteX2" fmla="*/ 255365 w 338804"/>
                  <a:gd name="connsiteY2" fmla="*/ 226981 h 265461"/>
                  <a:gd name="connsiteX3" fmla="*/ 257747 w 338804"/>
                  <a:gd name="connsiteY3" fmla="*/ 168688 h 265461"/>
                  <a:gd name="connsiteX4" fmla="*/ 257747 w 338804"/>
                  <a:gd name="connsiteY4" fmla="*/ 156020 h 265461"/>
                  <a:gd name="connsiteX5" fmla="*/ 255937 w 338804"/>
                  <a:gd name="connsiteY5" fmla="*/ 129064 h 265461"/>
                  <a:gd name="connsiteX6" fmla="*/ 249745 w 338804"/>
                  <a:gd name="connsiteY6" fmla="*/ 111062 h 265461"/>
                  <a:gd name="connsiteX7" fmla="*/ 237077 w 338804"/>
                  <a:gd name="connsiteY7" fmla="*/ 104108 h 265461"/>
                  <a:gd name="connsiteX8" fmla="*/ 225552 w 338804"/>
                  <a:gd name="connsiteY8" fmla="*/ 108109 h 265461"/>
                  <a:gd name="connsiteX9" fmla="*/ 217265 w 338804"/>
                  <a:gd name="connsiteY9" fmla="*/ 122396 h 265461"/>
                  <a:gd name="connsiteX10" fmla="*/ 214122 w 338804"/>
                  <a:gd name="connsiteY10" fmla="*/ 166021 h 265461"/>
                  <a:gd name="connsiteX11" fmla="*/ 214122 w 338804"/>
                  <a:gd name="connsiteY11" fmla="*/ 187833 h 265461"/>
                  <a:gd name="connsiteX12" fmla="*/ 212122 w 338804"/>
                  <a:gd name="connsiteY12" fmla="*/ 227076 h 265461"/>
                  <a:gd name="connsiteX13" fmla="*/ 202978 w 338804"/>
                  <a:gd name="connsiteY13" fmla="*/ 250889 h 265461"/>
                  <a:gd name="connsiteX14" fmla="*/ 177546 w 338804"/>
                  <a:gd name="connsiteY14" fmla="*/ 261557 h 265461"/>
                  <a:gd name="connsiteX15" fmla="*/ 150019 w 338804"/>
                  <a:gd name="connsiteY15" fmla="*/ 251841 h 265461"/>
                  <a:gd name="connsiteX16" fmla="*/ 140303 w 338804"/>
                  <a:gd name="connsiteY16" fmla="*/ 222695 h 265461"/>
                  <a:gd name="connsiteX17" fmla="*/ 139160 w 338804"/>
                  <a:gd name="connsiteY17" fmla="*/ 189738 h 265461"/>
                  <a:gd name="connsiteX18" fmla="*/ 139541 w 338804"/>
                  <a:gd name="connsiteY18" fmla="*/ 154019 h 265461"/>
                  <a:gd name="connsiteX19" fmla="*/ 133826 w 338804"/>
                  <a:gd name="connsiteY19" fmla="*/ 109823 h 265461"/>
                  <a:gd name="connsiteX20" fmla="*/ 116205 w 338804"/>
                  <a:gd name="connsiteY20" fmla="*/ 98965 h 265461"/>
                  <a:gd name="connsiteX21" fmla="*/ 96583 w 338804"/>
                  <a:gd name="connsiteY21" fmla="*/ 109823 h 265461"/>
                  <a:gd name="connsiteX22" fmla="*/ 90011 w 338804"/>
                  <a:gd name="connsiteY22" fmla="*/ 152876 h 265461"/>
                  <a:gd name="connsiteX23" fmla="*/ 91154 w 338804"/>
                  <a:gd name="connsiteY23" fmla="*/ 204407 h 265461"/>
                  <a:gd name="connsiteX24" fmla="*/ 88392 w 338804"/>
                  <a:gd name="connsiteY24" fmla="*/ 234505 h 265461"/>
                  <a:gd name="connsiteX25" fmla="*/ 81248 w 338804"/>
                  <a:gd name="connsiteY25" fmla="*/ 252508 h 265461"/>
                  <a:gd name="connsiteX26" fmla="*/ 70771 w 338804"/>
                  <a:gd name="connsiteY26" fmla="*/ 261842 h 265461"/>
                  <a:gd name="connsiteX27" fmla="*/ 56293 w 338804"/>
                  <a:gd name="connsiteY27" fmla="*/ 264986 h 265461"/>
                  <a:gd name="connsiteX28" fmla="*/ 49149 w 338804"/>
                  <a:gd name="connsiteY28" fmla="*/ 264605 h 265461"/>
                  <a:gd name="connsiteX29" fmla="*/ 28765 w 338804"/>
                  <a:gd name="connsiteY29" fmla="*/ 258223 h 265461"/>
                  <a:gd name="connsiteX30" fmla="*/ 19050 w 338804"/>
                  <a:gd name="connsiteY30" fmla="*/ 247078 h 265461"/>
                  <a:gd name="connsiteX31" fmla="*/ 12097 w 338804"/>
                  <a:gd name="connsiteY31" fmla="*/ 215170 h 265461"/>
                  <a:gd name="connsiteX32" fmla="*/ 11525 w 338804"/>
                  <a:gd name="connsiteY32" fmla="*/ 195167 h 265461"/>
                  <a:gd name="connsiteX33" fmla="*/ 9525 w 338804"/>
                  <a:gd name="connsiteY33" fmla="*/ 154305 h 265461"/>
                  <a:gd name="connsiteX34" fmla="*/ 4953 w 338804"/>
                  <a:gd name="connsiteY34" fmla="*/ 75152 h 265461"/>
                  <a:gd name="connsiteX35" fmla="*/ 0 w 338804"/>
                  <a:gd name="connsiteY35" fmla="*/ 16669 h 265461"/>
                  <a:gd name="connsiteX36" fmla="*/ 16669 w 338804"/>
                  <a:gd name="connsiteY36" fmla="*/ 4382 h 265461"/>
                  <a:gd name="connsiteX37" fmla="*/ 37338 w 338804"/>
                  <a:gd name="connsiteY37" fmla="*/ 0 h 265461"/>
                  <a:gd name="connsiteX38" fmla="*/ 64675 w 338804"/>
                  <a:gd name="connsiteY38" fmla="*/ 10097 h 265461"/>
                  <a:gd name="connsiteX39" fmla="*/ 78962 w 338804"/>
                  <a:gd name="connsiteY39" fmla="*/ 37243 h 265461"/>
                  <a:gd name="connsiteX40" fmla="*/ 138875 w 338804"/>
                  <a:gd name="connsiteY40" fmla="*/ 9906 h 265461"/>
                  <a:gd name="connsiteX41" fmla="*/ 160496 w 338804"/>
                  <a:gd name="connsiteY41" fmla="*/ 13716 h 265461"/>
                  <a:gd name="connsiteX42" fmla="*/ 181927 w 338804"/>
                  <a:gd name="connsiteY42" fmla="*/ 26003 h 265461"/>
                  <a:gd name="connsiteX43" fmla="*/ 194405 w 338804"/>
                  <a:gd name="connsiteY43" fmla="*/ 42482 h 265461"/>
                  <a:gd name="connsiteX44" fmla="*/ 225171 w 338804"/>
                  <a:gd name="connsiteY44" fmla="*/ 13907 h 265461"/>
                  <a:gd name="connsiteX45" fmla="*/ 260699 w 338804"/>
                  <a:gd name="connsiteY45" fmla="*/ 5144 h 265461"/>
                  <a:gd name="connsiteX46" fmla="*/ 270986 w 338804"/>
                  <a:gd name="connsiteY46" fmla="*/ 5525 h 265461"/>
                  <a:gd name="connsiteX47" fmla="*/ 296132 w 338804"/>
                  <a:gd name="connsiteY47" fmla="*/ 13240 h 265461"/>
                  <a:gd name="connsiteX48" fmla="*/ 319183 w 338804"/>
                  <a:gd name="connsiteY48" fmla="*/ 34862 h 265461"/>
                  <a:gd name="connsiteX49" fmla="*/ 334232 w 338804"/>
                  <a:gd name="connsiteY49" fmla="*/ 71533 h 265461"/>
                  <a:gd name="connsiteX50" fmla="*/ 338804 w 338804"/>
                  <a:gd name="connsiteY50" fmla="*/ 114205 h 265461"/>
                  <a:gd name="connsiteX51" fmla="*/ 321373 w 338804"/>
                  <a:gd name="connsiteY51" fmla="*/ 241554 h 265461"/>
                  <a:gd name="connsiteX52" fmla="*/ 310420 w 338804"/>
                  <a:gd name="connsiteY52" fmla="*/ 259747 h 265461"/>
                  <a:gd name="connsiteX53" fmla="*/ 291560 w 338804"/>
                  <a:gd name="connsiteY53" fmla="*/ 265271 h 26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38804" h="265461">
                    <a:moveTo>
                      <a:pt x="291465" y="265462"/>
                    </a:moveTo>
                    <a:cubicBezTo>
                      <a:pt x="279844" y="265462"/>
                      <a:pt x="270891" y="261842"/>
                      <a:pt x="264700" y="254508"/>
                    </a:cubicBezTo>
                    <a:cubicBezTo>
                      <a:pt x="258508" y="247269"/>
                      <a:pt x="255365" y="238030"/>
                      <a:pt x="255365" y="226981"/>
                    </a:cubicBezTo>
                    <a:lnTo>
                      <a:pt x="257747" y="168688"/>
                    </a:lnTo>
                    <a:lnTo>
                      <a:pt x="257747" y="156020"/>
                    </a:lnTo>
                    <a:cubicBezTo>
                      <a:pt x="257747" y="145447"/>
                      <a:pt x="257175" y="136493"/>
                      <a:pt x="255937" y="129064"/>
                    </a:cubicBezTo>
                    <a:cubicBezTo>
                      <a:pt x="254794" y="121634"/>
                      <a:pt x="252698" y="115634"/>
                      <a:pt x="249745" y="111062"/>
                    </a:cubicBezTo>
                    <a:cubicBezTo>
                      <a:pt x="246793" y="106490"/>
                      <a:pt x="242602" y="104108"/>
                      <a:pt x="237077" y="104108"/>
                    </a:cubicBezTo>
                    <a:cubicBezTo>
                      <a:pt x="232886" y="104108"/>
                      <a:pt x="228981" y="105442"/>
                      <a:pt x="225552" y="108109"/>
                    </a:cubicBezTo>
                    <a:cubicBezTo>
                      <a:pt x="222123" y="110776"/>
                      <a:pt x="219361" y="115538"/>
                      <a:pt x="217265" y="122396"/>
                    </a:cubicBezTo>
                    <a:cubicBezTo>
                      <a:pt x="215170" y="129254"/>
                      <a:pt x="214122" y="143828"/>
                      <a:pt x="214122" y="166021"/>
                    </a:cubicBezTo>
                    <a:lnTo>
                      <a:pt x="214122" y="187833"/>
                    </a:lnTo>
                    <a:cubicBezTo>
                      <a:pt x="214122" y="203454"/>
                      <a:pt x="213455" y="216503"/>
                      <a:pt x="212122" y="227076"/>
                    </a:cubicBezTo>
                    <a:cubicBezTo>
                      <a:pt x="210788" y="237649"/>
                      <a:pt x="207740" y="245555"/>
                      <a:pt x="202978" y="250889"/>
                    </a:cubicBezTo>
                    <a:cubicBezTo>
                      <a:pt x="197453" y="258032"/>
                      <a:pt x="188976" y="261557"/>
                      <a:pt x="177546" y="261557"/>
                    </a:cubicBezTo>
                    <a:cubicBezTo>
                      <a:pt x="164592" y="261557"/>
                      <a:pt x="155353" y="258318"/>
                      <a:pt x="150019" y="251841"/>
                    </a:cubicBezTo>
                    <a:cubicBezTo>
                      <a:pt x="144590" y="245364"/>
                      <a:pt x="141351" y="235649"/>
                      <a:pt x="140303" y="222695"/>
                    </a:cubicBezTo>
                    <a:cubicBezTo>
                      <a:pt x="139541" y="210026"/>
                      <a:pt x="139160" y="199072"/>
                      <a:pt x="139160" y="189738"/>
                    </a:cubicBezTo>
                    <a:lnTo>
                      <a:pt x="139541" y="154019"/>
                    </a:lnTo>
                    <a:cubicBezTo>
                      <a:pt x="139541" y="131826"/>
                      <a:pt x="137636" y="117062"/>
                      <a:pt x="133826" y="109823"/>
                    </a:cubicBezTo>
                    <a:cubicBezTo>
                      <a:pt x="130016" y="102584"/>
                      <a:pt x="124111" y="98965"/>
                      <a:pt x="116205" y="98965"/>
                    </a:cubicBezTo>
                    <a:cubicBezTo>
                      <a:pt x="107442" y="98965"/>
                      <a:pt x="100965" y="102584"/>
                      <a:pt x="96583" y="109823"/>
                    </a:cubicBezTo>
                    <a:cubicBezTo>
                      <a:pt x="92202" y="117062"/>
                      <a:pt x="90011" y="131445"/>
                      <a:pt x="90011" y="152876"/>
                    </a:cubicBezTo>
                    <a:lnTo>
                      <a:pt x="91154" y="204407"/>
                    </a:lnTo>
                    <a:cubicBezTo>
                      <a:pt x="91154" y="216599"/>
                      <a:pt x="90202" y="226600"/>
                      <a:pt x="88392" y="234505"/>
                    </a:cubicBezTo>
                    <a:cubicBezTo>
                      <a:pt x="86582" y="242411"/>
                      <a:pt x="84201" y="248412"/>
                      <a:pt x="81248" y="252508"/>
                    </a:cubicBezTo>
                    <a:cubicBezTo>
                      <a:pt x="78296" y="256603"/>
                      <a:pt x="74867" y="259747"/>
                      <a:pt x="70771" y="261842"/>
                    </a:cubicBezTo>
                    <a:cubicBezTo>
                      <a:pt x="66675" y="263938"/>
                      <a:pt x="61817" y="264986"/>
                      <a:pt x="56293" y="264986"/>
                    </a:cubicBezTo>
                    <a:lnTo>
                      <a:pt x="49149" y="264605"/>
                    </a:lnTo>
                    <a:cubicBezTo>
                      <a:pt x="39910" y="263271"/>
                      <a:pt x="33052" y="261176"/>
                      <a:pt x="28765" y="258223"/>
                    </a:cubicBezTo>
                    <a:cubicBezTo>
                      <a:pt x="24384" y="255365"/>
                      <a:pt x="21146" y="251651"/>
                      <a:pt x="19050" y="247078"/>
                    </a:cubicBezTo>
                    <a:cubicBezTo>
                      <a:pt x="14859" y="238316"/>
                      <a:pt x="12478" y="227743"/>
                      <a:pt x="12097" y="215170"/>
                    </a:cubicBezTo>
                    <a:cubicBezTo>
                      <a:pt x="11716" y="202597"/>
                      <a:pt x="11525" y="195929"/>
                      <a:pt x="11525" y="195167"/>
                    </a:cubicBezTo>
                    <a:cubicBezTo>
                      <a:pt x="10192" y="171926"/>
                      <a:pt x="9525" y="158305"/>
                      <a:pt x="9525" y="154305"/>
                    </a:cubicBezTo>
                    <a:cubicBezTo>
                      <a:pt x="9239" y="138970"/>
                      <a:pt x="7715" y="112586"/>
                      <a:pt x="4953" y="75152"/>
                    </a:cubicBezTo>
                    <a:cubicBezTo>
                      <a:pt x="2191" y="37719"/>
                      <a:pt x="476" y="18193"/>
                      <a:pt x="0" y="16669"/>
                    </a:cubicBezTo>
                    <a:cubicBezTo>
                      <a:pt x="4191" y="11430"/>
                      <a:pt x="9811" y="7334"/>
                      <a:pt x="16669" y="4382"/>
                    </a:cubicBezTo>
                    <a:cubicBezTo>
                      <a:pt x="23527" y="1524"/>
                      <a:pt x="30385" y="0"/>
                      <a:pt x="37338" y="0"/>
                    </a:cubicBezTo>
                    <a:cubicBezTo>
                      <a:pt x="47625" y="0"/>
                      <a:pt x="56769" y="3334"/>
                      <a:pt x="64675" y="10097"/>
                    </a:cubicBezTo>
                    <a:cubicBezTo>
                      <a:pt x="72581" y="16859"/>
                      <a:pt x="77343" y="25908"/>
                      <a:pt x="78962" y="37243"/>
                    </a:cubicBezTo>
                    <a:cubicBezTo>
                      <a:pt x="94583" y="18955"/>
                      <a:pt x="114490" y="9906"/>
                      <a:pt x="138875" y="9906"/>
                    </a:cubicBezTo>
                    <a:cubicBezTo>
                      <a:pt x="145447" y="9906"/>
                      <a:pt x="152686" y="11144"/>
                      <a:pt x="160496" y="13716"/>
                    </a:cubicBezTo>
                    <a:cubicBezTo>
                      <a:pt x="168307" y="16193"/>
                      <a:pt x="175451" y="20288"/>
                      <a:pt x="181927" y="26003"/>
                    </a:cubicBezTo>
                    <a:cubicBezTo>
                      <a:pt x="188405" y="31718"/>
                      <a:pt x="192595" y="37148"/>
                      <a:pt x="194405" y="42482"/>
                    </a:cubicBezTo>
                    <a:cubicBezTo>
                      <a:pt x="204406" y="29242"/>
                      <a:pt x="214694" y="19717"/>
                      <a:pt x="225171" y="13907"/>
                    </a:cubicBezTo>
                    <a:cubicBezTo>
                      <a:pt x="235648" y="8096"/>
                      <a:pt x="247460" y="5144"/>
                      <a:pt x="260699" y="5144"/>
                    </a:cubicBezTo>
                    <a:lnTo>
                      <a:pt x="270986" y="5525"/>
                    </a:lnTo>
                    <a:cubicBezTo>
                      <a:pt x="279464" y="6286"/>
                      <a:pt x="287845" y="8858"/>
                      <a:pt x="296132" y="13240"/>
                    </a:cubicBezTo>
                    <a:cubicBezTo>
                      <a:pt x="304419" y="17621"/>
                      <a:pt x="312134" y="24765"/>
                      <a:pt x="319183" y="34862"/>
                    </a:cubicBezTo>
                    <a:cubicBezTo>
                      <a:pt x="326136" y="44863"/>
                      <a:pt x="331184" y="57150"/>
                      <a:pt x="334232" y="71533"/>
                    </a:cubicBezTo>
                    <a:cubicBezTo>
                      <a:pt x="337280" y="85916"/>
                      <a:pt x="338804" y="100108"/>
                      <a:pt x="338804" y="114205"/>
                    </a:cubicBezTo>
                    <a:cubicBezTo>
                      <a:pt x="338804" y="168688"/>
                      <a:pt x="332994" y="211074"/>
                      <a:pt x="321373" y="241554"/>
                    </a:cubicBezTo>
                    <a:cubicBezTo>
                      <a:pt x="318230" y="250031"/>
                      <a:pt x="314515" y="256127"/>
                      <a:pt x="310420" y="259747"/>
                    </a:cubicBezTo>
                    <a:cubicBezTo>
                      <a:pt x="306324" y="263462"/>
                      <a:pt x="300037" y="265271"/>
                      <a:pt x="291560" y="26527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0" name="Vrije vorm: vorm 99">
                <a:extLst>
                  <a:ext uri="{FF2B5EF4-FFF2-40B4-BE49-F238E27FC236}">
                    <a16:creationId xmlns:a16="http://schemas.microsoft.com/office/drawing/2014/main" id="{A4E0B93B-CDC7-0394-CB41-9A7E940DD5B0}"/>
                  </a:ext>
                </a:extLst>
              </p:cNvPr>
              <p:cNvSpPr/>
              <p:nvPr/>
            </p:nvSpPr>
            <p:spPr>
              <a:xfrm>
                <a:off x="6269545" y="3475481"/>
                <a:ext cx="219837" cy="274510"/>
              </a:xfrm>
              <a:custGeom>
                <a:avLst/>
                <a:gdLst>
                  <a:gd name="connsiteX0" fmla="*/ 157448 w 219837"/>
                  <a:gd name="connsiteY0" fmla="*/ 266510 h 274510"/>
                  <a:gd name="connsiteX1" fmla="*/ 147733 w 219837"/>
                  <a:gd name="connsiteY1" fmla="*/ 258413 h 274510"/>
                  <a:gd name="connsiteX2" fmla="*/ 140399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5 w 219837"/>
                  <a:gd name="connsiteY7" fmla="*/ 228695 h 274510"/>
                  <a:gd name="connsiteX8" fmla="*/ 0 w 219837"/>
                  <a:gd name="connsiteY8" fmla="*/ 199930 h 274510"/>
                  <a:gd name="connsiteX9" fmla="*/ 4000 w 219837"/>
                  <a:gd name="connsiteY9" fmla="*/ 172593 h 274510"/>
                  <a:gd name="connsiteX10" fmla="*/ 18097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3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1 w 219837"/>
                  <a:gd name="connsiteY32" fmla="*/ 269558 h 274510"/>
                  <a:gd name="connsiteX33" fmla="*/ 186118 w 219837"/>
                  <a:gd name="connsiteY33" fmla="*/ 274510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5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2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9" y="248698"/>
                    </a:cubicBezTo>
                    <a:cubicBezTo>
                      <a:pt x="125825" y="258985"/>
                      <a:pt x="114395" y="265747"/>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8"/>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3"/>
                      <a:pt x="126968" y="100393"/>
                    </a:cubicBezTo>
                    <a:cubicBezTo>
                      <a:pt x="126683" y="86392"/>
                      <a:pt x="124492" y="77152"/>
                      <a:pt x="120396" y="72580"/>
                    </a:cubicBezTo>
                    <a:cubicBezTo>
                      <a:pt x="116300" y="68104"/>
                      <a:pt x="110680" y="65818"/>
                      <a:pt x="103537" y="65818"/>
                    </a:cubicBezTo>
                    <a:cubicBezTo>
                      <a:pt x="96393" y="65818"/>
                      <a:pt x="86963" y="68390"/>
                      <a:pt x="74390" y="73533"/>
                    </a:cubicBezTo>
                    <a:cubicBezTo>
                      <a:pt x="61817" y="78676"/>
                      <a:pt x="52864" y="81248"/>
                      <a:pt x="47625" y="81248"/>
                    </a:cubicBezTo>
                    <a:cubicBezTo>
                      <a:pt x="39910" y="81248"/>
                      <a:pt x="33909" y="78676"/>
                      <a:pt x="29623" y="73533"/>
                    </a:cubicBezTo>
                    <a:cubicBezTo>
                      <a:pt x="25241" y="68390"/>
                      <a:pt x="23050" y="60769"/>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6" y="40767"/>
                      <a:pt x="197549" y="58769"/>
                    </a:cubicBezTo>
                    <a:cubicBezTo>
                      <a:pt x="201739"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3"/>
                      <a:pt x="219837" y="255556"/>
                      <a:pt x="219837" y="257080"/>
                    </a:cubicBezTo>
                    <a:cubicBezTo>
                      <a:pt x="219837" y="262128"/>
                      <a:pt x="216503" y="266224"/>
                      <a:pt x="209741" y="269558"/>
                    </a:cubicBezTo>
                    <a:cubicBezTo>
                      <a:pt x="202978" y="272891"/>
                      <a:pt x="195167" y="274510"/>
                      <a:pt x="186118" y="274510"/>
                    </a:cubicBezTo>
                    <a:cubicBezTo>
                      <a:pt x="181070" y="274510"/>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5"/>
                    </a:cubicBezTo>
                    <a:cubicBezTo>
                      <a:pt x="69056" y="194024"/>
                      <a:pt x="71056" y="198501"/>
                      <a:pt x="74962" y="202025"/>
                    </a:cubicBezTo>
                    <a:cubicBezTo>
                      <a:pt x="78867" y="205549"/>
                      <a:pt x="83439" y="207359"/>
                      <a:pt x="88487" y="207359"/>
                    </a:cubicBezTo>
                    <a:cubicBezTo>
                      <a:pt x="96203" y="207359"/>
                      <a:pt x="103251" y="205645"/>
                      <a:pt x="109728" y="202216"/>
                    </a:cubicBezTo>
                    <a:cubicBezTo>
                      <a:pt x="116205" y="198787"/>
                      <a:pt x="121444" y="193834"/>
                      <a:pt x="125349" y="187547"/>
                    </a:cubicBezTo>
                    <a:lnTo>
                      <a:pt x="125349" y="160972"/>
                    </a:lnTo>
                    <a:cubicBezTo>
                      <a:pt x="123254" y="158305"/>
                      <a:pt x="118300"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1" name="Vrije vorm: vorm 100">
                <a:extLst>
                  <a:ext uri="{FF2B5EF4-FFF2-40B4-BE49-F238E27FC236}">
                    <a16:creationId xmlns:a16="http://schemas.microsoft.com/office/drawing/2014/main" id="{4BB147C2-DBF6-E463-3A94-28D79B6AEEE7}"/>
                  </a:ext>
                </a:extLst>
              </p:cNvPr>
              <p:cNvSpPr/>
              <p:nvPr/>
            </p:nvSpPr>
            <p:spPr>
              <a:xfrm>
                <a:off x="6512432"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4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5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5" y="251555"/>
                      <a:pt x="69723" y="256127"/>
                      <a:pt x="68866" y="259366"/>
                    </a:cubicBezTo>
                    <a:cubicBezTo>
                      <a:pt x="67818" y="264890"/>
                      <a:pt x="65056" y="269176"/>
                      <a:pt x="60579" y="272034"/>
                    </a:cubicBezTo>
                    <a:cubicBezTo>
                      <a:pt x="56102" y="274987"/>
                      <a:pt x="47720" y="276416"/>
                      <a:pt x="35624"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0" y="36671"/>
                      <a:pt x="184499" y="47339"/>
                    </a:cubicBezTo>
                    <a:cubicBezTo>
                      <a:pt x="189738" y="58007"/>
                      <a:pt x="192405" y="70295"/>
                      <a:pt x="192405" y="84011"/>
                    </a:cubicBezTo>
                    <a:cubicBezTo>
                      <a:pt x="192405" y="99060"/>
                      <a:pt x="189452" y="113728"/>
                      <a:pt x="183451" y="128016"/>
                    </a:cubicBezTo>
                    <a:cubicBezTo>
                      <a:pt x="177546"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5" y="219551"/>
                    </a:cubicBezTo>
                    <a:cubicBezTo>
                      <a:pt x="118491" y="212979"/>
                      <a:pt x="115348" y="206502"/>
                      <a:pt x="110490" y="200120"/>
                    </a:cubicBezTo>
                    <a:cubicBezTo>
                      <a:pt x="105632" y="193739"/>
                      <a:pt x="100203" y="189166"/>
                      <a:pt x="94202" y="186404"/>
                    </a:cubicBezTo>
                    <a:cubicBezTo>
                      <a:pt x="88297" y="183642"/>
                      <a:pt x="82772" y="182213"/>
                      <a:pt x="77724" y="182213"/>
                    </a:cubicBezTo>
                    <a:cubicBezTo>
                      <a:pt x="76391"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70" y="116586"/>
                      <a:pt x="104966"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2" name="Vrije vorm: vorm 101">
                <a:extLst>
                  <a:ext uri="{FF2B5EF4-FFF2-40B4-BE49-F238E27FC236}">
                    <a16:creationId xmlns:a16="http://schemas.microsoft.com/office/drawing/2014/main" id="{D4BCFD87-254E-9A44-37E0-AC34F16D430F}"/>
                  </a:ext>
                </a:extLst>
              </p:cNvPr>
              <p:cNvSpPr/>
              <p:nvPr/>
            </p:nvSpPr>
            <p:spPr>
              <a:xfrm>
                <a:off x="6723506" y="3475672"/>
                <a:ext cx="200691" cy="268509"/>
              </a:xfrm>
              <a:custGeom>
                <a:avLst/>
                <a:gdLst>
                  <a:gd name="connsiteX0" fmla="*/ 182594 w 200691"/>
                  <a:gd name="connsiteY0" fmla="*/ 74295 h 268509"/>
                  <a:gd name="connsiteX1" fmla="*/ 174498 w 200691"/>
                  <a:gd name="connsiteY1" fmla="*/ 77248 h 268509"/>
                  <a:gd name="connsiteX2" fmla="*/ 147542 w 200691"/>
                  <a:gd name="connsiteY2" fmla="*/ 78391 h 268509"/>
                  <a:gd name="connsiteX3" fmla="*/ 118015 w 200691"/>
                  <a:gd name="connsiteY3" fmla="*/ 80200 h 268509"/>
                  <a:gd name="connsiteX4" fmla="*/ 99727 w 200691"/>
                  <a:gd name="connsiteY4" fmla="*/ 88487 h 268509"/>
                  <a:gd name="connsiteX5" fmla="*/ 83820 w 200691"/>
                  <a:gd name="connsiteY5" fmla="*/ 107728 h 268509"/>
                  <a:gd name="connsiteX6" fmla="*/ 77438 w 200691"/>
                  <a:gd name="connsiteY6" fmla="*/ 132493 h 268509"/>
                  <a:gd name="connsiteX7" fmla="*/ 114681 w 200691"/>
                  <a:gd name="connsiteY7" fmla="*/ 186785 h 268509"/>
                  <a:gd name="connsiteX8" fmla="*/ 126587 w 200691"/>
                  <a:gd name="connsiteY8" fmla="*/ 187547 h 268509"/>
                  <a:gd name="connsiteX9" fmla="*/ 169450 w 200691"/>
                  <a:gd name="connsiteY9" fmla="*/ 185547 h 268509"/>
                  <a:gd name="connsiteX10" fmla="*/ 172593 w 200691"/>
                  <a:gd name="connsiteY10" fmla="*/ 185547 h 268509"/>
                  <a:gd name="connsiteX11" fmla="*/ 187261 w 200691"/>
                  <a:gd name="connsiteY11" fmla="*/ 190119 h 268509"/>
                  <a:gd name="connsiteX12" fmla="*/ 197548 w 200691"/>
                  <a:gd name="connsiteY12" fmla="*/ 201263 h 268509"/>
                  <a:gd name="connsiteX13" fmla="*/ 200692 w 200691"/>
                  <a:gd name="connsiteY13" fmla="*/ 215360 h 268509"/>
                  <a:gd name="connsiteX14" fmla="*/ 164973 w 200691"/>
                  <a:gd name="connsiteY14" fmla="*/ 261747 h 268509"/>
                  <a:gd name="connsiteX15" fmla="*/ 118205 w 200691"/>
                  <a:gd name="connsiteY15" fmla="*/ 268510 h 268509"/>
                  <a:gd name="connsiteX16" fmla="*/ 62293 w 200691"/>
                  <a:gd name="connsiteY16" fmla="*/ 260223 h 268509"/>
                  <a:gd name="connsiteX17" fmla="*/ 38290 w 200691"/>
                  <a:gd name="connsiteY17" fmla="*/ 247555 h 268509"/>
                  <a:gd name="connsiteX18" fmla="*/ 17050 w 200691"/>
                  <a:gd name="connsiteY18" fmla="*/ 222980 h 268509"/>
                  <a:gd name="connsiteX19" fmla="*/ 3810 w 200691"/>
                  <a:gd name="connsiteY19" fmla="*/ 186500 h 268509"/>
                  <a:gd name="connsiteX20" fmla="*/ 0 w 200691"/>
                  <a:gd name="connsiteY20" fmla="*/ 148399 h 268509"/>
                  <a:gd name="connsiteX21" fmla="*/ 11906 w 200691"/>
                  <a:gd name="connsiteY21" fmla="*/ 73628 h 268509"/>
                  <a:gd name="connsiteX22" fmla="*/ 48387 w 200691"/>
                  <a:gd name="connsiteY22" fmla="*/ 23431 h 268509"/>
                  <a:gd name="connsiteX23" fmla="*/ 131254 w 200691"/>
                  <a:gd name="connsiteY23" fmla="*/ 0 h 268509"/>
                  <a:gd name="connsiteX24" fmla="*/ 160972 w 200691"/>
                  <a:gd name="connsiteY24" fmla="*/ 4572 h 268509"/>
                  <a:gd name="connsiteX25" fmla="*/ 187166 w 200691"/>
                  <a:gd name="connsiteY25" fmla="*/ 18669 h 268509"/>
                  <a:gd name="connsiteX26" fmla="*/ 195929 w 200691"/>
                  <a:gd name="connsiteY26" fmla="*/ 40100 h 268509"/>
                  <a:gd name="connsiteX27" fmla="*/ 192119 w 200691"/>
                  <a:gd name="connsiteY27" fmla="*/ 62293 h 268509"/>
                  <a:gd name="connsiteX28" fmla="*/ 182404 w 200691"/>
                  <a:gd name="connsiteY28" fmla="*/ 74200 h 26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0691" h="268509">
                    <a:moveTo>
                      <a:pt x="182594" y="74295"/>
                    </a:moveTo>
                    <a:cubicBezTo>
                      <a:pt x="180975" y="75628"/>
                      <a:pt x="178308" y="76581"/>
                      <a:pt x="174498" y="77248"/>
                    </a:cubicBezTo>
                    <a:cubicBezTo>
                      <a:pt x="170688" y="77915"/>
                      <a:pt x="161639" y="78295"/>
                      <a:pt x="147542" y="78391"/>
                    </a:cubicBezTo>
                    <a:cubicBezTo>
                      <a:pt x="133350" y="78486"/>
                      <a:pt x="123539" y="79153"/>
                      <a:pt x="118015" y="80200"/>
                    </a:cubicBezTo>
                    <a:cubicBezTo>
                      <a:pt x="112204" y="81248"/>
                      <a:pt x="106108" y="84011"/>
                      <a:pt x="99727" y="88487"/>
                    </a:cubicBezTo>
                    <a:cubicBezTo>
                      <a:pt x="93345" y="92964"/>
                      <a:pt x="88106" y="99441"/>
                      <a:pt x="83820" y="107728"/>
                    </a:cubicBezTo>
                    <a:cubicBezTo>
                      <a:pt x="79629" y="116015"/>
                      <a:pt x="77438" y="124301"/>
                      <a:pt x="77438" y="132493"/>
                    </a:cubicBezTo>
                    <a:cubicBezTo>
                      <a:pt x="77438" y="165259"/>
                      <a:pt x="89821" y="183356"/>
                      <a:pt x="114681" y="186785"/>
                    </a:cubicBezTo>
                    <a:lnTo>
                      <a:pt x="126587" y="187547"/>
                    </a:lnTo>
                    <a:lnTo>
                      <a:pt x="169450" y="185547"/>
                    </a:lnTo>
                    <a:lnTo>
                      <a:pt x="172593" y="185547"/>
                    </a:lnTo>
                    <a:cubicBezTo>
                      <a:pt x="177641" y="185833"/>
                      <a:pt x="182499" y="187357"/>
                      <a:pt x="187261" y="190119"/>
                    </a:cubicBezTo>
                    <a:cubicBezTo>
                      <a:pt x="192024" y="192881"/>
                      <a:pt x="195453" y="196596"/>
                      <a:pt x="197548" y="201263"/>
                    </a:cubicBezTo>
                    <a:cubicBezTo>
                      <a:pt x="199644" y="205930"/>
                      <a:pt x="200692" y="210598"/>
                      <a:pt x="200692" y="215360"/>
                    </a:cubicBezTo>
                    <a:cubicBezTo>
                      <a:pt x="200406" y="238887"/>
                      <a:pt x="188500" y="254317"/>
                      <a:pt x="164973" y="261747"/>
                    </a:cubicBezTo>
                    <a:cubicBezTo>
                      <a:pt x="151447" y="266224"/>
                      <a:pt x="135922" y="268510"/>
                      <a:pt x="118205" y="268510"/>
                    </a:cubicBezTo>
                    <a:cubicBezTo>
                      <a:pt x="97536" y="268510"/>
                      <a:pt x="78962" y="265748"/>
                      <a:pt x="62293" y="260223"/>
                    </a:cubicBezTo>
                    <a:cubicBezTo>
                      <a:pt x="54102" y="257556"/>
                      <a:pt x="46101" y="253365"/>
                      <a:pt x="38290" y="247555"/>
                    </a:cubicBezTo>
                    <a:cubicBezTo>
                      <a:pt x="30480" y="241744"/>
                      <a:pt x="23431" y="233553"/>
                      <a:pt x="17050" y="222980"/>
                    </a:cubicBezTo>
                    <a:cubicBezTo>
                      <a:pt x="10668" y="212407"/>
                      <a:pt x="6286" y="200215"/>
                      <a:pt x="3810" y="186500"/>
                    </a:cubicBezTo>
                    <a:cubicBezTo>
                      <a:pt x="1333" y="172784"/>
                      <a:pt x="0" y="160020"/>
                      <a:pt x="0" y="148399"/>
                    </a:cubicBezTo>
                    <a:cubicBezTo>
                      <a:pt x="0" y="119824"/>
                      <a:pt x="4000" y="94964"/>
                      <a:pt x="11906" y="73628"/>
                    </a:cubicBezTo>
                    <a:cubicBezTo>
                      <a:pt x="19812" y="52388"/>
                      <a:pt x="32004" y="35623"/>
                      <a:pt x="48387" y="23431"/>
                    </a:cubicBezTo>
                    <a:cubicBezTo>
                      <a:pt x="69247" y="7810"/>
                      <a:pt x="96869" y="0"/>
                      <a:pt x="131254" y="0"/>
                    </a:cubicBezTo>
                    <a:cubicBezTo>
                      <a:pt x="139446" y="0"/>
                      <a:pt x="149352" y="1524"/>
                      <a:pt x="160972" y="4572"/>
                    </a:cubicBezTo>
                    <a:cubicBezTo>
                      <a:pt x="172593" y="7620"/>
                      <a:pt x="181356" y="12287"/>
                      <a:pt x="187166" y="18669"/>
                    </a:cubicBezTo>
                    <a:cubicBezTo>
                      <a:pt x="192976" y="25051"/>
                      <a:pt x="195929" y="32194"/>
                      <a:pt x="195929" y="40100"/>
                    </a:cubicBezTo>
                    <a:cubicBezTo>
                      <a:pt x="195929" y="48577"/>
                      <a:pt x="194691" y="56007"/>
                      <a:pt x="192119" y="62293"/>
                    </a:cubicBezTo>
                    <a:cubicBezTo>
                      <a:pt x="189643" y="68675"/>
                      <a:pt x="186404" y="72580"/>
                      <a:pt x="182404" y="742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3" name="!!tekst_waarom">
            <a:extLst>
              <a:ext uri="{FF2B5EF4-FFF2-40B4-BE49-F238E27FC236}">
                <a16:creationId xmlns:a16="http://schemas.microsoft.com/office/drawing/2014/main" id="{31E1F897-ECC9-833D-A26E-D6D3C63C7958}"/>
              </a:ext>
            </a:extLst>
          </p:cNvPr>
          <p:cNvSpPr/>
          <p:nvPr/>
        </p:nvSpPr>
        <p:spPr>
          <a:xfrm>
            <a:off x="7638004" y="444756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C89400"/>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C89400"/>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C89400"/>
                </a:solidFill>
                <a:effectLst/>
                <a:uLnTx/>
                <a:uFillTx/>
                <a:latin typeface="Montserrat ExtraBold" panose="00000900000000000000" pitchFamily="2" charset="0"/>
                <a:ea typeface="+mn-ea"/>
                <a:cs typeface="+mn-cs"/>
              </a:rPr>
              <a:t>?</a:t>
            </a:r>
          </a:p>
        </p:txBody>
      </p:sp>
      <p:sp>
        <p:nvSpPr>
          <p:cNvPr id="104" name="!!waaromtekst">
            <a:extLst>
              <a:ext uri="{FF2B5EF4-FFF2-40B4-BE49-F238E27FC236}">
                <a16:creationId xmlns:a16="http://schemas.microsoft.com/office/drawing/2014/main" id="{2B680144-807E-A1FA-59A3-8EE4160EDAF4}"/>
              </a:ext>
            </a:extLst>
          </p:cNvPr>
          <p:cNvSpPr/>
          <p:nvPr/>
        </p:nvSpPr>
        <p:spPr>
          <a:xfrm>
            <a:off x="7638004" y="4851720"/>
            <a:ext cx="4111087"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C89400"/>
                </a:solidFill>
                <a:effectLst/>
                <a:uLnTx/>
                <a:uFillTx/>
                <a:latin typeface="Montserrat"/>
                <a:ea typeface="+mn-ea"/>
                <a:cs typeface="+mn-cs"/>
              </a:rPr>
              <a:t>“Doe elke zomer iets uitzonderlijks. </a:t>
            </a:r>
            <a:br>
              <a:rPr kumimoji="0" lang="nl-BE" sz="1400" b="0" i="1" u="none" strike="noStrike" kern="1200" cap="none" spc="0" normalizeH="0" baseline="0" noProof="0" dirty="0">
                <a:ln>
                  <a:noFill/>
                </a:ln>
                <a:solidFill>
                  <a:srgbClr val="C89400"/>
                </a:solidFill>
                <a:effectLst/>
                <a:uLnTx/>
                <a:uFillTx/>
                <a:latin typeface="Montserrat"/>
                <a:ea typeface="+mn-ea"/>
                <a:cs typeface="+mn-cs"/>
              </a:rPr>
            </a:br>
            <a:r>
              <a:rPr kumimoji="0" lang="nl-BE" sz="1400" b="0" i="1" u="none" strike="noStrike" kern="1200" cap="none" spc="0" normalizeH="0" baseline="0" noProof="0" dirty="0">
                <a:ln>
                  <a:noFill/>
                </a:ln>
                <a:solidFill>
                  <a:srgbClr val="C89400"/>
                </a:solidFill>
                <a:effectLst/>
                <a:uLnTx/>
                <a:uFillTx/>
                <a:latin typeface="Montserrat"/>
                <a:ea typeface="+mn-ea"/>
                <a:cs typeface="+mn-cs"/>
              </a:rPr>
              <a:t>137 kilometer op eigen tempo langs een prachtige omgeving bijvoorbeeld. Met een beetje training is dit voor iedereen een haalbare maar bijzondere prestatie. Succes!”</a:t>
            </a:r>
          </a:p>
        </p:txBody>
      </p:sp>
      <p:grpSp>
        <p:nvGrpSpPr>
          <p:cNvPr id="105" name="!!link_vorigedia">
            <a:extLst>
              <a:ext uri="{FF2B5EF4-FFF2-40B4-BE49-F238E27FC236}">
                <a16:creationId xmlns:a16="http://schemas.microsoft.com/office/drawing/2014/main" id="{F1CB6798-8489-5414-DA01-AC82C20DD712}"/>
              </a:ext>
            </a:extLst>
          </p:cNvPr>
          <p:cNvGrpSpPr/>
          <p:nvPr/>
        </p:nvGrpSpPr>
        <p:grpSpPr>
          <a:xfrm>
            <a:off x="339796" y="5971556"/>
            <a:ext cx="972650" cy="608698"/>
            <a:chOff x="5264513" y="3352232"/>
            <a:chExt cx="972650" cy="608698"/>
          </a:xfrm>
        </p:grpSpPr>
        <p:grpSp>
          <p:nvGrpSpPr>
            <p:cNvPr id="106" name="!!pijlterug">
              <a:extLst>
                <a:ext uri="{FF2B5EF4-FFF2-40B4-BE49-F238E27FC236}">
                  <a16:creationId xmlns:a16="http://schemas.microsoft.com/office/drawing/2014/main" id="{0146C2B9-A819-6DFC-7F3F-5132429DDCE0}"/>
                </a:ext>
              </a:extLst>
            </p:cNvPr>
            <p:cNvGrpSpPr/>
            <p:nvPr/>
          </p:nvGrpSpPr>
          <p:grpSpPr>
            <a:xfrm>
              <a:off x="5319729" y="3392507"/>
              <a:ext cx="836061" cy="523220"/>
              <a:chOff x="5319729" y="2943256"/>
              <a:chExt cx="1553925" cy="972471"/>
            </a:xfrm>
          </p:grpSpPr>
          <p:sp>
            <p:nvSpPr>
              <p:cNvPr id="108" name="Vrije vorm: vorm 107">
                <a:extLst>
                  <a:ext uri="{FF2B5EF4-FFF2-40B4-BE49-F238E27FC236}">
                    <a16:creationId xmlns:a16="http://schemas.microsoft.com/office/drawing/2014/main" id="{258F704A-0BC5-7E2F-5A8E-698E99553FB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09" name="Graphic 19">
                <a:extLst>
                  <a:ext uri="{FF2B5EF4-FFF2-40B4-BE49-F238E27FC236}">
                    <a16:creationId xmlns:a16="http://schemas.microsoft.com/office/drawing/2014/main" id="{3F34C72A-4B70-5B7E-D4BF-6B7D14686452}"/>
                  </a:ext>
                </a:extLst>
              </p:cNvPr>
              <p:cNvGrpSpPr/>
              <p:nvPr/>
            </p:nvGrpSpPr>
            <p:grpSpPr>
              <a:xfrm>
                <a:off x="5376853" y="3000226"/>
                <a:ext cx="1439731" cy="858354"/>
                <a:chOff x="5376853" y="3000226"/>
                <a:chExt cx="1439731" cy="858354"/>
              </a:xfrm>
            </p:grpSpPr>
            <p:grpSp>
              <p:nvGrpSpPr>
                <p:cNvPr id="110" name="Graphic 19">
                  <a:extLst>
                    <a:ext uri="{FF2B5EF4-FFF2-40B4-BE49-F238E27FC236}">
                      <a16:creationId xmlns:a16="http://schemas.microsoft.com/office/drawing/2014/main" id="{8CDAE8C8-4916-2C78-BF26-88B087B6C253}"/>
                    </a:ext>
                  </a:extLst>
                </p:cNvPr>
                <p:cNvGrpSpPr/>
                <p:nvPr/>
              </p:nvGrpSpPr>
              <p:grpSpPr>
                <a:xfrm>
                  <a:off x="5378317" y="3000226"/>
                  <a:ext cx="1435193" cy="853806"/>
                  <a:chOff x="5378317" y="3000226"/>
                  <a:chExt cx="1435193" cy="853806"/>
                </a:xfrm>
              </p:grpSpPr>
              <p:sp>
                <p:nvSpPr>
                  <p:cNvPr id="113" name="Vrije vorm: vorm 112">
                    <a:extLst>
                      <a:ext uri="{FF2B5EF4-FFF2-40B4-BE49-F238E27FC236}">
                        <a16:creationId xmlns:a16="http://schemas.microsoft.com/office/drawing/2014/main" id="{50561766-95D9-C917-F858-09212AC7EE3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AC7F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4" name="Vrije vorm: vorm 113">
                    <a:extLst>
                      <a:ext uri="{FF2B5EF4-FFF2-40B4-BE49-F238E27FC236}">
                        <a16:creationId xmlns:a16="http://schemas.microsoft.com/office/drawing/2014/main" id="{4C8FDF76-EBAC-E987-F515-B657D635E273}"/>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5" name="Vrije vorm: vorm 114">
                    <a:extLst>
                      <a:ext uri="{FF2B5EF4-FFF2-40B4-BE49-F238E27FC236}">
                        <a16:creationId xmlns:a16="http://schemas.microsoft.com/office/drawing/2014/main" id="{4609BF6A-EB7D-6D85-BBCA-C14DB9E8654D}"/>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6" name="Vrije vorm: vorm 115">
                    <a:extLst>
                      <a:ext uri="{FF2B5EF4-FFF2-40B4-BE49-F238E27FC236}">
                        <a16:creationId xmlns:a16="http://schemas.microsoft.com/office/drawing/2014/main" id="{161C93FD-27F3-AA49-DE6C-FB4C5C99188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7" name="Vrije vorm: vorm 116">
                    <a:extLst>
                      <a:ext uri="{FF2B5EF4-FFF2-40B4-BE49-F238E27FC236}">
                        <a16:creationId xmlns:a16="http://schemas.microsoft.com/office/drawing/2014/main" id="{624BDF4E-3B3F-CE4C-6086-1B66170355AE}"/>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8" name="Vrije vorm: vorm 117">
                    <a:extLst>
                      <a:ext uri="{FF2B5EF4-FFF2-40B4-BE49-F238E27FC236}">
                        <a16:creationId xmlns:a16="http://schemas.microsoft.com/office/drawing/2014/main" id="{78E5D3D2-1A3A-7875-9EF4-C1D0DB22D7B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1" name="Vrije vorm: vorm 110">
                  <a:extLst>
                    <a:ext uri="{FF2B5EF4-FFF2-40B4-BE49-F238E27FC236}">
                      <a16:creationId xmlns:a16="http://schemas.microsoft.com/office/drawing/2014/main" id="{B4FF3D09-8677-0BEB-6664-A2F8BB1A59DE}"/>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2" name="Vrije vorm: vorm 111">
                  <a:extLst>
                    <a:ext uri="{FF2B5EF4-FFF2-40B4-BE49-F238E27FC236}">
                      <a16:creationId xmlns:a16="http://schemas.microsoft.com/office/drawing/2014/main" id="{8E5DCF87-CA8A-0D91-662C-35671CBD02AB}"/>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7" name="!!linkvorigedia">
              <a:hlinkClick r:id="rId6" action="ppaction://hlinksldjump"/>
              <a:extLst>
                <a:ext uri="{FF2B5EF4-FFF2-40B4-BE49-F238E27FC236}">
                  <a16:creationId xmlns:a16="http://schemas.microsoft.com/office/drawing/2014/main" id="{349E1C03-02DF-ED42-120E-1D55BE217305}"/>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51" name="!!#deeljezomer">
            <a:hlinkClick r:id="rId7" action="ppaction://hlinksldjump"/>
            <a:extLst>
              <a:ext uri="{FF2B5EF4-FFF2-40B4-BE49-F238E27FC236}">
                <a16:creationId xmlns:a16="http://schemas.microsoft.com/office/drawing/2014/main" id="{62982CC3-629F-2643-CC61-9D6BD88FCF0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01647940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1+#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2"/>
                                        </p:tgtEl>
                                        <p:attrNameLst>
                                          <p:attrName>style.visibility</p:attrName>
                                        </p:attrNameLst>
                                      </p:cBhvr>
                                      <p:to>
                                        <p:strVal val="visible"/>
                                      </p:to>
                                    </p:set>
                                    <p:anim calcmode="lin" valueType="num">
                                      <p:cBhvr>
                                        <p:cTn id="15" dur="500" fill="hold"/>
                                        <p:tgtEl>
                                          <p:spTgt spid="82"/>
                                        </p:tgtEl>
                                        <p:attrNameLst>
                                          <p:attrName>ppt_w</p:attrName>
                                        </p:attrNameLst>
                                      </p:cBhvr>
                                      <p:tavLst>
                                        <p:tav tm="0">
                                          <p:val>
                                            <p:fltVal val="0"/>
                                          </p:val>
                                        </p:tav>
                                        <p:tav tm="100000">
                                          <p:val>
                                            <p:strVal val="#ppt_w"/>
                                          </p:val>
                                        </p:tav>
                                      </p:tavLst>
                                    </p:anim>
                                    <p:anim calcmode="lin" valueType="num">
                                      <p:cBhvr>
                                        <p:cTn id="16" dur="500" fill="hold"/>
                                        <p:tgtEl>
                                          <p:spTgt spid="82"/>
                                        </p:tgtEl>
                                        <p:attrNameLst>
                                          <p:attrName>ppt_h</p:attrName>
                                        </p:attrNameLst>
                                      </p:cBhvr>
                                      <p:tavLst>
                                        <p:tav tm="0">
                                          <p:val>
                                            <p:fltVal val="0"/>
                                          </p:val>
                                        </p:tav>
                                        <p:tav tm="100000">
                                          <p:val>
                                            <p:strVal val="#ppt_h"/>
                                          </p:val>
                                        </p:tav>
                                      </p:tavLst>
                                    </p:anim>
                                    <p:animEffect transition="in" filter="fade">
                                      <p:cBhvr>
                                        <p:cTn id="17" dur="500"/>
                                        <p:tgtEl>
                                          <p:spTgt spid="82"/>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35"/>
                                        </p:tgtEl>
                                        <p:attrNameLst>
                                          <p:attrName>style.visibility</p:attrName>
                                        </p:attrNameLst>
                                      </p:cBhvr>
                                      <p:to>
                                        <p:strVal val="visible"/>
                                      </p:to>
                                    </p:set>
                                    <p:anim calcmode="lin" valueType="num">
                                      <p:cBhvr>
                                        <p:cTn id="20" dur="500" fill="hold"/>
                                        <p:tgtEl>
                                          <p:spTgt spid="35"/>
                                        </p:tgtEl>
                                        <p:attrNameLst>
                                          <p:attrName>ppt_w</p:attrName>
                                        </p:attrNameLst>
                                      </p:cBhvr>
                                      <p:tavLst>
                                        <p:tav tm="0">
                                          <p:val>
                                            <p:fltVal val="0"/>
                                          </p:val>
                                        </p:tav>
                                        <p:tav tm="100000">
                                          <p:val>
                                            <p:strVal val="#ppt_w"/>
                                          </p:val>
                                        </p:tav>
                                      </p:tavLst>
                                    </p:anim>
                                    <p:anim calcmode="lin" valueType="num">
                                      <p:cBhvr>
                                        <p:cTn id="21" dur="500" fill="hold"/>
                                        <p:tgtEl>
                                          <p:spTgt spid="35"/>
                                        </p:tgtEl>
                                        <p:attrNameLst>
                                          <p:attrName>ppt_h</p:attrName>
                                        </p:attrNameLst>
                                      </p:cBhvr>
                                      <p:tavLst>
                                        <p:tav tm="0">
                                          <p:val>
                                            <p:fltVal val="0"/>
                                          </p:val>
                                        </p:tav>
                                        <p:tav tm="100000">
                                          <p:val>
                                            <p:strVal val="#ppt_h"/>
                                          </p:val>
                                        </p:tav>
                                      </p:tavLst>
                                    </p:anim>
                                    <p:animEffect transition="in" filter="fade">
                                      <p:cBhvr>
                                        <p:cTn id="22" dur="500"/>
                                        <p:tgtEl>
                                          <p:spTgt spid="3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500" fill="hold"/>
                                        <p:tgtEl>
                                          <p:spTgt spid="36"/>
                                        </p:tgtEl>
                                        <p:attrNameLst>
                                          <p:attrName>ppt_w</p:attrName>
                                        </p:attrNameLst>
                                      </p:cBhvr>
                                      <p:tavLst>
                                        <p:tav tm="0">
                                          <p:val>
                                            <p:fltVal val="0"/>
                                          </p:val>
                                        </p:tav>
                                        <p:tav tm="100000">
                                          <p:val>
                                            <p:strVal val="#ppt_w"/>
                                          </p:val>
                                        </p:tav>
                                      </p:tavLst>
                                    </p:anim>
                                    <p:anim calcmode="lin" valueType="num">
                                      <p:cBhvr>
                                        <p:cTn id="26" dur="500" fill="hold"/>
                                        <p:tgtEl>
                                          <p:spTgt spid="36"/>
                                        </p:tgtEl>
                                        <p:attrNameLst>
                                          <p:attrName>ppt_h</p:attrName>
                                        </p:attrNameLst>
                                      </p:cBhvr>
                                      <p:tavLst>
                                        <p:tav tm="0">
                                          <p:val>
                                            <p:fltVal val="0"/>
                                          </p:val>
                                        </p:tav>
                                        <p:tav tm="100000">
                                          <p:val>
                                            <p:strVal val="#ppt_h"/>
                                          </p:val>
                                        </p:tav>
                                      </p:tavLst>
                                    </p:anim>
                                    <p:animEffect transition="in" filter="fade">
                                      <p:cBhvr>
                                        <p:cTn id="27" dur="500"/>
                                        <p:tgtEl>
                                          <p:spTgt spid="36"/>
                                        </p:tgtEl>
                                      </p:cBhvr>
                                    </p:animEffect>
                                  </p:childTnLst>
                                </p:cTn>
                              </p:par>
                              <p:par>
                                <p:cTn id="28" presetID="6" presetClass="emph" presetSubtype="0" autoRev="1" fill="hold" grpId="1" nodeType="withEffect">
                                  <p:stCondLst>
                                    <p:cond delay="400"/>
                                  </p:stCondLst>
                                  <p:childTnLst>
                                    <p:animScale>
                                      <p:cBhvr>
                                        <p:cTn id="29" dur="200" fill="hold"/>
                                        <p:tgtEl>
                                          <p:spTgt spid="35"/>
                                        </p:tgtEl>
                                      </p:cBhvr>
                                      <p:by x="105000" y="105000"/>
                                    </p:animScale>
                                  </p:childTnLst>
                                </p:cTn>
                              </p:par>
                              <p:par>
                                <p:cTn id="30" presetID="6" presetClass="emph" presetSubtype="0" autoRev="1" fill="hold" grpId="1" nodeType="withEffect">
                                  <p:stCondLst>
                                    <p:cond delay="400"/>
                                  </p:stCondLst>
                                  <p:childTnLst>
                                    <p:animScale>
                                      <p:cBhvr>
                                        <p:cTn id="31" dur="200" fill="hold"/>
                                        <p:tgtEl>
                                          <p:spTgt spid="36"/>
                                        </p:tgtEl>
                                      </p:cBhvr>
                                      <p:by x="105000" y="105000"/>
                                    </p:animScale>
                                  </p:childTnLst>
                                </p:cTn>
                              </p:par>
                              <p:par>
                                <p:cTn id="32" presetID="6" presetClass="emph" presetSubtype="0" autoRev="1" fill="hold" nodeType="withEffect">
                                  <p:stCondLst>
                                    <p:cond delay="400"/>
                                  </p:stCondLst>
                                  <p:childTnLst>
                                    <p:animScale>
                                      <p:cBhvr>
                                        <p:cTn id="33" dur="200" fill="hold"/>
                                        <p:tgtEl>
                                          <p:spTgt spid="82"/>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04"/>
                                        </p:tgtEl>
                                        <p:attrNameLst>
                                          <p:attrName>style.visibility</p:attrName>
                                        </p:attrNameLst>
                                      </p:cBhvr>
                                      <p:to>
                                        <p:strVal val="visible"/>
                                      </p:to>
                                    </p:set>
                                    <p:anim calcmode="lin" valueType="num">
                                      <p:cBhvr additive="base">
                                        <p:cTn id="36" dur="500" fill="hold"/>
                                        <p:tgtEl>
                                          <p:spTgt spid="104"/>
                                        </p:tgtEl>
                                        <p:attrNameLst>
                                          <p:attrName>ppt_x</p:attrName>
                                        </p:attrNameLst>
                                      </p:cBhvr>
                                      <p:tavLst>
                                        <p:tav tm="0">
                                          <p:val>
                                            <p:strVal val="1+#ppt_w/2"/>
                                          </p:val>
                                        </p:tav>
                                        <p:tav tm="100000">
                                          <p:val>
                                            <p:strVal val="#ppt_x"/>
                                          </p:val>
                                        </p:tav>
                                      </p:tavLst>
                                    </p:anim>
                                    <p:anim calcmode="lin" valueType="num">
                                      <p:cBhvr additive="base">
                                        <p:cTn id="37" dur="500" fill="hold"/>
                                        <p:tgtEl>
                                          <p:spTgt spid="104"/>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3"/>
                                        </p:tgtEl>
                                        <p:attrNameLst>
                                          <p:attrName>style.visibility</p:attrName>
                                        </p:attrNameLst>
                                      </p:cBhvr>
                                      <p:to>
                                        <p:strVal val="visible"/>
                                      </p:to>
                                    </p:set>
                                    <p:anim calcmode="lin" valueType="num">
                                      <p:cBhvr additive="base">
                                        <p:cTn id="40" dur="500" fill="hold"/>
                                        <p:tgtEl>
                                          <p:spTgt spid="103"/>
                                        </p:tgtEl>
                                        <p:attrNameLst>
                                          <p:attrName>ppt_x</p:attrName>
                                        </p:attrNameLst>
                                      </p:cBhvr>
                                      <p:tavLst>
                                        <p:tav tm="0">
                                          <p:val>
                                            <p:strVal val="1+#ppt_w/2"/>
                                          </p:val>
                                        </p:tav>
                                        <p:tav tm="100000">
                                          <p:val>
                                            <p:strVal val="#ppt_x"/>
                                          </p:val>
                                        </p:tav>
                                      </p:tavLst>
                                    </p:anim>
                                    <p:anim calcmode="lin" valueType="num">
                                      <p:cBhvr additive="base">
                                        <p:cTn id="41" dur="500" fill="hold"/>
                                        <p:tgtEl>
                                          <p:spTgt spid="103"/>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51"/>
                                        </p:tgtEl>
                                        <p:attrNameLst>
                                          <p:attrName>style.visibility</p:attrName>
                                        </p:attrNameLst>
                                      </p:cBhvr>
                                      <p:to>
                                        <p:strVal val="visible"/>
                                      </p:to>
                                    </p:set>
                                    <p:anim calcmode="lin" valueType="num">
                                      <p:cBhvr>
                                        <p:cTn id="44" dur="500" fill="hold"/>
                                        <p:tgtEl>
                                          <p:spTgt spid="51"/>
                                        </p:tgtEl>
                                        <p:attrNameLst>
                                          <p:attrName>ppt_w</p:attrName>
                                        </p:attrNameLst>
                                      </p:cBhvr>
                                      <p:tavLst>
                                        <p:tav tm="0">
                                          <p:val>
                                            <p:fltVal val="0"/>
                                          </p:val>
                                        </p:tav>
                                        <p:tav tm="100000">
                                          <p:val>
                                            <p:strVal val="#ppt_w"/>
                                          </p:val>
                                        </p:tav>
                                      </p:tavLst>
                                    </p:anim>
                                    <p:anim calcmode="lin" valueType="num">
                                      <p:cBhvr>
                                        <p:cTn id="45" dur="500" fill="hold"/>
                                        <p:tgtEl>
                                          <p:spTgt spid="51"/>
                                        </p:tgtEl>
                                        <p:attrNameLst>
                                          <p:attrName>ppt_h</p:attrName>
                                        </p:attrNameLst>
                                      </p:cBhvr>
                                      <p:tavLst>
                                        <p:tav tm="0">
                                          <p:val>
                                            <p:fltVal val="0"/>
                                          </p:val>
                                        </p:tav>
                                        <p:tav tm="100000">
                                          <p:val>
                                            <p:strVal val="#ppt_h"/>
                                          </p:val>
                                        </p:tav>
                                      </p:tavLst>
                                    </p:anim>
                                    <p:anim calcmode="lin" valueType="num">
                                      <p:cBhvr>
                                        <p:cTn id="46" dur="500" fill="hold"/>
                                        <p:tgtEl>
                                          <p:spTgt spid="51"/>
                                        </p:tgtEl>
                                        <p:attrNameLst>
                                          <p:attrName>style.rotation</p:attrName>
                                        </p:attrNameLst>
                                      </p:cBhvr>
                                      <p:tavLst>
                                        <p:tav tm="0">
                                          <p:val>
                                            <p:fltVal val="360"/>
                                          </p:val>
                                        </p:tav>
                                        <p:tav tm="100000">
                                          <p:val>
                                            <p:fltVal val="0"/>
                                          </p:val>
                                        </p:tav>
                                      </p:tavLst>
                                    </p:anim>
                                    <p:animEffect transition="in" filter="fade">
                                      <p:cBhvr>
                                        <p:cTn id="47" dur="500"/>
                                        <p:tgtEl>
                                          <p:spTgt spid="51"/>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51"/>
                                        </p:tgtEl>
                                        <p:attrNameLst>
                                          <p:attrName>r</p:attrName>
                                        </p:attrNameLst>
                                      </p:cBhvr>
                                    </p:animRot>
                                    <p:animRot by="-240000">
                                      <p:cBhvr>
                                        <p:cTn id="50" dur="100" fill="hold">
                                          <p:stCondLst>
                                            <p:cond delay="100"/>
                                          </p:stCondLst>
                                        </p:cTn>
                                        <p:tgtEl>
                                          <p:spTgt spid="51"/>
                                        </p:tgtEl>
                                        <p:attrNameLst>
                                          <p:attrName>r</p:attrName>
                                        </p:attrNameLst>
                                      </p:cBhvr>
                                    </p:animRot>
                                    <p:animRot by="240000">
                                      <p:cBhvr>
                                        <p:cTn id="51" dur="100" fill="hold">
                                          <p:stCondLst>
                                            <p:cond delay="200"/>
                                          </p:stCondLst>
                                        </p:cTn>
                                        <p:tgtEl>
                                          <p:spTgt spid="51"/>
                                        </p:tgtEl>
                                        <p:attrNameLst>
                                          <p:attrName>r</p:attrName>
                                        </p:attrNameLst>
                                      </p:cBhvr>
                                    </p:animRot>
                                    <p:animRot by="-240000">
                                      <p:cBhvr>
                                        <p:cTn id="52" dur="100" fill="hold">
                                          <p:stCondLst>
                                            <p:cond delay="300"/>
                                          </p:stCondLst>
                                        </p:cTn>
                                        <p:tgtEl>
                                          <p:spTgt spid="51"/>
                                        </p:tgtEl>
                                        <p:attrNameLst>
                                          <p:attrName>r</p:attrName>
                                        </p:attrNameLst>
                                      </p:cBhvr>
                                    </p:animRot>
                                    <p:animRot by="120000">
                                      <p:cBhvr>
                                        <p:cTn id="53" dur="100" fill="hold">
                                          <p:stCondLst>
                                            <p:cond delay="400"/>
                                          </p:stCondLst>
                                        </p:cTn>
                                        <p:tgtEl>
                                          <p:spTgt spid="5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5" grpId="0" animBg="1"/>
      <p:bldP spid="35" grpId="1" animBg="1"/>
      <p:bldP spid="36" grpId="0" animBg="1"/>
      <p:bldP spid="36" grpId="1" animBg="1"/>
      <p:bldP spid="103" grpId="0"/>
      <p:bldP spid="104" grpId="0"/>
    </p:bldLst>
  </p:timing>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BG_achter">
            <a:extLst>
              <a:ext uri="{FF2B5EF4-FFF2-40B4-BE49-F238E27FC236}">
                <a16:creationId xmlns:a16="http://schemas.microsoft.com/office/drawing/2014/main" id="{8B0A9D3F-D661-4ED9-AABB-4A5F5E662E1E}"/>
              </a:ext>
            </a:extLst>
          </p:cNvPr>
          <p:cNvSpPr/>
          <p:nvPr/>
        </p:nvSpPr>
        <p:spPr>
          <a:xfrm>
            <a:off x="193151" y="197708"/>
            <a:ext cx="11780108" cy="6462584"/>
          </a:xfrm>
          <a:prstGeom prst="rect">
            <a:avLst/>
          </a:prstGeom>
          <a:solidFill>
            <a:srgbClr val="E2CF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5" name="Groep 4">
            <a:extLst>
              <a:ext uri="{FF2B5EF4-FFF2-40B4-BE49-F238E27FC236}">
                <a16:creationId xmlns:a16="http://schemas.microsoft.com/office/drawing/2014/main" id="{C644CFEB-3F08-71E1-8E74-B668DAB0CC63}"/>
              </a:ext>
            </a:extLst>
          </p:cNvPr>
          <p:cNvGrpSpPr/>
          <p:nvPr/>
        </p:nvGrpSpPr>
        <p:grpSpPr>
          <a:xfrm>
            <a:off x="193151" y="4970438"/>
            <a:ext cx="11780108" cy="1698580"/>
            <a:chOff x="2853383" y="4796135"/>
            <a:chExt cx="9144000" cy="1872883"/>
          </a:xfrm>
          <a:solidFill>
            <a:srgbClr val="EBDED1"/>
          </a:solidFill>
        </p:grpSpPr>
        <p:sp>
          <p:nvSpPr>
            <p:cNvPr id="6" name="Vrije vorm: vorm 5">
              <a:extLst>
                <a:ext uri="{FF2B5EF4-FFF2-40B4-BE49-F238E27FC236}">
                  <a16:creationId xmlns:a16="http://schemas.microsoft.com/office/drawing/2014/main" id="{ECF593C8-18F5-461C-1B1E-080718CEDA3C}"/>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Vrije vorm: vorm 6">
              <a:extLst>
                <a:ext uri="{FF2B5EF4-FFF2-40B4-BE49-F238E27FC236}">
                  <a16:creationId xmlns:a16="http://schemas.microsoft.com/office/drawing/2014/main" id="{6B93BE7E-5527-EEB1-B20F-74BBE1225D81}"/>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22" name="!!cirkelobstakelruns">
            <a:extLst>
              <a:ext uri="{FF2B5EF4-FFF2-40B4-BE49-F238E27FC236}">
                <a16:creationId xmlns:a16="http://schemas.microsoft.com/office/drawing/2014/main" id="{DAD7E791-47A1-1F2D-07D7-6A0ED6A3DB74}"/>
              </a:ext>
            </a:extLst>
          </p:cNvPr>
          <p:cNvSpPr/>
          <p:nvPr/>
        </p:nvSpPr>
        <p:spPr>
          <a:xfrm>
            <a:off x="0" y="0"/>
            <a:ext cx="4924536" cy="5231960"/>
          </a:xfrm>
          <a:custGeom>
            <a:avLst/>
            <a:gdLst>
              <a:gd name="connsiteX0" fmla="*/ 392828 w 4924536"/>
              <a:gd name="connsiteY0" fmla="*/ 4018830 h 5231960"/>
              <a:gd name="connsiteX1" fmla="*/ 3493517 w 4924536"/>
              <a:gd name="connsiteY1" fmla="*/ 5055176 h 5231960"/>
              <a:gd name="connsiteX2" fmla="*/ 4794924 w 4924536"/>
              <a:gd name="connsiteY2" fmla="*/ 2101353 h 5231960"/>
              <a:gd name="connsiteX3" fmla="*/ 3221297 w 4924536"/>
              <a:gd name="connsiteY3" fmla="*/ 445348 h 5231960"/>
              <a:gd name="connsiteX4" fmla="*/ 1755126 w 4924536"/>
              <a:gd name="connsiteY4" fmla="*/ 2394 h 5231960"/>
              <a:gd name="connsiteX5" fmla="*/ 847724 w 4924536"/>
              <a:gd name="connsiteY5" fmla="*/ 401173 h 5231960"/>
              <a:gd name="connsiteX6" fmla="*/ 374920 w 4924536"/>
              <a:gd name="connsiteY6" fmla="*/ 915764 h 5231960"/>
              <a:gd name="connsiteX7" fmla="*/ 20316 w 4924536"/>
              <a:gd name="connsiteY7" fmla="*/ 2879804 h 5231960"/>
              <a:gd name="connsiteX8" fmla="*/ 392828 w 4924536"/>
              <a:gd name="connsiteY8" fmla="*/ 4020023 h 5231960"/>
              <a:gd name="connsiteX9" fmla="*/ 392828 w 4924536"/>
              <a:gd name="connsiteY9" fmla="*/ 4018830 h 523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4536" h="5231960" fill="none" extrusionOk="0">
                <a:moveTo>
                  <a:pt x="392828" y="4018830"/>
                </a:moveTo>
                <a:cubicBezTo>
                  <a:pt x="879584" y="4878667"/>
                  <a:pt x="2262501" y="5521311"/>
                  <a:pt x="3493517" y="5055176"/>
                </a:cubicBezTo>
                <a:cubicBezTo>
                  <a:pt x="4548065" y="4597777"/>
                  <a:pt x="5213699" y="3275970"/>
                  <a:pt x="4794924" y="2101353"/>
                </a:cubicBezTo>
                <a:cubicBezTo>
                  <a:pt x="4573778" y="1329478"/>
                  <a:pt x="3909912" y="721538"/>
                  <a:pt x="3221297" y="445348"/>
                </a:cubicBezTo>
                <a:cubicBezTo>
                  <a:pt x="2698172" y="216290"/>
                  <a:pt x="2209044" y="-1702"/>
                  <a:pt x="1755126" y="2394"/>
                </a:cubicBezTo>
                <a:cubicBezTo>
                  <a:pt x="1410945" y="26942"/>
                  <a:pt x="1086247" y="159627"/>
                  <a:pt x="847724" y="401173"/>
                </a:cubicBezTo>
                <a:cubicBezTo>
                  <a:pt x="650972" y="530210"/>
                  <a:pt x="526251" y="697644"/>
                  <a:pt x="374920" y="915764"/>
                </a:cubicBezTo>
                <a:cubicBezTo>
                  <a:pt x="80186" y="1501329"/>
                  <a:pt x="-57680" y="2278142"/>
                  <a:pt x="20316" y="2879804"/>
                </a:cubicBezTo>
                <a:cubicBezTo>
                  <a:pt x="8903" y="3251489"/>
                  <a:pt x="147062" y="3673105"/>
                  <a:pt x="392828" y="4020023"/>
                </a:cubicBezTo>
                <a:cubicBezTo>
                  <a:pt x="392822" y="4019595"/>
                  <a:pt x="392900" y="4019370"/>
                  <a:pt x="392828" y="4018830"/>
                </a:cubicBezTo>
                <a:close/>
              </a:path>
              <a:path w="4924536" h="5231960" stroke="0" extrusionOk="0">
                <a:moveTo>
                  <a:pt x="392828" y="4018830"/>
                </a:moveTo>
                <a:cubicBezTo>
                  <a:pt x="983173" y="5199337"/>
                  <a:pt x="2387901" y="5555536"/>
                  <a:pt x="3493517" y="5055176"/>
                </a:cubicBezTo>
                <a:cubicBezTo>
                  <a:pt x="4688730" y="4736828"/>
                  <a:pt x="5251520" y="3152963"/>
                  <a:pt x="4794924" y="2101353"/>
                </a:cubicBezTo>
                <a:cubicBezTo>
                  <a:pt x="4531357" y="1382178"/>
                  <a:pt x="3891082" y="926008"/>
                  <a:pt x="3221297" y="445348"/>
                </a:cubicBezTo>
                <a:cubicBezTo>
                  <a:pt x="2854534" y="177405"/>
                  <a:pt x="2207314" y="-4744"/>
                  <a:pt x="1755126" y="2394"/>
                </a:cubicBezTo>
                <a:cubicBezTo>
                  <a:pt x="1403074" y="-37136"/>
                  <a:pt x="1102233" y="152663"/>
                  <a:pt x="847724" y="401173"/>
                </a:cubicBezTo>
                <a:cubicBezTo>
                  <a:pt x="691312" y="521512"/>
                  <a:pt x="485110" y="711691"/>
                  <a:pt x="374920" y="915764"/>
                </a:cubicBezTo>
                <a:cubicBezTo>
                  <a:pt x="56935" y="1411740"/>
                  <a:pt x="-118153" y="2292361"/>
                  <a:pt x="20316" y="2879804"/>
                </a:cubicBezTo>
                <a:cubicBezTo>
                  <a:pt x="6805" y="3281515"/>
                  <a:pt x="184813" y="3681248"/>
                  <a:pt x="392828" y="4020023"/>
                </a:cubicBezTo>
                <a:cubicBezTo>
                  <a:pt x="392923" y="4019878"/>
                  <a:pt x="392752" y="4019022"/>
                  <a:pt x="392828" y="4018830"/>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3" name="!!fotoobstakelruns">
            <a:extLst>
              <a:ext uri="{FF2B5EF4-FFF2-40B4-BE49-F238E27FC236}">
                <a16:creationId xmlns:a16="http://schemas.microsoft.com/office/drawing/2014/main" id="{2C879DFC-68B0-9D8D-F370-290A48C20CDF}"/>
              </a:ext>
            </a:extLst>
          </p:cNvPr>
          <p:cNvSpPr/>
          <p:nvPr/>
        </p:nvSpPr>
        <p:spPr>
          <a:xfrm>
            <a:off x="123388" y="141174"/>
            <a:ext cx="4699280" cy="4992644"/>
          </a:xfrm>
          <a:custGeom>
            <a:avLst/>
            <a:gdLst>
              <a:gd name="connsiteX0" fmla="*/ 374860 w 4699280"/>
              <a:gd name="connsiteY0" fmla="*/ 3835004 h 4992644"/>
              <a:gd name="connsiteX1" fmla="*/ 3333718 w 4699280"/>
              <a:gd name="connsiteY1" fmla="*/ 4823946 h 4992644"/>
              <a:gd name="connsiteX2" fmla="*/ 4575596 w 4699280"/>
              <a:gd name="connsiteY2" fmla="*/ 2005234 h 4992644"/>
              <a:gd name="connsiteX3" fmla="*/ 3073950 w 4699280"/>
              <a:gd name="connsiteY3" fmla="*/ 424977 h 4992644"/>
              <a:gd name="connsiteX4" fmla="*/ 1674844 w 4699280"/>
              <a:gd name="connsiteY4" fmla="*/ 2285 h 4992644"/>
              <a:gd name="connsiteX5" fmla="*/ 808948 w 4699280"/>
              <a:gd name="connsiteY5" fmla="*/ 382823 h 4992644"/>
              <a:gd name="connsiteX6" fmla="*/ 357771 w 4699280"/>
              <a:gd name="connsiteY6" fmla="*/ 873876 h 4992644"/>
              <a:gd name="connsiteX7" fmla="*/ 19387 w 4699280"/>
              <a:gd name="connsiteY7" fmla="*/ 2748079 h 4992644"/>
              <a:gd name="connsiteX8" fmla="*/ 374860 w 4699280"/>
              <a:gd name="connsiteY8" fmla="*/ 3836142 h 4992644"/>
              <a:gd name="connsiteX9" fmla="*/ 374860 w 4699280"/>
              <a:gd name="connsiteY9" fmla="*/ 3835004 h 4992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99280" h="4992644" fill="none" extrusionOk="0">
                <a:moveTo>
                  <a:pt x="374860" y="3835004"/>
                </a:moveTo>
                <a:cubicBezTo>
                  <a:pt x="934788" y="4773859"/>
                  <a:pt x="2232086" y="5267211"/>
                  <a:pt x="3333718" y="4823946"/>
                </a:cubicBezTo>
                <a:cubicBezTo>
                  <a:pt x="4345385" y="4386668"/>
                  <a:pt x="4977211" y="3163723"/>
                  <a:pt x="4575596" y="2005234"/>
                </a:cubicBezTo>
                <a:cubicBezTo>
                  <a:pt x="4399712" y="1237867"/>
                  <a:pt x="3728356" y="707190"/>
                  <a:pt x="3073950" y="424977"/>
                </a:cubicBezTo>
                <a:cubicBezTo>
                  <a:pt x="2626937" y="186118"/>
                  <a:pt x="2153631" y="-18532"/>
                  <a:pt x="1674844" y="2285"/>
                </a:cubicBezTo>
                <a:cubicBezTo>
                  <a:pt x="1341250" y="38345"/>
                  <a:pt x="987820" y="121452"/>
                  <a:pt x="808948" y="382823"/>
                </a:cubicBezTo>
                <a:cubicBezTo>
                  <a:pt x="622013" y="506690"/>
                  <a:pt x="506469" y="663243"/>
                  <a:pt x="357771" y="873876"/>
                </a:cubicBezTo>
                <a:cubicBezTo>
                  <a:pt x="131956" y="1480808"/>
                  <a:pt x="-53483" y="2169915"/>
                  <a:pt x="19387" y="2748079"/>
                </a:cubicBezTo>
                <a:cubicBezTo>
                  <a:pt x="139" y="3098232"/>
                  <a:pt x="163828" y="3505522"/>
                  <a:pt x="374860" y="3836142"/>
                </a:cubicBezTo>
                <a:cubicBezTo>
                  <a:pt x="374800" y="3835975"/>
                  <a:pt x="374892" y="3835568"/>
                  <a:pt x="374860" y="3835004"/>
                </a:cubicBezTo>
                <a:close/>
              </a:path>
              <a:path w="4699280" h="4992644" stroke="0" extrusionOk="0">
                <a:moveTo>
                  <a:pt x="374860" y="3835004"/>
                </a:moveTo>
                <a:cubicBezTo>
                  <a:pt x="953645" y="4853511"/>
                  <a:pt x="2283052" y="5286329"/>
                  <a:pt x="3333718" y="4823946"/>
                </a:cubicBezTo>
                <a:cubicBezTo>
                  <a:pt x="4449871" y="4485359"/>
                  <a:pt x="5012621" y="3006787"/>
                  <a:pt x="4575596" y="2005234"/>
                </a:cubicBezTo>
                <a:cubicBezTo>
                  <a:pt x="4406255" y="1394329"/>
                  <a:pt x="3713524" y="867431"/>
                  <a:pt x="3073950" y="424977"/>
                </a:cubicBezTo>
                <a:cubicBezTo>
                  <a:pt x="2732305" y="168271"/>
                  <a:pt x="2122247" y="-9514"/>
                  <a:pt x="1674844" y="2285"/>
                </a:cubicBezTo>
                <a:cubicBezTo>
                  <a:pt x="1341510" y="-21242"/>
                  <a:pt x="1067588" y="128022"/>
                  <a:pt x="808948" y="382823"/>
                </a:cubicBezTo>
                <a:cubicBezTo>
                  <a:pt x="653801" y="529287"/>
                  <a:pt x="446531" y="665005"/>
                  <a:pt x="357771" y="873876"/>
                </a:cubicBezTo>
                <a:cubicBezTo>
                  <a:pt x="64021" y="1290630"/>
                  <a:pt x="-99839" y="2179761"/>
                  <a:pt x="19387" y="2748079"/>
                </a:cubicBezTo>
                <a:cubicBezTo>
                  <a:pt x="-10872" y="3131582"/>
                  <a:pt x="176948" y="3517612"/>
                  <a:pt x="374860" y="3836142"/>
                </a:cubicBezTo>
                <a:cubicBezTo>
                  <a:pt x="374788" y="3835798"/>
                  <a:pt x="374894" y="3835294"/>
                  <a:pt x="374860" y="3835004"/>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5" name="!!foto1_element">
            <a:extLst>
              <a:ext uri="{FF2B5EF4-FFF2-40B4-BE49-F238E27FC236}">
                <a16:creationId xmlns:a16="http://schemas.microsoft.com/office/drawing/2014/main" id="{B9491AB9-2B0C-51B2-1EFD-011E4E342A1F}"/>
              </a:ext>
            </a:extLst>
          </p:cNvPr>
          <p:cNvSpPr/>
          <p:nvPr/>
        </p:nvSpPr>
        <p:spPr>
          <a:xfrm>
            <a:off x="2360721" y="3825539"/>
            <a:ext cx="3299334" cy="3505304"/>
          </a:xfrm>
          <a:custGeom>
            <a:avLst/>
            <a:gdLst>
              <a:gd name="connsiteX0" fmla="*/ 263186 w 3299334"/>
              <a:gd name="connsiteY0" fmla="*/ 2692532 h 3505304"/>
              <a:gd name="connsiteX1" fmla="*/ 2340581 w 3299334"/>
              <a:gd name="connsiteY1" fmla="*/ 3386862 h 3505304"/>
              <a:gd name="connsiteX2" fmla="*/ 3212496 w 3299334"/>
              <a:gd name="connsiteY2" fmla="*/ 1407862 h 3505304"/>
              <a:gd name="connsiteX3" fmla="*/ 2158200 w 3299334"/>
              <a:gd name="connsiteY3" fmla="*/ 298374 h 3505304"/>
              <a:gd name="connsiteX4" fmla="*/ 1175897 w 3299334"/>
              <a:gd name="connsiteY4" fmla="*/ 1604 h 3505304"/>
              <a:gd name="connsiteX5" fmla="*/ 567957 w 3299334"/>
              <a:gd name="connsiteY5" fmla="*/ 268777 h 3505304"/>
              <a:gd name="connsiteX6" fmla="*/ 251188 w 3299334"/>
              <a:gd name="connsiteY6" fmla="*/ 613543 h 3505304"/>
              <a:gd name="connsiteX7" fmla="*/ 13611 w 3299334"/>
              <a:gd name="connsiteY7" fmla="*/ 1929409 h 3505304"/>
              <a:gd name="connsiteX8" fmla="*/ 263186 w 3299334"/>
              <a:gd name="connsiteY8" fmla="*/ 2693331 h 3505304"/>
              <a:gd name="connsiteX9" fmla="*/ 263186 w 3299334"/>
              <a:gd name="connsiteY9" fmla="*/ 2692532 h 350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9334" h="3505304" fill="none" extrusionOk="0">
                <a:moveTo>
                  <a:pt x="263186" y="2692532"/>
                </a:moveTo>
                <a:cubicBezTo>
                  <a:pt x="626962" y="3315305"/>
                  <a:pt x="1489889" y="3699712"/>
                  <a:pt x="2340581" y="3386862"/>
                </a:cubicBezTo>
                <a:cubicBezTo>
                  <a:pt x="2919226" y="3099552"/>
                  <a:pt x="3494969" y="2230673"/>
                  <a:pt x="3212496" y="1407862"/>
                </a:cubicBezTo>
                <a:cubicBezTo>
                  <a:pt x="3090095" y="868147"/>
                  <a:pt x="2619855" y="481361"/>
                  <a:pt x="2158200" y="298374"/>
                </a:cubicBezTo>
                <a:cubicBezTo>
                  <a:pt x="1800183" y="147837"/>
                  <a:pt x="1464635" y="4557"/>
                  <a:pt x="1175897" y="1604"/>
                </a:cubicBezTo>
                <a:cubicBezTo>
                  <a:pt x="935759" y="41437"/>
                  <a:pt x="721742" y="103133"/>
                  <a:pt x="567957" y="268777"/>
                </a:cubicBezTo>
                <a:cubicBezTo>
                  <a:pt x="439828" y="358538"/>
                  <a:pt x="347845" y="470153"/>
                  <a:pt x="251188" y="613543"/>
                </a:cubicBezTo>
                <a:cubicBezTo>
                  <a:pt x="67849" y="1018128"/>
                  <a:pt x="-47604" y="1549433"/>
                  <a:pt x="13611" y="1929409"/>
                </a:cubicBezTo>
                <a:cubicBezTo>
                  <a:pt x="32512" y="2192818"/>
                  <a:pt x="112279" y="2461155"/>
                  <a:pt x="263186" y="2693331"/>
                </a:cubicBezTo>
                <a:cubicBezTo>
                  <a:pt x="263183" y="2693143"/>
                  <a:pt x="263205" y="2692713"/>
                  <a:pt x="263186" y="2692532"/>
                </a:cubicBezTo>
                <a:close/>
              </a:path>
              <a:path w="3299334" h="3505304" stroke="0" extrusionOk="0">
                <a:moveTo>
                  <a:pt x="263186" y="2692532"/>
                </a:moveTo>
                <a:cubicBezTo>
                  <a:pt x="657189" y="3494048"/>
                  <a:pt x="1585750" y="3770679"/>
                  <a:pt x="2340581" y="3386862"/>
                </a:cubicBezTo>
                <a:cubicBezTo>
                  <a:pt x="3144858" y="3178582"/>
                  <a:pt x="3550162" y="2065177"/>
                  <a:pt x="3212496" y="1407862"/>
                </a:cubicBezTo>
                <a:cubicBezTo>
                  <a:pt x="3096063" y="981206"/>
                  <a:pt x="2606544" y="635479"/>
                  <a:pt x="2158200" y="298374"/>
                </a:cubicBezTo>
                <a:cubicBezTo>
                  <a:pt x="1877879" y="123091"/>
                  <a:pt x="1462377" y="1990"/>
                  <a:pt x="1175897" y="1604"/>
                </a:cubicBezTo>
                <a:cubicBezTo>
                  <a:pt x="946457" y="10014"/>
                  <a:pt x="733785" y="107528"/>
                  <a:pt x="567957" y="268777"/>
                </a:cubicBezTo>
                <a:cubicBezTo>
                  <a:pt x="460118" y="365766"/>
                  <a:pt x="325514" y="477250"/>
                  <a:pt x="251188" y="613543"/>
                </a:cubicBezTo>
                <a:cubicBezTo>
                  <a:pt x="41326" y="927281"/>
                  <a:pt x="-45678" y="1515746"/>
                  <a:pt x="13611" y="1929409"/>
                </a:cubicBezTo>
                <a:cubicBezTo>
                  <a:pt x="24565" y="2198354"/>
                  <a:pt x="127421" y="2495417"/>
                  <a:pt x="263186" y="2693331"/>
                </a:cubicBezTo>
                <a:cubicBezTo>
                  <a:pt x="263237" y="2693142"/>
                  <a:pt x="263252" y="2692639"/>
                  <a:pt x="263186" y="2692532"/>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_elemnt">
            <a:extLst>
              <a:ext uri="{FF2B5EF4-FFF2-40B4-BE49-F238E27FC236}">
                <a16:creationId xmlns:a16="http://schemas.microsoft.com/office/drawing/2014/main" id="{533679C1-2189-2F50-6028-A4E9BB5D93B3}"/>
              </a:ext>
            </a:extLst>
          </p:cNvPr>
          <p:cNvSpPr/>
          <p:nvPr/>
        </p:nvSpPr>
        <p:spPr>
          <a:xfrm>
            <a:off x="3794388" y="423116"/>
            <a:ext cx="3385514" cy="3522116"/>
          </a:xfrm>
          <a:custGeom>
            <a:avLst/>
            <a:gdLst>
              <a:gd name="connsiteX0" fmla="*/ 1668683 w 3385514"/>
              <a:gd name="connsiteY0" fmla="*/ 6382 h 3522116"/>
              <a:gd name="connsiteX1" fmla="*/ 174034 w 3385514"/>
              <a:gd name="connsiteY1" fmla="*/ 1156017 h 3522116"/>
              <a:gd name="connsiteX2" fmla="*/ 25230 w 3385514"/>
              <a:gd name="connsiteY2" fmla="*/ 2225247 h 3522116"/>
              <a:gd name="connsiteX3" fmla="*/ 1300270 w 3385514"/>
              <a:gd name="connsiteY3" fmla="*/ 3493086 h 3522116"/>
              <a:gd name="connsiteX4" fmla="*/ 2995323 w 3385514"/>
              <a:gd name="connsiteY4" fmla="*/ 2843266 h 3522116"/>
              <a:gd name="connsiteX5" fmla="*/ 3342735 w 3385514"/>
              <a:gd name="connsiteY5" fmla="*/ 2084843 h 3522116"/>
              <a:gd name="connsiteX6" fmla="*/ 3337335 w 3385514"/>
              <a:gd name="connsiteY6" fmla="*/ 1241820 h 3522116"/>
              <a:gd name="connsiteX7" fmla="*/ 3049926 w 3385514"/>
              <a:gd name="connsiteY7" fmla="*/ 690403 h 3522116"/>
              <a:gd name="connsiteX8" fmla="*/ 2500908 w 3385514"/>
              <a:gd name="connsiteY8" fmla="*/ 178588 h 3522116"/>
              <a:gd name="connsiteX9" fmla="*/ 1764685 w 3385514"/>
              <a:gd name="connsiteY9" fmla="*/ 381 h 3522116"/>
              <a:gd name="connsiteX10" fmla="*/ 1668683 w 3385514"/>
              <a:gd name="connsiteY10" fmla="*/ 6382 h 352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85514" h="3522116" fill="none" extrusionOk="0">
                <a:moveTo>
                  <a:pt x="1668683" y="6382"/>
                </a:moveTo>
                <a:cubicBezTo>
                  <a:pt x="937299" y="-21416"/>
                  <a:pt x="454589" y="528146"/>
                  <a:pt x="174034" y="1156017"/>
                </a:cubicBezTo>
                <a:cubicBezTo>
                  <a:pt x="49945" y="1446602"/>
                  <a:pt x="-20689" y="1797767"/>
                  <a:pt x="25230" y="2225247"/>
                </a:cubicBezTo>
                <a:cubicBezTo>
                  <a:pt x="131400" y="2822222"/>
                  <a:pt x="742605" y="3433353"/>
                  <a:pt x="1300270" y="3493086"/>
                </a:cubicBezTo>
                <a:cubicBezTo>
                  <a:pt x="1878188" y="3595200"/>
                  <a:pt x="2560587" y="3384365"/>
                  <a:pt x="2995323" y="2843266"/>
                </a:cubicBezTo>
                <a:cubicBezTo>
                  <a:pt x="3168782" y="2648144"/>
                  <a:pt x="3280918" y="2359482"/>
                  <a:pt x="3342735" y="2084843"/>
                </a:cubicBezTo>
                <a:cubicBezTo>
                  <a:pt x="3384800" y="1785127"/>
                  <a:pt x="3405868" y="1535577"/>
                  <a:pt x="3337335" y="1241820"/>
                </a:cubicBezTo>
                <a:cubicBezTo>
                  <a:pt x="3270210" y="1037730"/>
                  <a:pt x="3129950" y="877136"/>
                  <a:pt x="3049926" y="690403"/>
                </a:cubicBezTo>
                <a:cubicBezTo>
                  <a:pt x="2942848" y="457992"/>
                  <a:pt x="2720035" y="269475"/>
                  <a:pt x="2500908" y="178588"/>
                </a:cubicBezTo>
                <a:cubicBezTo>
                  <a:pt x="2249891" y="52180"/>
                  <a:pt x="2018620" y="5767"/>
                  <a:pt x="1764685" y="381"/>
                </a:cubicBezTo>
                <a:cubicBezTo>
                  <a:pt x="1729956" y="3891"/>
                  <a:pt x="1704568" y="4344"/>
                  <a:pt x="1668683" y="6382"/>
                </a:cubicBezTo>
                <a:close/>
              </a:path>
              <a:path w="3385514" h="3522116" stroke="0" extrusionOk="0">
                <a:moveTo>
                  <a:pt x="1668683" y="6382"/>
                </a:moveTo>
                <a:cubicBezTo>
                  <a:pt x="979324" y="64331"/>
                  <a:pt x="379474" y="509112"/>
                  <a:pt x="174034" y="1156017"/>
                </a:cubicBezTo>
                <a:cubicBezTo>
                  <a:pt x="-3021" y="1510496"/>
                  <a:pt x="-6178" y="1893549"/>
                  <a:pt x="25230" y="2225247"/>
                </a:cubicBezTo>
                <a:cubicBezTo>
                  <a:pt x="196358" y="2810419"/>
                  <a:pt x="756292" y="3348809"/>
                  <a:pt x="1300270" y="3493086"/>
                </a:cubicBezTo>
                <a:cubicBezTo>
                  <a:pt x="2008655" y="3539113"/>
                  <a:pt x="2573410" y="3304331"/>
                  <a:pt x="2995323" y="2843266"/>
                </a:cubicBezTo>
                <a:cubicBezTo>
                  <a:pt x="3183171" y="2618644"/>
                  <a:pt x="3316336" y="2383032"/>
                  <a:pt x="3342735" y="2084843"/>
                </a:cubicBezTo>
                <a:cubicBezTo>
                  <a:pt x="3396845" y="1807662"/>
                  <a:pt x="3410553" y="1505880"/>
                  <a:pt x="3337335" y="1241820"/>
                </a:cubicBezTo>
                <a:cubicBezTo>
                  <a:pt x="3268626" y="1018517"/>
                  <a:pt x="3132050" y="901982"/>
                  <a:pt x="3049926" y="690403"/>
                </a:cubicBezTo>
                <a:cubicBezTo>
                  <a:pt x="2936048" y="445769"/>
                  <a:pt x="2756408" y="315862"/>
                  <a:pt x="2500908" y="178588"/>
                </a:cubicBezTo>
                <a:cubicBezTo>
                  <a:pt x="2310081" y="33098"/>
                  <a:pt x="2004709" y="19115"/>
                  <a:pt x="1764685" y="381"/>
                </a:cubicBezTo>
                <a:cubicBezTo>
                  <a:pt x="1726837" y="1206"/>
                  <a:pt x="1698716" y="-1135"/>
                  <a:pt x="1668683" y="638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foto1">
            <a:extLst>
              <a:ext uri="{FF2B5EF4-FFF2-40B4-BE49-F238E27FC236}">
                <a16:creationId xmlns:a16="http://schemas.microsoft.com/office/drawing/2014/main" id="{F8BE702C-43C2-CC28-26C5-D8FAFDB0DA52}"/>
              </a:ext>
            </a:extLst>
          </p:cNvPr>
          <p:cNvSpPr/>
          <p:nvPr/>
        </p:nvSpPr>
        <p:spPr>
          <a:xfrm>
            <a:off x="2455947" y="3926708"/>
            <a:ext cx="3108882" cy="3302966"/>
          </a:xfrm>
          <a:custGeom>
            <a:avLst/>
            <a:gdLst>
              <a:gd name="connsiteX0" fmla="*/ 247994 w 3108882"/>
              <a:gd name="connsiteY0" fmla="*/ 2537110 h 3302966"/>
              <a:gd name="connsiteX1" fmla="*/ 2205473 w 3108882"/>
              <a:gd name="connsiteY1" fmla="*/ 3191361 h 3302966"/>
              <a:gd name="connsiteX2" fmla="*/ 3027057 w 3108882"/>
              <a:gd name="connsiteY2" fmla="*/ 1326596 h 3302966"/>
              <a:gd name="connsiteX3" fmla="*/ 2033619 w 3108882"/>
              <a:gd name="connsiteY3" fmla="*/ 281151 h 3302966"/>
              <a:gd name="connsiteX4" fmla="*/ 1108019 w 3108882"/>
              <a:gd name="connsiteY4" fmla="*/ 1511 h 3302966"/>
              <a:gd name="connsiteX5" fmla="*/ 535172 w 3108882"/>
              <a:gd name="connsiteY5" fmla="*/ 253263 h 3302966"/>
              <a:gd name="connsiteX6" fmla="*/ 236689 w 3108882"/>
              <a:gd name="connsiteY6" fmla="*/ 578127 h 3302966"/>
              <a:gd name="connsiteX7" fmla="*/ 12826 w 3108882"/>
              <a:gd name="connsiteY7" fmla="*/ 1818037 h 3302966"/>
              <a:gd name="connsiteX8" fmla="*/ 247994 w 3108882"/>
              <a:gd name="connsiteY8" fmla="*/ 2537863 h 3302966"/>
              <a:gd name="connsiteX9" fmla="*/ 247994 w 3108882"/>
              <a:gd name="connsiteY9" fmla="*/ 2537110 h 33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8882" h="3302966" fill="none" extrusionOk="0">
                <a:moveTo>
                  <a:pt x="247994" y="2537110"/>
                </a:moveTo>
                <a:cubicBezTo>
                  <a:pt x="613342" y="3151923"/>
                  <a:pt x="1443489" y="3485313"/>
                  <a:pt x="2205473" y="3191361"/>
                </a:cubicBezTo>
                <a:cubicBezTo>
                  <a:pt x="2796657" y="2913760"/>
                  <a:pt x="3291591" y="2071126"/>
                  <a:pt x="3027057" y="1326596"/>
                </a:cubicBezTo>
                <a:cubicBezTo>
                  <a:pt x="2897386" y="830596"/>
                  <a:pt x="2462824" y="493515"/>
                  <a:pt x="2033619" y="281151"/>
                </a:cubicBezTo>
                <a:cubicBezTo>
                  <a:pt x="1692925" y="140603"/>
                  <a:pt x="1403965" y="-4553"/>
                  <a:pt x="1108019" y="1511"/>
                </a:cubicBezTo>
                <a:cubicBezTo>
                  <a:pt x="891125" y="16053"/>
                  <a:pt x="680961" y="97738"/>
                  <a:pt x="535172" y="253263"/>
                </a:cubicBezTo>
                <a:cubicBezTo>
                  <a:pt x="415786" y="339051"/>
                  <a:pt x="330209" y="441597"/>
                  <a:pt x="236689" y="578127"/>
                </a:cubicBezTo>
                <a:cubicBezTo>
                  <a:pt x="76747" y="970489"/>
                  <a:pt x="-32750" y="1428747"/>
                  <a:pt x="12826" y="1818037"/>
                </a:cubicBezTo>
                <a:cubicBezTo>
                  <a:pt x="-4556" y="2047167"/>
                  <a:pt x="101368" y="2319008"/>
                  <a:pt x="247994" y="2537863"/>
                </a:cubicBezTo>
                <a:cubicBezTo>
                  <a:pt x="247988" y="2537758"/>
                  <a:pt x="247972" y="2537349"/>
                  <a:pt x="247994" y="2537110"/>
                </a:cubicBezTo>
                <a:close/>
              </a:path>
              <a:path w="3108882" h="3302966" stroke="0" extrusionOk="0">
                <a:moveTo>
                  <a:pt x="247994" y="2537110"/>
                </a:moveTo>
                <a:cubicBezTo>
                  <a:pt x="614599" y="3324908"/>
                  <a:pt x="1485790" y="3582064"/>
                  <a:pt x="2205473" y="3191361"/>
                </a:cubicBezTo>
                <a:cubicBezTo>
                  <a:pt x="2945171" y="2969202"/>
                  <a:pt x="3335398" y="1960596"/>
                  <a:pt x="3027057" y="1326596"/>
                </a:cubicBezTo>
                <a:cubicBezTo>
                  <a:pt x="2879313" y="889680"/>
                  <a:pt x="2457296" y="552757"/>
                  <a:pt x="2033619" y="281151"/>
                </a:cubicBezTo>
                <a:cubicBezTo>
                  <a:pt x="1756243" y="117604"/>
                  <a:pt x="1395990" y="-3780"/>
                  <a:pt x="1108019" y="1511"/>
                </a:cubicBezTo>
                <a:cubicBezTo>
                  <a:pt x="886109" y="-21582"/>
                  <a:pt x="695086" y="97226"/>
                  <a:pt x="535172" y="253263"/>
                </a:cubicBezTo>
                <a:cubicBezTo>
                  <a:pt x="436873" y="326847"/>
                  <a:pt x="304399" y="447695"/>
                  <a:pt x="236689" y="578127"/>
                </a:cubicBezTo>
                <a:cubicBezTo>
                  <a:pt x="40072" y="867146"/>
                  <a:pt x="-85100" y="1453485"/>
                  <a:pt x="12826" y="1818037"/>
                </a:cubicBezTo>
                <a:cubicBezTo>
                  <a:pt x="19341" y="2071494"/>
                  <a:pt x="118210" y="2336393"/>
                  <a:pt x="247994" y="2537863"/>
                </a:cubicBezTo>
                <a:cubicBezTo>
                  <a:pt x="247990" y="2537606"/>
                  <a:pt x="247981" y="2537220"/>
                  <a:pt x="247994" y="2537110"/>
                </a:cubicBezTo>
                <a:close/>
              </a:path>
            </a:pathLst>
          </a:custGeom>
          <a:blipFill>
            <a:blip r:embed="rId3" cstate="print">
              <a:extLst>
                <a:ext uri="{28A0092B-C50C-407E-A947-70E740481C1C}">
                  <a14:useLocalDpi xmlns:a14="http://schemas.microsoft.com/office/drawing/2010/main"/>
                </a:ext>
              </a:extLst>
            </a:blip>
            <a:srcRect/>
            <a:stretch>
              <a:fillRect t="166"/>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8" name="!!foto2">
            <a:extLst>
              <a:ext uri="{FF2B5EF4-FFF2-40B4-BE49-F238E27FC236}">
                <a16:creationId xmlns:a16="http://schemas.microsoft.com/office/drawing/2014/main" id="{A06F3250-47BE-572E-9FE7-3A3F9CB350F6}"/>
              </a:ext>
            </a:extLst>
          </p:cNvPr>
          <p:cNvSpPr/>
          <p:nvPr/>
        </p:nvSpPr>
        <p:spPr>
          <a:xfrm>
            <a:off x="3892100" y="524773"/>
            <a:ext cx="3190090" cy="3318802"/>
          </a:xfrm>
          <a:custGeom>
            <a:avLst/>
            <a:gdLst>
              <a:gd name="connsiteX0" fmla="*/ 1572360 w 3190090"/>
              <a:gd name="connsiteY0" fmla="*/ 6013 h 3318802"/>
              <a:gd name="connsiteX1" fmla="*/ 163988 w 3190090"/>
              <a:gd name="connsiteY1" fmla="*/ 1089286 h 3318802"/>
              <a:gd name="connsiteX2" fmla="*/ 23773 w 3190090"/>
              <a:gd name="connsiteY2" fmla="*/ 2096795 h 3318802"/>
              <a:gd name="connsiteX3" fmla="*/ 1225214 w 3190090"/>
              <a:gd name="connsiteY3" fmla="*/ 3291447 h 3318802"/>
              <a:gd name="connsiteX4" fmla="*/ 2822422 w 3190090"/>
              <a:gd name="connsiteY4" fmla="*/ 2679139 h 3318802"/>
              <a:gd name="connsiteX5" fmla="*/ 3149780 w 3190090"/>
              <a:gd name="connsiteY5" fmla="*/ 1964496 h 3318802"/>
              <a:gd name="connsiteX6" fmla="*/ 3144692 w 3190090"/>
              <a:gd name="connsiteY6" fmla="*/ 1170136 h 3318802"/>
              <a:gd name="connsiteX7" fmla="*/ 2873873 w 3190090"/>
              <a:gd name="connsiteY7" fmla="*/ 650549 h 3318802"/>
              <a:gd name="connsiteX8" fmla="*/ 2356546 w 3190090"/>
              <a:gd name="connsiteY8" fmla="*/ 168279 h 3318802"/>
              <a:gd name="connsiteX9" fmla="*/ 1662821 w 3190090"/>
              <a:gd name="connsiteY9" fmla="*/ 359 h 3318802"/>
              <a:gd name="connsiteX10" fmla="*/ 1572360 w 3190090"/>
              <a:gd name="connsiteY10" fmla="*/ 6013 h 33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90090" h="3318802" fill="none" extrusionOk="0">
                <a:moveTo>
                  <a:pt x="1572360" y="6013"/>
                </a:moveTo>
                <a:cubicBezTo>
                  <a:pt x="927400" y="33291"/>
                  <a:pt x="426370" y="501640"/>
                  <a:pt x="163988" y="1089286"/>
                </a:cubicBezTo>
                <a:cubicBezTo>
                  <a:pt x="26621" y="1399566"/>
                  <a:pt x="-21329" y="1700402"/>
                  <a:pt x="23773" y="2096795"/>
                </a:cubicBezTo>
                <a:cubicBezTo>
                  <a:pt x="103641" y="2588882"/>
                  <a:pt x="657067" y="3195954"/>
                  <a:pt x="1225214" y="3291447"/>
                </a:cubicBezTo>
                <a:cubicBezTo>
                  <a:pt x="1796235" y="3398682"/>
                  <a:pt x="2426810" y="3176098"/>
                  <a:pt x="2822422" y="2679139"/>
                </a:cubicBezTo>
                <a:cubicBezTo>
                  <a:pt x="2985370" y="2475221"/>
                  <a:pt x="3057228" y="2226775"/>
                  <a:pt x="3149780" y="1964496"/>
                </a:cubicBezTo>
                <a:cubicBezTo>
                  <a:pt x="3200547" y="1698019"/>
                  <a:pt x="3210789" y="1451816"/>
                  <a:pt x="3144692" y="1170136"/>
                </a:cubicBezTo>
                <a:cubicBezTo>
                  <a:pt x="3082436" y="977744"/>
                  <a:pt x="2954374" y="824843"/>
                  <a:pt x="2873873" y="650549"/>
                </a:cubicBezTo>
                <a:cubicBezTo>
                  <a:pt x="2755148" y="442638"/>
                  <a:pt x="2562984" y="253639"/>
                  <a:pt x="2356546" y="168279"/>
                </a:cubicBezTo>
                <a:cubicBezTo>
                  <a:pt x="2121592" y="49591"/>
                  <a:pt x="1901225" y="14680"/>
                  <a:pt x="1662821" y="359"/>
                </a:cubicBezTo>
                <a:cubicBezTo>
                  <a:pt x="1629202" y="4782"/>
                  <a:pt x="1606847" y="4251"/>
                  <a:pt x="1572360" y="6013"/>
                </a:cubicBezTo>
                <a:close/>
              </a:path>
              <a:path w="3190090" h="3318802" stroke="0" extrusionOk="0">
                <a:moveTo>
                  <a:pt x="1572360" y="6013"/>
                </a:moveTo>
                <a:cubicBezTo>
                  <a:pt x="920165" y="60174"/>
                  <a:pt x="373352" y="491169"/>
                  <a:pt x="163988" y="1089286"/>
                </a:cubicBezTo>
                <a:cubicBezTo>
                  <a:pt x="-21788" y="1437007"/>
                  <a:pt x="-10564" y="1780377"/>
                  <a:pt x="23773" y="2096795"/>
                </a:cubicBezTo>
                <a:cubicBezTo>
                  <a:pt x="190865" y="2643924"/>
                  <a:pt x="741124" y="3147618"/>
                  <a:pt x="1225214" y="3291447"/>
                </a:cubicBezTo>
                <a:cubicBezTo>
                  <a:pt x="1873748" y="3352093"/>
                  <a:pt x="2395172" y="3073589"/>
                  <a:pt x="2822422" y="2679139"/>
                </a:cubicBezTo>
                <a:cubicBezTo>
                  <a:pt x="3008137" y="2465621"/>
                  <a:pt x="3100872" y="2227002"/>
                  <a:pt x="3149780" y="1964496"/>
                </a:cubicBezTo>
                <a:cubicBezTo>
                  <a:pt x="3200109" y="1703223"/>
                  <a:pt x="3217449" y="1414549"/>
                  <a:pt x="3144692" y="1170136"/>
                </a:cubicBezTo>
                <a:cubicBezTo>
                  <a:pt x="3079676" y="959507"/>
                  <a:pt x="2968401" y="826151"/>
                  <a:pt x="2873873" y="650549"/>
                </a:cubicBezTo>
                <a:cubicBezTo>
                  <a:pt x="2758088" y="434181"/>
                  <a:pt x="2608211" y="303871"/>
                  <a:pt x="2356546" y="168279"/>
                </a:cubicBezTo>
                <a:cubicBezTo>
                  <a:pt x="2154927" y="47830"/>
                  <a:pt x="1881136" y="30974"/>
                  <a:pt x="1662821" y="359"/>
                </a:cubicBezTo>
                <a:cubicBezTo>
                  <a:pt x="1630813" y="986"/>
                  <a:pt x="1601934" y="2188"/>
                  <a:pt x="1572360" y="6013"/>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obstakelruns">
            <a:extLst>
              <a:ext uri="{FF2B5EF4-FFF2-40B4-BE49-F238E27FC236}">
                <a16:creationId xmlns:a16="http://schemas.microsoft.com/office/drawing/2014/main" id="{8E28B761-DACD-4DD5-F469-85E611133A21}"/>
              </a:ext>
            </a:extLst>
          </p:cNvPr>
          <p:cNvSpPr/>
          <p:nvPr/>
        </p:nvSpPr>
        <p:spPr>
          <a:xfrm>
            <a:off x="6571283" y="982464"/>
            <a:ext cx="4454087" cy="699530"/>
          </a:xfrm>
          <a:prstGeom prst="roundRect">
            <a:avLst/>
          </a:prstGeom>
          <a:solidFill>
            <a:srgbClr val="B7885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nl-NL" sz="4000" dirty="0" err="1">
                <a:solidFill>
                  <a:prstClr val="white"/>
                </a:solidFill>
                <a:latin typeface="Montserrat SemiBold"/>
              </a:rPr>
              <a:t>Obstacle</a:t>
            </a:r>
            <a:r>
              <a:rPr lang="nl-NL" sz="4000" dirty="0">
                <a:solidFill>
                  <a:prstClr val="white"/>
                </a:solidFill>
                <a:latin typeface="Montserrat SemiBold"/>
              </a:rPr>
              <a:t> Runs</a:t>
            </a:r>
            <a:endParaRPr lang="nl-BE" sz="4000" dirty="0">
              <a:solidFill>
                <a:prstClr val="white"/>
              </a:solidFill>
              <a:latin typeface="Montserrat SemiBold"/>
            </a:endParaRPr>
          </a:p>
        </p:txBody>
      </p:sp>
      <p:sp>
        <p:nvSpPr>
          <p:cNvPr id="77" name="!!uitlegtekst">
            <a:extLst>
              <a:ext uri="{FF2B5EF4-FFF2-40B4-BE49-F238E27FC236}">
                <a16:creationId xmlns:a16="http://schemas.microsoft.com/office/drawing/2014/main" id="{757070C0-1EF2-072C-C6AD-BE1AA2CBFEB7}"/>
              </a:ext>
            </a:extLst>
          </p:cNvPr>
          <p:cNvSpPr/>
          <p:nvPr/>
        </p:nvSpPr>
        <p:spPr>
          <a:xfrm>
            <a:off x="7220162" y="1861895"/>
            <a:ext cx="4367980" cy="310854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defRPr/>
            </a:pPr>
            <a:r>
              <a:rPr lang="nl-BE" sz="1400" dirty="0">
                <a:solidFill>
                  <a:srgbClr val="B78859"/>
                </a:solidFill>
              </a:rPr>
              <a:t>Enkele jaren terug namen we met ons team deel aan de Viking Run in Gent. Een unieke ervaring waar iedereen aan kan deelnemen ongeacht de sportieve achtergrond van elke deelnemer.</a:t>
            </a:r>
          </a:p>
          <a:p>
            <a:pPr lvl="0">
              <a:defRPr/>
            </a:pPr>
            <a:endParaRPr lang="nl-BE" sz="1400" dirty="0">
              <a:solidFill>
                <a:srgbClr val="B78859"/>
              </a:solidFill>
            </a:endParaRPr>
          </a:p>
          <a:p>
            <a:pPr lvl="0">
              <a:defRPr/>
            </a:pPr>
            <a:r>
              <a:rPr lang="nl-BE" sz="1400" dirty="0">
                <a:solidFill>
                  <a:srgbClr val="B78859"/>
                </a:solidFill>
              </a:rPr>
              <a:t>Ploeteren, doorgaan en samenwerken. En achteraf een enorm voldaan gevoel van overwinning. Er zijn verschillende categorieën waar je aan kunt deelnemen. Lengte, moeilijkheidsgraad maar ook speciaal voor het hele gezin. Dit is de hele zomer mogelijk in verschillende steden in België, Nederland en Duitsland. OERAAHH!!</a:t>
            </a:r>
          </a:p>
        </p:txBody>
      </p:sp>
      <p:pic>
        <p:nvPicPr>
          <p:cNvPr id="78" name="!!website">
            <a:extLst>
              <a:ext uri="{FF2B5EF4-FFF2-40B4-BE49-F238E27FC236}">
                <a16:creationId xmlns:a16="http://schemas.microsoft.com/office/drawing/2014/main" id="{B762F96D-2578-C490-ABBD-2E11E8E52553}"/>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355098" y="5547696"/>
            <a:ext cx="640104" cy="472156"/>
          </a:xfrm>
          <a:prstGeom prst="rect">
            <a:avLst/>
          </a:prstGeom>
          <a:effectLst>
            <a:outerShdw blurRad="50800" dist="38100" dir="2700000" algn="tl" rotWithShape="0">
              <a:prstClr val="black">
                <a:alpha val="40000"/>
              </a:prstClr>
            </a:outerShdw>
          </a:effectLst>
        </p:spPr>
      </p:pic>
      <p:sp>
        <p:nvSpPr>
          <p:cNvPr id="79" name="!!website1">
            <a:hlinkClick r:id="rId7"/>
            <a:extLst>
              <a:ext uri="{FF2B5EF4-FFF2-40B4-BE49-F238E27FC236}">
                <a16:creationId xmlns:a16="http://schemas.microsoft.com/office/drawing/2014/main" id="{4E5B30F6-FAFD-9B17-2D26-26C293D62FAB}"/>
              </a:ext>
            </a:extLst>
          </p:cNvPr>
          <p:cNvSpPr/>
          <p:nvPr/>
        </p:nvSpPr>
        <p:spPr>
          <a:xfrm>
            <a:off x="8062179" y="5629885"/>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B78859"/>
                </a:solidFill>
                <a:effectLst/>
                <a:uLnTx/>
                <a:uFillTx/>
                <a:latin typeface="Montserrat SemiBold"/>
                <a:ea typeface="+mn-ea"/>
                <a:cs typeface="+mn-cs"/>
              </a:rPr>
              <a:t>Obstakels kalender</a:t>
            </a:r>
          </a:p>
        </p:txBody>
      </p:sp>
      <p:grpSp>
        <p:nvGrpSpPr>
          <p:cNvPr id="80" name="Groep 79">
            <a:extLst>
              <a:ext uri="{FF2B5EF4-FFF2-40B4-BE49-F238E27FC236}">
                <a16:creationId xmlns:a16="http://schemas.microsoft.com/office/drawing/2014/main" id="{0AA8E78C-A6A6-0EFC-3241-4415CE6C95B8}"/>
              </a:ext>
            </a:extLst>
          </p:cNvPr>
          <p:cNvGrpSpPr/>
          <p:nvPr/>
        </p:nvGrpSpPr>
        <p:grpSpPr>
          <a:xfrm>
            <a:off x="10420892" y="5830942"/>
            <a:ext cx="1525615" cy="785882"/>
            <a:chOff x="10420892" y="5830942"/>
            <a:chExt cx="1525615" cy="785882"/>
          </a:xfrm>
        </p:grpSpPr>
        <p:grpSp>
          <p:nvGrpSpPr>
            <p:cNvPr id="81" name="!!aanbevolendoor...">
              <a:extLst>
                <a:ext uri="{FF2B5EF4-FFF2-40B4-BE49-F238E27FC236}">
                  <a16:creationId xmlns:a16="http://schemas.microsoft.com/office/drawing/2014/main" id="{90589A4C-B8DF-F42C-CFED-895687086492}"/>
                </a:ext>
              </a:extLst>
            </p:cNvPr>
            <p:cNvGrpSpPr/>
            <p:nvPr/>
          </p:nvGrpSpPr>
          <p:grpSpPr>
            <a:xfrm>
              <a:off x="10453195" y="5862948"/>
              <a:ext cx="1066252" cy="359995"/>
              <a:chOff x="10453195" y="5862948"/>
              <a:chExt cx="1066252" cy="359995"/>
            </a:xfrm>
          </p:grpSpPr>
          <p:sp>
            <p:nvSpPr>
              <p:cNvPr id="95" name="Vrije vorm: vorm 94">
                <a:extLst>
                  <a:ext uri="{FF2B5EF4-FFF2-40B4-BE49-F238E27FC236}">
                    <a16:creationId xmlns:a16="http://schemas.microsoft.com/office/drawing/2014/main" id="{943B8F30-9CFD-3ED6-4586-087981238FAD}"/>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96" name="Groep 95">
                <a:extLst>
                  <a:ext uri="{FF2B5EF4-FFF2-40B4-BE49-F238E27FC236}">
                    <a16:creationId xmlns:a16="http://schemas.microsoft.com/office/drawing/2014/main" id="{E2F6F550-9818-F0AF-7B13-9D4AA9D94787}"/>
                  </a:ext>
                </a:extLst>
              </p:cNvPr>
              <p:cNvGrpSpPr/>
              <p:nvPr/>
            </p:nvGrpSpPr>
            <p:grpSpPr>
              <a:xfrm>
                <a:off x="10494392" y="5904165"/>
                <a:ext cx="983631" cy="277642"/>
                <a:chOff x="10494392" y="5904165"/>
                <a:chExt cx="983631" cy="277642"/>
              </a:xfrm>
            </p:grpSpPr>
            <p:sp>
              <p:nvSpPr>
                <p:cNvPr id="97" name="Vrije vorm: vorm 96">
                  <a:extLst>
                    <a:ext uri="{FF2B5EF4-FFF2-40B4-BE49-F238E27FC236}">
                      <a16:creationId xmlns:a16="http://schemas.microsoft.com/office/drawing/2014/main" id="{EDE54B2D-782C-6E91-B335-C00A8343B165}"/>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B78859"/>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0A494C17-F1E7-70C2-2B2E-DD778FE6D528}"/>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B78859"/>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914F8608-E36C-3A6E-F0C7-D8A9106D082C}"/>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B78859"/>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F803C515-F2E9-ED58-1F76-E0C4304B2082}"/>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B78859"/>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A7C68FAD-36ED-4ADE-99D8-EC70F75E180C}"/>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78859"/>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7856D2DA-84E1-D5AF-55A1-C89CC9624766}"/>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B78859"/>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3973D420-C7C7-5012-DB8E-778C5B9DC31F}"/>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78859"/>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F38AAD08-9494-8E62-C639-F705C16A7CB1}"/>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B78859"/>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F079DE63-67F0-4A5E-A403-173B28014074}"/>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78859"/>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C07374AC-8588-59AB-0DAB-B999DE5B7CC6}"/>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B78859"/>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69210887-93CC-E8B1-ED97-70D27B7F1AAD}"/>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B78859"/>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BA1FB8F2-CFF6-3866-808F-C0CA3B3B0632}"/>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B78859"/>
                </a:solidFill>
                <a:ln w="4119"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47C83366-DDAD-C6FF-9B26-34F79A8F83D7}"/>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78859"/>
                </a:solidFill>
                <a:ln w="4119"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0FC12C47-8625-98A3-163B-86AD3E871CE9}"/>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B78859"/>
                </a:solidFill>
                <a:ln w="4119"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3CBBA963-DC76-B3CC-EC2A-4DA823585A88}"/>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700DC8FC-7021-592A-E31B-F0468404D098}"/>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C6F754CB-AEC0-D7C6-1E98-9F96D5EEA5E0}"/>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78859"/>
                </a:solidFill>
                <a:ln w="4119" cap="flat">
                  <a:noFill/>
                  <a:prstDash val="solid"/>
                  <a:miter/>
                </a:ln>
              </p:spPr>
              <p:txBody>
                <a:bodyPr rtlCol="0" anchor="ctr"/>
                <a:lstStyle/>
                <a:p>
                  <a:endParaRPr lang="nl-BE"/>
                </a:p>
              </p:txBody>
            </p:sp>
          </p:grpSp>
        </p:grpSp>
        <p:grpSp>
          <p:nvGrpSpPr>
            <p:cNvPr id="82" name="!!pijlterug">
              <a:extLst>
                <a:ext uri="{FF2B5EF4-FFF2-40B4-BE49-F238E27FC236}">
                  <a16:creationId xmlns:a16="http://schemas.microsoft.com/office/drawing/2014/main" id="{E9D61443-B41B-2C48-41CD-BD6E2FC778E2}"/>
                </a:ext>
              </a:extLst>
            </p:cNvPr>
            <p:cNvGrpSpPr/>
            <p:nvPr/>
          </p:nvGrpSpPr>
          <p:grpSpPr>
            <a:xfrm flipH="1">
              <a:off x="11055232" y="6050223"/>
              <a:ext cx="836061" cy="523220"/>
              <a:chOff x="5319729" y="2943256"/>
              <a:chExt cx="1553925" cy="972471"/>
            </a:xfrm>
          </p:grpSpPr>
          <p:sp>
            <p:nvSpPr>
              <p:cNvPr id="84" name="Vrije vorm: vorm 83">
                <a:extLst>
                  <a:ext uri="{FF2B5EF4-FFF2-40B4-BE49-F238E27FC236}">
                    <a16:creationId xmlns:a16="http://schemas.microsoft.com/office/drawing/2014/main" id="{F1F3856B-E674-1095-76BD-CEC794E548AF}"/>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5" name="Graphic 19">
                <a:extLst>
                  <a:ext uri="{FF2B5EF4-FFF2-40B4-BE49-F238E27FC236}">
                    <a16:creationId xmlns:a16="http://schemas.microsoft.com/office/drawing/2014/main" id="{2E251D10-C77D-836A-7531-51AC24D5CD1F}"/>
                  </a:ext>
                </a:extLst>
              </p:cNvPr>
              <p:cNvGrpSpPr/>
              <p:nvPr/>
            </p:nvGrpSpPr>
            <p:grpSpPr>
              <a:xfrm>
                <a:off x="5376853" y="3000226"/>
                <a:ext cx="1439731" cy="858354"/>
                <a:chOff x="5376853" y="3000226"/>
                <a:chExt cx="1439731" cy="858354"/>
              </a:xfrm>
            </p:grpSpPr>
            <p:grpSp>
              <p:nvGrpSpPr>
                <p:cNvPr id="86" name="Graphic 19">
                  <a:extLst>
                    <a:ext uri="{FF2B5EF4-FFF2-40B4-BE49-F238E27FC236}">
                      <a16:creationId xmlns:a16="http://schemas.microsoft.com/office/drawing/2014/main" id="{E8862FF1-4CDF-70D8-A77E-D077850AECFF}"/>
                    </a:ext>
                  </a:extLst>
                </p:cNvPr>
                <p:cNvGrpSpPr/>
                <p:nvPr/>
              </p:nvGrpSpPr>
              <p:grpSpPr>
                <a:xfrm>
                  <a:off x="5378317" y="3000226"/>
                  <a:ext cx="1435193" cy="853806"/>
                  <a:chOff x="5378317" y="3000226"/>
                  <a:chExt cx="1435193" cy="853806"/>
                </a:xfrm>
              </p:grpSpPr>
              <p:sp>
                <p:nvSpPr>
                  <p:cNvPr id="89" name="Vrije vorm: vorm 88">
                    <a:extLst>
                      <a:ext uri="{FF2B5EF4-FFF2-40B4-BE49-F238E27FC236}">
                        <a16:creationId xmlns:a16="http://schemas.microsoft.com/office/drawing/2014/main" id="{B3E1E232-8BE4-31DF-63B6-0494EE1B8E1A}"/>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539C1349-3E04-60B9-093F-B068F66C103D}"/>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5D856735-214F-3069-ADE9-A8F8652CD2DF}"/>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0467F367-B729-CE45-AC94-D098AF464B6C}"/>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3" name="Vrije vorm: vorm 92">
                    <a:extLst>
                      <a:ext uri="{FF2B5EF4-FFF2-40B4-BE49-F238E27FC236}">
                        <a16:creationId xmlns:a16="http://schemas.microsoft.com/office/drawing/2014/main" id="{BA07D0D1-EE6C-7587-C88A-872C7169CA0D}"/>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5A3E2EAF-C3EE-C5E1-26AE-D14E337FE39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7" name="Vrije vorm: vorm 86">
                  <a:extLst>
                    <a:ext uri="{FF2B5EF4-FFF2-40B4-BE49-F238E27FC236}">
                      <a16:creationId xmlns:a16="http://schemas.microsoft.com/office/drawing/2014/main" id="{A40EA330-0DAE-D9A0-B208-A92A21D3E584}"/>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8" name="Vrije vorm: vorm 87">
                  <a:extLst>
                    <a:ext uri="{FF2B5EF4-FFF2-40B4-BE49-F238E27FC236}">
                      <a16:creationId xmlns:a16="http://schemas.microsoft.com/office/drawing/2014/main" id="{B7190D18-2A5A-FAB7-5B48-AE40094FE8A2}"/>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3" name="!!linkvorigedia">
              <a:hlinkClick r:id="" action="ppaction://hlinkshowjump?jump=nextslide"/>
              <a:extLst>
                <a:ext uri="{FF2B5EF4-FFF2-40B4-BE49-F238E27FC236}">
                  <a16:creationId xmlns:a16="http://schemas.microsoft.com/office/drawing/2014/main" id="{0167F05C-4113-FACE-6CF3-EB0CCF05ED65}"/>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92560004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fltVal val="0"/>
                                          </p:val>
                                        </p:tav>
                                        <p:tav tm="100000">
                                          <p:val>
                                            <p:strVal val="#ppt_h"/>
                                          </p:val>
                                        </p:tav>
                                      </p:tavLst>
                                    </p:anim>
                                    <p:animEffect transition="in" filter="fade">
                                      <p:cBhvr>
                                        <p:cTn id="9" dur="500"/>
                                        <p:tgtEl>
                                          <p:spTgt spid="2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8"/>
                                        </p:tgtEl>
                                        <p:attrNameLst>
                                          <p:attrName>style.visibility</p:attrName>
                                        </p:attrNameLst>
                                      </p:cBhvr>
                                      <p:to>
                                        <p:strVal val="visible"/>
                                      </p:to>
                                    </p:set>
                                    <p:anim calcmode="lin" valueType="num">
                                      <p:cBhvr>
                                        <p:cTn id="12" dur="500" fill="hold"/>
                                        <p:tgtEl>
                                          <p:spTgt spid="28"/>
                                        </p:tgtEl>
                                        <p:attrNameLst>
                                          <p:attrName>ppt_w</p:attrName>
                                        </p:attrNameLst>
                                      </p:cBhvr>
                                      <p:tavLst>
                                        <p:tav tm="0">
                                          <p:val>
                                            <p:fltVal val="0"/>
                                          </p:val>
                                        </p:tav>
                                        <p:tav tm="100000">
                                          <p:val>
                                            <p:strVal val="#ppt_w"/>
                                          </p:val>
                                        </p:tav>
                                      </p:tavLst>
                                    </p:anim>
                                    <p:anim calcmode="lin" valueType="num">
                                      <p:cBhvr>
                                        <p:cTn id="13" dur="500" fill="hold"/>
                                        <p:tgtEl>
                                          <p:spTgt spid="28"/>
                                        </p:tgtEl>
                                        <p:attrNameLst>
                                          <p:attrName>ppt_h</p:attrName>
                                        </p:attrNameLst>
                                      </p:cBhvr>
                                      <p:tavLst>
                                        <p:tav tm="0">
                                          <p:val>
                                            <p:fltVal val="0"/>
                                          </p:val>
                                        </p:tav>
                                        <p:tav tm="100000">
                                          <p:val>
                                            <p:strVal val="#ppt_h"/>
                                          </p:val>
                                        </p:tav>
                                      </p:tavLst>
                                    </p:anim>
                                    <p:animEffect transition="in" filter="fade">
                                      <p:cBhvr>
                                        <p:cTn id="14" dur="500"/>
                                        <p:tgtEl>
                                          <p:spTgt spid="28"/>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25"/>
                                        </p:tgtEl>
                                        <p:attrNameLst>
                                          <p:attrName>style.visibility</p:attrName>
                                        </p:attrNameLst>
                                      </p:cBhvr>
                                      <p:to>
                                        <p:strVal val="visible"/>
                                      </p:to>
                                    </p:set>
                                    <p:anim calcmode="lin" valueType="num">
                                      <p:cBhvr>
                                        <p:cTn id="17" dur="500" fill="hold"/>
                                        <p:tgtEl>
                                          <p:spTgt spid="25"/>
                                        </p:tgtEl>
                                        <p:attrNameLst>
                                          <p:attrName>ppt_w</p:attrName>
                                        </p:attrNameLst>
                                      </p:cBhvr>
                                      <p:tavLst>
                                        <p:tav tm="0">
                                          <p:val>
                                            <p:fltVal val="0"/>
                                          </p:val>
                                        </p:tav>
                                        <p:tav tm="100000">
                                          <p:val>
                                            <p:strVal val="#ppt_w"/>
                                          </p:val>
                                        </p:tav>
                                      </p:tavLst>
                                    </p:anim>
                                    <p:anim calcmode="lin" valueType="num">
                                      <p:cBhvr>
                                        <p:cTn id="18" dur="500" fill="hold"/>
                                        <p:tgtEl>
                                          <p:spTgt spid="25"/>
                                        </p:tgtEl>
                                        <p:attrNameLst>
                                          <p:attrName>ppt_h</p:attrName>
                                        </p:attrNameLst>
                                      </p:cBhvr>
                                      <p:tavLst>
                                        <p:tav tm="0">
                                          <p:val>
                                            <p:fltVal val="0"/>
                                          </p:val>
                                        </p:tav>
                                        <p:tav tm="100000">
                                          <p:val>
                                            <p:strVal val="#ppt_h"/>
                                          </p:val>
                                        </p:tav>
                                      </p:tavLst>
                                    </p:anim>
                                    <p:animEffect transition="in" filter="fade">
                                      <p:cBhvr>
                                        <p:cTn id="19" dur="500"/>
                                        <p:tgtEl>
                                          <p:spTgt spid="25"/>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27"/>
                                        </p:tgtEl>
                                        <p:attrNameLst>
                                          <p:attrName>style.visibility</p:attrName>
                                        </p:attrNameLst>
                                      </p:cBhvr>
                                      <p:to>
                                        <p:strVal val="visible"/>
                                      </p:to>
                                    </p:set>
                                    <p:anim calcmode="lin" valueType="num">
                                      <p:cBhvr>
                                        <p:cTn id="22" dur="500" fill="hold"/>
                                        <p:tgtEl>
                                          <p:spTgt spid="27"/>
                                        </p:tgtEl>
                                        <p:attrNameLst>
                                          <p:attrName>ppt_w</p:attrName>
                                        </p:attrNameLst>
                                      </p:cBhvr>
                                      <p:tavLst>
                                        <p:tav tm="0">
                                          <p:val>
                                            <p:fltVal val="0"/>
                                          </p:val>
                                        </p:tav>
                                        <p:tav tm="100000">
                                          <p:val>
                                            <p:strVal val="#ppt_w"/>
                                          </p:val>
                                        </p:tav>
                                      </p:tavLst>
                                    </p:anim>
                                    <p:anim calcmode="lin" valueType="num">
                                      <p:cBhvr>
                                        <p:cTn id="23" dur="500" fill="hold"/>
                                        <p:tgtEl>
                                          <p:spTgt spid="27"/>
                                        </p:tgtEl>
                                        <p:attrNameLst>
                                          <p:attrName>ppt_h</p:attrName>
                                        </p:attrNameLst>
                                      </p:cBhvr>
                                      <p:tavLst>
                                        <p:tav tm="0">
                                          <p:val>
                                            <p:fltVal val="0"/>
                                          </p:val>
                                        </p:tav>
                                        <p:tav tm="100000">
                                          <p:val>
                                            <p:strVal val="#ppt_h"/>
                                          </p:val>
                                        </p:tav>
                                      </p:tavLst>
                                    </p:anim>
                                    <p:animEffect transition="in" filter="fade">
                                      <p:cBhvr>
                                        <p:cTn id="24" dur="500"/>
                                        <p:tgtEl>
                                          <p:spTgt spid="27"/>
                                        </p:tgtEl>
                                      </p:cBhvr>
                                    </p:animEffect>
                                  </p:childTnLst>
                                </p:cTn>
                              </p:par>
                              <p:par>
                                <p:cTn id="25" presetID="6" presetClass="emph" presetSubtype="0" autoRev="1" fill="hold" grpId="1" nodeType="withEffect">
                                  <p:stCondLst>
                                    <p:cond delay="400"/>
                                  </p:stCondLst>
                                  <p:childTnLst>
                                    <p:animScale>
                                      <p:cBhvr>
                                        <p:cTn id="26" dur="200" fill="hold"/>
                                        <p:tgtEl>
                                          <p:spTgt spid="26"/>
                                        </p:tgtEl>
                                      </p:cBhvr>
                                      <p:by x="105000" y="105000"/>
                                    </p:animScale>
                                  </p:childTnLst>
                                </p:cTn>
                              </p:par>
                              <p:par>
                                <p:cTn id="27" presetID="6" presetClass="emph" presetSubtype="0" autoRev="1" fill="hold" grpId="1" nodeType="withEffect">
                                  <p:stCondLst>
                                    <p:cond delay="400"/>
                                  </p:stCondLst>
                                  <p:childTnLst>
                                    <p:animScale>
                                      <p:cBhvr>
                                        <p:cTn id="28" dur="200" fill="hold"/>
                                        <p:tgtEl>
                                          <p:spTgt spid="28"/>
                                        </p:tgtEl>
                                      </p:cBhvr>
                                      <p:by x="105000" y="105000"/>
                                    </p:animScale>
                                  </p:childTnLst>
                                </p:cTn>
                              </p:par>
                              <p:par>
                                <p:cTn id="29" presetID="6" presetClass="emph" presetSubtype="0" autoRev="1" fill="hold" grpId="1" nodeType="withEffect">
                                  <p:stCondLst>
                                    <p:cond delay="600"/>
                                  </p:stCondLst>
                                  <p:childTnLst>
                                    <p:animScale>
                                      <p:cBhvr>
                                        <p:cTn id="30" dur="200" fill="hold"/>
                                        <p:tgtEl>
                                          <p:spTgt spid="25"/>
                                        </p:tgtEl>
                                      </p:cBhvr>
                                      <p:by x="105000" y="105000"/>
                                    </p:animScale>
                                  </p:childTnLst>
                                </p:cTn>
                              </p:par>
                              <p:par>
                                <p:cTn id="31" presetID="6" presetClass="emph" presetSubtype="0" autoRev="1" fill="hold" grpId="1" nodeType="withEffect">
                                  <p:stCondLst>
                                    <p:cond delay="600"/>
                                  </p:stCondLst>
                                  <p:childTnLst>
                                    <p:animScale>
                                      <p:cBhvr>
                                        <p:cTn id="32" dur="200" fill="hold"/>
                                        <p:tgtEl>
                                          <p:spTgt spid="27"/>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77"/>
                                        </p:tgtEl>
                                        <p:attrNameLst>
                                          <p:attrName>style.visibility</p:attrName>
                                        </p:attrNameLst>
                                      </p:cBhvr>
                                      <p:to>
                                        <p:strVal val="visible"/>
                                      </p:to>
                                    </p:set>
                                    <p:anim calcmode="lin" valueType="num">
                                      <p:cBhvr additive="base">
                                        <p:cTn id="36" dur="500" fill="hold"/>
                                        <p:tgtEl>
                                          <p:spTgt spid="77"/>
                                        </p:tgtEl>
                                        <p:attrNameLst>
                                          <p:attrName>ppt_x</p:attrName>
                                        </p:attrNameLst>
                                      </p:cBhvr>
                                      <p:tavLst>
                                        <p:tav tm="0">
                                          <p:val>
                                            <p:strVal val="1+#ppt_w/2"/>
                                          </p:val>
                                        </p:tav>
                                        <p:tav tm="100000">
                                          <p:val>
                                            <p:strVal val="#ppt_x"/>
                                          </p:val>
                                        </p:tav>
                                      </p:tavLst>
                                    </p:anim>
                                    <p:anim calcmode="lin" valueType="num">
                                      <p:cBhvr additive="base">
                                        <p:cTn id="37" dur="500" fill="hold"/>
                                        <p:tgtEl>
                                          <p:spTgt spid="77"/>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78"/>
                                        </p:tgtEl>
                                        <p:attrNameLst>
                                          <p:attrName>style.visibility</p:attrName>
                                        </p:attrNameLst>
                                      </p:cBhvr>
                                      <p:to>
                                        <p:strVal val="visible"/>
                                      </p:to>
                                    </p:set>
                                    <p:anim calcmode="lin" valueType="num">
                                      <p:cBhvr>
                                        <p:cTn id="40" dur="500" fill="hold"/>
                                        <p:tgtEl>
                                          <p:spTgt spid="78"/>
                                        </p:tgtEl>
                                        <p:attrNameLst>
                                          <p:attrName>ppt_w</p:attrName>
                                        </p:attrNameLst>
                                      </p:cBhvr>
                                      <p:tavLst>
                                        <p:tav tm="0">
                                          <p:val>
                                            <p:fltVal val="0"/>
                                          </p:val>
                                        </p:tav>
                                        <p:tav tm="100000">
                                          <p:val>
                                            <p:strVal val="#ppt_w"/>
                                          </p:val>
                                        </p:tav>
                                      </p:tavLst>
                                    </p:anim>
                                    <p:anim calcmode="lin" valueType="num">
                                      <p:cBhvr>
                                        <p:cTn id="41" dur="500" fill="hold"/>
                                        <p:tgtEl>
                                          <p:spTgt spid="78"/>
                                        </p:tgtEl>
                                        <p:attrNameLst>
                                          <p:attrName>ppt_h</p:attrName>
                                        </p:attrNameLst>
                                      </p:cBhvr>
                                      <p:tavLst>
                                        <p:tav tm="0">
                                          <p:val>
                                            <p:fltVal val="0"/>
                                          </p:val>
                                        </p:tav>
                                        <p:tav tm="100000">
                                          <p:val>
                                            <p:strVal val="#ppt_h"/>
                                          </p:val>
                                        </p:tav>
                                      </p:tavLst>
                                    </p:anim>
                                    <p:anim calcmode="lin" valueType="num">
                                      <p:cBhvr>
                                        <p:cTn id="42" dur="500" fill="hold"/>
                                        <p:tgtEl>
                                          <p:spTgt spid="78"/>
                                        </p:tgtEl>
                                        <p:attrNameLst>
                                          <p:attrName>style.rotation</p:attrName>
                                        </p:attrNameLst>
                                      </p:cBhvr>
                                      <p:tavLst>
                                        <p:tav tm="0">
                                          <p:val>
                                            <p:fltVal val="360"/>
                                          </p:val>
                                        </p:tav>
                                        <p:tav tm="100000">
                                          <p:val>
                                            <p:fltVal val="0"/>
                                          </p:val>
                                        </p:tav>
                                      </p:tavLst>
                                    </p:anim>
                                    <p:animEffect transition="in" filter="fade">
                                      <p:cBhvr>
                                        <p:cTn id="43" dur="500"/>
                                        <p:tgtEl>
                                          <p:spTgt spid="78"/>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79"/>
                                        </p:tgtEl>
                                        <p:attrNameLst>
                                          <p:attrName>style.visibility</p:attrName>
                                        </p:attrNameLst>
                                      </p:cBhvr>
                                      <p:to>
                                        <p:strVal val="visible"/>
                                      </p:to>
                                    </p:set>
                                    <p:anim calcmode="lin" valueType="num">
                                      <p:cBhvr>
                                        <p:cTn id="46" dur="500" fill="hold"/>
                                        <p:tgtEl>
                                          <p:spTgt spid="79"/>
                                        </p:tgtEl>
                                        <p:attrNameLst>
                                          <p:attrName>ppt_w</p:attrName>
                                        </p:attrNameLst>
                                      </p:cBhvr>
                                      <p:tavLst>
                                        <p:tav tm="0">
                                          <p:val>
                                            <p:fltVal val="0"/>
                                          </p:val>
                                        </p:tav>
                                        <p:tav tm="100000">
                                          <p:val>
                                            <p:strVal val="#ppt_w"/>
                                          </p:val>
                                        </p:tav>
                                      </p:tavLst>
                                    </p:anim>
                                    <p:anim calcmode="lin" valueType="num">
                                      <p:cBhvr>
                                        <p:cTn id="47" dur="500" fill="hold"/>
                                        <p:tgtEl>
                                          <p:spTgt spid="79"/>
                                        </p:tgtEl>
                                        <p:attrNameLst>
                                          <p:attrName>ppt_h</p:attrName>
                                        </p:attrNameLst>
                                      </p:cBhvr>
                                      <p:tavLst>
                                        <p:tav tm="0">
                                          <p:val>
                                            <p:fltVal val="0"/>
                                          </p:val>
                                        </p:tav>
                                        <p:tav tm="100000">
                                          <p:val>
                                            <p:strVal val="#ppt_h"/>
                                          </p:val>
                                        </p:tav>
                                      </p:tavLst>
                                    </p:anim>
                                    <p:animEffect transition="in" filter="fade">
                                      <p:cBhvr>
                                        <p:cTn id="48"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26" grpId="0" animBg="1"/>
      <p:bldP spid="26" grpId="1" animBg="1"/>
      <p:bldP spid="27" grpId="0" animBg="1"/>
      <p:bldP spid="27" grpId="1" animBg="1"/>
      <p:bldP spid="28" grpId="0" animBg="1"/>
      <p:bldP spid="28" grpId="1" animBg="1"/>
      <p:bldP spid="77" grpId="0"/>
      <p:bldP spid="79" grpId="0"/>
    </p:bld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BG_achter">
            <a:extLst>
              <a:ext uri="{FF2B5EF4-FFF2-40B4-BE49-F238E27FC236}">
                <a16:creationId xmlns:a16="http://schemas.microsoft.com/office/drawing/2014/main" id="{8B0A9D3F-D661-4ED9-AABB-4A5F5E662E1E}"/>
              </a:ext>
            </a:extLst>
          </p:cNvPr>
          <p:cNvSpPr/>
          <p:nvPr/>
        </p:nvSpPr>
        <p:spPr>
          <a:xfrm>
            <a:off x="193151" y="197708"/>
            <a:ext cx="11780108" cy="6462584"/>
          </a:xfrm>
          <a:prstGeom prst="rect">
            <a:avLst/>
          </a:prstGeom>
          <a:solidFill>
            <a:srgbClr val="E2CF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2" name="!!golvendevormlinks1">
            <a:extLst>
              <a:ext uri="{FF2B5EF4-FFF2-40B4-BE49-F238E27FC236}">
                <a16:creationId xmlns:a16="http://schemas.microsoft.com/office/drawing/2014/main" id="{D0F1256F-E7A7-F9C1-E186-7773975725F2}"/>
              </a:ext>
            </a:extLst>
          </p:cNvPr>
          <p:cNvSpPr>
            <a:spLocks/>
          </p:cNvSpPr>
          <p:nvPr/>
        </p:nvSpPr>
        <p:spPr>
          <a:xfrm>
            <a:off x="6528901" y="197706"/>
            <a:ext cx="5457152"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EBDED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33" name="!!golvendevormlinks2">
            <a:extLst>
              <a:ext uri="{FF2B5EF4-FFF2-40B4-BE49-F238E27FC236}">
                <a16:creationId xmlns:a16="http://schemas.microsoft.com/office/drawing/2014/main" id="{0000C3B8-DD94-D1FF-3410-734B66C0CF66}"/>
              </a:ext>
            </a:extLst>
          </p:cNvPr>
          <p:cNvSpPr>
            <a:spLocks/>
          </p:cNvSpPr>
          <p:nvPr/>
        </p:nvSpPr>
        <p:spPr>
          <a:xfrm rot="16200000" flipH="1">
            <a:off x="6864519" y="1523760"/>
            <a:ext cx="3231291" cy="7041778"/>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21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2" name="!!cirkelobstakelruns">
            <a:extLst>
              <a:ext uri="{FF2B5EF4-FFF2-40B4-BE49-F238E27FC236}">
                <a16:creationId xmlns:a16="http://schemas.microsoft.com/office/drawing/2014/main" id="{DAD7E791-47A1-1F2D-07D7-6A0ED6A3DB74}"/>
              </a:ext>
            </a:extLst>
          </p:cNvPr>
          <p:cNvSpPr/>
          <p:nvPr/>
        </p:nvSpPr>
        <p:spPr>
          <a:xfrm>
            <a:off x="-243292" y="-230565"/>
            <a:ext cx="4573220" cy="4858712"/>
          </a:xfrm>
          <a:custGeom>
            <a:avLst/>
            <a:gdLst>
              <a:gd name="connsiteX0" fmla="*/ 364804 w 4573220"/>
              <a:gd name="connsiteY0" fmla="*/ 3732127 h 4858712"/>
              <a:gd name="connsiteX1" fmla="*/ 3244289 w 4573220"/>
              <a:gd name="connsiteY1" fmla="*/ 4694540 h 4858712"/>
              <a:gd name="connsiteX2" fmla="*/ 4452854 w 4573220"/>
              <a:gd name="connsiteY2" fmla="*/ 1951442 h 4858712"/>
              <a:gd name="connsiteX3" fmla="*/ 2991490 w 4573220"/>
              <a:gd name="connsiteY3" fmla="*/ 413577 h 4858712"/>
              <a:gd name="connsiteX4" fmla="*/ 1629916 w 4573220"/>
              <a:gd name="connsiteY4" fmla="*/ 2223 h 4858712"/>
              <a:gd name="connsiteX5" fmla="*/ 787248 w 4573220"/>
              <a:gd name="connsiteY5" fmla="*/ 372553 h 4858712"/>
              <a:gd name="connsiteX6" fmla="*/ 348173 w 4573220"/>
              <a:gd name="connsiteY6" fmla="*/ 850433 h 4858712"/>
              <a:gd name="connsiteX7" fmla="*/ 18867 w 4573220"/>
              <a:gd name="connsiteY7" fmla="*/ 2674359 h 4858712"/>
              <a:gd name="connsiteX8" fmla="*/ 364804 w 4573220"/>
              <a:gd name="connsiteY8" fmla="*/ 3733234 h 4858712"/>
              <a:gd name="connsiteX9" fmla="*/ 364804 w 4573220"/>
              <a:gd name="connsiteY9" fmla="*/ 3732127 h 485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220" h="4858712" fill="none" extrusionOk="0">
                <a:moveTo>
                  <a:pt x="364804" y="3732127"/>
                </a:moveTo>
                <a:cubicBezTo>
                  <a:pt x="910610" y="4646909"/>
                  <a:pt x="2039559" y="5128724"/>
                  <a:pt x="3244289" y="4694540"/>
                </a:cubicBezTo>
                <a:cubicBezTo>
                  <a:pt x="4107424" y="4287158"/>
                  <a:pt x="4847233" y="3145554"/>
                  <a:pt x="4452854" y="1951442"/>
                </a:cubicBezTo>
                <a:cubicBezTo>
                  <a:pt x="4248134" y="1234065"/>
                  <a:pt x="3636449" y="632410"/>
                  <a:pt x="2991490" y="413577"/>
                </a:cubicBezTo>
                <a:cubicBezTo>
                  <a:pt x="2527479" y="192390"/>
                  <a:pt x="2093453" y="-17143"/>
                  <a:pt x="1629916" y="2223"/>
                </a:cubicBezTo>
                <a:cubicBezTo>
                  <a:pt x="1308200" y="30137"/>
                  <a:pt x="980166" y="130130"/>
                  <a:pt x="787248" y="372553"/>
                </a:cubicBezTo>
                <a:cubicBezTo>
                  <a:pt x="615121" y="501882"/>
                  <a:pt x="475826" y="655351"/>
                  <a:pt x="348173" y="850433"/>
                </a:cubicBezTo>
                <a:cubicBezTo>
                  <a:pt x="105621" y="1421285"/>
                  <a:pt x="-55267" y="2120012"/>
                  <a:pt x="18867" y="2674359"/>
                </a:cubicBezTo>
                <a:cubicBezTo>
                  <a:pt x="33285" y="3033086"/>
                  <a:pt x="125098" y="3410856"/>
                  <a:pt x="364804" y="3733234"/>
                </a:cubicBezTo>
                <a:cubicBezTo>
                  <a:pt x="364888" y="3732951"/>
                  <a:pt x="364861" y="3732457"/>
                  <a:pt x="364804" y="3732127"/>
                </a:cubicBezTo>
                <a:close/>
              </a:path>
              <a:path w="4573220" h="4858712" stroke="0" extrusionOk="0">
                <a:moveTo>
                  <a:pt x="364804" y="3732127"/>
                </a:moveTo>
                <a:cubicBezTo>
                  <a:pt x="916315" y="4805469"/>
                  <a:pt x="2200365" y="5218447"/>
                  <a:pt x="3244289" y="4694540"/>
                </a:cubicBezTo>
                <a:cubicBezTo>
                  <a:pt x="4325808" y="4358339"/>
                  <a:pt x="4922358" y="2860370"/>
                  <a:pt x="4452854" y="1951442"/>
                </a:cubicBezTo>
                <a:cubicBezTo>
                  <a:pt x="4213352" y="1288399"/>
                  <a:pt x="3614539" y="820180"/>
                  <a:pt x="2991490" y="413577"/>
                </a:cubicBezTo>
                <a:cubicBezTo>
                  <a:pt x="2598272" y="171186"/>
                  <a:pt x="2054262" y="-5790"/>
                  <a:pt x="1629916" y="2223"/>
                </a:cubicBezTo>
                <a:cubicBezTo>
                  <a:pt x="1307265" y="-11219"/>
                  <a:pt x="1045305" y="117471"/>
                  <a:pt x="787248" y="372553"/>
                </a:cubicBezTo>
                <a:cubicBezTo>
                  <a:pt x="640842" y="490494"/>
                  <a:pt x="445900" y="656950"/>
                  <a:pt x="348173" y="850433"/>
                </a:cubicBezTo>
                <a:cubicBezTo>
                  <a:pt x="51001" y="1321954"/>
                  <a:pt x="-117624" y="2133564"/>
                  <a:pt x="18867" y="2674359"/>
                </a:cubicBezTo>
                <a:cubicBezTo>
                  <a:pt x="22690" y="3047254"/>
                  <a:pt x="174962" y="3445525"/>
                  <a:pt x="364804" y="3733234"/>
                </a:cubicBezTo>
                <a:cubicBezTo>
                  <a:pt x="364728" y="3732938"/>
                  <a:pt x="364711" y="3732612"/>
                  <a:pt x="364804" y="373212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3" name="!!fotoobstakelruns">
            <a:extLst>
              <a:ext uri="{FF2B5EF4-FFF2-40B4-BE49-F238E27FC236}">
                <a16:creationId xmlns:a16="http://schemas.microsoft.com/office/drawing/2014/main" id="{2C879DFC-68B0-9D8D-F370-290A48C20CDF}"/>
              </a:ext>
            </a:extLst>
          </p:cNvPr>
          <p:cNvSpPr/>
          <p:nvPr/>
        </p:nvSpPr>
        <p:spPr>
          <a:xfrm>
            <a:off x="-127938" y="-97927"/>
            <a:ext cx="4364032" cy="4636468"/>
          </a:xfrm>
          <a:custGeom>
            <a:avLst/>
            <a:gdLst>
              <a:gd name="connsiteX0" fmla="*/ 348117 w 4364032"/>
              <a:gd name="connsiteY0" fmla="*/ 3561414 h 4636468"/>
              <a:gd name="connsiteX1" fmla="*/ 3095889 w 4364032"/>
              <a:gd name="connsiteY1" fmla="*/ 4479805 h 4636468"/>
              <a:gd name="connsiteX2" fmla="*/ 4249172 w 4364032"/>
              <a:gd name="connsiteY2" fmla="*/ 1862181 h 4636468"/>
              <a:gd name="connsiteX3" fmla="*/ 2854653 w 4364032"/>
              <a:gd name="connsiteY3" fmla="*/ 394659 h 4636468"/>
              <a:gd name="connsiteX4" fmla="*/ 1555360 w 4364032"/>
              <a:gd name="connsiteY4" fmla="*/ 2122 h 4636468"/>
              <a:gd name="connsiteX5" fmla="*/ 751237 w 4364032"/>
              <a:gd name="connsiteY5" fmla="*/ 355512 h 4636468"/>
              <a:gd name="connsiteX6" fmla="*/ 332247 w 4364032"/>
              <a:gd name="connsiteY6" fmla="*/ 811533 h 4636468"/>
              <a:gd name="connsiteX7" fmla="*/ 18004 w 4364032"/>
              <a:gd name="connsiteY7" fmla="*/ 2552030 h 4636468"/>
              <a:gd name="connsiteX8" fmla="*/ 348117 w 4364032"/>
              <a:gd name="connsiteY8" fmla="*/ 3562471 h 4636468"/>
              <a:gd name="connsiteX9" fmla="*/ 348117 w 4364032"/>
              <a:gd name="connsiteY9" fmla="*/ 3561414 h 463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64032" h="4636468" fill="none" extrusionOk="0">
                <a:moveTo>
                  <a:pt x="348117" y="3561414"/>
                </a:moveTo>
                <a:cubicBezTo>
                  <a:pt x="829458" y="4385372"/>
                  <a:pt x="2022661" y="4892511"/>
                  <a:pt x="3095889" y="4479805"/>
                </a:cubicBezTo>
                <a:cubicBezTo>
                  <a:pt x="3904773" y="4093268"/>
                  <a:pt x="4624906" y="2990254"/>
                  <a:pt x="4249172" y="1862181"/>
                </a:cubicBezTo>
                <a:cubicBezTo>
                  <a:pt x="4030245" y="1198273"/>
                  <a:pt x="3462398" y="656577"/>
                  <a:pt x="2854653" y="394659"/>
                </a:cubicBezTo>
                <a:cubicBezTo>
                  <a:pt x="2371625" y="199228"/>
                  <a:pt x="1997178" y="-16168"/>
                  <a:pt x="1555360" y="2122"/>
                </a:cubicBezTo>
                <a:cubicBezTo>
                  <a:pt x="1233705" y="64672"/>
                  <a:pt x="957399" y="138156"/>
                  <a:pt x="751237" y="355512"/>
                </a:cubicBezTo>
                <a:cubicBezTo>
                  <a:pt x="583389" y="475701"/>
                  <a:pt x="466288" y="618277"/>
                  <a:pt x="332247" y="811533"/>
                </a:cubicBezTo>
                <a:cubicBezTo>
                  <a:pt x="77567" y="1336103"/>
                  <a:pt x="-46666" y="2007362"/>
                  <a:pt x="18004" y="2552030"/>
                </a:cubicBezTo>
                <a:cubicBezTo>
                  <a:pt x="15267" y="2885409"/>
                  <a:pt x="116590" y="3254788"/>
                  <a:pt x="348117" y="3562471"/>
                </a:cubicBezTo>
                <a:cubicBezTo>
                  <a:pt x="348201" y="3562182"/>
                  <a:pt x="348183" y="3561929"/>
                  <a:pt x="348117" y="3561414"/>
                </a:cubicBezTo>
                <a:close/>
              </a:path>
              <a:path w="4364032" h="4636468" stroke="0" extrusionOk="0">
                <a:moveTo>
                  <a:pt x="348117" y="3561414"/>
                </a:moveTo>
                <a:cubicBezTo>
                  <a:pt x="885646" y="4507023"/>
                  <a:pt x="2121006" y="4906347"/>
                  <a:pt x="3095889" y="4479805"/>
                </a:cubicBezTo>
                <a:cubicBezTo>
                  <a:pt x="4117454" y="4144025"/>
                  <a:pt x="4671692" y="2767479"/>
                  <a:pt x="4249172" y="1862181"/>
                </a:cubicBezTo>
                <a:cubicBezTo>
                  <a:pt x="4042753" y="1249764"/>
                  <a:pt x="3448836" y="796640"/>
                  <a:pt x="2854653" y="394659"/>
                </a:cubicBezTo>
                <a:cubicBezTo>
                  <a:pt x="2490651" y="161982"/>
                  <a:pt x="2005727" y="-19778"/>
                  <a:pt x="1555360" y="2122"/>
                </a:cubicBezTo>
                <a:cubicBezTo>
                  <a:pt x="1244820" y="-25076"/>
                  <a:pt x="992383" y="117816"/>
                  <a:pt x="751237" y="355512"/>
                </a:cubicBezTo>
                <a:cubicBezTo>
                  <a:pt x="607086" y="491918"/>
                  <a:pt x="431619" y="632173"/>
                  <a:pt x="332247" y="811533"/>
                </a:cubicBezTo>
                <a:cubicBezTo>
                  <a:pt x="60103" y="1194764"/>
                  <a:pt x="-67744" y="2009274"/>
                  <a:pt x="18004" y="2552030"/>
                </a:cubicBezTo>
                <a:cubicBezTo>
                  <a:pt x="6444" y="2908015"/>
                  <a:pt x="169786" y="3310750"/>
                  <a:pt x="348117" y="3562471"/>
                </a:cubicBezTo>
                <a:cubicBezTo>
                  <a:pt x="348105" y="3562073"/>
                  <a:pt x="348142" y="3561657"/>
                  <a:pt x="348117" y="3561414"/>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5" name="!!foto1_element">
            <a:extLst>
              <a:ext uri="{FF2B5EF4-FFF2-40B4-BE49-F238E27FC236}">
                <a16:creationId xmlns:a16="http://schemas.microsoft.com/office/drawing/2014/main" id="{B9491AB9-2B0C-51B2-1EFD-011E4E342A1F}"/>
              </a:ext>
            </a:extLst>
          </p:cNvPr>
          <p:cNvSpPr/>
          <p:nvPr/>
        </p:nvSpPr>
        <p:spPr>
          <a:xfrm>
            <a:off x="1607279" y="3941934"/>
            <a:ext cx="2735974" cy="2906774"/>
          </a:xfrm>
          <a:custGeom>
            <a:avLst/>
            <a:gdLst>
              <a:gd name="connsiteX0" fmla="*/ 218247 w 2735974"/>
              <a:gd name="connsiteY0" fmla="*/ 2232783 h 2906774"/>
              <a:gd name="connsiteX1" fmla="*/ 1940928 w 2735974"/>
              <a:gd name="connsiteY1" fmla="*/ 2808556 h 2906774"/>
              <a:gd name="connsiteX2" fmla="*/ 2663964 w 2735974"/>
              <a:gd name="connsiteY2" fmla="*/ 1167470 h 2906774"/>
              <a:gd name="connsiteX3" fmla="*/ 1789688 w 2735974"/>
              <a:gd name="connsiteY3" fmla="*/ 247426 h 2906774"/>
              <a:gd name="connsiteX4" fmla="*/ 975113 w 2735974"/>
              <a:gd name="connsiteY4" fmla="*/ 1330 h 2906774"/>
              <a:gd name="connsiteX5" fmla="*/ 470978 w 2735974"/>
              <a:gd name="connsiteY5" fmla="*/ 222884 h 2906774"/>
              <a:gd name="connsiteX6" fmla="*/ 208298 w 2735974"/>
              <a:gd name="connsiteY6" fmla="*/ 508780 h 2906774"/>
              <a:gd name="connsiteX7" fmla="*/ 11287 w 2735974"/>
              <a:gd name="connsiteY7" fmla="*/ 1599962 h 2906774"/>
              <a:gd name="connsiteX8" fmla="*/ 218247 w 2735974"/>
              <a:gd name="connsiteY8" fmla="*/ 2233445 h 2906774"/>
              <a:gd name="connsiteX9" fmla="*/ 218247 w 2735974"/>
              <a:gd name="connsiteY9" fmla="*/ 2232783 h 290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5974" h="2906774" fill="none" extrusionOk="0">
                <a:moveTo>
                  <a:pt x="218247" y="2232783"/>
                </a:moveTo>
                <a:cubicBezTo>
                  <a:pt x="531774" y="2763931"/>
                  <a:pt x="1314481" y="3066313"/>
                  <a:pt x="1940928" y="2808556"/>
                </a:cubicBezTo>
                <a:cubicBezTo>
                  <a:pt x="2499614" y="2558504"/>
                  <a:pt x="2900603" y="1895027"/>
                  <a:pt x="2663964" y="1167470"/>
                </a:cubicBezTo>
                <a:cubicBezTo>
                  <a:pt x="2525648" y="752173"/>
                  <a:pt x="2169957" y="416788"/>
                  <a:pt x="1789688" y="247426"/>
                </a:cubicBezTo>
                <a:cubicBezTo>
                  <a:pt x="1492556" y="122690"/>
                  <a:pt x="1242635" y="-6627"/>
                  <a:pt x="975113" y="1330"/>
                </a:cubicBezTo>
                <a:cubicBezTo>
                  <a:pt x="773021" y="41608"/>
                  <a:pt x="580382" y="74044"/>
                  <a:pt x="470978" y="222884"/>
                </a:cubicBezTo>
                <a:cubicBezTo>
                  <a:pt x="363663" y="296364"/>
                  <a:pt x="276460" y="396834"/>
                  <a:pt x="208298" y="508780"/>
                </a:cubicBezTo>
                <a:cubicBezTo>
                  <a:pt x="66001" y="852741"/>
                  <a:pt x="-31648" y="1264663"/>
                  <a:pt x="11287" y="1599962"/>
                </a:cubicBezTo>
                <a:cubicBezTo>
                  <a:pt x="7606" y="1807905"/>
                  <a:pt x="83475" y="2040737"/>
                  <a:pt x="218247" y="2233445"/>
                </a:cubicBezTo>
                <a:cubicBezTo>
                  <a:pt x="218273" y="2233253"/>
                  <a:pt x="218204" y="2233001"/>
                  <a:pt x="218247" y="2232783"/>
                </a:cubicBezTo>
                <a:close/>
              </a:path>
              <a:path w="2735974" h="2906774" stroke="0" extrusionOk="0">
                <a:moveTo>
                  <a:pt x="218247" y="2232783"/>
                </a:moveTo>
                <a:cubicBezTo>
                  <a:pt x="552078" y="2847765"/>
                  <a:pt x="1315224" y="3126008"/>
                  <a:pt x="1940928" y="2808556"/>
                </a:cubicBezTo>
                <a:cubicBezTo>
                  <a:pt x="2587633" y="2606957"/>
                  <a:pt x="2932445" y="1729698"/>
                  <a:pt x="2663964" y="1167470"/>
                </a:cubicBezTo>
                <a:cubicBezTo>
                  <a:pt x="2517941" y="768285"/>
                  <a:pt x="2162137" y="501965"/>
                  <a:pt x="1789688" y="247426"/>
                </a:cubicBezTo>
                <a:cubicBezTo>
                  <a:pt x="1546733" y="103357"/>
                  <a:pt x="1225168" y="-2268"/>
                  <a:pt x="975113" y="1330"/>
                </a:cubicBezTo>
                <a:cubicBezTo>
                  <a:pt x="780481" y="-15411"/>
                  <a:pt x="623446" y="72425"/>
                  <a:pt x="470978" y="222884"/>
                </a:cubicBezTo>
                <a:cubicBezTo>
                  <a:pt x="383516" y="292770"/>
                  <a:pt x="258264" y="385698"/>
                  <a:pt x="208298" y="508780"/>
                </a:cubicBezTo>
                <a:cubicBezTo>
                  <a:pt x="37393" y="750724"/>
                  <a:pt x="-85105" y="1285266"/>
                  <a:pt x="11287" y="1599962"/>
                </a:cubicBezTo>
                <a:cubicBezTo>
                  <a:pt x="11941" y="1823067"/>
                  <a:pt x="104820" y="2062513"/>
                  <a:pt x="218247" y="2233445"/>
                </a:cubicBezTo>
                <a:cubicBezTo>
                  <a:pt x="218242" y="2233205"/>
                  <a:pt x="218217" y="2232952"/>
                  <a:pt x="218247" y="223278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6" name="!!foto2_elemnt">
            <a:extLst>
              <a:ext uri="{FF2B5EF4-FFF2-40B4-BE49-F238E27FC236}">
                <a16:creationId xmlns:a16="http://schemas.microsoft.com/office/drawing/2014/main" id="{533679C1-2189-2F50-6028-A4E9BB5D93B3}"/>
              </a:ext>
            </a:extLst>
          </p:cNvPr>
          <p:cNvSpPr/>
          <p:nvPr/>
        </p:nvSpPr>
        <p:spPr>
          <a:xfrm>
            <a:off x="3297673" y="970740"/>
            <a:ext cx="2937396" cy="3055916"/>
          </a:xfrm>
          <a:custGeom>
            <a:avLst/>
            <a:gdLst>
              <a:gd name="connsiteX0" fmla="*/ 1447810 w 2937396"/>
              <a:gd name="connsiteY0" fmla="*/ 5537 h 3055916"/>
              <a:gd name="connsiteX1" fmla="*/ 150998 w 2937396"/>
              <a:gd name="connsiteY1" fmla="*/ 1003002 h 3055916"/>
              <a:gd name="connsiteX2" fmla="*/ 21890 w 2937396"/>
              <a:gd name="connsiteY2" fmla="*/ 1930706 h 3055916"/>
              <a:gd name="connsiteX3" fmla="*/ 1128162 w 2937396"/>
              <a:gd name="connsiteY3" fmla="*/ 3030728 h 3055916"/>
              <a:gd name="connsiteX4" fmla="*/ 2598852 w 2937396"/>
              <a:gd name="connsiteY4" fmla="*/ 2466921 h 3055916"/>
              <a:gd name="connsiteX5" fmla="*/ 2900279 w 2937396"/>
              <a:gd name="connsiteY5" fmla="*/ 1808886 h 3055916"/>
              <a:gd name="connsiteX6" fmla="*/ 2895594 w 2937396"/>
              <a:gd name="connsiteY6" fmla="*/ 1077448 h 3055916"/>
              <a:gd name="connsiteX7" fmla="*/ 2646227 w 2937396"/>
              <a:gd name="connsiteY7" fmla="*/ 599019 h 3055916"/>
              <a:gd name="connsiteX8" fmla="*/ 2169879 w 2937396"/>
              <a:gd name="connsiteY8" fmla="*/ 154949 h 3055916"/>
              <a:gd name="connsiteX9" fmla="*/ 1531106 w 2937396"/>
              <a:gd name="connsiteY9" fmla="*/ 331 h 3055916"/>
              <a:gd name="connsiteX10" fmla="*/ 1447810 w 2937396"/>
              <a:gd name="connsiteY10" fmla="*/ 5537 h 305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37396" h="3055916" fill="none" extrusionOk="0">
                <a:moveTo>
                  <a:pt x="1447810" y="5537"/>
                </a:moveTo>
                <a:cubicBezTo>
                  <a:pt x="831803" y="3878"/>
                  <a:pt x="426407" y="393857"/>
                  <a:pt x="150998" y="1003002"/>
                </a:cubicBezTo>
                <a:cubicBezTo>
                  <a:pt x="47408" y="1247855"/>
                  <a:pt x="-32275" y="1609855"/>
                  <a:pt x="21890" y="1930706"/>
                </a:cubicBezTo>
                <a:cubicBezTo>
                  <a:pt x="106078" y="2420984"/>
                  <a:pt x="662324" y="2995452"/>
                  <a:pt x="1128162" y="3030728"/>
                </a:cubicBezTo>
                <a:cubicBezTo>
                  <a:pt x="1641251" y="3124183"/>
                  <a:pt x="2193577" y="2962229"/>
                  <a:pt x="2598852" y="2466921"/>
                </a:cubicBezTo>
                <a:cubicBezTo>
                  <a:pt x="2749889" y="2319247"/>
                  <a:pt x="2805917" y="2051322"/>
                  <a:pt x="2900279" y="1808886"/>
                </a:cubicBezTo>
                <a:cubicBezTo>
                  <a:pt x="2923503" y="1529831"/>
                  <a:pt x="2954164" y="1329461"/>
                  <a:pt x="2895594" y="1077448"/>
                </a:cubicBezTo>
                <a:cubicBezTo>
                  <a:pt x="2843478" y="899855"/>
                  <a:pt x="2712816" y="761962"/>
                  <a:pt x="2646227" y="599019"/>
                </a:cubicBezTo>
                <a:cubicBezTo>
                  <a:pt x="2554222" y="396811"/>
                  <a:pt x="2358231" y="221691"/>
                  <a:pt x="2169879" y="154949"/>
                </a:cubicBezTo>
                <a:cubicBezTo>
                  <a:pt x="1960665" y="47583"/>
                  <a:pt x="1751748" y="1615"/>
                  <a:pt x="1531106" y="331"/>
                </a:cubicBezTo>
                <a:cubicBezTo>
                  <a:pt x="1501841" y="2292"/>
                  <a:pt x="1476239" y="3131"/>
                  <a:pt x="1447810" y="5537"/>
                </a:cubicBezTo>
                <a:close/>
              </a:path>
              <a:path w="2937396" h="3055916" stroke="0" extrusionOk="0">
                <a:moveTo>
                  <a:pt x="1447810" y="5537"/>
                </a:moveTo>
                <a:cubicBezTo>
                  <a:pt x="773636" y="42994"/>
                  <a:pt x="376850" y="476247"/>
                  <a:pt x="150998" y="1003002"/>
                </a:cubicBezTo>
                <a:cubicBezTo>
                  <a:pt x="-8491" y="1314808"/>
                  <a:pt x="201" y="1647445"/>
                  <a:pt x="21890" y="1930706"/>
                </a:cubicBezTo>
                <a:cubicBezTo>
                  <a:pt x="188487" y="2425199"/>
                  <a:pt x="689246" y="2896403"/>
                  <a:pt x="1128162" y="3030728"/>
                </a:cubicBezTo>
                <a:cubicBezTo>
                  <a:pt x="1725190" y="3086693"/>
                  <a:pt x="2193600" y="2814171"/>
                  <a:pt x="2598852" y="2466921"/>
                </a:cubicBezTo>
                <a:cubicBezTo>
                  <a:pt x="2777494" y="2268684"/>
                  <a:pt x="2880280" y="2069839"/>
                  <a:pt x="2900279" y="1808886"/>
                </a:cubicBezTo>
                <a:cubicBezTo>
                  <a:pt x="2928475" y="1565762"/>
                  <a:pt x="2965090" y="1299573"/>
                  <a:pt x="2895594" y="1077448"/>
                </a:cubicBezTo>
                <a:cubicBezTo>
                  <a:pt x="2843777" y="889930"/>
                  <a:pt x="2729266" y="766258"/>
                  <a:pt x="2646227" y="599019"/>
                </a:cubicBezTo>
                <a:cubicBezTo>
                  <a:pt x="2555295" y="373636"/>
                  <a:pt x="2397289" y="277330"/>
                  <a:pt x="2169879" y="154949"/>
                </a:cubicBezTo>
                <a:cubicBezTo>
                  <a:pt x="1985615" y="42985"/>
                  <a:pt x="1747977" y="2359"/>
                  <a:pt x="1531106" y="331"/>
                </a:cubicBezTo>
                <a:cubicBezTo>
                  <a:pt x="1498563" y="1034"/>
                  <a:pt x="1473623" y="-1611"/>
                  <a:pt x="1447810" y="553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7" name="!!foto1">
            <a:extLst>
              <a:ext uri="{FF2B5EF4-FFF2-40B4-BE49-F238E27FC236}">
                <a16:creationId xmlns:a16="http://schemas.microsoft.com/office/drawing/2014/main" id="{F8BE702C-43C2-CC28-26C5-D8FAFDB0DA52}"/>
              </a:ext>
            </a:extLst>
          </p:cNvPr>
          <p:cNvSpPr/>
          <p:nvPr/>
        </p:nvSpPr>
        <p:spPr>
          <a:xfrm>
            <a:off x="1686245" y="4025828"/>
            <a:ext cx="2578042" cy="2738986"/>
          </a:xfrm>
          <a:custGeom>
            <a:avLst/>
            <a:gdLst>
              <a:gd name="connsiteX0" fmla="*/ 205649 w 2578042"/>
              <a:gd name="connsiteY0" fmla="*/ 2103900 h 2738986"/>
              <a:gd name="connsiteX1" fmla="*/ 1828889 w 2578042"/>
              <a:gd name="connsiteY1" fmla="*/ 2646437 h 2738986"/>
              <a:gd name="connsiteX2" fmla="*/ 2510189 w 2578042"/>
              <a:gd name="connsiteY2" fmla="*/ 1100080 h 2738986"/>
              <a:gd name="connsiteX3" fmla="*/ 1686380 w 2578042"/>
              <a:gd name="connsiteY3" fmla="*/ 233144 h 2738986"/>
              <a:gd name="connsiteX4" fmla="*/ 918825 w 2578042"/>
              <a:gd name="connsiteY4" fmla="*/ 1253 h 2738986"/>
              <a:gd name="connsiteX5" fmla="*/ 443792 w 2578042"/>
              <a:gd name="connsiteY5" fmla="*/ 210018 h 2738986"/>
              <a:gd name="connsiteX6" fmla="*/ 196274 w 2578042"/>
              <a:gd name="connsiteY6" fmla="*/ 479412 h 2738986"/>
              <a:gd name="connsiteX7" fmla="*/ 10636 w 2578042"/>
              <a:gd name="connsiteY7" fmla="*/ 1507608 h 2738986"/>
              <a:gd name="connsiteX8" fmla="*/ 205649 w 2578042"/>
              <a:gd name="connsiteY8" fmla="*/ 2104524 h 2738986"/>
              <a:gd name="connsiteX9" fmla="*/ 205649 w 2578042"/>
              <a:gd name="connsiteY9" fmla="*/ 2103900 h 2738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8042" h="2738986" fill="none" extrusionOk="0">
                <a:moveTo>
                  <a:pt x="205649" y="2103900"/>
                </a:moveTo>
                <a:cubicBezTo>
                  <a:pt x="509122" y="2614364"/>
                  <a:pt x="1242351" y="2889236"/>
                  <a:pt x="1828889" y="2646437"/>
                </a:cubicBezTo>
                <a:cubicBezTo>
                  <a:pt x="2374716" y="2407918"/>
                  <a:pt x="2728246" y="1692829"/>
                  <a:pt x="2510189" y="1100080"/>
                </a:cubicBezTo>
                <a:cubicBezTo>
                  <a:pt x="2412705" y="679970"/>
                  <a:pt x="2041029" y="417987"/>
                  <a:pt x="1686380" y="233144"/>
                </a:cubicBezTo>
                <a:cubicBezTo>
                  <a:pt x="1410247" y="114112"/>
                  <a:pt x="1173140" y="-7073"/>
                  <a:pt x="918825" y="1253"/>
                </a:cubicBezTo>
                <a:cubicBezTo>
                  <a:pt x="731279" y="32152"/>
                  <a:pt x="556603" y="75928"/>
                  <a:pt x="443792" y="210018"/>
                </a:cubicBezTo>
                <a:cubicBezTo>
                  <a:pt x="348225" y="284239"/>
                  <a:pt x="276709" y="364520"/>
                  <a:pt x="196274" y="479412"/>
                </a:cubicBezTo>
                <a:cubicBezTo>
                  <a:pt x="41164" y="785254"/>
                  <a:pt x="-40911" y="1220287"/>
                  <a:pt x="10636" y="1507608"/>
                </a:cubicBezTo>
                <a:cubicBezTo>
                  <a:pt x="14063" y="1707284"/>
                  <a:pt x="68225" y="1922748"/>
                  <a:pt x="205649" y="2104524"/>
                </a:cubicBezTo>
                <a:cubicBezTo>
                  <a:pt x="205698" y="2104306"/>
                  <a:pt x="205599" y="2103995"/>
                  <a:pt x="205649" y="2103900"/>
                </a:cubicBezTo>
                <a:close/>
              </a:path>
              <a:path w="2578042" h="2738986" stroke="0" extrusionOk="0">
                <a:moveTo>
                  <a:pt x="205649" y="2103900"/>
                </a:moveTo>
                <a:cubicBezTo>
                  <a:pt x="517941" y="2699242"/>
                  <a:pt x="1230011" y="2977606"/>
                  <a:pt x="1828889" y="2646437"/>
                </a:cubicBezTo>
                <a:cubicBezTo>
                  <a:pt x="2439611" y="2458399"/>
                  <a:pt x="2795451" y="1581834"/>
                  <a:pt x="2510189" y="1100080"/>
                </a:cubicBezTo>
                <a:cubicBezTo>
                  <a:pt x="2378201" y="729081"/>
                  <a:pt x="2036997" y="485618"/>
                  <a:pt x="1686380" y="233144"/>
                </a:cubicBezTo>
                <a:cubicBezTo>
                  <a:pt x="1455666" y="97609"/>
                  <a:pt x="1161517" y="-4355"/>
                  <a:pt x="918825" y="1253"/>
                </a:cubicBezTo>
                <a:cubicBezTo>
                  <a:pt x="733635" y="-24259"/>
                  <a:pt x="582479" y="73820"/>
                  <a:pt x="443792" y="210018"/>
                </a:cubicBezTo>
                <a:cubicBezTo>
                  <a:pt x="361718" y="274038"/>
                  <a:pt x="246521" y="366164"/>
                  <a:pt x="196274" y="479412"/>
                </a:cubicBezTo>
                <a:cubicBezTo>
                  <a:pt x="30673" y="734003"/>
                  <a:pt x="-46710" y="1190989"/>
                  <a:pt x="10636" y="1507608"/>
                </a:cubicBezTo>
                <a:cubicBezTo>
                  <a:pt x="24132" y="1717709"/>
                  <a:pt x="98061" y="1937745"/>
                  <a:pt x="205649" y="2104524"/>
                </a:cubicBezTo>
                <a:cubicBezTo>
                  <a:pt x="205601" y="2104249"/>
                  <a:pt x="205647" y="2104098"/>
                  <a:pt x="205649" y="2103900"/>
                </a:cubicBezTo>
                <a:close/>
              </a:path>
            </a:pathLst>
          </a:custGeom>
          <a:blipFill>
            <a:blip r:embed="rId3" cstate="print">
              <a:extLst>
                <a:ext uri="{28A0092B-C50C-407E-A947-70E740481C1C}">
                  <a14:useLocalDpi xmlns:a14="http://schemas.microsoft.com/office/drawing/2010/main"/>
                </a:ext>
              </a:extLst>
            </a:blip>
            <a:srcRect/>
            <a:stretch>
              <a:fillRect t="166"/>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8" name="!!foto2">
            <a:extLst>
              <a:ext uri="{FF2B5EF4-FFF2-40B4-BE49-F238E27FC236}">
                <a16:creationId xmlns:a16="http://schemas.microsoft.com/office/drawing/2014/main" id="{A06F3250-47BE-572E-9FE7-3A3F9CB350F6}"/>
              </a:ext>
            </a:extLst>
          </p:cNvPr>
          <p:cNvSpPr/>
          <p:nvPr/>
        </p:nvSpPr>
        <p:spPr>
          <a:xfrm>
            <a:off x="3382452" y="1058941"/>
            <a:ext cx="2767838" cy="2879514"/>
          </a:xfrm>
          <a:custGeom>
            <a:avLst/>
            <a:gdLst>
              <a:gd name="connsiteX0" fmla="*/ 1364237 w 2767838"/>
              <a:gd name="connsiteY0" fmla="*/ 5217 h 2879514"/>
              <a:gd name="connsiteX1" fmla="*/ 142282 w 2767838"/>
              <a:gd name="connsiteY1" fmla="*/ 945104 h 2879514"/>
              <a:gd name="connsiteX2" fmla="*/ 20626 w 2767838"/>
              <a:gd name="connsiteY2" fmla="*/ 1819256 h 2879514"/>
              <a:gd name="connsiteX3" fmla="*/ 1063040 w 2767838"/>
              <a:gd name="connsiteY3" fmla="*/ 2855780 h 2879514"/>
              <a:gd name="connsiteX4" fmla="*/ 2448836 w 2767838"/>
              <a:gd name="connsiteY4" fmla="*/ 2324519 h 2879514"/>
              <a:gd name="connsiteX5" fmla="*/ 2732864 w 2767838"/>
              <a:gd name="connsiteY5" fmla="*/ 1704468 h 2879514"/>
              <a:gd name="connsiteX6" fmla="*/ 2728449 w 2767838"/>
              <a:gd name="connsiteY6" fmla="*/ 1015252 h 2879514"/>
              <a:gd name="connsiteX7" fmla="*/ 2493477 w 2767838"/>
              <a:gd name="connsiteY7" fmla="*/ 564440 h 2879514"/>
              <a:gd name="connsiteX8" fmla="*/ 2044625 w 2767838"/>
              <a:gd name="connsiteY8" fmla="*/ 146005 h 2879514"/>
              <a:gd name="connsiteX9" fmla="*/ 1442724 w 2767838"/>
              <a:gd name="connsiteY9" fmla="*/ 312 h 2879514"/>
              <a:gd name="connsiteX10" fmla="*/ 1364237 w 2767838"/>
              <a:gd name="connsiteY10" fmla="*/ 5217 h 287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7838" h="2879514" fill="none" extrusionOk="0">
                <a:moveTo>
                  <a:pt x="1364237" y="5217"/>
                </a:moveTo>
                <a:cubicBezTo>
                  <a:pt x="763077" y="-21399"/>
                  <a:pt x="381550" y="411862"/>
                  <a:pt x="142282" y="945104"/>
                </a:cubicBezTo>
                <a:cubicBezTo>
                  <a:pt x="43923" y="1177158"/>
                  <a:pt x="-17071" y="1470315"/>
                  <a:pt x="20626" y="1819256"/>
                </a:cubicBezTo>
                <a:cubicBezTo>
                  <a:pt x="110376" y="2317613"/>
                  <a:pt x="612996" y="2812344"/>
                  <a:pt x="1063040" y="2855780"/>
                </a:cubicBezTo>
                <a:cubicBezTo>
                  <a:pt x="1504622" y="2926404"/>
                  <a:pt x="2067481" y="2790752"/>
                  <a:pt x="2448836" y="2324519"/>
                </a:cubicBezTo>
                <a:cubicBezTo>
                  <a:pt x="2590767" y="2169798"/>
                  <a:pt x="2675856" y="1929659"/>
                  <a:pt x="2732864" y="1704468"/>
                </a:cubicBezTo>
                <a:cubicBezTo>
                  <a:pt x="2758285" y="1446589"/>
                  <a:pt x="2783854" y="1253413"/>
                  <a:pt x="2728449" y="1015252"/>
                </a:cubicBezTo>
                <a:cubicBezTo>
                  <a:pt x="2659893" y="849555"/>
                  <a:pt x="2556275" y="717960"/>
                  <a:pt x="2493477" y="564440"/>
                </a:cubicBezTo>
                <a:cubicBezTo>
                  <a:pt x="2419372" y="366078"/>
                  <a:pt x="2224370" y="224390"/>
                  <a:pt x="2044625" y="146005"/>
                </a:cubicBezTo>
                <a:cubicBezTo>
                  <a:pt x="1839415" y="42662"/>
                  <a:pt x="1647793" y="31579"/>
                  <a:pt x="1442724" y="312"/>
                </a:cubicBezTo>
                <a:cubicBezTo>
                  <a:pt x="1415480" y="1746"/>
                  <a:pt x="1390681" y="2870"/>
                  <a:pt x="1364237" y="5217"/>
                </a:cubicBezTo>
                <a:close/>
              </a:path>
              <a:path w="2767838" h="2879514" stroke="0" extrusionOk="0">
                <a:moveTo>
                  <a:pt x="1364237" y="5217"/>
                </a:moveTo>
                <a:cubicBezTo>
                  <a:pt x="742175" y="42736"/>
                  <a:pt x="283874" y="397105"/>
                  <a:pt x="142282" y="945104"/>
                </a:cubicBezTo>
                <a:cubicBezTo>
                  <a:pt x="-3824" y="1235890"/>
                  <a:pt x="-15975" y="1539170"/>
                  <a:pt x="20626" y="1819256"/>
                </a:cubicBezTo>
                <a:cubicBezTo>
                  <a:pt x="185816" y="2279215"/>
                  <a:pt x="631281" y="2734238"/>
                  <a:pt x="1063040" y="2855780"/>
                </a:cubicBezTo>
                <a:cubicBezTo>
                  <a:pt x="1596984" y="2934593"/>
                  <a:pt x="2080599" y="2670074"/>
                  <a:pt x="2448836" y="2324519"/>
                </a:cubicBezTo>
                <a:cubicBezTo>
                  <a:pt x="2604341" y="2140466"/>
                  <a:pt x="2703383" y="1942184"/>
                  <a:pt x="2732864" y="1704468"/>
                </a:cubicBezTo>
                <a:cubicBezTo>
                  <a:pt x="2761454" y="1475663"/>
                  <a:pt x="2793742" y="1224779"/>
                  <a:pt x="2728449" y="1015252"/>
                </a:cubicBezTo>
                <a:cubicBezTo>
                  <a:pt x="2686411" y="843980"/>
                  <a:pt x="2569822" y="724659"/>
                  <a:pt x="2493477" y="564440"/>
                </a:cubicBezTo>
                <a:cubicBezTo>
                  <a:pt x="2391408" y="379396"/>
                  <a:pt x="2257198" y="260343"/>
                  <a:pt x="2044625" y="146005"/>
                </a:cubicBezTo>
                <a:cubicBezTo>
                  <a:pt x="1892585" y="24029"/>
                  <a:pt x="1649706" y="-2116"/>
                  <a:pt x="1442724" y="312"/>
                </a:cubicBezTo>
                <a:cubicBezTo>
                  <a:pt x="1415495" y="833"/>
                  <a:pt x="1389140" y="-35"/>
                  <a:pt x="1364237" y="521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4" name="!!obstakelruns">
            <a:extLst>
              <a:ext uri="{FF2B5EF4-FFF2-40B4-BE49-F238E27FC236}">
                <a16:creationId xmlns:a16="http://schemas.microsoft.com/office/drawing/2014/main" id="{0692356B-7BE2-11E5-93C9-8E8FB1520377}"/>
              </a:ext>
            </a:extLst>
          </p:cNvPr>
          <p:cNvSpPr/>
          <p:nvPr/>
        </p:nvSpPr>
        <p:spPr>
          <a:xfrm>
            <a:off x="5597974" y="1145190"/>
            <a:ext cx="4454087" cy="699530"/>
          </a:xfrm>
          <a:prstGeom prst="roundRect">
            <a:avLst/>
          </a:prstGeom>
          <a:solidFill>
            <a:srgbClr val="B78859"/>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err="1">
                <a:ln>
                  <a:noFill/>
                </a:ln>
                <a:solidFill>
                  <a:prstClr val="white"/>
                </a:solidFill>
                <a:effectLst/>
                <a:uLnTx/>
                <a:uFillTx/>
                <a:latin typeface="Montserrat SemiBold"/>
                <a:ea typeface="+mn-ea"/>
                <a:cs typeface="+mn-cs"/>
              </a:rPr>
              <a:t>Obstacle</a:t>
            </a: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 Runs</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8" name="!!fotoaanbevolen_elemnt">
            <a:extLst>
              <a:ext uri="{FF2B5EF4-FFF2-40B4-BE49-F238E27FC236}">
                <a16:creationId xmlns:a16="http://schemas.microsoft.com/office/drawing/2014/main" id="{10333A0F-10F0-64F3-608C-3E991C1BA487}"/>
              </a:ext>
            </a:extLst>
          </p:cNvPr>
          <p:cNvSpPr/>
          <p:nvPr/>
        </p:nvSpPr>
        <p:spPr>
          <a:xfrm>
            <a:off x="8244849" y="210384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fotoaanbevolen">
            <a:extLst>
              <a:ext uri="{FF2B5EF4-FFF2-40B4-BE49-F238E27FC236}">
                <a16:creationId xmlns:a16="http://schemas.microsoft.com/office/drawing/2014/main" id="{1B37D01C-1633-2550-A275-9BC08152DE89}"/>
              </a:ext>
            </a:extLst>
          </p:cNvPr>
          <p:cNvSpPr/>
          <p:nvPr/>
        </p:nvSpPr>
        <p:spPr>
          <a:xfrm>
            <a:off x="8303756" y="216513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t="214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aanbevolendoorjasper">
            <a:extLst>
              <a:ext uri="{FF2B5EF4-FFF2-40B4-BE49-F238E27FC236}">
                <a16:creationId xmlns:a16="http://schemas.microsoft.com/office/drawing/2014/main" id="{445A788A-F5DF-D13F-513B-07E6CB20C2D4}"/>
              </a:ext>
            </a:extLst>
          </p:cNvPr>
          <p:cNvGrpSpPr/>
          <p:nvPr/>
        </p:nvGrpSpPr>
        <p:grpSpPr>
          <a:xfrm>
            <a:off x="6644906" y="2087585"/>
            <a:ext cx="1807233" cy="610148"/>
            <a:chOff x="7209535" y="3249080"/>
            <a:chExt cx="2463810" cy="831818"/>
          </a:xfrm>
          <a:effectLst>
            <a:outerShdw blurRad="50800" dist="38100" dir="2700000" algn="tl" rotWithShape="0">
              <a:prstClr val="black">
                <a:alpha val="40000"/>
              </a:prstClr>
            </a:outerShdw>
          </a:effectLst>
        </p:grpSpPr>
        <p:sp>
          <p:nvSpPr>
            <p:cNvPr id="35" name="Vrije vorm: vorm 34">
              <a:extLst>
                <a:ext uri="{FF2B5EF4-FFF2-40B4-BE49-F238E27FC236}">
                  <a16:creationId xmlns:a16="http://schemas.microsoft.com/office/drawing/2014/main" id="{889C6881-14C4-018F-83A2-6A661572F1D2}"/>
                </a:ext>
              </a:extLst>
            </p:cNvPr>
            <p:cNvSpPr/>
            <p:nvPr/>
          </p:nvSpPr>
          <p:spPr>
            <a:xfrm>
              <a:off x="7209535" y="3249080"/>
              <a:ext cx="2463810" cy="831818"/>
            </a:xfrm>
            <a:custGeom>
              <a:avLst/>
              <a:gdLst>
                <a:gd name="connsiteX0" fmla="*/ 2447523 w 2463810"/>
                <a:gd name="connsiteY0" fmla="*/ 122587 h 831818"/>
                <a:gd name="connsiteX1" fmla="*/ 2385801 w 2463810"/>
                <a:gd name="connsiteY1" fmla="*/ 45148 h 831818"/>
                <a:gd name="connsiteX2" fmla="*/ 2285979 w 2463810"/>
                <a:gd name="connsiteY2" fmla="*/ 16288 h 831818"/>
                <a:gd name="connsiteX3" fmla="*/ 2233591 w 2463810"/>
                <a:gd name="connsiteY3" fmla="*/ 23813 h 831818"/>
                <a:gd name="connsiteX4" fmla="*/ 2172536 w 2463810"/>
                <a:gd name="connsiteY4" fmla="*/ 9525 h 831818"/>
                <a:gd name="connsiteX5" fmla="*/ 2109385 w 2463810"/>
                <a:gd name="connsiteY5" fmla="*/ 22289 h 831818"/>
                <a:gd name="connsiteX6" fmla="*/ 2080238 w 2463810"/>
                <a:gd name="connsiteY6" fmla="*/ 12097 h 831818"/>
                <a:gd name="connsiteX7" fmla="*/ 2028613 w 2463810"/>
                <a:gd name="connsiteY7" fmla="*/ 5525 h 831818"/>
                <a:gd name="connsiteX8" fmla="*/ 1951460 w 2463810"/>
                <a:gd name="connsiteY8" fmla="*/ 21527 h 831818"/>
                <a:gd name="connsiteX9" fmla="*/ 1889738 w 2463810"/>
                <a:gd name="connsiteY9" fmla="*/ 62484 h 831818"/>
                <a:gd name="connsiteX10" fmla="*/ 1879928 w 2463810"/>
                <a:gd name="connsiteY10" fmla="*/ 72866 h 831818"/>
                <a:gd name="connsiteX11" fmla="*/ 1859830 w 2463810"/>
                <a:gd name="connsiteY11" fmla="*/ 47435 h 831818"/>
                <a:gd name="connsiteX12" fmla="*/ 1755055 w 2463810"/>
                <a:gd name="connsiteY12" fmla="*/ 5048 h 831818"/>
                <a:gd name="connsiteX13" fmla="*/ 1724575 w 2463810"/>
                <a:gd name="connsiteY13" fmla="*/ 8096 h 831818"/>
                <a:gd name="connsiteX14" fmla="*/ 1721527 w 2463810"/>
                <a:gd name="connsiteY14" fmla="*/ 8763 h 831818"/>
                <a:gd name="connsiteX15" fmla="*/ 1684475 w 2463810"/>
                <a:gd name="connsiteY15" fmla="*/ 23717 h 831818"/>
                <a:gd name="connsiteX16" fmla="*/ 1592844 w 2463810"/>
                <a:gd name="connsiteY16" fmla="*/ 4286 h 831818"/>
                <a:gd name="connsiteX17" fmla="*/ 1589225 w 2463810"/>
                <a:gd name="connsiteY17" fmla="*/ 4286 h 831818"/>
                <a:gd name="connsiteX18" fmla="*/ 1522740 w 2463810"/>
                <a:gd name="connsiteY18" fmla="*/ 17050 h 831818"/>
                <a:gd name="connsiteX19" fmla="*/ 1500261 w 2463810"/>
                <a:gd name="connsiteY19" fmla="*/ 27241 h 831818"/>
                <a:gd name="connsiteX20" fmla="*/ 1425871 w 2463810"/>
                <a:gd name="connsiteY20" fmla="*/ 4763 h 831818"/>
                <a:gd name="connsiteX21" fmla="*/ 1351195 w 2463810"/>
                <a:gd name="connsiteY21" fmla="*/ 24003 h 831818"/>
                <a:gd name="connsiteX22" fmla="*/ 1283853 w 2463810"/>
                <a:gd name="connsiteY22" fmla="*/ 7906 h 831818"/>
                <a:gd name="connsiteX23" fmla="*/ 1260422 w 2463810"/>
                <a:gd name="connsiteY23" fmla="*/ 9525 h 831818"/>
                <a:gd name="connsiteX24" fmla="*/ 1217464 w 2463810"/>
                <a:gd name="connsiteY24" fmla="*/ 21050 h 831818"/>
                <a:gd name="connsiteX25" fmla="*/ 1191461 w 2463810"/>
                <a:gd name="connsiteY25" fmla="*/ 12192 h 831818"/>
                <a:gd name="connsiteX26" fmla="*/ 1139835 w 2463810"/>
                <a:gd name="connsiteY26" fmla="*/ 5620 h 831818"/>
                <a:gd name="connsiteX27" fmla="*/ 1062683 w 2463810"/>
                <a:gd name="connsiteY27" fmla="*/ 21622 h 831818"/>
                <a:gd name="connsiteX28" fmla="*/ 1013534 w 2463810"/>
                <a:gd name="connsiteY28" fmla="*/ 51245 h 831818"/>
                <a:gd name="connsiteX29" fmla="*/ 1002675 w 2463810"/>
                <a:gd name="connsiteY29" fmla="*/ 41053 h 831818"/>
                <a:gd name="connsiteX30" fmla="*/ 886946 w 2463810"/>
                <a:gd name="connsiteY30" fmla="*/ 0 h 831818"/>
                <a:gd name="connsiteX31" fmla="*/ 882470 w 2463810"/>
                <a:gd name="connsiteY31" fmla="*/ 0 h 831818"/>
                <a:gd name="connsiteX32" fmla="*/ 808651 w 2463810"/>
                <a:gd name="connsiteY32" fmla="*/ 15431 h 831818"/>
                <a:gd name="connsiteX33" fmla="*/ 777123 w 2463810"/>
                <a:gd name="connsiteY33" fmla="*/ 34385 h 831818"/>
                <a:gd name="connsiteX34" fmla="*/ 695780 w 2463810"/>
                <a:gd name="connsiteY34" fmla="*/ 16288 h 831818"/>
                <a:gd name="connsiteX35" fmla="*/ 643392 w 2463810"/>
                <a:gd name="connsiteY35" fmla="*/ 23813 h 831818"/>
                <a:gd name="connsiteX36" fmla="*/ 582337 w 2463810"/>
                <a:gd name="connsiteY36" fmla="*/ 9525 h 831818"/>
                <a:gd name="connsiteX37" fmla="*/ 518234 w 2463810"/>
                <a:gd name="connsiteY37" fmla="*/ 22670 h 831818"/>
                <a:gd name="connsiteX38" fmla="*/ 516900 w 2463810"/>
                <a:gd name="connsiteY38" fmla="*/ 23336 h 831818"/>
                <a:gd name="connsiteX39" fmla="*/ 431175 w 2463810"/>
                <a:gd name="connsiteY39" fmla="*/ 3524 h 831818"/>
                <a:gd name="connsiteX40" fmla="*/ 369548 w 2463810"/>
                <a:gd name="connsiteY40" fmla="*/ 11716 h 831818"/>
                <a:gd name="connsiteX41" fmla="*/ 312494 w 2463810"/>
                <a:gd name="connsiteY41" fmla="*/ 34862 h 831818"/>
                <a:gd name="connsiteX42" fmla="*/ 305826 w 2463810"/>
                <a:gd name="connsiteY42" fmla="*/ 39338 h 831818"/>
                <a:gd name="connsiteX43" fmla="*/ 276394 w 2463810"/>
                <a:gd name="connsiteY43" fmla="*/ 20288 h 831818"/>
                <a:gd name="connsiteX44" fmla="*/ 195050 w 2463810"/>
                <a:gd name="connsiteY44" fmla="*/ 2000 h 831818"/>
                <a:gd name="connsiteX45" fmla="*/ 70273 w 2463810"/>
                <a:gd name="connsiteY45" fmla="*/ 53054 h 831818"/>
                <a:gd name="connsiteX46" fmla="*/ 15885 w 2463810"/>
                <a:gd name="connsiteY46" fmla="*/ 176594 h 831818"/>
                <a:gd name="connsiteX47" fmla="*/ 14552 w 2463810"/>
                <a:gd name="connsiteY47" fmla="*/ 184404 h 831818"/>
                <a:gd name="connsiteX48" fmla="*/ 14552 w 2463810"/>
                <a:gd name="connsiteY48" fmla="*/ 185071 h 831818"/>
                <a:gd name="connsiteX49" fmla="*/ 10456 w 2463810"/>
                <a:gd name="connsiteY49" fmla="*/ 209645 h 831818"/>
                <a:gd name="connsiteX50" fmla="*/ 2455 w 2463810"/>
                <a:gd name="connsiteY50" fmla="*/ 267557 h 831818"/>
                <a:gd name="connsiteX51" fmla="*/ 264 w 2463810"/>
                <a:gd name="connsiteY51" fmla="*/ 304324 h 831818"/>
                <a:gd name="connsiteX52" fmla="*/ 7884 w 2463810"/>
                <a:gd name="connsiteY52" fmla="*/ 365760 h 831818"/>
                <a:gd name="connsiteX53" fmla="*/ 39031 w 2463810"/>
                <a:gd name="connsiteY53" fmla="*/ 423577 h 831818"/>
                <a:gd name="connsiteX54" fmla="*/ 13218 w 2463810"/>
                <a:gd name="connsiteY54" fmla="*/ 505206 h 831818"/>
                <a:gd name="connsiteX55" fmla="*/ 10932 w 2463810"/>
                <a:gd name="connsiteY55" fmla="*/ 635984 h 831818"/>
                <a:gd name="connsiteX56" fmla="*/ 20267 w 2463810"/>
                <a:gd name="connsiteY56" fmla="*/ 740378 h 831818"/>
                <a:gd name="connsiteX57" fmla="*/ 84179 w 2463810"/>
                <a:gd name="connsiteY57" fmla="*/ 814483 h 831818"/>
                <a:gd name="connsiteX58" fmla="*/ 155617 w 2463810"/>
                <a:gd name="connsiteY58" fmla="*/ 830390 h 831818"/>
                <a:gd name="connsiteX59" fmla="*/ 159522 w 2463810"/>
                <a:gd name="connsiteY59" fmla="*/ 830390 h 831818"/>
                <a:gd name="connsiteX60" fmla="*/ 244104 w 2463810"/>
                <a:gd name="connsiteY60" fmla="*/ 816388 h 831818"/>
                <a:gd name="connsiteX61" fmla="*/ 294396 w 2463810"/>
                <a:gd name="connsiteY61" fmla="*/ 790575 h 831818"/>
                <a:gd name="connsiteX62" fmla="*/ 366310 w 2463810"/>
                <a:gd name="connsiteY62" fmla="*/ 825056 h 831818"/>
                <a:gd name="connsiteX63" fmla="*/ 368405 w 2463810"/>
                <a:gd name="connsiteY63" fmla="*/ 825532 h 831818"/>
                <a:gd name="connsiteX64" fmla="*/ 415935 w 2463810"/>
                <a:gd name="connsiteY64" fmla="*/ 830294 h 831818"/>
                <a:gd name="connsiteX65" fmla="*/ 492230 w 2463810"/>
                <a:gd name="connsiteY65" fmla="*/ 814959 h 831818"/>
                <a:gd name="connsiteX66" fmla="*/ 529092 w 2463810"/>
                <a:gd name="connsiteY66" fmla="*/ 794195 h 831818"/>
                <a:gd name="connsiteX67" fmla="*/ 596053 w 2463810"/>
                <a:gd name="connsiteY67" fmla="*/ 824960 h 831818"/>
                <a:gd name="connsiteX68" fmla="*/ 598148 w 2463810"/>
                <a:gd name="connsiteY68" fmla="*/ 825437 h 831818"/>
                <a:gd name="connsiteX69" fmla="*/ 645678 w 2463810"/>
                <a:gd name="connsiteY69" fmla="*/ 830199 h 831818"/>
                <a:gd name="connsiteX70" fmla="*/ 721973 w 2463810"/>
                <a:gd name="connsiteY70" fmla="*/ 814864 h 831818"/>
                <a:gd name="connsiteX71" fmla="*/ 739690 w 2463810"/>
                <a:gd name="connsiteY71" fmla="*/ 806291 h 831818"/>
                <a:gd name="connsiteX72" fmla="*/ 745024 w 2463810"/>
                <a:gd name="connsiteY72" fmla="*/ 809911 h 831818"/>
                <a:gd name="connsiteX73" fmla="*/ 815795 w 2463810"/>
                <a:gd name="connsiteY73" fmla="*/ 829437 h 831818"/>
                <a:gd name="connsiteX74" fmla="*/ 875897 w 2463810"/>
                <a:gd name="connsiteY74" fmla="*/ 818674 h 831818"/>
                <a:gd name="connsiteX75" fmla="*/ 936762 w 2463810"/>
                <a:gd name="connsiteY75" fmla="*/ 831818 h 831818"/>
                <a:gd name="connsiteX76" fmla="*/ 994198 w 2463810"/>
                <a:gd name="connsiteY76" fmla="*/ 820007 h 831818"/>
                <a:gd name="connsiteX77" fmla="*/ 1024868 w 2463810"/>
                <a:gd name="connsiteY77" fmla="*/ 800672 h 831818"/>
                <a:gd name="connsiteX78" fmla="*/ 1073446 w 2463810"/>
                <a:gd name="connsiteY78" fmla="*/ 822579 h 831818"/>
                <a:gd name="connsiteX79" fmla="*/ 1130786 w 2463810"/>
                <a:gd name="connsiteY79" fmla="*/ 830580 h 831818"/>
                <a:gd name="connsiteX80" fmla="*/ 1234514 w 2463810"/>
                <a:gd name="connsiteY80" fmla="*/ 800100 h 831818"/>
                <a:gd name="connsiteX81" fmla="*/ 1266327 w 2463810"/>
                <a:gd name="connsiteY81" fmla="*/ 816959 h 831818"/>
                <a:gd name="connsiteX82" fmla="*/ 1330335 w 2463810"/>
                <a:gd name="connsiteY82" fmla="*/ 829342 h 831818"/>
                <a:gd name="connsiteX83" fmla="*/ 1388533 w 2463810"/>
                <a:gd name="connsiteY83" fmla="*/ 820674 h 831818"/>
                <a:gd name="connsiteX84" fmla="*/ 1400534 w 2463810"/>
                <a:gd name="connsiteY84" fmla="*/ 824484 h 831818"/>
                <a:gd name="connsiteX85" fmla="*/ 1441397 w 2463810"/>
                <a:gd name="connsiteY85" fmla="*/ 830104 h 831818"/>
                <a:gd name="connsiteX86" fmla="*/ 1494641 w 2463810"/>
                <a:gd name="connsiteY86" fmla="*/ 820579 h 831818"/>
                <a:gd name="connsiteX87" fmla="*/ 1505119 w 2463810"/>
                <a:gd name="connsiteY87" fmla="*/ 823532 h 831818"/>
                <a:gd name="connsiteX88" fmla="*/ 1565888 w 2463810"/>
                <a:gd name="connsiteY88" fmla="*/ 831723 h 831818"/>
                <a:gd name="connsiteX89" fmla="*/ 1677236 w 2463810"/>
                <a:gd name="connsiteY89" fmla="*/ 811054 h 831818"/>
                <a:gd name="connsiteX90" fmla="*/ 1697048 w 2463810"/>
                <a:gd name="connsiteY90" fmla="*/ 820769 h 831818"/>
                <a:gd name="connsiteX91" fmla="*/ 1753912 w 2463810"/>
                <a:gd name="connsiteY91" fmla="*/ 830961 h 831818"/>
                <a:gd name="connsiteX92" fmla="*/ 1817063 w 2463810"/>
                <a:gd name="connsiteY92" fmla="*/ 815054 h 831818"/>
                <a:gd name="connsiteX93" fmla="*/ 1868783 w 2463810"/>
                <a:gd name="connsiteY93" fmla="*/ 756476 h 831818"/>
                <a:gd name="connsiteX94" fmla="*/ 1908217 w 2463810"/>
                <a:gd name="connsiteY94" fmla="*/ 794195 h 831818"/>
                <a:gd name="connsiteX95" fmla="*/ 1967272 w 2463810"/>
                <a:gd name="connsiteY95" fmla="*/ 822484 h 831818"/>
                <a:gd name="connsiteX96" fmla="*/ 2015849 w 2463810"/>
                <a:gd name="connsiteY96" fmla="*/ 830104 h 831818"/>
                <a:gd name="connsiteX97" fmla="*/ 2022612 w 2463810"/>
                <a:gd name="connsiteY97" fmla="*/ 830199 h 831818"/>
                <a:gd name="connsiteX98" fmla="*/ 2060712 w 2463810"/>
                <a:gd name="connsiteY98" fmla="*/ 827246 h 831818"/>
                <a:gd name="connsiteX99" fmla="*/ 2111957 w 2463810"/>
                <a:gd name="connsiteY99" fmla="*/ 812483 h 831818"/>
                <a:gd name="connsiteX100" fmla="*/ 2178155 w 2463810"/>
                <a:gd name="connsiteY100" fmla="*/ 829342 h 831818"/>
                <a:gd name="connsiteX101" fmla="*/ 2238258 w 2463810"/>
                <a:gd name="connsiteY101" fmla="*/ 818579 h 831818"/>
                <a:gd name="connsiteX102" fmla="*/ 2299123 w 2463810"/>
                <a:gd name="connsiteY102" fmla="*/ 831723 h 831818"/>
                <a:gd name="connsiteX103" fmla="*/ 2356559 w 2463810"/>
                <a:gd name="connsiteY103" fmla="*/ 819912 h 831818"/>
                <a:gd name="connsiteX104" fmla="*/ 2418185 w 2463810"/>
                <a:gd name="connsiteY104" fmla="*/ 759905 h 831818"/>
                <a:gd name="connsiteX105" fmla="*/ 2431235 w 2463810"/>
                <a:gd name="connsiteY105" fmla="*/ 699230 h 831818"/>
                <a:gd name="connsiteX106" fmla="*/ 2427710 w 2463810"/>
                <a:gd name="connsiteY106" fmla="*/ 657797 h 831818"/>
                <a:gd name="connsiteX107" fmla="*/ 2416280 w 2463810"/>
                <a:gd name="connsiteY107" fmla="*/ 616363 h 831818"/>
                <a:gd name="connsiteX108" fmla="*/ 2430092 w 2463810"/>
                <a:gd name="connsiteY108" fmla="*/ 541782 h 831818"/>
                <a:gd name="connsiteX109" fmla="*/ 2412280 w 2463810"/>
                <a:gd name="connsiteY109" fmla="*/ 462915 h 831818"/>
                <a:gd name="connsiteX110" fmla="*/ 2397516 w 2463810"/>
                <a:gd name="connsiteY110" fmla="*/ 438817 h 831818"/>
                <a:gd name="connsiteX111" fmla="*/ 2444665 w 2463810"/>
                <a:gd name="connsiteY111" fmla="*/ 369189 h 831818"/>
                <a:gd name="connsiteX112" fmla="*/ 2463810 w 2463810"/>
                <a:gd name="connsiteY112" fmla="*/ 218408 h 831818"/>
                <a:gd name="connsiteX113" fmla="*/ 2463810 w 2463810"/>
                <a:gd name="connsiteY113" fmla="*/ 213551 h 831818"/>
                <a:gd name="connsiteX114" fmla="*/ 2447618 w 2463810"/>
                <a:gd name="connsiteY114" fmla="*/ 122301 h 83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463810" h="831818">
                  <a:moveTo>
                    <a:pt x="2447523" y="122587"/>
                  </a:moveTo>
                  <a:cubicBezTo>
                    <a:pt x="2434283" y="90107"/>
                    <a:pt x="2413518" y="64008"/>
                    <a:pt x="2385801" y="45148"/>
                  </a:cubicBezTo>
                  <a:cubicBezTo>
                    <a:pt x="2357702" y="26003"/>
                    <a:pt x="2324174" y="16288"/>
                    <a:pt x="2285979" y="16288"/>
                  </a:cubicBezTo>
                  <a:cubicBezTo>
                    <a:pt x="2268643" y="16288"/>
                    <a:pt x="2251022" y="18860"/>
                    <a:pt x="2233591" y="23813"/>
                  </a:cubicBezTo>
                  <a:cubicBezTo>
                    <a:pt x="2214731" y="14383"/>
                    <a:pt x="2194158" y="9525"/>
                    <a:pt x="2172536" y="9525"/>
                  </a:cubicBezTo>
                  <a:cubicBezTo>
                    <a:pt x="2147961" y="9525"/>
                    <a:pt x="2127292" y="13716"/>
                    <a:pt x="2109385" y="22289"/>
                  </a:cubicBezTo>
                  <a:cubicBezTo>
                    <a:pt x="2099860" y="18002"/>
                    <a:pt x="2090144" y="14573"/>
                    <a:pt x="2080238" y="12097"/>
                  </a:cubicBezTo>
                  <a:cubicBezTo>
                    <a:pt x="2062712" y="7715"/>
                    <a:pt x="2045282" y="5525"/>
                    <a:pt x="2028613" y="5525"/>
                  </a:cubicBezTo>
                  <a:cubicBezTo>
                    <a:pt x="2002229" y="5525"/>
                    <a:pt x="1976225" y="10954"/>
                    <a:pt x="1951460" y="21527"/>
                  </a:cubicBezTo>
                  <a:cubicBezTo>
                    <a:pt x="1927362" y="31814"/>
                    <a:pt x="1906598" y="45625"/>
                    <a:pt x="1889738" y="62484"/>
                  </a:cubicBezTo>
                  <a:cubicBezTo>
                    <a:pt x="1886309" y="65913"/>
                    <a:pt x="1882976" y="69437"/>
                    <a:pt x="1879928" y="72866"/>
                  </a:cubicBezTo>
                  <a:cubicBezTo>
                    <a:pt x="1874213" y="63722"/>
                    <a:pt x="1867545" y="55245"/>
                    <a:pt x="1859830" y="47435"/>
                  </a:cubicBezTo>
                  <a:cubicBezTo>
                    <a:pt x="1832112" y="19717"/>
                    <a:pt x="1795822" y="5048"/>
                    <a:pt x="1755055" y="5048"/>
                  </a:cubicBezTo>
                  <a:cubicBezTo>
                    <a:pt x="1744863" y="5048"/>
                    <a:pt x="1734576" y="6096"/>
                    <a:pt x="1724575" y="8096"/>
                  </a:cubicBezTo>
                  <a:lnTo>
                    <a:pt x="1721527" y="8763"/>
                  </a:lnTo>
                  <a:cubicBezTo>
                    <a:pt x="1708001" y="11906"/>
                    <a:pt x="1695619" y="17050"/>
                    <a:pt x="1684475" y="23717"/>
                  </a:cubicBezTo>
                  <a:cubicBezTo>
                    <a:pt x="1657995" y="10859"/>
                    <a:pt x="1627325" y="4286"/>
                    <a:pt x="1592844" y="4286"/>
                  </a:cubicBezTo>
                  <a:lnTo>
                    <a:pt x="1589225" y="4286"/>
                  </a:lnTo>
                  <a:cubicBezTo>
                    <a:pt x="1566460" y="4763"/>
                    <a:pt x="1544076" y="9049"/>
                    <a:pt x="1522740" y="17050"/>
                  </a:cubicBezTo>
                  <a:cubicBezTo>
                    <a:pt x="1514930" y="20003"/>
                    <a:pt x="1507500" y="23432"/>
                    <a:pt x="1500261" y="27241"/>
                  </a:cubicBezTo>
                  <a:cubicBezTo>
                    <a:pt x="1478354" y="12573"/>
                    <a:pt x="1453017" y="4763"/>
                    <a:pt x="1425871" y="4763"/>
                  </a:cubicBezTo>
                  <a:cubicBezTo>
                    <a:pt x="1398725" y="4763"/>
                    <a:pt x="1372912" y="11239"/>
                    <a:pt x="1351195" y="24003"/>
                  </a:cubicBezTo>
                  <a:cubicBezTo>
                    <a:pt x="1334145" y="14954"/>
                    <a:pt x="1311857" y="7906"/>
                    <a:pt x="1283853" y="7906"/>
                  </a:cubicBezTo>
                  <a:cubicBezTo>
                    <a:pt x="1277471" y="7906"/>
                    <a:pt x="1270518" y="8382"/>
                    <a:pt x="1260422" y="9525"/>
                  </a:cubicBezTo>
                  <a:cubicBezTo>
                    <a:pt x="1244896" y="11239"/>
                    <a:pt x="1230418" y="15240"/>
                    <a:pt x="1217464" y="21050"/>
                  </a:cubicBezTo>
                  <a:cubicBezTo>
                    <a:pt x="1208891" y="17431"/>
                    <a:pt x="1200224" y="14383"/>
                    <a:pt x="1191461" y="12192"/>
                  </a:cubicBezTo>
                  <a:cubicBezTo>
                    <a:pt x="1173935" y="7811"/>
                    <a:pt x="1156504" y="5620"/>
                    <a:pt x="1139835" y="5620"/>
                  </a:cubicBezTo>
                  <a:cubicBezTo>
                    <a:pt x="1113451" y="5620"/>
                    <a:pt x="1087448" y="11049"/>
                    <a:pt x="1062683" y="21622"/>
                  </a:cubicBezTo>
                  <a:cubicBezTo>
                    <a:pt x="1044299" y="29528"/>
                    <a:pt x="1027821" y="39434"/>
                    <a:pt x="1013534" y="51245"/>
                  </a:cubicBezTo>
                  <a:cubicBezTo>
                    <a:pt x="1010105" y="47720"/>
                    <a:pt x="1006485" y="44291"/>
                    <a:pt x="1002675" y="41053"/>
                  </a:cubicBezTo>
                  <a:cubicBezTo>
                    <a:pt x="971528" y="14859"/>
                    <a:pt x="932571" y="1048"/>
                    <a:pt x="886946" y="0"/>
                  </a:cubicBezTo>
                  <a:lnTo>
                    <a:pt x="882470" y="0"/>
                  </a:lnTo>
                  <a:cubicBezTo>
                    <a:pt x="855800" y="0"/>
                    <a:pt x="830939" y="5144"/>
                    <a:pt x="808651" y="15431"/>
                  </a:cubicBezTo>
                  <a:cubicBezTo>
                    <a:pt x="797221" y="20669"/>
                    <a:pt x="786743" y="27051"/>
                    <a:pt x="777123" y="34385"/>
                  </a:cubicBezTo>
                  <a:cubicBezTo>
                    <a:pt x="753120" y="22384"/>
                    <a:pt x="725879" y="16288"/>
                    <a:pt x="695780" y="16288"/>
                  </a:cubicBezTo>
                  <a:cubicBezTo>
                    <a:pt x="678444" y="16288"/>
                    <a:pt x="660823" y="18860"/>
                    <a:pt x="643392" y="23813"/>
                  </a:cubicBezTo>
                  <a:cubicBezTo>
                    <a:pt x="624533" y="14383"/>
                    <a:pt x="603959" y="9525"/>
                    <a:pt x="582337" y="9525"/>
                  </a:cubicBezTo>
                  <a:cubicBezTo>
                    <a:pt x="557381" y="9525"/>
                    <a:pt x="536426" y="13811"/>
                    <a:pt x="518234" y="22670"/>
                  </a:cubicBezTo>
                  <a:cubicBezTo>
                    <a:pt x="517757" y="22860"/>
                    <a:pt x="517376" y="23146"/>
                    <a:pt x="516900" y="23336"/>
                  </a:cubicBezTo>
                  <a:cubicBezTo>
                    <a:pt x="491087" y="10192"/>
                    <a:pt x="462417" y="3524"/>
                    <a:pt x="431175" y="3524"/>
                  </a:cubicBezTo>
                  <a:cubicBezTo>
                    <a:pt x="411268" y="3524"/>
                    <a:pt x="390503" y="6287"/>
                    <a:pt x="369548" y="11716"/>
                  </a:cubicBezTo>
                  <a:cubicBezTo>
                    <a:pt x="346974" y="17621"/>
                    <a:pt x="328305" y="25146"/>
                    <a:pt x="312494" y="34862"/>
                  </a:cubicBezTo>
                  <a:cubicBezTo>
                    <a:pt x="310208" y="36290"/>
                    <a:pt x="308112" y="37910"/>
                    <a:pt x="305826" y="39338"/>
                  </a:cubicBezTo>
                  <a:cubicBezTo>
                    <a:pt x="296777" y="32099"/>
                    <a:pt x="287062" y="25622"/>
                    <a:pt x="276394" y="20288"/>
                  </a:cubicBezTo>
                  <a:cubicBezTo>
                    <a:pt x="252200" y="8192"/>
                    <a:pt x="224864" y="2000"/>
                    <a:pt x="195050" y="2000"/>
                  </a:cubicBezTo>
                  <a:cubicBezTo>
                    <a:pt x="132185" y="2000"/>
                    <a:pt x="92466" y="29813"/>
                    <a:pt x="70273" y="53054"/>
                  </a:cubicBezTo>
                  <a:cubicBezTo>
                    <a:pt x="42841" y="81820"/>
                    <a:pt x="25029" y="122206"/>
                    <a:pt x="15885" y="176594"/>
                  </a:cubicBezTo>
                  <a:lnTo>
                    <a:pt x="14552" y="184404"/>
                  </a:lnTo>
                  <a:lnTo>
                    <a:pt x="14552" y="185071"/>
                  </a:lnTo>
                  <a:cubicBezTo>
                    <a:pt x="13694" y="190214"/>
                    <a:pt x="12361" y="198406"/>
                    <a:pt x="10456" y="209645"/>
                  </a:cubicBezTo>
                  <a:cubicBezTo>
                    <a:pt x="6455" y="233553"/>
                    <a:pt x="3884" y="252508"/>
                    <a:pt x="2455" y="267557"/>
                  </a:cubicBezTo>
                  <a:cubicBezTo>
                    <a:pt x="1121" y="281750"/>
                    <a:pt x="359" y="293846"/>
                    <a:pt x="264" y="304324"/>
                  </a:cubicBezTo>
                  <a:cubicBezTo>
                    <a:pt x="-879" y="324231"/>
                    <a:pt x="1693" y="344900"/>
                    <a:pt x="7884" y="365760"/>
                  </a:cubicBezTo>
                  <a:cubicBezTo>
                    <a:pt x="14552" y="388525"/>
                    <a:pt x="25029" y="407956"/>
                    <a:pt x="39031" y="423577"/>
                  </a:cubicBezTo>
                  <a:cubicBezTo>
                    <a:pt x="17600" y="454628"/>
                    <a:pt x="14456" y="490442"/>
                    <a:pt x="13218" y="505206"/>
                  </a:cubicBezTo>
                  <a:cubicBezTo>
                    <a:pt x="12266" y="517684"/>
                    <a:pt x="10932" y="544735"/>
                    <a:pt x="10932" y="635984"/>
                  </a:cubicBezTo>
                  <a:cubicBezTo>
                    <a:pt x="10932" y="687896"/>
                    <a:pt x="13694" y="718280"/>
                    <a:pt x="20267" y="740378"/>
                  </a:cubicBezTo>
                  <a:cubicBezTo>
                    <a:pt x="29601" y="772573"/>
                    <a:pt x="52366" y="798862"/>
                    <a:pt x="84179" y="814483"/>
                  </a:cubicBezTo>
                  <a:cubicBezTo>
                    <a:pt x="104468" y="824484"/>
                    <a:pt x="128375" y="829818"/>
                    <a:pt x="155617" y="830390"/>
                  </a:cubicBezTo>
                  <a:lnTo>
                    <a:pt x="159522" y="830390"/>
                  </a:lnTo>
                  <a:cubicBezTo>
                    <a:pt x="189335" y="830390"/>
                    <a:pt x="217815" y="825722"/>
                    <a:pt x="244104" y="816388"/>
                  </a:cubicBezTo>
                  <a:cubicBezTo>
                    <a:pt x="262202" y="809911"/>
                    <a:pt x="279061" y="801338"/>
                    <a:pt x="294396" y="790575"/>
                  </a:cubicBezTo>
                  <a:cubicBezTo>
                    <a:pt x="314589" y="806482"/>
                    <a:pt x="338687" y="818102"/>
                    <a:pt x="366310" y="825056"/>
                  </a:cubicBezTo>
                  <a:lnTo>
                    <a:pt x="368405" y="825532"/>
                  </a:lnTo>
                  <a:cubicBezTo>
                    <a:pt x="382407" y="828770"/>
                    <a:pt x="397933" y="830294"/>
                    <a:pt x="415935" y="830294"/>
                  </a:cubicBezTo>
                  <a:cubicBezTo>
                    <a:pt x="441938" y="830294"/>
                    <a:pt x="467656" y="825151"/>
                    <a:pt x="492230" y="814959"/>
                  </a:cubicBezTo>
                  <a:cubicBezTo>
                    <a:pt x="505375" y="809530"/>
                    <a:pt x="517662" y="802577"/>
                    <a:pt x="529092" y="794195"/>
                  </a:cubicBezTo>
                  <a:cubicBezTo>
                    <a:pt x="548237" y="808196"/>
                    <a:pt x="570621" y="818579"/>
                    <a:pt x="596053" y="824960"/>
                  </a:cubicBezTo>
                  <a:lnTo>
                    <a:pt x="598148" y="825437"/>
                  </a:lnTo>
                  <a:cubicBezTo>
                    <a:pt x="612150" y="828675"/>
                    <a:pt x="627676" y="830199"/>
                    <a:pt x="645678" y="830199"/>
                  </a:cubicBezTo>
                  <a:cubicBezTo>
                    <a:pt x="671681" y="830199"/>
                    <a:pt x="697399" y="825056"/>
                    <a:pt x="721973" y="814864"/>
                  </a:cubicBezTo>
                  <a:cubicBezTo>
                    <a:pt x="728069" y="812387"/>
                    <a:pt x="733975" y="809435"/>
                    <a:pt x="739690" y="806291"/>
                  </a:cubicBezTo>
                  <a:cubicBezTo>
                    <a:pt x="741500" y="807530"/>
                    <a:pt x="743214" y="808768"/>
                    <a:pt x="745024" y="809911"/>
                  </a:cubicBezTo>
                  <a:cubicBezTo>
                    <a:pt x="765693" y="822865"/>
                    <a:pt x="789506" y="829437"/>
                    <a:pt x="815795" y="829437"/>
                  </a:cubicBezTo>
                  <a:cubicBezTo>
                    <a:pt x="831701" y="829437"/>
                    <a:pt x="853799" y="828104"/>
                    <a:pt x="875897" y="818674"/>
                  </a:cubicBezTo>
                  <a:cubicBezTo>
                    <a:pt x="891328" y="826103"/>
                    <a:pt x="911426" y="831818"/>
                    <a:pt x="936762" y="831818"/>
                  </a:cubicBezTo>
                  <a:cubicBezTo>
                    <a:pt x="956765" y="831818"/>
                    <a:pt x="976005" y="827818"/>
                    <a:pt x="994198" y="820007"/>
                  </a:cubicBezTo>
                  <a:cubicBezTo>
                    <a:pt x="1005437" y="815150"/>
                    <a:pt x="1015724" y="808577"/>
                    <a:pt x="1024868" y="800672"/>
                  </a:cubicBezTo>
                  <a:cubicBezTo>
                    <a:pt x="1039727" y="810197"/>
                    <a:pt x="1055920" y="817626"/>
                    <a:pt x="1073446" y="822579"/>
                  </a:cubicBezTo>
                  <a:cubicBezTo>
                    <a:pt x="1092115" y="827913"/>
                    <a:pt x="1111355" y="830580"/>
                    <a:pt x="1130786" y="830580"/>
                  </a:cubicBezTo>
                  <a:cubicBezTo>
                    <a:pt x="1168886" y="830580"/>
                    <a:pt x="1203748" y="820293"/>
                    <a:pt x="1234514" y="800100"/>
                  </a:cubicBezTo>
                  <a:cubicBezTo>
                    <a:pt x="1244420" y="806768"/>
                    <a:pt x="1254992" y="812483"/>
                    <a:pt x="1266327" y="816959"/>
                  </a:cubicBezTo>
                  <a:cubicBezTo>
                    <a:pt x="1286806" y="825151"/>
                    <a:pt x="1308332" y="829342"/>
                    <a:pt x="1330335" y="829342"/>
                  </a:cubicBezTo>
                  <a:cubicBezTo>
                    <a:pt x="1352338" y="829342"/>
                    <a:pt x="1370912" y="826484"/>
                    <a:pt x="1388533" y="820674"/>
                  </a:cubicBezTo>
                  <a:cubicBezTo>
                    <a:pt x="1392438" y="822103"/>
                    <a:pt x="1396439" y="823436"/>
                    <a:pt x="1400534" y="824484"/>
                  </a:cubicBezTo>
                  <a:cubicBezTo>
                    <a:pt x="1414060" y="828199"/>
                    <a:pt x="1427776" y="830104"/>
                    <a:pt x="1441397" y="830104"/>
                  </a:cubicBezTo>
                  <a:cubicBezTo>
                    <a:pt x="1460256" y="830104"/>
                    <a:pt x="1478068" y="826770"/>
                    <a:pt x="1494641" y="820579"/>
                  </a:cubicBezTo>
                  <a:cubicBezTo>
                    <a:pt x="1498070" y="821627"/>
                    <a:pt x="1501499" y="822674"/>
                    <a:pt x="1505119" y="823532"/>
                  </a:cubicBezTo>
                  <a:cubicBezTo>
                    <a:pt x="1526169" y="828961"/>
                    <a:pt x="1546648" y="831723"/>
                    <a:pt x="1565888" y="831723"/>
                  </a:cubicBezTo>
                  <a:cubicBezTo>
                    <a:pt x="1611037" y="831723"/>
                    <a:pt x="1647803" y="824008"/>
                    <a:pt x="1677236" y="811054"/>
                  </a:cubicBezTo>
                  <a:cubicBezTo>
                    <a:pt x="1683427" y="814769"/>
                    <a:pt x="1689999" y="818007"/>
                    <a:pt x="1697048" y="820769"/>
                  </a:cubicBezTo>
                  <a:cubicBezTo>
                    <a:pt x="1714478" y="827532"/>
                    <a:pt x="1733624" y="830961"/>
                    <a:pt x="1753912" y="830961"/>
                  </a:cubicBezTo>
                  <a:cubicBezTo>
                    <a:pt x="1776962" y="830961"/>
                    <a:pt x="1798298" y="825532"/>
                    <a:pt x="1817063" y="815054"/>
                  </a:cubicBezTo>
                  <a:cubicBezTo>
                    <a:pt x="1840399" y="802196"/>
                    <a:pt x="1858115" y="781907"/>
                    <a:pt x="1868783" y="756476"/>
                  </a:cubicBezTo>
                  <a:cubicBezTo>
                    <a:pt x="1880785" y="771239"/>
                    <a:pt x="1893929" y="784003"/>
                    <a:pt x="1908217" y="794195"/>
                  </a:cubicBezTo>
                  <a:cubicBezTo>
                    <a:pt x="1926695" y="807434"/>
                    <a:pt x="1946698" y="816959"/>
                    <a:pt x="1967272" y="822484"/>
                  </a:cubicBezTo>
                  <a:cubicBezTo>
                    <a:pt x="1984131" y="827056"/>
                    <a:pt x="2000609" y="829628"/>
                    <a:pt x="2015849" y="830104"/>
                  </a:cubicBezTo>
                  <a:cubicBezTo>
                    <a:pt x="2018040" y="830104"/>
                    <a:pt x="2020326" y="830199"/>
                    <a:pt x="2022612" y="830199"/>
                  </a:cubicBezTo>
                  <a:cubicBezTo>
                    <a:pt x="2034233" y="830199"/>
                    <a:pt x="2046710" y="829247"/>
                    <a:pt x="2060712" y="827246"/>
                  </a:cubicBezTo>
                  <a:cubicBezTo>
                    <a:pt x="2077952" y="824770"/>
                    <a:pt x="2095097" y="819817"/>
                    <a:pt x="2111957" y="812483"/>
                  </a:cubicBezTo>
                  <a:cubicBezTo>
                    <a:pt x="2131483" y="823627"/>
                    <a:pt x="2153771" y="829342"/>
                    <a:pt x="2178155" y="829342"/>
                  </a:cubicBezTo>
                  <a:cubicBezTo>
                    <a:pt x="2194062" y="829342"/>
                    <a:pt x="2216160" y="828008"/>
                    <a:pt x="2238258" y="818579"/>
                  </a:cubicBezTo>
                  <a:cubicBezTo>
                    <a:pt x="2253689" y="826008"/>
                    <a:pt x="2273787" y="831723"/>
                    <a:pt x="2299123" y="831723"/>
                  </a:cubicBezTo>
                  <a:cubicBezTo>
                    <a:pt x="2319126" y="831723"/>
                    <a:pt x="2338366" y="827723"/>
                    <a:pt x="2356559" y="819912"/>
                  </a:cubicBezTo>
                  <a:cubicBezTo>
                    <a:pt x="2383800" y="808101"/>
                    <a:pt x="2405708" y="786765"/>
                    <a:pt x="2418185" y="759905"/>
                  </a:cubicBezTo>
                  <a:cubicBezTo>
                    <a:pt x="2426853" y="741236"/>
                    <a:pt x="2431235" y="720852"/>
                    <a:pt x="2431235" y="699230"/>
                  </a:cubicBezTo>
                  <a:cubicBezTo>
                    <a:pt x="2431235" y="686467"/>
                    <a:pt x="2430092" y="672941"/>
                    <a:pt x="2427710" y="657797"/>
                  </a:cubicBezTo>
                  <a:cubicBezTo>
                    <a:pt x="2425520" y="643890"/>
                    <a:pt x="2421710" y="629984"/>
                    <a:pt x="2416280" y="616363"/>
                  </a:cubicBezTo>
                  <a:cubicBezTo>
                    <a:pt x="2425425" y="592360"/>
                    <a:pt x="2430092" y="567309"/>
                    <a:pt x="2430092" y="541782"/>
                  </a:cubicBezTo>
                  <a:cubicBezTo>
                    <a:pt x="2430092" y="513302"/>
                    <a:pt x="2424091" y="486823"/>
                    <a:pt x="2412280" y="462915"/>
                  </a:cubicBezTo>
                  <a:cubicBezTo>
                    <a:pt x="2408089" y="454343"/>
                    <a:pt x="2402946" y="446437"/>
                    <a:pt x="2397516" y="438817"/>
                  </a:cubicBezTo>
                  <a:cubicBezTo>
                    <a:pt x="2415518" y="424339"/>
                    <a:pt x="2432663" y="402526"/>
                    <a:pt x="2444665" y="369189"/>
                  </a:cubicBezTo>
                  <a:cubicBezTo>
                    <a:pt x="2456762" y="335661"/>
                    <a:pt x="2462858" y="287750"/>
                    <a:pt x="2463810" y="218408"/>
                  </a:cubicBezTo>
                  <a:lnTo>
                    <a:pt x="2463810" y="213551"/>
                  </a:lnTo>
                  <a:cubicBezTo>
                    <a:pt x="2463810" y="179356"/>
                    <a:pt x="2458381" y="148685"/>
                    <a:pt x="2447618" y="122301"/>
                  </a:cubicBezTo>
                  <a:close/>
                </a:path>
              </a:pathLst>
            </a:custGeom>
            <a:solidFill>
              <a:schemeClr val="bg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36" name="Graphic 2">
              <a:extLst>
                <a:ext uri="{FF2B5EF4-FFF2-40B4-BE49-F238E27FC236}">
                  <a16:creationId xmlns:a16="http://schemas.microsoft.com/office/drawing/2014/main" id="{27A30C70-BAF3-D442-D27F-E6F2C17F7F75}"/>
                </a:ext>
              </a:extLst>
            </p:cNvPr>
            <p:cNvGrpSpPr/>
            <p:nvPr/>
          </p:nvGrpSpPr>
          <p:grpSpPr>
            <a:xfrm>
              <a:off x="7304832" y="3344330"/>
              <a:ext cx="2272977" cy="641604"/>
              <a:chOff x="7304832" y="3344330"/>
              <a:chExt cx="2272977" cy="641604"/>
            </a:xfrm>
            <a:solidFill>
              <a:srgbClr val="B78859"/>
            </a:solidFill>
          </p:grpSpPr>
          <p:sp>
            <p:nvSpPr>
              <p:cNvPr id="37" name="Vrije vorm: vorm 36">
                <a:extLst>
                  <a:ext uri="{FF2B5EF4-FFF2-40B4-BE49-F238E27FC236}">
                    <a16:creationId xmlns:a16="http://schemas.microsoft.com/office/drawing/2014/main" id="{CFD8CBFA-5B09-D4AA-1598-F47584EF3D7A}"/>
                  </a:ext>
                </a:extLst>
              </p:cNvPr>
              <p:cNvSpPr/>
              <p:nvPr/>
            </p:nvSpPr>
            <p:spPr>
              <a:xfrm>
                <a:off x="7304832" y="3346234"/>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6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5"/>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6"/>
                    </a:cubicBezTo>
                    <a:cubicBezTo>
                      <a:pt x="112898" y="68771"/>
                      <a:pt x="108421" y="63818"/>
                      <a:pt x="102801" y="63818"/>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8" name="Vrije vorm: vorm 37">
                <a:extLst>
                  <a:ext uri="{FF2B5EF4-FFF2-40B4-BE49-F238E27FC236}">
                    <a16:creationId xmlns:a16="http://schemas.microsoft.com/office/drawing/2014/main" id="{6823F54B-08DD-6017-0E10-2B7FDEEBFD78}"/>
                  </a:ext>
                </a:extLst>
              </p:cNvPr>
              <p:cNvSpPr/>
              <p:nvPr/>
            </p:nvSpPr>
            <p:spPr>
              <a:xfrm>
                <a:off x="7526029" y="3347949"/>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249"/>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9" name="Vrije vorm: vorm 38">
                <a:extLst>
                  <a:ext uri="{FF2B5EF4-FFF2-40B4-BE49-F238E27FC236}">
                    <a16:creationId xmlns:a16="http://schemas.microsoft.com/office/drawing/2014/main" id="{C042A3E4-B7B0-B668-BE0A-F607BD1178EF}"/>
                  </a:ext>
                </a:extLst>
              </p:cNvPr>
              <p:cNvSpPr/>
              <p:nvPr/>
            </p:nvSpPr>
            <p:spPr>
              <a:xfrm>
                <a:off x="7756344" y="3353950"/>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6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7"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9" y="255175"/>
                      <a:pt x="19717" y="250888"/>
                      <a:pt x="17716" y="245650"/>
                    </a:cubicBezTo>
                    <a:cubicBezTo>
                      <a:pt x="15716" y="240316"/>
                      <a:pt x="14383" y="231934"/>
                      <a:pt x="13525" y="220218"/>
                    </a:cubicBezTo>
                    <a:cubicBezTo>
                      <a:pt x="11430" y="187642"/>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0" name="Vrije vorm: vorm 39">
                <a:extLst>
                  <a:ext uri="{FF2B5EF4-FFF2-40B4-BE49-F238E27FC236}">
                    <a16:creationId xmlns:a16="http://schemas.microsoft.com/office/drawing/2014/main" id="{9228DBEC-D60E-D47B-18A2-A0B5594FD12E}"/>
                  </a:ext>
                </a:extLst>
              </p:cNvPr>
              <p:cNvSpPr/>
              <p:nvPr/>
            </p:nvSpPr>
            <p:spPr>
              <a:xfrm>
                <a:off x="8013042" y="3344330"/>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271"/>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210"/>
                      <a:pt x="95726" y="158210"/>
                    </a:cubicBezTo>
                    <a:cubicBezTo>
                      <a:pt x="86487" y="158210"/>
                      <a:pt x="78296" y="160020"/>
                      <a:pt x="71152" y="163735"/>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1" name="Vrije vorm: vorm 40">
                <a:extLst>
                  <a:ext uri="{FF2B5EF4-FFF2-40B4-BE49-F238E27FC236}">
                    <a16:creationId xmlns:a16="http://schemas.microsoft.com/office/drawing/2014/main" id="{CAC72CAA-AA7A-A82C-A7D1-12BB6D95D28C}"/>
                  </a:ext>
                </a:extLst>
              </p:cNvPr>
              <p:cNvSpPr/>
              <p:nvPr/>
            </p:nvSpPr>
            <p:spPr>
              <a:xfrm>
                <a:off x="8237451" y="334985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2" name="Vrije vorm: vorm 41">
                <a:extLst>
                  <a:ext uri="{FF2B5EF4-FFF2-40B4-BE49-F238E27FC236}">
                    <a16:creationId xmlns:a16="http://schemas.microsoft.com/office/drawing/2014/main" id="{79CC6B4F-73FE-321B-47FC-F83FEA96AF58}"/>
                  </a:ext>
                </a:extLst>
              </p:cNvPr>
              <p:cNvSpPr/>
              <p:nvPr/>
            </p:nvSpPr>
            <p:spPr>
              <a:xfrm>
                <a:off x="8452812" y="3349187"/>
                <a:ext cx="227361" cy="270509"/>
              </a:xfrm>
              <a:custGeom>
                <a:avLst/>
                <a:gdLst>
                  <a:gd name="connsiteX0" fmla="*/ 3619 w 227361"/>
                  <a:gd name="connsiteY0" fmla="*/ 13430 h 270509"/>
                  <a:gd name="connsiteX1" fmla="*/ 12573 w 227361"/>
                  <a:gd name="connsiteY1" fmla="*/ 8096 h 270509"/>
                  <a:gd name="connsiteX2" fmla="*/ 27622 w 227361"/>
                  <a:gd name="connsiteY2" fmla="*/ 4096 h 270509"/>
                  <a:gd name="connsiteX3" fmla="*/ 40481 w 227361"/>
                  <a:gd name="connsiteY3" fmla="*/ 3143 h 270509"/>
                  <a:gd name="connsiteX4" fmla="*/ 70390 w 227361"/>
                  <a:gd name="connsiteY4" fmla="*/ 13240 h 270509"/>
                  <a:gd name="connsiteX5" fmla="*/ 85630 w 227361"/>
                  <a:gd name="connsiteY5" fmla="*/ 44387 h 270509"/>
                  <a:gd name="connsiteX6" fmla="*/ 100679 w 227361"/>
                  <a:gd name="connsiteY6" fmla="*/ 109252 h 270509"/>
                  <a:gd name="connsiteX7" fmla="*/ 115348 w 227361"/>
                  <a:gd name="connsiteY7" fmla="*/ 165735 h 270509"/>
                  <a:gd name="connsiteX8" fmla="*/ 120110 w 227361"/>
                  <a:gd name="connsiteY8" fmla="*/ 169736 h 270509"/>
                  <a:gd name="connsiteX9" fmla="*/ 131445 w 227361"/>
                  <a:gd name="connsiteY9" fmla="*/ 159258 h 270509"/>
                  <a:gd name="connsiteX10" fmla="*/ 144304 w 227361"/>
                  <a:gd name="connsiteY10" fmla="*/ 132112 h 270509"/>
                  <a:gd name="connsiteX11" fmla="*/ 153448 w 227361"/>
                  <a:gd name="connsiteY11" fmla="*/ 97250 h 270509"/>
                  <a:gd name="connsiteX12" fmla="*/ 153448 w 227361"/>
                  <a:gd name="connsiteY12" fmla="*/ 95631 h 270509"/>
                  <a:gd name="connsiteX13" fmla="*/ 147256 w 227361"/>
                  <a:gd name="connsiteY13" fmla="*/ 65246 h 270509"/>
                  <a:gd name="connsiteX14" fmla="*/ 141065 w 227361"/>
                  <a:gd name="connsiteY14" fmla="*/ 34957 h 270509"/>
                  <a:gd name="connsiteX15" fmla="*/ 141446 w 227361"/>
                  <a:gd name="connsiteY15" fmla="*/ 28194 h 270509"/>
                  <a:gd name="connsiteX16" fmla="*/ 154496 w 227361"/>
                  <a:gd name="connsiteY16" fmla="*/ 6953 h 270509"/>
                  <a:gd name="connsiteX17" fmla="*/ 182213 w 227361"/>
                  <a:gd name="connsiteY17" fmla="*/ 0 h 270509"/>
                  <a:gd name="connsiteX18" fmla="*/ 208979 w 227361"/>
                  <a:gd name="connsiteY18" fmla="*/ 10477 h 270509"/>
                  <a:gd name="connsiteX19" fmla="*/ 224218 w 227361"/>
                  <a:gd name="connsiteY19" fmla="*/ 38481 h 270509"/>
                  <a:gd name="connsiteX20" fmla="*/ 227362 w 227361"/>
                  <a:gd name="connsiteY20" fmla="*/ 68199 h 270509"/>
                  <a:gd name="connsiteX21" fmla="*/ 222409 w 227361"/>
                  <a:gd name="connsiteY21" fmla="*/ 113633 h 270509"/>
                  <a:gd name="connsiteX22" fmla="*/ 207931 w 227361"/>
                  <a:gd name="connsiteY22" fmla="*/ 163830 h 270509"/>
                  <a:gd name="connsiteX23" fmla="*/ 194596 w 227361"/>
                  <a:gd name="connsiteY23" fmla="*/ 192024 h 270509"/>
                  <a:gd name="connsiteX24" fmla="*/ 176975 w 227361"/>
                  <a:gd name="connsiteY24" fmla="*/ 221742 h 270509"/>
                  <a:gd name="connsiteX25" fmla="*/ 149257 w 227361"/>
                  <a:gd name="connsiteY25" fmla="*/ 255270 h 270509"/>
                  <a:gd name="connsiteX26" fmla="*/ 127254 w 227361"/>
                  <a:gd name="connsiteY26" fmla="*/ 267748 h 270509"/>
                  <a:gd name="connsiteX27" fmla="*/ 108394 w 227361"/>
                  <a:gd name="connsiteY27" fmla="*/ 270510 h 270509"/>
                  <a:gd name="connsiteX28" fmla="*/ 86773 w 227361"/>
                  <a:gd name="connsiteY28" fmla="*/ 264986 h 270509"/>
                  <a:gd name="connsiteX29" fmla="*/ 65342 w 227361"/>
                  <a:gd name="connsiteY29" fmla="*/ 247555 h 270509"/>
                  <a:gd name="connsiteX30" fmla="*/ 49625 w 227361"/>
                  <a:gd name="connsiteY30" fmla="*/ 222599 h 270509"/>
                  <a:gd name="connsiteX31" fmla="*/ 47625 w 227361"/>
                  <a:gd name="connsiteY31" fmla="*/ 217837 h 270509"/>
                  <a:gd name="connsiteX32" fmla="*/ 26765 w 227361"/>
                  <a:gd name="connsiteY32" fmla="*/ 156401 h 270509"/>
                  <a:gd name="connsiteX33" fmla="*/ 11906 w 227361"/>
                  <a:gd name="connsiteY33" fmla="*/ 99060 h 270509"/>
                  <a:gd name="connsiteX34" fmla="*/ 2762 w 227361"/>
                  <a:gd name="connsiteY34" fmla="*/ 49244 h 270509"/>
                  <a:gd name="connsiteX35" fmla="*/ 0 w 227361"/>
                  <a:gd name="connsiteY35" fmla="*/ 25051 h 270509"/>
                  <a:gd name="connsiteX36" fmla="*/ 3143 w 227361"/>
                  <a:gd name="connsiteY36" fmla="*/ 13526 h 27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09">
                    <a:moveTo>
                      <a:pt x="3619" y="13430"/>
                    </a:moveTo>
                    <a:cubicBezTo>
                      <a:pt x="5429" y="11811"/>
                      <a:pt x="8477" y="10096"/>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2"/>
                      <a:pt x="82772" y="30385"/>
                      <a:pt x="85630" y="44387"/>
                    </a:cubicBezTo>
                    <a:cubicBezTo>
                      <a:pt x="89821" y="63722"/>
                      <a:pt x="94869" y="85344"/>
                      <a:pt x="100679" y="109252"/>
                    </a:cubicBezTo>
                    <a:cubicBezTo>
                      <a:pt x="106489" y="133160"/>
                      <a:pt x="111347" y="152019"/>
                      <a:pt x="115348" y="165735"/>
                    </a:cubicBezTo>
                    <a:cubicBezTo>
                      <a:pt x="116396" y="168402"/>
                      <a:pt x="118015" y="169736"/>
                      <a:pt x="120110" y="169736"/>
                    </a:cubicBezTo>
                    <a:cubicBezTo>
                      <a:pt x="123063" y="169450"/>
                      <a:pt x="126778" y="165926"/>
                      <a:pt x="131445" y="159258"/>
                    </a:cubicBezTo>
                    <a:cubicBezTo>
                      <a:pt x="136112" y="152495"/>
                      <a:pt x="140398" y="143447"/>
                      <a:pt x="144304" y="132112"/>
                    </a:cubicBezTo>
                    <a:cubicBezTo>
                      <a:pt x="150114" y="115729"/>
                      <a:pt x="153162" y="104108"/>
                      <a:pt x="153448" y="97250"/>
                    </a:cubicBezTo>
                    <a:lnTo>
                      <a:pt x="153448" y="95631"/>
                    </a:lnTo>
                    <a:cubicBezTo>
                      <a:pt x="153448" y="89059"/>
                      <a:pt x="151352" y="78962"/>
                      <a:pt x="147256" y="65246"/>
                    </a:cubicBezTo>
                    <a:cubicBezTo>
                      <a:pt x="143161" y="51626"/>
                      <a:pt x="141065" y="41529"/>
                      <a:pt x="141065" y="34957"/>
                    </a:cubicBezTo>
                    <a:lnTo>
                      <a:pt x="141446" y="28194"/>
                    </a:lnTo>
                    <a:cubicBezTo>
                      <a:pt x="143065" y="18669"/>
                      <a:pt x="147352" y="11620"/>
                      <a:pt x="154496" y="6953"/>
                    </a:cubicBezTo>
                    <a:cubicBezTo>
                      <a:pt x="161639" y="2286"/>
                      <a:pt x="170879" y="0"/>
                      <a:pt x="182213" y="0"/>
                    </a:cubicBezTo>
                    <a:cubicBezTo>
                      <a:pt x="192500" y="0"/>
                      <a:pt x="201454" y="3524"/>
                      <a:pt x="208979" y="10477"/>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8"/>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3" name="Vrije vorm: vorm 42">
                <a:extLst>
                  <a:ext uri="{FF2B5EF4-FFF2-40B4-BE49-F238E27FC236}">
                    <a16:creationId xmlns:a16="http://schemas.microsoft.com/office/drawing/2014/main" id="{FD432659-0CBE-E529-605B-4C4C745FE2EE}"/>
                  </a:ext>
                </a:extLst>
              </p:cNvPr>
              <p:cNvSpPr/>
              <p:nvPr/>
            </p:nvSpPr>
            <p:spPr>
              <a:xfrm>
                <a:off x="8696080" y="334861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3"/>
                    </a:cubicBezTo>
                    <a:cubicBezTo>
                      <a:pt x="125540" y="73247"/>
                      <a:pt x="118396" y="67532"/>
                      <a:pt x="108871" y="6753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4" name="Vrije vorm: vorm 43">
                <a:extLst>
                  <a:ext uri="{FF2B5EF4-FFF2-40B4-BE49-F238E27FC236}">
                    <a16:creationId xmlns:a16="http://schemas.microsoft.com/office/drawing/2014/main" id="{4359DC08-34D5-ABCF-544A-1A7292B7F243}"/>
                  </a:ext>
                </a:extLst>
              </p:cNvPr>
              <p:cNvSpPr/>
              <p:nvPr/>
            </p:nvSpPr>
            <p:spPr>
              <a:xfrm>
                <a:off x="8932586" y="3349568"/>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49 h 272415"/>
                  <a:gd name="connsiteX4" fmla="*/ 84201 w 189357"/>
                  <a:gd name="connsiteY4" fmla="*/ 63436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0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5" name="Vrije vorm: vorm 44">
                <a:extLst>
                  <a:ext uri="{FF2B5EF4-FFF2-40B4-BE49-F238E27FC236}">
                    <a16:creationId xmlns:a16="http://schemas.microsoft.com/office/drawing/2014/main" id="{9AFBCBDC-452E-75F9-0614-0B202B37573C}"/>
                  </a:ext>
                </a:extLst>
              </p:cNvPr>
              <p:cNvSpPr/>
              <p:nvPr/>
            </p:nvSpPr>
            <p:spPr>
              <a:xfrm>
                <a:off x="9126229" y="334985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6" name="Vrije vorm: vorm 45">
                <a:extLst>
                  <a:ext uri="{FF2B5EF4-FFF2-40B4-BE49-F238E27FC236}">
                    <a16:creationId xmlns:a16="http://schemas.microsoft.com/office/drawing/2014/main" id="{DF6BA38A-2765-65DE-5A1F-2FF1531BA7D2}"/>
                  </a:ext>
                </a:extLst>
              </p:cNvPr>
              <p:cNvSpPr/>
              <p:nvPr/>
            </p:nvSpPr>
            <p:spPr>
              <a:xfrm>
                <a:off x="9346638" y="3353950"/>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Vrije vorm: vorm 46">
                <a:extLst>
                  <a:ext uri="{FF2B5EF4-FFF2-40B4-BE49-F238E27FC236}">
                    <a16:creationId xmlns:a16="http://schemas.microsoft.com/office/drawing/2014/main" id="{57CC654D-5331-8A12-096E-2BAC302B847C}"/>
                  </a:ext>
                </a:extLst>
              </p:cNvPr>
              <p:cNvSpPr/>
              <p:nvPr/>
            </p:nvSpPr>
            <p:spPr>
              <a:xfrm>
                <a:off x="7315812" y="3711042"/>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9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8" name="Vrije vorm: vorm 47">
                <a:extLst>
                  <a:ext uri="{FF2B5EF4-FFF2-40B4-BE49-F238E27FC236}">
                    <a16:creationId xmlns:a16="http://schemas.microsoft.com/office/drawing/2014/main" id="{271825F0-8342-0BF4-DEF0-24EA8C232EEE}"/>
                  </a:ext>
                </a:extLst>
              </p:cNvPr>
              <p:cNvSpPr/>
              <p:nvPr/>
            </p:nvSpPr>
            <p:spPr>
              <a:xfrm>
                <a:off x="7521362" y="3710566"/>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9" name="Vrije vorm: vorm 48">
                <a:extLst>
                  <a:ext uri="{FF2B5EF4-FFF2-40B4-BE49-F238E27FC236}">
                    <a16:creationId xmlns:a16="http://schemas.microsoft.com/office/drawing/2014/main" id="{BDFC13A0-3D50-501C-FEF6-E4290C9AAB40}"/>
                  </a:ext>
                </a:extLst>
              </p:cNvPr>
              <p:cNvSpPr/>
              <p:nvPr/>
            </p:nvSpPr>
            <p:spPr>
              <a:xfrm>
                <a:off x="7751010" y="3710566"/>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Vrije vorm: vorm 49">
                <a:extLst>
                  <a:ext uri="{FF2B5EF4-FFF2-40B4-BE49-F238E27FC236}">
                    <a16:creationId xmlns:a16="http://schemas.microsoft.com/office/drawing/2014/main" id="{5C7EF250-8637-0701-C76C-D511889B149C}"/>
                  </a:ext>
                </a:extLst>
              </p:cNvPr>
              <p:cNvSpPr/>
              <p:nvPr/>
            </p:nvSpPr>
            <p:spPr>
              <a:xfrm>
                <a:off x="7989801" y="3707137"/>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Vrije vorm: vorm 50">
                <a:extLst>
                  <a:ext uri="{FF2B5EF4-FFF2-40B4-BE49-F238E27FC236}">
                    <a16:creationId xmlns:a16="http://schemas.microsoft.com/office/drawing/2014/main" id="{C7A9BD5E-D754-EA37-396A-32B52A3105E8}"/>
                  </a:ext>
                </a:extLst>
              </p:cNvPr>
              <p:cNvSpPr/>
              <p:nvPr/>
            </p:nvSpPr>
            <p:spPr>
              <a:xfrm>
                <a:off x="8255644" y="3710185"/>
                <a:ext cx="191643" cy="274319"/>
              </a:xfrm>
              <a:custGeom>
                <a:avLst/>
                <a:gdLst>
                  <a:gd name="connsiteX0" fmla="*/ 78200 w 191643"/>
                  <a:gd name="connsiteY0" fmla="*/ 197930 h 274319"/>
                  <a:gd name="connsiteX1" fmla="*/ 111919 w 191643"/>
                  <a:gd name="connsiteY1" fmla="*/ 112300 h 274319"/>
                  <a:gd name="connsiteX2" fmla="*/ 110966 w 191643"/>
                  <a:gd name="connsiteY2" fmla="*/ 77629 h 274319"/>
                  <a:gd name="connsiteX3" fmla="*/ 110014 w 191643"/>
                  <a:gd name="connsiteY3" fmla="*/ 54007 h 274319"/>
                  <a:gd name="connsiteX4" fmla="*/ 113538 w 191643"/>
                  <a:gd name="connsiteY4" fmla="*/ 18859 h 274319"/>
                  <a:gd name="connsiteX5" fmla="*/ 126016 w 191643"/>
                  <a:gd name="connsiteY5" fmla="*/ 4191 h 274319"/>
                  <a:gd name="connsiteX6" fmla="*/ 152400 w 191643"/>
                  <a:gd name="connsiteY6" fmla="*/ 0 h 274319"/>
                  <a:gd name="connsiteX7" fmla="*/ 174212 w 191643"/>
                  <a:gd name="connsiteY7" fmla="*/ 5715 h 274319"/>
                  <a:gd name="connsiteX8" fmla="*/ 184880 w 191643"/>
                  <a:gd name="connsiteY8" fmla="*/ 25718 h 274319"/>
                  <a:gd name="connsiteX9" fmla="*/ 189262 w 191643"/>
                  <a:gd name="connsiteY9" fmla="*/ 55435 h 274319"/>
                  <a:gd name="connsiteX10" fmla="*/ 191643 w 191643"/>
                  <a:gd name="connsiteY10" fmla="*/ 104584 h 274319"/>
                  <a:gd name="connsiteX11" fmla="*/ 187452 w 191643"/>
                  <a:gd name="connsiteY11" fmla="*/ 160496 h 274319"/>
                  <a:gd name="connsiteX12" fmla="*/ 175355 w 191643"/>
                  <a:gd name="connsiteY12" fmla="*/ 206502 h 274319"/>
                  <a:gd name="connsiteX13" fmla="*/ 136684 w 191643"/>
                  <a:gd name="connsiteY13" fmla="*/ 259080 h 274319"/>
                  <a:gd name="connsiteX14" fmla="*/ 84487 w 191643"/>
                  <a:gd name="connsiteY14" fmla="*/ 274320 h 274319"/>
                  <a:gd name="connsiteX15" fmla="*/ 53340 w 191643"/>
                  <a:gd name="connsiteY15" fmla="*/ 269939 h 274319"/>
                  <a:gd name="connsiteX16" fmla="*/ 26194 w 191643"/>
                  <a:gd name="connsiteY16" fmla="*/ 257080 h 274319"/>
                  <a:gd name="connsiteX17" fmla="*/ 7144 w 191643"/>
                  <a:gd name="connsiteY17" fmla="*/ 235839 h 274319"/>
                  <a:gd name="connsiteX18" fmla="*/ 0 w 191643"/>
                  <a:gd name="connsiteY18" fmla="*/ 207264 h 274319"/>
                  <a:gd name="connsiteX19" fmla="*/ 381 w 191643"/>
                  <a:gd name="connsiteY19" fmla="*/ 198501 h 274319"/>
                  <a:gd name="connsiteX20" fmla="*/ 8954 w 191643"/>
                  <a:gd name="connsiteY20" fmla="*/ 178880 h 274319"/>
                  <a:gd name="connsiteX21" fmla="*/ 28575 w 191643"/>
                  <a:gd name="connsiteY21" fmla="*/ 170783 h 274319"/>
                  <a:gd name="connsiteX22" fmla="*/ 52388 w 191643"/>
                  <a:gd name="connsiteY22" fmla="*/ 182689 h 274319"/>
                  <a:gd name="connsiteX23" fmla="*/ 69628 w 191643"/>
                  <a:gd name="connsiteY23" fmla="*/ 196215 h 274319"/>
                  <a:gd name="connsiteX24" fmla="*/ 78200 w 191643"/>
                  <a:gd name="connsiteY24" fmla="*/ 197834 h 27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1643" h="274319">
                    <a:moveTo>
                      <a:pt x="78200" y="197930"/>
                    </a:moveTo>
                    <a:cubicBezTo>
                      <a:pt x="100679" y="197930"/>
                      <a:pt x="111919" y="169355"/>
                      <a:pt x="111919" y="112300"/>
                    </a:cubicBezTo>
                    <a:cubicBezTo>
                      <a:pt x="111919" y="102775"/>
                      <a:pt x="111538" y="91250"/>
                      <a:pt x="110966" y="77629"/>
                    </a:cubicBezTo>
                    <a:cubicBezTo>
                      <a:pt x="110300" y="64008"/>
                      <a:pt x="110014" y="56198"/>
                      <a:pt x="110014" y="54007"/>
                    </a:cubicBezTo>
                    <a:cubicBezTo>
                      <a:pt x="110014" y="37624"/>
                      <a:pt x="111157" y="25908"/>
                      <a:pt x="113538" y="18859"/>
                    </a:cubicBezTo>
                    <a:cubicBezTo>
                      <a:pt x="115919" y="11906"/>
                      <a:pt x="120110" y="6953"/>
                      <a:pt x="126016" y="4191"/>
                    </a:cubicBezTo>
                    <a:cubicBezTo>
                      <a:pt x="131921" y="1429"/>
                      <a:pt x="140779" y="0"/>
                      <a:pt x="152400" y="0"/>
                    </a:cubicBezTo>
                    <a:cubicBezTo>
                      <a:pt x="161925" y="0"/>
                      <a:pt x="169164" y="1905"/>
                      <a:pt x="174212" y="5715"/>
                    </a:cubicBezTo>
                    <a:cubicBezTo>
                      <a:pt x="179261" y="9525"/>
                      <a:pt x="182785" y="16193"/>
                      <a:pt x="184880" y="25718"/>
                    </a:cubicBezTo>
                    <a:cubicBezTo>
                      <a:pt x="186214" y="31814"/>
                      <a:pt x="187643" y="41720"/>
                      <a:pt x="189262" y="55435"/>
                    </a:cubicBezTo>
                    <a:cubicBezTo>
                      <a:pt x="190881" y="69151"/>
                      <a:pt x="191643" y="85630"/>
                      <a:pt x="191643" y="104584"/>
                    </a:cubicBezTo>
                    <a:cubicBezTo>
                      <a:pt x="191643" y="123539"/>
                      <a:pt x="190214" y="142494"/>
                      <a:pt x="187452" y="160496"/>
                    </a:cubicBezTo>
                    <a:cubicBezTo>
                      <a:pt x="184690" y="178499"/>
                      <a:pt x="180594" y="193834"/>
                      <a:pt x="175355" y="206502"/>
                    </a:cubicBezTo>
                    <a:cubicBezTo>
                      <a:pt x="164783" y="231362"/>
                      <a:pt x="151924" y="248888"/>
                      <a:pt x="136684" y="259080"/>
                    </a:cubicBezTo>
                    <a:cubicBezTo>
                      <a:pt x="121444" y="269272"/>
                      <a:pt x="104108" y="274320"/>
                      <a:pt x="84487" y="274320"/>
                    </a:cubicBezTo>
                    <a:cubicBezTo>
                      <a:pt x="73914" y="274320"/>
                      <a:pt x="63532" y="272891"/>
                      <a:pt x="53340" y="269939"/>
                    </a:cubicBezTo>
                    <a:cubicBezTo>
                      <a:pt x="43148" y="267081"/>
                      <a:pt x="34100" y="262699"/>
                      <a:pt x="26194" y="257080"/>
                    </a:cubicBezTo>
                    <a:cubicBezTo>
                      <a:pt x="18288" y="251365"/>
                      <a:pt x="11906" y="244316"/>
                      <a:pt x="7144" y="235839"/>
                    </a:cubicBezTo>
                    <a:cubicBezTo>
                      <a:pt x="2381" y="227362"/>
                      <a:pt x="0" y="217837"/>
                      <a:pt x="0" y="207264"/>
                    </a:cubicBezTo>
                    <a:lnTo>
                      <a:pt x="381" y="198501"/>
                    </a:lnTo>
                    <a:cubicBezTo>
                      <a:pt x="952" y="190881"/>
                      <a:pt x="3715" y="184309"/>
                      <a:pt x="8954" y="178880"/>
                    </a:cubicBezTo>
                    <a:cubicBezTo>
                      <a:pt x="14097" y="173450"/>
                      <a:pt x="20669" y="170783"/>
                      <a:pt x="28575" y="170783"/>
                    </a:cubicBezTo>
                    <a:cubicBezTo>
                      <a:pt x="36481" y="170783"/>
                      <a:pt x="44196" y="174784"/>
                      <a:pt x="52388" y="182689"/>
                    </a:cubicBezTo>
                    <a:cubicBezTo>
                      <a:pt x="60579" y="190595"/>
                      <a:pt x="66294" y="195072"/>
                      <a:pt x="69628" y="196215"/>
                    </a:cubicBezTo>
                    <a:cubicBezTo>
                      <a:pt x="72962" y="197263"/>
                      <a:pt x="75819" y="197834"/>
                      <a:pt x="78200" y="19783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Vrije vorm: vorm 51">
                <a:extLst>
                  <a:ext uri="{FF2B5EF4-FFF2-40B4-BE49-F238E27FC236}">
                    <a16:creationId xmlns:a16="http://schemas.microsoft.com/office/drawing/2014/main" id="{3D77FD80-3578-F4F9-A2AE-010C3CC1EF76}"/>
                  </a:ext>
                </a:extLst>
              </p:cNvPr>
              <p:cNvSpPr/>
              <p:nvPr/>
            </p:nvSpPr>
            <p:spPr>
              <a:xfrm>
                <a:off x="8464718" y="3709899"/>
                <a:ext cx="219837" cy="274510"/>
              </a:xfrm>
              <a:custGeom>
                <a:avLst/>
                <a:gdLst>
                  <a:gd name="connsiteX0" fmla="*/ 157448 w 219837"/>
                  <a:gd name="connsiteY0" fmla="*/ 266510 h 274510"/>
                  <a:gd name="connsiteX1" fmla="*/ 147733 w 219837"/>
                  <a:gd name="connsiteY1" fmla="*/ 258413 h 274510"/>
                  <a:gd name="connsiteX2" fmla="*/ 140398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5 w 219837"/>
                  <a:gd name="connsiteY7" fmla="*/ 228695 h 274510"/>
                  <a:gd name="connsiteX8" fmla="*/ 0 w 219837"/>
                  <a:gd name="connsiteY8" fmla="*/ 199930 h 274510"/>
                  <a:gd name="connsiteX9" fmla="*/ 4000 w 219837"/>
                  <a:gd name="connsiteY9" fmla="*/ 172593 h 274510"/>
                  <a:gd name="connsiteX10" fmla="*/ 18097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3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3 h 274510"/>
                  <a:gd name="connsiteX31" fmla="*/ 219837 w 219837"/>
                  <a:gd name="connsiteY31" fmla="*/ 257080 h 274510"/>
                  <a:gd name="connsiteX32" fmla="*/ 209740 w 219837"/>
                  <a:gd name="connsiteY32" fmla="*/ 269558 h 274510"/>
                  <a:gd name="connsiteX33" fmla="*/ 186118 w 219837"/>
                  <a:gd name="connsiteY33" fmla="*/ 274510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5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2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8" y="248698"/>
                    </a:cubicBezTo>
                    <a:cubicBezTo>
                      <a:pt x="125825" y="258985"/>
                      <a:pt x="114395" y="265747"/>
                      <a:pt x="105918" y="268891"/>
                    </a:cubicBezTo>
                    <a:cubicBezTo>
                      <a:pt x="97441" y="272034"/>
                      <a:pt x="87154" y="273653"/>
                      <a:pt x="74962" y="273653"/>
                    </a:cubicBezTo>
                    <a:cubicBezTo>
                      <a:pt x="65151" y="273653"/>
                      <a:pt x="55626" y="271843"/>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8"/>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3"/>
                      <a:pt x="126968" y="100393"/>
                    </a:cubicBezTo>
                    <a:cubicBezTo>
                      <a:pt x="126683" y="86392"/>
                      <a:pt x="124492" y="77152"/>
                      <a:pt x="120396" y="72580"/>
                    </a:cubicBezTo>
                    <a:cubicBezTo>
                      <a:pt x="116300" y="68104"/>
                      <a:pt x="110680" y="65818"/>
                      <a:pt x="103537" y="65818"/>
                    </a:cubicBezTo>
                    <a:cubicBezTo>
                      <a:pt x="96393" y="65818"/>
                      <a:pt x="86963" y="68390"/>
                      <a:pt x="74390" y="73533"/>
                    </a:cubicBezTo>
                    <a:cubicBezTo>
                      <a:pt x="61817" y="78676"/>
                      <a:pt x="52864" y="81248"/>
                      <a:pt x="47625" y="81248"/>
                    </a:cubicBezTo>
                    <a:cubicBezTo>
                      <a:pt x="39910" y="81248"/>
                      <a:pt x="33909" y="78676"/>
                      <a:pt x="29623" y="73533"/>
                    </a:cubicBezTo>
                    <a:cubicBezTo>
                      <a:pt x="25241" y="68390"/>
                      <a:pt x="23050" y="60769"/>
                      <a:pt x="23050" y="50768"/>
                    </a:cubicBezTo>
                    <a:cubicBezTo>
                      <a:pt x="23050" y="44196"/>
                      <a:pt x="24955" y="38100"/>
                      <a:pt x="28765" y="32480"/>
                    </a:cubicBezTo>
                    <a:cubicBezTo>
                      <a:pt x="32575" y="26956"/>
                      <a:pt x="38290" y="21812"/>
                      <a:pt x="45815" y="17240"/>
                    </a:cubicBezTo>
                    <a:cubicBezTo>
                      <a:pt x="53340" y="12573"/>
                      <a:pt x="63722" y="8572"/>
                      <a:pt x="76962" y="5143"/>
                    </a:cubicBezTo>
                    <a:cubicBezTo>
                      <a:pt x="90202" y="1715"/>
                      <a:pt x="102775" y="0"/>
                      <a:pt x="114681" y="0"/>
                    </a:cubicBezTo>
                    <a:cubicBezTo>
                      <a:pt x="135350" y="0"/>
                      <a:pt x="152971" y="5334"/>
                      <a:pt x="167830" y="15907"/>
                    </a:cubicBezTo>
                    <a:cubicBezTo>
                      <a:pt x="182594" y="26479"/>
                      <a:pt x="192596" y="40767"/>
                      <a:pt x="197548" y="58769"/>
                    </a:cubicBezTo>
                    <a:cubicBezTo>
                      <a:pt x="201739" y="72771"/>
                      <a:pt x="203930" y="91249"/>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4" y="252793"/>
                      <a:pt x="219837" y="255556"/>
                      <a:pt x="219837" y="257080"/>
                    </a:cubicBezTo>
                    <a:cubicBezTo>
                      <a:pt x="219837" y="262128"/>
                      <a:pt x="216503" y="266224"/>
                      <a:pt x="209740" y="269558"/>
                    </a:cubicBezTo>
                    <a:cubicBezTo>
                      <a:pt x="202978" y="272891"/>
                      <a:pt x="195167" y="274510"/>
                      <a:pt x="186118" y="274510"/>
                    </a:cubicBezTo>
                    <a:cubicBezTo>
                      <a:pt x="181070" y="274510"/>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5"/>
                    </a:cubicBezTo>
                    <a:cubicBezTo>
                      <a:pt x="69056" y="194120"/>
                      <a:pt x="71056" y="198501"/>
                      <a:pt x="74962" y="202025"/>
                    </a:cubicBezTo>
                    <a:cubicBezTo>
                      <a:pt x="78867" y="205549"/>
                      <a:pt x="83439" y="207359"/>
                      <a:pt x="88487" y="207359"/>
                    </a:cubicBezTo>
                    <a:cubicBezTo>
                      <a:pt x="96202" y="207359"/>
                      <a:pt x="103251" y="205645"/>
                      <a:pt x="109728" y="202216"/>
                    </a:cubicBezTo>
                    <a:cubicBezTo>
                      <a:pt x="116205" y="198787"/>
                      <a:pt x="121444" y="193834"/>
                      <a:pt x="125349" y="187547"/>
                    </a:cubicBezTo>
                    <a:lnTo>
                      <a:pt x="125349" y="160972"/>
                    </a:lnTo>
                    <a:cubicBezTo>
                      <a:pt x="123254" y="158305"/>
                      <a:pt x="118300" y="156972"/>
                      <a:pt x="110680" y="156972"/>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3" name="Vrije vorm: vorm 52">
                <a:extLst>
                  <a:ext uri="{FF2B5EF4-FFF2-40B4-BE49-F238E27FC236}">
                    <a16:creationId xmlns:a16="http://schemas.microsoft.com/office/drawing/2014/main" id="{C3BCDBDE-05BA-2AE1-F056-73E3DE7F188E}"/>
                  </a:ext>
                </a:extLst>
              </p:cNvPr>
              <p:cNvSpPr/>
              <p:nvPr/>
            </p:nvSpPr>
            <p:spPr>
              <a:xfrm>
                <a:off x="8699985" y="3707042"/>
                <a:ext cx="191928" cy="278891"/>
              </a:xfrm>
              <a:custGeom>
                <a:avLst/>
                <a:gdLst>
                  <a:gd name="connsiteX0" fmla="*/ 88392 w 191928"/>
                  <a:gd name="connsiteY0" fmla="*/ 89249 h 278891"/>
                  <a:gd name="connsiteX1" fmla="*/ 92583 w 191928"/>
                  <a:gd name="connsiteY1" fmla="*/ 93821 h 278891"/>
                  <a:gd name="connsiteX2" fmla="*/ 102679 w 191928"/>
                  <a:gd name="connsiteY2" fmla="*/ 101346 h 278891"/>
                  <a:gd name="connsiteX3" fmla="*/ 116396 w 191928"/>
                  <a:gd name="connsiteY3" fmla="*/ 110299 h 278891"/>
                  <a:gd name="connsiteX4" fmla="*/ 124492 w 191928"/>
                  <a:gd name="connsiteY4" fmla="*/ 115443 h 278891"/>
                  <a:gd name="connsiteX5" fmla="*/ 131254 w 191928"/>
                  <a:gd name="connsiteY5" fmla="*/ 119824 h 278891"/>
                  <a:gd name="connsiteX6" fmla="*/ 165735 w 191928"/>
                  <a:gd name="connsiteY6" fmla="*/ 144399 h 278891"/>
                  <a:gd name="connsiteX7" fmla="*/ 184785 w 191928"/>
                  <a:gd name="connsiteY7" fmla="*/ 167450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2 w 191928"/>
                  <a:gd name="connsiteY17" fmla="*/ 191643 h 278891"/>
                  <a:gd name="connsiteX18" fmla="*/ 103060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7 w 191928"/>
                  <a:gd name="connsiteY27" fmla="*/ 39338 h 278891"/>
                  <a:gd name="connsiteX28" fmla="*/ 180975 w 191928"/>
                  <a:gd name="connsiteY28" fmla="*/ 58960 h 278891"/>
                  <a:gd name="connsiteX29" fmla="*/ 156400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3" y="90297"/>
                      <a:pt x="90297" y="91821"/>
                      <a:pt x="92583" y="93821"/>
                    </a:cubicBezTo>
                    <a:cubicBezTo>
                      <a:pt x="94869" y="95821"/>
                      <a:pt x="98203" y="98298"/>
                      <a:pt x="102679" y="101346"/>
                    </a:cubicBezTo>
                    <a:cubicBezTo>
                      <a:pt x="107156" y="104394"/>
                      <a:pt x="111728" y="107347"/>
                      <a:pt x="116396" y="110299"/>
                    </a:cubicBezTo>
                    <a:cubicBezTo>
                      <a:pt x="121063" y="113252"/>
                      <a:pt x="123730" y="114967"/>
                      <a:pt x="124492" y="115443"/>
                    </a:cubicBezTo>
                    <a:lnTo>
                      <a:pt x="131254" y="119824"/>
                    </a:lnTo>
                    <a:cubicBezTo>
                      <a:pt x="146304" y="129349"/>
                      <a:pt x="157829" y="137541"/>
                      <a:pt x="165735" y="144399"/>
                    </a:cubicBezTo>
                    <a:cubicBezTo>
                      <a:pt x="173641" y="151257"/>
                      <a:pt x="180022" y="158972"/>
                      <a:pt x="184785" y="167450"/>
                    </a:cubicBezTo>
                    <a:cubicBezTo>
                      <a:pt x="189547" y="175927"/>
                      <a:pt x="191929" y="185738"/>
                      <a:pt x="191929" y="196786"/>
                    </a:cubicBezTo>
                    <a:cubicBezTo>
                      <a:pt x="191929" y="251555"/>
                      <a:pt x="153067" y="278892"/>
                      <a:pt x="75343" y="278892"/>
                    </a:cubicBezTo>
                    <a:cubicBezTo>
                      <a:pt x="64008" y="278892"/>
                      <a:pt x="51625" y="277178"/>
                      <a:pt x="38291" y="273748"/>
                    </a:cubicBezTo>
                    <a:cubicBezTo>
                      <a:pt x="24955"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4" y="204216"/>
                      <a:pt x="58483" y="202501"/>
                    </a:cubicBezTo>
                    <a:cubicBezTo>
                      <a:pt x="77153" y="200787"/>
                      <a:pt x="90297" y="198977"/>
                      <a:pt x="97917" y="197167"/>
                    </a:cubicBezTo>
                    <a:cubicBezTo>
                      <a:pt x="101917" y="196405"/>
                      <a:pt x="103822" y="194500"/>
                      <a:pt x="103822" y="191643"/>
                    </a:cubicBezTo>
                    <a:cubicBezTo>
                      <a:pt x="103822" y="191071"/>
                      <a:pt x="103537" y="190405"/>
                      <a:pt x="103060" y="189452"/>
                    </a:cubicBezTo>
                    <a:cubicBezTo>
                      <a:pt x="102489" y="188500"/>
                      <a:pt x="101917" y="187833"/>
                      <a:pt x="101060" y="187261"/>
                    </a:cubicBezTo>
                    <a:lnTo>
                      <a:pt x="76486" y="173736"/>
                    </a:lnTo>
                    <a:cubicBezTo>
                      <a:pt x="50863" y="158686"/>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7" y="31909"/>
                      <a:pt x="189547" y="39338"/>
                    </a:cubicBezTo>
                    <a:cubicBezTo>
                      <a:pt x="189547" y="46768"/>
                      <a:pt x="186690" y="53245"/>
                      <a:pt x="180975" y="58960"/>
                    </a:cubicBezTo>
                    <a:cubicBezTo>
                      <a:pt x="175260" y="64675"/>
                      <a:pt x="167068" y="68961"/>
                      <a:pt x="156400" y="71818"/>
                    </a:cubicBezTo>
                    <a:cubicBezTo>
                      <a:pt x="145733" y="74771"/>
                      <a:pt x="132397" y="77152"/>
                      <a:pt x="116586" y="78962"/>
                    </a:cubicBezTo>
                    <a:cubicBezTo>
                      <a:pt x="100775" y="80772"/>
                      <a:pt x="91821" y="82105"/>
                      <a:pt x="90011" y="82963"/>
                    </a:cubicBezTo>
                    <a:cubicBezTo>
                      <a:pt x="89440" y="83248"/>
                      <a:pt x="88963" y="83725"/>
                      <a:pt x="88392" y="84582"/>
                    </a:cubicBezTo>
                    <a:cubicBezTo>
                      <a:pt x="87821" y="85344"/>
                      <a:pt x="87630" y="86011"/>
                      <a:pt x="87630" y="86582"/>
                    </a:cubicBezTo>
                    <a:lnTo>
                      <a:pt x="88392" y="89344"/>
                    </a:ln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Vrije vorm: vorm 53">
                <a:extLst>
                  <a:ext uri="{FF2B5EF4-FFF2-40B4-BE49-F238E27FC236}">
                    <a16:creationId xmlns:a16="http://schemas.microsoft.com/office/drawing/2014/main" id="{48398F0B-FA96-173F-4C47-91A466CD4F19}"/>
                  </a:ext>
                </a:extLst>
              </p:cNvPr>
              <p:cNvSpPr/>
              <p:nvPr/>
            </p:nvSpPr>
            <p:spPr>
              <a:xfrm>
                <a:off x="8915441" y="3708280"/>
                <a:ext cx="194024" cy="276891"/>
              </a:xfrm>
              <a:custGeom>
                <a:avLst/>
                <a:gdLst>
                  <a:gd name="connsiteX0" fmla="*/ 81915 w 194024"/>
                  <a:gd name="connsiteY0" fmla="*/ 174879 h 276891"/>
                  <a:gd name="connsiteX1" fmla="*/ 81915 w 194024"/>
                  <a:gd name="connsiteY1" fmla="*/ 178879 h 276891"/>
                  <a:gd name="connsiteX2" fmla="*/ 81534 w 194024"/>
                  <a:gd name="connsiteY2" fmla="*/ 195929 h 276891"/>
                  <a:gd name="connsiteX3" fmla="*/ 80391 w 194024"/>
                  <a:gd name="connsiteY3" fmla="*/ 234791 h 276891"/>
                  <a:gd name="connsiteX4" fmla="*/ 75629 w 194024"/>
                  <a:gd name="connsiteY4" fmla="*/ 259366 h 276891"/>
                  <a:gd name="connsiteX5" fmla="*/ 64961 w 194024"/>
                  <a:gd name="connsiteY5" fmla="*/ 272891 h 276891"/>
                  <a:gd name="connsiteX6" fmla="*/ 47911 w 194024"/>
                  <a:gd name="connsiteY6" fmla="*/ 276892 h 276891"/>
                  <a:gd name="connsiteX7" fmla="*/ 25527 w 194024"/>
                  <a:gd name="connsiteY7" fmla="*/ 273082 h 276891"/>
                  <a:gd name="connsiteX8" fmla="*/ 11430 w 194024"/>
                  <a:gd name="connsiteY8" fmla="*/ 261747 h 276891"/>
                  <a:gd name="connsiteX9" fmla="*/ 1143 w 194024"/>
                  <a:gd name="connsiteY9" fmla="*/ 191167 h 276891"/>
                  <a:gd name="connsiteX10" fmla="*/ 381 w 194024"/>
                  <a:gd name="connsiteY10" fmla="*/ 136874 h 276891"/>
                  <a:gd name="connsiteX11" fmla="*/ 0 w 194024"/>
                  <a:gd name="connsiteY11" fmla="*/ 91250 h 276891"/>
                  <a:gd name="connsiteX12" fmla="*/ 762 w 194024"/>
                  <a:gd name="connsiteY12" fmla="*/ 62675 h 276891"/>
                  <a:gd name="connsiteX13" fmla="*/ 11906 w 194024"/>
                  <a:gd name="connsiteY13" fmla="*/ 27337 h 276891"/>
                  <a:gd name="connsiteX14" fmla="*/ 40481 w 194024"/>
                  <a:gd name="connsiteY14" fmla="*/ 5525 h 276891"/>
                  <a:gd name="connsiteX15" fmla="*/ 90488 w 194024"/>
                  <a:gd name="connsiteY15" fmla="*/ 0 h 276891"/>
                  <a:gd name="connsiteX16" fmla="*/ 146018 w 194024"/>
                  <a:gd name="connsiteY16" fmla="*/ 9525 h 276891"/>
                  <a:gd name="connsiteX17" fmla="*/ 181546 w 194024"/>
                  <a:gd name="connsiteY17" fmla="*/ 37052 h 276891"/>
                  <a:gd name="connsiteX18" fmla="*/ 194024 w 194024"/>
                  <a:gd name="connsiteY18" fmla="*/ 82487 h 276891"/>
                  <a:gd name="connsiteX19" fmla="*/ 169640 w 194024"/>
                  <a:gd name="connsiteY19" fmla="*/ 151257 h 276891"/>
                  <a:gd name="connsiteX20" fmla="*/ 98870 w 194024"/>
                  <a:gd name="connsiteY20" fmla="*/ 175260 h 276891"/>
                  <a:gd name="connsiteX21" fmla="*/ 82201 w 194024"/>
                  <a:gd name="connsiteY21" fmla="*/ 174879 h 276891"/>
                  <a:gd name="connsiteX22" fmla="*/ 97346 w 194024"/>
                  <a:gd name="connsiteY22" fmla="*/ 110204 h 276891"/>
                  <a:gd name="connsiteX23" fmla="*/ 116967 w 194024"/>
                  <a:gd name="connsiteY23" fmla="*/ 102680 h 276891"/>
                  <a:gd name="connsiteX24" fmla="*/ 124301 w 194024"/>
                  <a:gd name="connsiteY24" fmla="*/ 84011 h 276891"/>
                  <a:gd name="connsiteX25" fmla="*/ 117729 w 194024"/>
                  <a:gd name="connsiteY25" fmla="*/ 66008 h 276891"/>
                  <a:gd name="connsiteX26" fmla="*/ 102108 w 194024"/>
                  <a:gd name="connsiteY26" fmla="*/ 59055 h 276891"/>
                  <a:gd name="connsiteX27" fmla="*/ 87821 w 194024"/>
                  <a:gd name="connsiteY27" fmla="*/ 61627 h 276891"/>
                  <a:gd name="connsiteX28" fmla="*/ 77533 w 194024"/>
                  <a:gd name="connsiteY28" fmla="*/ 68199 h 276891"/>
                  <a:gd name="connsiteX29" fmla="*/ 77533 w 194024"/>
                  <a:gd name="connsiteY29" fmla="*/ 106299 h 276891"/>
                  <a:gd name="connsiteX30" fmla="*/ 97346 w 194024"/>
                  <a:gd name="connsiteY30" fmla="*/ 110300 h 2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891">
                    <a:moveTo>
                      <a:pt x="81915" y="174879"/>
                    </a:moveTo>
                    <a:lnTo>
                      <a:pt x="81915" y="178879"/>
                    </a:lnTo>
                    <a:lnTo>
                      <a:pt x="81534" y="195929"/>
                    </a:lnTo>
                    <a:cubicBezTo>
                      <a:pt x="81534" y="209169"/>
                      <a:pt x="81153" y="222123"/>
                      <a:pt x="80391" y="234791"/>
                    </a:cubicBezTo>
                    <a:cubicBezTo>
                      <a:pt x="79629" y="244888"/>
                      <a:pt x="78010" y="253079"/>
                      <a:pt x="75629" y="259366"/>
                    </a:cubicBezTo>
                    <a:cubicBezTo>
                      <a:pt x="73247" y="265748"/>
                      <a:pt x="69723" y="270224"/>
                      <a:pt x="64961" y="272891"/>
                    </a:cubicBezTo>
                    <a:cubicBezTo>
                      <a:pt x="60198" y="275558"/>
                      <a:pt x="54483" y="276892"/>
                      <a:pt x="47911" y="276892"/>
                    </a:cubicBezTo>
                    <a:cubicBezTo>
                      <a:pt x="39433" y="276892"/>
                      <a:pt x="32004" y="275654"/>
                      <a:pt x="25527" y="273082"/>
                    </a:cubicBezTo>
                    <a:cubicBezTo>
                      <a:pt x="19050" y="270510"/>
                      <a:pt x="14383" y="266795"/>
                      <a:pt x="11430" y="261747"/>
                    </a:cubicBezTo>
                    <a:cubicBezTo>
                      <a:pt x="4572" y="249555"/>
                      <a:pt x="1143" y="226028"/>
                      <a:pt x="1143" y="191167"/>
                    </a:cubicBezTo>
                    <a:lnTo>
                      <a:pt x="381" y="136874"/>
                    </a:lnTo>
                    <a:lnTo>
                      <a:pt x="0" y="91250"/>
                    </a:lnTo>
                    <a:cubicBezTo>
                      <a:pt x="0" y="80105"/>
                      <a:pt x="286" y="70580"/>
                      <a:pt x="762" y="62675"/>
                    </a:cubicBezTo>
                    <a:cubicBezTo>
                      <a:pt x="1524" y="50006"/>
                      <a:pt x="5239" y="38195"/>
                      <a:pt x="11906" y="27337"/>
                    </a:cubicBezTo>
                    <a:cubicBezTo>
                      <a:pt x="18479" y="16478"/>
                      <a:pt x="28004" y="9239"/>
                      <a:pt x="40481" y="5525"/>
                    </a:cubicBezTo>
                    <a:cubicBezTo>
                      <a:pt x="53150" y="1810"/>
                      <a:pt x="69818" y="0"/>
                      <a:pt x="90488" y="0"/>
                    </a:cubicBezTo>
                    <a:cubicBezTo>
                      <a:pt x="112204" y="0"/>
                      <a:pt x="130683" y="3143"/>
                      <a:pt x="146018" y="9525"/>
                    </a:cubicBezTo>
                    <a:cubicBezTo>
                      <a:pt x="161354" y="15907"/>
                      <a:pt x="173165" y="25051"/>
                      <a:pt x="181546" y="37052"/>
                    </a:cubicBezTo>
                    <a:cubicBezTo>
                      <a:pt x="189833" y="49054"/>
                      <a:pt x="194024" y="64199"/>
                      <a:pt x="194024" y="82487"/>
                    </a:cubicBezTo>
                    <a:cubicBezTo>
                      <a:pt x="194024" y="112395"/>
                      <a:pt x="185928" y="135255"/>
                      <a:pt x="169640" y="151257"/>
                    </a:cubicBezTo>
                    <a:cubicBezTo>
                      <a:pt x="153353" y="167259"/>
                      <a:pt x="129826" y="175260"/>
                      <a:pt x="98870" y="175260"/>
                    </a:cubicBezTo>
                    <a:lnTo>
                      <a:pt x="82201" y="174879"/>
                    </a:lnTo>
                    <a:close/>
                    <a:moveTo>
                      <a:pt x="97346" y="110204"/>
                    </a:moveTo>
                    <a:cubicBezTo>
                      <a:pt x="105537" y="110204"/>
                      <a:pt x="112109" y="107728"/>
                      <a:pt x="116967" y="102680"/>
                    </a:cubicBezTo>
                    <a:cubicBezTo>
                      <a:pt x="121825" y="97631"/>
                      <a:pt x="124301" y="91440"/>
                      <a:pt x="124301" y="84011"/>
                    </a:cubicBezTo>
                    <a:cubicBezTo>
                      <a:pt x="124301" y="76581"/>
                      <a:pt x="122111" y="70580"/>
                      <a:pt x="117729" y="66008"/>
                    </a:cubicBezTo>
                    <a:cubicBezTo>
                      <a:pt x="113348" y="61341"/>
                      <a:pt x="108109" y="59055"/>
                      <a:pt x="102108" y="59055"/>
                    </a:cubicBezTo>
                    <a:cubicBezTo>
                      <a:pt x="97346" y="59055"/>
                      <a:pt x="92583" y="59912"/>
                      <a:pt x="87821" y="61627"/>
                    </a:cubicBezTo>
                    <a:cubicBezTo>
                      <a:pt x="83058" y="63341"/>
                      <a:pt x="79629" y="65532"/>
                      <a:pt x="77533" y="68199"/>
                    </a:cubicBezTo>
                    <a:lnTo>
                      <a:pt x="77533" y="106299"/>
                    </a:lnTo>
                    <a:cubicBezTo>
                      <a:pt x="83344" y="108966"/>
                      <a:pt x="89916" y="110300"/>
                      <a:pt x="97346" y="110300"/>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7A45390B-39BA-CA24-57C1-77F7123D8B94}"/>
                  </a:ext>
                </a:extLst>
              </p:cNvPr>
              <p:cNvSpPr/>
              <p:nvPr/>
            </p:nvSpPr>
            <p:spPr>
              <a:xfrm>
                <a:off x="9121467" y="3711804"/>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8"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C2AB5CB4-6987-926D-AF87-85F236B809AC}"/>
                  </a:ext>
                </a:extLst>
              </p:cNvPr>
              <p:cNvSpPr/>
              <p:nvPr/>
            </p:nvSpPr>
            <p:spPr>
              <a:xfrm>
                <a:off x="9352067" y="3707137"/>
                <a:ext cx="193548" cy="278796"/>
              </a:xfrm>
              <a:custGeom>
                <a:avLst/>
                <a:gdLst>
                  <a:gd name="connsiteX0" fmla="*/ 72009 w 193548"/>
                  <a:gd name="connsiteY0" fmla="*/ 187928 h 278796"/>
                  <a:gd name="connsiteX1" fmla="*/ 71628 w 193548"/>
                  <a:gd name="connsiteY1" fmla="*/ 203835 h 278796"/>
                  <a:gd name="connsiteX2" fmla="*/ 71438 w 193548"/>
                  <a:gd name="connsiteY2" fmla="*/ 221837 h 278796"/>
                  <a:gd name="connsiteX3" fmla="*/ 70676 w 193548"/>
                  <a:gd name="connsiteY3" fmla="*/ 245650 h 278796"/>
                  <a:gd name="connsiteX4" fmla="*/ 68866 w 193548"/>
                  <a:gd name="connsiteY4" fmla="*/ 259366 h 278796"/>
                  <a:gd name="connsiteX5" fmla="*/ 60579 w 193548"/>
                  <a:gd name="connsiteY5" fmla="*/ 272034 h 278796"/>
                  <a:gd name="connsiteX6" fmla="*/ 35624 w 193548"/>
                  <a:gd name="connsiteY6" fmla="*/ 276416 h 278796"/>
                  <a:gd name="connsiteX7" fmla="*/ 15431 w 193548"/>
                  <a:gd name="connsiteY7" fmla="*/ 271462 h 278796"/>
                  <a:gd name="connsiteX8" fmla="*/ 3143 w 193548"/>
                  <a:gd name="connsiteY8" fmla="*/ 256222 h 278796"/>
                  <a:gd name="connsiteX9" fmla="*/ 0 w 193548"/>
                  <a:gd name="connsiteY9" fmla="*/ 229648 h 278796"/>
                  <a:gd name="connsiteX10" fmla="*/ 0 w 193548"/>
                  <a:gd name="connsiteY10" fmla="*/ 72962 h 278796"/>
                  <a:gd name="connsiteX11" fmla="*/ 381 w 193548"/>
                  <a:gd name="connsiteY11" fmla="*/ 51530 h 278796"/>
                  <a:gd name="connsiteX12" fmla="*/ 5334 w 193548"/>
                  <a:gd name="connsiteY12" fmla="*/ 31528 h 278796"/>
                  <a:gd name="connsiteX13" fmla="*/ 19812 w 193548"/>
                  <a:gd name="connsiteY13" fmla="*/ 15907 h 278796"/>
                  <a:gd name="connsiteX14" fmla="*/ 46768 w 193548"/>
                  <a:gd name="connsiteY14" fmla="*/ 4572 h 278796"/>
                  <a:gd name="connsiteX15" fmla="*/ 84868 w 193548"/>
                  <a:gd name="connsiteY15" fmla="*/ 0 h 278796"/>
                  <a:gd name="connsiteX16" fmla="*/ 88868 w 193548"/>
                  <a:gd name="connsiteY16" fmla="*/ 0 h 278796"/>
                  <a:gd name="connsiteX17" fmla="*/ 129159 w 193548"/>
                  <a:gd name="connsiteY17" fmla="*/ 5144 h 278796"/>
                  <a:gd name="connsiteX18" fmla="*/ 162306 w 193548"/>
                  <a:gd name="connsiteY18" fmla="*/ 20860 h 278796"/>
                  <a:gd name="connsiteX19" fmla="*/ 184499 w 193548"/>
                  <a:gd name="connsiteY19" fmla="*/ 47434 h 278796"/>
                  <a:gd name="connsiteX20" fmla="*/ 192405 w 193548"/>
                  <a:gd name="connsiteY20" fmla="*/ 84106 h 278796"/>
                  <a:gd name="connsiteX21" fmla="*/ 183452 w 193548"/>
                  <a:gd name="connsiteY21" fmla="*/ 128111 h 278796"/>
                  <a:gd name="connsiteX22" fmla="*/ 161449 w 193548"/>
                  <a:gd name="connsiteY22" fmla="*/ 159449 h 278796"/>
                  <a:gd name="connsiteX23" fmla="*/ 181070 w 193548"/>
                  <a:gd name="connsiteY23" fmla="*/ 184404 h 278796"/>
                  <a:gd name="connsiteX24" fmla="*/ 191167 w 193548"/>
                  <a:gd name="connsiteY24" fmla="*/ 214979 h 278796"/>
                  <a:gd name="connsiteX25" fmla="*/ 193548 w 193548"/>
                  <a:gd name="connsiteY25" fmla="*/ 241554 h 278796"/>
                  <a:gd name="connsiteX26" fmla="*/ 189357 w 193548"/>
                  <a:gd name="connsiteY26" fmla="*/ 261937 h 278796"/>
                  <a:gd name="connsiteX27" fmla="*/ 176117 w 193548"/>
                  <a:gd name="connsiteY27" fmla="*/ 274796 h 278796"/>
                  <a:gd name="connsiteX28" fmla="*/ 156686 w 193548"/>
                  <a:gd name="connsiteY28" fmla="*/ 278797 h 278796"/>
                  <a:gd name="connsiteX29" fmla="*/ 132302 w 193548"/>
                  <a:gd name="connsiteY29" fmla="*/ 272034 h 278796"/>
                  <a:gd name="connsiteX30" fmla="*/ 124206 w 193548"/>
                  <a:gd name="connsiteY30" fmla="*/ 248603 h 278796"/>
                  <a:gd name="connsiteX31" fmla="*/ 119825 w 193548"/>
                  <a:gd name="connsiteY31" fmla="*/ 219647 h 278796"/>
                  <a:gd name="connsiteX32" fmla="*/ 110490 w 193548"/>
                  <a:gd name="connsiteY32" fmla="*/ 200216 h 278796"/>
                  <a:gd name="connsiteX33" fmla="*/ 94202 w 193548"/>
                  <a:gd name="connsiteY33" fmla="*/ 186499 h 278796"/>
                  <a:gd name="connsiteX34" fmla="*/ 77724 w 193548"/>
                  <a:gd name="connsiteY34" fmla="*/ 182309 h 278796"/>
                  <a:gd name="connsiteX35" fmla="*/ 73914 w 193548"/>
                  <a:gd name="connsiteY35" fmla="*/ 183928 h 278796"/>
                  <a:gd name="connsiteX36" fmla="*/ 72104 w 193548"/>
                  <a:gd name="connsiteY36" fmla="*/ 187928 h 278796"/>
                  <a:gd name="connsiteX37" fmla="*/ 75152 w 193548"/>
                  <a:gd name="connsiteY37" fmla="*/ 66580 h 278796"/>
                  <a:gd name="connsiteX38" fmla="*/ 75152 w 193548"/>
                  <a:gd name="connsiteY38" fmla="*/ 112586 h 278796"/>
                  <a:gd name="connsiteX39" fmla="*/ 91440 w 193548"/>
                  <a:gd name="connsiteY39" fmla="*/ 116586 h 278796"/>
                  <a:gd name="connsiteX40" fmla="*/ 109919 w 193548"/>
                  <a:gd name="connsiteY40" fmla="*/ 107632 h 278796"/>
                  <a:gd name="connsiteX41" fmla="*/ 117253 w 193548"/>
                  <a:gd name="connsiteY41" fmla="*/ 86011 h 278796"/>
                  <a:gd name="connsiteX42" fmla="*/ 109919 w 193548"/>
                  <a:gd name="connsiteY42" fmla="*/ 67723 h 278796"/>
                  <a:gd name="connsiteX43" fmla="*/ 91916 w 193548"/>
                  <a:gd name="connsiteY43" fmla="*/ 60198 h 278796"/>
                  <a:gd name="connsiteX44" fmla="*/ 75248 w 193548"/>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96">
                    <a:moveTo>
                      <a:pt x="72009" y="187928"/>
                    </a:moveTo>
                    <a:lnTo>
                      <a:pt x="71628" y="203835"/>
                    </a:lnTo>
                    <a:cubicBezTo>
                      <a:pt x="71628" y="205930"/>
                      <a:pt x="71628" y="211931"/>
                      <a:pt x="71438" y="221837"/>
                    </a:cubicBezTo>
                    <a:cubicBezTo>
                      <a:pt x="71342" y="231743"/>
                      <a:pt x="71057" y="239649"/>
                      <a:pt x="70676" y="245650"/>
                    </a:cubicBezTo>
                    <a:cubicBezTo>
                      <a:pt x="70295" y="251555"/>
                      <a:pt x="69723" y="256127"/>
                      <a:pt x="68866" y="259366"/>
                    </a:cubicBezTo>
                    <a:cubicBezTo>
                      <a:pt x="67818" y="264890"/>
                      <a:pt x="65056" y="269176"/>
                      <a:pt x="60579" y="272034"/>
                    </a:cubicBezTo>
                    <a:cubicBezTo>
                      <a:pt x="56102" y="274987"/>
                      <a:pt x="47720" y="276416"/>
                      <a:pt x="35624" y="276416"/>
                    </a:cubicBezTo>
                    <a:cubicBezTo>
                      <a:pt x="27432" y="276416"/>
                      <a:pt x="20669" y="274796"/>
                      <a:pt x="15431" y="271462"/>
                    </a:cubicBezTo>
                    <a:cubicBezTo>
                      <a:pt x="10097"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7"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2" y="128111"/>
                    </a:cubicBezTo>
                    <a:cubicBezTo>
                      <a:pt x="177451" y="142399"/>
                      <a:pt x="170212" y="152876"/>
                      <a:pt x="161449" y="159449"/>
                    </a:cubicBezTo>
                    <a:cubicBezTo>
                      <a:pt x="169355"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2" y="276511"/>
                      <a:pt x="132302" y="272034"/>
                    </a:cubicBezTo>
                    <a:cubicBezTo>
                      <a:pt x="126873" y="267557"/>
                      <a:pt x="124206" y="259747"/>
                      <a:pt x="124206" y="248603"/>
                    </a:cubicBezTo>
                    <a:cubicBezTo>
                      <a:pt x="123444" y="239649"/>
                      <a:pt x="121920" y="229934"/>
                      <a:pt x="119825"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1" y="182309"/>
                      <a:pt x="75152" y="182880"/>
                      <a:pt x="73914" y="183928"/>
                    </a:cubicBezTo>
                    <a:cubicBezTo>
                      <a:pt x="72771" y="184976"/>
                      <a:pt x="72104" y="186309"/>
                      <a:pt x="72104" y="187928"/>
                    </a:cubicBezTo>
                    <a:close/>
                    <a:moveTo>
                      <a:pt x="75152" y="66580"/>
                    </a:moveTo>
                    <a:lnTo>
                      <a:pt x="75152" y="112586"/>
                    </a:lnTo>
                    <a:cubicBezTo>
                      <a:pt x="80201" y="115252"/>
                      <a:pt x="85630" y="116586"/>
                      <a:pt x="91440" y="116586"/>
                    </a:cubicBezTo>
                    <a:cubicBezTo>
                      <a:pt x="98870" y="116586"/>
                      <a:pt x="104966" y="113633"/>
                      <a:pt x="109919" y="107632"/>
                    </a:cubicBezTo>
                    <a:cubicBezTo>
                      <a:pt x="114776" y="101727"/>
                      <a:pt x="117253" y="94488"/>
                      <a:pt x="117253" y="86011"/>
                    </a:cubicBezTo>
                    <a:cubicBezTo>
                      <a:pt x="117253" y="78867"/>
                      <a:pt x="114776" y="72771"/>
                      <a:pt x="109919" y="67723"/>
                    </a:cubicBezTo>
                    <a:cubicBezTo>
                      <a:pt x="105061" y="62674"/>
                      <a:pt x="98965" y="60198"/>
                      <a:pt x="91916" y="60198"/>
                    </a:cubicBezTo>
                    <a:cubicBezTo>
                      <a:pt x="84201" y="60198"/>
                      <a:pt x="78677" y="62294"/>
                      <a:pt x="75248" y="66580"/>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5" name="!!tekst_waarom">
            <a:extLst>
              <a:ext uri="{FF2B5EF4-FFF2-40B4-BE49-F238E27FC236}">
                <a16:creationId xmlns:a16="http://schemas.microsoft.com/office/drawing/2014/main" id="{DFCDAB7A-5BB8-3AEA-E132-52E3C7BF154C}"/>
              </a:ext>
            </a:extLst>
          </p:cNvPr>
          <p:cNvSpPr/>
          <p:nvPr/>
        </p:nvSpPr>
        <p:spPr>
          <a:xfrm>
            <a:off x="6966814" y="4057696"/>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B78859"/>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B78859"/>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B78859"/>
                </a:solidFill>
                <a:effectLst/>
                <a:uLnTx/>
                <a:uFillTx/>
                <a:latin typeface="Montserrat ExtraBold" panose="00000900000000000000" pitchFamily="2" charset="0"/>
                <a:ea typeface="+mn-ea"/>
                <a:cs typeface="+mn-cs"/>
              </a:rPr>
              <a:t>?</a:t>
            </a:r>
          </a:p>
        </p:txBody>
      </p:sp>
      <p:sp>
        <p:nvSpPr>
          <p:cNvPr id="86" name="!!waaromtekst">
            <a:extLst>
              <a:ext uri="{FF2B5EF4-FFF2-40B4-BE49-F238E27FC236}">
                <a16:creationId xmlns:a16="http://schemas.microsoft.com/office/drawing/2014/main" id="{B36695C7-6F67-FF3B-BC3E-0A91A986EFE3}"/>
              </a:ext>
            </a:extLst>
          </p:cNvPr>
          <p:cNvSpPr/>
          <p:nvPr/>
        </p:nvSpPr>
        <p:spPr>
          <a:xfrm>
            <a:off x="6999088" y="4503206"/>
            <a:ext cx="4616263"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B78859"/>
                </a:solidFill>
                <a:effectLst/>
                <a:uLnTx/>
                <a:uFillTx/>
                <a:latin typeface="Montserrat"/>
                <a:ea typeface="+mn-ea"/>
                <a:cs typeface="+mn-cs"/>
              </a:rPr>
              <a:t>“Wij hebben er erg veel plezier aan beleefd en willen dat graag met iedereen delen. Daarnaast zijn actieve en sportieve dagen erg goed voor de gezondheid en het algemeen moraal.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1" u="none" strike="noStrike" kern="1200" cap="none" spc="0" normalizeH="0" baseline="0" noProof="0" dirty="0">
              <a:ln>
                <a:noFill/>
              </a:ln>
              <a:solidFill>
                <a:srgbClr val="B78859"/>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B78859"/>
                </a:solidFill>
                <a:effectLst/>
                <a:uLnTx/>
                <a:uFillTx/>
                <a:latin typeface="Montserrat"/>
                <a:ea typeface="+mn-ea"/>
                <a:cs typeface="+mn-cs"/>
              </a:rPr>
              <a:t>Ga deze zalige uitdaging aan met je gezin of een groep vrienden.”</a:t>
            </a:r>
          </a:p>
        </p:txBody>
      </p:sp>
      <p:grpSp>
        <p:nvGrpSpPr>
          <p:cNvPr id="87" name="!!link_vorigedia">
            <a:extLst>
              <a:ext uri="{FF2B5EF4-FFF2-40B4-BE49-F238E27FC236}">
                <a16:creationId xmlns:a16="http://schemas.microsoft.com/office/drawing/2014/main" id="{8D352DC0-328D-3890-719B-42025ABDC4FA}"/>
              </a:ext>
            </a:extLst>
          </p:cNvPr>
          <p:cNvGrpSpPr/>
          <p:nvPr/>
        </p:nvGrpSpPr>
        <p:grpSpPr>
          <a:xfrm>
            <a:off x="339796" y="5971556"/>
            <a:ext cx="972650" cy="608698"/>
            <a:chOff x="5264513" y="3352232"/>
            <a:chExt cx="972650" cy="608698"/>
          </a:xfrm>
        </p:grpSpPr>
        <p:grpSp>
          <p:nvGrpSpPr>
            <p:cNvPr id="88" name="!!pijlterug">
              <a:extLst>
                <a:ext uri="{FF2B5EF4-FFF2-40B4-BE49-F238E27FC236}">
                  <a16:creationId xmlns:a16="http://schemas.microsoft.com/office/drawing/2014/main" id="{FDFEF8A5-77B1-B938-FA4E-F0D5D2F7CCC0}"/>
                </a:ext>
              </a:extLst>
            </p:cNvPr>
            <p:cNvGrpSpPr/>
            <p:nvPr/>
          </p:nvGrpSpPr>
          <p:grpSpPr>
            <a:xfrm>
              <a:off x="5319729" y="3392507"/>
              <a:ext cx="836061" cy="523220"/>
              <a:chOff x="5319729" y="2943256"/>
              <a:chExt cx="1553925" cy="972471"/>
            </a:xfrm>
          </p:grpSpPr>
          <p:sp>
            <p:nvSpPr>
              <p:cNvPr id="90" name="Vrije vorm: vorm 89">
                <a:extLst>
                  <a:ext uri="{FF2B5EF4-FFF2-40B4-BE49-F238E27FC236}">
                    <a16:creationId xmlns:a16="http://schemas.microsoft.com/office/drawing/2014/main" id="{2A2B899B-6F6B-3B45-D3A5-585A3D98360A}"/>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91" name="Graphic 19">
                <a:extLst>
                  <a:ext uri="{FF2B5EF4-FFF2-40B4-BE49-F238E27FC236}">
                    <a16:creationId xmlns:a16="http://schemas.microsoft.com/office/drawing/2014/main" id="{598C7B05-565C-914F-2E16-E1C978F8A4C9}"/>
                  </a:ext>
                </a:extLst>
              </p:cNvPr>
              <p:cNvGrpSpPr/>
              <p:nvPr/>
            </p:nvGrpSpPr>
            <p:grpSpPr>
              <a:xfrm>
                <a:off x="5376853" y="3000226"/>
                <a:ext cx="1439731" cy="858354"/>
                <a:chOff x="5376853" y="3000226"/>
                <a:chExt cx="1439731" cy="858354"/>
              </a:xfrm>
            </p:grpSpPr>
            <p:grpSp>
              <p:nvGrpSpPr>
                <p:cNvPr id="92" name="Graphic 19">
                  <a:extLst>
                    <a:ext uri="{FF2B5EF4-FFF2-40B4-BE49-F238E27FC236}">
                      <a16:creationId xmlns:a16="http://schemas.microsoft.com/office/drawing/2014/main" id="{2EE63C6F-B1B6-7A11-FD18-431F6C6F0917}"/>
                    </a:ext>
                  </a:extLst>
                </p:cNvPr>
                <p:cNvGrpSpPr/>
                <p:nvPr/>
              </p:nvGrpSpPr>
              <p:grpSpPr>
                <a:xfrm>
                  <a:off x="5378317" y="3000226"/>
                  <a:ext cx="1435193" cy="853806"/>
                  <a:chOff x="5378317" y="3000226"/>
                  <a:chExt cx="1435193" cy="853806"/>
                </a:xfrm>
              </p:grpSpPr>
              <p:sp>
                <p:nvSpPr>
                  <p:cNvPr id="95" name="Vrije vorm: vorm 94">
                    <a:extLst>
                      <a:ext uri="{FF2B5EF4-FFF2-40B4-BE49-F238E27FC236}">
                        <a16:creationId xmlns:a16="http://schemas.microsoft.com/office/drawing/2014/main" id="{FF2B6064-6D43-3386-2C7F-D1131775DE15}"/>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78859"/>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E1988DA8-A5D9-059D-7A11-8A024C6A95F7}"/>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7" name="Vrije vorm: vorm 96">
                    <a:extLst>
                      <a:ext uri="{FF2B5EF4-FFF2-40B4-BE49-F238E27FC236}">
                        <a16:creationId xmlns:a16="http://schemas.microsoft.com/office/drawing/2014/main" id="{9AEF445E-6CD2-0FB8-267A-FCFAE79ACC33}"/>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8" name="Vrije vorm: vorm 97">
                    <a:extLst>
                      <a:ext uri="{FF2B5EF4-FFF2-40B4-BE49-F238E27FC236}">
                        <a16:creationId xmlns:a16="http://schemas.microsoft.com/office/drawing/2014/main" id="{EE13707A-5F56-7E61-5F3B-D398195E8D3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9" name="Vrije vorm: vorm 98">
                    <a:extLst>
                      <a:ext uri="{FF2B5EF4-FFF2-40B4-BE49-F238E27FC236}">
                        <a16:creationId xmlns:a16="http://schemas.microsoft.com/office/drawing/2014/main" id="{10B76570-5B1A-D4B0-5152-30601EFFFF59}"/>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0" name="Vrije vorm: vorm 99">
                    <a:extLst>
                      <a:ext uri="{FF2B5EF4-FFF2-40B4-BE49-F238E27FC236}">
                        <a16:creationId xmlns:a16="http://schemas.microsoft.com/office/drawing/2014/main" id="{1D2DFFD4-1956-64DB-EB68-0F5204507373}"/>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93" name="Vrije vorm: vorm 92">
                  <a:extLst>
                    <a:ext uri="{FF2B5EF4-FFF2-40B4-BE49-F238E27FC236}">
                      <a16:creationId xmlns:a16="http://schemas.microsoft.com/office/drawing/2014/main" id="{7796DA51-46D5-990A-585C-B611F9E82595}"/>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B49E5976-6EAF-AC75-FB07-9E8217F7779C}"/>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9" name="!!linkvorigedia">
              <a:hlinkClick r:id="rId6" action="ppaction://hlinksldjump"/>
              <a:extLst>
                <a:ext uri="{FF2B5EF4-FFF2-40B4-BE49-F238E27FC236}">
                  <a16:creationId xmlns:a16="http://schemas.microsoft.com/office/drawing/2014/main" id="{8B7D8AB8-501F-7714-226A-AB30E9C263F1}"/>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60" name="!!#deeljezomer">
            <a:hlinkClick r:id="rId7" action="ppaction://hlinksldjump"/>
            <a:extLst>
              <a:ext uri="{FF2B5EF4-FFF2-40B4-BE49-F238E27FC236}">
                <a16:creationId xmlns:a16="http://schemas.microsoft.com/office/drawing/2014/main" id="{E56DE72A-8974-FDAA-94E9-CCB367AB227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61259005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1+#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8"/>
                                        </p:tgtEl>
                                        <p:attrNameLst>
                                          <p:attrName>style.visibility</p:attrName>
                                        </p:attrNameLst>
                                      </p:cBhvr>
                                      <p:to>
                                        <p:strVal val="visible"/>
                                      </p:to>
                                    </p:set>
                                    <p:anim calcmode="lin" valueType="num">
                                      <p:cBhvr>
                                        <p:cTn id="20" dur="500" fill="hold"/>
                                        <p:tgtEl>
                                          <p:spTgt spid="58"/>
                                        </p:tgtEl>
                                        <p:attrNameLst>
                                          <p:attrName>ppt_w</p:attrName>
                                        </p:attrNameLst>
                                      </p:cBhvr>
                                      <p:tavLst>
                                        <p:tav tm="0">
                                          <p:val>
                                            <p:fltVal val="0"/>
                                          </p:val>
                                        </p:tav>
                                        <p:tav tm="100000">
                                          <p:val>
                                            <p:strVal val="#ppt_w"/>
                                          </p:val>
                                        </p:tav>
                                      </p:tavLst>
                                    </p:anim>
                                    <p:anim calcmode="lin" valueType="num">
                                      <p:cBhvr>
                                        <p:cTn id="21" dur="500" fill="hold"/>
                                        <p:tgtEl>
                                          <p:spTgt spid="58"/>
                                        </p:tgtEl>
                                        <p:attrNameLst>
                                          <p:attrName>ppt_h</p:attrName>
                                        </p:attrNameLst>
                                      </p:cBhvr>
                                      <p:tavLst>
                                        <p:tav tm="0">
                                          <p:val>
                                            <p:fltVal val="0"/>
                                          </p:val>
                                        </p:tav>
                                        <p:tav tm="100000">
                                          <p:val>
                                            <p:strVal val="#ppt_h"/>
                                          </p:val>
                                        </p:tav>
                                      </p:tavLst>
                                    </p:anim>
                                    <p:animEffect transition="in" filter="fade">
                                      <p:cBhvr>
                                        <p:cTn id="22" dur="500"/>
                                        <p:tgtEl>
                                          <p:spTgt spid="58"/>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 calcmode="lin" valueType="num">
                                      <p:cBhvr>
                                        <p:cTn id="25" dur="500" fill="hold"/>
                                        <p:tgtEl>
                                          <p:spTgt spid="59"/>
                                        </p:tgtEl>
                                        <p:attrNameLst>
                                          <p:attrName>ppt_w</p:attrName>
                                        </p:attrNameLst>
                                      </p:cBhvr>
                                      <p:tavLst>
                                        <p:tav tm="0">
                                          <p:val>
                                            <p:fltVal val="0"/>
                                          </p:val>
                                        </p:tav>
                                        <p:tav tm="100000">
                                          <p:val>
                                            <p:strVal val="#ppt_w"/>
                                          </p:val>
                                        </p:tav>
                                      </p:tavLst>
                                    </p:anim>
                                    <p:anim calcmode="lin" valueType="num">
                                      <p:cBhvr>
                                        <p:cTn id="26" dur="500" fill="hold"/>
                                        <p:tgtEl>
                                          <p:spTgt spid="59"/>
                                        </p:tgtEl>
                                        <p:attrNameLst>
                                          <p:attrName>ppt_h</p:attrName>
                                        </p:attrNameLst>
                                      </p:cBhvr>
                                      <p:tavLst>
                                        <p:tav tm="0">
                                          <p:val>
                                            <p:fltVal val="0"/>
                                          </p:val>
                                        </p:tav>
                                        <p:tav tm="100000">
                                          <p:val>
                                            <p:strVal val="#ppt_h"/>
                                          </p:val>
                                        </p:tav>
                                      </p:tavLst>
                                    </p:anim>
                                    <p:animEffect transition="in" filter="fade">
                                      <p:cBhvr>
                                        <p:cTn id="27" dur="500"/>
                                        <p:tgtEl>
                                          <p:spTgt spid="59"/>
                                        </p:tgtEl>
                                      </p:cBhvr>
                                    </p:animEffect>
                                  </p:childTnLst>
                                </p:cTn>
                              </p:par>
                              <p:par>
                                <p:cTn id="28" presetID="6" presetClass="emph" presetSubtype="0" autoRev="1" fill="hold" grpId="1" nodeType="withEffect">
                                  <p:stCondLst>
                                    <p:cond delay="400"/>
                                  </p:stCondLst>
                                  <p:childTnLst>
                                    <p:animScale>
                                      <p:cBhvr>
                                        <p:cTn id="29" dur="200" fill="hold"/>
                                        <p:tgtEl>
                                          <p:spTgt spid="58"/>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9"/>
                                        </p:tgtEl>
                                      </p:cBhvr>
                                      <p:by x="105000" y="105000"/>
                                    </p:animScale>
                                  </p:childTnLst>
                                </p:cTn>
                              </p:par>
                              <p:par>
                                <p:cTn id="32" presetID="6" presetClass="emph" presetSubtype="0" autoRev="1" fill="hold" nodeType="withEffect">
                                  <p:stCondLst>
                                    <p:cond delay="400"/>
                                  </p:stCondLst>
                                  <p:childTnLst>
                                    <p:animScale>
                                      <p:cBhvr>
                                        <p:cTn id="33" dur="200" fill="hold"/>
                                        <p:tgtEl>
                                          <p:spTgt spid="57"/>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86"/>
                                        </p:tgtEl>
                                        <p:attrNameLst>
                                          <p:attrName>style.visibility</p:attrName>
                                        </p:attrNameLst>
                                      </p:cBhvr>
                                      <p:to>
                                        <p:strVal val="visible"/>
                                      </p:to>
                                    </p:set>
                                    <p:anim calcmode="lin" valueType="num">
                                      <p:cBhvr additive="base">
                                        <p:cTn id="36" dur="500" fill="hold"/>
                                        <p:tgtEl>
                                          <p:spTgt spid="86"/>
                                        </p:tgtEl>
                                        <p:attrNameLst>
                                          <p:attrName>ppt_x</p:attrName>
                                        </p:attrNameLst>
                                      </p:cBhvr>
                                      <p:tavLst>
                                        <p:tav tm="0">
                                          <p:val>
                                            <p:strVal val="1+#ppt_w/2"/>
                                          </p:val>
                                        </p:tav>
                                        <p:tav tm="100000">
                                          <p:val>
                                            <p:strVal val="#ppt_x"/>
                                          </p:val>
                                        </p:tav>
                                      </p:tavLst>
                                    </p:anim>
                                    <p:anim calcmode="lin" valueType="num">
                                      <p:cBhvr additive="base">
                                        <p:cTn id="37" dur="500" fill="hold"/>
                                        <p:tgtEl>
                                          <p:spTgt spid="86"/>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85"/>
                                        </p:tgtEl>
                                        <p:attrNameLst>
                                          <p:attrName>style.visibility</p:attrName>
                                        </p:attrNameLst>
                                      </p:cBhvr>
                                      <p:to>
                                        <p:strVal val="visible"/>
                                      </p:to>
                                    </p:set>
                                    <p:anim calcmode="lin" valueType="num">
                                      <p:cBhvr additive="base">
                                        <p:cTn id="40" dur="500" fill="hold"/>
                                        <p:tgtEl>
                                          <p:spTgt spid="85"/>
                                        </p:tgtEl>
                                        <p:attrNameLst>
                                          <p:attrName>ppt_x</p:attrName>
                                        </p:attrNameLst>
                                      </p:cBhvr>
                                      <p:tavLst>
                                        <p:tav tm="0">
                                          <p:val>
                                            <p:strVal val="1+#ppt_w/2"/>
                                          </p:val>
                                        </p:tav>
                                        <p:tav tm="100000">
                                          <p:val>
                                            <p:strVal val="#ppt_x"/>
                                          </p:val>
                                        </p:tav>
                                      </p:tavLst>
                                    </p:anim>
                                    <p:anim calcmode="lin" valueType="num">
                                      <p:cBhvr additive="base">
                                        <p:cTn id="41" dur="500" fill="hold"/>
                                        <p:tgtEl>
                                          <p:spTgt spid="85"/>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60"/>
                                        </p:tgtEl>
                                        <p:attrNameLst>
                                          <p:attrName>style.visibility</p:attrName>
                                        </p:attrNameLst>
                                      </p:cBhvr>
                                      <p:to>
                                        <p:strVal val="visible"/>
                                      </p:to>
                                    </p:set>
                                    <p:anim calcmode="lin" valueType="num">
                                      <p:cBhvr>
                                        <p:cTn id="44" dur="500" fill="hold"/>
                                        <p:tgtEl>
                                          <p:spTgt spid="60"/>
                                        </p:tgtEl>
                                        <p:attrNameLst>
                                          <p:attrName>ppt_w</p:attrName>
                                        </p:attrNameLst>
                                      </p:cBhvr>
                                      <p:tavLst>
                                        <p:tav tm="0">
                                          <p:val>
                                            <p:fltVal val="0"/>
                                          </p:val>
                                        </p:tav>
                                        <p:tav tm="100000">
                                          <p:val>
                                            <p:strVal val="#ppt_w"/>
                                          </p:val>
                                        </p:tav>
                                      </p:tavLst>
                                    </p:anim>
                                    <p:anim calcmode="lin" valueType="num">
                                      <p:cBhvr>
                                        <p:cTn id="45" dur="500" fill="hold"/>
                                        <p:tgtEl>
                                          <p:spTgt spid="60"/>
                                        </p:tgtEl>
                                        <p:attrNameLst>
                                          <p:attrName>ppt_h</p:attrName>
                                        </p:attrNameLst>
                                      </p:cBhvr>
                                      <p:tavLst>
                                        <p:tav tm="0">
                                          <p:val>
                                            <p:fltVal val="0"/>
                                          </p:val>
                                        </p:tav>
                                        <p:tav tm="100000">
                                          <p:val>
                                            <p:strVal val="#ppt_h"/>
                                          </p:val>
                                        </p:tav>
                                      </p:tavLst>
                                    </p:anim>
                                    <p:anim calcmode="lin" valueType="num">
                                      <p:cBhvr>
                                        <p:cTn id="46" dur="500" fill="hold"/>
                                        <p:tgtEl>
                                          <p:spTgt spid="60"/>
                                        </p:tgtEl>
                                        <p:attrNameLst>
                                          <p:attrName>style.rotation</p:attrName>
                                        </p:attrNameLst>
                                      </p:cBhvr>
                                      <p:tavLst>
                                        <p:tav tm="0">
                                          <p:val>
                                            <p:fltVal val="360"/>
                                          </p:val>
                                        </p:tav>
                                        <p:tav tm="100000">
                                          <p:val>
                                            <p:fltVal val="0"/>
                                          </p:val>
                                        </p:tav>
                                      </p:tavLst>
                                    </p:anim>
                                    <p:animEffect transition="in" filter="fade">
                                      <p:cBhvr>
                                        <p:cTn id="47" dur="500"/>
                                        <p:tgtEl>
                                          <p:spTgt spid="60"/>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60"/>
                                        </p:tgtEl>
                                        <p:attrNameLst>
                                          <p:attrName>r</p:attrName>
                                        </p:attrNameLst>
                                      </p:cBhvr>
                                    </p:animRot>
                                    <p:animRot by="-240000">
                                      <p:cBhvr>
                                        <p:cTn id="50" dur="100" fill="hold">
                                          <p:stCondLst>
                                            <p:cond delay="100"/>
                                          </p:stCondLst>
                                        </p:cTn>
                                        <p:tgtEl>
                                          <p:spTgt spid="60"/>
                                        </p:tgtEl>
                                        <p:attrNameLst>
                                          <p:attrName>r</p:attrName>
                                        </p:attrNameLst>
                                      </p:cBhvr>
                                    </p:animRot>
                                    <p:animRot by="240000">
                                      <p:cBhvr>
                                        <p:cTn id="51" dur="100" fill="hold">
                                          <p:stCondLst>
                                            <p:cond delay="200"/>
                                          </p:stCondLst>
                                        </p:cTn>
                                        <p:tgtEl>
                                          <p:spTgt spid="60"/>
                                        </p:tgtEl>
                                        <p:attrNameLst>
                                          <p:attrName>r</p:attrName>
                                        </p:attrNameLst>
                                      </p:cBhvr>
                                    </p:animRot>
                                    <p:animRot by="-240000">
                                      <p:cBhvr>
                                        <p:cTn id="52" dur="100" fill="hold">
                                          <p:stCondLst>
                                            <p:cond delay="300"/>
                                          </p:stCondLst>
                                        </p:cTn>
                                        <p:tgtEl>
                                          <p:spTgt spid="60"/>
                                        </p:tgtEl>
                                        <p:attrNameLst>
                                          <p:attrName>r</p:attrName>
                                        </p:attrNameLst>
                                      </p:cBhvr>
                                    </p:animRot>
                                    <p:animRot by="120000">
                                      <p:cBhvr>
                                        <p:cTn id="53" dur="100" fill="hold">
                                          <p:stCondLst>
                                            <p:cond delay="400"/>
                                          </p:stCondLst>
                                        </p:cTn>
                                        <p:tgtEl>
                                          <p:spTgt spid="6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58" grpId="0" animBg="1"/>
      <p:bldP spid="58" grpId="1" animBg="1"/>
      <p:bldP spid="59" grpId="0" animBg="1"/>
      <p:bldP spid="59" grpId="1" animBg="1"/>
      <p:bldP spid="85" grpId="0"/>
      <p:bldP spid="86" grpId="0"/>
    </p:bldLst>
  </p:timing>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807A3D6-0C8E-6E7C-E228-8BED84400E2D}"/>
              </a:ext>
            </a:extLst>
          </p:cNvPr>
          <p:cNvSpPr/>
          <p:nvPr/>
        </p:nvSpPr>
        <p:spPr>
          <a:xfrm>
            <a:off x="193151" y="197708"/>
            <a:ext cx="11780108" cy="6462584"/>
          </a:xfrm>
          <a:prstGeom prst="rect">
            <a:avLst/>
          </a:prstGeom>
          <a:solidFill>
            <a:srgbClr val="FF8B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6" name="Groep 45">
            <a:extLst>
              <a:ext uri="{FF2B5EF4-FFF2-40B4-BE49-F238E27FC236}">
                <a16:creationId xmlns:a16="http://schemas.microsoft.com/office/drawing/2014/main" id="{82F2C709-D31F-41C3-C672-F6A3643374D2}"/>
              </a:ext>
            </a:extLst>
          </p:cNvPr>
          <p:cNvGrpSpPr/>
          <p:nvPr/>
        </p:nvGrpSpPr>
        <p:grpSpPr>
          <a:xfrm>
            <a:off x="193151" y="3972247"/>
            <a:ext cx="11792904" cy="2696772"/>
            <a:chOff x="2853383" y="4796135"/>
            <a:chExt cx="9144000" cy="1872883"/>
          </a:xfrm>
          <a:solidFill>
            <a:srgbClr val="FFABAB"/>
          </a:solidFill>
        </p:grpSpPr>
        <p:sp>
          <p:nvSpPr>
            <p:cNvPr id="47" name="Vrije vorm: vorm 46">
              <a:extLst>
                <a:ext uri="{FF2B5EF4-FFF2-40B4-BE49-F238E27FC236}">
                  <a16:creationId xmlns:a16="http://schemas.microsoft.com/office/drawing/2014/main" id="{D51E827E-9F28-D42F-9156-2458C1CD0D93}"/>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8" name="Vrije vorm: vorm 47">
              <a:extLst>
                <a:ext uri="{FF2B5EF4-FFF2-40B4-BE49-F238E27FC236}">
                  <a16:creationId xmlns:a16="http://schemas.microsoft.com/office/drawing/2014/main" id="{A3D105A2-88DD-3D81-77E4-7D58162F23D7}"/>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4" name="!!cirkelgraffiti">
            <a:extLst>
              <a:ext uri="{FF2B5EF4-FFF2-40B4-BE49-F238E27FC236}">
                <a16:creationId xmlns:a16="http://schemas.microsoft.com/office/drawing/2014/main" id="{4D394920-92FF-7561-8D90-1360CF0413F3}"/>
              </a:ext>
            </a:extLst>
          </p:cNvPr>
          <p:cNvSpPr/>
          <p:nvPr/>
        </p:nvSpPr>
        <p:spPr>
          <a:xfrm>
            <a:off x="-894033" y="478957"/>
            <a:ext cx="5715054" cy="6071828"/>
          </a:xfrm>
          <a:custGeom>
            <a:avLst/>
            <a:gdLst>
              <a:gd name="connsiteX0" fmla="*/ 455888 w 5715054"/>
              <a:gd name="connsiteY0" fmla="*/ 4663959 h 6071828"/>
              <a:gd name="connsiteX1" fmla="*/ 4054318 w 5715054"/>
              <a:gd name="connsiteY1" fmla="*/ 5866665 h 6071828"/>
              <a:gd name="connsiteX2" fmla="*/ 5564636 w 5715054"/>
              <a:gd name="connsiteY2" fmla="*/ 2438676 h 6071828"/>
              <a:gd name="connsiteX3" fmla="*/ 3738400 w 5715054"/>
              <a:gd name="connsiteY3" fmla="*/ 516838 h 6071828"/>
              <a:gd name="connsiteX4" fmla="*/ 2036870 w 5715054"/>
              <a:gd name="connsiteY4" fmla="*/ 2779 h 6071828"/>
              <a:gd name="connsiteX5" fmla="*/ 983806 w 5715054"/>
              <a:gd name="connsiteY5" fmla="*/ 465572 h 6071828"/>
              <a:gd name="connsiteX6" fmla="*/ 435105 w 5715054"/>
              <a:gd name="connsiteY6" fmla="*/ 1062768 h 6071828"/>
              <a:gd name="connsiteX7" fmla="*/ 23578 w 5715054"/>
              <a:gd name="connsiteY7" fmla="*/ 3342089 h 6071828"/>
              <a:gd name="connsiteX8" fmla="*/ 455888 w 5715054"/>
              <a:gd name="connsiteY8" fmla="*/ 4665343 h 6071828"/>
              <a:gd name="connsiteX9" fmla="*/ 455888 w 5715054"/>
              <a:gd name="connsiteY9" fmla="*/ 4663959 h 607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54" h="6071828" fill="none" extrusionOk="0">
                <a:moveTo>
                  <a:pt x="455888" y="4663959"/>
                </a:moveTo>
                <a:cubicBezTo>
                  <a:pt x="1011314" y="5650083"/>
                  <a:pt x="2545175" y="6409333"/>
                  <a:pt x="4054318" y="5866665"/>
                </a:cubicBezTo>
                <a:cubicBezTo>
                  <a:pt x="5207869" y="5346359"/>
                  <a:pt x="6047822" y="3748798"/>
                  <a:pt x="5564636" y="2438676"/>
                </a:cubicBezTo>
                <a:cubicBezTo>
                  <a:pt x="5284924" y="1563108"/>
                  <a:pt x="4523905" y="931332"/>
                  <a:pt x="3738400" y="516838"/>
                </a:cubicBezTo>
                <a:cubicBezTo>
                  <a:pt x="3191377" y="227665"/>
                  <a:pt x="2616595" y="-21591"/>
                  <a:pt x="2036870" y="2779"/>
                </a:cubicBezTo>
                <a:cubicBezTo>
                  <a:pt x="1619516" y="75188"/>
                  <a:pt x="1220120" y="159598"/>
                  <a:pt x="983806" y="465572"/>
                </a:cubicBezTo>
                <a:cubicBezTo>
                  <a:pt x="779276" y="636672"/>
                  <a:pt x="574419" y="830710"/>
                  <a:pt x="435105" y="1062768"/>
                </a:cubicBezTo>
                <a:cubicBezTo>
                  <a:pt x="67868" y="1720452"/>
                  <a:pt x="-92883" y="2710807"/>
                  <a:pt x="23578" y="3342089"/>
                </a:cubicBezTo>
                <a:cubicBezTo>
                  <a:pt x="-5241" y="3764997"/>
                  <a:pt x="173621" y="4262789"/>
                  <a:pt x="455888" y="4665343"/>
                </a:cubicBezTo>
                <a:cubicBezTo>
                  <a:pt x="455816" y="4664696"/>
                  <a:pt x="455846" y="4664130"/>
                  <a:pt x="455888" y="4663959"/>
                </a:cubicBezTo>
                <a:close/>
              </a:path>
              <a:path w="5715054" h="6071828" stroke="0" extrusionOk="0">
                <a:moveTo>
                  <a:pt x="455888" y="4663959"/>
                </a:moveTo>
                <a:cubicBezTo>
                  <a:pt x="1134990" y="6075988"/>
                  <a:pt x="2730785" y="6586764"/>
                  <a:pt x="4054318" y="5866665"/>
                </a:cubicBezTo>
                <a:cubicBezTo>
                  <a:pt x="5392723" y="5427766"/>
                  <a:pt x="6076565" y="3685820"/>
                  <a:pt x="5564636" y="2438676"/>
                </a:cubicBezTo>
                <a:cubicBezTo>
                  <a:pt x="5377105" y="1712610"/>
                  <a:pt x="4518083" y="984342"/>
                  <a:pt x="3738400" y="516838"/>
                </a:cubicBezTo>
                <a:cubicBezTo>
                  <a:pt x="3290717" y="208581"/>
                  <a:pt x="2529665" y="4527"/>
                  <a:pt x="2036870" y="2779"/>
                </a:cubicBezTo>
                <a:cubicBezTo>
                  <a:pt x="1633296" y="-15998"/>
                  <a:pt x="1283980" y="171785"/>
                  <a:pt x="983806" y="465572"/>
                </a:cubicBezTo>
                <a:cubicBezTo>
                  <a:pt x="798753" y="624203"/>
                  <a:pt x="551883" y="816364"/>
                  <a:pt x="435105" y="1062768"/>
                </a:cubicBezTo>
                <a:cubicBezTo>
                  <a:pt x="57509" y="1688339"/>
                  <a:pt x="-71767" y="2621138"/>
                  <a:pt x="23578" y="3342089"/>
                </a:cubicBezTo>
                <a:cubicBezTo>
                  <a:pt x="-12110" y="3808478"/>
                  <a:pt x="219107" y="4309521"/>
                  <a:pt x="455888" y="4665343"/>
                </a:cubicBezTo>
                <a:cubicBezTo>
                  <a:pt x="455776" y="4665161"/>
                  <a:pt x="455790" y="4664647"/>
                  <a:pt x="455888" y="466395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 name="!!fotograffiti">
            <a:extLst>
              <a:ext uri="{FF2B5EF4-FFF2-40B4-BE49-F238E27FC236}">
                <a16:creationId xmlns:a16="http://schemas.microsoft.com/office/drawing/2014/main" id="{A3F43FDD-991D-884A-54DD-6573BF400EF2}"/>
              </a:ext>
            </a:extLst>
          </p:cNvPr>
          <p:cNvSpPr/>
          <p:nvPr/>
        </p:nvSpPr>
        <p:spPr>
          <a:xfrm>
            <a:off x="-826998" y="597717"/>
            <a:ext cx="5534884" cy="5880412"/>
          </a:xfrm>
          <a:custGeom>
            <a:avLst/>
            <a:gdLst>
              <a:gd name="connsiteX0" fmla="*/ 441516 w 5534884"/>
              <a:gd name="connsiteY0" fmla="*/ 4516926 h 5880412"/>
              <a:gd name="connsiteX1" fmla="*/ 3926504 w 5534884"/>
              <a:gd name="connsiteY1" fmla="*/ 5681717 h 5880412"/>
              <a:gd name="connsiteX2" fmla="*/ 5389208 w 5534884"/>
              <a:gd name="connsiteY2" fmla="*/ 2361796 h 5880412"/>
              <a:gd name="connsiteX3" fmla="*/ 3620545 w 5534884"/>
              <a:gd name="connsiteY3" fmla="*/ 500545 h 5880412"/>
              <a:gd name="connsiteX4" fmla="*/ 1972657 w 5534884"/>
              <a:gd name="connsiteY4" fmla="*/ 2691 h 5880412"/>
              <a:gd name="connsiteX5" fmla="*/ 952791 w 5534884"/>
              <a:gd name="connsiteY5" fmla="*/ 450895 h 5880412"/>
              <a:gd name="connsiteX6" fmla="*/ 421388 w 5534884"/>
              <a:gd name="connsiteY6" fmla="*/ 1029264 h 5880412"/>
              <a:gd name="connsiteX7" fmla="*/ 22834 w 5534884"/>
              <a:gd name="connsiteY7" fmla="*/ 3236729 h 5880412"/>
              <a:gd name="connsiteX8" fmla="*/ 441516 w 5534884"/>
              <a:gd name="connsiteY8" fmla="*/ 4518267 h 5880412"/>
              <a:gd name="connsiteX9" fmla="*/ 441516 w 5534884"/>
              <a:gd name="connsiteY9" fmla="*/ 4516926 h 58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4884" h="5880412" fill="none" extrusionOk="0">
                <a:moveTo>
                  <a:pt x="441516" y="4516926"/>
                </a:moveTo>
                <a:cubicBezTo>
                  <a:pt x="990900" y="5486184"/>
                  <a:pt x="2542486" y="6205634"/>
                  <a:pt x="3926504" y="5681717"/>
                </a:cubicBezTo>
                <a:cubicBezTo>
                  <a:pt x="5127993" y="5165197"/>
                  <a:pt x="5869405" y="3861446"/>
                  <a:pt x="5389208" y="2361796"/>
                </a:cubicBezTo>
                <a:cubicBezTo>
                  <a:pt x="5182477" y="1457603"/>
                  <a:pt x="4398625" y="782626"/>
                  <a:pt x="3620545" y="500545"/>
                </a:cubicBezTo>
                <a:cubicBezTo>
                  <a:pt x="3025591" y="245814"/>
                  <a:pt x="2491817" y="-5242"/>
                  <a:pt x="1972657" y="2691"/>
                </a:cubicBezTo>
                <a:cubicBezTo>
                  <a:pt x="1585208" y="31776"/>
                  <a:pt x="1173305" y="149277"/>
                  <a:pt x="952791" y="450895"/>
                </a:cubicBezTo>
                <a:cubicBezTo>
                  <a:pt x="760584" y="621871"/>
                  <a:pt x="588441" y="785871"/>
                  <a:pt x="421388" y="1029264"/>
                </a:cubicBezTo>
                <a:cubicBezTo>
                  <a:pt x="79127" y="1677852"/>
                  <a:pt x="-81487" y="2603493"/>
                  <a:pt x="22834" y="3236729"/>
                </a:cubicBezTo>
                <a:cubicBezTo>
                  <a:pt x="944" y="3649568"/>
                  <a:pt x="130587" y="4127717"/>
                  <a:pt x="441516" y="4518267"/>
                </a:cubicBezTo>
                <a:cubicBezTo>
                  <a:pt x="441407" y="4517812"/>
                  <a:pt x="441554" y="4517436"/>
                  <a:pt x="441516" y="4516926"/>
                </a:cubicBezTo>
                <a:close/>
              </a:path>
              <a:path w="5534884" h="5880412" stroke="0" extrusionOk="0">
                <a:moveTo>
                  <a:pt x="441516" y="4516926"/>
                </a:moveTo>
                <a:cubicBezTo>
                  <a:pt x="1110156" y="5807889"/>
                  <a:pt x="2643446" y="6383421"/>
                  <a:pt x="3926504" y="5681717"/>
                </a:cubicBezTo>
                <a:cubicBezTo>
                  <a:pt x="5246308" y="5290317"/>
                  <a:pt x="5965307" y="3450149"/>
                  <a:pt x="5389208" y="2361796"/>
                </a:cubicBezTo>
                <a:cubicBezTo>
                  <a:pt x="5173721" y="1627553"/>
                  <a:pt x="4374963" y="979310"/>
                  <a:pt x="3620545" y="500545"/>
                </a:cubicBezTo>
                <a:cubicBezTo>
                  <a:pt x="3172973" y="203718"/>
                  <a:pt x="2529967" y="-20727"/>
                  <a:pt x="1972657" y="2691"/>
                </a:cubicBezTo>
                <a:cubicBezTo>
                  <a:pt x="1584806" y="798"/>
                  <a:pt x="1244423" y="165338"/>
                  <a:pt x="952791" y="450895"/>
                </a:cubicBezTo>
                <a:cubicBezTo>
                  <a:pt x="771276" y="616855"/>
                  <a:pt x="538797" y="794347"/>
                  <a:pt x="421388" y="1029264"/>
                </a:cubicBezTo>
                <a:cubicBezTo>
                  <a:pt x="68770" y="1558833"/>
                  <a:pt x="-71140" y="2539487"/>
                  <a:pt x="22834" y="3236729"/>
                </a:cubicBezTo>
                <a:cubicBezTo>
                  <a:pt x="-1140" y="3688313"/>
                  <a:pt x="207417" y="4135069"/>
                  <a:pt x="441516" y="4518267"/>
                </a:cubicBezTo>
                <a:cubicBezTo>
                  <a:pt x="441591" y="4518023"/>
                  <a:pt x="441617" y="4517128"/>
                  <a:pt x="441516" y="4516926"/>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foto1_element">
            <a:extLst>
              <a:ext uri="{FF2B5EF4-FFF2-40B4-BE49-F238E27FC236}">
                <a16:creationId xmlns:a16="http://schemas.microsoft.com/office/drawing/2014/main" id="{4CE248D8-FD65-055C-4317-3796DD9BABCA}"/>
              </a:ext>
            </a:extLst>
          </p:cNvPr>
          <p:cNvSpPr/>
          <p:nvPr/>
        </p:nvSpPr>
        <p:spPr>
          <a:xfrm rot="16847413">
            <a:off x="3745871" y="3688350"/>
            <a:ext cx="2573022" cy="2733650"/>
          </a:xfrm>
          <a:custGeom>
            <a:avLst/>
            <a:gdLst>
              <a:gd name="connsiteX0" fmla="*/ 205249 w 2573022"/>
              <a:gd name="connsiteY0" fmla="*/ 2099801 h 2733650"/>
              <a:gd name="connsiteX1" fmla="*/ 1825328 w 2573022"/>
              <a:gd name="connsiteY1" fmla="*/ 2641282 h 2733650"/>
              <a:gd name="connsiteX2" fmla="*/ 2505301 w 2573022"/>
              <a:gd name="connsiteY2" fmla="*/ 1097937 h 2733650"/>
              <a:gd name="connsiteX3" fmla="*/ 1683096 w 2573022"/>
              <a:gd name="connsiteY3" fmla="*/ 232690 h 2733650"/>
              <a:gd name="connsiteX4" fmla="*/ 917036 w 2573022"/>
              <a:gd name="connsiteY4" fmla="*/ 1251 h 2733650"/>
              <a:gd name="connsiteX5" fmla="*/ 442927 w 2573022"/>
              <a:gd name="connsiteY5" fmla="*/ 209609 h 2733650"/>
              <a:gd name="connsiteX6" fmla="*/ 195892 w 2573022"/>
              <a:gd name="connsiteY6" fmla="*/ 478478 h 2733650"/>
              <a:gd name="connsiteX7" fmla="*/ 10615 w 2573022"/>
              <a:gd name="connsiteY7" fmla="*/ 1504670 h 2733650"/>
              <a:gd name="connsiteX8" fmla="*/ 205249 w 2573022"/>
              <a:gd name="connsiteY8" fmla="*/ 2100424 h 2733650"/>
              <a:gd name="connsiteX9" fmla="*/ 205249 w 2573022"/>
              <a:gd name="connsiteY9" fmla="*/ 2099801 h 273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3022" h="2733650" fill="none" extrusionOk="0">
                <a:moveTo>
                  <a:pt x="205249" y="2099801"/>
                </a:moveTo>
                <a:cubicBezTo>
                  <a:pt x="458384" y="2547582"/>
                  <a:pt x="1226476" y="2883893"/>
                  <a:pt x="1825328" y="2641282"/>
                </a:cubicBezTo>
                <a:cubicBezTo>
                  <a:pt x="2375686" y="2402390"/>
                  <a:pt x="2723266" y="1695812"/>
                  <a:pt x="2505301" y="1097937"/>
                </a:cubicBezTo>
                <a:cubicBezTo>
                  <a:pt x="2398876" y="686645"/>
                  <a:pt x="2042130" y="382235"/>
                  <a:pt x="1683096" y="232690"/>
                </a:cubicBezTo>
                <a:cubicBezTo>
                  <a:pt x="1400848" y="116475"/>
                  <a:pt x="1174176" y="-8290"/>
                  <a:pt x="917036" y="1251"/>
                </a:cubicBezTo>
                <a:cubicBezTo>
                  <a:pt x="737168" y="14168"/>
                  <a:pt x="548709" y="71466"/>
                  <a:pt x="442927" y="209609"/>
                </a:cubicBezTo>
                <a:cubicBezTo>
                  <a:pt x="353302" y="288847"/>
                  <a:pt x="260766" y="372751"/>
                  <a:pt x="195892" y="478478"/>
                </a:cubicBezTo>
                <a:cubicBezTo>
                  <a:pt x="69002" y="807974"/>
                  <a:pt x="-25766" y="1179023"/>
                  <a:pt x="10615" y="1504670"/>
                </a:cubicBezTo>
                <a:cubicBezTo>
                  <a:pt x="4101" y="1698573"/>
                  <a:pt x="69693" y="1919031"/>
                  <a:pt x="205249" y="2100424"/>
                </a:cubicBezTo>
                <a:cubicBezTo>
                  <a:pt x="205258" y="2100320"/>
                  <a:pt x="205235" y="2100058"/>
                  <a:pt x="205249" y="2099801"/>
                </a:cubicBezTo>
                <a:close/>
              </a:path>
              <a:path w="2573022" h="2733650" stroke="0" extrusionOk="0">
                <a:moveTo>
                  <a:pt x="205249" y="2099801"/>
                </a:moveTo>
                <a:cubicBezTo>
                  <a:pt x="514478" y="2711149"/>
                  <a:pt x="1246971" y="2905074"/>
                  <a:pt x="1825328" y="2641282"/>
                </a:cubicBezTo>
                <a:cubicBezTo>
                  <a:pt x="2410099" y="2418279"/>
                  <a:pt x="2787484" y="1582507"/>
                  <a:pt x="2505301" y="1097937"/>
                </a:cubicBezTo>
                <a:cubicBezTo>
                  <a:pt x="2402598" y="754288"/>
                  <a:pt x="2032629" y="499893"/>
                  <a:pt x="1683096" y="232690"/>
                </a:cubicBezTo>
                <a:cubicBezTo>
                  <a:pt x="1458632" y="96709"/>
                  <a:pt x="1136923" y="2659"/>
                  <a:pt x="917036" y="1251"/>
                </a:cubicBezTo>
                <a:cubicBezTo>
                  <a:pt x="732636" y="-21882"/>
                  <a:pt x="580882" y="74194"/>
                  <a:pt x="442927" y="209609"/>
                </a:cubicBezTo>
                <a:cubicBezTo>
                  <a:pt x="358325" y="287942"/>
                  <a:pt x="240844" y="360968"/>
                  <a:pt x="195892" y="478478"/>
                </a:cubicBezTo>
                <a:cubicBezTo>
                  <a:pt x="27958" y="748062"/>
                  <a:pt x="-51384" y="1191528"/>
                  <a:pt x="10615" y="1504670"/>
                </a:cubicBezTo>
                <a:cubicBezTo>
                  <a:pt x="17170" y="1714429"/>
                  <a:pt x="100734" y="1957076"/>
                  <a:pt x="205249" y="2100424"/>
                </a:cubicBezTo>
                <a:cubicBezTo>
                  <a:pt x="205303" y="2100124"/>
                  <a:pt x="205230" y="2100049"/>
                  <a:pt x="205249" y="2099801"/>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35FA4ACC-7A31-DCEA-8447-397C18728001}"/>
              </a:ext>
            </a:extLst>
          </p:cNvPr>
          <p:cNvSpPr/>
          <p:nvPr/>
        </p:nvSpPr>
        <p:spPr>
          <a:xfrm rot="10800000">
            <a:off x="3207995" y="255949"/>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0796FC42-41E6-DD75-3857-D9F3E6DF9C3E}"/>
              </a:ext>
            </a:extLst>
          </p:cNvPr>
          <p:cNvSpPr/>
          <p:nvPr/>
        </p:nvSpPr>
        <p:spPr>
          <a:xfrm rot="16847413">
            <a:off x="3808995" y="3755413"/>
            <a:ext cx="2446774" cy="2599524"/>
          </a:xfrm>
          <a:custGeom>
            <a:avLst/>
            <a:gdLst>
              <a:gd name="connsiteX0" fmla="*/ 195178 w 2446774"/>
              <a:gd name="connsiteY0" fmla="*/ 1996774 h 2599524"/>
              <a:gd name="connsiteX1" fmla="*/ 1735766 w 2446774"/>
              <a:gd name="connsiteY1" fmla="*/ 2511688 h 2599524"/>
              <a:gd name="connsiteX2" fmla="*/ 2382375 w 2446774"/>
              <a:gd name="connsiteY2" fmla="*/ 1044067 h 2599524"/>
              <a:gd name="connsiteX3" fmla="*/ 1600513 w 2446774"/>
              <a:gd name="connsiteY3" fmla="*/ 221273 h 2599524"/>
              <a:gd name="connsiteX4" fmla="*/ 872041 w 2446774"/>
              <a:gd name="connsiteY4" fmla="*/ 1189 h 2599524"/>
              <a:gd name="connsiteX5" fmla="*/ 421195 w 2446774"/>
              <a:gd name="connsiteY5" fmla="*/ 199324 h 2599524"/>
              <a:gd name="connsiteX6" fmla="*/ 186280 w 2446774"/>
              <a:gd name="connsiteY6" fmla="*/ 455001 h 2599524"/>
              <a:gd name="connsiteX7" fmla="*/ 10094 w 2446774"/>
              <a:gd name="connsiteY7" fmla="*/ 1430844 h 2599524"/>
              <a:gd name="connsiteX8" fmla="*/ 195178 w 2446774"/>
              <a:gd name="connsiteY8" fmla="*/ 1997367 h 2599524"/>
              <a:gd name="connsiteX9" fmla="*/ 195178 w 2446774"/>
              <a:gd name="connsiteY9" fmla="*/ 1996774 h 259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6774" h="2599524" fill="none" extrusionOk="0">
                <a:moveTo>
                  <a:pt x="195178" y="1996774"/>
                </a:moveTo>
                <a:cubicBezTo>
                  <a:pt x="429728" y="2414941"/>
                  <a:pt x="1115483" y="2743473"/>
                  <a:pt x="1735766" y="2511688"/>
                </a:cubicBezTo>
                <a:cubicBezTo>
                  <a:pt x="2167224" y="2298270"/>
                  <a:pt x="2589420" y="1608350"/>
                  <a:pt x="2382375" y="1044067"/>
                </a:cubicBezTo>
                <a:cubicBezTo>
                  <a:pt x="2296506" y="639518"/>
                  <a:pt x="1935362" y="408697"/>
                  <a:pt x="1600513" y="221273"/>
                </a:cubicBezTo>
                <a:cubicBezTo>
                  <a:pt x="1367016" y="97198"/>
                  <a:pt x="1106538" y="-4168"/>
                  <a:pt x="872041" y="1189"/>
                </a:cubicBezTo>
                <a:cubicBezTo>
                  <a:pt x="694367" y="29719"/>
                  <a:pt x="519178" y="66308"/>
                  <a:pt x="421195" y="199324"/>
                </a:cubicBezTo>
                <a:cubicBezTo>
                  <a:pt x="325870" y="265618"/>
                  <a:pt x="256187" y="349693"/>
                  <a:pt x="186280" y="455001"/>
                </a:cubicBezTo>
                <a:cubicBezTo>
                  <a:pt x="54763" y="758904"/>
                  <a:pt x="-42507" y="1167650"/>
                  <a:pt x="10094" y="1430844"/>
                </a:cubicBezTo>
                <a:cubicBezTo>
                  <a:pt x="3614" y="1615079"/>
                  <a:pt x="54912" y="1824667"/>
                  <a:pt x="195178" y="1997367"/>
                </a:cubicBezTo>
                <a:cubicBezTo>
                  <a:pt x="195140" y="1997120"/>
                  <a:pt x="195223" y="1996931"/>
                  <a:pt x="195178" y="1996774"/>
                </a:cubicBezTo>
                <a:close/>
              </a:path>
              <a:path w="2446774" h="2599524" stroke="0" extrusionOk="0">
                <a:moveTo>
                  <a:pt x="195178" y="1996774"/>
                </a:moveTo>
                <a:cubicBezTo>
                  <a:pt x="498480" y="2513476"/>
                  <a:pt x="1161178" y="2847379"/>
                  <a:pt x="1735766" y="2511688"/>
                </a:cubicBezTo>
                <a:cubicBezTo>
                  <a:pt x="2314362" y="2331755"/>
                  <a:pt x="2597691" y="1583740"/>
                  <a:pt x="2382375" y="1044067"/>
                </a:cubicBezTo>
                <a:cubicBezTo>
                  <a:pt x="2251474" y="686789"/>
                  <a:pt x="1932672" y="483856"/>
                  <a:pt x="1600513" y="221273"/>
                </a:cubicBezTo>
                <a:cubicBezTo>
                  <a:pt x="1421743" y="87721"/>
                  <a:pt x="1081183" y="2515"/>
                  <a:pt x="872041" y="1189"/>
                </a:cubicBezTo>
                <a:cubicBezTo>
                  <a:pt x="698773" y="-9486"/>
                  <a:pt x="545993" y="77705"/>
                  <a:pt x="421195" y="199324"/>
                </a:cubicBezTo>
                <a:cubicBezTo>
                  <a:pt x="341944" y="267370"/>
                  <a:pt x="235587" y="348914"/>
                  <a:pt x="186280" y="455001"/>
                </a:cubicBezTo>
                <a:cubicBezTo>
                  <a:pt x="23844" y="727363"/>
                  <a:pt x="-72576" y="1147292"/>
                  <a:pt x="10094" y="1430844"/>
                </a:cubicBezTo>
                <a:cubicBezTo>
                  <a:pt x="11365" y="1630360"/>
                  <a:pt x="95622" y="1859691"/>
                  <a:pt x="195178" y="1997367"/>
                </a:cubicBezTo>
                <a:cubicBezTo>
                  <a:pt x="195193" y="1997119"/>
                  <a:pt x="195148" y="1996885"/>
                  <a:pt x="195178" y="1996774"/>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ACA5BC76-CA84-0E1F-258B-E77685576E7A}"/>
              </a:ext>
            </a:extLst>
          </p:cNvPr>
          <p:cNvSpPr/>
          <p:nvPr/>
        </p:nvSpPr>
        <p:spPr>
          <a:xfrm rot="10800000">
            <a:off x="3305832" y="357735"/>
            <a:ext cx="2625474" cy="2731406"/>
          </a:xfrm>
          <a:custGeom>
            <a:avLst/>
            <a:gdLst>
              <a:gd name="connsiteX0" fmla="*/ 1294067 w 2625474"/>
              <a:gd name="connsiteY0" fmla="*/ 4949 h 2731406"/>
              <a:gd name="connsiteX1" fmla="*/ 134964 w 2625474"/>
              <a:gd name="connsiteY1" fmla="*/ 896493 h 2731406"/>
              <a:gd name="connsiteX2" fmla="*/ 19566 w 2625474"/>
              <a:gd name="connsiteY2" fmla="*/ 1725682 h 2731406"/>
              <a:gd name="connsiteX3" fmla="*/ 1008363 w 2625474"/>
              <a:gd name="connsiteY3" fmla="*/ 2708893 h 2731406"/>
              <a:gd name="connsiteX4" fmla="*/ 2322880 w 2625474"/>
              <a:gd name="connsiteY4" fmla="*/ 2204957 h 2731406"/>
              <a:gd name="connsiteX5" fmla="*/ 2592299 w 2625474"/>
              <a:gd name="connsiteY5" fmla="*/ 1616799 h 2731406"/>
              <a:gd name="connsiteX6" fmla="*/ 2588111 w 2625474"/>
              <a:gd name="connsiteY6" fmla="*/ 963033 h 2731406"/>
              <a:gd name="connsiteX7" fmla="*/ 2365225 w 2625474"/>
              <a:gd name="connsiteY7" fmla="*/ 535408 h 2731406"/>
              <a:gd name="connsiteX8" fmla="*/ 1939459 w 2625474"/>
              <a:gd name="connsiteY8" fmla="*/ 138495 h 2731406"/>
              <a:gd name="connsiteX9" fmla="*/ 1368517 w 2625474"/>
              <a:gd name="connsiteY9" fmla="*/ 296 h 2731406"/>
              <a:gd name="connsiteX10" fmla="*/ 1294067 w 2625474"/>
              <a:gd name="connsiteY10" fmla="*/ 4949 h 273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5474" h="2731406" fill="none" extrusionOk="0">
                <a:moveTo>
                  <a:pt x="1294067" y="4949"/>
                </a:moveTo>
                <a:cubicBezTo>
                  <a:pt x="731564" y="-10939"/>
                  <a:pt x="372884" y="368622"/>
                  <a:pt x="134964" y="896493"/>
                </a:cubicBezTo>
                <a:cubicBezTo>
                  <a:pt x="47056" y="1106990"/>
                  <a:pt x="-23800" y="1421265"/>
                  <a:pt x="19566" y="1725682"/>
                </a:cubicBezTo>
                <a:cubicBezTo>
                  <a:pt x="104147" y="2196482"/>
                  <a:pt x="546678" y="2635728"/>
                  <a:pt x="1008363" y="2708893"/>
                </a:cubicBezTo>
                <a:cubicBezTo>
                  <a:pt x="1456905" y="2788235"/>
                  <a:pt x="1988848" y="2621721"/>
                  <a:pt x="2322880" y="2204957"/>
                </a:cubicBezTo>
                <a:cubicBezTo>
                  <a:pt x="2457961" y="2076270"/>
                  <a:pt x="2538386" y="1830390"/>
                  <a:pt x="2592299" y="1616799"/>
                </a:cubicBezTo>
                <a:cubicBezTo>
                  <a:pt x="2620339" y="1377808"/>
                  <a:pt x="2639222" y="1184307"/>
                  <a:pt x="2588111" y="963033"/>
                </a:cubicBezTo>
                <a:cubicBezTo>
                  <a:pt x="2520544" y="806072"/>
                  <a:pt x="2419398" y="682788"/>
                  <a:pt x="2365225" y="535408"/>
                </a:cubicBezTo>
                <a:cubicBezTo>
                  <a:pt x="2273849" y="360355"/>
                  <a:pt x="2108842" y="205209"/>
                  <a:pt x="1939459" y="138495"/>
                </a:cubicBezTo>
                <a:cubicBezTo>
                  <a:pt x="1762262" y="45168"/>
                  <a:pt x="1564548" y="13969"/>
                  <a:pt x="1368517" y="296"/>
                </a:cubicBezTo>
                <a:cubicBezTo>
                  <a:pt x="1342884" y="1394"/>
                  <a:pt x="1319496" y="2803"/>
                  <a:pt x="1294067" y="4949"/>
                </a:cubicBezTo>
                <a:close/>
              </a:path>
              <a:path w="2625474" h="2731406" stroke="0" extrusionOk="0">
                <a:moveTo>
                  <a:pt x="1294067" y="4949"/>
                </a:moveTo>
                <a:cubicBezTo>
                  <a:pt x="776959" y="52837"/>
                  <a:pt x="289618" y="391433"/>
                  <a:pt x="134964" y="896493"/>
                </a:cubicBezTo>
                <a:cubicBezTo>
                  <a:pt x="7900" y="1163982"/>
                  <a:pt x="-27776" y="1449714"/>
                  <a:pt x="19566" y="1725682"/>
                </a:cubicBezTo>
                <a:cubicBezTo>
                  <a:pt x="134707" y="2192305"/>
                  <a:pt x="537009" y="2610698"/>
                  <a:pt x="1008363" y="2708893"/>
                </a:cubicBezTo>
                <a:cubicBezTo>
                  <a:pt x="1562007" y="2740677"/>
                  <a:pt x="2010700" y="2582739"/>
                  <a:pt x="2322880" y="2204957"/>
                </a:cubicBezTo>
                <a:cubicBezTo>
                  <a:pt x="2481929" y="2027904"/>
                  <a:pt x="2568490" y="1845480"/>
                  <a:pt x="2592299" y="1616799"/>
                </a:cubicBezTo>
                <a:cubicBezTo>
                  <a:pt x="2600833" y="1397154"/>
                  <a:pt x="2639758" y="1173815"/>
                  <a:pt x="2588111" y="963033"/>
                </a:cubicBezTo>
                <a:cubicBezTo>
                  <a:pt x="2527061" y="783661"/>
                  <a:pt x="2434607" y="691593"/>
                  <a:pt x="2365225" y="535408"/>
                </a:cubicBezTo>
                <a:cubicBezTo>
                  <a:pt x="2283322" y="335003"/>
                  <a:pt x="2116571" y="232923"/>
                  <a:pt x="1939459" y="138495"/>
                </a:cubicBezTo>
                <a:cubicBezTo>
                  <a:pt x="1773549" y="39347"/>
                  <a:pt x="1562663" y="1609"/>
                  <a:pt x="1368517" y="296"/>
                </a:cubicBezTo>
                <a:cubicBezTo>
                  <a:pt x="1342629" y="792"/>
                  <a:pt x="1317809" y="274"/>
                  <a:pt x="1294067" y="4949"/>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 name="!!graffiti">
            <a:extLst>
              <a:ext uri="{FF2B5EF4-FFF2-40B4-BE49-F238E27FC236}">
                <a16:creationId xmlns:a16="http://schemas.microsoft.com/office/drawing/2014/main" id="{F5558F6A-601C-A148-72A9-1FFF4F24A214}"/>
              </a:ext>
            </a:extLst>
          </p:cNvPr>
          <p:cNvSpPr/>
          <p:nvPr/>
        </p:nvSpPr>
        <p:spPr>
          <a:xfrm>
            <a:off x="5681648" y="1273724"/>
            <a:ext cx="5330644" cy="648000"/>
          </a:xfrm>
          <a:prstGeom prst="roundRect">
            <a:avLst/>
          </a:prstGeom>
          <a:solidFill>
            <a:srgbClr val="FF4B4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Graffiti ontdekken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uitlegtekst">
            <a:extLst>
              <a:ext uri="{FF2B5EF4-FFF2-40B4-BE49-F238E27FC236}">
                <a16:creationId xmlns:a16="http://schemas.microsoft.com/office/drawing/2014/main" id="{70521105-8641-619D-3B94-7404B4996EC8}"/>
              </a:ext>
            </a:extLst>
          </p:cNvPr>
          <p:cNvSpPr/>
          <p:nvPr/>
        </p:nvSpPr>
        <p:spPr>
          <a:xfrm>
            <a:off x="6829445" y="2231228"/>
            <a:ext cx="5143814" cy="1815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prstClr val="white"/>
                </a:solidFill>
                <a:effectLst/>
                <a:uLnTx/>
                <a:uFillTx/>
                <a:latin typeface="Montserrat"/>
                <a:ea typeface="+mn-ea"/>
                <a:cs typeface="+mn-cs"/>
              </a:rPr>
              <a:t>Graffiti is een verzamelnaam voor afbeeldingen of teksten die op straat of andere openbare plaats met verf zijn aangebracht.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prstClr val="white"/>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prstClr val="white"/>
                </a:solidFill>
                <a:effectLst/>
                <a:uLnTx/>
                <a:uFillTx/>
                <a:latin typeface="Montserrat"/>
                <a:ea typeface="+mn-ea"/>
                <a:cs typeface="+mn-cs"/>
              </a:rPr>
              <a:t>Bewonder deze bijzondere kunstvorm langs wandelroutes in verschillende Vlaamse steden. </a:t>
            </a:r>
            <a:br>
              <a:rPr kumimoji="0" lang="nl-BE" sz="1400" b="0" i="0" u="none" strike="noStrike" kern="1200" cap="none" spc="0" normalizeH="0" baseline="0" noProof="0" dirty="0">
                <a:ln>
                  <a:noFill/>
                </a:ln>
                <a:solidFill>
                  <a:prstClr val="white"/>
                </a:solidFill>
                <a:effectLst/>
                <a:uLnTx/>
                <a:uFillTx/>
                <a:latin typeface="Montserrat"/>
                <a:ea typeface="+mn-ea"/>
                <a:cs typeface="+mn-cs"/>
              </a:rPr>
            </a:br>
            <a:r>
              <a:rPr kumimoji="0" lang="nl-BE" sz="1400" b="0" i="0" u="none" strike="noStrike" kern="1200" cap="none" spc="0" normalizeH="0" baseline="0" noProof="0" dirty="0">
                <a:ln>
                  <a:noFill/>
                </a:ln>
                <a:solidFill>
                  <a:prstClr val="white"/>
                </a:solidFill>
                <a:effectLst/>
                <a:uLnTx/>
                <a:uFillTx/>
                <a:latin typeface="Montserrat"/>
                <a:ea typeface="+mn-ea"/>
                <a:cs typeface="+mn-cs"/>
              </a:rPr>
              <a:t>En ontdek op die manier meteen de </a:t>
            </a:r>
            <a:br>
              <a:rPr kumimoji="0" lang="nl-BE" sz="1400" b="0" i="0" u="none" strike="noStrike" kern="1200" cap="none" spc="0" normalizeH="0" baseline="0" noProof="0" dirty="0">
                <a:ln>
                  <a:noFill/>
                </a:ln>
                <a:solidFill>
                  <a:prstClr val="white"/>
                </a:solidFill>
                <a:effectLst/>
                <a:uLnTx/>
                <a:uFillTx/>
                <a:latin typeface="Montserrat"/>
                <a:ea typeface="+mn-ea"/>
                <a:cs typeface="+mn-cs"/>
              </a:rPr>
            </a:br>
            <a:r>
              <a:rPr kumimoji="0" lang="nl-BE" sz="1400" b="0" i="0" u="none" strike="noStrike" kern="1200" cap="none" spc="0" normalizeH="0" baseline="0" noProof="0" dirty="0">
                <a:ln>
                  <a:noFill/>
                </a:ln>
                <a:solidFill>
                  <a:prstClr val="white"/>
                </a:solidFill>
                <a:effectLst/>
                <a:uLnTx/>
                <a:uFillTx/>
                <a:latin typeface="Montserrat"/>
                <a:ea typeface="+mn-ea"/>
                <a:cs typeface="+mn-cs"/>
              </a:rPr>
              <a:t>bijzondere hoeken van de stad. </a:t>
            </a:r>
          </a:p>
        </p:txBody>
      </p:sp>
      <p:pic>
        <p:nvPicPr>
          <p:cNvPr id="11" name="!!website">
            <a:extLst>
              <a:ext uri="{FF2B5EF4-FFF2-40B4-BE49-F238E27FC236}">
                <a16:creationId xmlns:a16="http://schemas.microsoft.com/office/drawing/2014/main" id="{98954197-6624-D59B-119B-F3F6A9B5D172}"/>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829445" y="4788120"/>
            <a:ext cx="640104" cy="472156"/>
          </a:xfrm>
          <a:prstGeom prst="rect">
            <a:avLst/>
          </a:prstGeom>
          <a:effectLst>
            <a:outerShdw blurRad="50800" dist="38100" dir="2700000" algn="tl" rotWithShape="0">
              <a:prstClr val="black">
                <a:alpha val="40000"/>
              </a:prstClr>
            </a:outerShdw>
          </a:effectLst>
        </p:spPr>
      </p:pic>
      <p:sp>
        <p:nvSpPr>
          <p:cNvPr id="12" name="!!website1">
            <a:hlinkClick r:id="rId7"/>
            <a:extLst>
              <a:ext uri="{FF2B5EF4-FFF2-40B4-BE49-F238E27FC236}">
                <a16:creationId xmlns:a16="http://schemas.microsoft.com/office/drawing/2014/main" id="{7DB4774E-3149-E0F1-BFCC-163712F33E4D}"/>
              </a:ext>
            </a:extLst>
          </p:cNvPr>
          <p:cNvSpPr/>
          <p:nvPr/>
        </p:nvSpPr>
        <p:spPr>
          <a:xfrm>
            <a:off x="7512893" y="4717563"/>
            <a:ext cx="365598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Montserrat SemiBold"/>
                <a:ea typeface="+mn-ea"/>
                <a:cs typeface="+mn-cs"/>
              </a:rPr>
              <a:t>Sor­ry, Not Sor­ry Street Art plan Gent</a:t>
            </a:r>
            <a:endParaRPr kumimoji="0" lang="nl-BE" sz="14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3" name="!!website2">
            <a:hlinkClick r:id="rId8"/>
            <a:extLst>
              <a:ext uri="{FF2B5EF4-FFF2-40B4-BE49-F238E27FC236}">
                <a16:creationId xmlns:a16="http://schemas.microsoft.com/office/drawing/2014/main" id="{DD6B1153-1563-F488-25A9-FDBAC6A52B25}"/>
              </a:ext>
            </a:extLst>
          </p:cNvPr>
          <p:cNvSpPr/>
          <p:nvPr/>
        </p:nvSpPr>
        <p:spPr>
          <a:xfrm>
            <a:off x="7512893" y="5026436"/>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err="1">
                <a:ln>
                  <a:noFill/>
                </a:ln>
                <a:solidFill>
                  <a:prstClr val="white"/>
                </a:solidFill>
                <a:effectLst/>
                <a:uLnTx/>
                <a:uFillTx/>
                <a:latin typeface="Montserrat SemiBold"/>
                <a:ea typeface="+mn-ea"/>
                <a:cs typeface="+mn-cs"/>
              </a:rPr>
              <a:t>StreetArtwerpenaar</a:t>
            </a:r>
            <a:r>
              <a:rPr kumimoji="0" lang="nl-BE" sz="1400" b="0" i="0" u="none" strike="noStrike" kern="1200" cap="none" spc="0" normalizeH="0" baseline="0" noProof="0" dirty="0">
                <a:ln>
                  <a:noFill/>
                </a:ln>
                <a:solidFill>
                  <a:prstClr val="white"/>
                </a:solidFill>
                <a:effectLst/>
                <a:uLnTx/>
                <a:uFillTx/>
                <a:latin typeface="Montserrat SemiBold"/>
                <a:ea typeface="+mn-ea"/>
                <a:cs typeface="+mn-cs"/>
              </a:rPr>
              <a:t> </a:t>
            </a:r>
          </a:p>
        </p:txBody>
      </p:sp>
      <p:sp>
        <p:nvSpPr>
          <p:cNvPr id="14" name="!!website3">
            <a:hlinkClick r:id="rId9"/>
            <a:extLst>
              <a:ext uri="{FF2B5EF4-FFF2-40B4-BE49-F238E27FC236}">
                <a16:creationId xmlns:a16="http://schemas.microsoft.com/office/drawing/2014/main" id="{93EFC523-0015-5F07-080E-E5425727E5E8}"/>
              </a:ext>
            </a:extLst>
          </p:cNvPr>
          <p:cNvSpPr/>
          <p:nvPr/>
        </p:nvSpPr>
        <p:spPr>
          <a:xfrm>
            <a:off x="7512893" y="5335309"/>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prstClr val="white"/>
                </a:solidFill>
                <a:effectLst/>
                <a:uLnTx/>
                <a:uFillTx/>
                <a:latin typeface="Montserrat SemiBold"/>
                <a:ea typeface="+mn-ea"/>
                <a:cs typeface="+mn-cs"/>
              </a:rPr>
              <a:t>Street art wandelingen Leuven</a:t>
            </a:r>
          </a:p>
        </p:txBody>
      </p:sp>
      <p:sp>
        <p:nvSpPr>
          <p:cNvPr id="15" name="!!website4">
            <a:hlinkClick r:id="rId10"/>
            <a:extLst>
              <a:ext uri="{FF2B5EF4-FFF2-40B4-BE49-F238E27FC236}">
                <a16:creationId xmlns:a16="http://schemas.microsoft.com/office/drawing/2014/main" id="{36E4D05D-9657-C1DA-33D0-41CA32A5155C}"/>
              </a:ext>
            </a:extLst>
          </p:cNvPr>
          <p:cNvSpPr/>
          <p:nvPr/>
        </p:nvSpPr>
        <p:spPr>
          <a:xfrm>
            <a:off x="7512893" y="5644182"/>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white"/>
                </a:solidFill>
                <a:effectLst/>
                <a:uLnTx/>
                <a:uFillTx/>
                <a:latin typeface="Montserrat SemiBold"/>
                <a:ea typeface="+mn-ea"/>
                <a:cs typeface="+mn-cs"/>
              </a:rPr>
              <a:t>Striproute</a:t>
            </a:r>
            <a:r>
              <a:rPr kumimoji="0" lang="en-US" sz="1400" b="0" i="0" u="none" strike="noStrike" kern="1200" cap="none" spc="0" normalizeH="0" baseline="0" noProof="0" dirty="0">
                <a:ln>
                  <a:noFill/>
                </a:ln>
                <a:solidFill>
                  <a:prstClr val="white"/>
                </a:solidFill>
                <a:effectLst/>
                <a:uLnTx/>
                <a:uFillTx/>
                <a:latin typeface="Montserrat SemiBold"/>
                <a:ea typeface="+mn-ea"/>
                <a:cs typeface="+mn-cs"/>
              </a:rPr>
              <a:t> in Brussel</a:t>
            </a:r>
            <a:endParaRPr kumimoji="0" lang="nl-BE" sz="1400" b="0" i="0" u="none" strike="noStrike" kern="1200" cap="none" spc="0" normalizeH="0" baseline="0" noProof="0" dirty="0">
              <a:ln>
                <a:noFill/>
              </a:ln>
              <a:solidFill>
                <a:prstClr val="white"/>
              </a:solidFill>
              <a:effectLst/>
              <a:uLnTx/>
              <a:uFillTx/>
              <a:latin typeface="Montserrat SemiBold"/>
              <a:ea typeface="+mn-ea"/>
              <a:cs typeface="+mn-cs"/>
            </a:endParaRPr>
          </a:p>
        </p:txBody>
      </p:sp>
      <p:grpSp>
        <p:nvGrpSpPr>
          <p:cNvPr id="70" name="Groep 69">
            <a:extLst>
              <a:ext uri="{FF2B5EF4-FFF2-40B4-BE49-F238E27FC236}">
                <a16:creationId xmlns:a16="http://schemas.microsoft.com/office/drawing/2014/main" id="{BA59ED9D-710C-D9F2-3D5E-39E3A0845C86}"/>
              </a:ext>
            </a:extLst>
          </p:cNvPr>
          <p:cNvGrpSpPr/>
          <p:nvPr/>
        </p:nvGrpSpPr>
        <p:grpSpPr>
          <a:xfrm>
            <a:off x="10420892" y="5830942"/>
            <a:ext cx="1525615" cy="785882"/>
            <a:chOff x="10420892" y="5830942"/>
            <a:chExt cx="1525615" cy="785882"/>
          </a:xfrm>
        </p:grpSpPr>
        <p:grpSp>
          <p:nvGrpSpPr>
            <p:cNvPr id="71" name="!!aanbevolendoor...">
              <a:extLst>
                <a:ext uri="{FF2B5EF4-FFF2-40B4-BE49-F238E27FC236}">
                  <a16:creationId xmlns:a16="http://schemas.microsoft.com/office/drawing/2014/main" id="{8BBD3F08-936B-EA4B-C842-8C0DB8D4AAB2}"/>
                </a:ext>
              </a:extLst>
            </p:cNvPr>
            <p:cNvGrpSpPr/>
            <p:nvPr/>
          </p:nvGrpSpPr>
          <p:grpSpPr>
            <a:xfrm>
              <a:off x="10453195" y="5862948"/>
              <a:ext cx="1066252" cy="359995"/>
              <a:chOff x="10453195" y="5862948"/>
              <a:chExt cx="1066252" cy="359995"/>
            </a:xfrm>
          </p:grpSpPr>
          <p:sp>
            <p:nvSpPr>
              <p:cNvPr id="85" name="Vrije vorm: vorm 84">
                <a:extLst>
                  <a:ext uri="{FF2B5EF4-FFF2-40B4-BE49-F238E27FC236}">
                    <a16:creationId xmlns:a16="http://schemas.microsoft.com/office/drawing/2014/main" id="{7C245D0A-7AD1-BA0E-2951-147DB89577B5}"/>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86" name="Groep 85">
                <a:extLst>
                  <a:ext uri="{FF2B5EF4-FFF2-40B4-BE49-F238E27FC236}">
                    <a16:creationId xmlns:a16="http://schemas.microsoft.com/office/drawing/2014/main" id="{261FCD7A-06CC-D941-528E-0D16624FA01B}"/>
                  </a:ext>
                </a:extLst>
              </p:cNvPr>
              <p:cNvGrpSpPr/>
              <p:nvPr/>
            </p:nvGrpSpPr>
            <p:grpSpPr>
              <a:xfrm>
                <a:off x="10494392" y="5904165"/>
                <a:ext cx="983631" cy="277642"/>
                <a:chOff x="10494392" y="5904165"/>
                <a:chExt cx="983631" cy="277642"/>
              </a:xfrm>
            </p:grpSpPr>
            <p:sp>
              <p:nvSpPr>
                <p:cNvPr id="87" name="Vrije vorm: vorm 86">
                  <a:extLst>
                    <a:ext uri="{FF2B5EF4-FFF2-40B4-BE49-F238E27FC236}">
                      <a16:creationId xmlns:a16="http://schemas.microsoft.com/office/drawing/2014/main" id="{EC455DB8-1672-4F39-B3E8-47D8D4A2B1EE}"/>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FF4B4B"/>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295B518E-8040-9D6A-B39B-57FF9CEEC330}"/>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FF4B4B"/>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169B032C-2261-69E2-D60B-06E5F8BEC620}"/>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FF4B4B"/>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F20D0331-2573-F7AF-0052-7EC514A06122}"/>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FF4B4B"/>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1B66B277-C0B0-BC22-C1BA-652FDECE4320}"/>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F4B4B"/>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58EEBAE8-0D92-32BC-6384-62996E05D155}"/>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FF4B4B"/>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BEC2F4C8-1C18-0C86-A8F5-42277C7B0CEB}"/>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F4B4B"/>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C96C2F80-02D0-7092-6DB0-CAE0C76F3BAD}"/>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FF4B4B"/>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D93D6E4E-68D9-8369-C2DB-7CD2D419C054}"/>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F4B4B"/>
                </a:solidFill>
                <a:ln w="4119" cap="flat">
                  <a:noFill/>
                  <a:prstDash val="solid"/>
                  <a:miter/>
                </a:ln>
              </p:spPr>
              <p:txBody>
                <a:bodyPr rtlCol="0" anchor="ctr"/>
                <a:lstStyle/>
                <a:p>
                  <a:endParaRPr lang="nl-BE"/>
                </a:p>
              </p:txBody>
            </p:sp>
            <p:sp>
              <p:nvSpPr>
                <p:cNvPr id="96" name="Vrije vorm: vorm 95">
                  <a:extLst>
                    <a:ext uri="{FF2B5EF4-FFF2-40B4-BE49-F238E27FC236}">
                      <a16:creationId xmlns:a16="http://schemas.microsoft.com/office/drawing/2014/main" id="{6313E564-F5DE-4363-CA00-92DBA73CB2EC}"/>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FF4B4B"/>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B042036B-F5A6-A18C-99BA-C76D66DA53F9}"/>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FF4B4B"/>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09DD3540-8771-0C69-31AA-D6DA75481149}"/>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FF4B4B"/>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4BC8174B-FA21-0D34-1347-A9C57E4A1A17}"/>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F4B4B"/>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83783EB5-EDFC-B576-CDC7-5BF796CB03DF}"/>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FF4B4B"/>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0E73182E-E3B0-75BF-8F19-492509CC79A2}"/>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97B9D90A-1B78-FB30-1899-B587DE119F0B}"/>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AA477CEB-A0B1-E69D-6D6B-DCC6C9CED854}"/>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F4B4B"/>
                </a:solidFill>
                <a:ln w="4119" cap="flat">
                  <a:noFill/>
                  <a:prstDash val="solid"/>
                  <a:miter/>
                </a:ln>
              </p:spPr>
              <p:txBody>
                <a:bodyPr rtlCol="0" anchor="ctr"/>
                <a:lstStyle/>
                <a:p>
                  <a:endParaRPr lang="nl-BE"/>
                </a:p>
              </p:txBody>
            </p:sp>
          </p:grpSp>
        </p:grpSp>
        <p:grpSp>
          <p:nvGrpSpPr>
            <p:cNvPr id="72" name="!!pijlterug">
              <a:extLst>
                <a:ext uri="{FF2B5EF4-FFF2-40B4-BE49-F238E27FC236}">
                  <a16:creationId xmlns:a16="http://schemas.microsoft.com/office/drawing/2014/main" id="{377B26B7-FE65-5562-BDCC-1A4D46038AE8}"/>
                </a:ext>
              </a:extLst>
            </p:cNvPr>
            <p:cNvGrpSpPr/>
            <p:nvPr/>
          </p:nvGrpSpPr>
          <p:grpSpPr>
            <a:xfrm flipH="1">
              <a:off x="11055232" y="6050223"/>
              <a:ext cx="836061" cy="523220"/>
              <a:chOff x="5319729" y="2943256"/>
              <a:chExt cx="1553925" cy="972471"/>
            </a:xfrm>
          </p:grpSpPr>
          <p:sp>
            <p:nvSpPr>
              <p:cNvPr id="74" name="Vrije vorm: vorm 73">
                <a:extLst>
                  <a:ext uri="{FF2B5EF4-FFF2-40B4-BE49-F238E27FC236}">
                    <a16:creationId xmlns:a16="http://schemas.microsoft.com/office/drawing/2014/main" id="{4C674337-4ADF-6A10-F682-7798D8584758}"/>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5" name="Graphic 19">
                <a:extLst>
                  <a:ext uri="{FF2B5EF4-FFF2-40B4-BE49-F238E27FC236}">
                    <a16:creationId xmlns:a16="http://schemas.microsoft.com/office/drawing/2014/main" id="{BD358101-BA52-FD3A-CD01-B20FAEB77DEF}"/>
                  </a:ext>
                </a:extLst>
              </p:cNvPr>
              <p:cNvGrpSpPr/>
              <p:nvPr/>
            </p:nvGrpSpPr>
            <p:grpSpPr>
              <a:xfrm>
                <a:off x="5376853" y="3000226"/>
                <a:ext cx="1439731" cy="858354"/>
                <a:chOff x="5376853" y="3000226"/>
                <a:chExt cx="1439731" cy="858354"/>
              </a:xfrm>
            </p:grpSpPr>
            <p:grpSp>
              <p:nvGrpSpPr>
                <p:cNvPr id="76" name="Graphic 19">
                  <a:extLst>
                    <a:ext uri="{FF2B5EF4-FFF2-40B4-BE49-F238E27FC236}">
                      <a16:creationId xmlns:a16="http://schemas.microsoft.com/office/drawing/2014/main" id="{81B50130-0BE7-7E3E-C2AC-328904EBEC0B}"/>
                    </a:ext>
                  </a:extLst>
                </p:cNvPr>
                <p:cNvGrpSpPr/>
                <p:nvPr/>
              </p:nvGrpSpPr>
              <p:grpSpPr>
                <a:xfrm>
                  <a:off x="5378317" y="3000226"/>
                  <a:ext cx="1435193" cy="853806"/>
                  <a:chOff x="5378317" y="3000226"/>
                  <a:chExt cx="1435193" cy="853806"/>
                </a:xfrm>
              </p:grpSpPr>
              <p:sp>
                <p:nvSpPr>
                  <p:cNvPr id="79" name="Vrije vorm: vorm 78">
                    <a:extLst>
                      <a:ext uri="{FF2B5EF4-FFF2-40B4-BE49-F238E27FC236}">
                        <a16:creationId xmlns:a16="http://schemas.microsoft.com/office/drawing/2014/main" id="{0723CE53-33A4-C51D-6152-656808ADD689}"/>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F4B4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06632FC8-696C-E0EE-8D42-9D1F48E54269}"/>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A0764CE0-D2AF-FEED-0F99-F96CA76E42B8}"/>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BB04C634-5C4E-D877-4D72-EB755639A22A}"/>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11069FA3-67FA-3486-DD3B-0DED3E010D57}"/>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4" name="Vrije vorm: vorm 83">
                    <a:extLst>
                      <a:ext uri="{FF2B5EF4-FFF2-40B4-BE49-F238E27FC236}">
                        <a16:creationId xmlns:a16="http://schemas.microsoft.com/office/drawing/2014/main" id="{EE606A90-CB46-13AA-E517-9D9D84970363}"/>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77" name="Vrije vorm: vorm 76">
                  <a:extLst>
                    <a:ext uri="{FF2B5EF4-FFF2-40B4-BE49-F238E27FC236}">
                      <a16:creationId xmlns:a16="http://schemas.microsoft.com/office/drawing/2014/main" id="{EFF5821A-52D7-D764-413D-2EE46C8EB82E}"/>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EC599594-25BD-0880-94B7-95978E2FD693}"/>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73" name="!!linkvorigedia">
              <a:hlinkClick r:id="" action="ppaction://hlinkshowjump?jump=nextslide"/>
              <a:extLst>
                <a:ext uri="{FF2B5EF4-FFF2-40B4-BE49-F238E27FC236}">
                  <a16:creationId xmlns:a16="http://schemas.microsoft.com/office/drawing/2014/main" id="{C296924C-F401-2B59-6029-3DAE289E21EC}"/>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42779799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1"/>
                                        </p:tgtEl>
                                        <p:attrNameLst>
                                          <p:attrName>style.visibility</p:attrName>
                                        </p:attrNameLst>
                                      </p:cBhvr>
                                      <p:to>
                                        <p:strVal val="visible"/>
                                      </p:to>
                                    </p:set>
                                    <p:anim calcmode="lin" valueType="num">
                                      <p:cBhvr>
                                        <p:cTn id="40" dur="500" fill="hold"/>
                                        <p:tgtEl>
                                          <p:spTgt spid="11"/>
                                        </p:tgtEl>
                                        <p:attrNameLst>
                                          <p:attrName>ppt_w</p:attrName>
                                        </p:attrNameLst>
                                      </p:cBhvr>
                                      <p:tavLst>
                                        <p:tav tm="0">
                                          <p:val>
                                            <p:fltVal val="0"/>
                                          </p:val>
                                        </p:tav>
                                        <p:tav tm="100000">
                                          <p:val>
                                            <p:strVal val="#ppt_w"/>
                                          </p:val>
                                        </p:tav>
                                      </p:tavLst>
                                    </p:anim>
                                    <p:anim calcmode="lin" valueType="num">
                                      <p:cBhvr>
                                        <p:cTn id="41" dur="500" fill="hold"/>
                                        <p:tgtEl>
                                          <p:spTgt spid="11"/>
                                        </p:tgtEl>
                                        <p:attrNameLst>
                                          <p:attrName>ppt_h</p:attrName>
                                        </p:attrNameLst>
                                      </p:cBhvr>
                                      <p:tavLst>
                                        <p:tav tm="0">
                                          <p:val>
                                            <p:fltVal val="0"/>
                                          </p:val>
                                        </p:tav>
                                        <p:tav tm="100000">
                                          <p:val>
                                            <p:strVal val="#ppt_h"/>
                                          </p:val>
                                        </p:tav>
                                      </p:tavLst>
                                    </p:anim>
                                    <p:anim calcmode="lin" valueType="num">
                                      <p:cBhvr>
                                        <p:cTn id="42" dur="500" fill="hold"/>
                                        <p:tgtEl>
                                          <p:spTgt spid="11"/>
                                        </p:tgtEl>
                                        <p:attrNameLst>
                                          <p:attrName>style.rotation</p:attrName>
                                        </p:attrNameLst>
                                      </p:cBhvr>
                                      <p:tavLst>
                                        <p:tav tm="0">
                                          <p:val>
                                            <p:fltVal val="360"/>
                                          </p:val>
                                        </p:tav>
                                        <p:tav tm="100000">
                                          <p:val>
                                            <p:fltVal val="0"/>
                                          </p:val>
                                        </p:tav>
                                      </p:tavLst>
                                    </p:anim>
                                    <p:animEffect transition="in" filter="fade">
                                      <p:cBhvr>
                                        <p:cTn id="43" dur="500"/>
                                        <p:tgtEl>
                                          <p:spTgt spid="11"/>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Effect transition="in" filter="fade">
                                      <p:cBhvr>
                                        <p:cTn id="48" dur="500"/>
                                        <p:tgtEl>
                                          <p:spTgt spid="12"/>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3"/>
                                        </p:tgtEl>
                                        <p:attrNameLst>
                                          <p:attrName>style.visibility</p:attrName>
                                        </p:attrNameLst>
                                      </p:cBhvr>
                                      <p:to>
                                        <p:strVal val="visible"/>
                                      </p:to>
                                    </p:set>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fltVal val="0"/>
                                          </p:val>
                                        </p:tav>
                                        <p:tav tm="100000">
                                          <p:val>
                                            <p:strVal val="#ppt_h"/>
                                          </p:val>
                                        </p:tav>
                                      </p:tavLst>
                                    </p:anim>
                                    <p:animEffect transition="in" filter="fade">
                                      <p:cBhvr>
                                        <p:cTn id="53" dur="500"/>
                                        <p:tgtEl>
                                          <p:spTgt spid="13"/>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14"/>
                                        </p:tgtEl>
                                        <p:attrNameLst>
                                          <p:attrName>style.visibility</p:attrName>
                                        </p:attrNameLst>
                                      </p:cBhvr>
                                      <p:to>
                                        <p:strVal val="visible"/>
                                      </p:to>
                                    </p:set>
                                    <p:anim calcmode="lin" valueType="num">
                                      <p:cBhvr>
                                        <p:cTn id="56" dur="500" fill="hold"/>
                                        <p:tgtEl>
                                          <p:spTgt spid="14"/>
                                        </p:tgtEl>
                                        <p:attrNameLst>
                                          <p:attrName>ppt_w</p:attrName>
                                        </p:attrNameLst>
                                      </p:cBhvr>
                                      <p:tavLst>
                                        <p:tav tm="0">
                                          <p:val>
                                            <p:fltVal val="0"/>
                                          </p:val>
                                        </p:tav>
                                        <p:tav tm="100000">
                                          <p:val>
                                            <p:strVal val="#ppt_w"/>
                                          </p:val>
                                        </p:tav>
                                      </p:tavLst>
                                    </p:anim>
                                    <p:anim calcmode="lin" valueType="num">
                                      <p:cBhvr>
                                        <p:cTn id="57" dur="500" fill="hold"/>
                                        <p:tgtEl>
                                          <p:spTgt spid="14"/>
                                        </p:tgtEl>
                                        <p:attrNameLst>
                                          <p:attrName>ppt_h</p:attrName>
                                        </p:attrNameLst>
                                      </p:cBhvr>
                                      <p:tavLst>
                                        <p:tav tm="0">
                                          <p:val>
                                            <p:fltVal val="0"/>
                                          </p:val>
                                        </p:tav>
                                        <p:tav tm="100000">
                                          <p:val>
                                            <p:strVal val="#ppt_h"/>
                                          </p:val>
                                        </p:tav>
                                      </p:tavLst>
                                    </p:anim>
                                    <p:animEffect transition="in" filter="fade">
                                      <p:cBhvr>
                                        <p:cTn id="58" dur="500"/>
                                        <p:tgtEl>
                                          <p:spTgt spid="14"/>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500" fill="hold"/>
                                        <p:tgtEl>
                                          <p:spTgt spid="15"/>
                                        </p:tgtEl>
                                        <p:attrNameLst>
                                          <p:attrName>ppt_w</p:attrName>
                                        </p:attrNameLst>
                                      </p:cBhvr>
                                      <p:tavLst>
                                        <p:tav tm="0">
                                          <p:val>
                                            <p:fltVal val="0"/>
                                          </p:val>
                                        </p:tav>
                                        <p:tav tm="100000">
                                          <p:val>
                                            <p:strVal val="#ppt_w"/>
                                          </p:val>
                                        </p:tav>
                                      </p:tavLst>
                                    </p:anim>
                                    <p:anim calcmode="lin" valueType="num">
                                      <p:cBhvr>
                                        <p:cTn id="62" dur="500" fill="hold"/>
                                        <p:tgtEl>
                                          <p:spTgt spid="15"/>
                                        </p:tgtEl>
                                        <p:attrNameLst>
                                          <p:attrName>ppt_h</p:attrName>
                                        </p:attrNameLst>
                                      </p:cBhvr>
                                      <p:tavLst>
                                        <p:tav tm="0">
                                          <p:val>
                                            <p:fltVal val="0"/>
                                          </p:val>
                                        </p:tav>
                                        <p:tav tm="100000">
                                          <p:val>
                                            <p:strVal val="#ppt_h"/>
                                          </p:val>
                                        </p:tav>
                                      </p:tavLst>
                                    </p:anim>
                                    <p:animEffect transition="in" filter="fade">
                                      <p:cBhvr>
                                        <p:cTn id="6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2" grpId="0"/>
      <p:bldP spid="13" grpId="0"/>
      <p:bldP spid="14" grpId="0"/>
      <p:bldP spid="15" grpId="0"/>
    </p:bldLst>
  </p:timing>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807A3D6-0C8E-6E7C-E228-8BED84400E2D}"/>
              </a:ext>
            </a:extLst>
          </p:cNvPr>
          <p:cNvSpPr/>
          <p:nvPr/>
        </p:nvSpPr>
        <p:spPr>
          <a:xfrm>
            <a:off x="205946" y="197708"/>
            <a:ext cx="11780108" cy="6462584"/>
          </a:xfrm>
          <a:prstGeom prst="rect">
            <a:avLst/>
          </a:prstGeom>
          <a:solidFill>
            <a:srgbClr val="FF8B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6" name="!!golvendevormlinks1">
            <a:extLst>
              <a:ext uri="{FF2B5EF4-FFF2-40B4-BE49-F238E27FC236}">
                <a16:creationId xmlns:a16="http://schemas.microsoft.com/office/drawing/2014/main" id="{E36486E5-F94F-808D-1EA9-E8782CEC01FB}"/>
              </a:ext>
            </a:extLst>
          </p:cNvPr>
          <p:cNvSpPr>
            <a:spLocks/>
          </p:cNvSpPr>
          <p:nvPr/>
        </p:nvSpPr>
        <p:spPr>
          <a:xfrm>
            <a:off x="5108496" y="197706"/>
            <a:ext cx="6877557"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ABA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7" name="!!golvendevormlinks2">
            <a:extLst>
              <a:ext uri="{FF2B5EF4-FFF2-40B4-BE49-F238E27FC236}">
                <a16:creationId xmlns:a16="http://schemas.microsoft.com/office/drawing/2014/main" id="{C20DF548-B822-8FB1-BA7E-B2779941574D}"/>
              </a:ext>
            </a:extLst>
          </p:cNvPr>
          <p:cNvSpPr>
            <a:spLocks/>
          </p:cNvSpPr>
          <p:nvPr/>
        </p:nvSpPr>
        <p:spPr>
          <a:xfrm rot="16200000" flipH="1">
            <a:off x="7374509" y="2033750"/>
            <a:ext cx="3231291" cy="6021797"/>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21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4" name="!!tekst_waarom">
            <a:extLst>
              <a:ext uri="{FF2B5EF4-FFF2-40B4-BE49-F238E27FC236}">
                <a16:creationId xmlns:a16="http://schemas.microsoft.com/office/drawing/2014/main" id="{BB17A50E-2B08-E708-4026-B7446C64FF99}"/>
              </a:ext>
            </a:extLst>
          </p:cNvPr>
          <p:cNvSpPr/>
          <p:nvPr/>
        </p:nvSpPr>
        <p:spPr>
          <a:xfrm>
            <a:off x="7220092" y="4261814"/>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FF4B4B"/>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FF4B4B"/>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FF4B4B"/>
                </a:solidFill>
                <a:effectLst/>
                <a:uLnTx/>
                <a:uFillTx/>
                <a:latin typeface="Montserrat ExtraBold" panose="00000900000000000000" pitchFamily="2" charset="0"/>
                <a:ea typeface="+mn-ea"/>
                <a:cs typeface="+mn-cs"/>
              </a:rPr>
              <a:t>?</a:t>
            </a:r>
          </a:p>
        </p:txBody>
      </p:sp>
      <p:sp>
        <p:nvSpPr>
          <p:cNvPr id="45" name="!!waaromtekst">
            <a:extLst>
              <a:ext uri="{FF2B5EF4-FFF2-40B4-BE49-F238E27FC236}">
                <a16:creationId xmlns:a16="http://schemas.microsoft.com/office/drawing/2014/main" id="{7660543A-A480-E7D8-EEB3-23254937F26A}"/>
              </a:ext>
            </a:extLst>
          </p:cNvPr>
          <p:cNvSpPr/>
          <p:nvPr/>
        </p:nvSpPr>
        <p:spPr>
          <a:xfrm>
            <a:off x="7236592" y="4707324"/>
            <a:ext cx="4532115" cy="16004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FF4B4B"/>
                </a:solidFill>
                <a:effectLst/>
                <a:uLnTx/>
                <a:uFillTx/>
                <a:latin typeface="Montserrat"/>
                <a:ea typeface="+mn-ea"/>
                <a:cs typeface="+mn-cs"/>
              </a:rPr>
              <a:t>“Vanuit onze achtergrond als storytelling en grafisch design worden we geïnspireerd door kunst en kunstenaars.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1" u="none" strike="noStrike" kern="1200" cap="none" spc="0" normalizeH="0" baseline="0" noProof="0" dirty="0">
              <a:ln>
                <a:noFill/>
              </a:ln>
              <a:solidFill>
                <a:srgbClr val="FF4B4B"/>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FF4B4B"/>
                </a:solidFill>
                <a:effectLst/>
                <a:uLnTx/>
                <a:uFillTx/>
                <a:latin typeface="Montserrat"/>
                <a:ea typeface="+mn-ea"/>
                <a:cs typeface="+mn-cs"/>
              </a:rPr>
              <a:t>Graffiti kan een prachtige kunstvorm zijn waarmee de artiest op een beeldende manier zijn/haar verhaal vertelt.”</a:t>
            </a:r>
          </a:p>
        </p:txBody>
      </p:sp>
      <p:sp>
        <p:nvSpPr>
          <p:cNvPr id="48" name="!!cirkelgraffiti">
            <a:extLst>
              <a:ext uri="{FF2B5EF4-FFF2-40B4-BE49-F238E27FC236}">
                <a16:creationId xmlns:a16="http://schemas.microsoft.com/office/drawing/2014/main" id="{6B1CBAF7-B8D9-B0E1-5BF9-14D4E38D3D43}"/>
              </a:ext>
            </a:extLst>
          </p:cNvPr>
          <p:cNvSpPr/>
          <p:nvPr/>
        </p:nvSpPr>
        <p:spPr>
          <a:xfrm>
            <a:off x="-720532" y="-94566"/>
            <a:ext cx="5062138" cy="5378152"/>
          </a:xfrm>
          <a:custGeom>
            <a:avLst/>
            <a:gdLst>
              <a:gd name="connsiteX0" fmla="*/ 403805 w 5062138"/>
              <a:gd name="connsiteY0" fmla="*/ 4131125 h 5378152"/>
              <a:gd name="connsiteX1" fmla="*/ 3591133 w 5062138"/>
              <a:gd name="connsiteY1" fmla="*/ 5196428 h 5378152"/>
              <a:gd name="connsiteX2" fmla="*/ 4928904 w 5062138"/>
              <a:gd name="connsiteY2" fmla="*/ 2160069 h 5378152"/>
              <a:gd name="connsiteX3" fmla="*/ 3311307 w 5062138"/>
              <a:gd name="connsiteY3" fmla="*/ 457792 h 5378152"/>
              <a:gd name="connsiteX4" fmla="*/ 1804168 w 5062138"/>
              <a:gd name="connsiteY4" fmla="*/ 2461 h 5378152"/>
              <a:gd name="connsiteX5" fmla="*/ 871412 w 5062138"/>
              <a:gd name="connsiteY5" fmla="*/ 412383 h 5378152"/>
              <a:gd name="connsiteX6" fmla="*/ 385396 w 5062138"/>
              <a:gd name="connsiteY6" fmla="*/ 941352 h 5378152"/>
              <a:gd name="connsiteX7" fmla="*/ 20884 w 5062138"/>
              <a:gd name="connsiteY7" fmla="*/ 2960272 h 5378152"/>
              <a:gd name="connsiteX8" fmla="*/ 403805 w 5062138"/>
              <a:gd name="connsiteY8" fmla="*/ 4132351 h 5378152"/>
              <a:gd name="connsiteX9" fmla="*/ 403805 w 5062138"/>
              <a:gd name="connsiteY9" fmla="*/ 4131125 h 5378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62138" h="5378152" fill="none" extrusionOk="0">
                <a:moveTo>
                  <a:pt x="403805" y="4131125"/>
                </a:moveTo>
                <a:cubicBezTo>
                  <a:pt x="968262" y="5094474"/>
                  <a:pt x="2243330" y="5677333"/>
                  <a:pt x="3591133" y="5196428"/>
                </a:cubicBezTo>
                <a:cubicBezTo>
                  <a:pt x="4489284" y="4754064"/>
                  <a:pt x="5367476" y="3520108"/>
                  <a:pt x="4928904" y="2160069"/>
                </a:cubicBezTo>
                <a:cubicBezTo>
                  <a:pt x="4688294" y="1378269"/>
                  <a:pt x="4006025" y="832137"/>
                  <a:pt x="3311307" y="457792"/>
                </a:cubicBezTo>
                <a:cubicBezTo>
                  <a:pt x="2764910" y="225696"/>
                  <a:pt x="2317979" y="-19242"/>
                  <a:pt x="1804168" y="2461"/>
                </a:cubicBezTo>
                <a:cubicBezTo>
                  <a:pt x="1431240" y="74573"/>
                  <a:pt x="1106262" y="157539"/>
                  <a:pt x="871412" y="412383"/>
                </a:cubicBezTo>
                <a:cubicBezTo>
                  <a:pt x="690787" y="564420"/>
                  <a:pt x="527414" y="724998"/>
                  <a:pt x="385396" y="941352"/>
                </a:cubicBezTo>
                <a:cubicBezTo>
                  <a:pt x="108814" y="1566199"/>
                  <a:pt x="-89089" y="2418709"/>
                  <a:pt x="20884" y="2960272"/>
                </a:cubicBezTo>
                <a:cubicBezTo>
                  <a:pt x="30100" y="3353696"/>
                  <a:pt x="158525" y="3775873"/>
                  <a:pt x="403805" y="4132351"/>
                </a:cubicBezTo>
                <a:cubicBezTo>
                  <a:pt x="403723" y="4132190"/>
                  <a:pt x="403859" y="4131475"/>
                  <a:pt x="403805" y="4131125"/>
                </a:cubicBezTo>
                <a:close/>
              </a:path>
              <a:path w="5062138" h="5378152" stroke="0" extrusionOk="0">
                <a:moveTo>
                  <a:pt x="403805" y="4131125"/>
                </a:moveTo>
                <a:cubicBezTo>
                  <a:pt x="1009344" y="5353721"/>
                  <a:pt x="2403642" y="5886543"/>
                  <a:pt x="3591133" y="5196428"/>
                </a:cubicBezTo>
                <a:cubicBezTo>
                  <a:pt x="4815751" y="4863488"/>
                  <a:pt x="5445103" y="3171374"/>
                  <a:pt x="4928904" y="2160069"/>
                </a:cubicBezTo>
                <a:cubicBezTo>
                  <a:pt x="4709160" y="1467752"/>
                  <a:pt x="3999447" y="965515"/>
                  <a:pt x="3311307" y="457792"/>
                </a:cubicBezTo>
                <a:cubicBezTo>
                  <a:pt x="2871480" y="190047"/>
                  <a:pt x="2268598" y="-4752"/>
                  <a:pt x="1804168" y="2461"/>
                </a:cubicBezTo>
                <a:cubicBezTo>
                  <a:pt x="1450696" y="7520"/>
                  <a:pt x="1153656" y="133839"/>
                  <a:pt x="871412" y="412383"/>
                </a:cubicBezTo>
                <a:cubicBezTo>
                  <a:pt x="707887" y="550812"/>
                  <a:pt x="502447" y="734838"/>
                  <a:pt x="385396" y="941352"/>
                </a:cubicBezTo>
                <a:cubicBezTo>
                  <a:pt x="49596" y="1503291"/>
                  <a:pt x="-61375" y="2320370"/>
                  <a:pt x="20884" y="2960272"/>
                </a:cubicBezTo>
                <a:cubicBezTo>
                  <a:pt x="16690" y="3373114"/>
                  <a:pt x="193669" y="3813908"/>
                  <a:pt x="403805" y="4132351"/>
                </a:cubicBezTo>
                <a:cubicBezTo>
                  <a:pt x="403777" y="4132209"/>
                  <a:pt x="403709" y="4131512"/>
                  <a:pt x="403805" y="4131125"/>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9" name="!!fotograffiti">
            <a:extLst>
              <a:ext uri="{FF2B5EF4-FFF2-40B4-BE49-F238E27FC236}">
                <a16:creationId xmlns:a16="http://schemas.microsoft.com/office/drawing/2014/main" id="{DDB5C81E-DD86-6834-BC11-C1A22C3589B7}"/>
              </a:ext>
            </a:extLst>
          </p:cNvPr>
          <p:cNvSpPr/>
          <p:nvPr/>
        </p:nvSpPr>
        <p:spPr>
          <a:xfrm>
            <a:off x="-663788" y="13260"/>
            <a:ext cx="4902550" cy="5208604"/>
          </a:xfrm>
          <a:custGeom>
            <a:avLst/>
            <a:gdLst>
              <a:gd name="connsiteX0" fmla="*/ 391074 w 4902550"/>
              <a:gd name="connsiteY0" fmla="*/ 4000890 h 5208604"/>
              <a:gd name="connsiteX1" fmla="*/ 3477919 w 4902550"/>
              <a:gd name="connsiteY1" fmla="*/ 5032609 h 5208604"/>
              <a:gd name="connsiteX2" fmla="*/ 4773516 w 4902550"/>
              <a:gd name="connsiteY2" fmla="*/ 2091972 h 5208604"/>
              <a:gd name="connsiteX3" fmla="*/ 3206915 w 4902550"/>
              <a:gd name="connsiteY3" fmla="*/ 443360 h 5208604"/>
              <a:gd name="connsiteX4" fmla="*/ 1747290 w 4902550"/>
              <a:gd name="connsiteY4" fmla="*/ 2384 h 5208604"/>
              <a:gd name="connsiteX5" fmla="*/ 843940 w 4902550"/>
              <a:gd name="connsiteY5" fmla="*/ 399382 h 5208604"/>
              <a:gd name="connsiteX6" fmla="*/ 373246 w 4902550"/>
              <a:gd name="connsiteY6" fmla="*/ 911676 h 5208604"/>
              <a:gd name="connsiteX7" fmla="*/ 20226 w 4902550"/>
              <a:gd name="connsiteY7" fmla="*/ 2866949 h 5208604"/>
              <a:gd name="connsiteX8" fmla="*/ 391074 w 4902550"/>
              <a:gd name="connsiteY8" fmla="*/ 4002077 h 5208604"/>
              <a:gd name="connsiteX9" fmla="*/ 391074 w 4902550"/>
              <a:gd name="connsiteY9" fmla="*/ 4000890 h 52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02550" h="5208604" fill="none" extrusionOk="0">
                <a:moveTo>
                  <a:pt x="391074" y="4000890"/>
                </a:moveTo>
                <a:cubicBezTo>
                  <a:pt x="932731" y="4927663"/>
                  <a:pt x="2300993" y="5495634"/>
                  <a:pt x="3477919" y="5032609"/>
                </a:cubicBezTo>
                <a:cubicBezTo>
                  <a:pt x="4461025" y="4587239"/>
                  <a:pt x="5189475" y="3243479"/>
                  <a:pt x="4773516" y="2091972"/>
                </a:cubicBezTo>
                <a:cubicBezTo>
                  <a:pt x="4585768" y="1295141"/>
                  <a:pt x="3890578" y="731244"/>
                  <a:pt x="3206915" y="443360"/>
                </a:cubicBezTo>
                <a:cubicBezTo>
                  <a:pt x="2706070" y="207573"/>
                  <a:pt x="2214410" y="-7336"/>
                  <a:pt x="1747290" y="2384"/>
                </a:cubicBezTo>
                <a:cubicBezTo>
                  <a:pt x="1400483" y="37022"/>
                  <a:pt x="1083163" y="160032"/>
                  <a:pt x="843940" y="399382"/>
                </a:cubicBezTo>
                <a:cubicBezTo>
                  <a:pt x="661785" y="540147"/>
                  <a:pt x="494190" y="711775"/>
                  <a:pt x="373246" y="911676"/>
                </a:cubicBezTo>
                <a:cubicBezTo>
                  <a:pt x="127665" y="1536177"/>
                  <a:pt x="-91828" y="2356779"/>
                  <a:pt x="20226" y="2866949"/>
                </a:cubicBezTo>
                <a:cubicBezTo>
                  <a:pt x="36826" y="3252129"/>
                  <a:pt x="152593" y="3656821"/>
                  <a:pt x="391074" y="4002077"/>
                </a:cubicBezTo>
                <a:cubicBezTo>
                  <a:pt x="391081" y="4001858"/>
                  <a:pt x="391149" y="4001205"/>
                  <a:pt x="391074" y="4000890"/>
                </a:cubicBezTo>
                <a:close/>
              </a:path>
              <a:path w="4902550" h="5208604" stroke="0" extrusionOk="0">
                <a:moveTo>
                  <a:pt x="391074" y="4000890"/>
                </a:moveTo>
                <a:cubicBezTo>
                  <a:pt x="985443" y="5129559"/>
                  <a:pt x="2347370" y="5633720"/>
                  <a:pt x="3477919" y="5032609"/>
                </a:cubicBezTo>
                <a:cubicBezTo>
                  <a:pt x="4598351" y="4616593"/>
                  <a:pt x="5276707" y="3066537"/>
                  <a:pt x="4773516" y="2091972"/>
                </a:cubicBezTo>
                <a:cubicBezTo>
                  <a:pt x="4537471" y="1400172"/>
                  <a:pt x="3872779" y="957195"/>
                  <a:pt x="3206915" y="443360"/>
                </a:cubicBezTo>
                <a:cubicBezTo>
                  <a:pt x="2808053" y="180740"/>
                  <a:pt x="2189739" y="-2300"/>
                  <a:pt x="1747290" y="2384"/>
                </a:cubicBezTo>
                <a:cubicBezTo>
                  <a:pt x="1403633" y="72"/>
                  <a:pt x="1106564" y="141624"/>
                  <a:pt x="843940" y="399382"/>
                </a:cubicBezTo>
                <a:cubicBezTo>
                  <a:pt x="682046" y="552369"/>
                  <a:pt x="483659" y="709130"/>
                  <a:pt x="373246" y="911676"/>
                </a:cubicBezTo>
                <a:cubicBezTo>
                  <a:pt x="66816" y="1346297"/>
                  <a:pt x="-68109" y="2252421"/>
                  <a:pt x="20226" y="2866949"/>
                </a:cubicBezTo>
                <a:cubicBezTo>
                  <a:pt x="20246" y="3266736"/>
                  <a:pt x="191345" y="3724186"/>
                  <a:pt x="391074" y="4002077"/>
                </a:cubicBezTo>
                <a:cubicBezTo>
                  <a:pt x="391073" y="4001580"/>
                  <a:pt x="391123" y="4001351"/>
                  <a:pt x="391074" y="4000890"/>
                </a:cubicBezTo>
                <a:close/>
              </a:path>
            </a:pathLst>
          </a:custGeom>
          <a:blipFill>
            <a:blip r:embed="rId2"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foto1_element">
            <a:extLst>
              <a:ext uri="{FF2B5EF4-FFF2-40B4-BE49-F238E27FC236}">
                <a16:creationId xmlns:a16="http://schemas.microsoft.com/office/drawing/2014/main" id="{C069EA81-B5F4-1BE4-9BD9-CCE92D48655D}"/>
              </a:ext>
            </a:extLst>
          </p:cNvPr>
          <p:cNvSpPr/>
          <p:nvPr/>
        </p:nvSpPr>
        <p:spPr>
          <a:xfrm rot="16847413">
            <a:off x="1525813" y="4512359"/>
            <a:ext cx="2279066" cy="2421342"/>
          </a:xfrm>
          <a:custGeom>
            <a:avLst/>
            <a:gdLst>
              <a:gd name="connsiteX0" fmla="*/ 181800 w 2279066"/>
              <a:gd name="connsiteY0" fmla="*/ 1859907 h 2421342"/>
              <a:gd name="connsiteX1" fmla="*/ 1616793 w 2279066"/>
              <a:gd name="connsiteY1" fmla="*/ 2339526 h 2421342"/>
              <a:gd name="connsiteX2" fmla="*/ 2219081 w 2279066"/>
              <a:gd name="connsiteY2" fmla="*/ 972502 h 2421342"/>
              <a:gd name="connsiteX3" fmla="*/ 1490810 w 2279066"/>
              <a:gd name="connsiteY3" fmla="*/ 206106 h 2421342"/>
              <a:gd name="connsiteX4" fmla="*/ 812269 w 2279066"/>
              <a:gd name="connsiteY4" fmla="*/ 1108 h 2421342"/>
              <a:gd name="connsiteX5" fmla="*/ 392325 w 2279066"/>
              <a:gd name="connsiteY5" fmla="*/ 185662 h 2421342"/>
              <a:gd name="connsiteX6" fmla="*/ 173512 w 2279066"/>
              <a:gd name="connsiteY6" fmla="*/ 423814 h 2421342"/>
              <a:gd name="connsiteX7" fmla="*/ 9402 w 2279066"/>
              <a:gd name="connsiteY7" fmla="*/ 1332768 h 2421342"/>
              <a:gd name="connsiteX8" fmla="*/ 181800 w 2279066"/>
              <a:gd name="connsiteY8" fmla="*/ 1860459 h 2421342"/>
              <a:gd name="connsiteX9" fmla="*/ 181800 w 2279066"/>
              <a:gd name="connsiteY9" fmla="*/ 1859907 h 242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066" h="2421342" fill="none" extrusionOk="0">
                <a:moveTo>
                  <a:pt x="181800" y="1859907"/>
                </a:moveTo>
                <a:cubicBezTo>
                  <a:pt x="414906" y="2267555"/>
                  <a:pt x="1028780" y="2555640"/>
                  <a:pt x="1616793" y="2339526"/>
                </a:cubicBezTo>
                <a:cubicBezTo>
                  <a:pt x="2035200" y="2138264"/>
                  <a:pt x="2413581" y="1529138"/>
                  <a:pt x="2219081" y="972502"/>
                </a:cubicBezTo>
                <a:cubicBezTo>
                  <a:pt x="2123371" y="609465"/>
                  <a:pt x="1808983" y="337485"/>
                  <a:pt x="1490810" y="206106"/>
                </a:cubicBezTo>
                <a:cubicBezTo>
                  <a:pt x="1239251" y="103773"/>
                  <a:pt x="1007971" y="4536"/>
                  <a:pt x="812269" y="1108"/>
                </a:cubicBezTo>
                <a:cubicBezTo>
                  <a:pt x="652843" y="12811"/>
                  <a:pt x="489495" y="65502"/>
                  <a:pt x="392325" y="185662"/>
                </a:cubicBezTo>
                <a:cubicBezTo>
                  <a:pt x="313408" y="256267"/>
                  <a:pt x="229202" y="331195"/>
                  <a:pt x="173512" y="423814"/>
                </a:cubicBezTo>
                <a:cubicBezTo>
                  <a:pt x="28342" y="687198"/>
                  <a:pt x="-23839" y="1046951"/>
                  <a:pt x="9402" y="1332768"/>
                </a:cubicBezTo>
                <a:cubicBezTo>
                  <a:pt x="21674" y="1514297"/>
                  <a:pt x="68843" y="1699921"/>
                  <a:pt x="181800" y="1860459"/>
                </a:cubicBezTo>
                <a:cubicBezTo>
                  <a:pt x="181846" y="1860311"/>
                  <a:pt x="181761" y="1860144"/>
                  <a:pt x="181800" y="1859907"/>
                </a:cubicBezTo>
                <a:close/>
              </a:path>
              <a:path w="2279066" h="2421342" stroke="0" extrusionOk="0">
                <a:moveTo>
                  <a:pt x="181800" y="1859907"/>
                </a:moveTo>
                <a:cubicBezTo>
                  <a:pt x="462895" y="2351106"/>
                  <a:pt x="1101843" y="2582374"/>
                  <a:pt x="1616793" y="2339526"/>
                </a:cubicBezTo>
                <a:cubicBezTo>
                  <a:pt x="2142292" y="2152752"/>
                  <a:pt x="2455106" y="1422420"/>
                  <a:pt x="2219081" y="972502"/>
                </a:cubicBezTo>
                <a:cubicBezTo>
                  <a:pt x="2120514" y="661143"/>
                  <a:pt x="1801737" y="392418"/>
                  <a:pt x="1490810" y="206106"/>
                </a:cubicBezTo>
                <a:cubicBezTo>
                  <a:pt x="1292770" y="85565"/>
                  <a:pt x="1021997" y="-2339"/>
                  <a:pt x="812269" y="1108"/>
                </a:cubicBezTo>
                <a:cubicBezTo>
                  <a:pt x="649995" y="-13626"/>
                  <a:pt x="510491" y="70227"/>
                  <a:pt x="392325" y="185662"/>
                </a:cubicBezTo>
                <a:cubicBezTo>
                  <a:pt x="320281" y="239515"/>
                  <a:pt x="213563" y="319932"/>
                  <a:pt x="173512" y="423814"/>
                </a:cubicBezTo>
                <a:cubicBezTo>
                  <a:pt x="22365" y="676595"/>
                  <a:pt x="-50941" y="1058657"/>
                  <a:pt x="9402" y="1332768"/>
                </a:cubicBezTo>
                <a:cubicBezTo>
                  <a:pt x="-7903" y="1518785"/>
                  <a:pt x="87805" y="1722027"/>
                  <a:pt x="181800" y="1860459"/>
                </a:cubicBezTo>
                <a:cubicBezTo>
                  <a:pt x="181802" y="1860402"/>
                  <a:pt x="181787" y="1860039"/>
                  <a:pt x="181800" y="185990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foto2_elemnt">
            <a:extLst>
              <a:ext uri="{FF2B5EF4-FFF2-40B4-BE49-F238E27FC236}">
                <a16:creationId xmlns:a16="http://schemas.microsoft.com/office/drawing/2014/main" id="{2BCE3754-891A-955A-0087-BCE9C3B36F7D}"/>
              </a:ext>
            </a:extLst>
          </p:cNvPr>
          <p:cNvSpPr/>
          <p:nvPr/>
        </p:nvSpPr>
        <p:spPr>
          <a:xfrm rot="10800000">
            <a:off x="3393254" y="2068880"/>
            <a:ext cx="2498846" cy="2599672"/>
          </a:xfrm>
          <a:custGeom>
            <a:avLst/>
            <a:gdLst>
              <a:gd name="connsiteX0" fmla="*/ 1231654 w 2498846"/>
              <a:gd name="connsiteY0" fmla="*/ 4710 h 2599672"/>
              <a:gd name="connsiteX1" fmla="*/ 128454 w 2498846"/>
              <a:gd name="connsiteY1" fmla="*/ 853255 h 2599672"/>
              <a:gd name="connsiteX2" fmla="*/ 18622 w 2498846"/>
              <a:gd name="connsiteY2" fmla="*/ 1642454 h 2599672"/>
              <a:gd name="connsiteX3" fmla="*/ 959729 w 2498846"/>
              <a:gd name="connsiteY3" fmla="*/ 2578245 h 2599672"/>
              <a:gd name="connsiteX4" fmla="*/ 2210846 w 2498846"/>
              <a:gd name="connsiteY4" fmla="*/ 2098613 h 2599672"/>
              <a:gd name="connsiteX5" fmla="*/ 2467271 w 2498846"/>
              <a:gd name="connsiteY5" fmla="*/ 1538822 h 2599672"/>
              <a:gd name="connsiteX6" fmla="*/ 2463285 w 2498846"/>
              <a:gd name="connsiteY6" fmla="*/ 916586 h 2599672"/>
              <a:gd name="connsiteX7" fmla="*/ 2251148 w 2498846"/>
              <a:gd name="connsiteY7" fmla="*/ 509586 h 2599672"/>
              <a:gd name="connsiteX8" fmla="*/ 1845918 w 2498846"/>
              <a:gd name="connsiteY8" fmla="*/ 131815 h 2599672"/>
              <a:gd name="connsiteX9" fmla="*/ 1302513 w 2498846"/>
              <a:gd name="connsiteY9" fmla="*/ 281 h 2599672"/>
              <a:gd name="connsiteX10" fmla="*/ 1231654 w 2498846"/>
              <a:gd name="connsiteY10" fmla="*/ 4710 h 2599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8846" h="2599672" fill="none" extrusionOk="0">
                <a:moveTo>
                  <a:pt x="1231654" y="4710"/>
                </a:moveTo>
                <a:cubicBezTo>
                  <a:pt x="714650" y="11809"/>
                  <a:pt x="339174" y="382493"/>
                  <a:pt x="128454" y="853255"/>
                </a:cubicBezTo>
                <a:cubicBezTo>
                  <a:pt x="33098" y="1074456"/>
                  <a:pt x="-18480" y="1338144"/>
                  <a:pt x="18622" y="1642454"/>
                </a:cubicBezTo>
                <a:cubicBezTo>
                  <a:pt x="77880" y="2016384"/>
                  <a:pt x="505155" y="2494681"/>
                  <a:pt x="959729" y="2578245"/>
                </a:cubicBezTo>
                <a:cubicBezTo>
                  <a:pt x="1369443" y="2646604"/>
                  <a:pt x="1896243" y="2492225"/>
                  <a:pt x="2210846" y="2098613"/>
                </a:cubicBezTo>
                <a:cubicBezTo>
                  <a:pt x="2338708" y="1947824"/>
                  <a:pt x="2405226" y="1743205"/>
                  <a:pt x="2467271" y="1538822"/>
                </a:cubicBezTo>
                <a:cubicBezTo>
                  <a:pt x="2494965" y="1312797"/>
                  <a:pt x="2512740" y="1129787"/>
                  <a:pt x="2463285" y="916586"/>
                </a:cubicBezTo>
                <a:cubicBezTo>
                  <a:pt x="2406304" y="766577"/>
                  <a:pt x="2301875" y="650130"/>
                  <a:pt x="2251148" y="509586"/>
                </a:cubicBezTo>
                <a:cubicBezTo>
                  <a:pt x="2173205" y="337365"/>
                  <a:pt x="2009781" y="213433"/>
                  <a:pt x="1845918" y="131815"/>
                </a:cubicBezTo>
                <a:cubicBezTo>
                  <a:pt x="1644889" y="34271"/>
                  <a:pt x="1489550" y="8409"/>
                  <a:pt x="1302513" y="281"/>
                </a:cubicBezTo>
                <a:cubicBezTo>
                  <a:pt x="1277378" y="2249"/>
                  <a:pt x="1256834" y="2899"/>
                  <a:pt x="1231654" y="4710"/>
                </a:cubicBezTo>
                <a:close/>
              </a:path>
              <a:path w="2498846" h="2599672" stroke="0" extrusionOk="0">
                <a:moveTo>
                  <a:pt x="1231654" y="4710"/>
                </a:moveTo>
                <a:cubicBezTo>
                  <a:pt x="715265" y="46206"/>
                  <a:pt x="250569" y="354367"/>
                  <a:pt x="128454" y="853255"/>
                </a:cubicBezTo>
                <a:cubicBezTo>
                  <a:pt x="-9544" y="1120189"/>
                  <a:pt x="-19964" y="1385071"/>
                  <a:pt x="18622" y="1642454"/>
                </a:cubicBezTo>
                <a:cubicBezTo>
                  <a:pt x="141795" y="2076658"/>
                  <a:pt x="583368" y="2464797"/>
                  <a:pt x="959729" y="2578245"/>
                </a:cubicBezTo>
                <a:cubicBezTo>
                  <a:pt x="1471067" y="2622713"/>
                  <a:pt x="1895282" y="2433333"/>
                  <a:pt x="2210846" y="2098613"/>
                </a:cubicBezTo>
                <a:cubicBezTo>
                  <a:pt x="2366581" y="1929169"/>
                  <a:pt x="2452979" y="1762907"/>
                  <a:pt x="2467271" y="1538822"/>
                </a:cubicBezTo>
                <a:cubicBezTo>
                  <a:pt x="2501841" y="1333481"/>
                  <a:pt x="2521578" y="1106516"/>
                  <a:pt x="2463285" y="916586"/>
                </a:cubicBezTo>
                <a:cubicBezTo>
                  <a:pt x="2406669" y="747054"/>
                  <a:pt x="2324298" y="648378"/>
                  <a:pt x="2251148" y="509586"/>
                </a:cubicBezTo>
                <a:cubicBezTo>
                  <a:pt x="2169350" y="325263"/>
                  <a:pt x="2013662" y="221217"/>
                  <a:pt x="1845918" y="131815"/>
                </a:cubicBezTo>
                <a:cubicBezTo>
                  <a:pt x="1700639" y="27810"/>
                  <a:pt x="1481230" y="11541"/>
                  <a:pt x="1302513" y="281"/>
                </a:cubicBezTo>
                <a:cubicBezTo>
                  <a:pt x="1277358" y="776"/>
                  <a:pt x="1253718" y="-1099"/>
                  <a:pt x="1231654" y="4710"/>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foto1">
            <a:extLst>
              <a:ext uri="{FF2B5EF4-FFF2-40B4-BE49-F238E27FC236}">
                <a16:creationId xmlns:a16="http://schemas.microsoft.com/office/drawing/2014/main" id="{B928DA37-A0F0-3E3A-4079-5B1C99CC2EA7}"/>
              </a:ext>
            </a:extLst>
          </p:cNvPr>
          <p:cNvSpPr/>
          <p:nvPr/>
        </p:nvSpPr>
        <p:spPr>
          <a:xfrm rot="16847413">
            <a:off x="1581725" y="4571759"/>
            <a:ext cx="2167242" cy="2302542"/>
          </a:xfrm>
          <a:custGeom>
            <a:avLst/>
            <a:gdLst>
              <a:gd name="connsiteX0" fmla="*/ 172880 w 2167242"/>
              <a:gd name="connsiteY0" fmla="*/ 1768653 h 2302542"/>
              <a:gd name="connsiteX1" fmla="*/ 1537464 w 2167242"/>
              <a:gd name="connsiteY1" fmla="*/ 2224740 h 2302542"/>
              <a:gd name="connsiteX2" fmla="*/ 2110201 w 2167242"/>
              <a:gd name="connsiteY2" fmla="*/ 924788 h 2302542"/>
              <a:gd name="connsiteX3" fmla="*/ 1417662 w 2167242"/>
              <a:gd name="connsiteY3" fmla="*/ 195994 h 2302542"/>
              <a:gd name="connsiteX4" fmla="*/ 772414 w 2167242"/>
              <a:gd name="connsiteY4" fmla="*/ 1053 h 2302542"/>
              <a:gd name="connsiteX5" fmla="*/ 373075 w 2167242"/>
              <a:gd name="connsiteY5" fmla="*/ 176553 h 2302542"/>
              <a:gd name="connsiteX6" fmla="*/ 164999 w 2167242"/>
              <a:gd name="connsiteY6" fmla="*/ 403020 h 2302542"/>
              <a:gd name="connsiteX7" fmla="*/ 8941 w 2167242"/>
              <a:gd name="connsiteY7" fmla="*/ 1267378 h 2302542"/>
              <a:gd name="connsiteX8" fmla="*/ 172880 w 2167242"/>
              <a:gd name="connsiteY8" fmla="*/ 1769178 h 2302542"/>
              <a:gd name="connsiteX9" fmla="*/ 172880 w 2167242"/>
              <a:gd name="connsiteY9" fmla="*/ 1768653 h 230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7242" h="2302542" fill="none" extrusionOk="0">
                <a:moveTo>
                  <a:pt x="172880" y="1768653"/>
                </a:moveTo>
                <a:cubicBezTo>
                  <a:pt x="423576" y="2192297"/>
                  <a:pt x="1049325" y="2428747"/>
                  <a:pt x="1537464" y="2224740"/>
                </a:cubicBezTo>
                <a:cubicBezTo>
                  <a:pt x="1916251" y="2036210"/>
                  <a:pt x="2295812" y="1466464"/>
                  <a:pt x="2110201" y="924788"/>
                </a:cubicBezTo>
                <a:cubicBezTo>
                  <a:pt x="2022129" y="576983"/>
                  <a:pt x="1722691" y="303940"/>
                  <a:pt x="1417662" y="195994"/>
                </a:cubicBezTo>
                <a:cubicBezTo>
                  <a:pt x="1180297" y="97963"/>
                  <a:pt x="993362" y="-8597"/>
                  <a:pt x="772414" y="1053"/>
                </a:cubicBezTo>
                <a:cubicBezTo>
                  <a:pt x="611721" y="34456"/>
                  <a:pt x="471710" y="66237"/>
                  <a:pt x="373075" y="176553"/>
                </a:cubicBezTo>
                <a:cubicBezTo>
                  <a:pt x="297621" y="243327"/>
                  <a:pt x="221152" y="313090"/>
                  <a:pt x="164999" y="403020"/>
                </a:cubicBezTo>
                <a:cubicBezTo>
                  <a:pt x="38233" y="663279"/>
                  <a:pt x="-23290" y="997186"/>
                  <a:pt x="8941" y="1267378"/>
                </a:cubicBezTo>
                <a:cubicBezTo>
                  <a:pt x="4502" y="1431270"/>
                  <a:pt x="48435" y="1616205"/>
                  <a:pt x="172880" y="1769178"/>
                </a:cubicBezTo>
                <a:cubicBezTo>
                  <a:pt x="172887" y="1769025"/>
                  <a:pt x="172847" y="1768750"/>
                  <a:pt x="172880" y="1768653"/>
                </a:cubicBezTo>
                <a:close/>
              </a:path>
              <a:path w="2167242" h="2302542" stroke="0" extrusionOk="0">
                <a:moveTo>
                  <a:pt x="172880" y="1768653"/>
                </a:moveTo>
                <a:cubicBezTo>
                  <a:pt x="437794" y="2252456"/>
                  <a:pt x="1053089" y="2437374"/>
                  <a:pt x="1537464" y="2224740"/>
                </a:cubicBezTo>
                <a:cubicBezTo>
                  <a:pt x="2059030" y="2078308"/>
                  <a:pt x="2339044" y="1346087"/>
                  <a:pt x="2110201" y="924788"/>
                </a:cubicBezTo>
                <a:cubicBezTo>
                  <a:pt x="2029893" y="641019"/>
                  <a:pt x="1712302" y="412310"/>
                  <a:pt x="1417662" y="195994"/>
                </a:cubicBezTo>
                <a:cubicBezTo>
                  <a:pt x="1228695" y="81446"/>
                  <a:pt x="968795" y="-1265"/>
                  <a:pt x="772414" y="1053"/>
                </a:cubicBezTo>
                <a:cubicBezTo>
                  <a:pt x="617156" y="-18095"/>
                  <a:pt x="492804" y="58541"/>
                  <a:pt x="373075" y="176553"/>
                </a:cubicBezTo>
                <a:cubicBezTo>
                  <a:pt x="303465" y="233670"/>
                  <a:pt x="204498" y="305454"/>
                  <a:pt x="164999" y="403020"/>
                </a:cubicBezTo>
                <a:cubicBezTo>
                  <a:pt x="28626" y="600466"/>
                  <a:pt x="-41082" y="1002300"/>
                  <a:pt x="8941" y="1267378"/>
                </a:cubicBezTo>
                <a:cubicBezTo>
                  <a:pt x="10351" y="1444097"/>
                  <a:pt x="84920" y="1649026"/>
                  <a:pt x="172880" y="1769178"/>
                </a:cubicBezTo>
                <a:cubicBezTo>
                  <a:pt x="172914" y="1768987"/>
                  <a:pt x="172903" y="1768875"/>
                  <a:pt x="172880" y="1768653"/>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3" name="!!foto2">
            <a:extLst>
              <a:ext uri="{FF2B5EF4-FFF2-40B4-BE49-F238E27FC236}">
                <a16:creationId xmlns:a16="http://schemas.microsoft.com/office/drawing/2014/main" id="{B65B537B-C80A-7A99-8D83-2146763194F4}"/>
              </a:ext>
            </a:extLst>
          </p:cNvPr>
          <p:cNvSpPr/>
          <p:nvPr/>
        </p:nvSpPr>
        <p:spPr>
          <a:xfrm rot="10800000">
            <a:off x="3479914" y="2159038"/>
            <a:ext cx="2325526" cy="2419356"/>
          </a:xfrm>
          <a:custGeom>
            <a:avLst/>
            <a:gdLst>
              <a:gd name="connsiteX0" fmla="*/ 1146226 w 2325526"/>
              <a:gd name="connsiteY0" fmla="*/ 4384 h 2419356"/>
              <a:gd name="connsiteX1" fmla="*/ 119545 w 2325526"/>
              <a:gd name="connsiteY1" fmla="*/ 794073 h 2419356"/>
              <a:gd name="connsiteX2" fmla="*/ 17330 w 2325526"/>
              <a:gd name="connsiteY2" fmla="*/ 1528531 h 2419356"/>
              <a:gd name="connsiteX3" fmla="*/ 893162 w 2325526"/>
              <a:gd name="connsiteY3" fmla="*/ 2399415 h 2419356"/>
              <a:gd name="connsiteX4" fmla="*/ 2057502 w 2325526"/>
              <a:gd name="connsiteY4" fmla="*/ 1953051 h 2419356"/>
              <a:gd name="connsiteX5" fmla="*/ 2296141 w 2325526"/>
              <a:gd name="connsiteY5" fmla="*/ 1432087 h 2419356"/>
              <a:gd name="connsiteX6" fmla="*/ 2292431 w 2325526"/>
              <a:gd name="connsiteY6" fmla="*/ 853011 h 2419356"/>
              <a:gd name="connsiteX7" fmla="*/ 2095009 w 2325526"/>
              <a:gd name="connsiteY7" fmla="*/ 474240 h 2419356"/>
              <a:gd name="connsiteX8" fmla="*/ 1717885 w 2325526"/>
              <a:gd name="connsiteY8" fmla="*/ 122673 h 2419356"/>
              <a:gd name="connsiteX9" fmla="*/ 1212171 w 2325526"/>
              <a:gd name="connsiteY9" fmla="*/ 262 h 2419356"/>
              <a:gd name="connsiteX10" fmla="*/ 1146226 w 2325526"/>
              <a:gd name="connsiteY10" fmla="*/ 4384 h 2419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5526" h="2419356" fill="none" extrusionOk="0">
                <a:moveTo>
                  <a:pt x="1146226" y="4384"/>
                </a:moveTo>
                <a:cubicBezTo>
                  <a:pt x="659146" y="3809"/>
                  <a:pt x="327006" y="333106"/>
                  <a:pt x="119545" y="794073"/>
                </a:cubicBezTo>
                <a:cubicBezTo>
                  <a:pt x="26331" y="1007908"/>
                  <a:pt x="-21801" y="1261413"/>
                  <a:pt x="17330" y="1528531"/>
                </a:cubicBezTo>
                <a:cubicBezTo>
                  <a:pt x="78007" y="1895828"/>
                  <a:pt x="517962" y="2365608"/>
                  <a:pt x="893162" y="2399415"/>
                </a:cubicBezTo>
                <a:cubicBezTo>
                  <a:pt x="1293723" y="2471050"/>
                  <a:pt x="1756774" y="2326670"/>
                  <a:pt x="2057502" y="1953051"/>
                </a:cubicBezTo>
                <a:cubicBezTo>
                  <a:pt x="2176961" y="1831491"/>
                  <a:pt x="2224752" y="1623685"/>
                  <a:pt x="2296141" y="1432087"/>
                </a:cubicBezTo>
                <a:cubicBezTo>
                  <a:pt x="2323173" y="1223544"/>
                  <a:pt x="2346031" y="1075732"/>
                  <a:pt x="2292431" y="853011"/>
                </a:cubicBezTo>
                <a:cubicBezTo>
                  <a:pt x="2248803" y="712611"/>
                  <a:pt x="2153804" y="601262"/>
                  <a:pt x="2095009" y="474240"/>
                </a:cubicBezTo>
                <a:cubicBezTo>
                  <a:pt x="2015643" y="318210"/>
                  <a:pt x="1867678" y="180130"/>
                  <a:pt x="1717885" y="122673"/>
                </a:cubicBezTo>
                <a:cubicBezTo>
                  <a:pt x="1543681" y="35362"/>
                  <a:pt x="1385963" y="10699"/>
                  <a:pt x="1212171" y="262"/>
                </a:cubicBezTo>
                <a:cubicBezTo>
                  <a:pt x="1189706" y="936"/>
                  <a:pt x="1170025" y="2784"/>
                  <a:pt x="1146226" y="4384"/>
                </a:cubicBezTo>
                <a:close/>
              </a:path>
              <a:path w="2325526" h="2419356" stroke="0" extrusionOk="0">
                <a:moveTo>
                  <a:pt x="1146226" y="4384"/>
                </a:moveTo>
                <a:cubicBezTo>
                  <a:pt x="659260" y="41923"/>
                  <a:pt x="282866" y="365813"/>
                  <a:pt x="119545" y="794073"/>
                </a:cubicBezTo>
                <a:cubicBezTo>
                  <a:pt x="-2977" y="1038220"/>
                  <a:pt x="181" y="1304292"/>
                  <a:pt x="17330" y="1528531"/>
                </a:cubicBezTo>
                <a:cubicBezTo>
                  <a:pt x="154750" y="1915988"/>
                  <a:pt x="538785" y="2294975"/>
                  <a:pt x="893162" y="2399415"/>
                </a:cubicBezTo>
                <a:cubicBezTo>
                  <a:pt x="1349460" y="2458634"/>
                  <a:pt x="1778486" y="2284306"/>
                  <a:pt x="2057502" y="1953051"/>
                </a:cubicBezTo>
                <a:cubicBezTo>
                  <a:pt x="2190149" y="1797986"/>
                  <a:pt x="2286766" y="1643647"/>
                  <a:pt x="2296141" y="1432087"/>
                </a:cubicBezTo>
                <a:cubicBezTo>
                  <a:pt x="2328544" y="1241022"/>
                  <a:pt x="2351175" y="1024513"/>
                  <a:pt x="2292431" y="853011"/>
                </a:cubicBezTo>
                <a:cubicBezTo>
                  <a:pt x="2253177" y="705966"/>
                  <a:pt x="2152846" y="617598"/>
                  <a:pt x="2095009" y="474240"/>
                </a:cubicBezTo>
                <a:cubicBezTo>
                  <a:pt x="2019812" y="301153"/>
                  <a:pt x="1885914" y="212690"/>
                  <a:pt x="1717885" y="122673"/>
                </a:cubicBezTo>
                <a:cubicBezTo>
                  <a:pt x="1586493" y="22974"/>
                  <a:pt x="1383675" y="2185"/>
                  <a:pt x="1212171" y="262"/>
                </a:cubicBezTo>
                <a:cubicBezTo>
                  <a:pt x="1188814" y="719"/>
                  <a:pt x="1167272" y="283"/>
                  <a:pt x="1146226" y="4384"/>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graffiti">
            <a:extLst>
              <a:ext uri="{FF2B5EF4-FFF2-40B4-BE49-F238E27FC236}">
                <a16:creationId xmlns:a16="http://schemas.microsoft.com/office/drawing/2014/main" id="{88918828-8150-9D40-0BC2-011F6E52355C}"/>
              </a:ext>
            </a:extLst>
          </p:cNvPr>
          <p:cNvSpPr/>
          <p:nvPr/>
        </p:nvSpPr>
        <p:spPr>
          <a:xfrm>
            <a:off x="5152806" y="1446641"/>
            <a:ext cx="5330644" cy="648000"/>
          </a:xfrm>
          <a:prstGeom prst="roundRect">
            <a:avLst/>
          </a:prstGeom>
          <a:solidFill>
            <a:srgbClr val="FF4B4B"/>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Graffiti ontdekken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5" name="!!fotoaanbevolen_elemnt">
            <a:extLst>
              <a:ext uri="{FF2B5EF4-FFF2-40B4-BE49-F238E27FC236}">
                <a16:creationId xmlns:a16="http://schemas.microsoft.com/office/drawing/2014/main" id="{1ECF49C9-B8EB-4FC6-2B1F-A50CBDAF3F2A}"/>
              </a:ext>
            </a:extLst>
          </p:cNvPr>
          <p:cNvSpPr/>
          <p:nvPr/>
        </p:nvSpPr>
        <p:spPr>
          <a:xfrm>
            <a:off x="8217535" y="2337369"/>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fotoaanbevolen">
            <a:extLst>
              <a:ext uri="{FF2B5EF4-FFF2-40B4-BE49-F238E27FC236}">
                <a16:creationId xmlns:a16="http://schemas.microsoft.com/office/drawing/2014/main" id="{579661B9-CB6D-33ED-631A-708718205F5B}"/>
              </a:ext>
            </a:extLst>
          </p:cNvPr>
          <p:cNvSpPr/>
          <p:nvPr/>
        </p:nvSpPr>
        <p:spPr>
          <a:xfrm>
            <a:off x="8276442" y="2398654"/>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t="2451"/>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7" name="!!aanbevolendoorannelies">
            <a:extLst>
              <a:ext uri="{FF2B5EF4-FFF2-40B4-BE49-F238E27FC236}">
                <a16:creationId xmlns:a16="http://schemas.microsoft.com/office/drawing/2014/main" id="{B6EE6F9E-107F-EDDB-0B89-A18C556A3560}"/>
              </a:ext>
            </a:extLst>
          </p:cNvPr>
          <p:cNvGrpSpPr/>
          <p:nvPr/>
        </p:nvGrpSpPr>
        <p:grpSpPr>
          <a:xfrm>
            <a:off x="6172547" y="2331241"/>
            <a:ext cx="2160647" cy="606401"/>
            <a:chOff x="5982456" y="2977493"/>
            <a:chExt cx="2761552" cy="775049"/>
          </a:xfrm>
          <a:solidFill>
            <a:srgbClr val="FF4B4B"/>
          </a:solidFill>
        </p:grpSpPr>
        <p:sp>
          <p:nvSpPr>
            <p:cNvPr id="58" name="Vrije vorm: vorm 57">
              <a:extLst>
                <a:ext uri="{FF2B5EF4-FFF2-40B4-BE49-F238E27FC236}">
                  <a16:creationId xmlns:a16="http://schemas.microsoft.com/office/drawing/2014/main" id="{F4252913-26A0-BEEB-02E8-241AF74CA7E2}"/>
                </a:ext>
              </a:extLst>
            </p:cNvPr>
            <p:cNvSpPr/>
            <p:nvPr/>
          </p:nvSpPr>
          <p:spPr>
            <a:xfrm>
              <a:off x="5982456" y="2977493"/>
              <a:ext cx="2761552" cy="775049"/>
            </a:xfrm>
            <a:custGeom>
              <a:avLst/>
              <a:gdLst>
                <a:gd name="connsiteX0" fmla="*/ 2745741 w 2761552"/>
                <a:gd name="connsiteY0" fmla="*/ 564071 h 775049"/>
                <a:gd name="connsiteX1" fmla="*/ 2727643 w 2761552"/>
                <a:gd name="connsiteY1" fmla="*/ 538639 h 775049"/>
                <a:gd name="connsiteX2" fmla="*/ 2730977 w 2761552"/>
                <a:gd name="connsiteY2" fmla="*/ 535400 h 775049"/>
                <a:gd name="connsiteX3" fmla="*/ 2759076 w 2761552"/>
                <a:gd name="connsiteY3" fmla="*/ 468630 h 775049"/>
                <a:gd name="connsiteX4" fmla="*/ 2740026 w 2761552"/>
                <a:gd name="connsiteY4" fmla="*/ 409385 h 775049"/>
                <a:gd name="connsiteX5" fmla="*/ 2681542 w 2761552"/>
                <a:gd name="connsiteY5" fmla="*/ 369380 h 775049"/>
                <a:gd name="connsiteX6" fmla="*/ 2632012 w 2761552"/>
                <a:gd name="connsiteY6" fmla="*/ 362712 h 775049"/>
                <a:gd name="connsiteX7" fmla="*/ 2504187 w 2761552"/>
                <a:gd name="connsiteY7" fmla="*/ 397002 h 775049"/>
                <a:gd name="connsiteX8" fmla="*/ 2500091 w 2761552"/>
                <a:gd name="connsiteY8" fmla="*/ 400241 h 775049"/>
                <a:gd name="connsiteX9" fmla="*/ 2495900 w 2761552"/>
                <a:gd name="connsiteY9" fmla="*/ 397002 h 775049"/>
                <a:gd name="connsiteX10" fmla="*/ 2444274 w 2761552"/>
                <a:gd name="connsiteY10" fmla="*/ 373285 h 775049"/>
                <a:gd name="connsiteX11" fmla="*/ 2399602 w 2761552"/>
                <a:gd name="connsiteY11" fmla="*/ 367570 h 775049"/>
                <a:gd name="connsiteX12" fmla="*/ 2367884 w 2761552"/>
                <a:gd name="connsiteY12" fmla="*/ 370713 h 775049"/>
                <a:gd name="connsiteX13" fmla="*/ 2389029 w 2761552"/>
                <a:gd name="connsiteY13" fmla="*/ 331280 h 775049"/>
                <a:gd name="connsiteX14" fmla="*/ 2406460 w 2761552"/>
                <a:gd name="connsiteY14" fmla="*/ 188881 h 775049"/>
                <a:gd name="connsiteX15" fmla="*/ 2406460 w 2761552"/>
                <a:gd name="connsiteY15" fmla="*/ 185261 h 775049"/>
                <a:gd name="connsiteX16" fmla="*/ 2392363 w 2761552"/>
                <a:gd name="connsiteY16" fmla="*/ 104775 h 775049"/>
                <a:gd name="connsiteX17" fmla="*/ 2340928 w 2761552"/>
                <a:gd name="connsiteY17" fmla="*/ 40100 h 775049"/>
                <a:gd name="connsiteX18" fmla="*/ 2257204 w 2761552"/>
                <a:gd name="connsiteY18" fmla="*/ 16288 h 775049"/>
                <a:gd name="connsiteX19" fmla="*/ 2201673 w 2761552"/>
                <a:gd name="connsiteY19" fmla="*/ 26289 h 775049"/>
                <a:gd name="connsiteX20" fmla="*/ 2143856 w 2761552"/>
                <a:gd name="connsiteY20" fmla="*/ 9525 h 775049"/>
                <a:gd name="connsiteX21" fmla="*/ 2092326 w 2761552"/>
                <a:gd name="connsiteY21" fmla="*/ 19812 h 775049"/>
                <a:gd name="connsiteX22" fmla="*/ 2080991 w 2761552"/>
                <a:gd name="connsiteY22" fmla="*/ 25813 h 775049"/>
                <a:gd name="connsiteX23" fmla="*/ 2044701 w 2761552"/>
                <a:gd name="connsiteY23" fmla="*/ 11335 h 775049"/>
                <a:gd name="connsiteX24" fmla="*/ 2000028 w 2761552"/>
                <a:gd name="connsiteY24" fmla="*/ 5620 h 775049"/>
                <a:gd name="connsiteX25" fmla="*/ 1934115 w 2761552"/>
                <a:gd name="connsiteY25" fmla="*/ 19336 h 775049"/>
                <a:gd name="connsiteX26" fmla="*/ 1881347 w 2761552"/>
                <a:gd name="connsiteY26" fmla="*/ 54293 h 775049"/>
                <a:gd name="connsiteX27" fmla="*/ 1852200 w 2761552"/>
                <a:gd name="connsiteY27" fmla="*/ 90678 h 775049"/>
                <a:gd name="connsiteX28" fmla="*/ 1843914 w 2761552"/>
                <a:gd name="connsiteY28" fmla="*/ 106490 h 775049"/>
                <a:gd name="connsiteX29" fmla="*/ 1810957 w 2761552"/>
                <a:gd name="connsiteY29" fmla="*/ 39148 h 775049"/>
                <a:gd name="connsiteX30" fmla="*/ 1726375 w 2761552"/>
                <a:gd name="connsiteY30" fmla="*/ 5144 h 775049"/>
                <a:gd name="connsiteX31" fmla="*/ 1701324 w 2761552"/>
                <a:gd name="connsiteY31" fmla="*/ 7620 h 775049"/>
                <a:gd name="connsiteX32" fmla="*/ 1699229 w 2761552"/>
                <a:gd name="connsiteY32" fmla="*/ 8096 h 775049"/>
                <a:gd name="connsiteX33" fmla="*/ 1657700 w 2761552"/>
                <a:gd name="connsiteY33" fmla="*/ 28861 h 775049"/>
                <a:gd name="connsiteX34" fmla="*/ 1656271 w 2761552"/>
                <a:gd name="connsiteY34" fmla="*/ 27908 h 775049"/>
                <a:gd name="connsiteX35" fmla="*/ 1564069 w 2761552"/>
                <a:gd name="connsiteY35" fmla="*/ 4286 h 775049"/>
                <a:gd name="connsiteX36" fmla="*/ 1561021 w 2761552"/>
                <a:gd name="connsiteY36" fmla="*/ 4286 h 775049"/>
                <a:gd name="connsiteX37" fmla="*/ 1503871 w 2761552"/>
                <a:gd name="connsiteY37" fmla="*/ 15240 h 775049"/>
                <a:gd name="connsiteX38" fmla="*/ 1469200 w 2761552"/>
                <a:gd name="connsiteY38" fmla="*/ 33052 h 775049"/>
                <a:gd name="connsiteX39" fmla="*/ 1469200 w 2761552"/>
                <a:gd name="connsiteY39" fmla="*/ 33052 h 775049"/>
                <a:gd name="connsiteX40" fmla="*/ 1397096 w 2761552"/>
                <a:gd name="connsiteY40" fmla="*/ 4667 h 775049"/>
                <a:gd name="connsiteX41" fmla="*/ 1333088 w 2761552"/>
                <a:gd name="connsiteY41" fmla="*/ 22289 h 775049"/>
                <a:gd name="connsiteX42" fmla="*/ 1323182 w 2761552"/>
                <a:gd name="connsiteY42" fmla="*/ 29623 h 775049"/>
                <a:gd name="connsiteX43" fmla="*/ 1255078 w 2761552"/>
                <a:gd name="connsiteY43" fmla="*/ 7811 h 775049"/>
                <a:gd name="connsiteX44" fmla="*/ 1234790 w 2761552"/>
                <a:gd name="connsiteY44" fmla="*/ 9239 h 775049"/>
                <a:gd name="connsiteX45" fmla="*/ 1198119 w 2761552"/>
                <a:gd name="connsiteY45" fmla="*/ 19431 h 775049"/>
                <a:gd name="connsiteX46" fmla="*/ 1189260 w 2761552"/>
                <a:gd name="connsiteY46" fmla="*/ 24194 h 775049"/>
                <a:gd name="connsiteX47" fmla="*/ 1155828 w 2761552"/>
                <a:gd name="connsiteY47" fmla="*/ 11239 h 775049"/>
                <a:gd name="connsiteX48" fmla="*/ 1111155 w 2761552"/>
                <a:gd name="connsiteY48" fmla="*/ 5525 h 775049"/>
                <a:gd name="connsiteX49" fmla="*/ 1045242 w 2761552"/>
                <a:gd name="connsiteY49" fmla="*/ 19241 h 775049"/>
                <a:gd name="connsiteX50" fmla="*/ 992474 w 2761552"/>
                <a:gd name="connsiteY50" fmla="*/ 54197 h 775049"/>
                <a:gd name="connsiteX51" fmla="*/ 982187 w 2761552"/>
                <a:gd name="connsiteY51" fmla="*/ 65246 h 775049"/>
                <a:gd name="connsiteX52" fmla="*/ 955612 w 2761552"/>
                <a:gd name="connsiteY52" fmla="*/ 34290 h 775049"/>
                <a:gd name="connsiteX53" fmla="*/ 857695 w 2761552"/>
                <a:gd name="connsiteY53" fmla="*/ 0 h 775049"/>
                <a:gd name="connsiteX54" fmla="*/ 853790 w 2761552"/>
                <a:gd name="connsiteY54" fmla="*/ 0 h 775049"/>
                <a:gd name="connsiteX55" fmla="*/ 791877 w 2761552"/>
                <a:gd name="connsiteY55" fmla="*/ 12859 h 775049"/>
                <a:gd name="connsiteX56" fmla="*/ 751872 w 2761552"/>
                <a:gd name="connsiteY56" fmla="*/ 40958 h 775049"/>
                <a:gd name="connsiteX57" fmla="*/ 750729 w 2761552"/>
                <a:gd name="connsiteY57" fmla="*/ 40100 h 775049"/>
                <a:gd name="connsiteX58" fmla="*/ 667005 w 2761552"/>
                <a:gd name="connsiteY58" fmla="*/ 16288 h 775049"/>
                <a:gd name="connsiteX59" fmla="*/ 611474 w 2761552"/>
                <a:gd name="connsiteY59" fmla="*/ 26289 h 775049"/>
                <a:gd name="connsiteX60" fmla="*/ 553657 w 2761552"/>
                <a:gd name="connsiteY60" fmla="*/ 9525 h 775049"/>
                <a:gd name="connsiteX61" fmla="*/ 502127 w 2761552"/>
                <a:gd name="connsiteY61" fmla="*/ 19812 h 775049"/>
                <a:gd name="connsiteX62" fmla="*/ 487839 w 2761552"/>
                <a:gd name="connsiteY62" fmla="*/ 27527 h 775049"/>
                <a:gd name="connsiteX63" fmla="*/ 402591 w 2761552"/>
                <a:gd name="connsiteY63" fmla="*/ 3620 h 775049"/>
                <a:gd name="connsiteX64" fmla="*/ 348108 w 2761552"/>
                <a:gd name="connsiteY64" fmla="*/ 10954 h 775049"/>
                <a:gd name="connsiteX65" fmla="*/ 298863 w 2761552"/>
                <a:gd name="connsiteY65" fmla="*/ 30766 h 775049"/>
                <a:gd name="connsiteX66" fmla="*/ 275908 w 2761552"/>
                <a:gd name="connsiteY66" fmla="*/ 48578 h 775049"/>
                <a:gd name="connsiteX67" fmla="*/ 234951 w 2761552"/>
                <a:gd name="connsiteY67" fmla="*/ 17336 h 775049"/>
                <a:gd name="connsiteX68" fmla="*/ 166466 w 2761552"/>
                <a:gd name="connsiteY68" fmla="*/ 2000 h 775049"/>
                <a:gd name="connsiteX69" fmla="*/ 62358 w 2761552"/>
                <a:gd name="connsiteY69" fmla="*/ 44291 h 775049"/>
                <a:gd name="connsiteX70" fmla="*/ 15495 w 2761552"/>
                <a:gd name="connsiteY70" fmla="*/ 152876 h 775049"/>
                <a:gd name="connsiteX71" fmla="*/ 14542 w 2761552"/>
                <a:gd name="connsiteY71" fmla="*/ 158401 h 775049"/>
                <a:gd name="connsiteX72" fmla="*/ 14542 w 2761552"/>
                <a:gd name="connsiteY72" fmla="*/ 158972 h 775049"/>
                <a:gd name="connsiteX73" fmla="*/ 10065 w 2761552"/>
                <a:gd name="connsiteY73" fmla="*/ 185928 h 775049"/>
                <a:gd name="connsiteX74" fmla="*/ 2350 w 2761552"/>
                <a:gd name="connsiteY74" fmla="*/ 241840 h 775049"/>
                <a:gd name="connsiteX75" fmla="*/ 255 w 2761552"/>
                <a:gd name="connsiteY75" fmla="*/ 276892 h 775049"/>
                <a:gd name="connsiteX76" fmla="*/ 6732 w 2761552"/>
                <a:gd name="connsiteY76" fmla="*/ 329279 h 775049"/>
                <a:gd name="connsiteX77" fmla="*/ 42355 w 2761552"/>
                <a:gd name="connsiteY77" fmla="*/ 386429 h 775049"/>
                <a:gd name="connsiteX78" fmla="*/ 51213 w 2761552"/>
                <a:gd name="connsiteY78" fmla="*/ 392906 h 775049"/>
                <a:gd name="connsiteX79" fmla="*/ 13113 w 2761552"/>
                <a:gd name="connsiteY79" fmla="*/ 479012 h 775049"/>
                <a:gd name="connsiteX80" fmla="*/ 10923 w 2761552"/>
                <a:gd name="connsiteY80" fmla="*/ 607600 h 775049"/>
                <a:gd name="connsiteX81" fmla="*/ 19114 w 2761552"/>
                <a:gd name="connsiteY81" fmla="*/ 703993 h 775049"/>
                <a:gd name="connsiteX82" fmla="*/ 68168 w 2761552"/>
                <a:gd name="connsiteY82" fmla="*/ 760476 h 775049"/>
                <a:gd name="connsiteX83" fmla="*/ 127413 w 2761552"/>
                <a:gd name="connsiteY83" fmla="*/ 773430 h 775049"/>
                <a:gd name="connsiteX84" fmla="*/ 130938 w 2761552"/>
                <a:gd name="connsiteY84" fmla="*/ 773430 h 775049"/>
                <a:gd name="connsiteX85" fmla="*/ 205899 w 2761552"/>
                <a:gd name="connsiteY85" fmla="*/ 761048 h 775049"/>
                <a:gd name="connsiteX86" fmla="*/ 266955 w 2761552"/>
                <a:gd name="connsiteY86" fmla="*/ 724472 h 775049"/>
                <a:gd name="connsiteX87" fmla="*/ 268383 w 2761552"/>
                <a:gd name="connsiteY87" fmla="*/ 726186 h 775049"/>
                <a:gd name="connsiteX88" fmla="*/ 344679 w 2761552"/>
                <a:gd name="connsiteY88" fmla="*/ 769049 h 775049"/>
                <a:gd name="connsiteX89" fmla="*/ 346107 w 2761552"/>
                <a:gd name="connsiteY89" fmla="*/ 769430 h 775049"/>
                <a:gd name="connsiteX90" fmla="*/ 387255 w 2761552"/>
                <a:gd name="connsiteY90" fmla="*/ 773525 h 775049"/>
                <a:gd name="connsiteX91" fmla="*/ 452597 w 2761552"/>
                <a:gd name="connsiteY91" fmla="*/ 760286 h 775049"/>
                <a:gd name="connsiteX92" fmla="*/ 500412 w 2761552"/>
                <a:gd name="connsiteY92" fmla="*/ 728567 h 775049"/>
                <a:gd name="connsiteX93" fmla="*/ 574326 w 2761552"/>
                <a:gd name="connsiteY93" fmla="*/ 769049 h 775049"/>
                <a:gd name="connsiteX94" fmla="*/ 575755 w 2761552"/>
                <a:gd name="connsiteY94" fmla="*/ 769430 h 775049"/>
                <a:gd name="connsiteX95" fmla="*/ 616903 w 2761552"/>
                <a:gd name="connsiteY95" fmla="*/ 773525 h 775049"/>
                <a:gd name="connsiteX96" fmla="*/ 682245 w 2761552"/>
                <a:gd name="connsiteY96" fmla="*/ 760286 h 775049"/>
                <a:gd name="connsiteX97" fmla="*/ 713487 w 2761552"/>
                <a:gd name="connsiteY97" fmla="*/ 742569 h 775049"/>
                <a:gd name="connsiteX98" fmla="*/ 731394 w 2761552"/>
                <a:gd name="connsiteY98" fmla="*/ 757523 h 775049"/>
                <a:gd name="connsiteX99" fmla="*/ 787020 w 2761552"/>
                <a:gd name="connsiteY99" fmla="*/ 772668 h 775049"/>
                <a:gd name="connsiteX100" fmla="*/ 847694 w 2761552"/>
                <a:gd name="connsiteY100" fmla="*/ 758000 h 775049"/>
                <a:gd name="connsiteX101" fmla="*/ 907987 w 2761552"/>
                <a:gd name="connsiteY101" fmla="*/ 775049 h 775049"/>
                <a:gd name="connsiteX102" fmla="*/ 953993 w 2761552"/>
                <a:gd name="connsiteY102" fmla="*/ 765524 h 775049"/>
                <a:gd name="connsiteX103" fmla="*/ 995141 w 2761552"/>
                <a:gd name="connsiteY103" fmla="*/ 730377 h 775049"/>
                <a:gd name="connsiteX104" fmla="*/ 996951 w 2761552"/>
                <a:gd name="connsiteY104" fmla="*/ 732282 h 775049"/>
                <a:gd name="connsiteX105" fmla="*/ 1043052 w 2761552"/>
                <a:gd name="connsiteY105" fmla="*/ 762286 h 775049"/>
                <a:gd name="connsiteX106" fmla="*/ 1096392 w 2761552"/>
                <a:gd name="connsiteY106" fmla="*/ 772573 h 775049"/>
                <a:gd name="connsiteX107" fmla="*/ 1150779 w 2761552"/>
                <a:gd name="connsiteY107" fmla="*/ 763524 h 775049"/>
                <a:gd name="connsiteX108" fmla="*/ 1155256 w 2761552"/>
                <a:gd name="connsiteY108" fmla="*/ 761714 h 775049"/>
                <a:gd name="connsiteX109" fmla="*/ 1174306 w 2761552"/>
                <a:gd name="connsiteY109" fmla="*/ 768668 h 775049"/>
                <a:gd name="connsiteX110" fmla="*/ 1207548 w 2761552"/>
                <a:gd name="connsiteY110" fmla="*/ 773240 h 775049"/>
                <a:gd name="connsiteX111" fmla="*/ 1258412 w 2761552"/>
                <a:gd name="connsiteY111" fmla="*/ 762381 h 775049"/>
                <a:gd name="connsiteX112" fmla="*/ 1262984 w 2761552"/>
                <a:gd name="connsiteY112" fmla="*/ 764381 h 775049"/>
                <a:gd name="connsiteX113" fmla="*/ 1299179 w 2761552"/>
                <a:gd name="connsiteY113" fmla="*/ 771239 h 775049"/>
                <a:gd name="connsiteX114" fmla="*/ 1367854 w 2761552"/>
                <a:gd name="connsiteY114" fmla="*/ 747236 h 775049"/>
                <a:gd name="connsiteX115" fmla="*/ 1370331 w 2761552"/>
                <a:gd name="connsiteY115" fmla="*/ 749332 h 775049"/>
                <a:gd name="connsiteX116" fmla="*/ 1435672 w 2761552"/>
                <a:gd name="connsiteY116" fmla="*/ 771239 h 775049"/>
                <a:gd name="connsiteX117" fmla="*/ 1489107 w 2761552"/>
                <a:gd name="connsiteY117" fmla="*/ 754190 h 775049"/>
                <a:gd name="connsiteX118" fmla="*/ 1508443 w 2761552"/>
                <a:gd name="connsiteY118" fmla="*/ 764286 h 775049"/>
                <a:gd name="connsiteX119" fmla="*/ 1544638 w 2761552"/>
                <a:gd name="connsiteY119" fmla="*/ 771144 h 775049"/>
                <a:gd name="connsiteX120" fmla="*/ 1613313 w 2761552"/>
                <a:gd name="connsiteY120" fmla="*/ 747141 h 775049"/>
                <a:gd name="connsiteX121" fmla="*/ 1615790 w 2761552"/>
                <a:gd name="connsiteY121" fmla="*/ 749237 h 775049"/>
                <a:gd name="connsiteX122" fmla="*/ 1681132 w 2761552"/>
                <a:gd name="connsiteY122" fmla="*/ 771144 h 775049"/>
                <a:gd name="connsiteX123" fmla="*/ 1754665 w 2761552"/>
                <a:gd name="connsiteY123" fmla="*/ 735330 h 775049"/>
                <a:gd name="connsiteX124" fmla="*/ 1763713 w 2761552"/>
                <a:gd name="connsiteY124" fmla="*/ 742474 h 775049"/>
                <a:gd name="connsiteX125" fmla="*/ 1813624 w 2761552"/>
                <a:gd name="connsiteY125" fmla="*/ 766477 h 775049"/>
                <a:gd name="connsiteX126" fmla="*/ 1855629 w 2761552"/>
                <a:gd name="connsiteY126" fmla="*/ 773144 h 775049"/>
                <a:gd name="connsiteX127" fmla="*/ 1861440 w 2761552"/>
                <a:gd name="connsiteY127" fmla="*/ 773240 h 775049"/>
                <a:gd name="connsiteX128" fmla="*/ 1895634 w 2761552"/>
                <a:gd name="connsiteY128" fmla="*/ 770573 h 775049"/>
                <a:gd name="connsiteX129" fmla="*/ 1949736 w 2761552"/>
                <a:gd name="connsiteY129" fmla="*/ 753332 h 775049"/>
                <a:gd name="connsiteX130" fmla="*/ 1968786 w 2761552"/>
                <a:gd name="connsiteY130" fmla="*/ 741807 h 775049"/>
                <a:gd name="connsiteX131" fmla="*/ 1991265 w 2761552"/>
                <a:gd name="connsiteY131" fmla="*/ 755618 h 775049"/>
                <a:gd name="connsiteX132" fmla="*/ 2070609 w 2761552"/>
                <a:gd name="connsiteY132" fmla="*/ 772859 h 775049"/>
                <a:gd name="connsiteX133" fmla="*/ 2163001 w 2761552"/>
                <a:gd name="connsiteY133" fmla="*/ 756380 h 775049"/>
                <a:gd name="connsiteX134" fmla="*/ 2178146 w 2761552"/>
                <a:gd name="connsiteY134" fmla="*/ 764096 h 775049"/>
                <a:gd name="connsiteX135" fmla="*/ 2221771 w 2761552"/>
                <a:gd name="connsiteY135" fmla="*/ 772478 h 775049"/>
                <a:gd name="connsiteX136" fmla="*/ 2261109 w 2761552"/>
                <a:gd name="connsiteY136" fmla="*/ 766667 h 775049"/>
                <a:gd name="connsiteX137" fmla="*/ 2302447 w 2761552"/>
                <a:gd name="connsiteY137" fmla="*/ 743712 h 775049"/>
                <a:gd name="connsiteX138" fmla="*/ 2350644 w 2761552"/>
                <a:gd name="connsiteY138" fmla="*/ 766572 h 775049"/>
                <a:gd name="connsiteX139" fmla="*/ 2392649 w 2761552"/>
                <a:gd name="connsiteY139" fmla="*/ 773240 h 775049"/>
                <a:gd name="connsiteX140" fmla="*/ 2398459 w 2761552"/>
                <a:gd name="connsiteY140" fmla="*/ 773335 h 775049"/>
                <a:gd name="connsiteX141" fmla="*/ 2432654 w 2761552"/>
                <a:gd name="connsiteY141" fmla="*/ 770668 h 775049"/>
                <a:gd name="connsiteX142" fmla="*/ 2486756 w 2761552"/>
                <a:gd name="connsiteY142" fmla="*/ 753428 h 775049"/>
                <a:gd name="connsiteX143" fmla="*/ 2487518 w 2761552"/>
                <a:gd name="connsiteY143" fmla="*/ 752951 h 775049"/>
                <a:gd name="connsiteX144" fmla="*/ 2524570 w 2761552"/>
                <a:gd name="connsiteY144" fmla="*/ 767620 h 775049"/>
                <a:gd name="connsiteX145" fmla="*/ 2578291 w 2761552"/>
                <a:gd name="connsiteY145" fmla="*/ 774859 h 775049"/>
                <a:gd name="connsiteX146" fmla="*/ 2761552 w 2761552"/>
                <a:gd name="connsiteY146" fmla="*/ 626078 h 775049"/>
                <a:gd name="connsiteX147" fmla="*/ 2745836 w 2761552"/>
                <a:gd name="connsiteY147" fmla="*/ 564071 h 77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761552" h="775049">
                  <a:moveTo>
                    <a:pt x="2745741" y="564071"/>
                  </a:moveTo>
                  <a:cubicBezTo>
                    <a:pt x="2740693" y="555022"/>
                    <a:pt x="2734596" y="546545"/>
                    <a:pt x="2727643" y="538639"/>
                  </a:cubicBezTo>
                  <a:cubicBezTo>
                    <a:pt x="2728786" y="537591"/>
                    <a:pt x="2729929" y="536543"/>
                    <a:pt x="2730977" y="535400"/>
                  </a:cubicBezTo>
                  <a:cubicBezTo>
                    <a:pt x="2749074" y="517303"/>
                    <a:pt x="2759076" y="493586"/>
                    <a:pt x="2759076" y="468630"/>
                  </a:cubicBezTo>
                  <a:cubicBezTo>
                    <a:pt x="2759076" y="447675"/>
                    <a:pt x="2752504" y="427196"/>
                    <a:pt x="2740026" y="409385"/>
                  </a:cubicBezTo>
                  <a:cubicBezTo>
                    <a:pt x="2730596" y="395954"/>
                    <a:pt x="2712879" y="378143"/>
                    <a:pt x="2681542" y="369380"/>
                  </a:cubicBezTo>
                  <a:cubicBezTo>
                    <a:pt x="2665826" y="364998"/>
                    <a:pt x="2649157" y="362712"/>
                    <a:pt x="2632012" y="362712"/>
                  </a:cubicBezTo>
                  <a:cubicBezTo>
                    <a:pt x="2580006" y="362712"/>
                    <a:pt x="2537048" y="374237"/>
                    <a:pt x="2504187" y="397002"/>
                  </a:cubicBezTo>
                  <a:cubicBezTo>
                    <a:pt x="2502758" y="398050"/>
                    <a:pt x="2501520" y="399193"/>
                    <a:pt x="2500091" y="400241"/>
                  </a:cubicBezTo>
                  <a:cubicBezTo>
                    <a:pt x="2498662" y="399193"/>
                    <a:pt x="2497424" y="397955"/>
                    <a:pt x="2495900" y="397002"/>
                  </a:cubicBezTo>
                  <a:cubicBezTo>
                    <a:pt x="2479327" y="385667"/>
                    <a:pt x="2461991" y="377762"/>
                    <a:pt x="2444274" y="373285"/>
                  </a:cubicBezTo>
                  <a:cubicBezTo>
                    <a:pt x="2429034" y="369475"/>
                    <a:pt x="2413985" y="367570"/>
                    <a:pt x="2399602" y="367570"/>
                  </a:cubicBezTo>
                  <a:cubicBezTo>
                    <a:pt x="2388934" y="367570"/>
                    <a:pt x="2378362" y="368713"/>
                    <a:pt x="2367884" y="370713"/>
                  </a:cubicBezTo>
                  <a:cubicBezTo>
                    <a:pt x="2375790" y="360426"/>
                    <a:pt x="2383124" y="347567"/>
                    <a:pt x="2389029" y="331280"/>
                  </a:cubicBezTo>
                  <a:cubicBezTo>
                    <a:pt x="2399983" y="300800"/>
                    <a:pt x="2405508" y="255842"/>
                    <a:pt x="2406460" y="188881"/>
                  </a:cubicBezTo>
                  <a:lnTo>
                    <a:pt x="2406460" y="185261"/>
                  </a:lnTo>
                  <a:cubicBezTo>
                    <a:pt x="2406460" y="154781"/>
                    <a:pt x="2401698" y="127730"/>
                    <a:pt x="2392363" y="104775"/>
                  </a:cubicBezTo>
                  <a:cubicBezTo>
                    <a:pt x="2381314" y="77534"/>
                    <a:pt x="2363979" y="55817"/>
                    <a:pt x="2340928" y="40100"/>
                  </a:cubicBezTo>
                  <a:cubicBezTo>
                    <a:pt x="2317687" y="24289"/>
                    <a:pt x="2289493" y="16288"/>
                    <a:pt x="2257204" y="16288"/>
                  </a:cubicBezTo>
                  <a:cubicBezTo>
                    <a:pt x="2238916" y="16288"/>
                    <a:pt x="2220246" y="19622"/>
                    <a:pt x="2201673" y="26289"/>
                  </a:cubicBezTo>
                  <a:cubicBezTo>
                    <a:pt x="2184337" y="15240"/>
                    <a:pt x="2164621" y="9525"/>
                    <a:pt x="2143856" y="9525"/>
                  </a:cubicBezTo>
                  <a:cubicBezTo>
                    <a:pt x="2123092" y="9525"/>
                    <a:pt x="2106518" y="12859"/>
                    <a:pt x="2092326" y="19812"/>
                  </a:cubicBezTo>
                  <a:cubicBezTo>
                    <a:pt x="2088325" y="21717"/>
                    <a:pt x="2084611" y="23717"/>
                    <a:pt x="2080991" y="25813"/>
                  </a:cubicBezTo>
                  <a:cubicBezTo>
                    <a:pt x="2069180" y="19336"/>
                    <a:pt x="2056988" y="14478"/>
                    <a:pt x="2044701" y="11335"/>
                  </a:cubicBezTo>
                  <a:cubicBezTo>
                    <a:pt x="2029461" y="7525"/>
                    <a:pt x="2014411" y="5620"/>
                    <a:pt x="2000028" y="5620"/>
                  </a:cubicBezTo>
                  <a:cubicBezTo>
                    <a:pt x="1977549" y="5620"/>
                    <a:pt x="1955356" y="10192"/>
                    <a:pt x="1934115" y="19336"/>
                  </a:cubicBezTo>
                  <a:cubicBezTo>
                    <a:pt x="1913351" y="28194"/>
                    <a:pt x="1895634" y="40005"/>
                    <a:pt x="1881347" y="54293"/>
                  </a:cubicBezTo>
                  <a:cubicBezTo>
                    <a:pt x="1868869" y="66675"/>
                    <a:pt x="1859440" y="78581"/>
                    <a:pt x="1852200" y="90678"/>
                  </a:cubicBezTo>
                  <a:cubicBezTo>
                    <a:pt x="1849248" y="95726"/>
                    <a:pt x="1846486" y="101060"/>
                    <a:pt x="1843914" y="106490"/>
                  </a:cubicBezTo>
                  <a:cubicBezTo>
                    <a:pt x="1840199" y="80296"/>
                    <a:pt x="1829055" y="57150"/>
                    <a:pt x="1810957" y="39148"/>
                  </a:cubicBezTo>
                  <a:cubicBezTo>
                    <a:pt x="1788669" y="16955"/>
                    <a:pt x="1759427" y="5144"/>
                    <a:pt x="1726375" y="5144"/>
                  </a:cubicBezTo>
                  <a:cubicBezTo>
                    <a:pt x="1717993" y="5144"/>
                    <a:pt x="1709611" y="6001"/>
                    <a:pt x="1701324" y="7620"/>
                  </a:cubicBezTo>
                  <a:lnTo>
                    <a:pt x="1699229" y="8096"/>
                  </a:lnTo>
                  <a:cubicBezTo>
                    <a:pt x="1680750" y="12383"/>
                    <a:pt x="1667415" y="20288"/>
                    <a:pt x="1657700" y="28861"/>
                  </a:cubicBezTo>
                  <a:cubicBezTo>
                    <a:pt x="1657224" y="28575"/>
                    <a:pt x="1656747" y="28194"/>
                    <a:pt x="1656271" y="27908"/>
                  </a:cubicBezTo>
                  <a:cubicBezTo>
                    <a:pt x="1631125" y="12287"/>
                    <a:pt x="1600169" y="4286"/>
                    <a:pt x="1564069" y="4286"/>
                  </a:cubicBezTo>
                  <a:lnTo>
                    <a:pt x="1561021" y="4286"/>
                  </a:lnTo>
                  <a:cubicBezTo>
                    <a:pt x="1541495" y="4763"/>
                    <a:pt x="1522254" y="8382"/>
                    <a:pt x="1503871" y="15240"/>
                  </a:cubicBezTo>
                  <a:cubicBezTo>
                    <a:pt x="1491298" y="19907"/>
                    <a:pt x="1479773" y="25908"/>
                    <a:pt x="1469200" y="33052"/>
                  </a:cubicBezTo>
                  <a:lnTo>
                    <a:pt x="1469200" y="33052"/>
                  </a:lnTo>
                  <a:cubicBezTo>
                    <a:pt x="1449293" y="14478"/>
                    <a:pt x="1424337" y="4667"/>
                    <a:pt x="1397096" y="4667"/>
                  </a:cubicBezTo>
                  <a:cubicBezTo>
                    <a:pt x="1372712" y="4667"/>
                    <a:pt x="1351186" y="10573"/>
                    <a:pt x="1333088" y="22289"/>
                  </a:cubicBezTo>
                  <a:cubicBezTo>
                    <a:pt x="1329659" y="24575"/>
                    <a:pt x="1326325" y="26956"/>
                    <a:pt x="1323182" y="29623"/>
                  </a:cubicBezTo>
                  <a:cubicBezTo>
                    <a:pt x="1308799" y="18574"/>
                    <a:pt x="1286606" y="7811"/>
                    <a:pt x="1255078" y="7811"/>
                  </a:cubicBezTo>
                  <a:cubicBezTo>
                    <a:pt x="1249840" y="7811"/>
                    <a:pt x="1243648" y="8192"/>
                    <a:pt x="1234790" y="9239"/>
                  </a:cubicBezTo>
                  <a:cubicBezTo>
                    <a:pt x="1221265" y="10763"/>
                    <a:pt x="1208882" y="14192"/>
                    <a:pt x="1198119" y="19431"/>
                  </a:cubicBezTo>
                  <a:cubicBezTo>
                    <a:pt x="1194880" y="20955"/>
                    <a:pt x="1192023" y="22574"/>
                    <a:pt x="1189260" y="24194"/>
                  </a:cubicBezTo>
                  <a:cubicBezTo>
                    <a:pt x="1178307" y="18479"/>
                    <a:pt x="1167162" y="14097"/>
                    <a:pt x="1155828" y="11239"/>
                  </a:cubicBezTo>
                  <a:cubicBezTo>
                    <a:pt x="1140588" y="7429"/>
                    <a:pt x="1125538" y="5525"/>
                    <a:pt x="1111155" y="5525"/>
                  </a:cubicBezTo>
                  <a:cubicBezTo>
                    <a:pt x="1088676" y="5525"/>
                    <a:pt x="1066483" y="10096"/>
                    <a:pt x="1045242" y="19241"/>
                  </a:cubicBezTo>
                  <a:cubicBezTo>
                    <a:pt x="1024478" y="28099"/>
                    <a:pt x="1006761" y="39910"/>
                    <a:pt x="992474" y="54197"/>
                  </a:cubicBezTo>
                  <a:cubicBezTo>
                    <a:pt x="988759" y="57912"/>
                    <a:pt x="985425" y="61532"/>
                    <a:pt x="982187" y="65246"/>
                  </a:cubicBezTo>
                  <a:cubicBezTo>
                    <a:pt x="975234" y="53721"/>
                    <a:pt x="966375" y="43339"/>
                    <a:pt x="955612" y="34290"/>
                  </a:cubicBezTo>
                  <a:cubicBezTo>
                    <a:pt x="929609" y="12478"/>
                    <a:pt x="896652" y="857"/>
                    <a:pt x="857695" y="0"/>
                  </a:cubicBezTo>
                  <a:lnTo>
                    <a:pt x="853790" y="0"/>
                  </a:lnTo>
                  <a:cubicBezTo>
                    <a:pt x="831216" y="0"/>
                    <a:pt x="810356" y="4286"/>
                    <a:pt x="791877" y="12859"/>
                  </a:cubicBezTo>
                  <a:cubicBezTo>
                    <a:pt x="776637" y="19907"/>
                    <a:pt x="763207" y="29432"/>
                    <a:pt x="751872" y="40958"/>
                  </a:cubicBezTo>
                  <a:cubicBezTo>
                    <a:pt x="751491" y="40672"/>
                    <a:pt x="751110" y="40386"/>
                    <a:pt x="750729" y="40100"/>
                  </a:cubicBezTo>
                  <a:cubicBezTo>
                    <a:pt x="727488" y="24289"/>
                    <a:pt x="699294" y="16288"/>
                    <a:pt x="667005" y="16288"/>
                  </a:cubicBezTo>
                  <a:cubicBezTo>
                    <a:pt x="648717" y="16288"/>
                    <a:pt x="630048" y="19622"/>
                    <a:pt x="611474" y="26289"/>
                  </a:cubicBezTo>
                  <a:cubicBezTo>
                    <a:pt x="594138" y="15240"/>
                    <a:pt x="574422" y="9525"/>
                    <a:pt x="553657" y="9525"/>
                  </a:cubicBezTo>
                  <a:cubicBezTo>
                    <a:pt x="532893" y="9525"/>
                    <a:pt x="516319" y="12859"/>
                    <a:pt x="502127" y="19812"/>
                  </a:cubicBezTo>
                  <a:cubicBezTo>
                    <a:pt x="497079" y="22289"/>
                    <a:pt x="492316" y="24860"/>
                    <a:pt x="487839" y="27527"/>
                  </a:cubicBezTo>
                  <a:cubicBezTo>
                    <a:pt x="462979" y="11716"/>
                    <a:pt x="434404" y="3620"/>
                    <a:pt x="402591" y="3620"/>
                  </a:cubicBezTo>
                  <a:cubicBezTo>
                    <a:pt x="385065" y="3620"/>
                    <a:pt x="366777" y="6096"/>
                    <a:pt x="348108" y="10954"/>
                  </a:cubicBezTo>
                  <a:cubicBezTo>
                    <a:pt x="328296" y="16097"/>
                    <a:pt x="312198" y="22574"/>
                    <a:pt x="298863" y="30766"/>
                  </a:cubicBezTo>
                  <a:cubicBezTo>
                    <a:pt x="290196" y="36100"/>
                    <a:pt x="282576" y="42101"/>
                    <a:pt x="275908" y="48578"/>
                  </a:cubicBezTo>
                  <a:cubicBezTo>
                    <a:pt x="264288" y="35814"/>
                    <a:pt x="250572" y="25241"/>
                    <a:pt x="234951" y="17336"/>
                  </a:cubicBezTo>
                  <a:cubicBezTo>
                    <a:pt x="214853" y="7144"/>
                    <a:pt x="191802" y="2000"/>
                    <a:pt x="166466" y="2000"/>
                  </a:cubicBezTo>
                  <a:cubicBezTo>
                    <a:pt x="113697" y="2000"/>
                    <a:pt x="80741" y="24955"/>
                    <a:pt x="62358" y="44291"/>
                  </a:cubicBezTo>
                  <a:cubicBezTo>
                    <a:pt x="38926" y="68771"/>
                    <a:pt x="23686" y="104299"/>
                    <a:pt x="15495" y="152876"/>
                  </a:cubicBezTo>
                  <a:lnTo>
                    <a:pt x="14542" y="158401"/>
                  </a:lnTo>
                  <a:lnTo>
                    <a:pt x="14542" y="158972"/>
                  </a:lnTo>
                  <a:cubicBezTo>
                    <a:pt x="13780" y="163925"/>
                    <a:pt x="12256" y="172879"/>
                    <a:pt x="10065" y="185928"/>
                  </a:cubicBezTo>
                  <a:cubicBezTo>
                    <a:pt x="6160" y="209169"/>
                    <a:pt x="3684" y="227457"/>
                    <a:pt x="2350" y="241840"/>
                  </a:cubicBezTo>
                  <a:cubicBezTo>
                    <a:pt x="1017" y="255556"/>
                    <a:pt x="350" y="267081"/>
                    <a:pt x="255" y="276892"/>
                  </a:cubicBezTo>
                  <a:cubicBezTo>
                    <a:pt x="-793" y="293751"/>
                    <a:pt x="1398" y="311372"/>
                    <a:pt x="6732" y="329279"/>
                  </a:cubicBezTo>
                  <a:cubicBezTo>
                    <a:pt x="13780" y="353473"/>
                    <a:pt x="25877" y="372618"/>
                    <a:pt x="42355" y="386429"/>
                  </a:cubicBezTo>
                  <a:cubicBezTo>
                    <a:pt x="45213" y="388811"/>
                    <a:pt x="48165" y="390906"/>
                    <a:pt x="51213" y="392906"/>
                  </a:cubicBezTo>
                  <a:cubicBezTo>
                    <a:pt x="18257" y="419100"/>
                    <a:pt x="14447" y="463487"/>
                    <a:pt x="13113" y="479012"/>
                  </a:cubicBezTo>
                  <a:cubicBezTo>
                    <a:pt x="12161" y="491014"/>
                    <a:pt x="10923" y="517303"/>
                    <a:pt x="10923" y="607600"/>
                  </a:cubicBezTo>
                  <a:cubicBezTo>
                    <a:pt x="10923" y="668274"/>
                    <a:pt x="15114" y="690563"/>
                    <a:pt x="19114" y="703993"/>
                  </a:cubicBezTo>
                  <a:cubicBezTo>
                    <a:pt x="26163" y="728377"/>
                    <a:pt x="43593" y="748379"/>
                    <a:pt x="68168" y="760476"/>
                  </a:cubicBezTo>
                  <a:cubicBezTo>
                    <a:pt x="84932" y="768763"/>
                    <a:pt x="104172" y="772954"/>
                    <a:pt x="127413" y="773430"/>
                  </a:cubicBezTo>
                  <a:lnTo>
                    <a:pt x="130938" y="773430"/>
                  </a:lnTo>
                  <a:cubicBezTo>
                    <a:pt x="157512" y="773430"/>
                    <a:pt x="182754" y="769334"/>
                    <a:pt x="205899" y="761048"/>
                  </a:cubicBezTo>
                  <a:cubicBezTo>
                    <a:pt x="228950" y="752856"/>
                    <a:pt x="249333" y="740474"/>
                    <a:pt x="266955" y="724472"/>
                  </a:cubicBezTo>
                  <a:cubicBezTo>
                    <a:pt x="267431" y="725043"/>
                    <a:pt x="267907" y="725615"/>
                    <a:pt x="268383" y="726186"/>
                  </a:cubicBezTo>
                  <a:cubicBezTo>
                    <a:pt x="288005" y="746760"/>
                    <a:pt x="313627" y="761143"/>
                    <a:pt x="344679" y="769049"/>
                  </a:cubicBezTo>
                  <a:lnTo>
                    <a:pt x="346107" y="769430"/>
                  </a:lnTo>
                  <a:cubicBezTo>
                    <a:pt x="358014" y="772192"/>
                    <a:pt x="371444" y="773525"/>
                    <a:pt x="387255" y="773525"/>
                  </a:cubicBezTo>
                  <a:cubicBezTo>
                    <a:pt x="409449" y="773525"/>
                    <a:pt x="431451" y="769049"/>
                    <a:pt x="452597" y="760286"/>
                  </a:cubicBezTo>
                  <a:cubicBezTo>
                    <a:pt x="470313" y="752951"/>
                    <a:pt x="486315" y="742283"/>
                    <a:pt x="500412" y="728567"/>
                  </a:cubicBezTo>
                  <a:cubicBezTo>
                    <a:pt x="519653" y="747808"/>
                    <a:pt x="544513" y="761524"/>
                    <a:pt x="574326" y="769049"/>
                  </a:cubicBezTo>
                  <a:lnTo>
                    <a:pt x="575755" y="769430"/>
                  </a:lnTo>
                  <a:cubicBezTo>
                    <a:pt x="587661" y="772192"/>
                    <a:pt x="601092" y="773525"/>
                    <a:pt x="616903" y="773525"/>
                  </a:cubicBezTo>
                  <a:cubicBezTo>
                    <a:pt x="639096" y="773525"/>
                    <a:pt x="661099" y="769049"/>
                    <a:pt x="682245" y="760286"/>
                  </a:cubicBezTo>
                  <a:cubicBezTo>
                    <a:pt x="693389" y="755713"/>
                    <a:pt x="703771" y="749713"/>
                    <a:pt x="713487" y="742569"/>
                  </a:cubicBezTo>
                  <a:cubicBezTo>
                    <a:pt x="718916" y="748284"/>
                    <a:pt x="724821" y="753428"/>
                    <a:pt x="731394" y="757523"/>
                  </a:cubicBezTo>
                  <a:cubicBezTo>
                    <a:pt x="747396" y="767525"/>
                    <a:pt x="766160" y="772668"/>
                    <a:pt x="787020" y="772668"/>
                  </a:cubicBezTo>
                  <a:cubicBezTo>
                    <a:pt x="803117" y="772668"/>
                    <a:pt x="826929" y="771144"/>
                    <a:pt x="847694" y="758000"/>
                  </a:cubicBezTo>
                  <a:cubicBezTo>
                    <a:pt x="864267" y="769334"/>
                    <a:pt x="884460" y="775049"/>
                    <a:pt x="907987" y="775049"/>
                  </a:cubicBezTo>
                  <a:cubicBezTo>
                    <a:pt x="923989" y="775049"/>
                    <a:pt x="939515" y="771811"/>
                    <a:pt x="953993" y="765524"/>
                  </a:cubicBezTo>
                  <a:cubicBezTo>
                    <a:pt x="971328" y="758000"/>
                    <a:pt x="985330" y="745903"/>
                    <a:pt x="995141" y="730377"/>
                  </a:cubicBezTo>
                  <a:cubicBezTo>
                    <a:pt x="995712" y="731044"/>
                    <a:pt x="996284" y="731711"/>
                    <a:pt x="996951" y="732282"/>
                  </a:cubicBezTo>
                  <a:cubicBezTo>
                    <a:pt x="1010095" y="745236"/>
                    <a:pt x="1025621" y="755333"/>
                    <a:pt x="1043052" y="762286"/>
                  </a:cubicBezTo>
                  <a:cubicBezTo>
                    <a:pt x="1060197" y="769144"/>
                    <a:pt x="1078104" y="772573"/>
                    <a:pt x="1096392" y="772573"/>
                  </a:cubicBezTo>
                  <a:cubicBezTo>
                    <a:pt x="1116489" y="772573"/>
                    <a:pt x="1134777" y="769525"/>
                    <a:pt x="1150779" y="763524"/>
                  </a:cubicBezTo>
                  <a:cubicBezTo>
                    <a:pt x="1152208" y="762953"/>
                    <a:pt x="1153732" y="762381"/>
                    <a:pt x="1155256" y="761714"/>
                  </a:cubicBezTo>
                  <a:cubicBezTo>
                    <a:pt x="1161257" y="764572"/>
                    <a:pt x="1167543" y="766858"/>
                    <a:pt x="1174306" y="768668"/>
                  </a:cubicBezTo>
                  <a:cubicBezTo>
                    <a:pt x="1185355" y="771715"/>
                    <a:pt x="1196499" y="773240"/>
                    <a:pt x="1207548" y="773240"/>
                  </a:cubicBezTo>
                  <a:cubicBezTo>
                    <a:pt x="1225932" y="773240"/>
                    <a:pt x="1242982" y="769525"/>
                    <a:pt x="1258412" y="762381"/>
                  </a:cubicBezTo>
                  <a:cubicBezTo>
                    <a:pt x="1259936" y="763048"/>
                    <a:pt x="1261365" y="763810"/>
                    <a:pt x="1262984" y="764381"/>
                  </a:cubicBezTo>
                  <a:cubicBezTo>
                    <a:pt x="1274795" y="768953"/>
                    <a:pt x="1286987" y="771239"/>
                    <a:pt x="1299179" y="771239"/>
                  </a:cubicBezTo>
                  <a:cubicBezTo>
                    <a:pt x="1325658" y="771239"/>
                    <a:pt x="1349471" y="762857"/>
                    <a:pt x="1367854" y="747236"/>
                  </a:cubicBezTo>
                  <a:cubicBezTo>
                    <a:pt x="1368616" y="747903"/>
                    <a:pt x="1369473" y="748570"/>
                    <a:pt x="1370331" y="749332"/>
                  </a:cubicBezTo>
                  <a:cubicBezTo>
                    <a:pt x="1382618" y="759333"/>
                    <a:pt x="1403859" y="771239"/>
                    <a:pt x="1435672" y="771239"/>
                  </a:cubicBezTo>
                  <a:cubicBezTo>
                    <a:pt x="1447293" y="771239"/>
                    <a:pt x="1468343" y="768858"/>
                    <a:pt x="1489107" y="754190"/>
                  </a:cubicBezTo>
                  <a:cubicBezTo>
                    <a:pt x="1495013" y="758190"/>
                    <a:pt x="1501490" y="761619"/>
                    <a:pt x="1508443" y="764286"/>
                  </a:cubicBezTo>
                  <a:cubicBezTo>
                    <a:pt x="1520254" y="768858"/>
                    <a:pt x="1532446" y="771144"/>
                    <a:pt x="1544638" y="771144"/>
                  </a:cubicBezTo>
                  <a:cubicBezTo>
                    <a:pt x="1571118" y="771144"/>
                    <a:pt x="1594930" y="762762"/>
                    <a:pt x="1613313" y="747141"/>
                  </a:cubicBezTo>
                  <a:cubicBezTo>
                    <a:pt x="1614075" y="747808"/>
                    <a:pt x="1614933" y="748475"/>
                    <a:pt x="1615790" y="749237"/>
                  </a:cubicBezTo>
                  <a:cubicBezTo>
                    <a:pt x="1628077" y="759238"/>
                    <a:pt x="1649318" y="771144"/>
                    <a:pt x="1681132" y="771144"/>
                  </a:cubicBezTo>
                  <a:cubicBezTo>
                    <a:pt x="1696562" y="771144"/>
                    <a:pt x="1728757" y="766858"/>
                    <a:pt x="1754665" y="735330"/>
                  </a:cubicBezTo>
                  <a:cubicBezTo>
                    <a:pt x="1757617" y="737807"/>
                    <a:pt x="1760665" y="740188"/>
                    <a:pt x="1763713" y="742474"/>
                  </a:cubicBezTo>
                  <a:cubicBezTo>
                    <a:pt x="1779429" y="753713"/>
                    <a:pt x="1796289" y="761810"/>
                    <a:pt x="1813624" y="766477"/>
                  </a:cubicBezTo>
                  <a:cubicBezTo>
                    <a:pt x="1828388" y="770477"/>
                    <a:pt x="1842580" y="772668"/>
                    <a:pt x="1855629" y="773144"/>
                  </a:cubicBezTo>
                  <a:cubicBezTo>
                    <a:pt x="1857534" y="773144"/>
                    <a:pt x="1859440" y="773240"/>
                    <a:pt x="1861440" y="773240"/>
                  </a:cubicBezTo>
                  <a:cubicBezTo>
                    <a:pt x="1871632" y="773240"/>
                    <a:pt x="1882871" y="772382"/>
                    <a:pt x="1895634" y="770573"/>
                  </a:cubicBezTo>
                  <a:cubicBezTo>
                    <a:pt x="1913827" y="768001"/>
                    <a:pt x="1932020" y="762190"/>
                    <a:pt x="1949736" y="753332"/>
                  </a:cubicBezTo>
                  <a:cubicBezTo>
                    <a:pt x="1956594" y="749903"/>
                    <a:pt x="1962881" y="745998"/>
                    <a:pt x="1968786" y="741807"/>
                  </a:cubicBezTo>
                  <a:cubicBezTo>
                    <a:pt x="1975740" y="746951"/>
                    <a:pt x="1983169" y="751618"/>
                    <a:pt x="1991265" y="755618"/>
                  </a:cubicBezTo>
                  <a:cubicBezTo>
                    <a:pt x="2014316" y="767048"/>
                    <a:pt x="2041081" y="772859"/>
                    <a:pt x="2070609" y="772859"/>
                  </a:cubicBezTo>
                  <a:cubicBezTo>
                    <a:pt x="2108328" y="772859"/>
                    <a:pt x="2138617" y="767429"/>
                    <a:pt x="2163001" y="756380"/>
                  </a:cubicBezTo>
                  <a:cubicBezTo>
                    <a:pt x="2167764" y="759333"/>
                    <a:pt x="2172717" y="761905"/>
                    <a:pt x="2178146" y="764096"/>
                  </a:cubicBezTo>
                  <a:cubicBezTo>
                    <a:pt x="2191957" y="769620"/>
                    <a:pt x="2206626" y="772478"/>
                    <a:pt x="2221771" y="772478"/>
                  </a:cubicBezTo>
                  <a:cubicBezTo>
                    <a:pt x="2235105" y="772478"/>
                    <a:pt x="2248345" y="770573"/>
                    <a:pt x="2261109" y="766667"/>
                  </a:cubicBezTo>
                  <a:cubicBezTo>
                    <a:pt x="2277206" y="761810"/>
                    <a:pt x="2291113" y="754094"/>
                    <a:pt x="2302447" y="743712"/>
                  </a:cubicBezTo>
                  <a:cubicBezTo>
                    <a:pt x="2317687" y="754285"/>
                    <a:pt x="2333880" y="762095"/>
                    <a:pt x="2350644" y="766572"/>
                  </a:cubicBezTo>
                  <a:cubicBezTo>
                    <a:pt x="2365408" y="770573"/>
                    <a:pt x="2379600" y="772763"/>
                    <a:pt x="2392649" y="773240"/>
                  </a:cubicBezTo>
                  <a:cubicBezTo>
                    <a:pt x="2394554" y="773240"/>
                    <a:pt x="2396459" y="773335"/>
                    <a:pt x="2398459" y="773335"/>
                  </a:cubicBezTo>
                  <a:cubicBezTo>
                    <a:pt x="2408651" y="773335"/>
                    <a:pt x="2419891" y="772478"/>
                    <a:pt x="2432654" y="770668"/>
                  </a:cubicBezTo>
                  <a:cubicBezTo>
                    <a:pt x="2450847" y="768096"/>
                    <a:pt x="2469039" y="762286"/>
                    <a:pt x="2486756" y="753428"/>
                  </a:cubicBezTo>
                  <a:cubicBezTo>
                    <a:pt x="2487042" y="753332"/>
                    <a:pt x="2487328" y="753142"/>
                    <a:pt x="2487518" y="752951"/>
                  </a:cubicBezTo>
                  <a:cubicBezTo>
                    <a:pt x="2498186" y="759047"/>
                    <a:pt x="2510378" y="764000"/>
                    <a:pt x="2524570" y="767620"/>
                  </a:cubicBezTo>
                  <a:cubicBezTo>
                    <a:pt x="2543335" y="772478"/>
                    <a:pt x="2561337" y="774859"/>
                    <a:pt x="2578291" y="774859"/>
                  </a:cubicBezTo>
                  <a:cubicBezTo>
                    <a:pt x="2748313" y="774859"/>
                    <a:pt x="2761552" y="660940"/>
                    <a:pt x="2761552" y="626078"/>
                  </a:cubicBezTo>
                  <a:cubicBezTo>
                    <a:pt x="2761552" y="603409"/>
                    <a:pt x="2756313" y="582549"/>
                    <a:pt x="2745836" y="564071"/>
                  </a:cubicBez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9" name="Graphic 5">
              <a:extLst>
                <a:ext uri="{FF2B5EF4-FFF2-40B4-BE49-F238E27FC236}">
                  <a16:creationId xmlns:a16="http://schemas.microsoft.com/office/drawing/2014/main" id="{5B228CDC-A53A-57B7-45AB-1878BCE7749B}"/>
                </a:ext>
              </a:extLst>
            </p:cNvPr>
            <p:cNvGrpSpPr/>
            <p:nvPr/>
          </p:nvGrpSpPr>
          <p:grpSpPr>
            <a:xfrm>
              <a:off x="6049169" y="3044168"/>
              <a:ext cx="2628164" cy="641604"/>
              <a:chOff x="6049169" y="3044168"/>
              <a:chExt cx="2628164" cy="641604"/>
            </a:xfrm>
            <a:grpFill/>
          </p:grpSpPr>
          <p:sp>
            <p:nvSpPr>
              <p:cNvPr id="60" name="Vrije vorm: vorm 59">
                <a:extLst>
                  <a:ext uri="{FF2B5EF4-FFF2-40B4-BE49-F238E27FC236}">
                    <a16:creationId xmlns:a16="http://schemas.microsoft.com/office/drawing/2014/main" id="{B474E9DB-EB78-ED9C-0979-366616C372D3}"/>
                  </a:ext>
                </a:extLst>
              </p:cNvPr>
              <p:cNvSpPr/>
              <p:nvPr/>
            </p:nvSpPr>
            <p:spPr>
              <a:xfrm>
                <a:off x="6049169" y="3046168"/>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3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5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1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3"/>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6"/>
                      <a:pt x="7361" y="252984"/>
                      <a:pt x="4027" y="241745"/>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993" y="68675"/>
                      <a:pt x="108421" y="63722"/>
                      <a:pt x="102801" y="6372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DABD59AA-8301-95F1-F2A9-F5B836747935}"/>
                  </a:ext>
                </a:extLst>
              </p:cNvPr>
              <p:cNvSpPr/>
              <p:nvPr/>
            </p:nvSpPr>
            <p:spPr>
              <a:xfrm>
                <a:off x="6270366" y="3047882"/>
                <a:ext cx="219836" cy="274510"/>
              </a:xfrm>
              <a:custGeom>
                <a:avLst/>
                <a:gdLst>
                  <a:gd name="connsiteX0" fmla="*/ 157448 w 219836"/>
                  <a:gd name="connsiteY0" fmla="*/ 266414 h 274510"/>
                  <a:gd name="connsiteX1" fmla="*/ 147733 w 219836"/>
                  <a:gd name="connsiteY1" fmla="*/ 258318 h 274510"/>
                  <a:gd name="connsiteX2" fmla="*/ 140399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3 h 274510"/>
                  <a:gd name="connsiteX7" fmla="*/ 5906 w 219836"/>
                  <a:gd name="connsiteY7" fmla="*/ 228600 h 274510"/>
                  <a:gd name="connsiteX8" fmla="*/ 0 w 219836"/>
                  <a:gd name="connsiteY8" fmla="*/ 199835 h 274510"/>
                  <a:gd name="connsiteX9" fmla="*/ 4001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1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8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1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1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9"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6" y="228600"/>
                    </a:cubicBezTo>
                    <a:cubicBezTo>
                      <a:pt x="1905" y="219456"/>
                      <a:pt x="0" y="209931"/>
                      <a:pt x="0" y="199835"/>
                    </a:cubicBezTo>
                    <a:cubicBezTo>
                      <a:pt x="0" y="191357"/>
                      <a:pt x="1334" y="182213"/>
                      <a:pt x="4001" y="172498"/>
                    </a:cubicBezTo>
                    <a:cubicBezTo>
                      <a:pt x="6668" y="162687"/>
                      <a:pt x="11335" y="153543"/>
                      <a:pt x="18097" y="144971"/>
                    </a:cubicBezTo>
                    <a:cubicBezTo>
                      <a:pt x="24860" y="136398"/>
                      <a:pt x="33623" y="128683"/>
                      <a:pt x="44482" y="121730"/>
                    </a:cubicBezTo>
                    <a:cubicBezTo>
                      <a:pt x="55340" y="114872"/>
                      <a:pt x="68104" y="109537"/>
                      <a:pt x="82963" y="105823"/>
                    </a:cubicBezTo>
                    <a:cubicBezTo>
                      <a:pt x="97727" y="102108"/>
                      <a:pt x="112395" y="100298"/>
                      <a:pt x="126968" y="100298"/>
                    </a:cubicBezTo>
                    <a:cubicBezTo>
                      <a:pt x="126683" y="86297"/>
                      <a:pt x="124492" y="77057"/>
                      <a:pt x="120396" y="72581"/>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1" y="60770"/>
                      <a:pt x="23051" y="50768"/>
                    </a:cubicBezTo>
                    <a:cubicBezTo>
                      <a:pt x="23051" y="44196"/>
                      <a:pt x="24956" y="38100"/>
                      <a:pt x="28766" y="32480"/>
                    </a:cubicBezTo>
                    <a:cubicBezTo>
                      <a:pt x="32576" y="26956"/>
                      <a:pt x="38291" y="21812"/>
                      <a:pt x="45815" y="17240"/>
                    </a:cubicBezTo>
                    <a:cubicBezTo>
                      <a:pt x="53340" y="12573"/>
                      <a:pt x="63722" y="8573"/>
                      <a:pt x="76962" y="5143"/>
                    </a:cubicBezTo>
                    <a:cubicBezTo>
                      <a:pt x="90202" y="1715"/>
                      <a:pt x="102775" y="0"/>
                      <a:pt x="114681" y="0"/>
                    </a:cubicBezTo>
                    <a:cubicBezTo>
                      <a:pt x="135350" y="0"/>
                      <a:pt x="152972" y="5334"/>
                      <a:pt x="167831" y="15907"/>
                    </a:cubicBezTo>
                    <a:cubicBezTo>
                      <a:pt x="182594" y="26480"/>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3"/>
                    </a:cubicBezTo>
                    <a:cubicBezTo>
                      <a:pt x="218885" y="252794"/>
                      <a:pt x="219837" y="255556"/>
                      <a:pt x="219837" y="257080"/>
                    </a:cubicBezTo>
                    <a:cubicBezTo>
                      <a:pt x="219837" y="262128"/>
                      <a:pt x="216503" y="266224"/>
                      <a:pt x="209741" y="269558"/>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1"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29A7BEAF-A17D-C6DF-DCBE-630D33EA6184}"/>
                  </a:ext>
                </a:extLst>
              </p:cNvPr>
              <p:cNvSpPr/>
              <p:nvPr/>
            </p:nvSpPr>
            <p:spPr>
              <a:xfrm>
                <a:off x="6500681"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1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869" y="107061"/>
                      <a:pt x="91249"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9" y="255079"/>
                      <a:pt x="19717" y="250793"/>
                      <a:pt x="17716" y="245554"/>
                    </a:cubicBezTo>
                    <a:cubicBezTo>
                      <a:pt x="15716" y="240221"/>
                      <a:pt x="14383" y="231839"/>
                      <a:pt x="13525" y="220123"/>
                    </a:cubicBezTo>
                    <a:cubicBezTo>
                      <a:pt x="11430" y="187643"/>
                      <a:pt x="9144" y="150019"/>
                      <a:pt x="6763" y="107252"/>
                    </a:cubicBezTo>
                    <a:cubicBezTo>
                      <a:pt x="4381" y="64579"/>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1"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7F2A6776-1AED-EF85-E92E-711A8A817D8A}"/>
                  </a:ext>
                </a:extLst>
              </p:cNvPr>
              <p:cNvSpPr/>
              <p:nvPr/>
            </p:nvSpPr>
            <p:spPr>
              <a:xfrm>
                <a:off x="6757379" y="3044168"/>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306 h 281178"/>
                  <a:gd name="connsiteX41" fmla="*/ 71152 w 212883"/>
                  <a:gd name="connsiteY41" fmla="*/ 163830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335"/>
                      <a:pt x="44768" y="6763"/>
                    </a:cubicBezTo>
                    <a:cubicBezTo>
                      <a:pt x="54578" y="2286"/>
                      <a:pt x="65913" y="0"/>
                      <a:pt x="78867" y="0"/>
                    </a:cubicBezTo>
                    <a:lnTo>
                      <a:pt x="81248" y="0"/>
                    </a:lnTo>
                    <a:cubicBezTo>
                      <a:pt x="104775" y="571"/>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1913"/>
                      <a:pt x="95726" y="58388"/>
                    </a:cubicBezTo>
                    <a:cubicBezTo>
                      <a:pt x="92107" y="54864"/>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306"/>
                      <a:pt x="95726" y="158306"/>
                    </a:cubicBezTo>
                    <a:cubicBezTo>
                      <a:pt x="86487" y="158306"/>
                      <a:pt x="78296" y="160115"/>
                      <a:pt x="71152" y="1638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8DE0DA85-9E72-8406-C29E-A800887B8A8A}"/>
                  </a:ext>
                </a:extLst>
              </p:cNvPr>
              <p:cNvSpPr/>
              <p:nvPr/>
            </p:nvSpPr>
            <p:spPr>
              <a:xfrm>
                <a:off x="6981788"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6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4 w 200977"/>
                  <a:gd name="connsiteY18" fmla="*/ 92488 h 272669"/>
                  <a:gd name="connsiteX19" fmla="*/ 21431 w 200977"/>
                  <a:gd name="connsiteY19" fmla="*/ 52388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5" y="199168"/>
                      <a:pt x="194977" y="202597"/>
                      <a:pt x="196786" y="206312"/>
                    </a:cubicBezTo>
                    <a:cubicBezTo>
                      <a:pt x="198882" y="210503"/>
                      <a:pt x="199930" y="214598"/>
                      <a:pt x="199930" y="218599"/>
                    </a:cubicBezTo>
                    <a:cubicBezTo>
                      <a:pt x="199930" y="224980"/>
                      <a:pt x="198120" y="231172"/>
                      <a:pt x="194405" y="237268"/>
                    </a:cubicBezTo>
                    <a:cubicBezTo>
                      <a:pt x="188881" y="246507"/>
                      <a:pt x="180403" y="254032"/>
                      <a:pt x="169069" y="259651"/>
                    </a:cubicBezTo>
                    <a:cubicBezTo>
                      <a:pt x="157734" y="265367"/>
                      <a:pt x="146494"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3"/>
                    </a:cubicBezTo>
                    <a:cubicBezTo>
                      <a:pt x="0" y="122873"/>
                      <a:pt x="1810" y="107537"/>
                      <a:pt x="5524" y="92488"/>
                    </a:cubicBezTo>
                    <a:cubicBezTo>
                      <a:pt x="9239" y="77438"/>
                      <a:pt x="14478" y="64103"/>
                      <a:pt x="21431" y="52388"/>
                    </a:cubicBezTo>
                    <a:cubicBezTo>
                      <a:pt x="25622" y="45244"/>
                      <a:pt x="31909" y="37528"/>
                      <a:pt x="40291" y="29146"/>
                    </a:cubicBezTo>
                    <a:cubicBezTo>
                      <a:pt x="48577" y="20860"/>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2" y="178784"/>
                      <a:pt x="88582"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49"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DED91054-065C-2E2B-8B41-43C29B61FD37}"/>
                  </a:ext>
                </a:extLst>
              </p:cNvPr>
              <p:cNvSpPr/>
              <p:nvPr/>
            </p:nvSpPr>
            <p:spPr>
              <a:xfrm>
                <a:off x="7197148" y="3048930"/>
                <a:ext cx="227361" cy="270510"/>
              </a:xfrm>
              <a:custGeom>
                <a:avLst/>
                <a:gdLst>
                  <a:gd name="connsiteX0" fmla="*/ 3620 w 227361"/>
                  <a:gd name="connsiteY0" fmla="*/ 13526 h 270510"/>
                  <a:gd name="connsiteX1" fmla="*/ 12573 w 227361"/>
                  <a:gd name="connsiteY1" fmla="*/ 8191 h 270510"/>
                  <a:gd name="connsiteX2" fmla="*/ 27623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1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9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20" y="13526"/>
                    </a:moveTo>
                    <a:cubicBezTo>
                      <a:pt x="5429" y="11906"/>
                      <a:pt x="8477" y="10192"/>
                      <a:pt x="12573" y="8191"/>
                    </a:cubicBezTo>
                    <a:cubicBezTo>
                      <a:pt x="16669" y="6191"/>
                      <a:pt x="21717" y="4858"/>
                      <a:pt x="27623" y="4191"/>
                    </a:cubicBezTo>
                    <a:cubicBezTo>
                      <a:pt x="33528" y="3524"/>
                      <a:pt x="37910"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90"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1"/>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9" y="38481"/>
                    </a:cubicBezTo>
                    <a:cubicBezTo>
                      <a:pt x="226314" y="46958"/>
                      <a:pt x="227362" y="56864"/>
                      <a:pt x="227362" y="68199"/>
                    </a:cubicBezTo>
                    <a:cubicBezTo>
                      <a:pt x="227362" y="80867"/>
                      <a:pt x="225743"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8"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3"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20674057-505E-BF35-1540-C6093F3B47C2}"/>
                  </a:ext>
                </a:extLst>
              </p:cNvPr>
              <p:cNvSpPr/>
              <p:nvPr/>
            </p:nvSpPr>
            <p:spPr>
              <a:xfrm>
                <a:off x="7440417" y="304845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6CB1A2A8-500B-0572-310D-D9CD46491E9E}"/>
                  </a:ext>
                </a:extLst>
              </p:cNvPr>
              <p:cNvSpPr/>
              <p:nvPr/>
            </p:nvSpPr>
            <p:spPr>
              <a:xfrm>
                <a:off x="7676923" y="304940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31D0A0EF-1D53-A62B-1685-6EE344DD9D1D}"/>
                  </a:ext>
                </a:extLst>
              </p:cNvPr>
              <p:cNvSpPr/>
              <p:nvPr/>
            </p:nvSpPr>
            <p:spPr>
              <a:xfrm>
                <a:off x="7870566" y="3049787"/>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5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248 h 272669"/>
                  <a:gd name="connsiteX35" fmla="*/ 118967 w 200977"/>
                  <a:gd name="connsiteY35" fmla="*/ 64198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3"/>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5"/>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7"/>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3"/>
                    </a:cubicBezTo>
                    <a:cubicBezTo>
                      <a:pt x="0" y="122873"/>
                      <a:pt x="1810" y="107537"/>
                      <a:pt x="5525" y="92488"/>
                    </a:cubicBezTo>
                    <a:cubicBezTo>
                      <a:pt x="9239" y="77438"/>
                      <a:pt x="14478" y="64103"/>
                      <a:pt x="21431" y="52388"/>
                    </a:cubicBezTo>
                    <a:cubicBezTo>
                      <a:pt x="25622" y="45244"/>
                      <a:pt x="31909" y="37528"/>
                      <a:pt x="40291" y="29146"/>
                    </a:cubicBezTo>
                    <a:cubicBezTo>
                      <a:pt x="48578" y="20860"/>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1"/>
                    </a:cubicBezTo>
                    <a:cubicBezTo>
                      <a:pt x="89249" y="177165"/>
                      <a:pt x="88583" y="178784"/>
                      <a:pt x="88583" y="180594"/>
                    </a:cubicBezTo>
                    <a:close/>
                    <a:moveTo>
                      <a:pt x="132493" y="79248"/>
                    </a:moveTo>
                    <a:cubicBezTo>
                      <a:pt x="132493" y="69247"/>
                      <a:pt x="128016" y="64198"/>
                      <a:pt x="118967" y="64198"/>
                    </a:cubicBezTo>
                    <a:cubicBezTo>
                      <a:pt x="113919" y="64198"/>
                      <a:pt x="108871" y="65532"/>
                      <a:pt x="103727" y="68199"/>
                    </a:cubicBezTo>
                    <a:cubicBezTo>
                      <a:pt x="98584" y="70866"/>
                      <a:pt x="94393" y="73724"/>
                      <a:pt x="91250" y="76962"/>
                    </a:cubicBezTo>
                    <a:cubicBezTo>
                      <a:pt x="86487" y="81725"/>
                      <a:pt x="82963" y="87535"/>
                      <a:pt x="80581" y="94393"/>
                    </a:cubicBezTo>
                    <a:cubicBezTo>
                      <a:pt x="78200" y="101251"/>
                      <a:pt x="76962" y="107918"/>
                      <a:pt x="76962" y="114205"/>
                    </a:cubicBezTo>
                    <a:lnTo>
                      <a:pt x="77343" y="120110"/>
                    </a:lnTo>
                    <a:cubicBezTo>
                      <a:pt x="84772" y="119825"/>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5B21E037-585B-EDD6-23CA-8EEC00583E2C}"/>
                  </a:ext>
                </a:extLst>
              </p:cNvPr>
              <p:cNvSpPr/>
              <p:nvPr/>
            </p:nvSpPr>
            <p:spPr>
              <a:xfrm>
                <a:off x="8090975" y="305369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604"/>
                      <a:pt x="25432" y="258223"/>
                    </a:cubicBezTo>
                    <a:cubicBezTo>
                      <a:pt x="22288" y="255079"/>
                      <a:pt x="19717" y="250793"/>
                      <a:pt x="17717" y="245554"/>
                    </a:cubicBezTo>
                    <a:cubicBezTo>
                      <a:pt x="15716" y="240221"/>
                      <a:pt x="14383" y="231839"/>
                      <a:pt x="13525" y="220123"/>
                    </a:cubicBezTo>
                    <a:cubicBezTo>
                      <a:pt x="11430" y="187643"/>
                      <a:pt x="9144" y="150019"/>
                      <a:pt x="6763" y="107252"/>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763"/>
                      <a:pt x="148685" y="6763"/>
                    </a:cubicBezTo>
                    <a:cubicBezTo>
                      <a:pt x="167450" y="6763"/>
                      <a:pt x="182880" y="10859"/>
                      <a:pt x="194882" y="19050"/>
                    </a:cubicBezTo>
                    <a:cubicBezTo>
                      <a:pt x="206883" y="27241"/>
                      <a:pt x="215932" y="38862"/>
                      <a:pt x="222028" y="53721"/>
                    </a:cubicBezTo>
                    <a:cubicBezTo>
                      <a:pt x="228124" y="68675"/>
                      <a:pt x="231172" y="87058"/>
                      <a:pt x="231172" y="109061"/>
                    </a:cubicBezTo>
                    <a:lnTo>
                      <a:pt x="231172" y="112681"/>
                    </a:lnTo>
                    <a:cubicBezTo>
                      <a:pt x="230410" y="169831"/>
                      <a:pt x="225838" y="209741"/>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F7CC23DD-ED87-0AA1-84AD-E2528A1AA353}"/>
                  </a:ext>
                </a:extLst>
              </p:cNvPr>
              <p:cNvSpPr/>
              <p:nvPr/>
            </p:nvSpPr>
            <p:spPr>
              <a:xfrm>
                <a:off x="6060149" y="3410880"/>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957F5AF7-CE95-991F-9F66-DB0779B693A4}"/>
                  </a:ext>
                </a:extLst>
              </p:cNvPr>
              <p:cNvSpPr/>
              <p:nvPr/>
            </p:nvSpPr>
            <p:spPr>
              <a:xfrm>
                <a:off x="6265699" y="3410404"/>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F037D388-DB28-9D7D-2612-A39D051E30ED}"/>
                  </a:ext>
                </a:extLst>
              </p:cNvPr>
              <p:cNvSpPr/>
              <p:nvPr/>
            </p:nvSpPr>
            <p:spPr>
              <a:xfrm>
                <a:off x="6495347" y="3410404"/>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379CDBBA-7377-188B-9030-64591E585328}"/>
                  </a:ext>
                </a:extLst>
              </p:cNvPr>
              <p:cNvSpPr/>
              <p:nvPr/>
            </p:nvSpPr>
            <p:spPr>
              <a:xfrm>
                <a:off x="6734138" y="3406975"/>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E36777F9-A75B-8972-1EB2-7C0EC19FD848}"/>
                  </a:ext>
                </a:extLst>
              </p:cNvPr>
              <p:cNvSpPr/>
              <p:nvPr/>
            </p:nvSpPr>
            <p:spPr>
              <a:xfrm>
                <a:off x="7004077" y="3409832"/>
                <a:ext cx="219837" cy="274510"/>
              </a:xfrm>
              <a:custGeom>
                <a:avLst/>
                <a:gdLst>
                  <a:gd name="connsiteX0" fmla="*/ 157448 w 219837"/>
                  <a:gd name="connsiteY0" fmla="*/ 266414 h 274510"/>
                  <a:gd name="connsiteX1" fmla="*/ 147733 w 219837"/>
                  <a:gd name="connsiteY1" fmla="*/ 258318 h 274510"/>
                  <a:gd name="connsiteX2" fmla="*/ 140398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6 w 219837"/>
                  <a:gd name="connsiteY7" fmla="*/ 228600 h 274510"/>
                  <a:gd name="connsiteX8" fmla="*/ 0 w 219837"/>
                  <a:gd name="connsiteY8" fmla="*/ 199835 h 274510"/>
                  <a:gd name="connsiteX9" fmla="*/ 4000 w 219837"/>
                  <a:gd name="connsiteY9" fmla="*/ 172498 h 274510"/>
                  <a:gd name="connsiteX10" fmla="*/ 18098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5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1 w 219837"/>
                  <a:gd name="connsiteY24" fmla="*/ 15907 h 274510"/>
                  <a:gd name="connsiteX25" fmla="*/ 197548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1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1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8"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8" y="264319"/>
                      <a:pt x="29051" y="259080"/>
                      <a:pt x="22193" y="252413"/>
                    </a:cubicBezTo>
                    <a:cubicBezTo>
                      <a:pt x="15335" y="245650"/>
                      <a:pt x="9906" y="237744"/>
                      <a:pt x="5906" y="228600"/>
                    </a:cubicBezTo>
                    <a:cubicBezTo>
                      <a:pt x="1905" y="219456"/>
                      <a:pt x="0" y="209931"/>
                      <a:pt x="0" y="199835"/>
                    </a:cubicBezTo>
                    <a:cubicBezTo>
                      <a:pt x="0" y="191357"/>
                      <a:pt x="1333" y="182213"/>
                      <a:pt x="4000" y="172498"/>
                    </a:cubicBezTo>
                    <a:cubicBezTo>
                      <a:pt x="6667" y="162687"/>
                      <a:pt x="11335" y="153543"/>
                      <a:pt x="18098" y="144971"/>
                    </a:cubicBezTo>
                    <a:cubicBezTo>
                      <a:pt x="24860" y="136398"/>
                      <a:pt x="33623" y="128683"/>
                      <a:pt x="44482" y="121729"/>
                    </a:cubicBezTo>
                    <a:cubicBezTo>
                      <a:pt x="55340" y="114872"/>
                      <a:pt x="68104" y="109538"/>
                      <a:pt x="82963" y="105823"/>
                    </a:cubicBezTo>
                    <a:cubicBezTo>
                      <a:pt x="97727" y="102108"/>
                      <a:pt x="112395" y="100298"/>
                      <a:pt x="126968" y="100298"/>
                    </a:cubicBezTo>
                    <a:cubicBezTo>
                      <a:pt x="126683" y="86297"/>
                      <a:pt x="124492" y="77057"/>
                      <a:pt x="120396" y="72580"/>
                    </a:cubicBezTo>
                    <a:cubicBezTo>
                      <a:pt x="116300" y="68104"/>
                      <a:pt x="110681"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337" y="68390"/>
                      <a:pt x="23050" y="60770"/>
                      <a:pt x="23050" y="50768"/>
                    </a:cubicBezTo>
                    <a:cubicBezTo>
                      <a:pt x="23050" y="44196"/>
                      <a:pt x="24956" y="38100"/>
                      <a:pt x="28765" y="32480"/>
                    </a:cubicBezTo>
                    <a:cubicBezTo>
                      <a:pt x="32575" y="26956"/>
                      <a:pt x="38290" y="21812"/>
                      <a:pt x="45815" y="17240"/>
                    </a:cubicBezTo>
                    <a:cubicBezTo>
                      <a:pt x="53340" y="12573"/>
                      <a:pt x="63722" y="8573"/>
                      <a:pt x="76962" y="5144"/>
                    </a:cubicBezTo>
                    <a:cubicBezTo>
                      <a:pt x="90202" y="1715"/>
                      <a:pt x="102775" y="0"/>
                      <a:pt x="114681" y="0"/>
                    </a:cubicBezTo>
                    <a:cubicBezTo>
                      <a:pt x="135350" y="0"/>
                      <a:pt x="152971" y="5334"/>
                      <a:pt x="167831" y="15907"/>
                    </a:cubicBezTo>
                    <a:cubicBezTo>
                      <a:pt x="182594" y="26479"/>
                      <a:pt x="192596" y="40767"/>
                      <a:pt x="197548" y="58769"/>
                    </a:cubicBezTo>
                    <a:cubicBezTo>
                      <a:pt x="201739" y="72771"/>
                      <a:pt x="203930" y="91250"/>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9" y="274511"/>
                    </a:cubicBezTo>
                    <a:cubicBezTo>
                      <a:pt x="181070" y="274511"/>
                      <a:pt x="175927" y="273748"/>
                      <a:pt x="170688" y="272320"/>
                    </a:cubicBezTo>
                    <a:cubicBezTo>
                      <a:pt x="165354" y="270891"/>
                      <a:pt x="161068" y="268986"/>
                      <a:pt x="157639" y="266605"/>
                    </a:cubicBezTo>
                    <a:close/>
                    <a:moveTo>
                      <a:pt x="110681" y="156972"/>
                    </a:moveTo>
                    <a:cubicBezTo>
                      <a:pt x="102965" y="156972"/>
                      <a:pt x="95631" y="158591"/>
                      <a:pt x="88678" y="161735"/>
                    </a:cubicBezTo>
                    <a:cubicBezTo>
                      <a:pt x="81629" y="164878"/>
                      <a:pt x="76676" y="168974"/>
                      <a:pt x="73628" y="174022"/>
                    </a:cubicBezTo>
                    <a:cubicBezTo>
                      <a:pt x="70580" y="179070"/>
                      <a:pt x="69056" y="183928"/>
                      <a:pt x="69056" y="188690"/>
                    </a:cubicBezTo>
                    <a:cubicBezTo>
                      <a:pt x="69056" y="194024"/>
                      <a:pt x="71056" y="198406"/>
                      <a:pt x="74962" y="202025"/>
                    </a:cubicBezTo>
                    <a:cubicBezTo>
                      <a:pt x="78962" y="205550"/>
                      <a:pt x="83439" y="207359"/>
                      <a:pt x="88487" y="207359"/>
                    </a:cubicBezTo>
                    <a:cubicBezTo>
                      <a:pt x="96202" y="207359"/>
                      <a:pt x="103251" y="205645"/>
                      <a:pt x="109728" y="202216"/>
                    </a:cubicBezTo>
                    <a:cubicBezTo>
                      <a:pt x="116205" y="198787"/>
                      <a:pt x="121444" y="193929"/>
                      <a:pt x="125349" y="187547"/>
                    </a:cubicBezTo>
                    <a:lnTo>
                      <a:pt x="125349" y="160973"/>
                    </a:lnTo>
                    <a:cubicBezTo>
                      <a:pt x="123254" y="158305"/>
                      <a:pt x="118300" y="156972"/>
                      <a:pt x="110681"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1D1F40CD-A9FA-1CD5-576C-24181254CADE}"/>
                  </a:ext>
                </a:extLst>
              </p:cNvPr>
              <p:cNvSpPr/>
              <p:nvPr/>
            </p:nvSpPr>
            <p:spPr>
              <a:xfrm>
                <a:off x="7234391"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6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6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3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9" y="100203"/>
                      <a:pt x="129064" y="95155"/>
                      <a:pt x="119063" y="95155"/>
                    </a:cubicBezTo>
                    <a:cubicBezTo>
                      <a:pt x="112205" y="95155"/>
                      <a:pt x="106013" y="97536"/>
                      <a:pt x="100394" y="102299"/>
                    </a:cubicBezTo>
                    <a:cubicBezTo>
                      <a:pt x="94869" y="107061"/>
                      <a:pt x="91250" y="114109"/>
                      <a:pt x="89726" y="123349"/>
                    </a:cubicBezTo>
                    <a:cubicBezTo>
                      <a:pt x="88392" y="131064"/>
                      <a:pt x="87725" y="140303"/>
                      <a:pt x="87725" y="151067"/>
                    </a:cubicBezTo>
                    <a:lnTo>
                      <a:pt x="88106" y="200215"/>
                    </a:lnTo>
                    <a:cubicBezTo>
                      <a:pt x="88106" y="214503"/>
                      <a:pt x="87154" y="225457"/>
                      <a:pt x="85344" y="233172"/>
                    </a:cubicBezTo>
                    <a:cubicBezTo>
                      <a:pt x="83249" y="242983"/>
                      <a:pt x="80201"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9" y="255079"/>
                      <a:pt x="19717" y="250793"/>
                      <a:pt x="17717" y="245554"/>
                    </a:cubicBezTo>
                    <a:cubicBezTo>
                      <a:pt x="15716" y="240221"/>
                      <a:pt x="14383" y="231838"/>
                      <a:pt x="13526"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3" y="0"/>
                    </a:cubicBezTo>
                    <a:cubicBezTo>
                      <a:pt x="45244" y="0"/>
                      <a:pt x="54293"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3E2E2AD9-F585-F0AC-3E99-B9D8D6104F2B}"/>
                  </a:ext>
                </a:extLst>
              </p:cNvPr>
              <p:cNvSpPr/>
              <p:nvPr/>
            </p:nvSpPr>
            <p:spPr>
              <a:xfrm>
                <a:off x="7479850" y="3415643"/>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1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763 h 266509"/>
                  <a:gd name="connsiteX26" fmla="*/ 194882 w 231171"/>
                  <a:gd name="connsiteY26" fmla="*/ 19050 h 266509"/>
                  <a:gd name="connsiteX27" fmla="*/ 222028 w 231171"/>
                  <a:gd name="connsiteY27" fmla="*/ 53721 h 266509"/>
                  <a:gd name="connsiteX28" fmla="*/ 231172 w 231171"/>
                  <a:gd name="connsiteY28" fmla="*/ 109061 h 266509"/>
                  <a:gd name="connsiteX29" fmla="*/ 231172 w 231171"/>
                  <a:gd name="connsiteY29" fmla="*/ 112681 h 266509"/>
                  <a:gd name="connsiteX30" fmla="*/ 217646 w 231171"/>
                  <a:gd name="connsiteY30" fmla="*/ 232410 h 266509"/>
                  <a:gd name="connsiteX31" fmla="*/ 183547 w 231171"/>
                  <a:gd name="connsiteY31" fmla="*/ 266510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3"/>
                      <a:pt x="160496" y="259556"/>
                    </a:cubicBezTo>
                    <a:cubicBezTo>
                      <a:pt x="154781" y="254889"/>
                      <a:pt x="151067" y="249269"/>
                      <a:pt x="149352" y="242697"/>
                    </a:cubicBezTo>
                    <a:cubicBezTo>
                      <a:pt x="147638" y="236125"/>
                      <a:pt x="146780" y="229838"/>
                      <a:pt x="146780" y="224028"/>
                    </a:cubicBezTo>
                    <a:lnTo>
                      <a:pt x="148781" y="164973"/>
                    </a:lnTo>
                    <a:cubicBezTo>
                      <a:pt x="148781" y="138779"/>
                      <a:pt x="146304" y="120587"/>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067"/>
                    </a:cubicBezTo>
                    <a:lnTo>
                      <a:pt x="88106" y="200215"/>
                    </a:lnTo>
                    <a:cubicBezTo>
                      <a:pt x="88106" y="214503"/>
                      <a:pt x="87154" y="225457"/>
                      <a:pt x="85344" y="233172"/>
                    </a:cubicBezTo>
                    <a:cubicBezTo>
                      <a:pt x="83249" y="242983"/>
                      <a:pt x="80200" y="250222"/>
                      <a:pt x="76200" y="254984"/>
                    </a:cubicBezTo>
                    <a:cubicBezTo>
                      <a:pt x="69628" y="262700"/>
                      <a:pt x="59912" y="266510"/>
                      <a:pt x="47244" y="266510"/>
                    </a:cubicBezTo>
                    <a:cubicBezTo>
                      <a:pt x="43244" y="266510"/>
                      <a:pt x="39243" y="265748"/>
                      <a:pt x="35147" y="264128"/>
                    </a:cubicBezTo>
                    <a:cubicBezTo>
                      <a:pt x="31052" y="262509"/>
                      <a:pt x="27813" y="260604"/>
                      <a:pt x="25432" y="258223"/>
                    </a:cubicBezTo>
                    <a:cubicBezTo>
                      <a:pt x="22288" y="255079"/>
                      <a:pt x="19717" y="250793"/>
                      <a:pt x="17717" y="245554"/>
                    </a:cubicBezTo>
                    <a:cubicBezTo>
                      <a:pt x="15716" y="240221"/>
                      <a:pt x="14383" y="231838"/>
                      <a:pt x="13525" y="220123"/>
                    </a:cubicBezTo>
                    <a:cubicBezTo>
                      <a:pt x="11430" y="187642"/>
                      <a:pt x="9144" y="150019"/>
                      <a:pt x="6763" y="107251"/>
                    </a:cubicBezTo>
                    <a:cubicBezTo>
                      <a:pt x="4382"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763"/>
                      <a:pt x="148685" y="6763"/>
                    </a:cubicBezTo>
                    <a:cubicBezTo>
                      <a:pt x="167450" y="6763"/>
                      <a:pt x="182880" y="10858"/>
                      <a:pt x="194882" y="19050"/>
                    </a:cubicBezTo>
                    <a:cubicBezTo>
                      <a:pt x="206883" y="27242"/>
                      <a:pt x="215932" y="38862"/>
                      <a:pt x="222028" y="53721"/>
                    </a:cubicBezTo>
                    <a:cubicBezTo>
                      <a:pt x="228124" y="68675"/>
                      <a:pt x="231172" y="87058"/>
                      <a:pt x="231172" y="109061"/>
                    </a:cubicBezTo>
                    <a:lnTo>
                      <a:pt x="231172" y="112681"/>
                    </a:lnTo>
                    <a:cubicBezTo>
                      <a:pt x="230410" y="169831"/>
                      <a:pt x="225838" y="209740"/>
                      <a:pt x="217646" y="232410"/>
                    </a:cubicBezTo>
                    <a:cubicBezTo>
                      <a:pt x="209455" y="255175"/>
                      <a:pt x="198120" y="266510"/>
                      <a:pt x="183547" y="26651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04C16506-1052-C6D0-F885-FCAAB726D8B5}"/>
                  </a:ext>
                </a:extLst>
              </p:cNvPr>
              <p:cNvSpPr/>
              <p:nvPr/>
            </p:nvSpPr>
            <p:spPr>
              <a:xfrm>
                <a:off x="7733311"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8" y="20860"/>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5"/>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74C1093D-9588-50B7-7A22-178E4279F539}"/>
                  </a:ext>
                </a:extLst>
              </p:cNvPr>
              <p:cNvSpPr/>
              <p:nvPr/>
            </p:nvSpPr>
            <p:spPr>
              <a:xfrm>
                <a:off x="7958482" y="3411356"/>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5285150E-3398-854E-8E19-437071D28A64}"/>
                  </a:ext>
                </a:extLst>
              </p:cNvPr>
              <p:cNvSpPr/>
              <p:nvPr/>
            </p:nvSpPr>
            <p:spPr>
              <a:xfrm>
                <a:off x="8166032" y="3410499"/>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0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7 w 80105"/>
                  <a:gd name="connsiteY13" fmla="*/ 23336 h 272891"/>
                  <a:gd name="connsiteX14" fmla="*/ 2857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7" y="23336"/>
                    </a:lnTo>
                    <a:lnTo>
                      <a:pt x="2857" y="7906"/>
                    </a:lnTo>
                    <a:cubicBezTo>
                      <a:pt x="11811" y="2572"/>
                      <a:pt x="22288" y="0"/>
                      <a:pt x="34195" y="0"/>
                    </a:cubicBezTo>
                    <a:cubicBezTo>
                      <a:pt x="43434" y="0"/>
                      <a:pt x="51625" y="1810"/>
                      <a:pt x="58769" y="5525"/>
                    </a:cubicBezTo>
                    <a:cubicBezTo>
                      <a:pt x="65913" y="9239"/>
                      <a:pt x="71056"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3D4764E7-3945-3A51-3C96-3031EBA774B3}"/>
                  </a:ext>
                </a:extLst>
              </p:cNvPr>
              <p:cNvSpPr/>
              <p:nvPr/>
            </p:nvSpPr>
            <p:spPr>
              <a:xfrm>
                <a:off x="8270330" y="3411737"/>
                <a:ext cx="200977" cy="272669"/>
              </a:xfrm>
              <a:custGeom>
                <a:avLst/>
                <a:gdLst>
                  <a:gd name="connsiteX0" fmla="*/ 88868 w 200977"/>
                  <a:gd name="connsiteY0" fmla="*/ 180403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1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3"/>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96" y="199168"/>
                      <a:pt x="194977" y="202597"/>
                      <a:pt x="196787" y="206312"/>
                    </a:cubicBezTo>
                    <a:cubicBezTo>
                      <a:pt x="198882" y="210503"/>
                      <a:pt x="199930" y="214598"/>
                      <a:pt x="199930" y="218599"/>
                    </a:cubicBezTo>
                    <a:cubicBezTo>
                      <a:pt x="199930" y="224980"/>
                      <a:pt x="198120" y="231172"/>
                      <a:pt x="194405" y="237268"/>
                    </a:cubicBezTo>
                    <a:cubicBezTo>
                      <a:pt x="188881" y="246507"/>
                      <a:pt x="180404" y="254032"/>
                      <a:pt x="169069" y="259651"/>
                    </a:cubicBezTo>
                    <a:cubicBezTo>
                      <a:pt x="157734" y="265366"/>
                      <a:pt x="146495" y="268986"/>
                      <a:pt x="135350" y="270605"/>
                    </a:cubicBezTo>
                    <a:cubicBezTo>
                      <a:pt x="124206" y="272224"/>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7"/>
                    </a:cubicBezTo>
                    <a:cubicBezTo>
                      <a:pt x="48577" y="20860"/>
                      <a:pt x="59246" y="13906"/>
                      <a:pt x="72200" y="8287"/>
                    </a:cubicBezTo>
                    <a:cubicBezTo>
                      <a:pt x="85154"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5" y="94298"/>
                      <a:pt x="197358" y="103632"/>
                    </a:cubicBezTo>
                    <a:cubicBezTo>
                      <a:pt x="194977" y="112871"/>
                      <a:pt x="191548" y="120682"/>
                      <a:pt x="187071" y="127064"/>
                    </a:cubicBezTo>
                    <a:cubicBezTo>
                      <a:pt x="182880" y="132874"/>
                      <a:pt x="176403" y="139255"/>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963"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D1422132-026F-C8AC-0573-1183BA1ED56E}"/>
                  </a:ext>
                </a:extLst>
              </p:cNvPr>
              <p:cNvSpPr/>
              <p:nvPr/>
            </p:nvSpPr>
            <p:spPr>
              <a:xfrm>
                <a:off x="8485405" y="3406784"/>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8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4 w 191928"/>
                  <a:gd name="connsiteY15" fmla="*/ 202502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4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6" y="277178"/>
                      <a:pt x="38291" y="273748"/>
                    </a:cubicBezTo>
                    <a:cubicBezTo>
                      <a:pt x="24956" y="270319"/>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4" y="202502"/>
                    </a:cubicBezTo>
                    <a:cubicBezTo>
                      <a:pt x="77153" y="200787"/>
                      <a:pt x="90297" y="198977"/>
                      <a:pt x="97917" y="197167"/>
                    </a:cubicBezTo>
                    <a:cubicBezTo>
                      <a:pt x="101918" y="196406"/>
                      <a:pt x="103823" y="194500"/>
                      <a:pt x="103823" y="191643"/>
                    </a:cubicBezTo>
                    <a:cubicBezTo>
                      <a:pt x="103823" y="191071"/>
                      <a:pt x="103537" y="190405"/>
                      <a:pt x="103061" y="189452"/>
                    </a:cubicBezTo>
                    <a:cubicBezTo>
                      <a:pt x="102489" y="188500"/>
                      <a:pt x="101918"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4" y="22384"/>
                    </a:cubicBezTo>
                    <a:cubicBezTo>
                      <a:pt x="60960" y="7429"/>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9" y="68961"/>
                      <a:pt x="156401" y="71819"/>
                    </a:cubicBezTo>
                    <a:cubicBezTo>
                      <a:pt x="145733" y="74771"/>
                      <a:pt x="132398" y="77152"/>
                      <a:pt x="116586" y="78962"/>
                    </a:cubicBezTo>
                    <a:cubicBezTo>
                      <a:pt x="100679" y="80772"/>
                      <a:pt x="91821" y="82105"/>
                      <a:pt x="90011" y="82963"/>
                    </a:cubicBezTo>
                    <a:cubicBezTo>
                      <a:pt x="89440" y="83249"/>
                      <a:pt x="88963" y="83725"/>
                      <a:pt x="88392" y="84582"/>
                    </a:cubicBezTo>
                    <a:cubicBezTo>
                      <a:pt x="87821" y="85344"/>
                      <a:pt x="87630" y="86011"/>
                      <a:pt x="87630" y="86582"/>
                    </a:cubicBezTo>
                    <a:lnTo>
                      <a:pt x="88392" y="893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grpSp>
        <p:nvGrpSpPr>
          <p:cNvPr id="83" name="!!link_vorigedia">
            <a:extLst>
              <a:ext uri="{FF2B5EF4-FFF2-40B4-BE49-F238E27FC236}">
                <a16:creationId xmlns:a16="http://schemas.microsoft.com/office/drawing/2014/main" id="{8C3C6EC0-A51F-EA21-0C52-8291BEE7C9ED}"/>
              </a:ext>
            </a:extLst>
          </p:cNvPr>
          <p:cNvGrpSpPr/>
          <p:nvPr/>
        </p:nvGrpSpPr>
        <p:grpSpPr>
          <a:xfrm>
            <a:off x="339796" y="5971556"/>
            <a:ext cx="972650" cy="608698"/>
            <a:chOff x="5264513" y="3352232"/>
            <a:chExt cx="972650" cy="608698"/>
          </a:xfrm>
        </p:grpSpPr>
        <p:grpSp>
          <p:nvGrpSpPr>
            <p:cNvPr id="84" name="!!pijlterug">
              <a:extLst>
                <a:ext uri="{FF2B5EF4-FFF2-40B4-BE49-F238E27FC236}">
                  <a16:creationId xmlns:a16="http://schemas.microsoft.com/office/drawing/2014/main" id="{4EA11F61-1F8C-B3A2-5998-0AA6DD337304}"/>
                </a:ext>
              </a:extLst>
            </p:cNvPr>
            <p:cNvGrpSpPr/>
            <p:nvPr/>
          </p:nvGrpSpPr>
          <p:grpSpPr>
            <a:xfrm>
              <a:off x="5319729" y="3392507"/>
              <a:ext cx="836061" cy="523220"/>
              <a:chOff x="5319729" y="2943256"/>
              <a:chExt cx="1553925" cy="972471"/>
            </a:xfrm>
          </p:grpSpPr>
          <p:sp>
            <p:nvSpPr>
              <p:cNvPr id="86" name="Vrije vorm: vorm 85">
                <a:extLst>
                  <a:ext uri="{FF2B5EF4-FFF2-40B4-BE49-F238E27FC236}">
                    <a16:creationId xmlns:a16="http://schemas.microsoft.com/office/drawing/2014/main" id="{B53AAAC5-B4FE-CD7E-B3E3-100324712F38}"/>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7" name="Graphic 19">
                <a:extLst>
                  <a:ext uri="{FF2B5EF4-FFF2-40B4-BE49-F238E27FC236}">
                    <a16:creationId xmlns:a16="http://schemas.microsoft.com/office/drawing/2014/main" id="{F95995BB-C856-1A3C-AE0B-6BAC4226419F}"/>
                  </a:ext>
                </a:extLst>
              </p:cNvPr>
              <p:cNvGrpSpPr/>
              <p:nvPr/>
            </p:nvGrpSpPr>
            <p:grpSpPr>
              <a:xfrm>
                <a:off x="5376853" y="3000226"/>
                <a:ext cx="1439731" cy="858354"/>
                <a:chOff x="5376853" y="3000226"/>
                <a:chExt cx="1439731" cy="858354"/>
              </a:xfrm>
            </p:grpSpPr>
            <p:grpSp>
              <p:nvGrpSpPr>
                <p:cNvPr id="88" name="Graphic 19">
                  <a:extLst>
                    <a:ext uri="{FF2B5EF4-FFF2-40B4-BE49-F238E27FC236}">
                      <a16:creationId xmlns:a16="http://schemas.microsoft.com/office/drawing/2014/main" id="{91F8E0DC-03C9-79A7-CE75-AB8554C3A4E6}"/>
                    </a:ext>
                  </a:extLst>
                </p:cNvPr>
                <p:cNvGrpSpPr/>
                <p:nvPr/>
              </p:nvGrpSpPr>
              <p:grpSpPr>
                <a:xfrm>
                  <a:off x="5378317" y="3000226"/>
                  <a:ext cx="1435193" cy="853806"/>
                  <a:chOff x="5378317" y="3000226"/>
                  <a:chExt cx="1435193" cy="853806"/>
                </a:xfrm>
              </p:grpSpPr>
              <p:sp>
                <p:nvSpPr>
                  <p:cNvPr id="91" name="Vrije vorm: vorm 90">
                    <a:extLst>
                      <a:ext uri="{FF2B5EF4-FFF2-40B4-BE49-F238E27FC236}">
                        <a16:creationId xmlns:a16="http://schemas.microsoft.com/office/drawing/2014/main" id="{3A5EAC5C-D645-9EC8-7E4E-1671A37E0676}"/>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F4B4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2" name="Vrije vorm: vorm 91">
                    <a:extLst>
                      <a:ext uri="{FF2B5EF4-FFF2-40B4-BE49-F238E27FC236}">
                        <a16:creationId xmlns:a16="http://schemas.microsoft.com/office/drawing/2014/main" id="{4FBEEBAB-AD9F-29F6-CF35-79E8F7F715E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93" name="Vrije vorm: vorm 92">
                    <a:extLst>
                      <a:ext uri="{FF2B5EF4-FFF2-40B4-BE49-F238E27FC236}">
                        <a16:creationId xmlns:a16="http://schemas.microsoft.com/office/drawing/2014/main" id="{D29DC2E0-CFFB-F49F-EF82-4D88C47CD50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4" name="Vrije vorm: vorm 93">
                    <a:extLst>
                      <a:ext uri="{FF2B5EF4-FFF2-40B4-BE49-F238E27FC236}">
                        <a16:creationId xmlns:a16="http://schemas.microsoft.com/office/drawing/2014/main" id="{8ABC213E-D456-5E5A-158A-375991610207}"/>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5" name="Vrije vorm: vorm 94">
                    <a:extLst>
                      <a:ext uri="{FF2B5EF4-FFF2-40B4-BE49-F238E27FC236}">
                        <a16:creationId xmlns:a16="http://schemas.microsoft.com/office/drawing/2014/main" id="{2884F184-7795-3A74-D946-E76317CE51A6}"/>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6" name="Vrije vorm: vorm 95">
                    <a:extLst>
                      <a:ext uri="{FF2B5EF4-FFF2-40B4-BE49-F238E27FC236}">
                        <a16:creationId xmlns:a16="http://schemas.microsoft.com/office/drawing/2014/main" id="{2D646218-77DE-2E26-0F96-C51ECEF12D6C}"/>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9" name="Vrije vorm: vorm 88">
                  <a:extLst>
                    <a:ext uri="{FF2B5EF4-FFF2-40B4-BE49-F238E27FC236}">
                      <a16:creationId xmlns:a16="http://schemas.microsoft.com/office/drawing/2014/main" id="{6E2F7688-9557-D619-AB1A-ACBF478DBC1A}"/>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6D317B6C-625B-E966-0895-078694FCE97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5" name="!!linkvorigedia">
              <a:hlinkClick r:id="rId6" action="ppaction://hlinksldjump"/>
              <a:extLst>
                <a:ext uri="{FF2B5EF4-FFF2-40B4-BE49-F238E27FC236}">
                  <a16:creationId xmlns:a16="http://schemas.microsoft.com/office/drawing/2014/main" id="{8FCA2108-2EC2-3E78-8E88-B58300A078E6}"/>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131" name="!!#deeljezomer">
            <a:hlinkClick r:id="rId7" action="ppaction://hlinksldjump"/>
            <a:extLst>
              <a:ext uri="{FF2B5EF4-FFF2-40B4-BE49-F238E27FC236}">
                <a16:creationId xmlns:a16="http://schemas.microsoft.com/office/drawing/2014/main" id="{DAAAA942-0898-D72A-1972-D7445915A32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42140466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1+#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fill="hold"/>
                                        <p:tgtEl>
                                          <p:spTgt spid="47"/>
                                        </p:tgtEl>
                                        <p:attrNameLst>
                                          <p:attrName>ppt_x</p:attrName>
                                        </p:attrNameLst>
                                      </p:cBhvr>
                                      <p:tavLst>
                                        <p:tav tm="0">
                                          <p:val>
                                            <p:strVal val="1+#ppt_w/2"/>
                                          </p:val>
                                        </p:tav>
                                        <p:tav tm="100000">
                                          <p:val>
                                            <p:strVal val="#ppt_x"/>
                                          </p:val>
                                        </p:tav>
                                      </p:tavLst>
                                    </p:anim>
                                    <p:anim calcmode="lin" valueType="num">
                                      <p:cBhvr additive="base">
                                        <p:cTn id="12" dur="500" fill="hold"/>
                                        <p:tgtEl>
                                          <p:spTgt spid="47"/>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p:cTn id="15" dur="500" fill="hold"/>
                                        <p:tgtEl>
                                          <p:spTgt spid="57"/>
                                        </p:tgtEl>
                                        <p:attrNameLst>
                                          <p:attrName>ppt_w</p:attrName>
                                        </p:attrNameLst>
                                      </p:cBhvr>
                                      <p:tavLst>
                                        <p:tav tm="0">
                                          <p:val>
                                            <p:fltVal val="0"/>
                                          </p:val>
                                        </p:tav>
                                        <p:tav tm="100000">
                                          <p:val>
                                            <p:strVal val="#ppt_w"/>
                                          </p:val>
                                        </p:tav>
                                      </p:tavLst>
                                    </p:anim>
                                    <p:anim calcmode="lin" valueType="num">
                                      <p:cBhvr>
                                        <p:cTn id="16" dur="500" fill="hold"/>
                                        <p:tgtEl>
                                          <p:spTgt spid="57"/>
                                        </p:tgtEl>
                                        <p:attrNameLst>
                                          <p:attrName>ppt_h</p:attrName>
                                        </p:attrNameLst>
                                      </p:cBhvr>
                                      <p:tavLst>
                                        <p:tav tm="0">
                                          <p:val>
                                            <p:fltVal val="0"/>
                                          </p:val>
                                        </p:tav>
                                        <p:tav tm="100000">
                                          <p:val>
                                            <p:strVal val="#ppt_h"/>
                                          </p:val>
                                        </p:tav>
                                      </p:tavLst>
                                    </p:anim>
                                    <p:animEffect transition="in" filter="fade">
                                      <p:cBhvr>
                                        <p:cTn id="17" dur="500"/>
                                        <p:tgtEl>
                                          <p:spTgt spid="5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5"/>
                                        </p:tgtEl>
                                        <p:attrNameLst>
                                          <p:attrName>style.visibility</p:attrName>
                                        </p:attrNameLst>
                                      </p:cBhvr>
                                      <p:to>
                                        <p:strVal val="visible"/>
                                      </p:to>
                                    </p:set>
                                    <p:anim calcmode="lin" valueType="num">
                                      <p:cBhvr>
                                        <p:cTn id="20" dur="500" fill="hold"/>
                                        <p:tgtEl>
                                          <p:spTgt spid="55"/>
                                        </p:tgtEl>
                                        <p:attrNameLst>
                                          <p:attrName>ppt_w</p:attrName>
                                        </p:attrNameLst>
                                      </p:cBhvr>
                                      <p:tavLst>
                                        <p:tav tm="0">
                                          <p:val>
                                            <p:fltVal val="0"/>
                                          </p:val>
                                        </p:tav>
                                        <p:tav tm="100000">
                                          <p:val>
                                            <p:strVal val="#ppt_w"/>
                                          </p:val>
                                        </p:tav>
                                      </p:tavLst>
                                    </p:anim>
                                    <p:anim calcmode="lin" valueType="num">
                                      <p:cBhvr>
                                        <p:cTn id="21" dur="500" fill="hold"/>
                                        <p:tgtEl>
                                          <p:spTgt spid="55"/>
                                        </p:tgtEl>
                                        <p:attrNameLst>
                                          <p:attrName>ppt_h</p:attrName>
                                        </p:attrNameLst>
                                      </p:cBhvr>
                                      <p:tavLst>
                                        <p:tav tm="0">
                                          <p:val>
                                            <p:fltVal val="0"/>
                                          </p:val>
                                        </p:tav>
                                        <p:tav tm="100000">
                                          <p:val>
                                            <p:strVal val="#ppt_h"/>
                                          </p:val>
                                        </p:tav>
                                      </p:tavLst>
                                    </p:anim>
                                    <p:animEffect transition="in" filter="fade">
                                      <p:cBhvr>
                                        <p:cTn id="22" dur="500"/>
                                        <p:tgtEl>
                                          <p:spTgt spid="5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6"/>
                                        </p:tgtEl>
                                        <p:attrNameLst>
                                          <p:attrName>style.visibility</p:attrName>
                                        </p:attrNameLst>
                                      </p:cBhvr>
                                      <p:to>
                                        <p:strVal val="visible"/>
                                      </p:to>
                                    </p:set>
                                    <p:anim calcmode="lin" valueType="num">
                                      <p:cBhvr>
                                        <p:cTn id="25" dur="500" fill="hold"/>
                                        <p:tgtEl>
                                          <p:spTgt spid="56"/>
                                        </p:tgtEl>
                                        <p:attrNameLst>
                                          <p:attrName>ppt_w</p:attrName>
                                        </p:attrNameLst>
                                      </p:cBhvr>
                                      <p:tavLst>
                                        <p:tav tm="0">
                                          <p:val>
                                            <p:fltVal val="0"/>
                                          </p:val>
                                        </p:tav>
                                        <p:tav tm="100000">
                                          <p:val>
                                            <p:strVal val="#ppt_w"/>
                                          </p:val>
                                        </p:tav>
                                      </p:tavLst>
                                    </p:anim>
                                    <p:anim calcmode="lin" valueType="num">
                                      <p:cBhvr>
                                        <p:cTn id="26" dur="500" fill="hold"/>
                                        <p:tgtEl>
                                          <p:spTgt spid="56"/>
                                        </p:tgtEl>
                                        <p:attrNameLst>
                                          <p:attrName>ppt_h</p:attrName>
                                        </p:attrNameLst>
                                      </p:cBhvr>
                                      <p:tavLst>
                                        <p:tav tm="0">
                                          <p:val>
                                            <p:fltVal val="0"/>
                                          </p:val>
                                        </p:tav>
                                        <p:tav tm="100000">
                                          <p:val>
                                            <p:strVal val="#ppt_h"/>
                                          </p:val>
                                        </p:tav>
                                      </p:tavLst>
                                    </p:anim>
                                    <p:animEffect transition="in" filter="fade">
                                      <p:cBhvr>
                                        <p:cTn id="27" dur="500"/>
                                        <p:tgtEl>
                                          <p:spTgt spid="56"/>
                                        </p:tgtEl>
                                      </p:cBhvr>
                                    </p:animEffect>
                                  </p:childTnLst>
                                </p:cTn>
                              </p:par>
                              <p:par>
                                <p:cTn id="28" presetID="6" presetClass="emph" presetSubtype="0" autoRev="1" fill="hold" grpId="1" nodeType="withEffect">
                                  <p:stCondLst>
                                    <p:cond delay="400"/>
                                  </p:stCondLst>
                                  <p:childTnLst>
                                    <p:animScale>
                                      <p:cBhvr>
                                        <p:cTn id="29" dur="200" fill="hold"/>
                                        <p:tgtEl>
                                          <p:spTgt spid="55"/>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6"/>
                                        </p:tgtEl>
                                      </p:cBhvr>
                                      <p:by x="105000" y="105000"/>
                                    </p:animScale>
                                  </p:childTnLst>
                                </p:cTn>
                              </p:par>
                              <p:par>
                                <p:cTn id="32" presetID="6" presetClass="emph" presetSubtype="0" autoRev="1" fill="hold" nodeType="withEffect">
                                  <p:stCondLst>
                                    <p:cond delay="400"/>
                                  </p:stCondLst>
                                  <p:childTnLst>
                                    <p:animScale>
                                      <p:cBhvr>
                                        <p:cTn id="33" dur="200" fill="hold"/>
                                        <p:tgtEl>
                                          <p:spTgt spid="57"/>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45"/>
                                        </p:tgtEl>
                                        <p:attrNameLst>
                                          <p:attrName>style.visibility</p:attrName>
                                        </p:attrNameLst>
                                      </p:cBhvr>
                                      <p:to>
                                        <p:strVal val="visible"/>
                                      </p:to>
                                    </p:set>
                                    <p:anim calcmode="lin" valueType="num">
                                      <p:cBhvr additive="base">
                                        <p:cTn id="36" dur="500" fill="hold"/>
                                        <p:tgtEl>
                                          <p:spTgt spid="45"/>
                                        </p:tgtEl>
                                        <p:attrNameLst>
                                          <p:attrName>ppt_x</p:attrName>
                                        </p:attrNameLst>
                                      </p:cBhvr>
                                      <p:tavLst>
                                        <p:tav tm="0">
                                          <p:val>
                                            <p:strVal val="1+#ppt_w/2"/>
                                          </p:val>
                                        </p:tav>
                                        <p:tav tm="100000">
                                          <p:val>
                                            <p:strVal val="#ppt_x"/>
                                          </p:val>
                                        </p:tav>
                                      </p:tavLst>
                                    </p:anim>
                                    <p:anim calcmode="lin" valueType="num">
                                      <p:cBhvr additive="base">
                                        <p:cTn id="37" dur="500" fill="hold"/>
                                        <p:tgtEl>
                                          <p:spTgt spid="45"/>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44"/>
                                        </p:tgtEl>
                                        <p:attrNameLst>
                                          <p:attrName>style.visibility</p:attrName>
                                        </p:attrNameLst>
                                      </p:cBhvr>
                                      <p:to>
                                        <p:strVal val="visible"/>
                                      </p:to>
                                    </p:set>
                                    <p:anim calcmode="lin" valueType="num">
                                      <p:cBhvr additive="base">
                                        <p:cTn id="40" dur="500" fill="hold"/>
                                        <p:tgtEl>
                                          <p:spTgt spid="44"/>
                                        </p:tgtEl>
                                        <p:attrNameLst>
                                          <p:attrName>ppt_x</p:attrName>
                                        </p:attrNameLst>
                                      </p:cBhvr>
                                      <p:tavLst>
                                        <p:tav tm="0">
                                          <p:val>
                                            <p:strVal val="1+#ppt_w/2"/>
                                          </p:val>
                                        </p:tav>
                                        <p:tav tm="100000">
                                          <p:val>
                                            <p:strVal val="#ppt_x"/>
                                          </p:val>
                                        </p:tav>
                                      </p:tavLst>
                                    </p:anim>
                                    <p:anim calcmode="lin" valueType="num">
                                      <p:cBhvr additive="base">
                                        <p:cTn id="41" dur="500" fill="hold"/>
                                        <p:tgtEl>
                                          <p:spTgt spid="44"/>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131"/>
                                        </p:tgtEl>
                                        <p:attrNameLst>
                                          <p:attrName>style.visibility</p:attrName>
                                        </p:attrNameLst>
                                      </p:cBhvr>
                                      <p:to>
                                        <p:strVal val="visible"/>
                                      </p:to>
                                    </p:set>
                                    <p:anim calcmode="lin" valueType="num">
                                      <p:cBhvr>
                                        <p:cTn id="44" dur="500" fill="hold"/>
                                        <p:tgtEl>
                                          <p:spTgt spid="131"/>
                                        </p:tgtEl>
                                        <p:attrNameLst>
                                          <p:attrName>ppt_w</p:attrName>
                                        </p:attrNameLst>
                                      </p:cBhvr>
                                      <p:tavLst>
                                        <p:tav tm="0">
                                          <p:val>
                                            <p:fltVal val="0"/>
                                          </p:val>
                                        </p:tav>
                                        <p:tav tm="100000">
                                          <p:val>
                                            <p:strVal val="#ppt_w"/>
                                          </p:val>
                                        </p:tav>
                                      </p:tavLst>
                                    </p:anim>
                                    <p:anim calcmode="lin" valueType="num">
                                      <p:cBhvr>
                                        <p:cTn id="45" dur="500" fill="hold"/>
                                        <p:tgtEl>
                                          <p:spTgt spid="131"/>
                                        </p:tgtEl>
                                        <p:attrNameLst>
                                          <p:attrName>ppt_h</p:attrName>
                                        </p:attrNameLst>
                                      </p:cBhvr>
                                      <p:tavLst>
                                        <p:tav tm="0">
                                          <p:val>
                                            <p:fltVal val="0"/>
                                          </p:val>
                                        </p:tav>
                                        <p:tav tm="100000">
                                          <p:val>
                                            <p:strVal val="#ppt_h"/>
                                          </p:val>
                                        </p:tav>
                                      </p:tavLst>
                                    </p:anim>
                                    <p:anim calcmode="lin" valueType="num">
                                      <p:cBhvr>
                                        <p:cTn id="46" dur="500" fill="hold"/>
                                        <p:tgtEl>
                                          <p:spTgt spid="131"/>
                                        </p:tgtEl>
                                        <p:attrNameLst>
                                          <p:attrName>style.rotation</p:attrName>
                                        </p:attrNameLst>
                                      </p:cBhvr>
                                      <p:tavLst>
                                        <p:tav tm="0">
                                          <p:val>
                                            <p:fltVal val="360"/>
                                          </p:val>
                                        </p:tav>
                                        <p:tav tm="100000">
                                          <p:val>
                                            <p:fltVal val="0"/>
                                          </p:val>
                                        </p:tav>
                                      </p:tavLst>
                                    </p:anim>
                                    <p:animEffect transition="in" filter="fade">
                                      <p:cBhvr>
                                        <p:cTn id="47" dur="500"/>
                                        <p:tgtEl>
                                          <p:spTgt spid="131"/>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131"/>
                                        </p:tgtEl>
                                        <p:attrNameLst>
                                          <p:attrName>r</p:attrName>
                                        </p:attrNameLst>
                                      </p:cBhvr>
                                    </p:animRot>
                                    <p:animRot by="-240000">
                                      <p:cBhvr>
                                        <p:cTn id="50" dur="100" fill="hold">
                                          <p:stCondLst>
                                            <p:cond delay="100"/>
                                          </p:stCondLst>
                                        </p:cTn>
                                        <p:tgtEl>
                                          <p:spTgt spid="131"/>
                                        </p:tgtEl>
                                        <p:attrNameLst>
                                          <p:attrName>r</p:attrName>
                                        </p:attrNameLst>
                                      </p:cBhvr>
                                    </p:animRot>
                                    <p:animRot by="240000">
                                      <p:cBhvr>
                                        <p:cTn id="51" dur="100" fill="hold">
                                          <p:stCondLst>
                                            <p:cond delay="200"/>
                                          </p:stCondLst>
                                        </p:cTn>
                                        <p:tgtEl>
                                          <p:spTgt spid="131"/>
                                        </p:tgtEl>
                                        <p:attrNameLst>
                                          <p:attrName>r</p:attrName>
                                        </p:attrNameLst>
                                      </p:cBhvr>
                                    </p:animRot>
                                    <p:animRot by="-240000">
                                      <p:cBhvr>
                                        <p:cTn id="52" dur="100" fill="hold">
                                          <p:stCondLst>
                                            <p:cond delay="300"/>
                                          </p:stCondLst>
                                        </p:cTn>
                                        <p:tgtEl>
                                          <p:spTgt spid="131"/>
                                        </p:tgtEl>
                                        <p:attrNameLst>
                                          <p:attrName>r</p:attrName>
                                        </p:attrNameLst>
                                      </p:cBhvr>
                                    </p:animRot>
                                    <p:animRot by="120000">
                                      <p:cBhvr>
                                        <p:cTn id="53" dur="100" fill="hold">
                                          <p:stCondLst>
                                            <p:cond delay="400"/>
                                          </p:stCondLst>
                                        </p:cTn>
                                        <p:tgtEl>
                                          <p:spTgt spid="13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44" grpId="0"/>
      <p:bldP spid="45" grpId="0"/>
      <p:bldP spid="55" grpId="0" animBg="1"/>
      <p:bldP spid="55" grpId="1" animBg="1"/>
      <p:bldP spid="56" grpId="0" animBg="1"/>
      <p:bldP spid="56" grpId="1" animBg="1"/>
    </p:bldLst>
  </p:timing>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ED4CA62-1871-A074-67E1-04C28B28FB22}"/>
              </a:ext>
            </a:extLst>
          </p:cNvPr>
          <p:cNvSpPr/>
          <p:nvPr/>
        </p:nvSpPr>
        <p:spPr>
          <a:xfrm>
            <a:off x="205946" y="197708"/>
            <a:ext cx="11780108" cy="6462584"/>
          </a:xfrm>
          <a:prstGeom prst="rect">
            <a:avLst/>
          </a:prstGeom>
          <a:solidFill>
            <a:srgbClr val="E4EA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 name="Groep 3">
            <a:extLst>
              <a:ext uri="{FF2B5EF4-FFF2-40B4-BE49-F238E27FC236}">
                <a16:creationId xmlns:a16="http://schemas.microsoft.com/office/drawing/2014/main" id="{7603D6BA-F90B-2060-3A5B-51DE86CD63D6}"/>
              </a:ext>
            </a:extLst>
          </p:cNvPr>
          <p:cNvGrpSpPr/>
          <p:nvPr/>
        </p:nvGrpSpPr>
        <p:grpSpPr>
          <a:xfrm>
            <a:off x="205947" y="3327400"/>
            <a:ext cx="11780108" cy="3341619"/>
            <a:chOff x="2853383" y="4796135"/>
            <a:chExt cx="9144000" cy="1872883"/>
          </a:xfrm>
          <a:solidFill>
            <a:srgbClr val="F3F5DB"/>
          </a:solidFill>
        </p:grpSpPr>
        <p:sp>
          <p:nvSpPr>
            <p:cNvPr id="5" name="Vrije vorm: vorm 4">
              <a:extLst>
                <a:ext uri="{FF2B5EF4-FFF2-40B4-BE49-F238E27FC236}">
                  <a16:creationId xmlns:a16="http://schemas.microsoft.com/office/drawing/2014/main" id="{DAF71FEA-14F0-5D67-A8B4-5B434AC85F4F}"/>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Vrije vorm: vorm 5">
              <a:extLst>
                <a:ext uri="{FF2B5EF4-FFF2-40B4-BE49-F238E27FC236}">
                  <a16:creationId xmlns:a16="http://schemas.microsoft.com/office/drawing/2014/main" id="{028CCBAC-5F96-6524-9534-2933F8022E72}"/>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7" name="!!cirkelwandelenop">
            <a:extLst>
              <a:ext uri="{FF2B5EF4-FFF2-40B4-BE49-F238E27FC236}">
                <a16:creationId xmlns:a16="http://schemas.microsoft.com/office/drawing/2014/main" id="{0D7FB088-2131-AC7C-B6E3-43224B35B743}"/>
              </a:ext>
            </a:extLst>
          </p:cNvPr>
          <p:cNvSpPr/>
          <p:nvPr/>
        </p:nvSpPr>
        <p:spPr>
          <a:xfrm>
            <a:off x="-633484" y="-272193"/>
            <a:ext cx="6175366" cy="6156650"/>
          </a:xfrm>
          <a:custGeom>
            <a:avLst/>
            <a:gdLst>
              <a:gd name="connsiteX0" fmla="*/ 3664071 w 6175366"/>
              <a:gd name="connsiteY0" fmla="*/ 6115598 h 6156650"/>
              <a:gd name="connsiteX1" fmla="*/ 6056950 w 6175366"/>
              <a:gd name="connsiteY1" fmla="*/ 3991773 h 6156650"/>
              <a:gd name="connsiteX2" fmla="*/ 5347100 w 6175366"/>
              <a:gd name="connsiteY2" fmla="*/ 1009262 h 6156650"/>
              <a:gd name="connsiteX3" fmla="*/ 2011570 w 6175366"/>
              <a:gd name="connsiteY3" fmla="*/ 125764 h 6156650"/>
              <a:gd name="connsiteX4" fmla="*/ 170161 w 6175366"/>
              <a:gd name="connsiteY4" fmla="*/ 1577903 h 6156650"/>
              <a:gd name="connsiteX5" fmla="*/ 391509 w 6175366"/>
              <a:gd name="connsiteY5" fmla="*/ 4419210 h 6156650"/>
              <a:gd name="connsiteX6" fmla="*/ 3242357 w 6175366"/>
              <a:gd name="connsiteY6" fmla="*/ 6155669 h 6156650"/>
              <a:gd name="connsiteX7" fmla="*/ 3664071 w 6175366"/>
              <a:gd name="connsiteY7" fmla="*/ 6113689 h 6156650"/>
              <a:gd name="connsiteX8" fmla="*/ 3664071 w 6175366"/>
              <a:gd name="connsiteY8" fmla="*/ 6115598 h 615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5366" h="6156650" fill="none" extrusionOk="0">
                <a:moveTo>
                  <a:pt x="3664071" y="6115598"/>
                </a:moveTo>
                <a:cubicBezTo>
                  <a:pt x="4721249" y="6055837"/>
                  <a:pt x="5725904" y="5081104"/>
                  <a:pt x="6056950" y="3991773"/>
                </a:cubicBezTo>
                <a:cubicBezTo>
                  <a:pt x="6226665" y="3118383"/>
                  <a:pt x="6113439" y="1818475"/>
                  <a:pt x="5347100" y="1009262"/>
                </a:cubicBezTo>
                <a:cubicBezTo>
                  <a:pt x="4433608" y="23866"/>
                  <a:pt x="3226196" y="-150392"/>
                  <a:pt x="2011570" y="125764"/>
                </a:cubicBezTo>
                <a:cubicBezTo>
                  <a:pt x="1135098" y="309115"/>
                  <a:pt x="620329" y="802410"/>
                  <a:pt x="170161" y="1577903"/>
                </a:cubicBezTo>
                <a:cubicBezTo>
                  <a:pt x="-259770" y="2333955"/>
                  <a:pt x="-103474" y="3620486"/>
                  <a:pt x="391509" y="4419210"/>
                </a:cubicBezTo>
                <a:cubicBezTo>
                  <a:pt x="897122" y="5476179"/>
                  <a:pt x="2066222" y="6216916"/>
                  <a:pt x="3242357" y="6155669"/>
                </a:cubicBezTo>
                <a:cubicBezTo>
                  <a:pt x="3386787" y="6150183"/>
                  <a:pt x="3534935" y="6149710"/>
                  <a:pt x="3664071" y="6113689"/>
                </a:cubicBezTo>
                <a:cubicBezTo>
                  <a:pt x="3663922" y="6114367"/>
                  <a:pt x="3664223" y="6115155"/>
                  <a:pt x="3664071" y="6115598"/>
                </a:cubicBezTo>
                <a:close/>
              </a:path>
              <a:path w="6175366" h="6156650" stroke="0" extrusionOk="0">
                <a:moveTo>
                  <a:pt x="3664071" y="6115598"/>
                </a:moveTo>
                <a:cubicBezTo>
                  <a:pt x="4731507" y="5857938"/>
                  <a:pt x="5931074" y="5076982"/>
                  <a:pt x="6056950" y="3991773"/>
                </a:cubicBezTo>
                <a:cubicBezTo>
                  <a:pt x="6371476" y="3099774"/>
                  <a:pt x="6217124" y="1876586"/>
                  <a:pt x="5347100" y="1009262"/>
                </a:cubicBezTo>
                <a:cubicBezTo>
                  <a:pt x="4663376" y="-76533"/>
                  <a:pt x="3121779" y="-138773"/>
                  <a:pt x="2011570" y="125764"/>
                </a:cubicBezTo>
                <a:cubicBezTo>
                  <a:pt x="1202412" y="186280"/>
                  <a:pt x="481115" y="798955"/>
                  <a:pt x="170161" y="1577903"/>
                </a:cubicBezTo>
                <a:cubicBezTo>
                  <a:pt x="-52805" y="2469287"/>
                  <a:pt x="171558" y="3630453"/>
                  <a:pt x="391509" y="4419210"/>
                </a:cubicBezTo>
                <a:cubicBezTo>
                  <a:pt x="911348" y="5353982"/>
                  <a:pt x="2028965" y="5980014"/>
                  <a:pt x="3242357" y="6155669"/>
                </a:cubicBezTo>
                <a:cubicBezTo>
                  <a:pt x="3375920" y="6155273"/>
                  <a:pt x="3536511" y="6164105"/>
                  <a:pt x="3664071" y="6113689"/>
                </a:cubicBezTo>
                <a:cubicBezTo>
                  <a:pt x="3664119" y="6114243"/>
                  <a:pt x="3664050" y="6115180"/>
                  <a:pt x="3664071" y="6115598"/>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8" name="!!foto_wandelen">
            <a:extLst>
              <a:ext uri="{FF2B5EF4-FFF2-40B4-BE49-F238E27FC236}">
                <a16:creationId xmlns:a16="http://schemas.microsoft.com/office/drawing/2014/main" id="{9D1628B4-7FFA-2A5C-93DC-46A6941006B2}"/>
              </a:ext>
            </a:extLst>
          </p:cNvPr>
          <p:cNvSpPr/>
          <p:nvPr/>
        </p:nvSpPr>
        <p:spPr>
          <a:xfrm>
            <a:off x="-538172" y="-177176"/>
            <a:ext cx="5984746" cy="5966616"/>
          </a:xfrm>
          <a:custGeom>
            <a:avLst/>
            <a:gdLst>
              <a:gd name="connsiteX0" fmla="*/ 3550969 w 5984746"/>
              <a:gd name="connsiteY0" fmla="*/ 5926831 h 5966616"/>
              <a:gd name="connsiteX1" fmla="*/ 5869985 w 5984746"/>
              <a:gd name="connsiteY1" fmla="*/ 3868561 h 5966616"/>
              <a:gd name="connsiteX2" fmla="*/ 5182047 w 5984746"/>
              <a:gd name="connsiteY2" fmla="*/ 978110 h 5966616"/>
              <a:gd name="connsiteX3" fmla="*/ 1949477 w 5984746"/>
              <a:gd name="connsiteY3" fmla="*/ 121882 h 5966616"/>
              <a:gd name="connsiteX4" fmla="*/ 164908 w 5984746"/>
              <a:gd name="connsiteY4" fmla="*/ 1529198 h 5966616"/>
              <a:gd name="connsiteX5" fmla="*/ 379424 w 5984746"/>
              <a:gd name="connsiteY5" fmla="*/ 4282805 h 5966616"/>
              <a:gd name="connsiteX6" fmla="*/ 3142273 w 5984746"/>
              <a:gd name="connsiteY6" fmla="*/ 5965666 h 5966616"/>
              <a:gd name="connsiteX7" fmla="*/ 3550969 w 5984746"/>
              <a:gd name="connsiteY7" fmla="*/ 5924981 h 5966616"/>
              <a:gd name="connsiteX8" fmla="*/ 3550969 w 5984746"/>
              <a:gd name="connsiteY8" fmla="*/ 5926831 h 5966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84746" h="5966616" fill="none" extrusionOk="0">
                <a:moveTo>
                  <a:pt x="3550969" y="5926831"/>
                </a:moveTo>
                <a:cubicBezTo>
                  <a:pt x="4553516" y="5927917"/>
                  <a:pt x="5479488" y="5046473"/>
                  <a:pt x="5869985" y="3868561"/>
                </a:cubicBezTo>
                <a:cubicBezTo>
                  <a:pt x="6137767" y="2907181"/>
                  <a:pt x="5923230" y="1762029"/>
                  <a:pt x="5182047" y="978110"/>
                </a:cubicBezTo>
                <a:cubicBezTo>
                  <a:pt x="4193379" y="-16769"/>
                  <a:pt x="3175903" y="9634"/>
                  <a:pt x="1949477" y="121882"/>
                </a:cubicBezTo>
                <a:cubicBezTo>
                  <a:pt x="1013494" y="278285"/>
                  <a:pt x="540112" y="765722"/>
                  <a:pt x="164908" y="1529198"/>
                </a:cubicBezTo>
                <a:cubicBezTo>
                  <a:pt x="-163811" y="2350580"/>
                  <a:pt x="-158860" y="3519814"/>
                  <a:pt x="379424" y="4282805"/>
                </a:cubicBezTo>
                <a:cubicBezTo>
                  <a:pt x="884102" y="5209516"/>
                  <a:pt x="2015636" y="6070795"/>
                  <a:pt x="3142273" y="5965666"/>
                </a:cubicBezTo>
                <a:cubicBezTo>
                  <a:pt x="3282652" y="5960137"/>
                  <a:pt x="3430546" y="5965105"/>
                  <a:pt x="3550969" y="5924981"/>
                </a:cubicBezTo>
                <a:cubicBezTo>
                  <a:pt x="3551110" y="5925889"/>
                  <a:pt x="3550906" y="5926185"/>
                  <a:pt x="3550969" y="5926831"/>
                </a:cubicBezTo>
                <a:close/>
              </a:path>
              <a:path w="5984746" h="5966616" stroke="0" extrusionOk="0">
                <a:moveTo>
                  <a:pt x="3550969" y="5926831"/>
                </a:moveTo>
                <a:cubicBezTo>
                  <a:pt x="4594205" y="5691573"/>
                  <a:pt x="5747377" y="4920239"/>
                  <a:pt x="5869985" y="3868561"/>
                </a:cubicBezTo>
                <a:cubicBezTo>
                  <a:pt x="6177103" y="3062301"/>
                  <a:pt x="5879067" y="1756296"/>
                  <a:pt x="5182047" y="978110"/>
                </a:cubicBezTo>
                <a:cubicBezTo>
                  <a:pt x="4412510" y="8198"/>
                  <a:pt x="3071971" y="-153382"/>
                  <a:pt x="1949477" y="121882"/>
                </a:cubicBezTo>
                <a:cubicBezTo>
                  <a:pt x="1165420" y="182349"/>
                  <a:pt x="477025" y="795619"/>
                  <a:pt x="164908" y="1529198"/>
                </a:cubicBezTo>
                <a:cubicBezTo>
                  <a:pt x="-54878" y="2392174"/>
                  <a:pt x="94993" y="3504223"/>
                  <a:pt x="379424" y="4282805"/>
                </a:cubicBezTo>
                <a:cubicBezTo>
                  <a:pt x="888010" y="5149488"/>
                  <a:pt x="1986664" y="5943002"/>
                  <a:pt x="3142273" y="5965666"/>
                </a:cubicBezTo>
                <a:cubicBezTo>
                  <a:pt x="3270635" y="5965763"/>
                  <a:pt x="3416967" y="5951199"/>
                  <a:pt x="3550969" y="5924981"/>
                </a:cubicBezTo>
                <a:cubicBezTo>
                  <a:pt x="3550879" y="5925168"/>
                  <a:pt x="3551007" y="5926636"/>
                  <a:pt x="3550969" y="5926831"/>
                </a:cubicBezTo>
                <a:close/>
              </a:path>
            </a:pathLst>
          </a:custGeom>
          <a:blipFill>
            <a:blip r:embed="rId2" cstate="print">
              <a:extLst>
                <a:ext uri="{28A0092B-C50C-407E-A947-70E740481C1C}">
                  <a14:useLocalDpi xmlns:a14="http://schemas.microsoft.com/office/drawing/2010/main"/>
                </a:ext>
              </a:extLst>
            </a:blip>
            <a:srcRect/>
            <a:stretch>
              <a:fillRect/>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wandelenop">
            <a:extLst>
              <a:ext uri="{FF2B5EF4-FFF2-40B4-BE49-F238E27FC236}">
                <a16:creationId xmlns:a16="http://schemas.microsoft.com/office/drawing/2014/main" id="{38EC02A9-CE39-A94D-9286-C31BD4E7E4C5}"/>
              </a:ext>
            </a:extLst>
          </p:cNvPr>
          <p:cNvSpPr/>
          <p:nvPr/>
        </p:nvSpPr>
        <p:spPr>
          <a:xfrm>
            <a:off x="7564872" y="1033082"/>
            <a:ext cx="3907851" cy="1276740"/>
          </a:xfrm>
          <a:prstGeom prst="roundRect">
            <a:avLst/>
          </a:prstGeom>
          <a:solidFill>
            <a:srgbClr val="B2BF3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Wandelen op blote voeten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82C039D7-1524-22AB-8776-C72AF31C0532}"/>
              </a:ext>
            </a:extLst>
          </p:cNvPr>
          <p:cNvSpPr/>
          <p:nvPr/>
        </p:nvSpPr>
        <p:spPr>
          <a:xfrm rot="5400000">
            <a:off x="4200494" y="912970"/>
            <a:ext cx="2951582" cy="3135844"/>
          </a:xfrm>
          <a:custGeom>
            <a:avLst/>
            <a:gdLst>
              <a:gd name="connsiteX0" fmla="*/ 235446 w 2951582"/>
              <a:gd name="connsiteY0" fmla="*/ 2408738 h 3135844"/>
              <a:gd name="connsiteX1" fmla="*/ 2093882 w 2951582"/>
              <a:gd name="connsiteY1" fmla="*/ 3029886 h 3135844"/>
              <a:gd name="connsiteX2" fmla="*/ 2873897 w 2951582"/>
              <a:gd name="connsiteY2" fmla="*/ 1259473 h 3135844"/>
              <a:gd name="connsiteX3" fmla="*/ 1930724 w 2951582"/>
              <a:gd name="connsiteY3" fmla="*/ 266925 h 3135844"/>
              <a:gd name="connsiteX4" fmla="*/ 1051956 w 2951582"/>
              <a:gd name="connsiteY4" fmla="*/ 1435 h 3135844"/>
              <a:gd name="connsiteX5" fmla="*/ 508094 w 2951582"/>
              <a:gd name="connsiteY5" fmla="*/ 240448 h 3135844"/>
              <a:gd name="connsiteX6" fmla="*/ 224713 w 2951582"/>
              <a:gd name="connsiteY6" fmla="*/ 548875 h 3135844"/>
              <a:gd name="connsiteX7" fmla="*/ 12177 w 2951582"/>
              <a:gd name="connsiteY7" fmla="*/ 1726048 h 3135844"/>
              <a:gd name="connsiteX8" fmla="*/ 235446 w 2951582"/>
              <a:gd name="connsiteY8" fmla="*/ 2409453 h 3135844"/>
              <a:gd name="connsiteX9" fmla="*/ 235446 w 2951582"/>
              <a:gd name="connsiteY9" fmla="*/ 2408738 h 313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1582" h="3135844" fill="none" extrusionOk="0">
                <a:moveTo>
                  <a:pt x="235446" y="2408738"/>
                </a:moveTo>
                <a:cubicBezTo>
                  <a:pt x="525117" y="2921523"/>
                  <a:pt x="1366954" y="3309039"/>
                  <a:pt x="2093882" y="3029886"/>
                </a:cubicBezTo>
                <a:cubicBezTo>
                  <a:pt x="2636725" y="2769089"/>
                  <a:pt x="3128674" y="2034721"/>
                  <a:pt x="2873897" y="1259473"/>
                </a:cubicBezTo>
                <a:cubicBezTo>
                  <a:pt x="2741915" y="796346"/>
                  <a:pt x="2341902" y="443146"/>
                  <a:pt x="1930724" y="266925"/>
                </a:cubicBezTo>
                <a:cubicBezTo>
                  <a:pt x="1654252" y="115231"/>
                  <a:pt x="1355044" y="-12516"/>
                  <a:pt x="1051956" y="1435"/>
                </a:cubicBezTo>
                <a:cubicBezTo>
                  <a:pt x="838384" y="33996"/>
                  <a:pt x="649650" y="94784"/>
                  <a:pt x="508094" y="240448"/>
                </a:cubicBezTo>
                <a:cubicBezTo>
                  <a:pt x="400057" y="326658"/>
                  <a:pt x="300348" y="426887"/>
                  <a:pt x="224713" y="548875"/>
                </a:cubicBezTo>
                <a:cubicBezTo>
                  <a:pt x="45179" y="897339"/>
                  <a:pt x="-53323" y="1413833"/>
                  <a:pt x="12177" y="1726048"/>
                </a:cubicBezTo>
                <a:cubicBezTo>
                  <a:pt x="11959" y="1952412"/>
                  <a:pt x="99111" y="2201724"/>
                  <a:pt x="235446" y="2409453"/>
                </a:cubicBezTo>
                <a:cubicBezTo>
                  <a:pt x="235397" y="2409176"/>
                  <a:pt x="235470" y="2408956"/>
                  <a:pt x="235446" y="2408738"/>
                </a:cubicBezTo>
                <a:close/>
              </a:path>
              <a:path w="2951582" h="3135844" stroke="0" extrusionOk="0">
                <a:moveTo>
                  <a:pt x="235446" y="2408738"/>
                </a:moveTo>
                <a:cubicBezTo>
                  <a:pt x="596679" y="3064527"/>
                  <a:pt x="1434207" y="3319476"/>
                  <a:pt x="2093882" y="3029886"/>
                </a:cubicBezTo>
                <a:cubicBezTo>
                  <a:pt x="2770287" y="2782060"/>
                  <a:pt x="3163188" y="1866526"/>
                  <a:pt x="2873897" y="1259473"/>
                </a:cubicBezTo>
                <a:cubicBezTo>
                  <a:pt x="2742370" y="852683"/>
                  <a:pt x="2333313" y="511550"/>
                  <a:pt x="1930724" y="266925"/>
                </a:cubicBezTo>
                <a:cubicBezTo>
                  <a:pt x="1722261" y="104940"/>
                  <a:pt x="1352784" y="-12192"/>
                  <a:pt x="1051956" y="1435"/>
                </a:cubicBezTo>
                <a:cubicBezTo>
                  <a:pt x="842553" y="-13553"/>
                  <a:pt x="669491" y="81588"/>
                  <a:pt x="508094" y="240448"/>
                </a:cubicBezTo>
                <a:cubicBezTo>
                  <a:pt x="411114" y="329933"/>
                  <a:pt x="291122" y="426876"/>
                  <a:pt x="224713" y="548875"/>
                </a:cubicBezTo>
                <a:cubicBezTo>
                  <a:pt x="37590" y="825924"/>
                  <a:pt x="-44731" y="1358306"/>
                  <a:pt x="12177" y="1726048"/>
                </a:cubicBezTo>
                <a:cubicBezTo>
                  <a:pt x="20960" y="1966657"/>
                  <a:pt x="115174" y="2241944"/>
                  <a:pt x="235446" y="2409453"/>
                </a:cubicBezTo>
                <a:cubicBezTo>
                  <a:pt x="235507" y="2409274"/>
                  <a:pt x="235447" y="2408978"/>
                  <a:pt x="235446" y="2408738"/>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7C99205B-D665-D41A-C1B3-1623B47F2A8E}"/>
              </a:ext>
            </a:extLst>
          </p:cNvPr>
          <p:cNvSpPr/>
          <p:nvPr/>
        </p:nvSpPr>
        <p:spPr>
          <a:xfrm rot="5400000">
            <a:off x="997278" y="4284801"/>
            <a:ext cx="2974454" cy="3094470"/>
          </a:xfrm>
          <a:custGeom>
            <a:avLst/>
            <a:gdLst>
              <a:gd name="connsiteX0" fmla="*/ 1466076 w 2974454"/>
              <a:gd name="connsiteY0" fmla="*/ 5607 h 3094470"/>
              <a:gd name="connsiteX1" fmla="*/ 152903 w 2974454"/>
              <a:gd name="connsiteY1" fmla="*/ 1015656 h 3094470"/>
              <a:gd name="connsiteX2" fmla="*/ 22166 w 2974454"/>
              <a:gd name="connsiteY2" fmla="*/ 1955064 h 3094470"/>
              <a:gd name="connsiteX3" fmla="*/ 1142395 w 2974454"/>
              <a:gd name="connsiteY3" fmla="*/ 3068964 h 3094470"/>
              <a:gd name="connsiteX4" fmla="*/ 2631639 w 2974454"/>
              <a:gd name="connsiteY4" fmla="*/ 2498045 h 3094470"/>
              <a:gd name="connsiteX5" fmla="*/ 2936869 w 2974454"/>
              <a:gd name="connsiteY5" fmla="*/ 1831707 h 3094470"/>
              <a:gd name="connsiteX6" fmla="*/ 2932125 w 2974454"/>
              <a:gd name="connsiteY6" fmla="*/ 1091041 h 3094470"/>
              <a:gd name="connsiteX7" fmla="*/ 2679612 w 2974454"/>
              <a:gd name="connsiteY7" fmla="*/ 606576 h 3094470"/>
              <a:gd name="connsiteX8" fmla="*/ 2197254 w 2974454"/>
              <a:gd name="connsiteY8" fmla="*/ 156904 h 3094470"/>
              <a:gd name="connsiteX9" fmla="*/ 1550422 w 2974454"/>
              <a:gd name="connsiteY9" fmla="*/ 335 h 3094470"/>
              <a:gd name="connsiteX10" fmla="*/ 1466076 w 2974454"/>
              <a:gd name="connsiteY10" fmla="*/ 5607 h 309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454" h="3094470" fill="none" extrusionOk="0">
                <a:moveTo>
                  <a:pt x="1466076" y="5607"/>
                </a:moveTo>
                <a:cubicBezTo>
                  <a:pt x="867683" y="34636"/>
                  <a:pt x="432077" y="398242"/>
                  <a:pt x="152903" y="1015656"/>
                </a:cubicBezTo>
                <a:cubicBezTo>
                  <a:pt x="26746" y="1301529"/>
                  <a:pt x="-22134" y="1593312"/>
                  <a:pt x="22166" y="1955064"/>
                </a:cubicBezTo>
                <a:cubicBezTo>
                  <a:pt x="114123" y="2474939"/>
                  <a:pt x="644815" y="3009478"/>
                  <a:pt x="1142395" y="3068964"/>
                </a:cubicBezTo>
                <a:cubicBezTo>
                  <a:pt x="1665464" y="3165057"/>
                  <a:pt x="2248000" y="2974997"/>
                  <a:pt x="2631639" y="2498045"/>
                </a:cubicBezTo>
                <a:cubicBezTo>
                  <a:pt x="2784018" y="2325847"/>
                  <a:pt x="2847540" y="2076567"/>
                  <a:pt x="2936869" y="1831707"/>
                </a:cubicBezTo>
                <a:cubicBezTo>
                  <a:pt x="2961807" y="1551169"/>
                  <a:pt x="2993885" y="1354101"/>
                  <a:pt x="2932125" y="1091041"/>
                </a:cubicBezTo>
                <a:cubicBezTo>
                  <a:pt x="2870611" y="911946"/>
                  <a:pt x="2752369" y="769839"/>
                  <a:pt x="2679612" y="606576"/>
                </a:cubicBezTo>
                <a:cubicBezTo>
                  <a:pt x="2578195" y="406946"/>
                  <a:pt x="2388627" y="228896"/>
                  <a:pt x="2197254" y="156904"/>
                </a:cubicBezTo>
                <a:cubicBezTo>
                  <a:pt x="1959061" y="41090"/>
                  <a:pt x="1771632" y="25116"/>
                  <a:pt x="1550422" y="335"/>
                </a:cubicBezTo>
                <a:cubicBezTo>
                  <a:pt x="1521093" y="1939"/>
                  <a:pt x="1497179" y="3716"/>
                  <a:pt x="1466076" y="5607"/>
                </a:cubicBezTo>
                <a:close/>
              </a:path>
              <a:path w="2974454" h="3094470" stroke="0" extrusionOk="0">
                <a:moveTo>
                  <a:pt x="1466076" y="5607"/>
                </a:moveTo>
                <a:cubicBezTo>
                  <a:pt x="836073" y="52416"/>
                  <a:pt x="365094" y="470282"/>
                  <a:pt x="152903" y="1015656"/>
                </a:cubicBezTo>
                <a:cubicBezTo>
                  <a:pt x="-18522" y="1338576"/>
                  <a:pt x="-5367" y="1663687"/>
                  <a:pt x="22166" y="1955064"/>
                </a:cubicBezTo>
                <a:cubicBezTo>
                  <a:pt x="209450" y="2442234"/>
                  <a:pt x="612306" y="2956634"/>
                  <a:pt x="1142395" y="3068964"/>
                </a:cubicBezTo>
                <a:cubicBezTo>
                  <a:pt x="1727068" y="3143755"/>
                  <a:pt x="2272744" y="2919011"/>
                  <a:pt x="2631639" y="2498045"/>
                </a:cubicBezTo>
                <a:cubicBezTo>
                  <a:pt x="2826295" y="2294366"/>
                  <a:pt x="2921496" y="2099701"/>
                  <a:pt x="2936869" y="1831707"/>
                </a:cubicBezTo>
                <a:cubicBezTo>
                  <a:pt x="2954725" y="1584016"/>
                  <a:pt x="2998088" y="1321127"/>
                  <a:pt x="2932125" y="1091041"/>
                </a:cubicBezTo>
                <a:cubicBezTo>
                  <a:pt x="2872521" y="895461"/>
                  <a:pt x="2752696" y="791175"/>
                  <a:pt x="2679612" y="606576"/>
                </a:cubicBezTo>
                <a:cubicBezTo>
                  <a:pt x="2585455" y="381814"/>
                  <a:pt x="2430972" y="282796"/>
                  <a:pt x="2197254" y="156904"/>
                </a:cubicBezTo>
                <a:cubicBezTo>
                  <a:pt x="2029705" y="28997"/>
                  <a:pt x="1760524" y="18078"/>
                  <a:pt x="1550422" y="335"/>
                </a:cubicBezTo>
                <a:cubicBezTo>
                  <a:pt x="1519761" y="953"/>
                  <a:pt x="1493322" y="1199"/>
                  <a:pt x="1466076" y="560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F4AAF836-2451-8175-86C7-9F8019191DD0}"/>
              </a:ext>
            </a:extLst>
          </p:cNvPr>
          <p:cNvSpPr/>
          <p:nvPr/>
        </p:nvSpPr>
        <p:spPr>
          <a:xfrm rot="5400000">
            <a:off x="4297697" y="1016240"/>
            <a:ext cx="2757176" cy="2929304"/>
          </a:xfrm>
          <a:custGeom>
            <a:avLst/>
            <a:gdLst>
              <a:gd name="connsiteX0" fmla="*/ 219939 w 2757176"/>
              <a:gd name="connsiteY0" fmla="*/ 2250089 h 2929304"/>
              <a:gd name="connsiteX1" fmla="*/ 1955969 w 2757176"/>
              <a:gd name="connsiteY1" fmla="*/ 2830325 h 2929304"/>
              <a:gd name="connsiteX2" fmla="*/ 2684608 w 2757176"/>
              <a:gd name="connsiteY2" fmla="*/ 1176519 h 2929304"/>
              <a:gd name="connsiteX3" fmla="*/ 1803557 w 2757176"/>
              <a:gd name="connsiteY3" fmla="*/ 249344 h 2929304"/>
              <a:gd name="connsiteX4" fmla="*/ 982669 w 2757176"/>
              <a:gd name="connsiteY4" fmla="*/ 1340 h 2929304"/>
              <a:gd name="connsiteX5" fmla="*/ 474628 w 2757176"/>
              <a:gd name="connsiteY5" fmla="*/ 224611 h 2929304"/>
              <a:gd name="connsiteX6" fmla="*/ 209912 w 2757176"/>
              <a:gd name="connsiteY6" fmla="*/ 512724 h 2929304"/>
              <a:gd name="connsiteX7" fmla="*/ 11375 w 2757176"/>
              <a:gd name="connsiteY7" fmla="*/ 1612363 h 2929304"/>
              <a:gd name="connsiteX8" fmla="*/ 219939 w 2757176"/>
              <a:gd name="connsiteY8" fmla="*/ 2250756 h 2929304"/>
              <a:gd name="connsiteX9" fmla="*/ 219939 w 2757176"/>
              <a:gd name="connsiteY9" fmla="*/ 2250089 h 2929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57176" h="2929304" fill="none" extrusionOk="0">
                <a:moveTo>
                  <a:pt x="219939" y="2250089"/>
                </a:moveTo>
                <a:cubicBezTo>
                  <a:pt x="483728" y="2720665"/>
                  <a:pt x="1287582" y="3090866"/>
                  <a:pt x="1955969" y="2830325"/>
                </a:cubicBezTo>
                <a:cubicBezTo>
                  <a:pt x="2438131" y="2590435"/>
                  <a:pt x="2921231" y="1874840"/>
                  <a:pt x="2684608" y="1176519"/>
                </a:cubicBezTo>
                <a:cubicBezTo>
                  <a:pt x="2596670" y="712916"/>
                  <a:pt x="2192224" y="382489"/>
                  <a:pt x="1803557" y="249344"/>
                </a:cubicBezTo>
                <a:cubicBezTo>
                  <a:pt x="1538178" y="110407"/>
                  <a:pt x="1257110" y="-8474"/>
                  <a:pt x="982669" y="1340"/>
                </a:cubicBezTo>
                <a:cubicBezTo>
                  <a:pt x="785408" y="26256"/>
                  <a:pt x="599480" y="83865"/>
                  <a:pt x="474628" y="224611"/>
                </a:cubicBezTo>
                <a:cubicBezTo>
                  <a:pt x="373307" y="304783"/>
                  <a:pt x="289225" y="393744"/>
                  <a:pt x="209912" y="512724"/>
                </a:cubicBezTo>
                <a:cubicBezTo>
                  <a:pt x="51212" y="846061"/>
                  <a:pt x="-35266" y="1283172"/>
                  <a:pt x="11375" y="1612363"/>
                </a:cubicBezTo>
                <a:cubicBezTo>
                  <a:pt x="4560" y="1820234"/>
                  <a:pt x="78347" y="2056449"/>
                  <a:pt x="219939" y="2250756"/>
                </a:cubicBezTo>
                <a:cubicBezTo>
                  <a:pt x="219946" y="2250475"/>
                  <a:pt x="219948" y="2250367"/>
                  <a:pt x="219939" y="2250089"/>
                </a:cubicBezTo>
                <a:close/>
              </a:path>
              <a:path w="2757176" h="2929304" stroke="0" extrusionOk="0">
                <a:moveTo>
                  <a:pt x="219939" y="2250089"/>
                </a:moveTo>
                <a:cubicBezTo>
                  <a:pt x="550899" y="2907997"/>
                  <a:pt x="1311503" y="3198206"/>
                  <a:pt x="1955969" y="2830325"/>
                </a:cubicBezTo>
                <a:cubicBezTo>
                  <a:pt x="2612032" y="2633365"/>
                  <a:pt x="2958385" y="1738321"/>
                  <a:pt x="2684608" y="1176519"/>
                </a:cubicBezTo>
                <a:cubicBezTo>
                  <a:pt x="2584308" y="817220"/>
                  <a:pt x="2179664" y="476546"/>
                  <a:pt x="1803557" y="249344"/>
                </a:cubicBezTo>
                <a:cubicBezTo>
                  <a:pt x="1579892" y="101568"/>
                  <a:pt x="1220825" y="2056"/>
                  <a:pt x="982669" y="1340"/>
                </a:cubicBezTo>
                <a:cubicBezTo>
                  <a:pt x="790354" y="5231"/>
                  <a:pt x="620798" y="81360"/>
                  <a:pt x="474628" y="224611"/>
                </a:cubicBezTo>
                <a:cubicBezTo>
                  <a:pt x="386598" y="294442"/>
                  <a:pt x="265533" y="393229"/>
                  <a:pt x="209912" y="512724"/>
                </a:cubicBezTo>
                <a:cubicBezTo>
                  <a:pt x="35561" y="768918"/>
                  <a:pt x="-30475" y="1262057"/>
                  <a:pt x="11375" y="1612363"/>
                </a:cubicBezTo>
                <a:cubicBezTo>
                  <a:pt x="23513" y="1837086"/>
                  <a:pt x="105416" y="2076747"/>
                  <a:pt x="219939" y="2250756"/>
                </a:cubicBezTo>
                <a:cubicBezTo>
                  <a:pt x="219960" y="2250560"/>
                  <a:pt x="219887" y="2250244"/>
                  <a:pt x="219939" y="2250089"/>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4B48FA5F-C83D-7C92-03CF-C6E82397D433}"/>
              </a:ext>
            </a:extLst>
          </p:cNvPr>
          <p:cNvSpPr/>
          <p:nvPr/>
        </p:nvSpPr>
        <p:spPr>
          <a:xfrm rot="5400000">
            <a:off x="1095235" y="4386712"/>
            <a:ext cx="2778540" cy="2890648"/>
          </a:xfrm>
          <a:custGeom>
            <a:avLst/>
            <a:gdLst>
              <a:gd name="connsiteX0" fmla="*/ 1369512 w 2778540"/>
              <a:gd name="connsiteY0" fmla="*/ 5238 h 2890648"/>
              <a:gd name="connsiteX1" fmla="*/ 142832 w 2778540"/>
              <a:gd name="connsiteY1" fmla="*/ 948758 h 2890648"/>
              <a:gd name="connsiteX2" fmla="*/ 20706 w 2778540"/>
              <a:gd name="connsiteY2" fmla="*/ 1826290 h 2890648"/>
              <a:gd name="connsiteX3" fmla="*/ 1067151 w 2778540"/>
              <a:gd name="connsiteY3" fmla="*/ 2866822 h 2890648"/>
              <a:gd name="connsiteX4" fmla="*/ 2458305 w 2778540"/>
              <a:gd name="connsiteY4" fmla="*/ 2333507 h 2890648"/>
              <a:gd name="connsiteX5" fmla="*/ 2743431 w 2778540"/>
              <a:gd name="connsiteY5" fmla="*/ 1711059 h 2890648"/>
              <a:gd name="connsiteX6" fmla="*/ 2738999 w 2778540"/>
              <a:gd name="connsiteY6" fmla="*/ 1019178 h 2890648"/>
              <a:gd name="connsiteX7" fmla="*/ 2503118 w 2778540"/>
              <a:gd name="connsiteY7" fmla="*/ 566623 h 2890648"/>
              <a:gd name="connsiteX8" fmla="*/ 2052531 w 2778540"/>
              <a:gd name="connsiteY8" fmla="*/ 146569 h 2890648"/>
              <a:gd name="connsiteX9" fmla="*/ 1448302 w 2778540"/>
              <a:gd name="connsiteY9" fmla="*/ 313 h 2890648"/>
              <a:gd name="connsiteX10" fmla="*/ 1369512 w 2778540"/>
              <a:gd name="connsiteY10" fmla="*/ 5238 h 289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8540" h="2890648" fill="none" extrusionOk="0">
                <a:moveTo>
                  <a:pt x="1369512" y="5238"/>
                </a:moveTo>
                <a:cubicBezTo>
                  <a:pt x="780362" y="-4141"/>
                  <a:pt x="384761" y="409961"/>
                  <a:pt x="142832" y="948758"/>
                </a:cubicBezTo>
                <a:cubicBezTo>
                  <a:pt x="45701" y="1178841"/>
                  <a:pt x="-27332" y="1511621"/>
                  <a:pt x="20706" y="1826290"/>
                </a:cubicBezTo>
                <a:cubicBezTo>
                  <a:pt x="107398" y="2314687"/>
                  <a:pt x="614511" y="2822433"/>
                  <a:pt x="1067151" y="2866822"/>
                </a:cubicBezTo>
                <a:cubicBezTo>
                  <a:pt x="1492714" y="2930341"/>
                  <a:pt x="2131418" y="2750083"/>
                  <a:pt x="2458305" y="2333507"/>
                </a:cubicBezTo>
                <a:cubicBezTo>
                  <a:pt x="2600307" y="2158967"/>
                  <a:pt x="2656026" y="1940194"/>
                  <a:pt x="2743431" y="1711059"/>
                </a:cubicBezTo>
                <a:cubicBezTo>
                  <a:pt x="2774964" y="1460796"/>
                  <a:pt x="2799834" y="1275000"/>
                  <a:pt x="2738999" y="1019178"/>
                </a:cubicBezTo>
                <a:cubicBezTo>
                  <a:pt x="2686012" y="851501"/>
                  <a:pt x="2570049" y="719469"/>
                  <a:pt x="2503118" y="566623"/>
                </a:cubicBezTo>
                <a:cubicBezTo>
                  <a:pt x="2402000" y="384109"/>
                  <a:pt x="2230432" y="207891"/>
                  <a:pt x="2052531" y="146569"/>
                </a:cubicBezTo>
                <a:cubicBezTo>
                  <a:pt x="1834026" y="39461"/>
                  <a:pt x="1653946" y="34020"/>
                  <a:pt x="1448302" y="313"/>
                </a:cubicBezTo>
                <a:cubicBezTo>
                  <a:pt x="1418876" y="4347"/>
                  <a:pt x="1397264" y="3164"/>
                  <a:pt x="1369512" y="5238"/>
                </a:cubicBezTo>
                <a:close/>
              </a:path>
              <a:path w="2778540" h="2890648" stroke="0" extrusionOk="0">
                <a:moveTo>
                  <a:pt x="1369512" y="5238"/>
                </a:moveTo>
                <a:cubicBezTo>
                  <a:pt x="754403" y="44479"/>
                  <a:pt x="356150" y="450260"/>
                  <a:pt x="142832" y="948758"/>
                </a:cubicBezTo>
                <a:cubicBezTo>
                  <a:pt x="-4779" y="1241348"/>
                  <a:pt x="-889" y="1557470"/>
                  <a:pt x="20706" y="1826290"/>
                </a:cubicBezTo>
                <a:cubicBezTo>
                  <a:pt x="183612" y="2290160"/>
                  <a:pt x="616280" y="2749634"/>
                  <a:pt x="1067151" y="2866822"/>
                </a:cubicBezTo>
                <a:cubicBezTo>
                  <a:pt x="1636406" y="2915647"/>
                  <a:pt x="2101091" y="2697166"/>
                  <a:pt x="2458305" y="2333507"/>
                </a:cubicBezTo>
                <a:cubicBezTo>
                  <a:pt x="2611906" y="2149278"/>
                  <a:pt x="2716917" y="1952062"/>
                  <a:pt x="2743431" y="1711059"/>
                </a:cubicBezTo>
                <a:cubicBezTo>
                  <a:pt x="2748714" y="1478083"/>
                  <a:pt x="2804703" y="1229330"/>
                  <a:pt x="2738999" y="1019178"/>
                </a:cubicBezTo>
                <a:cubicBezTo>
                  <a:pt x="2679450" y="833389"/>
                  <a:pt x="2584063" y="721495"/>
                  <a:pt x="2503118" y="566623"/>
                </a:cubicBezTo>
                <a:cubicBezTo>
                  <a:pt x="2417302" y="353098"/>
                  <a:pt x="2262263" y="259254"/>
                  <a:pt x="2052531" y="146569"/>
                </a:cubicBezTo>
                <a:cubicBezTo>
                  <a:pt x="1895224" y="27693"/>
                  <a:pt x="1639893" y="24600"/>
                  <a:pt x="1448302" y="313"/>
                </a:cubicBezTo>
                <a:cubicBezTo>
                  <a:pt x="1419643" y="891"/>
                  <a:pt x="1393777" y="-1914"/>
                  <a:pt x="1369512" y="5238"/>
                </a:cubicBezTo>
                <a:close/>
              </a:path>
            </a:pathLst>
          </a:custGeom>
          <a:blipFill dpi="0" rotWithShape="0">
            <a:blip r:embed="rId4" cstate="print">
              <a:extLst>
                <a:ext uri="{28A0092B-C50C-407E-A947-70E740481C1C}">
                  <a14:useLocalDpi xmlns:a14="http://schemas.microsoft.com/office/drawing/2010/main"/>
                </a:ext>
              </a:extLst>
            </a:blip>
            <a:srcRect/>
            <a:stretch>
              <a:fillRect t="-22251" b="-7825"/>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4" name="!!uitlegtekst">
            <a:extLst>
              <a:ext uri="{FF2B5EF4-FFF2-40B4-BE49-F238E27FC236}">
                <a16:creationId xmlns:a16="http://schemas.microsoft.com/office/drawing/2014/main" id="{8EFEEE40-8DBA-A176-C51F-DC1B0AE42CA9}"/>
              </a:ext>
            </a:extLst>
          </p:cNvPr>
          <p:cNvSpPr/>
          <p:nvPr/>
        </p:nvSpPr>
        <p:spPr>
          <a:xfrm>
            <a:off x="7516101" y="2534289"/>
            <a:ext cx="4320085" cy="95410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9AA62C"/>
                </a:solidFill>
                <a:effectLst/>
                <a:uLnTx/>
                <a:uFillTx/>
                <a:latin typeface="Montserrat"/>
                <a:ea typeface="+mn-ea"/>
                <a:cs typeface="+mn-cs"/>
              </a:rPr>
              <a:t>Voel met je zintuigen en je voeten de bijzondere prikkels van hout, stenen, boomsnippers, gras en leem op een gecontroleerd parcours. </a:t>
            </a:r>
          </a:p>
        </p:txBody>
      </p:sp>
      <p:grpSp>
        <p:nvGrpSpPr>
          <p:cNvPr id="93" name="Groep 92">
            <a:extLst>
              <a:ext uri="{FF2B5EF4-FFF2-40B4-BE49-F238E27FC236}">
                <a16:creationId xmlns:a16="http://schemas.microsoft.com/office/drawing/2014/main" id="{32E44C31-FE8B-E303-0513-EF5EAA3A1B33}"/>
              </a:ext>
            </a:extLst>
          </p:cNvPr>
          <p:cNvGrpSpPr/>
          <p:nvPr/>
        </p:nvGrpSpPr>
        <p:grpSpPr>
          <a:xfrm>
            <a:off x="10420892" y="5830942"/>
            <a:ext cx="1525615" cy="785882"/>
            <a:chOff x="10420892" y="5830942"/>
            <a:chExt cx="1525615" cy="785882"/>
          </a:xfrm>
        </p:grpSpPr>
        <p:grpSp>
          <p:nvGrpSpPr>
            <p:cNvPr id="94" name="!!aanbevolendoor...">
              <a:extLst>
                <a:ext uri="{FF2B5EF4-FFF2-40B4-BE49-F238E27FC236}">
                  <a16:creationId xmlns:a16="http://schemas.microsoft.com/office/drawing/2014/main" id="{4A267801-09D8-08E9-A18C-C6DA88BB60B6}"/>
                </a:ext>
              </a:extLst>
            </p:cNvPr>
            <p:cNvGrpSpPr/>
            <p:nvPr/>
          </p:nvGrpSpPr>
          <p:grpSpPr>
            <a:xfrm>
              <a:off x="10453195" y="5862948"/>
              <a:ext cx="1066252" cy="359995"/>
              <a:chOff x="10453195" y="5862948"/>
              <a:chExt cx="1066252" cy="359995"/>
            </a:xfrm>
          </p:grpSpPr>
          <p:sp>
            <p:nvSpPr>
              <p:cNvPr id="108" name="Vrije vorm: vorm 107">
                <a:extLst>
                  <a:ext uri="{FF2B5EF4-FFF2-40B4-BE49-F238E27FC236}">
                    <a16:creationId xmlns:a16="http://schemas.microsoft.com/office/drawing/2014/main" id="{BBB551C8-CC67-2A77-CA49-3FE363258903}"/>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09" name="Groep 108">
                <a:extLst>
                  <a:ext uri="{FF2B5EF4-FFF2-40B4-BE49-F238E27FC236}">
                    <a16:creationId xmlns:a16="http://schemas.microsoft.com/office/drawing/2014/main" id="{FAE97D07-2C78-7BEF-99E1-7BB44A7A9D0F}"/>
                  </a:ext>
                </a:extLst>
              </p:cNvPr>
              <p:cNvGrpSpPr/>
              <p:nvPr/>
            </p:nvGrpSpPr>
            <p:grpSpPr>
              <a:xfrm>
                <a:off x="10494392" y="5904165"/>
                <a:ext cx="983631" cy="277642"/>
                <a:chOff x="10494392" y="5904165"/>
                <a:chExt cx="983631" cy="277642"/>
              </a:xfrm>
            </p:grpSpPr>
            <p:sp>
              <p:nvSpPr>
                <p:cNvPr id="110" name="Vrije vorm: vorm 109">
                  <a:extLst>
                    <a:ext uri="{FF2B5EF4-FFF2-40B4-BE49-F238E27FC236}">
                      <a16:creationId xmlns:a16="http://schemas.microsoft.com/office/drawing/2014/main" id="{7DA60193-D457-7E69-BED2-80338F26B103}"/>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B2BF33"/>
                </a:solidFill>
                <a:ln w="4119"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2AAAAE8C-33BF-34BC-DDD0-5CA7B9C47FCF}"/>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B2BF33"/>
                </a:solidFill>
                <a:ln w="4119"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740CEBB3-77EB-EE64-AA3B-81215F99197E}"/>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B2BF33"/>
                </a:solidFill>
                <a:ln w="4119"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05D3476D-87A8-A1FA-7601-BB2036E8ACC1}"/>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B2BF33"/>
                </a:solidFill>
                <a:ln w="4119" cap="flat">
                  <a:noFill/>
                  <a:prstDash val="solid"/>
                  <a:miter/>
                </a:ln>
              </p:spPr>
              <p:txBody>
                <a:bodyPr rtlCol="0" anchor="ctr"/>
                <a:lstStyle/>
                <a:p>
                  <a:endParaRPr lang="nl-BE"/>
                </a:p>
              </p:txBody>
            </p:sp>
            <p:sp>
              <p:nvSpPr>
                <p:cNvPr id="114" name="Vrije vorm: vorm 113">
                  <a:extLst>
                    <a:ext uri="{FF2B5EF4-FFF2-40B4-BE49-F238E27FC236}">
                      <a16:creationId xmlns:a16="http://schemas.microsoft.com/office/drawing/2014/main" id="{ECA7682D-9D04-59E6-5E98-41AD7DF9325B}"/>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2BF33"/>
                </a:solidFill>
                <a:ln w="4119" cap="flat">
                  <a:noFill/>
                  <a:prstDash val="solid"/>
                  <a:miter/>
                </a:ln>
              </p:spPr>
              <p:txBody>
                <a:bodyPr rtlCol="0" anchor="ctr"/>
                <a:lstStyle/>
                <a:p>
                  <a:endParaRPr lang="nl-BE"/>
                </a:p>
              </p:txBody>
            </p:sp>
            <p:sp>
              <p:nvSpPr>
                <p:cNvPr id="115" name="Vrije vorm: vorm 114">
                  <a:extLst>
                    <a:ext uri="{FF2B5EF4-FFF2-40B4-BE49-F238E27FC236}">
                      <a16:creationId xmlns:a16="http://schemas.microsoft.com/office/drawing/2014/main" id="{396BECE4-7C1D-291C-12DC-08E921AC5DA8}"/>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B2BF33"/>
                </a:solidFill>
                <a:ln w="4119" cap="flat">
                  <a:noFill/>
                  <a:prstDash val="solid"/>
                  <a:miter/>
                </a:ln>
              </p:spPr>
              <p:txBody>
                <a:bodyPr rtlCol="0" anchor="ctr"/>
                <a:lstStyle/>
                <a:p>
                  <a:endParaRPr lang="nl-BE"/>
                </a:p>
              </p:txBody>
            </p:sp>
            <p:sp>
              <p:nvSpPr>
                <p:cNvPr id="116" name="Vrije vorm: vorm 115">
                  <a:extLst>
                    <a:ext uri="{FF2B5EF4-FFF2-40B4-BE49-F238E27FC236}">
                      <a16:creationId xmlns:a16="http://schemas.microsoft.com/office/drawing/2014/main" id="{7DF6E76A-8FEE-2B5D-0CB4-6A653263CC7F}"/>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2BF33"/>
                </a:solidFill>
                <a:ln w="4119" cap="flat">
                  <a:noFill/>
                  <a:prstDash val="solid"/>
                  <a:miter/>
                </a:ln>
              </p:spPr>
              <p:txBody>
                <a:bodyPr rtlCol="0" anchor="ctr"/>
                <a:lstStyle/>
                <a:p>
                  <a:endParaRPr lang="nl-BE"/>
                </a:p>
              </p:txBody>
            </p:sp>
            <p:sp>
              <p:nvSpPr>
                <p:cNvPr id="117" name="Vrije vorm: vorm 116">
                  <a:extLst>
                    <a:ext uri="{FF2B5EF4-FFF2-40B4-BE49-F238E27FC236}">
                      <a16:creationId xmlns:a16="http://schemas.microsoft.com/office/drawing/2014/main" id="{5DE20BE9-1342-228C-ECC1-FB8E27B2571F}"/>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B2BF33"/>
                </a:solidFill>
                <a:ln w="4119" cap="flat">
                  <a:noFill/>
                  <a:prstDash val="solid"/>
                  <a:miter/>
                </a:ln>
              </p:spPr>
              <p:txBody>
                <a:bodyPr rtlCol="0" anchor="ctr"/>
                <a:lstStyle/>
                <a:p>
                  <a:endParaRPr lang="nl-BE"/>
                </a:p>
              </p:txBody>
            </p:sp>
            <p:sp>
              <p:nvSpPr>
                <p:cNvPr id="118" name="Vrije vorm: vorm 117">
                  <a:extLst>
                    <a:ext uri="{FF2B5EF4-FFF2-40B4-BE49-F238E27FC236}">
                      <a16:creationId xmlns:a16="http://schemas.microsoft.com/office/drawing/2014/main" id="{7D63CF4F-8CDB-AB57-3E58-E76570EDDA36}"/>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B2BF33"/>
                </a:solidFill>
                <a:ln w="4119" cap="flat">
                  <a:noFill/>
                  <a:prstDash val="solid"/>
                  <a:miter/>
                </a:ln>
              </p:spPr>
              <p:txBody>
                <a:bodyPr rtlCol="0" anchor="ctr"/>
                <a:lstStyle/>
                <a:p>
                  <a:endParaRPr lang="nl-BE"/>
                </a:p>
              </p:txBody>
            </p:sp>
            <p:sp>
              <p:nvSpPr>
                <p:cNvPr id="119" name="Vrije vorm: vorm 118">
                  <a:extLst>
                    <a:ext uri="{FF2B5EF4-FFF2-40B4-BE49-F238E27FC236}">
                      <a16:creationId xmlns:a16="http://schemas.microsoft.com/office/drawing/2014/main" id="{A8089EE4-72D6-E19D-06AC-B9EE76D3BC73}"/>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B2BF33"/>
                </a:solidFill>
                <a:ln w="4119" cap="flat">
                  <a:noFill/>
                  <a:prstDash val="solid"/>
                  <a:miter/>
                </a:ln>
              </p:spPr>
              <p:txBody>
                <a:bodyPr rtlCol="0" anchor="ctr"/>
                <a:lstStyle/>
                <a:p>
                  <a:endParaRPr lang="nl-BE"/>
                </a:p>
              </p:txBody>
            </p:sp>
            <p:sp>
              <p:nvSpPr>
                <p:cNvPr id="120" name="Vrije vorm: vorm 119">
                  <a:extLst>
                    <a:ext uri="{FF2B5EF4-FFF2-40B4-BE49-F238E27FC236}">
                      <a16:creationId xmlns:a16="http://schemas.microsoft.com/office/drawing/2014/main" id="{7A46DDE8-4A9C-DDBD-1382-5A930C189921}"/>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B2BF33"/>
                </a:solidFill>
                <a:ln w="4119" cap="flat">
                  <a:noFill/>
                  <a:prstDash val="solid"/>
                  <a:miter/>
                </a:ln>
              </p:spPr>
              <p:txBody>
                <a:bodyPr rtlCol="0" anchor="ctr"/>
                <a:lstStyle/>
                <a:p>
                  <a:endParaRPr lang="nl-BE"/>
                </a:p>
              </p:txBody>
            </p:sp>
            <p:sp>
              <p:nvSpPr>
                <p:cNvPr id="121" name="Vrije vorm: vorm 120">
                  <a:extLst>
                    <a:ext uri="{FF2B5EF4-FFF2-40B4-BE49-F238E27FC236}">
                      <a16:creationId xmlns:a16="http://schemas.microsoft.com/office/drawing/2014/main" id="{6C381CB8-F7BA-450A-BB87-10E9160FFAE1}"/>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B2BF33"/>
                </a:solidFill>
                <a:ln w="4119" cap="flat">
                  <a:noFill/>
                  <a:prstDash val="solid"/>
                  <a:miter/>
                </a:ln>
              </p:spPr>
              <p:txBody>
                <a:bodyPr rtlCol="0" anchor="ctr"/>
                <a:lstStyle/>
                <a:p>
                  <a:endParaRPr lang="nl-BE"/>
                </a:p>
              </p:txBody>
            </p:sp>
            <p:sp>
              <p:nvSpPr>
                <p:cNvPr id="122" name="Vrije vorm: vorm 121">
                  <a:extLst>
                    <a:ext uri="{FF2B5EF4-FFF2-40B4-BE49-F238E27FC236}">
                      <a16:creationId xmlns:a16="http://schemas.microsoft.com/office/drawing/2014/main" id="{773B4121-2C30-4F57-0349-94F95CBD8C18}"/>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B2BF33"/>
                </a:solidFill>
                <a:ln w="4119" cap="flat">
                  <a:noFill/>
                  <a:prstDash val="solid"/>
                  <a:miter/>
                </a:ln>
              </p:spPr>
              <p:txBody>
                <a:bodyPr rtlCol="0" anchor="ctr"/>
                <a:lstStyle/>
                <a:p>
                  <a:endParaRPr lang="nl-BE"/>
                </a:p>
              </p:txBody>
            </p:sp>
            <p:sp>
              <p:nvSpPr>
                <p:cNvPr id="123" name="Vrije vorm: vorm 122">
                  <a:extLst>
                    <a:ext uri="{FF2B5EF4-FFF2-40B4-BE49-F238E27FC236}">
                      <a16:creationId xmlns:a16="http://schemas.microsoft.com/office/drawing/2014/main" id="{EF154565-DB76-E892-44F9-67B990BD23A6}"/>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B2BF33"/>
                </a:solidFill>
                <a:ln w="4119" cap="flat">
                  <a:noFill/>
                  <a:prstDash val="solid"/>
                  <a:miter/>
                </a:ln>
              </p:spPr>
              <p:txBody>
                <a:bodyPr rtlCol="0" anchor="ctr"/>
                <a:lstStyle/>
                <a:p>
                  <a:endParaRPr lang="nl-BE"/>
                </a:p>
              </p:txBody>
            </p:sp>
            <p:sp>
              <p:nvSpPr>
                <p:cNvPr id="124" name="Vrije vorm: vorm 123">
                  <a:extLst>
                    <a:ext uri="{FF2B5EF4-FFF2-40B4-BE49-F238E27FC236}">
                      <a16:creationId xmlns:a16="http://schemas.microsoft.com/office/drawing/2014/main" id="{BF269CC9-E651-3AAE-A42D-F3706B264E64}"/>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2BF33"/>
                </a:solidFill>
                <a:ln w="4119" cap="flat">
                  <a:noFill/>
                  <a:prstDash val="solid"/>
                  <a:miter/>
                </a:ln>
              </p:spPr>
              <p:txBody>
                <a:bodyPr rtlCol="0" anchor="ctr"/>
                <a:lstStyle/>
                <a:p>
                  <a:endParaRPr lang="nl-BE"/>
                </a:p>
              </p:txBody>
            </p:sp>
            <p:sp>
              <p:nvSpPr>
                <p:cNvPr id="125" name="Vrije vorm: vorm 124">
                  <a:extLst>
                    <a:ext uri="{FF2B5EF4-FFF2-40B4-BE49-F238E27FC236}">
                      <a16:creationId xmlns:a16="http://schemas.microsoft.com/office/drawing/2014/main" id="{EC5DC098-BFBE-5FF4-1855-462BF43B29B7}"/>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2BF33"/>
                </a:solidFill>
                <a:ln w="4119" cap="flat">
                  <a:noFill/>
                  <a:prstDash val="solid"/>
                  <a:miter/>
                </a:ln>
              </p:spPr>
              <p:txBody>
                <a:bodyPr rtlCol="0" anchor="ctr"/>
                <a:lstStyle/>
                <a:p>
                  <a:endParaRPr lang="nl-BE"/>
                </a:p>
              </p:txBody>
            </p:sp>
            <p:sp>
              <p:nvSpPr>
                <p:cNvPr id="126" name="Vrije vorm: vorm 125">
                  <a:extLst>
                    <a:ext uri="{FF2B5EF4-FFF2-40B4-BE49-F238E27FC236}">
                      <a16:creationId xmlns:a16="http://schemas.microsoft.com/office/drawing/2014/main" id="{262DFB3D-207B-71B3-2460-9608DC884221}"/>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B2BF33"/>
                </a:solidFill>
                <a:ln w="4119" cap="flat">
                  <a:noFill/>
                  <a:prstDash val="solid"/>
                  <a:miter/>
                </a:ln>
              </p:spPr>
              <p:txBody>
                <a:bodyPr rtlCol="0" anchor="ctr"/>
                <a:lstStyle/>
                <a:p>
                  <a:endParaRPr lang="nl-BE"/>
                </a:p>
              </p:txBody>
            </p:sp>
          </p:grpSp>
        </p:grpSp>
        <p:grpSp>
          <p:nvGrpSpPr>
            <p:cNvPr id="95" name="!!pijlterug">
              <a:extLst>
                <a:ext uri="{FF2B5EF4-FFF2-40B4-BE49-F238E27FC236}">
                  <a16:creationId xmlns:a16="http://schemas.microsoft.com/office/drawing/2014/main" id="{694BDED8-D18E-B347-C049-1348458C40FA}"/>
                </a:ext>
              </a:extLst>
            </p:cNvPr>
            <p:cNvGrpSpPr/>
            <p:nvPr/>
          </p:nvGrpSpPr>
          <p:grpSpPr>
            <a:xfrm flipH="1">
              <a:off x="11055232" y="6050223"/>
              <a:ext cx="836061" cy="523220"/>
              <a:chOff x="5319729" y="2943256"/>
              <a:chExt cx="1553925" cy="972471"/>
            </a:xfrm>
          </p:grpSpPr>
          <p:sp>
            <p:nvSpPr>
              <p:cNvPr id="97" name="Vrije vorm: vorm 96">
                <a:extLst>
                  <a:ext uri="{FF2B5EF4-FFF2-40B4-BE49-F238E27FC236}">
                    <a16:creationId xmlns:a16="http://schemas.microsoft.com/office/drawing/2014/main" id="{BD307525-DA60-F717-E9C3-E12022A2F8EF}"/>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98" name="Graphic 19">
                <a:extLst>
                  <a:ext uri="{FF2B5EF4-FFF2-40B4-BE49-F238E27FC236}">
                    <a16:creationId xmlns:a16="http://schemas.microsoft.com/office/drawing/2014/main" id="{812CA255-40B1-A155-B68B-8636C40F035E}"/>
                  </a:ext>
                </a:extLst>
              </p:cNvPr>
              <p:cNvGrpSpPr/>
              <p:nvPr/>
            </p:nvGrpSpPr>
            <p:grpSpPr>
              <a:xfrm>
                <a:off x="5376853" y="3000226"/>
                <a:ext cx="1439731" cy="858354"/>
                <a:chOff x="5376853" y="3000226"/>
                <a:chExt cx="1439731" cy="858354"/>
              </a:xfrm>
            </p:grpSpPr>
            <p:grpSp>
              <p:nvGrpSpPr>
                <p:cNvPr id="99" name="Graphic 19">
                  <a:extLst>
                    <a:ext uri="{FF2B5EF4-FFF2-40B4-BE49-F238E27FC236}">
                      <a16:creationId xmlns:a16="http://schemas.microsoft.com/office/drawing/2014/main" id="{F7EC23DE-BD10-8EDE-CA8F-6EAE3634C3B1}"/>
                    </a:ext>
                  </a:extLst>
                </p:cNvPr>
                <p:cNvGrpSpPr/>
                <p:nvPr/>
              </p:nvGrpSpPr>
              <p:grpSpPr>
                <a:xfrm>
                  <a:off x="5378317" y="3000226"/>
                  <a:ext cx="1435193" cy="853806"/>
                  <a:chOff x="5378317" y="3000226"/>
                  <a:chExt cx="1435193" cy="853806"/>
                </a:xfrm>
              </p:grpSpPr>
              <p:sp>
                <p:nvSpPr>
                  <p:cNvPr id="102" name="Vrije vorm: vorm 101">
                    <a:extLst>
                      <a:ext uri="{FF2B5EF4-FFF2-40B4-BE49-F238E27FC236}">
                        <a16:creationId xmlns:a16="http://schemas.microsoft.com/office/drawing/2014/main" id="{DE51D8AA-C631-3A40-66D8-65DA98AEB5FB}"/>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B2BF33"/>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03" name="Vrije vorm: vorm 102">
                    <a:extLst>
                      <a:ext uri="{FF2B5EF4-FFF2-40B4-BE49-F238E27FC236}">
                        <a16:creationId xmlns:a16="http://schemas.microsoft.com/office/drawing/2014/main" id="{ED20FB39-EB14-09D5-9A94-B46B0F998B1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04" name="Vrije vorm: vorm 103">
                    <a:extLst>
                      <a:ext uri="{FF2B5EF4-FFF2-40B4-BE49-F238E27FC236}">
                        <a16:creationId xmlns:a16="http://schemas.microsoft.com/office/drawing/2014/main" id="{81628FF5-2481-DBE4-54DA-BEFA294BE039}"/>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5" name="Vrije vorm: vorm 104">
                    <a:extLst>
                      <a:ext uri="{FF2B5EF4-FFF2-40B4-BE49-F238E27FC236}">
                        <a16:creationId xmlns:a16="http://schemas.microsoft.com/office/drawing/2014/main" id="{D29899E5-EBE3-F9CE-1930-1DC19755DF35}"/>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6" name="Vrije vorm: vorm 105">
                    <a:extLst>
                      <a:ext uri="{FF2B5EF4-FFF2-40B4-BE49-F238E27FC236}">
                        <a16:creationId xmlns:a16="http://schemas.microsoft.com/office/drawing/2014/main" id="{11B10441-670C-FB76-32A4-8A8FA45CF177}"/>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7" name="Vrije vorm: vorm 106">
                    <a:extLst>
                      <a:ext uri="{FF2B5EF4-FFF2-40B4-BE49-F238E27FC236}">
                        <a16:creationId xmlns:a16="http://schemas.microsoft.com/office/drawing/2014/main" id="{B04A562E-7F75-5B2B-01DB-B58CED407A19}"/>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00" name="Vrije vorm: vorm 99">
                  <a:extLst>
                    <a:ext uri="{FF2B5EF4-FFF2-40B4-BE49-F238E27FC236}">
                      <a16:creationId xmlns:a16="http://schemas.microsoft.com/office/drawing/2014/main" id="{559B21A9-B273-FD73-4C2C-C8915CBD2829}"/>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1" name="Vrije vorm: vorm 100">
                  <a:extLst>
                    <a:ext uri="{FF2B5EF4-FFF2-40B4-BE49-F238E27FC236}">
                      <a16:creationId xmlns:a16="http://schemas.microsoft.com/office/drawing/2014/main" id="{ABC954D9-27DA-5B5C-D39A-E01B1136D626}"/>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96" name="!!linkvorigedia">
              <a:hlinkClick r:id="" action="ppaction://hlinkshowjump?jump=nextslide"/>
              <a:extLst>
                <a:ext uri="{FF2B5EF4-FFF2-40B4-BE49-F238E27FC236}">
                  <a16:creationId xmlns:a16="http://schemas.microsoft.com/office/drawing/2014/main" id="{F852322F-60B9-E9CF-E780-BBA9068E7EB4}"/>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55" name="!!website">
            <a:extLst>
              <a:ext uri="{FF2B5EF4-FFF2-40B4-BE49-F238E27FC236}">
                <a16:creationId xmlns:a16="http://schemas.microsoft.com/office/drawing/2014/main" id="{F39AE915-EFD7-D5E8-9737-85D177B8A9FF}"/>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5248141" y="4667363"/>
            <a:ext cx="640104" cy="472156"/>
          </a:xfrm>
          <a:prstGeom prst="rect">
            <a:avLst/>
          </a:prstGeom>
          <a:effectLst>
            <a:outerShdw blurRad="50800" dist="38100" dir="2700000" algn="tl" rotWithShape="0">
              <a:prstClr val="black">
                <a:alpha val="40000"/>
              </a:prstClr>
            </a:outerShdw>
          </a:effectLst>
        </p:spPr>
      </p:pic>
      <p:sp>
        <p:nvSpPr>
          <p:cNvPr id="56" name="!!website1">
            <a:hlinkClick r:id="rId7"/>
            <a:extLst>
              <a:ext uri="{FF2B5EF4-FFF2-40B4-BE49-F238E27FC236}">
                <a16:creationId xmlns:a16="http://schemas.microsoft.com/office/drawing/2014/main" id="{92D09AB5-6B24-11EB-6A82-4F278E94A5A2}"/>
              </a:ext>
            </a:extLst>
          </p:cNvPr>
          <p:cNvSpPr/>
          <p:nvPr/>
        </p:nvSpPr>
        <p:spPr>
          <a:xfrm>
            <a:off x="5931589" y="4615787"/>
            <a:ext cx="4261486"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err="1">
                <a:solidFill>
                  <a:srgbClr val="B2BF33"/>
                </a:solidFill>
                <a:latin typeface="+mj-lt"/>
              </a:rPr>
              <a:t>Barrevoetspad</a:t>
            </a:r>
            <a:r>
              <a:rPr lang="nl-BE" sz="1400" dirty="0">
                <a:solidFill>
                  <a:srgbClr val="B2BF33"/>
                </a:solidFill>
                <a:latin typeface="+mj-lt"/>
              </a:rPr>
              <a:t> </a:t>
            </a:r>
            <a:r>
              <a:rPr lang="nl-BE" sz="1400" dirty="0" err="1">
                <a:solidFill>
                  <a:srgbClr val="B2BF33"/>
                </a:solidFill>
                <a:latin typeface="+mj-lt"/>
              </a:rPr>
              <a:t>Boome</a:t>
            </a:r>
            <a:r>
              <a:rPr lang="nl-BE" sz="1400" dirty="0">
                <a:solidFill>
                  <a:srgbClr val="B2BF33"/>
                </a:solidFill>
                <a:latin typeface="+mj-lt"/>
              </a:rPr>
              <a:t> (Boom - 850 meter)</a:t>
            </a:r>
          </a:p>
        </p:txBody>
      </p:sp>
      <p:sp>
        <p:nvSpPr>
          <p:cNvPr id="57" name="!!website2">
            <a:hlinkClick r:id="rId8"/>
            <a:extLst>
              <a:ext uri="{FF2B5EF4-FFF2-40B4-BE49-F238E27FC236}">
                <a16:creationId xmlns:a16="http://schemas.microsoft.com/office/drawing/2014/main" id="{2AF2F7D1-DF6C-F683-EBFF-D8F435414841}"/>
              </a:ext>
            </a:extLst>
          </p:cNvPr>
          <p:cNvSpPr/>
          <p:nvPr/>
        </p:nvSpPr>
        <p:spPr>
          <a:xfrm>
            <a:off x="5931589" y="4934594"/>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err="1">
                <a:solidFill>
                  <a:srgbClr val="B2BF33"/>
                </a:solidFill>
                <a:latin typeface="+mj-lt"/>
              </a:rPr>
              <a:t>Blotevoetenpad</a:t>
            </a:r>
            <a:r>
              <a:rPr lang="nl-BE" sz="1400" dirty="0">
                <a:solidFill>
                  <a:srgbClr val="B2BF33"/>
                </a:solidFill>
                <a:latin typeface="+mj-lt"/>
              </a:rPr>
              <a:t> De </a:t>
            </a:r>
            <a:r>
              <a:rPr lang="nl-BE" sz="1400" dirty="0" err="1">
                <a:solidFill>
                  <a:srgbClr val="B2BF33"/>
                </a:solidFill>
                <a:latin typeface="+mj-lt"/>
              </a:rPr>
              <a:t>Lieteberg</a:t>
            </a:r>
            <a:r>
              <a:rPr lang="nl-BE" sz="1400" dirty="0">
                <a:solidFill>
                  <a:srgbClr val="B2BF33"/>
                </a:solidFill>
                <a:latin typeface="+mj-lt"/>
              </a:rPr>
              <a:t> (Zutendaal - 3 km)</a:t>
            </a:r>
          </a:p>
        </p:txBody>
      </p:sp>
      <p:sp>
        <p:nvSpPr>
          <p:cNvPr id="58" name="!!website3">
            <a:hlinkClick r:id="rId9"/>
            <a:extLst>
              <a:ext uri="{FF2B5EF4-FFF2-40B4-BE49-F238E27FC236}">
                <a16:creationId xmlns:a16="http://schemas.microsoft.com/office/drawing/2014/main" id="{8AF2C8BF-0438-5587-4F06-4665B45B869D}"/>
              </a:ext>
            </a:extLst>
          </p:cNvPr>
          <p:cNvSpPr/>
          <p:nvPr/>
        </p:nvSpPr>
        <p:spPr>
          <a:xfrm>
            <a:off x="5931589" y="5253401"/>
            <a:ext cx="496143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fr-FR" sz="1400" dirty="0">
                <a:solidFill>
                  <a:srgbClr val="B2BF33"/>
                </a:solidFill>
                <a:latin typeface="+mj-lt"/>
              </a:rPr>
              <a:t>Blotevoetenpad Ferme de la Planche (</a:t>
            </a:r>
            <a:r>
              <a:rPr lang="fr-FR" sz="1400" dirty="0" err="1">
                <a:solidFill>
                  <a:srgbClr val="B2BF33"/>
                </a:solidFill>
                <a:latin typeface="+mj-lt"/>
              </a:rPr>
              <a:t>Gouvy</a:t>
            </a:r>
            <a:r>
              <a:rPr lang="fr-FR" sz="1400" dirty="0">
                <a:solidFill>
                  <a:srgbClr val="B2BF33"/>
                </a:solidFill>
                <a:latin typeface="+mj-lt"/>
              </a:rPr>
              <a:t> - 3km)</a:t>
            </a:r>
            <a:endParaRPr lang="nl-BE" sz="1400" dirty="0">
              <a:solidFill>
                <a:srgbClr val="B2BF33"/>
              </a:solidFill>
              <a:latin typeface="+mj-lt"/>
            </a:endParaRPr>
          </a:p>
        </p:txBody>
      </p:sp>
      <p:sp>
        <p:nvSpPr>
          <p:cNvPr id="59" name="!!website4">
            <a:hlinkClick r:id="rId10"/>
            <a:extLst>
              <a:ext uri="{FF2B5EF4-FFF2-40B4-BE49-F238E27FC236}">
                <a16:creationId xmlns:a16="http://schemas.microsoft.com/office/drawing/2014/main" id="{5C5379C1-B62B-6151-98DE-B9B0DA91E7FB}"/>
              </a:ext>
            </a:extLst>
          </p:cNvPr>
          <p:cNvSpPr/>
          <p:nvPr/>
        </p:nvSpPr>
        <p:spPr>
          <a:xfrm>
            <a:off x="5931589" y="5572208"/>
            <a:ext cx="432052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en-US" sz="1400" dirty="0">
                <a:solidFill>
                  <a:srgbClr val="B2BF33"/>
                </a:solidFill>
                <a:latin typeface="+mj-lt"/>
              </a:rPr>
              <a:t>Blotevoetenpad The Outsider (</a:t>
            </a:r>
            <a:r>
              <a:rPr lang="en-US" sz="1400" dirty="0" err="1">
                <a:solidFill>
                  <a:srgbClr val="B2BF33"/>
                </a:solidFill>
                <a:latin typeface="+mj-lt"/>
              </a:rPr>
              <a:t>Oudenaarde</a:t>
            </a:r>
            <a:r>
              <a:rPr lang="en-US" sz="1400" dirty="0">
                <a:solidFill>
                  <a:srgbClr val="B2BF33"/>
                </a:solidFill>
                <a:latin typeface="+mj-lt"/>
              </a:rPr>
              <a:t>)</a:t>
            </a:r>
            <a:endParaRPr lang="nl-BE" sz="1400" dirty="0">
              <a:solidFill>
                <a:srgbClr val="B2BF33"/>
              </a:solidFill>
              <a:latin typeface="+mj-lt"/>
            </a:endParaRPr>
          </a:p>
        </p:txBody>
      </p:sp>
      <p:sp>
        <p:nvSpPr>
          <p:cNvPr id="60" name="!!website3">
            <a:hlinkClick r:id="rId11"/>
            <a:extLst>
              <a:ext uri="{FF2B5EF4-FFF2-40B4-BE49-F238E27FC236}">
                <a16:creationId xmlns:a16="http://schemas.microsoft.com/office/drawing/2014/main" id="{2041451F-F9AC-D7D0-5167-C40E5B7DEC7B}"/>
              </a:ext>
            </a:extLst>
          </p:cNvPr>
          <p:cNvSpPr/>
          <p:nvPr/>
        </p:nvSpPr>
        <p:spPr>
          <a:xfrm>
            <a:off x="5931589" y="5891015"/>
            <a:ext cx="3912324"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B2BF33"/>
                </a:solidFill>
                <a:latin typeface="+mj-lt"/>
              </a:rPr>
              <a:t>11 x leukste blotevoetenpaden in België</a:t>
            </a:r>
          </a:p>
        </p:txBody>
      </p:sp>
      <p:sp>
        <p:nvSpPr>
          <p:cNvPr id="61" name="!!website4">
            <a:hlinkClick r:id="rId12"/>
            <a:extLst>
              <a:ext uri="{FF2B5EF4-FFF2-40B4-BE49-F238E27FC236}">
                <a16:creationId xmlns:a16="http://schemas.microsoft.com/office/drawing/2014/main" id="{00D99F9C-9C75-2040-8F63-950F16556AC8}"/>
              </a:ext>
            </a:extLst>
          </p:cNvPr>
          <p:cNvSpPr/>
          <p:nvPr/>
        </p:nvSpPr>
        <p:spPr>
          <a:xfrm>
            <a:off x="5931589" y="6209820"/>
            <a:ext cx="4408722"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r>
              <a:rPr lang="nl-BE" sz="1400" dirty="0">
                <a:solidFill>
                  <a:srgbClr val="B2BF33"/>
                </a:solidFill>
                <a:latin typeface="+mj-lt"/>
              </a:rPr>
              <a:t>30 Blotevoetenpaden in Nederland en België</a:t>
            </a:r>
          </a:p>
        </p:txBody>
      </p:sp>
    </p:spTree>
    <p:extLst>
      <p:ext uri="{BB962C8B-B14F-4D97-AF65-F5344CB8AC3E}">
        <p14:creationId xmlns:p14="http://schemas.microsoft.com/office/powerpoint/2010/main" val="23396801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p:cTn id="17" dur="500" fill="hold"/>
                                        <p:tgtEl>
                                          <p:spTgt spid="10"/>
                                        </p:tgtEl>
                                        <p:attrNameLst>
                                          <p:attrName>ppt_w</p:attrName>
                                        </p:attrNameLst>
                                      </p:cBhvr>
                                      <p:tavLst>
                                        <p:tav tm="0">
                                          <p:val>
                                            <p:fltVal val="0"/>
                                          </p:val>
                                        </p:tav>
                                        <p:tav tm="100000">
                                          <p:val>
                                            <p:strVal val="#ppt_w"/>
                                          </p:val>
                                        </p:tav>
                                      </p:tavLst>
                                    </p:anim>
                                    <p:anim calcmode="lin" valueType="num">
                                      <p:cBhvr>
                                        <p:cTn id="18" dur="500" fill="hold"/>
                                        <p:tgtEl>
                                          <p:spTgt spid="10"/>
                                        </p:tgtEl>
                                        <p:attrNameLst>
                                          <p:attrName>ppt_h</p:attrName>
                                        </p:attrNameLst>
                                      </p:cBhvr>
                                      <p:tavLst>
                                        <p:tav tm="0">
                                          <p:val>
                                            <p:fltVal val="0"/>
                                          </p:val>
                                        </p:tav>
                                        <p:tav tm="100000">
                                          <p:val>
                                            <p:strVal val="#ppt_h"/>
                                          </p:val>
                                        </p:tav>
                                      </p:tavLst>
                                    </p:anim>
                                    <p:animEffect transition="in" filter="fade">
                                      <p:cBhvr>
                                        <p:cTn id="19" dur="500"/>
                                        <p:tgtEl>
                                          <p:spTgt spid="10"/>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Effect transition="in" filter="fade">
                                      <p:cBhvr>
                                        <p:cTn id="24" dur="500"/>
                                        <p:tgtEl>
                                          <p:spTgt spid="12"/>
                                        </p:tgtEl>
                                      </p:cBhvr>
                                    </p:animEffect>
                                  </p:childTnLst>
                                </p:cTn>
                              </p:par>
                              <p:par>
                                <p:cTn id="25" presetID="6" presetClass="emph" presetSubtype="0" autoRev="1" fill="hold" grpId="1" nodeType="withEffect">
                                  <p:stCondLst>
                                    <p:cond delay="400"/>
                                  </p:stCondLst>
                                  <p:childTnLst>
                                    <p:animScale>
                                      <p:cBhvr>
                                        <p:cTn id="26" dur="200" fill="hold"/>
                                        <p:tgtEl>
                                          <p:spTgt spid="11"/>
                                        </p:tgtEl>
                                      </p:cBhvr>
                                      <p:by x="105000" y="105000"/>
                                    </p:animScale>
                                  </p:childTnLst>
                                </p:cTn>
                              </p:par>
                              <p:par>
                                <p:cTn id="27" presetID="6" presetClass="emph" presetSubtype="0" autoRev="1" fill="hold" grpId="1" nodeType="withEffect">
                                  <p:stCondLst>
                                    <p:cond delay="400"/>
                                  </p:stCondLst>
                                  <p:childTnLst>
                                    <p:animScale>
                                      <p:cBhvr>
                                        <p:cTn id="28" dur="200" fill="hold"/>
                                        <p:tgtEl>
                                          <p:spTgt spid="13"/>
                                        </p:tgtEl>
                                      </p:cBhvr>
                                      <p:by x="105000" y="105000"/>
                                    </p:animScale>
                                  </p:childTnLst>
                                </p:cTn>
                              </p:par>
                              <p:par>
                                <p:cTn id="29" presetID="6" presetClass="emph" presetSubtype="0" autoRev="1" fill="hold" grpId="1" nodeType="withEffect">
                                  <p:stCondLst>
                                    <p:cond delay="600"/>
                                  </p:stCondLst>
                                  <p:childTnLst>
                                    <p:animScale>
                                      <p:cBhvr>
                                        <p:cTn id="30" dur="200" fill="hold"/>
                                        <p:tgtEl>
                                          <p:spTgt spid="10"/>
                                        </p:tgtEl>
                                      </p:cBhvr>
                                      <p:by x="105000" y="105000"/>
                                    </p:animScale>
                                  </p:childTnLst>
                                </p:cTn>
                              </p:par>
                              <p:par>
                                <p:cTn id="31" presetID="6" presetClass="emph" presetSubtype="0" autoRev="1" fill="hold" grpId="1" nodeType="withEffect">
                                  <p:stCondLst>
                                    <p:cond delay="600"/>
                                  </p:stCondLst>
                                  <p:childTnLst>
                                    <p:animScale>
                                      <p:cBhvr>
                                        <p:cTn id="32" dur="200" fill="hold"/>
                                        <p:tgtEl>
                                          <p:spTgt spid="12"/>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 calcmode="lin" valueType="num">
                                      <p:cBhvr additive="base">
                                        <p:cTn id="36" dur="500" fill="hold"/>
                                        <p:tgtEl>
                                          <p:spTgt spid="14"/>
                                        </p:tgtEl>
                                        <p:attrNameLst>
                                          <p:attrName>ppt_x</p:attrName>
                                        </p:attrNameLst>
                                      </p:cBhvr>
                                      <p:tavLst>
                                        <p:tav tm="0">
                                          <p:val>
                                            <p:strVal val="1+#ppt_w/2"/>
                                          </p:val>
                                        </p:tav>
                                        <p:tav tm="100000">
                                          <p:val>
                                            <p:strVal val="#ppt_x"/>
                                          </p:val>
                                        </p:tav>
                                      </p:tavLst>
                                    </p:anim>
                                    <p:anim calcmode="lin" valueType="num">
                                      <p:cBhvr additive="base">
                                        <p:cTn id="37" dur="500" fill="hold"/>
                                        <p:tgtEl>
                                          <p:spTgt spid="14"/>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55"/>
                                        </p:tgtEl>
                                        <p:attrNameLst>
                                          <p:attrName>style.visibility</p:attrName>
                                        </p:attrNameLst>
                                      </p:cBhvr>
                                      <p:to>
                                        <p:strVal val="visible"/>
                                      </p:to>
                                    </p:set>
                                    <p:anim calcmode="lin" valueType="num">
                                      <p:cBhvr>
                                        <p:cTn id="40" dur="500" fill="hold"/>
                                        <p:tgtEl>
                                          <p:spTgt spid="55"/>
                                        </p:tgtEl>
                                        <p:attrNameLst>
                                          <p:attrName>ppt_w</p:attrName>
                                        </p:attrNameLst>
                                      </p:cBhvr>
                                      <p:tavLst>
                                        <p:tav tm="0">
                                          <p:val>
                                            <p:fltVal val="0"/>
                                          </p:val>
                                        </p:tav>
                                        <p:tav tm="100000">
                                          <p:val>
                                            <p:strVal val="#ppt_w"/>
                                          </p:val>
                                        </p:tav>
                                      </p:tavLst>
                                    </p:anim>
                                    <p:anim calcmode="lin" valueType="num">
                                      <p:cBhvr>
                                        <p:cTn id="41" dur="500" fill="hold"/>
                                        <p:tgtEl>
                                          <p:spTgt spid="55"/>
                                        </p:tgtEl>
                                        <p:attrNameLst>
                                          <p:attrName>ppt_h</p:attrName>
                                        </p:attrNameLst>
                                      </p:cBhvr>
                                      <p:tavLst>
                                        <p:tav tm="0">
                                          <p:val>
                                            <p:fltVal val="0"/>
                                          </p:val>
                                        </p:tav>
                                        <p:tav tm="100000">
                                          <p:val>
                                            <p:strVal val="#ppt_h"/>
                                          </p:val>
                                        </p:tav>
                                      </p:tavLst>
                                    </p:anim>
                                    <p:anim calcmode="lin" valueType="num">
                                      <p:cBhvr>
                                        <p:cTn id="42" dur="500" fill="hold"/>
                                        <p:tgtEl>
                                          <p:spTgt spid="55"/>
                                        </p:tgtEl>
                                        <p:attrNameLst>
                                          <p:attrName>style.rotation</p:attrName>
                                        </p:attrNameLst>
                                      </p:cBhvr>
                                      <p:tavLst>
                                        <p:tav tm="0">
                                          <p:val>
                                            <p:fltVal val="360"/>
                                          </p:val>
                                        </p:tav>
                                        <p:tav tm="100000">
                                          <p:val>
                                            <p:fltVal val="0"/>
                                          </p:val>
                                        </p:tav>
                                      </p:tavLst>
                                    </p:anim>
                                    <p:animEffect transition="in" filter="fade">
                                      <p:cBhvr>
                                        <p:cTn id="43" dur="500"/>
                                        <p:tgtEl>
                                          <p:spTgt spid="55"/>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56"/>
                                        </p:tgtEl>
                                        <p:attrNameLst>
                                          <p:attrName>style.visibility</p:attrName>
                                        </p:attrNameLst>
                                      </p:cBhvr>
                                      <p:to>
                                        <p:strVal val="visible"/>
                                      </p:to>
                                    </p:set>
                                    <p:anim calcmode="lin" valueType="num">
                                      <p:cBhvr>
                                        <p:cTn id="46" dur="500" fill="hold"/>
                                        <p:tgtEl>
                                          <p:spTgt spid="56"/>
                                        </p:tgtEl>
                                        <p:attrNameLst>
                                          <p:attrName>ppt_w</p:attrName>
                                        </p:attrNameLst>
                                      </p:cBhvr>
                                      <p:tavLst>
                                        <p:tav tm="0">
                                          <p:val>
                                            <p:fltVal val="0"/>
                                          </p:val>
                                        </p:tav>
                                        <p:tav tm="100000">
                                          <p:val>
                                            <p:strVal val="#ppt_w"/>
                                          </p:val>
                                        </p:tav>
                                      </p:tavLst>
                                    </p:anim>
                                    <p:anim calcmode="lin" valueType="num">
                                      <p:cBhvr>
                                        <p:cTn id="47" dur="500" fill="hold"/>
                                        <p:tgtEl>
                                          <p:spTgt spid="56"/>
                                        </p:tgtEl>
                                        <p:attrNameLst>
                                          <p:attrName>ppt_h</p:attrName>
                                        </p:attrNameLst>
                                      </p:cBhvr>
                                      <p:tavLst>
                                        <p:tav tm="0">
                                          <p:val>
                                            <p:fltVal val="0"/>
                                          </p:val>
                                        </p:tav>
                                        <p:tav tm="100000">
                                          <p:val>
                                            <p:strVal val="#ppt_h"/>
                                          </p:val>
                                        </p:tav>
                                      </p:tavLst>
                                    </p:anim>
                                    <p:animEffect transition="in" filter="fade">
                                      <p:cBhvr>
                                        <p:cTn id="48" dur="500"/>
                                        <p:tgtEl>
                                          <p:spTgt spid="56"/>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57"/>
                                        </p:tgtEl>
                                        <p:attrNameLst>
                                          <p:attrName>style.visibility</p:attrName>
                                        </p:attrNameLst>
                                      </p:cBhvr>
                                      <p:to>
                                        <p:strVal val="visible"/>
                                      </p:to>
                                    </p:set>
                                    <p:anim calcmode="lin" valueType="num">
                                      <p:cBhvr>
                                        <p:cTn id="51" dur="500" fill="hold"/>
                                        <p:tgtEl>
                                          <p:spTgt spid="57"/>
                                        </p:tgtEl>
                                        <p:attrNameLst>
                                          <p:attrName>ppt_w</p:attrName>
                                        </p:attrNameLst>
                                      </p:cBhvr>
                                      <p:tavLst>
                                        <p:tav tm="0">
                                          <p:val>
                                            <p:fltVal val="0"/>
                                          </p:val>
                                        </p:tav>
                                        <p:tav tm="100000">
                                          <p:val>
                                            <p:strVal val="#ppt_w"/>
                                          </p:val>
                                        </p:tav>
                                      </p:tavLst>
                                    </p:anim>
                                    <p:anim calcmode="lin" valueType="num">
                                      <p:cBhvr>
                                        <p:cTn id="52" dur="500" fill="hold"/>
                                        <p:tgtEl>
                                          <p:spTgt spid="57"/>
                                        </p:tgtEl>
                                        <p:attrNameLst>
                                          <p:attrName>ppt_h</p:attrName>
                                        </p:attrNameLst>
                                      </p:cBhvr>
                                      <p:tavLst>
                                        <p:tav tm="0">
                                          <p:val>
                                            <p:fltVal val="0"/>
                                          </p:val>
                                        </p:tav>
                                        <p:tav tm="100000">
                                          <p:val>
                                            <p:strVal val="#ppt_h"/>
                                          </p:val>
                                        </p:tav>
                                      </p:tavLst>
                                    </p:anim>
                                    <p:animEffect transition="in" filter="fade">
                                      <p:cBhvr>
                                        <p:cTn id="53" dur="500"/>
                                        <p:tgtEl>
                                          <p:spTgt spid="57"/>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58"/>
                                        </p:tgtEl>
                                        <p:attrNameLst>
                                          <p:attrName>style.visibility</p:attrName>
                                        </p:attrNameLst>
                                      </p:cBhvr>
                                      <p:to>
                                        <p:strVal val="visible"/>
                                      </p:to>
                                    </p:set>
                                    <p:anim calcmode="lin" valueType="num">
                                      <p:cBhvr>
                                        <p:cTn id="56" dur="500" fill="hold"/>
                                        <p:tgtEl>
                                          <p:spTgt spid="58"/>
                                        </p:tgtEl>
                                        <p:attrNameLst>
                                          <p:attrName>ppt_w</p:attrName>
                                        </p:attrNameLst>
                                      </p:cBhvr>
                                      <p:tavLst>
                                        <p:tav tm="0">
                                          <p:val>
                                            <p:fltVal val="0"/>
                                          </p:val>
                                        </p:tav>
                                        <p:tav tm="100000">
                                          <p:val>
                                            <p:strVal val="#ppt_w"/>
                                          </p:val>
                                        </p:tav>
                                      </p:tavLst>
                                    </p:anim>
                                    <p:anim calcmode="lin" valueType="num">
                                      <p:cBhvr>
                                        <p:cTn id="57" dur="500" fill="hold"/>
                                        <p:tgtEl>
                                          <p:spTgt spid="58"/>
                                        </p:tgtEl>
                                        <p:attrNameLst>
                                          <p:attrName>ppt_h</p:attrName>
                                        </p:attrNameLst>
                                      </p:cBhvr>
                                      <p:tavLst>
                                        <p:tav tm="0">
                                          <p:val>
                                            <p:fltVal val="0"/>
                                          </p:val>
                                        </p:tav>
                                        <p:tav tm="100000">
                                          <p:val>
                                            <p:strVal val="#ppt_h"/>
                                          </p:val>
                                        </p:tav>
                                      </p:tavLst>
                                    </p:anim>
                                    <p:animEffect transition="in" filter="fade">
                                      <p:cBhvr>
                                        <p:cTn id="58" dur="500"/>
                                        <p:tgtEl>
                                          <p:spTgt spid="58"/>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59"/>
                                        </p:tgtEl>
                                        <p:attrNameLst>
                                          <p:attrName>style.visibility</p:attrName>
                                        </p:attrNameLst>
                                      </p:cBhvr>
                                      <p:to>
                                        <p:strVal val="visible"/>
                                      </p:to>
                                    </p:set>
                                    <p:anim calcmode="lin" valueType="num">
                                      <p:cBhvr>
                                        <p:cTn id="61" dur="500" fill="hold"/>
                                        <p:tgtEl>
                                          <p:spTgt spid="59"/>
                                        </p:tgtEl>
                                        <p:attrNameLst>
                                          <p:attrName>ppt_w</p:attrName>
                                        </p:attrNameLst>
                                      </p:cBhvr>
                                      <p:tavLst>
                                        <p:tav tm="0">
                                          <p:val>
                                            <p:fltVal val="0"/>
                                          </p:val>
                                        </p:tav>
                                        <p:tav tm="100000">
                                          <p:val>
                                            <p:strVal val="#ppt_w"/>
                                          </p:val>
                                        </p:tav>
                                      </p:tavLst>
                                    </p:anim>
                                    <p:anim calcmode="lin" valueType="num">
                                      <p:cBhvr>
                                        <p:cTn id="62" dur="500" fill="hold"/>
                                        <p:tgtEl>
                                          <p:spTgt spid="59"/>
                                        </p:tgtEl>
                                        <p:attrNameLst>
                                          <p:attrName>ppt_h</p:attrName>
                                        </p:attrNameLst>
                                      </p:cBhvr>
                                      <p:tavLst>
                                        <p:tav tm="0">
                                          <p:val>
                                            <p:fltVal val="0"/>
                                          </p:val>
                                        </p:tav>
                                        <p:tav tm="100000">
                                          <p:val>
                                            <p:strVal val="#ppt_h"/>
                                          </p:val>
                                        </p:tav>
                                      </p:tavLst>
                                    </p:anim>
                                    <p:animEffect transition="in" filter="fade">
                                      <p:cBhvr>
                                        <p:cTn id="63" dur="500"/>
                                        <p:tgtEl>
                                          <p:spTgt spid="59"/>
                                        </p:tgtEl>
                                      </p:cBhvr>
                                    </p:animEffect>
                                  </p:childTnLst>
                                </p:cTn>
                              </p:par>
                              <p:par>
                                <p:cTn id="64" presetID="53" presetClass="entr" presetSubtype="16" fill="hold" grpId="0" nodeType="withEffect">
                                  <p:stCondLst>
                                    <p:cond delay="200"/>
                                  </p:stCondLst>
                                  <p:childTnLst>
                                    <p:set>
                                      <p:cBhvr>
                                        <p:cTn id="65" dur="1" fill="hold">
                                          <p:stCondLst>
                                            <p:cond delay="0"/>
                                          </p:stCondLst>
                                        </p:cTn>
                                        <p:tgtEl>
                                          <p:spTgt spid="60"/>
                                        </p:tgtEl>
                                        <p:attrNameLst>
                                          <p:attrName>style.visibility</p:attrName>
                                        </p:attrNameLst>
                                      </p:cBhvr>
                                      <p:to>
                                        <p:strVal val="visible"/>
                                      </p:to>
                                    </p:set>
                                    <p:anim calcmode="lin" valueType="num">
                                      <p:cBhvr>
                                        <p:cTn id="66" dur="500" fill="hold"/>
                                        <p:tgtEl>
                                          <p:spTgt spid="60"/>
                                        </p:tgtEl>
                                        <p:attrNameLst>
                                          <p:attrName>ppt_w</p:attrName>
                                        </p:attrNameLst>
                                      </p:cBhvr>
                                      <p:tavLst>
                                        <p:tav tm="0">
                                          <p:val>
                                            <p:fltVal val="0"/>
                                          </p:val>
                                        </p:tav>
                                        <p:tav tm="100000">
                                          <p:val>
                                            <p:strVal val="#ppt_w"/>
                                          </p:val>
                                        </p:tav>
                                      </p:tavLst>
                                    </p:anim>
                                    <p:anim calcmode="lin" valueType="num">
                                      <p:cBhvr>
                                        <p:cTn id="67" dur="500" fill="hold"/>
                                        <p:tgtEl>
                                          <p:spTgt spid="60"/>
                                        </p:tgtEl>
                                        <p:attrNameLst>
                                          <p:attrName>ppt_h</p:attrName>
                                        </p:attrNameLst>
                                      </p:cBhvr>
                                      <p:tavLst>
                                        <p:tav tm="0">
                                          <p:val>
                                            <p:fltVal val="0"/>
                                          </p:val>
                                        </p:tav>
                                        <p:tav tm="100000">
                                          <p:val>
                                            <p:strVal val="#ppt_h"/>
                                          </p:val>
                                        </p:tav>
                                      </p:tavLst>
                                    </p:anim>
                                    <p:animEffect transition="in" filter="fade">
                                      <p:cBhvr>
                                        <p:cTn id="68" dur="500"/>
                                        <p:tgtEl>
                                          <p:spTgt spid="60"/>
                                        </p:tgtEl>
                                      </p:cBhvr>
                                    </p:animEffect>
                                  </p:childTnLst>
                                </p:cTn>
                              </p:par>
                              <p:par>
                                <p:cTn id="69" presetID="53" presetClass="entr" presetSubtype="16" fill="hold" grpId="0" nodeType="withEffect">
                                  <p:stCondLst>
                                    <p:cond delay="200"/>
                                  </p:stCondLst>
                                  <p:childTnLst>
                                    <p:set>
                                      <p:cBhvr>
                                        <p:cTn id="70" dur="1" fill="hold">
                                          <p:stCondLst>
                                            <p:cond delay="0"/>
                                          </p:stCondLst>
                                        </p:cTn>
                                        <p:tgtEl>
                                          <p:spTgt spid="61"/>
                                        </p:tgtEl>
                                        <p:attrNameLst>
                                          <p:attrName>style.visibility</p:attrName>
                                        </p:attrNameLst>
                                      </p:cBhvr>
                                      <p:to>
                                        <p:strVal val="visible"/>
                                      </p:to>
                                    </p:set>
                                    <p:anim calcmode="lin" valueType="num">
                                      <p:cBhvr>
                                        <p:cTn id="71" dur="500" fill="hold"/>
                                        <p:tgtEl>
                                          <p:spTgt spid="61"/>
                                        </p:tgtEl>
                                        <p:attrNameLst>
                                          <p:attrName>ppt_w</p:attrName>
                                        </p:attrNameLst>
                                      </p:cBhvr>
                                      <p:tavLst>
                                        <p:tav tm="0">
                                          <p:val>
                                            <p:fltVal val="0"/>
                                          </p:val>
                                        </p:tav>
                                        <p:tav tm="100000">
                                          <p:val>
                                            <p:strVal val="#ppt_w"/>
                                          </p:val>
                                        </p:tav>
                                      </p:tavLst>
                                    </p:anim>
                                    <p:anim calcmode="lin" valueType="num">
                                      <p:cBhvr>
                                        <p:cTn id="72" dur="500" fill="hold"/>
                                        <p:tgtEl>
                                          <p:spTgt spid="61"/>
                                        </p:tgtEl>
                                        <p:attrNameLst>
                                          <p:attrName>ppt_h</p:attrName>
                                        </p:attrNameLst>
                                      </p:cBhvr>
                                      <p:tavLst>
                                        <p:tav tm="0">
                                          <p:val>
                                            <p:fltVal val="0"/>
                                          </p:val>
                                        </p:tav>
                                        <p:tav tm="100000">
                                          <p:val>
                                            <p:strVal val="#ppt_h"/>
                                          </p:val>
                                        </p:tav>
                                      </p:tavLst>
                                    </p:anim>
                                    <p:animEffect transition="in" filter="fade">
                                      <p:cBhvr>
                                        <p:cTn id="73"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P spid="12" grpId="0" animBg="1"/>
      <p:bldP spid="12" grpId="1" animBg="1"/>
      <p:bldP spid="13" grpId="0" animBg="1"/>
      <p:bldP spid="13" grpId="1" animBg="1"/>
      <p:bldP spid="14" grpId="0"/>
      <p:bldP spid="56" grpId="0"/>
      <p:bldP spid="57" grpId="0"/>
      <p:bldP spid="58" grpId="0"/>
      <p:bldP spid="59" grpId="0"/>
      <p:bldP spid="60" grpId="0"/>
      <p:bldP spid="61" grpId="0"/>
    </p:bldLst>
  </p:timing>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BG_achter">
            <a:extLst>
              <a:ext uri="{FF2B5EF4-FFF2-40B4-BE49-F238E27FC236}">
                <a16:creationId xmlns:a16="http://schemas.microsoft.com/office/drawing/2014/main" id="{2ED4CA62-1871-A074-67E1-04C28B28FB22}"/>
              </a:ext>
            </a:extLst>
          </p:cNvPr>
          <p:cNvSpPr/>
          <p:nvPr/>
        </p:nvSpPr>
        <p:spPr>
          <a:xfrm>
            <a:off x="205946" y="197708"/>
            <a:ext cx="11780108" cy="6462584"/>
          </a:xfrm>
          <a:prstGeom prst="rect">
            <a:avLst/>
          </a:prstGeom>
          <a:solidFill>
            <a:srgbClr val="E4EA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98" name="!!golvendevormlinks1">
            <a:extLst>
              <a:ext uri="{FF2B5EF4-FFF2-40B4-BE49-F238E27FC236}">
                <a16:creationId xmlns:a16="http://schemas.microsoft.com/office/drawing/2014/main" id="{3C82B636-81DF-EF35-1B89-0B23B64858B9}"/>
              </a:ext>
            </a:extLst>
          </p:cNvPr>
          <p:cNvSpPr>
            <a:spLocks/>
          </p:cNvSpPr>
          <p:nvPr/>
        </p:nvSpPr>
        <p:spPr>
          <a:xfrm>
            <a:off x="6400799" y="197706"/>
            <a:ext cx="5585253"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3F5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99" name="!!golvendevormlinks2">
            <a:extLst>
              <a:ext uri="{FF2B5EF4-FFF2-40B4-BE49-F238E27FC236}">
                <a16:creationId xmlns:a16="http://schemas.microsoft.com/office/drawing/2014/main" id="{8007E276-7FE3-ECEB-345D-A2C0520EAF57}"/>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7" name="!!cirkelwandelenop">
            <a:extLst>
              <a:ext uri="{FF2B5EF4-FFF2-40B4-BE49-F238E27FC236}">
                <a16:creationId xmlns:a16="http://schemas.microsoft.com/office/drawing/2014/main" id="{0D7FB088-2131-AC7C-B6E3-43224B35B743}"/>
              </a:ext>
            </a:extLst>
          </p:cNvPr>
          <p:cNvSpPr/>
          <p:nvPr/>
        </p:nvSpPr>
        <p:spPr>
          <a:xfrm>
            <a:off x="-355222" y="-263790"/>
            <a:ext cx="5366016" cy="5349752"/>
          </a:xfrm>
          <a:custGeom>
            <a:avLst/>
            <a:gdLst>
              <a:gd name="connsiteX0" fmla="*/ 3183854 w 5366016"/>
              <a:gd name="connsiteY0" fmla="*/ 5314080 h 5349752"/>
              <a:gd name="connsiteX1" fmla="*/ 5263119 w 5366016"/>
              <a:gd name="connsiteY1" fmla="*/ 3468606 h 5349752"/>
              <a:gd name="connsiteX2" fmla="*/ 4646304 w 5366016"/>
              <a:gd name="connsiteY2" fmla="*/ 876987 h 5349752"/>
              <a:gd name="connsiteX3" fmla="*/ 1747931 w 5366016"/>
              <a:gd name="connsiteY3" fmla="*/ 109281 h 5349752"/>
              <a:gd name="connsiteX4" fmla="*/ 147859 w 5366016"/>
              <a:gd name="connsiteY4" fmla="*/ 1371101 h 5349752"/>
              <a:gd name="connsiteX5" fmla="*/ 340197 w 5366016"/>
              <a:gd name="connsiteY5" fmla="*/ 3840023 h 5349752"/>
              <a:gd name="connsiteX6" fmla="*/ 2817410 w 5366016"/>
              <a:gd name="connsiteY6" fmla="*/ 5348900 h 5349752"/>
              <a:gd name="connsiteX7" fmla="*/ 3183854 w 5366016"/>
              <a:gd name="connsiteY7" fmla="*/ 5312421 h 5349752"/>
              <a:gd name="connsiteX8" fmla="*/ 3183854 w 5366016"/>
              <a:gd name="connsiteY8" fmla="*/ 5314080 h 534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6016" h="5349752" fill="none" extrusionOk="0">
                <a:moveTo>
                  <a:pt x="3183854" y="5314080"/>
                </a:moveTo>
                <a:cubicBezTo>
                  <a:pt x="4106290" y="5251927"/>
                  <a:pt x="4908774" y="4532140"/>
                  <a:pt x="5263119" y="3468606"/>
                </a:cubicBezTo>
                <a:cubicBezTo>
                  <a:pt x="5426185" y="2692333"/>
                  <a:pt x="5331431" y="1584189"/>
                  <a:pt x="4646304" y="876987"/>
                </a:cubicBezTo>
                <a:cubicBezTo>
                  <a:pt x="3855078" y="21720"/>
                  <a:pt x="2847992" y="9990"/>
                  <a:pt x="1747931" y="109281"/>
                </a:cubicBezTo>
                <a:cubicBezTo>
                  <a:pt x="1025816" y="278312"/>
                  <a:pt x="471926" y="684147"/>
                  <a:pt x="147859" y="1371101"/>
                </a:cubicBezTo>
                <a:cubicBezTo>
                  <a:pt x="-162751" y="2091556"/>
                  <a:pt x="-37924" y="3136147"/>
                  <a:pt x="340197" y="3840023"/>
                </a:cubicBezTo>
                <a:cubicBezTo>
                  <a:pt x="805065" y="4588641"/>
                  <a:pt x="1819519" y="5485723"/>
                  <a:pt x="2817410" y="5348900"/>
                </a:cubicBezTo>
                <a:cubicBezTo>
                  <a:pt x="2944807" y="5343148"/>
                  <a:pt x="3073867" y="5346176"/>
                  <a:pt x="3183854" y="5312421"/>
                </a:cubicBezTo>
                <a:cubicBezTo>
                  <a:pt x="3183883" y="5312919"/>
                  <a:pt x="3183758" y="5313427"/>
                  <a:pt x="3183854" y="5314080"/>
                </a:cubicBezTo>
                <a:close/>
              </a:path>
              <a:path w="5366016" h="5349752" stroke="0" extrusionOk="0">
                <a:moveTo>
                  <a:pt x="3183854" y="5314080"/>
                </a:moveTo>
                <a:cubicBezTo>
                  <a:pt x="4130053" y="5121008"/>
                  <a:pt x="5126234" y="4410063"/>
                  <a:pt x="5263119" y="3468606"/>
                </a:cubicBezTo>
                <a:cubicBezTo>
                  <a:pt x="5535247" y="2663758"/>
                  <a:pt x="5306516" y="1589763"/>
                  <a:pt x="4646304" y="876987"/>
                </a:cubicBezTo>
                <a:cubicBezTo>
                  <a:pt x="4005486" y="-30523"/>
                  <a:pt x="2775255" y="-145997"/>
                  <a:pt x="1747931" y="109281"/>
                </a:cubicBezTo>
                <a:cubicBezTo>
                  <a:pt x="1045928" y="178137"/>
                  <a:pt x="432133" y="722132"/>
                  <a:pt x="147859" y="1371101"/>
                </a:cubicBezTo>
                <a:cubicBezTo>
                  <a:pt x="-62672" y="2141598"/>
                  <a:pt x="23741" y="3129722"/>
                  <a:pt x="340197" y="3840023"/>
                </a:cubicBezTo>
                <a:cubicBezTo>
                  <a:pt x="780497" y="4745666"/>
                  <a:pt x="1780408" y="5322300"/>
                  <a:pt x="2817410" y="5348900"/>
                </a:cubicBezTo>
                <a:cubicBezTo>
                  <a:pt x="2926238" y="5351788"/>
                  <a:pt x="3069922" y="5349489"/>
                  <a:pt x="3183854" y="5312421"/>
                </a:cubicBezTo>
                <a:cubicBezTo>
                  <a:pt x="3184003" y="5312925"/>
                  <a:pt x="3183819" y="5313635"/>
                  <a:pt x="3183854" y="5314080"/>
                </a:cubicBezTo>
                <a:close/>
              </a:path>
            </a:pathLst>
          </a:custGeom>
          <a:solidFill>
            <a:schemeClr val="bg1"/>
          </a:solidFill>
          <a:ln w="66675" cap="flat">
            <a:solidFill>
              <a:schemeClr val="bg1"/>
            </a:solid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8" name="!!foto_wandelen">
            <a:extLst>
              <a:ext uri="{FF2B5EF4-FFF2-40B4-BE49-F238E27FC236}">
                <a16:creationId xmlns:a16="http://schemas.microsoft.com/office/drawing/2014/main" id="{9D1628B4-7FFA-2A5C-93DC-46A6941006B2}"/>
              </a:ext>
            </a:extLst>
          </p:cNvPr>
          <p:cNvSpPr/>
          <p:nvPr/>
        </p:nvSpPr>
        <p:spPr>
          <a:xfrm>
            <a:off x="-272401" y="-181226"/>
            <a:ext cx="5200378" cy="5184624"/>
          </a:xfrm>
          <a:custGeom>
            <a:avLst/>
            <a:gdLst>
              <a:gd name="connsiteX0" fmla="*/ 3085575 w 5200378"/>
              <a:gd name="connsiteY0" fmla="*/ 5150053 h 5184624"/>
              <a:gd name="connsiteX1" fmla="*/ 5100657 w 5200378"/>
              <a:gd name="connsiteY1" fmla="*/ 3361542 h 5184624"/>
              <a:gd name="connsiteX2" fmla="*/ 4502882 w 5200378"/>
              <a:gd name="connsiteY2" fmla="*/ 849917 h 5184624"/>
              <a:gd name="connsiteX3" fmla="*/ 1693976 w 5200378"/>
              <a:gd name="connsiteY3" fmla="*/ 105908 h 5184624"/>
              <a:gd name="connsiteX4" fmla="*/ 143295 w 5200378"/>
              <a:gd name="connsiteY4" fmla="*/ 1328780 h 5184624"/>
              <a:gd name="connsiteX5" fmla="*/ 329696 w 5200378"/>
              <a:gd name="connsiteY5" fmla="*/ 3721495 h 5184624"/>
              <a:gd name="connsiteX6" fmla="*/ 2730443 w 5200378"/>
              <a:gd name="connsiteY6" fmla="*/ 5183798 h 5184624"/>
              <a:gd name="connsiteX7" fmla="*/ 3085575 w 5200378"/>
              <a:gd name="connsiteY7" fmla="*/ 5148446 h 5184624"/>
              <a:gd name="connsiteX8" fmla="*/ 3085575 w 5200378"/>
              <a:gd name="connsiteY8" fmla="*/ 5150053 h 5184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0378" h="5184624" fill="none" extrusionOk="0">
                <a:moveTo>
                  <a:pt x="3085575" y="5150053"/>
                </a:moveTo>
                <a:cubicBezTo>
                  <a:pt x="3963521" y="5132774"/>
                  <a:pt x="4738302" y="4425483"/>
                  <a:pt x="5100657" y="3361542"/>
                </a:cubicBezTo>
                <a:cubicBezTo>
                  <a:pt x="5278749" y="2586910"/>
                  <a:pt x="5152060" y="1532176"/>
                  <a:pt x="4502882" y="849917"/>
                </a:cubicBezTo>
                <a:cubicBezTo>
                  <a:pt x="3723169" y="16067"/>
                  <a:pt x="2727374" y="-93421"/>
                  <a:pt x="1693976" y="105908"/>
                </a:cubicBezTo>
                <a:cubicBezTo>
                  <a:pt x="974037" y="264775"/>
                  <a:pt x="531939" y="677588"/>
                  <a:pt x="143295" y="1328780"/>
                </a:cubicBezTo>
                <a:cubicBezTo>
                  <a:pt x="-189483" y="1994980"/>
                  <a:pt x="-65917" y="3044861"/>
                  <a:pt x="329696" y="3721495"/>
                </a:cubicBezTo>
                <a:cubicBezTo>
                  <a:pt x="774935" y="4482137"/>
                  <a:pt x="1785219" y="5392251"/>
                  <a:pt x="2730443" y="5183798"/>
                </a:cubicBezTo>
                <a:cubicBezTo>
                  <a:pt x="2856148" y="5177062"/>
                  <a:pt x="2977287" y="5179287"/>
                  <a:pt x="3085575" y="5148446"/>
                </a:cubicBezTo>
                <a:cubicBezTo>
                  <a:pt x="3085621" y="5148937"/>
                  <a:pt x="3085476" y="5149737"/>
                  <a:pt x="3085575" y="5150053"/>
                </a:cubicBezTo>
                <a:close/>
              </a:path>
              <a:path w="5200378" h="5184624" stroke="0" extrusionOk="0">
                <a:moveTo>
                  <a:pt x="3085575" y="5150053"/>
                </a:moveTo>
                <a:cubicBezTo>
                  <a:pt x="3926686" y="4837633"/>
                  <a:pt x="4908477" y="4270642"/>
                  <a:pt x="5100657" y="3361542"/>
                </a:cubicBezTo>
                <a:cubicBezTo>
                  <a:pt x="5365106" y="2599762"/>
                  <a:pt x="5205884" y="1567650"/>
                  <a:pt x="4502882" y="849917"/>
                </a:cubicBezTo>
                <a:cubicBezTo>
                  <a:pt x="3944000" y="-77466"/>
                  <a:pt x="2617813" y="-112363"/>
                  <a:pt x="1693976" y="105908"/>
                </a:cubicBezTo>
                <a:cubicBezTo>
                  <a:pt x="1012902" y="161733"/>
                  <a:pt x="410347" y="683103"/>
                  <a:pt x="143295" y="1328780"/>
                </a:cubicBezTo>
                <a:cubicBezTo>
                  <a:pt x="-65935" y="2074237"/>
                  <a:pt x="33329" y="3035170"/>
                  <a:pt x="329696" y="3721495"/>
                </a:cubicBezTo>
                <a:cubicBezTo>
                  <a:pt x="772662" y="4466110"/>
                  <a:pt x="1730226" y="5192684"/>
                  <a:pt x="2730443" y="5183798"/>
                </a:cubicBezTo>
                <a:cubicBezTo>
                  <a:pt x="2834618" y="5187175"/>
                  <a:pt x="2976555" y="5187412"/>
                  <a:pt x="3085575" y="5148446"/>
                </a:cubicBezTo>
                <a:cubicBezTo>
                  <a:pt x="3085664" y="5148813"/>
                  <a:pt x="3085549" y="5149405"/>
                  <a:pt x="3085575" y="5150053"/>
                </a:cubicBezTo>
                <a:close/>
              </a:path>
            </a:pathLst>
          </a:custGeom>
          <a:blipFill>
            <a:blip r:embed="rId2" cstate="print">
              <a:extLst>
                <a:ext uri="{28A0092B-C50C-407E-A947-70E740481C1C}">
                  <a14:useLocalDpi xmlns:a14="http://schemas.microsoft.com/office/drawing/2010/main"/>
                </a:ext>
              </a:extLst>
            </a:blip>
            <a:srcRect/>
            <a:stretch>
              <a:fillRect/>
            </a:stretch>
          </a:blipFill>
          <a:ln w="66675" cap="flat">
            <a:noFill/>
            <a:prstDash val="solid"/>
            <a:miter/>
            <a:extLst>
              <a:ext uri="{C807C97D-BFC1-408E-A445-0C87EB9F89A2}">
                <ask:lineSketchStyleProps xmlns:ask="http://schemas.microsoft.com/office/drawing/2018/sketchyshapes" sd="1652209399">
                  <a:custGeom>
                    <a:avLst/>
                    <a:gdLst>
                      <a:gd name="connsiteX0" fmla="*/ 1285903 w 2167240"/>
                      <a:gd name="connsiteY0" fmla="*/ 2146265 h 2160672"/>
                      <a:gd name="connsiteX1" fmla="*/ 2125682 w 2167240"/>
                      <a:gd name="connsiteY1" fmla="*/ 1400910 h 2160672"/>
                      <a:gd name="connsiteX2" fmla="*/ 1876561 w 2167240"/>
                      <a:gd name="connsiteY2" fmla="*/ 354200 h 2160672"/>
                      <a:gd name="connsiteX3" fmla="*/ 705959 w 2167240"/>
                      <a:gd name="connsiteY3" fmla="*/ 44137 h 2160672"/>
                      <a:gd name="connsiteX4" fmla="*/ 59718 w 2167240"/>
                      <a:gd name="connsiteY4" fmla="*/ 553764 h 2160672"/>
                      <a:gd name="connsiteX5" fmla="*/ 137400 w 2167240"/>
                      <a:gd name="connsiteY5" fmla="*/ 1550919 h 2160672"/>
                      <a:gd name="connsiteX6" fmla="*/ 1137903 w 2167240"/>
                      <a:gd name="connsiteY6" fmla="*/ 2160328 h 2160672"/>
                      <a:gd name="connsiteX7" fmla="*/ 1285903 w 2167240"/>
                      <a:gd name="connsiteY7" fmla="*/ 2145595 h 21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240" h="2160672">
                        <a:moveTo>
                          <a:pt x="1285903" y="2146265"/>
                        </a:moveTo>
                        <a:cubicBezTo>
                          <a:pt x="1674318" y="2078627"/>
                          <a:pt x="2012506" y="1777941"/>
                          <a:pt x="2125682" y="1400910"/>
                        </a:cubicBezTo>
                        <a:cubicBezTo>
                          <a:pt x="2234171" y="1039953"/>
                          <a:pt x="2123004" y="633456"/>
                          <a:pt x="1876561" y="354200"/>
                        </a:cubicBezTo>
                        <a:cubicBezTo>
                          <a:pt x="1579223" y="17350"/>
                          <a:pt x="1129198" y="-62342"/>
                          <a:pt x="705959" y="44137"/>
                        </a:cubicBezTo>
                        <a:cubicBezTo>
                          <a:pt x="425363" y="115124"/>
                          <a:pt x="164188" y="271159"/>
                          <a:pt x="59718" y="553764"/>
                        </a:cubicBezTo>
                        <a:cubicBezTo>
                          <a:pt x="-52119" y="858469"/>
                          <a:pt x="4134" y="1262956"/>
                          <a:pt x="137400" y="1550919"/>
                        </a:cubicBezTo>
                        <a:cubicBezTo>
                          <a:pt x="313527" y="1930628"/>
                          <a:pt x="722032" y="2171043"/>
                          <a:pt x="1137903" y="2160328"/>
                        </a:cubicBezTo>
                        <a:cubicBezTo>
                          <a:pt x="1187460" y="2158989"/>
                          <a:pt x="1237016" y="2154301"/>
                          <a:pt x="1285903" y="2145595"/>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wandelenop">
            <a:extLst>
              <a:ext uri="{FF2B5EF4-FFF2-40B4-BE49-F238E27FC236}">
                <a16:creationId xmlns:a16="http://schemas.microsoft.com/office/drawing/2014/main" id="{38EC02A9-CE39-A94D-9286-C31BD4E7E4C5}"/>
              </a:ext>
            </a:extLst>
          </p:cNvPr>
          <p:cNvSpPr/>
          <p:nvPr/>
        </p:nvSpPr>
        <p:spPr>
          <a:xfrm>
            <a:off x="5816856" y="896226"/>
            <a:ext cx="3907851" cy="1276740"/>
          </a:xfrm>
          <a:prstGeom prst="roundRect">
            <a:avLst/>
          </a:prstGeom>
          <a:solidFill>
            <a:srgbClr val="B2BF3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Wandelen op blote voeten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10" name="!!foto1_element">
            <a:extLst>
              <a:ext uri="{FF2B5EF4-FFF2-40B4-BE49-F238E27FC236}">
                <a16:creationId xmlns:a16="http://schemas.microsoft.com/office/drawing/2014/main" id="{82C039D7-1524-22AB-8776-C72AF31C0532}"/>
              </a:ext>
            </a:extLst>
          </p:cNvPr>
          <p:cNvSpPr/>
          <p:nvPr/>
        </p:nvSpPr>
        <p:spPr>
          <a:xfrm rot="5400000">
            <a:off x="4027895" y="2287928"/>
            <a:ext cx="2564744" cy="2724856"/>
          </a:xfrm>
          <a:custGeom>
            <a:avLst/>
            <a:gdLst>
              <a:gd name="connsiteX0" fmla="*/ 204588 w 2564744"/>
              <a:gd name="connsiteY0" fmla="*/ 2093046 h 2724856"/>
              <a:gd name="connsiteX1" fmla="*/ 1819456 w 2564744"/>
              <a:gd name="connsiteY1" fmla="*/ 2632785 h 2724856"/>
              <a:gd name="connsiteX2" fmla="*/ 2497241 w 2564744"/>
              <a:gd name="connsiteY2" fmla="*/ 1094405 h 2724856"/>
              <a:gd name="connsiteX3" fmla="*/ 1677681 w 2564744"/>
              <a:gd name="connsiteY3" fmla="*/ 231941 h 2724856"/>
              <a:gd name="connsiteX4" fmla="*/ 914086 w 2564744"/>
              <a:gd name="connsiteY4" fmla="*/ 1247 h 2724856"/>
              <a:gd name="connsiteX5" fmla="*/ 441502 w 2564744"/>
              <a:gd name="connsiteY5" fmla="*/ 208935 h 2724856"/>
              <a:gd name="connsiteX6" fmla="*/ 195262 w 2564744"/>
              <a:gd name="connsiteY6" fmla="*/ 476939 h 2724856"/>
              <a:gd name="connsiteX7" fmla="*/ 10581 w 2564744"/>
              <a:gd name="connsiteY7" fmla="*/ 1499830 h 2724856"/>
              <a:gd name="connsiteX8" fmla="*/ 204588 w 2564744"/>
              <a:gd name="connsiteY8" fmla="*/ 2093667 h 2724856"/>
              <a:gd name="connsiteX9" fmla="*/ 204588 w 2564744"/>
              <a:gd name="connsiteY9" fmla="*/ 2093046 h 272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4744" h="2724856" fill="none" extrusionOk="0">
                <a:moveTo>
                  <a:pt x="204588" y="2093046"/>
                </a:moveTo>
                <a:cubicBezTo>
                  <a:pt x="462097" y="2545821"/>
                  <a:pt x="1137815" y="2876411"/>
                  <a:pt x="1819456" y="2632785"/>
                </a:cubicBezTo>
                <a:cubicBezTo>
                  <a:pt x="2305039" y="2404090"/>
                  <a:pt x="2719747" y="1789180"/>
                  <a:pt x="2497241" y="1094405"/>
                </a:cubicBezTo>
                <a:cubicBezTo>
                  <a:pt x="2375498" y="698160"/>
                  <a:pt x="2030073" y="418777"/>
                  <a:pt x="1677681" y="231941"/>
                </a:cubicBezTo>
                <a:cubicBezTo>
                  <a:pt x="1433591" y="101626"/>
                  <a:pt x="1155682" y="-2811"/>
                  <a:pt x="914086" y="1247"/>
                </a:cubicBezTo>
                <a:cubicBezTo>
                  <a:pt x="730885" y="23705"/>
                  <a:pt x="563747" y="81880"/>
                  <a:pt x="441502" y="208935"/>
                </a:cubicBezTo>
                <a:cubicBezTo>
                  <a:pt x="345074" y="281557"/>
                  <a:pt x="260657" y="371128"/>
                  <a:pt x="195262" y="476939"/>
                </a:cubicBezTo>
                <a:cubicBezTo>
                  <a:pt x="30035" y="771721"/>
                  <a:pt x="-35690" y="1201062"/>
                  <a:pt x="10581" y="1499830"/>
                </a:cubicBezTo>
                <a:cubicBezTo>
                  <a:pt x="14072" y="1698520"/>
                  <a:pt x="61930" y="1912720"/>
                  <a:pt x="204588" y="2093667"/>
                </a:cubicBezTo>
                <a:cubicBezTo>
                  <a:pt x="204628" y="2093603"/>
                  <a:pt x="204568" y="2093348"/>
                  <a:pt x="204588" y="2093046"/>
                </a:cubicBezTo>
                <a:close/>
              </a:path>
              <a:path w="2564744" h="2724856" stroke="0" extrusionOk="0">
                <a:moveTo>
                  <a:pt x="204588" y="2093046"/>
                </a:moveTo>
                <a:cubicBezTo>
                  <a:pt x="509262" y="2727327"/>
                  <a:pt x="1229474" y="2942220"/>
                  <a:pt x="1819456" y="2632785"/>
                </a:cubicBezTo>
                <a:cubicBezTo>
                  <a:pt x="2421278" y="2437514"/>
                  <a:pt x="2720140" y="1664260"/>
                  <a:pt x="2497241" y="1094405"/>
                </a:cubicBezTo>
                <a:cubicBezTo>
                  <a:pt x="2374746" y="733402"/>
                  <a:pt x="2026352" y="488334"/>
                  <a:pt x="1677681" y="231941"/>
                </a:cubicBezTo>
                <a:cubicBezTo>
                  <a:pt x="1464552" y="95100"/>
                  <a:pt x="1133456" y="2590"/>
                  <a:pt x="914086" y="1247"/>
                </a:cubicBezTo>
                <a:cubicBezTo>
                  <a:pt x="731505" y="-15152"/>
                  <a:pt x="592073" y="59334"/>
                  <a:pt x="441502" y="208935"/>
                </a:cubicBezTo>
                <a:cubicBezTo>
                  <a:pt x="360329" y="270066"/>
                  <a:pt x="248941" y="367458"/>
                  <a:pt x="195262" y="476939"/>
                </a:cubicBezTo>
                <a:cubicBezTo>
                  <a:pt x="31231" y="726038"/>
                  <a:pt x="-53759" y="1189219"/>
                  <a:pt x="10581" y="1499830"/>
                </a:cubicBezTo>
                <a:cubicBezTo>
                  <a:pt x="25635" y="1708832"/>
                  <a:pt x="97633" y="1928372"/>
                  <a:pt x="204588" y="2093667"/>
                </a:cubicBezTo>
                <a:cubicBezTo>
                  <a:pt x="204634" y="2093385"/>
                  <a:pt x="204631" y="2093185"/>
                  <a:pt x="204588" y="2093046"/>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 name="!!foto2_elemnt">
            <a:extLst>
              <a:ext uri="{FF2B5EF4-FFF2-40B4-BE49-F238E27FC236}">
                <a16:creationId xmlns:a16="http://schemas.microsoft.com/office/drawing/2014/main" id="{7C99205B-D665-D41A-C1B3-1623B47F2A8E}"/>
              </a:ext>
            </a:extLst>
          </p:cNvPr>
          <p:cNvSpPr/>
          <p:nvPr/>
        </p:nvSpPr>
        <p:spPr>
          <a:xfrm rot="5400000">
            <a:off x="1475670" y="4437609"/>
            <a:ext cx="2584618" cy="2688904"/>
          </a:xfrm>
          <a:custGeom>
            <a:avLst/>
            <a:gdLst>
              <a:gd name="connsiteX0" fmla="*/ 1273930 w 2584618"/>
              <a:gd name="connsiteY0" fmla="*/ 4872 h 2688904"/>
              <a:gd name="connsiteX1" fmla="*/ 132863 w 2584618"/>
              <a:gd name="connsiteY1" fmla="*/ 882543 h 2688904"/>
              <a:gd name="connsiteX2" fmla="*/ 19261 w 2584618"/>
              <a:gd name="connsiteY2" fmla="*/ 1698830 h 2688904"/>
              <a:gd name="connsiteX3" fmla="*/ 992671 w 2584618"/>
              <a:gd name="connsiteY3" fmla="*/ 2666741 h 2688904"/>
              <a:gd name="connsiteX4" fmla="*/ 2286733 w 2584618"/>
              <a:gd name="connsiteY4" fmla="*/ 2170647 h 2688904"/>
              <a:gd name="connsiteX5" fmla="*/ 2551959 w 2584618"/>
              <a:gd name="connsiteY5" fmla="*/ 1591641 h 2688904"/>
              <a:gd name="connsiteX6" fmla="*/ 2547836 w 2584618"/>
              <a:gd name="connsiteY6" fmla="*/ 948048 h 2688904"/>
              <a:gd name="connsiteX7" fmla="*/ 2328418 w 2584618"/>
              <a:gd name="connsiteY7" fmla="*/ 527077 h 2688904"/>
              <a:gd name="connsiteX8" fmla="*/ 1909279 w 2584618"/>
              <a:gd name="connsiteY8" fmla="*/ 136340 h 2688904"/>
              <a:gd name="connsiteX9" fmla="*/ 1347221 w 2584618"/>
              <a:gd name="connsiteY9" fmla="*/ 291 h 2688904"/>
              <a:gd name="connsiteX10" fmla="*/ 1273930 w 2584618"/>
              <a:gd name="connsiteY10" fmla="*/ 4872 h 268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4618" h="2688904" fill="none" extrusionOk="0">
                <a:moveTo>
                  <a:pt x="1273930" y="4872"/>
                </a:moveTo>
                <a:cubicBezTo>
                  <a:pt x="737591" y="10291"/>
                  <a:pt x="352722" y="391786"/>
                  <a:pt x="132863" y="882543"/>
                </a:cubicBezTo>
                <a:cubicBezTo>
                  <a:pt x="26137" y="1125780"/>
                  <a:pt x="-16419" y="1374656"/>
                  <a:pt x="19261" y="1698830"/>
                </a:cubicBezTo>
                <a:cubicBezTo>
                  <a:pt x="90573" y="2120571"/>
                  <a:pt x="524966" y="2582581"/>
                  <a:pt x="992671" y="2666741"/>
                </a:cubicBezTo>
                <a:cubicBezTo>
                  <a:pt x="1423414" y="2740346"/>
                  <a:pt x="1953725" y="2584765"/>
                  <a:pt x="2286733" y="2170647"/>
                </a:cubicBezTo>
                <a:cubicBezTo>
                  <a:pt x="2419087" y="2018834"/>
                  <a:pt x="2470912" y="1804758"/>
                  <a:pt x="2551959" y="1591641"/>
                </a:cubicBezTo>
                <a:cubicBezTo>
                  <a:pt x="2591910" y="1374051"/>
                  <a:pt x="2604343" y="1185749"/>
                  <a:pt x="2547836" y="948048"/>
                </a:cubicBezTo>
                <a:cubicBezTo>
                  <a:pt x="2495727" y="792312"/>
                  <a:pt x="2407514" y="663771"/>
                  <a:pt x="2328418" y="527077"/>
                </a:cubicBezTo>
                <a:cubicBezTo>
                  <a:pt x="2251510" y="346638"/>
                  <a:pt x="2077819" y="214282"/>
                  <a:pt x="1909279" y="136340"/>
                </a:cubicBezTo>
                <a:cubicBezTo>
                  <a:pt x="1712482" y="38446"/>
                  <a:pt x="1539956" y="16351"/>
                  <a:pt x="1347221" y="291"/>
                </a:cubicBezTo>
                <a:cubicBezTo>
                  <a:pt x="1320022" y="3826"/>
                  <a:pt x="1300715" y="3173"/>
                  <a:pt x="1273930" y="4872"/>
                </a:cubicBezTo>
                <a:close/>
              </a:path>
              <a:path w="2584618" h="2688904" stroke="0" extrusionOk="0">
                <a:moveTo>
                  <a:pt x="1273930" y="4872"/>
                </a:moveTo>
                <a:cubicBezTo>
                  <a:pt x="748159" y="49198"/>
                  <a:pt x="302673" y="398079"/>
                  <a:pt x="132863" y="882543"/>
                </a:cubicBezTo>
                <a:cubicBezTo>
                  <a:pt x="-6345" y="1156086"/>
                  <a:pt x="298" y="1449688"/>
                  <a:pt x="19261" y="1698830"/>
                </a:cubicBezTo>
                <a:cubicBezTo>
                  <a:pt x="151685" y="2144272"/>
                  <a:pt x="521074" y="2572170"/>
                  <a:pt x="992671" y="2666741"/>
                </a:cubicBezTo>
                <a:cubicBezTo>
                  <a:pt x="1500160" y="2732237"/>
                  <a:pt x="1975179" y="2536850"/>
                  <a:pt x="2286733" y="2170647"/>
                </a:cubicBezTo>
                <a:cubicBezTo>
                  <a:pt x="2424219" y="2000429"/>
                  <a:pt x="2511735" y="1803864"/>
                  <a:pt x="2551959" y="1591641"/>
                </a:cubicBezTo>
                <a:cubicBezTo>
                  <a:pt x="2557074" y="1374953"/>
                  <a:pt x="2620450" y="1130089"/>
                  <a:pt x="2547836" y="948048"/>
                </a:cubicBezTo>
                <a:cubicBezTo>
                  <a:pt x="2496729" y="778647"/>
                  <a:pt x="2401386" y="674367"/>
                  <a:pt x="2328418" y="527077"/>
                </a:cubicBezTo>
                <a:cubicBezTo>
                  <a:pt x="2232214" y="355769"/>
                  <a:pt x="2106684" y="242483"/>
                  <a:pt x="1909279" y="136340"/>
                </a:cubicBezTo>
                <a:cubicBezTo>
                  <a:pt x="1744732" y="39665"/>
                  <a:pt x="1528179" y="18363"/>
                  <a:pt x="1347221" y="291"/>
                </a:cubicBezTo>
                <a:cubicBezTo>
                  <a:pt x="1317778" y="943"/>
                  <a:pt x="1298082" y="2262"/>
                  <a:pt x="1273930" y="487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 name="!!foto1">
            <a:extLst>
              <a:ext uri="{FF2B5EF4-FFF2-40B4-BE49-F238E27FC236}">
                <a16:creationId xmlns:a16="http://schemas.microsoft.com/office/drawing/2014/main" id="{F4AAF836-2451-8175-86C7-9F8019191DD0}"/>
              </a:ext>
            </a:extLst>
          </p:cNvPr>
          <p:cNvSpPr/>
          <p:nvPr/>
        </p:nvSpPr>
        <p:spPr>
          <a:xfrm rot="5400000">
            <a:off x="4112359" y="2377664"/>
            <a:ext cx="2395816" cy="2545384"/>
          </a:xfrm>
          <a:custGeom>
            <a:avLst/>
            <a:gdLst>
              <a:gd name="connsiteX0" fmla="*/ 191113 w 2395816"/>
              <a:gd name="connsiteY0" fmla="*/ 1955188 h 2545384"/>
              <a:gd name="connsiteX1" fmla="*/ 1699616 w 2395816"/>
              <a:gd name="connsiteY1" fmla="*/ 2459377 h 2545384"/>
              <a:gd name="connsiteX2" fmla="*/ 2332759 w 2395816"/>
              <a:gd name="connsiteY2" fmla="*/ 1022322 h 2545384"/>
              <a:gd name="connsiteX3" fmla="*/ 1567180 w 2395816"/>
              <a:gd name="connsiteY3" fmla="*/ 216665 h 2545384"/>
              <a:gd name="connsiteX4" fmla="*/ 853879 w 2395816"/>
              <a:gd name="connsiteY4" fmla="*/ 1165 h 2545384"/>
              <a:gd name="connsiteX5" fmla="*/ 412423 w 2395816"/>
              <a:gd name="connsiteY5" fmla="*/ 195173 h 2545384"/>
              <a:gd name="connsiteX6" fmla="*/ 182401 w 2395816"/>
              <a:gd name="connsiteY6" fmla="*/ 445525 h 2545384"/>
              <a:gd name="connsiteX7" fmla="*/ 9884 w 2395816"/>
              <a:gd name="connsiteY7" fmla="*/ 1401044 h 2545384"/>
              <a:gd name="connsiteX8" fmla="*/ 191113 w 2395816"/>
              <a:gd name="connsiteY8" fmla="*/ 1955768 h 2545384"/>
              <a:gd name="connsiteX9" fmla="*/ 191113 w 2395816"/>
              <a:gd name="connsiteY9" fmla="*/ 1955188 h 254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5816" h="2545384" fill="none" extrusionOk="0">
                <a:moveTo>
                  <a:pt x="191113" y="1955188"/>
                </a:moveTo>
                <a:cubicBezTo>
                  <a:pt x="457260" y="2409885"/>
                  <a:pt x="1133506" y="2685460"/>
                  <a:pt x="1699616" y="2459377"/>
                </a:cubicBezTo>
                <a:cubicBezTo>
                  <a:pt x="2181732" y="2241478"/>
                  <a:pt x="2536137" y="1587034"/>
                  <a:pt x="2332759" y="1022322"/>
                </a:cubicBezTo>
                <a:cubicBezTo>
                  <a:pt x="2225815" y="646235"/>
                  <a:pt x="1897714" y="381880"/>
                  <a:pt x="1567180" y="216665"/>
                </a:cubicBezTo>
                <a:cubicBezTo>
                  <a:pt x="1335384" y="96402"/>
                  <a:pt x="1095048" y="-8363"/>
                  <a:pt x="853879" y="1165"/>
                </a:cubicBezTo>
                <a:cubicBezTo>
                  <a:pt x="678905" y="31554"/>
                  <a:pt x="511179" y="66709"/>
                  <a:pt x="412423" y="195173"/>
                </a:cubicBezTo>
                <a:cubicBezTo>
                  <a:pt x="318999" y="260011"/>
                  <a:pt x="247594" y="344301"/>
                  <a:pt x="182401" y="445525"/>
                </a:cubicBezTo>
                <a:cubicBezTo>
                  <a:pt x="60828" y="749356"/>
                  <a:pt x="-32615" y="1120081"/>
                  <a:pt x="9884" y="1401044"/>
                </a:cubicBezTo>
                <a:cubicBezTo>
                  <a:pt x="16181" y="1588293"/>
                  <a:pt x="78143" y="1787111"/>
                  <a:pt x="191113" y="1955768"/>
                </a:cubicBezTo>
                <a:cubicBezTo>
                  <a:pt x="191154" y="1955706"/>
                  <a:pt x="191161" y="1955384"/>
                  <a:pt x="191113" y="1955188"/>
                </a:cubicBezTo>
                <a:close/>
              </a:path>
              <a:path w="2395816" h="2545384" stroke="0" extrusionOk="0">
                <a:moveTo>
                  <a:pt x="191113" y="1955188"/>
                </a:moveTo>
                <a:cubicBezTo>
                  <a:pt x="485658" y="2478186"/>
                  <a:pt x="1160334" y="2707610"/>
                  <a:pt x="1699616" y="2459377"/>
                </a:cubicBezTo>
                <a:cubicBezTo>
                  <a:pt x="2255352" y="2267767"/>
                  <a:pt x="2585786" y="1487983"/>
                  <a:pt x="2332759" y="1022322"/>
                </a:cubicBezTo>
                <a:cubicBezTo>
                  <a:pt x="2224837" y="691065"/>
                  <a:pt x="1892606" y="466750"/>
                  <a:pt x="1567180" y="216665"/>
                </a:cubicBezTo>
                <a:cubicBezTo>
                  <a:pt x="1372734" y="88267"/>
                  <a:pt x="1072806" y="-1974"/>
                  <a:pt x="853879" y="1165"/>
                </a:cubicBezTo>
                <a:cubicBezTo>
                  <a:pt x="684063" y="-10140"/>
                  <a:pt x="542528" y="67234"/>
                  <a:pt x="412423" y="195173"/>
                </a:cubicBezTo>
                <a:cubicBezTo>
                  <a:pt x="333890" y="266803"/>
                  <a:pt x="230897" y="341834"/>
                  <a:pt x="182401" y="445525"/>
                </a:cubicBezTo>
                <a:cubicBezTo>
                  <a:pt x="27612" y="687332"/>
                  <a:pt x="-61449" y="1117628"/>
                  <a:pt x="9884" y="1401044"/>
                </a:cubicBezTo>
                <a:cubicBezTo>
                  <a:pt x="-5237" y="1596561"/>
                  <a:pt x="93071" y="1816439"/>
                  <a:pt x="191113" y="1955768"/>
                </a:cubicBezTo>
                <a:cubicBezTo>
                  <a:pt x="191095" y="1955566"/>
                  <a:pt x="191136" y="1955333"/>
                  <a:pt x="191113" y="1955188"/>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3" name="!!foto2">
            <a:extLst>
              <a:ext uri="{FF2B5EF4-FFF2-40B4-BE49-F238E27FC236}">
                <a16:creationId xmlns:a16="http://schemas.microsoft.com/office/drawing/2014/main" id="{4B48FA5F-C83D-7C92-03CF-C6E82397D433}"/>
              </a:ext>
            </a:extLst>
          </p:cNvPr>
          <p:cNvSpPr/>
          <p:nvPr/>
        </p:nvSpPr>
        <p:spPr>
          <a:xfrm rot="5400000">
            <a:off x="1560789" y="4526164"/>
            <a:ext cx="2414380" cy="2511794"/>
          </a:xfrm>
          <a:custGeom>
            <a:avLst/>
            <a:gdLst>
              <a:gd name="connsiteX0" fmla="*/ 1190021 w 2414380"/>
              <a:gd name="connsiteY0" fmla="*/ 4551 h 2511794"/>
              <a:gd name="connsiteX1" fmla="*/ 124112 w 2414380"/>
              <a:gd name="connsiteY1" fmla="*/ 824412 h 2511794"/>
              <a:gd name="connsiteX2" fmla="*/ 17992 w 2414380"/>
              <a:gd name="connsiteY2" fmla="*/ 1586933 h 2511794"/>
              <a:gd name="connsiteX3" fmla="*/ 927288 w 2414380"/>
              <a:gd name="connsiteY3" fmla="*/ 2491091 h 2511794"/>
              <a:gd name="connsiteX4" fmla="*/ 2136115 w 2414380"/>
              <a:gd name="connsiteY4" fmla="*/ 2027673 h 2511794"/>
              <a:gd name="connsiteX5" fmla="*/ 2383872 w 2414380"/>
              <a:gd name="connsiteY5" fmla="*/ 1486804 h 2511794"/>
              <a:gd name="connsiteX6" fmla="*/ 2380021 w 2414380"/>
              <a:gd name="connsiteY6" fmla="*/ 885602 h 2511794"/>
              <a:gd name="connsiteX7" fmla="*/ 2175055 w 2414380"/>
              <a:gd name="connsiteY7" fmla="*/ 492360 h 2511794"/>
              <a:gd name="connsiteX8" fmla="*/ 1783523 w 2414380"/>
              <a:gd name="connsiteY8" fmla="*/ 127360 h 2511794"/>
              <a:gd name="connsiteX9" fmla="*/ 1258485 w 2414380"/>
              <a:gd name="connsiteY9" fmla="*/ 272 h 2511794"/>
              <a:gd name="connsiteX10" fmla="*/ 1190021 w 2414380"/>
              <a:gd name="connsiteY10" fmla="*/ 4551 h 251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4380" h="2511794" fill="none" extrusionOk="0">
                <a:moveTo>
                  <a:pt x="1190021" y="4551"/>
                </a:moveTo>
                <a:cubicBezTo>
                  <a:pt x="670841" y="-12362"/>
                  <a:pt x="326841" y="371311"/>
                  <a:pt x="124112" y="824412"/>
                </a:cubicBezTo>
                <a:cubicBezTo>
                  <a:pt x="37636" y="1028043"/>
                  <a:pt x="-15072" y="1283186"/>
                  <a:pt x="17992" y="1586933"/>
                </a:cubicBezTo>
                <a:cubicBezTo>
                  <a:pt x="95151" y="2017705"/>
                  <a:pt x="498475" y="2419905"/>
                  <a:pt x="927288" y="2491091"/>
                </a:cubicBezTo>
                <a:cubicBezTo>
                  <a:pt x="1365540" y="2574782"/>
                  <a:pt x="1838998" y="2401676"/>
                  <a:pt x="2136115" y="2027673"/>
                </a:cubicBezTo>
                <a:cubicBezTo>
                  <a:pt x="2259681" y="1883008"/>
                  <a:pt x="2309586" y="1685739"/>
                  <a:pt x="2383872" y="1486804"/>
                </a:cubicBezTo>
                <a:cubicBezTo>
                  <a:pt x="2407653" y="1264157"/>
                  <a:pt x="2426313" y="1086809"/>
                  <a:pt x="2380021" y="885602"/>
                </a:cubicBezTo>
                <a:cubicBezTo>
                  <a:pt x="2339676" y="739420"/>
                  <a:pt x="2225875" y="627564"/>
                  <a:pt x="2175055" y="492360"/>
                </a:cubicBezTo>
                <a:cubicBezTo>
                  <a:pt x="2110543" y="319248"/>
                  <a:pt x="1942271" y="209120"/>
                  <a:pt x="1783523" y="127360"/>
                </a:cubicBezTo>
                <a:cubicBezTo>
                  <a:pt x="1599253" y="35796"/>
                  <a:pt x="1438748" y="12913"/>
                  <a:pt x="1258485" y="272"/>
                </a:cubicBezTo>
                <a:cubicBezTo>
                  <a:pt x="1234249" y="2111"/>
                  <a:pt x="1215381" y="3043"/>
                  <a:pt x="1190021" y="4551"/>
                </a:cubicBezTo>
                <a:close/>
              </a:path>
              <a:path w="2414380" h="2511794" stroke="0" extrusionOk="0">
                <a:moveTo>
                  <a:pt x="1190021" y="4551"/>
                </a:moveTo>
                <a:cubicBezTo>
                  <a:pt x="661231" y="39611"/>
                  <a:pt x="280752" y="370420"/>
                  <a:pt x="124112" y="824412"/>
                </a:cubicBezTo>
                <a:cubicBezTo>
                  <a:pt x="-4142" y="1078647"/>
                  <a:pt x="-13636" y="1342858"/>
                  <a:pt x="17992" y="1586933"/>
                </a:cubicBezTo>
                <a:cubicBezTo>
                  <a:pt x="171792" y="1981072"/>
                  <a:pt x="514566" y="2395056"/>
                  <a:pt x="927288" y="2491091"/>
                </a:cubicBezTo>
                <a:cubicBezTo>
                  <a:pt x="1425013" y="2530711"/>
                  <a:pt x="1821920" y="2338552"/>
                  <a:pt x="2136115" y="2027673"/>
                </a:cubicBezTo>
                <a:cubicBezTo>
                  <a:pt x="2263843" y="1868817"/>
                  <a:pt x="2349143" y="1687236"/>
                  <a:pt x="2383872" y="1486804"/>
                </a:cubicBezTo>
                <a:cubicBezTo>
                  <a:pt x="2395952" y="1285414"/>
                  <a:pt x="2444200" y="1059926"/>
                  <a:pt x="2380021" y="885602"/>
                </a:cubicBezTo>
                <a:cubicBezTo>
                  <a:pt x="2343380" y="736224"/>
                  <a:pt x="2236332" y="639491"/>
                  <a:pt x="2175055" y="492360"/>
                </a:cubicBezTo>
                <a:cubicBezTo>
                  <a:pt x="2099184" y="308992"/>
                  <a:pt x="1965050" y="224866"/>
                  <a:pt x="1783523" y="127360"/>
                </a:cubicBezTo>
                <a:cubicBezTo>
                  <a:pt x="1647376" y="23648"/>
                  <a:pt x="1426922" y="18147"/>
                  <a:pt x="1258485" y="272"/>
                </a:cubicBezTo>
                <a:cubicBezTo>
                  <a:pt x="1233148" y="792"/>
                  <a:pt x="1212423" y="1703"/>
                  <a:pt x="1190021" y="4551"/>
                </a:cubicBezTo>
                <a:close/>
              </a:path>
            </a:pathLst>
          </a:custGeom>
          <a:blipFill dpi="0" rotWithShape="0">
            <a:blip r:embed="rId4" cstate="print">
              <a:extLst>
                <a:ext uri="{28A0092B-C50C-407E-A947-70E740481C1C}">
                  <a14:useLocalDpi xmlns:a14="http://schemas.microsoft.com/office/drawing/2010/main"/>
                </a:ext>
              </a:extLst>
            </a:blip>
            <a:srcRect/>
            <a:stretch>
              <a:fillRect t="-22251" b="-7825"/>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fotoaanbevolen_elemnt">
            <a:extLst>
              <a:ext uri="{FF2B5EF4-FFF2-40B4-BE49-F238E27FC236}">
                <a16:creationId xmlns:a16="http://schemas.microsoft.com/office/drawing/2014/main" id="{A94FEC9E-FE86-7B37-DAE8-F1981EEF9455}"/>
              </a:ext>
            </a:extLst>
          </p:cNvPr>
          <p:cNvSpPr/>
          <p:nvPr/>
        </p:nvSpPr>
        <p:spPr>
          <a:xfrm>
            <a:off x="9125672" y="2429806"/>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fotoaanbevolen">
            <a:extLst>
              <a:ext uri="{FF2B5EF4-FFF2-40B4-BE49-F238E27FC236}">
                <a16:creationId xmlns:a16="http://schemas.microsoft.com/office/drawing/2014/main" id="{5043F12A-B6CA-7335-3C1D-C5A1833F8B69}"/>
              </a:ext>
            </a:extLst>
          </p:cNvPr>
          <p:cNvSpPr/>
          <p:nvPr/>
        </p:nvSpPr>
        <p:spPr>
          <a:xfrm>
            <a:off x="9184579" y="2491091"/>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2" name="!!aanbevolendoorlieselot">
            <a:extLst>
              <a:ext uri="{FF2B5EF4-FFF2-40B4-BE49-F238E27FC236}">
                <a16:creationId xmlns:a16="http://schemas.microsoft.com/office/drawing/2014/main" id="{06395632-C064-826D-86A1-022BDF480965}"/>
              </a:ext>
            </a:extLst>
          </p:cNvPr>
          <p:cNvGrpSpPr/>
          <p:nvPr/>
        </p:nvGrpSpPr>
        <p:grpSpPr>
          <a:xfrm>
            <a:off x="7432357" y="2433434"/>
            <a:ext cx="2029464" cy="612173"/>
            <a:chOff x="6852806" y="3614091"/>
            <a:chExt cx="2757942" cy="831913"/>
          </a:xfrm>
        </p:grpSpPr>
        <p:sp>
          <p:nvSpPr>
            <p:cNvPr id="34" name="Vrije vorm: vorm 33">
              <a:extLst>
                <a:ext uri="{FF2B5EF4-FFF2-40B4-BE49-F238E27FC236}">
                  <a16:creationId xmlns:a16="http://schemas.microsoft.com/office/drawing/2014/main" id="{385AA39E-5AE7-F975-91FC-0C0851D4B13A}"/>
                </a:ext>
              </a:extLst>
            </p:cNvPr>
            <p:cNvSpPr/>
            <p:nvPr/>
          </p:nvSpPr>
          <p:spPr>
            <a:xfrm>
              <a:off x="6852806" y="3614091"/>
              <a:ext cx="2757942" cy="831913"/>
            </a:xfrm>
            <a:custGeom>
              <a:avLst/>
              <a:gdLst>
                <a:gd name="connsiteX0" fmla="*/ 2757942 w 2757942"/>
                <a:gd name="connsiteY0" fmla="*/ 495395 h 831913"/>
                <a:gd name="connsiteX1" fmla="*/ 2698601 w 2757942"/>
                <a:gd name="connsiteY1" fmla="*/ 391192 h 831913"/>
                <a:gd name="connsiteX2" fmla="*/ 2609638 w 2757942"/>
                <a:gd name="connsiteY2" fmla="*/ 369475 h 831913"/>
                <a:gd name="connsiteX3" fmla="*/ 2490290 w 2757942"/>
                <a:gd name="connsiteY3" fmla="*/ 369475 h 831913"/>
                <a:gd name="connsiteX4" fmla="*/ 2443141 w 2757942"/>
                <a:gd name="connsiteY4" fmla="*/ 372999 h 831913"/>
                <a:gd name="connsiteX5" fmla="*/ 2444570 w 2757942"/>
                <a:gd name="connsiteY5" fmla="*/ 369475 h 831913"/>
                <a:gd name="connsiteX6" fmla="*/ 2463715 w 2757942"/>
                <a:gd name="connsiteY6" fmla="*/ 218694 h 831913"/>
                <a:gd name="connsiteX7" fmla="*/ 2463715 w 2757942"/>
                <a:gd name="connsiteY7" fmla="*/ 213836 h 831913"/>
                <a:gd name="connsiteX8" fmla="*/ 2447523 w 2757942"/>
                <a:gd name="connsiteY8" fmla="*/ 122587 h 831913"/>
                <a:gd name="connsiteX9" fmla="*/ 2385801 w 2757942"/>
                <a:gd name="connsiteY9" fmla="*/ 45148 h 831913"/>
                <a:gd name="connsiteX10" fmla="*/ 2285979 w 2757942"/>
                <a:gd name="connsiteY10" fmla="*/ 16288 h 831913"/>
                <a:gd name="connsiteX11" fmla="*/ 2233591 w 2757942"/>
                <a:gd name="connsiteY11" fmla="*/ 23813 h 831913"/>
                <a:gd name="connsiteX12" fmla="*/ 2172536 w 2757942"/>
                <a:gd name="connsiteY12" fmla="*/ 9525 h 831913"/>
                <a:gd name="connsiteX13" fmla="*/ 2109290 w 2757942"/>
                <a:gd name="connsiteY13" fmla="*/ 22384 h 831913"/>
                <a:gd name="connsiteX14" fmla="*/ 2080143 w 2757942"/>
                <a:gd name="connsiteY14" fmla="*/ 12192 h 831913"/>
                <a:gd name="connsiteX15" fmla="*/ 2028518 w 2757942"/>
                <a:gd name="connsiteY15" fmla="*/ 5620 h 831913"/>
                <a:gd name="connsiteX16" fmla="*/ 1951365 w 2757942"/>
                <a:gd name="connsiteY16" fmla="*/ 21622 h 831913"/>
                <a:gd name="connsiteX17" fmla="*/ 1889548 w 2757942"/>
                <a:gd name="connsiteY17" fmla="*/ 62675 h 831913"/>
                <a:gd name="connsiteX18" fmla="*/ 1879737 w 2757942"/>
                <a:gd name="connsiteY18" fmla="*/ 72962 h 831913"/>
                <a:gd name="connsiteX19" fmla="*/ 1859639 w 2757942"/>
                <a:gd name="connsiteY19" fmla="*/ 47530 h 831913"/>
                <a:gd name="connsiteX20" fmla="*/ 1754769 w 2757942"/>
                <a:gd name="connsiteY20" fmla="*/ 5144 h 831913"/>
                <a:gd name="connsiteX21" fmla="*/ 1724003 w 2757942"/>
                <a:gd name="connsiteY21" fmla="*/ 8192 h 831913"/>
                <a:gd name="connsiteX22" fmla="*/ 1721241 w 2757942"/>
                <a:gd name="connsiteY22" fmla="*/ 8763 h 831913"/>
                <a:gd name="connsiteX23" fmla="*/ 1684094 w 2757942"/>
                <a:gd name="connsiteY23" fmla="*/ 23717 h 831913"/>
                <a:gd name="connsiteX24" fmla="*/ 1592463 w 2757942"/>
                <a:gd name="connsiteY24" fmla="*/ 4286 h 831913"/>
                <a:gd name="connsiteX25" fmla="*/ 1588844 w 2757942"/>
                <a:gd name="connsiteY25" fmla="*/ 4286 h 831913"/>
                <a:gd name="connsiteX26" fmla="*/ 1522454 w 2757942"/>
                <a:gd name="connsiteY26" fmla="*/ 16955 h 831913"/>
                <a:gd name="connsiteX27" fmla="*/ 1499975 w 2757942"/>
                <a:gd name="connsiteY27" fmla="*/ 27146 h 831913"/>
                <a:gd name="connsiteX28" fmla="*/ 1425585 w 2757942"/>
                <a:gd name="connsiteY28" fmla="*/ 4667 h 831913"/>
                <a:gd name="connsiteX29" fmla="*/ 1350909 w 2757942"/>
                <a:gd name="connsiteY29" fmla="*/ 23908 h 831913"/>
                <a:gd name="connsiteX30" fmla="*/ 1283567 w 2757942"/>
                <a:gd name="connsiteY30" fmla="*/ 7811 h 831913"/>
                <a:gd name="connsiteX31" fmla="*/ 1260041 w 2757942"/>
                <a:gd name="connsiteY31" fmla="*/ 9430 h 831913"/>
                <a:gd name="connsiteX32" fmla="*/ 1217273 w 2757942"/>
                <a:gd name="connsiteY32" fmla="*/ 20955 h 831913"/>
                <a:gd name="connsiteX33" fmla="*/ 1191270 w 2757942"/>
                <a:gd name="connsiteY33" fmla="*/ 12097 h 831913"/>
                <a:gd name="connsiteX34" fmla="*/ 1139645 w 2757942"/>
                <a:gd name="connsiteY34" fmla="*/ 5525 h 831913"/>
                <a:gd name="connsiteX35" fmla="*/ 1062492 w 2757942"/>
                <a:gd name="connsiteY35" fmla="*/ 21527 h 831913"/>
                <a:gd name="connsiteX36" fmla="*/ 1013343 w 2757942"/>
                <a:gd name="connsiteY36" fmla="*/ 51149 h 831913"/>
                <a:gd name="connsiteX37" fmla="*/ 1002485 w 2757942"/>
                <a:gd name="connsiteY37" fmla="*/ 40958 h 831913"/>
                <a:gd name="connsiteX38" fmla="*/ 886851 w 2757942"/>
                <a:gd name="connsiteY38" fmla="*/ 0 h 831913"/>
                <a:gd name="connsiteX39" fmla="*/ 882374 w 2757942"/>
                <a:gd name="connsiteY39" fmla="*/ 0 h 831913"/>
                <a:gd name="connsiteX40" fmla="*/ 808460 w 2757942"/>
                <a:gd name="connsiteY40" fmla="*/ 15431 h 831913"/>
                <a:gd name="connsiteX41" fmla="*/ 776933 w 2757942"/>
                <a:gd name="connsiteY41" fmla="*/ 34385 h 831913"/>
                <a:gd name="connsiteX42" fmla="*/ 695589 w 2757942"/>
                <a:gd name="connsiteY42" fmla="*/ 16288 h 831913"/>
                <a:gd name="connsiteX43" fmla="*/ 643202 w 2757942"/>
                <a:gd name="connsiteY43" fmla="*/ 23813 h 831913"/>
                <a:gd name="connsiteX44" fmla="*/ 582146 w 2757942"/>
                <a:gd name="connsiteY44" fmla="*/ 9525 h 831913"/>
                <a:gd name="connsiteX45" fmla="*/ 518043 w 2757942"/>
                <a:gd name="connsiteY45" fmla="*/ 22670 h 831913"/>
                <a:gd name="connsiteX46" fmla="*/ 516710 w 2757942"/>
                <a:gd name="connsiteY46" fmla="*/ 23336 h 831913"/>
                <a:gd name="connsiteX47" fmla="*/ 430985 w 2757942"/>
                <a:gd name="connsiteY47" fmla="*/ 3524 h 831913"/>
                <a:gd name="connsiteX48" fmla="*/ 369358 w 2757942"/>
                <a:gd name="connsiteY48" fmla="*/ 11716 h 831913"/>
                <a:gd name="connsiteX49" fmla="*/ 312303 w 2757942"/>
                <a:gd name="connsiteY49" fmla="*/ 34862 h 831913"/>
                <a:gd name="connsiteX50" fmla="*/ 305636 w 2757942"/>
                <a:gd name="connsiteY50" fmla="*/ 39338 h 831913"/>
                <a:gd name="connsiteX51" fmla="*/ 276203 w 2757942"/>
                <a:gd name="connsiteY51" fmla="*/ 20288 h 831913"/>
                <a:gd name="connsiteX52" fmla="*/ 195050 w 2757942"/>
                <a:gd name="connsiteY52" fmla="*/ 2000 h 831913"/>
                <a:gd name="connsiteX53" fmla="*/ 70273 w 2757942"/>
                <a:gd name="connsiteY53" fmla="*/ 53054 h 831913"/>
                <a:gd name="connsiteX54" fmla="*/ 15885 w 2757942"/>
                <a:gd name="connsiteY54" fmla="*/ 176594 h 831913"/>
                <a:gd name="connsiteX55" fmla="*/ 14552 w 2757942"/>
                <a:gd name="connsiteY55" fmla="*/ 184404 h 831913"/>
                <a:gd name="connsiteX56" fmla="*/ 14552 w 2757942"/>
                <a:gd name="connsiteY56" fmla="*/ 185071 h 831913"/>
                <a:gd name="connsiteX57" fmla="*/ 10456 w 2757942"/>
                <a:gd name="connsiteY57" fmla="*/ 209550 h 831913"/>
                <a:gd name="connsiteX58" fmla="*/ 2455 w 2757942"/>
                <a:gd name="connsiteY58" fmla="*/ 267462 h 831913"/>
                <a:gd name="connsiteX59" fmla="*/ 264 w 2757942"/>
                <a:gd name="connsiteY59" fmla="*/ 304229 h 831913"/>
                <a:gd name="connsiteX60" fmla="*/ 7884 w 2757942"/>
                <a:gd name="connsiteY60" fmla="*/ 365665 h 831913"/>
                <a:gd name="connsiteX61" fmla="*/ 39031 w 2757942"/>
                <a:gd name="connsiteY61" fmla="*/ 423482 h 831913"/>
                <a:gd name="connsiteX62" fmla="*/ 13218 w 2757942"/>
                <a:gd name="connsiteY62" fmla="*/ 505111 h 831913"/>
                <a:gd name="connsiteX63" fmla="*/ 10932 w 2757942"/>
                <a:gd name="connsiteY63" fmla="*/ 635889 h 831913"/>
                <a:gd name="connsiteX64" fmla="*/ 20267 w 2757942"/>
                <a:gd name="connsiteY64" fmla="*/ 740283 h 831913"/>
                <a:gd name="connsiteX65" fmla="*/ 84179 w 2757942"/>
                <a:gd name="connsiteY65" fmla="*/ 814388 h 831913"/>
                <a:gd name="connsiteX66" fmla="*/ 155712 w 2757942"/>
                <a:gd name="connsiteY66" fmla="*/ 830294 h 831913"/>
                <a:gd name="connsiteX67" fmla="*/ 159427 w 2757942"/>
                <a:gd name="connsiteY67" fmla="*/ 830294 h 831913"/>
                <a:gd name="connsiteX68" fmla="*/ 244104 w 2757942"/>
                <a:gd name="connsiteY68" fmla="*/ 816293 h 831913"/>
                <a:gd name="connsiteX69" fmla="*/ 294396 w 2757942"/>
                <a:gd name="connsiteY69" fmla="*/ 790480 h 831913"/>
                <a:gd name="connsiteX70" fmla="*/ 366310 w 2757942"/>
                <a:gd name="connsiteY70" fmla="*/ 824960 h 831913"/>
                <a:gd name="connsiteX71" fmla="*/ 368405 w 2757942"/>
                <a:gd name="connsiteY71" fmla="*/ 825437 h 831913"/>
                <a:gd name="connsiteX72" fmla="*/ 415935 w 2757942"/>
                <a:gd name="connsiteY72" fmla="*/ 830199 h 831913"/>
                <a:gd name="connsiteX73" fmla="*/ 492230 w 2757942"/>
                <a:gd name="connsiteY73" fmla="*/ 814864 h 831913"/>
                <a:gd name="connsiteX74" fmla="*/ 529092 w 2757942"/>
                <a:gd name="connsiteY74" fmla="*/ 794099 h 831913"/>
                <a:gd name="connsiteX75" fmla="*/ 596053 w 2757942"/>
                <a:gd name="connsiteY75" fmla="*/ 824865 h 831913"/>
                <a:gd name="connsiteX76" fmla="*/ 598148 w 2757942"/>
                <a:gd name="connsiteY76" fmla="*/ 825341 h 831913"/>
                <a:gd name="connsiteX77" fmla="*/ 645678 w 2757942"/>
                <a:gd name="connsiteY77" fmla="*/ 830104 h 831913"/>
                <a:gd name="connsiteX78" fmla="*/ 721973 w 2757942"/>
                <a:gd name="connsiteY78" fmla="*/ 814769 h 831913"/>
                <a:gd name="connsiteX79" fmla="*/ 739690 w 2757942"/>
                <a:gd name="connsiteY79" fmla="*/ 806196 h 831913"/>
                <a:gd name="connsiteX80" fmla="*/ 745024 w 2757942"/>
                <a:gd name="connsiteY80" fmla="*/ 809815 h 831913"/>
                <a:gd name="connsiteX81" fmla="*/ 815795 w 2757942"/>
                <a:gd name="connsiteY81" fmla="*/ 829342 h 831913"/>
                <a:gd name="connsiteX82" fmla="*/ 875802 w 2757942"/>
                <a:gd name="connsiteY82" fmla="*/ 818579 h 831913"/>
                <a:gd name="connsiteX83" fmla="*/ 936762 w 2757942"/>
                <a:gd name="connsiteY83" fmla="*/ 831723 h 831913"/>
                <a:gd name="connsiteX84" fmla="*/ 994198 w 2757942"/>
                <a:gd name="connsiteY84" fmla="*/ 819912 h 831913"/>
                <a:gd name="connsiteX85" fmla="*/ 1031917 w 2757942"/>
                <a:gd name="connsiteY85" fmla="*/ 794099 h 831913"/>
                <a:gd name="connsiteX86" fmla="*/ 1057253 w 2757942"/>
                <a:gd name="connsiteY86" fmla="*/ 809625 h 831913"/>
                <a:gd name="connsiteX87" fmla="*/ 1149360 w 2757942"/>
                <a:gd name="connsiteY87" fmla="*/ 829818 h 831913"/>
                <a:gd name="connsiteX88" fmla="*/ 1239943 w 2757942"/>
                <a:gd name="connsiteY88" fmla="*/ 816293 h 831913"/>
                <a:gd name="connsiteX89" fmla="*/ 1246229 w 2757942"/>
                <a:gd name="connsiteY89" fmla="*/ 819055 h 831913"/>
                <a:gd name="connsiteX90" fmla="*/ 1300427 w 2757942"/>
                <a:gd name="connsiteY90" fmla="*/ 829437 h 831913"/>
                <a:gd name="connsiteX91" fmla="*/ 1347861 w 2757942"/>
                <a:gd name="connsiteY91" fmla="*/ 822484 h 831913"/>
                <a:gd name="connsiteX92" fmla="*/ 1382627 w 2757942"/>
                <a:gd name="connsiteY92" fmla="*/ 806577 h 831913"/>
                <a:gd name="connsiteX93" fmla="*/ 1421680 w 2757942"/>
                <a:gd name="connsiteY93" fmla="*/ 822579 h 831913"/>
                <a:gd name="connsiteX94" fmla="*/ 1470448 w 2757942"/>
                <a:gd name="connsiteY94" fmla="*/ 830199 h 831913"/>
                <a:gd name="connsiteX95" fmla="*/ 1477020 w 2757942"/>
                <a:gd name="connsiteY95" fmla="*/ 830294 h 831913"/>
                <a:gd name="connsiteX96" fmla="*/ 1515215 w 2757942"/>
                <a:gd name="connsiteY96" fmla="*/ 827342 h 831913"/>
                <a:gd name="connsiteX97" fmla="*/ 1565317 w 2757942"/>
                <a:gd name="connsiteY97" fmla="*/ 813149 h 831913"/>
                <a:gd name="connsiteX98" fmla="*/ 1595987 w 2757942"/>
                <a:gd name="connsiteY98" fmla="*/ 823722 h 831913"/>
                <a:gd name="connsiteX99" fmla="*/ 1656852 w 2757942"/>
                <a:gd name="connsiteY99" fmla="*/ 831913 h 831913"/>
                <a:gd name="connsiteX100" fmla="*/ 1791917 w 2757942"/>
                <a:gd name="connsiteY100" fmla="*/ 798767 h 831913"/>
                <a:gd name="connsiteX101" fmla="*/ 1844018 w 2757942"/>
                <a:gd name="connsiteY101" fmla="*/ 822579 h 831913"/>
                <a:gd name="connsiteX102" fmla="*/ 1892786 w 2757942"/>
                <a:gd name="connsiteY102" fmla="*/ 830199 h 831913"/>
                <a:gd name="connsiteX103" fmla="*/ 1899359 w 2757942"/>
                <a:gd name="connsiteY103" fmla="*/ 830294 h 831913"/>
                <a:gd name="connsiteX104" fmla="*/ 1937554 w 2757942"/>
                <a:gd name="connsiteY104" fmla="*/ 827342 h 831913"/>
                <a:gd name="connsiteX105" fmla="*/ 2000419 w 2757942"/>
                <a:gd name="connsiteY105" fmla="*/ 807339 h 831913"/>
                <a:gd name="connsiteX106" fmla="*/ 2006324 w 2757942"/>
                <a:gd name="connsiteY106" fmla="*/ 804196 h 831913"/>
                <a:gd name="connsiteX107" fmla="*/ 2016516 w 2757942"/>
                <a:gd name="connsiteY107" fmla="*/ 809720 h 831913"/>
                <a:gd name="connsiteX108" fmla="*/ 2108623 w 2757942"/>
                <a:gd name="connsiteY108" fmla="*/ 829913 h 831913"/>
                <a:gd name="connsiteX109" fmla="*/ 2220161 w 2757942"/>
                <a:gd name="connsiteY109" fmla="*/ 807339 h 831913"/>
                <a:gd name="connsiteX110" fmla="*/ 2266071 w 2757942"/>
                <a:gd name="connsiteY110" fmla="*/ 824960 h 831913"/>
                <a:gd name="connsiteX111" fmla="*/ 2268167 w 2757942"/>
                <a:gd name="connsiteY111" fmla="*/ 825437 h 831913"/>
                <a:gd name="connsiteX112" fmla="*/ 2315696 w 2757942"/>
                <a:gd name="connsiteY112" fmla="*/ 830199 h 831913"/>
                <a:gd name="connsiteX113" fmla="*/ 2391992 w 2757942"/>
                <a:gd name="connsiteY113" fmla="*/ 814864 h 831913"/>
                <a:gd name="connsiteX114" fmla="*/ 2439426 w 2757942"/>
                <a:gd name="connsiteY114" fmla="*/ 785813 h 831913"/>
                <a:gd name="connsiteX115" fmla="*/ 2468382 w 2757942"/>
                <a:gd name="connsiteY115" fmla="*/ 810292 h 831913"/>
                <a:gd name="connsiteX116" fmla="*/ 2542201 w 2757942"/>
                <a:gd name="connsiteY116" fmla="*/ 830294 h 831913"/>
                <a:gd name="connsiteX117" fmla="*/ 2672789 w 2757942"/>
                <a:gd name="connsiteY117" fmla="*/ 735806 h 831913"/>
                <a:gd name="connsiteX118" fmla="*/ 2679837 w 2757942"/>
                <a:gd name="connsiteY118" fmla="*/ 654939 h 831913"/>
                <a:gd name="connsiteX119" fmla="*/ 2679837 w 2757942"/>
                <a:gd name="connsiteY119" fmla="*/ 620554 h 831913"/>
                <a:gd name="connsiteX120" fmla="*/ 2681742 w 2757942"/>
                <a:gd name="connsiteY120" fmla="*/ 619697 h 831913"/>
                <a:gd name="connsiteX121" fmla="*/ 2740607 w 2757942"/>
                <a:gd name="connsiteY121" fmla="*/ 566357 h 831913"/>
                <a:gd name="connsiteX122" fmla="*/ 2757942 w 2757942"/>
                <a:gd name="connsiteY122" fmla="*/ 497586 h 831913"/>
                <a:gd name="connsiteX123" fmla="*/ 2757942 w 2757942"/>
                <a:gd name="connsiteY123" fmla="*/ 495300 h 83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757942" h="831913">
                  <a:moveTo>
                    <a:pt x="2757942" y="495395"/>
                  </a:moveTo>
                  <a:cubicBezTo>
                    <a:pt x="2756894" y="451485"/>
                    <a:pt x="2735273" y="413480"/>
                    <a:pt x="2698601" y="391192"/>
                  </a:cubicBezTo>
                  <a:cubicBezTo>
                    <a:pt x="2674503" y="376619"/>
                    <a:pt x="2645357" y="369475"/>
                    <a:pt x="2609638" y="369475"/>
                  </a:cubicBezTo>
                  <a:lnTo>
                    <a:pt x="2490290" y="369475"/>
                  </a:lnTo>
                  <a:cubicBezTo>
                    <a:pt x="2471716" y="369665"/>
                    <a:pt x="2456381" y="370808"/>
                    <a:pt x="2443141" y="372999"/>
                  </a:cubicBezTo>
                  <a:cubicBezTo>
                    <a:pt x="2443617" y="371761"/>
                    <a:pt x="2444093" y="370713"/>
                    <a:pt x="2444570" y="369475"/>
                  </a:cubicBezTo>
                  <a:cubicBezTo>
                    <a:pt x="2456667" y="335947"/>
                    <a:pt x="2462762" y="288036"/>
                    <a:pt x="2463715" y="218694"/>
                  </a:cubicBezTo>
                  <a:lnTo>
                    <a:pt x="2463715" y="213836"/>
                  </a:lnTo>
                  <a:cubicBezTo>
                    <a:pt x="2463715" y="179642"/>
                    <a:pt x="2458286" y="148971"/>
                    <a:pt x="2447523" y="122587"/>
                  </a:cubicBezTo>
                  <a:cubicBezTo>
                    <a:pt x="2434283" y="90011"/>
                    <a:pt x="2413518" y="63913"/>
                    <a:pt x="2385801" y="45148"/>
                  </a:cubicBezTo>
                  <a:cubicBezTo>
                    <a:pt x="2357702" y="26003"/>
                    <a:pt x="2324079" y="16288"/>
                    <a:pt x="2285979" y="16288"/>
                  </a:cubicBezTo>
                  <a:cubicBezTo>
                    <a:pt x="2268643" y="16288"/>
                    <a:pt x="2251117" y="18860"/>
                    <a:pt x="2233591" y="23813"/>
                  </a:cubicBezTo>
                  <a:cubicBezTo>
                    <a:pt x="2214731" y="14383"/>
                    <a:pt x="2194062" y="9525"/>
                    <a:pt x="2172536" y="9525"/>
                  </a:cubicBezTo>
                  <a:cubicBezTo>
                    <a:pt x="2147961" y="9525"/>
                    <a:pt x="2127292" y="13716"/>
                    <a:pt x="2109290" y="22384"/>
                  </a:cubicBezTo>
                  <a:cubicBezTo>
                    <a:pt x="2099765" y="18098"/>
                    <a:pt x="2090049" y="14669"/>
                    <a:pt x="2080143" y="12192"/>
                  </a:cubicBezTo>
                  <a:cubicBezTo>
                    <a:pt x="2062617" y="7811"/>
                    <a:pt x="2045186" y="5620"/>
                    <a:pt x="2028518" y="5620"/>
                  </a:cubicBezTo>
                  <a:cubicBezTo>
                    <a:pt x="2002038" y="5620"/>
                    <a:pt x="1976130" y="11049"/>
                    <a:pt x="1951365" y="21622"/>
                  </a:cubicBezTo>
                  <a:cubicBezTo>
                    <a:pt x="1927267" y="31909"/>
                    <a:pt x="1906407" y="45720"/>
                    <a:pt x="1889548" y="62675"/>
                  </a:cubicBezTo>
                  <a:cubicBezTo>
                    <a:pt x="1886119" y="66104"/>
                    <a:pt x="1882880" y="69533"/>
                    <a:pt x="1879737" y="72962"/>
                  </a:cubicBezTo>
                  <a:cubicBezTo>
                    <a:pt x="1874022" y="63913"/>
                    <a:pt x="1867450" y="55340"/>
                    <a:pt x="1859639" y="47530"/>
                  </a:cubicBezTo>
                  <a:cubicBezTo>
                    <a:pt x="1831922" y="19812"/>
                    <a:pt x="1795631" y="5144"/>
                    <a:pt x="1754769" y="5144"/>
                  </a:cubicBezTo>
                  <a:cubicBezTo>
                    <a:pt x="1744482" y="5144"/>
                    <a:pt x="1734100" y="6191"/>
                    <a:pt x="1724003" y="8192"/>
                  </a:cubicBezTo>
                  <a:lnTo>
                    <a:pt x="1721241" y="8763"/>
                  </a:lnTo>
                  <a:cubicBezTo>
                    <a:pt x="1707716" y="11906"/>
                    <a:pt x="1695238" y="17050"/>
                    <a:pt x="1684094" y="23717"/>
                  </a:cubicBezTo>
                  <a:cubicBezTo>
                    <a:pt x="1657614" y="10859"/>
                    <a:pt x="1626944" y="4286"/>
                    <a:pt x="1592463" y="4286"/>
                  </a:cubicBezTo>
                  <a:lnTo>
                    <a:pt x="1588844" y="4286"/>
                  </a:lnTo>
                  <a:cubicBezTo>
                    <a:pt x="1565984" y="4763"/>
                    <a:pt x="1543600" y="9049"/>
                    <a:pt x="1522454" y="16955"/>
                  </a:cubicBezTo>
                  <a:cubicBezTo>
                    <a:pt x="1514644" y="19907"/>
                    <a:pt x="1507214" y="23336"/>
                    <a:pt x="1499975" y="27146"/>
                  </a:cubicBezTo>
                  <a:cubicBezTo>
                    <a:pt x="1478068" y="12478"/>
                    <a:pt x="1452731" y="4667"/>
                    <a:pt x="1425585" y="4667"/>
                  </a:cubicBezTo>
                  <a:cubicBezTo>
                    <a:pt x="1398439" y="4667"/>
                    <a:pt x="1372531" y="11144"/>
                    <a:pt x="1350909" y="23908"/>
                  </a:cubicBezTo>
                  <a:cubicBezTo>
                    <a:pt x="1333859" y="14859"/>
                    <a:pt x="1311571" y="7811"/>
                    <a:pt x="1283567" y="7811"/>
                  </a:cubicBezTo>
                  <a:cubicBezTo>
                    <a:pt x="1277186" y="7811"/>
                    <a:pt x="1270232" y="8287"/>
                    <a:pt x="1260041" y="9430"/>
                  </a:cubicBezTo>
                  <a:cubicBezTo>
                    <a:pt x="1244515" y="11144"/>
                    <a:pt x="1230037" y="15145"/>
                    <a:pt x="1217273" y="20955"/>
                  </a:cubicBezTo>
                  <a:cubicBezTo>
                    <a:pt x="1208701" y="17336"/>
                    <a:pt x="1200033" y="14288"/>
                    <a:pt x="1191270" y="12097"/>
                  </a:cubicBezTo>
                  <a:cubicBezTo>
                    <a:pt x="1173744" y="7715"/>
                    <a:pt x="1156313" y="5525"/>
                    <a:pt x="1139645" y="5525"/>
                  </a:cubicBezTo>
                  <a:cubicBezTo>
                    <a:pt x="1113165" y="5525"/>
                    <a:pt x="1087257" y="10954"/>
                    <a:pt x="1062492" y="21527"/>
                  </a:cubicBezTo>
                  <a:cubicBezTo>
                    <a:pt x="1044109" y="29432"/>
                    <a:pt x="1027631" y="39338"/>
                    <a:pt x="1013343" y="51149"/>
                  </a:cubicBezTo>
                  <a:cubicBezTo>
                    <a:pt x="1009914" y="47625"/>
                    <a:pt x="1006295" y="44196"/>
                    <a:pt x="1002485" y="40958"/>
                  </a:cubicBezTo>
                  <a:cubicBezTo>
                    <a:pt x="971528" y="14859"/>
                    <a:pt x="932571" y="1048"/>
                    <a:pt x="886851" y="0"/>
                  </a:cubicBezTo>
                  <a:lnTo>
                    <a:pt x="882374" y="0"/>
                  </a:lnTo>
                  <a:cubicBezTo>
                    <a:pt x="855704" y="0"/>
                    <a:pt x="830844" y="5144"/>
                    <a:pt x="808460" y="15431"/>
                  </a:cubicBezTo>
                  <a:cubicBezTo>
                    <a:pt x="797126" y="20669"/>
                    <a:pt x="786553" y="26956"/>
                    <a:pt x="776933" y="34385"/>
                  </a:cubicBezTo>
                  <a:cubicBezTo>
                    <a:pt x="752930" y="22384"/>
                    <a:pt x="725688" y="16288"/>
                    <a:pt x="695589" y="16288"/>
                  </a:cubicBezTo>
                  <a:cubicBezTo>
                    <a:pt x="678254" y="16288"/>
                    <a:pt x="660728" y="18860"/>
                    <a:pt x="643202" y="23813"/>
                  </a:cubicBezTo>
                  <a:cubicBezTo>
                    <a:pt x="624342" y="14383"/>
                    <a:pt x="603673" y="9525"/>
                    <a:pt x="582146" y="9525"/>
                  </a:cubicBezTo>
                  <a:cubicBezTo>
                    <a:pt x="557191" y="9525"/>
                    <a:pt x="536236" y="13811"/>
                    <a:pt x="518043" y="22670"/>
                  </a:cubicBezTo>
                  <a:cubicBezTo>
                    <a:pt x="517567" y="22860"/>
                    <a:pt x="517186" y="23146"/>
                    <a:pt x="516710" y="23336"/>
                  </a:cubicBezTo>
                  <a:cubicBezTo>
                    <a:pt x="490992" y="10192"/>
                    <a:pt x="462227" y="3524"/>
                    <a:pt x="430985" y="3524"/>
                  </a:cubicBezTo>
                  <a:cubicBezTo>
                    <a:pt x="410982" y="3524"/>
                    <a:pt x="390313" y="6287"/>
                    <a:pt x="369358" y="11716"/>
                  </a:cubicBezTo>
                  <a:cubicBezTo>
                    <a:pt x="346688" y="17621"/>
                    <a:pt x="328115" y="25146"/>
                    <a:pt x="312303" y="34862"/>
                  </a:cubicBezTo>
                  <a:cubicBezTo>
                    <a:pt x="310017" y="36290"/>
                    <a:pt x="307922" y="37910"/>
                    <a:pt x="305636" y="39338"/>
                  </a:cubicBezTo>
                  <a:cubicBezTo>
                    <a:pt x="296587" y="32099"/>
                    <a:pt x="286871" y="25622"/>
                    <a:pt x="276203" y="20288"/>
                  </a:cubicBezTo>
                  <a:cubicBezTo>
                    <a:pt x="252200" y="8192"/>
                    <a:pt x="224864" y="2000"/>
                    <a:pt x="195050" y="2000"/>
                  </a:cubicBezTo>
                  <a:cubicBezTo>
                    <a:pt x="132281" y="2000"/>
                    <a:pt x="92561" y="29718"/>
                    <a:pt x="70273" y="53054"/>
                  </a:cubicBezTo>
                  <a:cubicBezTo>
                    <a:pt x="42841" y="81820"/>
                    <a:pt x="25029" y="122301"/>
                    <a:pt x="15885" y="176594"/>
                  </a:cubicBezTo>
                  <a:lnTo>
                    <a:pt x="14552" y="184404"/>
                  </a:lnTo>
                  <a:lnTo>
                    <a:pt x="14552" y="185071"/>
                  </a:lnTo>
                  <a:cubicBezTo>
                    <a:pt x="13694" y="190214"/>
                    <a:pt x="12361" y="198406"/>
                    <a:pt x="10456" y="209550"/>
                  </a:cubicBezTo>
                  <a:cubicBezTo>
                    <a:pt x="6455" y="233458"/>
                    <a:pt x="3884" y="252413"/>
                    <a:pt x="2455" y="267462"/>
                  </a:cubicBezTo>
                  <a:cubicBezTo>
                    <a:pt x="1121" y="281654"/>
                    <a:pt x="359" y="293751"/>
                    <a:pt x="264" y="304229"/>
                  </a:cubicBezTo>
                  <a:cubicBezTo>
                    <a:pt x="-879" y="324136"/>
                    <a:pt x="1693" y="344805"/>
                    <a:pt x="7884" y="365665"/>
                  </a:cubicBezTo>
                  <a:cubicBezTo>
                    <a:pt x="14552" y="388430"/>
                    <a:pt x="25029" y="407765"/>
                    <a:pt x="39031" y="423482"/>
                  </a:cubicBezTo>
                  <a:cubicBezTo>
                    <a:pt x="17600" y="454533"/>
                    <a:pt x="14456" y="490347"/>
                    <a:pt x="13218" y="505111"/>
                  </a:cubicBezTo>
                  <a:cubicBezTo>
                    <a:pt x="12266" y="517589"/>
                    <a:pt x="10932" y="544640"/>
                    <a:pt x="10932" y="635889"/>
                  </a:cubicBezTo>
                  <a:cubicBezTo>
                    <a:pt x="10932" y="687800"/>
                    <a:pt x="13694" y="718185"/>
                    <a:pt x="20267" y="740283"/>
                  </a:cubicBezTo>
                  <a:cubicBezTo>
                    <a:pt x="29601" y="772478"/>
                    <a:pt x="52366" y="798767"/>
                    <a:pt x="84179" y="814388"/>
                  </a:cubicBezTo>
                  <a:cubicBezTo>
                    <a:pt x="104468" y="824389"/>
                    <a:pt x="128375" y="829723"/>
                    <a:pt x="155712" y="830294"/>
                  </a:cubicBezTo>
                  <a:lnTo>
                    <a:pt x="159427" y="830294"/>
                  </a:lnTo>
                  <a:cubicBezTo>
                    <a:pt x="189240" y="830294"/>
                    <a:pt x="217720" y="825627"/>
                    <a:pt x="244104" y="816293"/>
                  </a:cubicBezTo>
                  <a:cubicBezTo>
                    <a:pt x="262202" y="809815"/>
                    <a:pt x="279061" y="801243"/>
                    <a:pt x="294396" y="790480"/>
                  </a:cubicBezTo>
                  <a:cubicBezTo>
                    <a:pt x="314589" y="806387"/>
                    <a:pt x="338687" y="817912"/>
                    <a:pt x="366310" y="824960"/>
                  </a:cubicBezTo>
                  <a:lnTo>
                    <a:pt x="368405" y="825437"/>
                  </a:lnTo>
                  <a:cubicBezTo>
                    <a:pt x="382502" y="828675"/>
                    <a:pt x="398028" y="830199"/>
                    <a:pt x="415935" y="830199"/>
                  </a:cubicBezTo>
                  <a:cubicBezTo>
                    <a:pt x="441938" y="830199"/>
                    <a:pt x="467561" y="825056"/>
                    <a:pt x="492230" y="814864"/>
                  </a:cubicBezTo>
                  <a:cubicBezTo>
                    <a:pt x="505375" y="809435"/>
                    <a:pt x="517662" y="802481"/>
                    <a:pt x="529092" y="794099"/>
                  </a:cubicBezTo>
                  <a:cubicBezTo>
                    <a:pt x="548237" y="808101"/>
                    <a:pt x="570621" y="818483"/>
                    <a:pt x="596053" y="824865"/>
                  </a:cubicBezTo>
                  <a:lnTo>
                    <a:pt x="598148" y="825341"/>
                  </a:lnTo>
                  <a:cubicBezTo>
                    <a:pt x="612245" y="828580"/>
                    <a:pt x="627771" y="830104"/>
                    <a:pt x="645678" y="830104"/>
                  </a:cubicBezTo>
                  <a:cubicBezTo>
                    <a:pt x="671681" y="830104"/>
                    <a:pt x="697304" y="824960"/>
                    <a:pt x="721973" y="814769"/>
                  </a:cubicBezTo>
                  <a:cubicBezTo>
                    <a:pt x="728069" y="812292"/>
                    <a:pt x="733975" y="809339"/>
                    <a:pt x="739690" y="806196"/>
                  </a:cubicBezTo>
                  <a:cubicBezTo>
                    <a:pt x="741500" y="807434"/>
                    <a:pt x="743214" y="808673"/>
                    <a:pt x="745024" y="809815"/>
                  </a:cubicBezTo>
                  <a:cubicBezTo>
                    <a:pt x="765693" y="822770"/>
                    <a:pt x="789506" y="829342"/>
                    <a:pt x="815795" y="829342"/>
                  </a:cubicBezTo>
                  <a:cubicBezTo>
                    <a:pt x="831701" y="829342"/>
                    <a:pt x="853704" y="828008"/>
                    <a:pt x="875802" y="818579"/>
                  </a:cubicBezTo>
                  <a:cubicBezTo>
                    <a:pt x="891233" y="826008"/>
                    <a:pt x="911330" y="831723"/>
                    <a:pt x="936762" y="831723"/>
                  </a:cubicBezTo>
                  <a:cubicBezTo>
                    <a:pt x="956765" y="831723"/>
                    <a:pt x="976005" y="827723"/>
                    <a:pt x="994198" y="819912"/>
                  </a:cubicBezTo>
                  <a:cubicBezTo>
                    <a:pt x="1008485" y="813721"/>
                    <a:pt x="1021154" y="804863"/>
                    <a:pt x="1031917" y="794099"/>
                  </a:cubicBezTo>
                  <a:cubicBezTo>
                    <a:pt x="1039918" y="799910"/>
                    <a:pt x="1048300" y="805148"/>
                    <a:pt x="1057253" y="809625"/>
                  </a:cubicBezTo>
                  <a:cubicBezTo>
                    <a:pt x="1084304" y="823055"/>
                    <a:pt x="1115356" y="829818"/>
                    <a:pt x="1149360" y="829818"/>
                  </a:cubicBezTo>
                  <a:cubicBezTo>
                    <a:pt x="1183364" y="829818"/>
                    <a:pt x="1214511" y="825246"/>
                    <a:pt x="1239943" y="816293"/>
                  </a:cubicBezTo>
                  <a:cubicBezTo>
                    <a:pt x="1242038" y="817245"/>
                    <a:pt x="1244134" y="818198"/>
                    <a:pt x="1246229" y="819055"/>
                  </a:cubicBezTo>
                  <a:cubicBezTo>
                    <a:pt x="1263470" y="825913"/>
                    <a:pt x="1281662" y="829437"/>
                    <a:pt x="1300427" y="829437"/>
                  </a:cubicBezTo>
                  <a:cubicBezTo>
                    <a:pt x="1316619" y="829437"/>
                    <a:pt x="1332621" y="827056"/>
                    <a:pt x="1347861" y="822484"/>
                  </a:cubicBezTo>
                  <a:cubicBezTo>
                    <a:pt x="1360625" y="818674"/>
                    <a:pt x="1372150" y="813245"/>
                    <a:pt x="1382627" y="806577"/>
                  </a:cubicBezTo>
                  <a:cubicBezTo>
                    <a:pt x="1395296" y="813530"/>
                    <a:pt x="1408345" y="818960"/>
                    <a:pt x="1421680" y="822579"/>
                  </a:cubicBezTo>
                  <a:cubicBezTo>
                    <a:pt x="1438539" y="827151"/>
                    <a:pt x="1455017" y="829723"/>
                    <a:pt x="1470448" y="830199"/>
                  </a:cubicBezTo>
                  <a:cubicBezTo>
                    <a:pt x="1472543" y="830199"/>
                    <a:pt x="1474829" y="830294"/>
                    <a:pt x="1477020" y="830294"/>
                  </a:cubicBezTo>
                  <a:cubicBezTo>
                    <a:pt x="1488736" y="830294"/>
                    <a:pt x="1501309" y="829342"/>
                    <a:pt x="1515215" y="827342"/>
                  </a:cubicBezTo>
                  <a:cubicBezTo>
                    <a:pt x="1532075" y="824960"/>
                    <a:pt x="1548839" y="820103"/>
                    <a:pt x="1565317" y="813149"/>
                  </a:cubicBezTo>
                  <a:cubicBezTo>
                    <a:pt x="1574747" y="817340"/>
                    <a:pt x="1584938" y="820865"/>
                    <a:pt x="1595987" y="823722"/>
                  </a:cubicBezTo>
                  <a:cubicBezTo>
                    <a:pt x="1617038" y="829151"/>
                    <a:pt x="1637516" y="831913"/>
                    <a:pt x="1656852" y="831913"/>
                  </a:cubicBezTo>
                  <a:cubicBezTo>
                    <a:pt x="1715050" y="831913"/>
                    <a:pt x="1759341" y="819150"/>
                    <a:pt x="1791917" y="798767"/>
                  </a:cubicBezTo>
                  <a:cubicBezTo>
                    <a:pt x="1808490" y="809625"/>
                    <a:pt x="1826016" y="817817"/>
                    <a:pt x="1844018" y="822579"/>
                  </a:cubicBezTo>
                  <a:cubicBezTo>
                    <a:pt x="1860878" y="827151"/>
                    <a:pt x="1877356" y="829723"/>
                    <a:pt x="1892786" y="830199"/>
                  </a:cubicBezTo>
                  <a:cubicBezTo>
                    <a:pt x="1894882" y="830199"/>
                    <a:pt x="1897168" y="830294"/>
                    <a:pt x="1899359" y="830294"/>
                  </a:cubicBezTo>
                  <a:cubicBezTo>
                    <a:pt x="1911074" y="830294"/>
                    <a:pt x="1923647" y="829342"/>
                    <a:pt x="1937554" y="827342"/>
                  </a:cubicBezTo>
                  <a:cubicBezTo>
                    <a:pt x="1958795" y="824294"/>
                    <a:pt x="1979940" y="817531"/>
                    <a:pt x="2000419" y="807339"/>
                  </a:cubicBezTo>
                  <a:cubicBezTo>
                    <a:pt x="2002419" y="806291"/>
                    <a:pt x="2004324" y="805244"/>
                    <a:pt x="2006324" y="804196"/>
                  </a:cubicBezTo>
                  <a:cubicBezTo>
                    <a:pt x="2009658" y="806101"/>
                    <a:pt x="2012992" y="808006"/>
                    <a:pt x="2016516" y="809720"/>
                  </a:cubicBezTo>
                  <a:cubicBezTo>
                    <a:pt x="2043567" y="823151"/>
                    <a:pt x="2074619" y="829913"/>
                    <a:pt x="2108623" y="829913"/>
                  </a:cubicBezTo>
                  <a:cubicBezTo>
                    <a:pt x="2154152" y="829913"/>
                    <a:pt x="2190729" y="822484"/>
                    <a:pt x="2220161" y="807339"/>
                  </a:cubicBezTo>
                  <a:cubicBezTo>
                    <a:pt x="2234163" y="814769"/>
                    <a:pt x="2249402" y="820769"/>
                    <a:pt x="2266071" y="824960"/>
                  </a:cubicBezTo>
                  <a:lnTo>
                    <a:pt x="2268167" y="825437"/>
                  </a:lnTo>
                  <a:cubicBezTo>
                    <a:pt x="2282264" y="828675"/>
                    <a:pt x="2297789" y="830199"/>
                    <a:pt x="2315696" y="830199"/>
                  </a:cubicBezTo>
                  <a:cubicBezTo>
                    <a:pt x="2341700" y="830199"/>
                    <a:pt x="2367322" y="825056"/>
                    <a:pt x="2391992" y="814864"/>
                  </a:cubicBezTo>
                  <a:cubicBezTo>
                    <a:pt x="2409232" y="807720"/>
                    <a:pt x="2425139" y="798005"/>
                    <a:pt x="2439426" y="785813"/>
                  </a:cubicBezTo>
                  <a:cubicBezTo>
                    <a:pt x="2447618" y="795242"/>
                    <a:pt x="2457333" y="803529"/>
                    <a:pt x="2468382" y="810292"/>
                  </a:cubicBezTo>
                  <a:cubicBezTo>
                    <a:pt x="2490194" y="823532"/>
                    <a:pt x="2515055" y="830294"/>
                    <a:pt x="2542201" y="830294"/>
                  </a:cubicBezTo>
                  <a:cubicBezTo>
                    <a:pt x="2620782" y="830294"/>
                    <a:pt x="2661073" y="782003"/>
                    <a:pt x="2672789" y="735806"/>
                  </a:cubicBezTo>
                  <a:cubicBezTo>
                    <a:pt x="2677646" y="715804"/>
                    <a:pt x="2679837" y="690848"/>
                    <a:pt x="2679837" y="654939"/>
                  </a:cubicBezTo>
                  <a:lnTo>
                    <a:pt x="2679837" y="620554"/>
                  </a:lnTo>
                  <a:cubicBezTo>
                    <a:pt x="2680504" y="620268"/>
                    <a:pt x="2681076" y="619982"/>
                    <a:pt x="2681742" y="619697"/>
                  </a:cubicBezTo>
                  <a:cubicBezTo>
                    <a:pt x="2707174" y="607695"/>
                    <a:pt x="2727558" y="589312"/>
                    <a:pt x="2740607" y="566357"/>
                  </a:cubicBezTo>
                  <a:cubicBezTo>
                    <a:pt x="2752132" y="546068"/>
                    <a:pt x="2757942" y="522923"/>
                    <a:pt x="2757942" y="497586"/>
                  </a:cubicBezTo>
                  <a:lnTo>
                    <a:pt x="2757942" y="495300"/>
                  </a:ln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39" name="Graphic 6">
              <a:extLst>
                <a:ext uri="{FF2B5EF4-FFF2-40B4-BE49-F238E27FC236}">
                  <a16:creationId xmlns:a16="http://schemas.microsoft.com/office/drawing/2014/main" id="{0BA94A58-83A3-A31C-4BE0-05B3EC679CC9}"/>
                </a:ext>
              </a:extLst>
            </p:cNvPr>
            <p:cNvGrpSpPr/>
            <p:nvPr/>
          </p:nvGrpSpPr>
          <p:grpSpPr>
            <a:xfrm>
              <a:off x="6948103" y="3709341"/>
              <a:ext cx="2567299" cy="641604"/>
              <a:chOff x="6948103" y="3709341"/>
              <a:chExt cx="2567299" cy="641604"/>
            </a:xfrm>
            <a:solidFill>
              <a:srgbClr val="B2BF33"/>
            </a:solidFill>
          </p:grpSpPr>
          <p:sp>
            <p:nvSpPr>
              <p:cNvPr id="40" name="Vrije vorm: vorm 39">
                <a:extLst>
                  <a:ext uri="{FF2B5EF4-FFF2-40B4-BE49-F238E27FC236}">
                    <a16:creationId xmlns:a16="http://schemas.microsoft.com/office/drawing/2014/main" id="{D51C373C-B4DA-5761-28F6-8475236B07DD}"/>
                  </a:ext>
                </a:extLst>
              </p:cNvPr>
              <p:cNvSpPr/>
              <p:nvPr/>
            </p:nvSpPr>
            <p:spPr>
              <a:xfrm>
                <a:off x="6948103" y="3711245"/>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6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5"/>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6"/>
                    </a:cubicBezTo>
                    <a:cubicBezTo>
                      <a:pt x="112993" y="68771"/>
                      <a:pt x="108421" y="63818"/>
                      <a:pt x="102801" y="6381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1" name="Vrije vorm: vorm 40">
                <a:extLst>
                  <a:ext uri="{FF2B5EF4-FFF2-40B4-BE49-F238E27FC236}">
                    <a16:creationId xmlns:a16="http://schemas.microsoft.com/office/drawing/2014/main" id="{D6A2CCCF-75EE-975E-E5F6-C640AAE4707E}"/>
                  </a:ext>
                </a:extLst>
              </p:cNvPr>
              <p:cNvSpPr/>
              <p:nvPr/>
            </p:nvSpPr>
            <p:spPr>
              <a:xfrm>
                <a:off x="7169300" y="3712865"/>
                <a:ext cx="219836" cy="274510"/>
              </a:xfrm>
              <a:custGeom>
                <a:avLst/>
                <a:gdLst>
                  <a:gd name="connsiteX0" fmla="*/ 157448 w 219836"/>
                  <a:gd name="connsiteY0" fmla="*/ 266510 h 274510"/>
                  <a:gd name="connsiteX1" fmla="*/ 147733 w 219836"/>
                  <a:gd name="connsiteY1" fmla="*/ 258413 h 274510"/>
                  <a:gd name="connsiteX2" fmla="*/ 140398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5 w 219836"/>
                  <a:gd name="connsiteY7" fmla="*/ 228695 h 274510"/>
                  <a:gd name="connsiteX8" fmla="*/ 0 w 219836"/>
                  <a:gd name="connsiteY8" fmla="*/ 199930 h 274510"/>
                  <a:gd name="connsiteX9" fmla="*/ 4000 w 219836"/>
                  <a:gd name="connsiteY9" fmla="*/ 172593 h 274510"/>
                  <a:gd name="connsiteX10" fmla="*/ 18097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8" y="248698"/>
                    </a:cubicBezTo>
                    <a:cubicBezTo>
                      <a:pt x="125825" y="258985"/>
                      <a:pt x="114395" y="265748"/>
                      <a:pt x="105918" y="268891"/>
                    </a:cubicBezTo>
                    <a:cubicBezTo>
                      <a:pt x="97441" y="272034"/>
                      <a:pt x="87154" y="273653"/>
                      <a:pt x="74962" y="273653"/>
                    </a:cubicBezTo>
                    <a:cubicBezTo>
                      <a:pt x="65151" y="273653"/>
                      <a:pt x="55626" y="271844"/>
                      <a:pt x="46387" y="268129"/>
                    </a:cubicBezTo>
                    <a:cubicBezTo>
                      <a:pt x="37147" y="264414"/>
                      <a:pt x="29051" y="259175"/>
                      <a:pt x="22193" y="252508"/>
                    </a:cubicBezTo>
                    <a:cubicBezTo>
                      <a:pt x="15335" y="245745"/>
                      <a:pt x="9906" y="237839"/>
                      <a:pt x="5905" y="228695"/>
                    </a:cubicBezTo>
                    <a:cubicBezTo>
                      <a:pt x="1905" y="219551"/>
                      <a:pt x="0" y="210026"/>
                      <a:pt x="0" y="199930"/>
                    </a:cubicBezTo>
                    <a:cubicBezTo>
                      <a:pt x="0" y="191453"/>
                      <a:pt x="1333" y="182309"/>
                      <a:pt x="4000" y="172593"/>
                    </a:cubicBezTo>
                    <a:cubicBezTo>
                      <a:pt x="6667" y="162782"/>
                      <a:pt x="11335" y="153638"/>
                      <a:pt x="18097"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2"/>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3"/>
                      <a:pt x="76962" y="5143"/>
                    </a:cubicBezTo>
                    <a:cubicBezTo>
                      <a:pt x="90202" y="1715"/>
                      <a:pt x="102775" y="0"/>
                      <a:pt x="114681" y="0"/>
                    </a:cubicBezTo>
                    <a:cubicBezTo>
                      <a:pt x="135350" y="0"/>
                      <a:pt x="152971" y="5334"/>
                      <a:pt x="167830" y="15907"/>
                    </a:cubicBezTo>
                    <a:cubicBezTo>
                      <a:pt x="182594" y="26479"/>
                      <a:pt x="192595" y="40767"/>
                      <a:pt x="197548" y="58769"/>
                    </a:cubicBezTo>
                    <a:cubicBezTo>
                      <a:pt x="201740" y="72771"/>
                      <a:pt x="203930" y="91250"/>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50"/>
                      <a:pt x="83439" y="207359"/>
                      <a:pt x="88487" y="207359"/>
                    </a:cubicBezTo>
                    <a:cubicBezTo>
                      <a:pt x="96202" y="207359"/>
                      <a:pt x="103251" y="205645"/>
                      <a:pt x="109728" y="202216"/>
                    </a:cubicBezTo>
                    <a:cubicBezTo>
                      <a:pt x="116205" y="198787"/>
                      <a:pt x="121444" y="193834"/>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2" name="Vrije vorm: vorm 41">
                <a:extLst>
                  <a:ext uri="{FF2B5EF4-FFF2-40B4-BE49-F238E27FC236}">
                    <a16:creationId xmlns:a16="http://schemas.microsoft.com/office/drawing/2014/main" id="{5AD56CE8-F6D6-877A-ABDF-31CD2BA6291C}"/>
                  </a:ext>
                </a:extLst>
              </p:cNvPr>
              <p:cNvSpPr/>
              <p:nvPr/>
            </p:nvSpPr>
            <p:spPr>
              <a:xfrm>
                <a:off x="7399615" y="3718961"/>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6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7"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9" y="255175"/>
                      <a:pt x="19717" y="250888"/>
                      <a:pt x="17716" y="245650"/>
                    </a:cubicBezTo>
                    <a:cubicBezTo>
                      <a:pt x="15716" y="240316"/>
                      <a:pt x="14383" y="231934"/>
                      <a:pt x="13525" y="220218"/>
                    </a:cubicBezTo>
                    <a:cubicBezTo>
                      <a:pt x="11430" y="187642"/>
                      <a:pt x="9144" y="150114"/>
                      <a:pt x="6763" y="107347"/>
                    </a:cubicBezTo>
                    <a:cubicBezTo>
                      <a:pt x="4381" y="64675"/>
                      <a:pt x="2095" y="32480"/>
                      <a:pt x="0" y="10763"/>
                    </a:cubicBezTo>
                    <a:cubicBezTo>
                      <a:pt x="3715" y="8382"/>
                      <a:pt x="8001" y="6001"/>
                      <a:pt x="12859" y="3620"/>
                    </a:cubicBezTo>
                    <a:cubicBezTo>
                      <a:pt x="17716"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3" name="Vrije vorm: vorm 42">
                <a:extLst>
                  <a:ext uri="{FF2B5EF4-FFF2-40B4-BE49-F238E27FC236}">
                    <a16:creationId xmlns:a16="http://schemas.microsoft.com/office/drawing/2014/main" id="{AB1B5AC3-296F-5806-2851-B193C82C6C26}"/>
                  </a:ext>
                </a:extLst>
              </p:cNvPr>
              <p:cNvSpPr/>
              <p:nvPr/>
            </p:nvSpPr>
            <p:spPr>
              <a:xfrm>
                <a:off x="7656313" y="3709341"/>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6 w 212883"/>
                  <a:gd name="connsiteY3" fmla="*/ 53150 h 281178"/>
                  <a:gd name="connsiteX4" fmla="*/ 20383 w 212883"/>
                  <a:gd name="connsiteY4" fmla="*/ 25432 h 281178"/>
                  <a:gd name="connsiteX5" fmla="*/ 44768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4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50 w 212883"/>
                  <a:gd name="connsiteY34" fmla="*/ 214598 h 281178"/>
                  <a:gd name="connsiteX35" fmla="*/ 110300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9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6" y="53150"/>
                    </a:cubicBezTo>
                    <a:cubicBezTo>
                      <a:pt x="9049" y="42577"/>
                      <a:pt x="13906" y="33338"/>
                      <a:pt x="20383" y="25432"/>
                    </a:cubicBezTo>
                    <a:cubicBezTo>
                      <a:pt x="26860" y="17526"/>
                      <a:pt x="34957" y="11240"/>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2"/>
                    </a:cubicBezTo>
                    <a:cubicBezTo>
                      <a:pt x="168497" y="265271"/>
                      <a:pt x="154115" y="271939"/>
                      <a:pt x="137350" y="275654"/>
                    </a:cubicBezTo>
                    <a:cubicBezTo>
                      <a:pt x="120587" y="279368"/>
                      <a:pt x="103727" y="281178"/>
                      <a:pt x="86773" y="281178"/>
                    </a:cubicBezTo>
                    <a:cubicBezTo>
                      <a:pt x="69818" y="281178"/>
                      <a:pt x="54483" y="280035"/>
                      <a:pt x="40767" y="277559"/>
                    </a:cubicBezTo>
                    <a:cubicBezTo>
                      <a:pt x="18574" y="273558"/>
                      <a:pt x="6668"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200" y="212598"/>
                      <a:pt x="75248" y="213265"/>
                      <a:pt x="79915" y="213836"/>
                    </a:cubicBezTo>
                    <a:cubicBezTo>
                      <a:pt x="84582" y="214408"/>
                      <a:pt x="87821" y="214598"/>
                      <a:pt x="89630" y="214598"/>
                    </a:cubicBezTo>
                    <a:lnTo>
                      <a:pt x="91250" y="214598"/>
                    </a:lnTo>
                    <a:cubicBezTo>
                      <a:pt x="97822" y="214598"/>
                      <a:pt x="104204" y="213455"/>
                      <a:pt x="110300" y="210979"/>
                    </a:cubicBezTo>
                    <a:cubicBezTo>
                      <a:pt x="116396"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9" y="161830"/>
                    </a:cubicBezTo>
                    <a:cubicBezTo>
                      <a:pt x="108299" y="159449"/>
                      <a:pt x="102298" y="158210"/>
                      <a:pt x="95726" y="158210"/>
                    </a:cubicBezTo>
                    <a:cubicBezTo>
                      <a:pt x="86487" y="158210"/>
                      <a:pt x="78296" y="160020"/>
                      <a:pt x="71152" y="16373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4" name="Vrije vorm: vorm 43">
                <a:extLst>
                  <a:ext uri="{FF2B5EF4-FFF2-40B4-BE49-F238E27FC236}">
                    <a16:creationId xmlns:a16="http://schemas.microsoft.com/office/drawing/2014/main" id="{CE4F1513-0277-CD1D-2DE9-6CD24946556B}"/>
                  </a:ext>
                </a:extLst>
              </p:cNvPr>
              <p:cNvSpPr/>
              <p:nvPr/>
            </p:nvSpPr>
            <p:spPr>
              <a:xfrm>
                <a:off x="7880722" y="371486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8 h 272669"/>
                  <a:gd name="connsiteX20" fmla="*/ 40291 w 200977"/>
                  <a:gd name="connsiteY20" fmla="*/ 29147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49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8"/>
                    </a:cubicBezTo>
                    <a:cubicBezTo>
                      <a:pt x="25622" y="45244"/>
                      <a:pt x="31909" y="37529"/>
                      <a:pt x="40291" y="29147"/>
                    </a:cubicBezTo>
                    <a:cubicBezTo>
                      <a:pt x="48577" y="20765"/>
                      <a:pt x="59245" y="13907"/>
                      <a:pt x="72199"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5" name="Vrije vorm: vorm 44">
                <a:extLst>
                  <a:ext uri="{FF2B5EF4-FFF2-40B4-BE49-F238E27FC236}">
                    <a16:creationId xmlns:a16="http://schemas.microsoft.com/office/drawing/2014/main" id="{8808FFC1-8823-B952-4314-4E8B50480B81}"/>
                  </a:ext>
                </a:extLst>
              </p:cNvPr>
              <p:cNvSpPr/>
              <p:nvPr/>
            </p:nvSpPr>
            <p:spPr>
              <a:xfrm>
                <a:off x="8096083" y="3714103"/>
                <a:ext cx="227361" cy="270510"/>
              </a:xfrm>
              <a:custGeom>
                <a:avLst/>
                <a:gdLst>
                  <a:gd name="connsiteX0" fmla="*/ 3619 w 227361"/>
                  <a:gd name="connsiteY0" fmla="*/ 13430 h 270510"/>
                  <a:gd name="connsiteX1" fmla="*/ 12573 w 227361"/>
                  <a:gd name="connsiteY1" fmla="*/ 8096 h 270510"/>
                  <a:gd name="connsiteX2" fmla="*/ 27622 w 227361"/>
                  <a:gd name="connsiteY2" fmla="*/ 4096 h 270510"/>
                  <a:gd name="connsiteX3" fmla="*/ 40481 w 227361"/>
                  <a:gd name="connsiteY3" fmla="*/ 3143 h 270510"/>
                  <a:gd name="connsiteX4" fmla="*/ 70390 w 227361"/>
                  <a:gd name="connsiteY4" fmla="*/ 13240 h 270510"/>
                  <a:gd name="connsiteX5" fmla="*/ 85630 w 227361"/>
                  <a:gd name="connsiteY5" fmla="*/ 44387 h 270510"/>
                  <a:gd name="connsiteX6" fmla="*/ 100679 w 227361"/>
                  <a:gd name="connsiteY6" fmla="*/ 109252 h 270510"/>
                  <a:gd name="connsiteX7" fmla="*/ 115348 w 227361"/>
                  <a:gd name="connsiteY7" fmla="*/ 165735 h 270510"/>
                  <a:gd name="connsiteX8" fmla="*/ 120110 w 227361"/>
                  <a:gd name="connsiteY8" fmla="*/ 169736 h 270510"/>
                  <a:gd name="connsiteX9" fmla="*/ 131445 w 227361"/>
                  <a:gd name="connsiteY9" fmla="*/ 159258 h 270510"/>
                  <a:gd name="connsiteX10" fmla="*/ 144304 w 227361"/>
                  <a:gd name="connsiteY10" fmla="*/ 132112 h 270510"/>
                  <a:gd name="connsiteX11" fmla="*/ 153448 w 227361"/>
                  <a:gd name="connsiteY11" fmla="*/ 97250 h 270510"/>
                  <a:gd name="connsiteX12" fmla="*/ 153448 w 227361"/>
                  <a:gd name="connsiteY12" fmla="*/ 95631 h 270510"/>
                  <a:gd name="connsiteX13" fmla="*/ 147256 w 227361"/>
                  <a:gd name="connsiteY13" fmla="*/ 65246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8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430"/>
                    </a:moveTo>
                    <a:cubicBezTo>
                      <a:pt x="5429" y="11811"/>
                      <a:pt x="8477" y="10097"/>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3"/>
                      <a:pt x="82772" y="30385"/>
                      <a:pt x="85630" y="44387"/>
                    </a:cubicBezTo>
                    <a:cubicBezTo>
                      <a:pt x="89821" y="63722"/>
                      <a:pt x="94869" y="85344"/>
                      <a:pt x="100679" y="109252"/>
                    </a:cubicBezTo>
                    <a:cubicBezTo>
                      <a:pt x="106489" y="133160"/>
                      <a:pt x="111347" y="152019"/>
                      <a:pt x="115348" y="165735"/>
                    </a:cubicBezTo>
                    <a:cubicBezTo>
                      <a:pt x="116396" y="168402"/>
                      <a:pt x="118015" y="169736"/>
                      <a:pt x="120110" y="169736"/>
                    </a:cubicBezTo>
                    <a:cubicBezTo>
                      <a:pt x="123063" y="169450"/>
                      <a:pt x="126778" y="165926"/>
                      <a:pt x="131445" y="159258"/>
                    </a:cubicBezTo>
                    <a:cubicBezTo>
                      <a:pt x="136112" y="152495"/>
                      <a:pt x="140398" y="143447"/>
                      <a:pt x="144304" y="132112"/>
                    </a:cubicBezTo>
                    <a:cubicBezTo>
                      <a:pt x="150114" y="115729"/>
                      <a:pt x="153162" y="104108"/>
                      <a:pt x="153448" y="97250"/>
                    </a:cubicBezTo>
                    <a:lnTo>
                      <a:pt x="153448" y="95631"/>
                    </a:lnTo>
                    <a:cubicBezTo>
                      <a:pt x="153448" y="89059"/>
                      <a:pt x="151352" y="78962"/>
                      <a:pt x="147256" y="65246"/>
                    </a:cubicBezTo>
                    <a:cubicBezTo>
                      <a:pt x="143161" y="51626"/>
                      <a:pt x="141065" y="41529"/>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526"/>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6" name="Vrije vorm: vorm 45">
                <a:extLst>
                  <a:ext uri="{FF2B5EF4-FFF2-40B4-BE49-F238E27FC236}">
                    <a16:creationId xmlns:a16="http://schemas.microsoft.com/office/drawing/2014/main" id="{5B151055-24C8-A177-4B0D-DB3FBF5F7900}"/>
                  </a:ext>
                </a:extLst>
              </p:cNvPr>
              <p:cNvSpPr/>
              <p:nvPr/>
            </p:nvSpPr>
            <p:spPr>
              <a:xfrm>
                <a:off x="8339351" y="3713627"/>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Vrije vorm: vorm 46">
                <a:extLst>
                  <a:ext uri="{FF2B5EF4-FFF2-40B4-BE49-F238E27FC236}">
                    <a16:creationId xmlns:a16="http://schemas.microsoft.com/office/drawing/2014/main" id="{FB542172-5FDB-9466-744F-1807DAA5B489}"/>
                  </a:ext>
                </a:extLst>
              </p:cNvPr>
              <p:cNvSpPr/>
              <p:nvPr/>
            </p:nvSpPr>
            <p:spPr>
              <a:xfrm>
                <a:off x="8575857" y="3714579"/>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49 h 272415"/>
                  <a:gd name="connsiteX4" fmla="*/ 84201 w 189357"/>
                  <a:gd name="connsiteY4" fmla="*/ 63436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0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8" name="Vrije vorm: vorm 47">
                <a:extLst>
                  <a:ext uri="{FF2B5EF4-FFF2-40B4-BE49-F238E27FC236}">
                    <a16:creationId xmlns:a16="http://schemas.microsoft.com/office/drawing/2014/main" id="{EB8DF273-43CF-7DAA-828E-E86FB4AA6204}"/>
                  </a:ext>
                </a:extLst>
              </p:cNvPr>
              <p:cNvSpPr/>
              <p:nvPr/>
            </p:nvSpPr>
            <p:spPr>
              <a:xfrm>
                <a:off x="8769500" y="371486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8" y="20765"/>
                      <a:pt x="59246" y="13907"/>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9" name="Vrije vorm: vorm 48">
                <a:extLst>
                  <a:ext uri="{FF2B5EF4-FFF2-40B4-BE49-F238E27FC236}">
                    <a16:creationId xmlns:a16="http://schemas.microsoft.com/office/drawing/2014/main" id="{581DBE10-273E-5DF3-E321-2FDEEB5ED95B}"/>
                  </a:ext>
                </a:extLst>
              </p:cNvPr>
              <p:cNvSpPr/>
              <p:nvPr/>
            </p:nvSpPr>
            <p:spPr>
              <a:xfrm>
                <a:off x="8989909" y="3718961"/>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Vrije vorm: vorm 49">
                <a:extLst>
                  <a:ext uri="{FF2B5EF4-FFF2-40B4-BE49-F238E27FC236}">
                    <a16:creationId xmlns:a16="http://schemas.microsoft.com/office/drawing/2014/main" id="{7A40CFFC-0A7F-1929-3570-18BE4D93D47B}"/>
                  </a:ext>
                </a:extLst>
              </p:cNvPr>
              <p:cNvSpPr/>
              <p:nvPr/>
            </p:nvSpPr>
            <p:spPr>
              <a:xfrm>
                <a:off x="6959083" y="4076053"/>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9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1" name="Vrije vorm: vorm 50">
                <a:extLst>
                  <a:ext uri="{FF2B5EF4-FFF2-40B4-BE49-F238E27FC236}">
                    <a16:creationId xmlns:a16="http://schemas.microsoft.com/office/drawing/2014/main" id="{21C05B21-ED19-3E77-57A7-958CAB205D48}"/>
                  </a:ext>
                </a:extLst>
              </p:cNvPr>
              <p:cNvSpPr/>
              <p:nvPr/>
            </p:nvSpPr>
            <p:spPr>
              <a:xfrm>
                <a:off x="7164633" y="4075577"/>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Vrije vorm: vorm 51">
                <a:extLst>
                  <a:ext uri="{FF2B5EF4-FFF2-40B4-BE49-F238E27FC236}">
                    <a16:creationId xmlns:a16="http://schemas.microsoft.com/office/drawing/2014/main" id="{B1E814D5-2863-C425-5F62-49897D990FAF}"/>
                  </a:ext>
                </a:extLst>
              </p:cNvPr>
              <p:cNvSpPr/>
              <p:nvPr/>
            </p:nvSpPr>
            <p:spPr>
              <a:xfrm>
                <a:off x="7394281" y="4075577"/>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3" name="Vrije vorm: vorm 52">
                <a:extLst>
                  <a:ext uri="{FF2B5EF4-FFF2-40B4-BE49-F238E27FC236}">
                    <a16:creationId xmlns:a16="http://schemas.microsoft.com/office/drawing/2014/main" id="{F5A24AF2-09AF-2CF5-DC13-84B5065DD47E}"/>
                  </a:ext>
                </a:extLst>
              </p:cNvPr>
              <p:cNvSpPr/>
              <p:nvPr/>
            </p:nvSpPr>
            <p:spPr>
              <a:xfrm>
                <a:off x="7633072" y="4072148"/>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0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1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4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8 w 193547"/>
                  <a:gd name="connsiteY40" fmla="*/ 107632 h 278796"/>
                  <a:gd name="connsiteX41" fmla="*/ 117253 w 193547"/>
                  <a:gd name="connsiteY41" fmla="*/ 86011 h 278796"/>
                  <a:gd name="connsiteX42" fmla="*/ 109918 w 193547"/>
                  <a:gd name="connsiteY42" fmla="*/ 67723 h 278796"/>
                  <a:gd name="connsiteX43" fmla="*/ 91916 w 193547"/>
                  <a:gd name="connsiteY43" fmla="*/ 60198 h 278796"/>
                  <a:gd name="connsiteX44" fmla="*/ 75247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1"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Vrije vorm: vorm 53">
                <a:extLst>
                  <a:ext uri="{FF2B5EF4-FFF2-40B4-BE49-F238E27FC236}">
                    <a16:creationId xmlns:a16="http://schemas.microsoft.com/office/drawing/2014/main" id="{6F52CA03-D381-0C6F-355F-D94B0F52ED5C}"/>
                  </a:ext>
                </a:extLst>
              </p:cNvPr>
              <p:cNvSpPr/>
              <p:nvPr/>
            </p:nvSpPr>
            <p:spPr>
              <a:xfrm>
                <a:off x="7907583" y="4076529"/>
                <a:ext cx="189356" cy="272415"/>
              </a:xfrm>
              <a:custGeom>
                <a:avLst/>
                <a:gdLst>
                  <a:gd name="connsiteX0" fmla="*/ 20002 w 189356"/>
                  <a:gd name="connsiteY0" fmla="*/ 1143 h 272415"/>
                  <a:gd name="connsiteX1" fmla="*/ 31909 w 189356"/>
                  <a:gd name="connsiteY1" fmla="*/ 0 h 272415"/>
                  <a:gd name="connsiteX2" fmla="*/ 69342 w 189356"/>
                  <a:gd name="connsiteY2" fmla="*/ 14478 h 272415"/>
                  <a:gd name="connsiteX3" fmla="*/ 84201 w 189356"/>
                  <a:gd name="connsiteY3" fmla="*/ 53150 h 272415"/>
                  <a:gd name="connsiteX4" fmla="*/ 84201 w 189356"/>
                  <a:gd name="connsiteY4" fmla="*/ 63437 h 272415"/>
                  <a:gd name="connsiteX5" fmla="*/ 84963 w 189356"/>
                  <a:gd name="connsiteY5" fmla="*/ 176879 h 272415"/>
                  <a:gd name="connsiteX6" fmla="*/ 107156 w 189356"/>
                  <a:gd name="connsiteY6" fmla="*/ 197072 h 272415"/>
                  <a:gd name="connsiteX7" fmla="*/ 128778 w 189356"/>
                  <a:gd name="connsiteY7" fmla="*/ 193262 h 272415"/>
                  <a:gd name="connsiteX8" fmla="*/ 144875 w 189356"/>
                  <a:gd name="connsiteY8" fmla="*/ 189071 h 272415"/>
                  <a:gd name="connsiteX9" fmla="*/ 158782 w 189356"/>
                  <a:gd name="connsiteY9" fmla="*/ 187928 h 272415"/>
                  <a:gd name="connsiteX10" fmla="*/ 175260 w 189356"/>
                  <a:gd name="connsiteY10" fmla="*/ 192119 h 272415"/>
                  <a:gd name="connsiteX11" fmla="*/ 186595 w 189356"/>
                  <a:gd name="connsiteY11" fmla="*/ 202978 h 272415"/>
                  <a:gd name="connsiteX12" fmla="*/ 189357 w 189356"/>
                  <a:gd name="connsiteY12" fmla="*/ 216027 h 272415"/>
                  <a:gd name="connsiteX13" fmla="*/ 166116 w 189356"/>
                  <a:gd name="connsiteY13" fmla="*/ 258509 h 272415"/>
                  <a:gd name="connsiteX14" fmla="*/ 94488 w 189356"/>
                  <a:gd name="connsiteY14" fmla="*/ 272415 h 272415"/>
                  <a:gd name="connsiteX15" fmla="*/ 44672 w 189356"/>
                  <a:gd name="connsiteY15" fmla="*/ 262128 h 272415"/>
                  <a:gd name="connsiteX16" fmla="*/ 12382 w 189356"/>
                  <a:gd name="connsiteY16" fmla="*/ 232220 h 272415"/>
                  <a:gd name="connsiteX17" fmla="*/ 857 w 189356"/>
                  <a:gd name="connsiteY17" fmla="*/ 183261 h 272415"/>
                  <a:gd name="connsiteX18" fmla="*/ 1238 w 189356"/>
                  <a:gd name="connsiteY18" fmla="*/ 171736 h 272415"/>
                  <a:gd name="connsiteX19" fmla="*/ 2000 w 189356"/>
                  <a:gd name="connsiteY19" fmla="*/ 127349 h 272415"/>
                  <a:gd name="connsiteX20" fmla="*/ 0 w 189356"/>
                  <a:gd name="connsiteY20" fmla="*/ 28194 h 272415"/>
                  <a:gd name="connsiteX21" fmla="*/ 4000 w 189356"/>
                  <a:gd name="connsiteY21" fmla="*/ 10954 h 272415"/>
                  <a:gd name="connsiteX22" fmla="*/ 19907 w 189356"/>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6" y="189357"/>
                      <a:pt x="175260" y="192119"/>
                    </a:cubicBezTo>
                    <a:cubicBezTo>
                      <a:pt x="180403" y="194882"/>
                      <a:pt x="184214"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2"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ADF07EBB-68F1-0BD7-1DD1-AA0E9BA75163}"/>
                  </a:ext>
                </a:extLst>
              </p:cNvPr>
              <p:cNvSpPr/>
              <p:nvPr/>
            </p:nvSpPr>
            <p:spPr>
              <a:xfrm>
                <a:off x="8115133" y="4075577"/>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7 h 272795"/>
                  <a:gd name="connsiteX4" fmla="*/ 74200 w 80105"/>
                  <a:gd name="connsiteY4" fmla="*/ 261366 h 272795"/>
                  <a:gd name="connsiteX5" fmla="*/ 58293 w 80105"/>
                  <a:gd name="connsiteY5" fmla="*/ 269843 h 272795"/>
                  <a:gd name="connsiteX6" fmla="*/ 38100 w 80105"/>
                  <a:gd name="connsiteY6" fmla="*/ 272796 h 272795"/>
                  <a:gd name="connsiteX7" fmla="*/ 19240 w 80105"/>
                  <a:gd name="connsiteY7" fmla="*/ 269176 h 272795"/>
                  <a:gd name="connsiteX8" fmla="*/ 5905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19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4 h 272795"/>
                  <a:gd name="connsiteX17" fmla="*/ 74200 w 80105"/>
                  <a:gd name="connsiteY17" fmla="*/ 20955 h 272795"/>
                  <a:gd name="connsiteX18" fmla="*/ 80105 w 80105"/>
                  <a:gd name="connsiteY18" fmla="*/ 64579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8"/>
                      <a:pt x="74200" y="232696"/>
                      <a:pt x="74200" y="246697"/>
                    </a:cubicBezTo>
                    <a:lnTo>
                      <a:pt x="74200" y="261366"/>
                    </a:lnTo>
                    <a:cubicBezTo>
                      <a:pt x="70199" y="265081"/>
                      <a:pt x="64960" y="267938"/>
                      <a:pt x="58293" y="269843"/>
                    </a:cubicBezTo>
                    <a:cubicBezTo>
                      <a:pt x="51721" y="271843"/>
                      <a:pt x="44958" y="272796"/>
                      <a:pt x="38100" y="272796"/>
                    </a:cubicBezTo>
                    <a:cubicBezTo>
                      <a:pt x="31242" y="272796"/>
                      <a:pt x="25241" y="271653"/>
                      <a:pt x="19240" y="269176"/>
                    </a:cubicBezTo>
                    <a:cubicBezTo>
                      <a:pt x="13335" y="266795"/>
                      <a:pt x="8858" y="263462"/>
                      <a:pt x="5905" y="259080"/>
                    </a:cubicBezTo>
                    <a:cubicBezTo>
                      <a:pt x="2953" y="254699"/>
                      <a:pt x="1429" y="250317"/>
                      <a:pt x="1143" y="245840"/>
                    </a:cubicBezTo>
                    <a:cubicBezTo>
                      <a:pt x="381" y="234982"/>
                      <a:pt x="0" y="223933"/>
                      <a:pt x="0" y="212503"/>
                    </a:cubicBezTo>
                    <a:cubicBezTo>
                      <a:pt x="0" y="206121"/>
                      <a:pt x="667" y="184880"/>
                      <a:pt x="2000" y="148685"/>
                    </a:cubicBezTo>
                    <a:cubicBezTo>
                      <a:pt x="3048" y="120682"/>
                      <a:pt x="3619" y="99631"/>
                      <a:pt x="3619" y="85630"/>
                    </a:cubicBezTo>
                    <a:lnTo>
                      <a:pt x="2858" y="23336"/>
                    </a:lnTo>
                    <a:lnTo>
                      <a:pt x="2858" y="7906"/>
                    </a:lnTo>
                    <a:cubicBezTo>
                      <a:pt x="11811" y="2572"/>
                      <a:pt x="22288" y="0"/>
                      <a:pt x="34195" y="0"/>
                    </a:cubicBezTo>
                    <a:cubicBezTo>
                      <a:pt x="43434" y="0"/>
                      <a:pt x="51625" y="1810"/>
                      <a:pt x="58769" y="5524"/>
                    </a:cubicBezTo>
                    <a:cubicBezTo>
                      <a:pt x="65913" y="9239"/>
                      <a:pt x="71056" y="14383"/>
                      <a:pt x="74200" y="20955"/>
                    </a:cubicBezTo>
                    <a:cubicBezTo>
                      <a:pt x="77629" y="28384"/>
                      <a:pt x="79629" y="42863"/>
                      <a:pt x="80105" y="6457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1317F530-C2B0-554D-DED4-BE971AF4F5E9}"/>
                  </a:ext>
                </a:extLst>
              </p:cNvPr>
              <p:cNvSpPr/>
              <p:nvPr/>
            </p:nvSpPr>
            <p:spPr>
              <a:xfrm>
                <a:off x="8219431" y="407681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8"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E507FB76-AF53-8F95-860E-BBFB8619231E}"/>
                  </a:ext>
                </a:extLst>
              </p:cNvPr>
              <p:cNvSpPr/>
              <p:nvPr/>
            </p:nvSpPr>
            <p:spPr>
              <a:xfrm>
                <a:off x="8434410" y="4072053"/>
                <a:ext cx="191928" cy="278891"/>
              </a:xfrm>
              <a:custGeom>
                <a:avLst/>
                <a:gdLst>
                  <a:gd name="connsiteX0" fmla="*/ 88392 w 191928"/>
                  <a:gd name="connsiteY0" fmla="*/ 89249 h 278891"/>
                  <a:gd name="connsiteX1" fmla="*/ 92583 w 191928"/>
                  <a:gd name="connsiteY1" fmla="*/ 93821 h 278891"/>
                  <a:gd name="connsiteX2" fmla="*/ 102680 w 191928"/>
                  <a:gd name="connsiteY2" fmla="*/ 101346 h 278891"/>
                  <a:gd name="connsiteX3" fmla="*/ 116396 w 191928"/>
                  <a:gd name="connsiteY3" fmla="*/ 110299 h 278891"/>
                  <a:gd name="connsiteX4" fmla="*/ 124492 w 191928"/>
                  <a:gd name="connsiteY4" fmla="*/ 115443 h 278891"/>
                  <a:gd name="connsiteX5" fmla="*/ 131255 w 191928"/>
                  <a:gd name="connsiteY5" fmla="*/ 119824 h 278891"/>
                  <a:gd name="connsiteX6" fmla="*/ 165735 w 191928"/>
                  <a:gd name="connsiteY6" fmla="*/ 144399 h 278891"/>
                  <a:gd name="connsiteX7" fmla="*/ 184785 w 191928"/>
                  <a:gd name="connsiteY7" fmla="*/ 167450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1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4" y="90297"/>
                      <a:pt x="90297" y="91821"/>
                      <a:pt x="92583" y="93821"/>
                    </a:cubicBezTo>
                    <a:cubicBezTo>
                      <a:pt x="94869" y="95821"/>
                      <a:pt x="98203" y="98298"/>
                      <a:pt x="102680" y="101346"/>
                    </a:cubicBezTo>
                    <a:cubicBezTo>
                      <a:pt x="107156" y="104394"/>
                      <a:pt x="111728" y="107347"/>
                      <a:pt x="116396" y="110299"/>
                    </a:cubicBezTo>
                    <a:cubicBezTo>
                      <a:pt x="121063" y="113252"/>
                      <a:pt x="123730" y="114967"/>
                      <a:pt x="124492" y="115443"/>
                    </a:cubicBezTo>
                    <a:lnTo>
                      <a:pt x="131255" y="119824"/>
                    </a:lnTo>
                    <a:cubicBezTo>
                      <a:pt x="146304" y="129349"/>
                      <a:pt x="157829" y="137541"/>
                      <a:pt x="165735" y="144399"/>
                    </a:cubicBezTo>
                    <a:cubicBezTo>
                      <a:pt x="173641" y="151257"/>
                      <a:pt x="180023" y="158972"/>
                      <a:pt x="184785" y="167450"/>
                    </a:cubicBezTo>
                    <a:cubicBezTo>
                      <a:pt x="189548" y="175927"/>
                      <a:pt x="191929" y="185738"/>
                      <a:pt x="191929" y="196786"/>
                    </a:cubicBezTo>
                    <a:cubicBezTo>
                      <a:pt x="191929" y="251555"/>
                      <a:pt x="153067" y="278892"/>
                      <a:pt x="75343" y="278892"/>
                    </a:cubicBezTo>
                    <a:cubicBezTo>
                      <a:pt x="64008" y="278892"/>
                      <a:pt x="51626" y="277178"/>
                      <a:pt x="38291" y="273748"/>
                    </a:cubicBezTo>
                    <a:cubicBezTo>
                      <a:pt x="24956"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5" y="204216"/>
                      <a:pt x="58483" y="202501"/>
                    </a:cubicBezTo>
                    <a:cubicBezTo>
                      <a:pt x="77153" y="200787"/>
                      <a:pt x="90297" y="198977"/>
                      <a:pt x="97917" y="197167"/>
                    </a:cubicBezTo>
                    <a:cubicBezTo>
                      <a:pt x="101918" y="196405"/>
                      <a:pt x="103823" y="194500"/>
                      <a:pt x="103823" y="191643"/>
                    </a:cubicBezTo>
                    <a:cubicBezTo>
                      <a:pt x="103823" y="191071"/>
                      <a:pt x="103537" y="190405"/>
                      <a:pt x="103061" y="189452"/>
                    </a:cubicBezTo>
                    <a:cubicBezTo>
                      <a:pt x="102489" y="188500"/>
                      <a:pt x="101918" y="187833"/>
                      <a:pt x="101060" y="187261"/>
                    </a:cubicBezTo>
                    <a:lnTo>
                      <a:pt x="76486" y="173736"/>
                    </a:lnTo>
                    <a:cubicBezTo>
                      <a:pt x="50864" y="158686"/>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8" y="31909"/>
                      <a:pt x="189548" y="39338"/>
                    </a:cubicBezTo>
                    <a:cubicBezTo>
                      <a:pt x="189548" y="46768"/>
                      <a:pt x="186690" y="53245"/>
                      <a:pt x="180975" y="58960"/>
                    </a:cubicBezTo>
                    <a:cubicBezTo>
                      <a:pt x="175260" y="64675"/>
                      <a:pt x="167069" y="68961"/>
                      <a:pt x="156401" y="71818"/>
                    </a:cubicBezTo>
                    <a:cubicBezTo>
                      <a:pt x="145733" y="74771"/>
                      <a:pt x="132398" y="77152"/>
                      <a:pt x="116586" y="78962"/>
                    </a:cubicBezTo>
                    <a:cubicBezTo>
                      <a:pt x="100775" y="80772"/>
                      <a:pt x="91821" y="82105"/>
                      <a:pt x="90011" y="82963"/>
                    </a:cubicBezTo>
                    <a:cubicBezTo>
                      <a:pt x="89440" y="83248"/>
                      <a:pt x="88964" y="83725"/>
                      <a:pt x="88392" y="84582"/>
                    </a:cubicBezTo>
                    <a:cubicBezTo>
                      <a:pt x="87821" y="85344"/>
                      <a:pt x="87630" y="86011"/>
                      <a:pt x="87630" y="86582"/>
                    </a:cubicBezTo>
                    <a:lnTo>
                      <a:pt x="88392" y="89344"/>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F33C4C03-523B-7E43-2747-DBDF69609CC1}"/>
                  </a:ext>
                </a:extLst>
              </p:cNvPr>
              <p:cNvSpPr/>
              <p:nvPr/>
            </p:nvSpPr>
            <p:spPr>
              <a:xfrm>
                <a:off x="8641770" y="4076815"/>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2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8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8" y="20764"/>
                      <a:pt x="59246" y="13906"/>
                      <a:pt x="72200" y="8287"/>
                    </a:cubicBezTo>
                    <a:cubicBezTo>
                      <a:pt x="85154" y="2762"/>
                      <a:pt x="98393" y="0"/>
                      <a:pt x="111824" y="0"/>
                    </a:cubicBezTo>
                    <a:cubicBezTo>
                      <a:pt x="120777" y="0"/>
                      <a:pt x="130302" y="1238"/>
                      <a:pt x="140399" y="3810"/>
                    </a:cubicBezTo>
                    <a:cubicBezTo>
                      <a:pt x="150400" y="6286"/>
                      <a:pt x="160496" y="11049"/>
                      <a:pt x="170498" y="17907"/>
                    </a:cubicBezTo>
                    <a:cubicBezTo>
                      <a:pt x="180499" y="24765"/>
                      <a:pt x="188119" y="33718"/>
                      <a:pt x="193262" y="44672"/>
                    </a:cubicBezTo>
                    <a:cubicBezTo>
                      <a:pt x="198406" y="55626"/>
                      <a:pt x="200978" y="66865"/>
                      <a:pt x="200978" y="78200"/>
                    </a:cubicBezTo>
                    <a:cubicBezTo>
                      <a:pt x="200978"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3" y="119920"/>
                      <a:pt x="93059" y="117538"/>
                      <a:pt x="102108" y="113062"/>
                    </a:cubicBezTo>
                    <a:cubicBezTo>
                      <a:pt x="111252" y="108585"/>
                      <a:pt x="118586" y="103441"/>
                      <a:pt x="124111" y="97631"/>
                    </a:cubicBezTo>
                    <a:cubicBezTo>
                      <a:pt x="129635" y="91821"/>
                      <a:pt x="132398" y="85725"/>
                      <a:pt x="132398"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00E0D562-3C8D-38B1-62CB-8E8A4BA9EA17}"/>
                  </a:ext>
                </a:extLst>
              </p:cNvPr>
              <p:cNvSpPr/>
              <p:nvPr/>
            </p:nvSpPr>
            <p:spPr>
              <a:xfrm>
                <a:off x="8866941" y="4076529"/>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9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0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C8029281-30B3-A91D-AFF3-C50D75E942A6}"/>
                  </a:ext>
                </a:extLst>
              </p:cNvPr>
              <p:cNvSpPr/>
              <p:nvPr/>
            </p:nvSpPr>
            <p:spPr>
              <a:xfrm>
                <a:off x="9064299" y="4075577"/>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8"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83C0DFD4-60E5-A72D-A512-3BA696DF61DF}"/>
                  </a:ext>
                </a:extLst>
              </p:cNvPr>
              <p:cNvSpPr/>
              <p:nvPr/>
            </p:nvSpPr>
            <p:spPr>
              <a:xfrm>
                <a:off x="9277849" y="4078910"/>
                <a:ext cx="237553" cy="270414"/>
              </a:xfrm>
              <a:custGeom>
                <a:avLst/>
                <a:gdLst>
                  <a:gd name="connsiteX0" fmla="*/ 79820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9 h 270414"/>
                  <a:gd name="connsiteX9" fmla="*/ 22003 w 237553"/>
                  <a:gd name="connsiteY9" fmla="*/ 5144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1 w 237553"/>
                  <a:gd name="connsiteY14" fmla="*/ 54674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319 h 270414"/>
                  <a:gd name="connsiteX24" fmla="*/ 79724 w 237553"/>
                  <a:gd name="connsiteY24" fmla="*/ 245840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840"/>
                    </a:moveTo>
                    <a:cubicBezTo>
                      <a:pt x="78200" y="240030"/>
                      <a:pt x="77438" y="230219"/>
                      <a:pt x="77438" y="216503"/>
                    </a:cubicBezTo>
                    <a:lnTo>
                      <a:pt x="77438" y="204978"/>
                    </a:lnTo>
                    <a:lnTo>
                      <a:pt x="77819" y="160592"/>
                    </a:lnTo>
                    <a:lnTo>
                      <a:pt x="77819" y="79724"/>
                    </a:lnTo>
                    <a:lnTo>
                      <a:pt x="54769" y="78105"/>
                    </a:lnTo>
                    <a:cubicBezTo>
                      <a:pt x="31242" y="76486"/>
                      <a:pt x="16193" y="72390"/>
                      <a:pt x="9716" y="65627"/>
                    </a:cubicBezTo>
                    <a:cubicBezTo>
                      <a:pt x="3238" y="58865"/>
                      <a:pt x="0" y="50768"/>
                      <a:pt x="0" y="41243"/>
                    </a:cubicBezTo>
                    <a:cubicBezTo>
                      <a:pt x="0" y="31718"/>
                      <a:pt x="1810" y="24098"/>
                      <a:pt x="5334" y="18479"/>
                    </a:cubicBezTo>
                    <a:cubicBezTo>
                      <a:pt x="8858" y="12764"/>
                      <a:pt x="14478" y="8382"/>
                      <a:pt x="22003" y="5144"/>
                    </a:cubicBezTo>
                    <a:cubicBezTo>
                      <a:pt x="29528" y="1905"/>
                      <a:pt x="44291" y="286"/>
                      <a:pt x="66199" y="0"/>
                    </a:cubicBezTo>
                    <a:lnTo>
                      <a:pt x="184404" y="0"/>
                    </a:lnTo>
                    <a:cubicBezTo>
                      <a:pt x="202121" y="0"/>
                      <a:pt x="215360" y="2667"/>
                      <a:pt x="224028" y="7906"/>
                    </a:cubicBezTo>
                    <a:cubicBezTo>
                      <a:pt x="232696" y="13145"/>
                      <a:pt x="237268" y="21527"/>
                      <a:pt x="237554" y="32861"/>
                    </a:cubicBezTo>
                    <a:cubicBezTo>
                      <a:pt x="237554" y="41624"/>
                      <a:pt x="235934" y="48863"/>
                      <a:pt x="232601" y="54674"/>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20" y="236696"/>
                      <a:pt x="155067" y="248603"/>
                    </a:cubicBezTo>
                    <a:cubicBezTo>
                      <a:pt x="151352" y="263176"/>
                      <a:pt x="138684" y="270415"/>
                      <a:pt x="116967" y="270415"/>
                    </a:cubicBezTo>
                    <a:cubicBezTo>
                      <a:pt x="107442" y="270415"/>
                      <a:pt x="99346" y="268415"/>
                      <a:pt x="92583" y="264319"/>
                    </a:cubicBezTo>
                    <a:cubicBezTo>
                      <a:pt x="85820" y="260223"/>
                      <a:pt x="81534" y="254032"/>
                      <a:pt x="79724" y="2458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0" name="!!tekst_waarom">
            <a:extLst>
              <a:ext uri="{FF2B5EF4-FFF2-40B4-BE49-F238E27FC236}">
                <a16:creationId xmlns:a16="http://schemas.microsoft.com/office/drawing/2014/main" id="{FC27AC0D-54AB-9802-FF01-A0C86A1A75E1}"/>
              </a:ext>
            </a:extLst>
          </p:cNvPr>
          <p:cNvSpPr/>
          <p:nvPr/>
        </p:nvSpPr>
        <p:spPr>
          <a:xfrm>
            <a:off x="8274884" y="4374942"/>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B2BF33"/>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B2BF33"/>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B2BF33"/>
                </a:solidFill>
                <a:effectLst/>
                <a:uLnTx/>
                <a:uFillTx/>
                <a:latin typeface="Montserrat ExtraBold" panose="00000900000000000000" pitchFamily="2" charset="0"/>
                <a:ea typeface="+mn-ea"/>
                <a:cs typeface="+mn-cs"/>
              </a:rPr>
              <a:t>?</a:t>
            </a:r>
          </a:p>
        </p:txBody>
      </p:sp>
      <p:sp>
        <p:nvSpPr>
          <p:cNvPr id="101" name="!!waaromtekst">
            <a:extLst>
              <a:ext uri="{FF2B5EF4-FFF2-40B4-BE49-F238E27FC236}">
                <a16:creationId xmlns:a16="http://schemas.microsoft.com/office/drawing/2014/main" id="{981A0DDE-0DD9-45AC-2E20-C823083151F8}"/>
              </a:ext>
            </a:extLst>
          </p:cNvPr>
          <p:cNvSpPr/>
          <p:nvPr/>
        </p:nvSpPr>
        <p:spPr>
          <a:xfrm>
            <a:off x="8274884" y="4809190"/>
            <a:ext cx="3192895" cy="95410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B2BF33"/>
                </a:solidFill>
                <a:effectLst/>
                <a:uLnTx/>
                <a:uFillTx/>
                <a:latin typeface="Montserrat"/>
                <a:ea typeface="+mn-ea"/>
                <a:cs typeface="+mn-cs"/>
              </a:rPr>
              <a:t>“Terug naar de natuur en erg leuk met het hele gezin. Doe niet flauw en doe er zoveel mogelijk deze zomer.”</a:t>
            </a:r>
          </a:p>
        </p:txBody>
      </p:sp>
      <p:grpSp>
        <p:nvGrpSpPr>
          <p:cNvPr id="102" name="!!link_vorigedia">
            <a:extLst>
              <a:ext uri="{FF2B5EF4-FFF2-40B4-BE49-F238E27FC236}">
                <a16:creationId xmlns:a16="http://schemas.microsoft.com/office/drawing/2014/main" id="{5271B892-6DF3-962C-5EB3-CC54BACEFD9B}"/>
              </a:ext>
            </a:extLst>
          </p:cNvPr>
          <p:cNvGrpSpPr/>
          <p:nvPr/>
        </p:nvGrpSpPr>
        <p:grpSpPr>
          <a:xfrm>
            <a:off x="339796" y="5971556"/>
            <a:ext cx="972650" cy="608698"/>
            <a:chOff x="5264513" y="3352232"/>
            <a:chExt cx="972650" cy="608698"/>
          </a:xfrm>
        </p:grpSpPr>
        <p:grpSp>
          <p:nvGrpSpPr>
            <p:cNvPr id="103" name="!!pijlterug">
              <a:extLst>
                <a:ext uri="{FF2B5EF4-FFF2-40B4-BE49-F238E27FC236}">
                  <a16:creationId xmlns:a16="http://schemas.microsoft.com/office/drawing/2014/main" id="{73A97B64-8D2D-E0F2-423A-1753C72B0046}"/>
                </a:ext>
              </a:extLst>
            </p:cNvPr>
            <p:cNvGrpSpPr/>
            <p:nvPr/>
          </p:nvGrpSpPr>
          <p:grpSpPr>
            <a:xfrm>
              <a:off x="5319729" y="3392507"/>
              <a:ext cx="836061" cy="523220"/>
              <a:chOff x="5319729" y="2943256"/>
              <a:chExt cx="1553925" cy="972471"/>
            </a:xfrm>
          </p:grpSpPr>
          <p:sp>
            <p:nvSpPr>
              <p:cNvPr id="105" name="Vrije vorm: vorm 104">
                <a:extLst>
                  <a:ext uri="{FF2B5EF4-FFF2-40B4-BE49-F238E27FC236}">
                    <a16:creationId xmlns:a16="http://schemas.microsoft.com/office/drawing/2014/main" id="{BE88BFD4-78AC-D491-8050-B31BAD1855C6}"/>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06" name="Graphic 19">
                <a:extLst>
                  <a:ext uri="{FF2B5EF4-FFF2-40B4-BE49-F238E27FC236}">
                    <a16:creationId xmlns:a16="http://schemas.microsoft.com/office/drawing/2014/main" id="{0D895893-D93E-48C7-9FCD-37BB937314B7}"/>
                  </a:ext>
                </a:extLst>
              </p:cNvPr>
              <p:cNvGrpSpPr/>
              <p:nvPr/>
            </p:nvGrpSpPr>
            <p:grpSpPr>
              <a:xfrm>
                <a:off x="5376853" y="3000226"/>
                <a:ext cx="1439731" cy="858354"/>
                <a:chOff x="5376853" y="3000226"/>
                <a:chExt cx="1439731" cy="858354"/>
              </a:xfrm>
            </p:grpSpPr>
            <p:grpSp>
              <p:nvGrpSpPr>
                <p:cNvPr id="107" name="Graphic 19">
                  <a:extLst>
                    <a:ext uri="{FF2B5EF4-FFF2-40B4-BE49-F238E27FC236}">
                      <a16:creationId xmlns:a16="http://schemas.microsoft.com/office/drawing/2014/main" id="{24D1B642-A1BE-9F8B-54DE-2708B4FF5490}"/>
                    </a:ext>
                  </a:extLst>
                </p:cNvPr>
                <p:cNvGrpSpPr/>
                <p:nvPr/>
              </p:nvGrpSpPr>
              <p:grpSpPr>
                <a:xfrm>
                  <a:off x="5378317" y="3000226"/>
                  <a:ext cx="1435193" cy="853806"/>
                  <a:chOff x="5378317" y="3000226"/>
                  <a:chExt cx="1435193" cy="853806"/>
                </a:xfrm>
              </p:grpSpPr>
              <p:sp>
                <p:nvSpPr>
                  <p:cNvPr id="110" name="Vrije vorm: vorm 109">
                    <a:extLst>
                      <a:ext uri="{FF2B5EF4-FFF2-40B4-BE49-F238E27FC236}">
                        <a16:creationId xmlns:a16="http://schemas.microsoft.com/office/drawing/2014/main" id="{3F42DE75-614C-1BCC-D67D-D5024924CEFA}"/>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9AA62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1" name="Vrije vorm: vorm 110">
                    <a:extLst>
                      <a:ext uri="{FF2B5EF4-FFF2-40B4-BE49-F238E27FC236}">
                        <a16:creationId xmlns:a16="http://schemas.microsoft.com/office/drawing/2014/main" id="{907DEA36-C440-2BE9-EF32-0CCFE94F7FE6}"/>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12" name="Vrije vorm: vorm 111">
                    <a:extLst>
                      <a:ext uri="{FF2B5EF4-FFF2-40B4-BE49-F238E27FC236}">
                        <a16:creationId xmlns:a16="http://schemas.microsoft.com/office/drawing/2014/main" id="{7A0916F6-DDB7-A400-B74F-8ACA48F8EEFA}"/>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3" name="Vrije vorm: vorm 112">
                    <a:extLst>
                      <a:ext uri="{FF2B5EF4-FFF2-40B4-BE49-F238E27FC236}">
                        <a16:creationId xmlns:a16="http://schemas.microsoft.com/office/drawing/2014/main" id="{24514480-78D3-ADDF-2AA8-4290DCBEE552}"/>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4" name="Vrije vorm: vorm 113">
                    <a:extLst>
                      <a:ext uri="{FF2B5EF4-FFF2-40B4-BE49-F238E27FC236}">
                        <a16:creationId xmlns:a16="http://schemas.microsoft.com/office/drawing/2014/main" id="{CB0B2635-F6BB-30F8-CDAB-6872DADF3D91}"/>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5" name="Vrije vorm: vorm 114">
                    <a:extLst>
                      <a:ext uri="{FF2B5EF4-FFF2-40B4-BE49-F238E27FC236}">
                        <a16:creationId xmlns:a16="http://schemas.microsoft.com/office/drawing/2014/main" id="{9C08CEBF-6EBD-7CC5-01F7-9794105DF07A}"/>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08" name="Vrije vorm: vorm 107">
                  <a:extLst>
                    <a:ext uri="{FF2B5EF4-FFF2-40B4-BE49-F238E27FC236}">
                      <a16:creationId xmlns:a16="http://schemas.microsoft.com/office/drawing/2014/main" id="{C96EC471-D6A2-6AB9-5C23-E3D0D7CAEA79}"/>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9" name="Vrije vorm: vorm 108">
                  <a:extLst>
                    <a:ext uri="{FF2B5EF4-FFF2-40B4-BE49-F238E27FC236}">
                      <a16:creationId xmlns:a16="http://schemas.microsoft.com/office/drawing/2014/main" id="{852CCA8C-8468-DA1D-F8EC-A73A6D5E6647}"/>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04" name="!!linkvorigedia">
              <a:hlinkClick r:id="rId6" action="ppaction://hlinksldjump"/>
              <a:extLst>
                <a:ext uri="{FF2B5EF4-FFF2-40B4-BE49-F238E27FC236}">
                  <a16:creationId xmlns:a16="http://schemas.microsoft.com/office/drawing/2014/main" id="{8ADC53E8-3466-F660-3DEE-2F1131EE58ED}"/>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118" name="!!#deeljezomer">
            <a:hlinkClick r:id="rId7" action="ppaction://hlinksldjump"/>
            <a:extLst>
              <a:ext uri="{FF2B5EF4-FFF2-40B4-BE49-F238E27FC236}">
                <a16:creationId xmlns:a16="http://schemas.microsoft.com/office/drawing/2014/main" id="{1AB95F44-EB98-6687-98DD-EC6687F316B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75146290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8"/>
                                        </p:tgtEl>
                                        <p:attrNameLst>
                                          <p:attrName>style.visibility</p:attrName>
                                        </p:attrNameLst>
                                      </p:cBhvr>
                                      <p:to>
                                        <p:strVal val="visible"/>
                                      </p:to>
                                    </p:set>
                                    <p:anim calcmode="lin" valueType="num">
                                      <p:cBhvr additive="base">
                                        <p:cTn id="7" dur="500" fill="hold"/>
                                        <p:tgtEl>
                                          <p:spTgt spid="98"/>
                                        </p:tgtEl>
                                        <p:attrNameLst>
                                          <p:attrName>ppt_x</p:attrName>
                                        </p:attrNameLst>
                                      </p:cBhvr>
                                      <p:tavLst>
                                        <p:tav tm="0">
                                          <p:val>
                                            <p:strVal val="1+#ppt_w/2"/>
                                          </p:val>
                                        </p:tav>
                                        <p:tav tm="100000">
                                          <p:val>
                                            <p:strVal val="#ppt_x"/>
                                          </p:val>
                                        </p:tav>
                                      </p:tavLst>
                                    </p:anim>
                                    <p:anim calcmode="lin" valueType="num">
                                      <p:cBhvr additive="base">
                                        <p:cTn id="8" dur="500" fill="hold"/>
                                        <p:tgtEl>
                                          <p:spTgt spid="9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9"/>
                                        </p:tgtEl>
                                        <p:attrNameLst>
                                          <p:attrName>style.visibility</p:attrName>
                                        </p:attrNameLst>
                                      </p:cBhvr>
                                      <p:to>
                                        <p:strVal val="visible"/>
                                      </p:to>
                                    </p:set>
                                    <p:anim calcmode="lin" valueType="num">
                                      <p:cBhvr additive="base">
                                        <p:cTn id="11" dur="500" fill="hold"/>
                                        <p:tgtEl>
                                          <p:spTgt spid="99"/>
                                        </p:tgtEl>
                                        <p:attrNameLst>
                                          <p:attrName>ppt_x</p:attrName>
                                        </p:attrNameLst>
                                      </p:cBhvr>
                                      <p:tavLst>
                                        <p:tav tm="0">
                                          <p:val>
                                            <p:strVal val="1+#ppt_w/2"/>
                                          </p:val>
                                        </p:tav>
                                        <p:tav tm="100000">
                                          <p:val>
                                            <p:strVal val="#ppt_x"/>
                                          </p:val>
                                        </p:tav>
                                      </p:tavLst>
                                    </p:anim>
                                    <p:anim calcmode="lin" valueType="num">
                                      <p:cBhvr additive="base">
                                        <p:cTn id="12" dur="500" fill="hold"/>
                                        <p:tgtEl>
                                          <p:spTgt spid="99"/>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62"/>
                                        </p:tgtEl>
                                        <p:attrNameLst>
                                          <p:attrName>style.visibility</p:attrName>
                                        </p:attrNameLst>
                                      </p:cBhvr>
                                      <p:to>
                                        <p:strVal val="visible"/>
                                      </p:to>
                                    </p:set>
                                    <p:anim calcmode="lin" valueType="num">
                                      <p:cBhvr>
                                        <p:cTn id="15" dur="500" fill="hold"/>
                                        <p:tgtEl>
                                          <p:spTgt spid="62"/>
                                        </p:tgtEl>
                                        <p:attrNameLst>
                                          <p:attrName>ppt_w</p:attrName>
                                        </p:attrNameLst>
                                      </p:cBhvr>
                                      <p:tavLst>
                                        <p:tav tm="0">
                                          <p:val>
                                            <p:fltVal val="0"/>
                                          </p:val>
                                        </p:tav>
                                        <p:tav tm="100000">
                                          <p:val>
                                            <p:strVal val="#ppt_w"/>
                                          </p:val>
                                        </p:tav>
                                      </p:tavLst>
                                    </p:anim>
                                    <p:anim calcmode="lin" valueType="num">
                                      <p:cBhvr>
                                        <p:cTn id="16" dur="500" fill="hold"/>
                                        <p:tgtEl>
                                          <p:spTgt spid="62"/>
                                        </p:tgtEl>
                                        <p:attrNameLst>
                                          <p:attrName>ppt_h</p:attrName>
                                        </p:attrNameLst>
                                      </p:cBhvr>
                                      <p:tavLst>
                                        <p:tav tm="0">
                                          <p:val>
                                            <p:fltVal val="0"/>
                                          </p:val>
                                        </p:tav>
                                        <p:tav tm="100000">
                                          <p:val>
                                            <p:strVal val="#ppt_h"/>
                                          </p:val>
                                        </p:tav>
                                      </p:tavLst>
                                    </p:anim>
                                    <p:animEffect transition="in" filter="fade">
                                      <p:cBhvr>
                                        <p:cTn id="17" dur="500"/>
                                        <p:tgtEl>
                                          <p:spTgt spid="62"/>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63"/>
                                        </p:tgtEl>
                                        <p:attrNameLst>
                                          <p:attrName>style.visibility</p:attrName>
                                        </p:attrNameLst>
                                      </p:cBhvr>
                                      <p:to>
                                        <p:strVal val="visible"/>
                                      </p:to>
                                    </p:set>
                                    <p:anim calcmode="lin" valueType="num">
                                      <p:cBhvr>
                                        <p:cTn id="20" dur="500" fill="hold"/>
                                        <p:tgtEl>
                                          <p:spTgt spid="63"/>
                                        </p:tgtEl>
                                        <p:attrNameLst>
                                          <p:attrName>ppt_w</p:attrName>
                                        </p:attrNameLst>
                                      </p:cBhvr>
                                      <p:tavLst>
                                        <p:tav tm="0">
                                          <p:val>
                                            <p:fltVal val="0"/>
                                          </p:val>
                                        </p:tav>
                                        <p:tav tm="100000">
                                          <p:val>
                                            <p:strVal val="#ppt_w"/>
                                          </p:val>
                                        </p:tav>
                                      </p:tavLst>
                                    </p:anim>
                                    <p:anim calcmode="lin" valueType="num">
                                      <p:cBhvr>
                                        <p:cTn id="21" dur="500" fill="hold"/>
                                        <p:tgtEl>
                                          <p:spTgt spid="63"/>
                                        </p:tgtEl>
                                        <p:attrNameLst>
                                          <p:attrName>ppt_h</p:attrName>
                                        </p:attrNameLst>
                                      </p:cBhvr>
                                      <p:tavLst>
                                        <p:tav tm="0">
                                          <p:val>
                                            <p:fltVal val="0"/>
                                          </p:val>
                                        </p:tav>
                                        <p:tav tm="100000">
                                          <p:val>
                                            <p:strVal val="#ppt_h"/>
                                          </p:val>
                                        </p:tav>
                                      </p:tavLst>
                                    </p:anim>
                                    <p:animEffect transition="in" filter="fade">
                                      <p:cBhvr>
                                        <p:cTn id="22" dur="500"/>
                                        <p:tgtEl>
                                          <p:spTgt spid="63"/>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64"/>
                                        </p:tgtEl>
                                        <p:attrNameLst>
                                          <p:attrName>style.visibility</p:attrName>
                                        </p:attrNameLst>
                                      </p:cBhvr>
                                      <p:to>
                                        <p:strVal val="visible"/>
                                      </p:to>
                                    </p:set>
                                    <p:anim calcmode="lin" valueType="num">
                                      <p:cBhvr>
                                        <p:cTn id="25" dur="500" fill="hold"/>
                                        <p:tgtEl>
                                          <p:spTgt spid="64"/>
                                        </p:tgtEl>
                                        <p:attrNameLst>
                                          <p:attrName>ppt_w</p:attrName>
                                        </p:attrNameLst>
                                      </p:cBhvr>
                                      <p:tavLst>
                                        <p:tav tm="0">
                                          <p:val>
                                            <p:fltVal val="0"/>
                                          </p:val>
                                        </p:tav>
                                        <p:tav tm="100000">
                                          <p:val>
                                            <p:strVal val="#ppt_w"/>
                                          </p:val>
                                        </p:tav>
                                      </p:tavLst>
                                    </p:anim>
                                    <p:anim calcmode="lin" valueType="num">
                                      <p:cBhvr>
                                        <p:cTn id="26" dur="500" fill="hold"/>
                                        <p:tgtEl>
                                          <p:spTgt spid="64"/>
                                        </p:tgtEl>
                                        <p:attrNameLst>
                                          <p:attrName>ppt_h</p:attrName>
                                        </p:attrNameLst>
                                      </p:cBhvr>
                                      <p:tavLst>
                                        <p:tav tm="0">
                                          <p:val>
                                            <p:fltVal val="0"/>
                                          </p:val>
                                        </p:tav>
                                        <p:tav tm="100000">
                                          <p:val>
                                            <p:strVal val="#ppt_h"/>
                                          </p:val>
                                        </p:tav>
                                      </p:tavLst>
                                    </p:anim>
                                    <p:animEffect transition="in" filter="fade">
                                      <p:cBhvr>
                                        <p:cTn id="27" dur="500"/>
                                        <p:tgtEl>
                                          <p:spTgt spid="64"/>
                                        </p:tgtEl>
                                      </p:cBhvr>
                                    </p:animEffect>
                                  </p:childTnLst>
                                </p:cTn>
                              </p:par>
                              <p:par>
                                <p:cTn id="28" presetID="6" presetClass="emph" presetSubtype="0" autoRev="1" fill="hold" grpId="1" nodeType="withEffect">
                                  <p:stCondLst>
                                    <p:cond delay="400"/>
                                  </p:stCondLst>
                                  <p:childTnLst>
                                    <p:animScale>
                                      <p:cBhvr>
                                        <p:cTn id="29" dur="200" fill="hold"/>
                                        <p:tgtEl>
                                          <p:spTgt spid="63"/>
                                        </p:tgtEl>
                                      </p:cBhvr>
                                      <p:by x="105000" y="105000"/>
                                    </p:animScale>
                                  </p:childTnLst>
                                </p:cTn>
                              </p:par>
                              <p:par>
                                <p:cTn id="30" presetID="6" presetClass="emph" presetSubtype="0" autoRev="1" fill="hold" grpId="1" nodeType="withEffect">
                                  <p:stCondLst>
                                    <p:cond delay="400"/>
                                  </p:stCondLst>
                                  <p:childTnLst>
                                    <p:animScale>
                                      <p:cBhvr>
                                        <p:cTn id="31" dur="200" fill="hold"/>
                                        <p:tgtEl>
                                          <p:spTgt spid="64"/>
                                        </p:tgtEl>
                                      </p:cBhvr>
                                      <p:by x="105000" y="105000"/>
                                    </p:animScale>
                                  </p:childTnLst>
                                </p:cTn>
                              </p:par>
                              <p:par>
                                <p:cTn id="32" presetID="6" presetClass="emph" presetSubtype="0" autoRev="1" fill="hold" nodeType="withEffect">
                                  <p:stCondLst>
                                    <p:cond delay="400"/>
                                  </p:stCondLst>
                                  <p:childTnLst>
                                    <p:animScale>
                                      <p:cBhvr>
                                        <p:cTn id="33" dur="200" fill="hold"/>
                                        <p:tgtEl>
                                          <p:spTgt spid="62"/>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01"/>
                                        </p:tgtEl>
                                        <p:attrNameLst>
                                          <p:attrName>style.visibility</p:attrName>
                                        </p:attrNameLst>
                                      </p:cBhvr>
                                      <p:to>
                                        <p:strVal val="visible"/>
                                      </p:to>
                                    </p:set>
                                    <p:anim calcmode="lin" valueType="num">
                                      <p:cBhvr additive="base">
                                        <p:cTn id="36" dur="500" fill="hold"/>
                                        <p:tgtEl>
                                          <p:spTgt spid="101"/>
                                        </p:tgtEl>
                                        <p:attrNameLst>
                                          <p:attrName>ppt_x</p:attrName>
                                        </p:attrNameLst>
                                      </p:cBhvr>
                                      <p:tavLst>
                                        <p:tav tm="0">
                                          <p:val>
                                            <p:strVal val="1+#ppt_w/2"/>
                                          </p:val>
                                        </p:tav>
                                        <p:tav tm="100000">
                                          <p:val>
                                            <p:strVal val="#ppt_x"/>
                                          </p:val>
                                        </p:tav>
                                      </p:tavLst>
                                    </p:anim>
                                    <p:anim calcmode="lin" valueType="num">
                                      <p:cBhvr additive="base">
                                        <p:cTn id="37" dur="500" fill="hold"/>
                                        <p:tgtEl>
                                          <p:spTgt spid="10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00"/>
                                        </p:tgtEl>
                                        <p:attrNameLst>
                                          <p:attrName>style.visibility</p:attrName>
                                        </p:attrNameLst>
                                      </p:cBhvr>
                                      <p:to>
                                        <p:strVal val="visible"/>
                                      </p:to>
                                    </p:set>
                                    <p:anim calcmode="lin" valueType="num">
                                      <p:cBhvr additive="base">
                                        <p:cTn id="40" dur="500" fill="hold"/>
                                        <p:tgtEl>
                                          <p:spTgt spid="100"/>
                                        </p:tgtEl>
                                        <p:attrNameLst>
                                          <p:attrName>ppt_x</p:attrName>
                                        </p:attrNameLst>
                                      </p:cBhvr>
                                      <p:tavLst>
                                        <p:tav tm="0">
                                          <p:val>
                                            <p:strVal val="1+#ppt_w/2"/>
                                          </p:val>
                                        </p:tav>
                                        <p:tav tm="100000">
                                          <p:val>
                                            <p:strVal val="#ppt_x"/>
                                          </p:val>
                                        </p:tav>
                                      </p:tavLst>
                                    </p:anim>
                                    <p:anim calcmode="lin" valueType="num">
                                      <p:cBhvr additive="base">
                                        <p:cTn id="41" dur="500" fill="hold"/>
                                        <p:tgtEl>
                                          <p:spTgt spid="100"/>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118"/>
                                        </p:tgtEl>
                                        <p:attrNameLst>
                                          <p:attrName>style.visibility</p:attrName>
                                        </p:attrNameLst>
                                      </p:cBhvr>
                                      <p:to>
                                        <p:strVal val="visible"/>
                                      </p:to>
                                    </p:set>
                                    <p:anim calcmode="lin" valueType="num">
                                      <p:cBhvr>
                                        <p:cTn id="44" dur="500" fill="hold"/>
                                        <p:tgtEl>
                                          <p:spTgt spid="118"/>
                                        </p:tgtEl>
                                        <p:attrNameLst>
                                          <p:attrName>ppt_w</p:attrName>
                                        </p:attrNameLst>
                                      </p:cBhvr>
                                      <p:tavLst>
                                        <p:tav tm="0">
                                          <p:val>
                                            <p:fltVal val="0"/>
                                          </p:val>
                                        </p:tav>
                                        <p:tav tm="100000">
                                          <p:val>
                                            <p:strVal val="#ppt_w"/>
                                          </p:val>
                                        </p:tav>
                                      </p:tavLst>
                                    </p:anim>
                                    <p:anim calcmode="lin" valueType="num">
                                      <p:cBhvr>
                                        <p:cTn id="45" dur="500" fill="hold"/>
                                        <p:tgtEl>
                                          <p:spTgt spid="118"/>
                                        </p:tgtEl>
                                        <p:attrNameLst>
                                          <p:attrName>ppt_h</p:attrName>
                                        </p:attrNameLst>
                                      </p:cBhvr>
                                      <p:tavLst>
                                        <p:tav tm="0">
                                          <p:val>
                                            <p:fltVal val="0"/>
                                          </p:val>
                                        </p:tav>
                                        <p:tav tm="100000">
                                          <p:val>
                                            <p:strVal val="#ppt_h"/>
                                          </p:val>
                                        </p:tav>
                                      </p:tavLst>
                                    </p:anim>
                                    <p:anim calcmode="lin" valueType="num">
                                      <p:cBhvr>
                                        <p:cTn id="46" dur="500" fill="hold"/>
                                        <p:tgtEl>
                                          <p:spTgt spid="118"/>
                                        </p:tgtEl>
                                        <p:attrNameLst>
                                          <p:attrName>style.rotation</p:attrName>
                                        </p:attrNameLst>
                                      </p:cBhvr>
                                      <p:tavLst>
                                        <p:tav tm="0">
                                          <p:val>
                                            <p:fltVal val="360"/>
                                          </p:val>
                                        </p:tav>
                                        <p:tav tm="100000">
                                          <p:val>
                                            <p:fltVal val="0"/>
                                          </p:val>
                                        </p:tav>
                                      </p:tavLst>
                                    </p:anim>
                                    <p:animEffect transition="in" filter="fade">
                                      <p:cBhvr>
                                        <p:cTn id="47" dur="500"/>
                                        <p:tgtEl>
                                          <p:spTgt spid="118"/>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118"/>
                                        </p:tgtEl>
                                        <p:attrNameLst>
                                          <p:attrName>r</p:attrName>
                                        </p:attrNameLst>
                                      </p:cBhvr>
                                    </p:animRot>
                                    <p:animRot by="-240000">
                                      <p:cBhvr>
                                        <p:cTn id="50" dur="100" fill="hold">
                                          <p:stCondLst>
                                            <p:cond delay="100"/>
                                          </p:stCondLst>
                                        </p:cTn>
                                        <p:tgtEl>
                                          <p:spTgt spid="118"/>
                                        </p:tgtEl>
                                        <p:attrNameLst>
                                          <p:attrName>r</p:attrName>
                                        </p:attrNameLst>
                                      </p:cBhvr>
                                    </p:animRot>
                                    <p:animRot by="240000">
                                      <p:cBhvr>
                                        <p:cTn id="51" dur="100" fill="hold">
                                          <p:stCondLst>
                                            <p:cond delay="200"/>
                                          </p:stCondLst>
                                        </p:cTn>
                                        <p:tgtEl>
                                          <p:spTgt spid="118"/>
                                        </p:tgtEl>
                                        <p:attrNameLst>
                                          <p:attrName>r</p:attrName>
                                        </p:attrNameLst>
                                      </p:cBhvr>
                                    </p:animRot>
                                    <p:animRot by="-240000">
                                      <p:cBhvr>
                                        <p:cTn id="52" dur="100" fill="hold">
                                          <p:stCondLst>
                                            <p:cond delay="300"/>
                                          </p:stCondLst>
                                        </p:cTn>
                                        <p:tgtEl>
                                          <p:spTgt spid="118"/>
                                        </p:tgtEl>
                                        <p:attrNameLst>
                                          <p:attrName>r</p:attrName>
                                        </p:attrNameLst>
                                      </p:cBhvr>
                                    </p:animRot>
                                    <p:animRot by="120000">
                                      <p:cBhvr>
                                        <p:cTn id="53" dur="100" fill="hold">
                                          <p:stCondLst>
                                            <p:cond delay="400"/>
                                          </p:stCondLst>
                                        </p:cTn>
                                        <p:tgtEl>
                                          <p:spTgt spid="11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99" grpId="0" animBg="1"/>
      <p:bldP spid="63" grpId="0" animBg="1"/>
      <p:bldP spid="63" grpId="1" animBg="1"/>
      <p:bldP spid="64" grpId="0" animBg="1"/>
      <p:bldP spid="64" grpId="1" animBg="1"/>
      <p:bldP spid="100" grpId="0"/>
      <p:bldP spid="101" grpId="0"/>
    </p:bldLst>
  </p:timing>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1C3AB532-BE23-6D2A-B968-1715F3E1E6AE}"/>
              </a:ext>
            </a:extLst>
          </p:cNvPr>
          <p:cNvSpPr/>
          <p:nvPr/>
        </p:nvSpPr>
        <p:spPr>
          <a:xfrm>
            <a:off x="205946" y="197708"/>
            <a:ext cx="11780108" cy="6462584"/>
          </a:xfrm>
          <a:prstGeom prst="rect">
            <a:avLst/>
          </a:prstGeom>
          <a:solidFill>
            <a:srgbClr val="D0FC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8" name="Groep 47">
            <a:extLst>
              <a:ext uri="{FF2B5EF4-FFF2-40B4-BE49-F238E27FC236}">
                <a16:creationId xmlns:a16="http://schemas.microsoft.com/office/drawing/2014/main" id="{0F90EC79-BF52-4340-849A-70B323981A0F}"/>
              </a:ext>
            </a:extLst>
          </p:cNvPr>
          <p:cNvGrpSpPr/>
          <p:nvPr/>
        </p:nvGrpSpPr>
        <p:grpSpPr>
          <a:xfrm>
            <a:off x="205947" y="3507836"/>
            <a:ext cx="11780108" cy="3161183"/>
            <a:chOff x="2853383" y="4796135"/>
            <a:chExt cx="9144000" cy="1872883"/>
          </a:xfrm>
          <a:solidFill>
            <a:srgbClr val="F4FEF8"/>
          </a:solidFill>
        </p:grpSpPr>
        <p:sp>
          <p:nvSpPr>
            <p:cNvPr id="49" name="Vrije vorm: vorm 48">
              <a:extLst>
                <a:ext uri="{FF2B5EF4-FFF2-40B4-BE49-F238E27FC236}">
                  <a16:creationId xmlns:a16="http://schemas.microsoft.com/office/drawing/2014/main" id="{82CB9336-F590-3730-EED5-8E3BB26A19F5}"/>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0" name="Vrije vorm: vorm 49">
              <a:extLst>
                <a:ext uri="{FF2B5EF4-FFF2-40B4-BE49-F238E27FC236}">
                  <a16:creationId xmlns:a16="http://schemas.microsoft.com/office/drawing/2014/main" id="{074F628E-D808-4154-2660-38E99AD8D0DF}"/>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cinema">
            <a:extLst>
              <a:ext uri="{FF2B5EF4-FFF2-40B4-BE49-F238E27FC236}">
                <a16:creationId xmlns:a16="http://schemas.microsoft.com/office/drawing/2014/main" id="{DB7D89D6-83E6-A8DD-CF48-15259E9E80D7}"/>
              </a:ext>
            </a:extLst>
          </p:cNvPr>
          <p:cNvSpPr/>
          <p:nvPr/>
        </p:nvSpPr>
        <p:spPr>
          <a:xfrm>
            <a:off x="1379519" y="-830128"/>
            <a:ext cx="4913134" cy="5111370"/>
          </a:xfrm>
          <a:custGeom>
            <a:avLst/>
            <a:gdLst>
              <a:gd name="connsiteX0" fmla="*/ 2421630 w 4913134"/>
              <a:gd name="connsiteY0" fmla="*/ 9262 h 5111370"/>
              <a:gd name="connsiteX1" fmla="*/ 252562 w 4913134"/>
              <a:gd name="connsiteY1" fmla="*/ 1677637 h 5111370"/>
              <a:gd name="connsiteX2" fmla="*/ 36614 w 4913134"/>
              <a:gd name="connsiteY2" fmla="*/ 3229327 h 5111370"/>
              <a:gd name="connsiteX3" fmla="*/ 1886982 w 4913134"/>
              <a:gd name="connsiteY3" fmla="*/ 5069241 h 5111370"/>
              <a:gd name="connsiteX4" fmla="*/ 4346880 w 4913134"/>
              <a:gd name="connsiteY4" fmla="*/ 4126209 h 5111370"/>
              <a:gd name="connsiteX5" fmla="*/ 4851053 w 4913134"/>
              <a:gd name="connsiteY5" fmla="*/ 3025569 h 5111370"/>
              <a:gd name="connsiteX6" fmla="*/ 4843216 w 4913134"/>
              <a:gd name="connsiteY6" fmla="*/ 1802155 h 5111370"/>
              <a:gd name="connsiteX7" fmla="*/ 4426121 w 4913134"/>
              <a:gd name="connsiteY7" fmla="*/ 1001928 h 5111370"/>
              <a:gd name="connsiteX8" fmla="*/ 3629373 w 4913134"/>
              <a:gd name="connsiteY8" fmla="*/ 259171 h 5111370"/>
              <a:gd name="connsiteX9" fmla="*/ 2560951 w 4913134"/>
              <a:gd name="connsiteY9" fmla="*/ 554 h 5111370"/>
              <a:gd name="connsiteX10" fmla="*/ 2421630 w 4913134"/>
              <a:gd name="connsiteY10" fmla="*/ 9262 h 51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13134" h="5111370" fill="none" extrusionOk="0">
                <a:moveTo>
                  <a:pt x="2421630" y="9262"/>
                </a:moveTo>
                <a:cubicBezTo>
                  <a:pt x="1410619" y="29871"/>
                  <a:pt x="724406" y="636250"/>
                  <a:pt x="252562" y="1677637"/>
                </a:cubicBezTo>
                <a:cubicBezTo>
                  <a:pt x="72729" y="2098897"/>
                  <a:pt x="-47879" y="2671341"/>
                  <a:pt x="36614" y="3229327"/>
                </a:cubicBezTo>
                <a:cubicBezTo>
                  <a:pt x="152803" y="3963407"/>
                  <a:pt x="993132" y="4904865"/>
                  <a:pt x="1886982" y="5069241"/>
                </a:cubicBezTo>
                <a:cubicBezTo>
                  <a:pt x="2628270" y="5176890"/>
                  <a:pt x="3699785" y="4926361"/>
                  <a:pt x="4346880" y="4126209"/>
                </a:cubicBezTo>
                <a:cubicBezTo>
                  <a:pt x="4599676" y="3885990"/>
                  <a:pt x="4722713" y="3428066"/>
                  <a:pt x="4851053" y="3025569"/>
                </a:cubicBezTo>
                <a:cubicBezTo>
                  <a:pt x="4931893" y="2618963"/>
                  <a:pt x="4942536" y="2228029"/>
                  <a:pt x="4843216" y="1802155"/>
                </a:cubicBezTo>
                <a:cubicBezTo>
                  <a:pt x="4734043" y="1506970"/>
                  <a:pt x="4531054" y="1276567"/>
                  <a:pt x="4426121" y="1001928"/>
                </a:cubicBezTo>
                <a:cubicBezTo>
                  <a:pt x="4252339" y="676079"/>
                  <a:pt x="3945748" y="379931"/>
                  <a:pt x="3629373" y="259171"/>
                </a:cubicBezTo>
                <a:cubicBezTo>
                  <a:pt x="3231377" y="66645"/>
                  <a:pt x="2928313" y="20586"/>
                  <a:pt x="2560951" y="554"/>
                </a:cubicBezTo>
                <a:cubicBezTo>
                  <a:pt x="2510910" y="5199"/>
                  <a:pt x="2473603" y="6280"/>
                  <a:pt x="2421630" y="9262"/>
                </a:cubicBezTo>
                <a:close/>
              </a:path>
              <a:path w="4913134" h="5111370" stroke="0" extrusionOk="0">
                <a:moveTo>
                  <a:pt x="2421630" y="9262"/>
                </a:moveTo>
                <a:cubicBezTo>
                  <a:pt x="1321037" y="76470"/>
                  <a:pt x="554131" y="741321"/>
                  <a:pt x="252562" y="1677637"/>
                </a:cubicBezTo>
                <a:cubicBezTo>
                  <a:pt x="5156" y="2185164"/>
                  <a:pt x="-42124" y="2720928"/>
                  <a:pt x="36614" y="3229327"/>
                </a:cubicBezTo>
                <a:cubicBezTo>
                  <a:pt x="249972" y="4104071"/>
                  <a:pt x="1019046" y="4881578"/>
                  <a:pt x="1886982" y="5069241"/>
                </a:cubicBezTo>
                <a:cubicBezTo>
                  <a:pt x="2848190" y="5196916"/>
                  <a:pt x="3706818" y="4757901"/>
                  <a:pt x="4346880" y="4126209"/>
                </a:cubicBezTo>
                <a:cubicBezTo>
                  <a:pt x="4616662" y="3800837"/>
                  <a:pt x="4796149" y="3445556"/>
                  <a:pt x="4851053" y="3025569"/>
                </a:cubicBezTo>
                <a:cubicBezTo>
                  <a:pt x="4883909" y="2616911"/>
                  <a:pt x="4975452" y="2154979"/>
                  <a:pt x="4843216" y="1802155"/>
                </a:cubicBezTo>
                <a:cubicBezTo>
                  <a:pt x="4752453" y="1485241"/>
                  <a:pt x="4564955" y="1281734"/>
                  <a:pt x="4426121" y="1001928"/>
                </a:cubicBezTo>
                <a:cubicBezTo>
                  <a:pt x="4243687" y="675548"/>
                  <a:pt x="4016567" y="467769"/>
                  <a:pt x="3629373" y="259171"/>
                </a:cubicBezTo>
                <a:cubicBezTo>
                  <a:pt x="3331746" y="63827"/>
                  <a:pt x="2916372" y="16032"/>
                  <a:pt x="2560951" y="554"/>
                </a:cubicBezTo>
                <a:cubicBezTo>
                  <a:pt x="2508513" y="1648"/>
                  <a:pt x="2465920" y="155"/>
                  <a:pt x="2421630" y="9262"/>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cinema">
            <a:extLst>
              <a:ext uri="{FF2B5EF4-FFF2-40B4-BE49-F238E27FC236}">
                <a16:creationId xmlns:a16="http://schemas.microsoft.com/office/drawing/2014/main" id="{26BF568F-9F71-2B26-A23D-044C5A5A7CC3}"/>
              </a:ext>
            </a:extLst>
          </p:cNvPr>
          <p:cNvSpPr/>
          <p:nvPr/>
        </p:nvSpPr>
        <p:spPr>
          <a:xfrm>
            <a:off x="1493976" y="-711053"/>
            <a:ext cx="4684224" cy="4873220"/>
          </a:xfrm>
          <a:custGeom>
            <a:avLst/>
            <a:gdLst>
              <a:gd name="connsiteX0" fmla="*/ 2308803 w 4684224"/>
              <a:gd name="connsiteY0" fmla="*/ 8830 h 4873220"/>
              <a:gd name="connsiteX1" fmla="*/ 240795 w 4684224"/>
              <a:gd name="connsiteY1" fmla="*/ 1599472 h 4873220"/>
              <a:gd name="connsiteX2" fmla="*/ 34908 w 4684224"/>
              <a:gd name="connsiteY2" fmla="*/ 3078865 h 4873220"/>
              <a:gd name="connsiteX3" fmla="*/ 1799065 w 4684224"/>
              <a:gd name="connsiteY3" fmla="*/ 4833054 h 4873220"/>
              <a:gd name="connsiteX4" fmla="*/ 4144353 w 4684224"/>
              <a:gd name="connsiteY4" fmla="*/ 3933960 h 4873220"/>
              <a:gd name="connsiteX5" fmla="*/ 4625035 w 4684224"/>
              <a:gd name="connsiteY5" fmla="*/ 2884601 h 4873220"/>
              <a:gd name="connsiteX6" fmla="*/ 4617563 w 4684224"/>
              <a:gd name="connsiteY6" fmla="*/ 1718189 h 4873220"/>
              <a:gd name="connsiteX7" fmla="*/ 4219902 w 4684224"/>
              <a:gd name="connsiteY7" fmla="*/ 955246 h 4873220"/>
              <a:gd name="connsiteX8" fmla="*/ 3460276 w 4684224"/>
              <a:gd name="connsiteY8" fmla="*/ 247095 h 4873220"/>
              <a:gd name="connsiteX9" fmla="*/ 2441633 w 4684224"/>
              <a:gd name="connsiteY9" fmla="*/ 528 h 4873220"/>
              <a:gd name="connsiteX10" fmla="*/ 2308803 w 4684224"/>
              <a:gd name="connsiteY10" fmla="*/ 8830 h 487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84224" h="4873220" fill="none" extrusionOk="0">
                <a:moveTo>
                  <a:pt x="2308803" y="8830"/>
                </a:moveTo>
                <a:cubicBezTo>
                  <a:pt x="1339786" y="22298"/>
                  <a:pt x="644939" y="698613"/>
                  <a:pt x="240795" y="1599472"/>
                </a:cubicBezTo>
                <a:cubicBezTo>
                  <a:pt x="55683" y="2025473"/>
                  <a:pt x="-39614" y="2525794"/>
                  <a:pt x="34908" y="3078865"/>
                </a:cubicBezTo>
                <a:cubicBezTo>
                  <a:pt x="164123" y="3843112"/>
                  <a:pt x="1018119" y="4741810"/>
                  <a:pt x="1799065" y="4833054"/>
                </a:cubicBezTo>
                <a:cubicBezTo>
                  <a:pt x="2539994" y="4949914"/>
                  <a:pt x="3499268" y="4722714"/>
                  <a:pt x="4144353" y="3933960"/>
                </a:cubicBezTo>
                <a:cubicBezTo>
                  <a:pt x="4384779" y="3681133"/>
                  <a:pt x="4499591" y="3268659"/>
                  <a:pt x="4625035" y="2884601"/>
                </a:cubicBezTo>
                <a:cubicBezTo>
                  <a:pt x="4691205" y="2481323"/>
                  <a:pt x="4713182" y="2127191"/>
                  <a:pt x="4617563" y="1718189"/>
                </a:cubicBezTo>
                <a:cubicBezTo>
                  <a:pt x="4537400" y="1434736"/>
                  <a:pt x="4321929" y="1216443"/>
                  <a:pt x="4219902" y="955246"/>
                </a:cubicBezTo>
                <a:cubicBezTo>
                  <a:pt x="4050255" y="647042"/>
                  <a:pt x="3768161" y="404994"/>
                  <a:pt x="3460276" y="247095"/>
                </a:cubicBezTo>
                <a:cubicBezTo>
                  <a:pt x="3119179" y="73869"/>
                  <a:pt x="2788026" y="60444"/>
                  <a:pt x="2441633" y="528"/>
                </a:cubicBezTo>
                <a:cubicBezTo>
                  <a:pt x="2396303" y="1984"/>
                  <a:pt x="2356438" y="5536"/>
                  <a:pt x="2308803" y="8830"/>
                </a:cubicBezTo>
                <a:close/>
              </a:path>
              <a:path w="4684224" h="4873220" stroke="0" extrusionOk="0">
                <a:moveTo>
                  <a:pt x="2308803" y="8830"/>
                </a:moveTo>
                <a:cubicBezTo>
                  <a:pt x="1278794" y="76162"/>
                  <a:pt x="508789" y="692624"/>
                  <a:pt x="240795" y="1599472"/>
                </a:cubicBezTo>
                <a:cubicBezTo>
                  <a:pt x="-13526" y="2096694"/>
                  <a:pt x="2625" y="2629033"/>
                  <a:pt x="34908" y="3078865"/>
                </a:cubicBezTo>
                <a:cubicBezTo>
                  <a:pt x="324917" y="3849666"/>
                  <a:pt x="1002465" y="4645587"/>
                  <a:pt x="1799065" y="4833054"/>
                </a:cubicBezTo>
                <a:cubicBezTo>
                  <a:pt x="2762471" y="4911971"/>
                  <a:pt x="3564528" y="4577195"/>
                  <a:pt x="4144353" y="3933960"/>
                </a:cubicBezTo>
                <a:cubicBezTo>
                  <a:pt x="4418189" y="3620195"/>
                  <a:pt x="4561181" y="3276176"/>
                  <a:pt x="4625035" y="2884601"/>
                </a:cubicBezTo>
                <a:cubicBezTo>
                  <a:pt x="4695597" y="2500488"/>
                  <a:pt x="4713164" y="2090214"/>
                  <a:pt x="4617563" y="1718189"/>
                </a:cubicBezTo>
                <a:cubicBezTo>
                  <a:pt x="4512863" y="1401534"/>
                  <a:pt x="4351482" y="1223103"/>
                  <a:pt x="4219902" y="955246"/>
                </a:cubicBezTo>
                <a:cubicBezTo>
                  <a:pt x="4052842" y="632607"/>
                  <a:pt x="3808559" y="434038"/>
                  <a:pt x="3460276" y="247095"/>
                </a:cubicBezTo>
                <a:cubicBezTo>
                  <a:pt x="3164329" y="70153"/>
                  <a:pt x="2760394" y="48458"/>
                  <a:pt x="2441633" y="528"/>
                </a:cubicBezTo>
                <a:cubicBezTo>
                  <a:pt x="2389637" y="1654"/>
                  <a:pt x="2351442" y="1203"/>
                  <a:pt x="2308803" y="8830"/>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 name="!!cinema">
            <a:extLst>
              <a:ext uri="{FF2B5EF4-FFF2-40B4-BE49-F238E27FC236}">
                <a16:creationId xmlns:a16="http://schemas.microsoft.com/office/drawing/2014/main" id="{3728FDEE-D3CF-85A3-0636-5F4B83791BD3}"/>
              </a:ext>
            </a:extLst>
          </p:cNvPr>
          <p:cNvSpPr/>
          <p:nvPr/>
        </p:nvSpPr>
        <p:spPr>
          <a:xfrm>
            <a:off x="6580286" y="1321555"/>
            <a:ext cx="5160818" cy="766800"/>
          </a:xfrm>
          <a:prstGeom prst="roundRect">
            <a:avLst/>
          </a:prstGeom>
          <a:solidFill>
            <a:srgbClr val="30A69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Openluchtcinema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6" name="!!foto1_element">
            <a:extLst>
              <a:ext uri="{FF2B5EF4-FFF2-40B4-BE49-F238E27FC236}">
                <a16:creationId xmlns:a16="http://schemas.microsoft.com/office/drawing/2014/main" id="{F35EA9C0-0F0A-2EBE-DF27-98A746C72FFA}"/>
              </a:ext>
            </a:extLst>
          </p:cNvPr>
          <p:cNvSpPr/>
          <p:nvPr/>
        </p:nvSpPr>
        <p:spPr>
          <a:xfrm>
            <a:off x="2952975" y="3507836"/>
            <a:ext cx="3086684" cy="3279380"/>
          </a:xfrm>
          <a:custGeom>
            <a:avLst/>
            <a:gdLst>
              <a:gd name="connsiteX0" fmla="*/ 246223 w 3086684"/>
              <a:gd name="connsiteY0" fmla="*/ 2518993 h 3279380"/>
              <a:gd name="connsiteX1" fmla="*/ 2189725 w 3086684"/>
              <a:gd name="connsiteY1" fmla="*/ 3168572 h 3279380"/>
              <a:gd name="connsiteX2" fmla="*/ 3005443 w 3086684"/>
              <a:gd name="connsiteY2" fmla="*/ 1317123 h 3279380"/>
              <a:gd name="connsiteX3" fmla="*/ 2019099 w 3086684"/>
              <a:gd name="connsiteY3" fmla="*/ 279143 h 3279380"/>
              <a:gd name="connsiteX4" fmla="*/ 1100107 w 3086684"/>
              <a:gd name="connsiteY4" fmla="*/ 1501 h 3279380"/>
              <a:gd name="connsiteX5" fmla="*/ 531351 w 3086684"/>
              <a:gd name="connsiteY5" fmla="*/ 251454 h 3279380"/>
              <a:gd name="connsiteX6" fmla="*/ 234999 w 3086684"/>
              <a:gd name="connsiteY6" fmla="*/ 573998 h 3279380"/>
              <a:gd name="connsiteX7" fmla="*/ 12734 w 3086684"/>
              <a:gd name="connsiteY7" fmla="*/ 1805054 h 3279380"/>
              <a:gd name="connsiteX8" fmla="*/ 246223 w 3086684"/>
              <a:gd name="connsiteY8" fmla="*/ 2519741 h 3279380"/>
              <a:gd name="connsiteX9" fmla="*/ 246223 w 3086684"/>
              <a:gd name="connsiteY9" fmla="*/ 2518993 h 327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86684" h="3279380" fill="none" extrusionOk="0">
                <a:moveTo>
                  <a:pt x="246223" y="2518993"/>
                </a:moveTo>
                <a:cubicBezTo>
                  <a:pt x="603035" y="3122065"/>
                  <a:pt x="1421074" y="3460682"/>
                  <a:pt x="2189725" y="3168572"/>
                </a:cubicBezTo>
                <a:cubicBezTo>
                  <a:pt x="2812725" y="2887561"/>
                  <a:pt x="3271638" y="2123268"/>
                  <a:pt x="3005443" y="1317123"/>
                </a:cubicBezTo>
                <a:cubicBezTo>
                  <a:pt x="2896157" y="807613"/>
                  <a:pt x="2451938" y="443880"/>
                  <a:pt x="2019099" y="279143"/>
                </a:cubicBezTo>
                <a:cubicBezTo>
                  <a:pt x="1703905" y="130635"/>
                  <a:pt x="1413217" y="-11662"/>
                  <a:pt x="1100107" y="1501"/>
                </a:cubicBezTo>
                <a:cubicBezTo>
                  <a:pt x="873245" y="44163"/>
                  <a:pt x="649055" y="79910"/>
                  <a:pt x="531351" y="251454"/>
                </a:cubicBezTo>
                <a:cubicBezTo>
                  <a:pt x="419830" y="342919"/>
                  <a:pt x="321791" y="441960"/>
                  <a:pt x="234999" y="573998"/>
                </a:cubicBezTo>
                <a:cubicBezTo>
                  <a:pt x="45041" y="936496"/>
                  <a:pt x="-50393" y="1464687"/>
                  <a:pt x="12734" y="1805054"/>
                </a:cubicBezTo>
                <a:cubicBezTo>
                  <a:pt x="17286" y="2044369"/>
                  <a:pt x="72296" y="2301929"/>
                  <a:pt x="246223" y="2519741"/>
                </a:cubicBezTo>
                <a:cubicBezTo>
                  <a:pt x="246215" y="2519590"/>
                  <a:pt x="246274" y="2519151"/>
                  <a:pt x="246223" y="2518993"/>
                </a:cubicBezTo>
                <a:close/>
              </a:path>
              <a:path w="3086684" h="3279380" stroke="0" extrusionOk="0">
                <a:moveTo>
                  <a:pt x="246223" y="2518993"/>
                </a:moveTo>
                <a:cubicBezTo>
                  <a:pt x="617681" y="3248924"/>
                  <a:pt x="1491964" y="3498627"/>
                  <a:pt x="2189725" y="3168572"/>
                </a:cubicBezTo>
                <a:cubicBezTo>
                  <a:pt x="2946612" y="2980063"/>
                  <a:pt x="3296939" y="1968382"/>
                  <a:pt x="3005443" y="1317123"/>
                </a:cubicBezTo>
                <a:cubicBezTo>
                  <a:pt x="2866162" y="890123"/>
                  <a:pt x="2438063" y="612861"/>
                  <a:pt x="2019099" y="279143"/>
                </a:cubicBezTo>
                <a:cubicBezTo>
                  <a:pt x="1766196" y="114013"/>
                  <a:pt x="1388509" y="-4533"/>
                  <a:pt x="1100107" y="1501"/>
                </a:cubicBezTo>
                <a:cubicBezTo>
                  <a:pt x="879925" y="-20651"/>
                  <a:pt x="711434" y="72672"/>
                  <a:pt x="531351" y="251454"/>
                </a:cubicBezTo>
                <a:cubicBezTo>
                  <a:pt x="432411" y="331723"/>
                  <a:pt x="299895" y="442490"/>
                  <a:pt x="234999" y="573998"/>
                </a:cubicBezTo>
                <a:cubicBezTo>
                  <a:pt x="33536" y="897426"/>
                  <a:pt x="-79795" y="1440288"/>
                  <a:pt x="12734" y="1805054"/>
                </a:cubicBezTo>
                <a:cubicBezTo>
                  <a:pt x="-5428" y="2056939"/>
                  <a:pt x="118407" y="2328111"/>
                  <a:pt x="246223" y="2519741"/>
                </a:cubicBezTo>
                <a:cubicBezTo>
                  <a:pt x="246174" y="2519468"/>
                  <a:pt x="246263" y="2519284"/>
                  <a:pt x="246223" y="2518993"/>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A0C16577-8B6C-CCD9-4042-817E3D6A4582}"/>
              </a:ext>
            </a:extLst>
          </p:cNvPr>
          <p:cNvSpPr/>
          <p:nvPr/>
        </p:nvSpPr>
        <p:spPr>
          <a:xfrm>
            <a:off x="-426353" y="1790089"/>
            <a:ext cx="3271510" cy="3403512"/>
          </a:xfrm>
          <a:custGeom>
            <a:avLst/>
            <a:gdLst>
              <a:gd name="connsiteX0" fmla="*/ 1612491 w 3271510"/>
              <a:gd name="connsiteY0" fmla="*/ 6167 h 3403512"/>
              <a:gd name="connsiteX1" fmla="*/ 168174 w 3271510"/>
              <a:gd name="connsiteY1" fmla="*/ 1117089 h 3403512"/>
              <a:gd name="connsiteX2" fmla="*/ 24380 w 3271510"/>
              <a:gd name="connsiteY2" fmla="*/ 2150314 h 3403512"/>
              <a:gd name="connsiteX3" fmla="*/ 1256485 w 3271510"/>
              <a:gd name="connsiteY3" fmla="*/ 3375459 h 3403512"/>
              <a:gd name="connsiteX4" fmla="*/ 2894458 w 3271510"/>
              <a:gd name="connsiteY4" fmla="*/ 2747522 h 3403512"/>
              <a:gd name="connsiteX5" fmla="*/ 3230172 w 3271510"/>
              <a:gd name="connsiteY5" fmla="*/ 2014638 h 3403512"/>
              <a:gd name="connsiteX6" fmla="*/ 3224953 w 3271510"/>
              <a:gd name="connsiteY6" fmla="*/ 1200002 h 3403512"/>
              <a:gd name="connsiteX7" fmla="*/ 2947223 w 3271510"/>
              <a:gd name="connsiteY7" fmla="*/ 667154 h 3403512"/>
              <a:gd name="connsiteX8" fmla="*/ 2416692 w 3271510"/>
              <a:gd name="connsiteY8" fmla="*/ 172574 h 3403512"/>
              <a:gd name="connsiteX9" fmla="*/ 1705261 w 3271510"/>
              <a:gd name="connsiteY9" fmla="*/ 369 h 3403512"/>
              <a:gd name="connsiteX10" fmla="*/ 1612491 w 3271510"/>
              <a:gd name="connsiteY10" fmla="*/ 6167 h 340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1510" h="3403512" fill="none" extrusionOk="0">
                <a:moveTo>
                  <a:pt x="1612491" y="6167"/>
                </a:moveTo>
                <a:cubicBezTo>
                  <a:pt x="962188" y="47589"/>
                  <a:pt x="469087" y="450375"/>
                  <a:pt x="168174" y="1117089"/>
                </a:cubicBezTo>
                <a:cubicBezTo>
                  <a:pt x="37666" y="1416795"/>
                  <a:pt x="-20332" y="1738417"/>
                  <a:pt x="24380" y="2150314"/>
                </a:cubicBezTo>
                <a:cubicBezTo>
                  <a:pt x="128113" y="2731163"/>
                  <a:pt x="738355" y="3336808"/>
                  <a:pt x="1256485" y="3375459"/>
                </a:cubicBezTo>
                <a:cubicBezTo>
                  <a:pt x="1768488" y="3454800"/>
                  <a:pt x="2490454" y="3255597"/>
                  <a:pt x="2894458" y="2747522"/>
                </a:cubicBezTo>
                <a:cubicBezTo>
                  <a:pt x="3061921" y="2552728"/>
                  <a:pt x="3153546" y="2281749"/>
                  <a:pt x="3230172" y="2014638"/>
                </a:cubicBezTo>
                <a:cubicBezTo>
                  <a:pt x="3262769" y="1713484"/>
                  <a:pt x="3295784" y="1498647"/>
                  <a:pt x="3224953" y="1200002"/>
                </a:cubicBezTo>
                <a:cubicBezTo>
                  <a:pt x="3147908" y="1003816"/>
                  <a:pt x="3024473" y="847624"/>
                  <a:pt x="2947223" y="667154"/>
                </a:cubicBezTo>
                <a:cubicBezTo>
                  <a:pt x="2851330" y="437857"/>
                  <a:pt x="2628675" y="262006"/>
                  <a:pt x="2416692" y="172574"/>
                </a:cubicBezTo>
                <a:cubicBezTo>
                  <a:pt x="2188470" y="54285"/>
                  <a:pt x="1951240" y="-744"/>
                  <a:pt x="1705261" y="369"/>
                </a:cubicBezTo>
                <a:cubicBezTo>
                  <a:pt x="1670655" y="5067"/>
                  <a:pt x="1647967" y="4386"/>
                  <a:pt x="1612491" y="6167"/>
                </a:cubicBezTo>
                <a:close/>
              </a:path>
              <a:path w="3271510" h="3403512" stroke="0" extrusionOk="0">
                <a:moveTo>
                  <a:pt x="1612491" y="6167"/>
                </a:moveTo>
                <a:cubicBezTo>
                  <a:pt x="944333" y="61825"/>
                  <a:pt x="366276" y="491664"/>
                  <a:pt x="168174" y="1117089"/>
                </a:cubicBezTo>
                <a:cubicBezTo>
                  <a:pt x="230" y="1457354"/>
                  <a:pt x="9560" y="1842445"/>
                  <a:pt x="24380" y="2150314"/>
                </a:cubicBezTo>
                <a:cubicBezTo>
                  <a:pt x="222286" y="2692035"/>
                  <a:pt x="767745" y="3225827"/>
                  <a:pt x="1256485" y="3375459"/>
                </a:cubicBezTo>
                <a:cubicBezTo>
                  <a:pt x="1933517" y="3426769"/>
                  <a:pt x="2493987" y="3202806"/>
                  <a:pt x="2894458" y="2747522"/>
                </a:cubicBezTo>
                <a:cubicBezTo>
                  <a:pt x="3091729" y="2527099"/>
                  <a:pt x="3199889" y="2299118"/>
                  <a:pt x="3230172" y="2014638"/>
                </a:cubicBezTo>
                <a:cubicBezTo>
                  <a:pt x="3242681" y="1741210"/>
                  <a:pt x="3292205" y="1459264"/>
                  <a:pt x="3224953" y="1200002"/>
                </a:cubicBezTo>
                <a:cubicBezTo>
                  <a:pt x="3176352" y="998430"/>
                  <a:pt x="3047775" y="842232"/>
                  <a:pt x="2947223" y="667154"/>
                </a:cubicBezTo>
                <a:cubicBezTo>
                  <a:pt x="2823852" y="452985"/>
                  <a:pt x="2659315" y="302781"/>
                  <a:pt x="2416692" y="172574"/>
                </a:cubicBezTo>
                <a:cubicBezTo>
                  <a:pt x="2230275" y="33522"/>
                  <a:pt x="1934300" y="23258"/>
                  <a:pt x="1705261" y="369"/>
                </a:cubicBezTo>
                <a:cubicBezTo>
                  <a:pt x="1672978" y="989"/>
                  <a:pt x="1642462" y="1329"/>
                  <a:pt x="1612491" y="616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0CF9DFC9-70F8-CD68-B86E-F488C6642B02}"/>
              </a:ext>
            </a:extLst>
          </p:cNvPr>
          <p:cNvSpPr/>
          <p:nvPr/>
        </p:nvSpPr>
        <p:spPr>
          <a:xfrm>
            <a:off x="3064228" y="3626034"/>
            <a:ext cx="2864178" cy="3042984"/>
          </a:xfrm>
          <a:custGeom>
            <a:avLst/>
            <a:gdLst>
              <a:gd name="connsiteX0" fmla="*/ 228474 w 2864178"/>
              <a:gd name="connsiteY0" fmla="*/ 2337410 h 3042984"/>
              <a:gd name="connsiteX1" fmla="*/ 2031877 w 2864178"/>
              <a:gd name="connsiteY1" fmla="*/ 2940164 h 3042984"/>
              <a:gd name="connsiteX2" fmla="*/ 2788794 w 2864178"/>
              <a:gd name="connsiteY2" fmla="*/ 1222177 h 3042984"/>
              <a:gd name="connsiteX3" fmla="*/ 1873550 w 2864178"/>
              <a:gd name="connsiteY3" fmla="*/ 259021 h 3042984"/>
              <a:gd name="connsiteX4" fmla="*/ 1020805 w 2864178"/>
              <a:gd name="connsiteY4" fmla="*/ 1392 h 3042984"/>
              <a:gd name="connsiteX5" fmla="*/ 493048 w 2864178"/>
              <a:gd name="connsiteY5" fmla="*/ 233328 h 3042984"/>
              <a:gd name="connsiteX6" fmla="*/ 218058 w 2864178"/>
              <a:gd name="connsiteY6" fmla="*/ 532621 h 3042984"/>
              <a:gd name="connsiteX7" fmla="*/ 11816 w 2864178"/>
              <a:gd name="connsiteY7" fmla="*/ 1674936 h 3042984"/>
              <a:gd name="connsiteX8" fmla="*/ 228474 w 2864178"/>
              <a:gd name="connsiteY8" fmla="*/ 2338104 h 3042984"/>
              <a:gd name="connsiteX9" fmla="*/ 228474 w 2864178"/>
              <a:gd name="connsiteY9" fmla="*/ 2337410 h 304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64178" h="3042984" fill="none" extrusionOk="0">
                <a:moveTo>
                  <a:pt x="228474" y="2337410"/>
                </a:moveTo>
                <a:cubicBezTo>
                  <a:pt x="573871" y="2914751"/>
                  <a:pt x="1307622" y="3211449"/>
                  <a:pt x="2031877" y="2940164"/>
                </a:cubicBezTo>
                <a:cubicBezTo>
                  <a:pt x="2596605" y="2681408"/>
                  <a:pt x="3031961" y="1897843"/>
                  <a:pt x="2788794" y="1222177"/>
                </a:cubicBezTo>
                <a:cubicBezTo>
                  <a:pt x="2644932" y="786599"/>
                  <a:pt x="2271783" y="435324"/>
                  <a:pt x="1873550" y="259021"/>
                </a:cubicBezTo>
                <a:cubicBezTo>
                  <a:pt x="1557312" y="130453"/>
                  <a:pt x="1282387" y="-92"/>
                  <a:pt x="1020805" y="1392"/>
                </a:cubicBezTo>
                <a:cubicBezTo>
                  <a:pt x="808276" y="45931"/>
                  <a:pt x="606043" y="76541"/>
                  <a:pt x="493048" y="233328"/>
                </a:cubicBezTo>
                <a:cubicBezTo>
                  <a:pt x="390610" y="319136"/>
                  <a:pt x="305311" y="406202"/>
                  <a:pt x="218058" y="532621"/>
                </a:cubicBezTo>
                <a:cubicBezTo>
                  <a:pt x="44715" y="871526"/>
                  <a:pt x="-45149" y="1354942"/>
                  <a:pt x="11816" y="1674936"/>
                </a:cubicBezTo>
                <a:cubicBezTo>
                  <a:pt x="6155" y="1891642"/>
                  <a:pt x="62395" y="2135908"/>
                  <a:pt x="228474" y="2338104"/>
                </a:cubicBezTo>
                <a:cubicBezTo>
                  <a:pt x="228507" y="2337763"/>
                  <a:pt x="228458" y="2337648"/>
                  <a:pt x="228474" y="2337410"/>
                </a:cubicBezTo>
                <a:close/>
              </a:path>
              <a:path w="2864178" h="3042984" stroke="0" extrusionOk="0">
                <a:moveTo>
                  <a:pt x="228474" y="2337410"/>
                </a:moveTo>
                <a:cubicBezTo>
                  <a:pt x="578896" y="2974574"/>
                  <a:pt x="1376155" y="3274901"/>
                  <a:pt x="2031877" y="2940164"/>
                </a:cubicBezTo>
                <a:cubicBezTo>
                  <a:pt x="2739347" y="2772582"/>
                  <a:pt x="3038547" y="1857328"/>
                  <a:pt x="2788794" y="1222177"/>
                </a:cubicBezTo>
                <a:cubicBezTo>
                  <a:pt x="2640511" y="808490"/>
                  <a:pt x="2263962" y="506127"/>
                  <a:pt x="1873550" y="259021"/>
                </a:cubicBezTo>
                <a:cubicBezTo>
                  <a:pt x="1669138" y="102093"/>
                  <a:pt x="1304390" y="-9216"/>
                  <a:pt x="1020805" y="1392"/>
                </a:cubicBezTo>
                <a:cubicBezTo>
                  <a:pt x="818087" y="-10523"/>
                  <a:pt x="659047" y="68670"/>
                  <a:pt x="493048" y="233328"/>
                </a:cubicBezTo>
                <a:cubicBezTo>
                  <a:pt x="400689" y="310774"/>
                  <a:pt x="279358" y="411525"/>
                  <a:pt x="218058" y="532621"/>
                </a:cubicBezTo>
                <a:cubicBezTo>
                  <a:pt x="29230" y="843750"/>
                  <a:pt x="-70155" y="1334131"/>
                  <a:pt x="11816" y="1674936"/>
                </a:cubicBezTo>
                <a:cubicBezTo>
                  <a:pt x="16586" y="1908455"/>
                  <a:pt x="109007" y="2153311"/>
                  <a:pt x="228474" y="2338104"/>
                </a:cubicBezTo>
                <a:cubicBezTo>
                  <a:pt x="228456" y="2337903"/>
                  <a:pt x="228483" y="2337540"/>
                  <a:pt x="228474" y="2337410"/>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41C621CF-7393-6632-6CF2-734B951855F1}"/>
              </a:ext>
            </a:extLst>
          </p:cNvPr>
          <p:cNvSpPr/>
          <p:nvPr/>
        </p:nvSpPr>
        <p:spPr>
          <a:xfrm>
            <a:off x="-308439" y="1912762"/>
            <a:ext cx="3035682" cy="3158166"/>
          </a:xfrm>
          <a:custGeom>
            <a:avLst/>
            <a:gdLst>
              <a:gd name="connsiteX0" fmla="*/ 1496254 w 3035682"/>
              <a:gd name="connsiteY0" fmla="*/ 5722 h 3158166"/>
              <a:gd name="connsiteX1" fmla="*/ 156051 w 3035682"/>
              <a:gd name="connsiteY1" fmla="*/ 1036562 h 3158166"/>
              <a:gd name="connsiteX2" fmla="*/ 22623 w 3035682"/>
              <a:gd name="connsiteY2" fmla="*/ 1995306 h 3158166"/>
              <a:gd name="connsiteX3" fmla="*/ 1165911 w 3035682"/>
              <a:gd name="connsiteY3" fmla="*/ 3132135 h 3158166"/>
              <a:gd name="connsiteX4" fmla="*/ 2685810 w 3035682"/>
              <a:gd name="connsiteY4" fmla="*/ 2549464 h 3158166"/>
              <a:gd name="connsiteX5" fmla="*/ 2997323 w 3035682"/>
              <a:gd name="connsiteY5" fmla="*/ 1869411 h 3158166"/>
              <a:gd name="connsiteX6" fmla="*/ 2992481 w 3035682"/>
              <a:gd name="connsiteY6" fmla="*/ 1113499 h 3158166"/>
              <a:gd name="connsiteX7" fmla="*/ 2734771 w 3035682"/>
              <a:gd name="connsiteY7" fmla="*/ 619062 h 3158166"/>
              <a:gd name="connsiteX8" fmla="*/ 2242484 w 3035682"/>
              <a:gd name="connsiteY8" fmla="*/ 160134 h 3158166"/>
              <a:gd name="connsiteX9" fmla="*/ 1582337 w 3035682"/>
              <a:gd name="connsiteY9" fmla="*/ 342 h 3158166"/>
              <a:gd name="connsiteX10" fmla="*/ 1496254 w 3035682"/>
              <a:gd name="connsiteY10" fmla="*/ 5722 h 315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5682" h="3158166" fill="none" extrusionOk="0">
                <a:moveTo>
                  <a:pt x="1496254" y="5722"/>
                </a:moveTo>
                <a:cubicBezTo>
                  <a:pt x="871872" y="18810"/>
                  <a:pt x="438058" y="412303"/>
                  <a:pt x="156051" y="1036562"/>
                </a:cubicBezTo>
                <a:cubicBezTo>
                  <a:pt x="34542" y="1315393"/>
                  <a:pt x="-32863" y="1662001"/>
                  <a:pt x="22623" y="1995306"/>
                </a:cubicBezTo>
                <a:cubicBezTo>
                  <a:pt x="118209" y="2531946"/>
                  <a:pt x="686272" y="3097320"/>
                  <a:pt x="1165911" y="3132135"/>
                </a:cubicBezTo>
                <a:cubicBezTo>
                  <a:pt x="1708451" y="3233830"/>
                  <a:pt x="2317802" y="3014591"/>
                  <a:pt x="2685810" y="2549464"/>
                </a:cubicBezTo>
                <a:cubicBezTo>
                  <a:pt x="2840967" y="2359255"/>
                  <a:pt x="2924295" y="2117463"/>
                  <a:pt x="2997323" y="1869411"/>
                </a:cubicBezTo>
                <a:cubicBezTo>
                  <a:pt x="3026264" y="1588094"/>
                  <a:pt x="3063306" y="1406987"/>
                  <a:pt x="2992481" y="1113499"/>
                </a:cubicBezTo>
                <a:cubicBezTo>
                  <a:pt x="2940709" y="929787"/>
                  <a:pt x="2808055" y="786000"/>
                  <a:pt x="2734771" y="619062"/>
                </a:cubicBezTo>
                <a:cubicBezTo>
                  <a:pt x="2625132" y="419137"/>
                  <a:pt x="2437762" y="233382"/>
                  <a:pt x="2242484" y="160134"/>
                </a:cubicBezTo>
                <a:cubicBezTo>
                  <a:pt x="1998187" y="41612"/>
                  <a:pt x="1807862" y="28158"/>
                  <a:pt x="1582337" y="342"/>
                </a:cubicBezTo>
                <a:cubicBezTo>
                  <a:pt x="1549937" y="5061"/>
                  <a:pt x="1527867" y="3762"/>
                  <a:pt x="1496254" y="5722"/>
                </a:cubicBezTo>
                <a:close/>
              </a:path>
              <a:path w="3035682" h="3158166" stroke="0" extrusionOk="0">
                <a:moveTo>
                  <a:pt x="1496254" y="5722"/>
                </a:moveTo>
                <a:cubicBezTo>
                  <a:pt x="809934" y="46187"/>
                  <a:pt x="343780" y="459055"/>
                  <a:pt x="156051" y="1036562"/>
                </a:cubicBezTo>
                <a:cubicBezTo>
                  <a:pt x="-18896" y="1366124"/>
                  <a:pt x="-31610" y="1676631"/>
                  <a:pt x="22623" y="1995306"/>
                </a:cubicBezTo>
                <a:cubicBezTo>
                  <a:pt x="173034" y="2522225"/>
                  <a:pt x="639585" y="3013433"/>
                  <a:pt x="1165911" y="3132135"/>
                </a:cubicBezTo>
                <a:cubicBezTo>
                  <a:pt x="1748356" y="3221462"/>
                  <a:pt x="2301202" y="2954409"/>
                  <a:pt x="2685810" y="2549464"/>
                </a:cubicBezTo>
                <a:cubicBezTo>
                  <a:pt x="2862841" y="2346216"/>
                  <a:pt x="2974802" y="2137671"/>
                  <a:pt x="2997323" y="1869411"/>
                </a:cubicBezTo>
                <a:cubicBezTo>
                  <a:pt x="2999568" y="1614380"/>
                  <a:pt x="3074692" y="1330907"/>
                  <a:pt x="2992481" y="1113499"/>
                </a:cubicBezTo>
                <a:cubicBezTo>
                  <a:pt x="2942748" y="922755"/>
                  <a:pt x="2820111" y="792558"/>
                  <a:pt x="2734771" y="619062"/>
                </a:cubicBezTo>
                <a:cubicBezTo>
                  <a:pt x="2635728" y="394589"/>
                  <a:pt x="2463933" y="278848"/>
                  <a:pt x="2242484" y="160134"/>
                </a:cubicBezTo>
                <a:cubicBezTo>
                  <a:pt x="2056470" y="41053"/>
                  <a:pt x="1805597" y="3872"/>
                  <a:pt x="1582337" y="342"/>
                </a:cubicBezTo>
                <a:cubicBezTo>
                  <a:pt x="1551078" y="971"/>
                  <a:pt x="1523584" y="6"/>
                  <a:pt x="1496254" y="5722"/>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 name="!!uitlegtekst">
            <a:extLst>
              <a:ext uri="{FF2B5EF4-FFF2-40B4-BE49-F238E27FC236}">
                <a16:creationId xmlns:a16="http://schemas.microsoft.com/office/drawing/2014/main" id="{FF6CC637-7C00-667A-F9F6-B8D272133822}"/>
              </a:ext>
            </a:extLst>
          </p:cNvPr>
          <p:cNvSpPr/>
          <p:nvPr/>
        </p:nvSpPr>
        <p:spPr>
          <a:xfrm>
            <a:off x="6494902" y="2192012"/>
            <a:ext cx="4563392" cy="138499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a:ea typeface="+mn-ea"/>
                <a:cs typeface="+mn-cs"/>
              </a:rPr>
              <a:t>Het voelt als een festival maar je kijkt onder een sterrenhemel naar een film op groot scherm.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30A690"/>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a:ea typeface="+mn-ea"/>
                <a:cs typeface="+mn-cs"/>
              </a:rPr>
              <a:t>In een strandstoel of vanuit je eigen auto in een drive-in. Er zijn verschillende mogelijkheden maar allemaal even uniek. </a:t>
            </a:r>
          </a:p>
        </p:txBody>
      </p:sp>
      <p:pic>
        <p:nvPicPr>
          <p:cNvPr id="11" name="!!website">
            <a:extLst>
              <a:ext uri="{FF2B5EF4-FFF2-40B4-BE49-F238E27FC236}">
                <a16:creationId xmlns:a16="http://schemas.microsoft.com/office/drawing/2014/main" id="{C0E25DAE-DA84-72A3-07EC-613EC81850D8}"/>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574020" y="4523735"/>
            <a:ext cx="640104" cy="472156"/>
          </a:xfrm>
          <a:prstGeom prst="rect">
            <a:avLst/>
          </a:prstGeom>
          <a:effectLst>
            <a:outerShdw blurRad="50800" dist="38100" dir="2700000" algn="tl" rotWithShape="0">
              <a:prstClr val="black">
                <a:alpha val="40000"/>
              </a:prstClr>
            </a:outerShdw>
          </a:effectLst>
        </p:spPr>
      </p:pic>
      <p:sp>
        <p:nvSpPr>
          <p:cNvPr id="12" name="!!website1">
            <a:hlinkClick r:id="rId7"/>
            <a:extLst>
              <a:ext uri="{FF2B5EF4-FFF2-40B4-BE49-F238E27FC236}">
                <a16:creationId xmlns:a16="http://schemas.microsoft.com/office/drawing/2014/main" id="{16E5D227-FCCD-EB08-240A-6F829942A7B6}"/>
              </a:ext>
            </a:extLst>
          </p:cNvPr>
          <p:cNvSpPr/>
          <p:nvPr/>
        </p:nvSpPr>
        <p:spPr>
          <a:xfrm>
            <a:off x="7257468" y="4472159"/>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SemiBold"/>
                <a:ea typeface="+mn-ea"/>
                <a:cs typeface="+mn-cs"/>
              </a:rPr>
              <a:t>Film op het strand - Zeebrugge</a:t>
            </a:r>
          </a:p>
        </p:txBody>
      </p:sp>
      <p:sp>
        <p:nvSpPr>
          <p:cNvPr id="13" name="!!website2">
            <a:hlinkClick r:id="rId8"/>
            <a:extLst>
              <a:ext uri="{FF2B5EF4-FFF2-40B4-BE49-F238E27FC236}">
                <a16:creationId xmlns:a16="http://schemas.microsoft.com/office/drawing/2014/main" id="{28250825-6CBB-39D6-C1B7-9A1845857CC6}"/>
              </a:ext>
            </a:extLst>
          </p:cNvPr>
          <p:cNvSpPr/>
          <p:nvPr/>
        </p:nvSpPr>
        <p:spPr>
          <a:xfrm>
            <a:off x="7257468" y="4781032"/>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SemiBold"/>
                <a:ea typeface="+mn-ea"/>
                <a:cs typeface="+mn-cs"/>
              </a:rPr>
              <a:t>Fayard Pop up cinema en zomerbar - Sint Kruis</a:t>
            </a:r>
          </a:p>
        </p:txBody>
      </p:sp>
      <p:sp>
        <p:nvSpPr>
          <p:cNvPr id="14" name="!!website3">
            <a:hlinkClick r:id="rId9"/>
            <a:extLst>
              <a:ext uri="{FF2B5EF4-FFF2-40B4-BE49-F238E27FC236}">
                <a16:creationId xmlns:a16="http://schemas.microsoft.com/office/drawing/2014/main" id="{09A0FFD9-913E-63AC-18AB-BF90DD4BC538}"/>
              </a:ext>
            </a:extLst>
          </p:cNvPr>
          <p:cNvSpPr/>
          <p:nvPr/>
        </p:nvSpPr>
        <p:spPr>
          <a:xfrm>
            <a:off x="7257468" y="5089905"/>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30A690"/>
                </a:solidFill>
                <a:effectLst/>
                <a:uLnTx/>
                <a:uFillTx/>
                <a:latin typeface="Montserrat SemiBold"/>
                <a:ea typeface="+mn-ea"/>
                <a:cs typeface="+mn-cs"/>
              </a:rPr>
              <a:t>HOFF (Gent) - hou website in de gaten</a:t>
            </a:r>
          </a:p>
        </p:txBody>
      </p:sp>
      <p:sp>
        <p:nvSpPr>
          <p:cNvPr id="15" name="!!website4">
            <a:hlinkClick r:id="rId10"/>
            <a:extLst>
              <a:ext uri="{FF2B5EF4-FFF2-40B4-BE49-F238E27FC236}">
                <a16:creationId xmlns:a16="http://schemas.microsoft.com/office/drawing/2014/main" id="{8238725A-B762-1C6E-DF8A-45D9B2C01E2B}"/>
              </a:ext>
            </a:extLst>
          </p:cNvPr>
          <p:cNvSpPr/>
          <p:nvPr/>
        </p:nvSpPr>
        <p:spPr>
          <a:xfrm>
            <a:off x="7257468" y="5398778"/>
            <a:ext cx="4637380"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0A690"/>
                </a:solidFill>
                <a:effectLst/>
                <a:uLnTx/>
                <a:uFillTx/>
                <a:latin typeface="Montserrat SemiBold"/>
                <a:ea typeface="+mn-ea"/>
                <a:cs typeface="+mn-cs"/>
              </a:rPr>
              <a:t>Drive-in movie </a:t>
            </a:r>
            <a:r>
              <a:rPr kumimoji="0" lang="en-US" sz="1400" b="0" i="0" u="none" strike="noStrike" kern="1200" cap="none" spc="0" normalizeH="0" baseline="0" noProof="0" dirty="0" err="1">
                <a:ln>
                  <a:noFill/>
                </a:ln>
                <a:solidFill>
                  <a:srgbClr val="30A690"/>
                </a:solidFill>
                <a:effectLst/>
                <a:uLnTx/>
                <a:uFillTx/>
                <a:latin typeface="Montserrat SemiBold"/>
                <a:ea typeface="+mn-ea"/>
                <a:cs typeface="+mn-cs"/>
              </a:rPr>
              <a:t>Kinepolis</a:t>
            </a:r>
            <a:r>
              <a:rPr kumimoji="0" lang="en-US" sz="1400" b="0" i="0" u="none" strike="noStrike" kern="1200" cap="none" spc="0" normalizeH="0" baseline="0" noProof="0" dirty="0">
                <a:ln>
                  <a:noFill/>
                </a:ln>
                <a:solidFill>
                  <a:srgbClr val="30A690"/>
                </a:solidFill>
                <a:effectLst/>
                <a:uLnTx/>
                <a:uFillTx/>
                <a:latin typeface="Montserrat SemiBold"/>
                <a:ea typeface="+mn-ea"/>
                <a:cs typeface="+mn-cs"/>
              </a:rPr>
              <a:t> on Tour</a:t>
            </a:r>
            <a:endParaRPr kumimoji="0" lang="nl-BE" sz="1400" b="0" i="0" u="none" strike="noStrike" kern="1200" cap="none" spc="0" normalizeH="0" baseline="0" noProof="0" dirty="0">
              <a:ln>
                <a:noFill/>
              </a:ln>
              <a:solidFill>
                <a:srgbClr val="30A690"/>
              </a:solidFill>
              <a:effectLst/>
              <a:uLnTx/>
              <a:uFillTx/>
              <a:latin typeface="Montserrat SemiBold"/>
              <a:ea typeface="+mn-ea"/>
              <a:cs typeface="+mn-cs"/>
            </a:endParaRPr>
          </a:p>
        </p:txBody>
      </p:sp>
      <p:grpSp>
        <p:nvGrpSpPr>
          <p:cNvPr id="22" name="Groep 21">
            <a:extLst>
              <a:ext uri="{FF2B5EF4-FFF2-40B4-BE49-F238E27FC236}">
                <a16:creationId xmlns:a16="http://schemas.microsoft.com/office/drawing/2014/main" id="{FA9FA246-64E0-9597-1DFD-3404E74617C7}"/>
              </a:ext>
            </a:extLst>
          </p:cNvPr>
          <p:cNvGrpSpPr/>
          <p:nvPr/>
        </p:nvGrpSpPr>
        <p:grpSpPr>
          <a:xfrm>
            <a:off x="10420892" y="5830942"/>
            <a:ext cx="1525615" cy="785882"/>
            <a:chOff x="10420892" y="5830942"/>
            <a:chExt cx="1525615" cy="785882"/>
          </a:xfrm>
        </p:grpSpPr>
        <p:grpSp>
          <p:nvGrpSpPr>
            <p:cNvPr id="21" name="!!aanbevolendoor...">
              <a:extLst>
                <a:ext uri="{FF2B5EF4-FFF2-40B4-BE49-F238E27FC236}">
                  <a16:creationId xmlns:a16="http://schemas.microsoft.com/office/drawing/2014/main" id="{F38239AB-31C2-1A6E-B254-DCF6FFA9BDEF}"/>
                </a:ext>
              </a:extLst>
            </p:cNvPr>
            <p:cNvGrpSpPr/>
            <p:nvPr/>
          </p:nvGrpSpPr>
          <p:grpSpPr>
            <a:xfrm>
              <a:off x="10453195" y="5862948"/>
              <a:ext cx="1066252" cy="359995"/>
              <a:chOff x="10453195" y="5862948"/>
              <a:chExt cx="1066252" cy="359995"/>
            </a:xfrm>
          </p:grpSpPr>
          <p:sp>
            <p:nvSpPr>
              <p:cNvPr id="77" name="Vrije vorm: vorm 76">
                <a:extLst>
                  <a:ext uri="{FF2B5EF4-FFF2-40B4-BE49-F238E27FC236}">
                    <a16:creationId xmlns:a16="http://schemas.microsoft.com/office/drawing/2014/main" id="{58FB2256-2336-F791-7DE6-0EFB705823B6}"/>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20" name="Groep 19">
                <a:extLst>
                  <a:ext uri="{FF2B5EF4-FFF2-40B4-BE49-F238E27FC236}">
                    <a16:creationId xmlns:a16="http://schemas.microsoft.com/office/drawing/2014/main" id="{97F62A7B-4AE1-AA92-3A2F-8D6E1667538C}"/>
                  </a:ext>
                </a:extLst>
              </p:cNvPr>
              <p:cNvGrpSpPr/>
              <p:nvPr/>
            </p:nvGrpSpPr>
            <p:grpSpPr>
              <a:xfrm>
                <a:off x="10494392" y="5904165"/>
                <a:ext cx="983631" cy="277642"/>
                <a:chOff x="10494392" y="5904165"/>
                <a:chExt cx="983631" cy="277642"/>
              </a:xfrm>
            </p:grpSpPr>
            <p:sp>
              <p:nvSpPr>
                <p:cNvPr id="96" name="Vrije vorm: vorm 95">
                  <a:extLst>
                    <a:ext uri="{FF2B5EF4-FFF2-40B4-BE49-F238E27FC236}">
                      <a16:creationId xmlns:a16="http://schemas.microsoft.com/office/drawing/2014/main" id="{8B2D8CC1-0F51-5D8B-4B57-4790C87CC93D}"/>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30A690"/>
                </a:solidFill>
                <a:ln w="4119" cap="flat">
                  <a:noFill/>
                  <a:prstDash val="solid"/>
                  <a:miter/>
                </a:ln>
              </p:spPr>
              <p:txBody>
                <a:bodyPr rtlCol="0" anchor="ctr"/>
                <a:lstStyle/>
                <a:p>
                  <a:endParaRPr lang="nl-BE"/>
                </a:p>
              </p:txBody>
            </p:sp>
            <p:sp>
              <p:nvSpPr>
                <p:cNvPr id="97" name="Vrije vorm: vorm 96">
                  <a:extLst>
                    <a:ext uri="{FF2B5EF4-FFF2-40B4-BE49-F238E27FC236}">
                      <a16:creationId xmlns:a16="http://schemas.microsoft.com/office/drawing/2014/main" id="{B052D104-9AC2-A9AE-141D-A297799ECF14}"/>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30A690"/>
                </a:solidFill>
                <a:ln w="4119" cap="flat">
                  <a:noFill/>
                  <a:prstDash val="solid"/>
                  <a:miter/>
                </a:ln>
              </p:spPr>
              <p:txBody>
                <a:bodyPr rtlCol="0" anchor="ctr"/>
                <a:lstStyle/>
                <a:p>
                  <a:endParaRPr lang="nl-BE"/>
                </a:p>
              </p:txBody>
            </p:sp>
            <p:sp>
              <p:nvSpPr>
                <p:cNvPr id="98" name="Vrije vorm: vorm 97">
                  <a:extLst>
                    <a:ext uri="{FF2B5EF4-FFF2-40B4-BE49-F238E27FC236}">
                      <a16:creationId xmlns:a16="http://schemas.microsoft.com/office/drawing/2014/main" id="{ACDD3340-DC4F-BAA3-AF01-53230663D030}"/>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30A690"/>
                </a:solidFill>
                <a:ln w="4119" cap="flat">
                  <a:noFill/>
                  <a:prstDash val="solid"/>
                  <a:miter/>
                </a:ln>
              </p:spPr>
              <p:txBody>
                <a:bodyPr rtlCol="0" anchor="ctr"/>
                <a:lstStyle/>
                <a:p>
                  <a:endParaRPr lang="nl-BE"/>
                </a:p>
              </p:txBody>
            </p:sp>
            <p:sp>
              <p:nvSpPr>
                <p:cNvPr id="99" name="Vrije vorm: vorm 98">
                  <a:extLst>
                    <a:ext uri="{FF2B5EF4-FFF2-40B4-BE49-F238E27FC236}">
                      <a16:creationId xmlns:a16="http://schemas.microsoft.com/office/drawing/2014/main" id="{691795C9-95A4-3A9D-109B-7B5DA4FE6227}"/>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30A690"/>
                </a:solidFill>
                <a:ln w="4119" cap="flat">
                  <a:noFill/>
                  <a:prstDash val="solid"/>
                  <a:miter/>
                </a:ln>
              </p:spPr>
              <p:txBody>
                <a:bodyPr rtlCol="0" anchor="ctr"/>
                <a:lstStyle/>
                <a:p>
                  <a:endParaRPr lang="nl-BE"/>
                </a:p>
              </p:txBody>
            </p:sp>
            <p:sp>
              <p:nvSpPr>
                <p:cNvPr id="100" name="Vrije vorm: vorm 99">
                  <a:extLst>
                    <a:ext uri="{FF2B5EF4-FFF2-40B4-BE49-F238E27FC236}">
                      <a16:creationId xmlns:a16="http://schemas.microsoft.com/office/drawing/2014/main" id="{9BC185AC-F2B6-0D87-0BF2-C75E23A44906}"/>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30A690"/>
                </a:solidFill>
                <a:ln w="4119" cap="flat">
                  <a:noFill/>
                  <a:prstDash val="solid"/>
                  <a:miter/>
                </a:ln>
              </p:spPr>
              <p:txBody>
                <a:bodyPr rtlCol="0" anchor="ctr"/>
                <a:lstStyle/>
                <a:p>
                  <a:endParaRPr lang="nl-BE"/>
                </a:p>
              </p:txBody>
            </p:sp>
            <p:sp>
              <p:nvSpPr>
                <p:cNvPr id="101" name="Vrije vorm: vorm 100">
                  <a:extLst>
                    <a:ext uri="{FF2B5EF4-FFF2-40B4-BE49-F238E27FC236}">
                      <a16:creationId xmlns:a16="http://schemas.microsoft.com/office/drawing/2014/main" id="{9E0021F7-581E-5BE6-E1ED-FAAA87EA9217}"/>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30A690"/>
                </a:solidFill>
                <a:ln w="4119" cap="flat">
                  <a:noFill/>
                  <a:prstDash val="solid"/>
                  <a:miter/>
                </a:ln>
              </p:spPr>
              <p:txBody>
                <a:bodyPr rtlCol="0" anchor="ctr"/>
                <a:lstStyle/>
                <a:p>
                  <a:endParaRPr lang="nl-BE"/>
                </a:p>
              </p:txBody>
            </p:sp>
            <p:sp>
              <p:nvSpPr>
                <p:cNvPr id="102" name="Vrije vorm: vorm 101">
                  <a:extLst>
                    <a:ext uri="{FF2B5EF4-FFF2-40B4-BE49-F238E27FC236}">
                      <a16:creationId xmlns:a16="http://schemas.microsoft.com/office/drawing/2014/main" id="{7E904965-85C9-DF98-0A53-4DADC5F1EBB3}"/>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30A690"/>
                </a:solidFill>
                <a:ln w="4119" cap="flat">
                  <a:noFill/>
                  <a:prstDash val="solid"/>
                  <a:miter/>
                </a:ln>
              </p:spPr>
              <p:txBody>
                <a:bodyPr rtlCol="0" anchor="ctr"/>
                <a:lstStyle/>
                <a:p>
                  <a:endParaRPr lang="nl-BE"/>
                </a:p>
              </p:txBody>
            </p:sp>
            <p:sp>
              <p:nvSpPr>
                <p:cNvPr id="103" name="Vrije vorm: vorm 102">
                  <a:extLst>
                    <a:ext uri="{FF2B5EF4-FFF2-40B4-BE49-F238E27FC236}">
                      <a16:creationId xmlns:a16="http://schemas.microsoft.com/office/drawing/2014/main" id="{A8813B85-0913-4DBA-2B51-D519C7A9F7F2}"/>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30A690"/>
                </a:solidFill>
                <a:ln w="4119" cap="flat">
                  <a:noFill/>
                  <a:prstDash val="solid"/>
                  <a:miter/>
                </a:ln>
              </p:spPr>
              <p:txBody>
                <a:bodyPr rtlCol="0" anchor="ctr"/>
                <a:lstStyle/>
                <a:p>
                  <a:endParaRPr lang="nl-BE"/>
                </a:p>
              </p:txBody>
            </p:sp>
            <p:sp>
              <p:nvSpPr>
                <p:cNvPr id="104" name="Vrije vorm: vorm 103">
                  <a:extLst>
                    <a:ext uri="{FF2B5EF4-FFF2-40B4-BE49-F238E27FC236}">
                      <a16:creationId xmlns:a16="http://schemas.microsoft.com/office/drawing/2014/main" id="{F182BC8A-C317-728C-8AD1-4CD39E99AE69}"/>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30A690"/>
                </a:solidFill>
                <a:ln w="4119"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95B6B910-8C81-07D1-36FB-FD733FE1976B}"/>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30A690"/>
                </a:solidFill>
                <a:ln w="4119"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55BCC8A7-BFD5-1D0B-D367-656C5A8B2B3F}"/>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30A690"/>
                </a:solidFill>
                <a:ln w="4119"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C140041B-6215-CB4B-0963-372D7CC474EE}"/>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30A690"/>
                </a:solidFill>
                <a:ln w="4119"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806B9BDE-A672-EFFA-219F-7D38D48645DF}"/>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30A690"/>
                </a:solidFill>
                <a:ln w="4119"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DEDE314D-EA74-A6D7-5ABC-15D62322F43E}"/>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30A690"/>
                </a:solidFill>
                <a:ln w="4119"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755A203D-5090-2E23-77BD-E5F871214725}"/>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A8A82F01-A946-8764-0A8D-2B3FA9A0F4CB}"/>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A5C9F822-B717-1786-25D4-0DED381FDEEE}"/>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30A690"/>
                </a:solidFill>
                <a:ln w="4119" cap="flat">
                  <a:noFill/>
                  <a:prstDash val="solid"/>
                  <a:miter/>
                </a:ln>
              </p:spPr>
              <p:txBody>
                <a:bodyPr rtlCol="0" anchor="ctr"/>
                <a:lstStyle/>
                <a:p>
                  <a:endParaRPr lang="nl-BE"/>
                </a:p>
              </p:txBody>
            </p:sp>
          </p:grpSp>
        </p:grpSp>
        <p:grpSp>
          <p:nvGrpSpPr>
            <p:cNvPr id="47" name="!!pijlterug">
              <a:extLst>
                <a:ext uri="{FF2B5EF4-FFF2-40B4-BE49-F238E27FC236}">
                  <a16:creationId xmlns:a16="http://schemas.microsoft.com/office/drawing/2014/main" id="{F10C5206-F1CE-E87D-21AD-6B00AE22AD3C}"/>
                </a:ext>
              </a:extLst>
            </p:cNvPr>
            <p:cNvGrpSpPr/>
            <p:nvPr/>
          </p:nvGrpSpPr>
          <p:grpSpPr>
            <a:xfrm flipH="1">
              <a:off x="11055232" y="6050223"/>
              <a:ext cx="836061" cy="523220"/>
              <a:chOff x="5319729" y="2943256"/>
              <a:chExt cx="1553925" cy="972471"/>
            </a:xfrm>
          </p:grpSpPr>
          <p:sp>
            <p:nvSpPr>
              <p:cNvPr id="66" name="Vrije vorm: vorm 65">
                <a:extLst>
                  <a:ext uri="{FF2B5EF4-FFF2-40B4-BE49-F238E27FC236}">
                    <a16:creationId xmlns:a16="http://schemas.microsoft.com/office/drawing/2014/main" id="{7D833EE1-4370-0924-9270-8F833D2054E9}"/>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7" name="Graphic 19">
                <a:extLst>
                  <a:ext uri="{FF2B5EF4-FFF2-40B4-BE49-F238E27FC236}">
                    <a16:creationId xmlns:a16="http://schemas.microsoft.com/office/drawing/2014/main" id="{A11BF335-EFC4-1A92-4808-B09F0B36A580}"/>
                  </a:ext>
                </a:extLst>
              </p:cNvPr>
              <p:cNvGrpSpPr/>
              <p:nvPr/>
            </p:nvGrpSpPr>
            <p:grpSpPr>
              <a:xfrm>
                <a:off x="5376853" y="3000226"/>
                <a:ext cx="1439731" cy="858354"/>
                <a:chOff x="5376853" y="3000226"/>
                <a:chExt cx="1439731" cy="858354"/>
              </a:xfrm>
            </p:grpSpPr>
            <p:grpSp>
              <p:nvGrpSpPr>
                <p:cNvPr id="68" name="Graphic 19">
                  <a:extLst>
                    <a:ext uri="{FF2B5EF4-FFF2-40B4-BE49-F238E27FC236}">
                      <a16:creationId xmlns:a16="http://schemas.microsoft.com/office/drawing/2014/main" id="{CEB749F1-EA6C-4CE9-DE79-931D39246128}"/>
                    </a:ext>
                  </a:extLst>
                </p:cNvPr>
                <p:cNvGrpSpPr/>
                <p:nvPr/>
              </p:nvGrpSpPr>
              <p:grpSpPr>
                <a:xfrm>
                  <a:off x="5378317" y="3000226"/>
                  <a:ext cx="1435193" cy="853806"/>
                  <a:chOff x="5378317" y="3000226"/>
                  <a:chExt cx="1435193" cy="853806"/>
                </a:xfrm>
              </p:grpSpPr>
              <p:sp>
                <p:nvSpPr>
                  <p:cNvPr id="71" name="Vrije vorm: vorm 70">
                    <a:extLst>
                      <a:ext uri="{FF2B5EF4-FFF2-40B4-BE49-F238E27FC236}">
                        <a16:creationId xmlns:a16="http://schemas.microsoft.com/office/drawing/2014/main" id="{00D5A3BD-9E27-B5AB-9DF5-9DF32872507D}"/>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30A69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9899BBD3-CEF1-CE44-0329-670340313BF4}"/>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F99404D5-5F2D-7FEB-98F6-15551FCEB632}"/>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C807CFEA-CD2B-6506-ED6B-4A7757F98381}"/>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67F03A73-4F91-00C0-E8D9-0C00D47A440D}"/>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506828FA-EA3F-7509-1322-608F0CD8E118}"/>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69" name="Vrije vorm: vorm 68">
                  <a:extLst>
                    <a:ext uri="{FF2B5EF4-FFF2-40B4-BE49-F238E27FC236}">
                      <a16:creationId xmlns:a16="http://schemas.microsoft.com/office/drawing/2014/main" id="{42B5CD44-C924-8D7B-4330-E0D71F7D54B5}"/>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6101862D-801F-951B-96CC-DFC1D4FCC831}"/>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65" name="!!linkvorigedia">
              <a:hlinkClick r:id="" action="ppaction://hlinkshowjump?jump=nextslide"/>
              <a:extLst>
                <a:ext uri="{FF2B5EF4-FFF2-40B4-BE49-F238E27FC236}">
                  <a16:creationId xmlns:a16="http://schemas.microsoft.com/office/drawing/2014/main" id="{93484E3E-5A12-7A0E-8058-C801165D5C44}"/>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412669995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1"/>
                                        </p:tgtEl>
                                        <p:attrNameLst>
                                          <p:attrName>style.visibility</p:attrName>
                                        </p:attrNameLst>
                                      </p:cBhvr>
                                      <p:to>
                                        <p:strVal val="visible"/>
                                      </p:to>
                                    </p:set>
                                    <p:anim calcmode="lin" valueType="num">
                                      <p:cBhvr>
                                        <p:cTn id="40" dur="500" fill="hold"/>
                                        <p:tgtEl>
                                          <p:spTgt spid="11"/>
                                        </p:tgtEl>
                                        <p:attrNameLst>
                                          <p:attrName>ppt_w</p:attrName>
                                        </p:attrNameLst>
                                      </p:cBhvr>
                                      <p:tavLst>
                                        <p:tav tm="0">
                                          <p:val>
                                            <p:fltVal val="0"/>
                                          </p:val>
                                        </p:tav>
                                        <p:tav tm="100000">
                                          <p:val>
                                            <p:strVal val="#ppt_w"/>
                                          </p:val>
                                        </p:tav>
                                      </p:tavLst>
                                    </p:anim>
                                    <p:anim calcmode="lin" valueType="num">
                                      <p:cBhvr>
                                        <p:cTn id="41" dur="500" fill="hold"/>
                                        <p:tgtEl>
                                          <p:spTgt spid="11"/>
                                        </p:tgtEl>
                                        <p:attrNameLst>
                                          <p:attrName>ppt_h</p:attrName>
                                        </p:attrNameLst>
                                      </p:cBhvr>
                                      <p:tavLst>
                                        <p:tav tm="0">
                                          <p:val>
                                            <p:fltVal val="0"/>
                                          </p:val>
                                        </p:tav>
                                        <p:tav tm="100000">
                                          <p:val>
                                            <p:strVal val="#ppt_h"/>
                                          </p:val>
                                        </p:tav>
                                      </p:tavLst>
                                    </p:anim>
                                    <p:anim calcmode="lin" valueType="num">
                                      <p:cBhvr>
                                        <p:cTn id="42" dur="500" fill="hold"/>
                                        <p:tgtEl>
                                          <p:spTgt spid="11"/>
                                        </p:tgtEl>
                                        <p:attrNameLst>
                                          <p:attrName>style.rotation</p:attrName>
                                        </p:attrNameLst>
                                      </p:cBhvr>
                                      <p:tavLst>
                                        <p:tav tm="0">
                                          <p:val>
                                            <p:fltVal val="360"/>
                                          </p:val>
                                        </p:tav>
                                        <p:tav tm="100000">
                                          <p:val>
                                            <p:fltVal val="0"/>
                                          </p:val>
                                        </p:tav>
                                      </p:tavLst>
                                    </p:anim>
                                    <p:animEffect transition="in" filter="fade">
                                      <p:cBhvr>
                                        <p:cTn id="43" dur="500"/>
                                        <p:tgtEl>
                                          <p:spTgt spid="11"/>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ppt_w</p:attrName>
                                        </p:attrNameLst>
                                      </p:cBhvr>
                                      <p:tavLst>
                                        <p:tav tm="0">
                                          <p:val>
                                            <p:fltVal val="0"/>
                                          </p:val>
                                        </p:tav>
                                        <p:tav tm="100000">
                                          <p:val>
                                            <p:strVal val="#ppt_w"/>
                                          </p:val>
                                        </p:tav>
                                      </p:tavLst>
                                    </p:anim>
                                    <p:anim calcmode="lin" valueType="num">
                                      <p:cBhvr>
                                        <p:cTn id="47" dur="500" fill="hold"/>
                                        <p:tgtEl>
                                          <p:spTgt spid="12"/>
                                        </p:tgtEl>
                                        <p:attrNameLst>
                                          <p:attrName>ppt_h</p:attrName>
                                        </p:attrNameLst>
                                      </p:cBhvr>
                                      <p:tavLst>
                                        <p:tav tm="0">
                                          <p:val>
                                            <p:fltVal val="0"/>
                                          </p:val>
                                        </p:tav>
                                        <p:tav tm="100000">
                                          <p:val>
                                            <p:strVal val="#ppt_h"/>
                                          </p:val>
                                        </p:tav>
                                      </p:tavLst>
                                    </p:anim>
                                    <p:animEffect transition="in" filter="fade">
                                      <p:cBhvr>
                                        <p:cTn id="48" dur="500"/>
                                        <p:tgtEl>
                                          <p:spTgt spid="12"/>
                                        </p:tgtEl>
                                      </p:cBhvr>
                                    </p:animEffect>
                                  </p:childTnLst>
                                </p:cTn>
                              </p:par>
                              <p:par>
                                <p:cTn id="49" presetID="53" presetClass="entr" presetSubtype="16" fill="hold" grpId="0" nodeType="withEffect">
                                  <p:stCondLst>
                                    <p:cond delay="200"/>
                                  </p:stCondLst>
                                  <p:childTnLst>
                                    <p:set>
                                      <p:cBhvr>
                                        <p:cTn id="50" dur="1" fill="hold">
                                          <p:stCondLst>
                                            <p:cond delay="0"/>
                                          </p:stCondLst>
                                        </p:cTn>
                                        <p:tgtEl>
                                          <p:spTgt spid="13"/>
                                        </p:tgtEl>
                                        <p:attrNameLst>
                                          <p:attrName>style.visibility</p:attrName>
                                        </p:attrNameLst>
                                      </p:cBhvr>
                                      <p:to>
                                        <p:strVal val="visible"/>
                                      </p:to>
                                    </p:set>
                                    <p:anim calcmode="lin" valueType="num">
                                      <p:cBhvr>
                                        <p:cTn id="51" dur="500" fill="hold"/>
                                        <p:tgtEl>
                                          <p:spTgt spid="13"/>
                                        </p:tgtEl>
                                        <p:attrNameLst>
                                          <p:attrName>ppt_w</p:attrName>
                                        </p:attrNameLst>
                                      </p:cBhvr>
                                      <p:tavLst>
                                        <p:tav tm="0">
                                          <p:val>
                                            <p:fltVal val="0"/>
                                          </p:val>
                                        </p:tav>
                                        <p:tav tm="100000">
                                          <p:val>
                                            <p:strVal val="#ppt_w"/>
                                          </p:val>
                                        </p:tav>
                                      </p:tavLst>
                                    </p:anim>
                                    <p:anim calcmode="lin" valueType="num">
                                      <p:cBhvr>
                                        <p:cTn id="52" dur="500" fill="hold"/>
                                        <p:tgtEl>
                                          <p:spTgt spid="13"/>
                                        </p:tgtEl>
                                        <p:attrNameLst>
                                          <p:attrName>ppt_h</p:attrName>
                                        </p:attrNameLst>
                                      </p:cBhvr>
                                      <p:tavLst>
                                        <p:tav tm="0">
                                          <p:val>
                                            <p:fltVal val="0"/>
                                          </p:val>
                                        </p:tav>
                                        <p:tav tm="100000">
                                          <p:val>
                                            <p:strVal val="#ppt_h"/>
                                          </p:val>
                                        </p:tav>
                                      </p:tavLst>
                                    </p:anim>
                                    <p:animEffect transition="in" filter="fade">
                                      <p:cBhvr>
                                        <p:cTn id="53" dur="500"/>
                                        <p:tgtEl>
                                          <p:spTgt spid="13"/>
                                        </p:tgtEl>
                                      </p:cBhvr>
                                    </p:animEffect>
                                  </p:childTnLst>
                                </p:cTn>
                              </p:par>
                              <p:par>
                                <p:cTn id="54" presetID="53" presetClass="entr" presetSubtype="16" fill="hold" grpId="0" nodeType="withEffect">
                                  <p:stCondLst>
                                    <p:cond delay="200"/>
                                  </p:stCondLst>
                                  <p:childTnLst>
                                    <p:set>
                                      <p:cBhvr>
                                        <p:cTn id="55" dur="1" fill="hold">
                                          <p:stCondLst>
                                            <p:cond delay="0"/>
                                          </p:stCondLst>
                                        </p:cTn>
                                        <p:tgtEl>
                                          <p:spTgt spid="14"/>
                                        </p:tgtEl>
                                        <p:attrNameLst>
                                          <p:attrName>style.visibility</p:attrName>
                                        </p:attrNameLst>
                                      </p:cBhvr>
                                      <p:to>
                                        <p:strVal val="visible"/>
                                      </p:to>
                                    </p:set>
                                    <p:anim calcmode="lin" valueType="num">
                                      <p:cBhvr>
                                        <p:cTn id="56" dur="500" fill="hold"/>
                                        <p:tgtEl>
                                          <p:spTgt spid="14"/>
                                        </p:tgtEl>
                                        <p:attrNameLst>
                                          <p:attrName>ppt_w</p:attrName>
                                        </p:attrNameLst>
                                      </p:cBhvr>
                                      <p:tavLst>
                                        <p:tav tm="0">
                                          <p:val>
                                            <p:fltVal val="0"/>
                                          </p:val>
                                        </p:tav>
                                        <p:tav tm="100000">
                                          <p:val>
                                            <p:strVal val="#ppt_w"/>
                                          </p:val>
                                        </p:tav>
                                      </p:tavLst>
                                    </p:anim>
                                    <p:anim calcmode="lin" valueType="num">
                                      <p:cBhvr>
                                        <p:cTn id="57" dur="500" fill="hold"/>
                                        <p:tgtEl>
                                          <p:spTgt spid="14"/>
                                        </p:tgtEl>
                                        <p:attrNameLst>
                                          <p:attrName>ppt_h</p:attrName>
                                        </p:attrNameLst>
                                      </p:cBhvr>
                                      <p:tavLst>
                                        <p:tav tm="0">
                                          <p:val>
                                            <p:fltVal val="0"/>
                                          </p:val>
                                        </p:tav>
                                        <p:tav tm="100000">
                                          <p:val>
                                            <p:strVal val="#ppt_h"/>
                                          </p:val>
                                        </p:tav>
                                      </p:tavLst>
                                    </p:anim>
                                    <p:animEffect transition="in" filter="fade">
                                      <p:cBhvr>
                                        <p:cTn id="58" dur="500"/>
                                        <p:tgtEl>
                                          <p:spTgt spid="14"/>
                                        </p:tgtEl>
                                      </p:cBhvr>
                                    </p:animEffect>
                                  </p:childTnLst>
                                </p:cTn>
                              </p:par>
                              <p:par>
                                <p:cTn id="59" presetID="53" presetClass="entr" presetSubtype="16" fill="hold" grpId="0" nodeType="withEffect">
                                  <p:stCondLst>
                                    <p:cond delay="2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500" fill="hold"/>
                                        <p:tgtEl>
                                          <p:spTgt spid="15"/>
                                        </p:tgtEl>
                                        <p:attrNameLst>
                                          <p:attrName>ppt_w</p:attrName>
                                        </p:attrNameLst>
                                      </p:cBhvr>
                                      <p:tavLst>
                                        <p:tav tm="0">
                                          <p:val>
                                            <p:fltVal val="0"/>
                                          </p:val>
                                        </p:tav>
                                        <p:tav tm="100000">
                                          <p:val>
                                            <p:strVal val="#ppt_w"/>
                                          </p:val>
                                        </p:tav>
                                      </p:tavLst>
                                    </p:anim>
                                    <p:anim calcmode="lin" valueType="num">
                                      <p:cBhvr>
                                        <p:cTn id="62" dur="500" fill="hold"/>
                                        <p:tgtEl>
                                          <p:spTgt spid="15"/>
                                        </p:tgtEl>
                                        <p:attrNameLst>
                                          <p:attrName>ppt_h</p:attrName>
                                        </p:attrNameLst>
                                      </p:cBhvr>
                                      <p:tavLst>
                                        <p:tav tm="0">
                                          <p:val>
                                            <p:fltVal val="0"/>
                                          </p:val>
                                        </p:tav>
                                        <p:tav tm="100000">
                                          <p:val>
                                            <p:strVal val="#ppt_h"/>
                                          </p:val>
                                        </p:tav>
                                      </p:tavLst>
                                    </p:anim>
                                    <p:animEffect transition="in" filter="fade">
                                      <p:cBhvr>
                                        <p:cTn id="6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2" grpId="0"/>
      <p:bldP spid="13" grpId="0"/>
      <p:bldP spid="14" grpId="0"/>
      <p:bldP spid="15" grpId="0"/>
    </p:bldLst>
  </p:timing>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1C3AB532-BE23-6D2A-B968-1715F3E1E6AE}"/>
              </a:ext>
            </a:extLst>
          </p:cNvPr>
          <p:cNvSpPr/>
          <p:nvPr/>
        </p:nvSpPr>
        <p:spPr>
          <a:xfrm>
            <a:off x="205946" y="197708"/>
            <a:ext cx="11780108" cy="6462584"/>
          </a:xfrm>
          <a:prstGeom prst="rect">
            <a:avLst/>
          </a:prstGeom>
          <a:solidFill>
            <a:srgbClr val="D0FCE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6" name="!!golvendevormlinks1">
            <a:extLst>
              <a:ext uri="{FF2B5EF4-FFF2-40B4-BE49-F238E27FC236}">
                <a16:creationId xmlns:a16="http://schemas.microsoft.com/office/drawing/2014/main" id="{6F36CF6B-4C56-0A8F-AE42-B2030396D6EE}"/>
              </a:ext>
            </a:extLst>
          </p:cNvPr>
          <p:cNvSpPr>
            <a:spLocks/>
          </p:cNvSpPr>
          <p:nvPr/>
        </p:nvSpPr>
        <p:spPr>
          <a:xfrm>
            <a:off x="6299405" y="197706"/>
            <a:ext cx="568664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4FEF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47" name="!!golvendevormlinks2">
            <a:extLst>
              <a:ext uri="{FF2B5EF4-FFF2-40B4-BE49-F238E27FC236}">
                <a16:creationId xmlns:a16="http://schemas.microsoft.com/office/drawing/2014/main" id="{372639B1-7711-C199-B134-2540A878D199}"/>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3" name="!!cirkelcinema">
            <a:extLst>
              <a:ext uri="{FF2B5EF4-FFF2-40B4-BE49-F238E27FC236}">
                <a16:creationId xmlns:a16="http://schemas.microsoft.com/office/drawing/2014/main" id="{DB7D89D6-83E6-A8DD-CF48-15259E9E80D7}"/>
              </a:ext>
            </a:extLst>
          </p:cNvPr>
          <p:cNvSpPr/>
          <p:nvPr/>
        </p:nvSpPr>
        <p:spPr>
          <a:xfrm>
            <a:off x="-162519" y="-679147"/>
            <a:ext cx="5401688" cy="5619636"/>
          </a:xfrm>
          <a:custGeom>
            <a:avLst/>
            <a:gdLst>
              <a:gd name="connsiteX0" fmla="*/ 2662433 w 5401688"/>
              <a:gd name="connsiteY0" fmla="*/ 10183 h 5619636"/>
              <a:gd name="connsiteX1" fmla="*/ 277677 w 5401688"/>
              <a:gd name="connsiteY1" fmla="*/ 1844458 h 5619636"/>
              <a:gd name="connsiteX2" fmla="*/ 40255 w 5401688"/>
              <a:gd name="connsiteY2" fmla="*/ 3550446 h 5619636"/>
              <a:gd name="connsiteX3" fmla="*/ 2074620 w 5401688"/>
              <a:gd name="connsiteY3" fmla="*/ 5573318 h 5619636"/>
              <a:gd name="connsiteX4" fmla="*/ 4779127 w 5401688"/>
              <a:gd name="connsiteY4" fmla="*/ 4536513 h 5619636"/>
              <a:gd name="connsiteX5" fmla="*/ 5333433 w 5401688"/>
              <a:gd name="connsiteY5" fmla="*/ 3326427 h 5619636"/>
              <a:gd name="connsiteX6" fmla="*/ 5324817 w 5401688"/>
              <a:gd name="connsiteY6" fmla="*/ 1981359 h 5619636"/>
              <a:gd name="connsiteX7" fmla="*/ 4866248 w 5401688"/>
              <a:gd name="connsiteY7" fmla="*/ 1101558 h 5619636"/>
              <a:gd name="connsiteX8" fmla="*/ 3990272 w 5401688"/>
              <a:gd name="connsiteY8" fmla="*/ 284942 h 5619636"/>
              <a:gd name="connsiteX9" fmla="*/ 2815608 w 5401688"/>
              <a:gd name="connsiteY9" fmla="*/ 609 h 5619636"/>
              <a:gd name="connsiteX10" fmla="*/ 2662433 w 5401688"/>
              <a:gd name="connsiteY10" fmla="*/ 10183 h 561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01688" h="5619636" fill="none" extrusionOk="0">
                <a:moveTo>
                  <a:pt x="2662433" y="10183"/>
                </a:moveTo>
                <a:cubicBezTo>
                  <a:pt x="1591816" y="82347"/>
                  <a:pt x="786108" y="720310"/>
                  <a:pt x="277677" y="1844458"/>
                </a:cubicBezTo>
                <a:cubicBezTo>
                  <a:pt x="88111" y="2293068"/>
                  <a:pt x="-40612" y="2894952"/>
                  <a:pt x="40255" y="3550446"/>
                </a:cubicBezTo>
                <a:cubicBezTo>
                  <a:pt x="200187" y="4469891"/>
                  <a:pt x="1105651" y="5405243"/>
                  <a:pt x="2074620" y="5573318"/>
                </a:cubicBezTo>
                <a:cubicBezTo>
                  <a:pt x="2905237" y="5698172"/>
                  <a:pt x="4051764" y="5430875"/>
                  <a:pt x="4779127" y="4536513"/>
                </a:cubicBezTo>
                <a:cubicBezTo>
                  <a:pt x="5056159" y="4236129"/>
                  <a:pt x="5226656" y="3765450"/>
                  <a:pt x="5333433" y="3326427"/>
                </a:cubicBezTo>
                <a:cubicBezTo>
                  <a:pt x="5395607" y="2841144"/>
                  <a:pt x="5438243" y="2463152"/>
                  <a:pt x="5324817" y="1981359"/>
                </a:cubicBezTo>
                <a:cubicBezTo>
                  <a:pt x="5187131" y="1658313"/>
                  <a:pt x="4995576" y="1398958"/>
                  <a:pt x="4866248" y="1101558"/>
                </a:cubicBezTo>
                <a:cubicBezTo>
                  <a:pt x="4666809" y="748515"/>
                  <a:pt x="4341952" y="444015"/>
                  <a:pt x="3990272" y="284942"/>
                </a:cubicBezTo>
                <a:cubicBezTo>
                  <a:pt x="3588232" y="82841"/>
                  <a:pt x="3219389" y="23808"/>
                  <a:pt x="2815608" y="609"/>
                </a:cubicBezTo>
                <a:cubicBezTo>
                  <a:pt x="2763391" y="2218"/>
                  <a:pt x="2719200" y="6816"/>
                  <a:pt x="2662433" y="10183"/>
                </a:cubicBezTo>
                <a:close/>
              </a:path>
              <a:path w="5401688" h="5619636" stroke="0" extrusionOk="0">
                <a:moveTo>
                  <a:pt x="2662433" y="10183"/>
                </a:moveTo>
                <a:cubicBezTo>
                  <a:pt x="1576644" y="105019"/>
                  <a:pt x="633611" y="832717"/>
                  <a:pt x="277677" y="1844458"/>
                </a:cubicBezTo>
                <a:cubicBezTo>
                  <a:pt x="-47424" y="2440863"/>
                  <a:pt x="19694" y="3045300"/>
                  <a:pt x="40255" y="3550446"/>
                </a:cubicBezTo>
                <a:cubicBezTo>
                  <a:pt x="371905" y="4441335"/>
                  <a:pt x="1195329" y="5346261"/>
                  <a:pt x="2074620" y="5573318"/>
                </a:cubicBezTo>
                <a:cubicBezTo>
                  <a:pt x="3135036" y="5710384"/>
                  <a:pt x="4137148" y="5314180"/>
                  <a:pt x="4779127" y="4536513"/>
                </a:cubicBezTo>
                <a:cubicBezTo>
                  <a:pt x="5096612" y="4174324"/>
                  <a:pt x="5299885" y="3808785"/>
                  <a:pt x="5333433" y="3326427"/>
                </a:cubicBezTo>
                <a:cubicBezTo>
                  <a:pt x="5337270" y="2872603"/>
                  <a:pt x="5467453" y="2372483"/>
                  <a:pt x="5324817" y="1981359"/>
                </a:cubicBezTo>
                <a:cubicBezTo>
                  <a:pt x="5232482" y="1638883"/>
                  <a:pt x="5032629" y="1390140"/>
                  <a:pt x="4866248" y="1101558"/>
                </a:cubicBezTo>
                <a:cubicBezTo>
                  <a:pt x="4678424" y="721458"/>
                  <a:pt x="4402527" y="506596"/>
                  <a:pt x="3990272" y="284942"/>
                </a:cubicBezTo>
                <a:cubicBezTo>
                  <a:pt x="3672708" y="62803"/>
                  <a:pt x="3195455" y="35644"/>
                  <a:pt x="2815608" y="609"/>
                </a:cubicBezTo>
                <a:cubicBezTo>
                  <a:pt x="2758018" y="1809"/>
                  <a:pt x="2711634" y="1468"/>
                  <a:pt x="2662433" y="10183"/>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cinema">
            <a:extLst>
              <a:ext uri="{FF2B5EF4-FFF2-40B4-BE49-F238E27FC236}">
                <a16:creationId xmlns:a16="http://schemas.microsoft.com/office/drawing/2014/main" id="{26BF568F-9F71-2B26-A23D-044C5A5A7CC3}"/>
              </a:ext>
            </a:extLst>
          </p:cNvPr>
          <p:cNvSpPr/>
          <p:nvPr/>
        </p:nvSpPr>
        <p:spPr>
          <a:xfrm>
            <a:off x="-17150" y="-527914"/>
            <a:ext cx="5110954" cy="5317170"/>
          </a:xfrm>
          <a:custGeom>
            <a:avLst/>
            <a:gdLst>
              <a:gd name="connsiteX0" fmla="*/ 2519133 w 5110954"/>
              <a:gd name="connsiteY0" fmla="*/ 9635 h 5317170"/>
              <a:gd name="connsiteX1" fmla="*/ 262731 w 5110954"/>
              <a:gd name="connsiteY1" fmla="*/ 1745184 h 5317170"/>
              <a:gd name="connsiteX2" fmla="*/ 38088 w 5110954"/>
              <a:gd name="connsiteY2" fmla="*/ 3359350 h 5317170"/>
              <a:gd name="connsiteX3" fmla="*/ 1962959 w 5110954"/>
              <a:gd name="connsiteY3" fmla="*/ 5273345 h 5317170"/>
              <a:gd name="connsiteX4" fmla="*/ 4521901 w 5110954"/>
              <a:gd name="connsiteY4" fmla="*/ 4292344 h 5317170"/>
              <a:gd name="connsiteX5" fmla="*/ 5046373 w 5110954"/>
              <a:gd name="connsiteY5" fmla="*/ 3147388 h 5317170"/>
              <a:gd name="connsiteX6" fmla="*/ 5038221 w 5110954"/>
              <a:gd name="connsiteY6" fmla="*/ 1874716 h 5317170"/>
              <a:gd name="connsiteX7" fmla="*/ 4604332 w 5110954"/>
              <a:gd name="connsiteY7" fmla="*/ 1042268 h 5317170"/>
              <a:gd name="connsiteX8" fmla="*/ 3775505 w 5110954"/>
              <a:gd name="connsiteY8" fmla="*/ 269606 h 5317170"/>
              <a:gd name="connsiteX9" fmla="*/ 2664064 w 5110954"/>
              <a:gd name="connsiteY9" fmla="*/ 576 h 5317170"/>
              <a:gd name="connsiteX10" fmla="*/ 2519133 w 5110954"/>
              <a:gd name="connsiteY10" fmla="*/ 9635 h 53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10954" h="5317170" fill="none" extrusionOk="0">
                <a:moveTo>
                  <a:pt x="2519133" y="9635"/>
                </a:moveTo>
                <a:cubicBezTo>
                  <a:pt x="1403871" y="-45789"/>
                  <a:pt x="749264" y="670542"/>
                  <a:pt x="262731" y="1745184"/>
                </a:cubicBezTo>
                <a:cubicBezTo>
                  <a:pt x="51930" y="2225738"/>
                  <a:pt x="-47136" y="2769567"/>
                  <a:pt x="38088" y="3359350"/>
                </a:cubicBezTo>
                <a:cubicBezTo>
                  <a:pt x="172377" y="4169839"/>
                  <a:pt x="1106165" y="5169466"/>
                  <a:pt x="1962959" y="5273345"/>
                </a:cubicBezTo>
                <a:cubicBezTo>
                  <a:pt x="2783167" y="5405755"/>
                  <a:pt x="3850152" y="5123423"/>
                  <a:pt x="4521901" y="4292344"/>
                </a:cubicBezTo>
                <a:cubicBezTo>
                  <a:pt x="4784015" y="4007832"/>
                  <a:pt x="4907716" y="3566616"/>
                  <a:pt x="5046373" y="3147388"/>
                </a:cubicBezTo>
                <a:cubicBezTo>
                  <a:pt x="5120822" y="2710595"/>
                  <a:pt x="5158012" y="2370602"/>
                  <a:pt x="5038221" y="1874716"/>
                </a:cubicBezTo>
                <a:cubicBezTo>
                  <a:pt x="4952543" y="1565288"/>
                  <a:pt x="4710554" y="1328922"/>
                  <a:pt x="4604332" y="1042268"/>
                </a:cubicBezTo>
                <a:cubicBezTo>
                  <a:pt x="4447023" y="688708"/>
                  <a:pt x="4104608" y="395158"/>
                  <a:pt x="3775505" y="269606"/>
                </a:cubicBezTo>
                <a:cubicBezTo>
                  <a:pt x="3383166" y="75167"/>
                  <a:pt x="3045260" y="31566"/>
                  <a:pt x="2664064" y="576"/>
                </a:cubicBezTo>
                <a:cubicBezTo>
                  <a:pt x="2613611" y="3405"/>
                  <a:pt x="2569320" y="5618"/>
                  <a:pt x="2519133" y="9635"/>
                </a:cubicBezTo>
                <a:close/>
              </a:path>
              <a:path w="5110954" h="5317170" stroke="0" extrusionOk="0">
                <a:moveTo>
                  <a:pt x="2519133" y="9635"/>
                </a:moveTo>
                <a:cubicBezTo>
                  <a:pt x="1404690" y="84685"/>
                  <a:pt x="535849" y="741732"/>
                  <a:pt x="262731" y="1745184"/>
                </a:cubicBezTo>
                <a:cubicBezTo>
                  <a:pt x="-49355" y="2312731"/>
                  <a:pt x="-852" y="2865508"/>
                  <a:pt x="38088" y="3359350"/>
                </a:cubicBezTo>
                <a:cubicBezTo>
                  <a:pt x="267003" y="4264231"/>
                  <a:pt x="1100703" y="5066888"/>
                  <a:pt x="1962959" y="5273345"/>
                </a:cubicBezTo>
                <a:cubicBezTo>
                  <a:pt x="3042640" y="5333474"/>
                  <a:pt x="3918646" y="5033774"/>
                  <a:pt x="4521901" y="4292344"/>
                </a:cubicBezTo>
                <a:cubicBezTo>
                  <a:pt x="4788074" y="3956964"/>
                  <a:pt x="4982904" y="3579402"/>
                  <a:pt x="5046373" y="3147388"/>
                </a:cubicBezTo>
                <a:cubicBezTo>
                  <a:pt x="5056199" y="2718860"/>
                  <a:pt x="5167901" y="2250961"/>
                  <a:pt x="5038221" y="1874716"/>
                </a:cubicBezTo>
                <a:cubicBezTo>
                  <a:pt x="4933025" y="1536434"/>
                  <a:pt x="4754353" y="1325583"/>
                  <a:pt x="4604332" y="1042268"/>
                </a:cubicBezTo>
                <a:cubicBezTo>
                  <a:pt x="4446998" y="648637"/>
                  <a:pt x="4148018" y="469289"/>
                  <a:pt x="3775505" y="269606"/>
                </a:cubicBezTo>
                <a:cubicBezTo>
                  <a:pt x="3477871" y="57256"/>
                  <a:pt x="3009978" y="55986"/>
                  <a:pt x="2664064" y="576"/>
                </a:cubicBezTo>
                <a:cubicBezTo>
                  <a:pt x="2609381" y="1719"/>
                  <a:pt x="2566029" y="2262"/>
                  <a:pt x="2519133" y="9635"/>
                </a:cubicBezTo>
                <a:close/>
              </a:path>
            </a:pathLst>
          </a:custGeom>
          <a:blipFill>
            <a:blip r:embed="rId2"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 name="!!foto1_element">
            <a:extLst>
              <a:ext uri="{FF2B5EF4-FFF2-40B4-BE49-F238E27FC236}">
                <a16:creationId xmlns:a16="http://schemas.microsoft.com/office/drawing/2014/main" id="{F35EA9C0-0F0A-2EBE-DF27-98A746C72FFA}"/>
              </a:ext>
            </a:extLst>
          </p:cNvPr>
          <p:cNvSpPr/>
          <p:nvPr/>
        </p:nvSpPr>
        <p:spPr>
          <a:xfrm>
            <a:off x="3847647" y="3261688"/>
            <a:ext cx="2095298" cy="2226104"/>
          </a:xfrm>
          <a:custGeom>
            <a:avLst/>
            <a:gdLst>
              <a:gd name="connsiteX0" fmla="*/ 167141 w 2095298"/>
              <a:gd name="connsiteY0" fmla="*/ 1709939 h 2226104"/>
              <a:gd name="connsiteX1" fmla="*/ 1486426 w 2095298"/>
              <a:gd name="connsiteY1" fmla="*/ 2150885 h 2226104"/>
              <a:gd name="connsiteX2" fmla="*/ 2040150 w 2095298"/>
              <a:gd name="connsiteY2" fmla="*/ 894087 h 2226104"/>
              <a:gd name="connsiteX3" fmla="*/ 1370601 w 2095298"/>
              <a:gd name="connsiteY3" fmla="*/ 189487 h 2226104"/>
              <a:gd name="connsiteX4" fmla="*/ 746773 w 2095298"/>
              <a:gd name="connsiteY4" fmla="*/ 1018 h 2226104"/>
              <a:gd name="connsiteX5" fmla="*/ 360691 w 2095298"/>
              <a:gd name="connsiteY5" fmla="*/ 170691 h 2226104"/>
              <a:gd name="connsiteX6" fmla="*/ 159521 w 2095298"/>
              <a:gd name="connsiteY6" fmla="*/ 389641 h 2226104"/>
              <a:gd name="connsiteX7" fmla="*/ 8644 w 2095298"/>
              <a:gd name="connsiteY7" fmla="*/ 1225304 h 2226104"/>
              <a:gd name="connsiteX8" fmla="*/ 167141 w 2095298"/>
              <a:gd name="connsiteY8" fmla="*/ 1710446 h 2226104"/>
              <a:gd name="connsiteX9" fmla="*/ 167141 w 2095298"/>
              <a:gd name="connsiteY9" fmla="*/ 1709939 h 222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298" h="2226104" fill="none" extrusionOk="0">
                <a:moveTo>
                  <a:pt x="167141" y="1709939"/>
                </a:moveTo>
                <a:cubicBezTo>
                  <a:pt x="377141" y="2079373"/>
                  <a:pt x="965607" y="2349155"/>
                  <a:pt x="1486426" y="2150885"/>
                </a:cubicBezTo>
                <a:cubicBezTo>
                  <a:pt x="1914293" y="1959387"/>
                  <a:pt x="2220711" y="1438727"/>
                  <a:pt x="2040150" y="894087"/>
                </a:cubicBezTo>
                <a:cubicBezTo>
                  <a:pt x="1964630" y="549392"/>
                  <a:pt x="1659854" y="332748"/>
                  <a:pt x="1370601" y="189487"/>
                </a:cubicBezTo>
                <a:cubicBezTo>
                  <a:pt x="1150688" y="90991"/>
                  <a:pt x="943895" y="-2202"/>
                  <a:pt x="746773" y="1018"/>
                </a:cubicBezTo>
                <a:cubicBezTo>
                  <a:pt x="597597" y="18162"/>
                  <a:pt x="449686" y="60006"/>
                  <a:pt x="360691" y="170691"/>
                </a:cubicBezTo>
                <a:cubicBezTo>
                  <a:pt x="280104" y="228400"/>
                  <a:pt x="216105" y="301365"/>
                  <a:pt x="159521" y="389641"/>
                </a:cubicBezTo>
                <a:cubicBezTo>
                  <a:pt x="30704" y="635823"/>
                  <a:pt x="-31757" y="987932"/>
                  <a:pt x="8644" y="1225304"/>
                </a:cubicBezTo>
                <a:cubicBezTo>
                  <a:pt x="-2086" y="1380265"/>
                  <a:pt x="49763" y="1562605"/>
                  <a:pt x="167141" y="1710446"/>
                </a:cubicBezTo>
                <a:cubicBezTo>
                  <a:pt x="167186" y="1710273"/>
                  <a:pt x="167116" y="1710088"/>
                  <a:pt x="167141" y="1709939"/>
                </a:cubicBezTo>
                <a:close/>
              </a:path>
              <a:path w="2095298" h="2226104" stroke="0" extrusionOk="0">
                <a:moveTo>
                  <a:pt x="167141" y="1709939"/>
                </a:moveTo>
                <a:cubicBezTo>
                  <a:pt x="424596" y="2168343"/>
                  <a:pt x="1007514" y="2393062"/>
                  <a:pt x="1486426" y="2150885"/>
                </a:cubicBezTo>
                <a:cubicBezTo>
                  <a:pt x="1978007" y="1991234"/>
                  <a:pt x="2252817" y="1314164"/>
                  <a:pt x="2040150" y="894087"/>
                </a:cubicBezTo>
                <a:cubicBezTo>
                  <a:pt x="1938940" y="598119"/>
                  <a:pt x="1656319" y="366024"/>
                  <a:pt x="1370601" y="189487"/>
                </a:cubicBezTo>
                <a:cubicBezTo>
                  <a:pt x="1218249" y="75030"/>
                  <a:pt x="937327" y="-1440"/>
                  <a:pt x="746773" y="1018"/>
                </a:cubicBezTo>
                <a:cubicBezTo>
                  <a:pt x="597492" y="-13024"/>
                  <a:pt x="481534" y="50899"/>
                  <a:pt x="360691" y="170691"/>
                </a:cubicBezTo>
                <a:cubicBezTo>
                  <a:pt x="291695" y="235025"/>
                  <a:pt x="194867" y="292863"/>
                  <a:pt x="159521" y="389641"/>
                </a:cubicBezTo>
                <a:cubicBezTo>
                  <a:pt x="28157" y="577724"/>
                  <a:pt x="-60028" y="981211"/>
                  <a:pt x="8644" y="1225304"/>
                </a:cubicBezTo>
                <a:cubicBezTo>
                  <a:pt x="19169" y="1396068"/>
                  <a:pt x="80561" y="1581860"/>
                  <a:pt x="167141" y="1710446"/>
                </a:cubicBezTo>
                <a:cubicBezTo>
                  <a:pt x="167174" y="1710377"/>
                  <a:pt x="167114" y="1710114"/>
                  <a:pt x="167141" y="170993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A0C16577-8B6C-CCD9-4042-817E3D6A4582}"/>
              </a:ext>
            </a:extLst>
          </p:cNvPr>
          <p:cNvSpPr/>
          <p:nvPr/>
        </p:nvSpPr>
        <p:spPr>
          <a:xfrm>
            <a:off x="818861" y="4020553"/>
            <a:ext cx="2821148" cy="2934978"/>
          </a:xfrm>
          <a:custGeom>
            <a:avLst/>
            <a:gdLst>
              <a:gd name="connsiteX0" fmla="*/ 1390513 w 2821148"/>
              <a:gd name="connsiteY0" fmla="*/ 5318 h 2934978"/>
              <a:gd name="connsiteX1" fmla="*/ 145022 w 2821148"/>
              <a:gd name="connsiteY1" fmla="*/ 963308 h 2934978"/>
              <a:gd name="connsiteX2" fmla="*/ 21024 w 2821148"/>
              <a:gd name="connsiteY2" fmla="*/ 1854298 h 2934978"/>
              <a:gd name="connsiteX3" fmla="*/ 1083515 w 2821148"/>
              <a:gd name="connsiteY3" fmla="*/ 2910787 h 2934978"/>
              <a:gd name="connsiteX4" fmla="*/ 2496002 w 2821148"/>
              <a:gd name="connsiteY4" fmla="*/ 2369293 h 2934978"/>
              <a:gd name="connsiteX5" fmla="*/ 2785500 w 2821148"/>
              <a:gd name="connsiteY5" fmla="*/ 1737299 h 2934978"/>
              <a:gd name="connsiteX6" fmla="*/ 2781000 w 2821148"/>
              <a:gd name="connsiteY6" fmla="*/ 1034808 h 2934978"/>
              <a:gd name="connsiteX7" fmla="*/ 2541502 w 2821148"/>
              <a:gd name="connsiteY7" fmla="*/ 575312 h 2934978"/>
              <a:gd name="connsiteX8" fmla="*/ 2084006 w 2821148"/>
              <a:gd name="connsiteY8" fmla="*/ 148817 h 2934978"/>
              <a:gd name="connsiteX9" fmla="*/ 1470512 w 2821148"/>
              <a:gd name="connsiteY9" fmla="*/ 318 h 2934978"/>
              <a:gd name="connsiteX10" fmla="*/ 1390513 w 2821148"/>
              <a:gd name="connsiteY10" fmla="*/ 5318 h 293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148" h="2934978" fill="none" extrusionOk="0">
                <a:moveTo>
                  <a:pt x="1390513" y="5318"/>
                </a:moveTo>
                <a:cubicBezTo>
                  <a:pt x="784140" y="-14111"/>
                  <a:pt x="391922" y="413712"/>
                  <a:pt x="145022" y="963308"/>
                </a:cubicBezTo>
                <a:cubicBezTo>
                  <a:pt x="24538" y="1235927"/>
                  <a:pt x="-29304" y="1540230"/>
                  <a:pt x="21024" y="1854298"/>
                </a:cubicBezTo>
                <a:cubicBezTo>
                  <a:pt x="97705" y="2310596"/>
                  <a:pt x="638241" y="2878863"/>
                  <a:pt x="1083515" y="2910787"/>
                </a:cubicBezTo>
                <a:cubicBezTo>
                  <a:pt x="1526324" y="2979741"/>
                  <a:pt x="2122505" y="2830521"/>
                  <a:pt x="2496002" y="2369293"/>
                </a:cubicBezTo>
                <a:cubicBezTo>
                  <a:pt x="2640365" y="2199452"/>
                  <a:pt x="2706322" y="1968973"/>
                  <a:pt x="2785500" y="1737299"/>
                </a:cubicBezTo>
                <a:cubicBezTo>
                  <a:pt x="2814502" y="1478879"/>
                  <a:pt x="2845590" y="1303606"/>
                  <a:pt x="2781000" y="1034808"/>
                </a:cubicBezTo>
                <a:cubicBezTo>
                  <a:pt x="2723657" y="864860"/>
                  <a:pt x="2606449" y="731482"/>
                  <a:pt x="2541502" y="575312"/>
                </a:cubicBezTo>
                <a:cubicBezTo>
                  <a:pt x="2459918" y="376892"/>
                  <a:pt x="2266740" y="225479"/>
                  <a:pt x="2084006" y="148817"/>
                </a:cubicBezTo>
                <a:cubicBezTo>
                  <a:pt x="1883583" y="45837"/>
                  <a:pt x="1679440" y="33144"/>
                  <a:pt x="1470512" y="318"/>
                </a:cubicBezTo>
                <a:cubicBezTo>
                  <a:pt x="1441960" y="2756"/>
                  <a:pt x="1418502" y="3169"/>
                  <a:pt x="1390513" y="5318"/>
                </a:cubicBezTo>
                <a:close/>
              </a:path>
              <a:path w="2821148" h="2934978" stroke="0" extrusionOk="0">
                <a:moveTo>
                  <a:pt x="1390513" y="5318"/>
                </a:moveTo>
                <a:cubicBezTo>
                  <a:pt x="822561" y="54700"/>
                  <a:pt x="316869" y="424717"/>
                  <a:pt x="145022" y="963308"/>
                </a:cubicBezTo>
                <a:cubicBezTo>
                  <a:pt x="-20814" y="1271933"/>
                  <a:pt x="-27234" y="1559890"/>
                  <a:pt x="21024" y="1854298"/>
                </a:cubicBezTo>
                <a:cubicBezTo>
                  <a:pt x="153808" y="2349085"/>
                  <a:pt x="620163" y="2793342"/>
                  <a:pt x="1083515" y="2910787"/>
                </a:cubicBezTo>
                <a:cubicBezTo>
                  <a:pt x="1641473" y="2978607"/>
                  <a:pt x="2122770" y="2724330"/>
                  <a:pt x="2496002" y="2369293"/>
                </a:cubicBezTo>
                <a:cubicBezTo>
                  <a:pt x="2654811" y="2181629"/>
                  <a:pt x="2773466" y="1993438"/>
                  <a:pt x="2785500" y="1737299"/>
                </a:cubicBezTo>
                <a:cubicBezTo>
                  <a:pt x="2803050" y="1502460"/>
                  <a:pt x="2847871" y="1247998"/>
                  <a:pt x="2781000" y="1034808"/>
                </a:cubicBezTo>
                <a:cubicBezTo>
                  <a:pt x="2720827" y="846400"/>
                  <a:pt x="2615460" y="743964"/>
                  <a:pt x="2541502" y="575312"/>
                </a:cubicBezTo>
                <a:cubicBezTo>
                  <a:pt x="2439039" y="384084"/>
                  <a:pt x="2284494" y="256104"/>
                  <a:pt x="2084006" y="148817"/>
                </a:cubicBezTo>
                <a:cubicBezTo>
                  <a:pt x="1928022" y="25267"/>
                  <a:pt x="1668697" y="18942"/>
                  <a:pt x="1470512" y="318"/>
                </a:cubicBezTo>
                <a:cubicBezTo>
                  <a:pt x="1439549" y="981"/>
                  <a:pt x="1415169" y="-1894"/>
                  <a:pt x="1390513" y="5318"/>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0CF9DFC9-70F8-CD68-B86E-F488C6642B02}"/>
              </a:ext>
            </a:extLst>
          </p:cNvPr>
          <p:cNvSpPr/>
          <p:nvPr/>
        </p:nvSpPr>
        <p:spPr>
          <a:xfrm>
            <a:off x="3930541" y="3349757"/>
            <a:ext cx="1929510" cy="2049966"/>
          </a:xfrm>
          <a:custGeom>
            <a:avLst/>
            <a:gdLst>
              <a:gd name="connsiteX0" fmla="*/ 153916 w 1929510"/>
              <a:gd name="connsiteY0" fmla="*/ 1574642 h 2049966"/>
              <a:gd name="connsiteX1" fmla="*/ 1368814 w 1929510"/>
              <a:gd name="connsiteY1" fmla="*/ 1980699 h 2049966"/>
              <a:gd name="connsiteX2" fmla="*/ 1878726 w 1929510"/>
              <a:gd name="connsiteY2" fmla="*/ 823343 h 2049966"/>
              <a:gd name="connsiteX3" fmla="*/ 1262154 w 1929510"/>
              <a:gd name="connsiteY3" fmla="*/ 174494 h 2049966"/>
              <a:gd name="connsiteX4" fmla="*/ 687685 w 1929510"/>
              <a:gd name="connsiteY4" fmla="*/ 938 h 2049966"/>
              <a:gd name="connsiteX5" fmla="*/ 332151 w 1929510"/>
              <a:gd name="connsiteY5" fmla="*/ 157186 h 2049966"/>
              <a:gd name="connsiteX6" fmla="*/ 146899 w 1929510"/>
              <a:gd name="connsiteY6" fmla="*/ 358811 h 2049966"/>
              <a:gd name="connsiteX7" fmla="*/ 7960 w 1929510"/>
              <a:gd name="connsiteY7" fmla="*/ 1128353 h 2049966"/>
              <a:gd name="connsiteX8" fmla="*/ 153916 w 1929510"/>
              <a:gd name="connsiteY8" fmla="*/ 1575109 h 2049966"/>
              <a:gd name="connsiteX9" fmla="*/ 153916 w 1929510"/>
              <a:gd name="connsiteY9" fmla="*/ 1574642 h 204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29510" h="2049966" fill="none" extrusionOk="0">
                <a:moveTo>
                  <a:pt x="153916" y="1574642"/>
                </a:moveTo>
                <a:cubicBezTo>
                  <a:pt x="342358" y="1908717"/>
                  <a:pt x="930249" y="2162411"/>
                  <a:pt x="1368814" y="1980699"/>
                </a:cubicBezTo>
                <a:cubicBezTo>
                  <a:pt x="1753088" y="1805810"/>
                  <a:pt x="2042910" y="1285492"/>
                  <a:pt x="1878726" y="823343"/>
                </a:cubicBezTo>
                <a:cubicBezTo>
                  <a:pt x="1783372" y="528539"/>
                  <a:pt x="1527189" y="315583"/>
                  <a:pt x="1262154" y="174494"/>
                </a:cubicBezTo>
                <a:cubicBezTo>
                  <a:pt x="1053398" y="86217"/>
                  <a:pt x="880632" y="-6260"/>
                  <a:pt x="687685" y="938"/>
                </a:cubicBezTo>
                <a:cubicBezTo>
                  <a:pt x="549199" y="19456"/>
                  <a:pt x="408991" y="52019"/>
                  <a:pt x="332151" y="157186"/>
                </a:cubicBezTo>
                <a:cubicBezTo>
                  <a:pt x="255298" y="207957"/>
                  <a:pt x="197478" y="278406"/>
                  <a:pt x="146899" y="358811"/>
                </a:cubicBezTo>
                <a:cubicBezTo>
                  <a:pt x="30210" y="587196"/>
                  <a:pt x="-32500" y="918165"/>
                  <a:pt x="7960" y="1128353"/>
                </a:cubicBezTo>
                <a:cubicBezTo>
                  <a:pt x="13821" y="1279586"/>
                  <a:pt x="55928" y="1439150"/>
                  <a:pt x="153916" y="1575109"/>
                </a:cubicBezTo>
                <a:cubicBezTo>
                  <a:pt x="153950" y="1574967"/>
                  <a:pt x="153943" y="1574816"/>
                  <a:pt x="153916" y="1574642"/>
                </a:cubicBezTo>
                <a:close/>
              </a:path>
              <a:path w="1929510" h="2049966" stroke="0" extrusionOk="0">
                <a:moveTo>
                  <a:pt x="153916" y="1574642"/>
                </a:moveTo>
                <a:cubicBezTo>
                  <a:pt x="383903" y="2046410"/>
                  <a:pt x="919936" y="2230812"/>
                  <a:pt x="1368814" y="1980699"/>
                </a:cubicBezTo>
                <a:cubicBezTo>
                  <a:pt x="1802941" y="1807199"/>
                  <a:pt x="2048789" y="1248530"/>
                  <a:pt x="1878726" y="823343"/>
                </a:cubicBezTo>
                <a:cubicBezTo>
                  <a:pt x="1777731" y="543645"/>
                  <a:pt x="1524648" y="360481"/>
                  <a:pt x="1262154" y="174494"/>
                </a:cubicBezTo>
                <a:cubicBezTo>
                  <a:pt x="1102896" y="71413"/>
                  <a:pt x="886447" y="-8630"/>
                  <a:pt x="687685" y="938"/>
                </a:cubicBezTo>
                <a:cubicBezTo>
                  <a:pt x="552630" y="1103"/>
                  <a:pt x="434951" y="56368"/>
                  <a:pt x="332151" y="157186"/>
                </a:cubicBezTo>
                <a:cubicBezTo>
                  <a:pt x="268935" y="214709"/>
                  <a:pt x="190683" y="279377"/>
                  <a:pt x="146899" y="358811"/>
                </a:cubicBezTo>
                <a:cubicBezTo>
                  <a:pt x="22464" y="552234"/>
                  <a:pt x="-21498" y="883307"/>
                  <a:pt x="7960" y="1128353"/>
                </a:cubicBezTo>
                <a:cubicBezTo>
                  <a:pt x="19936" y="1285584"/>
                  <a:pt x="75172" y="1464643"/>
                  <a:pt x="153916" y="1575109"/>
                </a:cubicBezTo>
                <a:cubicBezTo>
                  <a:pt x="153881" y="1575055"/>
                  <a:pt x="153905" y="1574761"/>
                  <a:pt x="153916" y="1574642"/>
                </a:cubicBezTo>
                <a:close/>
              </a:path>
            </a:pathLst>
          </a:custGeom>
          <a:blipFill>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41C621CF-7393-6632-6CF2-734B951855F1}"/>
              </a:ext>
            </a:extLst>
          </p:cNvPr>
          <p:cNvSpPr/>
          <p:nvPr/>
        </p:nvSpPr>
        <p:spPr>
          <a:xfrm>
            <a:off x="930470" y="4136667"/>
            <a:ext cx="2597930" cy="2702750"/>
          </a:xfrm>
          <a:custGeom>
            <a:avLst/>
            <a:gdLst>
              <a:gd name="connsiteX0" fmla="*/ 1280491 w 2597930"/>
              <a:gd name="connsiteY0" fmla="*/ 4897 h 2702750"/>
              <a:gd name="connsiteX1" fmla="*/ 133548 w 2597930"/>
              <a:gd name="connsiteY1" fmla="*/ 887087 h 2702750"/>
              <a:gd name="connsiteX2" fmla="*/ 19360 w 2597930"/>
              <a:gd name="connsiteY2" fmla="*/ 1707578 h 2702750"/>
              <a:gd name="connsiteX3" fmla="*/ 997784 w 2597930"/>
              <a:gd name="connsiteY3" fmla="*/ 2680473 h 2702750"/>
              <a:gd name="connsiteX4" fmla="*/ 2298510 w 2597930"/>
              <a:gd name="connsiteY4" fmla="*/ 2181824 h 2702750"/>
              <a:gd name="connsiteX5" fmla="*/ 2565103 w 2597930"/>
              <a:gd name="connsiteY5" fmla="*/ 1599836 h 2702750"/>
              <a:gd name="connsiteX6" fmla="*/ 2560959 w 2597930"/>
              <a:gd name="connsiteY6" fmla="*/ 952929 h 2702750"/>
              <a:gd name="connsiteX7" fmla="*/ 2340411 w 2597930"/>
              <a:gd name="connsiteY7" fmla="*/ 529791 h 2702750"/>
              <a:gd name="connsiteX8" fmla="*/ 1919113 w 2597930"/>
              <a:gd name="connsiteY8" fmla="*/ 137042 h 2702750"/>
              <a:gd name="connsiteX9" fmla="*/ 1354160 w 2597930"/>
              <a:gd name="connsiteY9" fmla="*/ 293 h 2702750"/>
              <a:gd name="connsiteX10" fmla="*/ 1280491 w 2597930"/>
              <a:gd name="connsiteY10" fmla="*/ 4897 h 270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97930" h="2702750" fill="none" extrusionOk="0">
                <a:moveTo>
                  <a:pt x="1280491" y="4897"/>
                </a:moveTo>
                <a:cubicBezTo>
                  <a:pt x="772077" y="47463"/>
                  <a:pt x="352809" y="397286"/>
                  <a:pt x="133548" y="887087"/>
                </a:cubicBezTo>
                <a:cubicBezTo>
                  <a:pt x="25566" y="1132838"/>
                  <a:pt x="-24735" y="1410494"/>
                  <a:pt x="19360" y="1707578"/>
                </a:cubicBezTo>
                <a:cubicBezTo>
                  <a:pt x="92514" y="2136637"/>
                  <a:pt x="575921" y="2640213"/>
                  <a:pt x="997784" y="2680473"/>
                </a:cubicBezTo>
                <a:cubicBezTo>
                  <a:pt x="1436383" y="2756803"/>
                  <a:pt x="1968708" y="2593549"/>
                  <a:pt x="2298510" y="2181824"/>
                </a:cubicBezTo>
                <a:cubicBezTo>
                  <a:pt x="2431746" y="2037293"/>
                  <a:pt x="2490315" y="1813371"/>
                  <a:pt x="2565103" y="1599836"/>
                </a:cubicBezTo>
                <a:cubicBezTo>
                  <a:pt x="2588427" y="1357021"/>
                  <a:pt x="2618699" y="1194879"/>
                  <a:pt x="2560959" y="952929"/>
                </a:cubicBezTo>
                <a:cubicBezTo>
                  <a:pt x="2494816" y="797555"/>
                  <a:pt x="2399314" y="673899"/>
                  <a:pt x="2340411" y="529791"/>
                </a:cubicBezTo>
                <a:cubicBezTo>
                  <a:pt x="2265667" y="346830"/>
                  <a:pt x="2085815" y="196874"/>
                  <a:pt x="1919113" y="137042"/>
                </a:cubicBezTo>
                <a:cubicBezTo>
                  <a:pt x="1718433" y="37870"/>
                  <a:pt x="1548826" y="6490"/>
                  <a:pt x="1354160" y="293"/>
                </a:cubicBezTo>
                <a:cubicBezTo>
                  <a:pt x="1328366" y="1916"/>
                  <a:pt x="1308747" y="3503"/>
                  <a:pt x="1280491" y="4897"/>
                </a:cubicBezTo>
                <a:close/>
              </a:path>
              <a:path w="2597930" h="2702750" stroke="0" extrusionOk="0">
                <a:moveTo>
                  <a:pt x="1280491" y="4897"/>
                </a:moveTo>
                <a:cubicBezTo>
                  <a:pt x="696407" y="40078"/>
                  <a:pt x="278897" y="381756"/>
                  <a:pt x="133548" y="887087"/>
                </a:cubicBezTo>
                <a:cubicBezTo>
                  <a:pt x="-23809" y="1174650"/>
                  <a:pt x="-14166" y="1445361"/>
                  <a:pt x="19360" y="1707578"/>
                </a:cubicBezTo>
                <a:cubicBezTo>
                  <a:pt x="147843" y="2158687"/>
                  <a:pt x="567206" y="2573397"/>
                  <a:pt x="997784" y="2680473"/>
                </a:cubicBezTo>
                <a:cubicBezTo>
                  <a:pt x="1484350" y="2767752"/>
                  <a:pt x="1988499" y="2554153"/>
                  <a:pt x="2298510" y="2181824"/>
                </a:cubicBezTo>
                <a:cubicBezTo>
                  <a:pt x="2447154" y="2008496"/>
                  <a:pt x="2540625" y="1825414"/>
                  <a:pt x="2565103" y="1599836"/>
                </a:cubicBezTo>
                <a:cubicBezTo>
                  <a:pt x="2574180" y="1382586"/>
                  <a:pt x="2619673" y="1152601"/>
                  <a:pt x="2560959" y="952929"/>
                </a:cubicBezTo>
                <a:cubicBezTo>
                  <a:pt x="2517699" y="789134"/>
                  <a:pt x="2406188" y="688327"/>
                  <a:pt x="2340411" y="529791"/>
                </a:cubicBezTo>
                <a:cubicBezTo>
                  <a:pt x="2248798" y="349116"/>
                  <a:pt x="2113403" y="241368"/>
                  <a:pt x="1919113" y="137042"/>
                </a:cubicBezTo>
                <a:cubicBezTo>
                  <a:pt x="1763424" y="32461"/>
                  <a:pt x="1533967" y="21895"/>
                  <a:pt x="1354160" y="293"/>
                </a:cubicBezTo>
                <a:cubicBezTo>
                  <a:pt x="1326296" y="876"/>
                  <a:pt x="1304723" y="2161"/>
                  <a:pt x="1280491" y="4897"/>
                </a:cubicBezTo>
                <a:close/>
              </a:path>
            </a:pathLst>
          </a:custGeom>
          <a:blipFill>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9" name="!!tekst_waarom">
            <a:extLst>
              <a:ext uri="{FF2B5EF4-FFF2-40B4-BE49-F238E27FC236}">
                <a16:creationId xmlns:a16="http://schemas.microsoft.com/office/drawing/2014/main" id="{DD9B6A4D-60D8-0573-F26E-98DDA7652DCB}"/>
              </a:ext>
            </a:extLst>
          </p:cNvPr>
          <p:cNvSpPr/>
          <p:nvPr/>
        </p:nvSpPr>
        <p:spPr>
          <a:xfrm>
            <a:off x="7190428" y="4650831"/>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30A690"/>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30A690"/>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30A690"/>
                </a:solidFill>
                <a:effectLst/>
                <a:uLnTx/>
                <a:uFillTx/>
                <a:latin typeface="Montserrat ExtraBold" panose="00000900000000000000" pitchFamily="2" charset="0"/>
                <a:ea typeface="+mn-ea"/>
                <a:cs typeface="+mn-cs"/>
              </a:rPr>
              <a:t>?</a:t>
            </a:r>
          </a:p>
        </p:txBody>
      </p:sp>
      <p:sp>
        <p:nvSpPr>
          <p:cNvPr id="20" name="!!waaromtekst">
            <a:extLst>
              <a:ext uri="{FF2B5EF4-FFF2-40B4-BE49-F238E27FC236}">
                <a16:creationId xmlns:a16="http://schemas.microsoft.com/office/drawing/2014/main" id="{F511DEA7-BA9E-5063-FCC8-58C8CB867923}"/>
              </a:ext>
            </a:extLst>
          </p:cNvPr>
          <p:cNvSpPr/>
          <p:nvPr/>
        </p:nvSpPr>
        <p:spPr>
          <a:xfrm>
            <a:off x="7190429" y="5078403"/>
            <a:ext cx="4551452" cy="116955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30A690"/>
                </a:solidFill>
                <a:effectLst/>
                <a:uLnTx/>
                <a:uFillTx/>
                <a:latin typeface="Montserrat"/>
                <a:ea typeface="+mn-ea"/>
                <a:cs typeface="+mn-cs"/>
              </a:rPr>
              <a:t>“We kunnen door de streamingdiensten naar elke film kijken die we willen, maar een film bekijken op groot scherm blijft een aparte beleving. Doe dat dan nog eens in openlucht en je krijgt een herinnering die je nooit vergeet.” </a:t>
            </a:r>
          </a:p>
        </p:txBody>
      </p:sp>
      <p:sp>
        <p:nvSpPr>
          <p:cNvPr id="48" name="!!cinema">
            <a:extLst>
              <a:ext uri="{FF2B5EF4-FFF2-40B4-BE49-F238E27FC236}">
                <a16:creationId xmlns:a16="http://schemas.microsoft.com/office/drawing/2014/main" id="{9B353B6B-019A-1530-BEEE-45760F6512C0}"/>
              </a:ext>
            </a:extLst>
          </p:cNvPr>
          <p:cNvSpPr/>
          <p:nvPr/>
        </p:nvSpPr>
        <p:spPr>
          <a:xfrm>
            <a:off x="5698298" y="1570453"/>
            <a:ext cx="5160818" cy="766800"/>
          </a:xfrm>
          <a:prstGeom prst="roundRect">
            <a:avLst/>
          </a:prstGeom>
          <a:solidFill>
            <a:srgbClr val="30A69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Openluchtcinema</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85" name="!!fotoaanbevolen_elemnt">
            <a:extLst>
              <a:ext uri="{FF2B5EF4-FFF2-40B4-BE49-F238E27FC236}">
                <a16:creationId xmlns:a16="http://schemas.microsoft.com/office/drawing/2014/main" id="{EDDBF9E6-0A6F-7F4D-0092-E6CF667085F1}"/>
              </a:ext>
            </a:extLst>
          </p:cNvPr>
          <p:cNvSpPr/>
          <p:nvPr/>
        </p:nvSpPr>
        <p:spPr>
          <a:xfrm>
            <a:off x="7708578" y="249411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6" name="!!fotoaanbevolen">
            <a:extLst>
              <a:ext uri="{FF2B5EF4-FFF2-40B4-BE49-F238E27FC236}">
                <a16:creationId xmlns:a16="http://schemas.microsoft.com/office/drawing/2014/main" id="{95878D54-C84D-A144-A8A6-1C1B6AFE3686}"/>
              </a:ext>
            </a:extLst>
          </p:cNvPr>
          <p:cNvSpPr/>
          <p:nvPr/>
        </p:nvSpPr>
        <p:spPr>
          <a:xfrm>
            <a:off x="7767485" y="255540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4" name="!!aanbevolendoorlieselot&amp;paulien">
            <a:extLst>
              <a:ext uri="{FF2B5EF4-FFF2-40B4-BE49-F238E27FC236}">
                <a16:creationId xmlns:a16="http://schemas.microsoft.com/office/drawing/2014/main" id="{84F234C4-BE41-2CA4-690F-D2643C7C89D6}"/>
              </a:ext>
            </a:extLst>
          </p:cNvPr>
          <p:cNvGrpSpPr/>
          <p:nvPr/>
        </p:nvGrpSpPr>
        <p:grpSpPr>
          <a:xfrm>
            <a:off x="5686023" y="2588488"/>
            <a:ext cx="2156921" cy="915864"/>
            <a:chOff x="6096095" y="2857499"/>
            <a:chExt cx="2700813" cy="1146810"/>
          </a:xfrm>
        </p:grpSpPr>
        <p:sp>
          <p:nvSpPr>
            <p:cNvPr id="52" name="Vrije vorm: vorm 51">
              <a:extLst>
                <a:ext uri="{FF2B5EF4-FFF2-40B4-BE49-F238E27FC236}">
                  <a16:creationId xmlns:a16="http://schemas.microsoft.com/office/drawing/2014/main" id="{CB927A65-FE0D-D25C-1455-B55CFF32C9EB}"/>
                </a:ext>
              </a:extLst>
            </p:cNvPr>
            <p:cNvSpPr/>
            <p:nvPr/>
          </p:nvSpPr>
          <p:spPr>
            <a:xfrm>
              <a:off x="6096095" y="2857499"/>
              <a:ext cx="2700813" cy="1146810"/>
            </a:xfrm>
            <a:custGeom>
              <a:avLst/>
              <a:gdLst>
                <a:gd name="connsiteX0" fmla="*/ 2700814 w 2700813"/>
                <a:gd name="connsiteY0" fmla="*/ 467487 h 1146810"/>
                <a:gd name="connsiteX1" fmla="*/ 2655284 w 2700813"/>
                <a:gd name="connsiteY1" fmla="*/ 387096 h 1146810"/>
                <a:gd name="connsiteX2" fmla="*/ 2581085 w 2700813"/>
                <a:gd name="connsiteY2" fmla="*/ 369475 h 1146810"/>
                <a:gd name="connsiteX3" fmla="*/ 2462117 w 2700813"/>
                <a:gd name="connsiteY3" fmla="*/ 369475 h 1146810"/>
                <a:gd name="connsiteX4" fmla="*/ 2392871 w 2700813"/>
                <a:gd name="connsiteY4" fmla="*/ 379857 h 1146810"/>
                <a:gd name="connsiteX5" fmla="*/ 2377631 w 2700813"/>
                <a:gd name="connsiteY5" fmla="*/ 387763 h 1146810"/>
                <a:gd name="connsiteX6" fmla="*/ 2360771 w 2700813"/>
                <a:gd name="connsiteY6" fmla="*/ 379381 h 1146810"/>
                <a:gd name="connsiteX7" fmla="*/ 2389251 w 2700813"/>
                <a:gd name="connsiteY7" fmla="*/ 331280 h 1146810"/>
                <a:gd name="connsiteX8" fmla="*/ 2406682 w 2700813"/>
                <a:gd name="connsiteY8" fmla="*/ 188881 h 1146810"/>
                <a:gd name="connsiteX9" fmla="*/ 2406682 w 2700813"/>
                <a:gd name="connsiteY9" fmla="*/ 185261 h 1146810"/>
                <a:gd name="connsiteX10" fmla="*/ 2392585 w 2700813"/>
                <a:gd name="connsiteY10" fmla="*/ 104775 h 1146810"/>
                <a:gd name="connsiteX11" fmla="*/ 2341150 w 2700813"/>
                <a:gd name="connsiteY11" fmla="*/ 40100 h 1146810"/>
                <a:gd name="connsiteX12" fmla="*/ 2257425 w 2700813"/>
                <a:gd name="connsiteY12" fmla="*/ 16288 h 1146810"/>
                <a:gd name="connsiteX13" fmla="*/ 2201894 w 2700813"/>
                <a:gd name="connsiteY13" fmla="*/ 26289 h 1146810"/>
                <a:gd name="connsiteX14" fmla="*/ 2144078 w 2700813"/>
                <a:gd name="connsiteY14" fmla="*/ 9525 h 1146810"/>
                <a:gd name="connsiteX15" fmla="*/ 2092547 w 2700813"/>
                <a:gd name="connsiteY15" fmla="*/ 19812 h 1146810"/>
                <a:gd name="connsiteX16" fmla="*/ 2081213 w 2700813"/>
                <a:gd name="connsiteY16" fmla="*/ 25813 h 1146810"/>
                <a:gd name="connsiteX17" fmla="*/ 2044922 w 2700813"/>
                <a:gd name="connsiteY17" fmla="*/ 11335 h 1146810"/>
                <a:gd name="connsiteX18" fmla="*/ 2000250 w 2700813"/>
                <a:gd name="connsiteY18" fmla="*/ 5620 h 1146810"/>
                <a:gd name="connsiteX19" fmla="*/ 1934337 w 2700813"/>
                <a:gd name="connsiteY19" fmla="*/ 19336 h 1146810"/>
                <a:gd name="connsiteX20" fmla="*/ 1881569 w 2700813"/>
                <a:gd name="connsiteY20" fmla="*/ 54293 h 1146810"/>
                <a:gd name="connsiteX21" fmla="*/ 1852422 w 2700813"/>
                <a:gd name="connsiteY21" fmla="*/ 90678 h 1146810"/>
                <a:gd name="connsiteX22" fmla="*/ 1844135 w 2700813"/>
                <a:gd name="connsiteY22" fmla="*/ 106585 h 1146810"/>
                <a:gd name="connsiteX23" fmla="*/ 1811179 w 2700813"/>
                <a:gd name="connsiteY23" fmla="*/ 39243 h 1146810"/>
                <a:gd name="connsiteX24" fmla="*/ 1726597 w 2700813"/>
                <a:gd name="connsiteY24" fmla="*/ 5239 h 1146810"/>
                <a:gd name="connsiteX25" fmla="*/ 1701641 w 2700813"/>
                <a:gd name="connsiteY25" fmla="*/ 7715 h 1146810"/>
                <a:gd name="connsiteX26" fmla="*/ 1699546 w 2700813"/>
                <a:gd name="connsiteY26" fmla="*/ 8192 h 1146810"/>
                <a:gd name="connsiteX27" fmla="*/ 1658017 w 2700813"/>
                <a:gd name="connsiteY27" fmla="*/ 28956 h 1146810"/>
                <a:gd name="connsiteX28" fmla="*/ 1656588 w 2700813"/>
                <a:gd name="connsiteY28" fmla="*/ 28004 h 1146810"/>
                <a:gd name="connsiteX29" fmla="*/ 1564386 w 2700813"/>
                <a:gd name="connsiteY29" fmla="*/ 4382 h 1146810"/>
                <a:gd name="connsiteX30" fmla="*/ 1561338 w 2700813"/>
                <a:gd name="connsiteY30" fmla="*/ 4382 h 1146810"/>
                <a:gd name="connsiteX31" fmla="*/ 1504188 w 2700813"/>
                <a:gd name="connsiteY31" fmla="*/ 15335 h 1146810"/>
                <a:gd name="connsiteX32" fmla="*/ 1469517 w 2700813"/>
                <a:gd name="connsiteY32" fmla="*/ 33147 h 1146810"/>
                <a:gd name="connsiteX33" fmla="*/ 1469517 w 2700813"/>
                <a:gd name="connsiteY33" fmla="*/ 33147 h 1146810"/>
                <a:gd name="connsiteX34" fmla="*/ 1397413 w 2700813"/>
                <a:gd name="connsiteY34" fmla="*/ 4763 h 1146810"/>
                <a:gd name="connsiteX35" fmla="*/ 1333405 w 2700813"/>
                <a:gd name="connsiteY35" fmla="*/ 22384 h 1146810"/>
                <a:gd name="connsiteX36" fmla="*/ 1323499 w 2700813"/>
                <a:gd name="connsiteY36" fmla="*/ 29718 h 1146810"/>
                <a:gd name="connsiteX37" fmla="*/ 1255395 w 2700813"/>
                <a:gd name="connsiteY37" fmla="*/ 7906 h 1146810"/>
                <a:gd name="connsiteX38" fmla="*/ 1235107 w 2700813"/>
                <a:gd name="connsiteY38" fmla="*/ 9335 h 1146810"/>
                <a:gd name="connsiteX39" fmla="*/ 1198436 w 2700813"/>
                <a:gd name="connsiteY39" fmla="*/ 19526 h 1146810"/>
                <a:gd name="connsiteX40" fmla="*/ 1189577 w 2700813"/>
                <a:gd name="connsiteY40" fmla="*/ 24289 h 1146810"/>
                <a:gd name="connsiteX41" fmla="*/ 1156145 w 2700813"/>
                <a:gd name="connsiteY41" fmla="*/ 11335 h 1146810"/>
                <a:gd name="connsiteX42" fmla="*/ 1111472 w 2700813"/>
                <a:gd name="connsiteY42" fmla="*/ 5620 h 1146810"/>
                <a:gd name="connsiteX43" fmla="*/ 1045559 w 2700813"/>
                <a:gd name="connsiteY43" fmla="*/ 19336 h 1146810"/>
                <a:gd name="connsiteX44" fmla="*/ 992791 w 2700813"/>
                <a:gd name="connsiteY44" fmla="*/ 54293 h 1146810"/>
                <a:gd name="connsiteX45" fmla="*/ 982504 w 2700813"/>
                <a:gd name="connsiteY45" fmla="*/ 65342 h 1146810"/>
                <a:gd name="connsiteX46" fmla="*/ 955929 w 2700813"/>
                <a:gd name="connsiteY46" fmla="*/ 34385 h 1146810"/>
                <a:gd name="connsiteX47" fmla="*/ 857726 w 2700813"/>
                <a:gd name="connsiteY47" fmla="*/ 0 h 1146810"/>
                <a:gd name="connsiteX48" fmla="*/ 853821 w 2700813"/>
                <a:gd name="connsiteY48" fmla="*/ 0 h 1146810"/>
                <a:gd name="connsiteX49" fmla="*/ 791909 w 2700813"/>
                <a:gd name="connsiteY49" fmla="*/ 12764 h 1146810"/>
                <a:gd name="connsiteX50" fmla="*/ 751904 w 2700813"/>
                <a:gd name="connsiteY50" fmla="*/ 40862 h 1146810"/>
                <a:gd name="connsiteX51" fmla="*/ 750761 w 2700813"/>
                <a:gd name="connsiteY51" fmla="*/ 40005 h 1146810"/>
                <a:gd name="connsiteX52" fmla="*/ 667036 w 2700813"/>
                <a:gd name="connsiteY52" fmla="*/ 16193 h 1146810"/>
                <a:gd name="connsiteX53" fmla="*/ 611505 w 2700813"/>
                <a:gd name="connsiteY53" fmla="*/ 26194 h 1146810"/>
                <a:gd name="connsiteX54" fmla="*/ 553688 w 2700813"/>
                <a:gd name="connsiteY54" fmla="*/ 9430 h 1146810"/>
                <a:gd name="connsiteX55" fmla="*/ 502158 w 2700813"/>
                <a:gd name="connsiteY55" fmla="*/ 19717 h 1146810"/>
                <a:gd name="connsiteX56" fmla="*/ 487871 w 2700813"/>
                <a:gd name="connsiteY56" fmla="*/ 27432 h 1146810"/>
                <a:gd name="connsiteX57" fmla="*/ 402622 w 2700813"/>
                <a:gd name="connsiteY57" fmla="*/ 3524 h 1146810"/>
                <a:gd name="connsiteX58" fmla="*/ 348139 w 2700813"/>
                <a:gd name="connsiteY58" fmla="*/ 10859 h 1146810"/>
                <a:gd name="connsiteX59" fmla="*/ 298895 w 2700813"/>
                <a:gd name="connsiteY59" fmla="*/ 30671 h 1146810"/>
                <a:gd name="connsiteX60" fmla="*/ 275939 w 2700813"/>
                <a:gd name="connsiteY60" fmla="*/ 48482 h 1146810"/>
                <a:gd name="connsiteX61" fmla="*/ 234982 w 2700813"/>
                <a:gd name="connsiteY61" fmla="*/ 17240 h 1146810"/>
                <a:gd name="connsiteX62" fmla="*/ 166497 w 2700813"/>
                <a:gd name="connsiteY62" fmla="*/ 2000 h 1146810"/>
                <a:gd name="connsiteX63" fmla="*/ 62389 w 2700813"/>
                <a:gd name="connsiteY63" fmla="*/ 44196 h 1146810"/>
                <a:gd name="connsiteX64" fmla="*/ 15526 w 2700813"/>
                <a:gd name="connsiteY64" fmla="*/ 152781 h 1146810"/>
                <a:gd name="connsiteX65" fmla="*/ 14573 w 2700813"/>
                <a:gd name="connsiteY65" fmla="*/ 158306 h 1146810"/>
                <a:gd name="connsiteX66" fmla="*/ 14573 w 2700813"/>
                <a:gd name="connsiteY66" fmla="*/ 158877 h 1146810"/>
                <a:gd name="connsiteX67" fmla="*/ 10097 w 2700813"/>
                <a:gd name="connsiteY67" fmla="*/ 185833 h 1146810"/>
                <a:gd name="connsiteX68" fmla="*/ 2381 w 2700813"/>
                <a:gd name="connsiteY68" fmla="*/ 241744 h 1146810"/>
                <a:gd name="connsiteX69" fmla="*/ 286 w 2700813"/>
                <a:gd name="connsiteY69" fmla="*/ 276797 h 1146810"/>
                <a:gd name="connsiteX70" fmla="*/ 6763 w 2700813"/>
                <a:gd name="connsiteY70" fmla="*/ 329184 h 1146810"/>
                <a:gd name="connsiteX71" fmla="*/ 42481 w 2700813"/>
                <a:gd name="connsiteY71" fmla="*/ 386334 h 1146810"/>
                <a:gd name="connsiteX72" fmla="*/ 51340 w 2700813"/>
                <a:gd name="connsiteY72" fmla="*/ 392811 h 1146810"/>
                <a:gd name="connsiteX73" fmla="*/ 13240 w 2700813"/>
                <a:gd name="connsiteY73" fmla="*/ 478917 h 1146810"/>
                <a:gd name="connsiteX74" fmla="*/ 11049 w 2700813"/>
                <a:gd name="connsiteY74" fmla="*/ 607505 h 1146810"/>
                <a:gd name="connsiteX75" fmla="*/ 19241 w 2700813"/>
                <a:gd name="connsiteY75" fmla="*/ 703898 h 1146810"/>
                <a:gd name="connsiteX76" fmla="*/ 67151 w 2700813"/>
                <a:gd name="connsiteY76" fmla="*/ 759714 h 1146810"/>
                <a:gd name="connsiteX77" fmla="*/ 59531 w 2700813"/>
                <a:gd name="connsiteY77" fmla="*/ 767810 h 1146810"/>
                <a:gd name="connsiteX78" fmla="*/ 33623 w 2700813"/>
                <a:gd name="connsiteY78" fmla="*/ 816578 h 1146810"/>
                <a:gd name="connsiteX79" fmla="*/ 27337 w 2700813"/>
                <a:gd name="connsiteY79" fmla="*/ 860774 h 1146810"/>
                <a:gd name="connsiteX80" fmla="*/ 34290 w 2700813"/>
                <a:gd name="connsiteY80" fmla="*/ 905351 h 1146810"/>
                <a:gd name="connsiteX81" fmla="*/ 7334 w 2700813"/>
                <a:gd name="connsiteY81" fmla="*/ 955738 h 1146810"/>
                <a:gd name="connsiteX82" fmla="*/ 0 w 2700813"/>
                <a:gd name="connsiteY82" fmla="*/ 1002792 h 1146810"/>
                <a:gd name="connsiteX83" fmla="*/ 23051 w 2700813"/>
                <a:gd name="connsiteY83" fmla="*/ 1080992 h 1146810"/>
                <a:gd name="connsiteX84" fmla="*/ 82677 w 2700813"/>
                <a:gd name="connsiteY84" fmla="*/ 1130618 h 1146810"/>
                <a:gd name="connsiteX85" fmla="*/ 160687 w 2700813"/>
                <a:gd name="connsiteY85" fmla="*/ 1146810 h 1146810"/>
                <a:gd name="connsiteX86" fmla="*/ 161735 w 2700813"/>
                <a:gd name="connsiteY86" fmla="*/ 1146810 h 1146810"/>
                <a:gd name="connsiteX87" fmla="*/ 250603 w 2700813"/>
                <a:gd name="connsiteY87" fmla="*/ 1123760 h 1146810"/>
                <a:gd name="connsiteX88" fmla="*/ 256985 w 2700813"/>
                <a:gd name="connsiteY88" fmla="*/ 1126427 h 1146810"/>
                <a:gd name="connsiteX89" fmla="*/ 309372 w 2700813"/>
                <a:gd name="connsiteY89" fmla="*/ 1137380 h 1146810"/>
                <a:gd name="connsiteX90" fmla="*/ 355568 w 2700813"/>
                <a:gd name="connsiteY90" fmla="*/ 1126236 h 1146810"/>
                <a:gd name="connsiteX91" fmla="*/ 359474 w 2700813"/>
                <a:gd name="connsiteY91" fmla="*/ 1124141 h 1146810"/>
                <a:gd name="connsiteX92" fmla="*/ 367951 w 2700813"/>
                <a:gd name="connsiteY92" fmla="*/ 1127951 h 1146810"/>
                <a:gd name="connsiteX93" fmla="*/ 414433 w 2700813"/>
                <a:gd name="connsiteY93" fmla="*/ 1136237 h 1146810"/>
                <a:gd name="connsiteX94" fmla="*/ 463772 w 2700813"/>
                <a:gd name="connsiteY94" fmla="*/ 1123950 h 1146810"/>
                <a:gd name="connsiteX95" fmla="*/ 504635 w 2700813"/>
                <a:gd name="connsiteY95" fmla="*/ 1075563 h 1146810"/>
                <a:gd name="connsiteX96" fmla="*/ 509302 w 2700813"/>
                <a:gd name="connsiteY96" fmla="*/ 1059656 h 1146810"/>
                <a:gd name="connsiteX97" fmla="*/ 535115 w 2700813"/>
                <a:gd name="connsiteY97" fmla="*/ 1094423 h 1146810"/>
                <a:gd name="connsiteX98" fmla="*/ 581216 w 2700813"/>
                <a:gd name="connsiteY98" fmla="*/ 1124426 h 1146810"/>
                <a:gd name="connsiteX99" fmla="*/ 634556 w 2700813"/>
                <a:gd name="connsiteY99" fmla="*/ 1134809 h 1146810"/>
                <a:gd name="connsiteX100" fmla="*/ 688943 w 2700813"/>
                <a:gd name="connsiteY100" fmla="*/ 1125760 h 1146810"/>
                <a:gd name="connsiteX101" fmla="*/ 693325 w 2700813"/>
                <a:gd name="connsiteY101" fmla="*/ 1124045 h 1146810"/>
                <a:gd name="connsiteX102" fmla="*/ 712375 w 2700813"/>
                <a:gd name="connsiteY102" fmla="*/ 1130999 h 1146810"/>
                <a:gd name="connsiteX103" fmla="*/ 745617 w 2700813"/>
                <a:gd name="connsiteY103" fmla="*/ 1135571 h 1146810"/>
                <a:gd name="connsiteX104" fmla="*/ 798576 w 2700813"/>
                <a:gd name="connsiteY104" fmla="*/ 1123760 h 1146810"/>
                <a:gd name="connsiteX105" fmla="*/ 818674 w 2700813"/>
                <a:gd name="connsiteY105" fmla="*/ 1110425 h 1146810"/>
                <a:gd name="connsiteX106" fmla="*/ 820865 w 2700813"/>
                <a:gd name="connsiteY106" fmla="*/ 1111663 h 1146810"/>
                <a:gd name="connsiteX107" fmla="*/ 909828 w 2700813"/>
                <a:gd name="connsiteY107" fmla="*/ 1131570 h 1146810"/>
                <a:gd name="connsiteX108" fmla="*/ 1027367 w 2700813"/>
                <a:gd name="connsiteY108" fmla="*/ 1088041 h 1146810"/>
                <a:gd name="connsiteX109" fmla="*/ 1067943 w 2700813"/>
                <a:gd name="connsiteY109" fmla="*/ 1117854 h 1146810"/>
                <a:gd name="connsiteX110" fmla="*/ 1147286 w 2700813"/>
                <a:gd name="connsiteY110" fmla="*/ 1135094 h 1146810"/>
                <a:gd name="connsiteX111" fmla="*/ 1239679 w 2700813"/>
                <a:gd name="connsiteY111" fmla="*/ 1118616 h 1146810"/>
                <a:gd name="connsiteX112" fmla="*/ 1254824 w 2700813"/>
                <a:gd name="connsiteY112" fmla="*/ 1126331 h 1146810"/>
                <a:gd name="connsiteX113" fmla="*/ 1298448 w 2700813"/>
                <a:gd name="connsiteY113" fmla="*/ 1134713 h 1146810"/>
                <a:gd name="connsiteX114" fmla="*/ 1337786 w 2700813"/>
                <a:gd name="connsiteY114" fmla="*/ 1128903 h 1146810"/>
                <a:gd name="connsiteX115" fmla="*/ 1379125 w 2700813"/>
                <a:gd name="connsiteY115" fmla="*/ 1105948 h 1146810"/>
                <a:gd name="connsiteX116" fmla="*/ 1427226 w 2700813"/>
                <a:gd name="connsiteY116" fmla="*/ 1128808 h 1146810"/>
                <a:gd name="connsiteX117" fmla="*/ 1469327 w 2700813"/>
                <a:gd name="connsiteY117" fmla="*/ 1135475 h 1146810"/>
                <a:gd name="connsiteX118" fmla="*/ 1475137 w 2700813"/>
                <a:gd name="connsiteY118" fmla="*/ 1135475 h 1146810"/>
                <a:gd name="connsiteX119" fmla="*/ 1509236 w 2700813"/>
                <a:gd name="connsiteY119" fmla="*/ 1132808 h 1146810"/>
                <a:gd name="connsiteX120" fmla="*/ 1563338 w 2700813"/>
                <a:gd name="connsiteY120" fmla="*/ 1115568 h 1146810"/>
                <a:gd name="connsiteX121" fmla="*/ 1570196 w 2700813"/>
                <a:gd name="connsiteY121" fmla="*/ 1111853 h 1146810"/>
                <a:gd name="connsiteX122" fmla="*/ 1596009 w 2700813"/>
                <a:gd name="connsiteY122" fmla="*/ 1126617 h 1146810"/>
                <a:gd name="connsiteX123" fmla="*/ 1632204 w 2700813"/>
                <a:gd name="connsiteY123" fmla="*/ 1133475 h 1146810"/>
                <a:gd name="connsiteX124" fmla="*/ 1700879 w 2700813"/>
                <a:gd name="connsiteY124" fmla="*/ 1109472 h 1146810"/>
                <a:gd name="connsiteX125" fmla="*/ 1703261 w 2700813"/>
                <a:gd name="connsiteY125" fmla="*/ 1111472 h 1146810"/>
                <a:gd name="connsiteX126" fmla="*/ 1768602 w 2700813"/>
                <a:gd name="connsiteY126" fmla="*/ 1133380 h 1146810"/>
                <a:gd name="connsiteX127" fmla="*/ 1865471 w 2700813"/>
                <a:gd name="connsiteY127" fmla="*/ 1055180 h 1146810"/>
                <a:gd name="connsiteX128" fmla="*/ 1882902 w 2700813"/>
                <a:gd name="connsiteY128" fmla="*/ 912781 h 1146810"/>
                <a:gd name="connsiteX129" fmla="*/ 1882902 w 2700813"/>
                <a:gd name="connsiteY129" fmla="*/ 909161 h 1146810"/>
                <a:gd name="connsiteX130" fmla="*/ 1868805 w 2700813"/>
                <a:gd name="connsiteY130" fmla="*/ 828675 h 1146810"/>
                <a:gd name="connsiteX131" fmla="*/ 1819466 w 2700813"/>
                <a:gd name="connsiteY131" fmla="*/ 765524 h 1146810"/>
                <a:gd name="connsiteX132" fmla="*/ 1822990 w 2700813"/>
                <a:gd name="connsiteY132" fmla="*/ 766667 h 1146810"/>
                <a:gd name="connsiteX133" fmla="*/ 1865090 w 2700813"/>
                <a:gd name="connsiteY133" fmla="*/ 773335 h 1146810"/>
                <a:gd name="connsiteX134" fmla="*/ 1870900 w 2700813"/>
                <a:gd name="connsiteY134" fmla="*/ 773335 h 1146810"/>
                <a:gd name="connsiteX135" fmla="*/ 1905000 w 2700813"/>
                <a:gd name="connsiteY135" fmla="*/ 770668 h 1146810"/>
                <a:gd name="connsiteX136" fmla="*/ 1959102 w 2700813"/>
                <a:gd name="connsiteY136" fmla="*/ 753428 h 1146810"/>
                <a:gd name="connsiteX137" fmla="*/ 1978152 w 2700813"/>
                <a:gd name="connsiteY137" fmla="*/ 741902 h 1146810"/>
                <a:gd name="connsiteX138" fmla="*/ 2000631 w 2700813"/>
                <a:gd name="connsiteY138" fmla="*/ 755713 h 1146810"/>
                <a:gd name="connsiteX139" fmla="*/ 2079974 w 2700813"/>
                <a:gd name="connsiteY139" fmla="*/ 772954 h 1146810"/>
                <a:gd name="connsiteX140" fmla="*/ 2185797 w 2700813"/>
                <a:gd name="connsiteY140" fmla="*/ 749618 h 1146810"/>
                <a:gd name="connsiteX141" fmla="*/ 2191417 w 2700813"/>
                <a:gd name="connsiteY141" fmla="*/ 745712 h 1146810"/>
                <a:gd name="connsiteX142" fmla="*/ 2244376 w 2700813"/>
                <a:gd name="connsiteY142" fmla="*/ 768953 h 1146810"/>
                <a:gd name="connsiteX143" fmla="*/ 2245805 w 2700813"/>
                <a:gd name="connsiteY143" fmla="*/ 769334 h 1146810"/>
                <a:gd name="connsiteX144" fmla="*/ 2286953 w 2700813"/>
                <a:gd name="connsiteY144" fmla="*/ 773430 h 1146810"/>
                <a:gd name="connsiteX145" fmla="*/ 2352294 w 2700813"/>
                <a:gd name="connsiteY145" fmla="*/ 760286 h 1146810"/>
                <a:gd name="connsiteX146" fmla="*/ 2412778 w 2700813"/>
                <a:gd name="connsiteY146" fmla="*/ 714947 h 1146810"/>
                <a:gd name="connsiteX147" fmla="*/ 2415540 w 2700813"/>
                <a:gd name="connsiteY147" fmla="*/ 711137 h 1146810"/>
                <a:gd name="connsiteX148" fmla="*/ 2454307 w 2700813"/>
                <a:gd name="connsiteY148" fmla="*/ 757619 h 1146810"/>
                <a:gd name="connsiteX149" fmla="*/ 2513362 w 2700813"/>
                <a:gd name="connsiteY149" fmla="*/ 773430 h 1146810"/>
                <a:gd name="connsiteX150" fmla="*/ 2616232 w 2700813"/>
                <a:gd name="connsiteY150" fmla="*/ 700754 h 1146810"/>
                <a:gd name="connsiteX151" fmla="*/ 2622518 w 2700813"/>
                <a:gd name="connsiteY151" fmla="*/ 626650 h 1146810"/>
                <a:gd name="connsiteX152" fmla="*/ 2622518 w 2700813"/>
                <a:gd name="connsiteY152" fmla="*/ 572453 h 1146810"/>
                <a:gd name="connsiteX153" fmla="*/ 2640330 w 2700813"/>
                <a:gd name="connsiteY153" fmla="*/ 565690 h 1146810"/>
                <a:gd name="connsiteX154" fmla="*/ 2687002 w 2700813"/>
                <a:gd name="connsiteY154" fmla="*/ 523970 h 1146810"/>
                <a:gd name="connsiteX155" fmla="*/ 2700623 w 2700813"/>
                <a:gd name="connsiteY155" fmla="*/ 469201 h 1146810"/>
                <a:gd name="connsiteX156" fmla="*/ 2700623 w 2700813"/>
                <a:gd name="connsiteY156" fmla="*/ 467582 h 1146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2700813" h="1146810">
                  <a:moveTo>
                    <a:pt x="2700814" y="467487"/>
                  </a:moveTo>
                  <a:cubicBezTo>
                    <a:pt x="2700052" y="433483"/>
                    <a:pt x="2683383" y="404146"/>
                    <a:pt x="2655284" y="387096"/>
                  </a:cubicBezTo>
                  <a:cubicBezTo>
                    <a:pt x="2635758" y="375285"/>
                    <a:pt x="2611469" y="369475"/>
                    <a:pt x="2581085" y="369475"/>
                  </a:cubicBezTo>
                  <a:lnTo>
                    <a:pt x="2462117" y="369475"/>
                  </a:lnTo>
                  <a:cubicBezTo>
                    <a:pt x="2429923" y="369856"/>
                    <a:pt x="2409158" y="372999"/>
                    <a:pt x="2392871" y="379857"/>
                  </a:cubicBezTo>
                  <a:cubicBezTo>
                    <a:pt x="2387537" y="382143"/>
                    <a:pt x="2382488" y="384810"/>
                    <a:pt x="2377631" y="387763"/>
                  </a:cubicBezTo>
                  <a:cubicBezTo>
                    <a:pt x="2372201" y="384620"/>
                    <a:pt x="2366677" y="381762"/>
                    <a:pt x="2360771" y="379381"/>
                  </a:cubicBezTo>
                  <a:cubicBezTo>
                    <a:pt x="2371535" y="368046"/>
                    <a:pt x="2381536" y="352520"/>
                    <a:pt x="2389251" y="331280"/>
                  </a:cubicBezTo>
                  <a:cubicBezTo>
                    <a:pt x="2400205" y="300800"/>
                    <a:pt x="2405729" y="255842"/>
                    <a:pt x="2406682" y="188881"/>
                  </a:cubicBezTo>
                  <a:lnTo>
                    <a:pt x="2406682" y="185261"/>
                  </a:lnTo>
                  <a:cubicBezTo>
                    <a:pt x="2406682" y="154781"/>
                    <a:pt x="2401919" y="127730"/>
                    <a:pt x="2392585" y="104775"/>
                  </a:cubicBezTo>
                  <a:cubicBezTo>
                    <a:pt x="2381536" y="77534"/>
                    <a:pt x="2364200" y="55817"/>
                    <a:pt x="2341150" y="40100"/>
                  </a:cubicBezTo>
                  <a:cubicBezTo>
                    <a:pt x="2317909" y="24289"/>
                    <a:pt x="2289715" y="16288"/>
                    <a:pt x="2257425" y="16288"/>
                  </a:cubicBezTo>
                  <a:cubicBezTo>
                    <a:pt x="2239137" y="16288"/>
                    <a:pt x="2220468" y="19622"/>
                    <a:pt x="2201894" y="26289"/>
                  </a:cubicBezTo>
                  <a:cubicBezTo>
                    <a:pt x="2184559" y="15240"/>
                    <a:pt x="2164842" y="9525"/>
                    <a:pt x="2144078" y="9525"/>
                  </a:cubicBezTo>
                  <a:cubicBezTo>
                    <a:pt x="2123313" y="9525"/>
                    <a:pt x="2106740" y="12859"/>
                    <a:pt x="2092547" y="19812"/>
                  </a:cubicBezTo>
                  <a:cubicBezTo>
                    <a:pt x="2088547" y="21717"/>
                    <a:pt x="2084832" y="23717"/>
                    <a:pt x="2081213" y="25813"/>
                  </a:cubicBezTo>
                  <a:cubicBezTo>
                    <a:pt x="2069402" y="19336"/>
                    <a:pt x="2057210" y="14383"/>
                    <a:pt x="2044922" y="11335"/>
                  </a:cubicBezTo>
                  <a:cubicBezTo>
                    <a:pt x="2029682" y="7525"/>
                    <a:pt x="2014633" y="5620"/>
                    <a:pt x="2000250" y="5620"/>
                  </a:cubicBezTo>
                  <a:cubicBezTo>
                    <a:pt x="1977771" y="5620"/>
                    <a:pt x="1955578" y="10192"/>
                    <a:pt x="1934337" y="19336"/>
                  </a:cubicBezTo>
                  <a:cubicBezTo>
                    <a:pt x="1913573" y="28194"/>
                    <a:pt x="1895856" y="40005"/>
                    <a:pt x="1881569" y="54293"/>
                  </a:cubicBezTo>
                  <a:cubicBezTo>
                    <a:pt x="1869091" y="66770"/>
                    <a:pt x="1859566" y="78677"/>
                    <a:pt x="1852422" y="90678"/>
                  </a:cubicBezTo>
                  <a:cubicBezTo>
                    <a:pt x="1849469" y="95726"/>
                    <a:pt x="1846707" y="101060"/>
                    <a:pt x="1844135" y="106585"/>
                  </a:cubicBezTo>
                  <a:cubicBezTo>
                    <a:pt x="1840421" y="80391"/>
                    <a:pt x="1829276" y="57245"/>
                    <a:pt x="1811179" y="39243"/>
                  </a:cubicBezTo>
                  <a:cubicBezTo>
                    <a:pt x="1788890" y="17050"/>
                    <a:pt x="1759649" y="5239"/>
                    <a:pt x="1726597" y="5239"/>
                  </a:cubicBezTo>
                  <a:cubicBezTo>
                    <a:pt x="1718310" y="5239"/>
                    <a:pt x="1709928" y="6096"/>
                    <a:pt x="1701641" y="7715"/>
                  </a:cubicBezTo>
                  <a:lnTo>
                    <a:pt x="1699546" y="8192"/>
                  </a:lnTo>
                  <a:cubicBezTo>
                    <a:pt x="1681067" y="12478"/>
                    <a:pt x="1667732" y="20384"/>
                    <a:pt x="1658017" y="28956"/>
                  </a:cubicBezTo>
                  <a:cubicBezTo>
                    <a:pt x="1657541" y="28670"/>
                    <a:pt x="1657064" y="28289"/>
                    <a:pt x="1656588" y="28004"/>
                  </a:cubicBezTo>
                  <a:cubicBezTo>
                    <a:pt x="1631442" y="12383"/>
                    <a:pt x="1600486" y="4382"/>
                    <a:pt x="1564386" y="4382"/>
                  </a:cubicBezTo>
                  <a:lnTo>
                    <a:pt x="1561338" y="4382"/>
                  </a:lnTo>
                  <a:cubicBezTo>
                    <a:pt x="1541717" y="4858"/>
                    <a:pt x="1522571" y="8477"/>
                    <a:pt x="1504188" y="15335"/>
                  </a:cubicBezTo>
                  <a:cubicBezTo>
                    <a:pt x="1491615" y="20003"/>
                    <a:pt x="1480090" y="26003"/>
                    <a:pt x="1469517" y="33147"/>
                  </a:cubicBezTo>
                  <a:lnTo>
                    <a:pt x="1469517" y="33147"/>
                  </a:lnTo>
                  <a:cubicBezTo>
                    <a:pt x="1449515" y="14573"/>
                    <a:pt x="1424654" y="4763"/>
                    <a:pt x="1397413" y="4763"/>
                  </a:cubicBezTo>
                  <a:cubicBezTo>
                    <a:pt x="1373029" y="4763"/>
                    <a:pt x="1351502" y="10668"/>
                    <a:pt x="1333405" y="22384"/>
                  </a:cubicBezTo>
                  <a:cubicBezTo>
                    <a:pt x="1329881" y="24670"/>
                    <a:pt x="1326642" y="27146"/>
                    <a:pt x="1323499" y="29718"/>
                  </a:cubicBezTo>
                  <a:cubicBezTo>
                    <a:pt x="1309116" y="18669"/>
                    <a:pt x="1286923" y="7906"/>
                    <a:pt x="1255395" y="7906"/>
                  </a:cubicBezTo>
                  <a:cubicBezTo>
                    <a:pt x="1250156" y="7906"/>
                    <a:pt x="1244060" y="8287"/>
                    <a:pt x="1235107" y="9335"/>
                  </a:cubicBezTo>
                  <a:cubicBezTo>
                    <a:pt x="1221581" y="10859"/>
                    <a:pt x="1209199" y="14288"/>
                    <a:pt x="1198436" y="19526"/>
                  </a:cubicBezTo>
                  <a:cubicBezTo>
                    <a:pt x="1195197" y="21050"/>
                    <a:pt x="1192340" y="22670"/>
                    <a:pt x="1189577" y="24289"/>
                  </a:cubicBezTo>
                  <a:cubicBezTo>
                    <a:pt x="1178624" y="18574"/>
                    <a:pt x="1167479" y="14192"/>
                    <a:pt x="1156145" y="11335"/>
                  </a:cubicBezTo>
                  <a:cubicBezTo>
                    <a:pt x="1140905" y="7525"/>
                    <a:pt x="1125855" y="5620"/>
                    <a:pt x="1111472" y="5620"/>
                  </a:cubicBezTo>
                  <a:cubicBezTo>
                    <a:pt x="1088993" y="5620"/>
                    <a:pt x="1066800" y="10192"/>
                    <a:pt x="1045559" y="19336"/>
                  </a:cubicBezTo>
                  <a:cubicBezTo>
                    <a:pt x="1024795" y="28194"/>
                    <a:pt x="1007078" y="40005"/>
                    <a:pt x="992791" y="54293"/>
                  </a:cubicBezTo>
                  <a:cubicBezTo>
                    <a:pt x="989076" y="58007"/>
                    <a:pt x="985742" y="61627"/>
                    <a:pt x="982504" y="65342"/>
                  </a:cubicBezTo>
                  <a:cubicBezTo>
                    <a:pt x="975551" y="53816"/>
                    <a:pt x="966692" y="43434"/>
                    <a:pt x="955929" y="34385"/>
                  </a:cubicBezTo>
                  <a:cubicBezTo>
                    <a:pt x="929640" y="12383"/>
                    <a:pt x="896684" y="857"/>
                    <a:pt x="857726" y="0"/>
                  </a:cubicBezTo>
                  <a:lnTo>
                    <a:pt x="853821" y="0"/>
                  </a:lnTo>
                  <a:cubicBezTo>
                    <a:pt x="831247" y="0"/>
                    <a:pt x="810387" y="4286"/>
                    <a:pt x="791909" y="12764"/>
                  </a:cubicBezTo>
                  <a:cubicBezTo>
                    <a:pt x="776669" y="19812"/>
                    <a:pt x="763238" y="29337"/>
                    <a:pt x="751904" y="40862"/>
                  </a:cubicBezTo>
                  <a:cubicBezTo>
                    <a:pt x="751523" y="40577"/>
                    <a:pt x="751142" y="40291"/>
                    <a:pt x="750761" y="40005"/>
                  </a:cubicBezTo>
                  <a:cubicBezTo>
                    <a:pt x="727520" y="24194"/>
                    <a:pt x="699326" y="16193"/>
                    <a:pt x="667036" y="16193"/>
                  </a:cubicBezTo>
                  <a:cubicBezTo>
                    <a:pt x="648748" y="16193"/>
                    <a:pt x="630079" y="19526"/>
                    <a:pt x="611505" y="26194"/>
                  </a:cubicBezTo>
                  <a:cubicBezTo>
                    <a:pt x="594170" y="15145"/>
                    <a:pt x="574453" y="9430"/>
                    <a:pt x="553688" y="9430"/>
                  </a:cubicBezTo>
                  <a:cubicBezTo>
                    <a:pt x="532924" y="9430"/>
                    <a:pt x="516350" y="12764"/>
                    <a:pt x="502158" y="19717"/>
                  </a:cubicBezTo>
                  <a:cubicBezTo>
                    <a:pt x="497110" y="22193"/>
                    <a:pt x="492347" y="24765"/>
                    <a:pt x="487871" y="27432"/>
                  </a:cubicBezTo>
                  <a:cubicBezTo>
                    <a:pt x="463010" y="11621"/>
                    <a:pt x="434435" y="3524"/>
                    <a:pt x="402622" y="3524"/>
                  </a:cubicBezTo>
                  <a:cubicBezTo>
                    <a:pt x="385096" y="3524"/>
                    <a:pt x="366808" y="6001"/>
                    <a:pt x="348139" y="10859"/>
                  </a:cubicBezTo>
                  <a:cubicBezTo>
                    <a:pt x="328327" y="16002"/>
                    <a:pt x="312230" y="22479"/>
                    <a:pt x="298895" y="30671"/>
                  </a:cubicBezTo>
                  <a:cubicBezTo>
                    <a:pt x="290227" y="36005"/>
                    <a:pt x="282607" y="42005"/>
                    <a:pt x="275939" y="48482"/>
                  </a:cubicBezTo>
                  <a:cubicBezTo>
                    <a:pt x="264319" y="35719"/>
                    <a:pt x="250603" y="25146"/>
                    <a:pt x="234982" y="17240"/>
                  </a:cubicBezTo>
                  <a:cubicBezTo>
                    <a:pt x="214789" y="7144"/>
                    <a:pt x="191834" y="2000"/>
                    <a:pt x="166497" y="2000"/>
                  </a:cubicBezTo>
                  <a:cubicBezTo>
                    <a:pt x="113729" y="2000"/>
                    <a:pt x="80772" y="24955"/>
                    <a:pt x="62389" y="44196"/>
                  </a:cubicBezTo>
                  <a:cubicBezTo>
                    <a:pt x="38957" y="68675"/>
                    <a:pt x="23622" y="104203"/>
                    <a:pt x="15526" y="152781"/>
                  </a:cubicBezTo>
                  <a:lnTo>
                    <a:pt x="14573" y="158306"/>
                  </a:lnTo>
                  <a:lnTo>
                    <a:pt x="14573" y="158877"/>
                  </a:lnTo>
                  <a:cubicBezTo>
                    <a:pt x="13811" y="163830"/>
                    <a:pt x="12287" y="172784"/>
                    <a:pt x="10097" y="185833"/>
                  </a:cubicBezTo>
                  <a:cubicBezTo>
                    <a:pt x="6191" y="209074"/>
                    <a:pt x="3715" y="227362"/>
                    <a:pt x="2381" y="241744"/>
                  </a:cubicBezTo>
                  <a:cubicBezTo>
                    <a:pt x="1048" y="255461"/>
                    <a:pt x="381" y="266986"/>
                    <a:pt x="286" y="276797"/>
                  </a:cubicBezTo>
                  <a:cubicBezTo>
                    <a:pt x="-762" y="293656"/>
                    <a:pt x="1429" y="311277"/>
                    <a:pt x="6763" y="329184"/>
                  </a:cubicBezTo>
                  <a:cubicBezTo>
                    <a:pt x="13811" y="353378"/>
                    <a:pt x="25813" y="372523"/>
                    <a:pt x="42481" y="386334"/>
                  </a:cubicBezTo>
                  <a:cubicBezTo>
                    <a:pt x="45339" y="388715"/>
                    <a:pt x="48292" y="390811"/>
                    <a:pt x="51340" y="392811"/>
                  </a:cubicBezTo>
                  <a:cubicBezTo>
                    <a:pt x="18383" y="419005"/>
                    <a:pt x="14573" y="463391"/>
                    <a:pt x="13240" y="478917"/>
                  </a:cubicBezTo>
                  <a:cubicBezTo>
                    <a:pt x="12287" y="490919"/>
                    <a:pt x="11049" y="517208"/>
                    <a:pt x="11049" y="607505"/>
                  </a:cubicBezTo>
                  <a:cubicBezTo>
                    <a:pt x="11049" y="668179"/>
                    <a:pt x="15240" y="690467"/>
                    <a:pt x="19241" y="703898"/>
                  </a:cubicBezTo>
                  <a:cubicBezTo>
                    <a:pt x="26194" y="727805"/>
                    <a:pt x="43244" y="747617"/>
                    <a:pt x="67151" y="759714"/>
                  </a:cubicBezTo>
                  <a:cubicBezTo>
                    <a:pt x="64484" y="762381"/>
                    <a:pt x="61913" y="764953"/>
                    <a:pt x="59531" y="767810"/>
                  </a:cubicBezTo>
                  <a:cubicBezTo>
                    <a:pt x="47434" y="782288"/>
                    <a:pt x="38672" y="798671"/>
                    <a:pt x="33623" y="816578"/>
                  </a:cubicBezTo>
                  <a:cubicBezTo>
                    <a:pt x="29432" y="831342"/>
                    <a:pt x="27337" y="846201"/>
                    <a:pt x="27337" y="860774"/>
                  </a:cubicBezTo>
                  <a:cubicBezTo>
                    <a:pt x="27337" y="875348"/>
                    <a:pt x="29718" y="890302"/>
                    <a:pt x="34290" y="905351"/>
                  </a:cubicBezTo>
                  <a:cubicBezTo>
                    <a:pt x="21717" y="920877"/>
                    <a:pt x="12668" y="937832"/>
                    <a:pt x="7334" y="955738"/>
                  </a:cubicBezTo>
                  <a:cubicBezTo>
                    <a:pt x="2477" y="972026"/>
                    <a:pt x="0" y="987933"/>
                    <a:pt x="0" y="1002792"/>
                  </a:cubicBezTo>
                  <a:cubicBezTo>
                    <a:pt x="0" y="1032224"/>
                    <a:pt x="7811" y="1058609"/>
                    <a:pt x="23051" y="1080992"/>
                  </a:cubicBezTo>
                  <a:cubicBezTo>
                    <a:pt x="37529" y="1102233"/>
                    <a:pt x="57531" y="1118902"/>
                    <a:pt x="82677" y="1130618"/>
                  </a:cubicBezTo>
                  <a:cubicBezTo>
                    <a:pt x="105632" y="1141381"/>
                    <a:pt x="131921" y="1146810"/>
                    <a:pt x="160687" y="1146810"/>
                  </a:cubicBezTo>
                  <a:lnTo>
                    <a:pt x="161735" y="1146810"/>
                  </a:lnTo>
                  <a:cubicBezTo>
                    <a:pt x="193453" y="1146334"/>
                    <a:pt x="223552" y="1138428"/>
                    <a:pt x="250603" y="1123760"/>
                  </a:cubicBezTo>
                  <a:cubicBezTo>
                    <a:pt x="252698" y="1124712"/>
                    <a:pt x="254794" y="1125569"/>
                    <a:pt x="256985" y="1126427"/>
                  </a:cubicBezTo>
                  <a:cubicBezTo>
                    <a:pt x="275844" y="1133761"/>
                    <a:pt x="292989" y="1137380"/>
                    <a:pt x="309372" y="1137380"/>
                  </a:cubicBezTo>
                  <a:cubicBezTo>
                    <a:pt x="324898" y="1137380"/>
                    <a:pt x="340424" y="1133666"/>
                    <a:pt x="355568" y="1126236"/>
                  </a:cubicBezTo>
                  <a:cubicBezTo>
                    <a:pt x="356902" y="1125569"/>
                    <a:pt x="358140" y="1124807"/>
                    <a:pt x="359474" y="1124141"/>
                  </a:cubicBezTo>
                  <a:cubicBezTo>
                    <a:pt x="362236" y="1125474"/>
                    <a:pt x="365093" y="1126808"/>
                    <a:pt x="367951" y="1127951"/>
                  </a:cubicBezTo>
                  <a:cubicBezTo>
                    <a:pt x="382143" y="1133475"/>
                    <a:pt x="397764" y="1136237"/>
                    <a:pt x="414433" y="1136237"/>
                  </a:cubicBezTo>
                  <a:cubicBezTo>
                    <a:pt x="432530" y="1136237"/>
                    <a:pt x="449199" y="1132046"/>
                    <a:pt x="463772" y="1123950"/>
                  </a:cubicBezTo>
                  <a:cubicBezTo>
                    <a:pt x="482536" y="1113568"/>
                    <a:pt x="496634" y="1096899"/>
                    <a:pt x="504635" y="1075563"/>
                  </a:cubicBezTo>
                  <a:cubicBezTo>
                    <a:pt x="506540" y="1070610"/>
                    <a:pt x="507968" y="1065181"/>
                    <a:pt x="509302" y="1059656"/>
                  </a:cubicBezTo>
                  <a:cubicBezTo>
                    <a:pt x="516160" y="1072610"/>
                    <a:pt x="524732" y="1084326"/>
                    <a:pt x="535115" y="1094423"/>
                  </a:cubicBezTo>
                  <a:cubicBezTo>
                    <a:pt x="548259" y="1107377"/>
                    <a:pt x="563880" y="1117473"/>
                    <a:pt x="581216" y="1124426"/>
                  </a:cubicBezTo>
                  <a:cubicBezTo>
                    <a:pt x="598361" y="1131284"/>
                    <a:pt x="616268" y="1134809"/>
                    <a:pt x="634556" y="1134809"/>
                  </a:cubicBezTo>
                  <a:cubicBezTo>
                    <a:pt x="654653" y="1134809"/>
                    <a:pt x="672941" y="1131761"/>
                    <a:pt x="688943" y="1125760"/>
                  </a:cubicBezTo>
                  <a:cubicBezTo>
                    <a:pt x="690372" y="1125188"/>
                    <a:pt x="691896" y="1124617"/>
                    <a:pt x="693325" y="1124045"/>
                  </a:cubicBezTo>
                  <a:cubicBezTo>
                    <a:pt x="699230" y="1126808"/>
                    <a:pt x="705612" y="1129189"/>
                    <a:pt x="712375" y="1130999"/>
                  </a:cubicBezTo>
                  <a:cubicBezTo>
                    <a:pt x="723424" y="1134047"/>
                    <a:pt x="734568" y="1135571"/>
                    <a:pt x="745617" y="1135571"/>
                  </a:cubicBezTo>
                  <a:cubicBezTo>
                    <a:pt x="764858" y="1135571"/>
                    <a:pt x="782669" y="1131570"/>
                    <a:pt x="798576" y="1123760"/>
                  </a:cubicBezTo>
                  <a:cubicBezTo>
                    <a:pt x="806101" y="1120045"/>
                    <a:pt x="812768" y="1115568"/>
                    <a:pt x="818674" y="1110425"/>
                  </a:cubicBezTo>
                  <a:cubicBezTo>
                    <a:pt x="819436" y="1110806"/>
                    <a:pt x="820103" y="1111282"/>
                    <a:pt x="820865" y="1111663"/>
                  </a:cubicBezTo>
                  <a:cubicBezTo>
                    <a:pt x="847344" y="1124903"/>
                    <a:pt x="877253" y="1131570"/>
                    <a:pt x="909828" y="1131570"/>
                  </a:cubicBezTo>
                  <a:cubicBezTo>
                    <a:pt x="937355" y="1131570"/>
                    <a:pt x="986981" y="1125474"/>
                    <a:pt x="1027367" y="1088041"/>
                  </a:cubicBezTo>
                  <a:cubicBezTo>
                    <a:pt x="1038892" y="1100138"/>
                    <a:pt x="1052417" y="1110139"/>
                    <a:pt x="1067943" y="1117854"/>
                  </a:cubicBezTo>
                  <a:cubicBezTo>
                    <a:pt x="1090994" y="1129284"/>
                    <a:pt x="1117759" y="1135094"/>
                    <a:pt x="1147286" y="1135094"/>
                  </a:cubicBezTo>
                  <a:cubicBezTo>
                    <a:pt x="1185005" y="1135094"/>
                    <a:pt x="1215295" y="1129665"/>
                    <a:pt x="1239679" y="1118616"/>
                  </a:cubicBezTo>
                  <a:cubicBezTo>
                    <a:pt x="1244441" y="1121569"/>
                    <a:pt x="1249394" y="1124141"/>
                    <a:pt x="1254824" y="1126331"/>
                  </a:cubicBezTo>
                  <a:cubicBezTo>
                    <a:pt x="1268635" y="1131856"/>
                    <a:pt x="1283303" y="1134713"/>
                    <a:pt x="1298448" y="1134713"/>
                  </a:cubicBezTo>
                  <a:cubicBezTo>
                    <a:pt x="1311783" y="1134713"/>
                    <a:pt x="1325118" y="1132713"/>
                    <a:pt x="1337786" y="1128903"/>
                  </a:cubicBezTo>
                  <a:cubicBezTo>
                    <a:pt x="1353884" y="1124045"/>
                    <a:pt x="1367790" y="1116330"/>
                    <a:pt x="1379125" y="1105948"/>
                  </a:cubicBezTo>
                  <a:cubicBezTo>
                    <a:pt x="1394365" y="1116521"/>
                    <a:pt x="1410557" y="1124331"/>
                    <a:pt x="1427226" y="1128808"/>
                  </a:cubicBezTo>
                  <a:cubicBezTo>
                    <a:pt x="1441895" y="1132808"/>
                    <a:pt x="1456182" y="1134999"/>
                    <a:pt x="1469327" y="1135475"/>
                  </a:cubicBezTo>
                  <a:cubicBezTo>
                    <a:pt x="1471232" y="1135475"/>
                    <a:pt x="1473137" y="1135475"/>
                    <a:pt x="1475137" y="1135475"/>
                  </a:cubicBezTo>
                  <a:cubicBezTo>
                    <a:pt x="1485424" y="1135475"/>
                    <a:pt x="1496568" y="1134618"/>
                    <a:pt x="1509236" y="1132808"/>
                  </a:cubicBezTo>
                  <a:cubicBezTo>
                    <a:pt x="1527429" y="1130237"/>
                    <a:pt x="1545622" y="1124426"/>
                    <a:pt x="1563338" y="1115568"/>
                  </a:cubicBezTo>
                  <a:cubicBezTo>
                    <a:pt x="1565720" y="1114425"/>
                    <a:pt x="1568006" y="1113092"/>
                    <a:pt x="1570196" y="1111853"/>
                  </a:cubicBezTo>
                  <a:cubicBezTo>
                    <a:pt x="1577721" y="1117949"/>
                    <a:pt x="1586389" y="1122902"/>
                    <a:pt x="1596009" y="1126617"/>
                  </a:cubicBezTo>
                  <a:cubicBezTo>
                    <a:pt x="1607820" y="1131189"/>
                    <a:pt x="1620012" y="1133475"/>
                    <a:pt x="1632204" y="1133475"/>
                  </a:cubicBezTo>
                  <a:cubicBezTo>
                    <a:pt x="1658684" y="1133475"/>
                    <a:pt x="1682496" y="1125093"/>
                    <a:pt x="1700879" y="1109472"/>
                  </a:cubicBezTo>
                  <a:cubicBezTo>
                    <a:pt x="1701641" y="1110139"/>
                    <a:pt x="1702499" y="1110806"/>
                    <a:pt x="1703261" y="1111472"/>
                  </a:cubicBezTo>
                  <a:cubicBezTo>
                    <a:pt x="1715548" y="1121474"/>
                    <a:pt x="1736789" y="1133380"/>
                    <a:pt x="1768602" y="1133380"/>
                  </a:cubicBezTo>
                  <a:cubicBezTo>
                    <a:pt x="1789271" y="1133380"/>
                    <a:pt x="1840040" y="1125760"/>
                    <a:pt x="1865471" y="1055180"/>
                  </a:cubicBezTo>
                  <a:cubicBezTo>
                    <a:pt x="1876425" y="1024700"/>
                    <a:pt x="1881950" y="979742"/>
                    <a:pt x="1882902" y="912781"/>
                  </a:cubicBezTo>
                  <a:lnTo>
                    <a:pt x="1882902" y="909161"/>
                  </a:lnTo>
                  <a:cubicBezTo>
                    <a:pt x="1882902" y="878681"/>
                    <a:pt x="1878140" y="851630"/>
                    <a:pt x="1868805" y="828675"/>
                  </a:cubicBezTo>
                  <a:cubicBezTo>
                    <a:pt x="1858042" y="802291"/>
                    <a:pt x="1841373" y="781050"/>
                    <a:pt x="1819466" y="765524"/>
                  </a:cubicBezTo>
                  <a:cubicBezTo>
                    <a:pt x="1820609" y="765905"/>
                    <a:pt x="1821752" y="766286"/>
                    <a:pt x="1822990" y="766667"/>
                  </a:cubicBezTo>
                  <a:cubicBezTo>
                    <a:pt x="1837658" y="770668"/>
                    <a:pt x="1851946" y="772859"/>
                    <a:pt x="1865090" y="773335"/>
                  </a:cubicBezTo>
                  <a:cubicBezTo>
                    <a:pt x="1866995" y="773335"/>
                    <a:pt x="1868900" y="773335"/>
                    <a:pt x="1870900" y="773335"/>
                  </a:cubicBezTo>
                  <a:cubicBezTo>
                    <a:pt x="1881188" y="773335"/>
                    <a:pt x="1892332" y="772478"/>
                    <a:pt x="1905000" y="770668"/>
                  </a:cubicBezTo>
                  <a:cubicBezTo>
                    <a:pt x="1923193" y="768096"/>
                    <a:pt x="1941386" y="762286"/>
                    <a:pt x="1959102" y="753428"/>
                  </a:cubicBezTo>
                  <a:cubicBezTo>
                    <a:pt x="1965960" y="749999"/>
                    <a:pt x="1972247" y="746093"/>
                    <a:pt x="1978152" y="741902"/>
                  </a:cubicBezTo>
                  <a:cubicBezTo>
                    <a:pt x="1985105" y="747046"/>
                    <a:pt x="1992535" y="751713"/>
                    <a:pt x="2000631" y="755713"/>
                  </a:cubicBezTo>
                  <a:cubicBezTo>
                    <a:pt x="2023682" y="767144"/>
                    <a:pt x="2050447" y="772954"/>
                    <a:pt x="2079974" y="772954"/>
                  </a:cubicBezTo>
                  <a:cubicBezTo>
                    <a:pt x="2124932" y="772954"/>
                    <a:pt x="2159508" y="765334"/>
                    <a:pt x="2185797" y="749618"/>
                  </a:cubicBezTo>
                  <a:cubicBezTo>
                    <a:pt x="2187797" y="748379"/>
                    <a:pt x="2189607" y="747046"/>
                    <a:pt x="2191417" y="745712"/>
                  </a:cubicBezTo>
                  <a:cubicBezTo>
                    <a:pt x="2206752" y="756095"/>
                    <a:pt x="2224469" y="763905"/>
                    <a:pt x="2244376" y="768953"/>
                  </a:cubicBezTo>
                  <a:lnTo>
                    <a:pt x="2245805" y="769334"/>
                  </a:lnTo>
                  <a:cubicBezTo>
                    <a:pt x="2257711" y="772097"/>
                    <a:pt x="2271141" y="773430"/>
                    <a:pt x="2286953" y="773430"/>
                  </a:cubicBezTo>
                  <a:cubicBezTo>
                    <a:pt x="2309146" y="773430"/>
                    <a:pt x="2331149" y="768953"/>
                    <a:pt x="2352294" y="760286"/>
                  </a:cubicBezTo>
                  <a:cubicBezTo>
                    <a:pt x="2375535" y="750665"/>
                    <a:pt x="2395919" y="735425"/>
                    <a:pt x="2412778" y="714947"/>
                  </a:cubicBezTo>
                  <a:cubicBezTo>
                    <a:pt x="2413730" y="713708"/>
                    <a:pt x="2414588" y="712375"/>
                    <a:pt x="2415540" y="711137"/>
                  </a:cubicBezTo>
                  <a:cubicBezTo>
                    <a:pt x="2423065" y="730568"/>
                    <a:pt x="2436495" y="746760"/>
                    <a:pt x="2454307" y="757619"/>
                  </a:cubicBezTo>
                  <a:cubicBezTo>
                    <a:pt x="2471547" y="768096"/>
                    <a:pt x="2491454" y="773430"/>
                    <a:pt x="2513362" y="773430"/>
                  </a:cubicBezTo>
                  <a:cubicBezTo>
                    <a:pt x="2575560" y="773430"/>
                    <a:pt x="2607183" y="736187"/>
                    <a:pt x="2616232" y="700754"/>
                  </a:cubicBezTo>
                  <a:cubicBezTo>
                    <a:pt x="2620518" y="683228"/>
                    <a:pt x="2622518" y="659702"/>
                    <a:pt x="2622518" y="626650"/>
                  </a:cubicBezTo>
                  <a:lnTo>
                    <a:pt x="2622518" y="572453"/>
                  </a:lnTo>
                  <a:cubicBezTo>
                    <a:pt x="2629091" y="570548"/>
                    <a:pt x="2634996" y="568262"/>
                    <a:pt x="2640330" y="565690"/>
                  </a:cubicBezTo>
                  <a:cubicBezTo>
                    <a:pt x="2660999" y="556070"/>
                    <a:pt x="2676620" y="542068"/>
                    <a:pt x="2687002" y="523970"/>
                  </a:cubicBezTo>
                  <a:cubicBezTo>
                    <a:pt x="2696051" y="508064"/>
                    <a:pt x="2700623" y="489585"/>
                    <a:pt x="2700623" y="469201"/>
                  </a:cubicBezTo>
                  <a:lnTo>
                    <a:pt x="2700623" y="467582"/>
                  </a:lnTo>
                  <a:close/>
                </a:path>
              </a:pathLst>
            </a:custGeom>
            <a:solidFill>
              <a:schemeClr val="bg1"/>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53" name="Graphic 49">
              <a:extLst>
                <a:ext uri="{FF2B5EF4-FFF2-40B4-BE49-F238E27FC236}">
                  <a16:creationId xmlns:a16="http://schemas.microsoft.com/office/drawing/2014/main" id="{619B0758-1C8E-BCC9-6FB9-311C33D8064C}"/>
                </a:ext>
              </a:extLst>
            </p:cNvPr>
            <p:cNvGrpSpPr/>
            <p:nvPr/>
          </p:nvGrpSpPr>
          <p:grpSpPr>
            <a:xfrm>
              <a:off x="6162579" y="2924174"/>
              <a:ext cx="2567558" cy="1013460"/>
              <a:chOff x="6162579" y="2924174"/>
              <a:chExt cx="2567558" cy="1013460"/>
            </a:xfrm>
            <a:solidFill>
              <a:srgbClr val="30A690"/>
            </a:solidFill>
          </p:grpSpPr>
          <p:sp>
            <p:nvSpPr>
              <p:cNvPr id="54" name="Vrije vorm: vorm 53">
                <a:extLst>
                  <a:ext uri="{FF2B5EF4-FFF2-40B4-BE49-F238E27FC236}">
                    <a16:creationId xmlns:a16="http://schemas.microsoft.com/office/drawing/2014/main" id="{660AE2A8-F266-F9CA-7672-9A0529582558}"/>
                  </a:ext>
                </a:extLst>
              </p:cNvPr>
              <p:cNvSpPr/>
              <p:nvPr/>
            </p:nvSpPr>
            <p:spPr>
              <a:xfrm>
                <a:off x="6162838" y="2926078"/>
                <a:ext cx="203671" cy="275653"/>
              </a:xfrm>
              <a:custGeom>
                <a:avLst/>
                <a:gdLst>
                  <a:gd name="connsiteX0" fmla="*/ 198909 w 203671"/>
                  <a:gd name="connsiteY0" fmla="*/ 163830 h 275653"/>
                  <a:gd name="connsiteX1" fmla="*/ 201290 w 203671"/>
                  <a:gd name="connsiteY1" fmla="*/ 187262 h 275653"/>
                  <a:gd name="connsiteX2" fmla="*/ 203671 w 203671"/>
                  <a:gd name="connsiteY2" fmla="*/ 219361 h 275653"/>
                  <a:gd name="connsiteX3" fmla="*/ 198909 w 203671"/>
                  <a:gd name="connsiteY3" fmla="*/ 249079 h 275653"/>
                  <a:gd name="connsiteX4" fmla="*/ 184812 w 203671"/>
                  <a:gd name="connsiteY4" fmla="*/ 268700 h 275653"/>
                  <a:gd name="connsiteX5" fmla="*/ 160428 w 203671"/>
                  <a:gd name="connsiteY5" fmla="*/ 275654 h 275653"/>
                  <a:gd name="connsiteX6" fmla="*/ 141949 w 203671"/>
                  <a:gd name="connsiteY6" fmla="*/ 268891 h 275653"/>
                  <a:gd name="connsiteX7" fmla="*/ 130424 w 203671"/>
                  <a:gd name="connsiteY7" fmla="*/ 249460 h 275653"/>
                  <a:gd name="connsiteX8" fmla="*/ 124899 w 203671"/>
                  <a:gd name="connsiteY8" fmla="*/ 212789 h 275653"/>
                  <a:gd name="connsiteX9" fmla="*/ 122328 w 203671"/>
                  <a:gd name="connsiteY9" fmla="*/ 186404 h 275653"/>
                  <a:gd name="connsiteX10" fmla="*/ 114231 w 203671"/>
                  <a:gd name="connsiteY10" fmla="*/ 182404 h 275653"/>
                  <a:gd name="connsiteX11" fmla="*/ 101754 w 203671"/>
                  <a:gd name="connsiteY11" fmla="*/ 180785 h 275653"/>
                  <a:gd name="connsiteX12" fmla="*/ 89466 w 203671"/>
                  <a:gd name="connsiteY12" fmla="*/ 182213 h 275653"/>
                  <a:gd name="connsiteX13" fmla="*/ 82704 w 203671"/>
                  <a:gd name="connsiteY13" fmla="*/ 186404 h 275653"/>
                  <a:gd name="connsiteX14" fmla="*/ 80132 w 203671"/>
                  <a:gd name="connsiteY14" fmla="*/ 198501 h 275653"/>
                  <a:gd name="connsiteX15" fmla="*/ 77941 w 203671"/>
                  <a:gd name="connsiteY15" fmla="*/ 209360 h 275653"/>
                  <a:gd name="connsiteX16" fmla="*/ 74417 w 203671"/>
                  <a:gd name="connsiteY16" fmla="*/ 226028 h 275653"/>
                  <a:gd name="connsiteX17" fmla="*/ 67083 w 203671"/>
                  <a:gd name="connsiteY17" fmla="*/ 251174 h 275653"/>
                  <a:gd name="connsiteX18" fmla="*/ 55938 w 203671"/>
                  <a:gd name="connsiteY18" fmla="*/ 267653 h 275653"/>
                  <a:gd name="connsiteX19" fmla="*/ 38698 w 203671"/>
                  <a:gd name="connsiteY19" fmla="*/ 274034 h 275653"/>
                  <a:gd name="connsiteX20" fmla="*/ 18315 w 203671"/>
                  <a:gd name="connsiteY20" fmla="*/ 266319 h 275653"/>
                  <a:gd name="connsiteX21" fmla="*/ 4027 w 203671"/>
                  <a:gd name="connsiteY21" fmla="*/ 241745 h 275653"/>
                  <a:gd name="connsiteX22" fmla="*/ 217 w 203671"/>
                  <a:gd name="connsiteY22" fmla="*/ 210598 h 275653"/>
                  <a:gd name="connsiteX23" fmla="*/ 2027 w 203671"/>
                  <a:gd name="connsiteY23" fmla="*/ 179261 h 275653"/>
                  <a:gd name="connsiteX24" fmla="*/ 9171 w 203671"/>
                  <a:gd name="connsiteY24" fmla="*/ 128111 h 275653"/>
                  <a:gd name="connsiteX25" fmla="*/ 14505 w 203671"/>
                  <a:gd name="connsiteY25" fmla="*/ 95155 h 275653"/>
                  <a:gd name="connsiteX26" fmla="*/ 43842 w 203671"/>
                  <a:gd name="connsiteY26" fmla="*/ 21622 h 275653"/>
                  <a:gd name="connsiteX27" fmla="*/ 99753 w 203671"/>
                  <a:gd name="connsiteY27" fmla="*/ 0 h 275653"/>
                  <a:gd name="connsiteX28" fmla="*/ 138044 w 203671"/>
                  <a:gd name="connsiteY28" fmla="*/ 8096 h 275653"/>
                  <a:gd name="connsiteX29" fmla="*/ 164809 w 203671"/>
                  <a:gd name="connsiteY29" fmla="*/ 30671 h 275653"/>
                  <a:gd name="connsiteX30" fmla="*/ 183859 w 203671"/>
                  <a:gd name="connsiteY30" fmla="*/ 70104 h 275653"/>
                  <a:gd name="connsiteX31" fmla="*/ 198909 w 203671"/>
                  <a:gd name="connsiteY31" fmla="*/ 163735 h 275653"/>
                  <a:gd name="connsiteX32" fmla="*/ 102897 w 203671"/>
                  <a:gd name="connsiteY32" fmla="*/ 63913 h 275653"/>
                  <a:gd name="connsiteX33" fmla="*/ 89181 w 203671"/>
                  <a:gd name="connsiteY33" fmla="*/ 78200 h 275653"/>
                  <a:gd name="connsiteX34" fmla="*/ 82989 w 203671"/>
                  <a:gd name="connsiteY34" fmla="*/ 107537 h 275653"/>
                  <a:gd name="connsiteX35" fmla="*/ 85942 w 203671"/>
                  <a:gd name="connsiteY35" fmla="*/ 120206 h 275653"/>
                  <a:gd name="connsiteX36" fmla="*/ 101182 w 203671"/>
                  <a:gd name="connsiteY36" fmla="*/ 124968 h 275653"/>
                  <a:gd name="connsiteX37" fmla="*/ 103182 w 203671"/>
                  <a:gd name="connsiteY37" fmla="*/ 124968 h 275653"/>
                  <a:gd name="connsiteX38" fmla="*/ 117660 w 203671"/>
                  <a:gd name="connsiteY38" fmla="*/ 121158 h 275653"/>
                  <a:gd name="connsiteX39" fmla="*/ 121851 w 203671"/>
                  <a:gd name="connsiteY39" fmla="*/ 107061 h 275653"/>
                  <a:gd name="connsiteX40" fmla="*/ 116517 w 203671"/>
                  <a:gd name="connsiteY40" fmla="*/ 78677 h 275653"/>
                  <a:gd name="connsiteX41" fmla="*/ 102801 w 203671"/>
                  <a:gd name="connsiteY41" fmla="*/ 63818 h 27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653">
                    <a:moveTo>
                      <a:pt x="198909" y="163830"/>
                    </a:moveTo>
                    <a:cubicBezTo>
                      <a:pt x="198909" y="165164"/>
                      <a:pt x="199671" y="172974"/>
                      <a:pt x="201290" y="187262"/>
                    </a:cubicBezTo>
                    <a:cubicBezTo>
                      <a:pt x="202909" y="201549"/>
                      <a:pt x="203671" y="212217"/>
                      <a:pt x="203671" y="219361"/>
                    </a:cubicBezTo>
                    <a:cubicBezTo>
                      <a:pt x="203671" y="230696"/>
                      <a:pt x="202052" y="240697"/>
                      <a:pt x="198909" y="249079"/>
                    </a:cubicBezTo>
                    <a:cubicBezTo>
                      <a:pt x="195765" y="257556"/>
                      <a:pt x="191003" y="264128"/>
                      <a:pt x="184812" y="268700"/>
                    </a:cubicBezTo>
                    <a:cubicBezTo>
                      <a:pt x="178620" y="273368"/>
                      <a:pt x="170429" y="275654"/>
                      <a:pt x="160428" y="275654"/>
                    </a:cubicBezTo>
                    <a:cubicBezTo>
                      <a:pt x="152998" y="275654"/>
                      <a:pt x="146902" y="273368"/>
                      <a:pt x="141949" y="268891"/>
                    </a:cubicBezTo>
                    <a:cubicBezTo>
                      <a:pt x="137091" y="264414"/>
                      <a:pt x="133186" y="257937"/>
                      <a:pt x="130424" y="249460"/>
                    </a:cubicBezTo>
                    <a:cubicBezTo>
                      <a:pt x="127662" y="240983"/>
                      <a:pt x="125757" y="228791"/>
                      <a:pt x="124899" y="212789"/>
                    </a:cubicBezTo>
                    <a:cubicBezTo>
                      <a:pt x="123947" y="196787"/>
                      <a:pt x="123090" y="188024"/>
                      <a:pt x="122328" y="186404"/>
                    </a:cubicBezTo>
                    <a:cubicBezTo>
                      <a:pt x="120994" y="184785"/>
                      <a:pt x="118327" y="183547"/>
                      <a:pt x="114231" y="182404"/>
                    </a:cubicBezTo>
                    <a:cubicBezTo>
                      <a:pt x="110136" y="181356"/>
                      <a:pt x="105945" y="180785"/>
                      <a:pt x="101754" y="180785"/>
                    </a:cubicBezTo>
                    <a:cubicBezTo>
                      <a:pt x="97563" y="180785"/>
                      <a:pt x="93467" y="181261"/>
                      <a:pt x="89466" y="182213"/>
                    </a:cubicBezTo>
                    <a:cubicBezTo>
                      <a:pt x="85466" y="183166"/>
                      <a:pt x="83275" y="184499"/>
                      <a:pt x="82704" y="186404"/>
                    </a:cubicBezTo>
                    <a:cubicBezTo>
                      <a:pt x="81942" y="189357"/>
                      <a:pt x="81084" y="193358"/>
                      <a:pt x="80132" y="198501"/>
                    </a:cubicBezTo>
                    <a:cubicBezTo>
                      <a:pt x="79179" y="203645"/>
                      <a:pt x="78513" y="207264"/>
                      <a:pt x="77941" y="209360"/>
                    </a:cubicBezTo>
                    <a:cubicBezTo>
                      <a:pt x="77655" y="210407"/>
                      <a:pt x="76512" y="215932"/>
                      <a:pt x="74417" y="226028"/>
                    </a:cubicBezTo>
                    <a:cubicBezTo>
                      <a:pt x="72321" y="236125"/>
                      <a:pt x="69845" y="244507"/>
                      <a:pt x="67083" y="251174"/>
                    </a:cubicBezTo>
                    <a:cubicBezTo>
                      <a:pt x="64320" y="257937"/>
                      <a:pt x="60606" y="263366"/>
                      <a:pt x="55938" y="267653"/>
                    </a:cubicBezTo>
                    <a:cubicBezTo>
                      <a:pt x="51271" y="271844"/>
                      <a:pt x="45556" y="274034"/>
                      <a:pt x="38698" y="274034"/>
                    </a:cubicBezTo>
                    <a:cubicBezTo>
                      <a:pt x="31269" y="274034"/>
                      <a:pt x="24506" y="271463"/>
                      <a:pt x="18315" y="266319"/>
                    </a:cubicBezTo>
                    <a:cubicBezTo>
                      <a:pt x="12123" y="261175"/>
                      <a:pt x="7361" y="252984"/>
                      <a:pt x="4027" y="241745"/>
                    </a:cubicBezTo>
                    <a:cubicBezTo>
                      <a:pt x="693" y="230505"/>
                      <a:pt x="-545" y="220123"/>
                      <a:pt x="217" y="210598"/>
                    </a:cubicBezTo>
                    <a:cubicBezTo>
                      <a:pt x="217" y="202406"/>
                      <a:pt x="789" y="191929"/>
                      <a:pt x="2027" y="179261"/>
                    </a:cubicBezTo>
                    <a:cubicBezTo>
                      <a:pt x="3265"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762"/>
                      <a:pt x="138044" y="8096"/>
                    </a:cubicBezTo>
                    <a:cubicBezTo>
                      <a:pt x="148712" y="13526"/>
                      <a:pt x="157665" y="21050"/>
                      <a:pt x="164809" y="30671"/>
                    </a:cubicBezTo>
                    <a:cubicBezTo>
                      <a:pt x="171953" y="40291"/>
                      <a:pt x="178335" y="53435"/>
                      <a:pt x="183859" y="70104"/>
                    </a:cubicBezTo>
                    <a:cubicBezTo>
                      <a:pt x="189384" y="86773"/>
                      <a:pt x="194432" y="117920"/>
                      <a:pt x="198909" y="163735"/>
                    </a:cubicBezTo>
                    <a:close/>
                    <a:moveTo>
                      <a:pt x="102897" y="63913"/>
                    </a:moveTo>
                    <a:cubicBezTo>
                      <a:pt x="97848" y="63913"/>
                      <a:pt x="93276" y="68675"/>
                      <a:pt x="89181" y="78200"/>
                    </a:cubicBezTo>
                    <a:cubicBezTo>
                      <a:pt x="85085" y="87725"/>
                      <a:pt x="82989" y="97536"/>
                      <a:pt x="82989" y="107537"/>
                    </a:cubicBezTo>
                    <a:cubicBezTo>
                      <a:pt x="82989" y="112871"/>
                      <a:pt x="83942" y="117062"/>
                      <a:pt x="85942" y="120206"/>
                    </a:cubicBezTo>
                    <a:cubicBezTo>
                      <a:pt x="87942" y="123349"/>
                      <a:pt x="92991" y="124968"/>
                      <a:pt x="101182" y="124968"/>
                    </a:cubicBezTo>
                    <a:lnTo>
                      <a:pt x="103182" y="124968"/>
                    </a:lnTo>
                    <a:cubicBezTo>
                      <a:pt x="110040" y="124968"/>
                      <a:pt x="114898" y="123730"/>
                      <a:pt x="117660" y="121158"/>
                    </a:cubicBezTo>
                    <a:cubicBezTo>
                      <a:pt x="120423" y="118586"/>
                      <a:pt x="121851" y="113919"/>
                      <a:pt x="121851" y="107061"/>
                    </a:cubicBezTo>
                    <a:cubicBezTo>
                      <a:pt x="121851" y="98108"/>
                      <a:pt x="120042" y="88583"/>
                      <a:pt x="116517" y="78677"/>
                    </a:cubicBezTo>
                    <a:cubicBezTo>
                      <a:pt x="112993" y="68771"/>
                      <a:pt x="108421" y="63818"/>
                      <a:pt x="102801" y="6381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5" name="Vrije vorm: vorm 54">
                <a:extLst>
                  <a:ext uri="{FF2B5EF4-FFF2-40B4-BE49-F238E27FC236}">
                    <a16:creationId xmlns:a16="http://schemas.microsoft.com/office/drawing/2014/main" id="{EB530C8B-0D72-539B-98F2-B941A3FE5A66}"/>
                  </a:ext>
                </a:extLst>
              </p:cNvPr>
              <p:cNvSpPr/>
              <p:nvPr/>
            </p:nvSpPr>
            <p:spPr>
              <a:xfrm>
                <a:off x="6383940" y="2927793"/>
                <a:ext cx="219837" cy="274510"/>
              </a:xfrm>
              <a:custGeom>
                <a:avLst/>
                <a:gdLst>
                  <a:gd name="connsiteX0" fmla="*/ 157448 w 219837"/>
                  <a:gd name="connsiteY0" fmla="*/ 266510 h 274510"/>
                  <a:gd name="connsiteX1" fmla="*/ 147733 w 219837"/>
                  <a:gd name="connsiteY1" fmla="*/ 258413 h 274510"/>
                  <a:gd name="connsiteX2" fmla="*/ 140399 w 219837"/>
                  <a:gd name="connsiteY2" fmla="*/ 248698 h 274510"/>
                  <a:gd name="connsiteX3" fmla="*/ 105918 w 219837"/>
                  <a:gd name="connsiteY3" fmla="*/ 268891 h 274510"/>
                  <a:gd name="connsiteX4" fmla="*/ 74962 w 219837"/>
                  <a:gd name="connsiteY4" fmla="*/ 273653 h 274510"/>
                  <a:gd name="connsiteX5" fmla="*/ 46387 w 219837"/>
                  <a:gd name="connsiteY5" fmla="*/ 268129 h 274510"/>
                  <a:gd name="connsiteX6" fmla="*/ 22193 w 219837"/>
                  <a:gd name="connsiteY6" fmla="*/ 252508 h 274510"/>
                  <a:gd name="connsiteX7" fmla="*/ 5906 w 219837"/>
                  <a:gd name="connsiteY7" fmla="*/ 228695 h 274510"/>
                  <a:gd name="connsiteX8" fmla="*/ 0 w 219837"/>
                  <a:gd name="connsiteY8" fmla="*/ 199930 h 274510"/>
                  <a:gd name="connsiteX9" fmla="*/ 4001 w 219837"/>
                  <a:gd name="connsiteY9" fmla="*/ 172593 h 274510"/>
                  <a:gd name="connsiteX10" fmla="*/ 18098 w 219837"/>
                  <a:gd name="connsiteY10" fmla="*/ 145066 h 274510"/>
                  <a:gd name="connsiteX11" fmla="*/ 44482 w 219837"/>
                  <a:gd name="connsiteY11" fmla="*/ 121825 h 274510"/>
                  <a:gd name="connsiteX12" fmla="*/ 82963 w 219837"/>
                  <a:gd name="connsiteY12" fmla="*/ 105918 h 274510"/>
                  <a:gd name="connsiteX13" fmla="*/ 126968 w 219837"/>
                  <a:gd name="connsiteY13" fmla="*/ 100394 h 274510"/>
                  <a:gd name="connsiteX14" fmla="*/ 120396 w 219837"/>
                  <a:gd name="connsiteY14" fmla="*/ 72581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1 w 219837"/>
                  <a:gd name="connsiteY19" fmla="*/ 50768 h 274510"/>
                  <a:gd name="connsiteX20" fmla="*/ 28766 w 219837"/>
                  <a:gd name="connsiteY20" fmla="*/ 32480 h 274510"/>
                  <a:gd name="connsiteX21" fmla="*/ 45815 w 219837"/>
                  <a:gd name="connsiteY21" fmla="*/ 17240 h 274510"/>
                  <a:gd name="connsiteX22" fmla="*/ 76962 w 219837"/>
                  <a:gd name="connsiteY22" fmla="*/ 5143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1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9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7067 h 274510"/>
                  <a:gd name="connsiteX37" fmla="*/ 88678 w 219837"/>
                  <a:gd name="connsiteY37" fmla="*/ 161830 h 274510"/>
                  <a:gd name="connsiteX38" fmla="*/ 73628 w 219837"/>
                  <a:gd name="connsiteY38" fmla="*/ 174117 h 274510"/>
                  <a:gd name="connsiteX39" fmla="*/ 69056 w 219837"/>
                  <a:gd name="connsiteY39" fmla="*/ 188786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510"/>
                    </a:moveTo>
                    <a:cubicBezTo>
                      <a:pt x="154781" y="264890"/>
                      <a:pt x="151543" y="262223"/>
                      <a:pt x="147733" y="258413"/>
                    </a:cubicBezTo>
                    <a:cubicBezTo>
                      <a:pt x="143923" y="254603"/>
                      <a:pt x="141446" y="251365"/>
                      <a:pt x="140399" y="248698"/>
                    </a:cubicBezTo>
                    <a:cubicBezTo>
                      <a:pt x="125825" y="258985"/>
                      <a:pt x="114395" y="265748"/>
                      <a:pt x="105918" y="268891"/>
                    </a:cubicBezTo>
                    <a:cubicBezTo>
                      <a:pt x="97441" y="272034"/>
                      <a:pt x="87154" y="273653"/>
                      <a:pt x="74962" y="273653"/>
                    </a:cubicBezTo>
                    <a:cubicBezTo>
                      <a:pt x="65151" y="273653"/>
                      <a:pt x="55626" y="271843"/>
                      <a:pt x="46387" y="268129"/>
                    </a:cubicBezTo>
                    <a:cubicBezTo>
                      <a:pt x="37148" y="264414"/>
                      <a:pt x="29051" y="259175"/>
                      <a:pt x="22193" y="252508"/>
                    </a:cubicBezTo>
                    <a:cubicBezTo>
                      <a:pt x="15335" y="245745"/>
                      <a:pt x="9906" y="237839"/>
                      <a:pt x="5906" y="228695"/>
                    </a:cubicBezTo>
                    <a:cubicBezTo>
                      <a:pt x="1905" y="219551"/>
                      <a:pt x="0" y="210026"/>
                      <a:pt x="0" y="199930"/>
                    </a:cubicBezTo>
                    <a:cubicBezTo>
                      <a:pt x="0" y="191453"/>
                      <a:pt x="1334" y="182309"/>
                      <a:pt x="4001" y="172593"/>
                    </a:cubicBezTo>
                    <a:cubicBezTo>
                      <a:pt x="6668" y="162782"/>
                      <a:pt x="11335" y="153638"/>
                      <a:pt x="18098" y="145066"/>
                    </a:cubicBezTo>
                    <a:cubicBezTo>
                      <a:pt x="24860" y="136493"/>
                      <a:pt x="33623" y="128778"/>
                      <a:pt x="44482" y="121825"/>
                    </a:cubicBezTo>
                    <a:cubicBezTo>
                      <a:pt x="55340" y="114967"/>
                      <a:pt x="68104" y="109633"/>
                      <a:pt x="82963" y="105918"/>
                    </a:cubicBezTo>
                    <a:cubicBezTo>
                      <a:pt x="97727" y="102203"/>
                      <a:pt x="112395" y="100394"/>
                      <a:pt x="126968" y="100394"/>
                    </a:cubicBezTo>
                    <a:cubicBezTo>
                      <a:pt x="126682" y="86392"/>
                      <a:pt x="124492" y="77152"/>
                      <a:pt x="120396" y="72581"/>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5" y="38100"/>
                      <a:pt x="28766" y="32480"/>
                    </a:cubicBezTo>
                    <a:cubicBezTo>
                      <a:pt x="32576" y="26956"/>
                      <a:pt x="38291" y="21812"/>
                      <a:pt x="45815" y="17240"/>
                    </a:cubicBezTo>
                    <a:cubicBezTo>
                      <a:pt x="53340" y="12573"/>
                      <a:pt x="63722" y="8572"/>
                      <a:pt x="76962" y="5143"/>
                    </a:cubicBezTo>
                    <a:cubicBezTo>
                      <a:pt x="90202" y="1714"/>
                      <a:pt x="102775" y="0"/>
                      <a:pt x="114681" y="0"/>
                    </a:cubicBezTo>
                    <a:cubicBezTo>
                      <a:pt x="135350" y="0"/>
                      <a:pt x="152972" y="5334"/>
                      <a:pt x="167830" y="15907"/>
                    </a:cubicBezTo>
                    <a:cubicBezTo>
                      <a:pt x="182594" y="26479"/>
                      <a:pt x="192596" y="40767"/>
                      <a:pt x="197549" y="58769"/>
                    </a:cubicBezTo>
                    <a:cubicBezTo>
                      <a:pt x="201740" y="72771"/>
                      <a:pt x="203930" y="91249"/>
                      <a:pt x="203930" y="114300"/>
                    </a:cubicBezTo>
                    <a:lnTo>
                      <a:pt x="203168" y="135350"/>
                    </a:lnTo>
                    <a:cubicBezTo>
                      <a:pt x="202406" y="149638"/>
                      <a:pt x="202025" y="165068"/>
                      <a:pt x="202025" y="181737"/>
                    </a:cubicBezTo>
                    <a:cubicBezTo>
                      <a:pt x="202025" y="203168"/>
                      <a:pt x="205835" y="223075"/>
                      <a:pt x="213551" y="241649"/>
                    </a:cubicBezTo>
                    <a:cubicBezTo>
                      <a:pt x="214122" y="242697"/>
                      <a:pt x="215265" y="245173"/>
                      <a:pt x="217075" y="248984"/>
                    </a:cubicBezTo>
                    <a:cubicBezTo>
                      <a:pt x="218885" y="252793"/>
                      <a:pt x="219837" y="255556"/>
                      <a:pt x="219837" y="257080"/>
                    </a:cubicBezTo>
                    <a:cubicBezTo>
                      <a:pt x="219837" y="262128"/>
                      <a:pt x="216503" y="266224"/>
                      <a:pt x="209741" y="269558"/>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6" y="198501"/>
                      <a:pt x="74962" y="202025"/>
                    </a:cubicBezTo>
                    <a:cubicBezTo>
                      <a:pt x="78867" y="205549"/>
                      <a:pt x="83439" y="207359"/>
                      <a:pt x="88487" y="207359"/>
                    </a:cubicBezTo>
                    <a:cubicBezTo>
                      <a:pt x="96203" y="207359"/>
                      <a:pt x="103251" y="205645"/>
                      <a:pt x="109728" y="202216"/>
                    </a:cubicBezTo>
                    <a:cubicBezTo>
                      <a:pt x="116205" y="198787"/>
                      <a:pt x="121444" y="193834"/>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6" name="Vrije vorm: vorm 55">
                <a:extLst>
                  <a:ext uri="{FF2B5EF4-FFF2-40B4-BE49-F238E27FC236}">
                    <a16:creationId xmlns:a16="http://schemas.microsoft.com/office/drawing/2014/main" id="{8971CF17-98FF-4329-1B2E-7AC387E4C5A7}"/>
                  </a:ext>
                </a:extLst>
              </p:cNvPr>
              <p:cNvSpPr/>
              <p:nvPr/>
            </p:nvSpPr>
            <p:spPr>
              <a:xfrm>
                <a:off x="6614255" y="29337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6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6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3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6" y="249174"/>
                      <a:pt x="149352" y="242602"/>
                    </a:cubicBezTo>
                    <a:cubicBezTo>
                      <a:pt x="147638" y="236030"/>
                      <a:pt x="146780" y="229743"/>
                      <a:pt x="146780" y="223933"/>
                    </a:cubicBezTo>
                    <a:lnTo>
                      <a:pt x="148780" y="164878"/>
                    </a:lnTo>
                    <a:cubicBezTo>
                      <a:pt x="148780" y="138684"/>
                      <a:pt x="146304" y="120491"/>
                      <a:pt x="141446" y="110395"/>
                    </a:cubicBezTo>
                    <a:cubicBezTo>
                      <a:pt x="136589" y="100203"/>
                      <a:pt x="129064" y="95155"/>
                      <a:pt x="119063" y="95155"/>
                    </a:cubicBezTo>
                    <a:cubicBezTo>
                      <a:pt x="112205" y="95155"/>
                      <a:pt x="106013" y="97536"/>
                      <a:pt x="100393" y="102299"/>
                    </a:cubicBezTo>
                    <a:cubicBezTo>
                      <a:pt x="94869" y="107061"/>
                      <a:pt x="91250" y="114109"/>
                      <a:pt x="89726" y="123349"/>
                    </a:cubicBezTo>
                    <a:cubicBezTo>
                      <a:pt x="88392" y="131064"/>
                      <a:pt x="87725" y="140303"/>
                      <a:pt x="87725" y="151162"/>
                    </a:cubicBezTo>
                    <a:lnTo>
                      <a:pt x="88106" y="200311"/>
                    </a:lnTo>
                    <a:cubicBezTo>
                      <a:pt x="88106" y="214598"/>
                      <a:pt x="87154" y="225552"/>
                      <a:pt x="85344" y="233267"/>
                    </a:cubicBezTo>
                    <a:cubicBezTo>
                      <a:pt x="83249" y="243078"/>
                      <a:pt x="80201" y="250317"/>
                      <a:pt x="76200" y="255080"/>
                    </a:cubicBezTo>
                    <a:cubicBezTo>
                      <a:pt x="69628" y="262795"/>
                      <a:pt x="59912" y="266605"/>
                      <a:pt x="47244" y="266605"/>
                    </a:cubicBezTo>
                    <a:cubicBezTo>
                      <a:pt x="43244" y="266605"/>
                      <a:pt x="39243" y="265843"/>
                      <a:pt x="35147" y="264224"/>
                    </a:cubicBezTo>
                    <a:cubicBezTo>
                      <a:pt x="31051" y="262604"/>
                      <a:pt x="27813" y="260699"/>
                      <a:pt x="25432" y="258318"/>
                    </a:cubicBezTo>
                    <a:cubicBezTo>
                      <a:pt x="22289" y="255175"/>
                      <a:pt x="19717" y="250888"/>
                      <a:pt x="17717" y="245650"/>
                    </a:cubicBezTo>
                    <a:cubicBezTo>
                      <a:pt x="15716" y="240316"/>
                      <a:pt x="14383" y="231934"/>
                      <a:pt x="13526" y="220218"/>
                    </a:cubicBezTo>
                    <a:cubicBezTo>
                      <a:pt x="11430" y="187642"/>
                      <a:pt x="9144" y="150114"/>
                      <a:pt x="6763" y="107347"/>
                    </a:cubicBezTo>
                    <a:cubicBezTo>
                      <a:pt x="4381" y="64675"/>
                      <a:pt x="2096" y="32480"/>
                      <a:pt x="0" y="10763"/>
                    </a:cubicBezTo>
                    <a:cubicBezTo>
                      <a:pt x="3715" y="8382"/>
                      <a:pt x="8001" y="6001"/>
                      <a:pt x="12859" y="3620"/>
                    </a:cubicBezTo>
                    <a:cubicBezTo>
                      <a:pt x="17717" y="1238"/>
                      <a:pt x="25241" y="0"/>
                      <a:pt x="35243" y="0"/>
                    </a:cubicBezTo>
                    <a:cubicBezTo>
                      <a:pt x="45244" y="0"/>
                      <a:pt x="54293"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49" y="6858"/>
                      <a:pt x="182880" y="10954"/>
                      <a:pt x="194882"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7" name="Vrije vorm: vorm 56">
                <a:extLst>
                  <a:ext uri="{FF2B5EF4-FFF2-40B4-BE49-F238E27FC236}">
                    <a16:creationId xmlns:a16="http://schemas.microsoft.com/office/drawing/2014/main" id="{7B4325A9-3919-1421-AE14-2801A01D2077}"/>
                  </a:ext>
                </a:extLst>
              </p:cNvPr>
              <p:cNvSpPr/>
              <p:nvPr/>
            </p:nvSpPr>
            <p:spPr>
              <a:xfrm>
                <a:off x="6871049" y="2924174"/>
                <a:ext cx="212883" cy="281178"/>
              </a:xfrm>
              <a:custGeom>
                <a:avLst/>
                <a:gdLst>
                  <a:gd name="connsiteX0" fmla="*/ 5144 w 212883"/>
                  <a:gd name="connsiteY0" fmla="*/ 241554 h 281178"/>
                  <a:gd name="connsiteX1" fmla="*/ 0 w 212883"/>
                  <a:gd name="connsiteY1" fmla="*/ 116586 h 281178"/>
                  <a:gd name="connsiteX2" fmla="*/ 381 w 212883"/>
                  <a:gd name="connsiteY2" fmla="*/ 87249 h 281178"/>
                  <a:gd name="connsiteX3" fmla="*/ 5905 w 212883"/>
                  <a:gd name="connsiteY3" fmla="*/ 53150 h 281178"/>
                  <a:gd name="connsiteX4" fmla="*/ 20383 w 212883"/>
                  <a:gd name="connsiteY4" fmla="*/ 25432 h 281178"/>
                  <a:gd name="connsiteX5" fmla="*/ 44767 w 212883"/>
                  <a:gd name="connsiteY5" fmla="*/ 6763 h 281178"/>
                  <a:gd name="connsiteX6" fmla="*/ 78867 w 212883"/>
                  <a:gd name="connsiteY6" fmla="*/ 0 h 281178"/>
                  <a:gd name="connsiteX7" fmla="*/ 81248 w 212883"/>
                  <a:gd name="connsiteY7" fmla="*/ 0 h 281178"/>
                  <a:gd name="connsiteX8" fmla="*/ 137731 w 212883"/>
                  <a:gd name="connsiteY8" fmla="*/ 18669 h 281178"/>
                  <a:gd name="connsiteX9" fmla="*/ 158972 w 212883"/>
                  <a:gd name="connsiteY9" fmla="*/ 67818 h 281178"/>
                  <a:gd name="connsiteX10" fmla="*/ 158972 w 212883"/>
                  <a:gd name="connsiteY10" fmla="*/ 69437 h 281178"/>
                  <a:gd name="connsiteX11" fmla="*/ 154400 w 212883"/>
                  <a:gd name="connsiteY11" fmla="*/ 93440 h 281178"/>
                  <a:gd name="connsiteX12" fmla="*/ 145066 w 212883"/>
                  <a:gd name="connsiteY12" fmla="*/ 111062 h 281178"/>
                  <a:gd name="connsiteX13" fmla="*/ 193453 w 212883"/>
                  <a:gd name="connsiteY13" fmla="*/ 134684 h 281178"/>
                  <a:gd name="connsiteX14" fmla="*/ 212884 w 212883"/>
                  <a:gd name="connsiteY14" fmla="*/ 183261 h 281178"/>
                  <a:gd name="connsiteX15" fmla="*/ 212884 w 212883"/>
                  <a:gd name="connsiteY15" fmla="*/ 185261 h 281178"/>
                  <a:gd name="connsiteX16" fmla="*/ 205359 w 212883"/>
                  <a:gd name="connsiteY16" fmla="*/ 223361 h 281178"/>
                  <a:gd name="connsiteX17" fmla="*/ 180403 w 212883"/>
                  <a:gd name="connsiteY17" fmla="*/ 255842 h 281178"/>
                  <a:gd name="connsiteX18" fmla="*/ 137350 w 212883"/>
                  <a:gd name="connsiteY18" fmla="*/ 275654 h 281178"/>
                  <a:gd name="connsiteX19" fmla="*/ 86773 w 212883"/>
                  <a:gd name="connsiteY19" fmla="*/ 281178 h 281178"/>
                  <a:gd name="connsiteX20" fmla="*/ 40767 w 212883"/>
                  <a:gd name="connsiteY20" fmla="*/ 277559 h 281178"/>
                  <a:gd name="connsiteX21" fmla="*/ 5048 w 212883"/>
                  <a:gd name="connsiteY21" fmla="*/ 241459 h 281178"/>
                  <a:gd name="connsiteX22" fmla="*/ 80867 w 212883"/>
                  <a:gd name="connsiteY22" fmla="*/ 53150 h 281178"/>
                  <a:gd name="connsiteX23" fmla="*/ 66961 w 212883"/>
                  <a:gd name="connsiteY23" fmla="*/ 57912 h 281178"/>
                  <a:gd name="connsiteX24" fmla="*/ 66961 w 212883"/>
                  <a:gd name="connsiteY24" fmla="*/ 92393 h 281178"/>
                  <a:gd name="connsiteX25" fmla="*/ 76867 w 212883"/>
                  <a:gd name="connsiteY25" fmla="*/ 93536 h 281178"/>
                  <a:gd name="connsiteX26" fmla="*/ 93917 w 212883"/>
                  <a:gd name="connsiteY26" fmla="*/ 86582 h 281178"/>
                  <a:gd name="connsiteX27" fmla="*/ 101060 w 212883"/>
                  <a:gd name="connsiteY27" fmla="*/ 70485 h 281178"/>
                  <a:gd name="connsiteX28" fmla="*/ 95726 w 212883"/>
                  <a:gd name="connsiteY28" fmla="*/ 58388 h 281178"/>
                  <a:gd name="connsiteX29" fmla="*/ 80867 w 212883"/>
                  <a:gd name="connsiteY29" fmla="*/ 53054 h 281178"/>
                  <a:gd name="connsiteX30" fmla="*/ 70961 w 212883"/>
                  <a:gd name="connsiteY30" fmla="*/ 163830 h 281178"/>
                  <a:gd name="connsiteX31" fmla="*/ 70580 w 212883"/>
                  <a:gd name="connsiteY31" fmla="*/ 211836 h 281178"/>
                  <a:gd name="connsiteX32" fmla="*/ 79915 w 212883"/>
                  <a:gd name="connsiteY32" fmla="*/ 213836 h 281178"/>
                  <a:gd name="connsiteX33" fmla="*/ 89630 w 212883"/>
                  <a:gd name="connsiteY33" fmla="*/ 214598 h 281178"/>
                  <a:gd name="connsiteX34" fmla="*/ 91249 w 212883"/>
                  <a:gd name="connsiteY34" fmla="*/ 214598 h 281178"/>
                  <a:gd name="connsiteX35" fmla="*/ 110299 w 212883"/>
                  <a:gd name="connsiteY35" fmla="*/ 210979 h 281178"/>
                  <a:gd name="connsiteX36" fmla="*/ 123825 w 212883"/>
                  <a:gd name="connsiteY36" fmla="*/ 200311 h 281178"/>
                  <a:gd name="connsiteX37" fmla="*/ 128206 w 212883"/>
                  <a:gd name="connsiteY37" fmla="*/ 185642 h 281178"/>
                  <a:gd name="connsiteX38" fmla="*/ 125063 w 212883"/>
                  <a:gd name="connsiteY38" fmla="*/ 172117 h 281178"/>
                  <a:gd name="connsiteX39" fmla="*/ 113728 w 212883"/>
                  <a:gd name="connsiteY39" fmla="*/ 161830 h 281178"/>
                  <a:gd name="connsiteX40" fmla="*/ 95726 w 212883"/>
                  <a:gd name="connsiteY40" fmla="*/ 158210 h 281178"/>
                  <a:gd name="connsiteX41" fmla="*/ 71152 w 212883"/>
                  <a:gd name="connsiteY41" fmla="*/ 163735 h 2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8">
                    <a:moveTo>
                      <a:pt x="5144" y="241554"/>
                    </a:moveTo>
                    <a:cubicBezTo>
                      <a:pt x="1715" y="214313"/>
                      <a:pt x="0" y="172688"/>
                      <a:pt x="0" y="116586"/>
                    </a:cubicBezTo>
                    <a:lnTo>
                      <a:pt x="381" y="87249"/>
                    </a:lnTo>
                    <a:cubicBezTo>
                      <a:pt x="952" y="75057"/>
                      <a:pt x="2762" y="63722"/>
                      <a:pt x="5905" y="53150"/>
                    </a:cubicBezTo>
                    <a:cubicBezTo>
                      <a:pt x="9049" y="42577"/>
                      <a:pt x="13906" y="33338"/>
                      <a:pt x="20383" y="25432"/>
                    </a:cubicBezTo>
                    <a:cubicBezTo>
                      <a:pt x="26860" y="17526"/>
                      <a:pt x="34957" y="11240"/>
                      <a:pt x="44767" y="6763"/>
                    </a:cubicBezTo>
                    <a:cubicBezTo>
                      <a:pt x="54578" y="2286"/>
                      <a:pt x="65913" y="0"/>
                      <a:pt x="78867" y="0"/>
                    </a:cubicBezTo>
                    <a:lnTo>
                      <a:pt x="81248" y="0"/>
                    </a:lnTo>
                    <a:cubicBezTo>
                      <a:pt x="104775" y="571"/>
                      <a:pt x="123634" y="6763"/>
                      <a:pt x="137731" y="18669"/>
                    </a:cubicBezTo>
                    <a:cubicBezTo>
                      <a:pt x="151828" y="30575"/>
                      <a:pt x="158972" y="46958"/>
                      <a:pt x="158972" y="67818"/>
                    </a:cubicBezTo>
                    <a:lnTo>
                      <a:pt x="158972" y="69437"/>
                    </a:lnTo>
                    <a:cubicBezTo>
                      <a:pt x="158686" y="78200"/>
                      <a:pt x="157163" y="86201"/>
                      <a:pt x="154400" y="93440"/>
                    </a:cubicBezTo>
                    <a:cubicBezTo>
                      <a:pt x="151638" y="100679"/>
                      <a:pt x="148495" y="106585"/>
                      <a:pt x="145066" y="111062"/>
                    </a:cubicBezTo>
                    <a:cubicBezTo>
                      <a:pt x="164401" y="113157"/>
                      <a:pt x="180499" y="121063"/>
                      <a:pt x="193453" y="134684"/>
                    </a:cubicBezTo>
                    <a:cubicBezTo>
                      <a:pt x="206407" y="148304"/>
                      <a:pt x="212884" y="164497"/>
                      <a:pt x="212884" y="183261"/>
                    </a:cubicBezTo>
                    <a:lnTo>
                      <a:pt x="212884" y="185261"/>
                    </a:lnTo>
                    <a:cubicBezTo>
                      <a:pt x="212598" y="198501"/>
                      <a:pt x="210121" y="211169"/>
                      <a:pt x="205359" y="223361"/>
                    </a:cubicBezTo>
                    <a:cubicBezTo>
                      <a:pt x="200596" y="235553"/>
                      <a:pt x="192310" y="246412"/>
                      <a:pt x="180403" y="255842"/>
                    </a:cubicBezTo>
                    <a:cubicBezTo>
                      <a:pt x="168497" y="265271"/>
                      <a:pt x="154115" y="271939"/>
                      <a:pt x="137350" y="275654"/>
                    </a:cubicBezTo>
                    <a:cubicBezTo>
                      <a:pt x="120586" y="279368"/>
                      <a:pt x="103727" y="281178"/>
                      <a:pt x="86773" y="281178"/>
                    </a:cubicBezTo>
                    <a:cubicBezTo>
                      <a:pt x="69818" y="281178"/>
                      <a:pt x="54483" y="280035"/>
                      <a:pt x="40767" y="277559"/>
                    </a:cubicBezTo>
                    <a:cubicBezTo>
                      <a:pt x="18574" y="273558"/>
                      <a:pt x="6667" y="261556"/>
                      <a:pt x="5048" y="241459"/>
                    </a:cubicBezTo>
                    <a:close/>
                    <a:moveTo>
                      <a:pt x="80867" y="53150"/>
                    </a:moveTo>
                    <a:cubicBezTo>
                      <a:pt x="74771" y="53150"/>
                      <a:pt x="70199" y="54769"/>
                      <a:pt x="66961" y="57912"/>
                    </a:cubicBezTo>
                    <a:lnTo>
                      <a:pt x="66961" y="92393"/>
                    </a:lnTo>
                    <a:cubicBezTo>
                      <a:pt x="70675" y="93155"/>
                      <a:pt x="74009" y="93536"/>
                      <a:pt x="76867" y="93536"/>
                    </a:cubicBezTo>
                    <a:cubicBezTo>
                      <a:pt x="83439" y="93536"/>
                      <a:pt x="89154" y="91250"/>
                      <a:pt x="93917" y="86582"/>
                    </a:cubicBezTo>
                    <a:cubicBezTo>
                      <a:pt x="98679" y="81915"/>
                      <a:pt x="101060" y="76581"/>
                      <a:pt x="101060" y="70485"/>
                    </a:cubicBezTo>
                    <a:cubicBezTo>
                      <a:pt x="101060" y="66008"/>
                      <a:pt x="99250" y="62008"/>
                      <a:pt x="95726" y="58388"/>
                    </a:cubicBezTo>
                    <a:cubicBezTo>
                      <a:pt x="92107" y="54769"/>
                      <a:pt x="87154" y="53054"/>
                      <a:pt x="80867" y="53054"/>
                    </a:cubicBezTo>
                    <a:close/>
                    <a:moveTo>
                      <a:pt x="70961" y="163830"/>
                    </a:moveTo>
                    <a:lnTo>
                      <a:pt x="70580" y="211836"/>
                    </a:lnTo>
                    <a:cubicBezTo>
                      <a:pt x="72199" y="212598"/>
                      <a:pt x="75247" y="213265"/>
                      <a:pt x="79915" y="213836"/>
                    </a:cubicBezTo>
                    <a:cubicBezTo>
                      <a:pt x="84582" y="214408"/>
                      <a:pt x="87820" y="214598"/>
                      <a:pt x="89630" y="214598"/>
                    </a:cubicBezTo>
                    <a:lnTo>
                      <a:pt x="91249" y="214598"/>
                    </a:lnTo>
                    <a:cubicBezTo>
                      <a:pt x="97822" y="214598"/>
                      <a:pt x="104203" y="213455"/>
                      <a:pt x="110299" y="210979"/>
                    </a:cubicBezTo>
                    <a:cubicBezTo>
                      <a:pt x="116395" y="208598"/>
                      <a:pt x="120872" y="205073"/>
                      <a:pt x="123825" y="200311"/>
                    </a:cubicBezTo>
                    <a:cubicBezTo>
                      <a:pt x="126778" y="195548"/>
                      <a:pt x="128206" y="190691"/>
                      <a:pt x="128206" y="185642"/>
                    </a:cubicBezTo>
                    <a:cubicBezTo>
                      <a:pt x="128206" y="181166"/>
                      <a:pt x="127159" y="176689"/>
                      <a:pt x="125063" y="172117"/>
                    </a:cubicBezTo>
                    <a:cubicBezTo>
                      <a:pt x="122968" y="167640"/>
                      <a:pt x="119158" y="164211"/>
                      <a:pt x="113728" y="161830"/>
                    </a:cubicBezTo>
                    <a:cubicBezTo>
                      <a:pt x="108299" y="159449"/>
                      <a:pt x="102298" y="158210"/>
                      <a:pt x="95726" y="158210"/>
                    </a:cubicBezTo>
                    <a:cubicBezTo>
                      <a:pt x="86487" y="158210"/>
                      <a:pt x="78295" y="160020"/>
                      <a:pt x="71152" y="16373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8" name="Vrije vorm: vorm 57">
                <a:extLst>
                  <a:ext uri="{FF2B5EF4-FFF2-40B4-BE49-F238E27FC236}">
                    <a16:creationId xmlns:a16="http://schemas.microsoft.com/office/drawing/2014/main" id="{1E7DCB63-AABE-87EC-F6E3-AA2D76B8F03A}"/>
                  </a:ext>
                </a:extLst>
              </p:cNvPr>
              <p:cNvSpPr/>
              <p:nvPr/>
            </p:nvSpPr>
            <p:spPr>
              <a:xfrm>
                <a:off x="7095458" y="29296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8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1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8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8" y="202406"/>
                      <a:pt x="117824" y="203168"/>
                      <a:pt x="121825" y="203168"/>
                    </a:cubicBezTo>
                    <a:cubicBezTo>
                      <a:pt x="136874" y="203168"/>
                      <a:pt x="154115" y="199549"/>
                      <a:pt x="173355" y="192500"/>
                    </a:cubicBezTo>
                    <a:cubicBezTo>
                      <a:pt x="175736" y="191738"/>
                      <a:pt x="178022" y="191357"/>
                      <a:pt x="180118" y="191357"/>
                    </a:cubicBezTo>
                    <a:cubicBezTo>
                      <a:pt x="183547" y="191357"/>
                      <a:pt x="186690" y="192977"/>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7" y="20765"/>
                      <a:pt x="59246" y="13907"/>
                      <a:pt x="72200" y="8287"/>
                    </a:cubicBezTo>
                    <a:cubicBezTo>
                      <a:pt x="85154" y="2762"/>
                      <a:pt x="98393" y="0"/>
                      <a:pt x="111823" y="0"/>
                    </a:cubicBezTo>
                    <a:cubicBezTo>
                      <a:pt x="120777" y="0"/>
                      <a:pt x="130302" y="1238"/>
                      <a:pt x="140398" y="3810"/>
                    </a:cubicBezTo>
                    <a:cubicBezTo>
                      <a:pt x="150400" y="6286"/>
                      <a:pt x="160496" y="11049"/>
                      <a:pt x="170498" y="17907"/>
                    </a:cubicBezTo>
                    <a:cubicBezTo>
                      <a:pt x="180499" y="24765"/>
                      <a:pt x="188119" y="33719"/>
                      <a:pt x="193262" y="44672"/>
                    </a:cubicBezTo>
                    <a:cubicBezTo>
                      <a:pt x="198406" y="55626"/>
                      <a:pt x="200977" y="66866"/>
                      <a:pt x="200977" y="78200"/>
                    </a:cubicBezTo>
                    <a:cubicBezTo>
                      <a:pt x="200977" y="85916"/>
                      <a:pt x="199835" y="94298"/>
                      <a:pt x="197358" y="103632"/>
                    </a:cubicBezTo>
                    <a:cubicBezTo>
                      <a:pt x="194977" y="112871"/>
                      <a:pt x="191548" y="120682"/>
                      <a:pt x="187071" y="127064"/>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3" y="119920"/>
                      <a:pt x="93059" y="117539"/>
                      <a:pt x="102108" y="113062"/>
                    </a:cubicBezTo>
                    <a:cubicBezTo>
                      <a:pt x="111252" y="108585"/>
                      <a:pt x="118586" y="103442"/>
                      <a:pt x="124111" y="97631"/>
                    </a:cubicBezTo>
                    <a:cubicBezTo>
                      <a:pt x="129635" y="91821"/>
                      <a:pt x="132398" y="85725"/>
                      <a:pt x="132398"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9" name="Vrije vorm: vorm 58">
                <a:extLst>
                  <a:ext uri="{FF2B5EF4-FFF2-40B4-BE49-F238E27FC236}">
                    <a16:creationId xmlns:a16="http://schemas.microsoft.com/office/drawing/2014/main" id="{A7922A90-11C7-0705-C78F-DA0C9B6BB427}"/>
                  </a:ext>
                </a:extLst>
              </p:cNvPr>
              <p:cNvSpPr/>
              <p:nvPr/>
            </p:nvSpPr>
            <p:spPr>
              <a:xfrm>
                <a:off x="7310723" y="2929031"/>
                <a:ext cx="227361" cy="270509"/>
              </a:xfrm>
              <a:custGeom>
                <a:avLst/>
                <a:gdLst>
                  <a:gd name="connsiteX0" fmla="*/ 3620 w 227361"/>
                  <a:gd name="connsiteY0" fmla="*/ 13430 h 270509"/>
                  <a:gd name="connsiteX1" fmla="*/ 12573 w 227361"/>
                  <a:gd name="connsiteY1" fmla="*/ 8096 h 270509"/>
                  <a:gd name="connsiteX2" fmla="*/ 27622 w 227361"/>
                  <a:gd name="connsiteY2" fmla="*/ 4096 h 270509"/>
                  <a:gd name="connsiteX3" fmla="*/ 40481 w 227361"/>
                  <a:gd name="connsiteY3" fmla="*/ 3143 h 270509"/>
                  <a:gd name="connsiteX4" fmla="*/ 70390 w 227361"/>
                  <a:gd name="connsiteY4" fmla="*/ 13240 h 270509"/>
                  <a:gd name="connsiteX5" fmla="*/ 85630 w 227361"/>
                  <a:gd name="connsiteY5" fmla="*/ 44387 h 270509"/>
                  <a:gd name="connsiteX6" fmla="*/ 100679 w 227361"/>
                  <a:gd name="connsiteY6" fmla="*/ 109252 h 270509"/>
                  <a:gd name="connsiteX7" fmla="*/ 115348 w 227361"/>
                  <a:gd name="connsiteY7" fmla="*/ 165735 h 270509"/>
                  <a:gd name="connsiteX8" fmla="*/ 120110 w 227361"/>
                  <a:gd name="connsiteY8" fmla="*/ 169736 h 270509"/>
                  <a:gd name="connsiteX9" fmla="*/ 131445 w 227361"/>
                  <a:gd name="connsiteY9" fmla="*/ 159258 h 270509"/>
                  <a:gd name="connsiteX10" fmla="*/ 144304 w 227361"/>
                  <a:gd name="connsiteY10" fmla="*/ 132112 h 270509"/>
                  <a:gd name="connsiteX11" fmla="*/ 153448 w 227361"/>
                  <a:gd name="connsiteY11" fmla="*/ 97250 h 270509"/>
                  <a:gd name="connsiteX12" fmla="*/ 153448 w 227361"/>
                  <a:gd name="connsiteY12" fmla="*/ 95631 h 270509"/>
                  <a:gd name="connsiteX13" fmla="*/ 147257 w 227361"/>
                  <a:gd name="connsiteY13" fmla="*/ 65246 h 270509"/>
                  <a:gd name="connsiteX14" fmla="*/ 141065 w 227361"/>
                  <a:gd name="connsiteY14" fmla="*/ 34957 h 270509"/>
                  <a:gd name="connsiteX15" fmla="*/ 141446 w 227361"/>
                  <a:gd name="connsiteY15" fmla="*/ 28194 h 270509"/>
                  <a:gd name="connsiteX16" fmla="*/ 154496 w 227361"/>
                  <a:gd name="connsiteY16" fmla="*/ 6953 h 270509"/>
                  <a:gd name="connsiteX17" fmla="*/ 182213 w 227361"/>
                  <a:gd name="connsiteY17" fmla="*/ 0 h 270509"/>
                  <a:gd name="connsiteX18" fmla="*/ 208979 w 227361"/>
                  <a:gd name="connsiteY18" fmla="*/ 10477 h 270509"/>
                  <a:gd name="connsiteX19" fmla="*/ 224219 w 227361"/>
                  <a:gd name="connsiteY19" fmla="*/ 38481 h 270509"/>
                  <a:gd name="connsiteX20" fmla="*/ 227362 w 227361"/>
                  <a:gd name="connsiteY20" fmla="*/ 68199 h 270509"/>
                  <a:gd name="connsiteX21" fmla="*/ 222409 w 227361"/>
                  <a:gd name="connsiteY21" fmla="*/ 113633 h 270509"/>
                  <a:gd name="connsiteX22" fmla="*/ 207931 w 227361"/>
                  <a:gd name="connsiteY22" fmla="*/ 163830 h 270509"/>
                  <a:gd name="connsiteX23" fmla="*/ 194596 w 227361"/>
                  <a:gd name="connsiteY23" fmla="*/ 192024 h 270509"/>
                  <a:gd name="connsiteX24" fmla="*/ 176975 w 227361"/>
                  <a:gd name="connsiteY24" fmla="*/ 221742 h 270509"/>
                  <a:gd name="connsiteX25" fmla="*/ 149257 w 227361"/>
                  <a:gd name="connsiteY25" fmla="*/ 255270 h 270509"/>
                  <a:gd name="connsiteX26" fmla="*/ 127254 w 227361"/>
                  <a:gd name="connsiteY26" fmla="*/ 267748 h 270509"/>
                  <a:gd name="connsiteX27" fmla="*/ 108395 w 227361"/>
                  <a:gd name="connsiteY27" fmla="*/ 270510 h 270509"/>
                  <a:gd name="connsiteX28" fmla="*/ 86773 w 227361"/>
                  <a:gd name="connsiteY28" fmla="*/ 264986 h 270509"/>
                  <a:gd name="connsiteX29" fmla="*/ 65342 w 227361"/>
                  <a:gd name="connsiteY29" fmla="*/ 247555 h 270509"/>
                  <a:gd name="connsiteX30" fmla="*/ 49625 w 227361"/>
                  <a:gd name="connsiteY30" fmla="*/ 222599 h 270509"/>
                  <a:gd name="connsiteX31" fmla="*/ 47625 w 227361"/>
                  <a:gd name="connsiteY31" fmla="*/ 217837 h 270509"/>
                  <a:gd name="connsiteX32" fmla="*/ 26765 w 227361"/>
                  <a:gd name="connsiteY32" fmla="*/ 156401 h 270509"/>
                  <a:gd name="connsiteX33" fmla="*/ 11906 w 227361"/>
                  <a:gd name="connsiteY33" fmla="*/ 99060 h 270509"/>
                  <a:gd name="connsiteX34" fmla="*/ 2762 w 227361"/>
                  <a:gd name="connsiteY34" fmla="*/ 49244 h 270509"/>
                  <a:gd name="connsiteX35" fmla="*/ 0 w 227361"/>
                  <a:gd name="connsiteY35" fmla="*/ 25051 h 270509"/>
                  <a:gd name="connsiteX36" fmla="*/ 3143 w 227361"/>
                  <a:gd name="connsiteY36" fmla="*/ 13526 h 27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09">
                    <a:moveTo>
                      <a:pt x="3620" y="13430"/>
                    </a:moveTo>
                    <a:cubicBezTo>
                      <a:pt x="5429" y="11811"/>
                      <a:pt x="8477" y="10096"/>
                      <a:pt x="12573" y="8096"/>
                    </a:cubicBezTo>
                    <a:cubicBezTo>
                      <a:pt x="16669" y="6096"/>
                      <a:pt x="21717" y="4763"/>
                      <a:pt x="27622" y="4096"/>
                    </a:cubicBezTo>
                    <a:cubicBezTo>
                      <a:pt x="33528" y="3429"/>
                      <a:pt x="37909" y="3143"/>
                      <a:pt x="40481" y="3143"/>
                    </a:cubicBezTo>
                    <a:cubicBezTo>
                      <a:pt x="53150" y="3143"/>
                      <a:pt x="63151" y="6477"/>
                      <a:pt x="70390" y="13240"/>
                    </a:cubicBezTo>
                    <a:cubicBezTo>
                      <a:pt x="77629" y="20002"/>
                      <a:pt x="82772" y="30385"/>
                      <a:pt x="85630" y="44387"/>
                    </a:cubicBezTo>
                    <a:cubicBezTo>
                      <a:pt x="89821" y="63722"/>
                      <a:pt x="94869" y="85344"/>
                      <a:pt x="100679" y="109252"/>
                    </a:cubicBezTo>
                    <a:cubicBezTo>
                      <a:pt x="106490" y="133160"/>
                      <a:pt x="111347" y="152019"/>
                      <a:pt x="115348" y="165735"/>
                    </a:cubicBezTo>
                    <a:cubicBezTo>
                      <a:pt x="116396" y="168402"/>
                      <a:pt x="118015" y="169736"/>
                      <a:pt x="120110" y="169736"/>
                    </a:cubicBezTo>
                    <a:cubicBezTo>
                      <a:pt x="123063" y="169450"/>
                      <a:pt x="126778" y="165926"/>
                      <a:pt x="131445" y="159258"/>
                    </a:cubicBezTo>
                    <a:cubicBezTo>
                      <a:pt x="136112" y="152495"/>
                      <a:pt x="140399" y="143447"/>
                      <a:pt x="144304" y="132112"/>
                    </a:cubicBezTo>
                    <a:cubicBezTo>
                      <a:pt x="150114" y="115729"/>
                      <a:pt x="153162" y="104108"/>
                      <a:pt x="153448" y="97250"/>
                    </a:cubicBezTo>
                    <a:lnTo>
                      <a:pt x="153448" y="95631"/>
                    </a:lnTo>
                    <a:cubicBezTo>
                      <a:pt x="153448" y="89059"/>
                      <a:pt x="151352" y="78962"/>
                      <a:pt x="147257" y="65246"/>
                    </a:cubicBezTo>
                    <a:cubicBezTo>
                      <a:pt x="143161" y="51626"/>
                      <a:pt x="141065" y="41529"/>
                      <a:pt x="141065" y="34957"/>
                    </a:cubicBezTo>
                    <a:lnTo>
                      <a:pt x="141446" y="28194"/>
                    </a:lnTo>
                    <a:cubicBezTo>
                      <a:pt x="143066" y="18669"/>
                      <a:pt x="147352" y="11620"/>
                      <a:pt x="154496" y="6953"/>
                    </a:cubicBezTo>
                    <a:cubicBezTo>
                      <a:pt x="161639" y="2286"/>
                      <a:pt x="170879" y="0"/>
                      <a:pt x="182213" y="0"/>
                    </a:cubicBezTo>
                    <a:cubicBezTo>
                      <a:pt x="192500" y="0"/>
                      <a:pt x="201454" y="3524"/>
                      <a:pt x="208979" y="10477"/>
                    </a:cubicBezTo>
                    <a:cubicBezTo>
                      <a:pt x="216503" y="17526"/>
                      <a:pt x="221647" y="26765"/>
                      <a:pt x="224219"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5" y="270510"/>
                    </a:cubicBezTo>
                    <a:cubicBezTo>
                      <a:pt x="101537"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860" y="136589"/>
                      <a:pt x="15812"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0" name="Vrije vorm: vorm 59">
                <a:extLst>
                  <a:ext uri="{FF2B5EF4-FFF2-40B4-BE49-F238E27FC236}">
                    <a16:creationId xmlns:a16="http://schemas.microsoft.com/office/drawing/2014/main" id="{CCF0D716-13AA-34A8-6CA5-CD1D0C34EA19}"/>
                  </a:ext>
                </a:extLst>
              </p:cNvPr>
              <p:cNvSpPr/>
              <p:nvPr/>
            </p:nvSpPr>
            <p:spPr>
              <a:xfrm>
                <a:off x="7554087" y="2928460"/>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2" y="165830"/>
                      <a:pt x="0" y="152495"/>
                      <a:pt x="0" y="138017"/>
                    </a:cubicBezTo>
                    <a:cubicBezTo>
                      <a:pt x="0" y="106299"/>
                      <a:pt x="3524" y="82106"/>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4" y="96298"/>
                      <a:pt x="130302" y="84773"/>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1" name="Vrije vorm: vorm 60">
                <a:extLst>
                  <a:ext uri="{FF2B5EF4-FFF2-40B4-BE49-F238E27FC236}">
                    <a16:creationId xmlns:a16="http://schemas.microsoft.com/office/drawing/2014/main" id="{94908ECA-7F87-2278-7213-E6131070F5FD}"/>
                  </a:ext>
                </a:extLst>
              </p:cNvPr>
              <p:cNvSpPr/>
              <p:nvPr/>
            </p:nvSpPr>
            <p:spPr>
              <a:xfrm>
                <a:off x="7790497" y="2929412"/>
                <a:ext cx="189357" cy="272415"/>
              </a:xfrm>
              <a:custGeom>
                <a:avLst/>
                <a:gdLst>
                  <a:gd name="connsiteX0" fmla="*/ 20003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8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1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4" y="198501"/>
                      <a:pt x="186595" y="202978"/>
                    </a:cubicBezTo>
                    <a:cubicBezTo>
                      <a:pt x="188404" y="206407"/>
                      <a:pt x="189357" y="210788"/>
                      <a:pt x="189357" y="216027"/>
                    </a:cubicBezTo>
                    <a:cubicBezTo>
                      <a:pt x="189357" y="235077"/>
                      <a:pt x="181642" y="249174"/>
                      <a:pt x="166116" y="258508"/>
                    </a:cubicBezTo>
                    <a:cubicBezTo>
                      <a:pt x="150590" y="267843"/>
                      <a:pt x="126778" y="272415"/>
                      <a:pt x="94488" y="272415"/>
                    </a:cubicBezTo>
                    <a:cubicBezTo>
                      <a:pt x="75152" y="272415"/>
                      <a:pt x="58579" y="268986"/>
                      <a:pt x="44672" y="262128"/>
                    </a:cubicBezTo>
                    <a:cubicBezTo>
                      <a:pt x="30766" y="255270"/>
                      <a:pt x="20003" y="245269"/>
                      <a:pt x="12383" y="232220"/>
                    </a:cubicBezTo>
                    <a:cubicBezTo>
                      <a:pt x="4667" y="219170"/>
                      <a:pt x="857" y="202787"/>
                      <a:pt x="857" y="183261"/>
                    </a:cubicBezTo>
                    <a:lnTo>
                      <a:pt x="1238" y="171736"/>
                    </a:lnTo>
                    <a:lnTo>
                      <a:pt x="2000" y="127349"/>
                    </a:lnTo>
                    <a:lnTo>
                      <a:pt x="0" y="28194"/>
                    </a:lnTo>
                    <a:cubicBezTo>
                      <a:pt x="0" y="21336"/>
                      <a:pt x="1333" y="15526"/>
                      <a:pt x="4001" y="10954"/>
                    </a:cubicBezTo>
                    <a:cubicBezTo>
                      <a:pt x="6668"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2" name="Vrije vorm: vorm 61">
                <a:extLst>
                  <a:ext uri="{FF2B5EF4-FFF2-40B4-BE49-F238E27FC236}">
                    <a16:creationId xmlns:a16="http://schemas.microsoft.com/office/drawing/2014/main" id="{161EEE66-EBAB-FA92-6D5D-859E4DEE8D44}"/>
                  </a:ext>
                </a:extLst>
              </p:cNvPr>
              <p:cNvSpPr/>
              <p:nvPr/>
            </p:nvSpPr>
            <p:spPr>
              <a:xfrm>
                <a:off x="7984236" y="29296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7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4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6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7"/>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6"/>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9"/>
                      <a:pt x="40291" y="29147"/>
                    </a:cubicBezTo>
                    <a:cubicBezTo>
                      <a:pt x="48577" y="20765"/>
                      <a:pt x="59246" y="13907"/>
                      <a:pt x="72200"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3" name="Vrije vorm: vorm 62">
                <a:extLst>
                  <a:ext uri="{FF2B5EF4-FFF2-40B4-BE49-F238E27FC236}">
                    <a16:creationId xmlns:a16="http://schemas.microsoft.com/office/drawing/2014/main" id="{7C10E784-A5CE-C702-78B9-AD7089F02BC8}"/>
                  </a:ext>
                </a:extLst>
              </p:cNvPr>
              <p:cNvSpPr/>
              <p:nvPr/>
            </p:nvSpPr>
            <p:spPr>
              <a:xfrm>
                <a:off x="8204644" y="29337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3 w 231171"/>
                  <a:gd name="connsiteY7" fmla="*/ 102299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80 h 266604"/>
                  <a:gd name="connsiteX13" fmla="*/ 47244 w 231171"/>
                  <a:gd name="connsiteY13" fmla="*/ 266605 h 266604"/>
                  <a:gd name="connsiteX14" fmla="*/ 35147 w 231171"/>
                  <a:gd name="connsiteY14" fmla="*/ 264224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20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1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30"/>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3" y="102299"/>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8" y="243078"/>
                      <a:pt x="80200" y="250317"/>
                      <a:pt x="76200" y="255080"/>
                    </a:cubicBezTo>
                    <a:cubicBezTo>
                      <a:pt x="69628" y="262795"/>
                      <a:pt x="59912" y="266605"/>
                      <a:pt x="47244" y="266605"/>
                    </a:cubicBezTo>
                    <a:cubicBezTo>
                      <a:pt x="43243" y="266605"/>
                      <a:pt x="39243" y="265843"/>
                      <a:pt x="35147" y="264224"/>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1" y="64675"/>
                      <a:pt x="2096" y="32480"/>
                      <a:pt x="0" y="10763"/>
                    </a:cubicBezTo>
                    <a:cubicBezTo>
                      <a:pt x="3715" y="8382"/>
                      <a:pt x="8001" y="6001"/>
                      <a:pt x="12859" y="3620"/>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1" y="19145"/>
                    </a:cubicBezTo>
                    <a:cubicBezTo>
                      <a:pt x="206883" y="27337"/>
                      <a:pt x="215932" y="38957"/>
                      <a:pt x="222028" y="53816"/>
                    </a:cubicBezTo>
                    <a:cubicBezTo>
                      <a:pt x="228124" y="68770"/>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4" name="Vrije vorm: vorm 63">
                <a:extLst>
                  <a:ext uri="{FF2B5EF4-FFF2-40B4-BE49-F238E27FC236}">
                    <a16:creationId xmlns:a16="http://schemas.microsoft.com/office/drawing/2014/main" id="{146325B6-1194-CC3A-BED0-51C1C74B4FE3}"/>
                  </a:ext>
                </a:extLst>
              </p:cNvPr>
              <p:cNvSpPr/>
              <p:nvPr/>
            </p:nvSpPr>
            <p:spPr>
              <a:xfrm>
                <a:off x="6173723" y="3290886"/>
                <a:ext cx="187642" cy="273196"/>
              </a:xfrm>
              <a:custGeom>
                <a:avLst/>
                <a:gdLst>
                  <a:gd name="connsiteX0" fmla="*/ 16288 w 187642"/>
                  <a:gd name="connsiteY0" fmla="*/ 10668 h 273196"/>
                  <a:gd name="connsiteX1" fmla="*/ 64294 w 187642"/>
                  <a:gd name="connsiteY1" fmla="*/ 0 h 273196"/>
                  <a:gd name="connsiteX2" fmla="*/ 112490 w 187642"/>
                  <a:gd name="connsiteY2" fmla="*/ 9716 h 273196"/>
                  <a:gd name="connsiteX3" fmla="*/ 152114 w 187642"/>
                  <a:gd name="connsiteY3" fmla="*/ 36671 h 273196"/>
                  <a:gd name="connsiteX4" fmla="*/ 178308 w 187642"/>
                  <a:gd name="connsiteY4" fmla="*/ 76772 h 273196"/>
                  <a:gd name="connsiteX5" fmla="*/ 187643 w 187642"/>
                  <a:gd name="connsiteY5" fmla="*/ 124587 h 273196"/>
                  <a:gd name="connsiteX6" fmla="*/ 177737 w 187642"/>
                  <a:gd name="connsiteY6" fmla="*/ 190405 h 273196"/>
                  <a:gd name="connsiteX7" fmla="*/ 149543 w 187642"/>
                  <a:gd name="connsiteY7" fmla="*/ 237363 h 273196"/>
                  <a:gd name="connsiteX8" fmla="*/ 106108 w 187642"/>
                  <a:gd name="connsiteY8" fmla="*/ 264700 h 273196"/>
                  <a:gd name="connsiteX9" fmla="*/ 50768 w 187642"/>
                  <a:gd name="connsiteY9" fmla="*/ 273177 h 273196"/>
                  <a:gd name="connsiteX10" fmla="*/ 20003 w 187642"/>
                  <a:gd name="connsiteY10" fmla="*/ 267081 h 273196"/>
                  <a:gd name="connsiteX11" fmla="*/ 5524 w 187642"/>
                  <a:gd name="connsiteY11" fmla="*/ 251841 h 273196"/>
                  <a:gd name="connsiteX12" fmla="*/ 0 w 187642"/>
                  <a:gd name="connsiteY12" fmla="*/ 174117 h 273196"/>
                  <a:gd name="connsiteX13" fmla="*/ 2000 w 187642"/>
                  <a:gd name="connsiteY13" fmla="*/ 50768 h 273196"/>
                  <a:gd name="connsiteX14" fmla="*/ 16288 w 187642"/>
                  <a:gd name="connsiteY14" fmla="*/ 10668 h 273196"/>
                  <a:gd name="connsiteX15" fmla="*/ 68199 w 187642"/>
                  <a:gd name="connsiteY15" fmla="*/ 79248 h 273196"/>
                  <a:gd name="connsiteX16" fmla="*/ 68580 w 187642"/>
                  <a:gd name="connsiteY16" fmla="*/ 181546 h 273196"/>
                  <a:gd name="connsiteX17" fmla="*/ 71914 w 187642"/>
                  <a:gd name="connsiteY17" fmla="*/ 183166 h 273196"/>
                  <a:gd name="connsiteX18" fmla="*/ 77248 w 187642"/>
                  <a:gd name="connsiteY18" fmla="*/ 183928 h 273196"/>
                  <a:gd name="connsiteX19" fmla="*/ 93917 w 187642"/>
                  <a:gd name="connsiteY19" fmla="*/ 178403 h 273196"/>
                  <a:gd name="connsiteX20" fmla="*/ 108966 w 187642"/>
                  <a:gd name="connsiteY20" fmla="*/ 157734 h 273196"/>
                  <a:gd name="connsiteX21" fmla="*/ 115348 w 187642"/>
                  <a:gd name="connsiteY21" fmla="*/ 124016 h 273196"/>
                  <a:gd name="connsiteX22" fmla="*/ 105251 w 187642"/>
                  <a:gd name="connsiteY22" fmla="*/ 90106 h 273196"/>
                  <a:gd name="connsiteX23" fmla="*/ 75724 w 187642"/>
                  <a:gd name="connsiteY23" fmla="*/ 76391 h 273196"/>
                  <a:gd name="connsiteX24" fmla="*/ 68199 w 187642"/>
                  <a:gd name="connsiteY24" fmla="*/ 79153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196">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8" y="264700"/>
                    </a:cubicBezTo>
                    <a:cubicBezTo>
                      <a:pt x="89345" y="270605"/>
                      <a:pt x="70866" y="273463"/>
                      <a:pt x="50768" y="273177"/>
                    </a:cubicBezTo>
                    <a:cubicBezTo>
                      <a:pt x="38100" y="272891"/>
                      <a:pt x="27813" y="270891"/>
                      <a:pt x="20003" y="267081"/>
                    </a:cubicBezTo>
                    <a:cubicBezTo>
                      <a:pt x="12192" y="263271"/>
                      <a:pt x="7334" y="258127"/>
                      <a:pt x="5524" y="251841"/>
                    </a:cubicBezTo>
                    <a:cubicBezTo>
                      <a:pt x="1810" y="239459"/>
                      <a:pt x="0" y="213550"/>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9"/>
                      <a:pt x="104775" y="167830"/>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5" name="Vrije vorm: vorm 64">
                <a:extLst>
                  <a:ext uri="{FF2B5EF4-FFF2-40B4-BE49-F238E27FC236}">
                    <a16:creationId xmlns:a16="http://schemas.microsoft.com/office/drawing/2014/main" id="{32DE7FFD-1201-3B5E-0B69-1AE4577A3C12}"/>
                  </a:ext>
                </a:extLst>
              </p:cNvPr>
              <p:cNvSpPr/>
              <p:nvPr/>
            </p:nvSpPr>
            <p:spPr>
              <a:xfrm>
                <a:off x="6379368" y="3290410"/>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023"/>
                      <a:pt x="130493"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6" name="Vrije vorm: vorm 65">
                <a:extLst>
                  <a:ext uri="{FF2B5EF4-FFF2-40B4-BE49-F238E27FC236}">
                    <a16:creationId xmlns:a16="http://schemas.microsoft.com/office/drawing/2014/main" id="{F5585D0F-4670-EFC2-453B-D830EA0C3EFD}"/>
                  </a:ext>
                </a:extLst>
              </p:cNvPr>
              <p:cNvSpPr/>
              <p:nvPr/>
            </p:nvSpPr>
            <p:spPr>
              <a:xfrm>
                <a:off x="6609016" y="3290410"/>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6"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1" y="4477"/>
                      <a:pt x="163259" y="13525"/>
                    </a:cubicBezTo>
                    <a:cubicBezTo>
                      <a:pt x="177641" y="22479"/>
                      <a:pt x="189071" y="36004"/>
                      <a:pt x="197548"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7" name="Vrije vorm: vorm 66">
                <a:extLst>
                  <a:ext uri="{FF2B5EF4-FFF2-40B4-BE49-F238E27FC236}">
                    <a16:creationId xmlns:a16="http://schemas.microsoft.com/office/drawing/2014/main" id="{82DF29A2-0107-C879-1250-2435F96EB1A6}"/>
                  </a:ext>
                </a:extLst>
              </p:cNvPr>
              <p:cNvSpPr/>
              <p:nvPr/>
            </p:nvSpPr>
            <p:spPr>
              <a:xfrm>
                <a:off x="6847808" y="3286981"/>
                <a:ext cx="193547" cy="278796"/>
              </a:xfrm>
              <a:custGeom>
                <a:avLst/>
                <a:gdLst>
                  <a:gd name="connsiteX0" fmla="*/ 72009 w 193547"/>
                  <a:gd name="connsiteY0" fmla="*/ 187928 h 278796"/>
                  <a:gd name="connsiteX1" fmla="*/ 71628 w 193547"/>
                  <a:gd name="connsiteY1" fmla="*/ 203835 h 278796"/>
                  <a:gd name="connsiteX2" fmla="*/ 71438 w 193547"/>
                  <a:gd name="connsiteY2" fmla="*/ 221837 h 278796"/>
                  <a:gd name="connsiteX3" fmla="*/ 70675 w 193547"/>
                  <a:gd name="connsiteY3" fmla="*/ 245650 h 278796"/>
                  <a:gd name="connsiteX4" fmla="*/ 68866 w 193547"/>
                  <a:gd name="connsiteY4" fmla="*/ 259366 h 278796"/>
                  <a:gd name="connsiteX5" fmla="*/ 60579 w 193547"/>
                  <a:gd name="connsiteY5" fmla="*/ 272034 h 278796"/>
                  <a:gd name="connsiteX6" fmla="*/ 35623 w 193547"/>
                  <a:gd name="connsiteY6" fmla="*/ 276416 h 278796"/>
                  <a:gd name="connsiteX7" fmla="*/ 15431 w 193547"/>
                  <a:gd name="connsiteY7" fmla="*/ 271462 h 278796"/>
                  <a:gd name="connsiteX8" fmla="*/ 3143 w 193547"/>
                  <a:gd name="connsiteY8" fmla="*/ 256222 h 278796"/>
                  <a:gd name="connsiteX9" fmla="*/ 0 w 193547"/>
                  <a:gd name="connsiteY9" fmla="*/ 229648 h 278796"/>
                  <a:gd name="connsiteX10" fmla="*/ 0 w 193547"/>
                  <a:gd name="connsiteY10" fmla="*/ 72962 h 278796"/>
                  <a:gd name="connsiteX11" fmla="*/ 381 w 193547"/>
                  <a:gd name="connsiteY11" fmla="*/ 51530 h 278796"/>
                  <a:gd name="connsiteX12" fmla="*/ 5334 w 193547"/>
                  <a:gd name="connsiteY12" fmla="*/ 31528 h 278796"/>
                  <a:gd name="connsiteX13" fmla="*/ 19812 w 193547"/>
                  <a:gd name="connsiteY13" fmla="*/ 15907 h 278796"/>
                  <a:gd name="connsiteX14" fmla="*/ 46768 w 193547"/>
                  <a:gd name="connsiteY14" fmla="*/ 4572 h 278796"/>
                  <a:gd name="connsiteX15" fmla="*/ 84868 w 193547"/>
                  <a:gd name="connsiteY15" fmla="*/ 0 h 278796"/>
                  <a:gd name="connsiteX16" fmla="*/ 88868 w 193547"/>
                  <a:gd name="connsiteY16" fmla="*/ 0 h 278796"/>
                  <a:gd name="connsiteX17" fmla="*/ 129159 w 193547"/>
                  <a:gd name="connsiteY17" fmla="*/ 5144 h 278796"/>
                  <a:gd name="connsiteX18" fmla="*/ 162306 w 193547"/>
                  <a:gd name="connsiteY18" fmla="*/ 20860 h 278796"/>
                  <a:gd name="connsiteX19" fmla="*/ 184499 w 193547"/>
                  <a:gd name="connsiteY19" fmla="*/ 47434 h 278796"/>
                  <a:gd name="connsiteX20" fmla="*/ 192405 w 193547"/>
                  <a:gd name="connsiteY20" fmla="*/ 84106 h 278796"/>
                  <a:gd name="connsiteX21" fmla="*/ 183452 w 193547"/>
                  <a:gd name="connsiteY21" fmla="*/ 128111 h 278796"/>
                  <a:gd name="connsiteX22" fmla="*/ 161449 w 193547"/>
                  <a:gd name="connsiteY22" fmla="*/ 159449 h 278796"/>
                  <a:gd name="connsiteX23" fmla="*/ 181070 w 193547"/>
                  <a:gd name="connsiteY23" fmla="*/ 184404 h 278796"/>
                  <a:gd name="connsiteX24" fmla="*/ 191167 w 193547"/>
                  <a:gd name="connsiteY24" fmla="*/ 214979 h 278796"/>
                  <a:gd name="connsiteX25" fmla="*/ 193548 w 193547"/>
                  <a:gd name="connsiteY25" fmla="*/ 241554 h 278796"/>
                  <a:gd name="connsiteX26" fmla="*/ 189357 w 193547"/>
                  <a:gd name="connsiteY26" fmla="*/ 261937 h 278796"/>
                  <a:gd name="connsiteX27" fmla="*/ 176117 w 193547"/>
                  <a:gd name="connsiteY27" fmla="*/ 274796 h 278796"/>
                  <a:gd name="connsiteX28" fmla="*/ 156686 w 193547"/>
                  <a:gd name="connsiteY28" fmla="*/ 278797 h 278796"/>
                  <a:gd name="connsiteX29" fmla="*/ 132302 w 193547"/>
                  <a:gd name="connsiteY29" fmla="*/ 272034 h 278796"/>
                  <a:gd name="connsiteX30" fmla="*/ 124206 w 193547"/>
                  <a:gd name="connsiteY30" fmla="*/ 248603 h 278796"/>
                  <a:gd name="connsiteX31" fmla="*/ 119825 w 193547"/>
                  <a:gd name="connsiteY31" fmla="*/ 219647 h 278796"/>
                  <a:gd name="connsiteX32" fmla="*/ 110490 w 193547"/>
                  <a:gd name="connsiteY32" fmla="*/ 200216 h 278796"/>
                  <a:gd name="connsiteX33" fmla="*/ 94202 w 193547"/>
                  <a:gd name="connsiteY33" fmla="*/ 186499 h 278796"/>
                  <a:gd name="connsiteX34" fmla="*/ 77724 w 193547"/>
                  <a:gd name="connsiteY34" fmla="*/ 182309 h 278796"/>
                  <a:gd name="connsiteX35" fmla="*/ 73914 w 193547"/>
                  <a:gd name="connsiteY35" fmla="*/ 183928 h 278796"/>
                  <a:gd name="connsiteX36" fmla="*/ 72104 w 193547"/>
                  <a:gd name="connsiteY36" fmla="*/ 187928 h 278796"/>
                  <a:gd name="connsiteX37" fmla="*/ 75152 w 193547"/>
                  <a:gd name="connsiteY37" fmla="*/ 66580 h 278796"/>
                  <a:gd name="connsiteX38" fmla="*/ 75152 w 193547"/>
                  <a:gd name="connsiteY38" fmla="*/ 112586 h 278796"/>
                  <a:gd name="connsiteX39" fmla="*/ 91440 w 193547"/>
                  <a:gd name="connsiteY39" fmla="*/ 116586 h 278796"/>
                  <a:gd name="connsiteX40" fmla="*/ 109919 w 193547"/>
                  <a:gd name="connsiteY40" fmla="*/ 107632 h 278796"/>
                  <a:gd name="connsiteX41" fmla="*/ 117253 w 193547"/>
                  <a:gd name="connsiteY41" fmla="*/ 86011 h 278796"/>
                  <a:gd name="connsiteX42" fmla="*/ 109919 w 193547"/>
                  <a:gd name="connsiteY42" fmla="*/ 67723 h 278796"/>
                  <a:gd name="connsiteX43" fmla="*/ 91916 w 193547"/>
                  <a:gd name="connsiteY43" fmla="*/ 60198 h 278796"/>
                  <a:gd name="connsiteX44" fmla="*/ 75248 w 193547"/>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96">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1"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860"/>
                    </a:cubicBezTo>
                    <a:cubicBezTo>
                      <a:pt x="171831" y="27908"/>
                      <a:pt x="179261" y="36767"/>
                      <a:pt x="184499" y="47434"/>
                    </a:cubicBezTo>
                    <a:cubicBezTo>
                      <a:pt x="189738" y="58102"/>
                      <a:pt x="192405" y="70390"/>
                      <a:pt x="192405" y="84106"/>
                    </a:cubicBezTo>
                    <a:cubicBezTo>
                      <a:pt x="192405" y="99155"/>
                      <a:pt x="189452" y="113824"/>
                      <a:pt x="183452" y="128111"/>
                    </a:cubicBezTo>
                    <a:cubicBezTo>
                      <a:pt x="177451" y="142399"/>
                      <a:pt x="170212" y="152876"/>
                      <a:pt x="161449" y="159449"/>
                    </a:cubicBezTo>
                    <a:cubicBezTo>
                      <a:pt x="169354" y="165830"/>
                      <a:pt x="175927" y="174117"/>
                      <a:pt x="181070" y="184404"/>
                    </a:cubicBezTo>
                    <a:cubicBezTo>
                      <a:pt x="186214" y="194691"/>
                      <a:pt x="189643" y="204883"/>
                      <a:pt x="191167" y="214979"/>
                    </a:cubicBezTo>
                    <a:cubicBezTo>
                      <a:pt x="192786" y="225076"/>
                      <a:pt x="193548" y="233934"/>
                      <a:pt x="193548" y="241554"/>
                    </a:cubicBezTo>
                    <a:cubicBezTo>
                      <a:pt x="193548" y="249174"/>
                      <a:pt x="192119" y="256032"/>
                      <a:pt x="189357" y="261937"/>
                    </a:cubicBezTo>
                    <a:cubicBezTo>
                      <a:pt x="186595" y="267843"/>
                      <a:pt x="182118" y="272224"/>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5" y="219647"/>
                    </a:cubicBezTo>
                    <a:cubicBezTo>
                      <a:pt x="118491" y="213074"/>
                      <a:pt x="115348" y="206597"/>
                      <a:pt x="110490" y="200216"/>
                    </a:cubicBezTo>
                    <a:cubicBezTo>
                      <a:pt x="105632" y="193834"/>
                      <a:pt x="100203" y="189262"/>
                      <a:pt x="94202" y="186499"/>
                    </a:cubicBezTo>
                    <a:cubicBezTo>
                      <a:pt x="88297" y="183737"/>
                      <a:pt x="82772" y="182309"/>
                      <a:pt x="77724" y="182309"/>
                    </a:cubicBezTo>
                    <a:cubicBezTo>
                      <a:pt x="76390" y="182309"/>
                      <a:pt x="75152" y="182880"/>
                      <a:pt x="73914" y="183928"/>
                    </a:cubicBezTo>
                    <a:cubicBezTo>
                      <a:pt x="72771" y="184976"/>
                      <a:pt x="72104" y="186309"/>
                      <a:pt x="72104" y="187928"/>
                    </a:cubicBezTo>
                    <a:close/>
                    <a:moveTo>
                      <a:pt x="75152" y="66580"/>
                    </a:moveTo>
                    <a:lnTo>
                      <a:pt x="75152" y="112586"/>
                    </a:lnTo>
                    <a:cubicBezTo>
                      <a:pt x="80200" y="115252"/>
                      <a:pt x="85630" y="116586"/>
                      <a:pt x="91440" y="116586"/>
                    </a:cubicBezTo>
                    <a:cubicBezTo>
                      <a:pt x="98869" y="116586"/>
                      <a:pt x="104965" y="113633"/>
                      <a:pt x="109919" y="107632"/>
                    </a:cubicBezTo>
                    <a:cubicBezTo>
                      <a:pt x="114776" y="101727"/>
                      <a:pt x="117253" y="94488"/>
                      <a:pt x="117253" y="86011"/>
                    </a:cubicBezTo>
                    <a:cubicBezTo>
                      <a:pt x="117253" y="78867"/>
                      <a:pt x="114776" y="72771"/>
                      <a:pt x="109919" y="67723"/>
                    </a:cubicBezTo>
                    <a:cubicBezTo>
                      <a:pt x="105061" y="62674"/>
                      <a:pt x="98965" y="60198"/>
                      <a:pt x="91916" y="60198"/>
                    </a:cubicBezTo>
                    <a:cubicBezTo>
                      <a:pt x="84201" y="60198"/>
                      <a:pt x="78677" y="62294"/>
                      <a:pt x="75248" y="66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8" name="Vrije vorm: vorm 67">
                <a:extLst>
                  <a:ext uri="{FF2B5EF4-FFF2-40B4-BE49-F238E27FC236}">
                    <a16:creationId xmlns:a16="http://schemas.microsoft.com/office/drawing/2014/main" id="{5FA8BAF3-9F05-5F85-A387-EDB14F2284D9}"/>
                  </a:ext>
                </a:extLst>
              </p:cNvPr>
              <p:cNvSpPr/>
              <p:nvPr/>
            </p:nvSpPr>
            <p:spPr>
              <a:xfrm>
                <a:off x="7122223" y="3291362"/>
                <a:ext cx="189357" cy="272415"/>
              </a:xfrm>
              <a:custGeom>
                <a:avLst/>
                <a:gdLst>
                  <a:gd name="connsiteX0" fmla="*/ 20002 w 189357"/>
                  <a:gd name="connsiteY0" fmla="*/ 1143 h 272415"/>
                  <a:gd name="connsiteX1" fmla="*/ 31909 w 189357"/>
                  <a:gd name="connsiteY1" fmla="*/ 0 h 272415"/>
                  <a:gd name="connsiteX2" fmla="*/ 69342 w 189357"/>
                  <a:gd name="connsiteY2" fmla="*/ 14478 h 272415"/>
                  <a:gd name="connsiteX3" fmla="*/ 84201 w 189357"/>
                  <a:gd name="connsiteY3" fmla="*/ 53150 h 272415"/>
                  <a:gd name="connsiteX4" fmla="*/ 84201 w 189357"/>
                  <a:gd name="connsiteY4" fmla="*/ 63437 h 272415"/>
                  <a:gd name="connsiteX5" fmla="*/ 84963 w 189357"/>
                  <a:gd name="connsiteY5" fmla="*/ 176879 h 272415"/>
                  <a:gd name="connsiteX6" fmla="*/ 107156 w 189357"/>
                  <a:gd name="connsiteY6" fmla="*/ 197072 h 272415"/>
                  <a:gd name="connsiteX7" fmla="*/ 128778 w 189357"/>
                  <a:gd name="connsiteY7" fmla="*/ 193262 h 272415"/>
                  <a:gd name="connsiteX8" fmla="*/ 144875 w 189357"/>
                  <a:gd name="connsiteY8" fmla="*/ 189071 h 272415"/>
                  <a:gd name="connsiteX9" fmla="*/ 158782 w 189357"/>
                  <a:gd name="connsiteY9" fmla="*/ 187928 h 272415"/>
                  <a:gd name="connsiteX10" fmla="*/ 175260 w 189357"/>
                  <a:gd name="connsiteY10" fmla="*/ 192119 h 272415"/>
                  <a:gd name="connsiteX11" fmla="*/ 186595 w 189357"/>
                  <a:gd name="connsiteY11" fmla="*/ 202978 h 272415"/>
                  <a:gd name="connsiteX12" fmla="*/ 189357 w 189357"/>
                  <a:gd name="connsiteY12" fmla="*/ 216027 h 272415"/>
                  <a:gd name="connsiteX13" fmla="*/ 166116 w 189357"/>
                  <a:gd name="connsiteY13" fmla="*/ 258509 h 272415"/>
                  <a:gd name="connsiteX14" fmla="*/ 94488 w 189357"/>
                  <a:gd name="connsiteY14" fmla="*/ 272415 h 272415"/>
                  <a:gd name="connsiteX15" fmla="*/ 44672 w 189357"/>
                  <a:gd name="connsiteY15" fmla="*/ 262128 h 272415"/>
                  <a:gd name="connsiteX16" fmla="*/ 12383 w 189357"/>
                  <a:gd name="connsiteY16" fmla="*/ 232220 h 272415"/>
                  <a:gd name="connsiteX17" fmla="*/ 857 w 189357"/>
                  <a:gd name="connsiteY17" fmla="*/ 183261 h 272415"/>
                  <a:gd name="connsiteX18" fmla="*/ 1238 w 189357"/>
                  <a:gd name="connsiteY18" fmla="*/ 171736 h 272415"/>
                  <a:gd name="connsiteX19" fmla="*/ 2000 w 189357"/>
                  <a:gd name="connsiteY19" fmla="*/ 127349 h 272415"/>
                  <a:gd name="connsiteX20" fmla="*/ 0 w 189357"/>
                  <a:gd name="connsiteY20" fmla="*/ 28194 h 272415"/>
                  <a:gd name="connsiteX21" fmla="*/ 4001 w 189357"/>
                  <a:gd name="connsiteY21" fmla="*/ 10954 h 272415"/>
                  <a:gd name="connsiteX22" fmla="*/ 19907 w 189357"/>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4"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3" y="232220"/>
                    </a:cubicBezTo>
                    <a:cubicBezTo>
                      <a:pt x="4667" y="219170"/>
                      <a:pt x="857" y="202787"/>
                      <a:pt x="857" y="183261"/>
                    </a:cubicBezTo>
                    <a:lnTo>
                      <a:pt x="1238" y="171736"/>
                    </a:lnTo>
                    <a:lnTo>
                      <a:pt x="2000" y="127349"/>
                    </a:lnTo>
                    <a:lnTo>
                      <a:pt x="0" y="28194"/>
                    </a:lnTo>
                    <a:cubicBezTo>
                      <a:pt x="0" y="21336"/>
                      <a:pt x="1333" y="15526"/>
                      <a:pt x="4001" y="10954"/>
                    </a:cubicBezTo>
                    <a:cubicBezTo>
                      <a:pt x="6668"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69" name="Vrije vorm: vorm 68">
                <a:extLst>
                  <a:ext uri="{FF2B5EF4-FFF2-40B4-BE49-F238E27FC236}">
                    <a16:creationId xmlns:a16="http://schemas.microsoft.com/office/drawing/2014/main" id="{07437D39-FEF7-767C-1EF5-D7A3D29F21EF}"/>
                  </a:ext>
                </a:extLst>
              </p:cNvPr>
              <p:cNvSpPr/>
              <p:nvPr/>
            </p:nvSpPr>
            <p:spPr>
              <a:xfrm>
                <a:off x="7329868" y="3290505"/>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8 h 272795"/>
                  <a:gd name="connsiteX4" fmla="*/ 74200 w 80105"/>
                  <a:gd name="connsiteY4" fmla="*/ 261366 h 272795"/>
                  <a:gd name="connsiteX5" fmla="*/ 58293 w 80105"/>
                  <a:gd name="connsiteY5" fmla="*/ 269843 h 272795"/>
                  <a:gd name="connsiteX6" fmla="*/ 38100 w 80105"/>
                  <a:gd name="connsiteY6" fmla="*/ 272796 h 272795"/>
                  <a:gd name="connsiteX7" fmla="*/ 19241 w 80105"/>
                  <a:gd name="connsiteY7" fmla="*/ 269177 h 272795"/>
                  <a:gd name="connsiteX8" fmla="*/ 5906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20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5 h 272795"/>
                  <a:gd name="connsiteX17" fmla="*/ 74200 w 80105"/>
                  <a:gd name="connsiteY17" fmla="*/ 20955 h 272795"/>
                  <a:gd name="connsiteX18" fmla="*/ 80105 w 80105"/>
                  <a:gd name="connsiteY18" fmla="*/ 64580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1" y="267938"/>
                      <a:pt x="58293" y="269843"/>
                    </a:cubicBezTo>
                    <a:cubicBezTo>
                      <a:pt x="51721" y="271844"/>
                      <a:pt x="44958" y="272796"/>
                      <a:pt x="38100" y="272796"/>
                    </a:cubicBezTo>
                    <a:cubicBezTo>
                      <a:pt x="31242" y="272796"/>
                      <a:pt x="25241" y="271653"/>
                      <a:pt x="19241" y="269177"/>
                    </a:cubicBezTo>
                    <a:cubicBezTo>
                      <a:pt x="13335" y="266795"/>
                      <a:pt x="8858" y="263462"/>
                      <a:pt x="5906" y="259080"/>
                    </a:cubicBezTo>
                    <a:cubicBezTo>
                      <a:pt x="2953" y="254698"/>
                      <a:pt x="1429" y="250317"/>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572"/>
                      <a:pt x="22289" y="0"/>
                      <a:pt x="34195" y="0"/>
                    </a:cubicBezTo>
                    <a:cubicBezTo>
                      <a:pt x="43434" y="0"/>
                      <a:pt x="51626" y="1810"/>
                      <a:pt x="58769" y="5525"/>
                    </a:cubicBezTo>
                    <a:cubicBezTo>
                      <a:pt x="65913" y="9239"/>
                      <a:pt x="71057" y="14383"/>
                      <a:pt x="74200" y="20955"/>
                    </a:cubicBezTo>
                    <a:cubicBezTo>
                      <a:pt x="77629" y="28384"/>
                      <a:pt x="79629" y="42863"/>
                      <a:pt x="80105" y="6458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F48EF057-84A7-66FA-65F5-D665E5B9CF02}"/>
                  </a:ext>
                </a:extLst>
              </p:cNvPr>
              <p:cNvSpPr/>
              <p:nvPr/>
            </p:nvSpPr>
            <p:spPr>
              <a:xfrm>
                <a:off x="7434167" y="329164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6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2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3" y="254127"/>
                      <a:pt x="169069" y="259747"/>
                    </a:cubicBezTo>
                    <a:cubicBezTo>
                      <a:pt x="157734" y="265462"/>
                      <a:pt x="146494"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7" y="20764"/>
                      <a:pt x="59246" y="13906"/>
                      <a:pt x="72200" y="8287"/>
                    </a:cubicBezTo>
                    <a:cubicBezTo>
                      <a:pt x="85153" y="2762"/>
                      <a:pt x="98393" y="0"/>
                      <a:pt x="111823" y="0"/>
                    </a:cubicBezTo>
                    <a:cubicBezTo>
                      <a:pt x="120777" y="0"/>
                      <a:pt x="130302" y="1238"/>
                      <a:pt x="140398"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1" name="Vrije vorm: vorm 70">
                <a:extLst>
                  <a:ext uri="{FF2B5EF4-FFF2-40B4-BE49-F238E27FC236}">
                    <a16:creationId xmlns:a16="http://schemas.microsoft.com/office/drawing/2014/main" id="{F5FA4EE1-38E0-1E98-1855-9B3FB4C24C40}"/>
                  </a:ext>
                </a:extLst>
              </p:cNvPr>
              <p:cNvSpPr/>
              <p:nvPr/>
            </p:nvSpPr>
            <p:spPr>
              <a:xfrm>
                <a:off x="7649146" y="3286886"/>
                <a:ext cx="191928" cy="278891"/>
              </a:xfrm>
              <a:custGeom>
                <a:avLst/>
                <a:gdLst>
                  <a:gd name="connsiteX0" fmla="*/ 88392 w 191928"/>
                  <a:gd name="connsiteY0" fmla="*/ 89249 h 278891"/>
                  <a:gd name="connsiteX1" fmla="*/ 92583 w 191928"/>
                  <a:gd name="connsiteY1" fmla="*/ 93821 h 278891"/>
                  <a:gd name="connsiteX2" fmla="*/ 102679 w 191928"/>
                  <a:gd name="connsiteY2" fmla="*/ 101346 h 278891"/>
                  <a:gd name="connsiteX3" fmla="*/ 116396 w 191928"/>
                  <a:gd name="connsiteY3" fmla="*/ 110299 h 278891"/>
                  <a:gd name="connsiteX4" fmla="*/ 124492 w 191928"/>
                  <a:gd name="connsiteY4" fmla="*/ 115443 h 278891"/>
                  <a:gd name="connsiteX5" fmla="*/ 131254 w 191928"/>
                  <a:gd name="connsiteY5" fmla="*/ 119824 h 278891"/>
                  <a:gd name="connsiteX6" fmla="*/ 165735 w 191928"/>
                  <a:gd name="connsiteY6" fmla="*/ 144399 h 278891"/>
                  <a:gd name="connsiteX7" fmla="*/ 184785 w 191928"/>
                  <a:gd name="connsiteY7" fmla="*/ 167449 h 278891"/>
                  <a:gd name="connsiteX8" fmla="*/ 191929 w 191928"/>
                  <a:gd name="connsiteY8" fmla="*/ 196786 h 278891"/>
                  <a:gd name="connsiteX9" fmla="*/ 75343 w 191928"/>
                  <a:gd name="connsiteY9" fmla="*/ 278892 h 278891"/>
                  <a:gd name="connsiteX10" fmla="*/ 38291 w 191928"/>
                  <a:gd name="connsiteY10" fmla="*/ 273748 h 278891"/>
                  <a:gd name="connsiteX11" fmla="*/ 9144 w 191928"/>
                  <a:gd name="connsiteY11" fmla="*/ 259651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1 h 278891"/>
                  <a:gd name="connsiteX16" fmla="*/ 97917 w 191928"/>
                  <a:gd name="connsiteY16" fmla="*/ 197167 h 278891"/>
                  <a:gd name="connsiteX17" fmla="*/ 103823 w 191928"/>
                  <a:gd name="connsiteY17" fmla="*/ 191643 h 278891"/>
                  <a:gd name="connsiteX18" fmla="*/ 103061 w 191928"/>
                  <a:gd name="connsiteY18" fmla="*/ 189452 h 278891"/>
                  <a:gd name="connsiteX19" fmla="*/ 101060 w 191928"/>
                  <a:gd name="connsiteY19" fmla="*/ 187261 h 278891"/>
                  <a:gd name="connsiteX20" fmla="*/ 76486 w 191928"/>
                  <a:gd name="connsiteY20" fmla="*/ 173736 h 278891"/>
                  <a:gd name="connsiteX21" fmla="*/ 22574 w 191928"/>
                  <a:gd name="connsiteY21" fmla="*/ 130112 h 278891"/>
                  <a:gd name="connsiteX22" fmla="*/ 7144 w 191928"/>
                  <a:gd name="connsiteY22" fmla="*/ 82867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0 w 191928"/>
                  <a:gd name="connsiteY29" fmla="*/ 71818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4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249"/>
                    </a:moveTo>
                    <a:cubicBezTo>
                      <a:pt x="88963" y="90297"/>
                      <a:pt x="90297" y="91821"/>
                      <a:pt x="92583" y="93821"/>
                    </a:cubicBezTo>
                    <a:cubicBezTo>
                      <a:pt x="94869" y="95821"/>
                      <a:pt x="98203" y="98298"/>
                      <a:pt x="102679" y="101346"/>
                    </a:cubicBezTo>
                    <a:cubicBezTo>
                      <a:pt x="107156" y="104394"/>
                      <a:pt x="111728" y="107347"/>
                      <a:pt x="116396" y="110299"/>
                    </a:cubicBezTo>
                    <a:cubicBezTo>
                      <a:pt x="121063" y="113252"/>
                      <a:pt x="123730" y="114967"/>
                      <a:pt x="124492" y="115443"/>
                    </a:cubicBezTo>
                    <a:lnTo>
                      <a:pt x="131254" y="119824"/>
                    </a:lnTo>
                    <a:cubicBezTo>
                      <a:pt x="146304" y="129349"/>
                      <a:pt x="157829" y="137541"/>
                      <a:pt x="165735" y="144399"/>
                    </a:cubicBezTo>
                    <a:cubicBezTo>
                      <a:pt x="173641" y="151257"/>
                      <a:pt x="180023" y="158972"/>
                      <a:pt x="184785" y="167449"/>
                    </a:cubicBezTo>
                    <a:cubicBezTo>
                      <a:pt x="189548" y="175927"/>
                      <a:pt x="191929" y="185738"/>
                      <a:pt x="191929" y="196786"/>
                    </a:cubicBezTo>
                    <a:cubicBezTo>
                      <a:pt x="191929" y="251555"/>
                      <a:pt x="153067" y="278892"/>
                      <a:pt x="75343" y="278892"/>
                    </a:cubicBezTo>
                    <a:cubicBezTo>
                      <a:pt x="64008" y="278892"/>
                      <a:pt x="51625" y="277178"/>
                      <a:pt x="38291" y="273748"/>
                    </a:cubicBezTo>
                    <a:cubicBezTo>
                      <a:pt x="24955" y="270319"/>
                      <a:pt x="15240" y="265652"/>
                      <a:pt x="9144" y="259651"/>
                    </a:cubicBezTo>
                    <a:cubicBezTo>
                      <a:pt x="3048" y="253746"/>
                      <a:pt x="0" y="247459"/>
                      <a:pt x="0" y="240792"/>
                    </a:cubicBezTo>
                    <a:cubicBezTo>
                      <a:pt x="0" y="232886"/>
                      <a:pt x="1619" y="226409"/>
                      <a:pt x="4953" y="221361"/>
                    </a:cubicBezTo>
                    <a:cubicBezTo>
                      <a:pt x="8287" y="216313"/>
                      <a:pt x="13335" y="212407"/>
                      <a:pt x="20193" y="209455"/>
                    </a:cubicBezTo>
                    <a:cubicBezTo>
                      <a:pt x="27051" y="206502"/>
                      <a:pt x="39815" y="204216"/>
                      <a:pt x="58483" y="202501"/>
                    </a:cubicBezTo>
                    <a:cubicBezTo>
                      <a:pt x="77153" y="200787"/>
                      <a:pt x="90297" y="198977"/>
                      <a:pt x="97917" y="197167"/>
                    </a:cubicBezTo>
                    <a:cubicBezTo>
                      <a:pt x="101917" y="196405"/>
                      <a:pt x="103823" y="194500"/>
                      <a:pt x="103823" y="191643"/>
                    </a:cubicBezTo>
                    <a:cubicBezTo>
                      <a:pt x="103823" y="191071"/>
                      <a:pt x="103537" y="190405"/>
                      <a:pt x="103061" y="189452"/>
                    </a:cubicBezTo>
                    <a:cubicBezTo>
                      <a:pt x="102489" y="188500"/>
                      <a:pt x="101917" y="187833"/>
                      <a:pt x="101060" y="187261"/>
                    </a:cubicBezTo>
                    <a:lnTo>
                      <a:pt x="76486" y="173736"/>
                    </a:lnTo>
                    <a:cubicBezTo>
                      <a:pt x="50863" y="158687"/>
                      <a:pt x="32861" y="144113"/>
                      <a:pt x="22574" y="130112"/>
                    </a:cubicBezTo>
                    <a:cubicBezTo>
                      <a:pt x="12287" y="116110"/>
                      <a:pt x="7144" y="100393"/>
                      <a:pt x="7144" y="82867"/>
                    </a:cubicBezTo>
                    <a:cubicBezTo>
                      <a:pt x="7144" y="57436"/>
                      <a:pt x="17907" y="37338"/>
                      <a:pt x="39433" y="22384"/>
                    </a:cubicBezTo>
                    <a:cubicBezTo>
                      <a:pt x="60960" y="7429"/>
                      <a:pt x="90964" y="0"/>
                      <a:pt x="129254" y="0"/>
                    </a:cubicBezTo>
                    <a:cubicBezTo>
                      <a:pt x="140399" y="0"/>
                      <a:pt x="150876" y="1429"/>
                      <a:pt x="160782" y="4191"/>
                    </a:cubicBezTo>
                    <a:cubicBezTo>
                      <a:pt x="170688" y="6953"/>
                      <a:pt x="177927" y="11620"/>
                      <a:pt x="182594" y="18288"/>
                    </a:cubicBezTo>
                    <a:cubicBezTo>
                      <a:pt x="187262" y="24860"/>
                      <a:pt x="189548" y="31909"/>
                      <a:pt x="189548" y="39338"/>
                    </a:cubicBezTo>
                    <a:cubicBezTo>
                      <a:pt x="189548" y="46768"/>
                      <a:pt x="186690" y="53245"/>
                      <a:pt x="180975" y="58960"/>
                    </a:cubicBezTo>
                    <a:cubicBezTo>
                      <a:pt x="175260" y="64675"/>
                      <a:pt x="167069" y="68961"/>
                      <a:pt x="156400" y="71818"/>
                    </a:cubicBezTo>
                    <a:cubicBezTo>
                      <a:pt x="145733" y="74771"/>
                      <a:pt x="132398" y="77152"/>
                      <a:pt x="116586" y="78962"/>
                    </a:cubicBezTo>
                    <a:cubicBezTo>
                      <a:pt x="100775" y="80772"/>
                      <a:pt x="91821" y="82105"/>
                      <a:pt x="90011" y="82963"/>
                    </a:cubicBezTo>
                    <a:cubicBezTo>
                      <a:pt x="89440" y="83248"/>
                      <a:pt x="88963" y="83725"/>
                      <a:pt x="88392" y="84582"/>
                    </a:cubicBezTo>
                    <a:cubicBezTo>
                      <a:pt x="87821" y="85344"/>
                      <a:pt x="87630" y="86011"/>
                      <a:pt x="87630" y="86582"/>
                    </a:cubicBezTo>
                    <a:lnTo>
                      <a:pt x="88392" y="89344"/>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72A985BD-8AE4-012C-9889-CE5191B5AD37}"/>
                  </a:ext>
                </a:extLst>
              </p:cNvPr>
              <p:cNvSpPr/>
              <p:nvPr/>
            </p:nvSpPr>
            <p:spPr>
              <a:xfrm>
                <a:off x="7856505" y="329164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3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4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1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3"/>
                    </a:cubicBezTo>
                    <a:cubicBezTo>
                      <a:pt x="0" y="122872"/>
                      <a:pt x="1810" y="107537"/>
                      <a:pt x="5525" y="92488"/>
                    </a:cubicBezTo>
                    <a:cubicBezTo>
                      <a:pt x="9239" y="77438"/>
                      <a:pt x="14478" y="64103"/>
                      <a:pt x="21431" y="52388"/>
                    </a:cubicBezTo>
                    <a:cubicBezTo>
                      <a:pt x="25622" y="45244"/>
                      <a:pt x="31909" y="37528"/>
                      <a:pt x="40291" y="29146"/>
                    </a:cubicBezTo>
                    <a:cubicBezTo>
                      <a:pt x="48577" y="20764"/>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2F0E10FE-FBEA-70DB-6424-910EFC563455}"/>
                  </a:ext>
                </a:extLst>
              </p:cNvPr>
              <p:cNvSpPr/>
              <p:nvPr/>
            </p:nvSpPr>
            <p:spPr>
              <a:xfrm>
                <a:off x="8081581" y="3291362"/>
                <a:ext cx="189356" cy="272415"/>
              </a:xfrm>
              <a:custGeom>
                <a:avLst/>
                <a:gdLst>
                  <a:gd name="connsiteX0" fmla="*/ 20002 w 189356"/>
                  <a:gd name="connsiteY0" fmla="*/ 1143 h 272415"/>
                  <a:gd name="connsiteX1" fmla="*/ 31909 w 189356"/>
                  <a:gd name="connsiteY1" fmla="*/ 0 h 272415"/>
                  <a:gd name="connsiteX2" fmla="*/ 69342 w 189356"/>
                  <a:gd name="connsiteY2" fmla="*/ 14478 h 272415"/>
                  <a:gd name="connsiteX3" fmla="*/ 84201 w 189356"/>
                  <a:gd name="connsiteY3" fmla="*/ 53150 h 272415"/>
                  <a:gd name="connsiteX4" fmla="*/ 84201 w 189356"/>
                  <a:gd name="connsiteY4" fmla="*/ 63437 h 272415"/>
                  <a:gd name="connsiteX5" fmla="*/ 84963 w 189356"/>
                  <a:gd name="connsiteY5" fmla="*/ 176879 h 272415"/>
                  <a:gd name="connsiteX6" fmla="*/ 107156 w 189356"/>
                  <a:gd name="connsiteY6" fmla="*/ 197072 h 272415"/>
                  <a:gd name="connsiteX7" fmla="*/ 128778 w 189356"/>
                  <a:gd name="connsiteY7" fmla="*/ 193262 h 272415"/>
                  <a:gd name="connsiteX8" fmla="*/ 144875 w 189356"/>
                  <a:gd name="connsiteY8" fmla="*/ 189071 h 272415"/>
                  <a:gd name="connsiteX9" fmla="*/ 158782 w 189356"/>
                  <a:gd name="connsiteY9" fmla="*/ 187928 h 272415"/>
                  <a:gd name="connsiteX10" fmla="*/ 175260 w 189356"/>
                  <a:gd name="connsiteY10" fmla="*/ 192119 h 272415"/>
                  <a:gd name="connsiteX11" fmla="*/ 186595 w 189356"/>
                  <a:gd name="connsiteY11" fmla="*/ 202978 h 272415"/>
                  <a:gd name="connsiteX12" fmla="*/ 189357 w 189356"/>
                  <a:gd name="connsiteY12" fmla="*/ 216027 h 272415"/>
                  <a:gd name="connsiteX13" fmla="*/ 166116 w 189356"/>
                  <a:gd name="connsiteY13" fmla="*/ 258509 h 272415"/>
                  <a:gd name="connsiteX14" fmla="*/ 94488 w 189356"/>
                  <a:gd name="connsiteY14" fmla="*/ 272415 h 272415"/>
                  <a:gd name="connsiteX15" fmla="*/ 44672 w 189356"/>
                  <a:gd name="connsiteY15" fmla="*/ 262128 h 272415"/>
                  <a:gd name="connsiteX16" fmla="*/ 12382 w 189356"/>
                  <a:gd name="connsiteY16" fmla="*/ 232220 h 272415"/>
                  <a:gd name="connsiteX17" fmla="*/ 857 w 189356"/>
                  <a:gd name="connsiteY17" fmla="*/ 183261 h 272415"/>
                  <a:gd name="connsiteX18" fmla="*/ 1238 w 189356"/>
                  <a:gd name="connsiteY18" fmla="*/ 171736 h 272415"/>
                  <a:gd name="connsiteX19" fmla="*/ 2000 w 189356"/>
                  <a:gd name="connsiteY19" fmla="*/ 127349 h 272415"/>
                  <a:gd name="connsiteX20" fmla="*/ 0 w 189356"/>
                  <a:gd name="connsiteY20" fmla="*/ 28194 h 272415"/>
                  <a:gd name="connsiteX21" fmla="*/ 4000 w 189356"/>
                  <a:gd name="connsiteY21" fmla="*/ 10954 h 272415"/>
                  <a:gd name="connsiteX22" fmla="*/ 19907 w 189356"/>
                  <a:gd name="connsiteY22" fmla="*/ 1238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6" h="272415">
                    <a:moveTo>
                      <a:pt x="20002"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3" y="194882"/>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2" y="232220"/>
                    </a:cubicBezTo>
                    <a:cubicBezTo>
                      <a:pt x="4667" y="219170"/>
                      <a:pt x="857" y="202787"/>
                      <a:pt x="857" y="183261"/>
                    </a:cubicBezTo>
                    <a:lnTo>
                      <a:pt x="1238" y="171736"/>
                    </a:lnTo>
                    <a:lnTo>
                      <a:pt x="2000" y="127349"/>
                    </a:lnTo>
                    <a:lnTo>
                      <a:pt x="0" y="28194"/>
                    </a:lnTo>
                    <a:cubicBezTo>
                      <a:pt x="0" y="21336"/>
                      <a:pt x="1333" y="15526"/>
                      <a:pt x="4000" y="10954"/>
                    </a:cubicBezTo>
                    <a:cubicBezTo>
                      <a:pt x="6667"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BBB284C6-F77F-7351-8523-47ACAA177847}"/>
                  </a:ext>
                </a:extLst>
              </p:cNvPr>
              <p:cNvSpPr/>
              <p:nvPr/>
            </p:nvSpPr>
            <p:spPr>
              <a:xfrm>
                <a:off x="8279034" y="3290410"/>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8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8" y="54007"/>
                    </a:cubicBezTo>
                    <a:close/>
                    <a:moveTo>
                      <a:pt x="108871" y="67532"/>
                    </a:moveTo>
                    <a:cubicBezTo>
                      <a:pt x="98298" y="67532"/>
                      <a:pt x="90202" y="73343"/>
                      <a:pt x="84677" y="84963"/>
                    </a:cubicBezTo>
                    <a:cubicBezTo>
                      <a:pt x="79153" y="96583"/>
                      <a:pt x="76391" y="110776"/>
                      <a:pt x="76391" y="127445"/>
                    </a:cubicBezTo>
                    <a:cubicBezTo>
                      <a:pt x="76391" y="151257"/>
                      <a:pt x="79058" y="168878"/>
                      <a:pt x="84296" y="180403"/>
                    </a:cubicBezTo>
                    <a:cubicBezTo>
                      <a:pt x="89630" y="191929"/>
                      <a:pt x="96869" y="197644"/>
                      <a:pt x="106108" y="197644"/>
                    </a:cubicBezTo>
                    <a:cubicBezTo>
                      <a:pt x="111442" y="197644"/>
                      <a:pt x="116586" y="195358"/>
                      <a:pt x="121539" y="190691"/>
                    </a:cubicBezTo>
                    <a:cubicBezTo>
                      <a:pt x="126587" y="186023"/>
                      <a:pt x="130492" y="177546"/>
                      <a:pt x="133255" y="165068"/>
                    </a:cubicBezTo>
                    <a:cubicBezTo>
                      <a:pt x="136017" y="152591"/>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35C291FE-3BDC-E053-89C7-B5C20C290C77}"/>
                  </a:ext>
                </a:extLst>
              </p:cNvPr>
              <p:cNvSpPr/>
              <p:nvPr/>
            </p:nvSpPr>
            <p:spPr>
              <a:xfrm>
                <a:off x="8492585" y="3293743"/>
                <a:ext cx="237553" cy="270414"/>
              </a:xfrm>
              <a:custGeom>
                <a:avLst/>
                <a:gdLst>
                  <a:gd name="connsiteX0" fmla="*/ 79819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6 w 237553"/>
                  <a:gd name="connsiteY6" fmla="*/ 65627 h 270414"/>
                  <a:gd name="connsiteX7" fmla="*/ 0 w 237553"/>
                  <a:gd name="connsiteY7" fmla="*/ 41243 h 270414"/>
                  <a:gd name="connsiteX8" fmla="*/ 5334 w 237553"/>
                  <a:gd name="connsiteY8" fmla="*/ 18479 h 270414"/>
                  <a:gd name="connsiteX9" fmla="*/ 22003 w 237553"/>
                  <a:gd name="connsiteY9" fmla="*/ 5144 h 270414"/>
                  <a:gd name="connsiteX10" fmla="*/ 66199 w 237553"/>
                  <a:gd name="connsiteY10" fmla="*/ 0 h 270414"/>
                  <a:gd name="connsiteX11" fmla="*/ 184404 w 237553"/>
                  <a:gd name="connsiteY11" fmla="*/ 0 h 270414"/>
                  <a:gd name="connsiteX12" fmla="*/ 224028 w 237553"/>
                  <a:gd name="connsiteY12" fmla="*/ 7906 h 270414"/>
                  <a:gd name="connsiteX13" fmla="*/ 237553 w 237553"/>
                  <a:gd name="connsiteY13" fmla="*/ 32861 h 270414"/>
                  <a:gd name="connsiteX14" fmla="*/ 232600 w 237553"/>
                  <a:gd name="connsiteY14" fmla="*/ 54674 h 270414"/>
                  <a:gd name="connsiteX15" fmla="*/ 215741 w 237553"/>
                  <a:gd name="connsiteY15" fmla="*/ 68961 h 270414"/>
                  <a:gd name="connsiteX16" fmla="*/ 173736 w 237553"/>
                  <a:gd name="connsiteY16" fmla="*/ 77724 h 270414"/>
                  <a:gd name="connsiteX17" fmla="*/ 159067 w 237553"/>
                  <a:gd name="connsiteY17" fmla="*/ 78867 h 270414"/>
                  <a:gd name="connsiteX18" fmla="*/ 159067 w 237553"/>
                  <a:gd name="connsiteY18" fmla="*/ 122873 h 270414"/>
                  <a:gd name="connsiteX19" fmla="*/ 159449 w 237553"/>
                  <a:gd name="connsiteY19" fmla="*/ 143066 h 270414"/>
                  <a:gd name="connsiteX20" fmla="*/ 159449 w 237553"/>
                  <a:gd name="connsiteY20" fmla="*/ 190310 h 270414"/>
                  <a:gd name="connsiteX21" fmla="*/ 155067 w 237553"/>
                  <a:gd name="connsiteY21" fmla="*/ 248603 h 270414"/>
                  <a:gd name="connsiteX22" fmla="*/ 116967 w 237553"/>
                  <a:gd name="connsiteY22" fmla="*/ 270415 h 270414"/>
                  <a:gd name="connsiteX23" fmla="*/ 92583 w 237553"/>
                  <a:gd name="connsiteY23" fmla="*/ 264319 h 270414"/>
                  <a:gd name="connsiteX24" fmla="*/ 79724 w 237553"/>
                  <a:gd name="connsiteY24" fmla="*/ 245840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19" y="245840"/>
                    </a:moveTo>
                    <a:cubicBezTo>
                      <a:pt x="78200" y="240030"/>
                      <a:pt x="77438" y="230219"/>
                      <a:pt x="77438" y="216503"/>
                    </a:cubicBezTo>
                    <a:lnTo>
                      <a:pt x="77438" y="204978"/>
                    </a:lnTo>
                    <a:lnTo>
                      <a:pt x="77819" y="160592"/>
                    </a:lnTo>
                    <a:lnTo>
                      <a:pt x="77819" y="79724"/>
                    </a:lnTo>
                    <a:lnTo>
                      <a:pt x="54769" y="78105"/>
                    </a:lnTo>
                    <a:cubicBezTo>
                      <a:pt x="31242" y="76486"/>
                      <a:pt x="16192" y="72390"/>
                      <a:pt x="9716" y="65627"/>
                    </a:cubicBezTo>
                    <a:cubicBezTo>
                      <a:pt x="3238" y="58865"/>
                      <a:pt x="0" y="50768"/>
                      <a:pt x="0" y="41243"/>
                    </a:cubicBezTo>
                    <a:cubicBezTo>
                      <a:pt x="0" y="31718"/>
                      <a:pt x="1810" y="24098"/>
                      <a:pt x="5334" y="18479"/>
                    </a:cubicBezTo>
                    <a:cubicBezTo>
                      <a:pt x="8858" y="12764"/>
                      <a:pt x="14478" y="8382"/>
                      <a:pt x="22003" y="5144"/>
                    </a:cubicBezTo>
                    <a:cubicBezTo>
                      <a:pt x="29528" y="1905"/>
                      <a:pt x="44291" y="286"/>
                      <a:pt x="66199" y="0"/>
                    </a:cubicBezTo>
                    <a:lnTo>
                      <a:pt x="184404" y="0"/>
                    </a:lnTo>
                    <a:cubicBezTo>
                      <a:pt x="202120" y="0"/>
                      <a:pt x="215360" y="2667"/>
                      <a:pt x="224028" y="7906"/>
                    </a:cubicBezTo>
                    <a:cubicBezTo>
                      <a:pt x="232696" y="13145"/>
                      <a:pt x="237268" y="21527"/>
                      <a:pt x="237553" y="32861"/>
                    </a:cubicBezTo>
                    <a:cubicBezTo>
                      <a:pt x="237553" y="41624"/>
                      <a:pt x="235934" y="48863"/>
                      <a:pt x="232600" y="54674"/>
                    </a:cubicBezTo>
                    <a:cubicBezTo>
                      <a:pt x="229267" y="60484"/>
                      <a:pt x="223647" y="65246"/>
                      <a:pt x="215741" y="68961"/>
                    </a:cubicBezTo>
                    <a:cubicBezTo>
                      <a:pt x="207550" y="72962"/>
                      <a:pt x="193548" y="75819"/>
                      <a:pt x="173736" y="77724"/>
                    </a:cubicBezTo>
                    <a:lnTo>
                      <a:pt x="159067" y="78867"/>
                    </a:lnTo>
                    <a:lnTo>
                      <a:pt x="159067" y="122873"/>
                    </a:lnTo>
                    <a:lnTo>
                      <a:pt x="159449" y="143066"/>
                    </a:lnTo>
                    <a:lnTo>
                      <a:pt x="159449" y="190310"/>
                    </a:lnTo>
                    <a:cubicBezTo>
                      <a:pt x="159449" y="217265"/>
                      <a:pt x="158020" y="236696"/>
                      <a:pt x="155067" y="248603"/>
                    </a:cubicBezTo>
                    <a:cubicBezTo>
                      <a:pt x="151352" y="263176"/>
                      <a:pt x="138684" y="270415"/>
                      <a:pt x="116967" y="270415"/>
                    </a:cubicBezTo>
                    <a:cubicBezTo>
                      <a:pt x="107442" y="270415"/>
                      <a:pt x="99346" y="268415"/>
                      <a:pt x="92583" y="264319"/>
                    </a:cubicBezTo>
                    <a:cubicBezTo>
                      <a:pt x="85820" y="260223"/>
                      <a:pt x="81534" y="254032"/>
                      <a:pt x="79724" y="2458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8F80B4A3-0CF4-C4C6-6428-8B6699E57D70}"/>
                  </a:ext>
                </a:extLst>
              </p:cNvPr>
              <p:cNvSpPr/>
              <p:nvPr/>
            </p:nvSpPr>
            <p:spPr>
              <a:xfrm>
                <a:off x="6162579" y="3642930"/>
                <a:ext cx="280511" cy="294703"/>
              </a:xfrm>
              <a:custGeom>
                <a:avLst/>
                <a:gdLst>
                  <a:gd name="connsiteX0" fmla="*/ 132588 w 280511"/>
                  <a:gd name="connsiteY0" fmla="*/ 136779 h 294703"/>
                  <a:gd name="connsiteX1" fmla="*/ 140303 w 280511"/>
                  <a:gd name="connsiteY1" fmla="*/ 144685 h 294703"/>
                  <a:gd name="connsiteX2" fmla="*/ 165068 w 280511"/>
                  <a:gd name="connsiteY2" fmla="*/ 166116 h 294703"/>
                  <a:gd name="connsiteX3" fmla="*/ 172974 w 280511"/>
                  <a:gd name="connsiteY3" fmla="*/ 144875 h 294703"/>
                  <a:gd name="connsiteX4" fmla="*/ 184499 w 280511"/>
                  <a:gd name="connsiteY4" fmla="*/ 122873 h 294703"/>
                  <a:gd name="connsiteX5" fmla="*/ 203168 w 280511"/>
                  <a:gd name="connsiteY5" fmla="*/ 116491 h 294703"/>
                  <a:gd name="connsiteX6" fmla="*/ 219456 w 280511"/>
                  <a:gd name="connsiteY6" fmla="*/ 120491 h 294703"/>
                  <a:gd name="connsiteX7" fmla="*/ 230600 w 280511"/>
                  <a:gd name="connsiteY7" fmla="*/ 132017 h 294703"/>
                  <a:gd name="connsiteX8" fmla="*/ 215551 w 280511"/>
                  <a:gd name="connsiteY8" fmla="*/ 198692 h 294703"/>
                  <a:gd name="connsiteX9" fmla="*/ 223266 w 280511"/>
                  <a:gd name="connsiteY9" fmla="*/ 203835 h 294703"/>
                  <a:gd name="connsiteX10" fmla="*/ 238697 w 280511"/>
                  <a:gd name="connsiteY10" fmla="*/ 210026 h 294703"/>
                  <a:gd name="connsiteX11" fmla="*/ 272606 w 280511"/>
                  <a:gd name="connsiteY11" fmla="*/ 217361 h 294703"/>
                  <a:gd name="connsiteX12" fmla="*/ 280511 w 280511"/>
                  <a:gd name="connsiteY12" fmla="*/ 243173 h 294703"/>
                  <a:gd name="connsiteX13" fmla="*/ 274606 w 280511"/>
                  <a:gd name="connsiteY13" fmla="*/ 265748 h 294703"/>
                  <a:gd name="connsiteX14" fmla="*/ 259747 w 280511"/>
                  <a:gd name="connsiteY14" fmla="*/ 280797 h 294703"/>
                  <a:gd name="connsiteX15" fmla="*/ 242888 w 280511"/>
                  <a:gd name="connsiteY15" fmla="*/ 285179 h 294703"/>
                  <a:gd name="connsiteX16" fmla="*/ 214694 w 280511"/>
                  <a:gd name="connsiteY16" fmla="*/ 278797 h 294703"/>
                  <a:gd name="connsiteX17" fmla="*/ 180975 w 280511"/>
                  <a:gd name="connsiteY17" fmla="*/ 258604 h 294703"/>
                  <a:gd name="connsiteX18" fmla="*/ 94107 w 280511"/>
                  <a:gd name="connsiteY18" fmla="*/ 294704 h 294703"/>
                  <a:gd name="connsiteX19" fmla="*/ 44291 w 280511"/>
                  <a:gd name="connsiteY19" fmla="*/ 284798 h 294703"/>
                  <a:gd name="connsiteX20" fmla="*/ 11525 w 280511"/>
                  <a:gd name="connsiteY20" fmla="*/ 258032 h 294703"/>
                  <a:gd name="connsiteX21" fmla="*/ 0 w 280511"/>
                  <a:gd name="connsiteY21" fmla="*/ 217361 h 294703"/>
                  <a:gd name="connsiteX22" fmla="*/ 4572 w 280511"/>
                  <a:gd name="connsiteY22" fmla="*/ 189357 h 294703"/>
                  <a:gd name="connsiteX23" fmla="*/ 20860 w 280511"/>
                  <a:gd name="connsiteY23" fmla="*/ 160211 h 294703"/>
                  <a:gd name="connsiteX24" fmla="*/ 48006 w 280511"/>
                  <a:gd name="connsiteY24" fmla="*/ 136398 h 294703"/>
                  <a:gd name="connsiteX25" fmla="*/ 50387 w 280511"/>
                  <a:gd name="connsiteY25" fmla="*/ 134779 h 294703"/>
                  <a:gd name="connsiteX26" fmla="*/ 33719 w 280511"/>
                  <a:gd name="connsiteY26" fmla="*/ 107061 h 294703"/>
                  <a:gd name="connsiteX27" fmla="*/ 27337 w 280511"/>
                  <a:gd name="connsiteY27" fmla="*/ 75343 h 294703"/>
                  <a:gd name="connsiteX28" fmla="*/ 31147 w 280511"/>
                  <a:gd name="connsiteY28" fmla="*/ 49340 h 294703"/>
                  <a:gd name="connsiteX29" fmla="*/ 44006 w 280511"/>
                  <a:gd name="connsiteY29" fmla="*/ 25146 h 294703"/>
                  <a:gd name="connsiteX30" fmla="*/ 68580 w 280511"/>
                  <a:gd name="connsiteY30" fmla="*/ 7144 h 294703"/>
                  <a:gd name="connsiteX31" fmla="*/ 105823 w 280511"/>
                  <a:gd name="connsiteY31" fmla="*/ 0 h 294703"/>
                  <a:gd name="connsiteX32" fmla="*/ 134207 w 280511"/>
                  <a:gd name="connsiteY32" fmla="*/ 5334 h 294703"/>
                  <a:gd name="connsiteX33" fmla="*/ 156210 w 280511"/>
                  <a:gd name="connsiteY33" fmla="*/ 20193 h 294703"/>
                  <a:gd name="connsiteX34" fmla="*/ 170117 w 280511"/>
                  <a:gd name="connsiteY34" fmla="*/ 42196 h 294703"/>
                  <a:gd name="connsiteX35" fmla="*/ 174879 w 280511"/>
                  <a:gd name="connsiteY35" fmla="*/ 68580 h 294703"/>
                  <a:gd name="connsiteX36" fmla="*/ 170688 w 280511"/>
                  <a:gd name="connsiteY36" fmla="*/ 90964 h 294703"/>
                  <a:gd name="connsiteX37" fmla="*/ 156591 w 280511"/>
                  <a:gd name="connsiteY37" fmla="*/ 115348 h 294703"/>
                  <a:gd name="connsiteX38" fmla="*/ 132398 w 280511"/>
                  <a:gd name="connsiteY38" fmla="*/ 136779 h 294703"/>
                  <a:gd name="connsiteX39" fmla="*/ 128969 w 280511"/>
                  <a:gd name="connsiteY39" fmla="*/ 222028 h 294703"/>
                  <a:gd name="connsiteX40" fmla="*/ 109538 w 280511"/>
                  <a:gd name="connsiteY40" fmla="*/ 204788 h 294703"/>
                  <a:gd name="connsiteX41" fmla="*/ 89726 w 280511"/>
                  <a:gd name="connsiteY41" fmla="*/ 185166 h 294703"/>
                  <a:gd name="connsiteX42" fmla="*/ 82010 w 280511"/>
                  <a:gd name="connsiteY42" fmla="*/ 195072 h 294703"/>
                  <a:gd name="connsiteX43" fmla="*/ 79058 w 280511"/>
                  <a:gd name="connsiteY43" fmla="*/ 206597 h 294703"/>
                  <a:gd name="connsiteX44" fmla="*/ 86582 w 280511"/>
                  <a:gd name="connsiteY44" fmla="*/ 224409 h 294703"/>
                  <a:gd name="connsiteX45" fmla="*/ 106394 w 280511"/>
                  <a:gd name="connsiteY45" fmla="*/ 231934 h 294703"/>
                  <a:gd name="connsiteX46" fmla="*/ 119920 w 280511"/>
                  <a:gd name="connsiteY46" fmla="*/ 228600 h 294703"/>
                  <a:gd name="connsiteX47" fmla="*/ 129064 w 280511"/>
                  <a:gd name="connsiteY47" fmla="*/ 222028 h 294703"/>
                  <a:gd name="connsiteX48" fmla="*/ 86963 w 280511"/>
                  <a:gd name="connsiteY48" fmla="*/ 69723 h 294703"/>
                  <a:gd name="connsiteX49" fmla="*/ 90964 w 280511"/>
                  <a:gd name="connsiteY49" fmla="*/ 86773 h 294703"/>
                  <a:gd name="connsiteX50" fmla="*/ 100870 w 280511"/>
                  <a:gd name="connsiteY50" fmla="*/ 101441 h 294703"/>
                  <a:gd name="connsiteX51" fmla="*/ 102013 w 280511"/>
                  <a:gd name="connsiteY51" fmla="*/ 100298 h 294703"/>
                  <a:gd name="connsiteX52" fmla="*/ 119063 w 280511"/>
                  <a:gd name="connsiteY52" fmla="*/ 68580 h 294703"/>
                  <a:gd name="connsiteX53" fmla="*/ 115062 w 280511"/>
                  <a:gd name="connsiteY53" fmla="*/ 56483 h 294703"/>
                  <a:gd name="connsiteX54" fmla="*/ 103918 w 280511"/>
                  <a:gd name="connsiteY54" fmla="*/ 51911 h 294703"/>
                  <a:gd name="connsiteX55" fmla="*/ 92012 w 280511"/>
                  <a:gd name="connsiteY55" fmla="*/ 57055 h 294703"/>
                  <a:gd name="connsiteX56" fmla="*/ 86868 w 280511"/>
                  <a:gd name="connsiteY56" fmla="*/ 69723 h 29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80511" h="294703">
                    <a:moveTo>
                      <a:pt x="132588" y="136779"/>
                    </a:moveTo>
                    <a:cubicBezTo>
                      <a:pt x="134207" y="138684"/>
                      <a:pt x="136779" y="141256"/>
                      <a:pt x="140303" y="144685"/>
                    </a:cubicBezTo>
                    <a:cubicBezTo>
                      <a:pt x="143828" y="148114"/>
                      <a:pt x="152114" y="155258"/>
                      <a:pt x="165068" y="166116"/>
                    </a:cubicBezTo>
                    <a:cubicBezTo>
                      <a:pt x="167450" y="162687"/>
                      <a:pt x="170117" y="155639"/>
                      <a:pt x="172974" y="144875"/>
                    </a:cubicBezTo>
                    <a:cubicBezTo>
                      <a:pt x="175927" y="134207"/>
                      <a:pt x="179737" y="126873"/>
                      <a:pt x="184499" y="122873"/>
                    </a:cubicBezTo>
                    <a:cubicBezTo>
                      <a:pt x="189548" y="118681"/>
                      <a:pt x="195739" y="116491"/>
                      <a:pt x="203168" y="116491"/>
                    </a:cubicBezTo>
                    <a:cubicBezTo>
                      <a:pt x="208979" y="116491"/>
                      <a:pt x="214408" y="117824"/>
                      <a:pt x="219456" y="120491"/>
                    </a:cubicBezTo>
                    <a:cubicBezTo>
                      <a:pt x="224504" y="123158"/>
                      <a:pt x="228219" y="126968"/>
                      <a:pt x="230600" y="132017"/>
                    </a:cubicBezTo>
                    <a:cubicBezTo>
                      <a:pt x="230600" y="161068"/>
                      <a:pt x="225552" y="183356"/>
                      <a:pt x="215551" y="198692"/>
                    </a:cubicBezTo>
                    <a:cubicBezTo>
                      <a:pt x="216884" y="199739"/>
                      <a:pt x="219456" y="201454"/>
                      <a:pt x="223266" y="203835"/>
                    </a:cubicBezTo>
                    <a:cubicBezTo>
                      <a:pt x="227076" y="206216"/>
                      <a:pt x="232220" y="208217"/>
                      <a:pt x="238697" y="210026"/>
                    </a:cubicBezTo>
                    <a:cubicBezTo>
                      <a:pt x="245174" y="211741"/>
                      <a:pt x="256508" y="214217"/>
                      <a:pt x="272606" y="217361"/>
                    </a:cubicBezTo>
                    <a:cubicBezTo>
                      <a:pt x="277844" y="225552"/>
                      <a:pt x="280511" y="234125"/>
                      <a:pt x="280511" y="243173"/>
                    </a:cubicBezTo>
                    <a:cubicBezTo>
                      <a:pt x="280511" y="251079"/>
                      <a:pt x="278511" y="258604"/>
                      <a:pt x="274606" y="265748"/>
                    </a:cubicBezTo>
                    <a:cubicBezTo>
                      <a:pt x="270605" y="272891"/>
                      <a:pt x="265652" y="277940"/>
                      <a:pt x="259747" y="280797"/>
                    </a:cubicBezTo>
                    <a:cubicBezTo>
                      <a:pt x="253841" y="283655"/>
                      <a:pt x="248222" y="285179"/>
                      <a:pt x="242888" y="285179"/>
                    </a:cubicBezTo>
                    <a:cubicBezTo>
                      <a:pt x="234982" y="285179"/>
                      <a:pt x="225552" y="283083"/>
                      <a:pt x="214694" y="278797"/>
                    </a:cubicBezTo>
                    <a:cubicBezTo>
                      <a:pt x="203835" y="274606"/>
                      <a:pt x="192596" y="267843"/>
                      <a:pt x="180975" y="258604"/>
                    </a:cubicBezTo>
                    <a:cubicBezTo>
                      <a:pt x="156401" y="282131"/>
                      <a:pt x="127445" y="294132"/>
                      <a:pt x="94107" y="294704"/>
                    </a:cubicBezTo>
                    <a:cubicBezTo>
                      <a:pt x="75057" y="294704"/>
                      <a:pt x="58484" y="291370"/>
                      <a:pt x="44291" y="284798"/>
                    </a:cubicBezTo>
                    <a:cubicBezTo>
                      <a:pt x="30099" y="278225"/>
                      <a:pt x="19241" y="269272"/>
                      <a:pt x="11525" y="258032"/>
                    </a:cubicBezTo>
                    <a:cubicBezTo>
                      <a:pt x="3810" y="246793"/>
                      <a:pt x="0" y="233267"/>
                      <a:pt x="0" y="217361"/>
                    </a:cubicBezTo>
                    <a:cubicBezTo>
                      <a:pt x="0" y="208883"/>
                      <a:pt x="1524" y="199549"/>
                      <a:pt x="4572" y="189357"/>
                    </a:cubicBezTo>
                    <a:cubicBezTo>
                      <a:pt x="7620" y="179165"/>
                      <a:pt x="13049" y="169450"/>
                      <a:pt x="20860" y="160211"/>
                    </a:cubicBezTo>
                    <a:cubicBezTo>
                      <a:pt x="28670" y="150971"/>
                      <a:pt x="37719" y="143066"/>
                      <a:pt x="48006" y="136398"/>
                    </a:cubicBezTo>
                    <a:lnTo>
                      <a:pt x="50387" y="134779"/>
                    </a:lnTo>
                    <a:cubicBezTo>
                      <a:pt x="43529" y="127349"/>
                      <a:pt x="37910" y="118110"/>
                      <a:pt x="33719" y="107061"/>
                    </a:cubicBezTo>
                    <a:cubicBezTo>
                      <a:pt x="29528" y="95917"/>
                      <a:pt x="27337" y="85344"/>
                      <a:pt x="27337" y="75343"/>
                    </a:cubicBezTo>
                    <a:cubicBezTo>
                      <a:pt x="27337" y="66866"/>
                      <a:pt x="28575" y="58198"/>
                      <a:pt x="31147" y="49340"/>
                    </a:cubicBezTo>
                    <a:cubicBezTo>
                      <a:pt x="33623" y="40481"/>
                      <a:pt x="37910" y="32385"/>
                      <a:pt x="44006" y="25146"/>
                    </a:cubicBezTo>
                    <a:cubicBezTo>
                      <a:pt x="50102" y="17907"/>
                      <a:pt x="58293" y="11906"/>
                      <a:pt x="68580" y="7144"/>
                    </a:cubicBezTo>
                    <a:cubicBezTo>
                      <a:pt x="78867" y="2381"/>
                      <a:pt x="91345" y="0"/>
                      <a:pt x="105823" y="0"/>
                    </a:cubicBezTo>
                    <a:cubicBezTo>
                      <a:pt x="116110" y="0"/>
                      <a:pt x="125635" y="1810"/>
                      <a:pt x="134207" y="5334"/>
                    </a:cubicBezTo>
                    <a:cubicBezTo>
                      <a:pt x="142780" y="8954"/>
                      <a:pt x="150114" y="13906"/>
                      <a:pt x="156210" y="20193"/>
                    </a:cubicBezTo>
                    <a:cubicBezTo>
                      <a:pt x="162306" y="26575"/>
                      <a:pt x="166878" y="33909"/>
                      <a:pt x="170117" y="42196"/>
                    </a:cubicBezTo>
                    <a:cubicBezTo>
                      <a:pt x="173260" y="50578"/>
                      <a:pt x="174879" y="59341"/>
                      <a:pt x="174879" y="68580"/>
                    </a:cubicBezTo>
                    <a:cubicBezTo>
                      <a:pt x="174879" y="75724"/>
                      <a:pt x="173450" y="83153"/>
                      <a:pt x="170688" y="90964"/>
                    </a:cubicBezTo>
                    <a:cubicBezTo>
                      <a:pt x="167926" y="98774"/>
                      <a:pt x="163259" y="106871"/>
                      <a:pt x="156591" y="115348"/>
                    </a:cubicBezTo>
                    <a:cubicBezTo>
                      <a:pt x="150019" y="123825"/>
                      <a:pt x="141923" y="130969"/>
                      <a:pt x="132398" y="136779"/>
                    </a:cubicBezTo>
                    <a:close/>
                    <a:moveTo>
                      <a:pt x="128969" y="222028"/>
                    </a:moveTo>
                    <a:cubicBezTo>
                      <a:pt x="124492" y="218599"/>
                      <a:pt x="118015" y="212884"/>
                      <a:pt x="109538" y="204788"/>
                    </a:cubicBezTo>
                    <a:cubicBezTo>
                      <a:pt x="101060" y="196691"/>
                      <a:pt x="94488" y="190214"/>
                      <a:pt x="89726" y="185166"/>
                    </a:cubicBezTo>
                    <a:cubicBezTo>
                      <a:pt x="86582" y="187833"/>
                      <a:pt x="84011" y="191071"/>
                      <a:pt x="82010" y="195072"/>
                    </a:cubicBezTo>
                    <a:cubicBezTo>
                      <a:pt x="80010" y="199073"/>
                      <a:pt x="79058" y="202883"/>
                      <a:pt x="79058" y="206597"/>
                    </a:cubicBezTo>
                    <a:cubicBezTo>
                      <a:pt x="79058" y="213455"/>
                      <a:pt x="81534" y="219456"/>
                      <a:pt x="86582" y="224409"/>
                    </a:cubicBezTo>
                    <a:cubicBezTo>
                      <a:pt x="91631" y="229457"/>
                      <a:pt x="98203" y="231934"/>
                      <a:pt x="106394" y="231934"/>
                    </a:cubicBezTo>
                    <a:cubicBezTo>
                      <a:pt x="110871" y="231934"/>
                      <a:pt x="115348" y="230791"/>
                      <a:pt x="119920" y="228600"/>
                    </a:cubicBezTo>
                    <a:cubicBezTo>
                      <a:pt x="124396" y="226314"/>
                      <a:pt x="127445" y="224219"/>
                      <a:pt x="129064" y="222028"/>
                    </a:cubicBezTo>
                    <a:close/>
                    <a:moveTo>
                      <a:pt x="86963" y="69723"/>
                    </a:moveTo>
                    <a:cubicBezTo>
                      <a:pt x="86963" y="75057"/>
                      <a:pt x="88297" y="80677"/>
                      <a:pt x="90964" y="86773"/>
                    </a:cubicBezTo>
                    <a:cubicBezTo>
                      <a:pt x="93631" y="92869"/>
                      <a:pt x="96869" y="97727"/>
                      <a:pt x="100870" y="101441"/>
                    </a:cubicBezTo>
                    <a:lnTo>
                      <a:pt x="102013" y="100298"/>
                    </a:lnTo>
                    <a:cubicBezTo>
                      <a:pt x="113348" y="87916"/>
                      <a:pt x="119063" y="77248"/>
                      <a:pt x="119063" y="68580"/>
                    </a:cubicBezTo>
                    <a:cubicBezTo>
                      <a:pt x="119063" y="63532"/>
                      <a:pt x="117729" y="59531"/>
                      <a:pt x="115062" y="56483"/>
                    </a:cubicBezTo>
                    <a:cubicBezTo>
                      <a:pt x="112395" y="53435"/>
                      <a:pt x="108680" y="51911"/>
                      <a:pt x="103918" y="51911"/>
                    </a:cubicBezTo>
                    <a:cubicBezTo>
                      <a:pt x="98870" y="51911"/>
                      <a:pt x="94964" y="53626"/>
                      <a:pt x="92012" y="57055"/>
                    </a:cubicBezTo>
                    <a:cubicBezTo>
                      <a:pt x="89059" y="60484"/>
                      <a:pt x="87344" y="64770"/>
                      <a:pt x="86868" y="6972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7" name="Vrije vorm: vorm 76">
                <a:extLst>
                  <a:ext uri="{FF2B5EF4-FFF2-40B4-BE49-F238E27FC236}">
                    <a16:creationId xmlns:a16="http://schemas.microsoft.com/office/drawing/2014/main" id="{0DF7290A-492A-6D34-3547-F47A7BE69847}"/>
                  </a:ext>
                </a:extLst>
              </p:cNvPr>
              <p:cNvSpPr/>
              <p:nvPr/>
            </p:nvSpPr>
            <p:spPr>
              <a:xfrm>
                <a:off x="6462712" y="3650074"/>
                <a:ext cx="194024" cy="276891"/>
              </a:xfrm>
              <a:custGeom>
                <a:avLst/>
                <a:gdLst>
                  <a:gd name="connsiteX0" fmla="*/ 81915 w 194024"/>
                  <a:gd name="connsiteY0" fmla="*/ 174879 h 276891"/>
                  <a:gd name="connsiteX1" fmla="*/ 81915 w 194024"/>
                  <a:gd name="connsiteY1" fmla="*/ 178879 h 276891"/>
                  <a:gd name="connsiteX2" fmla="*/ 81534 w 194024"/>
                  <a:gd name="connsiteY2" fmla="*/ 195929 h 276891"/>
                  <a:gd name="connsiteX3" fmla="*/ 80391 w 194024"/>
                  <a:gd name="connsiteY3" fmla="*/ 234791 h 276891"/>
                  <a:gd name="connsiteX4" fmla="*/ 75628 w 194024"/>
                  <a:gd name="connsiteY4" fmla="*/ 259366 h 276891"/>
                  <a:gd name="connsiteX5" fmla="*/ 64960 w 194024"/>
                  <a:gd name="connsiteY5" fmla="*/ 272891 h 276891"/>
                  <a:gd name="connsiteX6" fmla="*/ 47911 w 194024"/>
                  <a:gd name="connsiteY6" fmla="*/ 276892 h 276891"/>
                  <a:gd name="connsiteX7" fmla="*/ 25527 w 194024"/>
                  <a:gd name="connsiteY7" fmla="*/ 273082 h 276891"/>
                  <a:gd name="connsiteX8" fmla="*/ 11430 w 194024"/>
                  <a:gd name="connsiteY8" fmla="*/ 261747 h 276891"/>
                  <a:gd name="connsiteX9" fmla="*/ 1143 w 194024"/>
                  <a:gd name="connsiteY9" fmla="*/ 191167 h 276891"/>
                  <a:gd name="connsiteX10" fmla="*/ 381 w 194024"/>
                  <a:gd name="connsiteY10" fmla="*/ 136874 h 276891"/>
                  <a:gd name="connsiteX11" fmla="*/ 0 w 194024"/>
                  <a:gd name="connsiteY11" fmla="*/ 91250 h 276891"/>
                  <a:gd name="connsiteX12" fmla="*/ 762 w 194024"/>
                  <a:gd name="connsiteY12" fmla="*/ 62675 h 276891"/>
                  <a:gd name="connsiteX13" fmla="*/ 11906 w 194024"/>
                  <a:gd name="connsiteY13" fmla="*/ 27337 h 276891"/>
                  <a:gd name="connsiteX14" fmla="*/ 40481 w 194024"/>
                  <a:gd name="connsiteY14" fmla="*/ 5525 h 276891"/>
                  <a:gd name="connsiteX15" fmla="*/ 90488 w 194024"/>
                  <a:gd name="connsiteY15" fmla="*/ 0 h 276891"/>
                  <a:gd name="connsiteX16" fmla="*/ 146018 w 194024"/>
                  <a:gd name="connsiteY16" fmla="*/ 9525 h 276891"/>
                  <a:gd name="connsiteX17" fmla="*/ 181547 w 194024"/>
                  <a:gd name="connsiteY17" fmla="*/ 37052 h 276891"/>
                  <a:gd name="connsiteX18" fmla="*/ 194024 w 194024"/>
                  <a:gd name="connsiteY18" fmla="*/ 82487 h 276891"/>
                  <a:gd name="connsiteX19" fmla="*/ 169640 w 194024"/>
                  <a:gd name="connsiteY19" fmla="*/ 151257 h 276891"/>
                  <a:gd name="connsiteX20" fmla="*/ 98870 w 194024"/>
                  <a:gd name="connsiteY20" fmla="*/ 175260 h 276891"/>
                  <a:gd name="connsiteX21" fmla="*/ 82201 w 194024"/>
                  <a:gd name="connsiteY21" fmla="*/ 174879 h 276891"/>
                  <a:gd name="connsiteX22" fmla="*/ 97346 w 194024"/>
                  <a:gd name="connsiteY22" fmla="*/ 110204 h 276891"/>
                  <a:gd name="connsiteX23" fmla="*/ 116967 w 194024"/>
                  <a:gd name="connsiteY23" fmla="*/ 102679 h 276891"/>
                  <a:gd name="connsiteX24" fmla="*/ 124301 w 194024"/>
                  <a:gd name="connsiteY24" fmla="*/ 84011 h 276891"/>
                  <a:gd name="connsiteX25" fmla="*/ 117729 w 194024"/>
                  <a:gd name="connsiteY25" fmla="*/ 66008 h 276891"/>
                  <a:gd name="connsiteX26" fmla="*/ 102108 w 194024"/>
                  <a:gd name="connsiteY26" fmla="*/ 59055 h 276891"/>
                  <a:gd name="connsiteX27" fmla="*/ 87821 w 194024"/>
                  <a:gd name="connsiteY27" fmla="*/ 61627 h 276891"/>
                  <a:gd name="connsiteX28" fmla="*/ 77533 w 194024"/>
                  <a:gd name="connsiteY28" fmla="*/ 68199 h 276891"/>
                  <a:gd name="connsiteX29" fmla="*/ 77533 w 194024"/>
                  <a:gd name="connsiteY29" fmla="*/ 106299 h 276891"/>
                  <a:gd name="connsiteX30" fmla="*/ 97346 w 194024"/>
                  <a:gd name="connsiteY30" fmla="*/ 110300 h 2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891">
                    <a:moveTo>
                      <a:pt x="81915" y="174879"/>
                    </a:moveTo>
                    <a:lnTo>
                      <a:pt x="81915" y="178879"/>
                    </a:lnTo>
                    <a:lnTo>
                      <a:pt x="81534" y="195929"/>
                    </a:lnTo>
                    <a:cubicBezTo>
                      <a:pt x="81534" y="209169"/>
                      <a:pt x="81153" y="222123"/>
                      <a:pt x="80391" y="234791"/>
                    </a:cubicBezTo>
                    <a:cubicBezTo>
                      <a:pt x="79629" y="244888"/>
                      <a:pt x="78010" y="253079"/>
                      <a:pt x="75628" y="259366"/>
                    </a:cubicBezTo>
                    <a:cubicBezTo>
                      <a:pt x="73247" y="265748"/>
                      <a:pt x="69723" y="270224"/>
                      <a:pt x="64960" y="272891"/>
                    </a:cubicBezTo>
                    <a:cubicBezTo>
                      <a:pt x="60198" y="275558"/>
                      <a:pt x="54483" y="276892"/>
                      <a:pt x="47911" y="276892"/>
                    </a:cubicBezTo>
                    <a:cubicBezTo>
                      <a:pt x="39433" y="276892"/>
                      <a:pt x="32004" y="275654"/>
                      <a:pt x="25527" y="273082"/>
                    </a:cubicBezTo>
                    <a:cubicBezTo>
                      <a:pt x="19050" y="270510"/>
                      <a:pt x="14383" y="266795"/>
                      <a:pt x="11430" y="261747"/>
                    </a:cubicBezTo>
                    <a:cubicBezTo>
                      <a:pt x="4572" y="249555"/>
                      <a:pt x="1143" y="226028"/>
                      <a:pt x="1143" y="191167"/>
                    </a:cubicBezTo>
                    <a:lnTo>
                      <a:pt x="381" y="136874"/>
                    </a:lnTo>
                    <a:lnTo>
                      <a:pt x="0" y="91250"/>
                    </a:lnTo>
                    <a:cubicBezTo>
                      <a:pt x="0" y="80105"/>
                      <a:pt x="286" y="70580"/>
                      <a:pt x="762" y="62675"/>
                    </a:cubicBezTo>
                    <a:cubicBezTo>
                      <a:pt x="1524" y="50006"/>
                      <a:pt x="5239" y="38195"/>
                      <a:pt x="11906" y="27337"/>
                    </a:cubicBezTo>
                    <a:cubicBezTo>
                      <a:pt x="18478" y="16478"/>
                      <a:pt x="28003" y="9239"/>
                      <a:pt x="40481" y="5525"/>
                    </a:cubicBezTo>
                    <a:cubicBezTo>
                      <a:pt x="53150" y="1810"/>
                      <a:pt x="69818" y="0"/>
                      <a:pt x="90488" y="0"/>
                    </a:cubicBezTo>
                    <a:cubicBezTo>
                      <a:pt x="112204" y="0"/>
                      <a:pt x="130683" y="3143"/>
                      <a:pt x="146018" y="9525"/>
                    </a:cubicBezTo>
                    <a:cubicBezTo>
                      <a:pt x="161353" y="15907"/>
                      <a:pt x="173165" y="25051"/>
                      <a:pt x="181547" y="37052"/>
                    </a:cubicBezTo>
                    <a:cubicBezTo>
                      <a:pt x="189833" y="49054"/>
                      <a:pt x="194024" y="64198"/>
                      <a:pt x="194024" y="82487"/>
                    </a:cubicBezTo>
                    <a:cubicBezTo>
                      <a:pt x="194024" y="112395"/>
                      <a:pt x="185928" y="135255"/>
                      <a:pt x="169640" y="151257"/>
                    </a:cubicBezTo>
                    <a:cubicBezTo>
                      <a:pt x="153352" y="167259"/>
                      <a:pt x="129826" y="175260"/>
                      <a:pt x="98870" y="175260"/>
                    </a:cubicBezTo>
                    <a:lnTo>
                      <a:pt x="82201" y="174879"/>
                    </a:lnTo>
                    <a:close/>
                    <a:moveTo>
                      <a:pt x="97346" y="110204"/>
                    </a:moveTo>
                    <a:cubicBezTo>
                      <a:pt x="105537" y="110204"/>
                      <a:pt x="112109" y="107728"/>
                      <a:pt x="116967" y="102679"/>
                    </a:cubicBezTo>
                    <a:cubicBezTo>
                      <a:pt x="121825" y="97631"/>
                      <a:pt x="124301" y="91440"/>
                      <a:pt x="124301" y="84011"/>
                    </a:cubicBezTo>
                    <a:cubicBezTo>
                      <a:pt x="124301" y="76581"/>
                      <a:pt x="122111" y="70580"/>
                      <a:pt x="117729" y="66008"/>
                    </a:cubicBezTo>
                    <a:cubicBezTo>
                      <a:pt x="113348" y="61341"/>
                      <a:pt x="108109" y="59055"/>
                      <a:pt x="102108" y="59055"/>
                    </a:cubicBezTo>
                    <a:cubicBezTo>
                      <a:pt x="97346" y="59055"/>
                      <a:pt x="92583" y="59912"/>
                      <a:pt x="87821" y="61627"/>
                    </a:cubicBezTo>
                    <a:cubicBezTo>
                      <a:pt x="83058" y="63341"/>
                      <a:pt x="79629" y="65532"/>
                      <a:pt x="77533" y="68199"/>
                    </a:cubicBezTo>
                    <a:lnTo>
                      <a:pt x="77533" y="106299"/>
                    </a:lnTo>
                    <a:cubicBezTo>
                      <a:pt x="83344" y="108966"/>
                      <a:pt x="89916" y="110300"/>
                      <a:pt x="97346" y="1103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8" name="Vrije vorm: vorm 77">
                <a:extLst>
                  <a:ext uri="{FF2B5EF4-FFF2-40B4-BE49-F238E27FC236}">
                    <a16:creationId xmlns:a16="http://schemas.microsoft.com/office/drawing/2014/main" id="{010897EF-3AB2-4EA3-3C72-25E38BD6153B}"/>
                  </a:ext>
                </a:extLst>
              </p:cNvPr>
              <p:cNvSpPr/>
              <p:nvPr/>
            </p:nvSpPr>
            <p:spPr>
              <a:xfrm>
                <a:off x="6655688" y="3651693"/>
                <a:ext cx="219836" cy="274510"/>
              </a:xfrm>
              <a:custGeom>
                <a:avLst/>
                <a:gdLst>
                  <a:gd name="connsiteX0" fmla="*/ 157448 w 219836"/>
                  <a:gd name="connsiteY0" fmla="*/ 266510 h 274510"/>
                  <a:gd name="connsiteX1" fmla="*/ 147733 w 219836"/>
                  <a:gd name="connsiteY1" fmla="*/ 258413 h 274510"/>
                  <a:gd name="connsiteX2" fmla="*/ 140399 w 219836"/>
                  <a:gd name="connsiteY2" fmla="*/ 248698 h 274510"/>
                  <a:gd name="connsiteX3" fmla="*/ 105918 w 219836"/>
                  <a:gd name="connsiteY3" fmla="*/ 268891 h 274510"/>
                  <a:gd name="connsiteX4" fmla="*/ 74962 w 219836"/>
                  <a:gd name="connsiteY4" fmla="*/ 273653 h 274510"/>
                  <a:gd name="connsiteX5" fmla="*/ 46387 w 219836"/>
                  <a:gd name="connsiteY5" fmla="*/ 268129 h 274510"/>
                  <a:gd name="connsiteX6" fmla="*/ 22193 w 219836"/>
                  <a:gd name="connsiteY6" fmla="*/ 252508 h 274510"/>
                  <a:gd name="connsiteX7" fmla="*/ 5906 w 219836"/>
                  <a:gd name="connsiteY7" fmla="*/ 228695 h 274510"/>
                  <a:gd name="connsiteX8" fmla="*/ 0 w 219836"/>
                  <a:gd name="connsiteY8" fmla="*/ 199930 h 274510"/>
                  <a:gd name="connsiteX9" fmla="*/ 4001 w 219836"/>
                  <a:gd name="connsiteY9" fmla="*/ 172593 h 274510"/>
                  <a:gd name="connsiteX10" fmla="*/ 18098 w 219836"/>
                  <a:gd name="connsiteY10" fmla="*/ 145066 h 274510"/>
                  <a:gd name="connsiteX11" fmla="*/ 44482 w 219836"/>
                  <a:gd name="connsiteY11" fmla="*/ 121825 h 274510"/>
                  <a:gd name="connsiteX12" fmla="*/ 82963 w 219836"/>
                  <a:gd name="connsiteY12" fmla="*/ 105918 h 274510"/>
                  <a:gd name="connsiteX13" fmla="*/ 126968 w 219836"/>
                  <a:gd name="connsiteY13" fmla="*/ 100394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1 w 219836"/>
                  <a:gd name="connsiteY19" fmla="*/ 50768 h 274510"/>
                  <a:gd name="connsiteX20" fmla="*/ 28766 w 219836"/>
                  <a:gd name="connsiteY20" fmla="*/ 32480 h 274510"/>
                  <a:gd name="connsiteX21" fmla="*/ 45815 w 219836"/>
                  <a:gd name="connsiteY21" fmla="*/ 17240 h 274510"/>
                  <a:gd name="connsiteX22" fmla="*/ 76962 w 219836"/>
                  <a:gd name="connsiteY22" fmla="*/ 5144 h 274510"/>
                  <a:gd name="connsiteX23" fmla="*/ 114681 w 219836"/>
                  <a:gd name="connsiteY23" fmla="*/ 0 h 274510"/>
                  <a:gd name="connsiteX24" fmla="*/ 167830 w 219836"/>
                  <a:gd name="connsiteY24" fmla="*/ 15907 h 274510"/>
                  <a:gd name="connsiteX25" fmla="*/ 197549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1 w 219836"/>
                  <a:gd name="connsiteY29" fmla="*/ 241649 h 274510"/>
                  <a:gd name="connsiteX30" fmla="*/ 217075 w 219836"/>
                  <a:gd name="connsiteY30" fmla="*/ 248984 h 274510"/>
                  <a:gd name="connsiteX31" fmla="*/ 219837 w 219836"/>
                  <a:gd name="connsiteY31" fmla="*/ 257080 h 274510"/>
                  <a:gd name="connsiteX32" fmla="*/ 209741 w 219836"/>
                  <a:gd name="connsiteY32" fmla="*/ 269558 h 274510"/>
                  <a:gd name="connsiteX33" fmla="*/ 186119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7067 h 274510"/>
                  <a:gd name="connsiteX37" fmla="*/ 88678 w 219836"/>
                  <a:gd name="connsiteY37" fmla="*/ 161830 h 274510"/>
                  <a:gd name="connsiteX38" fmla="*/ 73628 w 219836"/>
                  <a:gd name="connsiteY38" fmla="*/ 174117 h 274510"/>
                  <a:gd name="connsiteX39" fmla="*/ 69056 w 219836"/>
                  <a:gd name="connsiteY39" fmla="*/ 188786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510"/>
                    </a:moveTo>
                    <a:cubicBezTo>
                      <a:pt x="154781" y="264890"/>
                      <a:pt x="151543" y="262223"/>
                      <a:pt x="147733" y="258413"/>
                    </a:cubicBezTo>
                    <a:cubicBezTo>
                      <a:pt x="143923" y="254603"/>
                      <a:pt x="141446" y="251365"/>
                      <a:pt x="140399" y="248698"/>
                    </a:cubicBezTo>
                    <a:cubicBezTo>
                      <a:pt x="125825" y="258985"/>
                      <a:pt x="114395" y="265748"/>
                      <a:pt x="105918" y="268891"/>
                    </a:cubicBezTo>
                    <a:cubicBezTo>
                      <a:pt x="97441" y="272034"/>
                      <a:pt x="87154" y="273653"/>
                      <a:pt x="74962" y="273653"/>
                    </a:cubicBezTo>
                    <a:cubicBezTo>
                      <a:pt x="65151" y="273653"/>
                      <a:pt x="55626" y="271844"/>
                      <a:pt x="46387" y="268129"/>
                    </a:cubicBezTo>
                    <a:cubicBezTo>
                      <a:pt x="37148" y="264414"/>
                      <a:pt x="29051" y="259175"/>
                      <a:pt x="22193" y="252508"/>
                    </a:cubicBezTo>
                    <a:cubicBezTo>
                      <a:pt x="15335" y="245745"/>
                      <a:pt x="9906" y="237839"/>
                      <a:pt x="5906" y="228695"/>
                    </a:cubicBezTo>
                    <a:cubicBezTo>
                      <a:pt x="1905" y="219551"/>
                      <a:pt x="0" y="210026"/>
                      <a:pt x="0" y="199930"/>
                    </a:cubicBezTo>
                    <a:cubicBezTo>
                      <a:pt x="0" y="191453"/>
                      <a:pt x="1334" y="182309"/>
                      <a:pt x="4001" y="172593"/>
                    </a:cubicBezTo>
                    <a:cubicBezTo>
                      <a:pt x="6668" y="162782"/>
                      <a:pt x="11335" y="153638"/>
                      <a:pt x="18098" y="145066"/>
                    </a:cubicBezTo>
                    <a:cubicBezTo>
                      <a:pt x="24860" y="136493"/>
                      <a:pt x="33623" y="128778"/>
                      <a:pt x="44482" y="121825"/>
                    </a:cubicBezTo>
                    <a:cubicBezTo>
                      <a:pt x="55340" y="114967"/>
                      <a:pt x="68104" y="109633"/>
                      <a:pt x="82963" y="105918"/>
                    </a:cubicBezTo>
                    <a:cubicBezTo>
                      <a:pt x="97726" y="102203"/>
                      <a:pt x="112395" y="100394"/>
                      <a:pt x="126968" y="100394"/>
                    </a:cubicBezTo>
                    <a:cubicBezTo>
                      <a:pt x="126682" y="86392"/>
                      <a:pt x="124492" y="77153"/>
                      <a:pt x="120396" y="72581"/>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1" y="60770"/>
                      <a:pt x="23051" y="50768"/>
                    </a:cubicBezTo>
                    <a:cubicBezTo>
                      <a:pt x="23051" y="44196"/>
                      <a:pt x="24956" y="38100"/>
                      <a:pt x="28766" y="32480"/>
                    </a:cubicBezTo>
                    <a:cubicBezTo>
                      <a:pt x="32576" y="26956"/>
                      <a:pt x="38291" y="21812"/>
                      <a:pt x="45815" y="17240"/>
                    </a:cubicBezTo>
                    <a:cubicBezTo>
                      <a:pt x="53340" y="12573"/>
                      <a:pt x="63722" y="8573"/>
                      <a:pt x="76962" y="5144"/>
                    </a:cubicBezTo>
                    <a:cubicBezTo>
                      <a:pt x="90202" y="1715"/>
                      <a:pt x="102775" y="0"/>
                      <a:pt x="114681" y="0"/>
                    </a:cubicBezTo>
                    <a:cubicBezTo>
                      <a:pt x="135350" y="0"/>
                      <a:pt x="152972" y="5334"/>
                      <a:pt x="167830" y="15907"/>
                    </a:cubicBezTo>
                    <a:cubicBezTo>
                      <a:pt x="182594" y="26480"/>
                      <a:pt x="192596" y="40767"/>
                      <a:pt x="197549" y="58769"/>
                    </a:cubicBezTo>
                    <a:cubicBezTo>
                      <a:pt x="201740" y="72771"/>
                      <a:pt x="203930" y="91250"/>
                      <a:pt x="203930" y="114300"/>
                    </a:cubicBezTo>
                    <a:lnTo>
                      <a:pt x="203168" y="135350"/>
                    </a:lnTo>
                    <a:cubicBezTo>
                      <a:pt x="202406" y="149638"/>
                      <a:pt x="202025" y="165068"/>
                      <a:pt x="202025" y="181737"/>
                    </a:cubicBezTo>
                    <a:cubicBezTo>
                      <a:pt x="202025" y="203168"/>
                      <a:pt x="205835" y="223076"/>
                      <a:pt x="213551" y="241649"/>
                    </a:cubicBezTo>
                    <a:cubicBezTo>
                      <a:pt x="214122" y="242697"/>
                      <a:pt x="215265" y="245174"/>
                      <a:pt x="217075" y="248984"/>
                    </a:cubicBezTo>
                    <a:cubicBezTo>
                      <a:pt x="218885" y="252794"/>
                      <a:pt x="219837" y="255556"/>
                      <a:pt x="219837" y="257080"/>
                    </a:cubicBezTo>
                    <a:cubicBezTo>
                      <a:pt x="219837" y="262128"/>
                      <a:pt x="216503" y="266224"/>
                      <a:pt x="209741" y="269558"/>
                    </a:cubicBezTo>
                    <a:cubicBezTo>
                      <a:pt x="202978" y="272891"/>
                      <a:pt x="195167" y="274511"/>
                      <a:pt x="186119" y="274511"/>
                    </a:cubicBezTo>
                    <a:cubicBezTo>
                      <a:pt x="181070" y="274511"/>
                      <a:pt x="175927" y="273749"/>
                      <a:pt x="170688" y="272320"/>
                    </a:cubicBezTo>
                    <a:cubicBezTo>
                      <a:pt x="165354" y="270891"/>
                      <a:pt x="161068" y="268986"/>
                      <a:pt x="157639" y="266605"/>
                    </a:cubicBezTo>
                    <a:close/>
                    <a:moveTo>
                      <a:pt x="110680" y="157067"/>
                    </a:moveTo>
                    <a:cubicBezTo>
                      <a:pt x="102965" y="157067"/>
                      <a:pt x="95631" y="158687"/>
                      <a:pt x="88678" y="161830"/>
                    </a:cubicBezTo>
                    <a:cubicBezTo>
                      <a:pt x="81629" y="164973"/>
                      <a:pt x="76676" y="169069"/>
                      <a:pt x="73628" y="174117"/>
                    </a:cubicBezTo>
                    <a:cubicBezTo>
                      <a:pt x="70580" y="179165"/>
                      <a:pt x="69056" y="184023"/>
                      <a:pt x="69056" y="188786"/>
                    </a:cubicBezTo>
                    <a:cubicBezTo>
                      <a:pt x="69056" y="194120"/>
                      <a:pt x="71057" y="198501"/>
                      <a:pt x="74962" y="202025"/>
                    </a:cubicBezTo>
                    <a:cubicBezTo>
                      <a:pt x="78867" y="205550"/>
                      <a:pt x="83439" y="207359"/>
                      <a:pt x="88487" y="207359"/>
                    </a:cubicBezTo>
                    <a:cubicBezTo>
                      <a:pt x="96203" y="207359"/>
                      <a:pt x="103251" y="205645"/>
                      <a:pt x="109728" y="202216"/>
                    </a:cubicBezTo>
                    <a:cubicBezTo>
                      <a:pt x="116205" y="198787"/>
                      <a:pt x="121444" y="193834"/>
                      <a:pt x="125349" y="187547"/>
                    </a:cubicBezTo>
                    <a:lnTo>
                      <a:pt x="125349" y="160973"/>
                    </a:lnTo>
                    <a:cubicBezTo>
                      <a:pt x="123253" y="158306"/>
                      <a:pt x="118301" y="156972"/>
                      <a:pt x="110680" y="15697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9" name="Vrije vorm: vorm 78">
                <a:extLst>
                  <a:ext uri="{FF2B5EF4-FFF2-40B4-BE49-F238E27FC236}">
                    <a16:creationId xmlns:a16="http://schemas.microsoft.com/office/drawing/2014/main" id="{55DC10A3-E0A5-D29E-5D5F-66C224E6B55D}"/>
                  </a:ext>
                </a:extLst>
              </p:cNvPr>
              <p:cNvSpPr/>
              <p:nvPr/>
            </p:nvSpPr>
            <p:spPr>
              <a:xfrm>
                <a:off x="6888479" y="3656646"/>
                <a:ext cx="232695" cy="265556"/>
              </a:xfrm>
              <a:custGeom>
                <a:avLst/>
                <a:gdLst>
                  <a:gd name="connsiteX0" fmla="*/ 231553 w 232695"/>
                  <a:gd name="connsiteY0" fmla="*/ 28289 h 265556"/>
                  <a:gd name="connsiteX1" fmla="*/ 231553 w 232695"/>
                  <a:gd name="connsiteY1" fmla="*/ 28670 h 265556"/>
                  <a:gd name="connsiteX2" fmla="*/ 232696 w 232695"/>
                  <a:gd name="connsiteY2" fmla="*/ 81820 h 265556"/>
                  <a:gd name="connsiteX3" fmla="*/ 232696 w 232695"/>
                  <a:gd name="connsiteY3" fmla="*/ 90583 h 265556"/>
                  <a:gd name="connsiteX4" fmla="*/ 229934 w 232695"/>
                  <a:gd name="connsiteY4" fmla="*/ 142970 h 265556"/>
                  <a:gd name="connsiteX5" fmla="*/ 117348 w 232695"/>
                  <a:gd name="connsiteY5" fmla="*/ 265557 h 265556"/>
                  <a:gd name="connsiteX6" fmla="*/ 58293 w 232695"/>
                  <a:gd name="connsiteY6" fmla="*/ 252698 h 265556"/>
                  <a:gd name="connsiteX7" fmla="*/ 19431 w 232695"/>
                  <a:gd name="connsiteY7" fmla="*/ 211646 h 265556"/>
                  <a:gd name="connsiteX8" fmla="*/ 5715 w 232695"/>
                  <a:gd name="connsiteY8" fmla="*/ 170783 h 265556"/>
                  <a:gd name="connsiteX9" fmla="*/ 0 w 232695"/>
                  <a:gd name="connsiteY9" fmla="*/ 107728 h 265556"/>
                  <a:gd name="connsiteX10" fmla="*/ 2381 w 232695"/>
                  <a:gd name="connsiteY10" fmla="*/ 35528 h 265556"/>
                  <a:gd name="connsiteX11" fmla="*/ 9144 w 232695"/>
                  <a:gd name="connsiteY11" fmla="*/ 16288 h 265556"/>
                  <a:gd name="connsiteX12" fmla="*/ 25051 w 232695"/>
                  <a:gd name="connsiteY12" fmla="*/ 4000 h 265556"/>
                  <a:gd name="connsiteX13" fmla="*/ 45244 w 232695"/>
                  <a:gd name="connsiteY13" fmla="*/ 190 h 265556"/>
                  <a:gd name="connsiteX14" fmla="*/ 76962 w 232695"/>
                  <a:gd name="connsiteY14" fmla="*/ 11716 h 265556"/>
                  <a:gd name="connsiteX15" fmla="*/ 86487 w 232695"/>
                  <a:gd name="connsiteY15" fmla="*/ 45434 h 265556"/>
                  <a:gd name="connsiteX16" fmla="*/ 88106 w 232695"/>
                  <a:gd name="connsiteY16" fmla="*/ 118015 h 265556"/>
                  <a:gd name="connsiteX17" fmla="*/ 91440 w 232695"/>
                  <a:gd name="connsiteY17" fmla="*/ 167164 h 265556"/>
                  <a:gd name="connsiteX18" fmla="*/ 99155 w 232695"/>
                  <a:gd name="connsiteY18" fmla="*/ 184594 h 265556"/>
                  <a:gd name="connsiteX19" fmla="*/ 114586 w 232695"/>
                  <a:gd name="connsiteY19" fmla="*/ 191357 h 265556"/>
                  <a:gd name="connsiteX20" fmla="*/ 125730 w 232695"/>
                  <a:gd name="connsiteY20" fmla="*/ 187357 h 265556"/>
                  <a:gd name="connsiteX21" fmla="*/ 134493 w 232695"/>
                  <a:gd name="connsiteY21" fmla="*/ 177070 h 265556"/>
                  <a:gd name="connsiteX22" fmla="*/ 139065 w 232695"/>
                  <a:gd name="connsiteY22" fmla="*/ 163163 h 265556"/>
                  <a:gd name="connsiteX23" fmla="*/ 143066 w 232695"/>
                  <a:gd name="connsiteY23" fmla="*/ 140113 h 265556"/>
                  <a:gd name="connsiteX24" fmla="*/ 145637 w 232695"/>
                  <a:gd name="connsiteY24" fmla="*/ 110966 h 265556"/>
                  <a:gd name="connsiteX25" fmla="*/ 146399 w 232695"/>
                  <a:gd name="connsiteY25" fmla="*/ 82391 h 265556"/>
                  <a:gd name="connsiteX26" fmla="*/ 146399 w 232695"/>
                  <a:gd name="connsiteY26" fmla="*/ 68294 h 265556"/>
                  <a:gd name="connsiteX27" fmla="*/ 159925 w 232695"/>
                  <a:gd name="connsiteY27" fmla="*/ 13525 h 265556"/>
                  <a:gd name="connsiteX28" fmla="*/ 195644 w 232695"/>
                  <a:gd name="connsiteY28" fmla="*/ 0 h 265556"/>
                  <a:gd name="connsiteX29" fmla="*/ 197644 w 232695"/>
                  <a:gd name="connsiteY29" fmla="*/ 0 h 265556"/>
                  <a:gd name="connsiteX30" fmla="*/ 215932 w 232695"/>
                  <a:gd name="connsiteY30" fmla="*/ 2762 h 265556"/>
                  <a:gd name="connsiteX31" fmla="*/ 227457 w 232695"/>
                  <a:gd name="connsiteY31" fmla="*/ 11335 h 265556"/>
                  <a:gd name="connsiteX32" fmla="*/ 231458 w 232695"/>
                  <a:gd name="connsiteY32" fmla="*/ 23431 h 265556"/>
                  <a:gd name="connsiteX33" fmla="*/ 231839 w 232695"/>
                  <a:gd name="connsiteY33" fmla="*/ 28194 h 265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2695" h="265556">
                    <a:moveTo>
                      <a:pt x="231553" y="28289"/>
                    </a:moveTo>
                    <a:lnTo>
                      <a:pt x="231553" y="28670"/>
                    </a:lnTo>
                    <a:lnTo>
                      <a:pt x="232696" y="81820"/>
                    </a:lnTo>
                    <a:lnTo>
                      <a:pt x="232696" y="90583"/>
                    </a:lnTo>
                    <a:cubicBezTo>
                      <a:pt x="232696" y="110680"/>
                      <a:pt x="231743" y="128111"/>
                      <a:pt x="229934" y="142970"/>
                    </a:cubicBezTo>
                    <a:cubicBezTo>
                      <a:pt x="220123" y="224695"/>
                      <a:pt x="182594" y="265557"/>
                      <a:pt x="117348" y="265557"/>
                    </a:cubicBezTo>
                    <a:cubicBezTo>
                      <a:pt x="95155" y="265557"/>
                      <a:pt x="75438" y="261271"/>
                      <a:pt x="58293" y="252698"/>
                    </a:cubicBezTo>
                    <a:cubicBezTo>
                      <a:pt x="41148" y="244126"/>
                      <a:pt x="28194" y="230410"/>
                      <a:pt x="19431" y="211646"/>
                    </a:cubicBezTo>
                    <a:cubicBezTo>
                      <a:pt x="14097" y="200025"/>
                      <a:pt x="9620" y="186404"/>
                      <a:pt x="5715" y="170783"/>
                    </a:cubicBezTo>
                    <a:cubicBezTo>
                      <a:pt x="1905" y="155162"/>
                      <a:pt x="0" y="134207"/>
                      <a:pt x="0" y="107728"/>
                    </a:cubicBezTo>
                    <a:cubicBezTo>
                      <a:pt x="0" y="73914"/>
                      <a:pt x="762" y="49816"/>
                      <a:pt x="2381" y="35528"/>
                    </a:cubicBezTo>
                    <a:cubicBezTo>
                      <a:pt x="3143" y="28384"/>
                      <a:pt x="5429" y="22003"/>
                      <a:pt x="9144" y="16288"/>
                    </a:cubicBezTo>
                    <a:cubicBezTo>
                      <a:pt x="12859" y="10573"/>
                      <a:pt x="18098" y="6477"/>
                      <a:pt x="25051" y="4000"/>
                    </a:cubicBezTo>
                    <a:cubicBezTo>
                      <a:pt x="31909" y="1524"/>
                      <a:pt x="38672" y="190"/>
                      <a:pt x="45244" y="190"/>
                    </a:cubicBezTo>
                    <a:cubicBezTo>
                      <a:pt x="60293" y="476"/>
                      <a:pt x="70866" y="4286"/>
                      <a:pt x="76962" y="11716"/>
                    </a:cubicBezTo>
                    <a:cubicBezTo>
                      <a:pt x="83058" y="19145"/>
                      <a:pt x="86201" y="30385"/>
                      <a:pt x="86487" y="45434"/>
                    </a:cubicBezTo>
                    <a:lnTo>
                      <a:pt x="88106" y="118015"/>
                    </a:lnTo>
                    <a:cubicBezTo>
                      <a:pt x="88678" y="142875"/>
                      <a:pt x="89726" y="159258"/>
                      <a:pt x="91440" y="167164"/>
                    </a:cubicBezTo>
                    <a:cubicBezTo>
                      <a:pt x="93155" y="175069"/>
                      <a:pt x="95726" y="180880"/>
                      <a:pt x="99155" y="184594"/>
                    </a:cubicBezTo>
                    <a:cubicBezTo>
                      <a:pt x="103632" y="189071"/>
                      <a:pt x="108776" y="191357"/>
                      <a:pt x="114586" y="191357"/>
                    </a:cubicBezTo>
                    <a:cubicBezTo>
                      <a:pt x="118301" y="191357"/>
                      <a:pt x="122015" y="190024"/>
                      <a:pt x="125730" y="187357"/>
                    </a:cubicBezTo>
                    <a:cubicBezTo>
                      <a:pt x="129445" y="184690"/>
                      <a:pt x="132302" y="181261"/>
                      <a:pt x="134493" y="177070"/>
                    </a:cubicBezTo>
                    <a:cubicBezTo>
                      <a:pt x="136112" y="173641"/>
                      <a:pt x="137636" y="168973"/>
                      <a:pt x="139065" y="163163"/>
                    </a:cubicBezTo>
                    <a:cubicBezTo>
                      <a:pt x="140494" y="157353"/>
                      <a:pt x="141827" y="149638"/>
                      <a:pt x="143066" y="140113"/>
                    </a:cubicBezTo>
                    <a:cubicBezTo>
                      <a:pt x="144209" y="130588"/>
                      <a:pt x="145066" y="120872"/>
                      <a:pt x="145637" y="110966"/>
                    </a:cubicBezTo>
                    <a:cubicBezTo>
                      <a:pt x="146209" y="101060"/>
                      <a:pt x="146399" y="91535"/>
                      <a:pt x="146399" y="82391"/>
                    </a:cubicBezTo>
                    <a:lnTo>
                      <a:pt x="146399" y="68294"/>
                    </a:lnTo>
                    <a:cubicBezTo>
                      <a:pt x="146971" y="40577"/>
                      <a:pt x="151448" y="22288"/>
                      <a:pt x="159925" y="13525"/>
                    </a:cubicBezTo>
                    <a:cubicBezTo>
                      <a:pt x="168402" y="4763"/>
                      <a:pt x="180308" y="286"/>
                      <a:pt x="195644" y="0"/>
                    </a:cubicBezTo>
                    <a:lnTo>
                      <a:pt x="197644" y="0"/>
                    </a:lnTo>
                    <a:cubicBezTo>
                      <a:pt x="204502" y="0"/>
                      <a:pt x="210598" y="952"/>
                      <a:pt x="215932" y="2762"/>
                    </a:cubicBezTo>
                    <a:cubicBezTo>
                      <a:pt x="221171" y="4667"/>
                      <a:pt x="225076" y="7429"/>
                      <a:pt x="227457" y="11335"/>
                    </a:cubicBezTo>
                    <a:cubicBezTo>
                      <a:pt x="229838" y="15145"/>
                      <a:pt x="231172" y="19240"/>
                      <a:pt x="231458" y="23431"/>
                    </a:cubicBezTo>
                    <a:lnTo>
                      <a:pt x="231839" y="28194"/>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0" name="Vrije vorm: vorm 79">
                <a:extLst>
                  <a:ext uri="{FF2B5EF4-FFF2-40B4-BE49-F238E27FC236}">
                    <a16:creationId xmlns:a16="http://schemas.microsoft.com/office/drawing/2014/main" id="{394088DB-00F8-7647-B235-67083F497E59}"/>
                  </a:ext>
                </a:extLst>
              </p:cNvPr>
              <p:cNvSpPr/>
              <p:nvPr/>
            </p:nvSpPr>
            <p:spPr>
              <a:xfrm>
                <a:off x="7148798" y="3653312"/>
                <a:ext cx="189357" cy="272414"/>
              </a:xfrm>
              <a:custGeom>
                <a:avLst/>
                <a:gdLst>
                  <a:gd name="connsiteX0" fmla="*/ 20002 w 189357"/>
                  <a:gd name="connsiteY0" fmla="*/ 1143 h 272414"/>
                  <a:gd name="connsiteX1" fmla="*/ 31909 w 189357"/>
                  <a:gd name="connsiteY1" fmla="*/ 0 h 272414"/>
                  <a:gd name="connsiteX2" fmla="*/ 69342 w 189357"/>
                  <a:gd name="connsiteY2" fmla="*/ 14478 h 272414"/>
                  <a:gd name="connsiteX3" fmla="*/ 84201 w 189357"/>
                  <a:gd name="connsiteY3" fmla="*/ 53149 h 272414"/>
                  <a:gd name="connsiteX4" fmla="*/ 84201 w 189357"/>
                  <a:gd name="connsiteY4" fmla="*/ 63436 h 272414"/>
                  <a:gd name="connsiteX5" fmla="*/ 84963 w 189357"/>
                  <a:gd name="connsiteY5" fmla="*/ 176879 h 272414"/>
                  <a:gd name="connsiteX6" fmla="*/ 107156 w 189357"/>
                  <a:gd name="connsiteY6" fmla="*/ 197072 h 272414"/>
                  <a:gd name="connsiteX7" fmla="*/ 128778 w 189357"/>
                  <a:gd name="connsiteY7" fmla="*/ 193262 h 272414"/>
                  <a:gd name="connsiteX8" fmla="*/ 144875 w 189357"/>
                  <a:gd name="connsiteY8" fmla="*/ 189071 h 272414"/>
                  <a:gd name="connsiteX9" fmla="*/ 158782 w 189357"/>
                  <a:gd name="connsiteY9" fmla="*/ 187928 h 272414"/>
                  <a:gd name="connsiteX10" fmla="*/ 175260 w 189357"/>
                  <a:gd name="connsiteY10" fmla="*/ 192119 h 272414"/>
                  <a:gd name="connsiteX11" fmla="*/ 186595 w 189357"/>
                  <a:gd name="connsiteY11" fmla="*/ 202978 h 272414"/>
                  <a:gd name="connsiteX12" fmla="*/ 189357 w 189357"/>
                  <a:gd name="connsiteY12" fmla="*/ 216027 h 272414"/>
                  <a:gd name="connsiteX13" fmla="*/ 166116 w 189357"/>
                  <a:gd name="connsiteY13" fmla="*/ 258509 h 272414"/>
                  <a:gd name="connsiteX14" fmla="*/ 94488 w 189357"/>
                  <a:gd name="connsiteY14" fmla="*/ 272415 h 272414"/>
                  <a:gd name="connsiteX15" fmla="*/ 44672 w 189357"/>
                  <a:gd name="connsiteY15" fmla="*/ 262128 h 272414"/>
                  <a:gd name="connsiteX16" fmla="*/ 12383 w 189357"/>
                  <a:gd name="connsiteY16" fmla="*/ 232219 h 272414"/>
                  <a:gd name="connsiteX17" fmla="*/ 857 w 189357"/>
                  <a:gd name="connsiteY17" fmla="*/ 183261 h 272414"/>
                  <a:gd name="connsiteX18" fmla="*/ 1238 w 189357"/>
                  <a:gd name="connsiteY18" fmla="*/ 171736 h 272414"/>
                  <a:gd name="connsiteX19" fmla="*/ 2000 w 189357"/>
                  <a:gd name="connsiteY19" fmla="*/ 127349 h 272414"/>
                  <a:gd name="connsiteX20" fmla="*/ 0 w 189357"/>
                  <a:gd name="connsiteY20" fmla="*/ 28194 h 272414"/>
                  <a:gd name="connsiteX21" fmla="*/ 4000 w 189357"/>
                  <a:gd name="connsiteY21" fmla="*/ 10954 h 272414"/>
                  <a:gd name="connsiteX22" fmla="*/ 19907 w 189357"/>
                  <a:gd name="connsiteY22" fmla="*/ 1238 h 2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414">
                    <a:moveTo>
                      <a:pt x="20002"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3"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1"/>
                      <a:pt x="184213" y="198501"/>
                      <a:pt x="186595" y="202978"/>
                    </a:cubicBezTo>
                    <a:cubicBezTo>
                      <a:pt x="188404" y="206407"/>
                      <a:pt x="189357" y="210788"/>
                      <a:pt x="189357" y="216027"/>
                    </a:cubicBezTo>
                    <a:cubicBezTo>
                      <a:pt x="189357" y="235077"/>
                      <a:pt x="181642" y="249174"/>
                      <a:pt x="166116" y="258509"/>
                    </a:cubicBezTo>
                    <a:cubicBezTo>
                      <a:pt x="150590" y="267843"/>
                      <a:pt x="126778" y="272415"/>
                      <a:pt x="94488" y="272415"/>
                    </a:cubicBezTo>
                    <a:cubicBezTo>
                      <a:pt x="75152" y="272415"/>
                      <a:pt x="58579" y="268986"/>
                      <a:pt x="44672" y="262128"/>
                    </a:cubicBezTo>
                    <a:cubicBezTo>
                      <a:pt x="30766" y="255270"/>
                      <a:pt x="20002" y="245269"/>
                      <a:pt x="12383" y="232219"/>
                    </a:cubicBezTo>
                    <a:cubicBezTo>
                      <a:pt x="4667" y="219170"/>
                      <a:pt x="857" y="202787"/>
                      <a:pt x="857" y="183261"/>
                    </a:cubicBezTo>
                    <a:lnTo>
                      <a:pt x="1238" y="171736"/>
                    </a:lnTo>
                    <a:lnTo>
                      <a:pt x="2000" y="127349"/>
                    </a:lnTo>
                    <a:lnTo>
                      <a:pt x="0" y="28194"/>
                    </a:lnTo>
                    <a:cubicBezTo>
                      <a:pt x="0" y="21336"/>
                      <a:pt x="1333" y="15526"/>
                      <a:pt x="4000" y="10954"/>
                    </a:cubicBezTo>
                    <a:cubicBezTo>
                      <a:pt x="6668" y="6286"/>
                      <a:pt x="11906" y="3048"/>
                      <a:pt x="19907" y="123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1" name="Vrije vorm: vorm 80">
                <a:extLst>
                  <a:ext uri="{FF2B5EF4-FFF2-40B4-BE49-F238E27FC236}">
                    <a16:creationId xmlns:a16="http://schemas.microsoft.com/office/drawing/2014/main" id="{FD5674D7-1F25-29EC-27FF-D69328917D99}"/>
                  </a:ext>
                </a:extLst>
              </p:cNvPr>
              <p:cNvSpPr/>
              <p:nvPr/>
            </p:nvSpPr>
            <p:spPr>
              <a:xfrm>
                <a:off x="7356443" y="3652455"/>
                <a:ext cx="80105" cy="272795"/>
              </a:xfrm>
              <a:custGeom>
                <a:avLst/>
                <a:gdLst>
                  <a:gd name="connsiteX0" fmla="*/ 80105 w 80105"/>
                  <a:gd name="connsiteY0" fmla="*/ 64675 h 272795"/>
                  <a:gd name="connsiteX1" fmla="*/ 80105 w 80105"/>
                  <a:gd name="connsiteY1" fmla="*/ 77343 h 272795"/>
                  <a:gd name="connsiteX2" fmla="*/ 77724 w 80105"/>
                  <a:gd name="connsiteY2" fmla="*/ 152686 h 272795"/>
                  <a:gd name="connsiteX3" fmla="*/ 74200 w 80105"/>
                  <a:gd name="connsiteY3" fmla="*/ 246698 h 272795"/>
                  <a:gd name="connsiteX4" fmla="*/ 74200 w 80105"/>
                  <a:gd name="connsiteY4" fmla="*/ 261366 h 272795"/>
                  <a:gd name="connsiteX5" fmla="*/ 58293 w 80105"/>
                  <a:gd name="connsiteY5" fmla="*/ 269843 h 272795"/>
                  <a:gd name="connsiteX6" fmla="*/ 38100 w 80105"/>
                  <a:gd name="connsiteY6" fmla="*/ 272796 h 272795"/>
                  <a:gd name="connsiteX7" fmla="*/ 19241 w 80105"/>
                  <a:gd name="connsiteY7" fmla="*/ 269177 h 272795"/>
                  <a:gd name="connsiteX8" fmla="*/ 5905 w 80105"/>
                  <a:gd name="connsiteY8" fmla="*/ 259080 h 272795"/>
                  <a:gd name="connsiteX9" fmla="*/ 1143 w 80105"/>
                  <a:gd name="connsiteY9" fmla="*/ 245840 h 272795"/>
                  <a:gd name="connsiteX10" fmla="*/ 0 w 80105"/>
                  <a:gd name="connsiteY10" fmla="*/ 212503 h 272795"/>
                  <a:gd name="connsiteX11" fmla="*/ 2000 w 80105"/>
                  <a:gd name="connsiteY11" fmla="*/ 148685 h 272795"/>
                  <a:gd name="connsiteX12" fmla="*/ 3620 w 80105"/>
                  <a:gd name="connsiteY12" fmla="*/ 85630 h 272795"/>
                  <a:gd name="connsiteX13" fmla="*/ 2858 w 80105"/>
                  <a:gd name="connsiteY13" fmla="*/ 23336 h 272795"/>
                  <a:gd name="connsiteX14" fmla="*/ 2858 w 80105"/>
                  <a:gd name="connsiteY14" fmla="*/ 7906 h 272795"/>
                  <a:gd name="connsiteX15" fmla="*/ 34195 w 80105"/>
                  <a:gd name="connsiteY15" fmla="*/ 0 h 272795"/>
                  <a:gd name="connsiteX16" fmla="*/ 58769 w 80105"/>
                  <a:gd name="connsiteY16" fmla="*/ 5525 h 272795"/>
                  <a:gd name="connsiteX17" fmla="*/ 74200 w 80105"/>
                  <a:gd name="connsiteY17" fmla="*/ 20955 h 272795"/>
                  <a:gd name="connsiteX18" fmla="*/ 80105 w 80105"/>
                  <a:gd name="connsiteY18" fmla="*/ 64579 h 27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795">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0" y="267938"/>
                      <a:pt x="58293" y="269843"/>
                    </a:cubicBezTo>
                    <a:cubicBezTo>
                      <a:pt x="51721" y="271844"/>
                      <a:pt x="44958" y="272796"/>
                      <a:pt x="38100" y="272796"/>
                    </a:cubicBezTo>
                    <a:cubicBezTo>
                      <a:pt x="31242" y="272796"/>
                      <a:pt x="25241" y="271653"/>
                      <a:pt x="19241" y="269177"/>
                    </a:cubicBezTo>
                    <a:cubicBezTo>
                      <a:pt x="13335" y="266795"/>
                      <a:pt x="8858" y="263462"/>
                      <a:pt x="5905" y="259080"/>
                    </a:cubicBezTo>
                    <a:cubicBezTo>
                      <a:pt x="2953" y="254698"/>
                      <a:pt x="1429" y="250317"/>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572"/>
                      <a:pt x="22288" y="0"/>
                      <a:pt x="34195" y="0"/>
                    </a:cubicBezTo>
                    <a:cubicBezTo>
                      <a:pt x="43434" y="0"/>
                      <a:pt x="51625" y="1810"/>
                      <a:pt x="58769" y="5525"/>
                    </a:cubicBezTo>
                    <a:cubicBezTo>
                      <a:pt x="65913" y="9239"/>
                      <a:pt x="71056" y="14383"/>
                      <a:pt x="74200" y="20955"/>
                    </a:cubicBezTo>
                    <a:cubicBezTo>
                      <a:pt x="77629" y="28385"/>
                      <a:pt x="79629" y="42863"/>
                      <a:pt x="80105" y="6457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2" name="Vrije vorm: vorm 81">
                <a:extLst>
                  <a:ext uri="{FF2B5EF4-FFF2-40B4-BE49-F238E27FC236}">
                    <a16:creationId xmlns:a16="http://schemas.microsoft.com/office/drawing/2014/main" id="{B02DED8F-06AF-6478-8FD5-4EFAF914EE78}"/>
                  </a:ext>
                </a:extLst>
              </p:cNvPr>
              <p:cNvSpPr/>
              <p:nvPr/>
            </p:nvSpPr>
            <p:spPr>
              <a:xfrm>
                <a:off x="7460741" y="3653598"/>
                <a:ext cx="200977" cy="272669"/>
              </a:xfrm>
              <a:custGeom>
                <a:avLst/>
                <a:gdLst>
                  <a:gd name="connsiteX0" fmla="*/ 88868 w 200977"/>
                  <a:gd name="connsiteY0" fmla="*/ 180499 h 272669"/>
                  <a:gd name="connsiteX1" fmla="*/ 96393 w 200977"/>
                  <a:gd name="connsiteY1" fmla="*/ 194405 h 272669"/>
                  <a:gd name="connsiteX2" fmla="*/ 108490 w 200977"/>
                  <a:gd name="connsiteY2" fmla="*/ 200787 h 272669"/>
                  <a:gd name="connsiteX3" fmla="*/ 121825 w 200977"/>
                  <a:gd name="connsiteY3" fmla="*/ 203168 h 272669"/>
                  <a:gd name="connsiteX4" fmla="*/ 173355 w 200977"/>
                  <a:gd name="connsiteY4" fmla="*/ 192500 h 272669"/>
                  <a:gd name="connsiteX5" fmla="*/ 180118 w 200977"/>
                  <a:gd name="connsiteY5" fmla="*/ 191357 h 272669"/>
                  <a:gd name="connsiteX6" fmla="*/ 189643 w 200977"/>
                  <a:gd name="connsiteY6" fmla="*/ 196120 h 272669"/>
                  <a:gd name="connsiteX7" fmla="*/ 196787 w 200977"/>
                  <a:gd name="connsiteY7" fmla="*/ 206407 h 272669"/>
                  <a:gd name="connsiteX8" fmla="*/ 199930 w 200977"/>
                  <a:gd name="connsiteY8" fmla="*/ 218694 h 272669"/>
                  <a:gd name="connsiteX9" fmla="*/ 194405 w 200977"/>
                  <a:gd name="connsiteY9" fmla="*/ 237363 h 272669"/>
                  <a:gd name="connsiteX10" fmla="*/ 169069 w 200977"/>
                  <a:gd name="connsiteY10" fmla="*/ 259747 h 272669"/>
                  <a:gd name="connsiteX11" fmla="*/ 135350 w 200977"/>
                  <a:gd name="connsiteY11" fmla="*/ 270605 h 272669"/>
                  <a:gd name="connsiteX12" fmla="*/ 107156 w 200977"/>
                  <a:gd name="connsiteY12" fmla="*/ 272605 h 272669"/>
                  <a:gd name="connsiteX13" fmla="*/ 80200 w 200977"/>
                  <a:gd name="connsiteY13" fmla="*/ 268224 h 272669"/>
                  <a:gd name="connsiteX14" fmla="*/ 51625 w 200977"/>
                  <a:gd name="connsiteY14" fmla="*/ 254317 h 272669"/>
                  <a:gd name="connsiteX15" fmla="*/ 25813 w 200977"/>
                  <a:gd name="connsiteY15" fmla="*/ 227933 h 272669"/>
                  <a:gd name="connsiteX16" fmla="*/ 6953 w 200977"/>
                  <a:gd name="connsiteY16" fmla="*/ 187642 h 272669"/>
                  <a:gd name="connsiteX17" fmla="*/ 0 w 200977"/>
                  <a:gd name="connsiteY17" fmla="*/ 138494 h 272669"/>
                  <a:gd name="connsiteX18" fmla="*/ 5525 w 200977"/>
                  <a:gd name="connsiteY18" fmla="*/ 92488 h 272669"/>
                  <a:gd name="connsiteX19" fmla="*/ 21431 w 200977"/>
                  <a:gd name="connsiteY19" fmla="*/ 52388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3 h 272669"/>
                  <a:gd name="connsiteX30" fmla="*/ 135065 w 200977"/>
                  <a:gd name="connsiteY30" fmla="*/ 163925 h 272669"/>
                  <a:gd name="connsiteX31" fmla="*/ 94964 w 200977"/>
                  <a:gd name="connsiteY31" fmla="*/ 173450 h 272669"/>
                  <a:gd name="connsiteX32" fmla="*/ 90392 w 200977"/>
                  <a:gd name="connsiteY32" fmla="*/ 175831 h 272669"/>
                  <a:gd name="connsiteX33" fmla="*/ 88583 w 200977"/>
                  <a:gd name="connsiteY33" fmla="*/ 180594 h 272669"/>
                  <a:gd name="connsiteX34" fmla="*/ 132493 w 200977"/>
                  <a:gd name="connsiteY34" fmla="*/ 79343 h 272669"/>
                  <a:gd name="connsiteX35" fmla="*/ 118967 w 200977"/>
                  <a:gd name="connsiteY35" fmla="*/ 64294 h 272669"/>
                  <a:gd name="connsiteX36" fmla="*/ 103727 w 200977"/>
                  <a:gd name="connsiteY36" fmla="*/ 68294 h 272669"/>
                  <a:gd name="connsiteX37" fmla="*/ 91250 w 200977"/>
                  <a:gd name="connsiteY37" fmla="*/ 77057 h 272669"/>
                  <a:gd name="connsiteX38" fmla="*/ 80582 w 200977"/>
                  <a:gd name="connsiteY38" fmla="*/ 94488 h 272669"/>
                  <a:gd name="connsiteX39" fmla="*/ 76962 w 200977"/>
                  <a:gd name="connsiteY39" fmla="*/ 114300 h 272669"/>
                  <a:gd name="connsiteX40" fmla="*/ 77343 w 200977"/>
                  <a:gd name="connsiteY40" fmla="*/ 120205 h 272669"/>
                  <a:gd name="connsiteX41" fmla="*/ 102108 w 200977"/>
                  <a:gd name="connsiteY41" fmla="*/ 113062 h 272669"/>
                  <a:gd name="connsiteX42" fmla="*/ 124111 w 200977"/>
                  <a:gd name="connsiteY42" fmla="*/ 97631 h 272669"/>
                  <a:gd name="connsiteX43" fmla="*/ 132397 w 200977"/>
                  <a:gd name="connsiteY43" fmla="*/ 79343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5" y="199549"/>
                      <a:pt x="173355" y="192500"/>
                    </a:cubicBezTo>
                    <a:cubicBezTo>
                      <a:pt x="175736" y="191738"/>
                      <a:pt x="178022" y="191357"/>
                      <a:pt x="180118" y="191357"/>
                    </a:cubicBezTo>
                    <a:cubicBezTo>
                      <a:pt x="183547" y="191357"/>
                      <a:pt x="186690" y="192976"/>
                      <a:pt x="189643" y="196120"/>
                    </a:cubicBezTo>
                    <a:cubicBezTo>
                      <a:pt x="192596" y="199263"/>
                      <a:pt x="194977" y="202692"/>
                      <a:pt x="196787"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5" y="269081"/>
                      <a:pt x="135350" y="270605"/>
                    </a:cubicBezTo>
                    <a:cubicBezTo>
                      <a:pt x="124206" y="272225"/>
                      <a:pt x="114871" y="272891"/>
                      <a:pt x="107156" y="272605"/>
                    </a:cubicBezTo>
                    <a:cubicBezTo>
                      <a:pt x="98965" y="272320"/>
                      <a:pt x="90011" y="270891"/>
                      <a:pt x="80200" y="268224"/>
                    </a:cubicBezTo>
                    <a:cubicBezTo>
                      <a:pt x="70390" y="265557"/>
                      <a:pt x="60865" y="260985"/>
                      <a:pt x="51625" y="254317"/>
                    </a:cubicBezTo>
                    <a:cubicBezTo>
                      <a:pt x="42386" y="247745"/>
                      <a:pt x="33814" y="238887"/>
                      <a:pt x="25813" y="227933"/>
                    </a:cubicBezTo>
                    <a:cubicBezTo>
                      <a:pt x="17907" y="216979"/>
                      <a:pt x="11621" y="203549"/>
                      <a:pt x="6953" y="187642"/>
                    </a:cubicBezTo>
                    <a:cubicBezTo>
                      <a:pt x="2286" y="171736"/>
                      <a:pt x="0" y="155353"/>
                      <a:pt x="0" y="138494"/>
                    </a:cubicBezTo>
                    <a:cubicBezTo>
                      <a:pt x="0" y="122873"/>
                      <a:pt x="1810" y="107537"/>
                      <a:pt x="5525" y="92488"/>
                    </a:cubicBezTo>
                    <a:cubicBezTo>
                      <a:pt x="9239" y="77438"/>
                      <a:pt x="14478" y="64103"/>
                      <a:pt x="21431" y="52388"/>
                    </a:cubicBezTo>
                    <a:cubicBezTo>
                      <a:pt x="25622" y="45244"/>
                      <a:pt x="31909" y="37528"/>
                      <a:pt x="40291" y="29146"/>
                    </a:cubicBezTo>
                    <a:cubicBezTo>
                      <a:pt x="48578" y="20765"/>
                      <a:pt x="59246" y="13906"/>
                      <a:pt x="72200" y="8287"/>
                    </a:cubicBezTo>
                    <a:cubicBezTo>
                      <a:pt x="85154" y="2762"/>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4" y="94298"/>
                      <a:pt x="197358" y="103632"/>
                    </a:cubicBezTo>
                    <a:cubicBezTo>
                      <a:pt x="194977" y="112871"/>
                      <a:pt x="191548" y="120682"/>
                      <a:pt x="187071" y="127063"/>
                    </a:cubicBezTo>
                    <a:cubicBezTo>
                      <a:pt x="182880" y="132874"/>
                      <a:pt x="176403" y="139255"/>
                      <a:pt x="167830" y="146113"/>
                    </a:cubicBezTo>
                    <a:cubicBezTo>
                      <a:pt x="159258" y="152971"/>
                      <a:pt x="148304" y="158972"/>
                      <a:pt x="135065" y="163925"/>
                    </a:cubicBezTo>
                    <a:cubicBezTo>
                      <a:pt x="121825" y="168973"/>
                      <a:pt x="108490" y="172117"/>
                      <a:pt x="94964" y="173450"/>
                    </a:cubicBezTo>
                    <a:cubicBezTo>
                      <a:pt x="93154" y="173736"/>
                      <a:pt x="91630" y="174498"/>
                      <a:pt x="90392" y="175831"/>
                    </a:cubicBezTo>
                    <a:cubicBezTo>
                      <a:pt x="89249"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2" y="94488"/>
                    </a:cubicBezTo>
                    <a:cubicBezTo>
                      <a:pt x="78200" y="101346"/>
                      <a:pt x="76962" y="108013"/>
                      <a:pt x="76962" y="114300"/>
                    </a:cubicBezTo>
                    <a:lnTo>
                      <a:pt x="77343" y="120205"/>
                    </a:lnTo>
                    <a:cubicBezTo>
                      <a:pt x="84772" y="119920"/>
                      <a:pt x="93059" y="117538"/>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3" name="Vrije vorm: vorm 82">
                <a:extLst>
                  <a:ext uri="{FF2B5EF4-FFF2-40B4-BE49-F238E27FC236}">
                    <a16:creationId xmlns:a16="http://schemas.microsoft.com/office/drawing/2014/main" id="{C8AF39D4-B90E-AB21-F60A-A9BF40527363}"/>
                  </a:ext>
                </a:extLst>
              </p:cNvPr>
              <p:cNvSpPr/>
              <p:nvPr/>
            </p:nvSpPr>
            <p:spPr>
              <a:xfrm>
                <a:off x="7681150" y="3657694"/>
                <a:ext cx="231171" cy="266604"/>
              </a:xfrm>
              <a:custGeom>
                <a:avLst/>
                <a:gdLst>
                  <a:gd name="connsiteX0" fmla="*/ 183737 w 231171"/>
                  <a:gd name="connsiteY0" fmla="*/ 266414 h 266604"/>
                  <a:gd name="connsiteX1" fmla="*/ 160496 w 231171"/>
                  <a:gd name="connsiteY1" fmla="*/ 259461 h 266604"/>
                  <a:gd name="connsiteX2" fmla="*/ 149352 w 231171"/>
                  <a:gd name="connsiteY2" fmla="*/ 242602 h 266604"/>
                  <a:gd name="connsiteX3" fmla="*/ 146780 w 231171"/>
                  <a:gd name="connsiteY3" fmla="*/ 223933 h 266604"/>
                  <a:gd name="connsiteX4" fmla="*/ 148780 w 231171"/>
                  <a:gd name="connsiteY4" fmla="*/ 164878 h 266604"/>
                  <a:gd name="connsiteX5" fmla="*/ 141446 w 231171"/>
                  <a:gd name="connsiteY5" fmla="*/ 110395 h 266604"/>
                  <a:gd name="connsiteX6" fmla="*/ 119063 w 231171"/>
                  <a:gd name="connsiteY6" fmla="*/ 95155 h 266604"/>
                  <a:gd name="connsiteX7" fmla="*/ 100394 w 231171"/>
                  <a:gd name="connsiteY7" fmla="*/ 102298 h 266604"/>
                  <a:gd name="connsiteX8" fmla="*/ 89725 w 231171"/>
                  <a:gd name="connsiteY8" fmla="*/ 123349 h 266604"/>
                  <a:gd name="connsiteX9" fmla="*/ 87725 w 231171"/>
                  <a:gd name="connsiteY9" fmla="*/ 151162 h 266604"/>
                  <a:gd name="connsiteX10" fmla="*/ 88106 w 231171"/>
                  <a:gd name="connsiteY10" fmla="*/ 200311 h 266604"/>
                  <a:gd name="connsiteX11" fmla="*/ 85344 w 231171"/>
                  <a:gd name="connsiteY11" fmla="*/ 233267 h 266604"/>
                  <a:gd name="connsiteX12" fmla="*/ 76200 w 231171"/>
                  <a:gd name="connsiteY12" fmla="*/ 255079 h 266604"/>
                  <a:gd name="connsiteX13" fmla="*/ 47244 w 231171"/>
                  <a:gd name="connsiteY13" fmla="*/ 266605 h 266604"/>
                  <a:gd name="connsiteX14" fmla="*/ 35147 w 231171"/>
                  <a:gd name="connsiteY14" fmla="*/ 264223 h 266604"/>
                  <a:gd name="connsiteX15" fmla="*/ 25432 w 231171"/>
                  <a:gd name="connsiteY15" fmla="*/ 258318 h 266604"/>
                  <a:gd name="connsiteX16" fmla="*/ 17717 w 231171"/>
                  <a:gd name="connsiteY16" fmla="*/ 245650 h 266604"/>
                  <a:gd name="connsiteX17" fmla="*/ 13525 w 231171"/>
                  <a:gd name="connsiteY17" fmla="*/ 220218 h 266604"/>
                  <a:gd name="connsiteX18" fmla="*/ 6763 w 231171"/>
                  <a:gd name="connsiteY18" fmla="*/ 107347 h 266604"/>
                  <a:gd name="connsiteX19" fmla="*/ 0 w 231171"/>
                  <a:gd name="connsiteY19" fmla="*/ 10763 h 266604"/>
                  <a:gd name="connsiteX20" fmla="*/ 12859 w 231171"/>
                  <a:gd name="connsiteY20" fmla="*/ 3619 h 266604"/>
                  <a:gd name="connsiteX21" fmla="*/ 35242 w 231171"/>
                  <a:gd name="connsiteY21" fmla="*/ 0 h 266604"/>
                  <a:gd name="connsiteX22" fmla="*/ 62198 w 231171"/>
                  <a:gd name="connsiteY22" fmla="*/ 9906 h 266604"/>
                  <a:gd name="connsiteX23" fmla="*/ 78867 w 231171"/>
                  <a:gd name="connsiteY23" fmla="*/ 37719 h 266604"/>
                  <a:gd name="connsiteX24" fmla="*/ 109823 w 231171"/>
                  <a:gd name="connsiteY24" fmla="*/ 15145 h 266604"/>
                  <a:gd name="connsiteX25" fmla="*/ 148685 w 231171"/>
                  <a:gd name="connsiteY25" fmla="*/ 6858 h 266604"/>
                  <a:gd name="connsiteX26" fmla="*/ 194882 w 231171"/>
                  <a:gd name="connsiteY26" fmla="*/ 19145 h 266604"/>
                  <a:gd name="connsiteX27" fmla="*/ 222028 w 231171"/>
                  <a:gd name="connsiteY27" fmla="*/ 53816 h 266604"/>
                  <a:gd name="connsiteX28" fmla="*/ 231172 w 231171"/>
                  <a:gd name="connsiteY28" fmla="*/ 109156 h 266604"/>
                  <a:gd name="connsiteX29" fmla="*/ 231172 w 231171"/>
                  <a:gd name="connsiteY29" fmla="*/ 112776 h 266604"/>
                  <a:gd name="connsiteX30" fmla="*/ 217646 w 231171"/>
                  <a:gd name="connsiteY30" fmla="*/ 232505 h 266604"/>
                  <a:gd name="connsiteX31" fmla="*/ 183547 w 231171"/>
                  <a:gd name="connsiteY31" fmla="*/ 266605 h 26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604">
                    <a:moveTo>
                      <a:pt x="183737" y="266414"/>
                    </a:moveTo>
                    <a:cubicBezTo>
                      <a:pt x="173926" y="266414"/>
                      <a:pt x="166211" y="264128"/>
                      <a:pt x="160496" y="259461"/>
                    </a:cubicBezTo>
                    <a:cubicBezTo>
                      <a:pt x="154781" y="254794"/>
                      <a:pt x="151067" y="249174"/>
                      <a:pt x="149352" y="242602"/>
                    </a:cubicBezTo>
                    <a:cubicBezTo>
                      <a:pt x="147638" y="236029"/>
                      <a:pt x="146780" y="229743"/>
                      <a:pt x="146780" y="223933"/>
                    </a:cubicBezTo>
                    <a:lnTo>
                      <a:pt x="148780" y="164878"/>
                    </a:lnTo>
                    <a:cubicBezTo>
                      <a:pt x="148780" y="138684"/>
                      <a:pt x="146304" y="120491"/>
                      <a:pt x="141446" y="110395"/>
                    </a:cubicBezTo>
                    <a:cubicBezTo>
                      <a:pt x="136588" y="100203"/>
                      <a:pt x="129064" y="95155"/>
                      <a:pt x="119063" y="95155"/>
                    </a:cubicBezTo>
                    <a:cubicBezTo>
                      <a:pt x="112204" y="95155"/>
                      <a:pt x="106013" y="97536"/>
                      <a:pt x="100394" y="102298"/>
                    </a:cubicBezTo>
                    <a:cubicBezTo>
                      <a:pt x="94869" y="107061"/>
                      <a:pt x="91250" y="114109"/>
                      <a:pt x="89725" y="123349"/>
                    </a:cubicBezTo>
                    <a:cubicBezTo>
                      <a:pt x="88392" y="131064"/>
                      <a:pt x="87725" y="140303"/>
                      <a:pt x="87725" y="151162"/>
                    </a:cubicBezTo>
                    <a:lnTo>
                      <a:pt x="88106" y="200311"/>
                    </a:lnTo>
                    <a:cubicBezTo>
                      <a:pt x="88106" y="214598"/>
                      <a:pt x="87154" y="225552"/>
                      <a:pt x="85344" y="233267"/>
                    </a:cubicBezTo>
                    <a:cubicBezTo>
                      <a:pt x="83249" y="243078"/>
                      <a:pt x="80200" y="250317"/>
                      <a:pt x="76200" y="255079"/>
                    </a:cubicBezTo>
                    <a:cubicBezTo>
                      <a:pt x="69628" y="262795"/>
                      <a:pt x="59912" y="266605"/>
                      <a:pt x="47244" y="266605"/>
                    </a:cubicBezTo>
                    <a:cubicBezTo>
                      <a:pt x="43244" y="266605"/>
                      <a:pt x="39243" y="265843"/>
                      <a:pt x="35147" y="264223"/>
                    </a:cubicBezTo>
                    <a:cubicBezTo>
                      <a:pt x="31051" y="262604"/>
                      <a:pt x="27813" y="260699"/>
                      <a:pt x="25432" y="258318"/>
                    </a:cubicBezTo>
                    <a:cubicBezTo>
                      <a:pt x="22288" y="255175"/>
                      <a:pt x="19717" y="250888"/>
                      <a:pt x="17717" y="245650"/>
                    </a:cubicBezTo>
                    <a:cubicBezTo>
                      <a:pt x="15716" y="240316"/>
                      <a:pt x="14383" y="231934"/>
                      <a:pt x="13525" y="220218"/>
                    </a:cubicBezTo>
                    <a:cubicBezTo>
                      <a:pt x="11430" y="187642"/>
                      <a:pt x="9144" y="150114"/>
                      <a:pt x="6763" y="107347"/>
                    </a:cubicBezTo>
                    <a:cubicBezTo>
                      <a:pt x="4382" y="64675"/>
                      <a:pt x="2096" y="32480"/>
                      <a:pt x="0" y="10763"/>
                    </a:cubicBezTo>
                    <a:cubicBezTo>
                      <a:pt x="3715" y="8382"/>
                      <a:pt x="8001" y="6001"/>
                      <a:pt x="12859" y="3619"/>
                    </a:cubicBezTo>
                    <a:cubicBezTo>
                      <a:pt x="17717" y="1238"/>
                      <a:pt x="25241" y="0"/>
                      <a:pt x="35242" y="0"/>
                    </a:cubicBezTo>
                    <a:cubicBezTo>
                      <a:pt x="45244" y="0"/>
                      <a:pt x="54292" y="3334"/>
                      <a:pt x="62198" y="9906"/>
                    </a:cubicBezTo>
                    <a:cubicBezTo>
                      <a:pt x="70104" y="16478"/>
                      <a:pt x="75724" y="25813"/>
                      <a:pt x="78867" y="37719"/>
                    </a:cubicBezTo>
                    <a:cubicBezTo>
                      <a:pt x="86011" y="28194"/>
                      <a:pt x="96298" y="20669"/>
                      <a:pt x="109823" y="15145"/>
                    </a:cubicBezTo>
                    <a:cubicBezTo>
                      <a:pt x="123349" y="9620"/>
                      <a:pt x="136303" y="6858"/>
                      <a:pt x="148685" y="6858"/>
                    </a:cubicBezTo>
                    <a:cubicBezTo>
                      <a:pt x="167450" y="6858"/>
                      <a:pt x="182880" y="10954"/>
                      <a:pt x="194882" y="19145"/>
                    </a:cubicBezTo>
                    <a:cubicBezTo>
                      <a:pt x="206883" y="27337"/>
                      <a:pt x="215932" y="38957"/>
                      <a:pt x="222028" y="53816"/>
                    </a:cubicBezTo>
                    <a:cubicBezTo>
                      <a:pt x="228124" y="68771"/>
                      <a:pt x="231172" y="87154"/>
                      <a:pt x="231172" y="109156"/>
                    </a:cubicBezTo>
                    <a:lnTo>
                      <a:pt x="231172" y="112776"/>
                    </a:lnTo>
                    <a:cubicBezTo>
                      <a:pt x="230410" y="169926"/>
                      <a:pt x="225838" y="209836"/>
                      <a:pt x="217646" y="232505"/>
                    </a:cubicBezTo>
                    <a:cubicBezTo>
                      <a:pt x="209455" y="255270"/>
                      <a:pt x="198120" y="266605"/>
                      <a:pt x="183547" y="26660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10" name="!!fotoaanbevolen_elemnt">
            <a:extLst>
              <a:ext uri="{FF2B5EF4-FFF2-40B4-BE49-F238E27FC236}">
                <a16:creationId xmlns:a16="http://schemas.microsoft.com/office/drawing/2014/main" id="{5DB78C1D-6A28-992F-F0DA-925402CB3335}"/>
              </a:ext>
            </a:extLst>
          </p:cNvPr>
          <p:cNvSpPr/>
          <p:nvPr/>
        </p:nvSpPr>
        <p:spPr>
          <a:xfrm>
            <a:off x="9098907" y="2819188"/>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1" name="!!fotoaanbevolen">
            <a:extLst>
              <a:ext uri="{FF2B5EF4-FFF2-40B4-BE49-F238E27FC236}">
                <a16:creationId xmlns:a16="http://schemas.microsoft.com/office/drawing/2014/main" id="{6A7BE612-A47C-75FD-CCAB-41A8FCD320CA}"/>
              </a:ext>
            </a:extLst>
          </p:cNvPr>
          <p:cNvSpPr/>
          <p:nvPr/>
        </p:nvSpPr>
        <p:spPr>
          <a:xfrm>
            <a:off x="9157814" y="2880473"/>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dpi="0" rotWithShape="1">
            <a:blip r:embed="rId6"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12" name="!!link_vorigedia">
            <a:extLst>
              <a:ext uri="{FF2B5EF4-FFF2-40B4-BE49-F238E27FC236}">
                <a16:creationId xmlns:a16="http://schemas.microsoft.com/office/drawing/2014/main" id="{C5F7480B-952C-7921-DE77-FC6078DB2F6F}"/>
              </a:ext>
            </a:extLst>
          </p:cNvPr>
          <p:cNvGrpSpPr/>
          <p:nvPr/>
        </p:nvGrpSpPr>
        <p:grpSpPr>
          <a:xfrm>
            <a:off x="339796" y="5971556"/>
            <a:ext cx="972650" cy="608698"/>
            <a:chOff x="5264513" y="3352232"/>
            <a:chExt cx="972650" cy="608698"/>
          </a:xfrm>
        </p:grpSpPr>
        <p:grpSp>
          <p:nvGrpSpPr>
            <p:cNvPr id="113" name="!!pijlterug">
              <a:extLst>
                <a:ext uri="{FF2B5EF4-FFF2-40B4-BE49-F238E27FC236}">
                  <a16:creationId xmlns:a16="http://schemas.microsoft.com/office/drawing/2014/main" id="{F2913A96-0BFD-4CF4-F8F1-194F80793069}"/>
                </a:ext>
              </a:extLst>
            </p:cNvPr>
            <p:cNvGrpSpPr/>
            <p:nvPr/>
          </p:nvGrpSpPr>
          <p:grpSpPr>
            <a:xfrm>
              <a:off x="5319729" y="3392507"/>
              <a:ext cx="836061" cy="523220"/>
              <a:chOff x="5319729" y="2943256"/>
              <a:chExt cx="1553925" cy="972471"/>
            </a:xfrm>
          </p:grpSpPr>
          <p:sp>
            <p:nvSpPr>
              <p:cNvPr id="115" name="Vrije vorm: vorm 114">
                <a:extLst>
                  <a:ext uri="{FF2B5EF4-FFF2-40B4-BE49-F238E27FC236}">
                    <a16:creationId xmlns:a16="http://schemas.microsoft.com/office/drawing/2014/main" id="{990A0F87-BD54-BD2A-2CB6-40B74A8DC639}"/>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116" name="Graphic 19">
                <a:extLst>
                  <a:ext uri="{FF2B5EF4-FFF2-40B4-BE49-F238E27FC236}">
                    <a16:creationId xmlns:a16="http://schemas.microsoft.com/office/drawing/2014/main" id="{F3EEF3EF-0B53-74BA-7F61-C3BFB13CBCDB}"/>
                  </a:ext>
                </a:extLst>
              </p:cNvPr>
              <p:cNvGrpSpPr/>
              <p:nvPr/>
            </p:nvGrpSpPr>
            <p:grpSpPr>
              <a:xfrm>
                <a:off x="5376853" y="3000226"/>
                <a:ext cx="1439731" cy="858354"/>
                <a:chOff x="5376853" y="3000226"/>
                <a:chExt cx="1439731" cy="858354"/>
              </a:xfrm>
            </p:grpSpPr>
            <p:grpSp>
              <p:nvGrpSpPr>
                <p:cNvPr id="117" name="Graphic 19">
                  <a:extLst>
                    <a:ext uri="{FF2B5EF4-FFF2-40B4-BE49-F238E27FC236}">
                      <a16:creationId xmlns:a16="http://schemas.microsoft.com/office/drawing/2014/main" id="{1FDDA9AA-8410-8817-A611-46F1B4A583BA}"/>
                    </a:ext>
                  </a:extLst>
                </p:cNvPr>
                <p:cNvGrpSpPr/>
                <p:nvPr/>
              </p:nvGrpSpPr>
              <p:grpSpPr>
                <a:xfrm>
                  <a:off x="5378317" y="3000226"/>
                  <a:ext cx="1435193" cy="853806"/>
                  <a:chOff x="5378317" y="3000226"/>
                  <a:chExt cx="1435193" cy="853806"/>
                </a:xfrm>
              </p:grpSpPr>
              <p:sp>
                <p:nvSpPr>
                  <p:cNvPr id="120" name="Vrije vorm: vorm 119">
                    <a:extLst>
                      <a:ext uri="{FF2B5EF4-FFF2-40B4-BE49-F238E27FC236}">
                        <a16:creationId xmlns:a16="http://schemas.microsoft.com/office/drawing/2014/main" id="{54174EC0-C152-3B59-1EAF-6767AB33AB67}"/>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30A69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1" name="Vrije vorm: vorm 120">
                    <a:extLst>
                      <a:ext uri="{FF2B5EF4-FFF2-40B4-BE49-F238E27FC236}">
                        <a16:creationId xmlns:a16="http://schemas.microsoft.com/office/drawing/2014/main" id="{8E281412-71D2-2BB2-AE5F-9CC8AA0C8D6C}"/>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122" name="Vrije vorm: vorm 121">
                    <a:extLst>
                      <a:ext uri="{FF2B5EF4-FFF2-40B4-BE49-F238E27FC236}">
                        <a16:creationId xmlns:a16="http://schemas.microsoft.com/office/drawing/2014/main" id="{874AAE3E-94BF-90F4-8BE2-F90D219F15AE}"/>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3" name="Vrije vorm: vorm 122">
                    <a:extLst>
                      <a:ext uri="{FF2B5EF4-FFF2-40B4-BE49-F238E27FC236}">
                        <a16:creationId xmlns:a16="http://schemas.microsoft.com/office/drawing/2014/main" id="{8E216C5E-F6E5-B51F-6F19-57AEAA80B94E}"/>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4" name="Vrije vorm: vorm 123">
                    <a:extLst>
                      <a:ext uri="{FF2B5EF4-FFF2-40B4-BE49-F238E27FC236}">
                        <a16:creationId xmlns:a16="http://schemas.microsoft.com/office/drawing/2014/main" id="{100F3A8B-84F4-93A7-8D49-D017AB5259FF}"/>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25" name="Vrije vorm: vorm 124">
                    <a:extLst>
                      <a:ext uri="{FF2B5EF4-FFF2-40B4-BE49-F238E27FC236}">
                        <a16:creationId xmlns:a16="http://schemas.microsoft.com/office/drawing/2014/main" id="{4B4F4F48-BD72-EBEE-209A-EE4A6751C2A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118" name="Vrije vorm: vorm 117">
                  <a:extLst>
                    <a:ext uri="{FF2B5EF4-FFF2-40B4-BE49-F238E27FC236}">
                      <a16:creationId xmlns:a16="http://schemas.microsoft.com/office/drawing/2014/main" id="{687FE183-6062-00C2-E9D4-545291D919AB}"/>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19" name="Vrije vorm: vorm 118">
                  <a:extLst>
                    <a:ext uri="{FF2B5EF4-FFF2-40B4-BE49-F238E27FC236}">
                      <a16:creationId xmlns:a16="http://schemas.microsoft.com/office/drawing/2014/main" id="{62B535FF-C159-C62B-358F-2A43EB497193}"/>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114" name="!!linkvorigedia">
              <a:hlinkClick r:id="rId7" action="ppaction://hlinksldjump"/>
              <a:extLst>
                <a:ext uri="{FF2B5EF4-FFF2-40B4-BE49-F238E27FC236}">
                  <a16:creationId xmlns:a16="http://schemas.microsoft.com/office/drawing/2014/main" id="{39163F72-AD95-83ED-33AC-01ADEF21591A}"/>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87" name="!!#deeljezomer">
            <a:hlinkClick r:id="rId8" action="ppaction://hlinksldjump"/>
            <a:extLst>
              <a:ext uri="{FF2B5EF4-FFF2-40B4-BE49-F238E27FC236}">
                <a16:creationId xmlns:a16="http://schemas.microsoft.com/office/drawing/2014/main" id="{B39B0171-5C62-C3D6-8EF6-A04C476EA60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1018269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1+#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500" fill="hold"/>
                                        <p:tgtEl>
                                          <p:spTgt spid="47"/>
                                        </p:tgtEl>
                                        <p:attrNameLst>
                                          <p:attrName>ppt_x</p:attrName>
                                        </p:attrNameLst>
                                      </p:cBhvr>
                                      <p:tavLst>
                                        <p:tav tm="0">
                                          <p:val>
                                            <p:strVal val="1+#ppt_w/2"/>
                                          </p:val>
                                        </p:tav>
                                        <p:tav tm="100000">
                                          <p:val>
                                            <p:strVal val="#ppt_x"/>
                                          </p:val>
                                        </p:tav>
                                      </p:tavLst>
                                    </p:anim>
                                    <p:anim calcmode="lin" valueType="num">
                                      <p:cBhvr additive="base">
                                        <p:cTn id="12" dur="500" fill="hold"/>
                                        <p:tgtEl>
                                          <p:spTgt spid="47"/>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84"/>
                                        </p:tgtEl>
                                        <p:attrNameLst>
                                          <p:attrName>style.visibility</p:attrName>
                                        </p:attrNameLst>
                                      </p:cBhvr>
                                      <p:to>
                                        <p:strVal val="visible"/>
                                      </p:to>
                                    </p:set>
                                    <p:anim calcmode="lin" valueType="num">
                                      <p:cBhvr>
                                        <p:cTn id="15" dur="500" fill="hold"/>
                                        <p:tgtEl>
                                          <p:spTgt spid="84"/>
                                        </p:tgtEl>
                                        <p:attrNameLst>
                                          <p:attrName>ppt_w</p:attrName>
                                        </p:attrNameLst>
                                      </p:cBhvr>
                                      <p:tavLst>
                                        <p:tav tm="0">
                                          <p:val>
                                            <p:fltVal val="0"/>
                                          </p:val>
                                        </p:tav>
                                        <p:tav tm="100000">
                                          <p:val>
                                            <p:strVal val="#ppt_w"/>
                                          </p:val>
                                        </p:tav>
                                      </p:tavLst>
                                    </p:anim>
                                    <p:anim calcmode="lin" valueType="num">
                                      <p:cBhvr>
                                        <p:cTn id="16" dur="500" fill="hold"/>
                                        <p:tgtEl>
                                          <p:spTgt spid="84"/>
                                        </p:tgtEl>
                                        <p:attrNameLst>
                                          <p:attrName>ppt_h</p:attrName>
                                        </p:attrNameLst>
                                      </p:cBhvr>
                                      <p:tavLst>
                                        <p:tav tm="0">
                                          <p:val>
                                            <p:fltVal val="0"/>
                                          </p:val>
                                        </p:tav>
                                        <p:tav tm="100000">
                                          <p:val>
                                            <p:strVal val="#ppt_h"/>
                                          </p:val>
                                        </p:tav>
                                      </p:tavLst>
                                    </p:anim>
                                    <p:animEffect transition="in" filter="fade">
                                      <p:cBhvr>
                                        <p:cTn id="17" dur="500"/>
                                        <p:tgtEl>
                                          <p:spTgt spid="84"/>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85"/>
                                        </p:tgtEl>
                                        <p:attrNameLst>
                                          <p:attrName>style.visibility</p:attrName>
                                        </p:attrNameLst>
                                      </p:cBhvr>
                                      <p:to>
                                        <p:strVal val="visible"/>
                                      </p:to>
                                    </p:set>
                                    <p:anim calcmode="lin" valueType="num">
                                      <p:cBhvr>
                                        <p:cTn id="20" dur="500" fill="hold"/>
                                        <p:tgtEl>
                                          <p:spTgt spid="85"/>
                                        </p:tgtEl>
                                        <p:attrNameLst>
                                          <p:attrName>ppt_w</p:attrName>
                                        </p:attrNameLst>
                                      </p:cBhvr>
                                      <p:tavLst>
                                        <p:tav tm="0">
                                          <p:val>
                                            <p:fltVal val="0"/>
                                          </p:val>
                                        </p:tav>
                                        <p:tav tm="100000">
                                          <p:val>
                                            <p:strVal val="#ppt_w"/>
                                          </p:val>
                                        </p:tav>
                                      </p:tavLst>
                                    </p:anim>
                                    <p:anim calcmode="lin" valueType="num">
                                      <p:cBhvr>
                                        <p:cTn id="21" dur="500" fill="hold"/>
                                        <p:tgtEl>
                                          <p:spTgt spid="85"/>
                                        </p:tgtEl>
                                        <p:attrNameLst>
                                          <p:attrName>ppt_h</p:attrName>
                                        </p:attrNameLst>
                                      </p:cBhvr>
                                      <p:tavLst>
                                        <p:tav tm="0">
                                          <p:val>
                                            <p:fltVal val="0"/>
                                          </p:val>
                                        </p:tav>
                                        <p:tav tm="100000">
                                          <p:val>
                                            <p:strVal val="#ppt_h"/>
                                          </p:val>
                                        </p:tav>
                                      </p:tavLst>
                                    </p:anim>
                                    <p:animEffect transition="in" filter="fade">
                                      <p:cBhvr>
                                        <p:cTn id="22" dur="500"/>
                                        <p:tgtEl>
                                          <p:spTgt spid="8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86"/>
                                        </p:tgtEl>
                                        <p:attrNameLst>
                                          <p:attrName>style.visibility</p:attrName>
                                        </p:attrNameLst>
                                      </p:cBhvr>
                                      <p:to>
                                        <p:strVal val="visible"/>
                                      </p:to>
                                    </p:set>
                                    <p:anim calcmode="lin" valueType="num">
                                      <p:cBhvr>
                                        <p:cTn id="25" dur="500" fill="hold"/>
                                        <p:tgtEl>
                                          <p:spTgt spid="86"/>
                                        </p:tgtEl>
                                        <p:attrNameLst>
                                          <p:attrName>ppt_w</p:attrName>
                                        </p:attrNameLst>
                                      </p:cBhvr>
                                      <p:tavLst>
                                        <p:tav tm="0">
                                          <p:val>
                                            <p:fltVal val="0"/>
                                          </p:val>
                                        </p:tav>
                                        <p:tav tm="100000">
                                          <p:val>
                                            <p:strVal val="#ppt_w"/>
                                          </p:val>
                                        </p:tav>
                                      </p:tavLst>
                                    </p:anim>
                                    <p:anim calcmode="lin" valueType="num">
                                      <p:cBhvr>
                                        <p:cTn id="26" dur="500" fill="hold"/>
                                        <p:tgtEl>
                                          <p:spTgt spid="86"/>
                                        </p:tgtEl>
                                        <p:attrNameLst>
                                          <p:attrName>ppt_h</p:attrName>
                                        </p:attrNameLst>
                                      </p:cBhvr>
                                      <p:tavLst>
                                        <p:tav tm="0">
                                          <p:val>
                                            <p:fltVal val="0"/>
                                          </p:val>
                                        </p:tav>
                                        <p:tav tm="100000">
                                          <p:val>
                                            <p:strVal val="#ppt_h"/>
                                          </p:val>
                                        </p:tav>
                                      </p:tavLst>
                                    </p:anim>
                                    <p:animEffect transition="in" filter="fade">
                                      <p:cBhvr>
                                        <p:cTn id="27" dur="500"/>
                                        <p:tgtEl>
                                          <p:spTgt spid="86"/>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10"/>
                                        </p:tgtEl>
                                        <p:attrNameLst>
                                          <p:attrName>style.visibility</p:attrName>
                                        </p:attrNameLst>
                                      </p:cBhvr>
                                      <p:to>
                                        <p:strVal val="visible"/>
                                      </p:to>
                                    </p:set>
                                    <p:anim calcmode="lin" valueType="num">
                                      <p:cBhvr>
                                        <p:cTn id="30" dur="500" fill="hold"/>
                                        <p:tgtEl>
                                          <p:spTgt spid="110"/>
                                        </p:tgtEl>
                                        <p:attrNameLst>
                                          <p:attrName>ppt_w</p:attrName>
                                        </p:attrNameLst>
                                      </p:cBhvr>
                                      <p:tavLst>
                                        <p:tav tm="0">
                                          <p:val>
                                            <p:fltVal val="0"/>
                                          </p:val>
                                        </p:tav>
                                        <p:tav tm="100000">
                                          <p:val>
                                            <p:strVal val="#ppt_w"/>
                                          </p:val>
                                        </p:tav>
                                      </p:tavLst>
                                    </p:anim>
                                    <p:anim calcmode="lin" valueType="num">
                                      <p:cBhvr>
                                        <p:cTn id="31" dur="500" fill="hold"/>
                                        <p:tgtEl>
                                          <p:spTgt spid="110"/>
                                        </p:tgtEl>
                                        <p:attrNameLst>
                                          <p:attrName>ppt_h</p:attrName>
                                        </p:attrNameLst>
                                      </p:cBhvr>
                                      <p:tavLst>
                                        <p:tav tm="0">
                                          <p:val>
                                            <p:fltVal val="0"/>
                                          </p:val>
                                        </p:tav>
                                        <p:tav tm="100000">
                                          <p:val>
                                            <p:strVal val="#ppt_h"/>
                                          </p:val>
                                        </p:tav>
                                      </p:tavLst>
                                    </p:anim>
                                    <p:animEffect transition="in" filter="fade">
                                      <p:cBhvr>
                                        <p:cTn id="32" dur="500"/>
                                        <p:tgtEl>
                                          <p:spTgt spid="11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11"/>
                                        </p:tgtEl>
                                        <p:attrNameLst>
                                          <p:attrName>style.visibility</p:attrName>
                                        </p:attrNameLst>
                                      </p:cBhvr>
                                      <p:to>
                                        <p:strVal val="visible"/>
                                      </p:to>
                                    </p:set>
                                    <p:anim calcmode="lin" valueType="num">
                                      <p:cBhvr>
                                        <p:cTn id="35" dur="500" fill="hold"/>
                                        <p:tgtEl>
                                          <p:spTgt spid="111"/>
                                        </p:tgtEl>
                                        <p:attrNameLst>
                                          <p:attrName>ppt_w</p:attrName>
                                        </p:attrNameLst>
                                      </p:cBhvr>
                                      <p:tavLst>
                                        <p:tav tm="0">
                                          <p:val>
                                            <p:fltVal val="0"/>
                                          </p:val>
                                        </p:tav>
                                        <p:tav tm="100000">
                                          <p:val>
                                            <p:strVal val="#ppt_w"/>
                                          </p:val>
                                        </p:tav>
                                      </p:tavLst>
                                    </p:anim>
                                    <p:anim calcmode="lin" valueType="num">
                                      <p:cBhvr>
                                        <p:cTn id="36" dur="500" fill="hold"/>
                                        <p:tgtEl>
                                          <p:spTgt spid="111"/>
                                        </p:tgtEl>
                                        <p:attrNameLst>
                                          <p:attrName>ppt_h</p:attrName>
                                        </p:attrNameLst>
                                      </p:cBhvr>
                                      <p:tavLst>
                                        <p:tav tm="0">
                                          <p:val>
                                            <p:fltVal val="0"/>
                                          </p:val>
                                        </p:tav>
                                        <p:tav tm="100000">
                                          <p:val>
                                            <p:strVal val="#ppt_h"/>
                                          </p:val>
                                        </p:tav>
                                      </p:tavLst>
                                    </p:anim>
                                    <p:animEffect transition="in" filter="fade">
                                      <p:cBhvr>
                                        <p:cTn id="37" dur="500"/>
                                        <p:tgtEl>
                                          <p:spTgt spid="111"/>
                                        </p:tgtEl>
                                      </p:cBhvr>
                                    </p:animEffect>
                                  </p:childTnLst>
                                </p:cTn>
                              </p:par>
                              <p:par>
                                <p:cTn id="38" presetID="6" presetClass="emph" presetSubtype="0" autoRev="1" fill="hold" grpId="1" nodeType="withEffect">
                                  <p:stCondLst>
                                    <p:cond delay="400"/>
                                  </p:stCondLst>
                                  <p:childTnLst>
                                    <p:animScale>
                                      <p:cBhvr>
                                        <p:cTn id="39" dur="200" fill="hold"/>
                                        <p:tgtEl>
                                          <p:spTgt spid="85"/>
                                        </p:tgtEl>
                                      </p:cBhvr>
                                      <p:by x="105000" y="105000"/>
                                    </p:animScale>
                                  </p:childTnLst>
                                </p:cTn>
                              </p:par>
                              <p:par>
                                <p:cTn id="40" presetID="6" presetClass="emph" presetSubtype="0" autoRev="1" fill="hold" grpId="1" nodeType="withEffect">
                                  <p:stCondLst>
                                    <p:cond delay="400"/>
                                  </p:stCondLst>
                                  <p:childTnLst>
                                    <p:animScale>
                                      <p:cBhvr>
                                        <p:cTn id="41" dur="200" fill="hold"/>
                                        <p:tgtEl>
                                          <p:spTgt spid="86"/>
                                        </p:tgtEl>
                                      </p:cBhvr>
                                      <p:by x="105000" y="105000"/>
                                    </p:animScale>
                                  </p:childTnLst>
                                </p:cTn>
                              </p:par>
                              <p:par>
                                <p:cTn id="42" presetID="6" presetClass="emph" presetSubtype="0" autoRev="1" fill="hold" nodeType="withEffect">
                                  <p:stCondLst>
                                    <p:cond delay="400"/>
                                  </p:stCondLst>
                                  <p:childTnLst>
                                    <p:animScale>
                                      <p:cBhvr>
                                        <p:cTn id="43" dur="200" fill="hold"/>
                                        <p:tgtEl>
                                          <p:spTgt spid="84"/>
                                        </p:tgtEl>
                                      </p:cBhvr>
                                      <p:by x="105000" y="105000"/>
                                    </p:animScale>
                                  </p:childTnLst>
                                </p:cTn>
                              </p:par>
                              <p:par>
                                <p:cTn id="44" presetID="6" presetClass="emph" presetSubtype="0" autoRev="1" fill="hold" grpId="1" nodeType="withEffect">
                                  <p:stCondLst>
                                    <p:cond delay="400"/>
                                  </p:stCondLst>
                                  <p:childTnLst>
                                    <p:animScale>
                                      <p:cBhvr>
                                        <p:cTn id="45" dur="200" fill="hold"/>
                                        <p:tgtEl>
                                          <p:spTgt spid="110"/>
                                        </p:tgtEl>
                                      </p:cBhvr>
                                      <p:by x="105000" y="105000"/>
                                    </p:animScale>
                                  </p:childTnLst>
                                </p:cTn>
                              </p:par>
                              <p:par>
                                <p:cTn id="46" presetID="6" presetClass="emph" presetSubtype="0" autoRev="1" fill="hold" grpId="1" nodeType="withEffect">
                                  <p:stCondLst>
                                    <p:cond delay="400"/>
                                  </p:stCondLst>
                                  <p:childTnLst>
                                    <p:animScale>
                                      <p:cBhvr>
                                        <p:cTn id="47" dur="200" fill="hold"/>
                                        <p:tgtEl>
                                          <p:spTgt spid="111"/>
                                        </p:tgtEl>
                                      </p:cBhvr>
                                      <p:by x="105000" y="105000"/>
                                    </p:animScale>
                                  </p:childTnLst>
                                </p:cTn>
                              </p:par>
                              <p:par>
                                <p:cTn id="48" presetID="2" presetClass="entr" presetSubtype="2" decel="100000" fill="hold" grpId="0" nodeType="withEffect">
                                  <p:stCondLst>
                                    <p:cond delay="400"/>
                                  </p:stCondLst>
                                  <p:childTnLst>
                                    <p:set>
                                      <p:cBhvr>
                                        <p:cTn id="49" dur="1" fill="hold">
                                          <p:stCondLst>
                                            <p:cond delay="0"/>
                                          </p:stCondLst>
                                        </p:cTn>
                                        <p:tgtEl>
                                          <p:spTgt spid="20"/>
                                        </p:tgtEl>
                                        <p:attrNameLst>
                                          <p:attrName>style.visibility</p:attrName>
                                        </p:attrNameLst>
                                      </p:cBhvr>
                                      <p:to>
                                        <p:strVal val="visible"/>
                                      </p:to>
                                    </p:set>
                                    <p:anim calcmode="lin" valueType="num">
                                      <p:cBhvr additive="base">
                                        <p:cTn id="50" dur="500" fill="hold"/>
                                        <p:tgtEl>
                                          <p:spTgt spid="20"/>
                                        </p:tgtEl>
                                        <p:attrNameLst>
                                          <p:attrName>ppt_x</p:attrName>
                                        </p:attrNameLst>
                                      </p:cBhvr>
                                      <p:tavLst>
                                        <p:tav tm="0">
                                          <p:val>
                                            <p:strVal val="1+#ppt_w/2"/>
                                          </p:val>
                                        </p:tav>
                                        <p:tav tm="100000">
                                          <p:val>
                                            <p:strVal val="#ppt_x"/>
                                          </p:val>
                                        </p:tav>
                                      </p:tavLst>
                                    </p:anim>
                                    <p:anim calcmode="lin" valueType="num">
                                      <p:cBhvr additive="base">
                                        <p:cTn id="51" dur="500" fill="hold"/>
                                        <p:tgtEl>
                                          <p:spTgt spid="20"/>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60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1+#ppt_w/2"/>
                                          </p:val>
                                        </p:tav>
                                        <p:tav tm="100000">
                                          <p:val>
                                            <p:strVal val="#ppt_x"/>
                                          </p:val>
                                        </p:tav>
                                      </p:tavLst>
                                    </p:anim>
                                    <p:anim calcmode="lin" valueType="num">
                                      <p:cBhvr additive="base">
                                        <p:cTn id="55" dur="500" fill="hold"/>
                                        <p:tgtEl>
                                          <p:spTgt spid="19"/>
                                        </p:tgtEl>
                                        <p:attrNameLst>
                                          <p:attrName>ppt_y</p:attrName>
                                        </p:attrNameLst>
                                      </p:cBhvr>
                                      <p:tavLst>
                                        <p:tav tm="0">
                                          <p:val>
                                            <p:strVal val="#ppt_y"/>
                                          </p:val>
                                        </p:tav>
                                        <p:tav tm="100000">
                                          <p:val>
                                            <p:strVal val="#ppt_y"/>
                                          </p:val>
                                        </p:tav>
                                      </p:tavLst>
                                    </p:anim>
                                  </p:childTnLst>
                                </p:cTn>
                              </p:par>
                              <p:par>
                                <p:cTn id="56" presetID="49" presetClass="entr" presetSubtype="0" decel="100000" fill="hold" nodeType="withEffect">
                                  <p:stCondLst>
                                    <p:cond delay="600"/>
                                  </p:stCondLst>
                                  <p:childTnLst>
                                    <p:set>
                                      <p:cBhvr>
                                        <p:cTn id="57" dur="1" fill="hold">
                                          <p:stCondLst>
                                            <p:cond delay="0"/>
                                          </p:stCondLst>
                                        </p:cTn>
                                        <p:tgtEl>
                                          <p:spTgt spid="87"/>
                                        </p:tgtEl>
                                        <p:attrNameLst>
                                          <p:attrName>style.visibility</p:attrName>
                                        </p:attrNameLst>
                                      </p:cBhvr>
                                      <p:to>
                                        <p:strVal val="visible"/>
                                      </p:to>
                                    </p:set>
                                    <p:anim calcmode="lin" valueType="num">
                                      <p:cBhvr>
                                        <p:cTn id="58" dur="500" fill="hold"/>
                                        <p:tgtEl>
                                          <p:spTgt spid="87"/>
                                        </p:tgtEl>
                                        <p:attrNameLst>
                                          <p:attrName>ppt_w</p:attrName>
                                        </p:attrNameLst>
                                      </p:cBhvr>
                                      <p:tavLst>
                                        <p:tav tm="0">
                                          <p:val>
                                            <p:fltVal val="0"/>
                                          </p:val>
                                        </p:tav>
                                        <p:tav tm="100000">
                                          <p:val>
                                            <p:strVal val="#ppt_w"/>
                                          </p:val>
                                        </p:tav>
                                      </p:tavLst>
                                    </p:anim>
                                    <p:anim calcmode="lin" valueType="num">
                                      <p:cBhvr>
                                        <p:cTn id="59" dur="500" fill="hold"/>
                                        <p:tgtEl>
                                          <p:spTgt spid="87"/>
                                        </p:tgtEl>
                                        <p:attrNameLst>
                                          <p:attrName>ppt_h</p:attrName>
                                        </p:attrNameLst>
                                      </p:cBhvr>
                                      <p:tavLst>
                                        <p:tav tm="0">
                                          <p:val>
                                            <p:fltVal val="0"/>
                                          </p:val>
                                        </p:tav>
                                        <p:tav tm="100000">
                                          <p:val>
                                            <p:strVal val="#ppt_h"/>
                                          </p:val>
                                        </p:tav>
                                      </p:tavLst>
                                    </p:anim>
                                    <p:anim calcmode="lin" valueType="num">
                                      <p:cBhvr>
                                        <p:cTn id="60" dur="500" fill="hold"/>
                                        <p:tgtEl>
                                          <p:spTgt spid="87"/>
                                        </p:tgtEl>
                                        <p:attrNameLst>
                                          <p:attrName>style.rotation</p:attrName>
                                        </p:attrNameLst>
                                      </p:cBhvr>
                                      <p:tavLst>
                                        <p:tav tm="0">
                                          <p:val>
                                            <p:fltVal val="360"/>
                                          </p:val>
                                        </p:tav>
                                        <p:tav tm="100000">
                                          <p:val>
                                            <p:fltVal val="0"/>
                                          </p:val>
                                        </p:tav>
                                      </p:tavLst>
                                    </p:anim>
                                    <p:animEffect transition="in" filter="fade">
                                      <p:cBhvr>
                                        <p:cTn id="61" dur="500"/>
                                        <p:tgtEl>
                                          <p:spTgt spid="87"/>
                                        </p:tgtEl>
                                      </p:cBhvr>
                                    </p:animEffect>
                                  </p:childTnLst>
                                </p:cTn>
                              </p:par>
                              <p:par>
                                <p:cTn id="62" presetID="32" presetClass="emph" presetSubtype="0" repeatCount="2000" fill="hold" nodeType="withEffect">
                                  <p:stCondLst>
                                    <p:cond delay="600"/>
                                  </p:stCondLst>
                                  <p:childTnLst>
                                    <p:animRot by="120000">
                                      <p:cBhvr>
                                        <p:cTn id="63" dur="50" fill="hold">
                                          <p:stCondLst>
                                            <p:cond delay="0"/>
                                          </p:stCondLst>
                                        </p:cTn>
                                        <p:tgtEl>
                                          <p:spTgt spid="87"/>
                                        </p:tgtEl>
                                        <p:attrNameLst>
                                          <p:attrName>r</p:attrName>
                                        </p:attrNameLst>
                                      </p:cBhvr>
                                    </p:animRot>
                                    <p:animRot by="-240000">
                                      <p:cBhvr>
                                        <p:cTn id="64" dur="100" fill="hold">
                                          <p:stCondLst>
                                            <p:cond delay="100"/>
                                          </p:stCondLst>
                                        </p:cTn>
                                        <p:tgtEl>
                                          <p:spTgt spid="87"/>
                                        </p:tgtEl>
                                        <p:attrNameLst>
                                          <p:attrName>r</p:attrName>
                                        </p:attrNameLst>
                                      </p:cBhvr>
                                    </p:animRot>
                                    <p:animRot by="240000">
                                      <p:cBhvr>
                                        <p:cTn id="65" dur="100" fill="hold">
                                          <p:stCondLst>
                                            <p:cond delay="200"/>
                                          </p:stCondLst>
                                        </p:cTn>
                                        <p:tgtEl>
                                          <p:spTgt spid="87"/>
                                        </p:tgtEl>
                                        <p:attrNameLst>
                                          <p:attrName>r</p:attrName>
                                        </p:attrNameLst>
                                      </p:cBhvr>
                                    </p:animRot>
                                    <p:animRot by="-240000">
                                      <p:cBhvr>
                                        <p:cTn id="66" dur="100" fill="hold">
                                          <p:stCondLst>
                                            <p:cond delay="300"/>
                                          </p:stCondLst>
                                        </p:cTn>
                                        <p:tgtEl>
                                          <p:spTgt spid="87"/>
                                        </p:tgtEl>
                                        <p:attrNameLst>
                                          <p:attrName>r</p:attrName>
                                        </p:attrNameLst>
                                      </p:cBhvr>
                                    </p:animRot>
                                    <p:animRot by="120000">
                                      <p:cBhvr>
                                        <p:cTn id="67" dur="100" fill="hold">
                                          <p:stCondLst>
                                            <p:cond delay="400"/>
                                          </p:stCondLst>
                                        </p:cTn>
                                        <p:tgtEl>
                                          <p:spTgt spid="8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7" grpId="0" animBg="1"/>
      <p:bldP spid="19" grpId="0"/>
      <p:bldP spid="20" grpId="0"/>
      <p:bldP spid="85" grpId="0" animBg="1"/>
      <p:bldP spid="85" grpId="1" animBg="1"/>
      <p:bldP spid="86" grpId="0" animBg="1"/>
      <p:bldP spid="86" grpId="1" animBg="1"/>
      <p:bldP spid="110" grpId="0" animBg="1"/>
      <p:bldP spid="110" grpId="1" animBg="1"/>
      <p:bldP spid="111" grpId="0" animBg="1"/>
      <p:bldP spid="111" grpId="1" animBg="1"/>
    </p:bldLst>
  </p:timing>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2F416056-8853-C28D-C35F-E89D54DE1B43}"/>
              </a:ext>
            </a:extLst>
          </p:cNvPr>
          <p:cNvSpPr/>
          <p:nvPr/>
        </p:nvSpPr>
        <p:spPr>
          <a:xfrm>
            <a:off x="205946" y="197708"/>
            <a:ext cx="11780108" cy="6462584"/>
          </a:xfrm>
          <a:prstGeom prst="rect">
            <a:avLst/>
          </a:prstGeom>
          <a:solidFill>
            <a:srgbClr val="FEB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nvGrpSpPr>
          <p:cNvPr id="44" name="Groep 43">
            <a:extLst>
              <a:ext uri="{FF2B5EF4-FFF2-40B4-BE49-F238E27FC236}">
                <a16:creationId xmlns:a16="http://schemas.microsoft.com/office/drawing/2014/main" id="{8EBC34F6-226E-573E-0B5E-AC6F59A70CE6}"/>
              </a:ext>
            </a:extLst>
          </p:cNvPr>
          <p:cNvGrpSpPr/>
          <p:nvPr/>
        </p:nvGrpSpPr>
        <p:grpSpPr>
          <a:xfrm>
            <a:off x="205947" y="4667233"/>
            <a:ext cx="11780108" cy="2001786"/>
            <a:chOff x="2853383" y="4796135"/>
            <a:chExt cx="9144000" cy="1872883"/>
          </a:xfrm>
          <a:solidFill>
            <a:srgbClr val="FFDED1"/>
          </a:solidFill>
        </p:grpSpPr>
        <p:sp>
          <p:nvSpPr>
            <p:cNvPr id="45" name="Vrije vorm: vorm 44">
              <a:extLst>
                <a:ext uri="{FF2B5EF4-FFF2-40B4-BE49-F238E27FC236}">
                  <a16:creationId xmlns:a16="http://schemas.microsoft.com/office/drawing/2014/main" id="{51D8FC3D-D3E1-B82C-56CC-4E257BDEF0A8}"/>
                </a:ext>
              </a:extLst>
            </p:cNvPr>
            <p:cNvSpPr/>
            <p:nvPr/>
          </p:nvSpPr>
          <p:spPr>
            <a:xfrm>
              <a:off x="2853383" y="4796135"/>
              <a:ext cx="9144000" cy="1872883"/>
            </a:xfrm>
            <a:custGeom>
              <a:avLst/>
              <a:gdLst>
                <a:gd name="connsiteX0" fmla="*/ 9144000 w 9144000"/>
                <a:gd name="connsiteY0" fmla="*/ 17604 h 1872883"/>
                <a:gd name="connsiteX1" fmla="*/ 9144000 w 9144000"/>
                <a:gd name="connsiteY1" fmla="*/ 994869 h 1872883"/>
                <a:gd name="connsiteX2" fmla="*/ 9046655 w 9144000"/>
                <a:gd name="connsiteY2" fmla="*/ 995345 h 1872883"/>
                <a:gd name="connsiteX3" fmla="*/ 8316278 w 9144000"/>
                <a:gd name="connsiteY3" fmla="*/ 999822 h 1872883"/>
                <a:gd name="connsiteX4" fmla="*/ 6604254 w 9144000"/>
                <a:gd name="connsiteY4" fmla="*/ 1175558 h 1872883"/>
                <a:gd name="connsiteX5" fmla="*/ 5819489 w 9144000"/>
                <a:gd name="connsiteY5" fmla="*/ 1315480 h 1872883"/>
                <a:gd name="connsiteX6" fmla="*/ 4857655 w 9144000"/>
                <a:gd name="connsiteY6" fmla="*/ 1357200 h 1872883"/>
                <a:gd name="connsiteX7" fmla="*/ 4298538 w 9144000"/>
                <a:gd name="connsiteY7" fmla="*/ 1439591 h 1872883"/>
                <a:gd name="connsiteX8" fmla="*/ 3803237 w 9144000"/>
                <a:gd name="connsiteY8" fmla="*/ 1522268 h 1872883"/>
                <a:gd name="connsiteX9" fmla="*/ 1971104 w 9144000"/>
                <a:gd name="connsiteY9" fmla="*/ 1640854 h 1872883"/>
                <a:gd name="connsiteX10" fmla="*/ 781336 w 9144000"/>
                <a:gd name="connsiteY10" fmla="*/ 1848595 h 1872883"/>
                <a:gd name="connsiteX11" fmla="*/ 293084 w 9144000"/>
                <a:gd name="connsiteY11" fmla="*/ 1872884 h 1872883"/>
                <a:gd name="connsiteX12" fmla="*/ 0 w 9144000"/>
                <a:gd name="connsiteY12" fmla="*/ 1872884 h 1872883"/>
                <a:gd name="connsiteX13" fmla="*/ 0 w 9144000"/>
                <a:gd name="connsiteY13" fmla="*/ 1152793 h 1872883"/>
                <a:gd name="connsiteX14" fmla="*/ 3239 w 9144000"/>
                <a:gd name="connsiteY14" fmla="*/ 1153079 h 1872883"/>
                <a:gd name="connsiteX15" fmla="*/ 368618 w 9144000"/>
                <a:gd name="connsiteY15" fmla="*/ 1173272 h 1872883"/>
                <a:gd name="connsiteX16" fmla="*/ 2442496 w 9144000"/>
                <a:gd name="connsiteY16" fmla="*/ 788081 h 1872883"/>
                <a:gd name="connsiteX17" fmla="*/ 3667982 w 9144000"/>
                <a:gd name="connsiteY17" fmla="*/ 770650 h 1872883"/>
                <a:gd name="connsiteX18" fmla="*/ 4060317 w 9144000"/>
                <a:gd name="connsiteY18" fmla="*/ 657684 h 1872883"/>
                <a:gd name="connsiteX19" fmla="*/ 4192238 w 9144000"/>
                <a:gd name="connsiteY19" fmla="*/ 618250 h 1872883"/>
                <a:gd name="connsiteX20" fmla="*/ 4916995 w 9144000"/>
                <a:gd name="connsiteY20" fmla="*/ 469375 h 1872883"/>
                <a:gd name="connsiteX21" fmla="*/ 5059585 w 9144000"/>
                <a:gd name="connsiteY21" fmla="*/ 451277 h 1872883"/>
                <a:gd name="connsiteX22" fmla="*/ 5558505 w 9144000"/>
                <a:gd name="connsiteY22" fmla="*/ 414034 h 1872883"/>
                <a:gd name="connsiteX23" fmla="*/ 5694807 w 9144000"/>
                <a:gd name="connsiteY23" fmla="*/ 411082 h 1872883"/>
                <a:gd name="connsiteX24" fmla="*/ 5777580 w 9144000"/>
                <a:gd name="connsiteY24" fmla="*/ 410891 h 1872883"/>
                <a:gd name="connsiteX25" fmla="*/ 6393656 w 9144000"/>
                <a:gd name="connsiteY25" fmla="*/ 423940 h 1872883"/>
                <a:gd name="connsiteX26" fmla="*/ 6718173 w 9144000"/>
                <a:gd name="connsiteY26" fmla="*/ 421845 h 1872883"/>
                <a:gd name="connsiteX27" fmla="*/ 7171468 w 9144000"/>
                <a:gd name="connsiteY27" fmla="*/ 376696 h 1872883"/>
                <a:gd name="connsiteX28" fmla="*/ 7708011 w 9144000"/>
                <a:gd name="connsiteY28" fmla="*/ 229440 h 1872883"/>
                <a:gd name="connsiteX29" fmla="*/ 7877651 w 9144000"/>
                <a:gd name="connsiteY29" fmla="*/ 171909 h 1872883"/>
                <a:gd name="connsiteX30" fmla="*/ 8017764 w 9144000"/>
                <a:gd name="connsiteY30" fmla="*/ 126951 h 1872883"/>
                <a:gd name="connsiteX31" fmla="*/ 8321326 w 9144000"/>
                <a:gd name="connsiteY31" fmla="*/ 49703 h 1872883"/>
                <a:gd name="connsiteX32" fmla="*/ 9144000 w 9144000"/>
                <a:gd name="connsiteY32" fmla="*/ 17604 h 187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4000" h="1872883">
                  <a:moveTo>
                    <a:pt x="9144000" y="17604"/>
                  </a:moveTo>
                  <a:lnTo>
                    <a:pt x="9144000" y="994869"/>
                  </a:lnTo>
                  <a:cubicBezTo>
                    <a:pt x="9110472" y="996107"/>
                    <a:pt x="9077992" y="996393"/>
                    <a:pt x="9046655" y="995345"/>
                  </a:cubicBezTo>
                  <a:cubicBezTo>
                    <a:pt x="8806149" y="987249"/>
                    <a:pt x="8569738" y="990106"/>
                    <a:pt x="8316278" y="999822"/>
                  </a:cubicBezTo>
                  <a:cubicBezTo>
                    <a:pt x="7745064" y="1021920"/>
                    <a:pt x="7157180" y="1069831"/>
                    <a:pt x="6604254" y="1175558"/>
                  </a:cubicBezTo>
                  <a:cubicBezTo>
                    <a:pt x="6344317" y="1225279"/>
                    <a:pt x="6090857" y="1287763"/>
                    <a:pt x="5819489" y="1315480"/>
                  </a:cubicBezTo>
                  <a:cubicBezTo>
                    <a:pt x="5497544" y="1348342"/>
                    <a:pt x="5180077" y="1329196"/>
                    <a:pt x="4857655" y="1357200"/>
                  </a:cubicBezTo>
                  <a:cubicBezTo>
                    <a:pt x="4667060" y="1373773"/>
                    <a:pt x="4482751" y="1406063"/>
                    <a:pt x="4298538" y="1439591"/>
                  </a:cubicBezTo>
                  <a:cubicBezTo>
                    <a:pt x="4134803" y="1469500"/>
                    <a:pt x="3971163" y="1500361"/>
                    <a:pt x="3803237" y="1522268"/>
                  </a:cubicBezTo>
                  <a:cubicBezTo>
                    <a:pt x="3196209" y="1601230"/>
                    <a:pt x="2576132" y="1557130"/>
                    <a:pt x="1971104" y="1640854"/>
                  </a:cubicBezTo>
                  <a:cubicBezTo>
                    <a:pt x="1565434" y="1696957"/>
                    <a:pt x="1191768" y="1807351"/>
                    <a:pt x="781336" y="1848595"/>
                  </a:cubicBezTo>
                  <a:cubicBezTo>
                    <a:pt x="618363" y="1864978"/>
                    <a:pt x="455581" y="1869835"/>
                    <a:pt x="293084" y="1872884"/>
                  </a:cubicBezTo>
                  <a:lnTo>
                    <a:pt x="0" y="1872884"/>
                  </a:lnTo>
                  <a:lnTo>
                    <a:pt x="0" y="1152793"/>
                  </a:lnTo>
                  <a:cubicBezTo>
                    <a:pt x="1048" y="1152889"/>
                    <a:pt x="2191" y="1152984"/>
                    <a:pt x="3239" y="1153079"/>
                  </a:cubicBezTo>
                  <a:cubicBezTo>
                    <a:pt x="121730" y="1163938"/>
                    <a:pt x="240983" y="1174129"/>
                    <a:pt x="368618" y="1173272"/>
                  </a:cubicBezTo>
                  <a:cubicBezTo>
                    <a:pt x="1089089" y="1167843"/>
                    <a:pt x="1710690" y="826657"/>
                    <a:pt x="2442496" y="788081"/>
                  </a:cubicBezTo>
                  <a:cubicBezTo>
                    <a:pt x="2861786" y="765983"/>
                    <a:pt x="3266694" y="847708"/>
                    <a:pt x="3667982" y="770650"/>
                  </a:cubicBezTo>
                  <a:cubicBezTo>
                    <a:pt x="3812286" y="742837"/>
                    <a:pt x="3933635" y="697879"/>
                    <a:pt x="4060317" y="657684"/>
                  </a:cubicBezTo>
                  <a:cubicBezTo>
                    <a:pt x="4103370" y="644063"/>
                    <a:pt x="4147376" y="630919"/>
                    <a:pt x="4192238" y="618250"/>
                  </a:cubicBezTo>
                  <a:cubicBezTo>
                    <a:pt x="4416933" y="555004"/>
                    <a:pt x="4663440" y="504617"/>
                    <a:pt x="4916995" y="469375"/>
                  </a:cubicBezTo>
                  <a:cubicBezTo>
                    <a:pt x="4964240" y="462802"/>
                    <a:pt x="5011865" y="456706"/>
                    <a:pt x="5059585" y="451277"/>
                  </a:cubicBezTo>
                  <a:cubicBezTo>
                    <a:pt x="5225320" y="432132"/>
                    <a:pt x="5393055" y="419464"/>
                    <a:pt x="5558505" y="414034"/>
                  </a:cubicBezTo>
                  <a:cubicBezTo>
                    <a:pt x="5604129" y="412510"/>
                    <a:pt x="5649564" y="411463"/>
                    <a:pt x="5694807" y="411082"/>
                  </a:cubicBezTo>
                  <a:cubicBezTo>
                    <a:pt x="5722430" y="410796"/>
                    <a:pt x="5749957" y="410796"/>
                    <a:pt x="5777580" y="410891"/>
                  </a:cubicBezTo>
                  <a:cubicBezTo>
                    <a:pt x="5983224" y="411463"/>
                    <a:pt x="6188774" y="420797"/>
                    <a:pt x="6393656" y="423940"/>
                  </a:cubicBezTo>
                  <a:cubicBezTo>
                    <a:pt x="6502146" y="425750"/>
                    <a:pt x="6610350" y="425750"/>
                    <a:pt x="6718173" y="421845"/>
                  </a:cubicBezTo>
                  <a:cubicBezTo>
                    <a:pt x="6870097" y="416511"/>
                    <a:pt x="7021259" y="403462"/>
                    <a:pt x="7171468" y="376696"/>
                  </a:cubicBezTo>
                  <a:cubicBezTo>
                    <a:pt x="7368826" y="341644"/>
                    <a:pt x="7539705" y="286590"/>
                    <a:pt x="7708011" y="229440"/>
                  </a:cubicBezTo>
                  <a:cubicBezTo>
                    <a:pt x="7764590" y="210295"/>
                    <a:pt x="7820787" y="190864"/>
                    <a:pt x="7877651" y="171909"/>
                  </a:cubicBezTo>
                  <a:cubicBezTo>
                    <a:pt x="7923753" y="156478"/>
                    <a:pt x="7970330" y="141334"/>
                    <a:pt x="8017764" y="126951"/>
                  </a:cubicBezTo>
                  <a:cubicBezTo>
                    <a:pt x="8113871" y="97519"/>
                    <a:pt x="8213789" y="70753"/>
                    <a:pt x="8321326" y="49703"/>
                  </a:cubicBezTo>
                  <a:cubicBezTo>
                    <a:pt x="8591455" y="-3351"/>
                    <a:pt x="8896445" y="-13733"/>
                    <a:pt x="9144000" y="1760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6" name="Vrije vorm: vorm 45">
              <a:extLst>
                <a:ext uri="{FF2B5EF4-FFF2-40B4-BE49-F238E27FC236}">
                  <a16:creationId xmlns:a16="http://schemas.microsoft.com/office/drawing/2014/main" id="{C6F207D9-DDF1-C5BB-79BC-B61750A18C3E}"/>
                </a:ext>
              </a:extLst>
            </p:cNvPr>
            <p:cNvSpPr/>
            <p:nvPr/>
          </p:nvSpPr>
          <p:spPr>
            <a:xfrm>
              <a:off x="2853383" y="4931107"/>
              <a:ext cx="9144000" cy="1737910"/>
            </a:xfrm>
            <a:custGeom>
              <a:avLst/>
              <a:gdLst>
                <a:gd name="connsiteX0" fmla="*/ 8991124 w 9144000"/>
                <a:gd name="connsiteY0" fmla="*/ 2551 h 1737910"/>
                <a:gd name="connsiteX1" fmla="*/ 8371142 w 9144000"/>
                <a:gd name="connsiteY1" fmla="*/ 45414 h 1737910"/>
                <a:gd name="connsiteX2" fmla="*/ 8348567 w 9144000"/>
                <a:gd name="connsiteY2" fmla="*/ 49700 h 1737910"/>
                <a:gd name="connsiteX3" fmla="*/ 8200930 w 9144000"/>
                <a:gd name="connsiteY3" fmla="*/ 83037 h 1737910"/>
                <a:gd name="connsiteX4" fmla="*/ 8033290 w 9144000"/>
                <a:gd name="connsiteY4" fmla="*/ 130567 h 1737910"/>
                <a:gd name="connsiteX5" fmla="*/ 7444835 w 9144000"/>
                <a:gd name="connsiteY5" fmla="*/ 320686 h 1737910"/>
                <a:gd name="connsiteX6" fmla="*/ 7209568 w 9144000"/>
                <a:gd name="connsiteY6" fmla="*/ 374788 h 1737910"/>
                <a:gd name="connsiteX7" fmla="*/ 7198710 w 9144000"/>
                <a:gd name="connsiteY7" fmla="*/ 376788 h 1737910"/>
                <a:gd name="connsiteX8" fmla="*/ 5722049 w 9144000"/>
                <a:gd name="connsiteY8" fmla="*/ 411078 h 1737910"/>
                <a:gd name="connsiteX9" fmla="*/ 4219480 w 9144000"/>
                <a:gd name="connsiteY9" fmla="*/ 618247 h 1737910"/>
                <a:gd name="connsiteX10" fmla="*/ 4087463 w 9144000"/>
                <a:gd name="connsiteY10" fmla="*/ 657681 h 1737910"/>
                <a:gd name="connsiteX11" fmla="*/ 3695129 w 9144000"/>
                <a:gd name="connsiteY11" fmla="*/ 770647 h 1737910"/>
                <a:gd name="connsiteX12" fmla="*/ 2469642 w 9144000"/>
                <a:gd name="connsiteY12" fmla="*/ 788173 h 1737910"/>
                <a:gd name="connsiteX13" fmla="*/ 395764 w 9144000"/>
                <a:gd name="connsiteY13" fmla="*/ 1173269 h 1737910"/>
                <a:gd name="connsiteX14" fmla="*/ 3239 w 9144000"/>
                <a:gd name="connsiteY14" fmla="*/ 1150504 h 1737910"/>
                <a:gd name="connsiteX15" fmla="*/ 0 w 9144000"/>
                <a:gd name="connsiteY15" fmla="*/ 1150218 h 1737910"/>
                <a:gd name="connsiteX16" fmla="*/ 0 w 9144000"/>
                <a:gd name="connsiteY16" fmla="*/ 1737911 h 1737910"/>
                <a:gd name="connsiteX17" fmla="*/ 9144000 w 9144000"/>
                <a:gd name="connsiteY17" fmla="*/ 1737911 h 1737910"/>
                <a:gd name="connsiteX18" fmla="*/ 9144000 w 9144000"/>
                <a:gd name="connsiteY18" fmla="*/ 14457 h 1737910"/>
                <a:gd name="connsiteX19" fmla="*/ 8991124 w 9144000"/>
                <a:gd name="connsiteY19" fmla="*/ 2551 h 17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44000" h="1737910">
                  <a:moveTo>
                    <a:pt x="8991124" y="2551"/>
                  </a:moveTo>
                  <a:cubicBezTo>
                    <a:pt x="8791670" y="-6307"/>
                    <a:pt x="8572595" y="7885"/>
                    <a:pt x="8371142" y="45414"/>
                  </a:cubicBezTo>
                  <a:cubicBezTo>
                    <a:pt x="8363617" y="46747"/>
                    <a:pt x="8356093" y="48271"/>
                    <a:pt x="8348567" y="49700"/>
                  </a:cubicBezTo>
                  <a:cubicBezTo>
                    <a:pt x="8297799" y="59701"/>
                    <a:pt x="8248650" y="70845"/>
                    <a:pt x="8200930" y="83037"/>
                  </a:cubicBezTo>
                  <a:cubicBezTo>
                    <a:pt x="8143399" y="97706"/>
                    <a:pt x="8087773" y="113708"/>
                    <a:pt x="8033290" y="130567"/>
                  </a:cubicBezTo>
                  <a:cubicBezTo>
                    <a:pt x="7834027" y="191908"/>
                    <a:pt x="7649909" y="264298"/>
                    <a:pt x="7444835" y="320686"/>
                  </a:cubicBezTo>
                  <a:cubicBezTo>
                    <a:pt x="7369874" y="341355"/>
                    <a:pt x="7291959" y="359834"/>
                    <a:pt x="7209568" y="374788"/>
                  </a:cubicBezTo>
                  <a:cubicBezTo>
                    <a:pt x="7205949" y="375455"/>
                    <a:pt x="7202329" y="376122"/>
                    <a:pt x="7198710" y="376788"/>
                  </a:cubicBezTo>
                  <a:cubicBezTo>
                    <a:pt x="6712935" y="463275"/>
                    <a:pt x="6217063" y="406602"/>
                    <a:pt x="5722049" y="411078"/>
                  </a:cubicBezTo>
                  <a:cubicBezTo>
                    <a:pt x="5212843" y="415746"/>
                    <a:pt x="4672108" y="490898"/>
                    <a:pt x="4219480" y="618247"/>
                  </a:cubicBezTo>
                  <a:cubicBezTo>
                    <a:pt x="4174522" y="630915"/>
                    <a:pt x="4130612" y="644060"/>
                    <a:pt x="4087463" y="657681"/>
                  </a:cubicBezTo>
                  <a:cubicBezTo>
                    <a:pt x="3960781" y="697876"/>
                    <a:pt x="3839528" y="742929"/>
                    <a:pt x="3695129" y="770647"/>
                  </a:cubicBezTo>
                  <a:cubicBezTo>
                    <a:pt x="3293936" y="847800"/>
                    <a:pt x="2889028" y="766075"/>
                    <a:pt x="2469642" y="788173"/>
                  </a:cubicBezTo>
                  <a:cubicBezTo>
                    <a:pt x="1737932" y="826654"/>
                    <a:pt x="1116330" y="1167840"/>
                    <a:pt x="395764" y="1173269"/>
                  </a:cubicBezTo>
                  <a:cubicBezTo>
                    <a:pt x="258413" y="1174317"/>
                    <a:pt x="130778" y="1162411"/>
                    <a:pt x="3239" y="1150504"/>
                  </a:cubicBezTo>
                  <a:cubicBezTo>
                    <a:pt x="2191" y="1150409"/>
                    <a:pt x="1048" y="1150314"/>
                    <a:pt x="0" y="1150218"/>
                  </a:cubicBezTo>
                  <a:lnTo>
                    <a:pt x="0" y="1737911"/>
                  </a:lnTo>
                  <a:lnTo>
                    <a:pt x="9144000" y="1737911"/>
                  </a:lnTo>
                  <a:lnTo>
                    <a:pt x="9144000" y="14457"/>
                  </a:lnTo>
                  <a:cubicBezTo>
                    <a:pt x="9094851" y="8838"/>
                    <a:pt x="9043701" y="4932"/>
                    <a:pt x="8991124" y="25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3" name="!!cirkelfoodtruckfun">
            <a:extLst>
              <a:ext uri="{FF2B5EF4-FFF2-40B4-BE49-F238E27FC236}">
                <a16:creationId xmlns:a16="http://schemas.microsoft.com/office/drawing/2014/main" id="{7CCF6DEF-0A74-269E-AB6E-87C80DD05485}"/>
              </a:ext>
            </a:extLst>
          </p:cNvPr>
          <p:cNvSpPr/>
          <p:nvPr/>
        </p:nvSpPr>
        <p:spPr>
          <a:xfrm rot="18630157">
            <a:off x="-612149" y="313802"/>
            <a:ext cx="6022266" cy="5158712"/>
          </a:xfrm>
          <a:custGeom>
            <a:avLst/>
            <a:gdLst>
              <a:gd name="connsiteX0" fmla="*/ 5623404 w 6022266"/>
              <a:gd name="connsiteY0" fmla="*/ 1130836 h 5158712"/>
              <a:gd name="connsiteX1" fmla="*/ 4663808 w 6022266"/>
              <a:gd name="connsiteY1" fmla="*/ 289520 h 5158712"/>
              <a:gd name="connsiteX2" fmla="*/ 3405648 w 6022266"/>
              <a:gd name="connsiteY2" fmla="*/ 495 h 5158712"/>
              <a:gd name="connsiteX3" fmla="*/ 2759877 w 6022266"/>
              <a:gd name="connsiteY3" fmla="*/ 61543 h 5158712"/>
              <a:gd name="connsiteX4" fmla="*/ 2248598 w 6022266"/>
              <a:gd name="connsiteY4" fmla="*/ 31019 h 5158712"/>
              <a:gd name="connsiteX5" fmla="*/ 1032412 w 6022266"/>
              <a:gd name="connsiteY5" fmla="*/ 507002 h 5158712"/>
              <a:gd name="connsiteX6" fmla="*/ 210170 w 6022266"/>
              <a:gd name="connsiteY6" fmla="*/ 1497124 h 5158712"/>
              <a:gd name="connsiteX7" fmla="*/ 147215 w 6022266"/>
              <a:gd name="connsiteY7" fmla="*/ 1649743 h 5158712"/>
              <a:gd name="connsiteX8" fmla="*/ 925577 w 6022266"/>
              <a:gd name="connsiteY8" fmla="*/ 4475115 h 5158712"/>
              <a:gd name="connsiteX9" fmla="*/ 2405989 w 6022266"/>
              <a:gd name="connsiteY9" fmla="*/ 5101809 h 5158712"/>
              <a:gd name="connsiteX10" fmla="*/ 5348688 w 6022266"/>
              <a:gd name="connsiteY10" fmla="*/ 4270032 h 5158712"/>
              <a:gd name="connsiteX11" fmla="*/ 5623404 w 6022266"/>
              <a:gd name="connsiteY11" fmla="*/ 1130836 h 515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22266" h="5158712" fill="none" extrusionOk="0">
                <a:moveTo>
                  <a:pt x="5623404" y="1130836"/>
                </a:moveTo>
                <a:cubicBezTo>
                  <a:pt x="5382102" y="737487"/>
                  <a:pt x="5085526" y="422283"/>
                  <a:pt x="4663808" y="289520"/>
                </a:cubicBezTo>
                <a:cubicBezTo>
                  <a:pt x="4291447" y="35930"/>
                  <a:pt x="3836293" y="-45148"/>
                  <a:pt x="3405648" y="495"/>
                </a:cubicBezTo>
                <a:cubicBezTo>
                  <a:pt x="3191839" y="-31889"/>
                  <a:pt x="3001274" y="73932"/>
                  <a:pt x="2759877" y="61543"/>
                </a:cubicBezTo>
                <a:cubicBezTo>
                  <a:pt x="2592953" y="71978"/>
                  <a:pt x="2423387" y="15829"/>
                  <a:pt x="2248598" y="31019"/>
                </a:cubicBezTo>
                <a:cubicBezTo>
                  <a:pt x="1869569" y="67015"/>
                  <a:pt x="1443468" y="242998"/>
                  <a:pt x="1032412" y="507002"/>
                </a:cubicBezTo>
                <a:cubicBezTo>
                  <a:pt x="646867" y="772126"/>
                  <a:pt x="313992" y="1114422"/>
                  <a:pt x="210170" y="1497124"/>
                </a:cubicBezTo>
                <a:cubicBezTo>
                  <a:pt x="187050" y="1544892"/>
                  <a:pt x="162168" y="1589925"/>
                  <a:pt x="147215" y="1649743"/>
                </a:cubicBezTo>
                <a:cubicBezTo>
                  <a:pt x="-221276" y="2656650"/>
                  <a:pt x="186203" y="3902113"/>
                  <a:pt x="925577" y="4475115"/>
                </a:cubicBezTo>
                <a:cubicBezTo>
                  <a:pt x="1440151" y="4859430"/>
                  <a:pt x="1804234" y="5019804"/>
                  <a:pt x="2405989" y="5101809"/>
                </a:cubicBezTo>
                <a:cubicBezTo>
                  <a:pt x="3471881" y="5405823"/>
                  <a:pt x="4637504" y="5003132"/>
                  <a:pt x="5348688" y="4270032"/>
                </a:cubicBezTo>
                <a:cubicBezTo>
                  <a:pt x="6324885" y="3383035"/>
                  <a:pt x="6299934" y="1910513"/>
                  <a:pt x="5623404" y="1130836"/>
                </a:cubicBezTo>
                <a:close/>
              </a:path>
              <a:path w="6022266" h="5158712" stroke="0" extrusionOk="0">
                <a:moveTo>
                  <a:pt x="5623404" y="1130836"/>
                </a:moveTo>
                <a:cubicBezTo>
                  <a:pt x="5385528" y="780295"/>
                  <a:pt x="5055094" y="514760"/>
                  <a:pt x="4663808" y="289520"/>
                </a:cubicBezTo>
                <a:cubicBezTo>
                  <a:pt x="4241293" y="154278"/>
                  <a:pt x="3798737" y="-34924"/>
                  <a:pt x="3405648" y="495"/>
                </a:cubicBezTo>
                <a:cubicBezTo>
                  <a:pt x="3186232" y="-11705"/>
                  <a:pt x="2944589" y="93699"/>
                  <a:pt x="2759877" y="61543"/>
                </a:cubicBezTo>
                <a:cubicBezTo>
                  <a:pt x="2566722" y="39760"/>
                  <a:pt x="2406258" y="23257"/>
                  <a:pt x="2248598" y="31019"/>
                </a:cubicBezTo>
                <a:cubicBezTo>
                  <a:pt x="1860460" y="116893"/>
                  <a:pt x="1369684" y="247958"/>
                  <a:pt x="1032412" y="507002"/>
                </a:cubicBezTo>
                <a:cubicBezTo>
                  <a:pt x="703090" y="810990"/>
                  <a:pt x="403010" y="1109842"/>
                  <a:pt x="210170" y="1497124"/>
                </a:cubicBezTo>
                <a:cubicBezTo>
                  <a:pt x="180233" y="1548585"/>
                  <a:pt x="165439" y="1596191"/>
                  <a:pt x="147215" y="1649743"/>
                </a:cubicBezTo>
                <a:cubicBezTo>
                  <a:pt x="-9589" y="2598975"/>
                  <a:pt x="187577" y="3804036"/>
                  <a:pt x="925577" y="4475115"/>
                </a:cubicBezTo>
                <a:cubicBezTo>
                  <a:pt x="1396237" y="4805385"/>
                  <a:pt x="1912316" y="5034384"/>
                  <a:pt x="2405989" y="5101809"/>
                </a:cubicBezTo>
                <a:cubicBezTo>
                  <a:pt x="3483194" y="5331677"/>
                  <a:pt x="4757858" y="4890168"/>
                  <a:pt x="5348688" y="4270032"/>
                </a:cubicBezTo>
                <a:cubicBezTo>
                  <a:pt x="5989321" y="3583703"/>
                  <a:pt x="6189230" y="2175822"/>
                  <a:pt x="5623404" y="1130836"/>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 name="!!fotofoodtruckfun">
            <a:extLst>
              <a:ext uri="{FF2B5EF4-FFF2-40B4-BE49-F238E27FC236}">
                <a16:creationId xmlns:a16="http://schemas.microsoft.com/office/drawing/2014/main" id="{26711748-1A32-911E-2B82-7CBC941F1B82}"/>
              </a:ext>
            </a:extLst>
          </p:cNvPr>
          <p:cNvSpPr/>
          <p:nvPr/>
        </p:nvSpPr>
        <p:spPr>
          <a:xfrm rot="18630157">
            <a:off x="-491096" y="417495"/>
            <a:ext cx="5780164" cy="4951326"/>
          </a:xfrm>
          <a:custGeom>
            <a:avLst/>
            <a:gdLst>
              <a:gd name="connsiteX0" fmla="*/ 5397337 w 5780164"/>
              <a:gd name="connsiteY0" fmla="*/ 1085375 h 4951326"/>
              <a:gd name="connsiteX1" fmla="*/ 4476317 w 5780164"/>
              <a:gd name="connsiteY1" fmla="*/ 277881 h 4951326"/>
              <a:gd name="connsiteX2" fmla="*/ 3268737 w 5780164"/>
              <a:gd name="connsiteY2" fmla="*/ 475 h 4951326"/>
              <a:gd name="connsiteX3" fmla="*/ 2648927 w 5780164"/>
              <a:gd name="connsiteY3" fmla="*/ 59069 h 4951326"/>
              <a:gd name="connsiteX4" fmla="*/ 2158202 w 5780164"/>
              <a:gd name="connsiteY4" fmla="*/ 29772 h 4951326"/>
              <a:gd name="connsiteX5" fmla="*/ 990908 w 5780164"/>
              <a:gd name="connsiteY5" fmla="*/ 486620 h 4951326"/>
              <a:gd name="connsiteX6" fmla="*/ 201721 w 5780164"/>
              <a:gd name="connsiteY6" fmla="*/ 1436938 h 4951326"/>
              <a:gd name="connsiteX7" fmla="*/ 141296 w 5780164"/>
              <a:gd name="connsiteY7" fmla="*/ 1583421 h 4951326"/>
              <a:gd name="connsiteX8" fmla="*/ 888368 w 5780164"/>
              <a:gd name="connsiteY8" fmla="*/ 4295210 h 4951326"/>
              <a:gd name="connsiteX9" fmla="*/ 2309265 w 5780164"/>
              <a:gd name="connsiteY9" fmla="*/ 4896711 h 4951326"/>
              <a:gd name="connsiteX10" fmla="*/ 5133665 w 5780164"/>
              <a:gd name="connsiteY10" fmla="*/ 4098371 h 4951326"/>
              <a:gd name="connsiteX11" fmla="*/ 5397337 w 5780164"/>
              <a:gd name="connsiteY11" fmla="*/ 1085375 h 495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0164" h="4951326" fill="none" extrusionOk="0">
                <a:moveTo>
                  <a:pt x="5397337" y="1085375"/>
                </a:moveTo>
                <a:cubicBezTo>
                  <a:pt x="5163073" y="684786"/>
                  <a:pt x="4847934" y="459395"/>
                  <a:pt x="4476317" y="277881"/>
                </a:cubicBezTo>
                <a:cubicBezTo>
                  <a:pt x="4112020" y="60166"/>
                  <a:pt x="3682933" y="-33831"/>
                  <a:pt x="3268737" y="475"/>
                </a:cubicBezTo>
                <a:cubicBezTo>
                  <a:pt x="3063072" y="-24429"/>
                  <a:pt x="2864087" y="66693"/>
                  <a:pt x="2648927" y="59069"/>
                </a:cubicBezTo>
                <a:cubicBezTo>
                  <a:pt x="2492627" y="77990"/>
                  <a:pt x="2322095" y="25735"/>
                  <a:pt x="2158202" y="29772"/>
                </a:cubicBezTo>
                <a:cubicBezTo>
                  <a:pt x="1783749" y="65774"/>
                  <a:pt x="1357806" y="237342"/>
                  <a:pt x="990908" y="486620"/>
                </a:cubicBezTo>
                <a:cubicBezTo>
                  <a:pt x="607958" y="745345"/>
                  <a:pt x="329667" y="1064752"/>
                  <a:pt x="201721" y="1436938"/>
                </a:cubicBezTo>
                <a:cubicBezTo>
                  <a:pt x="178524" y="1474777"/>
                  <a:pt x="156856" y="1528438"/>
                  <a:pt x="141296" y="1583421"/>
                </a:cubicBezTo>
                <a:cubicBezTo>
                  <a:pt x="-231422" y="2659525"/>
                  <a:pt x="138595" y="3701301"/>
                  <a:pt x="888368" y="4295210"/>
                </a:cubicBezTo>
                <a:cubicBezTo>
                  <a:pt x="1319481" y="4633553"/>
                  <a:pt x="1728719" y="4818461"/>
                  <a:pt x="2309265" y="4896711"/>
                </a:cubicBezTo>
                <a:cubicBezTo>
                  <a:pt x="3336421" y="5214612"/>
                  <a:pt x="4444410" y="4815872"/>
                  <a:pt x="5133665" y="4098371"/>
                </a:cubicBezTo>
                <a:cubicBezTo>
                  <a:pt x="6074087" y="3245914"/>
                  <a:pt x="6016714" y="1928391"/>
                  <a:pt x="5397337" y="1085375"/>
                </a:cubicBezTo>
                <a:close/>
              </a:path>
              <a:path w="5780164" h="4951326" stroke="0" extrusionOk="0">
                <a:moveTo>
                  <a:pt x="5397337" y="1085375"/>
                </a:moveTo>
                <a:cubicBezTo>
                  <a:pt x="5166963" y="806131"/>
                  <a:pt x="4853448" y="501307"/>
                  <a:pt x="4476317" y="277881"/>
                </a:cubicBezTo>
                <a:cubicBezTo>
                  <a:pt x="4085251" y="123043"/>
                  <a:pt x="3641705" y="-36352"/>
                  <a:pt x="3268737" y="475"/>
                </a:cubicBezTo>
                <a:cubicBezTo>
                  <a:pt x="3057235" y="-16573"/>
                  <a:pt x="2834221" y="83074"/>
                  <a:pt x="2648927" y="59069"/>
                </a:cubicBezTo>
                <a:cubicBezTo>
                  <a:pt x="2480777" y="53166"/>
                  <a:pt x="2307518" y="23378"/>
                  <a:pt x="2158202" y="29772"/>
                </a:cubicBezTo>
                <a:cubicBezTo>
                  <a:pt x="1781282" y="108415"/>
                  <a:pt x="1312036" y="237489"/>
                  <a:pt x="990908" y="486620"/>
                </a:cubicBezTo>
                <a:cubicBezTo>
                  <a:pt x="658058" y="739565"/>
                  <a:pt x="390902" y="1068022"/>
                  <a:pt x="201721" y="1436938"/>
                </a:cubicBezTo>
                <a:cubicBezTo>
                  <a:pt x="176407" y="1485427"/>
                  <a:pt x="155986" y="1525329"/>
                  <a:pt x="141296" y="1583421"/>
                </a:cubicBezTo>
                <a:cubicBezTo>
                  <a:pt x="-38386" y="2498517"/>
                  <a:pt x="160018" y="3655534"/>
                  <a:pt x="888368" y="4295210"/>
                </a:cubicBezTo>
                <a:cubicBezTo>
                  <a:pt x="1319184" y="4616253"/>
                  <a:pt x="1868710" y="4853118"/>
                  <a:pt x="2309265" y="4896711"/>
                </a:cubicBezTo>
                <a:cubicBezTo>
                  <a:pt x="3365719" y="5153640"/>
                  <a:pt x="4537965" y="4724810"/>
                  <a:pt x="5133665" y="4098371"/>
                </a:cubicBezTo>
                <a:cubicBezTo>
                  <a:pt x="5726684" y="3461356"/>
                  <a:pt x="5911133" y="2138200"/>
                  <a:pt x="5397337" y="1085375"/>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2" name="!!foodtruckfun">
            <a:extLst>
              <a:ext uri="{FF2B5EF4-FFF2-40B4-BE49-F238E27FC236}">
                <a16:creationId xmlns:a16="http://schemas.microsoft.com/office/drawing/2014/main" id="{1E55FA09-3DD1-C85B-9C49-5450B6C69F3A}"/>
              </a:ext>
            </a:extLst>
          </p:cNvPr>
          <p:cNvSpPr/>
          <p:nvPr/>
        </p:nvSpPr>
        <p:spPr>
          <a:xfrm>
            <a:off x="7452224" y="1854053"/>
            <a:ext cx="4222542" cy="649059"/>
          </a:xfrm>
          <a:prstGeom prst="roundRect">
            <a:avLst/>
          </a:prstGeom>
          <a:solidFill>
            <a:srgbClr val="FD743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Foodtruck Fun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6" name="!!foto1_element">
            <a:extLst>
              <a:ext uri="{FF2B5EF4-FFF2-40B4-BE49-F238E27FC236}">
                <a16:creationId xmlns:a16="http://schemas.microsoft.com/office/drawing/2014/main" id="{A8EAE50B-C52F-8F61-3B3A-7489C26583C8}"/>
              </a:ext>
            </a:extLst>
          </p:cNvPr>
          <p:cNvSpPr/>
          <p:nvPr/>
        </p:nvSpPr>
        <p:spPr>
          <a:xfrm rot="5400000">
            <a:off x="3187326" y="4103138"/>
            <a:ext cx="2748758" cy="2920358"/>
          </a:xfrm>
          <a:custGeom>
            <a:avLst/>
            <a:gdLst>
              <a:gd name="connsiteX0" fmla="*/ 219267 w 2748758"/>
              <a:gd name="connsiteY0" fmla="*/ 2243217 h 2920358"/>
              <a:gd name="connsiteX1" fmla="*/ 1949997 w 2748758"/>
              <a:gd name="connsiteY1" fmla="*/ 2821681 h 2920358"/>
              <a:gd name="connsiteX2" fmla="*/ 2676411 w 2748758"/>
              <a:gd name="connsiteY2" fmla="*/ 1172926 h 2920358"/>
              <a:gd name="connsiteX3" fmla="*/ 1798051 w 2748758"/>
              <a:gd name="connsiteY3" fmla="*/ 248583 h 2920358"/>
              <a:gd name="connsiteX4" fmla="*/ 979669 w 2748758"/>
              <a:gd name="connsiteY4" fmla="*/ 1336 h 2920358"/>
              <a:gd name="connsiteX5" fmla="*/ 473179 w 2748758"/>
              <a:gd name="connsiteY5" fmla="*/ 223925 h 2920358"/>
              <a:gd name="connsiteX6" fmla="*/ 209271 w 2748758"/>
              <a:gd name="connsiteY6" fmla="*/ 511158 h 2920358"/>
              <a:gd name="connsiteX7" fmla="*/ 11340 w 2748758"/>
              <a:gd name="connsiteY7" fmla="*/ 1607439 h 2920358"/>
              <a:gd name="connsiteX8" fmla="*/ 219267 w 2748758"/>
              <a:gd name="connsiteY8" fmla="*/ 2243883 h 2920358"/>
              <a:gd name="connsiteX9" fmla="*/ 219267 w 2748758"/>
              <a:gd name="connsiteY9" fmla="*/ 2243217 h 292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8758" h="2920358" fill="none" extrusionOk="0">
                <a:moveTo>
                  <a:pt x="219267" y="2243217"/>
                </a:moveTo>
                <a:cubicBezTo>
                  <a:pt x="498898" y="2732999"/>
                  <a:pt x="1252462" y="3082087"/>
                  <a:pt x="1949997" y="2821681"/>
                </a:cubicBezTo>
                <a:cubicBezTo>
                  <a:pt x="2546978" y="2565120"/>
                  <a:pt x="2914142" y="1903615"/>
                  <a:pt x="2676411" y="1172926"/>
                </a:cubicBezTo>
                <a:cubicBezTo>
                  <a:pt x="2571480" y="725865"/>
                  <a:pt x="2183711" y="393851"/>
                  <a:pt x="1798051" y="248583"/>
                </a:cubicBezTo>
                <a:cubicBezTo>
                  <a:pt x="1502540" y="122093"/>
                  <a:pt x="1262419" y="-11837"/>
                  <a:pt x="979669" y="1336"/>
                </a:cubicBezTo>
                <a:cubicBezTo>
                  <a:pt x="779617" y="34491"/>
                  <a:pt x="587961" y="77473"/>
                  <a:pt x="473179" y="223925"/>
                </a:cubicBezTo>
                <a:cubicBezTo>
                  <a:pt x="369443" y="301409"/>
                  <a:pt x="294039" y="389235"/>
                  <a:pt x="209271" y="511158"/>
                </a:cubicBezTo>
                <a:cubicBezTo>
                  <a:pt x="29373" y="824643"/>
                  <a:pt x="-43999" y="1302070"/>
                  <a:pt x="11340" y="1607439"/>
                </a:cubicBezTo>
                <a:cubicBezTo>
                  <a:pt x="21677" y="1823960"/>
                  <a:pt x="88064" y="2050350"/>
                  <a:pt x="219267" y="2243883"/>
                </a:cubicBezTo>
                <a:cubicBezTo>
                  <a:pt x="219242" y="2243587"/>
                  <a:pt x="219272" y="2243530"/>
                  <a:pt x="219267" y="2243217"/>
                </a:cubicBezTo>
                <a:close/>
              </a:path>
              <a:path w="2748758" h="2920358" stroke="0" extrusionOk="0">
                <a:moveTo>
                  <a:pt x="219267" y="2243217"/>
                </a:moveTo>
                <a:cubicBezTo>
                  <a:pt x="555906" y="2852341"/>
                  <a:pt x="1335564" y="3091677"/>
                  <a:pt x="1949997" y="2821681"/>
                </a:cubicBezTo>
                <a:cubicBezTo>
                  <a:pt x="2603166" y="2624051"/>
                  <a:pt x="2940670" y="1745929"/>
                  <a:pt x="2676411" y="1172926"/>
                </a:cubicBezTo>
                <a:cubicBezTo>
                  <a:pt x="2580722" y="818672"/>
                  <a:pt x="2171143" y="545899"/>
                  <a:pt x="1798051" y="248583"/>
                </a:cubicBezTo>
                <a:cubicBezTo>
                  <a:pt x="1563489" y="102674"/>
                  <a:pt x="1255230" y="-9912"/>
                  <a:pt x="979669" y="1336"/>
                </a:cubicBezTo>
                <a:cubicBezTo>
                  <a:pt x="782497" y="-24340"/>
                  <a:pt x="624360" y="75002"/>
                  <a:pt x="473179" y="223925"/>
                </a:cubicBezTo>
                <a:cubicBezTo>
                  <a:pt x="384104" y="300603"/>
                  <a:pt x="267387" y="394326"/>
                  <a:pt x="209271" y="511158"/>
                </a:cubicBezTo>
                <a:cubicBezTo>
                  <a:pt x="36527" y="760303"/>
                  <a:pt x="-31214" y="1258703"/>
                  <a:pt x="11340" y="1607439"/>
                </a:cubicBezTo>
                <a:cubicBezTo>
                  <a:pt x="19199" y="1831516"/>
                  <a:pt x="107725" y="2091641"/>
                  <a:pt x="219267" y="2243883"/>
                </a:cubicBezTo>
                <a:cubicBezTo>
                  <a:pt x="219228" y="2243619"/>
                  <a:pt x="219275" y="2243433"/>
                  <a:pt x="219267" y="2243217"/>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 name="!!foto2_elemnt">
            <a:extLst>
              <a:ext uri="{FF2B5EF4-FFF2-40B4-BE49-F238E27FC236}">
                <a16:creationId xmlns:a16="http://schemas.microsoft.com/office/drawing/2014/main" id="{D8BC2C41-AE89-8525-F15D-0DCB0EEC8E46}"/>
              </a:ext>
            </a:extLst>
          </p:cNvPr>
          <p:cNvSpPr/>
          <p:nvPr/>
        </p:nvSpPr>
        <p:spPr>
          <a:xfrm rot="5400000">
            <a:off x="4161990" y="454657"/>
            <a:ext cx="2974454" cy="3094470"/>
          </a:xfrm>
          <a:custGeom>
            <a:avLst/>
            <a:gdLst>
              <a:gd name="connsiteX0" fmla="*/ 1466076 w 2974454"/>
              <a:gd name="connsiteY0" fmla="*/ 5607 h 3094470"/>
              <a:gd name="connsiteX1" fmla="*/ 152903 w 2974454"/>
              <a:gd name="connsiteY1" fmla="*/ 1015656 h 3094470"/>
              <a:gd name="connsiteX2" fmla="*/ 22166 w 2974454"/>
              <a:gd name="connsiteY2" fmla="*/ 1955064 h 3094470"/>
              <a:gd name="connsiteX3" fmla="*/ 1142395 w 2974454"/>
              <a:gd name="connsiteY3" fmla="*/ 3068964 h 3094470"/>
              <a:gd name="connsiteX4" fmla="*/ 2631639 w 2974454"/>
              <a:gd name="connsiteY4" fmla="*/ 2498045 h 3094470"/>
              <a:gd name="connsiteX5" fmla="*/ 2936869 w 2974454"/>
              <a:gd name="connsiteY5" fmla="*/ 1831707 h 3094470"/>
              <a:gd name="connsiteX6" fmla="*/ 2932125 w 2974454"/>
              <a:gd name="connsiteY6" fmla="*/ 1091041 h 3094470"/>
              <a:gd name="connsiteX7" fmla="*/ 2679612 w 2974454"/>
              <a:gd name="connsiteY7" fmla="*/ 606576 h 3094470"/>
              <a:gd name="connsiteX8" fmla="*/ 2197254 w 2974454"/>
              <a:gd name="connsiteY8" fmla="*/ 156904 h 3094470"/>
              <a:gd name="connsiteX9" fmla="*/ 1550422 w 2974454"/>
              <a:gd name="connsiteY9" fmla="*/ 335 h 3094470"/>
              <a:gd name="connsiteX10" fmla="*/ 1466076 w 2974454"/>
              <a:gd name="connsiteY10" fmla="*/ 5607 h 309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4454" h="3094470" fill="none" extrusionOk="0">
                <a:moveTo>
                  <a:pt x="1466076" y="5607"/>
                </a:moveTo>
                <a:cubicBezTo>
                  <a:pt x="867683" y="34636"/>
                  <a:pt x="432077" y="398242"/>
                  <a:pt x="152903" y="1015656"/>
                </a:cubicBezTo>
                <a:cubicBezTo>
                  <a:pt x="26746" y="1301529"/>
                  <a:pt x="-22134" y="1593312"/>
                  <a:pt x="22166" y="1955064"/>
                </a:cubicBezTo>
                <a:cubicBezTo>
                  <a:pt x="114123" y="2474939"/>
                  <a:pt x="644815" y="3009478"/>
                  <a:pt x="1142395" y="3068964"/>
                </a:cubicBezTo>
                <a:cubicBezTo>
                  <a:pt x="1665464" y="3165057"/>
                  <a:pt x="2248000" y="2974997"/>
                  <a:pt x="2631639" y="2498045"/>
                </a:cubicBezTo>
                <a:cubicBezTo>
                  <a:pt x="2784018" y="2325847"/>
                  <a:pt x="2847540" y="2076567"/>
                  <a:pt x="2936869" y="1831707"/>
                </a:cubicBezTo>
                <a:cubicBezTo>
                  <a:pt x="2961807" y="1551169"/>
                  <a:pt x="2993885" y="1354101"/>
                  <a:pt x="2932125" y="1091041"/>
                </a:cubicBezTo>
                <a:cubicBezTo>
                  <a:pt x="2870611" y="911946"/>
                  <a:pt x="2752369" y="769839"/>
                  <a:pt x="2679612" y="606576"/>
                </a:cubicBezTo>
                <a:cubicBezTo>
                  <a:pt x="2578195" y="406946"/>
                  <a:pt x="2388627" y="228896"/>
                  <a:pt x="2197254" y="156904"/>
                </a:cubicBezTo>
                <a:cubicBezTo>
                  <a:pt x="1959061" y="41090"/>
                  <a:pt x="1771632" y="25116"/>
                  <a:pt x="1550422" y="335"/>
                </a:cubicBezTo>
                <a:cubicBezTo>
                  <a:pt x="1521093" y="1939"/>
                  <a:pt x="1497179" y="3716"/>
                  <a:pt x="1466076" y="5607"/>
                </a:cubicBezTo>
                <a:close/>
              </a:path>
              <a:path w="2974454" h="3094470" stroke="0" extrusionOk="0">
                <a:moveTo>
                  <a:pt x="1466076" y="5607"/>
                </a:moveTo>
                <a:cubicBezTo>
                  <a:pt x="836073" y="52416"/>
                  <a:pt x="365094" y="470282"/>
                  <a:pt x="152903" y="1015656"/>
                </a:cubicBezTo>
                <a:cubicBezTo>
                  <a:pt x="-18522" y="1338576"/>
                  <a:pt x="-5367" y="1663687"/>
                  <a:pt x="22166" y="1955064"/>
                </a:cubicBezTo>
                <a:cubicBezTo>
                  <a:pt x="209450" y="2442234"/>
                  <a:pt x="612306" y="2956634"/>
                  <a:pt x="1142395" y="3068964"/>
                </a:cubicBezTo>
                <a:cubicBezTo>
                  <a:pt x="1727068" y="3143755"/>
                  <a:pt x="2272744" y="2919011"/>
                  <a:pt x="2631639" y="2498045"/>
                </a:cubicBezTo>
                <a:cubicBezTo>
                  <a:pt x="2826295" y="2294366"/>
                  <a:pt x="2921496" y="2099701"/>
                  <a:pt x="2936869" y="1831707"/>
                </a:cubicBezTo>
                <a:cubicBezTo>
                  <a:pt x="2954725" y="1584016"/>
                  <a:pt x="2998088" y="1321127"/>
                  <a:pt x="2932125" y="1091041"/>
                </a:cubicBezTo>
                <a:cubicBezTo>
                  <a:pt x="2872521" y="895461"/>
                  <a:pt x="2752696" y="791175"/>
                  <a:pt x="2679612" y="606576"/>
                </a:cubicBezTo>
                <a:cubicBezTo>
                  <a:pt x="2585455" y="381814"/>
                  <a:pt x="2430972" y="282796"/>
                  <a:pt x="2197254" y="156904"/>
                </a:cubicBezTo>
                <a:cubicBezTo>
                  <a:pt x="2029705" y="28997"/>
                  <a:pt x="1760524" y="18078"/>
                  <a:pt x="1550422" y="335"/>
                </a:cubicBezTo>
                <a:cubicBezTo>
                  <a:pt x="1519761" y="953"/>
                  <a:pt x="1493322" y="1199"/>
                  <a:pt x="1466076" y="5607"/>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 name="!!foto1">
            <a:extLst>
              <a:ext uri="{FF2B5EF4-FFF2-40B4-BE49-F238E27FC236}">
                <a16:creationId xmlns:a16="http://schemas.microsoft.com/office/drawing/2014/main" id="{69F437A2-BF53-605A-94BB-54432C3C90FE}"/>
              </a:ext>
            </a:extLst>
          </p:cNvPr>
          <p:cNvSpPr/>
          <p:nvPr/>
        </p:nvSpPr>
        <p:spPr>
          <a:xfrm rot="5400000">
            <a:off x="3277850" y="4199312"/>
            <a:ext cx="2567710" cy="2728010"/>
          </a:xfrm>
          <a:custGeom>
            <a:avLst/>
            <a:gdLst>
              <a:gd name="connsiteX0" fmla="*/ 204825 w 2567710"/>
              <a:gd name="connsiteY0" fmla="*/ 2095468 h 2728010"/>
              <a:gd name="connsiteX1" fmla="*/ 1821560 w 2567710"/>
              <a:gd name="connsiteY1" fmla="*/ 2635832 h 2728010"/>
              <a:gd name="connsiteX2" fmla="*/ 2500128 w 2567710"/>
              <a:gd name="connsiteY2" fmla="*/ 1095672 h 2728010"/>
              <a:gd name="connsiteX3" fmla="*/ 1679621 w 2567710"/>
              <a:gd name="connsiteY3" fmla="*/ 232210 h 2728010"/>
              <a:gd name="connsiteX4" fmla="*/ 915143 w 2567710"/>
              <a:gd name="connsiteY4" fmla="*/ 1248 h 2728010"/>
              <a:gd name="connsiteX5" fmla="*/ 442013 w 2567710"/>
              <a:gd name="connsiteY5" fmla="*/ 209176 h 2728010"/>
              <a:gd name="connsiteX6" fmla="*/ 195487 w 2567710"/>
              <a:gd name="connsiteY6" fmla="*/ 477491 h 2728010"/>
              <a:gd name="connsiteX7" fmla="*/ 10593 w 2567710"/>
              <a:gd name="connsiteY7" fmla="*/ 1501566 h 2728010"/>
              <a:gd name="connsiteX8" fmla="*/ 204825 w 2567710"/>
              <a:gd name="connsiteY8" fmla="*/ 2096090 h 2728010"/>
              <a:gd name="connsiteX9" fmla="*/ 204825 w 2567710"/>
              <a:gd name="connsiteY9" fmla="*/ 2095468 h 272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7710" h="2728010" fill="none" extrusionOk="0">
                <a:moveTo>
                  <a:pt x="204825" y="2095468"/>
                </a:moveTo>
                <a:cubicBezTo>
                  <a:pt x="461213" y="2547008"/>
                  <a:pt x="1233945" y="2877732"/>
                  <a:pt x="1821560" y="2635832"/>
                </a:cubicBezTo>
                <a:cubicBezTo>
                  <a:pt x="2337351" y="2402436"/>
                  <a:pt x="2720881" y="1753338"/>
                  <a:pt x="2500128" y="1095672"/>
                </a:cubicBezTo>
                <a:cubicBezTo>
                  <a:pt x="2381927" y="695742"/>
                  <a:pt x="2037037" y="387482"/>
                  <a:pt x="1679621" y="232210"/>
                </a:cubicBezTo>
                <a:cubicBezTo>
                  <a:pt x="1429227" y="104083"/>
                  <a:pt x="1168149" y="-6938"/>
                  <a:pt x="915143" y="1248"/>
                </a:cubicBezTo>
                <a:cubicBezTo>
                  <a:pt x="734755" y="16322"/>
                  <a:pt x="554760" y="75869"/>
                  <a:pt x="442013" y="209176"/>
                </a:cubicBezTo>
                <a:cubicBezTo>
                  <a:pt x="348042" y="284187"/>
                  <a:pt x="263935" y="369830"/>
                  <a:pt x="195487" y="477491"/>
                </a:cubicBezTo>
                <a:cubicBezTo>
                  <a:pt x="70667" y="807877"/>
                  <a:pt x="-30909" y="1190005"/>
                  <a:pt x="10593" y="1501566"/>
                </a:cubicBezTo>
                <a:cubicBezTo>
                  <a:pt x="3791" y="1694906"/>
                  <a:pt x="65528" y="1914999"/>
                  <a:pt x="204825" y="2096090"/>
                </a:cubicBezTo>
                <a:cubicBezTo>
                  <a:pt x="204800" y="2095801"/>
                  <a:pt x="204873" y="2095739"/>
                  <a:pt x="204825" y="2095468"/>
                </a:cubicBezTo>
                <a:close/>
              </a:path>
              <a:path w="2567710" h="2728010" stroke="0" extrusionOk="0">
                <a:moveTo>
                  <a:pt x="204825" y="2095468"/>
                </a:moveTo>
                <a:cubicBezTo>
                  <a:pt x="507803" y="2744811"/>
                  <a:pt x="1243630" y="2901723"/>
                  <a:pt x="1821560" y="2635832"/>
                </a:cubicBezTo>
                <a:cubicBezTo>
                  <a:pt x="2425056" y="2441730"/>
                  <a:pt x="2781628" y="1579392"/>
                  <a:pt x="2500128" y="1095672"/>
                </a:cubicBezTo>
                <a:cubicBezTo>
                  <a:pt x="2373438" y="730533"/>
                  <a:pt x="2028948" y="479284"/>
                  <a:pt x="1679621" y="232210"/>
                </a:cubicBezTo>
                <a:cubicBezTo>
                  <a:pt x="1449368" y="97274"/>
                  <a:pt x="1168975" y="-8138"/>
                  <a:pt x="915143" y="1248"/>
                </a:cubicBezTo>
                <a:cubicBezTo>
                  <a:pt x="735027" y="-647"/>
                  <a:pt x="577877" y="76062"/>
                  <a:pt x="442013" y="209176"/>
                </a:cubicBezTo>
                <a:cubicBezTo>
                  <a:pt x="360632" y="270991"/>
                  <a:pt x="248869" y="367572"/>
                  <a:pt x="195487" y="477491"/>
                </a:cubicBezTo>
                <a:cubicBezTo>
                  <a:pt x="31262" y="726905"/>
                  <a:pt x="-50010" y="1188309"/>
                  <a:pt x="10593" y="1501566"/>
                </a:cubicBezTo>
                <a:cubicBezTo>
                  <a:pt x="27600" y="1710791"/>
                  <a:pt x="96762" y="1922667"/>
                  <a:pt x="204825" y="2096090"/>
                </a:cubicBezTo>
                <a:cubicBezTo>
                  <a:pt x="204814" y="2095982"/>
                  <a:pt x="204850" y="2095707"/>
                  <a:pt x="204825" y="2095468"/>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 name="!!foto2">
            <a:extLst>
              <a:ext uri="{FF2B5EF4-FFF2-40B4-BE49-F238E27FC236}">
                <a16:creationId xmlns:a16="http://schemas.microsoft.com/office/drawing/2014/main" id="{4E792D60-81BF-5678-A565-C1497FFF1887}"/>
              </a:ext>
            </a:extLst>
          </p:cNvPr>
          <p:cNvSpPr/>
          <p:nvPr/>
        </p:nvSpPr>
        <p:spPr>
          <a:xfrm rot="5400000">
            <a:off x="4259947" y="556568"/>
            <a:ext cx="2778540" cy="2890648"/>
          </a:xfrm>
          <a:custGeom>
            <a:avLst/>
            <a:gdLst>
              <a:gd name="connsiteX0" fmla="*/ 1369512 w 2778540"/>
              <a:gd name="connsiteY0" fmla="*/ 5238 h 2890648"/>
              <a:gd name="connsiteX1" fmla="*/ 142832 w 2778540"/>
              <a:gd name="connsiteY1" fmla="*/ 948758 h 2890648"/>
              <a:gd name="connsiteX2" fmla="*/ 20706 w 2778540"/>
              <a:gd name="connsiteY2" fmla="*/ 1826290 h 2890648"/>
              <a:gd name="connsiteX3" fmla="*/ 1067151 w 2778540"/>
              <a:gd name="connsiteY3" fmla="*/ 2866822 h 2890648"/>
              <a:gd name="connsiteX4" fmla="*/ 2458305 w 2778540"/>
              <a:gd name="connsiteY4" fmla="*/ 2333507 h 2890648"/>
              <a:gd name="connsiteX5" fmla="*/ 2743431 w 2778540"/>
              <a:gd name="connsiteY5" fmla="*/ 1711059 h 2890648"/>
              <a:gd name="connsiteX6" fmla="*/ 2738999 w 2778540"/>
              <a:gd name="connsiteY6" fmla="*/ 1019178 h 2890648"/>
              <a:gd name="connsiteX7" fmla="*/ 2503118 w 2778540"/>
              <a:gd name="connsiteY7" fmla="*/ 566623 h 2890648"/>
              <a:gd name="connsiteX8" fmla="*/ 2052531 w 2778540"/>
              <a:gd name="connsiteY8" fmla="*/ 146569 h 2890648"/>
              <a:gd name="connsiteX9" fmla="*/ 1448302 w 2778540"/>
              <a:gd name="connsiteY9" fmla="*/ 313 h 2890648"/>
              <a:gd name="connsiteX10" fmla="*/ 1369512 w 2778540"/>
              <a:gd name="connsiteY10" fmla="*/ 5238 h 289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78540" h="2890648" fill="none" extrusionOk="0">
                <a:moveTo>
                  <a:pt x="1369512" y="5238"/>
                </a:moveTo>
                <a:cubicBezTo>
                  <a:pt x="780362" y="-4141"/>
                  <a:pt x="384761" y="409961"/>
                  <a:pt x="142832" y="948758"/>
                </a:cubicBezTo>
                <a:cubicBezTo>
                  <a:pt x="45701" y="1178841"/>
                  <a:pt x="-27332" y="1511621"/>
                  <a:pt x="20706" y="1826290"/>
                </a:cubicBezTo>
                <a:cubicBezTo>
                  <a:pt x="107398" y="2314687"/>
                  <a:pt x="614511" y="2822433"/>
                  <a:pt x="1067151" y="2866822"/>
                </a:cubicBezTo>
                <a:cubicBezTo>
                  <a:pt x="1492714" y="2930341"/>
                  <a:pt x="2131418" y="2750083"/>
                  <a:pt x="2458305" y="2333507"/>
                </a:cubicBezTo>
                <a:cubicBezTo>
                  <a:pt x="2600307" y="2158967"/>
                  <a:pt x="2656026" y="1940194"/>
                  <a:pt x="2743431" y="1711059"/>
                </a:cubicBezTo>
                <a:cubicBezTo>
                  <a:pt x="2774964" y="1460796"/>
                  <a:pt x="2799834" y="1275000"/>
                  <a:pt x="2738999" y="1019178"/>
                </a:cubicBezTo>
                <a:cubicBezTo>
                  <a:pt x="2686012" y="851501"/>
                  <a:pt x="2570049" y="719469"/>
                  <a:pt x="2503118" y="566623"/>
                </a:cubicBezTo>
                <a:cubicBezTo>
                  <a:pt x="2402000" y="384109"/>
                  <a:pt x="2230432" y="207891"/>
                  <a:pt x="2052531" y="146569"/>
                </a:cubicBezTo>
                <a:cubicBezTo>
                  <a:pt x="1834026" y="39461"/>
                  <a:pt x="1653946" y="34020"/>
                  <a:pt x="1448302" y="313"/>
                </a:cubicBezTo>
                <a:cubicBezTo>
                  <a:pt x="1418876" y="4347"/>
                  <a:pt x="1397264" y="3164"/>
                  <a:pt x="1369512" y="5238"/>
                </a:cubicBezTo>
                <a:close/>
              </a:path>
              <a:path w="2778540" h="2890648" stroke="0" extrusionOk="0">
                <a:moveTo>
                  <a:pt x="1369512" y="5238"/>
                </a:moveTo>
                <a:cubicBezTo>
                  <a:pt x="754403" y="44479"/>
                  <a:pt x="356150" y="450260"/>
                  <a:pt x="142832" y="948758"/>
                </a:cubicBezTo>
                <a:cubicBezTo>
                  <a:pt x="-4779" y="1241348"/>
                  <a:pt x="-889" y="1557470"/>
                  <a:pt x="20706" y="1826290"/>
                </a:cubicBezTo>
                <a:cubicBezTo>
                  <a:pt x="183612" y="2290160"/>
                  <a:pt x="616280" y="2749634"/>
                  <a:pt x="1067151" y="2866822"/>
                </a:cubicBezTo>
                <a:cubicBezTo>
                  <a:pt x="1636406" y="2915647"/>
                  <a:pt x="2101091" y="2697166"/>
                  <a:pt x="2458305" y="2333507"/>
                </a:cubicBezTo>
                <a:cubicBezTo>
                  <a:pt x="2611906" y="2149278"/>
                  <a:pt x="2716917" y="1952062"/>
                  <a:pt x="2743431" y="1711059"/>
                </a:cubicBezTo>
                <a:cubicBezTo>
                  <a:pt x="2748714" y="1478083"/>
                  <a:pt x="2804703" y="1229330"/>
                  <a:pt x="2738999" y="1019178"/>
                </a:cubicBezTo>
                <a:cubicBezTo>
                  <a:pt x="2679450" y="833389"/>
                  <a:pt x="2584063" y="721495"/>
                  <a:pt x="2503118" y="566623"/>
                </a:cubicBezTo>
                <a:cubicBezTo>
                  <a:pt x="2417302" y="353098"/>
                  <a:pt x="2262263" y="259254"/>
                  <a:pt x="2052531" y="146569"/>
                </a:cubicBezTo>
                <a:cubicBezTo>
                  <a:pt x="1895224" y="27693"/>
                  <a:pt x="1639893" y="24600"/>
                  <a:pt x="1448302" y="313"/>
                </a:cubicBezTo>
                <a:cubicBezTo>
                  <a:pt x="1419643" y="891"/>
                  <a:pt x="1393777" y="-1914"/>
                  <a:pt x="1369512" y="5238"/>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0" name="!!uitlegtekst">
            <a:extLst>
              <a:ext uri="{FF2B5EF4-FFF2-40B4-BE49-F238E27FC236}">
                <a16:creationId xmlns:a16="http://schemas.microsoft.com/office/drawing/2014/main" id="{7BC5D36E-6EBE-022A-149E-1EAC018461E3}"/>
              </a:ext>
            </a:extLst>
          </p:cNvPr>
          <p:cNvSpPr/>
          <p:nvPr/>
        </p:nvSpPr>
        <p:spPr>
          <a:xfrm>
            <a:off x="7403453" y="2679822"/>
            <a:ext cx="4320085" cy="203132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FD6123"/>
                </a:solidFill>
                <a:effectLst/>
                <a:uLnTx/>
                <a:uFillTx/>
                <a:latin typeface="Montserrat"/>
                <a:ea typeface="+mn-ea"/>
                <a:cs typeface="+mn-cs"/>
              </a:rPr>
              <a:t>In een Foodtruck wordt met veel passie aan fijne, specifieke gerechten gewerkt. Zet een aantal foodtrucks bij elkaar en je voelt je al snel als een kind in een snoepwinkel.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400" b="0" i="0" u="none" strike="noStrike" kern="1200" cap="none" spc="0" normalizeH="0" baseline="0" noProof="0" dirty="0">
              <a:ln>
                <a:noFill/>
              </a:ln>
              <a:solidFill>
                <a:srgbClr val="FD6123"/>
              </a:solidFill>
              <a:effectLst/>
              <a:uLnTx/>
              <a:uFillTx/>
              <a:latin typeface="Montserra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FD6123"/>
                </a:solidFill>
                <a:effectLst/>
                <a:uLnTx/>
                <a:uFillTx/>
                <a:latin typeface="Montserrat"/>
                <a:ea typeface="+mn-ea"/>
                <a:cs typeface="+mn-cs"/>
              </a:rPr>
              <a:t>Er zijn de hele zomer op verschillende plaatsen mogelijkheden om aan te schuiven. Het hoeft dus niet beperkt te blijven tot </a:t>
            </a:r>
            <a:br>
              <a:rPr kumimoji="0" lang="nl-BE" sz="1400" b="0" i="0" u="none" strike="noStrike" kern="1200" cap="none" spc="0" normalizeH="0" baseline="0" noProof="0" dirty="0">
                <a:ln>
                  <a:noFill/>
                </a:ln>
                <a:solidFill>
                  <a:srgbClr val="FD6123"/>
                </a:solidFill>
                <a:effectLst/>
                <a:uLnTx/>
                <a:uFillTx/>
                <a:latin typeface="Montserrat"/>
                <a:ea typeface="+mn-ea"/>
                <a:cs typeface="+mn-cs"/>
              </a:rPr>
            </a:br>
            <a:r>
              <a:rPr kumimoji="0" lang="nl-BE" sz="1400" b="0" i="0" u="none" strike="noStrike" kern="1200" cap="none" spc="0" normalizeH="0" baseline="0" noProof="0" dirty="0">
                <a:ln>
                  <a:noFill/>
                </a:ln>
                <a:solidFill>
                  <a:srgbClr val="FD6123"/>
                </a:solidFill>
                <a:effectLst/>
                <a:uLnTx/>
                <a:uFillTx/>
                <a:latin typeface="Montserrat"/>
                <a:ea typeface="+mn-ea"/>
                <a:cs typeface="+mn-cs"/>
              </a:rPr>
              <a:t>één avond of middag. </a:t>
            </a:r>
          </a:p>
        </p:txBody>
      </p:sp>
      <p:pic>
        <p:nvPicPr>
          <p:cNvPr id="12" name="!!website">
            <a:extLst>
              <a:ext uri="{FF2B5EF4-FFF2-40B4-BE49-F238E27FC236}">
                <a16:creationId xmlns:a16="http://schemas.microsoft.com/office/drawing/2014/main" id="{CB4F4687-2EF1-5AEC-FA31-9F7C580885A0}"/>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562022" y="5519924"/>
            <a:ext cx="640104" cy="472156"/>
          </a:xfrm>
          <a:prstGeom prst="rect">
            <a:avLst/>
          </a:prstGeom>
          <a:effectLst>
            <a:outerShdw blurRad="50800" dist="38100" dir="2700000" algn="tl" rotWithShape="0">
              <a:prstClr val="black">
                <a:alpha val="40000"/>
              </a:prstClr>
            </a:outerShdw>
          </a:effectLst>
        </p:spPr>
      </p:pic>
      <p:sp>
        <p:nvSpPr>
          <p:cNvPr id="13" name="!!website1">
            <a:hlinkClick r:id="rId7"/>
            <a:extLst>
              <a:ext uri="{FF2B5EF4-FFF2-40B4-BE49-F238E27FC236}">
                <a16:creationId xmlns:a16="http://schemas.microsoft.com/office/drawing/2014/main" id="{766C56A0-17D6-8316-F0C6-954BEEAE4030}"/>
              </a:ext>
            </a:extLst>
          </p:cNvPr>
          <p:cNvSpPr/>
          <p:nvPr/>
        </p:nvSpPr>
        <p:spPr>
          <a:xfrm>
            <a:off x="8245470" y="5602113"/>
            <a:ext cx="3175557" cy="3077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0" u="none" strike="noStrike" kern="1200" cap="none" spc="0" normalizeH="0" baseline="0" noProof="0" dirty="0">
                <a:ln>
                  <a:noFill/>
                </a:ln>
                <a:solidFill>
                  <a:srgbClr val="FD743D"/>
                </a:solidFill>
                <a:effectLst/>
                <a:uLnTx/>
                <a:uFillTx/>
                <a:latin typeface="Montserrat SemiBold"/>
                <a:ea typeface="+mn-ea"/>
                <a:cs typeface="+mn-cs"/>
              </a:rPr>
              <a:t>Chefs on Wheels</a:t>
            </a:r>
          </a:p>
        </p:txBody>
      </p:sp>
      <p:grpSp>
        <p:nvGrpSpPr>
          <p:cNvPr id="62" name="Groep 61">
            <a:extLst>
              <a:ext uri="{FF2B5EF4-FFF2-40B4-BE49-F238E27FC236}">
                <a16:creationId xmlns:a16="http://schemas.microsoft.com/office/drawing/2014/main" id="{F685FC0D-3669-D10C-F468-7A1B4C1E1430}"/>
              </a:ext>
            </a:extLst>
          </p:cNvPr>
          <p:cNvGrpSpPr/>
          <p:nvPr/>
        </p:nvGrpSpPr>
        <p:grpSpPr>
          <a:xfrm>
            <a:off x="10420892" y="5830942"/>
            <a:ext cx="1525615" cy="785882"/>
            <a:chOff x="10420892" y="5830942"/>
            <a:chExt cx="1525615" cy="785882"/>
          </a:xfrm>
        </p:grpSpPr>
        <p:grpSp>
          <p:nvGrpSpPr>
            <p:cNvPr id="63" name="!!aanbevolendoor...">
              <a:extLst>
                <a:ext uri="{FF2B5EF4-FFF2-40B4-BE49-F238E27FC236}">
                  <a16:creationId xmlns:a16="http://schemas.microsoft.com/office/drawing/2014/main" id="{3EB2C462-C1D1-5323-48A6-04AA5C685690}"/>
                </a:ext>
              </a:extLst>
            </p:cNvPr>
            <p:cNvGrpSpPr/>
            <p:nvPr/>
          </p:nvGrpSpPr>
          <p:grpSpPr>
            <a:xfrm>
              <a:off x="10453195" y="5862948"/>
              <a:ext cx="1066252" cy="359995"/>
              <a:chOff x="10453195" y="5862948"/>
              <a:chExt cx="1066252" cy="359995"/>
            </a:xfrm>
          </p:grpSpPr>
          <p:sp>
            <p:nvSpPr>
              <p:cNvPr id="77" name="Vrije vorm: vorm 76">
                <a:extLst>
                  <a:ext uri="{FF2B5EF4-FFF2-40B4-BE49-F238E27FC236}">
                    <a16:creationId xmlns:a16="http://schemas.microsoft.com/office/drawing/2014/main" id="{5A1B4F7F-08A4-2036-5B54-E80A233DD9E8}"/>
                  </a:ext>
                </a:extLst>
              </p:cNvPr>
              <p:cNvSpPr/>
              <p:nvPr/>
            </p:nvSpPr>
            <p:spPr>
              <a:xfrm>
                <a:off x="10453195" y="5862948"/>
                <a:ext cx="1066252" cy="359995"/>
              </a:xfrm>
              <a:custGeom>
                <a:avLst/>
                <a:gdLst>
                  <a:gd name="connsiteX0" fmla="*/ 1059122 w 1066252"/>
                  <a:gd name="connsiteY0" fmla="*/ 53047 h 359995"/>
                  <a:gd name="connsiteX1" fmla="*/ 1032413 w 1066252"/>
                  <a:gd name="connsiteY1" fmla="*/ 19537 h 359995"/>
                  <a:gd name="connsiteX2" fmla="*/ 989217 w 1066252"/>
                  <a:gd name="connsiteY2" fmla="*/ 7048 h 359995"/>
                  <a:gd name="connsiteX3" fmla="*/ 966547 w 1066252"/>
                  <a:gd name="connsiteY3" fmla="*/ 10304 h 359995"/>
                  <a:gd name="connsiteX4" fmla="*/ 940127 w 1066252"/>
                  <a:gd name="connsiteY4" fmla="*/ 4122 h 359995"/>
                  <a:gd name="connsiteX5" fmla="*/ 912799 w 1066252"/>
                  <a:gd name="connsiteY5" fmla="*/ 9686 h 359995"/>
                  <a:gd name="connsiteX6" fmla="*/ 900187 w 1066252"/>
                  <a:gd name="connsiteY6" fmla="*/ 5276 h 359995"/>
                  <a:gd name="connsiteX7" fmla="*/ 877847 w 1066252"/>
                  <a:gd name="connsiteY7" fmla="*/ 2432 h 359995"/>
                  <a:gd name="connsiteX8" fmla="*/ 844460 w 1066252"/>
                  <a:gd name="connsiteY8" fmla="*/ 9356 h 359995"/>
                  <a:gd name="connsiteX9" fmla="*/ 817751 w 1066252"/>
                  <a:gd name="connsiteY9" fmla="*/ 27080 h 359995"/>
                  <a:gd name="connsiteX10" fmla="*/ 813506 w 1066252"/>
                  <a:gd name="connsiteY10" fmla="*/ 31573 h 359995"/>
                  <a:gd name="connsiteX11" fmla="*/ 804809 w 1066252"/>
                  <a:gd name="connsiteY11" fmla="*/ 20568 h 359995"/>
                  <a:gd name="connsiteX12" fmla="*/ 759469 w 1066252"/>
                  <a:gd name="connsiteY12" fmla="*/ 2226 h 359995"/>
                  <a:gd name="connsiteX13" fmla="*/ 746279 w 1066252"/>
                  <a:gd name="connsiteY13" fmla="*/ 3545 h 359995"/>
                  <a:gd name="connsiteX14" fmla="*/ 744960 w 1066252"/>
                  <a:gd name="connsiteY14" fmla="*/ 3833 h 359995"/>
                  <a:gd name="connsiteX15" fmla="*/ 728968 w 1066252"/>
                  <a:gd name="connsiteY15" fmla="*/ 10304 h 359995"/>
                  <a:gd name="connsiteX16" fmla="*/ 689316 w 1066252"/>
                  <a:gd name="connsiteY16" fmla="*/ 1896 h 359995"/>
                  <a:gd name="connsiteX17" fmla="*/ 687750 w 1066252"/>
                  <a:gd name="connsiteY17" fmla="*/ 1896 h 359995"/>
                  <a:gd name="connsiteX18" fmla="*/ 658980 w 1066252"/>
                  <a:gd name="connsiteY18" fmla="*/ 7419 h 359995"/>
                  <a:gd name="connsiteX19" fmla="*/ 649253 w 1066252"/>
                  <a:gd name="connsiteY19" fmla="*/ 11829 h 359995"/>
                  <a:gd name="connsiteX20" fmla="*/ 617062 w 1066252"/>
                  <a:gd name="connsiteY20" fmla="*/ 2102 h 359995"/>
                  <a:gd name="connsiteX21" fmla="*/ 584747 w 1066252"/>
                  <a:gd name="connsiteY21" fmla="*/ 10428 h 359995"/>
                  <a:gd name="connsiteX22" fmla="*/ 555606 w 1066252"/>
                  <a:gd name="connsiteY22" fmla="*/ 3462 h 359995"/>
                  <a:gd name="connsiteX23" fmla="*/ 545467 w 1066252"/>
                  <a:gd name="connsiteY23" fmla="*/ 4163 h 359995"/>
                  <a:gd name="connsiteX24" fmla="*/ 526877 w 1066252"/>
                  <a:gd name="connsiteY24" fmla="*/ 9150 h 359995"/>
                  <a:gd name="connsiteX25" fmla="*/ 515625 w 1066252"/>
                  <a:gd name="connsiteY25" fmla="*/ 5317 h 359995"/>
                  <a:gd name="connsiteX26" fmla="*/ 493285 w 1066252"/>
                  <a:gd name="connsiteY26" fmla="*/ 2473 h 359995"/>
                  <a:gd name="connsiteX27" fmla="*/ 459898 w 1066252"/>
                  <a:gd name="connsiteY27" fmla="*/ 9398 h 359995"/>
                  <a:gd name="connsiteX28" fmla="*/ 438630 w 1066252"/>
                  <a:gd name="connsiteY28" fmla="*/ 22216 h 359995"/>
                  <a:gd name="connsiteX29" fmla="*/ 433931 w 1066252"/>
                  <a:gd name="connsiteY29" fmla="*/ 17806 h 359995"/>
                  <a:gd name="connsiteX30" fmla="*/ 383810 w 1066252"/>
                  <a:gd name="connsiteY30" fmla="*/ 0 h 359995"/>
                  <a:gd name="connsiteX31" fmla="*/ 381832 w 1066252"/>
                  <a:gd name="connsiteY31" fmla="*/ 0 h 359995"/>
                  <a:gd name="connsiteX32" fmla="*/ 349888 w 1066252"/>
                  <a:gd name="connsiteY32" fmla="*/ 6677 h 359995"/>
                  <a:gd name="connsiteX33" fmla="*/ 336245 w 1066252"/>
                  <a:gd name="connsiteY33" fmla="*/ 14880 h 359995"/>
                  <a:gd name="connsiteX34" fmla="*/ 301045 w 1066252"/>
                  <a:gd name="connsiteY34" fmla="*/ 7048 h 359995"/>
                  <a:gd name="connsiteX35" fmla="*/ 278375 w 1066252"/>
                  <a:gd name="connsiteY35" fmla="*/ 10304 h 359995"/>
                  <a:gd name="connsiteX36" fmla="*/ 251955 w 1066252"/>
                  <a:gd name="connsiteY36" fmla="*/ 4122 h 359995"/>
                  <a:gd name="connsiteX37" fmla="*/ 224215 w 1066252"/>
                  <a:gd name="connsiteY37" fmla="*/ 9810 h 359995"/>
                  <a:gd name="connsiteX38" fmla="*/ 223638 w 1066252"/>
                  <a:gd name="connsiteY38" fmla="*/ 10098 h 359995"/>
                  <a:gd name="connsiteX39" fmla="*/ 186542 w 1066252"/>
                  <a:gd name="connsiteY39" fmla="*/ 1525 h 359995"/>
                  <a:gd name="connsiteX40" fmla="*/ 159874 w 1066252"/>
                  <a:gd name="connsiteY40" fmla="*/ 5070 h 359995"/>
                  <a:gd name="connsiteX41" fmla="*/ 135185 w 1066252"/>
                  <a:gd name="connsiteY41" fmla="*/ 15086 h 359995"/>
                  <a:gd name="connsiteX42" fmla="*/ 132300 w 1066252"/>
                  <a:gd name="connsiteY42" fmla="*/ 17023 h 359995"/>
                  <a:gd name="connsiteX43" fmla="*/ 119563 w 1066252"/>
                  <a:gd name="connsiteY43" fmla="*/ 8779 h 359995"/>
                  <a:gd name="connsiteX44" fmla="*/ 84446 w 1066252"/>
                  <a:gd name="connsiteY44" fmla="*/ 866 h 359995"/>
                  <a:gd name="connsiteX45" fmla="*/ 30409 w 1066252"/>
                  <a:gd name="connsiteY45" fmla="*/ 22958 h 359995"/>
                  <a:gd name="connsiteX46" fmla="*/ 6874 w 1066252"/>
                  <a:gd name="connsiteY46" fmla="*/ 76418 h 359995"/>
                  <a:gd name="connsiteX47" fmla="*/ 6297 w 1066252"/>
                  <a:gd name="connsiteY47" fmla="*/ 79797 h 359995"/>
                  <a:gd name="connsiteX48" fmla="*/ 6297 w 1066252"/>
                  <a:gd name="connsiteY48" fmla="*/ 80086 h 359995"/>
                  <a:gd name="connsiteX49" fmla="*/ 4525 w 1066252"/>
                  <a:gd name="connsiteY49" fmla="*/ 90720 h 359995"/>
                  <a:gd name="connsiteX50" fmla="*/ 1062 w 1066252"/>
                  <a:gd name="connsiteY50" fmla="*/ 115781 h 359995"/>
                  <a:gd name="connsiteX51" fmla="*/ 114 w 1066252"/>
                  <a:gd name="connsiteY51" fmla="*/ 131691 h 359995"/>
                  <a:gd name="connsiteX52" fmla="*/ 3412 w 1066252"/>
                  <a:gd name="connsiteY52" fmla="*/ 158276 h 359995"/>
                  <a:gd name="connsiteX53" fmla="*/ 16890 w 1066252"/>
                  <a:gd name="connsiteY53" fmla="*/ 183295 h 359995"/>
                  <a:gd name="connsiteX54" fmla="*/ 5720 w 1066252"/>
                  <a:gd name="connsiteY54" fmla="*/ 218660 h 359995"/>
                  <a:gd name="connsiteX55" fmla="*/ 4731 w 1066252"/>
                  <a:gd name="connsiteY55" fmla="*/ 275252 h 359995"/>
                  <a:gd name="connsiteX56" fmla="*/ 8770 w 1066252"/>
                  <a:gd name="connsiteY56" fmla="*/ 320426 h 359995"/>
                  <a:gd name="connsiteX57" fmla="*/ 36427 w 1066252"/>
                  <a:gd name="connsiteY57" fmla="*/ 352494 h 359995"/>
                  <a:gd name="connsiteX58" fmla="*/ 67382 w 1066252"/>
                  <a:gd name="connsiteY58" fmla="*/ 359377 h 359995"/>
                  <a:gd name="connsiteX59" fmla="*/ 69072 w 1066252"/>
                  <a:gd name="connsiteY59" fmla="*/ 359377 h 359995"/>
                  <a:gd name="connsiteX60" fmla="*/ 105673 w 1066252"/>
                  <a:gd name="connsiteY60" fmla="*/ 353318 h 359995"/>
                  <a:gd name="connsiteX61" fmla="*/ 127436 w 1066252"/>
                  <a:gd name="connsiteY61" fmla="*/ 342148 h 359995"/>
                  <a:gd name="connsiteX62" fmla="*/ 158555 w 1066252"/>
                  <a:gd name="connsiteY62" fmla="*/ 357069 h 359995"/>
                  <a:gd name="connsiteX63" fmla="*/ 159462 w 1066252"/>
                  <a:gd name="connsiteY63" fmla="*/ 357275 h 359995"/>
                  <a:gd name="connsiteX64" fmla="*/ 180030 w 1066252"/>
                  <a:gd name="connsiteY64" fmla="*/ 359336 h 359995"/>
                  <a:gd name="connsiteX65" fmla="*/ 213045 w 1066252"/>
                  <a:gd name="connsiteY65" fmla="*/ 352700 h 359995"/>
                  <a:gd name="connsiteX66" fmla="*/ 228997 w 1066252"/>
                  <a:gd name="connsiteY66" fmla="*/ 343714 h 359995"/>
                  <a:gd name="connsiteX67" fmla="*/ 257973 w 1066252"/>
                  <a:gd name="connsiteY67" fmla="*/ 357028 h 359995"/>
                  <a:gd name="connsiteX68" fmla="*/ 258879 w 1066252"/>
                  <a:gd name="connsiteY68" fmla="*/ 357234 h 359995"/>
                  <a:gd name="connsiteX69" fmla="*/ 279447 w 1066252"/>
                  <a:gd name="connsiteY69" fmla="*/ 359295 h 359995"/>
                  <a:gd name="connsiteX70" fmla="*/ 312463 w 1066252"/>
                  <a:gd name="connsiteY70" fmla="*/ 352659 h 359995"/>
                  <a:gd name="connsiteX71" fmla="*/ 320129 w 1066252"/>
                  <a:gd name="connsiteY71" fmla="*/ 348949 h 359995"/>
                  <a:gd name="connsiteX72" fmla="*/ 322437 w 1066252"/>
                  <a:gd name="connsiteY72" fmla="*/ 350515 h 359995"/>
                  <a:gd name="connsiteX73" fmla="*/ 353062 w 1066252"/>
                  <a:gd name="connsiteY73" fmla="*/ 358965 h 359995"/>
                  <a:gd name="connsiteX74" fmla="*/ 379029 w 1066252"/>
                  <a:gd name="connsiteY74" fmla="*/ 354307 h 359995"/>
                  <a:gd name="connsiteX75" fmla="*/ 405367 w 1066252"/>
                  <a:gd name="connsiteY75" fmla="*/ 359995 h 359995"/>
                  <a:gd name="connsiteX76" fmla="*/ 430180 w 1066252"/>
                  <a:gd name="connsiteY76" fmla="*/ 354884 h 359995"/>
                  <a:gd name="connsiteX77" fmla="*/ 442587 w 1066252"/>
                  <a:gd name="connsiteY77" fmla="*/ 347300 h 359995"/>
                  <a:gd name="connsiteX78" fmla="*/ 449347 w 1066252"/>
                  <a:gd name="connsiteY78" fmla="*/ 351463 h 359995"/>
                  <a:gd name="connsiteX79" fmla="*/ 476386 w 1066252"/>
                  <a:gd name="connsiteY79" fmla="*/ 358470 h 359995"/>
                  <a:gd name="connsiteX80" fmla="*/ 505485 w 1066252"/>
                  <a:gd name="connsiteY80" fmla="*/ 351711 h 359995"/>
                  <a:gd name="connsiteX81" fmla="*/ 531988 w 1066252"/>
                  <a:gd name="connsiteY81" fmla="*/ 358470 h 359995"/>
                  <a:gd name="connsiteX82" fmla="*/ 561088 w 1066252"/>
                  <a:gd name="connsiteY82" fmla="*/ 351711 h 359995"/>
                  <a:gd name="connsiteX83" fmla="*/ 587591 w 1066252"/>
                  <a:gd name="connsiteY83" fmla="*/ 358470 h 359995"/>
                  <a:gd name="connsiteX84" fmla="*/ 626707 w 1066252"/>
                  <a:gd name="connsiteY84" fmla="*/ 345528 h 359995"/>
                  <a:gd name="connsiteX85" fmla="*/ 648717 w 1066252"/>
                  <a:gd name="connsiteY85" fmla="*/ 300106 h 359995"/>
                  <a:gd name="connsiteX86" fmla="*/ 641999 w 1066252"/>
                  <a:gd name="connsiteY86" fmla="*/ 274304 h 359995"/>
                  <a:gd name="connsiteX87" fmla="*/ 619535 w 1066252"/>
                  <a:gd name="connsiteY87" fmla="*/ 252046 h 359995"/>
                  <a:gd name="connsiteX88" fmla="*/ 590847 w 1066252"/>
                  <a:gd name="connsiteY88" fmla="*/ 244627 h 359995"/>
                  <a:gd name="connsiteX89" fmla="*/ 564963 w 1066252"/>
                  <a:gd name="connsiteY89" fmla="*/ 250233 h 359995"/>
                  <a:gd name="connsiteX90" fmla="*/ 562654 w 1066252"/>
                  <a:gd name="connsiteY90" fmla="*/ 251428 h 359995"/>
                  <a:gd name="connsiteX91" fmla="*/ 535286 w 1066252"/>
                  <a:gd name="connsiteY91" fmla="*/ 244627 h 359995"/>
                  <a:gd name="connsiteX92" fmla="*/ 509401 w 1066252"/>
                  <a:gd name="connsiteY92" fmla="*/ 250233 h 359995"/>
                  <a:gd name="connsiteX93" fmla="*/ 507093 w 1066252"/>
                  <a:gd name="connsiteY93" fmla="*/ 251428 h 359995"/>
                  <a:gd name="connsiteX94" fmla="*/ 479724 w 1066252"/>
                  <a:gd name="connsiteY94" fmla="*/ 244627 h 359995"/>
                  <a:gd name="connsiteX95" fmla="*/ 461053 w 1066252"/>
                  <a:gd name="connsiteY95" fmla="*/ 247471 h 359995"/>
                  <a:gd name="connsiteX96" fmla="*/ 462083 w 1066252"/>
                  <a:gd name="connsiteY96" fmla="*/ 234529 h 359995"/>
                  <a:gd name="connsiteX97" fmla="*/ 454375 w 1066252"/>
                  <a:gd name="connsiteY97" fmla="*/ 200400 h 359995"/>
                  <a:gd name="connsiteX98" fmla="*/ 448316 w 1066252"/>
                  <a:gd name="connsiteY98" fmla="*/ 190426 h 359995"/>
                  <a:gd name="connsiteX99" fmla="*/ 468760 w 1066252"/>
                  <a:gd name="connsiteY99" fmla="*/ 199370 h 359995"/>
                  <a:gd name="connsiteX100" fmla="*/ 489781 w 1066252"/>
                  <a:gd name="connsiteY100" fmla="*/ 202667 h 359995"/>
                  <a:gd name="connsiteX101" fmla="*/ 492708 w 1066252"/>
                  <a:gd name="connsiteY101" fmla="*/ 202709 h 359995"/>
                  <a:gd name="connsiteX102" fmla="*/ 509195 w 1066252"/>
                  <a:gd name="connsiteY102" fmla="*/ 201431 h 359995"/>
                  <a:gd name="connsiteX103" fmla="*/ 536440 w 1066252"/>
                  <a:gd name="connsiteY103" fmla="*/ 192775 h 359995"/>
                  <a:gd name="connsiteX104" fmla="*/ 545631 w 1066252"/>
                  <a:gd name="connsiteY104" fmla="*/ 187293 h 359995"/>
                  <a:gd name="connsiteX105" fmla="*/ 557585 w 1066252"/>
                  <a:gd name="connsiteY105" fmla="*/ 194877 h 359995"/>
                  <a:gd name="connsiteX106" fmla="*/ 585118 w 1066252"/>
                  <a:gd name="connsiteY106" fmla="*/ 201513 h 359995"/>
                  <a:gd name="connsiteX107" fmla="*/ 604161 w 1066252"/>
                  <a:gd name="connsiteY107" fmla="*/ 198834 h 359995"/>
                  <a:gd name="connsiteX108" fmla="*/ 628850 w 1066252"/>
                  <a:gd name="connsiteY108" fmla="*/ 185603 h 359995"/>
                  <a:gd name="connsiteX109" fmla="*/ 632312 w 1066252"/>
                  <a:gd name="connsiteY109" fmla="*/ 182553 h 359995"/>
                  <a:gd name="connsiteX110" fmla="*/ 666935 w 1066252"/>
                  <a:gd name="connsiteY110" fmla="*/ 200400 h 359995"/>
                  <a:gd name="connsiteX111" fmla="*/ 667842 w 1066252"/>
                  <a:gd name="connsiteY111" fmla="*/ 200607 h 359995"/>
                  <a:gd name="connsiteX112" fmla="*/ 688410 w 1066252"/>
                  <a:gd name="connsiteY112" fmla="*/ 202667 h 359995"/>
                  <a:gd name="connsiteX113" fmla="*/ 721425 w 1066252"/>
                  <a:gd name="connsiteY113" fmla="*/ 196031 h 359995"/>
                  <a:gd name="connsiteX114" fmla="*/ 736552 w 1066252"/>
                  <a:gd name="connsiteY114" fmla="*/ 187623 h 359995"/>
                  <a:gd name="connsiteX115" fmla="*/ 746733 w 1066252"/>
                  <a:gd name="connsiteY115" fmla="*/ 193764 h 359995"/>
                  <a:gd name="connsiteX116" fmla="*/ 786590 w 1066252"/>
                  <a:gd name="connsiteY116" fmla="*/ 202503 h 359995"/>
                  <a:gd name="connsiteX117" fmla="*/ 835969 w 1066252"/>
                  <a:gd name="connsiteY117" fmla="*/ 192157 h 359995"/>
                  <a:gd name="connsiteX118" fmla="*/ 853404 w 1066252"/>
                  <a:gd name="connsiteY118" fmla="*/ 199370 h 359995"/>
                  <a:gd name="connsiteX119" fmla="*/ 874425 w 1066252"/>
                  <a:gd name="connsiteY119" fmla="*/ 202667 h 359995"/>
                  <a:gd name="connsiteX120" fmla="*/ 877352 w 1066252"/>
                  <a:gd name="connsiteY120" fmla="*/ 202709 h 359995"/>
                  <a:gd name="connsiteX121" fmla="*/ 893839 w 1066252"/>
                  <a:gd name="connsiteY121" fmla="*/ 201431 h 359995"/>
                  <a:gd name="connsiteX122" fmla="*/ 917622 w 1066252"/>
                  <a:gd name="connsiteY122" fmla="*/ 194341 h 359995"/>
                  <a:gd name="connsiteX123" fmla="*/ 925206 w 1066252"/>
                  <a:gd name="connsiteY123" fmla="*/ 198010 h 359995"/>
                  <a:gd name="connsiteX124" fmla="*/ 945361 w 1066252"/>
                  <a:gd name="connsiteY124" fmla="*/ 201843 h 359995"/>
                  <a:gd name="connsiteX125" fmla="*/ 975038 w 1066252"/>
                  <a:gd name="connsiteY125" fmla="*/ 194218 h 359995"/>
                  <a:gd name="connsiteX126" fmla="*/ 1004426 w 1066252"/>
                  <a:gd name="connsiteY126" fmla="*/ 201843 h 359995"/>
                  <a:gd name="connsiteX127" fmla="*/ 1057968 w 1066252"/>
                  <a:gd name="connsiteY127" fmla="*/ 159842 h 359995"/>
                  <a:gd name="connsiteX128" fmla="*/ 1066253 w 1066252"/>
                  <a:gd name="connsiteY128" fmla="*/ 94595 h 359995"/>
                  <a:gd name="connsiteX129" fmla="*/ 1066253 w 1066252"/>
                  <a:gd name="connsiteY129" fmla="*/ 92493 h 359995"/>
                  <a:gd name="connsiteX130" fmla="*/ 1059246 w 1066252"/>
                  <a:gd name="connsiteY130" fmla="*/ 53006 h 35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66252" h="359995">
                    <a:moveTo>
                      <a:pt x="1059122" y="53047"/>
                    </a:moveTo>
                    <a:cubicBezTo>
                      <a:pt x="1053393" y="38992"/>
                      <a:pt x="1044408" y="27698"/>
                      <a:pt x="1032413" y="19537"/>
                    </a:cubicBezTo>
                    <a:cubicBezTo>
                      <a:pt x="1020254" y="11252"/>
                      <a:pt x="1005745" y="7048"/>
                      <a:pt x="989217" y="7048"/>
                    </a:cubicBezTo>
                    <a:cubicBezTo>
                      <a:pt x="981715" y="7048"/>
                      <a:pt x="974131" y="8161"/>
                      <a:pt x="966547" y="10304"/>
                    </a:cubicBezTo>
                    <a:cubicBezTo>
                      <a:pt x="958427" y="6224"/>
                      <a:pt x="949483" y="4122"/>
                      <a:pt x="940127" y="4122"/>
                    </a:cubicBezTo>
                    <a:cubicBezTo>
                      <a:pt x="929534" y="4122"/>
                      <a:pt x="920589" y="5935"/>
                      <a:pt x="912799" y="9686"/>
                    </a:cubicBezTo>
                    <a:cubicBezTo>
                      <a:pt x="908677" y="7831"/>
                      <a:pt x="904473" y="6348"/>
                      <a:pt x="900187" y="5276"/>
                    </a:cubicBezTo>
                    <a:cubicBezTo>
                      <a:pt x="892603" y="3380"/>
                      <a:pt x="885060" y="2432"/>
                      <a:pt x="877847" y="2432"/>
                    </a:cubicBezTo>
                    <a:cubicBezTo>
                      <a:pt x="866429" y="2432"/>
                      <a:pt x="855177" y="4781"/>
                      <a:pt x="844460" y="9356"/>
                    </a:cubicBezTo>
                    <a:cubicBezTo>
                      <a:pt x="834032" y="13808"/>
                      <a:pt x="825047" y="19826"/>
                      <a:pt x="817751" y="27080"/>
                    </a:cubicBezTo>
                    <a:cubicBezTo>
                      <a:pt x="816267" y="28564"/>
                      <a:pt x="814825" y="30089"/>
                      <a:pt x="813506" y="31573"/>
                    </a:cubicBezTo>
                    <a:cubicBezTo>
                      <a:pt x="811033" y="27616"/>
                      <a:pt x="808147" y="23947"/>
                      <a:pt x="804809" y="20568"/>
                    </a:cubicBezTo>
                    <a:cubicBezTo>
                      <a:pt x="792814" y="8573"/>
                      <a:pt x="777152" y="2226"/>
                      <a:pt x="759469" y="2226"/>
                    </a:cubicBezTo>
                    <a:cubicBezTo>
                      <a:pt x="755059" y="2226"/>
                      <a:pt x="750649" y="2679"/>
                      <a:pt x="746279" y="3545"/>
                    </a:cubicBezTo>
                    <a:lnTo>
                      <a:pt x="744960" y="3833"/>
                    </a:lnTo>
                    <a:cubicBezTo>
                      <a:pt x="739108" y="5193"/>
                      <a:pt x="733749" y="7419"/>
                      <a:pt x="728968" y="10304"/>
                    </a:cubicBezTo>
                    <a:cubicBezTo>
                      <a:pt x="717509" y="4740"/>
                      <a:pt x="704237" y="1896"/>
                      <a:pt x="689316" y="1896"/>
                    </a:cubicBezTo>
                    <a:lnTo>
                      <a:pt x="687750" y="1896"/>
                    </a:lnTo>
                    <a:cubicBezTo>
                      <a:pt x="677899" y="2102"/>
                      <a:pt x="668213" y="3957"/>
                      <a:pt x="658980" y="7419"/>
                    </a:cubicBezTo>
                    <a:cubicBezTo>
                      <a:pt x="655600" y="8697"/>
                      <a:pt x="652385" y="10181"/>
                      <a:pt x="649253" y="11829"/>
                    </a:cubicBezTo>
                    <a:cubicBezTo>
                      <a:pt x="639773" y="5482"/>
                      <a:pt x="628809" y="2102"/>
                      <a:pt x="617062" y="2102"/>
                    </a:cubicBezTo>
                    <a:cubicBezTo>
                      <a:pt x="605315" y="2102"/>
                      <a:pt x="594145" y="4905"/>
                      <a:pt x="584747" y="10428"/>
                    </a:cubicBezTo>
                    <a:cubicBezTo>
                      <a:pt x="577369" y="6512"/>
                      <a:pt x="567724" y="3462"/>
                      <a:pt x="555606" y="3462"/>
                    </a:cubicBezTo>
                    <a:cubicBezTo>
                      <a:pt x="552844" y="3462"/>
                      <a:pt x="549836" y="3668"/>
                      <a:pt x="545467" y="4163"/>
                    </a:cubicBezTo>
                    <a:cubicBezTo>
                      <a:pt x="538748" y="4905"/>
                      <a:pt x="532483" y="6636"/>
                      <a:pt x="526877" y="9150"/>
                    </a:cubicBezTo>
                    <a:cubicBezTo>
                      <a:pt x="523168" y="7584"/>
                      <a:pt x="519417" y="6265"/>
                      <a:pt x="515625" y="5317"/>
                    </a:cubicBezTo>
                    <a:cubicBezTo>
                      <a:pt x="508041" y="3421"/>
                      <a:pt x="500498" y="2473"/>
                      <a:pt x="493285" y="2473"/>
                    </a:cubicBezTo>
                    <a:cubicBezTo>
                      <a:pt x="481868" y="2473"/>
                      <a:pt x="470615" y="4822"/>
                      <a:pt x="459898" y="9398"/>
                    </a:cubicBezTo>
                    <a:cubicBezTo>
                      <a:pt x="451943" y="12819"/>
                      <a:pt x="444813" y="17105"/>
                      <a:pt x="438630" y="22216"/>
                    </a:cubicBezTo>
                    <a:cubicBezTo>
                      <a:pt x="437146" y="20691"/>
                      <a:pt x="435580" y="19207"/>
                      <a:pt x="433931" y="17806"/>
                    </a:cubicBezTo>
                    <a:cubicBezTo>
                      <a:pt x="420412" y="6430"/>
                      <a:pt x="403554" y="453"/>
                      <a:pt x="383810" y="0"/>
                    </a:cubicBezTo>
                    <a:lnTo>
                      <a:pt x="381832" y="0"/>
                    </a:lnTo>
                    <a:cubicBezTo>
                      <a:pt x="370291" y="0"/>
                      <a:pt x="359533" y="2226"/>
                      <a:pt x="349888" y="6677"/>
                    </a:cubicBezTo>
                    <a:cubicBezTo>
                      <a:pt x="344983" y="8944"/>
                      <a:pt x="340408" y="11706"/>
                      <a:pt x="336245" y="14880"/>
                    </a:cubicBezTo>
                    <a:cubicBezTo>
                      <a:pt x="325858" y="9686"/>
                      <a:pt x="314070" y="7048"/>
                      <a:pt x="301045" y="7048"/>
                    </a:cubicBezTo>
                    <a:cubicBezTo>
                      <a:pt x="293544" y="7048"/>
                      <a:pt x="285959" y="8161"/>
                      <a:pt x="278375" y="10304"/>
                    </a:cubicBezTo>
                    <a:cubicBezTo>
                      <a:pt x="270256" y="6224"/>
                      <a:pt x="261311" y="4122"/>
                      <a:pt x="251955" y="4122"/>
                    </a:cubicBezTo>
                    <a:cubicBezTo>
                      <a:pt x="241156" y="4122"/>
                      <a:pt x="232088" y="5977"/>
                      <a:pt x="224215" y="9810"/>
                    </a:cubicBezTo>
                    <a:cubicBezTo>
                      <a:pt x="224009" y="9892"/>
                      <a:pt x="223844" y="10016"/>
                      <a:pt x="223638" y="10098"/>
                    </a:cubicBezTo>
                    <a:cubicBezTo>
                      <a:pt x="212468" y="4410"/>
                      <a:pt x="200062" y="1525"/>
                      <a:pt x="186542" y="1525"/>
                    </a:cubicBezTo>
                    <a:cubicBezTo>
                      <a:pt x="177928" y="1525"/>
                      <a:pt x="168942" y="2720"/>
                      <a:pt x="159874" y="5070"/>
                    </a:cubicBezTo>
                    <a:cubicBezTo>
                      <a:pt x="150106" y="7625"/>
                      <a:pt x="142027" y="10881"/>
                      <a:pt x="135185" y="15086"/>
                    </a:cubicBezTo>
                    <a:cubicBezTo>
                      <a:pt x="134196" y="15704"/>
                      <a:pt x="133289" y="16405"/>
                      <a:pt x="132300" y="17023"/>
                    </a:cubicBezTo>
                    <a:cubicBezTo>
                      <a:pt x="128384" y="13890"/>
                      <a:pt x="124180" y="11088"/>
                      <a:pt x="119563" y="8779"/>
                    </a:cubicBezTo>
                    <a:cubicBezTo>
                      <a:pt x="109135" y="3545"/>
                      <a:pt x="97306" y="866"/>
                      <a:pt x="84446" y="866"/>
                    </a:cubicBezTo>
                    <a:cubicBezTo>
                      <a:pt x="57201" y="866"/>
                      <a:pt x="40013" y="12901"/>
                      <a:pt x="30409" y="22958"/>
                    </a:cubicBezTo>
                    <a:cubicBezTo>
                      <a:pt x="18539" y="35406"/>
                      <a:pt x="10831" y="52882"/>
                      <a:pt x="6874" y="76418"/>
                    </a:cubicBezTo>
                    <a:lnTo>
                      <a:pt x="6297" y="79797"/>
                    </a:lnTo>
                    <a:lnTo>
                      <a:pt x="6297" y="80086"/>
                    </a:lnTo>
                    <a:cubicBezTo>
                      <a:pt x="5926" y="82312"/>
                      <a:pt x="5349" y="85856"/>
                      <a:pt x="4525" y="90720"/>
                    </a:cubicBezTo>
                    <a:cubicBezTo>
                      <a:pt x="2793" y="101066"/>
                      <a:pt x="1681" y="109268"/>
                      <a:pt x="1062" y="115781"/>
                    </a:cubicBezTo>
                    <a:cubicBezTo>
                      <a:pt x="485" y="121922"/>
                      <a:pt x="156" y="127157"/>
                      <a:pt x="114" y="131691"/>
                    </a:cubicBezTo>
                    <a:cubicBezTo>
                      <a:pt x="-380" y="140305"/>
                      <a:pt x="733" y="149249"/>
                      <a:pt x="3412" y="158276"/>
                    </a:cubicBezTo>
                    <a:cubicBezTo>
                      <a:pt x="6297" y="168127"/>
                      <a:pt x="10831" y="176494"/>
                      <a:pt x="16890" y="183295"/>
                    </a:cubicBezTo>
                    <a:cubicBezTo>
                      <a:pt x="7616" y="196732"/>
                      <a:pt x="6256" y="212230"/>
                      <a:pt x="5720" y="218660"/>
                    </a:cubicBezTo>
                    <a:cubicBezTo>
                      <a:pt x="5308" y="224059"/>
                      <a:pt x="4731" y="235806"/>
                      <a:pt x="4731" y="275252"/>
                    </a:cubicBezTo>
                    <a:cubicBezTo>
                      <a:pt x="4731" y="297674"/>
                      <a:pt x="5926" y="310823"/>
                      <a:pt x="8770" y="320426"/>
                    </a:cubicBezTo>
                    <a:cubicBezTo>
                      <a:pt x="12809" y="334317"/>
                      <a:pt x="22660" y="345693"/>
                      <a:pt x="36427" y="352494"/>
                    </a:cubicBezTo>
                    <a:cubicBezTo>
                      <a:pt x="45207" y="356822"/>
                      <a:pt x="55552" y="359130"/>
                      <a:pt x="67382" y="359377"/>
                    </a:cubicBezTo>
                    <a:lnTo>
                      <a:pt x="69072" y="359377"/>
                    </a:lnTo>
                    <a:cubicBezTo>
                      <a:pt x="81973" y="359377"/>
                      <a:pt x="94297" y="357357"/>
                      <a:pt x="105673" y="353318"/>
                    </a:cubicBezTo>
                    <a:cubicBezTo>
                      <a:pt x="113504" y="350515"/>
                      <a:pt x="120800" y="346806"/>
                      <a:pt x="127436" y="342148"/>
                    </a:cubicBezTo>
                    <a:cubicBezTo>
                      <a:pt x="136174" y="349032"/>
                      <a:pt x="146602" y="354060"/>
                      <a:pt x="158555" y="357069"/>
                    </a:cubicBezTo>
                    <a:lnTo>
                      <a:pt x="159462" y="357275"/>
                    </a:lnTo>
                    <a:cubicBezTo>
                      <a:pt x="165521" y="358676"/>
                      <a:pt x="172281" y="359336"/>
                      <a:pt x="180030" y="359336"/>
                    </a:cubicBezTo>
                    <a:cubicBezTo>
                      <a:pt x="191282" y="359336"/>
                      <a:pt x="202411" y="357110"/>
                      <a:pt x="213045" y="352700"/>
                    </a:cubicBezTo>
                    <a:cubicBezTo>
                      <a:pt x="218733" y="350350"/>
                      <a:pt x="224050" y="347342"/>
                      <a:pt x="228997" y="343714"/>
                    </a:cubicBezTo>
                    <a:cubicBezTo>
                      <a:pt x="237281" y="349773"/>
                      <a:pt x="246967" y="354266"/>
                      <a:pt x="257973" y="357028"/>
                    </a:cubicBezTo>
                    <a:lnTo>
                      <a:pt x="258879" y="357234"/>
                    </a:lnTo>
                    <a:cubicBezTo>
                      <a:pt x="264938" y="358635"/>
                      <a:pt x="271698" y="359295"/>
                      <a:pt x="279447" y="359295"/>
                    </a:cubicBezTo>
                    <a:cubicBezTo>
                      <a:pt x="290700" y="359295"/>
                      <a:pt x="301828" y="357069"/>
                      <a:pt x="312463" y="352659"/>
                    </a:cubicBezTo>
                    <a:cubicBezTo>
                      <a:pt x="315100" y="351587"/>
                      <a:pt x="317656" y="350309"/>
                      <a:pt x="320129" y="348949"/>
                    </a:cubicBezTo>
                    <a:cubicBezTo>
                      <a:pt x="320912" y="349485"/>
                      <a:pt x="321654" y="350021"/>
                      <a:pt x="322437" y="350515"/>
                    </a:cubicBezTo>
                    <a:cubicBezTo>
                      <a:pt x="331381" y="356121"/>
                      <a:pt x="341686" y="358965"/>
                      <a:pt x="353062" y="358965"/>
                    </a:cubicBezTo>
                    <a:cubicBezTo>
                      <a:pt x="359945" y="358965"/>
                      <a:pt x="369508" y="358388"/>
                      <a:pt x="379029" y="354307"/>
                    </a:cubicBezTo>
                    <a:cubicBezTo>
                      <a:pt x="385706" y="357522"/>
                      <a:pt x="394403" y="359995"/>
                      <a:pt x="405367" y="359995"/>
                    </a:cubicBezTo>
                    <a:cubicBezTo>
                      <a:pt x="414023" y="359995"/>
                      <a:pt x="422349" y="358264"/>
                      <a:pt x="430180" y="354884"/>
                    </a:cubicBezTo>
                    <a:cubicBezTo>
                      <a:pt x="434714" y="352906"/>
                      <a:pt x="438877" y="350350"/>
                      <a:pt x="442587" y="347300"/>
                    </a:cubicBezTo>
                    <a:cubicBezTo>
                      <a:pt x="444730" y="348825"/>
                      <a:pt x="446956" y="350227"/>
                      <a:pt x="449347" y="351463"/>
                    </a:cubicBezTo>
                    <a:cubicBezTo>
                      <a:pt x="458044" y="356121"/>
                      <a:pt x="467153" y="358470"/>
                      <a:pt x="476386" y="358470"/>
                    </a:cubicBezTo>
                    <a:cubicBezTo>
                      <a:pt x="486772" y="358470"/>
                      <a:pt x="496665" y="356121"/>
                      <a:pt x="505485" y="351711"/>
                    </a:cubicBezTo>
                    <a:cubicBezTo>
                      <a:pt x="514017" y="356162"/>
                      <a:pt x="522920" y="358470"/>
                      <a:pt x="531988" y="358470"/>
                    </a:cubicBezTo>
                    <a:cubicBezTo>
                      <a:pt x="542375" y="358470"/>
                      <a:pt x="552267" y="356121"/>
                      <a:pt x="561088" y="351711"/>
                    </a:cubicBezTo>
                    <a:cubicBezTo>
                      <a:pt x="569620" y="356162"/>
                      <a:pt x="578523" y="358470"/>
                      <a:pt x="587591" y="358470"/>
                    </a:cubicBezTo>
                    <a:cubicBezTo>
                      <a:pt x="602100" y="358470"/>
                      <a:pt x="615660" y="353978"/>
                      <a:pt x="626707" y="345528"/>
                    </a:cubicBezTo>
                    <a:cubicBezTo>
                      <a:pt x="640886" y="334688"/>
                      <a:pt x="648717" y="318530"/>
                      <a:pt x="648717" y="300106"/>
                    </a:cubicBezTo>
                    <a:cubicBezTo>
                      <a:pt x="648717" y="291286"/>
                      <a:pt x="646450" y="282589"/>
                      <a:pt x="641999" y="274304"/>
                    </a:cubicBezTo>
                    <a:cubicBezTo>
                      <a:pt x="637052" y="265112"/>
                      <a:pt x="629303" y="257446"/>
                      <a:pt x="619535" y="252046"/>
                    </a:cubicBezTo>
                    <a:cubicBezTo>
                      <a:pt x="610591" y="247141"/>
                      <a:pt x="600946" y="244627"/>
                      <a:pt x="590847" y="244627"/>
                    </a:cubicBezTo>
                    <a:cubicBezTo>
                      <a:pt x="581573" y="244627"/>
                      <a:pt x="572876" y="246523"/>
                      <a:pt x="564963" y="250233"/>
                    </a:cubicBezTo>
                    <a:cubicBezTo>
                      <a:pt x="564179" y="250604"/>
                      <a:pt x="563396" y="251016"/>
                      <a:pt x="562654" y="251428"/>
                    </a:cubicBezTo>
                    <a:cubicBezTo>
                      <a:pt x="554081" y="246976"/>
                      <a:pt x="544889" y="244627"/>
                      <a:pt x="535286" y="244627"/>
                    </a:cubicBezTo>
                    <a:cubicBezTo>
                      <a:pt x="525682" y="244627"/>
                      <a:pt x="517315" y="246523"/>
                      <a:pt x="509401" y="250233"/>
                    </a:cubicBezTo>
                    <a:cubicBezTo>
                      <a:pt x="508618" y="250604"/>
                      <a:pt x="507835" y="251016"/>
                      <a:pt x="507093" y="251428"/>
                    </a:cubicBezTo>
                    <a:cubicBezTo>
                      <a:pt x="498519" y="246976"/>
                      <a:pt x="489328" y="244627"/>
                      <a:pt x="479724" y="244627"/>
                    </a:cubicBezTo>
                    <a:cubicBezTo>
                      <a:pt x="473171" y="244627"/>
                      <a:pt x="466947" y="245616"/>
                      <a:pt x="461053" y="247471"/>
                    </a:cubicBezTo>
                    <a:cubicBezTo>
                      <a:pt x="461671" y="243184"/>
                      <a:pt x="462083" y="238898"/>
                      <a:pt x="462083" y="234529"/>
                    </a:cubicBezTo>
                    <a:cubicBezTo>
                      <a:pt x="462083" y="222205"/>
                      <a:pt x="459486" y="210705"/>
                      <a:pt x="454375" y="200400"/>
                    </a:cubicBezTo>
                    <a:cubicBezTo>
                      <a:pt x="452644" y="196856"/>
                      <a:pt x="450542" y="193600"/>
                      <a:pt x="448316" y="190426"/>
                    </a:cubicBezTo>
                    <a:cubicBezTo>
                      <a:pt x="454870" y="194424"/>
                      <a:pt x="461712" y="197474"/>
                      <a:pt x="468760" y="199370"/>
                    </a:cubicBezTo>
                    <a:cubicBezTo>
                      <a:pt x="476056" y="201348"/>
                      <a:pt x="483186" y="202461"/>
                      <a:pt x="489781" y="202667"/>
                    </a:cubicBezTo>
                    <a:cubicBezTo>
                      <a:pt x="490729" y="202667"/>
                      <a:pt x="491719" y="202709"/>
                      <a:pt x="492708" y="202709"/>
                    </a:cubicBezTo>
                    <a:cubicBezTo>
                      <a:pt x="497736" y="202709"/>
                      <a:pt x="503136" y="202296"/>
                      <a:pt x="509195" y="201431"/>
                    </a:cubicBezTo>
                    <a:cubicBezTo>
                      <a:pt x="518386" y="200112"/>
                      <a:pt x="527537" y="197227"/>
                      <a:pt x="536440" y="192775"/>
                    </a:cubicBezTo>
                    <a:cubicBezTo>
                      <a:pt x="539696" y="191126"/>
                      <a:pt x="542746" y="189313"/>
                      <a:pt x="545631" y="187293"/>
                    </a:cubicBezTo>
                    <a:cubicBezTo>
                      <a:pt x="549382" y="190302"/>
                      <a:pt x="553380" y="192816"/>
                      <a:pt x="557585" y="194877"/>
                    </a:cubicBezTo>
                    <a:cubicBezTo>
                      <a:pt x="566529" y="199288"/>
                      <a:pt x="575803" y="201513"/>
                      <a:pt x="585118" y="201513"/>
                    </a:cubicBezTo>
                    <a:cubicBezTo>
                      <a:pt x="591301" y="201513"/>
                      <a:pt x="597731" y="200607"/>
                      <a:pt x="604161" y="198834"/>
                    </a:cubicBezTo>
                    <a:cubicBezTo>
                      <a:pt x="612651" y="196485"/>
                      <a:pt x="620977" y="192033"/>
                      <a:pt x="628850" y="185603"/>
                    </a:cubicBezTo>
                    <a:cubicBezTo>
                      <a:pt x="630004" y="184655"/>
                      <a:pt x="631158" y="183625"/>
                      <a:pt x="632312" y="182553"/>
                    </a:cubicBezTo>
                    <a:cubicBezTo>
                      <a:pt x="641751" y="190962"/>
                      <a:pt x="653375" y="196979"/>
                      <a:pt x="666935" y="200400"/>
                    </a:cubicBezTo>
                    <a:lnTo>
                      <a:pt x="667842" y="200607"/>
                    </a:lnTo>
                    <a:cubicBezTo>
                      <a:pt x="673901" y="202008"/>
                      <a:pt x="680661" y="202667"/>
                      <a:pt x="688410" y="202667"/>
                    </a:cubicBezTo>
                    <a:cubicBezTo>
                      <a:pt x="699662" y="202667"/>
                      <a:pt x="710791" y="200442"/>
                      <a:pt x="721425" y="196031"/>
                    </a:cubicBezTo>
                    <a:cubicBezTo>
                      <a:pt x="726783" y="193806"/>
                      <a:pt x="731812" y="191003"/>
                      <a:pt x="736552" y="187623"/>
                    </a:cubicBezTo>
                    <a:cubicBezTo>
                      <a:pt x="739767" y="189890"/>
                      <a:pt x="743147" y="191992"/>
                      <a:pt x="746733" y="193764"/>
                    </a:cubicBezTo>
                    <a:cubicBezTo>
                      <a:pt x="758439" y="199576"/>
                      <a:pt x="771834" y="202503"/>
                      <a:pt x="786590" y="202503"/>
                    </a:cubicBezTo>
                    <a:cubicBezTo>
                      <a:pt x="806870" y="202503"/>
                      <a:pt x="823027" y="199082"/>
                      <a:pt x="835969" y="192157"/>
                    </a:cubicBezTo>
                    <a:cubicBezTo>
                      <a:pt x="841575" y="195289"/>
                      <a:pt x="847428" y="197763"/>
                      <a:pt x="853404" y="199370"/>
                    </a:cubicBezTo>
                    <a:cubicBezTo>
                      <a:pt x="860700" y="201348"/>
                      <a:pt x="867831" y="202461"/>
                      <a:pt x="874425" y="202667"/>
                    </a:cubicBezTo>
                    <a:cubicBezTo>
                      <a:pt x="875373" y="202667"/>
                      <a:pt x="876363" y="202709"/>
                      <a:pt x="877352" y="202709"/>
                    </a:cubicBezTo>
                    <a:cubicBezTo>
                      <a:pt x="882381" y="202709"/>
                      <a:pt x="887780" y="202296"/>
                      <a:pt x="893839" y="201431"/>
                    </a:cubicBezTo>
                    <a:cubicBezTo>
                      <a:pt x="901835" y="200277"/>
                      <a:pt x="909790" y="197845"/>
                      <a:pt x="917622" y="194341"/>
                    </a:cubicBezTo>
                    <a:cubicBezTo>
                      <a:pt x="920054" y="195743"/>
                      <a:pt x="922527" y="196979"/>
                      <a:pt x="925206" y="198010"/>
                    </a:cubicBezTo>
                    <a:cubicBezTo>
                      <a:pt x="931759" y="200565"/>
                      <a:pt x="938519" y="201843"/>
                      <a:pt x="945361" y="201843"/>
                    </a:cubicBezTo>
                    <a:cubicBezTo>
                      <a:pt x="956243" y="201843"/>
                      <a:pt x="966341" y="199205"/>
                      <a:pt x="975038" y="194218"/>
                    </a:cubicBezTo>
                    <a:cubicBezTo>
                      <a:pt x="982045" y="198298"/>
                      <a:pt x="991772" y="201843"/>
                      <a:pt x="1004426" y="201843"/>
                    </a:cubicBezTo>
                    <a:cubicBezTo>
                      <a:pt x="1013453" y="201843"/>
                      <a:pt x="1043913" y="198793"/>
                      <a:pt x="1057968" y="159842"/>
                    </a:cubicBezTo>
                    <a:cubicBezTo>
                      <a:pt x="1063203" y="145334"/>
                      <a:pt x="1065841" y="124601"/>
                      <a:pt x="1066253" y="94595"/>
                    </a:cubicBezTo>
                    <a:lnTo>
                      <a:pt x="1066253" y="92493"/>
                    </a:lnTo>
                    <a:cubicBezTo>
                      <a:pt x="1066253" y="77695"/>
                      <a:pt x="1063903" y="64423"/>
                      <a:pt x="1059246" y="53006"/>
                    </a:cubicBezTo>
                    <a:close/>
                  </a:path>
                </a:pathLst>
              </a:custGeom>
              <a:solidFill>
                <a:srgbClr val="FFFFFF"/>
              </a:solidFill>
              <a:ln w="4119"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78" name="Groep 77">
                <a:extLst>
                  <a:ext uri="{FF2B5EF4-FFF2-40B4-BE49-F238E27FC236}">
                    <a16:creationId xmlns:a16="http://schemas.microsoft.com/office/drawing/2014/main" id="{22C09AD4-CF60-04B8-7A7C-AB853D2ABF7B}"/>
                  </a:ext>
                </a:extLst>
              </p:cNvPr>
              <p:cNvGrpSpPr/>
              <p:nvPr/>
            </p:nvGrpSpPr>
            <p:grpSpPr>
              <a:xfrm>
                <a:off x="10494392" y="5904165"/>
                <a:ext cx="983631" cy="277642"/>
                <a:chOff x="10494392" y="5904165"/>
                <a:chExt cx="983631" cy="277642"/>
              </a:xfrm>
            </p:grpSpPr>
            <p:sp>
              <p:nvSpPr>
                <p:cNvPr id="79" name="Vrije vorm: vorm 78">
                  <a:extLst>
                    <a:ext uri="{FF2B5EF4-FFF2-40B4-BE49-F238E27FC236}">
                      <a16:creationId xmlns:a16="http://schemas.microsoft.com/office/drawing/2014/main" id="{195F4BCB-ED42-46B7-E03B-035A83744D8D}"/>
                    </a:ext>
                  </a:extLst>
                </p:cNvPr>
                <p:cNvSpPr/>
                <p:nvPr/>
              </p:nvSpPr>
              <p:spPr>
                <a:xfrm>
                  <a:off x="10494392" y="5904990"/>
                  <a:ext cx="88176" cy="119284"/>
                </a:xfrm>
                <a:custGeom>
                  <a:avLst/>
                  <a:gdLst>
                    <a:gd name="connsiteX0" fmla="*/ 86115 w 88176"/>
                    <a:gd name="connsiteY0" fmla="*/ 70894 h 119284"/>
                    <a:gd name="connsiteX1" fmla="*/ 87146 w 88176"/>
                    <a:gd name="connsiteY1" fmla="*/ 81034 h 119284"/>
                    <a:gd name="connsiteX2" fmla="*/ 88176 w 88176"/>
                    <a:gd name="connsiteY2" fmla="*/ 94924 h 119284"/>
                    <a:gd name="connsiteX3" fmla="*/ 86115 w 88176"/>
                    <a:gd name="connsiteY3" fmla="*/ 107784 h 119284"/>
                    <a:gd name="connsiteX4" fmla="*/ 80015 w 88176"/>
                    <a:gd name="connsiteY4" fmla="*/ 116275 h 119284"/>
                    <a:gd name="connsiteX5" fmla="*/ 69463 w 88176"/>
                    <a:gd name="connsiteY5" fmla="*/ 119284 h 119284"/>
                    <a:gd name="connsiteX6" fmla="*/ 61467 w 88176"/>
                    <a:gd name="connsiteY6" fmla="*/ 116358 h 119284"/>
                    <a:gd name="connsiteX7" fmla="*/ 56480 w 88176"/>
                    <a:gd name="connsiteY7" fmla="*/ 107949 h 119284"/>
                    <a:gd name="connsiteX8" fmla="*/ 54089 w 88176"/>
                    <a:gd name="connsiteY8" fmla="*/ 92080 h 119284"/>
                    <a:gd name="connsiteX9" fmla="*/ 52976 w 88176"/>
                    <a:gd name="connsiteY9" fmla="*/ 80663 h 119284"/>
                    <a:gd name="connsiteX10" fmla="*/ 49473 w 88176"/>
                    <a:gd name="connsiteY10" fmla="*/ 78932 h 119284"/>
                    <a:gd name="connsiteX11" fmla="*/ 44073 w 88176"/>
                    <a:gd name="connsiteY11" fmla="*/ 78231 h 119284"/>
                    <a:gd name="connsiteX12" fmla="*/ 38756 w 88176"/>
                    <a:gd name="connsiteY12" fmla="*/ 78849 h 119284"/>
                    <a:gd name="connsiteX13" fmla="*/ 35830 w 88176"/>
                    <a:gd name="connsiteY13" fmla="*/ 80663 h 119284"/>
                    <a:gd name="connsiteX14" fmla="*/ 34717 w 88176"/>
                    <a:gd name="connsiteY14" fmla="*/ 85898 h 119284"/>
                    <a:gd name="connsiteX15" fmla="*/ 33769 w 88176"/>
                    <a:gd name="connsiteY15" fmla="*/ 90597 h 119284"/>
                    <a:gd name="connsiteX16" fmla="*/ 32203 w 88176"/>
                    <a:gd name="connsiteY16" fmla="*/ 97810 h 119284"/>
                    <a:gd name="connsiteX17" fmla="*/ 29029 w 88176"/>
                    <a:gd name="connsiteY17" fmla="*/ 108691 h 119284"/>
                    <a:gd name="connsiteX18" fmla="*/ 24206 w 88176"/>
                    <a:gd name="connsiteY18" fmla="*/ 115822 h 119284"/>
                    <a:gd name="connsiteX19" fmla="*/ 16746 w 88176"/>
                    <a:gd name="connsiteY19" fmla="*/ 118583 h 119284"/>
                    <a:gd name="connsiteX20" fmla="*/ 7925 w 88176"/>
                    <a:gd name="connsiteY20" fmla="*/ 115245 h 119284"/>
                    <a:gd name="connsiteX21" fmla="*/ 1743 w 88176"/>
                    <a:gd name="connsiteY21" fmla="*/ 104611 h 119284"/>
                    <a:gd name="connsiteX22" fmla="*/ 94 w 88176"/>
                    <a:gd name="connsiteY22" fmla="*/ 91132 h 119284"/>
                    <a:gd name="connsiteX23" fmla="*/ 877 w 88176"/>
                    <a:gd name="connsiteY23" fmla="*/ 77572 h 119284"/>
                    <a:gd name="connsiteX24" fmla="*/ 3968 w 88176"/>
                    <a:gd name="connsiteY24" fmla="*/ 55438 h 119284"/>
                    <a:gd name="connsiteX25" fmla="*/ 6277 w 88176"/>
                    <a:gd name="connsiteY25" fmla="*/ 41176 h 119284"/>
                    <a:gd name="connsiteX26" fmla="*/ 18972 w 88176"/>
                    <a:gd name="connsiteY26" fmla="*/ 9356 h 119284"/>
                    <a:gd name="connsiteX27" fmla="*/ 43166 w 88176"/>
                    <a:gd name="connsiteY27" fmla="*/ 0 h 119284"/>
                    <a:gd name="connsiteX28" fmla="*/ 59736 w 88176"/>
                    <a:gd name="connsiteY28" fmla="*/ 3504 h 119284"/>
                    <a:gd name="connsiteX29" fmla="*/ 71318 w 88176"/>
                    <a:gd name="connsiteY29" fmla="*/ 13272 h 119284"/>
                    <a:gd name="connsiteX30" fmla="*/ 79562 w 88176"/>
                    <a:gd name="connsiteY30" fmla="*/ 30336 h 119284"/>
                    <a:gd name="connsiteX31" fmla="*/ 86074 w 88176"/>
                    <a:gd name="connsiteY31" fmla="*/ 70853 h 119284"/>
                    <a:gd name="connsiteX32" fmla="*/ 44568 w 88176"/>
                    <a:gd name="connsiteY32" fmla="*/ 27657 h 119284"/>
                    <a:gd name="connsiteX33" fmla="*/ 38633 w 88176"/>
                    <a:gd name="connsiteY33" fmla="*/ 33840 h 119284"/>
                    <a:gd name="connsiteX34" fmla="*/ 35953 w 88176"/>
                    <a:gd name="connsiteY34" fmla="*/ 46535 h 119284"/>
                    <a:gd name="connsiteX35" fmla="*/ 37231 w 88176"/>
                    <a:gd name="connsiteY35" fmla="*/ 52017 h 119284"/>
                    <a:gd name="connsiteX36" fmla="*/ 43826 w 88176"/>
                    <a:gd name="connsiteY36" fmla="*/ 54078 h 119284"/>
                    <a:gd name="connsiteX37" fmla="*/ 44692 w 88176"/>
                    <a:gd name="connsiteY37" fmla="*/ 54078 h 119284"/>
                    <a:gd name="connsiteX38" fmla="*/ 50957 w 88176"/>
                    <a:gd name="connsiteY38" fmla="*/ 52429 h 119284"/>
                    <a:gd name="connsiteX39" fmla="*/ 52770 w 88176"/>
                    <a:gd name="connsiteY39" fmla="*/ 46329 h 119284"/>
                    <a:gd name="connsiteX40" fmla="*/ 50462 w 88176"/>
                    <a:gd name="connsiteY40" fmla="*/ 34046 h 119284"/>
                    <a:gd name="connsiteX41" fmla="*/ 44527 w 88176"/>
                    <a:gd name="connsiteY41" fmla="*/ 27616 h 1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76" h="119284">
                      <a:moveTo>
                        <a:pt x="86115" y="70894"/>
                      </a:moveTo>
                      <a:cubicBezTo>
                        <a:pt x="86115" y="71472"/>
                        <a:pt x="86445" y="74851"/>
                        <a:pt x="87146" y="81034"/>
                      </a:cubicBezTo>
                      <a:cubicBezTo>
                        <a:pt x="87847" y="87217"/>
                        <a:pt x="88176" y="91833"/>
                        <a:pt x="88176" y="94924"/>
                      </a:cubicBezTo>
                      <a:cubicBezTo>
                        <a:pt x="88176" y="99829"/>
                        <a:pt x="87476" y="104157"/>
                        <a:pt x="86115" y="107784"/>
                      </a:cubicBezTo>
                      <a:cubicBezTo>
                        <a:pt x="84755" y="111453"/>
                        <a:pt x="82694" y="114297"/>
                        <a:pt x="80015" y="116275"/>
                      </a:cubicBezTo>
                      <a:cubicBezTo>
                        <a:pt x="77336" y="118295"/>
                        <a:pt x="73791" y="119284"/>
                        <a:pt x="69463" y="119284"/>
                      </a:cubicBezTo>
                      <a:cubicBezTo>
                        <a:pt x="66248" y="119284"/>
                        <a:pt x="63610" y="118295"/>
                        <a:pt x="61467" y="116358"/>
                      </a:cubicBezTo>
                      <a:cubicBezTo>
                        <a:pt x="59365" y="114420"/>
                        <a:pt x="57675" y="111618"/>
                        <a:pt x="56480" y="107949"/>
                      </a:cubicBezTo>
                      <a:cubicBezTo>
                        <a:pt x="55285" y="104281"/>
                        <a:pt x="54460" y="99005"/>
                        <a:pt x="54089" y="92080"/>
                      </a:cubicBezTo>
                      <a:cubicBezTo>
                        <a:pt x="53718" y="85156"/>
                        <a:pt x="53306" y="81364"/>
                        <a:pt x="52976" y="80663"/>
                      </a:cubicBezTo>
                      <a:cubicBezTo>
                        <a:pt x="52399" y="79962"/>
                        <a:pt x="51245" y="79427"/>
                        <a:pt x="49473" y="78932"/>
                      </a:cubicBezTo>
                      <a:cubicBezTo>
                        <a:pt x="47700" y="78479"/>
                        <a:pt x="45887" y="78231"/>
                        <a:pt x="44073" y="78231"/>
                      </a:cubicBezTo>
                      <a:cubicBezTo>
                        <a:pt x="42260" y="78231"/>
                        <a:pt x="40487" y="78437"/>
                        <a:pt x="38756" y="78849"/>
                      </a:cubicBezTo>
                      <a:cubicBezTo>
                        <a:pt x="37025" y="79262"/>
                        <a:pt x="36077" y="79839"/>
                        <a:pt x="35830" y="80663"/>
                      </a:cubicBezTo>
                      <a:cubicBezTo>
                        <a:pt x="35500" y="81941"/>
                        <a:pt x="35129" y="83672"/>
                        <a:pt x="34717" y="85898"/>
                      </a:cubicBezTo>
                      <a:cubicBezTo>
                        <a:pt x="34305" y="88123"/>
                        <a:pt x="34016" y="89690"/>
                        <a:pt x="33769" y="90597"/>
                      </a:cubicBezTo>
                      <a:cubicBezTo>
                        <a:pt x="33645" y="91050"/>
                        <a:pt x="33151" y="93441"/>
                        <a:pt x="32203" y="97810"/>
                      </a:cubicBezTo>
                      <a:cubicBezTo>
                        <a:pt x="31296" y="102179"/>
                        <a:pt x="30224" y="105806"/>
                        <a:pt x="29029" y="108691"/>
                      </a:cubicBezTo>
                      <a:cubicBezTo>
                        <a:pt x="27833" y="111618"/>
                        <a:pt x="26226" y="113967"/>
                        <a:pt x="24206" y="115822"/>
                      </a:cubicBezTo>
                      <a:cubicBezTo>
                        <a:pt x="22187" y="117635"/>
                        <a:pt x="19714" y="118583"/>
                        <a:pt x="16746" y="118583"/>
                      </a:cubicBezTo>
                      <a:cubicBezTo>
                        <a:pt x="13531" y="118583"/>
                        <a:pt x="10604" y="117470"/>
                        <a:pt x="7925" y="115245"/>
                      </a:cubicBezTo>
                      <a:cubicBezTo>
                        <a:pt x="5246" y="113019"/>
                        <a:pt x="3185" y="109474"/>
                        <a:pt x="1743" y="104611"/>
                      </a:cubicBezTo>
                      <a:cubicBezTo>
                        <a:pt x="300" y="99747"/>
                        <a:pt x="-236" y="95254"/>
                        <a:pt x="94" y="91132"/>
                      </a:cubicBezTo>
                      <a:cubicBezTo>
                        <a:pt x="94" y="87588"/>
                        <a:pt x="341" y="83054"/>
                        <a:pt x="877" y="77572"/>
                      </a:cubicBezTo>
                      <a:cubicBezTo>
                        <a:pt x="1413" y="72090"/>
                        <a:pt x="2443" y="64712"/>
                        <a:pt x="3968" y="55438"/>
                      </a:cubicBezTo>
                      <a:cubicBezTo>
                        <a:pt x="5535" y="46164"/>
                        <a:pt x="6277" y="41424"/>
                        <a:pt x="6277" y="41176"/>
                      </a:cubicBezTo>
                      <a:cubicBezTo>
                        <a:pt x="8791" y="26173"/>
                        <a:pt x="13036" y="15580"/>
                        <a:pt x="18972" y="9356"/>
                      </a:cubicBezTo>
                      <a:cubicBezTo>
                        <a:pt x="24907" y="3133"/>
                        <a:pt x="32986" y="0"/>
                        <a:pt x="43166" y="0"/>
                      </a:cubicBezTo>
                      <a:cubicBezTo>
                        <a:pt x="49555" y="0"/>
                        <a:pt x="55078" y="1195"/>
                        <a:pt x="59736" y="3504"/>
                      </a:cubicBezTo>
                      <a:cubicBezTo>
                        <a:pt x="64352" y="5853"/>
                        <a:pt x="68227" y="9109"/>
                        <a:pt x="71318" y="13272"/>
                      </a:cubicBezTo>
                      <a:cubicBezTo>
                        <a:pt x="74410" y="17435"/>
                        <a:pt x="77171" y="23123"/>
                        <a:pt x="79562" y="30336"/>
                      </a:cubicBezTo>
                      <a:cubicBezTo>
                        <a:pt x="81952" y="37549"/>
                        <a:pt x="84137" y="51028"/>
                        <a:pt x="86074" y="70853"/>
                      </a:cubicBezTo>
                      <a:close/>
                      <a:moveTo>
                        <a:pt x="44568" y="27657"/>
                      </a:moveTo>
                      <a:cubicBezTo>
                        <a:pt x="42383" y="27657"/>
                        <a:pt x="40405" y="29718"/>
                        <a:pt x="38633" y="33840"/>
                      </a:cubicBezTo>
                      <a:cubicBezTo>
                        <a:pt x="36860" y="37962"/>
                        <a:pt x="35953" y="42207"/>
                        <a:pt x="35953" y="46535"/>
                      </a:cubicBezTo>
                      <a:cubicBezTo>
                        <a:pt x="35953" y="48843"/>
                        <a:pt x="36366" y="50657"/>
                        <a:pt x="37231" y="52017"/>
                      </a:cubicBezTo>
                      <a:cubicBezTo>
                        <a:pt x="38097" y="53377"/>
                        <a:pt x="40281" y="54078"/>
                        <a:pt x="43826" y="54078"/>
                      </a:cubicBezTo>
                      <a:lnTo>
                        <a:pt x="44692" y="54078"/>
                      </a:lnTo>
                      <a:cubicBezTo>
                        <a:pt x="47659" y="54078"/>
                        <a:pt x="49761" y="53542"/>
                        <a:pt x="50957" y="52429"/>
                      </a:cubicBezTo>
                      <a:cubicBezTo>
                        <a:pt x="52152" y="51357"/>
                        <a:pt x="52770" y="49296"/>
                        <a:pt x="52770" y="46329"/>
                      </a:cubicBezTo>
                      <a:cubicBezTo>
                        <a:pt x="52770" y="42454"/>
                        <a:pt x="51987" y="38332"/>
                        <a:pt x="50462" y="34046"/>
                      </a:cubicBezTo>
                      <a:cubicBezTo>
                        <a:pt x="48896" y="29759"/>
                        <a:pt x="46959" y="27616"/>
                        <a:pt x="44527" y="27616"/>
                      </a:cubicBezTo>
                      <a:close/>
                    </a:path>
                  </a:pathLst>
                </a:custGeom>
                <a:solidFill>
                  <a:srgbClr val="FD743D"/>
                </a:solidFill>
                <a:ln w="4119" cap="flat">
                  <a:noFill/>
                  <a:prstDash val="solid"/>
                  <a:miter/>
                </a:ln>
              </p:spPr>
              <p:txBody>
                <a:bodyPr rtlCol="0" anchor="ctr"/>
                <a:lstStyle/>
                <a:p>
                  <a:endParaRPr lang="nl-BE"/>
                </a:p>
              </p:txBody>
            </p:sp>
            <p:sp>
              <p:nvSpPr>
                <p:cNvPr id="80" name="Vrije vorm: vorm 79">
                  <a:extLst>
                    <a:ext uri="{FF2B5EF4-FFF2-40B4-BE49-F238E27FC236}">
                      <a16:creationId xmlns:a16="http://schemas.microsoft.com/office/drawing/2014/main" id="{AD0CE809-9863-7E64-A38F-0BEC299A1F8B}"/>
                    </a:ext>
                  </a:extLst>
                </p:cNvPr>
                <p:cNvSpPr/>
                <p:nvPr/>
              </p:nvSpPr>
              <p:spPr>
                <a:xfrm>
                  <a:off x="10590152" y="5905731"/>
                  <a:ext cx="95171" cy="118789"/>
                </a:xfrm>
                <a:custGeom>
                  <a:avLst/>
                  <a:gdLst>
                    <a:gd name="connsiteX0" fmla="*/ 68133 w 95171"/>
                    <a:gd name="connsiteY0" fmla="*/ 115327 h 118789"/>
                    <a:gd name="connsiteX1" fmla="*/ 63929 w 95171"/>
                    <a:gd name="connsiteY1" fmla="*/ 111824 h 118789"/>
                    <a:gd name="connsiteX2" fmla="*/ 60755 w 95171"/>
                    <a:gd name="connsiteY2" fmla="*/ 107619 h 118789"/>
                    <a:gd name="connsiteX3" fmla="*/ 45834 w 95171"/>
                    <a:gd name="connsiteY3" fmla="*/ 116358 h 118789"/>
                    <a:gd name="connsiteX4" fmla="*/ 32438 w 95171"/>
                    <a:gd name="connsiteY4" fmla="*/ 118418 h 118789"/>
                    <a:gd name="connsiteX5" fmla="*/ 20073 w 95171"/>
                    <a:gd name="connsiteY5" fmla="*/ 116028 h 118789"/>
                    <a:gd name="connsiteX6" fmla="*/ 9604 w 95171"/>
                    <a:gd name="connsiteY6" fmla="*/ 109268 h 118789"/>
                    <a:gd name="connsiteX7" fmla="*/ 2555 w 95171"/>
                    <a:gd name="connsiteY7" fmla="*/ 98964 h 118789"/>
                    <a:gd name="connsiteX8" fmla="*/ 0 w 95171"/>
                    <a:gd name="connsiteY8" fmla="*/ 86516 h 118789"/>
                    <a:gd name="connsiteX9" fmla="*/ 1731 w 95171"/>
                    <a:gd name="connsiteY9" fmla="*/ 74686 h 118789"/>
                    <a:gd name="connsiteX10" fmla="*/ 7831 w 95171"/>
                    <a:gd name="connsiteY10" fmla="*/ 62775 h 118789"/>
                    <a:gd name="connsiteX11" fmla="*/ 19249 w 95171"/>
                    <a:gd name="connsiteY11" fmla="*/ 52717 h 118789"/>
                    <a:gd name="connsiteX12" fmla="*/ 35901 w 95171"/>
                    <a:gd name="connsiteY12" fmla="*/ 45834 h 118789"/>
                    <a:gd name="connsiteX13" fmla="*/ 54943 w 95171"/>
                    <a:gd name="connsiteY13" fmla="*/ 43443 h 118789"/>
                    <a:gd name="connsiteX14" fmla="*/ 52099 w 95171"/>
                    <a:gd name="connsiteY14" fmla="*/ 31408 h 118789"/>
                    <a:gd name="connsiteX15" fmla="*/ 44804 w 95171"/>
                    <a:gd name="connsiteY15" fmla="*/ 28481 h 118789"/>
                    <a:gd name="connsiteX16" fmla="*/ 32191 w 95171"/>
                    <a:gd name="connsiteY16" fmla="*/ 31820 h 118789"/>
                    <a:gd name="connsiteX17" fmla="*/ 20609 w 95171"/>
                    <a:gd name="connsiteY17" fmla="*/ 35159 h 118789"/>
                    <a:gd name="connsiteX18" fmla="*/ 12819 w 95171"/>
                    <a:gd name="connsiteY18" fmla="*/ 31820 h 118789"/>
                    <a:gd name="connsiteX19" fmla="*/ 9975 w 95171"/>
                    <a:gd name="connsiteY19" fmla="*/ 21969 h 118789"/>
                    <a:gd name="connsiteX20" fmla="*/ 12448 w 95171"/>
                    <a:gd name="connsiteY20" fmla="*/ 14055 h 118789"/>
                    <a:gd name="connsiteX21" fmla="*/ 19826 w 95171"/>
                    <a:gd name="connsiteY21" fmla="*/ 7460 h 118789"/>
                    <a:gd name="connsiteX22" fmla="*/ 33304 w 95171"/>
                    <a:gd name="connsiteY22" fmla="*/ 2226 h 118789"/>
                    <a:gd name="connsiteX23" fmla="*/ 49626 w 95171"/>
                    <a:gd name="connsiteY23" fmla="*/ 0 h 118789"/>
                    <a:gd name="connsiteX24" fmla="*/ 72626 w 95171"/>
                    <a:gd name="connsiteY24" fmla="*/ 6883 h 118789"/>
                    <a:gd name="connsiteX25" fmla="*/ 85486 w 95171"/>
                    <a:gd name="connsiteY25" fmla="*/ 25431 h 118789"/>
                    <a:gd name="connsiteX26" fmla="*/ 88247 w 95171"/>
                    <a:gd name="connsiteY26" fmla="*/ 49461 h 118789"/>
                    <a:gd name="connsiteX27" fmla="*/ 87917 w 95171"/>
                    <a:gd name="connsiteY27" fmla="*/ 58570 h 118789"/>
                    <a:gd name="connsiteX28" fmla="*/ 87423 w 95171"/>
                    <a:gd name="connsiteY28" fmla="*/ 78643 h 118789"/>
                    <a:gd name="connsiteX29" fmla="*/ 92410 w 95171"/>
                    <a:gd name="connsiteY29" fmla="*/ 104569 h 118789"/>
                    <a:gd name="connsiteX30" fmla="*/ 93976 w 95171"/>
                    <a:gd name="connsiteY30" fmla="*/ 107743 h 118789"/>
                    <a:gd name="connsiteX31" fmla="*/ 95172 w 95171"/>
                    <a:gd name="connsiteY31" fmla="*/ 111247 h 118789"/>
                    <a:gd name="connsiteX32" fmla="*/ 90803 w 95171"/>
                    <a:gd name="connsiteY32" fmla="*/ 116646 h 118789"/>
                    <a:gd name="connsiteX33" fmla="*/ 80581 w 95171"/>
                    <a:gd name="connsiteY33" fmla="*/ 118789 h 118789"/>
                    <a:gd name="connsiteX34" fmla="*/ 73903 w 95171"/>
                    <a:gd name="connsiteY34" fmla="*/ 117841 h 118789"/>
                    <a:gd name="connsiteX35" fmla="*/ 68257 w 95171"/>
                    <a:gd name="connsiteY35" fmla="*/ 115368 h 118789"/>
                    <a:gd name="connsiteX36" fmla="*/ 47895 w 95171"/>
                    <a:gd name="connsiteY36" fmla="*/ 67968 h 118789"/>
                    <a:gd name="connsiteX37" fmla="*/ 38374 w 95171"/>
                    <a:gd name="connsiteY37" fmla="*/ 70029 h 118789"/>
                    <a:gd name="connsiteX38" fmla="*/ 31861 w 95171"/>
                    <a:gd name="connsiteY38" fmla="*/ 75346 h 118789"/>
                    <a:gd name="connsiteX39" fmla="*/ 29883 w 95171"/>
                    <a:gd name="connsiteY39" fmla="*/ 81693 h 118789"/>
                    <a:gd name="connsiteX40" fmla="*/ 32438 w 95171"/>
                    <a:gd name="connsiteY40" fmla="*/ 87423 h 118789"/>
                    <a:gd name="connsiteX41" fmla="*/ 38291 w 95171"/>
                    <a:gd name="connsiteY41" fmla="*/ 89731 h 118789"/>
                    <a:gd name="connsiteX42" fmla="*/ 47483 w 95171"/>
                    <a:gd name="connsiteY42" fmla="*/ 87505 h 118789"/>
                    <a:gd name="connsiteX43" fmla="*/ 54243 w 95171"/>
                    <a:gd name="connsiteY43" fmla="*/ 81158 h 118789"/>
                    <a:gd name="connsiteX44" fmla="*/ 54243 w 95171"/>
                    <a:gd name="connsiteY44" fmla="*/ 69658 h 118789"/>
                    <a:gd name="connsiteX45" fmla="*/ 47895 w 95171"/>
                    <a:gd name="connsiteY45" fmla="*/ 67927 h 11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5171" h="118789">
                      <a:moveTo>
                        <a:pt x="68133" y="115327"/>
                      </a:moveTo>
                      <a:cubicBezTo>
                        <a:pt x="66979" y="114626"/>
                        <a:pt x="65577" y="113472"/>
                        <a:pt x="63929" y="111824"/>
                      </a:cubicBezTo>
                      <a:cubicBezTo>
                        <a:pt x="62280" y="110175"/>
                        <a:pt x="61208" y="108774"/>
                        <a:pt x="60755" y="107619"/>
                      </a:cubicBezTo>
                      <a:cubicBezTo>
                        <a:pt x="54449" y="112071"/>
                        <a:pt x="49503" y="114997"/>
                        <a:pt x="45834" y="116358"/>
                      </a:cubicBezTo>
                      <a:cubicBezTo>
                        <a:pt x="42166" y="117718"/>
                        <a:pt x="37714" y="118418"/>
                        <a:pt x="32438" y="118418"/>
                      </a:cubicBezTo>
                      <a:cubicBezTo>
                        <a:pt x="28193" y="118418"/>
                        <a:pt x="24071" y="117635"/>
                        <a:pt x="20073" y="116028"/>
                      </a:cubicBezTo>
                      <a:cubicBezTo>
                        <a:pt x="16075" y="114420"/>
                        <a:pt x="12571" y="112153"/>
                        <a:pt x="9604" y="109268"/>
                      </a:cubicBezTo>
                      <a:cubicBezTo>
                        <a:pt x="6636" y="106383"/>
                        <a:pt x="4287" y="102921"/>
                        <a:pt x="2555" y="98964"/>
                      </a:cubicBezTo>
                      <a:cubicBezTo>
                        <a:pt x="824" y="95007"/>
                        <a:pt x="0" y="90885"/>
                        <a:pt x="0" y="86516"/>
                      </a:cubicBezTo>
                      <a:cubicBezTo>
                        <a:pt x="0" y="82848"/>
                        <a:pt x="577" y="78891"/>
                        <a:pt x="1731" y="74686"/>
                      </a:cubicBezTo>
                      <a:cubicBezTo>
                        <a:pt x="2885" y="70441"/>
                        <a:pt x="4905" y="66484"/>
                        <a:pt x="7831" y="62775"/>
                      </a:cubicBezTo>
                      <a:cubicBezTo>
                        <a:pt x="10758" y="59065"/>
                        <a:pt x="14550" y="55726"/>
                        <a:pt x="19249" y="52717"/>
                      </a:cubicBezTo>
                      <a:cubicBezTo>
                        <a:pt x="23948" y="49750"/>
                        <a:pt x="29471" y="47442"/>
                        <a:pt x="35901" y="45834"/>
                      </a:cubicBezTo>
                      <a:cubicBezTo>
                        <a:pt x="42289" y="44227"/>
                        <a:pt x="48637" y="43443"/>
                        <a:pt x="54943" y="43443"/>
                      </a:cubicBezTo>
                      <a:cubicBezTo>
                        <a:pt x="54820" y="37384"/>
                        <a:pt x="53872" y="33386"/>
                        <a:pt x="52099" y="31408"/>
                      </a:cubicBezTo>
                      <a:cubicBezTo>
                        <a:pt x="50327" y="29471"/>
                        <a:pt x="47895" y="28481"/>
                        <a:pt x="44804" y="28481"/>
                      </a:cubicBezTo>
                      <a:cubicBezTo>
                        <a:pt x="41712" y="28481"/>
                        <a:pt x="37632" y="29594"/>
                        <a:pt x="32191" y="31820"/>
                      </a:cubicBezTo>
                      <a:cubicBezTo>
                        <a:pt x="26750" y="34046"/>
                        <a:pt x="22876" y="35159"/>
                        <a:pt x="20609" y="35159"/>
                      </a:cubicBezTo>
                      <a:cubicBezTo>
                        <a:pt x="17270" y="35159"/>
                        <a:pt x="14674" y="34046"/>
                        <a:pt x="12819" y="31820"/>
                      </a:cubicBezTo>
                      <a:cubicBezTo>
                        <a:pt x="10923" y="29594"/>
                        <a:pt x="9975" y="26297"/>
                        <a:pt x="9975" y="21969"/>
                      </a:cubicBezTo>
                      <a:cubicBezTo>
                        <a:pt x="9975" y="19125"/>
                        <a:pt x="10799" y="16487"/>
                        <a:pt x="12448" y="14055"/>
                      </a:cubicBezTo>
                      <a:cubicBezTo>
                        <a:pt x="14096" y="11665"/>
                        <a:pt x="16570" y="9439"/>
                        <a:pt x="19826" y="7460"/>
                      </a:cubicBezTo>
                      <a:cubicBezTo>
                        <a:pt x="23082" y="5441"/>
                        <a:pt x="27575" y="3710"/>
                        <a:pt x="33304" y="2226"/>
                      </a:cubicBezTo>
                      <a:cubicBezTo>
                        <a:pt x="39033" y="742"/>
                        <a:pt x="44474" y="0"/>
                        <a:pt x="49626" y="0"/>
                      </a:cubicBezTo>
                      <a:cubicBezTo>
                        <a:pt x="58570" y="0"/>
                        <a:pt x="66196" y="2308"/>
                        <a:pt x="72626" y="6883"/>
                      </a:cubicBezTo>
                      <a:cubicBezTo>
                        <a:pt x="79014" y="11459"/>
                        <a:pt x="83301" y="17641"/>
                        <a:pt x="85486" y="25431"/>
                      </a:cubicBezTo>
                      <a:cubicBezTo>
                        <a:pt x="87299" y="31490"/>
                        <a:pt x="88247" y="39487"/>
                        <a:pt x="88247" y="49461"/>
                      </a:cubicBezTo>
                      <a:lnTo>
                        <a:pt x="87917" y="58570"/>
                      </a:lnTo>
                      <a:cubicBezTo>
                        <a:pt x="87588" y="64753"/>
                        <a:pt x="87423" y="71430"/>
                        <a:pt x="87423" y="78643"/>
                      </a:cubicBezTo>
                      <a:cubicBezTo>
                        <a:pt x="87423" y="87917"/>
                        <a:pt x="89072" y="96532"/>
                        <a:pt x="92410" y="104569"/>
                      </a:cubicBezTo>
                      <a:cubicBezTo>
                        <a:pt x="92658" y="105023"/>
                        <a:pt x="93152" y="106094"/>
                        <a:pt x="93976" y="107743"/>
                      </a:cubicBezTo>
                      <a:cubicBezTo>
                        <a:pt x="94760" y="109392"/>
                        <a:pt x="95172" y="110587"/>
                        <a:pt x="95172" y="111247"/>
                      </a:cubicBezTo>
                      <a:cubicBezTo>
                        <a:pt x="95172" y="113431"/>
                        <a:pt x="93729" y="115203"/>
                        <a:pt x="90803" y="116646"/>
                      </a:cubicBezTo>
                      <a:cubicBezTo>
                        <a:pt x="87876" y="118089"/>
                        <a:pt x="84496" y="118789"/>
                        <a:pt x="80581" y="118789"/>
                      </a:cubicBezTo>
                      <a:cubicBezTo>
                        <a:pt x="78396" y="118789"/>
                        <a:pt x="76170" y="118460"/>
                        <a:pt x="73903" y="117841"/>
                      </a:cubicBezTo>
                      <a:cubicBezTo>
                        <a:pt x="71595" y="117223"/>
                        <a:pt x="69740" y="116399"/>
                        <a:pt x="68257" y="115368"/>
                      </a:cubicBezTo>
                      <a:close/>
                      <a:moveTo>
                        <a:pt x="47895" y="67968"/>
                      </a:moveTo>
                      <a:cubicBezTo>
                        <a:pt x="44556" y="67968"/>
                        <a:pt x="41383" y="68669"/>
                        <a:pt x="38374" y="70029"/>
                      </a:cubicBezTo>
                      <a:cubicBezTo>
                        <a:pt x="35324" y="71389"/>
                        <a:pt x="33180" y="73161"/>
                        <a:pt x="31861" y="75346"/>
                      </a:cubicBezTo>
                      <a:cubicBezTo>
                        <a:pt x="30542" y="77531"/>
                        <a:pt x="29883" y="79633"/>
                        <a:pt x="29883" y="81693"/>
                      </a:cubicBezTo>
                      <a:cubicBezTo>
                        <a:pt x="29883" y="84002"/>
                        <a:pt x="30748" y="85898"/>
                        <a:pt x="32438" y="87423"/>
                      </a:cubicBezTo>
                      <a:cubicBezTo>
                        <a:pt x="34170" y="88989"/>
                        <a:pt x="36107" y="89731"/>
                        <a:pt x="38291" y="89731"/>
                      </a:cubicBezTo>
                      <a:cubicBezTo>
                        <a:pt x="41630" y="89731"/>
                        <a:pt x="44680" y="88989"/>
                        <a:pt x="47483" y="87505"/>
                      </a:cubicBezTo>
                      <a:cubicBezTo>
                        <a:pt x="50286" y="86021"/>
                        <a:pt x="52553" y="83878"/>
                        <a:pt x="54243" y="81158"/>
                      </a:cubicBezTo>
                      <a:lnTo>
                        <a:pt x="54243" y="69658"/>
                      </a:lnTo>
                      <a:cubicBezTo>
                        <a:pt x="53336" y="68504"/>
                        <a:pt x="51192" y="67927"/>
                        <a:pt x="47895" y="67927"/>
                      </a:cubicBezTo>
                      <a:close/>
                    </a:path>
                  </a:pathLst>
                </a:custGeom>
                <a:solidFill>
                  <a:srgbClr val="FD743D"/>
                </a:solidFill>
                <a:ln w="4119" cap="flat">
                  <a:noFill/>
                  <a:prstDash val="solid"/>
                  <a:miter/>
                </a:ln>
              </p:spPr>
              <p:txBody>
                <a:bodyPr rtlCol="0" anchor="ctr"/>
                <a:lstStyle/>
                <a:p>
                  <a:endParaRPr lang="nl-BE"/>
                </a:p>
              </p:txBody>
            </p:sp>
            <p:sp>
              <p:nvSpPr>
                <p:cNvPr id="81" name="Vrije vorm: vorm 80">
                  <a:extLst>
                    <a:ext uri="{FF2B5EF4-FFF2-40B4-BE49-F238E27FC236}">
                      <a16:creationId xmlns:a16="http://schemas.microsoft.com/office/drawing/2014/main" id="{1F0BC8F4-3B8B-79DC-E8C1-80A16C2B0777}"/>
                    </a:ext>
                  </a:extLst>
                </p:cNvPr>
                <p:cNvSpPr/>
                <p:nvPr/>
              </p:nvSpPr>
              <p:spPr>
                <a:xfrm>
                  <a:off x="10689816"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4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6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5 w 100035"/>
                    <a:gd name="connsiteY28" fmla="*/ 47235 h 115368"/>
                    <a:gd name="connsiteX29" fmla="*/ 100035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4"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6"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6"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5" y="37714"/>
                        <a:pt x="100035" y="47235"/>
                      </a:cubicBezTo>
                      <a:lnTo>
                        <a:pt x="100035" y="48802"/>
                      </a:lnTo>
                      <a:cubicBezTo>
                        <a:pt x="99706" y="73532"/>
                        <a:pt x="97727" y="90803"/>
                        <a:pt x="94183" y="100612"/>
                      </a:cubicBezTo>
                      <a:cubicBezTo>
                        <a:pt x="90638" y="110463"/>
                        <a:pt x="85733" y="115368"/>
                        <a:pt x="79427" y="115368"/>
                      </a:cubicBezTo>
                      <a:close/>
                    </a:path>
                  </a:pathLst>
                </a:custGeom>
                <a:solidFill>
                  <a:srgbClr val="FD743D"/>
                </a:solidFill>
                <a:ln w="4119" cap="flat">
                  <a:noFill/>
                  <a:prstDash val="solid"/>
                  <a:miter/>
                </a:ln>
              </p:spPr>
              <p:txBody>
                <a:bodyPr rtlCol="0" anchor="ctr"/>
                <a:lstStyle/>
                <a:p>
                  <a:endParaRPr lang="nl-BE"/>
                </a:p>
              </p:txBody>
            </p:sp>
            <p:sp>
              <p:nvSpPr>
                <p:cNvPr id="82" name="Vrije vorm: vorm 81">
                  <a:extLst>
                    <a:ext uri="{FF2B5EF4-FFF2-40B4-BE49-F238E27FC236}">
                      <a16:creationId xmlns:a16="http://schemas.microsoft.com/office/drawing/2014/main" id="{BB0A7FF2-C3F6-D42D-AE54-B3AE47F31F22}"/>
                    </a:ext>
                  </a:extLst>
                </p:cNvPr>
                <p:cNvSpPr/>
                <p:nvPr/>
              </p:nvSpPr>
              <p:spPr>
                <a:xfrm>
                  <a:off x="10800898" y="5904165"/>
                  <a:ext cx="92121" cy="121674"/>
                </a:xfrm>
                <a:custGeom>
                  <a:avLst/>
                  <a:gdLst>
                    <a:gd name="connsiteX0" fmla="*/ 2226 w 92121"/>
                    <a:gd name="connsiteY0" fmla="*/ 104528 h 121674"/>
                    <a:gd name="connsiteX1" fmla="*/ 0 w 92121"/>
                    <a:gd name="connsiteY1" fmla="*/ 50450 h 121674"/>
                    <a:gd name="connsiteX2" fmla="*/ 165 w 92121"/>
                    <a:gd name="connsiteY2" fmla="*/ 37755 h 121674"/>
                    <a:gd name="connsiteX3" fmla="*/ 2556 w 92121"/>
                    <a:gd name="connsiteY3" fmla="*/ 22999 h 121674"/>
                    <a:gd name="connsiteX4" fmla="*/ 8821 w 92121"/>
                    <a:gd name="connsiteY4" fmla="*/ 11005 h 121674"/>
                    <a:gd name="connsiteX5" fmla="*/ 19372 w 92121"/>
                    <a:gd name="connsiteY5" fmla="*/ 2926 h 121674"/>
                    <a:gd name="connsiteX6" fmla="*/ 34128 w 92121"/>
                    <a:gd name="connsiteY6" fmla="*/ 0 h 121674"/>
                    <a:gd name="connsiteX7" fmla="*/ 35159 w 92121"/>
                    <a:gd name="connsiteY7" fmla="*/ 0 h 121674"/>
                    <a:gd name="connsiteX8" fmla="*/ 59601 w 92121"/>
                    <a:gd name="connsiteY8" fmla="*/ 8079 h 121674"/>
                    <a:gd name="connsiteX9" fmla="*/ 68792 w 92121"/>
                    <a:gd name="connsiteY9" fmla="*/ 29347 h 121674"/>
                    <a:gd name="connsiteX10" fmla="*/ 68792 w 92121"/>
                    <a:gd name="connsiteY10" fmla="*/ 30048 h 121674"/>
                    <a:gd name="connsiteX11" fmla="*/ 66814 w 92121"/>
                    <a:gd name="connsiteY11" fmla="*/ 40435 h 121674"/>
                    <a:gd name="connsiteX12" fmla="*/ 62775 w 92121"/>
                    <a:gd name="connsiteY12" fmla="*/ 48060 h 121674"/>
                    <a:gd name="connsiteX13" fmla="*/ 83713 w 92121"/>
                    <a:gd name="connsiteY13" fmla="*/ 58282 h 121674"/>
                    <a:gd name="connsiteX14" fmla="*/ 92122 w 92121"/>
                    <a:gd name="connsiteY14" fmla="*/ 79303 h 121674"/>
                    <a:gd name="connsiteX15" fmla="*/ 92122 w 92121"/>
                    <a:gd name="connsiteY15" fmla="*/ 80168 h 121674"/>
                    <a:gd name="connsiteX16" fmla="*/ 88866 w 92121"/>
                    <a:gd name="connsiteY16" fmla="*/ 96656 h 121674"/>
                    <a:gd name="connsiteX17" fmla="*/ 78066 w 92121"/>
                    <a:gd name="connsiteY17" fmla="*/ 110711 h 121674"/>
                    <a:gd name="connsiteX18" fmla="*/ 59436 w 92121"/>
                    <a:gd name="connsiteY18" fmla="*/ 119284 h 121674"/>
                    <a:gd name="connsiteX19" fmla="*/ 37549 w 92121"/>
                    <a:gd name="connsiteY19" fmla="*/ 121675 h 121674"/>
                    <a:gd name="connsiteX20" fmla="*/ 17641 w 92121"/>
                    <a:gd name="connsiteY20" fmla="*/ 120108 h 121674"/>
                    <a:gd name="connsiteX21" fmla="*/ 2185 w 92121"/>
                    <a:gd name="connsiteY21" fmla="*/ 104487 h 121674"/>
                    <a:gd name="connsiteX22" fmla="*/ 34994 w 92121"/>
                    <a:gd name="connsiteY22" fmla="*/ 22999 h 121674"/>
                    <a:gd name="connsiteX23" fmla="*/ 28976 w 92121"/>
                    <a:gd name="connsiteY23" fmla="*/ 25060 h 121674"/>
                    <a:gd name="connsiteX24" fmla="*/ 28976 w 92121"/>
                    <a:gd name="connsiteY24" fmla="*/ 39981 h 121674"/>
                    <a:gd name="connsiteX25" fmla="*/ 33263 w 92121"/>
                    <a:gd name="connsiteY25" fmla="*/ 40476 h 121674"/>
                    <a:gd name="connsiteX26" fmla="*/ 40641 w 92121"/>
                    <a:gd name="connsiteY26" fmla="*/ 37467 h 121674"/>
                    <a:gd name="connsiteX27" fmla="*/ 43732 w 92121"/>
                    <a:gd name="connsiteY27" fmla="*/ 30501 h 121674"/>
                    <a:gd name="connsiteX28" fmla="*/ 41424 w 92121"/>
                    <a:gd name="connsiteY28" fmla="*/ 25266 h 121674"/>
                    <a:gd name="connsiteX29" fmla="*/ 34994 w 92121"/>
                    <a:gd name="connsiteY29" fmla="*/ 22958 h 121674"/>
                    <a:gd name="connsiteX30" fmla="*/ 30707 w 92121"/>
                    <a:gd name="connsiteY30" fmla="*/ 70894 h 121674"/>
                    <a:gd name="connsiteX31" fmla="*/ 30542 w 92121"/>
                    <a:gd name="connsiteY31" fmla="*/ 91668 h 121674"/>
                    <a:gd name="connsiteX32" fmla="*/ 34582 w 92121"/>
                    <a:gd name="connsiteY32" fmla="*/ 92534 h 121674"/>
                    <a:gd name="connsiteX33" fmla="*/ 38786 w 92121"/>
                    <a:gd name="connsiteY33" fmla="*/ 92863 h 121674"/>
                    <a:gd name="connsiteX34" fmla="*/ 39487 w 92121"/>
                    <a:gd name="connsiteY34" fmla="*/ 92863 h 121674"/>
                    <a:gd name="connsiteX35" fmla="*/ 47730 w 92121"/>
                    <a:gd name="connsiteY35" fmla="*/ 91297 h 121674"/>
                    <a:gd name="connsiteX36" fmla="*/ 53583 w 92121"/>
                    <a:gd name="connsiteY36" fmla="*/ 86681 h 121674"/>
                    <a:gd name="connsiteX37" fmla="*/ 55479 w 92121"/>
                    <a:gd name="connsiteY37" fmla="*/ 80333 h 121674"/>
                    <a:gd name="connsiteX38" fmla="*/ 54119 w 92121"/>
                    <a:gd name="connsiteY38" fmla="*/ 74480 h 121674"/>
                    <a:gd name="connsiteX39" fmla="*/ 49214 w 92121"/>
                    <a:gd name="connsiteY39" fmla="*/ 70029 h 121674"/>
                    <a:gd name="connsiteX40" fmla="*/ 41424 w 92121"/>
                    <a:gd name="connsiteY40" fmla="*/ 68463 h 121674"/>
                    <a:gd name="connsiteX41" fmla="*/ 30790 w 92121"/>
                    <a:gd name="connsiteY41" fmla="*/ 70853 h 121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2121" h="121674">
                      <a:moveTo>
                        <a:pt x="2226" y="104528"/>
                      </a:moveTo>
                      <a:cubicBezTo>
                        <a:pt x="742" y="92740"/>
                        <a:pt x="0" y="74728"/>
                        <a:pt x="0" y="50450"/>
                      </a:cubicBezTo>
                      <a:lnTo>
                        <a:pt x="165" y="37755"/>
                      </a:lnTo>
                      <a:cubicBezTo>
                        <a:pt x="412" y="32480"/>
                        <a:pt x="1195" y="27575"/>
                        <a:pt x="2556" y="22999"/>
                      </a:cubicBezTo>
                      <a:cubicBezTo>
                        <a:pt x="3916" y="18424"/>
                        <a:pt x="6018" y="14426"/>
                        <a:pt x="8821" y="11005"/>
                      </a:cubicBezTo>
                      <a:cubicBezTo>
                        <a:pt x="11623" y="7584"/>
                        <a:pt x="15127" y="4864"/>
                        <a:pt x="19372" y="2926"/>
                      </a:cubicBezTo>
                      <a:cubicBezTo>
                        <a:pt x="23618" y="989"/>
                        <a:pt x="28523" y="0"/>
                        <a:pt x="34128" y="0"/>
                      </a:cubicBezTo>
                      <a:lnTo>
                        <a:pt x="35159" y="0"/>
                      </a:lnTo>
                      <a:cubicBezTo>
                        <a:pt x="45340" y="247"/>
                        <a:pt x="53501" y="2926"/>
                        <a:pt x="59601" y="8079"/>
                      </a:cubicBezTo>
                      <a:cubicBezTo>
                        <a:pt x="65701" y="13231"/>
                        <a:pt x="68792" y="20320"/>
                        <a:pt x="68792" y="29347"/>
                      </a:cubicBezTo>
                      <a:lnTo>
                        <a:pt x="68792" y="30048"/>
                      </a:lnTo>
                      <a:cubicBezTo>
                        <a:pt x="68669" y="33840"/>
                        <a:pt x="68009" y="37302"/>
                        <a:pt x="66814" y="40435"/>
                      </a:cubicBezTo>
                      <a:cubicBezTo>
                        <a:pt x="65619" y="43567"/>
                        <a:pt x="64259" y="46123"/>
                        <a:pt x="62775" y="48060"/>
                      </a:cubicBezTo>
                      <a:cubicBezTo>
                        <a:pt x="71142" y="48967"/>
                        <a:pt x="78108" y="52388"/>
                        <a:pt x="83713" y="58282"/>
                      </a:cubicBezTo>
                      <a:cubicBezTo>
                        <a:pt x="89319" y="64176"/>
                        <a:pt x="92122" y="71183"/>
                        <a:pt x="92122" y="79303"/>
                      </a:cubicBezTo>
                      <a:lnTo>
                        <a:pt x="92122" y="80168"/>
                      </a:lnTo>
                      <a:cubicBezTo>
                        <a:pt x="91998" y="85898"/>
                        <a:pt x="90926" y="91380"/>
                        <a:pt x="88866" y="96656"/>
                      </a:cubicBezTo>
                      <a:cubicBezTo>
                        <a:pt x="86805" y="101931"/>
                        <a:pt x="83219" y="106630"/>
                        <a:pt x="78066" y="110711"/>
                      </a:cubicBezTo>
                      <a:cubicBezTo>
                        <a:pt x="72914" y="114791"/>
                        <a:pt x="66732" y="117677"/>
                        <a:pt x="59436" y="119284"/>
                      </a:cubicBezTo>
                      <a:cubicBezTo>
                        <a:pt x="52182" y="120892"/>
                        <a:pt x="44886" y="121675"/>
                        <a:pt x="37549" y="121675"/>
                      </a:cubicBezTo>
                      <a:cubicBezTo>
                        <a:pt x="30213" y="121675"/>
                        <a:pt x="23577" y="121180"/>
                        <a:pt x="17641" y="120108"/>
                      </a:cubicBezTo>
                      <a:cubicBezTo>
                        <a:pt x="8037" y="118377"/>
                        <a:pt x="2885" y="113184"/>
                        <a:pt x="2185" y="104487"/>
                      </a:cubicBezTo>
                      <a:close/>
                      <a:moveTo>
                        <a:pt x="34994" y="22999"/>
                      </a:moveTo>
                      <a:cubicBezTo>
                        <a:pt x="32356" y="22999"/>
                        <a:pt x="30378" y="23700"/>
                        <a:pt x="28976" y="25060"/>
                      </a:cubicBezTo>
                      <a:lnTo>
                        <a:pt x="28976" y="39981"/>
                      </a:lnTo>
                      <a:cubicBezTo>
                        <a:pt x="30584" y="40311"/>
                        <a:pt x="32026" y="40476"/>
                        <a:pt x="33263" y="40476"/>
                      </a:cubicBezTo>
                      <a:cubicBezTo>
                        <a:pt x="36107" y="40476"/>
                        <a:pt x="38580" y="39487"/>
                        <a:pt x="40641" y="37467"/>
                      </a:cubicBezTo>
                      <a:cubicBezTo>
                        <a:pt x="42702" y="35447"/>
                        <a:pt x="43732" y="33139"/>
                        <a:pt x="43732" y="30501"/>
                      </a:cubicBezTo>
                      <a:cubicBezTo>
                        <a:pt x="43732" y="28564"/>
                        <a:pt x="42949" y="26833"/>
                        <a:pt x="41424" y="25266"/>
                      </a:cubicBezTo>
                      <a:cubicBezTo>
                        <a:pt x="39899" y="23700"/>
                        <a:pt x="37714" y="22958"/>
                        <a:pt x="34994" y="22958"/>
                      </a:cubicBezTo>
                      <a:close/>
                      <a:moveTo>
                        <a:pt x="30707" y="70894"/>
                      </a:moveTo>
                      <a:lnTo>
                        <a:pt x="30542" y="91668"/>
                      </a:lnTo>
                      <a:cubicBezTo>
                        <a:pt x="31243" y="91998"/>
                        <a:pt x="32562" y="92286"/>
                        <a:pt x="34582" y="92534"/>
                      </a:cubicBezTo>
                      <a:cubicBezTo>
                        <a:pt x="36601" y="92781"/>
                        <a:pt x="38003" y="92863"/>
                        <a:pt x="38786" y="92863"/>
                      </a:cubicBezTo>
                      <a:lnTo>
                        <a:pt x="39487" y="92863"/>
                      </a:lnTo>
                      <a:cubicBezTo>
                        <a:pt x="42331" y="92863"/>
                        <a:pt x="45092" y="92369"/>
                        <a:pt x="47730" y="91297"/>
                      </a:cubicBezTo>
                      <a:cubicBezTo>
                        <a:pt x="50368" y="90226"/>
                        <a:pt x="52305" y="88742"/>
                        <a:pt x="53583" y="86681"/>
                      </a:cubicBezTo>
                      <a:cubicBezTo>
                        <a:pt x="54861" y="84620"/>
                        <a:pt x="55479" y="82518"/>
                        <a:pt x="55479" y="80333"/>
                      </a:cubicBezTo>
                      <a:cubicBezTo>
                        <a:pt x="55479" y="78396"/>
                        <a:pt x="55026" y="76459"/>
                        <a:pt x="54119" y="74480"/>
                      </a:cubicBezTo>
                      <a:cubicBezTo>
                        <a:pt x="53212" y="72543"/>
                        <a:pt x="51563" y="71059"/>
                        <a:pt x="49214" y="70029"/>
                      </a:cubicBezTo>
                      <a:cubicBezTo>
                        <a:pt x="46865" y="68998"/>
                        <a:pt x="44268" y="68463"/>
                        <a:pt x="41424" y="68463"/>
                      </a:cubicBezTo>
                      <a:cubicBezTo>
                        <a:pt x="37426" y="68463"/>
                        <a:pt x="33881" y="69246"/>
                        <a:pt x="30790" y="70853"/>
                      </a:cubicBezTo>
                      <a:close/>
                    </a:path>
                  </a:pathLst>
                </a:custGeom>
                <a:solidFill>
                  <a:srgbClr val="FD743D"/>
                </a:solidFill>
                <a:ln w="4119" cap="flat">
                  <a:noFill/>
                  <a:prstDash val="solid"/>
                  <a:miter/>
                </a:ln>
              </p:spPr>
              <p:txBody>
                <a:bodyPr rtlCol="0" anchor="ctr"/>
                <a:lstStyle/>
                <a:p>
                  <a:endParaRPr lang="nl-BE"/>
                </a:p>
              </p:txBody>
            </p:sp>
            <p:sp>
              <p:nvSpPr>
                <p:cNvPr id="83" name="Vrije vorm: vorm 82">
                  <a:extLst>
                    <a:ext uri="{FF2B5EF4-FFF2-40B4-BE49-F238E27FC236}">
                      <a16:creationId xmlns:a16="http://schemas.microsoft.com/office/drawing/2014/main" id="{A953EB22-1824-0C2F-8AB8-9D65FF9A0D56}"/>
                    </a:ext>
                  </a:extLst>
                </p:cNvPr>
                <p:cNvSpPr/>
                <p:nvPr/>
              </p:nvSpPr>
              <p:spPr>
                <a:xfrm>
                  <a:off x="10898007"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69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69" y="28935"/>
                        <a:pt x="86969" y="33840"/>
                      </a:cubicBezTo>
                      <a:cubicBezTo>
                        <a:pt x="86969"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D743D"/>
                </a:solidFill>
                <a:ln w="4119" cap="flat">
                  <a:noFill/>
                  <a:prstDash val="solid"/>
                  <a:miter/>
                </a:ln>
              </p:spPr>
              <p:txBody>
                <a:bodyPr rtlCol="0" anchor="ctr"/>
                <a:lstStyle/>
                <a:p>
                  <a:endParaRPr lang="nl-BE"/>
                </a:p>
              </p:txBody>
            </p:sp>
            <p:sp>
              <p:nvSpPr>
                <p:cNvPr id="84" name="Vrije vorm: vorm 83">
                  <a:extLst>
                    <a:ext uri="{FF2B5EF4-FFF2-40B4-BE49-F238E27FC236}">
                      <a16:creationId xmlns:a16="http://schemas.microsoft.com/office/drawing/2014/main" id="{88707A7C-56E4-C859-DC38-E7F7C1E15347}"/>
                    </a:ext>
                  </a:extLst>
                </p:cNvPr>
                <p:cNvSpPr/>
                <p:nvPr/>
              </p:nvSpPr>
              <p:spPr>
                <a:xfrm>
                  <a:off x="10991159" y="5906267"/>
                  <a:ext cx="98428" cy="117058"/>
                </a:xfrm>
                <a:custGeom>
                  <a:avLst/>
                  <a:gdLst>
                    <a:gd name="connsiteX0" fmla="*/ 1607 w 98428"/>
                    <a:gd name="connsiteY0" fmla="*/ 5812 h 117058"/>
                    <a:gd name="connsiteX1" fmla="*/ 5482 w 98428"/>
                    <a:gd name="connsiteY1" fmla="*/ 3504 h 117058"/>
                    <a:gd name="connsiteX2" fmla="*/ 11994 w 98428"/>
                    <a:gd name="connsiteY2" fmla="*/ 1772 h 117058"/>
                    <a:gd name="connsiteX3" fmla="*/ 17559 w 98428"/>
                    <a:gd name="connsiteY3" fmla="*/ 1360 h 117058"/>
                    <a:gd name="connsiteX4" fmla="*/ 30501 w 98428"/>
                    <a:gd name="connsiteY4" fmla="*/ 5729 h 117058"/>
                    <a:gd name="connsiteX5" fmla="*/ 37096 w 98428"/>
                    <a:gd name="connsiteY5" fmla="*/ 19207 h 117058"/>
                    <a:gd name="connsiteX6" fmla="*/ 43608 w 98428"/>
                    <a:gd name="connsiteY6" fmla="*/ 47277 h 117058"/>
                    <a:gd name="connsiteX7" fmla="*/ 49956 w 98428"/>
                    <a:gd name="connsiteY7" fmla="*/ 71719 h 117058"/>
                    <a:gd name="connsiteX8" fmla="*/ 52017 w 98428"/>
                    <a:gd name="connsiteY8" fmla="*/ 73450 h 117058"/>
                    <a:gd name="connsiteX9" fmla="*/ 56922 w 98428"/>
                    <a:gd name="connsiteY9" fmla="*/ 68916 h 117058"/>
                    <a:gd name="connsiteX10" fmla="*/ 62486 w 98428"/>
                    <a:gd name="connsiteY10" fmla="*/ 57169 h 117058"/>
                    <a:gd name="connsiteX11" fmla="*/ 66443 w 98428"/>
                    <a:gd name="connsiteY11" fmla="*/ 42083 h 117058"/>
                    <a:gd name="connsiteX12" fmla="*/ 66443 w 98428"/>
                    <a:gd name="connsiteY12" fmla="*/ 41383 h 117058"/>
                    <a:gd name="connsiteX13" fmla="*/ 63764 w 98428"/>
                    <a:gd name="connsiteY13" fmla="*/ 28234 h 117058"/>
                    <a:gd name="connsiteX14" fmla="*/ 61085 w 98428"/>
                    <a:gd name="connsiteY14" fmla="*/ 15127 h 117058"/>
                    <a:gd name="connsiteX15" fmla="*/ 61250 w 98428"/>
                    <a:gd name="connsiteY15" fmla="*/ 12200 h 117058"/>
                    <a:gd name="connsiteX16" fmla="*/ 66896 w 98428"/>
                    <a:gd name="connsiteY16" fmla="*/ 3009 h 117058"/>
                    <a:gd name="connsiteX17" fmla="*/ 78891 w 98428"/>
                    <a:gd name="connsiteY17" fmla="*/ 0 h 117058"/>
                    <a:gd name="connsiteX18" fmla="*/ 90473 w 98428"/>
                    <a:gd name="connsiteY18" fmla="*/ 4534 h 117058"/>
                    <a:gd name="connsiteX19" fmla="*/ 97068 w 98428"/>
                    <a:gd name="connsiteY19" fmla="*/ 16652 h 117058"/>
                    <a:gd name="connsiteX20" fmla="*/ 98428 w 98428"/>
                    <a:gd name="connsiteY20" fmla="*/ 29512 h 117058"/>
                    <a:gd name="connsiteX21" fmla="*/ 96285 w 98428"/>
                    <a:gd name="connsiteY21" fmla="*/ 49173 h 117058"/>
                    <a:gd name="connsiteX22" fmla="*/ 90020 w 98428"/>
                    <a:gd name="connsiteY22" fmla="*/ 70894 h 117058"/>
                    <a:gd name="connsiteX23" fmla="*/ 84249 w 98428"/>
                    <a:gd name="connsiteY23" fmla="*/ 83095 h 117058"/>
                    <a:gd name="connsiteX24" fmla="*/ 76624 w 98428"/>
                    <a:gd name="connsiteY24" fmla="*/ 95955 h 117058"/>
                    <a:gd name="connsiteX25" fmla="*/ 64588 w 98428"/>
                    <a:gd name="connsiteY25" fmla="*/ 110463 h 117058"/>
                    <a:gd name="connsiteX26" fmla="*/ 55067 w 98428"/>
                    <a:gd name="connsiteY26" fmla="*/ 115863 h 117058"/>
                    <a:gd name="connsiteX27" fmla="*/ 46906 w 98428"/>
                    <a:gd name="connsiteY27" fmla="*/ 117058 h 117058"/>
                    <a:gd name="connsiteX28" fmla="*/ 37549 w 98428"/>
                    <a:gd name="connsiteY28" fmla="*/ 114668 h 117058"/>
                    <a:gd name="connsiteX29" fmla="*/ 28275 w 98428"/>
                    <a:gd name="connsiteY29" fmla="*/ 107125 h 117058"/>
                    <a:gd name="connsiteX30" fmla="*/ 21474 w 98428"/>
                    <a:gd name="connsiteY30" fmla="*/ 96326 h 117058"/>
                    <a:gd name="connsiteX31" fmla="*/ 20609 w 98428"/>
                    <a:gd name="connsiteY31" fmla="*/ 94265 h 117058"/>
                    <a:gd name="connsiteX32" fmla="*/ 11582 w 98428"/>
                    <a:gd name="connsiteY32" fmla="*/ 67679 h 117058"/>
                    <a:gd name="connsiteX33" fmla="*/ 5152 w 98428"/>
                    <a:gd name="connsiteY33" fmla="*/ 42866 h 117058"/>
                    <a:gd name="connsiteX34" fmla="*/ 1195 w 98428"/>
                    <a:gd name="connsiteY34" fmla="*/ 21310 h 117058"/>
                    <a:gd name="connsiteX35" fmla="*/ 0 w 98428"/>
                    <a:gd name="connsiteY35" fmla="*/ 10840 h 117058"/>
                    <a:gd name="connsiteX36" fmla="*/ 1360 w 98428"/>
                    <a:gd name="connsiteY36" fmla="*/ 5853 h 11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428" h="117058">
                      <a:moveTo>
                        <a:pt x="1607" y="5812"/>
                      </a:moveTo>
                      <a:cubicBezTo>
                        <a:pt x="2391" y="5111"/>
                        <a:pt x="3710" y="4369"/>
                        <a:pt x="5482" y="3504"/>
                      </a:cubicBezTo>
                      <a:cubicBezTo>
                        <a:pt x="7254" y="2638"/>
                        <a:pt x="9439" y="2061"/>
                        <a:pt x="11994" y="1772"/>
                      </a:cubicBezTo>
                      <a:cubicBezTo>
                        <a:pt x="14550" y="1484"/>
                        <a:pt x="16446" y="1360"/>
                        <a:pt x="17559" y="1360"/>
                      </a:cubicBezTo>
                      <a:cubicBezTo>
                        <a:pt x="23041" y="1360"/>
                        <a:pt x="27369" y="2803"/>
                        <a:pt x="30501" y="5729"/>
                      </a:cubicBezTo>
                      <a:cubicBezTo>
                        <a:pt x="33634" y="8656"/>
                        <a:pt x="35860" y="13148"/>
                        <a:pt x="37096" y="19207"/>
                      </a:cubicBezTo>
                      <a:cubicBezTo>
                        <a:pt x="38910" y="27575"/>
                        <a:pt x="41094" y="36931"/>
                        <a:pt x="43608" y="47277"/>
                      </a:cubicBezTo>
                      <a:cubicBezTo>
                        <a:pt x="46123" y="57622"/>
                        <a:pt x="48225" y="65783"/>
                        <a:pt x="49956" y="71719"/>
                      </a:cubicBezTo>
                      <a:cubicBezTo>
                        <a:pt x="50409" y="72873"/>
                        <a:pt x="51110" y="73450"/>
                        <a:pt x="52017" y="73450"/>
                      </a:cubicBezTo>
                      <a:cubicBezTo>
                        <a:pt x="53295" y="73326"/>
                        <a:pt x="54902" y="71801"/>
                        <a:pt x="56922" y="68916"/>
                      </a:cubicBezTo>
                      <a:cubicBezTo>
                        <a:pt x="58941" y="66031"/>
                        <a:pt x="60796" y="62074"/>
                        <a:pt x="62486" y="57169"/>
                      </a:cubicBezTo>
                      <a:cubicBezTo>
                        <a:pt x="65000" y="50080"/>
                        <a:pt x="66319" y="45051"/>
                        <a:pt x="66443" y="42083"/>
                      </a:cubicBezTo>
                      <a:lnTo>
                        <a:pt x="66443" y="41383"/>
                      </a:lnTo>
                      <a:cubicBezTo>
                        <a:pt x="66443" y="38539"/>
                        <a:pt x="65536" y="34169"/>
                        <a:pt x="63764" y="28234"/>
                      </a:cubicBezTo>
                      <a:cubicBezTo>
                        <a:pt x="61992" y="22340"/>
                        <a:pt x="61085" y="17971"/>
                        <a:pt x="61085" y="15127"/>
                      </a:cubicBezTo>
                      <a:lnTo>
                        <a:pt x="61250" y="12200"/>
                      </a:lnTo>
                      <a:cubicBezTo>
                        <a:pt x="61950" y="8079"/>
                        <a:pt x="63805" y="5029"/>
                        <a:pt x="66896" y="3009"/>
                      </a:cubicBezTo>
                      <a:cubicBezTo>
                        <a:pt x="69988" y="989"/>
                        <a:pt x="73986" y="0"/>
                        <a:pt x="78891" y="0"/>
                      </a:cubicBezTo>
                      <a:cubicBezTo>
                        <a:pt x="83342" y="0"/>
                        <a:pt x="87217" y="1525"/>
                        <a:pt x="90473" y="4534"/>
                      </a:cubicBezTo>
                      <a:cubicBezTo>
                        <a:pt x="93729" y="7584"/>
                        <a:pt x="95955" y="11582"/>
                        <a:pt x="97068" y="16652"/>
                      </a:cubicBezTo>
                      <a:cubicBezTo>
                        <a:pt x="97975" y="20320"/>
                        <a:pt x="98428" y="24607"/>
                        <a:pt x="98428" y="29512"/>
                      </a:cubicBezTo>
                      <a:cubicBezTo>
                        <a:pt x="98428" y="34994"/>
                        <a:pt x="97727" y="41547"/>
                        <a:pt x="96285" y="49173"/>
                      </a:cubicBezTo>
                      <a:cubicBezTo>
                        <a:pt x="94842" y="56798"/>
                        <a:pt x="92781" y="64011"/>
                        <a:pt x="90020" y="70894"/>
                      </a:cubicBezTo>
                      <a:cubicBezTo>
                        <a:pt x="88659" y="74316"/>
                        <a:pt x="86722" y="78396"/>
                        <a:pt x="84249" y="83095"/>
                      </a:cubicBezTo>
                      <a:cubicBezTo>
                        <a:pt x="81776" y="87794"/>
                        <a:pt x="79262" y="92080"/>
                        <a:pt x="76624" y="95955"/>
                      </a:cubicBezTo>
                      <a:cubicBezTo>
                        <a:pt x="72049" y="102838"/>
                        <a:pt x="68051" y="107661"/>
                        <a:pt x="64588" y="110463"/>
                      </a:cubicBezTo>
                      <a:cubicBezTo>
                        <a:pt x="61167" y="113266"/>
                        <a:pt x="57993" y="115080"/>
                        <a:pt x="55067" y="115863"/>
                      </a:cubicBezTo>
                      <a:cubicBezTo>
                        <a:pt x="52141" y="116646"/>
                        <a:pt x="49420" y="117058"/>
                        <a:pt x="46906" y="117058"/>
                      </a:cubicBezTo>
                      <a:cubicBezTo>
                        <a:pt x="43938" y="117058"/>
                        <a:pt x="40806" y="116275"/>
                        <a:pt x="37549" y="114668"/>
                      </a:cubicBezTo>
                      <a:cubicBezTo>
                        <a:pt x="34293" y="113060"/>
                        <a:pt x="31202" y="110546"/>
                        <a:pt x="28275" y="107125"/>
                      </a:cubicBezTo>
                      <a:cubicBezTo>
                        <a:pt x="25349" y="103704"/>
                        <a:pt x="23082" y="100077"/>
                        <a:pt x="21474" y="96326"/>
                      </a:cubicBezTo>
                      <a:lnTo>
                        <a:pt x="20609" y="94265"/>
                      </a:lnTo>
                      <a:cubicBezTo>
                        <a:pt x="17188" y="85115"/>
                        <a:pt x="14179" y="76253"/>
                        <a:pt x="11582" y="67679"/>
                      </a:cubicBezTo>
                      <a:cubicBezTo>
                        <a:pt x="9027" y="59106"/>
                        <a:pt x="6842" y="50821"/>
                        <a:pt x="5152" y="42866"/>
                      </a:cubicBezTo>
                      <a:cubicBezTo>
                        <a:pt x="3421" y="34911"/>
                        <a:pt x="2102" y="27740"/>
                        <a:pt x="1195" y="21310"/>
                      </a:cubicBezTo>
                      <a:cubicBezTo>
                        <a:pt x="412" y="15704"/>
                        <a:pt x="0" y="12200"/>
                        <a:pt x="0" y="10840"/>
                      </a:cubicBezTo>
                      <a:cubicBezTo>
                        <a:pt x="0" y="8450"/>
                        <a:pt x="453" y="6760"/>
                        <a:pt x="1360" y="5853"/>
                      </a:cubicBezTo>
                      <a:close/>
                    </a:path>
                  </a:pathLst>
                </a:custGeom>
                <a:solidFill>
                  <a:srgbClr val="FD743D"/>
                </a:solidFill>
                <a:ln w="4119" cap="flat">
                  <a:noFill/>
                  <a:prstDash val="solid"/>
                  <a:miter/>
                </a:ln>
              </p:spPr>
              <p:txBody>
                <a:bodyPr rtlCol="0" anchor="ctr"/>
                <a:lstStyle/>
                <a:p>
                  <a:endParaRPr lang="nl-BE"/>
                </a:p>
              </p:txBody>
            </p:sp>
            <p:sp>
              <p:nvSpPr>
                <p:cNvPr id="85" name="Vrije vorm: vorm 84">
                  <a:extLst>
                    <a:ext uri="{FF2B5EF4-FFF2-40B4-BE49-F238E27FC236}">
                      <a16:creationId xmlns:a16="http://schemas.microsoft.com/office/drawing/2014/main" id="{793F2F0C-E1AC-C154-3832-1317A6E190AF}"/>
                    </a:ext>
                  </a:extLst>
                </p:cNvPr>
                <p:cNvSpPr/>
                <p:nvPr/>
              </p:nvSpPr>
              <p:spPr>
                <a:xfrm>
                  <a:off x="11096471" y="5906020"/>
                  <a:ext cx="91421" cy="118418"/>
                </a:xfrm>
                <a:custGeom>
                  <a:avLst/>
                  <a:gdLst>
                    <a:gd name="connsiteX0" fmla="*/ 85403 w 91421"/>
                    <a:gd name="connsiteY0" fmla="*/ 23370 h 118418"/>
                    <a:gd name="connsiteX1" fmla="*/ 91421 w 91421"/>
                    <a:gd name="connsiteY1" fmla="*/ 59230 h 118418"/>
                    <a:gd name="connsiteX2" fmla="*/ 87547 w 91421"/>
                    <a:gd name="connsiteY2" fmla="*/ 84290 h 118418"/>
                    <a:gd name="connsiteX3" fmla="*/ 77242 w 91421"/>
                    <a:gd name="connsiteY3" fmla="*/ 103580 h 118418"/>
                    <a:gd name="connsiteX4" fmla="*/ 62321 w 91421"/>
                    <a:gd name="connsiteY4" fmla="*/ 114915 h 118418"/>
                    <a:gd name="connsiteX5" fmla="*/ 45092 w 91421"/>
                    <a:gd name="connsiteY5" fmla="*/ 118418 h 118418"/>
                    <a:gd name="connsiteX6" fmla="*/ 33757 w 91421"/>
                    <a:gd name="connsiteY6" fmla="*/ 117388 h 118418"/>
                    <a:gd name="connsiteX7" fmla="*/ 14550 w 91421"/>
                    <a:gd name="connsiteY7" fmla="*/ 106919 h 118418"/>
                    <a:gd name="connsiteX8" fmla="*/ 3751 w 91421"/>
                    <a:gd name="connsiteY8" fmla="*/ 88536 h 118418"/>
                    <a:gd name="connsiteX9" fmla="*/ 1278 w 91421"/>
                    <a:gd name="connsiteY9" fmla="*/ 76953 h 118418"/>
                    <a:gd name="connsiteX10" fmla="*/ 0 w 91421"/>
                    <a:gd name="connsiteY10" fmla="*/ 59724 h 118418"/>
                    <a:gd name="connsiteX11" fmla="*/ 4534 w 91421"/>
                    <a:gd name="connsiteY11" fmla="*/ 28317 h 118418"/>
                    <a:gd name="connsiteX12" fmla="*/ 17311 w 91421"/>
                    <a:gd name="connsiteY12" fmla="*/ 10304 h 118418"/>
                    <a:gd name="connsiteX13" fmla="*/ 30007 w 91421"/>
                    <a:gd name="connsiteY13" fmla="*/ 2926 h 118418"/>
                    <a:gd name="connsiteX14" fmla="*/ 45298 w 91421"/>
                    <a:gd name="connsiteY14" fmla="*/ 0 h 118418"/>
                    <a:gd name="connsiteX15" fmla="*/ 45999 w 91421"/>
                    <a:gd name="connsiteY15" fmla="*/ 0 h 118418"/>
                    <a:gd name="connsiteX16" fmla="*/ 70647 w 91421"/>
                    <a:gd name="connsiteY16" fmla="*/ 5853 h 118418"/>
                    <a:gd name="connsiteX17" fmla="*/ 85486 w 91421"/>
                    <a:gd name="connsiteY17" fmla="*/ 23370 h 118418"/>
                    <a:gd name="connsiteX18" fmla="*/ 47112 w 91421"/>
                    <a:gd name="connsiteY18" fmla="*/ 29223 h 118418"/>
                    <a:gd name="connsiteX19" fmla="*/ 36643 w 91421"/>
                    <a:gd name="connsiteY19" fmla="*/ 36766 h 118418"/>
                    <a:gd name="connsiteX20" fmla="*/ 33057 w 91421"/>
                    <a:gd name="connsiteY20" fmla="*/ 55149 h 118418"/>
                    <a:gd name="connsiteX21" fmla="*/ 36478 w 91421"/>
                    <a:gd name="connsiteY21" fmla="*/ 78066 h 118418"/>
                    <a:gd name="connsiteX22" fmla="*/ 45917 w 91421"/>
                    <a:gd name="connsiteY22" fmla="*/ 85527 h 118418"/>
                    <a:gd name="connsiteX23" fmla="*/ 52594 w 91421"/>
                    <a:gd name="connsiteY23" fmla="*/ 82518 h 118418"/>
                    <a:gd name="connsiteX24" fmla="*/ 57664 w 91421"/>
                    <a:gd name="connsiteY24" fmla="*/ 71430 h 118418"/>
                    <a:gd name="connsiteX25" fmla="*/ 59477 w 91421"/>
                    <a:gd name="connsiteY25" fmla="*/ 53253 h 118418"/>
                    <a:gd name="connsiteX26" fmla="*/ 56386 w 91421"/>
                    <a:gd name="connsiteY26" fmla="*/ 36684 h 118418"/>
                    <a:gd name="connsiteX27" fmla="*/ 47112 w 91421"/>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1"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4"/>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D743D"/>
                </a:solidFill>
                <a:ln w="4119"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7FA8DB2A-2D05-ADD6-E96C-6973E2FB2FA4}"/>
                    </a:ext>
                  </a:extLst>
                </p:cNvPr>
                <p:cNvSpPr/>
                <p:nvPr/>
              </p:nvSpPr>
              <p:spPr>
                <a:xfrm>
                  <a:off x="11198773" y="5906432"/>
                  <a:ext cx="81940" cy="117882"/>
                </a:xfrm>
                <a:custGeom>
                  <a:avLst/>
                  <a:gdLst>
                    <a:gd name="connsiteX0" fmla="*/ 8656 w 81940"/>
                    <a:gd name="connsiteY0" fmla="*/ 495 h 117882"/>
                    <a:gd name="connsiteX1" fmla="*/ 13808 w 81940"/>
                    <a:gd name="connsiteY1" fmla="*/ 0 h 117882"/>
                    <a:gd name="connsiteX2" fmla="*/ 30007 w 81940"/>
                    <a:gd name="connsiteY2" fmla="*/ 6265 h 117882"/>
                    <a:gd name="connsiteX3" fmla="*/ 36436 w 81940"/>
                    <a:gd name="connsiteY3" fmla="*/ 22999 h 117882"/>
                    <a:gd name="connsiteX4" fmla="*/ 36436 w 81940"/>
                    <a:gd name="connsiteY4" fmla="*/ 27451 h 117882"/>
                    <a:gd name="connsiteX5" fmla="*/ 36766 w 81940"/>
                    <a:gd name="connsiteY5" fmla="*/ 76541 h 117882"/>
                    <a:gd name="connsiteX6" fmla="*/ 46370 w 81940"/>
                    <a:gd name="connsiteY6" fmla="*/ 85279 h 117882"/>
                    <a:gd name="connsiteX7" fmla="*/ 55726 w 81940"/>
                    <a:gd name="connsiteY7" fmla="*/ 83631 h 117882"/>
                    <a:gd name="connsiteX8" fmla="*/ 62692 w 81940"/>
                    <a:gd name="connsiteY8" fmla="*/ 81817 h 117882"/>
                    <a:gd name="connsiteX9" fmla="*/ 68710 w 81940"/>
                    <a:gd name="connsiteY9" fmla="*/ 81323 h 117882"/>
                    <a:gd name="connsiteX10" fmla="*/ 75841 w 81940"/>
                    <a:gd name="connsiteY10" fmla="*/ 83136 h 117882"/>
                    <a:gd name="connsiteX11" fmla="*/ 80746 w 81940"/>
                    <a:gd name="connsiteY11" fmla="*/ 87835 h 117882"/>
                    <a:gd name="connsiteX12" fmla="*/ 81941 w 81940"/>
                    <a:gd name="connsiteY12" fmla="*/ 93482 h 117882"/>
                    <a:gd name="connsiteX13" fmla="*/ 71884 w 81940"/>
                    <a:gd name="connsiteY13" fmla="*/ 111865 h 117882"/>
                    <a:gd name="connsiteX14" fmla="*/ 40888 w 81940"/>
                    <a:gd name="connsiteY14" fmla="*/ 117883 h 117882"/>
                    <a:gd name="connsiteX15" fmla="*/ 19331 w 81940"/>
                    <a:gd name="connsiteY15" fmla="*/ 113431 h 117882"/>
                    <a:gd name="connsiteX16" fmla="*/ 5358 w 81940"/>
                    <a:gd name="connsiteY16" fmla="*/ 100489 h 117882"/>
                    <a:gd name="connsiteX17" fmla="*/ 371 w 81940"/>
                    <a:gd name="connsiteY17" fmla="*/ 79303 h 117882"/>
                    <a:gd name="connsiteX18" fmla="*/ 536 w 81940"/>
                    <a:gd name="connsiteY18" fmla="*/ 74316 h 117882"/>
                    <a:gd name="connsiteX19" fmla="*/ 866 w 81940"/>
                    <a:gd name="connsiteY19" fmla="*/ 55108 h 117882"/>
                    <a:gd name="connsiteX20" fmla="*/ 0 w 81940"/>
                    <a:gd name="connsiteY20" fmla="*/ 12200 h 117882"/>
                    <a:gd name="connsiteX21" fmla="*/ 1731 w 81940"/>
                    <a:gd name="connsiteY21" fmla="*/ 4740 h 117882"/>
                    <a:gd name="connsiteX22" fmla="*/ 8614 w 81940"/>
                    <a:gd name="connsiteY22" fmla="*/ 536 h 11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40" h="117882">
                      <a:moveTo>
                        <a:pt x="8656" y="495"/>
                      </a:moveTo>
                      <a:cubicBezTo>
                        <a:pt x="10387" y="165"/>
                        <a:pt x="12077" y="0"/>
                        <a:pt x="13808" y="0"/>
                      </a:cubicBezTo>
                      <a:cubicBezTo>
                        <a:pt x="20444" y="0"/>
                        <a:pt x="25843" y="2102"/>
                        <a:pt x="30007" y="6265"/>
                      </a:cubicBezTo>
                      <a:cubicBezTo>
                        <a:pt x="34169" y="10428"/>
                        <a:pt x="36313" y="16034"/>
                        <a:pt x="36436" y="22999"/>
                      </a:cubicBezTo>
                      <a:lnTo>
                        <a:pt x="36436" y="27451"/>
                      </a:lnTo>
                      <a:lnTo>
                        <a:pt x="36766" y="76541"/>
                      </a:lnTo>
                      <a:cubicBezTo>
                        <a:pt x="36766" y="82394"/>
                        <a:pt x="39981" y="85279"/>
                        <a:pt x="46370" y="85279"/>
                      </a:cubicBezTo>
                      <a:cubicBezTo>
                        <a:pt x="49132" y="85156"/>
                        <a:pt x="52223" y="84620"/>
                        <a:pt x="55726" y="83631"/>
                      </a:cubicBezTo>
                      <a:cubicBezTo>
                        <a:pt x="59230" y="82641"/>
                        <a:pt x="61538" y="82064"/>
                        <a:pt x="62692" y="81817"/>
                      </a:cubicBezTo>
                      <a:cubicBezTo>
                        <a:pt x="64629" y="81487"/>
                        <a:pt x="66649" y="81323"/>
                        <a:pt x="68710" y="81323"/>
                      </a:cubicBezTo>
                      <a:cubicBezTo>
                        <a:pt x="71224" y="81323"/>
                        <a:pt x="73615" y="81941"/>
                        <a:pt x="75841" y="83136"/>
                      </a:cubicBezTo>
                      <a:cubicBezTo>
                        <a:pt x="78066" y="84331"/>
                        <a:pt x="79715" y="85898"/>
                        <a:pt x="80746" y="87835"/>
                      </a:cubicBezTo>
                      <a:cubicBezTo>
                        <a:pt x="81529" y="89319"/>
                        <a:pt x="81941" y="91215"/>
                        <a:pt x="81941" y="93482"/>
                      </a:cubicBezTo>
                      <a:cubicBezTo>
                        <a:pt x="81941" y="101725"/>
                        <a:pt x="78602" y="107826"/>
                        <a:pt x="71884" y="111865"/>
                      </a:cubicBezTo>
                      <a:cubicBezTo>
                        <a:pt x="65165" y="115904"/>
                        <a:pt x="54861" y="117883"/>
                        <a:pt x="40888" y="117883"/>
                      </a:cubicBezTo>
                      <a:cubicBezTo>
                        <a:pt x="32521" y="117883"/>
                        <a:pt x="25349" y="116399"/>
                        <a:pt x="19331" y="113431"/>
                      </a:cubicBezTo>
                      <a:cubicBezTo>
                        <a:pt x="13313" y="110463"/>
                        <a:pt x="8656" y="106136"/>
                        <a:pt x="5358" y="100489"/>
                      </a:cubicBezTo>
                      <a:cubicBezTo>
                        <a:pt x="2061" y="94842"/>
                        <a:pt x="371" y="87752"/>
                        <a:pt x="371" y="79303"/>
                      </a:cubicBezTo>
                      <a:lnTo>
                        <a:pt x="536" y="74316"/>
                      </a:lnTo>
                      <a:lnTo>
                        <a:pt x="866" y="55108"/>
                      </a:lnTo>
                      <a:lnTo>
                        <a:pt x="0" y="12200"/>
                      </a:lnTo>
                      <a:cubicBezTo>
                        <a:pt x="0" y="9233"/>
                        <a:pt x="577" y="6718"/>
                        <a:pt x="1731" y="4740"/>
                      </a:cubicBezTo>
                      <a:cubicBezTo>
                        <a:pt x="2885" y="2720"/>
                        <a:pt x="5152" y="1319"/>
                        <a:pt x="8614" y="536"/>
                      </a:cubicBezTo>
                      <a:close/>
                    </a:path>
                  </a:pathLst>
                </a:custGeom>
                <a:solidFill>
                  <a:srgbClr val="FD743D"/>
                </a:solidFill>
                <a:ln w="4119" cap="flat">
                  <a:noFill/>
                  <a:prstDash val="solid"/>
                  <a:miter/>
                </a:ln>
              </p:spPr>
              <p:txBody>
                <a:bodyPr rtlCol="0" anchor="ctr"/>
                <a:lstStyle/>
                <a:p>
                  <a:endParaRPr lang="nl-BE"/>
                </a:p>
              </p:txBody>
            </p:sp>
            <p:sp>
              <p:nvSpPr>
                <p:cNvPr id="87" name="Vrije vorm: vorm 86">
                  <a:extLst>
                    <a:ext uri="{FF2B5EF4-FFF2-40B4-BE49-F238E27FC236}">
                      <a16:creationId xmlns:a16="http://schemas.microsoft.com/office/drawing/2014/main" id="{264D168D-BDE1-3084-5C6F-ED098D04C58F}"/>
                    </a:ext>
                  </a:extLst>
                </p:cNvPr>
                <p:cNvSpPr/>
                <p:nvPr/>
              </p:nvSpPr>
              <p:spPr>
                <a:xfrm>
                  <a:off x="11282610" y="5906556"/>
                  <a:ext cx="86969" cy="117992"/>
                </a:xfrm>
                <a:custGeom>
                  <a:avLst/>
                  <a:gdLst>
                    <a:gd name="connsiteX0" fmla="*/ 38456 w 86969"/>
                    <a:gd name="connsiteY0" fmla="*/ 78108 h 117992"/>
                    <a:gd name="connsiteX1" fmla="*/ 41712 w 86969"/>
                    <a:gd name="connsiteY1" fmla="*/ 84125 h 117992"/>
                    <a:gd name="connsiteX2" fmla="*/ 46947 w 86969"/>
                    <a:gd name="connsiteY2" fmla="*/ 86887 h 117992"/>
                    <a:gd name="connsiteX3" fmla="*/ 52717 w 86969"/>
                    <a:gd name="connsiteY3" fmla="*/ 87917 h 117992"/>
                    <a:gd name="connsiteX4" fmla="*/ 75016 w 86969"/>
                    <a:gd name="connsiteY4" fmla="*/ 83301 h 117992"/>
                    <a:gd name="connsiteX5" fmla="*/ 77943 w 86969"/>
                    <a:gd name="connsiteY5" fmla="*/ 82806 h 117992"/>
                    <a:gd name="connsiteX6" fmla="*/ 82065 w 86969"/>
                    <a:gd name="connsiteY6" fmla="*/ 84867 h 117992"/>
                    <a:gd name="connsiteX7" fmla="*/ 85156 w 86969"/>
                    <a:gd name="connsiteY7" fmla="*/ 89319 h 117992"/>
                    <a:gd name="connsiteX8" fmla="*/ 86516 w 86969"/>
                    <a:gd name="connsiteY8" fmla="*/ 94636 h 117992"/>
                    <a:gd name="connsiteX9" fmla="*/ 84125 w 86969"/>
                    <a:gd name="connsiteY9" fmla="*/ 102715 h 117992"/>
                    <a:gd name="connsiteX10" fmla="*/ 73162 w 86969"/>
                    <a:gd name="connsiteY10" fmla="*/ 112401 h 117992"/>
                    <a:gd name="connsiteX11" fmla="*/ 58570 w 86969"/>
                    <a:gd name="connsiteY11" fmla="*/ 117100 h 117992"/>
                    <a:gd name="connsiteX12" fmla="*/ 46370 w 86969"/>
                    <a:gd name="connsiteY12" fmla="*/ 117965 h 117992"/>
                    <a:gd name="connsiteX13" fmla="*/ 34705 w 86969"/>
                    <a:gd name="connsiteY13" fmla="*/ 116069 h 117992"/>
                    <a:gd name="connsiteX14" fmla="*/ 22340 w 86969"/>
                    <a:gd name="connsiteY14" fmla="*/ 110051 h 117992"/>
                    <a:gd name="connsiteX15" fmla="*/ 11170 w 86969"/>
                    <a:gd name="connsiteY15" fmla="*/ 98634 h 117992"/>
                    <a:gd name="connsiteX16" fmla="*/ 3009 w 86969"/>
                    <a:gd name="connsiteY16" fmla="*/ 81199 h 117992"/>
                    <a:gd name="connsiteX17" fmla="*/ 0 w 86969"/>
                    <a:gd name="connsiteY17" fmla="*/ 59931 h 117992"/>
                    <a:gd name="connsiteX18" fmla="*/ 2391 w 86969"/>
                    <a:gd name="connsiteY18" fmla="*/ 40022 h 117992"/>
                    <a:gd name="connsiteX19" fmla="*/ 9274 w 86969"/>
                    <a:gd name="connsiteY19" fmla="*/ 22670 h 117992"/>
                    <a:gd name="connsiteX20" fmla="*/ 17435 w 86969"/>
                    <a:gd name="connsiteY20" fmla="*/ 12613 h 117992"/>
                    <a:gd name="connsiteX21" fmla="*/ 31243 w 86969"/>
                    <a:gd name="connsiteY21" fmla="*/ 3586 h 117992"/>
                    <a:gd name="connsiteX22" fmla="*/ 48390 w 86969"/>
                    <a:gd name="connsiteY22" fmla="*/ 0 h 117992"/>
                    <a:gd name="connsiteX23" fmla="*/ 60755 w 86969"/>
                    <a:gd name="connsiteY23" fmla="*/ 1649 h 117992"/>
                    <a:gd name="connsiteX24" fmla="*/ 73780 w 86969"/>
                    <a:gd name="connsiteY24" fmla="*/ 7749 h 117992"/>
                    <a:gd name="connsiteX25" fmla="*/ 83631 w 86969"/>
                    <a:gd name="connsiteY25" fmla="*/ 19331 h 117992"/>
                    <a:gd name="connsiteX26" fmla="*/ 86970 w 86969"/>
                    <a:gd name="connsiteY26" fmla="*/ 33840 h 117992"/>
                    <a:gd name="connsiteX27" fmla="*/ 85403 w 86969"/>
                    <a:gd name="connsiteY27" fmla="*/ 44845 h 117992"/>
                    <a:gd name="connsiteX28" fmla="*/ 80952 w 86969"/>
                    <a:gd name="connsiteY28" fmla="*/ 54984 h 117992"/>
                    <a:gd name="connsiteX29" fmla="*/ 72626 w 86969"/>
                    <a:gd name="connsiteY29" fmla="*/ 63228 h 117992"/>
                    <a:gd name="connsiteX30" fmla="*/ 58447 w 86969"/>
                    <a:gd name="connsiteY30" fmla="*/ 70936 h 117992"/>
                    <a:gd name="connsiteX31" fmla="*/ 41094 w 86969"/>
                    <a:gd name="connsiteY31" fmla="*/ 75057 h 117992"/>
                    <a:gd name="connsiteX32" fmla="*/ 39116 w 86969"/>
                    <a:gd name="connsiteY32" fmla="*/ 76088 h 117992"/>
                    <a:gd name="connsiteX33" fmla="*/ 38333 w 86969"/>
                    <a:gd name="connsiteY33" fmla="*/ 78149 h 117992"/>
                    <a:gd name="connsiteX34" fmla="*/ 57334 w 86969"/>
                    <a:gd name="connsiteY34" fmla="*/ 34334 h 117992"/>
                    <a:gd name="connsiteX35" fmla="*/ 51481 w 86969"/>
                    <a:gd name="connsiteY35" fmla="*/ 27822 h 117992"/>
                    <a:gd name="connsiteX36" fmla="*/ 44886 w 86969"/>
                    <a:gd name="connsiteY36" fmla="*/ 29553 h 117992"/>
                    <a:gd name="connsiteX37" fmla="*/ 39487 w 86969"/>
                    <a:gd name="connsiteY37" fmla="*/ 33345 h 117992"/>
                    <a:gd name="connsiteX38" fmla="*/ 34870 w 86969"/>
                    <a:gd name="connsiteY38" fmla="*/ 40888 h 117992"/>
                    <a:gd name="connsiteX39" fmla="*/ 33304 w 86969"/>
                    <a:gd name="connsiteY39" fmla="*/ 49461 h 117992"/>
                    <a:gd name="connsiteX40" fmla="*/ 33469 w 86969"/>
                    <a:gd name="connsiteY40" fmla="*/ 52017 h 117992"/>
                    <a:gd name="connsiteX41" fmla="*/ 44185 w 86969"/>
                    <a:gd name="connsiteY41" fmla="*/ 48925 h 117992"/>
                    <a:gd name="connsiteX42" fmla="*/ 53707 w 86969"/>
                    <a:gd name="connsiteY42" fmla="*/ 42248 h 117992"/>
                    <a:gd name="connsiteX43" fmla="*/ 57293 w 86969"/>
                    <a:gd name="connsiteY43" fmla="*/ 34334 h 11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6969" h="117992">
                      <a:moveTo>
                        <a:pt x="38456" y="78108"/>
                      </a:moveTo>
                      <a:cubicBezTo>
                        <a:pt x="38456" y="80292"/>
                        <a:pt x="39528" y="82271"/>
                        <a:pt x="41712" y="84125"/>
                      </a:cubicBezTo>
                      <a:cubicBezTo>
                        <a:pt x="43073" y="85279"/>
                        <a:pt x="44845" y="86186"/>
                        <a:pt x="46947" y="86887"/>
                      </a:cubicBezTo>
                      <a:cubicBezTo>
                        <a:pt x="49049" y="87588"/>
                        <a:pt x="50986" y="87917"/>
                        <a:pt x="52717" y="87917"/>
                      </a:cubicBezTo>
                      <a:cubicBezTo>
                        <a:pt x="59230" y="87917"/>
                        <a:pt x="66690" y="86351"/>
                        <a:pt x="75016" y="83301"/>
                      </a:cubicBezTo>
                      <a:cubicBezTo>
                        <a:pt x="76047" y="82971"/>
                        <a:pt x="77036" y="82806"/>
                        <a:pt x="77943" y="82806"/>
                      </a:cubicBezTo>
                      <a:cubicBezTo>
                        <a:pt x="79427" y="82806"/>
                        <a:pt x="80787" y="83507"/>
                        <a:pt x="82065" y="84867"/>
                      </a:cubicBezTo>
                      <a:cubicBezTo>
                        <a:pt x="83301" y="86227"/>
                        <a:pt x="84332" y="87711"/>
                        <a:pt x="85156" y="89319"/>
                      </a:cubicBezTo>
                      <a:cubicBezTo>
                        <a:pt x="86063" y="91132"/>
                        <a:pt x="86516" y="92905"/>
                        <a:pt x="86516" y="94636"/>
                      </a:cubicBezTo>
                      <a:cubicBezTo>
                        <a:pt x="86516" y="97397"/>
                        <a:pt x="85733" y="100077"/>
                        <a:pt x="84125" y="102715"/>
                      </a:cubicBezTo>
                      <a:cubicBezTo>
                        <a:pt x="81735" y="106713"/>
                        <a:pt x="78066" y="109969"/>
                        <a:pt x="73162" y="112401"/>
                      </a:cubicBezTo>
                      <a:cubicBezTo>
                        <a:pt x="68257" y="114874"/>
                        <a:pt x="63393" y="116440"/>
                        <a:pt x="58570" y="117100"/>
                      </a:cubicBezTo>
                      <a:cubicBezTo>
                        <a:pt x="53748" y="117800"/>
                        <a:pt x="49709" y="118089"/>
                        <a:pt x="46370" y="117965"/>
                      </a:cubicBezTo>
                      <a:cubicBezTo>
                        <a:pt x="42825" y="117841"/>
                        <a:pt x="38951" y="117223"/>
                        <a:pt x="34705" y="116069"/>
                      </a:cubicBezTo>
                      <a:cubicBezTo>
                        <a:pt x="30460" y="114915"/>
                        <a:pt x="26338" y="112937"/>
                        <a:pt x="22340" y="110051"/>
                      </a:cubicBezTo>
                      <a:cubicBezTo>
                        <a:pt x="18342" y="107207"/>
                        <a:pt x="14632" y="103374"/>
                        <a:pt x="11170" y="98634"/>
                      </a:cubicBezTo>
                      <a:cubicBezTo>
                        <a:pt x="7749" y="93894"/>
                        <a:pt x="5029" y="88082"/>
                        <a:pt x="3009" y="81199"/>
                      </a:cubicBezTo>
                      <a:cubicBezTo>
                        <a:pt x="989" y="74316"/>
                        <a:pt x="0" y="67226"/>
                        <a:pt x="0" y="59931"/>
                      </a:cubicBezTo>
                      <a:cubicBezTo>
                        <a:pt x="0" y="53171"/>
                        <a:pt x="783" y="46535"/>
                        <a:pt x="2391" y="40022"/>
                      </a:cubicBezTo>
                      <a:cubicBezTo>
                        <a:pt x="3998" y="33510"/>
                        <a:pt x="6265" y="27740"/>
                        <a:pt x="9274" y="22670"/>
                      </a:cubicBezTo>
                      <a:cubicBezTo>
                        <a:pt x="11088" y="19578"/>
                        <a:pt x="13808" y="16240"/>
                        <a:pt x="17435" y="12613"/>
                      </a:cubicBezTo>
                      <a:cubicBezTo>
                        <a:pt x="21021" y="8985"/>
                        <a:pt x="25637" y="6018"/>
                        <a:pt x="31243" y="3586"/>
                      </a:cubicBezTo>
                      <a:cubicBezTo>
                        <a:pt x="36849" y="1154"/>
                        <a:pt x="42578" y="0"/>
                        <a:pt x="48390" y="0"/>
                      </a:cubicBezTo>
                      <a:cubicBezTo>
                        <a:pt x="52264" y="0"/>
                        <a:pt x="56386" y="536"/>
                        <a:pt x="60755" y="1649"/>
                      </a:cubicBezTo>
                      <a:cubicBezTo>
                        <a:pt x="65083" y="2720"/>
                        <a:pt x="69452" y="4781"/>
                        <a:pt x="73780" y="7749"/>
                      </a:cubicBezTo>
                      <a:cubicBezTo>
                        <a:pt x="78108" y="10717"/>
                        <a:pt x="81405" y="14591"/>
                        <a:pt x="83631" y="19331"/>
                      </a:cubicBezTo>
                      <a:cubicBezTo>
                        <a:pt x="85857" y="24071"/>
                        <a:pt x="86970" y="28935"/>
                        <a:pt x="86970" y="33840"/>
                      </a:cubicBezTo>
                      <a:cubicBezTo>
                        <a:pt x="86970" y="37178"/>
                        <a:pt x="86475" y="40806"/>
                        <a:pt x="85403" y="44845"/>
                      </a:cubicBezTo>
                      <a:cubicBezTo>
                        <a:pt x="84373" y="48843"/>
                        <a:pt x="82889" y="52223"/>
                        <a:pt x="80952" y="54984"/>
                      </a:cubicBezTo>
                      <a:cubicBezTo>
                        <a:pt x="79138" y="57499"/>
                        <a:pt x="76335" y="60260"/>
                        <a:pt x="72626" y="63228"/>
                      </a:cubicBezTo>
                      <a:cubicBezTo>
                        <a:pt x="68916" y="66196"/>
                        <a:pt x="64176" y="68792"/>
                        <a:pt x="58447" y="70936"/>
                      </a:cubicBezTo>
                      <a:cubicBezTo>
                        <a:pt x="52717" y="73079"/>
                        <a:pt x="46947" y="74480"/>
                        <a:pt x="41094" y="75057"/>
                      </a:cubicBezTo>
                      <a:cubicBezTo>
                        <a:pt x="40311" y="75181"/>
                        <a:pt x="39651" y="75511"/>
                        <a:pt x="39116" y="76088"/>
                      </a:cubicBezTo>
                      <a:cubicBezTo>
                        <a:pt x="38621" y="76665"/>
                        <a:pt x="38333" y="77366"/>
                        <a:pt x="38333" y="78149"/>
                      </a:cubicBezTo>
                      <a:close/>
                      <a:moveTo>
                        <a:pt x="57334" y="34334"/>
                      </a:moveTo>
                      <a:cubicBezTo>
                        <a:pt x="57334" y="30006"/>
                        <a:pt x="55397" y="27822"/>
                        <a:pt x="51481" y="27822"/>
                      </a:cubicBezTo>
                      <a:cubicBezTo>
                        <a:pt x="49296" y="27822"/>
                        <a:pt x="47112" y="28399"/>
                        <a:pt x="44886" y="29553"/>
                      </a:cubicBezTo>
                      <a:cubicBezTo>
                        <a:pt x="42660" y="30707"/>
                        <a:pt x="40847" y="31944"/>
                        <a:pt x="39487" y="33345"/>
                      </a:cubicBezTo>
                      <a:cubicBezTo>
                        <a:pt x="37426" y="35406"/>
                        <a:pt x="35859" y="37920"/>
                        <a:pt x="34870" y="40888"/>
                      </a:cubicBezTo>
                      <a:cubicBezTo>
                        <a:pt x="33840" y="43856"/>
                        <a:pt x="33304" y="46741"/>
                        <a:pt x="33304" y="49461"/>
                      </a:cubicBezTo>
                      <a:lnTo>
                        <a:pt x="33469" y="52017"/>
                      </a:lnTo>
                      <a:cubicBezTo>
                        <a:pt x="36684" y="51893"/>
                        <a:pt x="40270" y="50863"/>
                        <a:pt x="44185" y="48925"/>
                      </a:cubicBezTo>
                      <a:cubicBezTo>
                        <a:pt x="48142" y="46988"/>
                        <a:pt x="51316" y="44762"/>
                        <a:pt x="53707" y="42248"/>
                      </a:cubicBezTo>
                      <a:cubicBezTo>
                        <a:pt x="56097" y="39734"/>
                        <a:pt x="57293" y="37096"/>
                        <a:pt x="57293" y="34334"/>
                      </a:cubicBezTo>
                      <a:close/>
                    </a:path>
                  </a:pathLst>
                </a:custGeom>
                <a:solidFill>
                  <a:srgbClr val="FD743D"/>
                </a:solidFill>
                <a:ln w="4119"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6BC780C5-76D5-DF8E-D7A4-20D9E1C11861}"/>
                    </a:ext>
                  </a:extLst>
                </p:cNvPr>
                <p:cNvSpPr/>
                <p:nvPr/>
              </p:nvSpPr>
              <p:spPr>
                <a:xfrm>
                  <a:off x="11377988" y="5908328"/>
                  <a:ext cx="100035" cy="115368"/>
                </a:xfrm>
                <a:custGeom>
                  <a:avLst/>
                  <a:gdLst>
                    <a:gd name="connsiteX0" fmla="*/ 79509 w 100035"/>
                    <a:gd name="connsiteY0" fmla="*/ 115286 h 115368"/>
                    <a:gd name="connsiteX1" fmla="*/ 69452 w 100035"/>
                    <a:gd name="connsiteY1" fmla="*/ 112277 h 115368"/>
                    <a:gd name="connsiteX2" fmla="*/ 64629 w 100035"/>
                    <a:gd name="connsiteY2" fmla="*/ 104981 h 115368"/>
                    <a:gd name="connsiteX3" fmla="*/ 63517 w 100035"/>
                    <a:gd name="connsiteY3" fmla="*/ 96903 h 115368"/>
                    <a:gd name="connsiteX4" fmla="*/ 64382 w 100035"/>
                    <a:gd name="connsiteY4" fmla="*/ 71348 h 115368"/>
                    <a:gd name="connsiteX5" fmla="*/ 61208 w 100035"/>
                    <a:gd name="connsiteY5" fmla="*/ 47771 h 115368"/>
                    <a:gd name="connsiteX6" fmla="*/ 51522 w 100035"/>
                    <a:gd name="connsiteY6" fmla="*/ 41176 h 115368"/>
                    <a:gd name="connsiteX7" fmla="*/ 43443 w 100035"/>
                    <a:gd name="connsiteY7" fmla="*/ 44268 h 115368"/>
                    <a:gd name="connsiteX8" fmla="*/ 38827 w 100035"/>
                    <a:gd name="connsiteY8" fmla="*/ 53377 h 115368"/>
                    <a:gd name="connsiteX9" fmla="*/ 37962 w 100035"/>
                    <a:gd name="connsiteY9" fmla="*/ 65412 h 115368"/>
                    <a:gd name="connsiteX10" fmla="*/ 38126 w 100035"/>
                    <a:gd name="connsiteY10" fmla="*/ 86681 h 115368"/>
                    <a:gd name="connsiteX11" fmla="*/ 36931 w 100035"/>
                    <a:gd name="connsiteY11" fmla="*/ 100942 h 115368"/>
                    <a:gd name="connsiteX12" fmla="*/ 32974 w 100035"/>
                    <a:gd name="connsiteY12" fmla="*/ 110381 h 115368"/>
                    <a:gd name="connsiteX13" fmla="*/ 20444 w 100035"/>
                    <a:gd name="connsiteY13" fmla="*/ 115368 h 115368"/>
                    <a:gd name="connsiteX14" fmla="*/ 15209 w 100035"/>
                    <a:gd name="connsiteY14" fmla="*/ 114338 h 115368"/>
                    <a:gd name="connsiteX15" fmla="*/ 11005 w 100035"/>
                    <a:gd name="connsiteY15" fmla="*/ 111782 h 115368"/>
                    <a:gd name="connsiteX16" fmla="*/ 7667 w 100035"/>
                    <a:gd name="connsiteY16" fmla="*/ 106300 h 115368"/>
                    <a:gd name="connsiteX17" fmla="*/ 5853 w 100035"/>
                    <a:gd name="connsiteY17" fmla="*/ 95295 h 115368"/>
                    <a:gd name="connsiteX18" fmla="*/ 2926 w 100035"/>
                    <a:gd name="connsiteY18" fmla="*/ 46452 h 115368"/>
                    <a:gd name="connsiteX19" fmla="*/ 0 w 100035"/>
                    <a:gd name="connsiteY19" fmla="*/ 4658 h 115368"/>
                    <a:gd name="connsiteX20" fmla="*/ 5564 w 100035"/>
                    <a:gd name="connsiteY20" fmla="*/ 1566 h 115368"/>
                    <a:gd name="connsiteX21" fmla="*/ 15251 w 100035"/>
                    <a:gd name="connsiteY21" fmla="*/ 0 h 115368"/>
                    <a:gd name="connsiteX22" fmla="*/ 26915 w 100035"/>
                    <a:gd name="connsiteY22" fmla="*/ 4287 h 115368"/>
                    <a:gd name="connsiteX23" fmla="*/ 34128 w 100035"/>
                    <a:gd name="connsiteY23" fmla="*/ 16322 h 115368"/>
                    <a:gd name="connsiteX24" fmla="*/ 47524 w 100035"/>
                    <a:gd name="connsiteY24" fmla="*/ 6554 h 115368"/>
                    <a:gd name="connsiteX25" fmla="*/ 64341 w 100035"/>
                    <a:gd name="connsiteY25" fmla="*/ 2968 h 115368"/>
                    <a:gd name="connsiteX26" fmla="*/ 84332 w 100035"/>
                    <a:gd name="connsiteY26" fmla="*/ 8285 h 115368"/>
                    <a:gd name="connsiteX27" fmla="*/ 96079 w 100035"/>
                    <a:gd name="connsiteY27" fmla="*/ 23288 h 115368"/>
                    <a:gd name="connsiteX28" fmla="*/ 100036 w 100035"/>
                    <a:gd name="connsiteY28" fmla="*/ 47235 h 115368"/>
                    <a:gd name="connsiteX29" fmla="*/ 100036 w 100035"/>
                    <a:gd name="connsiteY29" fmla="*/ 48802 h 115368"/>
                    <a:gd name="connsiteX30" fmla="*/ 94183 w 100035"/>
                    <a:gd name="connsiteY30" fmla="*/ 100612 h 115368"/>
                    <a:gd name="connsiteX31" fmla="*/ 79427 w 100035"/>
                    <a:gd name="connsiteY31" fmla="*/ 115368 h 11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0035" h="115368">
                      <a:moveTo>
                        <a:pt x="79509" y="115286"/>
                      </a:moveTo>
                      <a:cubicBezTo>
                        <a:pt x="75264" y="115286"/>
                        <a:pt x="71925" y="114297"/>
                        <a:pt x="69452" y="112277"/>
                      </a:cubicBezTo>
                      <a:cubicBezTo>
                        <a:pt x="66979" y="110257"/>
                        <a:pt x="65371" y="107826"/>
                        <a:pt x="64629" y="104981"/>
                      </a:cubicBezTo>
                      <a:cubicBezTo>
                        <a:pt x="63888" y="102137"/>
                        <a:pt x="63517" y="99417"/>
                        <a:pt x="63517" y="96903"/>
                      </a:cubicBezTo>
                      <a:lnTo>
                        <a:pt x="64382" y="71348"/>
                      </a:lnTo>
                      <a:cubicBezTo>
                        <a:pt x="64382" y="60013"/>
                        <a:pt x="63310" y="52140"/>
                        <a:pt x="61208" y="47771"/>
                      </a:cubicBezTo>
                      <a:cubicBezTo>
                        <a:pt x="59106" y="43361"/>
                        <a:pt x="55850" y="41176"/>
                        <a:pt x="51522" y="41176"/>
                      </a:cubicBezTo>
                      <a:cubicBezTo>
                        <a:pt x="48555" y="41176"/>
                        <a:pt x="45875" y="42207"/>
                        <a:pt x="43443" y="44268"/>
                      </a:cubicBezTo>
                      <a:cubicBezTo>
                        <a:pt x="41053" y="46329"/>
                        <a:pt x="39487" y="49379"/>
                        <a:pt x="38827" y="53377"/>
                      </a:cubicBezTo>
                      <a:cubicBezTo>
                        <a:pt x="38250" y="56716"/>
                        <a:pt x="37962" y="60714"/>
                        <a:pt x="37962" y="65412"/>
                      </a:cubicBezTo>
                      <a:lnTo>
                        <a:pt x="38126" y="86681"/>
                      </a:lnTo>
                      <a:cubicBezTo>
                        <a:pt x="38126" y="92863"/>
                        <a:pt x="37714" y="97604"/>
                        <a:pt x="36931" y="100942"/>
                      </a:cubicBezTo>
                      <a:cubicBezTo>
                        <a:pt x="36024" y="105188"/>
                        <a:pt x="34705" y="108320"/>
                        <a:pt x="32974" y="110381"/>
                      </a:cubicBezTo>
                      <a:cubicBezTo>
                        <a:pt x="30130" y="113720"/>
                        <a:pt x="25926" y="115368"/>
                        <a:pt x="20444" y="115368"/>
                      </a:cubicBezTo>
                      <a:cubicBezTo>
                        <a:pt x="18713" y="115368"/>
                        <a:pt x="16982" y="115039"/>
                        <a:pt x="15209" y="114338"/>
                      </a:cubicBezTo>
                      <a:cubicBezTo>
                        <a:pt x="13437" y="113637"/>
                        <a:pt x="12036" y="112813"/>
                        <a:pt x="11005" y="111782"/>
                      </a:cubicBezTo>
                      <a:cubicBezTo>
                        <a:pt x="9645" y="110422"/>
                        <a:pt x="8532" y="108567"/>
                        <a:pt x="7667" y="106300"/>
                      </a:cubicBezTo>
                      <a:cubicBezTo>
                        <a:pt x="6801" y="103992"/>
                        <a:pt x="6224" y="100365"/>
                        <a:pt x="5853" y="95295"/>
                      </a:cubicBezTo>
                      <a:cubicBezTo>
                        <a:pt x="4946" y="81199"/>
                        <a:pt x="3957" y="64959"/>
                        <a:pt x="2926" y="46452"/>
                      </a:cubicBezTo>
                      <a:cubicBezTo>
                        <a:pt x="1896" y="27987"/>
                        <a:pt x="907" y="14055"/>
                        <a:pt x="0" y="4658"/>
                      </a:cubicBezTo>
                      <a:cubicBezTo>
                        <a:pt x="1607" y="3627"/>
                        <a:pt x="3462" y="2597"/>
                        <a:pt x="5564" y="1566"/>
                      </a:cubicBezTo>
                      <a:cubicBezTo>
                        <a:pt x="7667" y="536"/>
                        <a:pt x="10923" y="0"/>
                        <a:pt x="15251" y="0"/>
                      </a:cubicBezTo>
                      <a:cubicBezTo>
                        <a:pt x="19578" y="0"/>
                        <a:pt x="23494" y="1443"/>
                        <a:pt x="26915" y="4287"/>
                      </a:cubicBezTo>
                      <a:cubicBezTo>
                        <a:pt x="30336" y="7131"/>
                        <a:pt x="32768" y="11170"/>
                        <a:pt x="34128" y="16322"/>
                      </a:cubicBezTo>
                      <a:cubicBezTo>
                        <a:pt x="37220" y="12200"/>
                        <a:pt x="41671" y="8944"/>
                        <a:pt x="47524" y="6554"/>
                      </a:cubicBezTo>
                      <a:cubicBezTo>
                        <a:pt x="53377" y="4163"/>
                        <a:pt x="58983" y="2968"/>
                        <a:pt x="64341" y="2968"/>
                      </a:cubicBezTo>
                      <a:cubicBezTo>
                        <a:pt x="72461" y="2968"/>
                        <a:pt x="79138" y="4740"/>
                        <a:pt x="84332" y="8285"/>
                      </a:cubicBezTo>
                      <a:cubicBezTo>
                        <a:pt x="89525" y="11829"/>
                        <a:pt x="93441" y="16858"/>
                        <a:pt x="96079" y="23288"/>
                      </a:cubicBezTo>
                      <a:cubicBezTo>
                        <a:pt x="98717" y="29759"/>
                        <a:pt x="100036" y="37714"/>
                        <a:pt x="100036" y="47235"/>
                      </a:cubicBezTo>
                      <a:lnTo>
                        <a:pt x="100036" y="48802"/>
                      </a:lnTo>
                      <a:cubicBezTo>
                        <a:pt x="99706" y="73532"/>
                        <a:pt x="97727" y="90803"/>
                        <a:pt x="94183" y="100612"/>
                      </a:cubicBezTo>
                      <a:cubicBezTo>
                        <a:pt x="90638" y="110463"/>
                        <a:pt x="85733" y="115368"/>
                        <a:pt x="79427" y="115368"/>
                      </a:cubicBezTo>
                      <a:close/>
                    </a:path>
                  </a:pathLst>
                </a:custGeom>
                <a:solidFill>
                  <a:srgbClr val="FD743D"/>
                </a:solidFill>
                <a:ln w="4119"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C4BEE501-CB24-95EA-C2B5-EAC91FE6ABEE}"/>
                    </a:ext>
                  </a:extLst>
                </p:cNvPr>
                <p:cNvSpPr/>
                <p:nvPr/>
              </p:nvSpPr>
              <p:spPr>
                <a:xfrm>
                  <a:off x="10499143" y="6062853"/>
                  <a:ext cx="81198" cy="118220"/>
                </a:xfrm>
                <a:custGeom>
                  <a:avLst/>
                  <a:gdLst>
                    <a:gd name="connsiteX0" fmla="*/ 7048 w 81198"/>
                    <a:gd name="connsiteY0" fmla="*/ 4616 h 118220"/>
                    <a:gd name="connsiteX1" fmla="*/ 27822 w 81198"/>
                    <a:gd name="connsiteY1" fmla="*/ 0 h 118220"/>
                    <a:gd name="connsiteX2" fmla="*/ 48678 w 81198"/>
                    <a:gd name="connsiteY2" fmla="*/ 4204 h 118220"/>
                    <a:gd name="connsiteX3" fmla="*/ 65825 w 81198"/>
                    <a:gd name="connsiteY3" fmla="*/ 15869 h 118220"/>
                    <a:gd name="connsiteX4" fmla="*/ 77160 w 81198"/>
                    <a:gd name="connsiteY4" fmla="*/ 33221 h 118220"/>
                    <a:gd name="connsiteX5" fmla="*/ 81199 w 81198"/>
                    <a:gd name="connsiteY5" fmla="*/ 53913 h 118220"/>
                    <a:gd name="connsiteX6" fmla="*/ 76912 w 81198"/>
                    <a:gd name="connsiteY6" fmla="*/ 82394 h 118220"/>
                    <a:gd name="connsiteX7" fmla="*/ 64712 w 81198"/>
                    <a:gd name="connsiteY7" fmla="*/ 102715 h 118220"/>
                    <a:gd name="connsiteX8" fmla="*/ 45917 w 81198"/>
                    <a:gd name="connsiteY8" fmla="*/ 114544 h 118220"/>
                    <a:gd name="connsiteX9" fmla="*/ 21969 w 81198"/>
                    <a:gd name="connsiteY9" fmla="*/ 118212 h 118220"/>
                    <a:gd name="connsiteX10" fmla="*/ 8656 w 81198"/>
                    <a:gd name="connsiteY10" fmla="*/ 115574 h 118220"/>
                    <a:gd name="connsiteX11" fmla="*/ 2391 w 81198"/>
                    <a:gd name="connsiteY11" fmla="*/ 108980 h 118220"/>
                    <a:gd name="connsiteX12" fmla="*/ 0 w 81198"/>
                    <a:gd name="connsiteY12" fmla="*/ 75346 h 118220"/>
                    <a:gd name="connsiteX13" fmla="*/ 866 w 81198"/>
                    <a:gd name="connsiteY13" fmla="*/ 21969 h 118220"/>
                    <a:gd name="connsiteX14" fmla="*/ 7048 w 81198"/>
                    <a:gd name="connsiteY14" fmla="*/ 4616 h 118220"/>
                    <a:gd name="connsiteX15" fmla="*/ 29553 w 81198"/>
                    <a:gd name="connsiteY15" fmla="*/ 34293 h 118220"/>
                    <a:gd name="connsiteX16" fmla="*/ 29718 w 81198"/>
                    <a:gd name="connsiteY16" fmla="*/ 78561 h 118220"/>
                    <a:gd name="connsiteX17" fmla="*/ 31161 w 81198"/>
                    <a:gd name="connsiteY17" fmla="*/ 79262 h 118220"/>
                    <a:gd name="connsiteX18" fmla="*/ 33469 w 81198"/>
                    <a:gd name="connsiteY18" fmla="*/ 79591 h 118220"/>
                    <a:gd name="connsiteX19" fmla="*/ 40682 w 81198"/>
                    <a:gd name="connsiteY19" fmla="*/ 77201 h 118220"/>
                    <a:gd name="connsiteX20" fmla="*/ 47194 w 81198"/>
                    <a:gd name="connsiteY20" fmla="*/ 68257 h 118220"/>
                    <a:gd name="connsiteX21" fmla="*/ 49956 w 81198"/>
                    <a:gd name="connsiteY21" fmla="*/ 53665 h 118220"/>
                    <a:gd name="connsiteX22" fmla="*/ 45587 w 81198"/>
                    <a:gd name="connsiteY22" fmla="*/ 38992 h 118220"/>
                    <a:gd name="connsiteX23" fmla="*/ 32809 w 81198"/>
                    <a:gd name="connsiteY23" fmla="*/ 33057 h 118220"/>
                    <a:gd name="connsiteX24" fmla="*/ 29553 w 81198"/>
                    <a:gd name="connsiteY24" fmla="*/ 34252 h 1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1198" h="118220">
                      <a:moveTo>
                        <a:pt x="7048" y="4616"/>
                      </a:moveTo>
                      <a:cubicBezTo>
                        <a:pt x="11747" y="1525"/>
                        <a:pt x="18672" y="0"/>
                        <a:pt x="27822" y="0"/>
                      </a:cubicBezTo>
                      <a:cubicBezTo>
                        <a:pt x="35159" y="0"/>
                        <a:pt x="42083" y="1401"/>
                        <a:pt x="48678" y="4204"/>
                      </a:cubicBezTo>
                      <a:cubicBezTo>
                        <a:pt x="55273" y="7007"/>
                        <a:pt x="60961" y="10881"/>
                        <a:pt x="65825" y="15869"/>
                      </a:cubicBezTo>
                      <a:cubicBezTo>
                        <a:pt x="70688" y="20856"/>
                        <a:pt x="74439" y="26627"/>
                        <a:pt x="77160" y="33221"/>
                      </a:cubicBezTo>
                      <a:cubicBezTo>
                        <a:pt x="79839" y="39816"/>
                        <a:pt x="81199" y="46700"/>
                        <a:pt x="81199" y="53913"/>
                      </a:cubicBezTo>
                      <a:cubicBezTo>
                        <a:pt x="81199" y="64671"/>
                        <a:pt x="79756" y="74151"/>
                        <a:pt x="76912" y="82394"/>
                      </a:cubicBezTo>
                      <a:cubicBezTo>
                        <a:pt x="74068" y="90638"/>
                        <a:pt x="69988" y="97397"/>
                        <a:pt x="64712" y="102715"/>
                      </a:cubicBezTo>
                      <a:cubicBezTo>
                        <a:pt x="59436" y="108032"/>
                        <a:pt x="53171" y="111988"/>
                        <a:pt x="45917" y="114544"/>
                      </a:cubicBezTo>
                      <a:cubicBezTo>
                        <a:pt x="38662" y="117100"/>
                        <a:pt x="30666" y="118336"/>
                        <a:pt x="21969" y="118212"/>
                      </a:cubicBezTo>
                      <a:cubicBezTo>
                        <a:pt x="16487" y="118089"/>
                        <a:pt x="12036" y="117223"/>
                        <a:pt x="8656" y="115574"/>
                      </a:cubicBezTo>
                      <a:cubicBezTo>
                        <a:pt x="5276" y="113926"/>
                        <a:pt x="3174" y="111700"/>
                        <a:pt x="2391" y="108980"/>
                      </a:cubicBezTo>
                      <a:cubicBezTo>
                        <a:pt x="783" y="103621"/>
                        <a:pt x="0" y="92410"/>
                        <a:pt x="0" y="75346"/>
                      </a:cubicBezTo>
                      <a:cubicBezTo>
                        <a:pt x="0" y="47071"/>
                        <a:pt x="289" y="29306"/>
                        <a:pt x="866" y="21969"/>
                      </a:cubicBezTo>
                      <a:cubicBezTo>
                        <a:pt x="1649" y="12571"/>
                        <a:pt x="3710" y="6801"/>
                        <a:pt x="7048" y="4616"/>
                      </a:cubicBezTo>
                      <a:close/>
                      <a:moveTo>
                        <a:pt x="29553" y="34293"/>
                      </a:moveTo>
                      <a:lnTo>
                        <a:pt x="29718" y="78561"/>
                      </a:lnTo>
                      <a:cubicBezTo>
                        <a:pt x="29842" y="78808"/>
                        <a:pt x="30336" y="79014"/>
                        <a:pt x="31161" y="79262"/>
                      </a:cubicBezTo>
                      <a:cubicBezTo>
                        <a:pt x="31985" y="79509"/>
                        <a:pt x="32809" y="79591"/>
                        <a:pt x="33469" y="79591"/>
                      </a:cubicBezTo>
                      <a:cubicBezTo>
                        <a:pt x="35777" y="79591"/>
                        <a:pt x="38168" y="78808"/>
                        <a:pt x="40682" y="77201"/>
                      </a:cubicBezTo>
                      <a:cubicBezTo>
                        <a:pt x="43196" y="75593"/>
                        <a:pt x="45381" y="72626"/>
                        <a:pt x="47194" y="68257"/>
                      </a:cubicBezTo>
                      <a:cubicBezTo>
                        <a:pt x="49008" y="63929"/>
                        <a:pt x="49956" y="59065"/>
                        <a:pt x="49956" y="53665"/>
                      </a:cubicBezTo>
                      <a:cubicBezTo>
                        <a:pt x="49956" y="47813"/>
                        <a:pt x="48513" y="42949"/>
                        <a:pt x="45587" y="38992"/>
                      </a:cubicBezTo>
                      <a:cubicBezTo>
                        <a:pt x="42660" y="35035"/>
                        <a:pt x="38415" y="33057"/>
                        <a:pt x="32809" y="33057"/>
                      </a:cubicBezTo>
                      <a:cubicBezTo>
                        <a:pt x="31078" y="33057"/>
                        <a:pt x="30007" y="33469"/>
                        <a:pt x="29553" y="34252"/>
                      </a:cubicBezTo>
                      <a:close/>
                    </a:path>
                  </a:pathLst>
                </a:custGeom>
                <a:solidFill>
                  <a:srgbClr val="FD743D"/>
                </a:solidFill>
                <a:ln w="4119"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BDE6103E-B078-0188-7657-0443AEFE9D24}"/>
                    </a:ext>
                  </a:extLst>
                </p:cNvPr>
                <p:cNvSpPr/>
                <p:nvPr/>
              </p:nvSpPr>
              <p:spPr>
                <a:xfrm>
                  <a:off x="10588132"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06 w 91420"/>
                    <a:gd name="connsiteY16" fmla="*/ 5853 h 118418"/>
                    <a:gd name="connsiteX17" fmla="*/ 85444 w 91420"/>
                    <a:gd name="connsiteY17" fmla="*/ 23370 h 118418"/>
                    <a:gd name="connsiteX18" fmla="*/ 47112 w 91420"/>
                    <a:gd name="connsiteY18" fmla="*/ 29223 h 118418"/>
                    <a:gd name="connsiteX19" fmla="*/ 36643 w 91420"/>
                    <a:gd name="connsiteY19" fmla="*/ 36766 h 118418"/>
                    <a:gd name="connsiteX20" fmla="*/ 33015 w 91420"/>
                    <a:gd name="connsiteY20" fmla="*/ 55149 h 118418"/>
                    <a:gd name="connsiteX21" fmla="*/ 36437 w 91420"/>
                    <a:gd name="connsiteY21" fmla="*/ 78066 h 118418"/>
                    <a:gd name="connsiteX22" fmla="*/ 45875 w 91420"/>
                    <a:gd name="connsiteY22" fmla="*/ 85527 h 118418"/>
                    <a:gd name="connsiteX23" fmla="*/ 52553 w 91420"/>
                    <a:gd name="connsiteY23" fmla="*/ 82518 h 118418"/>
                    <a:gd name="connsiteX24" fmla="*/ 57622 w 91420"/>
                    <a:gd name="connsiteY24" fmla="*/ 71430 h 118418"/>
                    <a:gd name="connsiteX25" fmla="*/ 59436 w 91420"/>
                    <a:gd name="connsiteY25" fmla="*/ 53253 h 118418"/>
                    <a:gd name="connsiteX26" fmla="*/ 56345 w 91420"/>
                    <a:gd name="connsiteY26" fmla="*/ 36684 h 118418"/>
                    <a:gd name="connsiteX27" fmla="*/ 47071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91"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92"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06" y="5853"/>
                      </a:cubicBezTo>
                      <a:cubicBezTo>
                        <a:pt x="76830" y="9727"/>
                        <a:pt x="81776" y="15580"/>
                        <a:pt x="85444" y="23370"/>
                      </a:cubicBezTo>
                      <a:close/>
                      <a:moveTo>
                        <a:pt x="47112" y="29223"/>
                      </a:moveTo>
                      <a:cubicBezTo>
                        <a:pt x="42537" y="29223"/>
                        <a:pt x="39033" y="31738"/>
                        <a:pt x="36643" y="36766"/>
                      </a:cubicBezTo>
                      <a:cubicBezTo>
                        <a:pt x="34252" y="41795"/>
                        <a:pt x="33015" y="47936"/>
                        <a:pt x="33015" y="55149"/>
                      </a:cubicBezTo>
                      <a:cubicBezTo>
                        <a:pt x="33015" y="65454"/>
                        <a:pt x="34170" y="73079"/>
                        <a:pt x="36437" y="78066"/>
                      </a:cubicBezTo>
                      <a:cubicBezTo>
                        <a:pt x="38703" y="83054"/>
                        <a:pt x="41877" y="85527"/>
                        <a:pt x="45875" y="85527"/>
                      </a:cubicBezTo>
                      <a:cubicBezTo>
                        <a:pt x="48142" y="85527"/>
                        <a:pt x="50409" y="84538"/>
                        <a:pt x="52553" y="82518"/>
                      </a:cubicBezTo>
                      <a:cubicBezTo>
                        <a:pt x="54737" y="80498"/>
                        <a:pt x="56427" y="76830"/>
                        <a:pt x="57622" y="71430"/>
                      </a:cubicBezTo>
                      <a:cubicBezTo>
                        <a:pt x="58818" y="66072"/>
                        <a:pt x="59436" y="59972"/>
                        <a:pt x="59436" y="53253"/>
                      </a:cubicBezTo>
                      <a:cubicBezTo>
                        <a:pt x="59436" y="47194"/>
                        <a:pt x="58406" y="41671"/>
                        <a:pt x="56345" y="36684"/>
                      </a:cubicBezTo>
                      <a:cubicBezTo>
                        <a:pt x="54284" y="31696"/>
                        <a:pt x="51192" y="29223"/>
                        <a:pt x="47071" y="29223"/>
                      </a:cubicBezTo>
                      <a:close/>
                    </a:path>
                  </a:pathLst>
                </a:custGeom>
                <a:solidFill>
                  <a:srgbClr val="FD743D"/>
                </a:solidFill>
                <a:ln w="4119"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4DBE98A8-2C9E-F4C1-187B-88FA90CB7E9F}"/>
                    </a:ext>
                  </a:extLst>
                </p:cNvPr>
                <p:cNvSpPr/>
                <p:nvPr/>
              </p:nvSpPr>
              <p:spPr>
                <a:xfrm>
                  <a:off x="10687508" y="6062647"/>
                  <a:ext cx="91420" cy="118418"/>
                </a:xfrm>
                <a:custGeom>
                  <a:avLst/>
                  <a:gdLst>
                    <a:gd name="connsiteX0" fmla="*/ 85403 w 91420"/>
                    <a:gd name="connsiteY0" fmla="*/ 23370 h 118418"/>
                    <a:gd name="connsiteX1" fmla="*/ 91421 w 91420"/>
                    <a:gd name="connsiteY1" fmla="*/ 59230 h 118418"/>
                    <a:gd name="connsiteX2" fmla="*/ 87547 w 91420"/>
                    <a:gd name="connsiteY2" fmla="*/ 84290 h 118418"/>
                    <a:gd name="connsiteX3" fmla="*/ 77242 w 91420"/>
                    <a:gd name="connsiteY3" fmla="*/ 103580 h 118418"/>
                    <a:gd name="connsiteX4" fmla="*/ 62321 w 91420"/>
                    <a:gd name="connsiteY4" fmla="*/ 114915 h 118418"/>
                    <a:gd name="connsiteX5" fmla="*/ 45092 w 91420"/>
                    <a:gd name="connsiteY5" fmla="*/ 118418 h 118418"/>
                    <a:gd name="connsiteX6" fmla="*/ 33757 w 91420"/>
                    <a:gd name="connsiteY6" fmla="*/ 117388 h 118418"/>
                    <a:gd name="connsiteX7" fmla="*/ 14550 w 91420"/>
                    <a:gd name="connsiteY7" fmla="*/ 106919 h 118418"/>
                    <a:gd name="connsiteX8" fmla="*/ 3751 w 91420"/>
                    <a:gd name="connsiteY8" fmla="*/ 88536 h 118418"/>
                    <a:gd name="connsiteX9" fmla="*/ 1278 w 91420"/>
                    <a:gd name="connsiteY9" fmla="*/ 76953 h 118418"/>
                    <a:gd name="connsiteX10" fmla="*/ 0 w 91420"/>
                    <a:gd name="connsiteY10" fmla="*/ 59724 h 118418"/>
                    <a:gd name="connsiteX11" fmla="*/ 4534 w 91420"/>
                    <a:gd name="connsiteY11" fmla="*/ 28317 h 118418"/>
                    <a:gd name="connsiteX12" fmla="*/ 17311 w 91420"/>
                    <a:gd name="connsiteY12" fmla="*/ 10304 h 118418"/>
                    <a:gd name="connsiteX13" fmla="*/ 30007 w 91420"/>
                    <a:gd name="connsiteY13" fmla="*/ 2926 h 118418"/>
                    <a:gd name="connsiteX14" fmla="*/ 45298 w 91420"/>
                    <a:gd name="connsiteY14" fmla="*/ 0 h 118418"/>
                    <a:gd name="connsiteX15" fmla="*/ 45999 w 91420"/>
                    <a:gd name="connsiteY15" fmla="*/ 0 h 118418"/>
                    <a:gd name="connsiteX16" fmla="*/ 70647 w 91420"/>
                    <a:gd name="connsiteY16" fmla="*/ 5853 h 118418"/>
                    <a:gd name="connsiteX17" fmla="*/ 85486 w 91420"/>
                    <a:gd name="connsiteY17" fmla="*/ 23370 h 118418"/>
                    <a:gd name="connsiteX18" fmla="*/ 47112 w 91420"/>
                    <a:gd name="connsiteY18" fmla="*/ 29223 h 118418"/>
                    <a:gd name="connsiteX19" fmla="*/ 36643 w 91420"/>
                    <a:gd name="connsiteY19" fmla="*/ 36766 h 118418"/>
                    <a:gd name="connsiteX20" fmla="*/ 33057 w 91420"/>
                    <a:gd name="connsiteY20" fmla="*/ 55149 h 118418"/>
                    <a:gd name="connsiteX21" fmla="*/ 36478 w 91420"/>
                    <a:gd name="connsiteY21" fmla="*/ 78066 h 118418"/>
                    <a:gd name="connsiteX22" fmla="*/ 45917 w 91420"/>
                    <a:gd name="connsiteY22" fmla="*/ 85527 h 118418"/>
                    <a:gd name="connsiteX23" fmla="*/ 52594 w 91420"/>
                    <a:gd name="connsiteY23" fmla="*/ 82518 h 118418"/>
                    <a:gd name="connsiteX24" fmla="*/ 57664 w 91420"/>
                    <a:gd name="connsiteY24" fmla="*/ 71430 h 118418"/>
                    <a:gd name="connsiteX25" fmla="*/ 59477 w 91420"/>
                    <a:gd name="connsiteY25" fmla="*/ 53253 h 118418"/>
                    <a:gd name="connsiteX26" fmla="*/ 56386 w 91420"/>
                    <a:gd name="connsiteY26" fmla="*/ 36684 h 118418"/>
                    <a:gd name="connsiteX27" fmla="*/ 47112 w 91420"/>
                    <a:gd name="connsiteY27" fmla="*/ 29223 h 1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1420" h="118418">
                      <a:moveTo>
                        <a:pt x="85403" y="23370"/>
                      </a:moveTo>
                      <a:cubicBezTo>
                        <a:pt x="89401" y="32315"/>
                        <a:pt x="91421" y="44268"/>
                        <a:pt x="91421" y="59230"/>
                      </a:cubicBezTo>
                      <a:cubicBezTo>
                        <a:pt x="91421" y="68257"/>
                        <a:pt x="90143" y="76624"/>
                        <a:pt x="87547" y="84290"/>
                      </a:cubicBezTo>
                      <a:cubicBezTo>
                        <a:pt x="84950" y="91957"/>
                        <a:pt x="81529" y="98387"/>
                        <a:pt x="77242" y="103580"/>
                      </a:cubicBezTo>
                      <a:cubicBezTo>
                        <a:pt x="72955" y="108773"/>
                        <a:pt x="67968" y="112566"/>
                        <a:pt x="62321" y="114915"/>
                      </a:cubicBezTo>
                      <a:cubicBezTo>
                        <a:pt x="56674" y="117264"/>
                        <a:pt x="50904" y="118418"/>
                        <a:pt x="45092" y="118418"/>
                      </a:cubicBezTo>
                      <a:cubicBezTo>
                        <a:pt x="40517" y="118418"/>
                        <a:pt x="36725" y="118089"/>
                        <a:pt x="33757" y="117388"/>
                      </a:cubicBezTo>
                      <a:cubicBezTo>
                        <a:pt x="25637" y="115327"/>
                        <a:pt x="19207" y="111824"/>
                        <a:pt x="14550" y="106919"/>
                      </a:cubicBezTo>
                      <a:cubicBezTo>
                        <a:pt x="9851" y="102014"/>
                        <a:pt x="6265" y="95872"/>
                        <a:pt x="3751" y="88536"/>
                      </a:cubicBezTo>
                      <a:cubicBezTo>
                        <a:pt x="2968" y="86021"/>
                        <a:pt x="2102" y="82147"/>
                        <a:pt x="1278" y="76953"/>
                      </a:cubicBezTo>
                      <a:cubicBezTo>
                        <a:pt x="412" y="71760"/>
                        <a:pt x="0" y="65990"/>
                        <a:pt x="0" y="59724"/>
                      </a:cubicBezTo>
                      <a:cubicBezTo>
                        <a:pt x="0" y="45999"/>
                        <a:pt x="1525" y="35530"/>
                        <a:pt x="4534" y="28317"/>
                      </a:cubicBezTo>
                      <a:cubicBezTo>
                        <a:pt x="7543" y="21103"/>
                        <a:pt x="11829" y="15086"/>
                        <a:pt x="17311" y="10304"/>
                      </a:cubicBezTo>
                      <a:cubicBezTo>
                        <a:pt x="20856" y="7213"/>
                        <a:pt x="25102" y="4740"/>
                        <a:pt x="30007" y="2926"/>
                      </a:cubicBezTo>
                      <a:cubicBezTo>
                        <a:pt x="34911" y="1113"/>
                        <a:pt x="40022" y="124"/>
                        <a:pt x="45298" y="0"/>
                      </a:cubicBezTo>
                      <a:lnTo>
                        <a:pt x="45999" y="0"/>
                      </a:lnTo>
                      <a:cubicBezTo>
                        <a:pt x="56180" y="0"/>
                        <a:pt x="64382" y="1937"/>
                        <a:pt x="70647" y="5853"/>
                      </a:cubicBezTo>
                      <a:cubicBezTo>
                        <a:pt x="76871" y="9727"/>
                        <a:pt x="81817" y="15580"/>
                        <a:pt x="85486" y="23370"/>
                      </a:cubicBezTo>
                      <a:close/>
                      <a:moveTo>
                        <a:pt x="47112" y="29223"/>
                      </a:moveTo>
                      <a:cubicBezTo>
                        <a:pt x="42537" y="29223"/>
                        <a:pt x="39033" y="31738"/>
                        <a:pt x="36643" y="36766"/>
                      </a:cubicBezTo>
                      <a:cubicBezTo>
                        <a:pt x="34252" y="41795"/>
                        <a:pt x="33057" y="47936"/>
                        <a:pt x="33057" y="55149"/>
                      </a:cubicBezTo>
                      <a:cubicBezTo>
                        <a:pt x="33057" y="65454"/>
                        <a:pt x="34211" y="73079"/>
                        <a:pt x="36478" y="78066"/>
                      </a:cubicBezTo>
                      <a:cubicBezTo>
                        <a:pt x="38786" y="83054"/>
                        <a:pt x="41918" y="85527"/>
                        <a:pt x="45917" y="85527"/>
                      </a:cubicBezTo>
                      <a:cubicBezTo>
                        <a:pt x="48225" y="85527"/>
                        <a:pt x="50451" y="84538"/>
                        <a:pt x="52594" y="82518"/>
                      </a:cubicBezTo>
                      <a:cubicBezTo>
                        <a:pt x="54778" y="80498"/>
                        <a:pt x="56468" y="76830"/>
                        <a:pt x="57664" y="71430"/>
                      </a:cubicBezTo>
                      <a:cubicBezTo>
                        <a:pt x="58859" y="66072"/>
                        <a:pt x="59477" y="59972"/>
                        <a:pt x="59477" y="53253"/>
                      </a:cubicBezTo>
                      <a:cubicBezTo>
                        <a:pt x="59477" y="47194"/>
                        <a:pt x="58447" y="41671"/>
                        <a:pt x="56386" y="36684"/>
                      </a:cubicBezTo>
                      <a:cubicBezTo>
                        <a:pt x="54325" y="31696"/>
                        <a:pt x="51234" y="29223"/>
                        <a:pt x="47112" y="29223"/>
                      </a:cubicBezTo>
                      <a:close/>
                    </a:path>
                  </a:pathLst>
                </a:custGeom>
                <a:solidFill>
                  <a:srgbClr val="FD743D"/>
                </a:solidFill>
                <a:ln w="4119"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F21CA227-CDA6-3270-B674-414C4EC95EEF}"/>
                    </a:ext>
                  </a:extLst>
                </p:cNvPr>
                <p:cNvSpPr/>
                <p:nvPr/>
              </p:nvSpPr>
              <p:spPr>
                <a:xfrm>
                  <a:off x="10790841" y="6061163"/>
                  <a:ext cx="83754" cy="120644"/>
                </a:xfrm>
                <a:custGeom>
                  <a:avLst/>
                  <a:gdLst>
                    <a:gd name="connsiteX0" fmla="*/ 31161 w 83754"/>
                    <a:gd name="connsiteY0" fmla="*/ 81323 h 120644"/>
                    <a:gd name="connsiteX1" fmla="*/ 30996 w 83754"/>
                    <a:gd name="connsiteY1" fmla="*/ 88206 h 120644"/>
                    <a:gd name="connsiteX2" fmla="*/ 30913 w 83754"/>
                    <a:gd name="connsiteY2" fmla="*/ 95996 h 120644"/>
                    <a:gd name="connsiteX3" fmla="*/ 30584 w 83754"/>
                    <a:gd name="connsiteY3" fmla="*/ 106300 h 120644"/>
                    <a:gd name="connsiteX4" fmla="*/ 29800 w 83754"/>
                    <a:gd name="connsiteY4" fmla="*/ 112236 h 120644"/>
                    <a:gd name="connsiteX5" fmla="*/ 26214 w 83754"/>
                    <a:gd name="connsiteY5" fmla="*/ 117718 h 120644"/>
                    <a:gd name="connsiteX6" fmla="*/ 15415 w 83754"/>
                    <a:gd name="connsiteY6" fmla="*/ 119614 h 120644"/>
                    <a:gd name="connsiteX7" fmla="*/ 6677 w 83754"/>
                    <a:gd name="connsiteY7" fmla="*/ 117470 h 120644"/>
                    <a:gd name="connsiteX8" fmla="*/ 1360 w 83754"/>
                    <a:gd name="connsiteY8" fmla="*/ 110876 h 120644"/>
                    <a:gd name="connsiteX9" fmla="*/ 0 w 83754"/>
                    <a:gd name="connsiteY9" fmla="*/ 99376 h 120644"/>
                    <a:gd name="connsiteX10" fmla="*/ 0 w 83754"/>
                    <a:gd name="connsiteY10" fmla="*/ 31573 h 120644"/>
                    <a:gd name="connsiteX11" fmla="*/ 165 w 83754"/>
                    <a:gd name="connsiteY11" fmla="*/ 22299 h 120644"/>
                    <a:gd name="connsiteX12" fmla="*/ 2308 w 83754"/>
                    <a:gd name="connsiteY12" fmla="*/ 13643 h 120644"/>
                    <a:gd name="connsiteX13" fmla="*/ 8573 w 83754"/>
                    <a:gd name="connsiteY13" fmla="*/ 6883 h 120644"/>
                    <a:gd name="connsiteX14" fmla="*/ 20238 w 83754"/>
                    <a:gd name="connsiteY14" fmla="*/ 1978 h 120644"/>
                    <a:gd name="connsiteX15" fmla="*/ 36725 w 83754"/>
                    <a:gd name="connsiteY15" fmla="*/ 0 h 120644"/>
                    <a:gd name="connsiteX16" fmla="*/ 38456 w 83754"/>
                    <a:gd name="connsiteY16" fmla="*/ 0 h 120644"/>
                    <a:gd name="connsiteX17" fmla="*/ 55891 w 83754"/>
                    <a:gd name="connsiteY17" fmla="*/ 2226 h 120644"/>
                    <a:gd name="connsiteX18" fmla="*/ 70235 w 83754"/>
                    <a:gd name="connsiteY18" fmla="*/ 9027 h 120644"/>
                    <a:gd name="connsiteX19" fmla="*/ 79839 w 83754"/>
                    <a:gd name="connsiteY19" fmla="*/ 20526 h 120644"/>
                    <a:gd name="connsiteX20" fmla="*/ 83260 w 83754"/>
                    <a:gd name="connsiteY20" fmla="*/ 36395 h 120644"/>
                    <a:gd name="connsiteX21" fmla="*/ 79385 w 83754"/>
                    <a:gd name="connsiteY21" fmla="*/ 55438 h 120644"/>
                    <a:gd name="connsiteX22" fmla="*/ 69864 w 83754"/>
                    <a:gd name="connsiteY22" fmla="*/ 68998 h 120644"/>
                    <a:gd name="connsiteX23" fmla="*/ 78355 w 83754"/>
                    <a:gd name="connsiteY23" fmla="*/ 79797 h 120644"/>
                    <a:gd name="connsiteX24" fmla="*/ 82724 w 83754"/>
                    <a:gd name="connsiteY24" fmla="*/ 93028 h 120644"/>
                    <a:gd name="connsiteX25" fmla="*/ 83754 w 83754"/>
                    <a:gd name="connsiteY25" fmla="*/ 104528 h 120644"/>
                    <a:gd name="connsiteX26" fmla="*/ 81941 w 83754"/>
                    <a:gd name="connsiteY26" fmla="*/ 113349 h 120644"/>
                    <a:gd name="connsiteX27" fmla="*/ 76212 w 83754"/>
                    <a:gd name="connsiteY27" fmla="*/ 118913 h 120644"/>
                    <a:gd name="connsiteX28" fmla="*/ 67803 w 83754"/>
                    <a:gd name="connsiteY28" fmla="*/ 120644 h 120644"/>
                    <a:gd name="connsiteX29" fmla="*/ 57251 w 83754"/>
                    <a:gd name="connsiteY29" fmla="*/ 117718 h 120644"/>
                    <a:gd name="connsiteX30" fmla="*/ 53748 w 83754"/>
                    <a:gd name="connsiteY30" fmla="*/ 107578 h 120644"/>
                    <a:gd name="connsiteX31" fmla="*/ 51852 w 83754"/>
                    <a:gd name="connsiteY31" fmla="*/ 95048 h 120644"/>
                    <a:gd name="connsiteX32" fmla="*/ 47813 w 83754"/>
                    <a:gd name="connsiteY32" fmla="*/ 86640 h 120644"/>
                    <a:gd name="connsiteX33" fmla="*/ 40764 w 83754"/>
                    <a:gd name="connsiteY33" fmla="*/ 80704 h 120644"/>
                    <a:gd name="connsiteX34" fmla="*/ 33634 w 83754"/>
                    <a:gd name="connsiteY34" fmla="*/ 78891 h 120644"/>
                    <a:gd name="connsiteX35" fmla="*/ 31985 w 83754"/>
                    <a:gd name="connsiteY35" fmla="*/ 79591 h 120644"/>
                    <a:gd name="connsiteX36" fmla="*/ 31202 w 83754"/>
                    <a:gd name="connsiteY36" fmla="*/ 81323 h 120644"/>
                    <a:gd name="connsiteX37" fmla="*/ 32521 w 83754"/>
                    <a:gd name="connsiteY37" fmla="*/ 28811 h 120644"/>
                    <a:gd name="connsiteX38" fmla="*/ 32521 w 83754"/>
                    <a:gd name="connsiteY38" fmla="*/ 48719 h 120644"/>
                    <a:gd name="connsiteX39" fmla="*/ 39569 w 83754"/>
                    <a:gd name="connsiteY39" fmla="*/ 50450 h 120644"/>
                    <a:gd name="connsiteX40" fmla="*/ 47565 w 83754"/>
                    <a:gd name="connsiteY40" fmla="*/ 46576 h 120644"/>
                    <a:gd name="connsiteX41" fmla="*/ 50739 w 83754"/>
                    <a:gd name="connsiteY41" fmla="*/ 37220 h 120644"/>
                    <a:gd name="connsiteX42" fmla="*/ 47565 w 83754"/>
                    <a:gd name="connsiteY42" fmla="*/ 29306 h 120644"/>
                    <a:gd name="connsiteX43" fmla="*/ 39775 w 83754"/>
                    <a:gd name="connsiteY43" fmla="*/ 26050 h 120644"/>
                    <a:gd name="connsiteX44" fmla="*/ 32562 w 83754"/>
                    <a:gd name="connsiteY44" fmla="*/ 28811 h 12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754" h="120644">
                      <a:moveTo>
                        <a:pt x="31161" y="81323"/>
                      </a:moveTo>
                      <a:lnTo>
                        <a:pt x="30996" y="88206"/>
                      </a:lnTo>
                      <a:cubicBezTo>
                        <a:pt x="30996" y="89113"/>
                        <a:pt x="30996" y="91709"/>
                        <a:pt x="30913" y="95996"/>
                      </a:cubicBezTo>
                      <a:cubicBezTo>
                        <a:pt x="30831" y="100283"/>
                        <a:pt x="30748" y="103704"/>
                        <a:pt x="30584" y="106300"/>
                      </a:cubicBezTo>
                      <a:cubicBezTo>
                        <a:pt x="30419" y="108856"/>
                        <a:pt x="30171" y="110834"/>
                        <a:pt x="29800" y="112236"/>
                      </a:cubicBezTo>
                      <a:cubicBezTo>
                        <a:pt x="29347" y="114626"/>
                        <a:pt x="28152" y="116481"/>
                        <a:pt x="26214" y="117718"/>
                      </a:cubicBezTo>
                      <a:cubicBezTo>
                        <a:pt x="24277" y="118996"/>
                        <a:pt x="20650" y="119614"/>
                        <a:pt x="15415" y="119614"/>
                      </a:cubicBezTo>
                      <a:cubicBezTo>
                        <a:pt x="11871" y="119614"/>
                        <a:pt x="8944" y="118913"/>
                        <a:pt x="6677" y="117470"/>
                      </a:cubicBezTo>
                      <a:cubicBezTo>
                        <a:pt x="4369" y="116028"/>
                        <a:pt x="2597" y="113843"/>
                        <a:pt x="1360" y="110876"/>
                      </a:cubicBezTo>
                      <a:cubicBezTo>
                        <a:pt x="453" y="108691"/>
                        <a:pt x="0" y="104858"/>
                        <a:pt x="0" y="99376"/>
                      </a:cubicBezTo>
                      <a:lnTo>
                        <a:pt x="0" y="31573"/>
                      </a:lnTo>
                      <a:lnTo>
                        <a:pt x="165" y="22299"/>
                      </a:lnTo>
                      <a:cubicBezTo>
                        <a:pt x="165" y="19084"/>
                        <a:pt x="866" y="16199"/>
                        <a:pt x="2308" y="13643"/>
                      </a:cubicBezTo>
                      <a:cubicBezTo>
                        <a:pt x="3751" y="11088"/>
                        <a:pt x="5812" y="8821"/>
                        <a:pt x="8573" y="6883"/>
                      </a:cubicBezTo>
                      <a:cubicBezTo>
                        <a:pt x="11335" y="4946"/>
                        <a:pt x="15209" y="3297"/>
                        <a:pt x="20238" y="1978"/>
                      </a:cubicBezTo>
                      <a:cubicBezTo>
                        <a:pt x="25266" y="659"/>
                        <a:pt x="30748" y="0"/>
                        <a:pt x="36725" y="0"/>
                      </a:cubicBezTo>
                      <a:lnTo>
                        <a:pt x="38456" y="0"/>
                      </a:lnTo>
                      <a:cubicBezTo>
                        <a:pt x="44639" y="0"/>
                        <a:pt x="50451" y="742"/>
                        <a:pt x="55891" y="2226"/>
                      </a:cubicBezTo>
                      <a:cubicBezTo>
                        <a:pt x="61332" y="3710"/>
                        <a:pt x="66113" y="5977"/>
                        <a:pt x="70235" y="9027"/>
                      </a:cubicBezTo>
                      <a:cubicBezTo>
                        <a:pt x="74357" y="12077"/>
                        <a:pt x="77572" y="15910"/>
                        <a:pt x="79839" y="20526"/>
                      </a:cubicBezTo>
                      <a:cubicBezTo>
                        <a:pt x="82147" y="25143"/>
                        <a:pt x="83260" y="30460"/>
                        <a:pt x="83260" y="36395"/>
                      </a:cubicBezTo>
                      <a:cubicBezTo>
                        <a:pt x="83260" y="42908"/>
                        <a:pt x="81982" y="49255"/>
                        <a:pt x="79385" y="55438"/>
                      </a:cubicBezTo>
                      <a:cubicBezTo>
                        <a:pt x="76830" y="61620"/>
                        <a:pt x="73656" y="66154"/>
                        <a:pt x="69864" y="68998"/>
                      </a:cubicBezTo>
                      <a:cubicBezTo>
                        <a:pt x="73285" y="71760"/>
                        <a:pt x="76129" y="75346"/>
                        <a:pt x="78355" y="79797"/>
                      </a:cubicBezTo>
                      <a:cubicBezTo>
                        <a:pt x="80581" y="84249"/>
                        <a:pt x="82065" y="88659"/>
                        <a:pt x="82724" y="93028"/>
                      </a:cubicBezTo>
                      <a:cubicBezTo>
                        <a:pt x="83425" y="97397"/>
                        <a:pt x="83754" y="101231"/>
                        <a:pt x="83754" y="104528"/>
                      </a:cubicBezTo>
                      <a:cubicBezTo>
                        <a:pt x="83754" y="107826"/>
                        <a:pt x="83136" y="110793"/>
                        <a:pt x="81941" y="113349"/>
                      </a:cubicBezTo>
                      <a:cubicBezTo>
                        <a:pt x="80746" y="115904"/>
                        <a:pt x="78808" y="117800"/>
                        <a:pt x="76212" y="118913"/>
                      </a:cubicBezTo>
                      <a:cubicBezTo>
                        <a:pt x="73615" y="120026"/>
                        <a:pt x="70771" y="120644"/>
                        <a:pt x="67803" y="120644"/>
                      </a:cubicBezTo>
                      <a:cubicBezTo>
                        <a:pt x="63104" y="120644"/>
                        <a:pt x="59601" y="119655"/>
                        <a:pt x="57251" y="117718"/>
                      </a:cubicBezTo>
                      <a:cubicBezTo>
                        <a:pt x="54902" y="115781"/>
                        <a:pt x="53748" y="112401"/>
                        <a:pt x="53748" y="107578"/>
                      </a:cubicBezTo>
                      <a:cubicBezTo>
                        <a:pt x="53418" y="103704"/>
                        <a:pt x="52759" y="99500"/>
                        <a:pt x="51852" y="95048"/>
                      </a:cubicBezTo>
                      <a:cubicBezTo>
                        <a:pt x="51275" y="92204"/>
                        <a:pt x="49915" y="89401"/>
                        <a:pt x="47813" y="86640"/>
                      </a:cubicBezTo>
                      <a:cubicBezTo>
                        <a:pt x="45710" y="83878"/>
                        <a:pt x="43361" y="81900"/>
                        <a:pt x="40764" y="80704"/>
                      </a:cubicBezTo>
                      <a:cubicBezTo>
                        <a:pt x="38209" y="79509"/>
                        <a:pt x="35818" y="78891"/>
                        <a:pt x="33634" y="78891"/>
                      </a:cubicBezTo>
                      <a:cubicBezTo>
                        <a:pt x="33057" y="78891"/>
                        <a:pt x="32521" y="79138"/>
                        <a:pt x="31985" y="79591"/>
                      </a:cubicBezTo>
                      <a:cubicBezTo>
                        <a:pt x="31449" y="80045"/>
                        <a:pt x="31202" y="80622"/>
                        <a:pt x="31202" y="81323"/>
                      </a:cubicBezTo>
                      <a:close/>
                      <a:moveTo>
                        <a:pt x="32521" y="28811"/>
                      </a:moveTo>
                      <a:lnTo>
                        <a:pt x="32521" y="48719"/>
                      </a:lnTo>
                      <a:cubicBezTo>
                        <a:pt x="34705" y="49873"/>
                        <a:pt x="37055" y="50450"/>
                        <a:pt x="39569" y="50450"/>
                      </a:cubicBezTo>
                      <a:cubicBezTo>
                        <a:pt x="42784" y="50450"/>
                        <a:pt x="45422" y="49173"/>
                        <a:pt x="47565" y="46576"/>
                      </a:cubicBezTo>
                      <a:cubicBezTo>
                        <a:pt x="49667" y="44021"/>
                        <a:pt x="50739" y="40888"/>
                        <a:pt x="50739" y="37220"/>
                      </a:cubicBezTo>
                      <a:cubicBezTo>
                        <a:pt x="50739" y="34128"/>
                        <a:pt x="49667" y="31490"/>
                        <a:pt x="47565" y="29306"/>
                      </a:cubicBezTo>
                      <a:cubicBezTo>
                        <a:pt x="45463" y="27121"/>
                        <a:pt x="42825" y="26050"/>
                        <a:pt x="39775" y="26050"/>
                      </a:cubicBezTo>
                      <a:cubicBezTo>
                        <a:pt x="36436" y="26050"/>
                        <a:pt x="34046" y="26956"/>
                        <a:pt x="32562" y="28811"/>
                      </a:cubicBezTo>
                      <a:close/>
                    </a:path>
                  </a:pathLst>
                </a:custGeom>
                <a:solidFill>
                  <a:srgbClr val="FD743D"/>
                </a:solidFill>
                <a:ln w="4119" cap="flat">
                  <a:noFill/>
                  <a:prstDash val="solid"/>
                  <a:miter/>
                </a:ln>
              </p:spPr>
              <p:txBody>
                <a:bodyPr rtlCol="0" anchor="ctr"/>
                <a:lstStyle/>
                <a:p>
                  <a:endParaRPr lang="nl-BE"/>
                </a:p>
              </p:txBody>
            </p:sp>
            <p:sp>
              <p:nvSpPr>
                <p:cNvPr id="93" name="Vrije vorm: vorm 92">
                  <a:extLst>
                    <a:ext uri="{FF2B5EF4-FFF2-40B4-BE49-F238E27FC236}">
                      <a16:creationId xmlns:a16="http://schemas.microsoft.com/office/drawing/2014/main" id="{8649822A-DBD0-968B-FC56-9EC7E8B9769E}"/>
                    </a:ext>
                  </a:extLst>
                </p:cNvPr>
                <p:cNvSpPr/>
                <p:nvPr/>
              </p:nvSpPr>
              <p:spPr>
                <a:xfrm>
                  <a:off x="10914165"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sp>
              <p:nvSpPr>
                <p:cNvPr id="94" name="Vrije vorm: vorm 93">
                  <a:extLst>
                    <a:ext uri="{FF2B5EF4-FFF2-40B4-BE49-F238E27FC236}">
                      <a16:creationId xmlns:a16="http://schemas.microsoft.com/office/drawing/2014/main" id="{5489290E-2CB7-FDE9-77A7-A59E241632E0}"/>
                    </a:ext>
                  </a:extLst>
                </p:cNvPr>
                <p:cNvSpPr/>
                <p:nvPr/>
              </p:nvSpPr>
              <p:spPr>
                <a:xfrm>
                  <a:off x="10969767"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sp>
              <p:nvSpPr>
                <p:cNvPr id="95" name="Vrije vorm: vorm 94">
                  <a:extLst>
                    <a:ext uri="{FF2B5EF4-FFF2-40B4-BE49-F238E27FC236}">
                      <a16:creationId xmlns:a16="http://schemas.microsoft.com/office/drawing/2014/main" id="{EAC69581-6BC0-F147-314C-6BE50AE116A1}"/>
                    </a:ext>
                  </a:extLst>
                </p:cNvPr>
                <p:cNvSpPr/>
                <p:nvPr/>
              </p:nvSpPr>
              <p:spPr>
                <a:xfrm>
                  <a:off x="11025370" y="6148833"/>
                  <a:ext cx="35364" cy="31366"/>
                </a:xfrm>
                <a:custGeom>
                  <a:avLst/>
                  <a:gdLst>
                    <a:gd name="connsiteX0" fmla="*/ 10304 w 35364"/>
                    <a:gd name="connsiteY0" fmla="*/ 1731 h 31366"/>
                    <a:gd name="connsiteX1" fmla="*/ 18713 w 35364"/>
                    <a:gd name="connsiteY1" fmla="*/ 0 h 31366"/>
                    <a:gd name="connsiteX2" fmla="*/ 27533 w 35364"/>
                    <a:gd name="connsiteY2" fmla="*/ 2308 h 31366"/>
                    <a:gd name="connsiteX3" fmla="*/ 33551 w 35364"/>
                    <a:gd name="connsiteY3" fmla="*/ 7955 h 31366"/>
                    <a:gd name="connsiteX4" fmla="*/ 35365 w 35364"/>
                    <a:gd name="connsiteY4" fmla="*/ 14220 h 31366"/>
                    <a:gd name="connsiteX5" fmla="*/ 29512 w 35364"/>
                    <a:gd name="connsiteY5" fmla="*/ 26915 h 31366"/>
                    <a:gd name="connsiteX6" fmla="*/ 15457 w 35364"/>
                    <a:gd name="connsiteY6" fmla="*/ 31367 h 31366"/>
                    <a:gd name="connsiteX7" fmla="*/ 7831 w 35364"/>
                    <a:gd name="connsiteY7" fmla="*/ 29223 h 31366"/>
                    <a:gd name="connsiteX8" fmla="*/ 1896 w 35364"/>
                    <a:gd name="connsiteY8" fmla="*/ 23906 h 31366"/>
                    <a:gd name="connsiteX9" fmla="*/ 0 w 35364"/>
                    <a:gd name="connsiteY9" fmla="*/ 17971 h 31366"/>
                    <a:gd name="connsiteX10" fmla="*/ 2926 w 35364"/>
                    <a:gd name="connsiteY10" fmla="*/ 8202 h 31366"/>
                    <a:gd name="connsiteX11" fmla="*/ 10304 w 35364"/>
                    <a:gd name="connsiteY11" fmla="*/ 1690 h 3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4" h="31366">
                      <a:moveTo>
                        <a:pt x="10304" y="1731"/>
                      </a:moveTo>
                      <a:cubicBezTo>
                        <a:pt x="12695" y="577"/>
                        <a:pt x="15498" y="0"/>
                        <a:pt x="18713" y="0"/>
                      </a:cubicBezTo>
                      <a:cubicBezTo>
                        <a:pt x="21928" y="0"/>
                        <a:pt x="24731" y="783"/>
                        <a:pt x="27533" y="2308"/>
                      </a:cubicBezTo>
                      <a:cubicBezTo>
                        <a:pt x="30336" y="3874"/>
                        <a:pt x="32356" y="5729"/>
                        <a:pt x="33551" y="7955"/>
                      </a:cubicBezTo>
                      <a:cubicBezTo>
                        <a:pt x="34747" y="10181"/>
                        <a:pt x="35365" y="12283"/>
                        <a:pt x="35365" y="14220"/>
                      </a:cubicBezTo>
                      <a:cubicBezTo>
                        <a:pt x="35365" y="19702"/>
                        <a:pt x="33428" y="23947"/>
                        <a:pt x="29512" y="26915"/>
                      </a:cubicBezTo>
                      <a:cubicBezTo>
                        <a:pt x="25596" y="29883"/>
                        <a:pt x="20939" y="31367"/>
                        <a:pt x="15457" y="31367"/>
                      </a:cubicBezTo>
                      <a:cubicBezTo>
                        <a:pt x="13066" y="31367"/>
                        <a:pt x="10511" y="30666"/>
                        <a:pt x="7831" y="29223"/>
                      </a:cubicBezTo>
                      <a:cubicBezTo>
                        <a:pt x="5152" y="27781"/>
                        <a:pt x="3174" y="26008"/>
                        <a:pt x="1896" y="23906"/>
                      </a:cubicBezTo>
                      <a:cubicBezTo>
                        <a:pt x="618" y="21804"/>
                        <a:pt x="0" y="19826"/>
                        <a:pt x="0" y="17971"/>
                      </a:cubicBezTo>
                      <a:cubicBezTo>
                        <a:pt x="0" y="14426"/>
                        <a:pt x="989" y="11170"/>
                        <a:pt x="2926" y="8202"/>
                      </a:cubicBezTo>
                      <a:cubicBezTo>
                        <a:pt x="4864" y="5235"/>
                        <a:pt x="7337" y="3050"/>
                        <a:pt x="10304" y="1690"/>
                      </a:cubicBezTo>
                      <a:close/>
                    </a:path>
                  </a:pathLst>
                </a:custGeom>
                <a:solidFill>
                  <a:srgbClr val="FD743D"/>
                </a:solidFill>
                <a:ln w="4119" cap="flat">
                  <a:noFill/>
                  <a:prstDash val="solid"/>
                  <a:miter/>
                </a:ln>
              </p:spPr>
              <p:txBody>
                <a:bodyPr rtlCol="0" anchor="ctr"/>
                <a:lstStyle/>
                <a:p>
                  <a:endParaRPr lang="nl-BE"/>
                </a:p>
              </p:txBody>
            </p:sp>
          </p:grpSp>
        </p:grpSp>
        <p:grpSp>
          <p:nvGrpSpPr>
            <p:cNvPr id="64" name="!!pijlterug">
              <a:extLst>
                <a:ext uri="{FF2B5EF4-FFF2-40B4-BE49-F238E27FC236}">
                  <a16:creationId xmlns:a16="http://schemas.microsoft.com/office/drawing/2014/main" id="{C17C8BC7-EEF2-9E73-71B2-C28B74BF40FE}"/>
                </a:ext>
              </a:extLst>
            </p:cNvPr>
            <p:cNvGrpSpPr/>
            <p:nvPr/>
          </p:nvGrpSpPr>
          <p:grpSpPr>
            <a:xfrm flipH="1">
              <a:off x="11055232" y="6050223"/>
              <a:ext cx="836061" cy="523220"/>
              <a:chOff x="5319729" y="2943256"/>
              <a:chExt cx="1553925" cy="972471"/>
            </a:xfrm>
          </p:grpSpPr>
          <p:sp>
            <p:nvSpPr>
              <p:cNvPr id="66" name="Vrije vorm: vorm 65">
                <a:extLst>
                  <a:ext uri="{FF2B5EF4-FFF2-40B4-BE49-F238E27FC236}">
                    <a16:creationId xmlns:a16="http://schemas.microsoft.com/office/drawing/2014/main" id="{DF82952B-9BB7-6099-BAD5-E8DDFC8EC9DE}"/>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67" name="Graphic 19">
                <a:extLst>
                  <a:ext uri="{FF2B5EF4-FFF2-40B4-BE49-F238E27FC236}">
                    <a16:creationId xmlns:a16="http://schemas.microsoft.com/office/drawing/2014/main" id="{B2669EB2-8B74-4AB1-89A4-4E9511110BB9}"/>
                  </a:ext>
                </a:extLst>
              </p:cNvPr>
              <p:cNvGrpSpPr/>
              <p:nvPr/>
            </p:nvGrpSpPr>
            <p:grpSpPr>
              <a:xfrm>
                <a:off x="5376853" y="3000226"/>
                <a:ext cx="1439731" cy="858354"/>
                <a:chOff x="5376853" y="3000226"/>
                <a:chExt cx="1439731" cy="858354"/>
              </a:xfrm>
            </p:grpSpPr>
            <p:grpSp>
              <p:nvGrpSpPr>
                <p:cNvPr id="68" name="Graphic 19">
                  <a:extLst>
                    <a:ext uri="{FF2B5EF4-FFF2-40B4-BE49-F238E27FC236}">
                      <a16:creationId xmlns:a16="http://schemas.microsoft.com/office/drawing/2014/main" id="{7FC24E27-6BA1-2588-1AD4-0D92ED1F5439}"/>
                    </a:ext>
                  </a:extLst>
                </p:cNvPr>
                <p:cNvGrpSpPr/>
                <p:nvPr/>
              </p:nvGrpSpPr>
              <p:grpSpPr>
                <a:xfrm>
                  <a:off x="5378317" y="3000226"/>
                  <a:ext cx="1435193" cy="853806"/>
                  <a:chOff x="5378317" y="3000226"/>
                  <a:chExt cx="1435193" cy="853806"/>
                </a:xfrm>
              </p:grpSpPr>
              <p:sp>
                <p:nvSpPr>
                  <p:cNvPr id="71" name="Vrije vorm: vorm 70">
                    <a:extLst>
                      <a:ext uri="{FF2B5EF4-FFF2-40B4-BE49-F238E27FC236}">
                        <a16:creationId xmlns:a16="http://schemas.microsoft.com/office/drawing/2014/main" id="{4AB30C93-3583-8D24-1468-30AC00327173}"/>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D743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2" name="Vrije vorm: vorm 71">
                    <a:extLst>
                      <a:ext uri="{FF2B5EF4-FFF2-40B4-BE49-F238E27FC236}">
                        <a16:creationId xmlns:a16="http://schemas.microsoft.com/office/drawing/2014/main" id="{B6E66229-D131-D377-720A-ECDCFE3EF1D9}"/>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73" name="Vrije vorm: vorm 72">
                    <a:extLst>
                      <a:ext uri="{FF2B5EF4-FFF2-40B4-BE49-F238E27FC236}">
                        <a16:creationId xmlns:a16="http://schemas.microsoft.com/office/drawing/2014/main" id="{CDA9F2BB-0D84-B249-AB8E-44833FACC316}"/>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4" name="Vrije vorm: vorm 73">
                    <a:extLst>
                      <a:ext uri="{FF2B5EF4-FFF2-40B4-BE49-F238E27FC236}">
                        <a16:creationId xmlns:a16="http://schemas.microsoft.com/office/drawing/2014/main" id="{CCA837E1-948E-15DD-10D8-D08605762864}"/>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5" name="Vrije vorm: vorm 74">
                    <a:extLst>
                      <a:ext uri="{FF2B5EF4-FFF2-40B4-BE49-F238E27FC236}">
                        <a16:creationId xmlns:a16="http://schemas.microsoft.com/office/drawing/2014/main" id="{F8155AEB-DA49-38A2-0D21-84477A2914AF}"/>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6" name="Vrije vorm: vorm 75">
                    <a:extLst>
                      <a:ext uri="{FF2B5EF4-FFF2-40B4-BE49-F238E27FC236}">
                        <a16:creationId xmlns:a16="http://schemas.microsoft.com/office/drawing/2014/main" id="{AFAD1F1B-F15C-C872-FAAC-DF4334A68039}"/>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69" name="Vrije vorm: vorm 68">
                  <a:extLst>
                    <a:ext uri="{FF2B5EF4-FFF2-40B4-BE49-F238E27FC236}">
                      <a16:creationId xmlns:a16="http://schemas.microsoft.com/office/drawing/2014/main" id="{5CEA21C5-1407-A84B-2B98-EB776F83E2E6}"/>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70" name="Vrije vorm: vorm 69">
                  <a:extLst>
                    <a:ext uri="{FF2B5EF4-FFF2-40B4-BE49-F238E27FC236}">
                      <a16:creationId xmlns:a16="http://schemas.microsoft.com/office/drawing/2014/main" id="{39CE5BE9-D363-A299-8841-2169BA3B9D9A}"/>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65" name="!!linkvorigedia">
              <a:hlinkClick r:id="" action="ppaction://hlinkshowjump?jump=nextslide"/>
              <a:extLst>
                <a:ext uri="{FF2B5EF4-FFF2-40B4-BE49-F238E27FC236}">
                  <a16:creationId xmlns:a16="http://schemas.microsoft.com/office/drawing/2014/main" id="{F736A338-DEF3-0722-8EDA-1416B6F93AF8}"/>
                </a:ext>
              </a:extLst>
            </p:cNvPr>
            <p:cNvSpPr/>
            <p:nvPr/>
          </p:nvSpPr>
          <p:spPr>
            <a:xfrm flipH="1">
              <a:off x="10420892" y="5830942"/>
              <a:ext cx="1525615" cy="7858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spTree>
    <p:extLst>
      <p:ext uri="{BB962C8B-B14F-4D97-AF65-F5344CB8AC3E}">
        <p14:creationId xmlns:p14="http://schemas.microsoft.com/office/powerpoint/2010/main" val="41484251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20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6" presetClass="emph" presetSubtype="0" autoRev="1" fill="hold" grpId="1" nodeType="withEffect">
                                  <p:stCondLst>
                                    <p:cond delay="400"/>
                                  </p:stCondLst>
                                  <p:childTnLst>
                                    <p:animScale>
                                      <p:cBhvr>
                                        <p:cTn id="26" dur="200" fill="hold"/>
                                        <p:tgtEl>
                                          <p:spTgt spid="7"/>
                                        </p:tgtEl>
                                      </p:cBhvr>
                                      <p:by x="105000" y="105000"/>
                                    </p:animScale>
                                  </p:childTnLst>
                                </p:cTn>
                              </p:par>
                              <p:par>
                                <p:cTn id="27" presetID="6" presetClass="emph" presetSubtype="0" autoRev="1" fill="hold" grpId="1" nodeType="withEffect">
                                  <p:stCondLst>
                                    <p:cond delay="400"/>
                                  </p:stCondLst>
                                  <p:childTnLst>
                                    <p:animScale>
                                      <p:cBhvr>
                                        <p:cTn id="28" dur="200" fill="hold"/>
                                        <p:tgtEl>
                                          <p:spTgt spid="9"/>
                                        </p:tgtEl>
                                      </p:cBhvr>
                                      <p:by x="105000" y="105000"/>
                                    </p:animScale>
                                  </p:childTnLst>
                                </p:cTn>
                              </p:par>
                              <p:par>
                                <p:cTn id="29" presetID="6" presetClass="emph" presetSubtype="0" autoRev="1" fill="hold" grpId="1" nodeType="withEffect">
                                  <p:stCondLst>
                                    <p:cond delay="600"/>
                                  </p:stCondLst>
                                  <p:childTnLst>
                                    <p:animScale>
                                      <p:cBhvr>
                                        <p:cTn id="30" dur="200" fill="hold"/>
                                        <p:tgtEl>
                                          <p:spTgt spid="6"/>
                                        </p:tgtEl>
                                      </p:cBhvr>
                                      <p:by x="105000" y="105000"/>
                                    </p:animScale>
                                  </p:childTnLst>
                                </p:cTn>
                              </p:par>
                              <p:par>
                                <p:cTn id="31" presetID="6" presetClass="emph" presetSubtype="0" autoRev="1" fill="hold" grpId="1" nodeType="withEffect">
                                  <p:stCondLst>
                                    <p:cond delay="600"/>
                                  </p:stCondLst>
                                  <p:childTnLst>
                                    <p:animScale>
                                      <p:cBhvr>
                                        <p:cTn id="32" dur="200" fill="hold"/>
                                        <p:tgtEl>
                                          <p:spTgt spid="8"/>
                                        </p:tgtEl>
                                      </p:cBhvr>
                                      <p:by x="105000" y="105000"/>
                                    </p:animScale>
                                  </p:childTnLst>
                                </p:cTn>
                              </p:par>
                            </p:childTnLst>
                          </p:cTn>
                        </p:par>
                        <p:par>
                          <p:cTn id="33" fill="hold">
                            <p:stCondLst>
                              <p:cond delay="1000"/>
                            </p:stCondLst>
                            <p:childTnLst>
                              <p:par>
                                <p:cTn id="34" presetID="2" presetClass="entr" presetSubtype="2" decel="10000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1+#ppt_w/2"/>
                                          </p:val>
                                        </p:tav>
                                        <p:tav tm="100000">
                                          <p:val>
                                            <p:strVal val="#ppt_x"/>
                                          </p:val>
                                        </p:tav>
                                      </p:tavLst>
                                    </p:anim>
                                    <p:anim calcmode="lin" valueType="num">
                                      <p:cBhvr additive="base">
                                        <p:cTn id="37" dur="500" fill="hold"/>
                                        <p:tgtEl>
                                          <p:spTgt spid="10"/>
                                        </p:tgtEl>
                                        <p:attrNameLst>
                                          <p:attrName>ppt_y</p:attrName>
                                        </p:attrNameLst>
                                      </p:cBhvr>
                                      <p:tavLst>
                                        <p:tav tm="0">
                                          <p:val>
                                            <p:strVal val="#ppt_y"/>
                                          </p:val>
                                        </p:tav>
                                        <p:tav tm="100000">
                                          <p:val>
                                            <p:strVal val="#ppt_y"/>
                                          </p:val>
                                        </p:tav>
                                      </p:tavLst>
                                    </p:anim>
                                  </p:childTnLst>
                                </p:cTn>
                              </p:par>
                              <p:par>
                                <p:cTn id="38" presetID="49" presetClass="entr" presetSubtype="0" decel="100000" fill="hold" nodeType="withEffect">
                                  <p:stCondLst>
                                    <p:cond delay="200"/>
                                  </p:stCondLst>
                                  <p:childTnLst>
                                    <p:set>
                                      <p:cBhvr>
                                        <p:cTn id="39" dur="1" fill="hold">
                                          <p:stCondLst>
                                            <p:cond delay="0"/>
                                          </p:stCondLst>
                                        </p:cTn>
                                        <p:tgtEl>
                                          <p:spTgt spid="12"/>
                                        </p:tgtEl>
                                        <p:attrNameLst>
                                          <p:attrName>style.visibility</p:attrName>
                                        </p:attrNameLst>
                                      </p:cBhvr>
                                      <p:to>
                                        <p:strVal val="visible"/>
                                      </p:to>
                                    </p:set>
                                    <p:anim calcmode="lin" valueType="num">
                                      <p:cBhvr>
                                        <p:cTn id="40" dur="500" fill="hold"/>
                                        <p:tgtEl>
                                          <p:spTgt spid="12"/>
                                        </p:tgtEl>
                                        <p:attrNameLst>
                                          <p:attrName>ppt_w</p:attrName>
                                        </p:attrNameLst>
                                      </p:cBhvr>
                                      <p:tavLst>
                                        <p:tav tm="0">
                                          <p:val>
                                            <p:fltVal val="0"/>
                                          </p:val>
                                        </p:tav>
                                        <p:tav tm="100000">
                                          <p:val>
                                            <p:strVal val="#ppt_w"/>
                                          </p:val>
                                        </p:tav>
                                      </p:tavLst>
                                    </p:anim>
                                    <p:anim calcmode="lin" valueType="num">
                                      <p:cBhvr>
                                        <p:cTn id="41" dur="500" fill="hold"/>
                                        <p:tgtEl>
                                          <p:spTgt spid="12"/>
                                        </p:tgtEl>
                                        <p:attrNameLst>
                                          <p:attrName>ppt_h</p:attrName>
                                        </p:attrNameLst>
                                      </p:cBhvr>
                                      <p:tavLst>
                                        <p:tav tm="0">
                                          <p:val>
                                            <p:fltVal val="0"/>
                                          </p:val>
                                        </p:tav>
                                        <p:tav tm="100000">
                                          <p:val>
                                            <p:strVal val="#ppt_h"/>
                                          </p:val>
                                        </p:tav>
                                      </p:tavLst>
                                    </p:anim>
                                    <p:anim calcmode="lin" valueType="num">
                                      <p:cBhvr>
                                        <p:cTn id="42" dur="500" fill="hold"/>
                                        <p:tgtEl>
                                          <p:spTgt spid="12"/>
                                        </p:tgtEl>
                                        <p:attrNameLst>
                                          <p:attrName>style.rotation</p:attrName>
                                        </p:attrNameLst>
                                      </p:cBhvr>
                                      <p:tavLst>
                                        <p:tav tm="0">
                                          <p:val>
                                            <p:fltVal val="360"/>
                                          </p:val>
                                        </p:tav>
                                        <p:tav tm="100000">
                                          <p:val>
                                            <p:fltVal val="0"/>
                                          </p:val>
                                        </p:tav>
                                      </p:tavLst>
                                    </p:anim>
                                    <p:animEffect transition="in" filter="fade">
                                      <p:cBhvr>
                                        <p:cTn id="43" dur="500"/>
                                        <p:tgtEl>
                                          <p:spTgt spid="12"/>
                                        </p:tgtEl>
                                      </p:cBhvr>
                                    </p:animEffect>
                                  </p:childTnLst>
                                </p:cTn>
                              </p:par>
                              <p:par>
                                <p:cTn id="44" presetID="53" presetClass="entr" presetSubtype="16" fill="hold" grpId="0" nodeType="withEffect">
                                  <p:stCondLst>
                                    <p:cond delay="200"/>
                                  </p:stCondLst>
                                  <p:childTnLst>
                                    <p:set>
                                      <p:cBhvr>
                                        <p:cTn id="45" dur="1" fill="hold">
                                          <p:stCondLst>
                                            <p:cond delay="0"/>
                                          </p:stCondLst>
                                        </p:cTn>
                                        <p:tgtEl>
                                          <p:spTgt spid="13"/>
                                        </p:tgtEl>
                                        <p:attrNameLst>
                                          <p:attrName>style.visibility</p:attrName>
                                        </p:attrNameLst>
                                      </p:cBhvr>
                                      <p:to>
                                        <p:strVal val="visible"/>
                                      </p:to>
                                    </p:set>
                                    <p:anim calcmode="lin" valueType="num">
                                      <p:cBhvr>
                                        <p:cTn id="46" dur="500" fill="hold"/>
                                        <p:tgtEl>
                                          <p:spTgt spid="13"/>
                                        </p:tgtEl>
                                        <p:attrNameLst>
                                          <p:attrName>ppt_w</p:attrName>
                                        </p:attrNameLst>
                                      </p:cBhvr>
                                      <p:tavLst>
                                        <p:tav tm="0">
                                          <p:val>
                                            <p:fltVal val="0"/>
                                          </p:val>
                                        </p:tav>
                                        <p:tav tm="100000">
                                          <p:val>
                                            <p:strVal val="#ppt_w"/>
                                          </p:val>
                                        </p:tav>
                                      </p:tavLst>
                                    </p:anim>
                                    <p:anim calcmode="lin" valueType="num">
                                      <p:cBhvr>
                                        <p:cTn id="47" dur="500" fill="hold"/>
                                        <p:tgtEl>
                                          <p:spTgt spid="13"/>
                                        </p:tgtEl>
                                        <p:attrNameLst>
                                          <p:attrName>ppt_h</p:attrName>
                                        </p:attrNameLst>
                                      </p:cBhvr>
                                      <p:tavLst>
                                        <p:tav tm="0">
                                          <p:val>
                                            <p:fltVal val="0"/>
                                          </p:val>
                                        </p:tav>
                                        <p:tav tm="100000">
                                          <p:val>
                                            <p:strVal val="#ppt_h"/>
                                          </p:val>
                                        </p:tav>
                                      </p:tavLst>
                                    </p:anim>
                                    <p:animEffect transition="in" filter="fade">
                                      <p:cBhvr>
                                        <p:cTn id="4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3" grpId="0"/>
    </p:bldLst>
  </p:timing>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BG_achter">
            <a:extLst>
              <a:ext uri="{FF2B5EF4-FFF2-40B4-BE49-F238E27FC236}">
                <a16:creationId xmlns:a16="http://schemas.microsoft.com/office/drawing/2014/main" id="{2F416056-8853-C28D-C35F-E89D54DE1B43}"/>
              </a:ext>
            </a:extLst>
          </p:cNvPr>
          <p:cNvSpPr/>
          <p:nvPr/>
        </p:nvSpPr>
        <p:spPr>
          <a:xfrm>
            <a:off x="205946" y="197708"/>
            <a:ext cx="11780108" cy="6462584"/>
          </a:xfrm>
          <a:prstGeom prst="rect">
            <a:avLst/>
          </a:prstGeom>
          <a:solidFill>
            <a:srgbClr val="FEB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50" name="!!golvendevormlinks1">
            <a:extLst>
              <a:ext uri="{FF2B5EF4-FFF2-40B4-BE49-F238E27FC236}">
                <a16:creationId xmlns:a16="http://schemas.microsoft.com/office/drawing/2014/main" id="{F92DEEF3-15BD-60F2-0B65-64B1416F2D24}"/>
              </a:ext>
            </a:extLst>
          </p:cNvPr>
          <p:cNvSpPr>
            <a:spLocks/>
          </p:cNvSpPr>
          <p:nvPr/>
        </p:nvSpPr>
        <p:spPr>
          <a:xfrm>
            <a:off x="5892595" y="197706"/>
            <a:ext cx="6093458" cy="6462586"/>
          </a:xfrm>
          <a:custGeom>
            <a:avLst/>
            <a:gdLst>
              <a:gd name="connsiteX0" fmla="*/ 3481890 w 7537203"/>
              <a:gd name="connsiteY0" fmla="*/ 0 h 6462586"/>
              <a:gd name="connsiteX1" fmla="*/ 7537203 w 7537203"/>
              <a:gd name="connsiteY1" fmla="*/ 0 h 6462586"/>
              <a:gd name="connsiteX2" fmla="*/ 7537203 w 7537203"/>
              <a:gd name="connsiteY2" fmla="*/ 6462586 h 6462586"/>
              <a:gd name="connsiteX3" fmla="*/ 3812831 w 7537203"/>
              <a:gd name="connsiteY3" fmla="*/ 6462586 h 6462586"/>
              <a:gd name="connsiteX4" fmla="*/ 3481890 w 7537203"/>
              <a:gd name="connsiteY4" fmla="*/ 6462586 h 6462586"/>
              <a:gd name="connsiteX5" fmla="*/ 2523481 w 7537203"/>
              <a:gd name="connsiteY5" fmla="*/ 6462586 h 6462586"/>
              <a:gd name="connsiteX6" fmla="*/ 2524109 w 7537203"/>
              <a:gd name="connsiteY6" fmla="*/ 6460297 h 6462586"/>
              <a:gd name="connsiteX7" fmla="*/ 2574053 w 7537203"/>
              <a:gd name="connsiteY7" fmla="*/ 6182877 h 6462586"/>
              <a:gd name="connsiteX8" fmla="*/ 1729185 w 7537203"/>
              <a:gd name="connsiteY8" fmla="*/ 4717150 h 6462586"/>
              <a:gd name="connsiteX9" fmla="*/ 1690734 w 7537203"/>
              <a:gd name="connsiteY9" fmla="*/ 3851029 h 6462586"/>
              <a:gd name="connsiteX10" fmla="*/ 1442896 w 7537203"/>
              <a:gd name="connsiteY10" fmla="*/ 3573744 h 6462586"/>
              <a:gd name="connsiteX11" fmla="*/ 1356382 w 7537203"/>
              <a:gd name="connsiteY11" fmla="*/ 3480440 h 6462586"/>
              <a:gd name="connsiteX12" fmla="*/ 901870 w 7537203"/>
              <a:gd name="connsiteY12" fmla="*/ 2418489 h 6462586"/>
              <a:gd name="connsiteX13" fmla="*/ 826641 w 7537203"/>
              <a:gd name="connsiteY13" fmla="*/ 1374849 h 6462586"/>
              <a:gd name="connsiteX14" fmla="*/ 822253 w 7537203"/>
              <a:gd name="connsiteY14" fmla="*/ 1367175 h 6462586"/>
              <a:gd name="connsiteX15" fmla="*/ 703558 w 7537203"/>
              <a:gd name="connsiteY15" fmla="*/ 1200899 h 6462586"/>
              <a:gd name="connsiteX16" fmla="*/ 286453 w 7537203"/>
              <a:gd name="connsiteY16" fmla="*/ 785004 h 6462586"/>
              <a:gd name="connsiteX17" fmla="*/ 182176 w 7537203"/>
              <a:gd name="connsiteY17" fmla="*/ 666523 h 6462586"/>
              <a:gd name="connsiteX18" fmla="*/ 109037 w 7537203"/>
              <a:gd name="connsiteY18" fmla="*/ 562180 h 6462586"/>
              <a:gd name="connsiteX19" fmla="*/ 99634 w 7537203"/>
              <a:gd name="connsiteY19" fmla="*/ 546225 h 6462586"/>
              <a:gd name="connsiteX20" fmla="*/ 5596 w 7537203"/>
              <a:gd name="connsiteY20" fmla="*/ 108048 h 6462586"/>
              <a:gd name="connsiteX21" fmla="*/ 31717 w 7537203"/>
              <a:gd name="connsiteY21" fmla="*/ 2 h 6462586"/>
              <a:gd name="connsiteX22" fmla="*/ 3481890 w 7537203"/>
              <a:gd name="connsiteY22" fmla="*/ 2 h 646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37203" h="6462586">
                <a:moveTo>
                  <a:pt x="3481890" y="0"/>
                </a:moveTo>
                <a:lnTo>
                  <a:pt x="7537203" y="0"/>
                </a:lnTo>
                <a:lnTo>
                  <a:pt x="7537203" y="6462586"/>
                </a:lnTo>
                <a:lnTo>
                  <a:pt x="3812831" y="6462586"/>
                </a:lnTo>
                <a:lnTo>
                  <a:pt x="3481890" y="6462586"/>
                </a:lnTo>
                <a:lnTo>
                  <a:pt x="2523481" y="6462586"/>
                </a:lnTo>
                <a:cubicBezTo>
                  <a:pt x="2523692" y="6461846"/>
                  <a:pt x="2523900" y="6461038"/>
                  <a:pt x="2524109" y="6460297"/>
                </a:cubicBezTo>
                <a:cubicBezTo>
                  <a:pt x="2550232" y="6370158"/>
                  <a:pt x="2576352" y="6279951"/>
                  <a:pt x="2574053" y="6182877"/>
                </a:cubicBezTo>
                <a:cubicBezTo>
                  <a:pt x="2562142" y="5673612"/>
                  <a:pt x="1813609" y="5234291"/>
                  <a:pt x="1729185" y="4717150"/>
                </a:cubicBezTo>
                <a:cubicBezTo>
                  <a:pt x="1680704" y="4420746"/>
                  <a:pt x="1860002" y="4134575"/>
                  <a:pt x="1690734" y="3851029"/>
                </a:cubicBezTo>
                <a:cubicBezTo>
                  <a:pt x="1629923" y="3748974"/>
                  <a:pt x="1531081" y="3663277"/>
                  <a:pt x="1442896" y="3573744"/>
                </a:cubicBezTo>
                <a:cubicBezTo>
                  <a:pt x="1413013" y="3543248"/>
                  <a:pt x="1384174" y="3512214"/>
                  <a:pt x="1356382" y="3480440"/>
                </a:cubicBezTo>
                <a:cubicBezTo>
                  <a:pt x="1076989" y="3160542"/>
                  <a:pt x="912111" y="2778374"/>
                  <a:pt x="901870" y="2418489"/>
                </a:cubicBezTo>
                <a:cubicBezTo>
                  <a:pt x="892050" y="2068635"/>
                  <a:pt x="1016386" y="1718174"/>
                  <a:pt x="826641" y="1374849"/>
                </a:cubicBezTo>
                <a:cubicBezTo>
                  <a:pt x="825180" y="1372291"/>
                  <a:pt x="823716" y="1369733"/>
                  <a:pt x="822253" y="1367175"/>
                </a:cubicBezTo>
                <a:cubicBezTo>
                  <a:pt x="789445" y="1308945"/>
                  <a:pt x="748904" y="1253878"/>
                  <a:pt x="703558" y="1200899"/>
                </a:cubicBezTo>
                <a:cubicBezTo>
                  <a:pt x="579847" y="1055961"/>
                  <a:pt x="421030" y="925835"/>
                  <a:pt x="286453" y="785004"/>
                </a:cubicBezTo>
                <a:cubicBezTo>
                  <a:pt x="249466" y="746498"/>
                  <a:pt x="214358" y="707184"/>
                  <a:pt x="182176" y="666523"/>
                </a:cubicBezTo>
                <a:cubicBezTo>
                  <a:pt x="155428" y="632797"/>
                  <a:pt x="130979" y="598061"/>
                  <a:pt x="109037" y="562180"/>
                </a:cubicBezTo>
                <a:cubicBezTo>
                  <a:pt x="105902" y="556861"/>
                  <a:pt x="102559" y="551543"/>
                  <a:pt x="99634" y="546225"/>
                </a:cubicBezTo>
                <a:cubicBezTo>
                  <a:pt x="17299" y="403847"/>
                  <a:pt x="-13837" y="249014"/>
                  <a:pt x="5596" y="108048"/>
                </a:cubicBezTo>
                <a:cubicBezTo>
                  <a:pt x="10820" y="70889"/>
                  <a:pt x="19390" y="34739"/>
                  <a:pt x="31717" y="2"/>
                </a:cubicBezTo>
                <a:lnTo>
                  <a:pt x="3481890" y="2"/>
                </a:lnTo>
                <a:close/>
              </a:path>
            </a:pathLst>
          </a:custGeom>
          <a:solidFill>
            <a:srgbClr val="FFDED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sp>
        <p:nvSpPr>
          <p:cNvPr id="51" name="!!golvendevormlinks2">
            <a:extLst>
              <a:ext uri="{FF2B5EF4-FFF2-40B4-BE49-F238E27FC236}">
                <a16:creationId xmlns:a16="http://schemas.microsoft.com/office/drawing/2014/main" id="{35D9AFDF-4EC5-52B2-9562-C3C90721CC6D}"/>
              </a:ext>
            </a:extLst>
          </p:cNvPr>
          <p:cNvSpPr>
            <a:spLocks/>
          </p:cNvSpPr>
          <p:nvPr/>
        </p:nvSpPr>
        <p:spPr>
          <a:xfrm rot="16200000" flipH="1">
            <a:off x="7585281" y="2244522"/>
            <a:ext cx="3231291" cy="5600252"/>
          </a:xfrm>
          <a:custGeom>
            <a:avLst/>
            <a:gdLst>
              <a:gd name="connsiteX0" fmla="*/ 0 w 4938625"/>
              <a:gd name="connsiteY0" fmla="*/ 3064081 h 3064080"/>
              <a:gd name="connsiteX1" fmla="*/ 1231956 w 4938625"/>
              <a:gd name="connsiteY1" fmla="*/ 1892739 h 3064080"/>
              <a:gd name="connsiteX2" fmla="*/ 2865009 w 4938625"/>
              <a:gd name="connsiteY2" fmla="*/ 1617884 h 3064080"/>
              <a:gd name="connsiteX3" fmla="*/ 4938626 w 4938625"/>
              <a:gd name="connsiteY3" fmla="*/ 2892 h 3064080"/>
              <a:gd name="connsiteX4" fmla="*/ 4938626 w 4938625"/>
              <a:gd name="connsiteY4" fmla="*/ 3064081 h 3064080"/>
              <a:gd name="connsiteX5" fmla="*/ 0 w 4938625"/>
              <a:gd name="connsiteY5" fmla="*/ 3064081 h 3064080"/>
              <a:gd name="connsiteX0" fmla="*/ 0 w 4938626"/>
              <a:gd name="connsiteY0" fmla="*/ 3063789 h 3063789"/>
              <a:gd name="connsiteX1" fmla="*/ 916367 w 4938626"/>
              <a:gd name="connsiteY1" fmla="*/ 1131796 h 3063789"/>
              <a:gd name="connsiteX2" fmla="*/ 2865009 w 4938626"/>
              <a:gd name="connsiteY2" fmla="*/ 1617592 h 3063789"/>
              <a:gd name="connsiteX3" fmla="*/ 4938626 w 4938626"/>
              <a:gd name="connsiteY3" fmla="*/ 2600 h 3063789"/>
              <a:gd name="connsiteX4" fmla="*/ 4938626 w 4938626"/>
              <a:gd name="connsiteY4" fmla="*/ 3063789 h 3063789"/>
              <a:gd name="connsiteX5" fmla="*/ 0 w 4938626"/>
              <a:gd name="connsiteY5" fmla="*/ 3063789 h 3063789"/>
              <a:gd name="connsiteX0" fmla="*/ 0 w 4938626"/>
              <a:gd name="connsiteY0" fmla="*/ 3066081 h 3066081"/>
              <a:gd name="connsiteX1" fmla="*/ 916367 w 4938626"/>
              <a:gd name="connsiteY1" fmla="*/ 1134088 h 3066081"/>
              <a:gd name="connsiteX2" fmla="*/ 2654616 w 4938626"/>
              <a:gd name="connsiteY2" fmla="*/ 891601 h 3066081"/>
              <a:gd name="connsiteX3" fmla="*/ 4938626 w 4938626"/>
              <a:gd name="connsiteY3" fmla="*/ 4892 h 3066081"/>
              <a:gd name="connsiteX4" fmla="*/ 4938626 w 4938626"/>
              <a:gd name="connsiteY4" fmla="*/ 3066081 h 3066081"/>
              <a:gd name="connsiteX5" fmla="*/ 0 w 4938626"/>
              <a:gd name="connsiteY5" fmla="*/ 3066081 h 3066081"/>
              <a:gd name="connsiteX0" fmla="*/ 0 w 4938626"/>
              <a:gd name="connsiteY0" fmla="*/ 3066592 h 3066592"/>
              <a:gd name="connsiteX1" fmla="*/ 673606 w 4938626"/>
              <a:gd name="connsiteY1" fmla="*/ 1612029 h 3066592"/>
              <a:gd name="connsiteX2" fmla="*/ 2654616 w 4938626"/>
              <a:gd name="connsiteY2" fmla="*/ 892112 h 3066592"/>
              <a:gd name="connsiteX3" fmla="*/ 4938626 w 4938626"/>
              <a:gd name="connsiteY3" fmla="*/ 5403 h 3066592"/>
              <a:gd name="connsiteX4" fmla="*/ 4938626 w 4938626"/>
              <a:gd name="connsiteY4" fmla="*/ 3066592 h 3066592"/>
              <a:gd name="connsiteX5" fmla="*/ 0 w 4938626"/>
              <a:gd name="connsiteY5" fmla="*/ 3066592 h 3066592"/>
              <a:gd name="connsiteX0" fmla="*/ 0 w 4938626"/>
              <a:gd name="connsiteY0" fmla="*/ 3203439 h 3203439"/>
              <a:gd name="connsiteX1" fmla="*/ 673606 w 4938626"/>
              <a:gd name="connsiteY1" fmla="*/ 1748876 h 3203439"/>
              <a:gd name="connsiteX2" fmla="*/ 2654616 w 4938626"/>
              <a:gd name="connsiteY2" fmla="*/ 1028959 h 3203439"/>
              <a:gd name="connsiteX3" fmla="*/ 4938626 w 4938626"/>
              <a:gd name="connsiteY3" fmla="*/ 4685 h 3203439"/>
              <a:gd name="connsiteX4" fmla="*/ 4938626 w 4938626"/>
              <a:gd name="connsiteY4" fmla="*/ 3203439 h 3203439"/>
              <a:gd name="connsiteX5" fmla="*/ 0 w 4938626"/>
              <a:gd name="connsiteY5" fmla="*/ 3203439 h 3203439"/>
              <a:gd name="connsiteX0" fmla="*/ 0 w 5610265"/>
              <a:gd name="connsiteY0" fmla="*/ 3203439 h 3203439"/>
              <a:gd name="connsiteX1" fmla="*/ 1345245 w 5610265"/>
              <a:gd name="connsiteY1" fmla="*/ 1748876 h 3203439"/>
              <a:gd name="connsiteX2" fmla="*/ 3326255 w 5610265"/>
              <a:gd name="connsiteY2" fmla="*/ 1028959 h 3203439"/>
              <a:gd name="connsiteX3" fmla="*/ 5610265 w 5610265"/>
              <a:gd name="connsiteY3" fmla="*/ 4685 h 3203439"/>
              <a:gd name="connsiteX4" fmla="*/ 5610265 w 5610265"/>
              <a:gd name="connsiteY4" fmla="*/ 3203439 h 3203439"/>
              <a:gd name="connsiteX5" fmla="*/ 0 w 5610265"/>
              <a:gd name="connsiteY5" fmla="*/ 3203439 h 3203439"/>
              <a:gd name="connsiteX0" fmla="*/ 0 w 5610265"/>
              <a:gd name="connsiteY0" fmla="*/ 3203162 h 3203162"/>
              <a:gd name="connsiteX1" fmla="*/ 867815 w 5610265"/>
              <a:gd name="connsiteY1" fmla="*/ 1416825 h 3203162"/>
              <a:gd name="connsiteX2" fmla="*/ 3326255 w 5610265"/>
              <a:gd name="connsiteY2" fmla="*/ 1028682 h 3203162"/>
              <a:gd name="connsiteX3" fmla="*/ 5610265 w 5610265"/>
              <a:gd name="connsiteY3" fmla="*/ 4408 h 3203162"/>
              <a:gd name="connsiteX4" fmla="*/ 5610265 w 5610265"/>
              <a:gd name="connsiteY4" fmla="*/ 3203162 h 3203162"/>
              <a:gd name="connsiteX5" fmla="*/ 0 w 5610265"/>
              <a:gd name="connsiteY5" fmla="*/ 3203162 h 3203162"/>
              <a:gd name="connsiteX0" fmla="*/ 0 w 5610265"/>
              <a:gd name="connsiteY0" fmla="*/ 3203731 h 3203731"/>
              <a:gd name="connsiteX1" fmla="*/ 867815 w 5610265"/>
              <a:gd name="connsiteY1" fmla="*/ 1417394 h 3203731"/>
              <a:gd name="connsiteX2" fmla="*/ 2743628 w 5610265"/>
              <a:gd name="connsiteY2" fmla="*/ 924054 h 3203731"/>
              <a:gd name="connsiteX3" fmla="*/ 5610265 w 5610265"/>
              <a:gd name="connsiteY3" fmla="*/ 4977 h 3203731"/>
              <a:gd name="connsiteX4" fmla="*/ 5610265 w 5610265"/>
              <a:gd name="connsiteY4" fmla="*/ 3203731 h 3203731"/>
              <a:gd name="connsiteX5" fmla="*/ 0 w 5610265"/>
              <a:gd name="connsiteY5" fmla="*/ 3203731 h 320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0265" h="3203731">
                <a:moveTo>
                  <a:pt x="0" y="3203731"/>
                </a:moveTo>
                <a:cubicBezTo>
                  <a:pt x="0" y="3203731"/>
                  <a:pt x="410544" y="1797340"/>
                  <a:pt x="867815" y="1417394"/>
                </a:cubicBezTo>
                <a:cubicBezTo>
                  <a:pt x="1325086" y="1037448"/>
                  <a:pt x="1953220" y="1159457"/>
                  <a:pt x="2743628" y="924054"/>
                </a:cubicBezTo>
                <a:cubicBezTo>
                  <a:pt x="3534036" y="688651"/>
                  <a:pt x="4045342" y="-68330"/>
                  <a:pt x="5610265" y="4977"/>
                </a:cubicBezTo>
                <a:lnTo>
                  <a:pt x="5610265" y="3203731"/>
                </a:lnTo>
                <a:lnTo>
                  <a:pt x="0" y="3203731"/>
                </a:lnTo>
                <a:close/>
              </a:path>
            </a:pathLst>
          </a:custGeom>
          <a:solidFill>
            <a:schemeClr val="bg1">
              <a:alpha val="48000"/>
            </a:schemeClr>
          </a:solidFill>
          <a:ln w="1038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17" name="!!tekst_waarom">
            <a:extLst>
              <a:ext uri="{FF2B5EF4-FFF2-40B4-BE49-F238E27FC236}">
                <a16:creationId xmlns:a16="http://schemas.microsoft.com/office/drawing/2014/main" id="{3F8B8C93-63CE-6F90-F51F-BE3BF5E881C0}"/>
              </a:ext>
            </a:extLst>
          </p:cNvPr>
          <p:cNvSpPr/>
          <p:nvPr/>
        </p:nvSpPr>
        <p:spPr>
          <a:xfrm>
            <a:off x="7737839" y="4730556"/>
            <a:ext cx="1819390" cy="46166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2400" b="0" i="0" u="none" strike="noStrike" kern="1200" cap="none" spc="0" normalizeH="0" baseline="0" noProof="0" dirty="0">
                <a:ln>
                  <a:noFill/>
                </a:ln>
                <a:solidFill>
                  <a:srgbClr val="FD6123"/>
                </a:solidFill>
                <a:effectLst/>
                <a:uLnTx/>
                <a:uFillTx/>
                <a:latin typeface="Montserrat ExtraBold" panose="00000900000000000000" pitchFamily="2" charset="0"/>
                <a:ea typeface="+mn-ea"/>
                <a:cs typeface="+mn-cs"/>
              </a:rPr>
              <a:t>W</a:t>
            </a:r>
            <a:r>
              <a:rPr kumimoji="0" lang="nl-BE" sz="2400" b="0" i="0" u="none" strike="noStrike" kern="1200" cap="none" spc="0" normalizeH="0" baseline="0" noProof="0" dirty="0" err="1">
                <a:ln>
                  <a:noFill/>
                </a:ln>
                <a:solidFill>
                  <a:srgbClr val="FD6123"/>
                </a:solidFill>
                <a:effectLst/>
                <a:uLnTx/>
                <a:uFillTx/>
                <a:latin typeface="Montserrat ExtraBold" panose="00000900000000000000" pitchFamily="2" charset="0"/>
                <a:ea typeface="+mn-ea"/>
                <a:cs typeface="+mn-cs"/>
              </a:rPr>
              <a:t>aarom</a:t>
            </a:r>
            <a:r>
              <a:rPr kumimoji="0" lang="nl-BE" sz="2400" b="0" i="0" u="none" strike="noStrike" kern="1200" cap="none" spc="0" normalizeH="0" baseline="0" noProof="0" dirty="0">
                <a:ln>
                  <a:noFill/>
                </a:ln>
                <a:solidFill>
                  <a:srgbClr val="FD6123"/>
                </a:solidFill>
                <a:effectLst/>
                <a:uLnTx/>
                <a:uFillTx/>
                <a:latin typeface="Montserrat ExtraBold" panose="00000900000000000000" pitchFamily="2" charset="0"/>
                <a:ea typeface="+mn-ea"/>
                <a:cs typeface="+mn-cs"/>
              </a:rPr>
              <a:t>?</a:t>
            </a:r>
          </a:p>
        </p:txBody>
      </p:sp>
      <p:sp>
        <p:nvSpPr>
          <p:cNvPr id="18" name="!!waaromtekst">
            <a:extLst>
              <a:ext uri="{FF2B5EF4-FFF2-40B4-BE49-F238E27FC236}">
                <a16:creationId xmlns:a16="http://schemas.microsoft.com/office/drawing/2014/main" id="{52AA980E-5DA7-565F-76E2-AC5B0CAB9F80}"/>
              </a:ext>
            </a:extLst>
          </p:cNvPr>
          <p:cNvSpPr/>
          <p:nvPr/>
        </p:nvSpPr>
        <p:spPr>
          <a:xfrm>
            <a:off x="7754339" y="5230332"/>
            <a:ext cx="4048460" cy="523220"/>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BE" sz="1400" b="0" i="1" u="none" strike="noStrike" kern="1200" cap="none" spc="0" normalizeH="0" baseline="0" noProof="0" dirty="0">
                <a:ln>
                  <a:noFill/>
                </a:ln>
                <a:solidFill>
                  <a:srgbClr val="FD6123"/>
                </a:solidFill>
                <a:effectLst/>
                <a:uLnTx/>
                <a:uFillTx/>
                <a:latin typeface="Montserrat"/>
                <a:ea typeface="+mn-ea"/>
                <a:cs typeface="+mn-cs"/>
              </a:rPr>
              <a:t>“Zon, vrienden, lekker eten en drinken. </a:t>
            </a:r>
            <a:br>
              <a:rPr kumimoji="0" lang="nl-BE" sz="1400" b="0" i="1" u="none" strike="noStrike" kern="1200" cap="none" spc="0" normalizeH="0" baseline="0" noProof="0" dirty="0">
                <a:ln>
                  <a:noFill/>
                </a:ln>
                <a:solidFill>
                  <a:srgbClr val="FD6123"/>
                </a:solidFill>
                <a:effectLst/>
                <a:uLnTx/>
                <a:uFillTx/>
                <a:latin typeface="Montserrat"/>
                <a:ea typeface="+mn-ea"/>
                <a:cs typeface="+mn-cs"/>
              </a:rPr>
            </a:br>
            <a:r>
              <a:rPr kumimoji="0" lang="nl-BE" sz="1400" b="0" i="1" u="none" strike="noStrike" kern="1200" cap="none" spc="0" normalizeH="0" baseline="0" noProof="0" dirty="0">
                <a:ln>
                  <a:noFill/>
                </a:ln>
                <a:solidFill>
                  <a:srgbClr val="FD6123"/>
                </a:solidFill>
                <a:effectLst/>
                <a:uLnTx/>
                <a:uFillTx/>
                <a:latin typeface="Montserrat"/>
                <a:ea typeface="+mn-ea"/>
                <a:cs typeface="+mn-cs"/>
              </a:rPr>
              <a:t>Het hoeft niet mooier te worden van ons.”</a:t>
            </a:r>
          </a:p>
        </p:txBody>
      </p:sp>
      <p:sp>
        <p:nvSpPr>
          <p:cNvPr id="44" name="!!cirkelfoodtruckfun">
            <a:extLst>
              <a:ext uri="{FF2B5EF4-FFF2-40B4-BE49-F238E27FC236}">
                <a16:creationId xmlns:a16="http://schemas.microsoft.com/office/drawing/2014/main" id="{5DE1E8FB-9108-A864-7504-887ECEA3C6D1}"/>
              </a:ext>
            </a:extLst>
          </p:cNvPr>
          <p:cNvSpPr/>
          <p:nvPr/>
        </p:nvSpPr>
        <p:spPr>
          <a:xfrm rot="18630157">
            <a:off x="-460020" y="198002"/>
            <a:ext cx="5522030" cy="4730206"/>
          </a:xfrm>
          <a:custGeom>
            <a:avLst/>
            <a:gdLst>
              <a:gd name="connsiteX0" fmla="*/ 5156300 w 5522030"/>
              <a:gd name="connsiteY0" fmla="*/ 1036903 h 4730206"/>
              <a:gd name="connsiteX1" fmla="*/ 4276411 w 5522030"/>
              <a:gd name="connsiteY1" fmla="*/ 265471 h 4730206"/>
              <a:gd name="connsiteX2" fmla="*/ 3122760 w 5522030"/>
              <a:gd name="connsiteY2" fmla="*/ 454 h 4730206"/>
              <a:gd name="connsiteX3" fmla="*/ 2530629 w 5522030"/>
              <a:gd name="connsiteY3" fmla="*/ 56431 h 4730206"/>
              <a:gd name="connsiteX4" fmla="*/ 2061820 w 5522030"/>
              <a:gd name="connsiteY4" fmla="*/ 28442 h 4730206"/>
              <a:gd name="connsiteX5" fmla="*/ 946655 w 5522030"/>
              <a:gd name="connsiteY5" fmla="*/ 464889 h 4730206"/>
              <a:gd name="connsiteX6" fmla="*/ 192713 w 5522030"/>
              <a:gd name="connsiteY6" fmla="*/ 1372766 h 4730206"/>
              <a:gd name="connsiteX7" fmla="*/ 134986 w 5522030"/>
              <a:gd name="connsiteY7" fmla="*/ 1512707 h 4730206"/>
              <a:gd name="connsiteX8" fmla="*/ 848695 w 5522030"/>
              <a:gd name="connsiteY8" fmla="*/ 4103392 h 4730206"/>
              <a:gd name="connsiteX9" fmla="*/ 2206137 w 5522030"/>
              <a:gd name="connsiteY9" fmla="*/ 4678030 h 4730206"/>
              <a:gd name="connsiteX10" fmla="*/ 4904402 w 5522030"/>
              <a:gd name="connsiteY10" fmla="*/ 3915343 h 4730206"/>
              <a:gd name="connsiteX11" fmla="*/ 5156300 w 5522030"/>
              <a:gd name="connsiteY11" fmla="*/ 1036903 h 473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2030" h="4730206" fill="none" extrusionOk="0">
                <a:moveTo>
                  <a:pt x="5156300" y="1036903"/>
                </a:moveTo>
                <a:cubicBezTo>
                  <a:pt x="4932809" y="656905"/>
                  <a:pt x="4640355" y="424319"/>
                  <a:pt x="4276411" y="265471"/>
                </a:cubicBezTo>
                <a:cubicBezTo>
                  <a:pt x="3926315" y="65172"/>
                  <a:pt x="3519502" y="-20844"/>
                  <a:pt x="3122760" y="454"/>
                </a:cubicBezTo>
                <a:cubicBezTo>
                  <a:pt x="2924596" y="-356"/>
                  <a:pt x="2731279" y="62450"/>
                  <a:pt x="2530629" y="56431"/>
                </a:cubicBezTo>
                <a:cubicBezTo>
                  <a:pt x="2379756" y="70973"/>
                  <a:pt x="2219913" y="20446"/>
                  <a:pt x="2061820" y="28442"/>
                </a:cubicBezTo>
                <a:cubicBezTo>
                  <a:pt x="1671630" y="67259"/>
                  <a:pt x="1328940" y="222014"/>
                  <a:pt x="946655" y="464889"/>
                </a:cubicBezTo>
                <a:cubicBezTo>
                  <a:pt x="586025" y="710337"/>
                  <a:pt x="325097" y="1015454"/>
                  <a:pt x="192713" y="1372766"/>
                </a:cubicBezTo>
                <a:cubicBezTo>
                  <a:pt x="171180" y="1413923"/>
                  <a:pt x="152024" y="1464558"/>
                  <a:pt x="134986" y="1512707"/>
                </a:cubicBezTo>
                <a:cubicBezTo>
                  <a:pt x="-223981" y="2557426"/>
                  <a:pt x="164273" y="3570907"/>
                  <a:pt x="848695" y="4103392"/>
                </a:cubicBezTo>
                <a:cubicBezTo>
                  <a:pt x="1303156" y="4447338"/>
                  <a:pt x="1627385" y="4606979"/>
                  <a:pt x="2206137" y="4678030"/>
                </a:cubicBezTo>
                <a:cubicBezTo>
                  <a:pt x="3172862" y="4889324"/>
                  <a:pt x="4297321" y="4493785"/>
                  <a:pt x="4904402" y="3915343"/>
                </a:cubicBezTo>
                <a:cubicBezTo>
                  <a:pt x="5672598" y="3142956"/>
                  <a:pt x="5735280" y="1882528"/>
                  <a:pt x="5156300" y="1036903"/>
                </a:cubicBezTo>
                <a:close/>
              </a:path>
              <a:path w="5522030" h="4730206" stroke="0" extrusionOk="0">
                <a:moveTo>
                  <a:pt x="5156300" y="1036903"/>
                </a:moveTo>
                <a:cubicBezTo>
                  <a:pt x="4938073" y="718492"/>
                  <a:pt x="4644577" y="515138"/>
                  <a:pt x="4276411" y="265471"/>
                </a:cubicBezTo>
                <a:cubicBezTo>
                  <a:pt x="3908657" y="107426"/>
                  <a:pt x="3493588" y="-25209"/>
                  <a:pt x="3122760" y="454"/>
                </a:cubicBezTo>
                <a:cubicBezTo>
                  <a:pt x="2921499" y="-11150"/>
                  <a:pt x="2701751" y="84415"/>
                  <a:pt x="2530629" y="56431"/>
                </a:cubicBezTo>
                <a:cubicBezTo>
                  <a:pt x="2350878" y="34160"/>
                  <a:pt x="2204076" y="22541"/>
                  <a:pt x="2061820" y="28442"/>
                </a:cubicBezTo>
                <a:cubicBezTo>
                  <a:pt x="1690352" y="93766"/>
                  <a:pt x="1222757" y="220933"/>
                  <a:pt x="946655" y="464889"/>
                </a:cubicBezTo>
                <a:cubicBezTo>
                  <a:pt x="645344" y="745143"/>
                  <a:pt x="413580" y="1047746"/>
                  <a:pt x="192713" y="1372766"/>
                </a:cubicBezTo>
                <a:cubicBezTo>
                  <a:pt x="162060" y="1420798"/>
                  <a:pt x="149227" y="1457704"/>
                  <a:pt x="134986" y="1512707"/>
                </a:cubicBezTo>
                <a:cubicBezTo>
                  <a:pt x="-116765" y="2397979"/>
                  <a:pt x="223247" y="3476727"/>
                  <a:pt x="848695" y="4103392"/>
                </a:cubicBezTo>
                <a:cubicBezTo>
                  <a:pt x="1289938" y="4404355"/>
                  <a:pt x="1775186" y="4629991"/>
                  <a:pt x="2206137" y="4678030"/>
                </a:cubicBezTo>
                <a:cubicBezTo>
                  <a:pt x="3252076" y="4982502"/>
                  <a:pt x="4249038" y="4607941"/>
                  <a:pt x="4904402" y="3915343"/>
                </a:cubicBezTo>
                <a:cubicBezTo>
                  <a:pt x="5588467" y="3189987"/>
                  <a:pt x="5697501" y="1956999"/>
                  <a:pt x="5156300" y="1036903"/>
                </a:cubicBezTo>
                <a:close/>
              </a:path>
            </a:pathLst>
          </a:custGeom>
          <a:solidFill>
            <a:schemeClr val="bg1"/>
          </a:solidFill>
          <a:ln w="37042" cap="flat">
            <a:solidFill>
              <a:schemeClr val="bg1"/>
            </a:solid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5" name="!!fotofoodtruckfun">
            <a:extLst>
              <a:ext uri="{FF2B5EF4-FFF2-40B4-BE49-F238E27FC236}">
                <a16:creationId xmlns:a16="http://schemas.microsoft.com/office/drawing/2014/main" id="{C5C4FA70-C431-5805-BF77-B4EE6FF7A95F}"/>
              </a:ext>
            </a:extLst>
          </p:cNvPr>
          <p:cNvSpPr/>
          <p:nvPr/>
        </p:nvSpPr>
        <p:spPr>
          <a:xfrm rot="18630157">
            <a:off x="-349022" y="293082"/>
            <a:ext cx="5300038" cy="4540046"/>
          </a:xfrm>
          <a:custGeom>
            <a:avLst/>
            <a:gdLst>
              <a:gd name="connsiteX0" fmla="*/ 4949010 w 5300038"/>
              <a:gd name="connsiteY0" fmla="*/ 995219 h 4540046"/>
              <a:gd name="connsiteX1" fmla="*/ 4104494 w 5300038"/>
              <a:gd name="connsiteY1" fmla="*/ 254798 h 4540046"/>
              <a:gd name="connsiteX2" fmla="*/ 2997221 w 5300038"/>
              <a:gd name="connsiteY2" fmla="*/ 436 h 4540046"/>
              <a:gd name="connsiteX3" fmla="*/ 2428895 w 5300038"/>
              <a:gd name="connsiteY3" fmla="*/ 54162 h 4540046"/>
              <a:gd name="connsiteX4" fmla="*/ 1978932 w 5300038"/>
              <a:gd name="connsiteY4" fmla="*/ 27299 h 4540046"/>
              <a:gd name="connsiteX5" fmla="*/ 908598 w 5300038"/>
              <a:gd name="connsiteY5" fmla="*/ 446199 h 4540046"/>
              <a:gd name="connsiteX6" fmla="*/ 184965 w 5300038"/>
              <a:gd name="connsiteY6" fmla="*/ 1317579 h 4540046"/>
              <a:gd name="connsiteX7" fmla="*/ 129560 w 5300038"/>
              <a:gd name="connsiteY7" fmla="*/ 1451895 h 4540046"/>
              <a:gd name="connsiteX8" fmla="*/ 814576 w 5300038"/>
              <a:gd name="connsiteY8" fmla="*/ 3938430 h 4540046"/>
              <a:gd name="connsiteX9" fmla="*/ 2117447 w 5300038"/>
              <a:gd name="connsiteY9" fmla="*/ 4489967 h 4540046"/>
              <a:gd name="connsiteX10" fmla="*/ 4707240 w 5300038"/>
              <a:gd name="connsiteY10" fmla="*/ 3757942 h 4540046"/>
              <a:gd name="connsiteX11" fmla="*/ 4949010 w 5300038"/>
              <a:gd name="connsiteY11" fmla="*/ 995219 h 454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00038" h="4540046" fill="none" extrusionOk="0">
                <a:moveTo>
                  <a:pt x="4949010" y="995219"/>
                </a:moveTo>
                <a:cubicBezTo>
                  <a:pt x="4732672" y="614625"/>
                  <a:pt x="4463781" y="390986"/>
                  <a:pt x="4104494" y="254798"/>
                </a:cubicBezTo>
                <a:cubicBezTo>
                  <a:pt x="3781895" y="12636"/>
                  <a:pt x="3373803" y="-66330"/>
                  <a:pt x="2997221" y="436"/>
                </a:cubicBezTo>
                <a:cubicBezTo>
                  <a:pt x="2808103" y="-15074"/>
                  <a:pt x="2623870" y="60556"/>
                  <a:pt x="2428895" y="54162"/>
                </a:cubicBezTo>
                <a:cubicBezTo>
                  <a:pt x="2278079" y="54447"/>
                  <a:pt x="2132738" y="13986"/>
                  <a:pt x="1978932" y="27299"/>
                </a:cubicBezTo>
                <a:cubicBezTo>
                  <a:pt x="1608176" y="64045"/>
                  <a:pt x="1292785" y="210518"/>
                  <a:pt x="908598" y="446199"/>
                </a:cubicBezTo>
                <a:cubicBezTo>
                  <a:pt x="528540" y="692979"/>
                  <a:pt x="303114" y="976165"/>
                  <a:pt x="184965" y="1317579"/>
                </a:cubicBezTo>
                <a:cubicBezTo>
                  <a:pt x="163741" y="1352638"/>
                  <a:pt x="144803" y="1403445"/>
                  <a:pt x="129560" y="1451895"/>
                </a:cubicBezTo>
                <a:cubicBezTo>
                  <a:pt x="-207656" y="2412446"/>
                  <a:pt x="199116" y="3472748"/>
                  <a:pt x="814576" y="3938430"/>
                </a:cubicBezTo>
                <a:cubicBezTo>
                  <a:pt x="1233802" y="4260301"/>
                  <a:pt x="1557967" y="4422386"/>
                  <a:pt x="2117447" y="4489967"/>
                </a:cubicBezTo>
                <a:cubicBezTo>
                  <a:pt x="3046633" y="4701164"/>
                  <a:pt x="4091118" y="4382773"/>
                  <a:pt x="4707240" y="3757942"/>
                </a:cubicBezTo>
                <a:cubicBezTo>
                  <a:pt x="5489618" y="3002071"/>
                  <a:pt x="5512658" y="1781743"/>
                  <a:pt x="4949010" y="995219"/>
                </a:cubicBezTo>
                <a:close/>
              </a:path>
              <a:path w="5300038" h="4540046" stroke="0" extrusionOk="0">
                <a:moveTo>
                  <a:pt x="4949010" y="995219"/>
                </a:moveTo>
                <a:cubicBezTo>
                  <a:pt x="4739303" y="696680"/>
                  <a:pt x="4448369" y="450795"/>
                  <a:pt x="4104494" y="254798"/>
                </a:cubicBezTo>
                <a:cubicBezTo>
                  <a:pt x="3740453" y="122271"/>
                  <a:pt x="3372040" y="-11803"/>
                  <a:pt x="2997221" y="436"/>
                </a:cubicBezTo>
                <a:cubicBezTo>
                  <a:pt x="2805881" y="58"/>
                  <a:pt x="2601293" y="74037"/>
                  <a:pt x="2428895" y="54162"/>
                </a:cubicBezTo>
                <a:cubicBezTo>
                  <a:pt x="2260554" y="36427"/>
                  <a:pt x="2116487" y="21099"/>
                  <a:pt x="1978932" y="27299"/>
                </a:cubicBezTo>
                <a:cubicBezTo>
                  <a:pt x="1630179" y="96701"/>
                  <a:pt x="1151048" y="207677"/>
                  <a:pt x="908598" y="446199"/>
                </a:cubicBezTo>
                <a:cubicBezTo>
                  <a:pt x="616720" y="708980"/>
                  <a:pt x="350858" y="974133"/>
                  <a:pt x="184965" y="1317579"/>
                </a:cubicBezTo>
                <a:cubicBezTo>
                  <a:pt x="159709" y="1362581"/>
                  <a:pt x="145441" y="1404390"/>
                  <a:pt x="129560" y="1451895"/>
                </a:cubicBezTo>
                <a:cubicBezTo>
                  <a:pt x="-91770" y="2298777"/>
                  <a:pt x="173004" y="3346080"/>
                  <a:pt x="814576" y="3938430"/>
                </a:cubicBezTo>
                <a:cubicBezTo>
                  <a:pt x="1240856" y="4226757"/>
                  <a:pt x="1714155" y="4450419"/>
                  <a:pt x="2117447" y="4489967"/>
                </a:cubicBezTo>
                <a:cubicBezTo>
                  <a:pt x="3134135" y="4802796"/>
                  <a:pt x="4189399" y="4301378"/>
                  <a:pt x="4707240" y="3757942"/>
                </a:cubicBezTo>
                <a:cubicBezTo>
                  <a:pt x="5269624" y="3155333"/>
                  <a:pt x="5427481" y="1948074"/>
                  <a:pt x="4949010" y="995219"/>
                </a:cubicBezTo>
                <a:close/>
              </a:path>
            </a:pathLst>
          </a:custGeom>
          <a:blipFill dpi="0" rotWithShape="0">
            <a:blip r:embed="rId2" cstate="print">
              <a:extLst>
                <a:ext uri="{28A0092B-C50C-407E-A947-70E740481C1C}">
                  <a14:useLocalDpi xmlns:a14="http://schemas.microsoft.com/office/drawing/2010/main"/>
                </a:ext>
              </a:extLst>
            </a:blip>
            <a:srcRect/>
            <a:stretch>
              <a:fillRect/>
            </a:stretch>
          </a:blipFill>
          <a:ln w="37042" cap="flat">
            <a:noFill/>
            <a:prstDash val="solid"/>
            <a:miter/>
            <a:extLst>
              <a:ext uri="{C807C97D-BFC1-408E-A445-0C87EB9F89A2}">
                <ask:lineSketchStyleProps xmlns:ask="http://schemas.microsoft.com/office/drawing/2018/sketchyshapes" sd="2935877034">
                  <a:custGeom>
                    <a:avLst/>
                    <a:gdLst>
                      <a:gd name="connsiteX0" fmla="*/ 2189578 w 2344882"/>
                      <a:gd name="connsiteY0" fmla="*/ 440312 h 2008640"/>
                      <a:gd name="connsiteX1" fmla="*/ 1815941 w 2344882"/>
                      <a:gd name="connsiteY1" fmla="*/ 112730 h 2008640"/>
                      <a:gd name="connsiteX2" fmla="*/ 1326053 w 2344882"/>
                      <a:gd name="connsiteY2" fmla="*/ 193 h 2008640"/>
                      <a:gd name="connsiteX3" fmla="*/ 1074610 w 2344882"/>
                      <a:gd name="connsiteY3" fmla="*/ 23963 h 2008640"/>
                      <a:gd name="connsiteX4" fmla="*/ 875534 w 2344882"/>
                      <a:gd name="connsiteY4" fmla="*/ 12078 h 2008640"/>
                      <a:gd name="connsiteX5" fmla="*/ 401989 w 2344882"/>
                      <a:gd name="connsiteY5" fmla="*/ 197411 h 2008640"/>
                      <a:gd name="connsiteX6" fmla="*/ 81834 w 2344882"/>
                      <a:gd name="connsiteY6" fmla="*/ 582933 h 2008640"/>
                      <a:gd name="connsiteX7" fmla="*/ 57321 w 2344882"/>
                      <a:gd name="connsiteY7" fmla="*/ 642358 h 2008640"/>
                      <a:gd name="connsiteX8" fmla="*/ 360391 w 2344882"/>
                      <a:gd name="connsiteY8" fmla="*/ 1742469 h 2008640"/>
                      <a:gd name="connsiteX9" fmla="*/ 936817 w 2344882"/>
                      <a:gd name="connsiteY9" fmla="*/ 1986484 h 2008640"/>
                      <a:gd name="connsiteX10" fmla="*/ 2082612 w 2344882"/>
                      <a:gd name="connsiteY10" fmla="*/ 1662616 h 2008640"/>
                      <a:gd name="connsiteX11" fmla="*/ 2189578 w 2344882"/>
                      <a:gd name="connsiteY11" fmla="*/ 440312 h 200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4882" h="2008640">
                        <a:moveTo>
                          <a:pt x="2189578" y="440312"/>
                        </a:moveTo>
                        <a:cubicBezTo>
                          <a:pt x="2097097" y="299920"/>
                          <a:pt x="1965619" y="188126"/>
                          <a:pt x="1815941" y="112730"/>
                        </a:cubicBezTo>
                        <a:cubicBezTo>
                          <a:pt x="1664778" y="36963"/>
                          <a:pt x="1495044" y="-3149"/>
                          <a:pt x="1326053" y="193"/>
                        </a:cubicBezTo>
                        <a:cubicBezTo>
                          <a:pt x="1241743" y="2050"/>
                          <a:pt x="1158548" y="26192"/>
                          <a:pt x="1074610" y="23963"/>
                        </a:cubicBezTo>
                        <a:cubicBezTo>
                          <a:pt x="1007013" y="22106"/>
                          <a:pt x="943874" y="5393"/>
                          <a:pt x="875534" y="12078"/>
                        </a:cubicBezTo>
                        <a:cubicBezTo>
                          <a:pt x="705429" y="29163"/>
                          <a:pt x="540153" y="97874"/>
                          <a:pt x="401989" y="197411"/>
                        </a:cubicBezTo>
                        <a:cubicBezTo>
                          <a:pt x="265310" y="296206"/>
                          <a:pt x="152031" y="428798"/>
                          <a:pt x="81834" y="582933"/>
                        </a:cubicBezTo>
                        <a:cubicBezTo>
                          <a:pt x="72921" y="602246"/>
                          <a:pt x="64750" y="622302"/>
                          <a:pt x="57321" y="642358"/>
                        </a:cubicBezTo>
                        <a:cubicBezTo>
                          <a:pt x="-84185" y="1023051"/>
                          <a:pt x="43579" y="1487683"/>
                          <a:pt x="360391" y="1742469"/>
                        </a:cubicBezTo>
                        <a:cubicBezTo>
                          <a:pt x="524925" y="1874690"/>
                          <a:pt x="729199" y="1950457"/>
                          <a:pt x="936817" y="1986484"/>
                        </a:cubicBezTo>
                        <a:cubicBezTo>
                          <a:pt x="1344252" y="2056680"/>
                          <a:pt x="1798485" y="1963085"/>
                          <a:pt x="2082612" y="1662616"/>
                        </a:cubicBezTo>
                        <a:cubicBezTo>
                          <a:pt x="2385682" y="1342091"/>
                          <a:pt x="2432479" y="808749"/>
                          <a:pt x="2189578" y="440312"/>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6" name="!!foto1_element">
            <a:extLst>
              <a:ext uri="{FF2B5EF4-FFF2-40B4-BE49-F238E27FC236}">
                <a16:creationId xmlns:a16="http://schemas.microsoft.com/office/drawing/2014/main" id="{3D25DB6E-83D2-9C4F-DBC8-CA1FD4D2F146}"/>
              </a:ext>
            </a:extLst>
          </p:cNvPr>
          <p:cNvSpPr/>
          <p:nvPr/>
        </p:nvSpPr>
        <p:spPr>
          <a:xfrm rot="5400000">
            <a:off x="1696612" y="4484037"/>
            <a:ext cx="2378050" cy="2526508"/>
          </a:xfrm>
          <a:custGeom>
            <a:avLst/>
            <a:gdLst>
              <a:gd name="connsiteX0" fmla="*/ 189696 w 2378050"/>
              <a:gd name="connsiteY0" fmla="*/ 1940689 h 2526508"/>
              <a:gd name="connsiteX1" fmla="*/ 1687013 w 2378050"/>
              <a:gd name="connsiteY1" fmla="*/ 2441139 h 2526508"/>
              <a:gd name="connsiteX2" fmla="*/ 2315460 w 2378050"/>
              <a:gd name="connsiteY2" fmla="*/ 1014741 h 2526508"/>
              <a:gd name="connsiteX3" fmla="*/ 1555559 w 2378050"/>
              <a:gd name="connsiteY3" fmla="*/ 215058 h 2526508"/>
              <a:gd name="connsiteX4" fmla="*/ 847547 w 2378050"/>
              <a:gd name="connsiteY4" fmla="*/ 1156 h 2526508"/>
              <a:gd name="connsiteX5" fmla="*/ 409364 w 2378050"/>
              <a:gd name="connsiteY5" fmla="*/ 193726 h 2526508"/>
              <a:gd name="connsiteX6" fmla="*/ 181048 w 2378050"/>
              <a:gd name="connsiteY6" fmla="*/ 442221 h 2526508"/>
              <a:gd name="connsiteX7" fmla="*/ 9810 w 2378050"/>
              <a:gd name="connsiteY7" fmla="*/ 1390654 h 2526508"/>
              <a:gd name="connsiteX8" fmla="*/ 189696 w 2378050"/>
              <a:gd name="connsiteY8" fmla="*/ 1941265 h 2526508"/>
              <a:gd name="connsiteX9" fmla="*/ 189696 w 2378050"/>
              <a:gd name="connsiteY9" fmla="*/ 1940689 h 2526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8050" h="2526508" fill="none" extrusionOk="0">
                <a:moveTo>
                  <a:pt x="189696" y="1940689"/>
                </a:moveTo>
                <a:cubicBezTo>
                  <a:pt x="444370" y="2380234"/>
                  <a:pt x="1121755" y="2665617"/>
                  <a:pt x="1687013" y="2441139"/>
                </a:cubicBezTo>
                <a:cubicBezTo>
                  <a:pt x="2146909" y="2227646"/>
                  <a:pt x="2517633" y="1580952"/>
                  <a:pt x="2315460" y="1014741"/>
                </a:cubicBezTo>
                <a:cubicBezTo>
                  <a:pt x="2215844" y="635717"/>
                  <a:pt x="1888890" y="342921"/>
                  <a:pt x="1555559" y="215058"/>
                </a:cubicBezTo>
                <a:cubicBezTo>
                  <a:pt x="1328077" y="94679"/>
                  <a:pt x="1050794" y="5088"/>
                  <a:pt x="847547" y="1156"/>
                </a:cubicBezTo>
                <a:cubicBezTo>
                  <a:pt x="678792" y="19260"/>
                  <a:pt x="511125" y="68582"/>
                  <a:pt x="409364" y="193726"/>
                </a:cubicBezTo>
                <a:cubicBezTo>
                  <a:pt x="318271" y="259552"/>
                  <a:pt x="243571" y="343017"/>
                  <a:pt x="181048" y="442221"/>
                </a:cubicBezTo>
                <a:cubicBezTo>
                  <a:pt x="51236" y="735860"/>
                  <a:pt x="-32029" y="1110887"/>
                  <a:pt x="9810" y="1390654"/>
                </a:cubicBezTo>
                <a:cubicBezTo>
                  <a:pt x="1047" y="1568377"/>
                  <a:pt x="55640" y="1773457"/>
                  <a:pt x="189696" y="1941265"/>
                </a:cubicBezTo>
                <a:cubicBezTo>
                  <a:pt x="189662" y="1941102"/>
                  <a:pt x="189651" y="1940932"/>
                  <a:pt x="189696" y="1940689"/>
                </a:cubicBezTo>
                <a:close/>
              </a:path>
              <a:path w="2378050" h="2526508" stroke="0" extrusionOk="0">
                <a:moveTo>
                  <a:pt x="189696" y="1940689"/>
                </a:moveTo>
                <a:cubicBezTo>
                  <a:pt x="482502" y="2456696"/>
                  <a:pt x="1129745" y="2763329"/>
                  <a:pt x="1687013" y="2441139"/>
                </a:cubicBezTo>
                <a:cubicBezTo>
                  <a:pt x="2279912" y="2309857"/>
                  <a:pt x="2557318" y="1490773"/>
                  <a:pt x="2315460" y="1014741"/>
                </a:cubicBezTo>
                <a:cubicBezTo>
                  <a:pt x="2198373" y="676798"/>
                  <a:pt x="1879390" y="432231"/>
                  <a:pt x="1555559" y="215058"/>
                </a:cubicBezTo>
                <a:cubicBezTo>
                  <a:pt x="1384252" y="84959"/>
                  <a:pt x="1081962" y="-7326"/>
                  <a:pt x="847547" y="1156"/>
                </a:cubicBezTo>
                <a:cubicBezTo>
                  <a:pt x="679194" y="-8962"/>
                  <a:pt x="529942" y="76322"/>
                  <a:pt x="409364" y="193726"/>
                </a:cubicBezTo>
                <a:cubicBezTo>
                  <a:pt x="332740" y="257710"/>
                  <a:pt x="235317" y="344587"/>
                  <a:pt x="181048" y="442221"/>
                </a:cubicBezTo>
                <a:cubicBezTo>
                  <a:pt x="26883" y="685295"/>
                  <a:pt x="-60587" y="1109097"/>
                  <a:pt x="9810" y="1390654"/>
                </a:cubicBezTo>
                <a:cubicBezTo>
                  <a:pt x="-1082" y="1584682"/>
                  <a:pt x="89463" y="1779425"/>
                  <a:pt x="189696" y="1941265"/>
                </a:cubicBezTo>
                <a:cubicBezTo>
                  <a:pt x="189687" y="1941039"/>
                  <a:pt x="189715" y="1940858"/>
                  <a:pt x="189696" y="1940689"/>
                </a:cubicBezTo>
                <a:close/>
              </a:path>
            </a:pathLst>
          </a:custGeom>
          <a:solidFill>
            <a:schemeClr val="bg1"/>
          </a:solidFill>
          <a:ln w="51574" cap="flat">
            <a:solidFill>
              <a:schemeClr val="bg1"/>
            </a:solid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7" name="!!foto2_elemnt">
            <a:extLst>
              <a:ext uri="{FF2B5EF4-FFF2-40B4-BE49-F238E27FC236}">
                <a16:creationId xmlns:a16="http://schemas.microsoft.com/office/drawing/2014/main" id="{77336FCC-A9A9-079D-3BCC-D003A3E8A373}"/>
              </a:ext>
            </a:extLst>
          </p:cNvPr>
          <p:cNvSpPr/>
          <p:nvPr/>
        </p:nvSpPr>
        <p:spPr>
          <a:xfrm rot="5400000">
            <a:off x="3672661" y="2090431"/>
            <a:ext cx="2573308" cy="2677138"/>
          </a:xfrm>
          <a:custGeom>
            <a:avLst/>
            <a:gdLst>
              <a:gd name="connsiteX0" fmla="*/ 1268355 w 2573308"/>
              <a:gd name="connsiteY0" fmla="*/ 4851 h 2677138"/>
              <a:gd name="connsiteX1" fmla="*/ 132282 w 2573308"/>
              <a:gd name="connsiteY1" fmla="*/ 878681 h 2677138"/>
              <a:gd name="connsiteX2" fmla="*/ 19177 w 2573308"/>
              <a:gd name="connsiteY2" fmla="*/ 1691396 h 2677138"/>
              <a:gd name="connsiteX3" fmla="*/ 988327 w 2573308"/>
              <a:gd name="connsiteY3" fmla="*/ 2655072 h 2677138"/>
              <a:gd name="connsiteX4" fmla="*/ 2276726 w 2573308"/>
              <a:gd name="connsiteY4" fmla="*/ 2161149 h 2677138"/>
              <a:gd name="connsiteX5" fmla="*/ 2540792 w 2573308"/>
              <a:gd name="connsiteY5" fmla="*/ 1584676 h 2677138"/>
              <a:gd name="connsiteX6" fmla="*/ 2536687 w 2573308"/>
              <a:gd name="connsiteY6" fmla="*/ 943899 h 2677138"/>
              <a:gd name="connsiteX7" fmla="*/ 2318229 w 2573308"/>
              <a:gd name="connsiteY7" fmla="*/ 524771 h 2677138"/>
              <a:gd name="connsiteX8" fmla="*/ 1900924 w 2573308"/>
              <a:gd name="connsiteY8" fmla="*/ 135743 h 2677138"/>
              <a:gd name="connsiteX9" fmla="*/ 1341326 w 2573308"/>
              <a:gd name="connsiteY9" fmla="*/ 290 h 2677138"/>
              <a:gd name="connsiteX10" fmla="*/ 1268355 w 2573308"/>
              <a:gd name="connsiteY10" fmla="*/ 4851 h 267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3308" h="2677138" fill="none" extrusionOk="0">
                <a:moveTo>
                  <a:pt x="1268355" y="4851"/>
                </a:moveTo>
                <a:cubicBezTo>
                  <a:pt x="746452" y="24869"/>
                  <a:pt x="343546" y="405433"/>
                  <a:pt x="132282" y="878681"/>
                </a:cubicBezTo>
                <a:cubicBezTo>
                  <a:pt x="36097" y="1102881"/>
                  <a:pt x="-15881" y="1367013"/>
                  <a:pt x="19177" y="1691396"/>
                </a:cubicBezTo>
                <a:cubicBezTo>
                  <a:pt x="81298" y="2080297"/>
                  <a:pt x="521163" y="2569898"/>
                  <a:pt x="988327" y="2655072"/>
                </a:cubicBezTo>
                <a:cubicBezTo>
                  <a:pt x="1418326" y="2728830"/>
                  <a:pt x="1918480" y="2598011"/>
                  <a:pt x="2276726" y="2161149"/>
                </a:cubicBezTo>
                <a:cubicBezTo>
                  <a:pt x="2408557" y="2012272"/>
                  <a:pt x="2469954" y="1795857"/>
                  <a:pt x="2540792" y="1584676"/>
                </a:cubicBezTo>
                <a:cubicBezTo>
                  <a:pt x="2569285" y="1351879"/>
                  <a:pt x="2587485" y="1163034"/>
                  <a:pt x="2536687" y="943899"/>
                </a:cubicBezTo>
                <a:cubicBezTo>
                  <a:pt x="2483436" y="788960"/>
                  <a:pt x="2395086" y="661483"/>
                  <a:pt x="2318229" y="524771"/>
                </a:cubicBezTo>
                <a:cubicBezTo>
                  <a:pt x="2243020" y="344274"/>
                  <a:pt x="2068384" y="210999"/>
                  <a:pt x="1900924" y="135743"/>
                </a:cubicBezTo>
                <a:cubicBezTo>
                  <a:pt x="1719051" y="42064"/>
                  <a:pt x="1534211" y="5746"/>
                  <a:pt x="1341326" y="290"/>
                </a:cubicBezTo>
                <a:cubicBezTo>
                  <a:pt x="1315973" y="1653"/>
                  <a:pt x="1297211" y="3674"/>
                  <a:pt x="1268355" y="4851"/>
                </a:cubicBezTo>
                <a:close/>
              </a:path>
              <a:path w="2573308" h="2677138" stroke="0" extrusionOk="0">
                <a:moveTo>
                  <a:pt x="1268355" y="4851"/>
                </a:moveTo>
                <a:cubicBezTo>
                  <a:pt x="727925" y="46123"/>
                  <a:pt x="316244" y="407139"/>
                  <a:pt x="132282" y="878681"/>
                </a:cubicBezTo>
                <a:cubicBezTo>
                  <a:pt x="-24565" y="1164229"/>
                  <a:pt x="-16527" y="1429630"/>
                  <a:pt x="19177" y="1691396"/>
                </a:cubicBezTo>
                <a:cubicBezTo>
                  <a:pt x="155738" y="2131448"/>
                  <a:pt x="584743" y="2542672"/>
                  <a:pt x="988327" y="2655072"/>
                </a:cubicBezTo>
                <a:cubicBezTo>
                  <a:pt x="1516256" y="2699633"/>
                  <a:pt x="1970116" y="2530573"/>
                  <a:pt x="2276726" y="2161149"/>
                </a:cubicBezTo>
                <a:cubicBezTo>
                  <a:pt x="2421875" y="1989909"/>
                  <a:pt x="2500003" y="1795402"/>
                  <a:pt x="2540792" y="1584676"/>
                </a:cubicBezTo>
                <a:cubicBezTo>
                  <a:pt x="2547148" y="1369115"/>
                  <a:pt x="2608828" y="1125325"/>
                  <a:pt x="2536687" y="943899"/>
                </a:cubicBezTo>
                <a:cubicBezTo>
                  <a:pt x="2478215" y="769180"/>
                  <a:pt x="2385242" y="679227"/>
                  <a:pt x="2318229" y="524771"/>
                </a:cubicBezTo>
                <a:cubicBezTo>
                  <a:pt x="2222900" y="353454"/>
                  <a:pt x="2103547" y="244900"/>
                  <a:pt x="1900924" y="135743"/>
                </a:cubicBezTo>
                <a:cubicBezTo>
                  <a:pt x="1739362" y="37762"/>
                  <a:pt x="1531335" y="2037"/>
                  <a:pt x="1341326" y="290"/>
                </a:cubicBezTo>
                <a:cubicBezTo>
                  <a:pt x="1313407" y="881"/>
                  <a:pt x="1292205" y="1750"/>
                  <a:pt x="1268355" y="4851"/>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8" name="!!foto1">
            <a:extLst>
              <a:ext uri="{FF2B5EF4-FFF2-40B4-BE49-F238E27FC236}">
                <a16:creationId xmlns:a16="http://schemas.microsoft.com/office/drawing/2014/main" id="{042B5E54-AD88-E0CD-6DFD-D367C9EE72C8}"/>
              </a:ext>
            </a:extLst>
          </p:cNvPr>
          <p:cNvSpPr/>
          <p:nvPr/>
        </p:nvSpPr>
        <p:spPr>
          <a:xfrm rot="5400000">
            <a:off x="1774928" y="4567241"/>
            <a:ext cx="2221418" cy="2360100"/>
          </a:xfrm>
          <a:custGeom>
            <a:avLst/>
            <a:gdLst>
              <a:gd name="connsiteX0" fmla="*/ 177201 w 2221418"/>
              <a:gd name="connsiteY0" fmla="*/ 1812865 h 2360100"/>
              <a:gd name="connsiteX1" fmla="*/ 1575897 w 2221418"/>
              <a:gd name="connsiteY1" fmla="*/ 2280354 h 2360100"/>
              <a:gd name="connsiteX2" fmla="*/ 2162951 w 2221418"/>
              <a:gd name="connsiteY2" fmla="*/ 947905 h 2360100"/>
              <a:gd name="connsiteX3" fmla="*/ 1453100 w 2221418"/>
              <a:gd name="connsiteY3" fmla="*/ 200893 h 2360100"/>
              <a:gd name="connsiteX4" fmla="*/ 791723 w 2221418"/>
              <a:gd name="connsiteY4" fmla="*/ 1080 h 2360100"/>
              <a:gd name="connsiteX5" fmla="*/ 382401 w 2221418"/>
              <a:gd name="connsiteY5" fmla="*/ 180966 h 2360100"/>
              <a:gd name="connsiteX6" fmla="*/ 169123 w 2221418"/>
              <a:gd name="connsiteY6" fmla="*/ 413094 h 2360100"/>
              <a:gd name="connsiteX7" fmla="*/ 9164 w 2221418"/>
              <a:gd name="connsiteY7" fmla="*/ 1299059 h 2360100"/>
              <a:gd name="connsiteX8" fmla="*/ 177201 w 2221418"/>
              <a:gd name="connsiteY8" fmla="*/ 1813403 h 2360100"/>
              <a:gd name="connsiteX9" fmla="*/ 177201 w 2221418"/>
              <a:gd name="connsiteY9" fmla="*/ 1812865 h 236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1418" h="2360100" fill="none" extrusionOk="0">
                <a:moveTo>
                  <a:pt x="177201" y="1812865"/>
                </a:moveTo>
                <a:cubicBezTo>
                  <a:pt x="434625" y="2247671"/>
                  <a:pt x="1073183" y="2489509"/>
                  <a:pt x="1575897" y="2280354"/>
                </a:cubicBezTo>
                <a:cubicBezTo>
                  <a:pt x="2006960" y="2080704"/>
                  <a:pt x="2356021" y="1556267"/>
                  <a:pt x="2162951" y="947905"/>
                </a:cubicBezTo>
                <a:cubicBezTo>
                  <a:pt x="2058564" y="603775"/>
                  <a:pt x="1763246" y="328807"/>
                  <a:pt x="1453100" y="200893"/>
                </a:cubicBezTo>
                <a:cubicBezTo>
                  <a:pt x="1238344" y="89320"/>
                  <a:pt x="999576" y="-1914"/>
                  <a:pt x="791723" y="1080"/>
                </a:cubicBezTo>
                <a:cubicBezTo>
                  <a:pt x="635581" y="14321"/>
                  <a:pt x="468597" y="58451"/>
                  <a:pt x="382401" y="180966"/>
                </a:cubicBezTo>
                <a:cubicBezTo>
                  <a:pt x="300109" y="244968"/>
                  <a:pt x="239360" y="313557"/>
                  <a:pt x="169123" y="413094"/>
                </a:cubicBezTo>
                <a:cubicBezTo>
                  <a:pt x="33985" y="675341"/>
                  <a:pt x="-29511" y="1036668"/>
                  <a:pt x="9164" y="1299059"/>
                </a:cubicBezTo>
                <a:cubicBezTo>
                  <a:pt x="-2531" y="1463175"/>
                  <a:pt x="79452" y="1657151"/>
                  <a:pt x="177201" y="1813403"/>
                </a:cubicBezTo>
                <a:cubicBezTo>
                  <a:pt x="177194" y="1813320"/>
                  <a:pt x="177231" y="1813092"/>
                  <a:pt x="177201" y="1812865"/>
                </a:cubicBezTo>
                <a:close/>
              </a:path>
              <a:path w="2221418" h="2360100" stroke="0" extrusionOk="0">
                <a:moveTo>
                  <a:pt x="177201" y="1812865"/>
                </a:moveTo>
                <a:cubicBezTo>
                  <a:pt x="445979" y="2328052"/>
                  <a:pt x="1055203" y="2581773"/>
                  <a:pt x="1575897" y="2280354"/>
                </a:cubicBezTo>
                <a:cubicBezTo>
                  <a:pt x="2087346" y="2097224"/>
                  <a:pt x="2393833" y="1385213"/>
                  <a:pt x="2162951" y="947905"/>
                </a:cubicBezTo>
                <a:cubicBezTo>
                  <a:pt x="2055075" y="633596"/>
                  <a:pt x="1754944" y="428766"/>
                  <a:pt x="1453100" y="200893"/>
                </a:cubicBezTo>
                <a:cubicBezTo>
                  <a:pt x="1264338" y="82879"/>
                  <a:pt x="980771" y="2544"/>
                  <a:pt x="791723" y="1080"/>
                </a:cubicBezTo>
                <a:cubicBezTo>
                  <a:pt x="636207" y="1121"/>
                  <a:pt x="510553" y="53924"/>
                  <a:pt x="382401" y="180966"/>
                </a:cubicBezTo>
                <a:cubicBezTo>
                  <a:pt x="309146" y="249745"/>
                  <a:pt x="211965" y="315119"/>
                  <a:pt x="169123" y="413094"/>
                </a:cubicBezTo>
                <a:cubicBezTo>
                  <a:pt x="28276" y="621694"/>
                  <a:pt x="-36005" y="1023692"/>
                  <a:pt x="9164" y="1299059"/>
                </a:cubicBezTo>
                <a:cubicBezTo>
                  <a:pt x="-3287" y="1480329"/>
                  <a:pt x="85435" y="1677272"/>
                  <a:pt x="177201" y="1813403"/>
                </a:cubicBezTo>
                <a:cubicBezTo>
                  <a:pt x="177233" y="1813249"/>
                  <a:pt x="177182" y="1813111"/>
                  <a:pt x="177201" y="1812865"/>
                </a:cubicBezTo>
                <a:close/>
              </a:path>
            </a:pathLst>
          </a:custGeom>
          <a:blipFill dpi="0" rotWithShape="0">
            <a:blip r:embed="rId3" cstate="print">
              <a:extLst>
                <a:ext uri="{28A0092B-C50C-407E-A947-70E740481C1C}">
                  <a14:useLocalDpi xmlns:a14="http://schemas.microsoft.com/office/drawing/2010/main"/>
                </a:ext>
              </a:extLst>
            </a:blip>
            <a:srcRect/>
            <a:stretch>
              <a:fillRect/>
            </a:stretch>
          </a:blipFill>
          <a:ln w="51574" cap="flat">
            <a:noFill/>
            <a:prstDash val="solid"/>
            <a:miter/>
            <a:extLst>
              <a:ext uri="{C807C97D-BFC1-408E-A445-0C87EB9F89A2}">
                <ask:lineSketchStyleProps xmlns:ask="http://schemas.microsoft.com/office/drawing/2018/sketchyshapes" sd="3719019078">
                  <a:custGeom>
                    <a:avLst/>
                    <a:gdLst>
                      <a:gd name="connsiteX0" fmla="*/ 170265 w 2134457"/>
                      <a:gd name="connsiteY0" fmla="*/ 1741896 h 2267707"/>
                      <a:gd name="connsiteX1" fmla="*/ 1514206 w 2134457"/>
                      <a:gd name="connsiteY1" fmla="*/ 2191083 h 2267707"/>
                      <a:gd name="connsiteX2" fmla="*/ 2078279 w 2134457"/>
                      <a:gd name="connsiteY2" fmla="*/ 910797 h 2267707"/>
                      <a:gd name="connsiteX3" fmla="*/ 1396217 w 2134457"/>
                      <a:gd name="connsiteY3" fmla="*/ 193029 h 2267707"/>
                      <a:gd name="connsiteX4" fmla="*/ 760730 w 2134457"/>
                      <a:gd name="connsiteY4" fmla="*/ 1038 h 2267707"/>
                      <a:gd name="connsiteX5" fmla="*/ 367432 w 2134457"/>
                      <a:gd name="connsiteY5" fmla="*/ 173882 h 2267707"/>
                      <a:gd name="connsiteX6" fmla="*/ 162503 w 2134457"/>
                      <a:gd name="connsiteY6" fmla="*/ 396923 h 2267707"/>
                      <a:gd name="connsiteX7" fmla="*/ 8806 w 2134457"/>
                      <a:gd name="connsiteY7" fmla="*/ 1248204 h 2267707"/>
                      <a:gd name="connsiteX8" fmla="*/ 170265 w 2134457"/>
                      <a:gd name="connsiteY8" fmla="*/ 1742413 h 226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4457" h="2267707">
                        <a:moveTo>
                          <a:pt x="170265" y="1741896"/>
                        </a:moveTo>
                        <a:cubicBezTo>
                          <a:pt x="436259" y="2182803"/>
                          <a:pt x="1039661" y="2391871"/>
                          <a:pt x="1514206" y="2191083"/>
                        </a:cubicBezTo>
                        <a:cubicBezTo>
                          <a:pt x="1988234" y="1990294"/>
                          <a:pt x="2258368" y="1393103"/>
                          <a:pt x="2078279" y="910797"/>
                        </a:cubicBezTo>
                        <a:cubicBezTo>
                          <a:pt x="1960289" y="595641"/>
                          <a:pt x="1687568" y="361733"/>
                          <a:pt x="1396217" y="193029"/>
                        </a:cubicBezTo>
                        <a:cubicBezTo>
                          <a:pt x="1201638" y="81250"/>
                          <a:pt x="984806" y="-10865"/>
                          <a:pt x="760730" y="1038"/>
                        </a:cubicBezTo>
                        <a:cubicBezTo>
                          <a:pt x="612725" y="8800"/>
                          <a:pt x="473519" y="70900"/>
                          <a:pt x="367432" y="173882"/>
                        </a:cubicBezTo>
                        <a:cubicBezTo>
                          <a:pt x="296534" y="242709"/>
                          <a:pt x="213217" y="311018"/>
                          <a:pt x="162503" y="396923"/>
                        </a:cubicBezTo>
                        <a:cubicBezTo>
                          <a:pt x="20191" y="638076"/>
                          <a:pt x="-20174" y="974966"/>
                          <a:pt x="8806" y="1248204"/>
                        </a:cubicBezTo>
                        <a:cubicBezTo>
                          <a:pt x="27436" y="1422083"/>
                          <a:pt x="79703" y="1592339"/>
                          <a:pt x="170265" y="1742413"/>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49" name="!!foto2">
            <a:extLst>
              <a:ext uri="{FF2B5EF4-FFF2-40B4-BE49-F238E27FC236}">
                <a16:creationId xmlns:a16="http://schemas.microsoft.com/office/drawing/2014/main" id="{6D6CEAB8-5259-4FD5-2ADB-720CDA58FEE1}"/>
              </a:ext>
            </a:extLst>
          </p:cNvPr>
          <p:cNvSpPr/>
          <p:nvPr/>
        </p:nvSpPr>
        <p:spPr>
          <a:xfrm rot="5400000">
            <a:off x="3757407" y="2178598"/>
            <a:ext cx="2403816" cy="2500804"/>
          </a:xfrm>
          <a:custGeom>
            <a:avLst/>
            <a:gdLst>
              <a:gd name="connsiteX0" fmla="*/ 1184814 w 2403816"/>
              <a:gd name="connsiteY0" fmla="*/ 4531 h 2500804"/>
              <a:gd name="connsiteX1" fmla="*/ 123569 w 2403816"/>
              <a:gd name="connsiteY1" fmla="*/ 820805 h 2500804"/>
              <a:gd name="connsiteX2" fmla="*/ 17914 w 2403816"/>
              <a:gd name="connsiteY2" fmla="*/ 1579990 h 2500804"/>
              <a:gd name="connsiteX3" fmla="*/ 923231 w 2403816"/>
              <a:gd name="connsiteY3" fmla="*/ 2480192 h 2500804"/>
              <a:gd name="connsiteX4" fmla="*/ 2126769 w 2403816"/>
              <a:gd name="connsiteY4" fmla="*/ 2018801 h 2500804"/>
              <a:gd name="connsiteX5" fmla="*/ 2373442 w 2403816"/>
              <a:gd name="connsiteY5" fmla="*/ 1480299 h 2500804"/>
              <a:gd name="connsiteX6" fmla="*/ 2369607 w 2403816"/>
              <a:gd name="connsiteY6" fmla="*/ 881728 h 2500804"/>
              <a:gd name="connsiteX7" fmla="*/ 2165538 w 2403816"/>
              <a:gd name="connsiteY7" fmla="*/ 490206 h 2500804"/>
              <a:gd name="connsiteX8" fmla="*/ 1775719 w 2403816"/>
              <a:gd name="connsiteY8" fmla="*/ 126802 h 2500804"/>
              <a:gd name="connsiteX9" fmla="*/ 1252979 w 2403816"/>
              <a:gd name="connsiteY9" fmla="*/ 271 h 2500804"/>
              <a:gd name="connsiteX10" fmla="*/ 1184814 w 2403816"/>
              <a:gd name="connsiteY10" fmla="*/ 4531 h 2500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3816" h="2500804" fill="none" extrusionOk="0">
                <a:moveTo>
                  <a:pt x="1184814" y="4531"/>
                </a:moveTo>
                <a:cubicBezTo>
                  <a:pt x="660190" y="-21643"/>
                  <a:pt x="329538" y="361380"/>
                  <a:pt x="123569" y="820805"/>
                </a:cubicBezTo>
                <a:cubicBezTo>
                  <a:pt x="40103" y="1018849"/>
                  <a:pt x="-17077" y="1284807"/>
                  <a:pt x="17914" y="1579990"/>
                </a:cubicBezTo>
                <a:cubicBezTo>
                  <a:pt x="91424" y="1997320"/>
                  <a:pt x="507114" y="2419257"/>
                  <a:pt x="923231" y="2480192"/>
                </a:cubicBezTo>
                <a:cubicBezTo>
                  <a:pt x="1306629" y="2541482"/>
                  <a:pt x="1833761" y="2388584"/>
                  <a:pt x="2126769" y="2018801"/>
                </a:cubicBezTo>
                <a:cubicBezTo>
                  <a:pt x="2249696" y="1870841"/>
                  <a:pt x="2318454" y="1676430"/>
                  <a:pt x="2373442" y="1480299"/>
                </a:cubicBezTo>
                <a:cubicBezTo>
                  <a:pt x="2398628" y="1260788"/>
                  <a:pt x="2415550" y="1081583"/>
                  <a:pt x="2369607" y="881728"/>
                </a:cubicBezTo>
                <a:cubicBezTo>
                  <a:pt x="2313510" y="737531"/>
                  <a:pt x="2232505" y="619485"/>
                  <a:pt x="2165538" y="490206"/>
                </a:cubicBezTo>
                <a:cubicBezTo>
                  <a:pt x="2078947" y="331754"/>
                  <a:pt x="1932462" y="199248"/>
                  <a:pt x="1775719" y="126802"/>
                </a:cubicBezTo>
                <a:cubicBezTo>
                  <a:pt x="1582038" y="32888"/>
                  <a:pt x="1431557" y="22354"/>
                  <a:pt x="1252979" y="271"/>
                </a:cubicBezTo>
                <a:cubicBezTo>
                  <a:pt x="1227660" y="3587"/>
                  <a:pt x="1208696" y="2708"/>
                  <a:pt x="1184814" y="4531"/>
                </a:cubicBezTo>
                <a:close/>
              </a:path>
              <a:path w="2403816" h="2500804" stroke="0" extrusionOk="0">
                <a:moveTo>
                  <a:pt x="1184814" y="4531"/>
                </a:moveTo>
                <a:cubicBezTo>
                  <a:pt x="660810" y="39853"/>
                  <a:pt x="275479" y="365865"/>
                  <a:pt x="123569" y="820805"/>
                </a:cubicBezTo>
                <a:cubicBezTo>
                  <a:pt x="-20310" y="1085638"/>
                  <a:pt x="-22610" y="1329618"/>
                  <a:pt x="17914" y="1579990"/>
                </a:cubicBezTo>
                <a:cubicBezTo>
                  <a:pt x="113097" y="2014688"/>
                  <a:pt x="565968" y="2369734"/>
                  <a:pt x="923231" y="2480192"/>
                </a:cubicBezTo>
                <a:cubicBezTo>
                  <a:pt x="1430655" y="2508817"/>
                  <a:pt x="1814560" y="2329146"/>
                  <a:pt x="2126769" y="2018801"/>
                </a:cubicBezTo>
                <a:cubicBezTo>
                  <a:pt x="2262458" y="1858819"/>
                  <a:pt x="2339178" y="1680094"/>
                  <a:pt x="2373442" y="1480299"/>
                </a:cubicBezTo>
                <a:cubicBezTo>
                  <a:pt x="2404177" y="1282414"/>
                  <a:pt x="2418526" y="1072805"/>
                  <a:pt x="2369607" y="881728"/>
                </a:cubicBezTo>
                <a:cubicBezTo>
                  <a:pt x="2327717" y="728682"/>
                  <a:pt x="2235568" y="624188"/>
                  <a:pt x="2165538" y="490206"/>
                </a:cubicBezTo>
                <a:cubicBezTo>
                  <a:pt x="2082791" y="319662"/>
                  <a:pt x="1945198" y="217445"/>
                  <a:pt x="1775719" y="126802"/>
                </a:cubicBezTo>
                <a:cubicBezTo>
                  <a:pt x="1627685" y="33072"/>
                  <a:pt x="1428953" y="4411"/>
                  <a:pt x="1252979" y="271"/>
                </a:cubicBezTo>
                <a:cubicBezTo>
                  <a:pt x="1228870" y="742"/>
                  <a:pt x="1206002" y="-1154"/>
                  <a:pt x="1184814" y="4531"/>
                </a:cubicBezTo>
                <a:close/>
              </a:path>
            </a:pathLst>
          </a:custGeom>
          <a:blipFill dpi="0" rotWithShape="0">
            <a:blip r:embed="rId4"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2" name="!!foodtruckfun">
            <a:extLst>
              <a:ext uri="{FF2B5EF4-FFF2-40B4-BE49-F238E27FC236}">
                <a16:creationId xmlns:a16="http://schemas.microsoft.com/office/drawing/2014/main" id="{75162A5F-D4CA-E764-9FFA-DA8CFE5E1F1A}"/>
              </a:ext>
            </a:extLst>
          </p:cNvPr>
          <p:cNvSpPr/>
          <p:nvPr/>
        </p:nvSpPr>
        <p:spPr>
          <a:xfrm>
            <a:off x="6210295" y="1696372"/>
            <a:ext cx="4222542" cy="649059"/>
          </a:xfrm>
          <a:prstGeom prst="roundRect">
            <a:avLst/>
          </a:prstGeom>
          <a:solidFill>
            <a:srgbClr val="FD743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l-NL" sz="4000" b="0" i="0" u="none" strike="noStrike" kern="1200" cap="none" spc="0" normalizeH="0" baseline="0" noProof="0" dirty="0">
                <a:ln>
                  <a:noFill/>
                </a:ln>
                <a:solidFill>
                  <a:prstClr val="white"/>
                </a:solidFill>
                <a:effectLst/>
                <a:uLnTx/>
                <a:uFillTx/>
                <a:latin typeface="Montserrat SemiBold"/>
                <a:ea typeface="+mn-ea"/>
                <a:cs typeface="+mn-cs"/>
              </a:rPr>
              <a:t>Foodtruck Fun</a:t>
            </a:r>
            <a:endParaRPr kumimoji="0" lang="nl-BE" sz="4000" b="0" i="0" u="none" strike="noStrike" kern="1200" cap="none" spc="0" normalizeH="0" baseline="0" noProof="0" dirty="0">
              <a:ln>
                <a:noFill/>
              </a:ln>
              <a:solidFill>
                <a:prstClr val="white"/>
              </a:solidFill>
              <a:effectLst/>
              <a:uLnTx/>
              <a:uFillTx/>
              <a:latin typeface="Montserrat SemiBold"/>
              <a:ea typeface="+mn-ea"/>
              <a:cs typeface="+mn-cs"/>
            </a:endParaRPr>
          </a:p>
        </p:txBody>
      </p:sp>
      <p:sp>
        <p:nvSpPr>
          <p:cNvPr id="53" name="!!fotoaanbevolen_elemnt">
            <a:extLst>
              <a:ext uri="{FF2B5EF4-FFF2-40B4-BE49-F238E27FC236}">
                <a16:creationId xmlns:a16="http://schemas.microsoft.com/office/drawing/2014/main" id="{23D732DF-68A7-08F3-C0AE-6314D8E94A3E}"/>
              </a:ext>
            </a:extLst>
          </p:cNvPr>
          <p:cNvSpPr/>
          <p:nvPr/>
        </p:nvSpPr>
        <p:spPr>
          <a:xfrm>
            <a:off x="8647534" y="2595085"/>
            <a:ext cx="1668482" cy="1735802"/>
          </a:xfrm>
          <a:custGeom>
            <a:avLst/>
            <a:gdLst>
              <a:gd name="connsiteX0" fmla="*/ 822376 w 1668482"/>
              <a:gd name="connsiteY0" fmla="*/ 3145 h 1735802"/>
              <a:gd name="connsiteX1" fmla="*/ 85769 w 1668482"/>
              <a:gd name="connsiteY1" fmla="*/ 569719 h 1735802"/>
              <a:gd name="connsiteX2" fmla="*/ 12434 w 1668482"/>
              <a:gd name="connsiteY2" fmla="*/ 1096667 h 1735802"/>
              <a:gd name="connsiteX3" fmla="*/ 640812 w 1668482"/>
              <a:gd name="connsiteY3" fmla="*/ 1721495 h 1735802"/>
              <a:gd name="connsiteX4" fmla="*/ 1476184 w 1668482"/>
              <a:gd name="connsiteY4" fmla="*/ 1401245 h 1735802"/>
              <a:gd name="connsiteX5" fmla="*/ 1647399 w 1668482"/>
              <a:gd name="connsiteY5" fmla="*/ 1027472 h 1735802"/>
              <a:gd name="connsiteX6" fmla="*/ 1644738 w 1668482"/>
              <a:gd name="connsiteY6" fmla="*/ 612005 h 1735802"/>
              <a:gd name="connsiteX7" fmla="*/ 1503094 w 1668482"/>
              <a:gd name="connsiteY7" fmla="*/ 340251 h 1735802"/>
              <a:gd name="connsiteX8" fmla="*/ 1232521 w 1668482"/>
              <a:gd name="connsiteY8" fmla="*/ 88013 h 1735802"/>
              <a:gd name="connsiteX9" fmla="*/ 869689 w 1668482"/>
              <a:gd name="connsiteY9" fmla="*/ 188 h 1735802"/>
              <a:gd name="connsiteX10" fmla="*/ 822376 w 1668482"/>
              <a:gd name="connsiteY10" fmla="*/ 3145 h 17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8482" h="1735802" fill="none" extrusionOk="0">
                <a:moveTo>
                  <a:pt x="822376" y="3145"/>
                </a:moveTo>
                <a:cubicBezTo>
                  <a:pt x="493139" y="27197"/>
                  <a:pt x="245088" y="217913"/>
                  <a:pt x="85769" y="569719"/>
                </a:cubicBezTo>
                <a:cubicBezTo>
                  <a:pt x="16090" y="728137"/>
                  <a:pt x="-15242" y="903621"/>
                  <a:pt x="12434" y="1096667"/>
                </a:cubicBezTo>
                <a:cubicBezTo>
                  <a:pt x="55616" y="1358961"/>
                  <a:pt x="354893" y="1681871"/>
                  <a:pt x="640812" y="1721495"/>
                </a:cubicBezTo>
                <a:cubicBezTo>
                  <a:pt x="938047" y="1776990"/>
                  <a:pt x="1273857" y="1656945"/>
                  <a:pt x="1476184" y="1401245"/>
                </a:cubicBezTo>
                <a:cubicBezTo>
                  <a:pt x="1561752" y="1308370"/>
                  <a:pt x="1613256" y="1163196"/>
                  <a:pt x="1647399" y="1027472"/>
                </a:cubicBezTo>
                <a:cubicBezTo>
                  <a:pt x="1660268" y="868503"/>
                  <a:pt x="1679106" y="758681"/>
                  <a:pt x="1644738" y="612005"/>
                </a:cubicBezTo>
                <a:cubicBezTo>
                  <a:pt x="1607755" y="511754"/>
                  <a:pt x="1536116" y="434368"/>
                  <a:pt x="1503094" y="340251"/>
                </a:cubicBezTo>
                <a:cubicBezTo>
                  <a:pt x="1444645" y="229241"/>
                  <a:pt x="1341717" y="141037"/>
                  <a:pt x="1232521" y="88013"/>
                </a:cubicBezTo>
                <a:cubicBezTo>
                  <a:pt x="1118003" y="28190"/>
                  <a:pt x="993405" y="17993"/>
                  <a:pt x="869689" y="188"/>
                </a:cubicBezTo>
                <a:cubicBezTo>
                  <a:pt x="851989" y="2647"/>
                  <a:pt x="838779" y="1838"/>
                  <a:pt x="822376" y="3145"/>
                </a:cubicBezTo>
                <a:close/>
              </a:path>
              <a:path w="1668482" h="1735802" stroke="0" extrusionOk="0">
                <a:moveTo>
                  <a:pt x="822376" y="3145"/>
                </a:moveTo>
                <a:cubicBezTo>
                  <a:pt x="494477" y="33699"/>
                  <a:pt x="207703" y="265908"/>
                  <a:pt x="85769" y="569719"/>
                </a:cubicBezTo>
                <a:cubicBezTo>
                  <a:pt x="-5482" y="747306"/>
                  <a:pt x="-9478" y="927951"/>
                  <a:pt x="12434" y="1096667"/>
                </a:cubicBezTo>
                <a:cubicBezTo>
                  <a:pt x="80832" y="1396688"/>
                  <a:pt x="363645" y="1652902"/>
                  <a:pt x="640812" y="1721495"/>
                </a:cubicBezTo>
                <a:cubicBezTo>
                  <a:pt x="961477" y="1770098"/>
                  <a:pt x="1260445" y="1617952"/>
                  <a:pt x="1476184" y="1401245"/>
                </a:cubicBezTo>
                <a:cubicBezTo>
                  <a:pt x="1565520" y="1291237"/>
                  <a:pt x="1626200" y="1168135"/>
                  <a:pt x="1647399" y="1027472"/>
                </a:cubicBezTo>
                <a:cubicBezTo>
                  <a:pt x="1661584" y="889117"/>
                  <a:pt x="1680514" y="742501"/>
                  <a:pt x="1644738" y="612005"/>
                </a:cubicBezTo>
                <a:cubicBezTo>
                  <a:pt x="1616698" y="506604"/>
                  <a:pt x="1549365" y="436486"/>
                  <a:pt x="1503094" y="340251"/>
                </a:cubicBezTo>
                <a:cubicBezTo>
                  <a:pt x="1442010" y="227962"/>
                  <a:pt x="1350598" y="151180"/>
                  <a:pt x="1232521" y="88013"/>
                </a:cubicBezTo>
                <a:cubicBezTo>
                  <a:pt x="1141603" y="13925"/>
                  <a:pt x="984063" y="15883"/>
                  <a:pt x="869689" y="188"/>
                </a:cubicBezTo>
                <a:cubicBezTo>
                  <a:pt x="852298" y="543"/>
                  <a:pt x="837417" y="53"/>
                  <a:pt x="822376" y="3145"/>
                </a:cubicBezTo>
                <a:close/>
              </a:path>
            </a:pathLst>
          </a:custGeom>
          <a:solidFill>
            <a:schemeClr val="bg1"/>
          </a:solidFill>
          <a:ln w="36909" cap="flat">
            <a:solidFill>
              <a:schemeClr val="bg1"/>
            </a:solid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54" name="!!fotoaanbevolen">
            <a:extLst>
              <a:ext uri="{FF2B5EF4-FFF2-40B4-BE49-F238E27FC236}">
                <a16:creationId xmlns:a16="http://schemas.microsoft.com/office/drawing/2014/main" id="{ABCBBDB5-4FF6-3A75-E705-A8428021C8A9}"/>
              </a:ext>
            </a:extLst>
          </p:cNvPr>
          <p:cNvSpPr/>
          <p:nvPr/>
        </p:nvSpPr>
        <p:spPr>
          <a:xfrm>
            <a:off x="8706441" y="2656370"/>
            <a:ext cx="1550668" cy="1613232"/>
          </a:xfrm>
          <a:custGeom>
            <a:avLst/>
            <a:gdLst>
              <a:gd name="connsiteX0" fmla="*/ 764307 w 1550668"/>
              <a:gd name="connsiteY0" fmla="*/ 2923 h 1613232"/>
              <a:gd name="connsiteX1" fmla="*/ 79713 w 1550668"/>
              <a:gd name="connsiteY1" fmla="*/ 529489 h 1613232"/>
              <a:gd name="connsiteX2" fmla="*/ 11556 w 1550668"/>
              <a:gd name="connsiteY2" fmla="*/ 1019228 h 1613232"/>
              <a:gd name="connsiteX3" fmla="*/ 595563 w 1550668"/>
              <a:gd name="connsiteY3" fmla="*/ 1599935 h 1613232"/>
              <a:gd name="connsiteX4" fmla="*/ 1371948 w 1550668"/>
              <a:gd name="connsiteY4" fmla="*/ 1302299 h 1613232"/>
              <a:gd name="connsiteX5" fmla="*/ 1531074 w 1550668"/>
              <a:gd name="connsiteY5" fmla="*/ 954919 h 1613232"/>
              <a:gd name="connsiteX6" fmla="*/ 1528600 w 1550668"/>
              <a:gd name="connsiteY6" fmla="*/ 568789 h 1613232"/>
              <a:gd name="connsiteX7" fmla="*/ 1396958 w 1550668"/>
              <a:gd name="connsiteY7" fmla="*/ 316224 h 1613232"/>
              <a:gd name="connsiteX8" fmla="*/ 1145491 w 1550668"/>
              <a:gd name="connsiteY8" fmla="*/ 81798 h 1613232"/>
              <a:gd name="connsiteX9" fmla="*/ 808279 w 1550668"/>
              <a:gd name="connsiteY9" fmla="*/ 174 h 1613232"/>
              <a:gd name="connsiteX10" fmla="*/ 764307 w 1550668"/>
              <a:gd name="connsiteY10" fmla="*/ 2923 h 161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668" h="1613232" fill="none" extrusionOk="0">
                <a:moveTo>
                  <a:pt x="764307" y="2923"/>
                </a:moveTo>
                <a:cubicBezTo>
                  <a:pt x="458120" y="25037"/>
                  <a:pt x="221464" y="215243"/>
                  <a:pt x="79713" y="529489"/>
                </a:cubicBezTo>
                <a:cubicBezTo>
                  <a:pt x="25479" y="657943"/>
                  <a:pt x="-17674" y="852071"/>
                  <a:pt x="11556" y="1019228"/>
                </a:cubicBezTo>
                <a:cubicBezTo>
                  <a:pt x="53016" y="1267632"/>
                  <a:pt x="351539" y="1583053"/>
                  <a:pt x="595563" y="1599935"/>
                </a:cubicBezTo>
                <a:cubicBezTo>
                  <a:pt x="840348" y="1638415"/>
                  <a:pt x="1161110" y="1560914"/>
                  <a:pt x="1371948" y="1302299"/>
                </a:cubicBezTo>
                <a:cubicBezTo>
                  <a:pt x="1451497" y="1216915"/>
                  <a:pt x="1498476" y="1081148"/>
                  <a:pt x="1531074" y="954919"/>
                </a:cubicBezTo>
                <a:cubicBezTo>
                  <a:pt x="1556617" y="826628"/>
                  <a:pt x="1558534" y="698664"/>
                  <a:pt x="1528600" y="568789"/>
                </a:cubicBezTo>
                <a:cubicBezTo>
                  <a:pt x="1503131" y="474865"/>
                  <a:pt x="1439246" y="399918"/>
                  <a:pt x="1396958" y="316224"/>
                </a:cubicBezTo>
                <a:cubicBezTo>
                  <a:pt x="1345472" y="211291"/>
                  <a:pt x="1244591" y="114759"/>
                  <a:pt x="1145491" y="81798"/>
                </a:cubicBezTo>
                <a:cubicBezTo>
                  <a:pt x="1031141" y="24068"/>
                  <a:pt x="923750" y="11528"/>
                  <a:pt x="808279" y="174"/>
                </a:cubicBezTo>
                <a:cubicBezTo>
                  <a:pt x="792363" y="1792"/>
                  <a:pt x="780845" y="2014"/>
                  <a:pt x="764307" y="2923"/>
                </a:cubicBezTo>
                <a:close/>
              </a:path>
              <a:path w="1550668" h="1613232" stroke="0" extrusionOk="0">
                <a:moveTo>
                  <a:pt x="764307" y="2923"/>
                </a:moveTo>
                <a:cubicBezTo>
                  <a:pt x="417654" y="24255"/>
                  <a:pt x="175934" y="234729"/>
                  <a:pt x="79713" y="529489"/>
                </a:cubicBezTo>
                <a:cubicBezTo>
                  <a:pt x="9689" y="683841"/>
                  <a:pt x="-6845" y="864028"/>
                  <a:pt x="11556" y="1019228"/>
                </a:cubicBezTo>
                <a:cubicBezTo>
                  <a:pt x="87847" y="1288779"/>
                  <a:pt x="344802" y="1534295"/>
                  <a:pt x="595563" y="1599935"/>
                </a:cubicBezTo>
                <a:cubicBezTo>
                  <a:pt x="899787" y="1639457"/>
                  <a:pt x="1177168" y="1511416"/>
                  <a:pt x="1371948" y="1302299"/>
                </a:cubicBezTo>
                <a:cubicBezTo>
                  <a:pt x="1456396" y="1199756"/>
                  <a:pt x="1524440" y="1095693"/>
                  <a:pt x="1531074" y="954919"/>
                </a:cubicBezTo>
                <a:cubicBezTo>
                  <a:pt x="1534978" y="825033"/>
                  <a:pt x="1565537" y="685760"/>
                  <a:pt x="1528600" y="568789"/>
                </a:cubicBezTo>
                <a:cubicBezTo>
                  <a:pt x="1505096" y="472872"/>
                  <a:pt x="1443149" y="401247"/>
                  <a:pt x="1396958" y="316224"/>
                </a:cubicBezTo>
                <a:cubicBezTo>
                  <a:pt x="1346160" y="201905"/>
                  <a:pt x="1264573" y="145850"/>
                  <a:pt x="1145491" y="81798"/>
                </a:cubicBezTo>
                <a:cubicBezTo>
                  <a:pt x="1054343" y="18017"/>
                  <a:pt x="922254" y="2093"/>
                  <a:pt x="808279" y="174"/>
                </a:cubicBezTo>
                <a:cubicBezTo>
                  <a:pt x="793091" y="463"/>
                  <a:pt x="778333" y="171"/>
                  <a:pt x="764307" y="2923"/>
                </a:cubicBezTo>
                <a:close/>
              </a:path>
            </a:pathLst>
          </a:custGeom>
          <a:blipFill>
            <a:blip r:embed="rId5" cstate="print">
              <a:extLst>
                <a:ext uri="{28A0092B-C50C-407E-A947-70E740481C1C}">
                  <a14:useLocalDpi xmlns:a14="http://schemas.microsoft.com/office/drawing/2010/main"/>
                </a:ext>
              </a:extLst>
            </a:blip>
            <a:srcRect/>
            <a:stretch>
              <a:fillRect/>
            </a:stretch>
          </a:blipFill>
          <a:ln w="36909" cap="flat">
            <a:noFill/>
            <a:prstDash val="solid"/>
            <a:miter/>
            <a:extLst>
              <a:ext uri="{C807C97D-BFC1-408E-A445-0C87EB9F89A2}">
                <ask:lineSketchStyleProps xmlns:ask="http://schemas.microsoft.com/office/drawing/2018/sketchyshapes" sd="1957575131">
                  <a:custGeom>
                    <a:avLst/>
                    <a:gdLst>
                      <a:gd name="connsiteX0" fmla="*/ 1031166 w 2092085"/>
                      <a:gd name="connsiteY0" fmla="*/ 3944 h 2176498"/>
                      <a:gd name="connsiteX1" fmla="*/ 107545 w 2092085"/>
                      <a:gd name="connsiteY1" fmla="*/ 714363 h 2176498"/>
                      <a:gd name="connsiteX2" fmla="*/ 15591 w 2092085"/>
                      <a:gd name="connsiteY2" fmla="*/ 1375096 h 2176498"/>
                      <a:gd name="connsiteX3" fmla="*/ 803505 w 2092085"/>
                      <a:gd name="connsiteY3" fmla="*/ 2158559 h 2176498"/>
                      <a:gd name="connsiteX4" fmla="*/ 1850966 w 2092085"/>
                      <a:gd name="connsiteY4" fmla="*/ 1757002 h 2176498"/>
                      <a:gd name="connsiteX5" fmla="*/ 2065650 w 2092085"/>
                      <a:gd name="connsiteY5" fmla="*/ 1288333 h 2176498"/>
                      <a:gd name="connsiteX6" fmla="*/ 2062313 w 2092085"/>
                      <a:gd name="connsiteY6" fmla="*/ 767385 h 2176498"/>
                      <a:gd name="connsiteX7" fmla="*/ 1884708 w 2092085"/>
                      <a:gd name="connsiteY7" fmla="*/ 426636 h 2176498"/>
                      <a:gd name="connsiteX8" fmla="*/ 1545441 w 2092085"/>
                      <a:gd name="connsiteY8" fmla="*/ 110359 h 2176498"/>
                      <a:gd name="connsiteX9" fmla="*/ 1090491 w 2092085"/>
                      <a:gd name="connsiteY9" fmla="*/ 236 h 2176498"/>
                      <a:gd name="connsiteX10" fmla="*/ 1031166 w 2092085"/>
                      <a:gd name="connsiteY10" fmla="*/ 3944 h 217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085" h="2176498">
                        <a:moveTo>
                          <a:pt x="1031166" y="3944"/>
                        </a:moveTo>
                        <a:cubicBezTo>
                          <a:pt x="625900" y="43247"/>
                          <a:pt x="272915" y="342468"/>
                          <a:pt x="107545" y="714363"/>
                        </a:cubicBezTo>
                        <a:cubicBezTo>
                          <a:pt x="15962" y="920517"/>
                          <a:pt x="-24824" y="1152998"/>
                          <a:pt x="15591" y="1375096"/>
                        </a:cubicBezTo>
                        <a:cubicBezTo>
                          <a:pt x="86411" y="1762193"/>
                          <a:pt x="417149" y="2083290"/>
                          <a:pt x="803505" y="2158559"/>
                        </a:cubicBezTo>
                        <a:cubicBezTo>
                          <a:pt x="1189861" y="2233828"/>
                          <a:pt x="1608845" y="2066976"/>
                          <a:pt x="1850966" y="1757002"/>
                        </a:cubicBezTo>
                        <a:cubicBezTo>
                          <a:pt x="1957752" y="1620183"/>
                          <a:pt x="2030055" y="1457781"/>
                          <a:pt x="2065650" y="1288333"/>
                        </a:cubicBezTo>
                        <a:cubicBezTo>
                          <a:pt x="2101616" y="1117403"/>
                          <a:pt x="2101245" y="937944"/>
                          <a:pt x="2062313" y="767385"/>
                        </a:cubicBezTo>
                        <a:cubicBezTo>
                          <a:pt x="2033392" y="640206"/>
                          <a:pt x="1950336" y="536758"/>
                          <a:pt x="1884708" y="426636"/>
                        </a:cubicBezTo>
                        <a:cubicBezTo>
                          <a:pt x="1804619" y="291671"/>
                          <a:pt x="1683373" y="183774"/>
                          <a:pt x="1545441" y="110359"/>
                        </a:cubicBezTo>
                        <a:cubicBezTo>
                          <a:pt x="1406398" y="36573"/>
                          <a:pt x="1248074" y="-3471"/>
                          <a:pt x="1090491" y="236"/>
                        </a:cubicBezTo>
                        <a:cubicBezTo>
                          <a:pt x="1070469" y="607"/>
                          <a:pt x="1050817" y="2090"/>
                          <a:pt x="1031166" y="3944"/>
                        </a:cubicBezTo>
                        <a:close/>
                      </a:path>
                    </a:pathLst>
                  </a:custGeom>
                  <ask:type>
                    <ask:lineSketchCurved/>
                  </ask:type>
                </ask:lineSketchStyleProps>
              </a:ext>
            </a:extLst>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78" name="!!link_vorigedia">
            <a:extLst>
              <a:ext uri="{FF2B5EF4-FFF2-40B4-BE49-F238E27FC236}">
                <a16:creationId xmlns:a16="http://schemas.microsoft.com/office/drawing/2014/main" id="{081A0603-02E1-5091-DBDA-9452C7D6ECD6}"/>
              </a:ext>
            </a:extLst>
          </p:cNvPr>
          <p:cNvGrpSpPr/>
          <p:nvPr/>
        </p:nvGrpSpPr>
        <p:grpSpPr>
          <a:xfrm>
            <a:off x="339796" y="5971556"/>
            <a:ext cx="972650" cy="608698"/>
            <a:chOff x="5264513" y="3352232"/>
            <a:chExt cx="972650" cy="608698"/>
          </a:xfrm>
        </p:grpSpPr>
        <p:grpSp>
          <p:nvGrpSpPr>
            <p:cNvPr id="79" name="!!pijlterug">
              <a:extLst>
                <a:ext uri="{FF2B5EF4-FFF2-40B4-BE49-F238E27FC236}">
                  <a16:creationId xmlns:a16="http://schemas.microsoft.com/office/drawing/2014/main" id="{D25F9EBE-2E4A-87D3-C779-B6EB610CCCD7}"/>
                </a:ext>
              </a:extLst>
            </p:cNvPr>
            <p:cNvGrpSpPr/>
            <p:nvPr/>
          </p:nvGrpSpPr>
          <p:grpSpPr>
            <a:xfrm>
              <a:off x="5319729" y="3392507"/>
              <a:ext cx="836061" cy="523220"/>
              <a:chOff x="5319729" y="2943256"/>
              <a:chExt cx="1553925" cy="972471"/>
            </a:xfrm>
          </p:grpSpPr>
          <p:sp>
            <p:nvSpPr>
              <p:cNvPr id="81" name="Vrije vorm: vorm 80">
                <a:extLst>
                  <a:ext uri="{FF2B5EF4-FFF2-40B4-BE49-F238E27FC236}">
                    <a16:creationId xmlns:a16="http://schemas.microsoft.com/office/drawing/2014/main" id="{D3A90844-0CA7-1CAE-3AED-2FE38315C4F3}"/>
                  </a:ext>
                </a:extLst>
              </p:cNvPr>
              <p:cNvSpPr/>
              <p:nvPr/>
            </p:nvSpPr>
            <p:spPr>
              <a:xfrm>
                <a:off x="5319729" y="2943256"/>
                <a:ext cx="1553925" cy="972471"/>
              </a:xfrm>
              <a:custGeom>
                <a:avLst/>
                <a:gdLst>
                  <a:gd name="connsiteX0" fmla="*/ 590247 w 1553925"/>
                  <a:gd name="connsiteY0" fmla="*/ 175419 h 972471"/>
                  <a:gd name="connsiteX1" fmla="*/ 243918 w 1553925"/>
                  <a:gd name="connsiteY1" fmla="*/ 348298 h 972471"/>
                  <a:gd name="connsiteX2" fmla="*/ 176957 w 1553925"/>
                  <a:gd name="connsiteY2" fmla="*/ 387160 h 972471"/>
                  <a:gd name="connsiteX3" fmla="*/ 96566 w 1553925"/>
                  <a:gd name="connsiteY3" fmla="*/ 436595 h 972471"/>
                  <a:gd name="connsiteX4" fmla="*/ 73325 w 1553925"/>
                  <a:gd name="connsiteY4" fmla="*/ 445548 h 972471"/>
                  <a:gd name="connsiteX5" fmla="*/ 71325 w 1553925"/>
                  <a:gd name="connsiteY5" fmla="*/ 446882 h 972471"/>
                  <a:gd name="connsiteX6" fmla="*/ 744 w 1553925"/>
                  <a:gd name="connsiteY6" fmla="*/ 538607 h 972471"/>
                  <a:gd name="connsiteX7" fmla="*/ 40845 w 1553925"/>
                  <a:gd name="connsiteY7" fmla="*/ 639477 h 972471"/>
                  <a:gd name="connsiteX8" fmla="*/ 201150 w 1553925"/>
                  <a:gd name="connsiteY8" fmla="*/ 748062 h 972471"/>
                  <a:gd name="connsiteX9" fmla="*/ 365457 w 1553925"/>
                  <a:gd name="connsiteY9" fmla="*/ 850361 h 972471"/>
                  <a:gd name="connsiteX10" fmla="*/ 405747 w 1553925"/>
                  <a:gd name="connsiteY10" fmla="*/ 880269 h 972471"/>
                  <a:gd name="connsiteX11" fmla="*/ 603296 w 1553925"/>
                  <a:gd name="connsiteY11" fmla="*/ 970280 h 972471"/>
                  <a:gd name="connsiteX12" fmla="*/ 655207 w 1553925"/>
                  <a:gd name="connsiteY12" fmla="*/ 942467 h 972471"/>
                  <a:gd name="connsiteX13" fmla="*/ 677210 w 1553925"/>
                  <a:gd name="connsiteY13" fmla="*/ 913892 h 972471"/>
                  <a:gd name="connsiteX14" fmla="*/ 690640 w 1553925"/>
                  <a:gd name="connsiteY14" fmla="*/ 891223 h 972471"/>
                  <a:gd name="connsiteX15" fmla="*/ 692355 w 1553925"/>
                  <a:gd name="connsiteY15" fmla="*/ 888365 h 972471"/>
                  <a:gd name="connsiteX16" fmla="*/ 729026 w 1553925"/>
                  <a:gd name="connsiteY16" fmla="*/ 824453 h 972471"/>
                  <a:gd name="connsiteX17" fmla="*/ 902857 w 1553925"/>
                  <a:gd name="connsiteY17" fmla="*/ 820833 h 972471"/>
                  <a:gd name="connsiteX18" fmla="*/ 1063068 w 1553925"/>
                  <a:gd name="connsiteY18" fmla="*/ 793687 h 972471"/>
                  <a:gd name="connsiteX19" fmla="*/ 1225469 w 1553925"/>
                  <a:gd name="connsiteY19" fmla="*/ 741490 h 972471"/>
                  <a:gd name="connsiteX20" fmla="*/ 1295001 w 1553925"/>
                  <a:gd name="connsiteY20" fmla="*/ 715296 h 972471"/>
                  <a:gd name="connsiteX21" fmla="*/ 1434543 w 1553925"/>
                  <a:gd name="connsiteY21" fmla="*/ 626618 h 972471"/>
                  <a:gd name="connsiteX22" fmla="*/ 1552272 w 1553925"/>
                  <a:gd name="connsiteY22" fmla="*/ 405543 h 972471"/>
                  <a:gd name="connsiteX23" fmla="*/ 1550652 w 1553925"/>
                  <a:gd name="connsiteY23" fmla="*/ 371634 h 972471"/>
                  <a:gd name="connsiteX24" fmla="*/ 1444163 w 1553925"/>
                  <a:gd name="connsiteY24" fmla="*/ 105125 h 972471"/>
                  <a:gd name="connsiteX25" fmla="*/ 1338340 w 1553925"/>
                  <a:gd name="connsiteY25" fmla="*/ 31306 h 972471"/>
                  <a:gd name="connsiteX26" fmla="*/ 1312908 w 1553925"/>
                  <a:gd name="connsiteY26" fmla="*/ 14542 h 972471"/>
                  <a:gd name="connsiteX27" fmla="*/ 1180511 w 1553925"/>
                  <a:gd name="connsiteY27" fmla="*/ 43022 h 972471"/>
                  <a:gd name="connsiteX28" fmla="*/ 1177844 w 1553925"/>
                  <a:gd name="connsiteY28" fmla="*/ 46927 h 972471"/>
                  <a:gd name="connsiteX29" fmla="*/ 1174224 w 1553925"/>
                  <a:gd name="connsiteY29" fmla="*/ 53309 h 972471"/>
                  <a:gd name="connsiteX30" fmla="*/ 1171176 w 1553925"/>
                  <a:gd name="connsiteY30" fmla="*/ 59690 h 972471"/>
                  <a:gd name="connsiteX31" fmla="*/ 1168795 w 1553925"/>
                  <a:gd name="connsiteY31" fmla="*/ 65977 h 972471"/>
                  <a:gd name="connsiteX32" fmla="*/ 1166509 w 1553925"/>
                  <a:gd name="connsiteY32" fmla="*/ 73883 h 972471"/>
                  <a:gd name="connsiteX33" fmla="*/ 1165176 w 1553925"/>
                  <a:gd name="connsiteY33" fmla="*/ 80360 h 972471"/>
                  <a:gd name="connsiteX34" fmla="*/ 1164223 w 1553925"/>
                  <a:gd name="connsiteY34" fmla="*/ 89123 h 972471"/>
                  <a:gd name="connsiteX35" fmla="*/ 1164033 w 1553925"/>
                  <a:gd name="connsiteY35" fmla="*/ 95504 h 972471"/>
                  <a:gd name="connsiteX36" fmla="*/ 1164795 w 1553925"/>
                  <a:gd name="connsiteY36" fmla="*/ 105410 h 972471"/>
                  <a:gd name="connsiteX37" fmla="*/ 1165747 w 1553925"/>
                  <a:gd name="connsiteY37" fmla="*/ 111697 h 972471"/>
                  <a:gd name="connsiteX38" fmla="*/ 1170319 w 1553925"/>
                  <a:gd name="connsiteY38" fmla="*/ 127032 h 972471"/>
                  <a:gd name="connsiteX39" fmla="*/ 1190607 w 1553925"/>
                  <a:gd name="connsiteY39" fmla="*/ 172181 h 972471"/>
                  <a:gd name="connsiteX40" fmla="*/ 1227660 w 1553925"/>
                  <a:gd name="connsiteY40" fmla="*/ 268478 h 972471"/>
                  <a:gd name="connsiteX41" fmla="*/ 1229088 w 1553925"/>
                  <a:gd name="connsiteY41" fmla="*/ 283147 h 972471"/>
                  <a:gd name="connsiteX42" fmla="*/ 1228803 w 1553925"/>
                  <a:gd name="connsiteY42" fmla="*/ 287909 h 972471"/>
                  <a:gd name="connsiteX43" fmla="*/ 1228136 w 1553925"/>
                  <a:gd name="connsiteY43" fmla="*/ 291053 h 972471"/>
                  <a:gd name="connsiteX44" fmla="*/ 1224612 w 1553925"/>
                  <a:gd name="connsiteY44" fmla="*/ 298482 h 972471"/>
                  <a:gd name="connsiteX45" fmla="*/ 1224231 w 1553925"/>
                  <a:gd name="connsiteY45" fmla="*/ 299054 h 972471"/>
                  <a:gd name="connsiteX46" fmla="*/ 1129266 w 1553925"/>
                  <a:gd name="connsiteY46" fmla="*/ 336106 h 972471"/>
                  <a:gd name="connsiteX47" fmla="*/ 1116122 w 1553925"/>
                  <a:gd name="connsiteY47" fmla="*/ 338201 h 972471"/>
                  <a:gd name="connsiteX48" fmla="*/ 1103263 w 1553925"/>
                  <a:gd name="connsiteY48" fmla="*/ 340106 h 972471"/>
                  <a:gd name="connsiteX49" fmla="*/ 1084499 w 1553925"/>
                  <a:gd name="connsiteY49" fmla="*/ 342773 h 972471"/>
                  <a:gd name="connsiteX50" fmla="*/ 986296 w 1553925"/>
                  <a:gd name="connsiteY50" fmla="*/ 353156 h 972471"/>
                  <a:gd name="connsiteX51" fmla="*/ 887427 w 1553925"/>
                  <a:gd name="connsiteY51" fmla="*/ 355632 h 972471"/>
                  <a:gd name="connsiteX52" fmla="*/ 837897 w 1553925"/>
                  <a:gd name="connsiteY52" fmla="*/ 353918 h 972471"/>
                  <a:gd name="connsiteX53" fmla="*/ 736741 w 1553925"/>
                  <a:gd name="connsiteY53" fmla="*/ 344678 h 972471"/>
                  <a:gd name="connsiteX54" fmla="*/ 735122 w 1553925"/>
                  <a:gd name="connsiteY54" fmla="*/ 318675 h 972471"/>
                  <a:gd name="connsiteX55" fmla="*/ 731598 w 1553925"/>
                  <a:gd name="connsiteY55" fmla="*/ 280956 h 972471"/>
                  <a:gd name="connsiteX56" fmla="*/ 726645 w 1553925"/>
                  <a:gd name="connsiteY56" fmla="*/ 243428 h 972471"/>
                  <a:gd name="connsiteX57" fmla="*/ 713691 w 1553925"/>
                  <a:gd name="connsiteY57" fmla="*/ 208852 h 972471"/>
                  <a:gd name="connsiteX58" fmla="*/ 703975 w 1553925"/>
                  <a:gd name="connsiteY58" fmla="*/ 196279 h 972471"/>
                  <a:gd name="connsiteX59" fmla="*/ 655398 w 1553925"/>
                  <a:gd name="connsiteY59" fmla="*/ 169323 h 972471"/>
                  <a:gd name="connsiteX60" fmla="*/ 589866 w 1553925"/>
                  <a:gd name="connsiteY60" fmla="*/ 175610 h 97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53925" h="972471">
                    <a:moveTo>
                      <a:pt x="590247" y="175419"/>
                    </a:moveTo>
                    <a:cubicBezTo>
                      <a:pt x="472232" y="226759"/>
                      <a:pt x="355741" y="284957"/>
                      <a:pt x="243918" y="348298"/>
                    </a:cubicBezTo>
                    <a:cubicBezTo>
                      <a:pt x="221439" y="361061"/>
                      <a:pt x="198960" y="374111"/>
                      <a:pt x="176957" y="387160"/>
                    </a:cubicBezTo>
                    <a:cubicBezTo>
                      <a:pt x="152001" y="402019"/>
                      <a:pt x="126093" y="417926"/>
                      <a:pt x="96566" y="436595"/>
                    </a:cubicBezTo>
                    <a:cubicBezTo>
                      <a:pt x="88565" y="437928"/>
                      <a:pt x="80659" y="440881"/>
                      <a:pt x="73325" y="445548"/>
                    </a:cubicBezTo>
                    <a:lnTo>
                      <a:pt x="71325" y="446882"/>
                    </a:lnTo>
                    <a:cubicBezTo>
                      <a:pt x="47226" y="462407"/>
                      <a:pt x="6840" y="488506"/>
                      <a:pt x="744" y="538607"/>
                    </a:cubicBezTo>
                    <a:cubicBezTo>
                      <a:pt x="-3447" y="572612"/>
                      <a:pt x="10079" y="606521"/>
                      <a:pt x="40845" y="639477"/>
                    </a:cubicBezTo>
                    <a:cubicBezTo>
                      <a:pt x="74754" y="675767"/>
                      <a:pt x="133332" y="709200"/>
                      <a:pt x="201150" y="748062"/>
                    </a:cubicBezTo>
                    <a:cubicBezTo>
                      <a:pt x="253824" y="778161"/>
                      <a:pt x="313545" y="812356"/>
                      <a:pt x="365457" y="850361"/>
                    </a:cubicBezTo>
                    <a:cubicBezTo>
                      <a:pt x="379649" y="860743"/>
                      <a:pt x="393079" y="870839"/>
                      <a:pt x="405747" y="880269"/>
                    </a:cubicBezTo>
                    <a:cubicBezTo>
                      <a:pt x="488043" y="941896"/>
                      <a:pt x="542336" y="982568"/>
                      <a:pt x="603296" y="970280"/>
                    </a:cubicBezTo>
                    <a:cubicBezTo>
                      <a:pt x="622917" y="966280"/>
                      <a:pt x="640348" y="956945"/>
                      <a:pt x="655207" y="942467"/>
                    </a:cubicBezTo>
                    <a:cubicBezTo>
                      <a:pt x="663303" y="934562"/>
                      <a:pt x="670733" y="924941"/>
                      <a:pt x="677210" y="913892"/>
                    </a:cubicBezTo>
                    <a:cubicBezTo>
                      <a:pt x="681687" y="906272"/>
                      <a:pt x="686163" y="898748"/>
                      <a:pt x="690640" y="891223"/>
                    </a:cubicBezTo>
                    <a:lnTo>
                      <a:pt x="692355" y="888365"/>
                    </a:lnTo>
                    <a:cubicBezTo>
                      <a:pt x="704737" y="867601"/>
                      <a:pt x="717310" y="846455"/>
                      <a:pt x="729026" y="824453"/>
                    </a:cubicBezTo>
                    <a:cubicBezTo>
                      <a:pt x="785414" y="828548"/>
                      <a:pt x="843707" y="827310"/>
                      <a:pt x="902857" y="820833"/>
                    </a:cubicBezTo>
                    <a:cubicBezTo>
                      <a:pt x="957150" y="816071"/>
                      <a:pt x="1011061" y="806927"/>
                      <a:pt x="1063068" y="793687"/>
                    </a:cubicBezTo>
                    <a:cubicBezTo>
                      <a:pt x="1121837" y="778733"/>
                      <a:pt x="1176510" y="761111"/>
                      <a:pt x="1225469" y="741490"/>
                    </a:cubicBezTo>
                    <a:cubicBezTo>
                      <a:pt x="1247853" y="733394"/>
                      <a:pt x="1271284" y="724631"/>
                      <a:pt x="1295001" y="715296"/>
                    </a:cubicBezTo>
                    <a:cubicBezTo>
                      <a:pt x="1348818" y="694246"/>
                      <a:pt x="1395776" y="664433"/>
                      <a:pt x="1434543" y="626618"/>
                    </a:cubicBezTo>
                    <a:cubicBezTo>
                      <a:pt x="1520172" y="543179"/>
                      <a:pt x="1543509" y="443072"/>
                      <a:pt x="1552272" y="405543"/>
                    </a:cubicBezTo>
                    <a:cubicBezTo>
                      <a:pt x="1554939" y="394113"/>
                      <a:pt x="1554367" y="382397"/>
                      <a:pt x="1550652" y="371634"/>
                    </a:cubicBezTo>
                    <a:cubicBezTo>
                      <a:pt x="1553796" y="270955"/>
                      <a:pt x="1513981" y="174943"/>
                      <a:pt x="1444163" y="105125"/>
                    </a:cubicBezTo>
                    <a:cubicBezTo>
                      <a:pt x="1414159" y="75121"/>
                      <a:pt x="1378536" y="49880"/>
                      <a:pt x="1338340" y="31306"/>
                    </a:cubicBezTo>
                    <a:lnTo>
                      <a:pt x="1312908" y="14542"/>
                    </a:lnTo>
                    <a:cubicBezTo>
                      <a:pt x="1271094" y="-13081"/>
                      <a:pt x="1210896" y="-127"/>
                      <a:pt x="1180511" y="43022"/>
                    </a:cubicBezTo>
                    <a:cubicBezTo>
                      <a:pt x="1179749" y="44069"/>
                      <a:pt x="1178511" y="45879"/>
                      <a:pt x="1177844" y="46927"/>
                    </a:cubicBezTo>
                    <a:cubicBezTo>
                      <a:pt x="1176415" y="49118"/>
                      <a:pt x="1175272" y="51404"/>
                      <a:pt x="1174224" y="53309"/>
                    </a:cubicBezTo>
                    <a:cubicBezTo>
                      <a:pt x="1173177" y="55309"/>
                      <a:pt x="1172224" y="57309"/>
                      <a:pt x="1171176" y="59690"/>
                    </a:cubicBezTo>
                    <a:cubicBezTo>
                      <a:pt x="1170224" y="61786"/>
                      <a:pt x="1169462" y="63977"/>
                      <a:pt x="1168795" y="65977"/>
                    </a:cubicBezTo>
                    <a:cubicBezTo>
                      <a:pt x="1168033" y="68263"/>
                      <a:pt x="1167271" y="70644"/>
                      <a:pt x="1166509" y="73883"/>
                    </a:cubicBezTo>
                    <a:cubicBezTo>
                      <a:pt x="1166033" y="75978"/>
                      <a:pt x="1165557" y="78074"/>
                      <a:pt x="1165176" y="80360"/>
                    </a:cubicBezTo>
                    <a:cubicBezTo>
                      <a:pt x="1164699" y="83217"/>
                      <a:pt x="1164414" y="86075"/>
                      <a:pt x="1164223" y="89123"/>
                    </a:cubicBezTo>
                    <a:cubicBezTo>
                      <a:pt x="1164128" y="91409"/>
                      <a:pt x="1164033" y="93695"/>
                      <a:pt x="1164033" y="95504"/>
                    </a:cubicBezTo>
                    <a:cubicBezTo>
                      <a:pt x="1164033" y="99410"/>
                      <a:pt x="1164414" y="102743"/>
                      <a:pt x="1164795" y="105410"/>
                    </a:cubicBezTo>
                    <a:cubicBezTo>
                      <a:pt x="1164985" y="107315"/>
                      <a:pt x="1165271" y="109316"/>
                      <a:pt x="1165747" y="111697"/>
                    </a:cubicBezTo>
                    <a:cubicBezTo>
                      <a:pt x="1166795" y="117031"/>
                      <a:pt x="1168414" y="122270"/>
                      <a:pt x="1170319" y="127032"/>
                    </a:cubicBezTo>
                    <a:cubicBezTo>
                      <a:pt x="1175939" y="141129"/>
                      <a:pt x="1183083" y="156179"/>
                      <a:pt x="1190607" y="172181"/>
                    </a:cubicBezTo>
                    <a:cubicBezTo>
                      <a:pt x="1205562" y="203899"/>
                      <a:pt x="1222516" y="239808"/>
                      <a:pt x="1227660" y="268478"/>
                    </a:cubicBezTo>
                    <a:cubicBezTo>
                      <a:pt x="1228612" y="274003"/>
                      <a:pt x="1229088" y="278861"/>
                      <a:pt x="1229088" y="283147"/>
                    </a:cubicBezTo>
                    <a:cubicBezTo>
                      <a:pt x="1229088" y="284861"/>
                      <a:pt x="1228993" y="286576"/>
                      <a:pt x="1228803" y="287909"/>
                    </a:cubicBezTo>
                    <a:cubicBezTo>
                      <a:pt x="1228612" y="289052"/>
                      <a:pt x="1228422" y="290100"/>
                      <a:pt x="1228136" y="291053"/>
                    </a:cubicBezTo>
                    <a:cubicBezTo>
                      <a:pt x="1227374" y="293720"/>
                      <a:pt x="1226231" y="296101"/>
                      <a:pt x="1224612" y="298482"/>
                    </a:cubicBezTo>
                    <a:lnTo>
                      <a:pt x="1224231" y="299054"/>
                    </a:lnTo>
                    <a:cubicBezTo>
                      <a:pt x="1212801" y="315056"/>
                      <a:pt x="1180892" y="327533"/>
                      <a:pt x="1129266" y="336106"/>
                    </a:cubicBezTo>
                    <a:cubicBezTo>
                      <a:pt x="1124885" y="336868"/>
                      <a:pt x="1120503" y="337535"/>
                      <a:pt x="1116122" y="338201"/>
                    </a:cubicBezTo>
                    <a:cubicBezTo>
                      <a:pt x="1111740" y="338868"/>
                      <a:pt x="1107454" y="339440"/>
                      <a:pt x="1103263" y="340106"/>
                    </a:cubicBezTo>
                    <a:lnTo>
                      <a:pt x="1084499" y="342773"/>
                    </a:lnTo>
                    <a:cubicBezTo>
                      <a:pt x="1052209" y="347536"/>
                      <a:pt x="1019157" y="350965"/>
                      <a:pt x="986296" y="353156"/>
                    </a:cubicBezTo>
                    <a:cubicBezTo>
                      <a:pt x="953721" y="355251"/>
                      <a:pt x="920478" y="356108"/>
                      <a:pt x="887427" y="355632"/>
                    </a:cubicBezTo>
                    <a:cubicBezTo>
                      <a:pt x="871044" y="355442"/>
                      <a:pt x="854470" y="354870"/>
                      <a:pt x="837897" y="353918"/>
                    </a:cubicBezTo>
                    <a:cubicBezTo>
                      <a:pt x="804369" y="352108"/>
                      <a:pt x="770555" y="349060"/>
                      <a:pt x="736741" y="344678"/>
                    </a:cubicBezTo>
                    <a:cubicBezTo>
                      <a:pt x="736360" y="336011"/>
                      <a:pt x="735789" y="327343"/>
                      <a:pt x="735122" y="318675"/>
                    </a:cubicBezTo>
                    <a:cubicBezTo>
                      <a:pt x="734169" y="306102"/>
                      <a:pt x="733026" y="293434"/>
                      <a:pt x="731598" y="280956"/>
                    </a:cubicBezTo>
                    <a:cubicBezTo>
                      <a:pt x="730169" y="268478"/>
                      <a:pt x="728550" y="255905"/>
                      <a:pt x="726645" y="243428"/>
                    </a:cubicBezTo>
                    <a:cubicBezTo>
                      <a:pt x="724740" y="230855"/>
                      <a:pt x="720358" y="219234"/>
                      <a:pt x="713691" y="208852"/>
                    </a:cubicBezTo>
                    <a:cubicBezTo>
                      <a:pt x="710738" y="204185"/>
                      <a:pt x="707499" y="199994"/>
                      <a:pt x="703975" y="196279"/>
                    </a:cubicBezTo>
                    <a:cubicBezTo>
                      <a:pt x="691402" y="182849"/>
                      <a:pt x="674543" y="173419"/>
                      <a:pt x="655398" y="169323"/>
                    </a:cubicBezTo>
                    <a:cubicBezTo>
                      <a:pt x="633490" y="164561"/>
                      <a:pt x="610154" y="166751"/>
                      <a:pt x="589866" y="175610"/>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nvGrpSpPr>
              <p:cNvPr id="82" name="Graphic 19">
                <a:extLst>
                  <a:ext uri="{FF2B5EF4-FFF2-40B4-BE49-F238E27FC236}">
                    <a16:creationId xmlns:a16="http://schemas.microsoft.com/office/drawing/2014/main" id="{5E63F728-EE34-4798-6E74-3F558FF7ABB5}"/>
                  </a:ext>
                </a:extLst>
              </p:cNvPr>
              <p:cNvGrpSpPr/>
              <p:nvPr/>
            </p:nvGrpSpPr>
            <p:grpSpPr>
              <a:xfrm>
                <a:off x="5376853" y="3000226"/>
                <a:ext cx="1439731" cy="858354"/>
                <a:chOff x="5376853" y="3000226"/>
                <a:chExt cx="1439731" cy="858354"/>
              </a:xfrm>
            </p:grpSpPr>
            <p:grpSp>
              <p:nvGrpSpPr>
                <p:cNvPr id="83" name="Graphic 19">
                  <a:extLst>
                    <a:ext uri="{FF2B5EF4-FFF2-40B4-BE49-F238E27FC236}">
                      <a16:creationId xmlns:a16="http://schemas.microsoft.com/office/drawing/2014/main" id="{D6C4D643-529B-EF07-D3AC-65CC8DBE88FB}"/>
                    </a:ext>
                  </a:extLst>
                </p:cNvPr>
                <p:cNvGrpSpPr/>
                <p:nvPr/>
              </p:nvGrpSpPr>
              <p:grpSpPr>
                <a:xfrm>
                  <a:off x="5378317" y="3000226"/>
                  <a:ext cx="1435193" cy="853806"/>
                  <a:chOff x="5378317" y="3000226"/>
                  <a:chExt cx="1435193" cy="853806"/>
                </a:xfrm>
              </p:grpSpPr>
              <p:sp>
                <p:nvSpPr>
                  <p:cNvPr id="86" name="Vrije vorm: vorm 85">
                    <a:extLst>
                      <a:ext uri="{FF2B5EF4-FFF2-40B4-BE49-F238E27FC236}">
                        <a16:creationId xmlns:a16="http://schemas.microsoft.com/office/drawing/2014/main" id="{CD3AF8B4-E2B1-8DA4-863C-6DFC11254D48}"/>
                      </a:ext>
                    </a:extLst>
                  </p:cNvPr>
                  <p:cNvSpPr/>
                  <p:nvPr/>
                </p:nvSpPr>
                <p:spPr>
                  <a:xfrm>
                    <a:off x="5378317" y="3000226"/>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110 h 853806"/>
                      <a:gd name="connsiteX17" fmla="*/ 11499 w 1435193"/>
                      <a:gd name="connsiteY17" fmla="*/ 522404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084"/>
                          <a:pt x="188569" y="348668"/>
                          <a:pt x="18071" y="460110"/>
                        </a:cubicBezTo>
                        <a:cubicBezTo>
                          <a:pt x="-6313" y="476112"/>
                          <a:pt x="-3455" y="505735"/>
                          <a:pt x="11499" y="522404"/>
                        </a:cubicBezTo>
                        <a:close/>
                      </a:path>
                    </a:pathLst>
                  </a:custGeom>
                  <a:solidFill>
                    <a:srgbClr val="FD743D"/>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7" name="Vrije vorm: vorm 86">
                    <a:extLst>
                      <a:ext uri="{FF2B5EF4-FFF2-40B4-BE49-F238E27FC236}">
                        <a16:creationId xmlns:a16="http://schemas.microsoft.com/office/drawing/2014/main" id="{D8C734B3-3A25-EDD6-02C0-973E8F872510}"/>
                      </a:ext>
                    </a:extLst>
                  </p:cNvPr>
                  <p:cNvSpPr/>
                  <p:nvPr/>
                </p:nvSpPr>
                <p:spPr>
                  <a:xfrm>
                    <a:off x="5378479" y="3012757"/>
                    <a:ext cx="1333663" cy="480060"/>
                  </a:xfrm>
                  <a:custGeom>
                    <a:avLst/>
                    <a:gdLst>
                      <a:gd name="connsiteX0" fmla="*/ 171451 w 1333663"/>
                      <a:gd name="connsiteY0" fmla="*/ 387191 h 480060"/>
                      <a:gd name="connsiteX1" fmla="*/ 280798 w 1333663"/>
                      <a:gd name="connsiteY1" fmla="*/ 344234 h 480060"/>
                      <a:gd name="connsiteX2" fmla="*/ 394813 w 1333663"/>
                      <a:gd name="connsiteY2" fmla="*/ 327279 h 480060"/>
                      <a:gd name="connsiteX3" fmla="*/ 501207 w 1333663"/>
                      <a:gd name="connsiteY3" fmla="*/ 350615 h 480060"/>
                      <a:gd name="connsiteX4" fmla="*/ 606744 w 1333663"/>
                      <a:gd name="connsiteY4" fmla="*/ 373380 h 480060"/>
                      <a:gd name="connsiteX5" fmla="*/ 836677 w 1333663"/>
                      <a:gd name="connsiteY5" fmla="*/ 397478 h 480060"/>
                      <a:gd name="connsiteX6" fmla="*/ 1070992 w 1333663"/>
                      <a:gd name="connsiteY6" fmla="*/ 398621 h 480060"/>
                      <a:gd name="connsiteX7" fmla="*/ 1232632 w 1333663"/>
                      <a:gd name="connsiteY7" fmla="*/ 378524 h 480060"/>
                      <a:gd name="connsiteX8" fmla="*/ 1323691 w 1333663"/>
                      <a:gd name="connsiteY8" fmla="*/ 311944 h 480060"/>
                      <a:gd name="connsiteX9" fmla="*/ 1311784 w 1333663"/>
                      <a:gd name="connsiteY9" fmla="*/ 158686 h 480060"/>
                      <a:gd name="connsiteX10" fmla="*/ 1174053 w 1333663"/>
                      <a:gd name="connsiteY10" fmla="*/ 0 h 480060"/>
                      <a:gd name="connsiteX11" fmla="*/ 1164909 w 1333663"/>
                      <a:gd name="connsiteY11" fmla="*/ 36290 h 480060"/>
                      <a:gd name="connsiteX12" fmla="*/ 1224631 w 1333663"/>
                      <a:gd name="connsiteY12" fmla="*/ 237363 h 480060"/>
                      <a:gd name="connsiteX13" fmla="*/ 1034416 w 1333663"/>
                      <a:gd name="connsiteY13" fmla="*/ 329660 h 480060"/>
                      <a:gd name="connsiteX14" fmla="*/ 622270 w 1333663"/>
                      <a:gd name="connsiteY14" fmla="*/ 324422 h 480060"/>
                      <a:gd name="connsiteX15" fmla="*/ 611697 w 1333663"/>
                      <a:gd name="connsiteY15" fmla="*/ 182118 h 480060"/>
                      <a:gd name="connsiteX16" fmla="*/ 554356 w 1333663"/>
                      <a:gd name="connsiteY16" fmla="*/ 158115 h 480060"/>
                      <a:gd name="connsiteX17" fmla="*/ 18004 w 1333663"/>
                      <a:gd name="connsiteY17" fmla="*/ 447389 h 480060"/>
                      <a:gd name="connsiteX18" fmla="*/ 1 w 1333663"/>
                      <a:gd name="connsiteY18" fmla="*/ 480060 h 480060"/>
                      <a:gd name="connsiteX19" fmla="*/ 171547 w 1333663"/>
                      <a:gd name="connsiteY19" fmla="*/ 386905 h 48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060">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2"/>
                          <a:pt x="1232632" y="378524"/>
                        </a:cubicBezTo>
                        <a:cubicBezTo>
                          <a:pt x="1271113" y="367570"/>
                          <a:pt x="1308546" y="347853"/>
                          <a:pt x="1323691" y="311944"/>
                        </a:cubicBezTo>
                        <a:cubicBezTo>
                          <a:pt x="1343312" y="265462"/>
                          <a:pt x="1331120" y="203359"/>
                          <a:pt x="1311784" y="158686"/>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363"/>
                          <a:pt x="188501" y="335947"/>
                          <a:pt x="18004" y="447389"/>
                        </a:cubicBezTo>
                        <a:cubicBezTo>
                          <a:pt x="5145" y="455771"/>
                          <a:pt x="-94" y="467963"/>
                          <a:pt x="1" y="480060"/>
                        </a:cubicBezTo>
                        <a:cubicBezTo>
                          <a:pt x="54008" y="443675"/>
                          <a:pt x="112015" y="413195"/>
                          <a:pt x="171547" y="386905"/>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dirty="0">
                      <a:ln>
                        <a:noFill/>
                      </a:ln>
                      <a:solidFill>
                        <a:prstClr val="black"/>
                      </a:solidFill>
                      <a:effectLst/>
                      <a:uLnTx/>
                      <a:uFillTx/>
                      <a:latin typeface="Montserrat"/>
                      <a:ea typeface="+mn-ea"/>
                      <a:cs typeface="+mn-cs"/>
                    </a:endParaRPr>
                  </a:p>
                </p:txBody>
              </p:sp>
              <p:sp>
                <p:nvSpPr>
                  <p:cNvPr id="88" name="Vrije vorm: vorm 87">
                    <a:extLst>
                      <a:ext uri="{FF2B5EF4-FFF2-40B4-BE49-F238E27FC236}">
                        <a16:creationId xmlns:a16="http://schemas.microsoft.com/office/drawing/2014/main" id="{CC929B22-9604-9491-A297-AB5C2DBB3E90}"/>
                      </a:ext>
                    </a:extLst>
                  </p:cNvPr>
                  <p:cNvSpPr/>
                  <p:nvPr/>
                </p:nvSpPr>
                <p:spPr>
                  <a:xfrm>
                    <a:off x="5422151" y="3375705"/>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9" name="Vrije vorm: vorm 88">
                    <a:extLst>
                      <a:ext uri="{FF2B5EF4-FFF2-40B4-BE49-F238E27FC236}">
                        <a16:creationId xmlns:a16="http://schemas.microsoft.com/office/drawing/2014/main" id="{19F430E5-09FA-4E1E-9114-BB0932867E40}"/>
                      </a:ext>
                    </a:extLst>
                  </p:cNvPr>
                  <p:cNvSpPr/>
                  <p:nvPr/>
                </p:nvSpPr>
                <p:spPr>
                  <a:xfrm>
                    <a:off x="5883172" y="3401463"/>
                    <a:ext cx="565122" cy="70211"/>
                  </a:xfrm>
                  <a:custGeom>
                    <a:avLst/>
                    <a:gdLst>
                      <a:gd name="connsiteX0" fmla="*/ 8040 w 565122"/>
                      <a:gd name="connsiteY0" fmla="*/ 21821 h 70211"/>
                      <a:gd name="connsiteX1" fmla="*/ 554203 w 565122"/>
                      <a:gd name="connsiteY1" fmla="*/ 68303 h 70211"/>
                      <a:gd name="connsiteX2" fmla="*/ 554394 w 565122"/>
                      <a:gd name="connsiteY2" fmla="*/ 45920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9"/>
                          <a:pt x="554203" y="68303"/>
                        </a:cubicBezTo>
                        <a:cubicBezTo>
                          <a:pt x="568586" y="67732"/>
                          <a:pt x="568872" y="45348"/>
                          <a:pt x="554394" y="45920"/>
                        </a:cubicBezTo>
                        <a:cubicBezTo>
                          <a:pt x="373133" y="53635"/>
                          <a:pt x="191492" y="38395"/>
                          <a:pt x="14136" y="295"/>
                        </a:cubicBezTo>
                        <a:cubicBezTo>
                          <a:pt x="134" y="-2753"/>
                          <a:pt x="-6152" y="18773"/>
                          <a:pt x="7945" y="21821"/>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0" name="Vrije vorm: vorm 89">
                    <a:extLst>
                      <a:ext uri="{FF2B5EF4-FFF2-40B4-BE49-F238E27FC236}">
                        <a16:creationId xmlns:a16="http://schemas.microsoft.com/office/drawing/2014/main" id="{A707F65D-7CC7-F253-662D-05DC753C7CA1}"/>
                      </a:ext>
                    </a:extLst>
                  </p:cNvPr>
                  <p:cNvSpPr/>
                  <p:nvPr/>
                </p:nvSpPr>
                <p:spPr>
                  <a:xfrm>
                    <a:off x="5562454" y="3549823"/>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0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6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3 h 242109"/>
                      <a:gd name="connsiteX16" fmla="*/ 276560 w 376054"/>
                      <a:gd name="connsiteY16" fmla="*/ 157782 h 242109"/>
                      <a:gd name="connsiteX17" fmla="*/ 280942 w 376054"/>
                      <a:gd name="connsiteY17" fmla="*/ 160068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8"/>
                          <a:pt x="137971" y="119873"/>
                          <a:pt x="202170" y="163307"/>
                        </a:cubicBezTo>
                        <a:cubicBezTo>
                          <a:pt x="217410" y="173594"/>
                          <a:pt x="232078" y="184548"/>
                          <a:pt x="245794" y="196740"/>
                        </a:cubicBezTo>
                        <a:cubicBezTo>
                          <a:pt x="259225" y="208741"/>
                          <a:pt x="271036" y="223600"/>
                          <a:pt x="286561" y="233220"/>
                        </a:cubicBezTo>
                        <a:cubicBezTo>
                          <a:pt x="303040" y="243412"/>
                          <a:pt x="323518" y="245793"/>
                          <a:pt x="340473" y="235316"/>
                        </a:cubicBezTo>
                        <a:cubicBezTo>
                          <a:pt x="348950" y="230077"/>
                          <a:pt x="355618" y="222171"/>
                          <a:pt x="359142" y="213123"/>
                        </a:cubicBezTo>
                        <a:cubicBezTo>
                          <a:pt x="361142" y="212361"/>
                          <a:pt x="363047" y="211503"/>
                          <a:pt x="365047" y="210456"/>
                        </a:cubicBezTo>
                        <a:cubicBezTo>
                          <a:pt x="376096" y="204741"/>
                          <a:pt x="378763" y="190263"/>
                          <a:pt x="373334" y="179880"/>
                        </a:cubicBezTo>
                        <a:cubicBezTo>
                          <a:pt x="359904" y="154068"/>
                          <a:pt x="335520" y="138256"/>
                          <a:pt x="310469" y="125016"/>
                        </a:cubicBezTo>
                        <a:cubicBezTo>
                          <a:pt x="279608" y="108729"/>
                          <a:pt x="248557" y="92632"/>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3"/>
                        </a:cubicBezTo>
                        <a:cubicBezTo>
                          <a:pt x="261987" y="150162"/>
                          <a:pt x="269226" y="153972"/>
                          <a:pt x="276560" y="157782"/>
                        </a:cubicBezTo>
                        <a:cubicBezTo>
                          <a:pt x="277989" y="158544"/>
                          <a:pt x="279513" y="159307"/>
                          <a:pt x="280942" y="160068"/>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91" name="Vrije vorm: vorm 90">
                    <a:extLst>
                      <a:ext uri="{FF2B5EF4-FFF2-40B4-BE49-F238E27FC236}">
                        <a16:creationId xmlns:a16="http://schemas.microsoft.com/office/drawing/2014/main" id="{B447319A-A95B-B677-3D32-E8E4E6701E42}"/>
                      </a:ext>
                    </a:extLst>
                  </p:cNvPr>
                  <p:cNvSpPr/>
                  <p:nvPr/>
                </p:nvSpPr>
                <p:spPr>
                  <a:xfrm>
                    <a:off x="6395464" y="3479055"/>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28000"/>
                    </a:scheme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sp>
              <p:nvSpPr>
                <p:cNvPr id="84" name="Vrije vorm: vorm 83">
                  <a:extLst>
                    <a:ext uri="{FF2B5EF4-FFF2-40B4-BE49-F238E27FC236}">
                      <a16:creationId xmlns:a16="http://schemas.microsoft.com/office/drawing/2014/main" id="{F74871EF-80C3-384A-9AAD-E5172E9282FB}"/>
                    </a:ext>
                  </a:extLst>
                </p:cNvPr>
                <p:cNvSpPr/>
                <p:nvPr/>
              </p:nvSpPr>
              <p:spPr>
                <a:xfrm>
                  <a:off x="5376853" y="3436245"/>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2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2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1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4"/>
                        <a:pt x="172411" y="205542"/>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6"/>
                        <a:pt x="176983" y="197542"/>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1"/>
                      </a:cubicBezTo>
                      <a:cubicBezTo>
                        <a:pt x="611513" y="305269"/>
                        <a:pt x="643136" y="252310"/>
                        <a:pt x="655042" y="187445"/>
                      </a:cubicBezTo>
                      <a:cubicBezTo>
                        <a:pt x="655519" y="184969"/>
                        <a:pt x="657900" y="183254"/>
                        <a:pt x="660472" y="183730"/>
                      </a:cubicBezTo>
                      <a:cubicBezTo>
                        <a:pt x="663043" y="184206"/>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sp>
              <p:nvSpPr>
                <p:cNvPr id="85" name="Vrije vorm: vorm 84">
                  <a:extLst>
                    <a:ext uri="{FF2B5EF4-FFF2-40B4-BE49-F238E27FC236}">
                      <a16:creationId xmlns:a16="http://schemas.microsoft.com/office/drawing/2014/main" id="{EF95257A-8173-71DD-CA18-81C357CFC73E}"/>
                    </a:ext>
                  </a:extLst>
                </p:cNvPr>
                <p:cNvSpPr/>
                <p:nvPr/>
              </p:nvSpPr>
              <p:spPr>
                <a:xfrm>
                  <a:off x="6011768" y="3330015"/>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0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0"/>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black"/>
                    </a:solidFill>
                    <a:effectLst/>
                    <a:uLnTx/>
                    <a:uFillTx/>
                    <a:latin typeface="Montserrat"/>
                    <a:ea typeface="+mn-ea"/>
                    <a:cs typeface="+mn-cs"/>
                  </a:endParaRPr>
                </a:p>
              </p:txBody>
            </p:sp>
          </p:grpSp>
        </p:grpSp>
        <p:sp>
          <p:nvSpPr>
            <p:cNvPr id="80" name="!!linkvorigedia">
              <a:hlinkClick r:id="rId6" action="ppaction://hlinksldjump"/>
              <a:extLst>
                <a:ext uri="{FF2B5EF4-FFF2-40B4-BE49-F238E27FC236}">
                  <a16:creationId xmlns:a16="http://schemas.microsoft.com/office/drawing/2014/main" id="{A7C30CDC-340B-1123-79F1-AAD372F5A2FE}"/>
                </a:ext>
              </a:extLst>
            </p:cNvPr>
            <p:cNvSpPr/>
            <p:nvPr/>
          </p:nvSpPr>
          <p:spPr>
            <a:xfrm>
              <a:off x="5264513" y="3352232"/>
              <a:ext cx="972650" cy="6086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BE" sz="1800" b="0" i="0" u="none" strike="noStrike" kern="1200" cap="none" spc="0" normalizeH="0" baseline="0" noProof="0">
                <a:ln>
                  <a:noFill/>
                </a:ln>
                <a:solidFill>
                  <a:prstClr val="white"/>
                </a:solidFill>
                <a:effectLst/>
                <a:uLnTx/>
                <a:uFillTx/>
                <a:latin typeface="Montserrat"/>
                <a:ea typeface="+mn-ea"/>
                <a:cs typeface="+mn-cs"/>
              </a:endParaRPr>
            </a:p>
          </p:txBody>
        </p:sp>
      </p:grpSp>
      <p:pic>
        <p:nvPicPr>
          <p:cNvPr id="93" name="!!#deeljezomer">
            <a:hlinkClick r:id="rId7" action="ppaction://hlinksldjump"/>
            <a:extLst>
              <a:ext uri="{FF2B5EF4-FFF2-40B4-BE49-F238E27FC236}">
                <a16:creationId xmlns:a16="http://schemas.microsoft.com/office/drawing/2014/main" id="{0270F0B4-E5A6-B647-981D-0943B29E292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7980" y="438498"/>
            <a:ext cx="1596812" cy="890529"/>
          </a:xfrm>
          <a:prstGeom prst="rect">
            <a:avLst/>
          </a:prstGeom>
          <a:effectLst>
            <a:outerShdw blurRad="50800" dist="38100" dir="2700000" algn="tl" rotWithShape="0">
              <a:prstClr val="black">
                <a:alpha val="40000"/>
              </a:prstClr>
            </a:outerShdw>
          </a:effectLst>
        </p:spPr>
      </p:pic>
      <p:grpSp>
        <p:nvGrpSpPr>
          <p:cNvPr id="117" name="!!aanbevolen door paulien">
            <a:extLst>
              <a:ext uri="{FF2B5EF4-FFF2-40B4-BE49-F238E27FC236}">
                <a16:creationId xmlns:a16="http://schemas.microsoft.com/office/drawing/2014/main" id="{4D09652D-8652-AAFE-EA62-658A08B84CA2}"/>
              </a:ext>
            </a:extLst>
          </p:cNvPr>
          <p:cNvGrpSpPr/>
          <p:nvPr/>
        </p:nvGrpSpPr>
        <p:grpSpPr>
          <a:xfrm>
            <a:off x="6932878" y="2712776"/>
            <a:ext cx="1848577" cy="591398"/>
            <a:chOff x="4795763" y="3014662"/>
            <a:chExt cx="2600970" cy="832104"/>
          </a:xfrm>
        </p:grpSpPr>
        <p:sp>
          <p:nvSpPr>
            <p:cNvPr id="118" name="Vrije vorm: vorm 117">
              <a:extLst>
                <a:ext uri="{FF2B5EF4-FFF2-40B4-BE49-F238E27FC236}">
                  <a16:creationId xmlns:a16="http://schemas.microsoft.com/office/drawing/2014/main" id="{E72738FC-129B-CDC2-BAA6-3A3A010E0700}"/>
                </a:ext>
              </a:extLst>
            </p:cNvPr>
            <p:cNvSpPr/>
            <p:nvPr/>
          </p:nvSpPr>
          <p:spPr>
            <a:xfrm>
              <a:off x="4795763" y="3014662"/>
              <a:ext cx="2600970" cy="832104"/>
            </a:xfrm>
            <a:custGeom>
              <a:avLst/>
              <a:gdLst>
                <a:gd name="connsiteX0" fmla="*/ 2584778 w 2600970"/>
                <a:gd name="connsiteY0" fmla="*/ 484537 h 832104"/>
                <a:gd name="connsiteX1" fmla="*/ 2522960 w 2600970"/>
                <a:gd name="connsiteY1" fmla="*/ 407003 h 832104"/>
                <a:gd name="connsiteX2" fmla="*/ 2440665 w 2600970"/>
                <a:gd name="connsiteY2" fmla="*/ 379000 h 832104"/>
                <a:gd name="connsiteX3" fmla="*/ 2444570 w 2600970"/>
                <a:gd name="connsiteY3" fmla="*/ 369475 h 832104"/>
                <a:gd name="connsiteX4" fmla="*/ 2463715 w 2600970"/>
                <a:gd name="connsiteY4" fmla="*/ 218694 h 832104"/>
                <a:gd name="connsiteX5" fmla="*/ 2463715 w 2600970"/>
                <a:gd name="connsiteY5" fmla="*/ 213836 h 832104"/>
                <a:gd name="connsiteX6" fmla="*/ 2447523 w 2600970"/>
                <a:gd name="connsiteY6" fmla="*/ 122587 h 832104"/>
                <a:gd name="connsiteX7" fmla="*/ 2385705 w 2600970"/>
                <a:gd name="connsiteY7" fmla="*/ 45053 h 832104"/>
                <a:gd name="connsiteX8" fmla="*/ 2285883 w 2600970"/>
                <a:gd name="connsiteY8" fmla="*/ 16193 h 832104"/>
                <a:gd name="connsiteX9" fmla="*/ 2233496 w 2600970"/>
                <a:gd name="connsiteY9" fmla="*/ 23717 h 832104"/>
                <a:gd name="connsiteX10" fmla="*/ 2172441 w 2600970"/>
                <a:gd name="connsiteY10" fmla="*/ 9430 h 832104"/>
                <a:gd name="connsiteX11" fmla="*/ 2109194 w 2600970"/>
                <a:gd name="connsiteY11" fmla="*/ 22193 h 832104"/>
                <a:gd name="connsiteX12" fmla="*/ 2080048 w 2600970"/>
                <a:gd name="connsiteY12" fmla="*/ 12002 h 832104"/>
                <a:gd name="connsiteX13" fmla="*/ 2028422 w 2600970"/>
                <a:gd name="connsiteY13" fmla="*/ 5429 h 832104"/>
                <a:gd name="connsiteX14" fmla="*/ 1951270 w 2600970"/>
                <a:gd name="connsiteY14" fmla="*/ 21431 h 832104"/>
                <a:gd name="connsiteX15" fmla="*/ 1889548 w 2600970"/>
                <a:gd name="connsiteY15" fmla="*/ 62389 h 832104"/>
                <a:gd name="connsiteX16" fmla="*/ 1879737 w 2600970"/>
                <a:gd name="connsiteY16" fmla="*/ 72771 h 832104"/>
                <a:gd name="connsiteX17" fmla="*/ 1859639 w 2600970"/>
                <a:gd name="connsiteY17" fmla="*/ 47339 h 832104"/>
                <a:gd name="connsiteX18" fmla="*/ 1754864 w 2600970"/>
                <a:gd name="connsiteY18" fmla="*/ 4953 h 832104"/>
                <a:gd name="connsiteX19" fmla="*/ 1724099 w 2600970"/>
                <a:gd name="connsiteY19" fmla="*/ 8001 h 832104"/>
                <a:gd name="connsiteX20" fmla="*/ 1721241 w 2600970"/>
                <a:gd name="connsiteY20" fmla="*/ 8573 h 832104"/>
                <a:gd name="connsiteX21" fmla="*/ 1684189 w 2600970"/>
                <a:gd name="connsiteY21" fmla="*/ 23527 h 832104"/>
                <a:gd name="connsiteX22" fmla="*/ 1592558 w 2600970"/>
                <a:gd name="connsiteY22" fmla="*/ 4096 h 832104"/>
                <a:gd name="connsiteX23" fmla="*/ 1588844 w 2600970"/>
                <a:gd name="connsiteY23" fmla="*/ 4096 h 832104"/>
                <a:gd name="connsiteX24" fmla="*/ 1522454 w 2600970"/>
                <a:gd name="connsiteY24" fmla="*/ 16859 h 832104"/>
                <a:gd name="connsiteX25" fmla="*/ 1499975 w 2600970"/>
                <a:gd name="connsiteY25" fmla="*/ 27051 h 832104"/>
                <a:gd name="connsiteX26" fmla="*/ 1425585 w 2600970"/>
                <a:gd name="connsiteY26" fmla="*/ 4572 h 832104"/>
                <a:gd name="connsiteX27" fmla="*/ 1350909 w 2600970"/>
                <a:gd name="connsiteY27" fmla="*/ 23813 h 832104"/>
                <a:gd name="connsiteX28" fmla="*/ 1283567 w 2600970"/>
                <a:gd name="connsiteY28" fmla="*/ 7715 h 832104"/>
                <a:gd name="connsiteX29" fmla="*/ 1260136 w 2600970"/>
                <a:gd name="connsiteY29" fmla="*/ 9335 h 832104"/>
                <a:gd name="connsiteX30" fmla="*/ 1217178 w 2600970"/>
                <a:gd name="connsiteY30" fmla="*/ 20860 h 832104"/>
                <a:gd name="connsiteX31" fmla="*/ 1191175 w 2600970"/>
                <a:gd name="connsiteY31" fmla="*/ 11906 h 832104"/>
                <a:gd name="connsiteX32" fmla="*/ 1139549 w 2600970"/>
                <a:gd name="connsiteY32" fmla="*/ 5334 h 832104"/>
                <a:gd name="connsiteX33" fmla="*/ 1062397 w 2600970"/>
                <a:gd name="connsiteY33" fmla="*/ 21336 h 832104"/>
                <a:gd name="connsiteX34" fmla="*/ 1013248 w 2600970"/>
                <a:gd name="connsiteY34" fmla="*/ 50959 h 832104"/>
                <a:gd name="connsiteX35" fmla="*/ 1002389 w 2600970"/>
                <a:gd name="connsiteY35" fmla="*/ 40767 h 832104"/>
                <a:gd name="connsiteX36" fmla="*/ 886946 w 2600970"/>
                <a:gd name="connsiteY36" fmla="*/ 0 h 832104"/>
                <a:gd name="connsiteX37" fmla="*/ 882374 w 2600970"/>
                <a:gd name="connsiteY37" fmla="*/ 0 h 832104"/>
                <a:gd name="connsiteX38" fmla="*/ 808460 w 2600970"/>
                <a:gd name="connsiteY38" fmla="*/ 15431 h 832104"/>
                <a:gd name="connsiteX39" fmla="*/ 776933 w 2600970"/>
                <a:gd name="connsiteY39" fmla="*/ 34385 h 832104"/>
                <a:gd name="connsiteX40" fmla="*/ 695589 w 2600970"/>
                <a:gd name="connsiteY40" fmla="*/ 16288 h 832104"/>
                <a:gd name="connsiteX41" fmla="*/ 643202 w 2600970"/>
                <a:gd name="connsiteY41" fmla="*/ 23813 h 832104"/>
                <a:gd name="connsiteX42" fmla="*/ 582146 w 2600970"/>
                <a:gd name="connsiteY42" fmla="*/ 9525 h 832104"/>
                <a:gd name="connsiteX43" fmla="*/ 518043 w 2600970"/>
                <a:gd name="connsiteY43" fmla="*/ 22670 h 832104"/>
                <a:gd name="connsiteX44" fmla="*/ 516710 w 2600970"/>
                <a:gd name="connsiteY44" fmla="*/ 23336 h 832104"/>
                <a:gd name="connsiteX45" fmla="*/ 430985 w 2600970"/>
                <a:gd name="connsiteY45" fmla="*/ 3524 h 832104"/>
                <a:gd name="connsiteX46" fmla="*/ 369358 w 2600970"/>
                <a:gd name="connsiteY46" fmla="*/ 11716 h 832104"/>
                <a:gd name="connsiteX47" fmla="*/ 312398 w 2600970"/>
                <a:gd name="connsiteY47" fmla="*/ 34766 h 832104"/>
                <a:gd name="connsiteX48" fmla="*/ 305731 w 2600970"/>
                <a:gd name="connsiteY48" fmla="*/ 39338 h 832104"/>
                <a:gd name="connsiteX49" fmla="*/ 276394 w 2600970"/>
                <a:gd name="connsiteY49" fmla="*/ 20288 h 832104"/>
                <a:gd name="connsiteX50" fmla="*/ 195050 w 2600970"/>
                <a:gd name="connsiteY50" fmla="*/ 2000 h 832104"/>
                <a:gd name="connsiteX51" fmla="*/ 70273 w 2600970"/>
                <a:gd name="connsiteY51" fmla="*/ 53150 h 832104"/>
                <a:gd name="connsiteX52" fmla="*/ 15885 w 2600970"/>
                <a:gd name="connsiteY52" fmla="*/ 176689 h 832104"/>
                <a:gd name="connsiteX53" fmla="*/ 14552 w 2600970"/>
                <a:gd name="connsiteY53" fmla="*/ 184499 h 832104"/>
                <a:gd name="connsiteX54" fmla="*/ 14552 w 2600970"/>
                <a:gd name="connsiteY54" fmla="*/ 185166 h 832104"/>
                <a:gd name="connsiteX55" fmla="*/ 10456 w 2600970"/>
                <a:gd name="connsiteY55" fmla="*/ 209741 h 832104"/>
                <a:gd name="connsiteX56" fmla="*/ 2455 w 2600970"/>
                <a:gd name="connsiteY56" fmla="*/ 267653 h 832104"/>
                <a:gd name="connsiteX57" fmla="*/ 264 w 2600970"/>
                <a:gd name="connsiteY57" fmla="*/ 304419 h 832104"/>
                <a:gd name="connsiteX58" fmla="*/ 7884 w 2600970"/>
                <a:gd name="connsiteY58" fmla="*/ 365855 h 832104"/>
                <a:gd name="connsiteX59" fmla="*/ 39031 w 2600970"/>
                <a:gd name="connsiteY59" fmla="*/ 423672 h 832104"/>
                <a:gd name="connsiteX60" fmla="*/ 13218 w 2600970"/>
                <a:gd name="connsiteY60" fmla="*/ 505301 h 832104"/>
                <a:gd name="connsiteX61" fmla="*/ 10932 w 2600970"/>
                <a:gd name="connsiteY61" fmla="*/ 636080 h 832104"/>
                <a:gd name="connsiteX62" fmla="*/ 20267 w 2600970"/>
                <a:gd name="connsiteY62" fmla="*/ 740474 h 832104"/>
                <a:gd name="connsiteX63" fmla="*/ 84179 w 2600970"/>
                <a:gd name="connsiteY63" fmla="*/ 814578 h 832104"/>
                <a:gd name="connsiteX64" fmla="*/ 155617 w 2600970"/>
                <a:gd name="connsiteY64" fmla="*/ 830485 h 832104"/>
                <a:gd name="connsiteX65" fmla="*/ 159522 w 2600970"/>
                <a:gd name="connsiteY65" fmla="*/ 830485 h 832104"/>
                <a:gd name="connsiteX66" fmla="*/ 244009 w 2600970"/>
                <a:gd name="connsiteY66" fmla="*/ 816483 h 832104"/>
                <a:gd name="connsiteX67" fmla="*/ 294301 w 2600970"/>
                <a:gd name="connsiteY67" fmla="*/ 790670 h 832104"/>
                <a:gd name="connsiteX68" fmla="*/ 366310 w 2600970"/>
                <a:gd name="connsiteY68" fmla="*/ 825151 h 832104"/>
                <a:gd name="connsiteX69" fmla="*/ 368215 w 2600970"/>
                <a:gd name="connsiteY69" fmla="*/ 825627 h 832104"/>
                <a:gd name="connsiteX70" fmla="*/ 415840 w 2600970"/>
                <a:gd name="connsiteY70" fmla="*/ 830485 h 832104"/>
                <a:gd name="connsiteX71" fmla="*/ 492135 w 2600970"/>
                <a:gd name="connsiteY71" fmla="*/ 815150 h 832104"/>
                <a:gd name="connsiteX72" fmla="*/ 528997 w 2600970"/>
                <a:gd name="connsiteY72" fmla="*/ 794385 h 832104"/>
                <a:gd name="connsiteX73" fmla="*/ 595958 w 2600970"/>
                <a:gd name="connsiteY73" fmla="*/ 825151 h 832104"/>
                <a:gd name="connsiteX74" fmla="*/ 597863 w 2600970"/>
                <a:gd name="connsiteY74" fmla="*/ 825627 h 832104"/>
                <a:gd name="connsiteX75" fmla="*/ 645488 w 2600970"/>
                <a:gd name="connsiteY75" fmla="*/ 830485 h 832104"/>
                <a:gd name="connsiteX76" fmla="*/ 721783 w 2600970"/>
                <a:gd name="connsiteY76" fmla="*/ 815150 h 832104"/>
                <a:gd name="connsiteX77" fmla="*/ 739499 w 2600970"/>
                <a:gd name="connsiteY77" fmla="*/ 806577 h 832104"/>
                <a:gd name="connsiteX78" fmla="*/ 744929 w 2600970"/>
                <a:gd name="connsiteY78" fmla="*/ 810292 h 832104"/>
                <a:gd name="connsiteX79" fmla="*/ 815604 w 2600970"/>
                <a:gd name="connsiteY79" fmla="*/ 829723 h 832104"/>
                <a:gd name="connsiteX80" fmla="*/ 875612 w 2600970"/>
                <a:gd name="connsiteY80" fmla="*/ 818960 h 832104"/>
                <a:gd name="connsiteX81" fmla="*/ 936476 w 2600970"/>
                <a:gd name="connsiteY81" fmla="*/ 832104 h 832104"/>
                <a:gd name="connsiteX82" fmla="*/ 993912 w 2600970"/>
                <a:gd name="connsiteY82" fmla="*/ 820198 h 832104"/>
                <a:gd name="connsiteX83" fmla="*/ 1018391 w 2600970"/>
                <a:gd name="connsiteY83" fmla="*/ 805815 h 832104"/>
                <a:gd name="connsiteX84" fmla="*/ 1046585 w 2600970"/>
                <a:gd name="connsiteY84" fmla="*/ 820960 h 832104"/>
                <a:gd name="connsiteX85" fmla="*/ 1103545 w 2600970"/>
                <a:gd name="connsiteY85" fmla="*/ 831247 h 832104"/>
                <a:gd name="connsiteX86" fmla="*/ 1166886 w 2600970"/>
                <a:gd name="connsiteY86" fmla="*/ 815340 h 832104"/>
                <a:gd name="connsiteX87" fmla="*/ 1204700 w 2600970"/>
                <a:gd name="connsiteY87" fmla="*/ 781622 h 832104"/>
                <a:gd name="connsiteX88" fmla="*/ 1259755 w 2600970"/>
                <a:gd name="connsiteY88" fmla="*/ 817340 h 832104"/>
                <a:gd name="connsiteX89" fmla="*/ 1323668 w 2600970"/>
                <a:gd name="connsiteY89" fmla="*/ 829723 h 832104"/>
                <a:gd name="connsiteX90" fmla="*/ 1381865 w 2600970"/>
                <a:gd name="connsiteY90" fmla="*/ 821055 h 832104"/>
                <a:gd name="connsiteX91" fmla="*/ 1393867 w 2600970"/>
                <a:gd name="connsiteY91" fmla="*/ 824865 h 832104"/>
                <a:gd name="connsiteX92" fmla="*/ 1434729 w 2600970"/>
                <a:gd name="connsiteY92" fmla="*/ 830485 h 832104"/>
                <a:gd name="connsiteX93" fmla="*/ 1500261 w 2600970"/>
                <a:gd name="connsiteY93" fmla="*/ 815816 h 832104"/>
                <a:gd name="connsiteX94" fmla="*/ 1511024 w 2600970"/>
                <a:gd name="connsiteY94" fmla="*/ 809815 h 832104"/>
                <a:gd name="connsiteX95" fmla="*/ 1598940 w 2600970"/>
                <a:gd name="connsiteY95" fmla="*/ 826580 h 832104"/>
                <a:gd name="connsiteX96" fmla="*/ 1715526 w 2600970"/>
                <a:gd name="connsiteY96" fmla="*/ 791813 h 832104"/>
                <a:gd name="connsiteX97" fmla="*/ 1744482 w 2600970"/>
                <a:gd name="connsiteY97" fmla="*/ 810006 h 832104"/>
                <a:gd name="connsiteX98" fmla="*/ 1836494 w 2600970"/>
                <a:gd name="connsiteY98" fmla="*/ 830199 h 832104"/>
                <a:gd name="connsiteX99" fmla="*/ 1927076 w 2600970"/>
                <a:gd name="connsiteY99" fmla="*/ 816674 h 832104"/>
                <a:gd name="connsiteX100" fmla="*/ 1933363 w 2600970"/>
                <a:gd name="connsiteY100" fmla="*/ 819436 h 832104"/>
                <a:gd name="connsiteX101" fmla="*/ 1987560 w 2600970"/>
                <a:gd name="connsiteY101" fmla="*/ 829818 h 832104"/>
                <a:gd name="connsiteX102" fmla="*/ 2035185 w 2600970"/>
                <a:gd name="connsiteY102" fmla="*/ 822865 h 832104"/>
                <a:gd name="connsiteX103" fmla="*/ 2069856 w 2600970"/>
                <a:gd name="connsiteY103" fmla="*/ 806958 h 832104"/>
                <a:gd name="connsiteX104" fmla="*/ 2109099 w 2600970"/>
                <a:gd name="connsiteY104" fmla="*/ 822960 h 832104"/>
                <a:gd name="connsiteX105" fmla="*/ 2157581 w 2600970"/>
                <a:gd name="connsiteY105" fmla="*/ 830580 h 832104"/>
                <a:gd name="connsiteX106" fmla="*/ 2164344 w 2600970"/>
                <a:gd name="connsiteY106" fmla="*/ 830675 h 832104"/>
                <a:gd name="connsiteX107" fmla="*/ 2202635 w 2600970"/>
                <a:gd name="connsiteY107" fmla="*/ 827723 h 832104"/>
                <a:gd name="connsiteX108" fmla="*/ 2257499 w 2600970"/>
                <a:gd name="connsiteY108" fmla="*/ 811340 h 832104"/>
                <a:gd name="connsiteX109" fmla="*/ 2275025 w 2600970"/>
                <a:gd name="connsiteY109" fmla="*/ 819817 h 832104"/>
                <a:gd name="connsiteX110" fmla="*/ 2321602 w 2600970"/>
                <a:gd name="connsiteY110" fmla="*/ 828675 h 832104"/>
                <a:gd name="connsiteX111" fmla="*/ 2390182 w 2600970"/>
                <a:gd name="connsiteY111" fmla="*/ 811054 h 832104"/>
                <a:gd name="connsiteX112" fmla="*/ 2458095 w 2600970"/>
                <a:gd name="connsiteY112" fmla="*/ 828675 h 832104"/>
                <a:gd name="connsiteX113" fmla="*/ 2581825 w 2600970"/>
                <a:gd name="connsiteY113" fmla="*/ 731615 h 832104"/>
                <a:gd name="connsiteX114" fmla="*/ 2600970 w 2600970"/>
                <a:gd name="connsiteY114" fmla="*/ 580835 h 832104"/>
                <a:gd name="connsiteX115" fmla="*/ 2600970 w 2600970"/>
                <a:gd name="connsiteY115" fmla="*/ 575977 h 832104"/>
                <a:gd name="connsiteX116" fmla="*/ 2584778 w 2600970"/>
                <a:gd name="connsiteY116" fmla="*/ 484727 h 83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600970" h="832104">
                  <a:moveTo>
                    <a:pt x="2584778" y="484537"/>
                  </a:moveTo>
                  <a:cubicBezTo>
                    <a:pt x="2571538" y="452057"/>
                    <a:pt x="2550774" y="425958"/>
                    <a:pt x="2522960" y="407003"/>
                  </a:cubicBezTo>
                  <a:cubicBezTo>
                    <a:pt x="2499243" y="390906"/>
                    <a:pt x="2471621" y="381572"/>
                    <a:pt x="2440665" y="379000"/>
                  </a:cubicBezTo>
                  <a:cubicBezTo>
                    <a:pt x="2441998" y="375857"/>
                    <a:pt x="2443332" y="372809"/>
                    <a:pt x="2444570" y="369475"/>
                  </a:cubicBezTo>
                  <a:cubicBezTo>
                    <a:pt x="2456667" y="335947"/>
                    <a:pt x="2462762" y="288036"/>
                    <a:pt x="2463715" y="218694"/>
                  </a:cubicBezTo>
                  <a:lnTo>
                    <a:pt x="2463715" y="213836"/>
                  </a:lnTo>
                  <a:cubicBezTo>
                    <a:pt x="2463715" y="179642"/>
                    <a:pt x="2458286" y="148971"/>
                    <a:pt x="2447523" y="122587"/>
                  </a:cubicBezTo>
                  <a:cubicBezTo>
                    <a:pt x="2434283" y="90107"/>
                    <a:pt x="2413518" y="64008"/>
                    <a:pt x="2385705" y="45053"/>
                  </a:cubicBezTo>
                  <a:cubicBezTo>
                    <a:pt x="2357606" y="25908"/>
                    <a:pt x="2324079" y="16193"/>
                    <a:pt x="2285883" y="16193"/>
                  </a:cubicBezTo>
                  <a:cubicBezTo>
                    <a:pt x="2268548" y="16193"/>
                    <a:pt x="2251022" y="18764"/>
                    <a:pt x="2233496" y="23717"/>
                  </a:cubicBezTo>
                  <a:cubicBezTo>
                    <a:pt x="2214731" y="14288"/>
                    <a:pt x="2194062" y="9430"/>
                    <a:pt x="2172441" y="9430"/>
                  </a:cubicBezTo>
                  <a:cubicBezTo>
                    <a:pt x="2147961" y="9430"/>
                    <a:pt x="2127292" y="13621"/>
                    <a:pt x="2109194" y="22193"/>
                  </a:cubicBezTo>
                  <a:cubicBezTo>
                    <a:pt x="2099669" y="17907"/>
                    <a:pt x="2089954" y="14478"/>
                    <a:pt x="2080048" y="12002"/>
                  </a:cubicBezTo>
                  <a:cubicBezTo>
                    <a:pt x="2062522" y="7620"/>
                    <a:pt x="2045091" y="5429"/>
                    <a:pt x="2028422" y="5429"/>
                  </a:cubicBezTo>
                  <a:cubicBezTo>
                    <a:pt x="2002038" y="5429"/>
                    <a:pt x="1976035" y="10859"/>
                    <a:pt x="1951270" y="21431"/>
                  </a:cubicBezTo>
                  <a:cubicBezTo>
                    <a:pt x="1927172" y="31718"/>
                    <a:pt x="1906407" y="45530"/>
                    <a:pt x="1889548" y="62389"/>
                  </a:cubicBezTo>
                  <a:cubicBezTo>
                    <a:pt x="1886119" y="65818"/>
                    <a:pt x="1882785" y="69342"/>
                    <a:pt x="1879737" y="72771"/>
                  </a:cubicBezTo>
                  <a:cubicBezTo>
                    <a:pt x="1874022" y="63627"/>
                    <a:pt x="1867355" y="55150"/>
                    <a:pt x="1859639" y="47339"/>
                  </a:cubicBezTo>
                  <a:cubicBezTo>
                    <a:pt x="1831922" y="19622"/>
                    <a:pt x="1795631" y="4953"/>
                    <a:pt x="1754864" y="4953"/>
                  </a:cubicBezTo>
                  <a:cubicBezTo>
                    <a:pt x="1744577" y="4953"/>
                    <a:pt x="1734195" y="6001"/>
                    <a:pt x="1724099" y="8001"/>
                  </a:cubicBezTo>
                  <a:lnTo>
                    <a:pt x="1721241" y="8573"/>
                  </a:lnTo>
                  <a:cubicBezTo>
                    <a:pt x="1707716" y="11716"/>
                    <a:pt x="1695333" y="16859"/>
                    <a:pt x="1684189" y="23527"/>
                  </a:cubicBezTo>
                  <a:cubicBezTo>
                    <a:pt x="1657709" y="10668"/>
                    <a:pt x="1627039" y="4096"/>
                    <a:pt x="1592558" y="4096"/>
                  </a:cubicBezTo>
                  <a:lnTo>
                    <a:pt x="1588844" y="4096"/>
                  </a:lnTo>
                  <a:cubicBezTo>
                    <a:pt x="1566079" y="4667"/>
                    <a:pt x="1543790" y="8858"/>
                    <a:pt x="1522454" y="16859"/>
                  </a:cubicBezTo>
                  <a:cubicBezTo>
                    <a:pt x="1514644" y="19812"/>
                    <a:pt x="1507214" y="23241"/>
                    <a:pt x="1499975" y="27051"/>
                  </a:cubicBezTo>
                  <a:cubicBezTo>
                    <a:pt x="1478068" y="12383"/>
                    <a:pt x="1452731" y="4572"/>
                    <a:pt x="1425585" y="4572"/>
                  </a:cubicBezTo>
                  <a:cubicBezTo>
                    <a:pt x="1398439" y="4572"/>
                    <a:pt x="1372626" y="11049"/>
                    <a:pt x="1350909" y="23813"/>
                  </a:cubicBezTo>
                  <a:cubicBezTo>
                    <a:pt x="1333859" y="14764"/>
                    <a:pt x="1311571" y="7715"/>
                    <a:pt x="1283567" y="7715"/>
                  </a:cubicBezTo>
                  <a:cubicBezTo>
                    <a:pt x="1277186" y="7715"/>
                    <a:pt x="1269947" y="8192"/>
                    <a:pt x="1260136" y="9335"/>
                  </a:cubicBezTo>
                  <a:cubicBezTo>
                    <a:pt x="1244610" y="11049"/>
                    <a:pt x="1230227" y="15050"/>
                    <a:pt x="1217178" y="20860"/>
                  </a:cubicBezTo>
                  <a:cubicBezTo>
                    <a:pt x="1208606" y="17240"/>
                    <a:pt x="1200033" y="14192"/>
                    <a:pt x="1191175" y="11906"/>
                  </a:cubicBezTo>
                  <a:cubicBezTo>
                    <a:pt x="1173649" y="7525"/>
                    <a:pt x="1156218" y="5334"/>
                    <a:pt x="1139549" y="5334"/>
                  </a:cubicBezTo>
                  <a:cubicBezTo>
                    <a:pt x="1113165" y="5334"/>
                    <a:pt x="1087162" y="10763"/>
                    <a:pt x="1062397" y="21336"/>
                  </a:cubicBezTo>
                  <a:cubicBezTo>
                    <a:pt x="1044014" y="29242"/>
                    <a:pt x="1027535" y="39148"/>
                    <a:pt x="1013248" y="50959"/>
                  </a:cubicBezTo>
                  <a:cubicBezTo>
                    <a:pt x="1009819" y="47435"/>
                    <a:pt x="1006199" y="44006"/>
                    <a:pt x="1002389" y="40767"/>
                  </a:cubicBezTo>
                  <a:cubicBezTo>
                    <a:pt x="971528" y="14859"/>
                    <a:pt x="932571" y="1048"/>
                    <a:pt x="886946" y="0"/>
                  </a:cubicBezTo>
                  <a:lnTo>
                    <a:pt x="882374" y="0"/>
                  </a:lnTo>
                  <a:cubicBezTo>
                    <a:pt x="855704" y="0"/>
                    <a:pt x="830844" y="5144"/>
                    <a:pt x="808460" y="15431"/>
                  </a:cubicBezTo>
                  <a:cubicBezTo>
                    <a:pt x="797126" y="20669"/>
                    <a:pt x="786553" y="26956"/>
                    <a:pt x="776933" y="34385"/>
                  </a:cubicBezTo>
                  <a:cubicBezTo>
                    <a:pt x="752930" y="22384"/>
                    <a:pt x="725688" y="16288"/>
                    <a:pt x="695589" y="16288"/>
                  </a:cubicBezTo>
                  <a:cubicBezTo>
                    <a:pt x="678254" y="16288"/>
                    <a:pt x="660728" y="18860"/>
                    <a:pt x="643202" y="23813"/>
                  </a:cubicBezTo>
                  <a:cubicBezTo>
                    <a:pt x="624437" y="14383"/>
                    <a:pt x="603768" y="9525"/>
                    <a:pt x="582146" y="9525"/>
                  </a:cubicBezTo>
                  <a:cubicBezTo>
                    <a:pt x="557286" y="9525"/>
                    <a:pt x="536331" y="13811"/>
                    <a:pt x="518043" y="22670"/>
                  </a:cubicBezTo>
                  <a:cubicBezTo>
                    <a:pt x="517567" y="22860"/>
                    <a:pt x="517186" y="23146"/>
                    <a:pt x="516710" y="23336"/>
                  </a:cubicBezTo>
                  <a:cubicBezTo>
                    <a:pt x="490897" y="10192"/>
                    <a:pt x="462227" y="3524"/>
                    <a:pt x="430985" y="3524"/>
                  </a:cubicBezTo>
                  <a:cubicBezTo>
                    <a:pt x="411077" y="3524"/>
                    <a:pt x="390313" y="6287"/>
                    <a:pt x="369358" y="11716"/>
                  </a:cubicBezTo>
                  <a:cubicBezTo>
                    <a:pt x="346784" y="17621"/>
                    <a:pt x="328210" y="25146"/>
                    <a:pt x="312398" y="34766"/>
                  </a:cubicBezTo>
                  <a:cubicBezTo>
                    <a:pt x="310017" y="36195"/>
                    <a:pt x="307922" y="37814"/>
                    <a:pt x="305731" y="39338"/>
                  </a:cubicBezTo>
                  <a:cubicBezTo>
                    <a:pt x="296682" y="32099"/>
                    <a:pt x="286967" y="25622"/>
                    <a:pt x="276394" y="20288"/>
                  </a:cubicBezTo>
                  <a:cubicBezTo>
                    <a:pt x="252296" y="8192"/>
                    <a:pt x="224959" y="2000"/>
                    <a:pt x="195050" y="2000"/>
                  </a:cubicBezTo>
                  <a:cubicBezTo>
                    <a:pt x="132185" y="2000"/>
                    <a:pt x="92466" y="29813"/>
                    <a:pt x="70273" y="53150"/>
                  </a:cubicBezTo>
                  <a:cubicBezTo>
                    <a:pt x="42841" y="81915"/>
                    <a:pt x="25029" y="122301"/>
                    <a:pt x="15885" y="176689"/>
                  </a:cubicBezTo>
                  <a:lnTo>
                    <a:pt x="14552" y="184499"/>
                  </a:lnTo>
                  <a:lnTo>
                    <a:pt x="14552" y="185166"/>
                  </a:lnTo>
                  <a:cubicBezTo>
                    <a:pt x="13694" y="190310"/>
                    <a:pt x="12361" y="198501"/>
                    <a:pt x="10456" y="209741"/>
                  </a:cubicBezTo>
                  <a:cubicBezTo>
                    <a:pt x="6455" y="233648"/>
                    <a:pt x="3884" y="252603"/>
                    <a:pt x="2455" y="267653"/>
                  </a:cubicBezTo>
                  <a:cubicBezTo>
                    <a:pt x="1121" y="281845"/>
                    <a:pt x="359" y="293942"/>
                    <a:pt x="264" y="304419"/>
                  </a:cubicBezTo>
                  <a:cubicBezTo>
                    <a:pt x="-879" y="324326"/>
                    <a:pt x="1693" y="344996"/>
                    <a:pt x="7884" y="365855"/>
                  </a:cubicBezTo>
                  <a:cubicBezTo>
                    <a:pt x="14552" y="388620"/>
                    <a:pt x="25029" y="408051"/>
                    <a:pt x="39031" y="423672"/>
                  </a:cubicBezTo>
                  <a:cubicBezTo>
                    <a:pt x="17600" y="454724"/>
                    <a:pt x="14456" y="490538"/>
                    <a:pt x="13218" y="505301"/>
                  </a:cubicBezTo>
                  <a:cubicBezTo>
                    <a:pt x="12266" y="517779"/>
                    <a:pt x="10932" y="544830"/>
                    <a:pt x="10932" y="636080"/>
                  </a:cubicBezTo>
                  <a:cubicBezTo>
                    <a:pt x="10932" y="687991"/>
                    <a:pt x="13694" y="718376"/>
                    <a:pt x="20267" y="740474"/>
                  </a:cubicBezTo>
                  <a:cubicBezTo>
                    <a:pt x="29601" y="772668"/>
                    <a:pt x="52366" y="798957"/>
                    <a:pt x="84179" y="814578"/>
                  </a:cubicBezTo>
                  <a:cubicBezTo>
                    <a:pt x="104563" y="824579"/>
                    <a:pt x="128375" y="829913"/>
                    <a:pt x="155617" y="830485"/>
                  </a:cubicBezTo>
                  <a:lnTo>
                    <a:pt x="159522" y="830485"/>
                  </a:lnTo>
                  <a:cubicBezTo>
                    <a:pt x="189335" y="830485"/>
                    <a:pt x="217815" y="825818"/>
                    <a:pt x="244009" y="816483"/>
                  </a:cubicBezTo>
                  <a:cubicBezTo>
                    <a:pt x="262202" y="810101"/>
                    <a:pt x="278966" y="801434"/>
                    <a:pt x="294301" y="790670"/>
                  </a:cubicBezTo>
                  <a:cubicBezTo>
                    <a:pt x="314589" y="806577"/>
                    <a:pt x="338687" y="818198"/>
                    <a:pt x="366310" y="825151"/>
                  </a:cubicBezTo>
                  <a:lnTo>
                    <a:pt x="368215" y="825627"/>
                  </a:lnTo>
                  <a:cubicBezTo>
                    <a:pt x="382312" y="828865"/>
                    <a:pt x="397838" y="830485"/>
                    <a:pt x="415840" y="830485"/>
                  </a:cubicBezTo>
                  <a:cubicBezTo>
                    <a:pt x="441843" y="830485"/>
                    <a:pt x="467561" y="825341"/>
                    <a:pt x="492135" y="815150"/>
                  </a:cubicBezTo>
                  <a:cubicBezTo>
                    <a:pt x="505280" y="809720"/>
                    <a:pt x="517567" y="802767"/>
                    <a:pt x="528997" y="794385"/>
                  </a:cubicBezTo>
                  <a:cubicBezTo>
                    <a:pt x="548142" y="808387"/>
                    <a:pt x="570526" y="818769"/>
                    <a:pt x="595958" y="825151"/>
                  </a:cubicBezTo>
                  <a:lnTo>
                    <a:pt x="597863" y="825627"/>
                  </a:lnTo>
                  <a:cubicBezTo>
                    <a:pt x="611960" y="828865"/>
                    <a:pt x="627485" y="830485"/>
                    <a:pt x="645488" y="830485"/>
                  </a:cubicBezTo>
                  <a:cubicBezTo>
                    <a:pt x="671491" y="830485"/>
                    <a:pt x="697208" y="825341"/>
                    <a:pt x="721783" y="815150"/>
                  </a:cubicBezTo>
                  <a:cubicBezTo>
                    <a:pt x="727879" y="812673"/>
                    <a:pt x="733784" y="809720"/>
                    <a:pt x="739499" y="806577"/>
                  </a:cubicBezTo>
                  <a:cubicBezTo>
                    <a:pt x="741309" y="807815"/>
                    <a:pt x="743119" y="809149"/>
                    <a:pt x="744929" y="810292"/>
                  </a:cubicBezTo>
                  <a:cubicBezTo>
                    <a:pt x="765598" y="823151"/>
                    <a:pt x="789315" y="829723"/>
                    <a:pt x="815604" y="829723"/>
                  </a:cubicBezTo>
                  <a:cubicBezTo>
                    <a:pt x="831511" y="829723"/>
                    <a:pt x="853514" y="828389"/>
                    <a:pt x="875612" y="818960"/>
                  </a:cubicBezTo>
                  <a:cubicBezTo>
                    <a:pt x="891042" y="826389"/>
                    <a:pt x="911140" y="832104"/>
                    <a:pt x="936476" y="832104"/>
                  </a:cubicBezTo>
                  <a:cubicBezTo>
                    <a:pt x="956479" y="832104"/>
                    <a:pt x="975815" y="828104"/>
                    <a:pt x="993912" y="820198"/>
                  </a:cubicBezTo>
                  <a:cubicBezTo>
                    <a:pt x="1002675" y="816388"/>
                    <a:pt x="1010867" y="811530"/>
                    <a:pt x="1018391" y="805815"/>
                  </a:cubicBezTo>
                  <a:cubicBezTo>
                    <a:pt x="1026964" y="811911"/>
                    <a:pt x="1036394" y="817055"/>
                    <a:pt x="1046585" y="820960"/>
                  </a:cubicBezTo>
                  <a:cubicBezTo>
                    <a:pt x="1064016" y="827723"/>
                    <a:pt x="1083257" y="831247"/>
                    <a:pt x="1103545" y="831247"/>
                  </a:cubicBezTo>
                  <a:cubicBezTo>
                    <a:pt x="1126500" y="831247"/>
                    <a:pt x="1147836" y="825913"/>
                    <a:pt x="1166886" y="815340"/>
                  </a:cubicBezTo>
                  <a:cubicBezTo>
                    <a:pt x="1181936" y="806958"/>
                    <a:pt x="1194699" y="795528"/>
                    <a:pt x="1204700" y="781622"/>
                  </a:cubicBezTo>
                  <a:cubicBezTo>
                    <a:pt x="1220512" y="796957"/>
                    <a:pt x="1238990" y="809054"/>
                    <a:pt x="1259755" y="817340"/>
                  </a:cubicBezTo>
                  <a:cubicBezTo>
                    <a:pt x="1280234" y="825532"/>
                    <a:pt x="1301760" y="829723"/>
                    <a:pt x="1323668" y="829723"/>
                  </a:cubicBezTo>
                  <a:cubicBezTo>
                    <a:pt x="1345575" y="829723"/>
                    <a:pt x="1364244" y="826770"/>
                    <a:pt x="1381865" y="821055"/>
                  </a:cubicBezTo>
                  <a:cubicBezTo>
                    <a:pt x="1385771" y="822484"/>
                    <a:pt x="1389771" y="823817"/>
                    <a:pt x="1393867" y="824865"/>
                  </a:cubicBezTo>
                  <a:cubicBezTo>
                    <a:pt x="1407392" y="828580"/>
                    <a:pt x="1421108" y="830485"/>
                    <a:pt x="1434729" y="830485"/>
                  </a:cubicBezTo>
                  <a:cubicBezTo>
                    <a:pt x="1458351" y="830485"/>
                    <a:pt x="1480449" y="825532"/>
                    <a:pt x="1500261" y="815816"/>
                  </a:cubicBezTo>
                  <a:cubicBezTo>
                    <a:pt x="1503976" y="814007"/>
                    <a:pt x="1507595" y="811911"/>
                    <a:pt x="1511024" y="809815"/>
                  </a:cubicBezTo>
                  <a:cubicBezTo>
                    <a:pt x="1537885" y="820865"/>
                    <a:pt x="1567412" y="826580"/>
                    <a:pt x="1598940" y="826580"/>
                  </a:cubicBezTo>
                  <a:cubicBezTo>
                    <a:pt x="1644089" y="826580"/>
                    <a:pt x="1683427" y="814388"/>
                    <a:pt x="1715526" y="791813"/>
                  </a:cubicBezTo>
                  <a:cubicBezTo>
                    <a:pt x="1724480" y="798767"/>
                    <a:pt x="1734100" y="804863"/>
                    <a:pt x="1744482" y="810006"/>
                  </a:cubicBezTo>
                  <a:cubicBezTo>
                    <a:pt x="1771533" y="823436"/>
                    <a:pt x="1802489" y="830199"/>
                    <a:pt x="1836494" y="830199"/>
                  </a:cubicBezTo>
                  <a:cubicBezTo>
                    <a:pt x="1870498" y="830199"/>
                    <a:pt x="1901740" y="825627"/>
                    <a:pt x="1927076" y="816674"/>
                  </a:cubicBezTo>
                  <a:cubicBezTo>
                    <a:pt x="1929172" y="817626"/>
                    <a:pt x="1931172" y="818579"/>
                    <a:pt x="1933363" y="819436"/>
                  </a:cubicBezTo>
                  <a:cubicBezTo>
                    <a:pt x="1950603" y="826294"/>
                    <a:pt x="1968796" y="829818"/>
                    <a:pt x="1987560" y="829818"/>
                  </a:cubicBezTo>
                  <a:cubicBezTo>
                    <a:pt x="2003657" y="829818"/>
                    <a:pt x="2019659" y="827437"/>
                    <a:pt x="2035185" y="822865"/>
                  </a:cubicBezTo>
                  <a:cubicBezTo>
                    <a:pt x="2047853" y="819055"/>
                    <a:pt x="2059379" y="813626"/>
                    <a:pt x="2069856" y="806958"/>
                  </a:cubicBezTo>
                  <a:cubicBezTo>
                    <a:pt x="2082524" y="813911"/>
                    <a:pt x="2095574" y="819340"/>
                    <a:pt x="2109099" y="822960"/>
                  </a:cubicBezTo>
                  <a:cubicBezTo>
                    <a:pt x="2125959" y="827532"/>
                    <a:pt x="2142342" y="830104"/>
                    <a:pt x="2157581" y="830580"/>
                  </a:cubicBezTo>
                  <a:cubicBezTo>
                    <a:pt x="2159772" y="830580"/>
                    <a:pt x="2162058" y="830675"/>
                    <a:pt x="2164344" y="830675"/>
                  </a:cubicBezTo>
                  <a:cubicBezTo>
                    <a:pt x="2175869" y="830675"/>
                    <a:pt x="2188347" y="829723"/>
                    <a:pt x="2202635" y="827723"/>
                  </a:cubicBezTo>
                  <a:cubicBezTo>
                    <a:pt x="2221113" y="825056"/>
                    <a:pt x="2239496" y="819436"/>
                    <a:pt x="2257499" y="811340"/>
                  </a:cubicBezTo>
                  <a:cubicBezTo>
                    <a:pt x="2263023" y="814483"/>
                    <a:pt x="2268834" y="817436"/>
                    <a:pt x="2275025" y="819817"/>
                  </a:cubicBezTo>
                  <a:cubicBezTo>
                    <a:pt x="2290169" y="825722"/>
                    <a:pt x="2305791" y="828675"/>
                    <a:pt x="2321602" y="828675"/>
                  </a:cubicBezTo>
                  <a:cubicBezTo>
                    <a:pt x="2346748" y="828675"/>
                    <a:pt x="2370084" y="822579"/>
                    <a:pt x="2390182" y="811054"/>
                  </a:cubicBezTo>
                  <a:cubicBezTo>
                    <a:pt x="2406375" y="820484"/>
                    <a:pt x="2428854" y="828675"/>
                    <a:pt x="2458095" y="828675"/>
                  </a:cubicBezTo>
                  <a:cubicBezTo>
                    <a:pt x="2478955" y="828675"/>
                    <a:pt x="2549345" y="821722"/>
                    <a:pt x="2581825" y="731615"/>
                  </a:cubicBezTo>
                  <a:cubicBezTo>
                    <a:pt x="2593922" y="698087"/>
                    <a:pt x="2600018" y="650177"/>
                    <a:pt x="2600970" y="580835"/>
                  </a:cubicBezTo>
                  <a:lnTo>
                    <a:pt x="2600970" y="575977"/>
                  </a:lnTo>
                  <a:cubicBezTo>
                    <a:pt x="2600970" y="541782"/>
                    <a:pt x="2595541" y="511112"/>
                    <a:pt x="2584778" y="484727"/>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19" name="Graphic 2">
              <a:extLst>
                <a:ext uri="{FF2B5EF4-FFF2-40B4-BE49-F238E27FC236}">
                  <a16:creationId xmlns:a16="http://schemas.microsoft.com/office/drawing/2014/main" id="{6CCC8663-E9D7-D6D7-F0D3-8922F0D0511D}"/>
                </a:ext>
              </a:extLst>
            </p:cNvPr>
            <p:cNvGrpSpPr/>
            <p:nvPr/>
          </p:nvGrpSpPr>
          <p:grpSpPr>
            <a:xfrm>
              <a:off x="4891060" y="3109816"/>
              <a:ext cx="2410232" cy="641603"/>
              <a:chOff x="4891060" y="3109816"/>
              <a:chExt cx="2410232" cy="641603"/>
            </a:xfrm>
            <a:solidFill>
              <a:srgbClr val="FD743D"/>
            </a:solidFill>
          </p:grpSpPr>
          <p:sp>
            <p:nvSpPr>
              <p:cNvPr id="120" name="Vrije vorm: vorm 119">
                <a:extLst>
                  <a:ext uri="{FF2B5EF4-FFF2-40B4-BE49-F238E27FC236}">
                    <a16:creationId xmlns:a16="http://schemas.microsoft.com/office/drawing/2014/main" id="{F377DBF5-F886-B812-A3A0-03AF423C875C}"/>
                  </a:ext>
                </a:extLst>
              </p:cNvPr>
              <p:cNvSpPr/>
              <p:nvPr/>
            </p:nvSpPr>
            <p:spPr>
              <a:xfrm>
                <a:off x="4891060" y="3112007"/>
                <a:ext cx="203671" cy="275558"/>
              </a:xfrm>
              <a:custGeom>
                <a:avLst/>
                <a:gdLst>
                  <a:gd name="connsiteX0" fmla="*/ 198909 w 203671"/>
                  <a:gd name="connsiteY0" fmla="*/ 163735 h 275558"/>
                  <a:gd name="connsiteX1" fmla="*/ 201290 w 203671"/>
                  <a:gd name="connsiteY1" fmla="*/ 187166 h 275558"/>
                  <a:gd name="connsiteX2" fmla="*/ 203671 w 203671"/>
                  <a:gd name="connsiteY2" fmla="*/ 219266 h 275558"/>
                  <a:gd name="connsiteX3" fmla="*/ 198909 w 203671"/>
                  <a:gd name="connsiteY3" fmla="*/ 248984 h 275558"/>
                  <a:gd name="connsiteX4" fmla="*/ 184812 w 203671"/>
                  <a:gd name="connsiteY4" fmla="*/ 268605 h 275558"/>
                  <a:gd name="connsiteX5" fmla="*/ 160428 w 203671"/>
                  <a:gd name="connsiteY5" fmla="*/ 275558 h 275558"/>
                  <a:gd name="connsiteX6" fmla="*/ 141949 w 203671"/>
                  <a:gd name="connsiteY6" fmla="*/ 268796 h 275558"/>
                  <a:gd name="connsiteX7" fmla="*/ 130424 w 203671"/>
                  <a:gd name="connsiteY7" fmla="*/ 249365 h 275558"/>
                  <a:gd name="connsiteX8" fmla="*/ 124899 w 203671"/>
                  <a:gd name="connsiteY8" fmla="*/ 212693 h 275558"/>
                  <a:gd name="connsiteX9" fmla="*/ 122328 w 203671"/>
                  <a:gd name="connsiteY9" fmla="*/ 186309 h 275558"/>
                  <a:gd name="connsiteX10" fmla="*/ 114231 w 203671"/>
                  <a:gd name="connsiteY10" fmla="*/ 182309 h 275558"/>
                  <a:gd name="connsiteX11" fmla="*/ 101754 w 203671"/>
                  <a:gd name="connsiteY11" fmla="*/ 180689 h 275558"/>
                  <a:gd name="connsiteX12" fmla="*/ 89466 w 203671"/>
                  <a:gd name="connsiteY12" fmla="*/ 182118 h 275558"/>
                  <a:gd name="connsiteX13" fmla="*/ 82704 w 203671"/>
                  <a:gd name="connsiteY13" fmla="*/ 186309 h 275558"/>
                  <a:gd name="connsiteX14" fmla="*/ 80132 w 203671"/>
                  <a:gd name="connsiteY14" fmla="*/ 198406 h 275558"/>
                  <a:gd name="connsiteX15" fmla="*/ 77941 w 203671"/>
                  <a:gd name="connsiteY15" fmla="*/ 209360 h 275558"/>
                  <a:gd name="connsiteX16" fmla="*/ 74417 w 203671"/>
                  <a:gd name="connsiteY16" fmla="*/ 226028 h 275558"/>
                  <a:gd name="connsiteX17" fmla="*/ 67083 w 203671"/>
                  <a:gd name="connsiteY17" fmla="*/ 251174 h 275558"/>
                  <a:gd name="connsiteX18" fmla="*/ 55938 w 203671"/>
                  <a:gd name="connsiteY18" fmla="*/ 267653 h 275558"/>
                  <a:gd name="connsiteX19" fmla="*/ 38698 w 203671"/>
                  <a:gd name="connsiteY19" fmla="*/ 274034 h 275558"/>
                  <a:gd name="connsiteX20" fmla="*/ 18315 w 203671"/>
                  <a:gd name="connsiteY20" fmla="*/ 266319 h 275558"/>
                  <a:gd name="connsiteX21" fmla="*/ 4027 w 203671"/>
                  <a:gd name="connsiteY21" fmla="*/ 241744 h 275558"/>
                  <a:gd name="connsiteX22" fmla="*/ 217 w 203671"/>
                  <a:gd name="connsiteY22" fmla="*/ 210598 h 275558"/>
                  <a:gd name="connsiteX23" fmla="*/ 2027 w 203671"/>
                  <a:gd name="connsiteY23" fmla="*/ 179261 h 275558"/>
                  <a:gd name="connsiteX24" fmla="*/ 9171 w 203671"/>
                  <a:gd name="connsiteY24" fmla="*/ 128111 h 275558"/>
                  <a:gd name="connsiteX25" fmla="*/ 14505 w 203671"/>
                  <a:gd name="connsiteY25" fmla="*/ 95155 h 275558"/>
                  <a:gd name="connsiteX26" fmla="*/ 43842 w 203671"/>
                  <a:gd name="connsiteY26" fmla="*/ 21622 h 275558"/>
                  <a:gd name="connsiteX27" fmla="*/ 99753 w 203671"/>
                  <a:gd name="connsiteY27" fmla="*/ 0 h 275558"/>
                  <a:gd name="connsiteX28" fmla="*/ 138044 w 203671"/>
                  <a:gd name="connsiteY28" fmla="*/ 8096 h 275558"/>
                  <a:gd name="connsiteX29" fmla="*/ 164809 w 203671"/>
                  <a:gd name="connsiteY29" fmla="*/ 30670 h 275558"/>
                  <a:gd name="connsiteX30" fmla="*/ 183859 w 203671"/>
                  <a:gd name="connsiteY30" fmla="*/ 70104 h 275558"/>
                  <a:gd name="connsiteX31" fmla="*/ 198909 w 203671"/>
                  <a:gd name="connsiteY31" fmla="*/ 163735 h 275558"/>
                  <a:gd name="connsiteX32" fmla="*/ 102897 w 203671"/>
                  <a:gd name="connsiteY32" fmla="*/ 63818 h 275558"/>
                  <a:gd name="connsiteX33" fmla="*/ 89181 w 203671"/>
                  <a:gd name="connsiteY33" fmla="*/ 78105 h 275558"/>
                  <a:gd name="connsiteX34" fmla="*/ 82989 w 203671"/>
                  <a:gd name="connsiteY34" fmla="*/ 107442 h 275558"/>
                  <a:gd name="connsiteX35" fmla="*/ 85942 w 203671"/>
                  <a:gd name="connsiteY35" fmla="*/ 120110 h 275558"/>
                  <a:gd name="connsiteX36" fmla="*/ 101182 w 203671"/>
                  <a:gd name="connsiteY36" fmla="*/ 124873 h 275558"/>
                  <a:gd name="connsiteX37" fmla="*/ 103182 w 203671"/>
                  <a:gd name="connsiteY37" fmla="*/ 124873 h 275558"/>
                  <a:gd name="connsiteX38" fmla="*/ 117660 w 203671"/>
                  <a:gd name="connsiteY38" fmla="*/ 121063 h 275558"/>
                  <a:gd name="connsiteX39" fmla="*/ 121851 w 203671"/>
                  <a:gd name="connsiteY39" fmla="*/ 106966 h 275558"/>
                  <a:gd name="connsiteX40" fmla="*/ 116517 w 203671"/>
                  <a:gd name="connsiteY40" fmla="*/ 78581 h 275558"/>
                  <a:gd name="connsiteX41" fmla="*/ 102801 w 203671"/>
                  <a:gd name="connsiteY41" fmla="*/ 63722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3671" h="275558">
                    <a:moveTo>
                      <a:pt x="198909" y="163735"/>
                    </a:moveTo>
                    <a:cubicBezTo>
                      <a:pt x="198909" y="165068"/>
                      <a:pt x="199671" y="172879"/>
                      <a:pt x="201290" y="187166"/>
                    </a:cubicBezTo>
                    <a:cubicBezTo>
                      <a:pt x="202909" y="201454"/>
                      <a:pt x="203671" y="212122"/>
                      <a:pt x="203671" y="219266"/>
                    </a:cubicBezTo>
                    <a:cubicBezTo>
                      <a:pt x="203671" y="230600"/>
                      <a:pt x="202052" y="240506"/>
                      <a:pt x="198909" y="248984"/>
                    </a:cubicBezTo>
                    <a:cubicBezTo>
                      <a:pt x="195765" y="257461"/>
                      <a:pt x="191003" y="264033"/>
                      <a:pt x="184812" y="268605"/>
                    </a:cubicBezTo>
                    <a:cubicBezTo>
                      <a:pt x="178620" y="273272"/>
                      <a:pt x="170429" y="275558"/>
                      <a:pt x="160428" y="275558"/>
                    </a:cubicBezTo>
                    <a:cubicBezTo>
                      <a:pt x="152998" y="275558"/>
                      <a:pt x="146902" y="273272"/>
                      <a:pt x="141949" y="268796"/>
                    </a:cubicBezTo>
                    <a:cubicBezTo>
                      <a:pt x="137091" y="264319"/>
                      <a:pt x="133186" y="257842"/>
                      <a:pt x="130424" y="249365"/>
                    </a:cubicBezTo>
                    <a:cubicBezTo>
                      <a:pt x="127662" y="240887"/>
                      <a:pt x="125757" y="228695"/>
                      <a:pt x="124899" y="212693"/>
                    </a:cubicBezTo>
                    <a:cubicBezTo>
                      <a:pt x="123947" y="196691"/>
                      <a:pt x="123090" y="187928"/>
                      <a:pt x="122328" y="186309"/>
                    </a:cubicBezTo>
                    <a:cubicBezTo>
                      <a:pt x="120994" y="184690"/>
                      <a:pt x="118327" y="183452"/>
                      <a:pt x="114231" y="182309"/>
                    </a:cubicBezTo>
                    <a:cubicBezTo>
                      <a:pt x="110136" y="181261"/>
                      <a:pt x="105945" y="180689"/>
                      <a:pt x="101754" y="180689"/>
                    </a:cubicBezTo>
                    <a:cubicBezTo>
                      <a:pt x="97563" y="180689"/>
                      <a:pt x="93467" y="181166"/>
                      <a:pt x="89466" y="182118"/>
                    </a:cubicBezTo>
                    <a:cubicBezTo>
                      <a:pt x="85466" y="183071"/>
                      <a:pt x="83275" y="184404"/>
                      <a:pt x="82704" y="186309"/>
                    </a:cubicBezTo>
                    <a:cubicBezTo>
                      <a:pt x="81942" y="189262"/>
                      <a:pt x="81084" y="193262"/>
                      <a:pt x="80132" y="198406"/>
                    </a:cubicBezTo>
                    <a:cubicBezTo>
                      <a:pt x="79179" y="203549"/>
                      <a:pt x="78513" y="207169"/>
                      <a:pt x="77941" y="209360"/>
                    </a:cubicBezTo>
                    <a:cubicBezTo>
                      <a:pt x="77655" y="210407"/>
                      <a:pt x="76512" y="215932"/>
                      <a:pt x="74417" y="226028"/>
                    </a:cubicBezTo>
                    <a:cubicBezTo>
                      <a:pt x="72321" y="236030"/>
                      <a:pt x="69845" y="244507"/>
                      <a:pt x="67083" y="251174"/>
                    </a:cubicBezTo>
                    <a:cubicBezTo>
                      <a:pt x="64320" y="257842"/>
                      <a:pt x="60606" y="263366"/>
                      <a:pt x="55938" y="267653"/>
                    </a:cubicBezTo>
                    <a:cubicBezTo>
                      <a:pt x="51271" y="271843"/>
                      <a:pt x="45556" y="274034"/>
                      <a:pt x="38698" y="274034"/>
                    </a:cubicBezTo>
                    <a:cubicBezTo>
                      <a:pt x="31269" y="274034"/>
                      <a:pt x="24506" y="271463"/>
                      <a:pt x="18315" y="266319"/>
                    </a:cubicBezTo>
                    <a:cubicBezTo>
                      <a:pt x="12123" y="261175"/>
                      <a:pt x="7361" y="252984"/>
                      <a:pt x="4027" y="241744"/>
                    </a:cubicBezTo>
                    <a:cubicBezTo>
                      <a:pt x="693" y="230505"/>
                      <a:pt x="-545" y="220123"/>
                      <a:pt x="217" y="210598"/>
                    </a:cubicBezTo>
                    <a:cubicBezTo>
                      <a:pt x="217" y="202406"/>
                      <a:pt x="789" y="191929"/>
                      <a:pt x="2027" y="179261"/>
                    </a:cubicBezTo>
                    <a:cubicBezTo>
                      <a:pt x="3170" y="166592"/>
                      <a:pt x="5646" y="149543"/>
                      <a:pt x="9171" y="128111"/>
                    </a:cubicBezTo>
                    <a:cubicBezTo>
                      <a:pt x="12790" y="106680"/>
                      <a:pt x="14505" y="95726"/>
                      <a:pt x="14505" y="95155"/>
                    </a:cubicBezTo>
                    <a:cubicBezTo>
                      <a:pt x="20315" y="60484"/>
                      <a:pt x="30126" y="36004"/>
                      <a:pt x="43842" y="21622"/>
                    </a:cubicBezTo>
                    <a:cubicBezTo>
                      <a:pt x="57558" y="7239"/>
                      <a:pt x="76227" y="0"/>
                      <a:pt x="99753" y="0"/>
                    </a:cubicBezTo>
                    <a:cubicBezTo>
                      <a:pt x="114517" y="0"/>
                      <a:pt x="127281" y="2667"/>
                      <a:pt x="138044" y="8096"/>
                    </a:cubicBezTo>
                    <a:cubicBezTo>
                      <a:pt x="148712" y="13526"/>
                      <a:pt x="157665" y="21050"/>
                      <a:pt x="164809" y="30670"/>
                    </a:cubicBezTo>
                    <a:cubicBezTo>
                      <a:pt x="171953" y="40291"/>
                      <a:pt x="178335" y="53435"/>
                      <a:pt x="183859" y="70104"/>
                    </a:cubicBezTo>
                    <a:cubicBezTo>
                      <a:pt x="189384" y="86773"/>
                      <a:pt x="194432" y="117920"/>
                      <a:pt x="198909" y="163735"/>
                    </a:cubicBezTo>
                    <a:close/>
                    <a:moveTo>
                      <a:pt x="102897" y="63818"/>
                    </a:moveTo>
                    <a:cubicBezTo>
                      <a:pt x="97848" y="63818"/>
                      <a:pt x="93276" y="68580"/>
                      <a:pt x="89181" y="78105"/>
                    </a:cubicBezTo>
                    <a:cubicBezTo>
                      <a:pt x="85085" y="87630"/>
                      <a:pt x="82989" y="97441"/>
                      <a:pt x="82989" y="107442"/>
                    </a:cubicBezTo>
                    <a:cubicBezTo>
                      <a:pt x="82989" y="112776"/>
                      <a:pt x="83942" y="116967"/>
                      <a:pt x="85942" y="120110"/>
                    </a:cubicBezTo>
                    <a:cubicBezTo>
                      <a:pt x="87942" y="123253"/>
                      <a:pt x="92991" y="124873"/>
                      <a:pt x="101182" y="124873"/>
                    </a:cubicBezTo>
                    <a:lnTo>
                      <a:pt x="103182" y="124873"/>
                    </a:lnTo>
                    <a:cubicBezTo>
                      <a:pt x="110040" y="124873"/>
                      <a:pt x="114898" y="123635"/>
                      <a:pt x="117660" y="121063"/>
                    </a:cubicBezTo>
                    <a:cubicBezTo>
                      <a:pt x="120423" y="118586"/>
                      <a:pt x="121851" y="113824"/>
                      <a:pt x="121851" y="106966"/>
                    </a:cubicBezTo>
                    <a:cubicBezTo>
                      <a:pt x="121851" y="98012"/>
                      <a:pt x="120042" y="88487"/>
                      <a:pt x="116517" y="78581"/>
                    </a:cubicBezTo>
                    <a:cubicBezTo>
                      <a:pt x="112898" y="68675"/>
                      <a:pt x="108421" y="63722"/>
                      <a:pt x="102801" y="63722"/>
                    </a:cubicBezTo>
                    <a:close/>
                  </a:path>
                </a:pathLst>
              </a:custGeom>
              <a:grpFill/>
              <a:ln w="9525" cap="flat">
                <a:noFill/>
                <a:prstDash val="solid"/>
                <a:miter/>
              </a:ln>
            </p:spPr>
            <p:txBody>
              <a:bodyPr rtlCol="0" anchor="ctr"/>
              <a:lstStyle/>
              <a:p>
                <a:endParaRPr lang="nl-BE"/>
              </a:p>
            </p:txBody>
          </p:sp>
          <p:sp>
            <p:nvSpPr>
              <p:cNvPr id="121" name="Vrije vorm: vorm 120">
                <a:extLst>
                  <a:ext uri="{FF2B5EF4-FFF2-40B4-BE49-F238E27FC236}">
                    <a16:creationId xmlns:a16="http://schemas.microsoft.com/office/drawing/2014/main" id="{E950754F-86F8-07CE-F42A-E5ED40B72B81}"/>
                  </a:ext>
                </a:extLst>
              </p:cNvPr>
              <p:cNvSpPr/>
              <p:nvPr/>
            </p:nvSpPr>
            <p:spPr>
              <a:xfrm>
                <a:off x="5112257" y="3113626"/>
                <a:ext cx="219836" cy="274510"/>
              </a:xfrm>
              <a:custGeom>
                <a:avLst/>
                <a:gdLst>
                  <a:gd name="connsiteX0" fmla="*/ 157448 w 219836"/>
                  <a:gd name="connsiteY0" fmla="*/ 266414 h 274510"/>
                  <a:gd name="connsiteX1" fmla="*/ 147733 w 219836"/>
                  <a:gd name="connsiteY1" fmla="*/ 258318 h 274510"/>
                  <a:gd name="connsiteX2" fmla="*/ 140398 w 219836"/>
                  <a:gd name="connsiteY2" fmla="*/ 248603 h 274510"/>
                  <a:gd name="connsiteX3" fmla="*/ 105918 w 219836"/>
                  <a:gd name="connsiteY3" fmla="*/ 268796 h 274510"/>
                  <a:gd name="connsiteX4" fmla="*/ 74962 w 219836"/>
                  <a:gd name="connsiteY4" fmla="*/ 273558 h 274510"/>
                  <a:gd name="connsiteX5" fmla="*/ 46387 w 219836"/>
                  <a:gd name="connsiteY5" fmla="*/ 268034 h 274510"/>
                  <a:gd name="connsiteX6" fmla="*/ 22193 w 219836"/>
                  <a:gd name="connsiteY6" fmla="*/ 252412 h 274510"/>
                  <a:gd name="connsiteX7" fmla="*/ 5905 w 219836"/>
                  <a:gd name="connsiteY7" fmla="*/ 228600 h 274510"/>
                  <a:gd name="connsiteX8" fmla="*/ 0 w 219836"/>
                  <a:gd name="connsiteY8" fmla="*/ 199835 h 274510"/>
                  <a:gd name="connsiteX9" fmla="*/ 4000 w 219836"/>
                  <a:gd name="connsiteY9" fmla="*/ 172498 h 274510"/>
                  <a:gd name="connsiteX10" fmla="*/ 18097 w 219836"/>
                  <a:gd name="connsiteY10" fmla="*/ 144971 h 274510"/>
                  <a:gd name="connsiteX11" fmla="*/ 44482 w 219836"/>
                  <a:gd name="connsiteY11" fmla="*/ 121730 h 274510"/>
                  <a:gd name="connsiteX12" fmla="*/ 82963 w 219836"/>
                  <a:gd name="connsiteY12" fmla="*/ 105823 h 274510"/>
                  <a:gd name="connsiteX13" fmla="*/ 126968 w 219836"/>
                  <a:gd name="connsiteY13" fmla="*/ 100298 h 274510"/>
                  <a:gd name="connsiteX14" fmla="*/ 120396 w 219836"/>
                  <a:gd name="connsiteY14" fmla="*/ 72581 h 274510"/>
                  <a:gd name="connsiteX15" fmla="*/ 103537 w 219836"/>
                  <a:gd name="connsiteY15" fmla="*/ 65818 h 274510"/>
                  <a:gd name="connsiteX16" fmla="*/ 74390 w 219836"/>
                  <a:gd name="connsiteY16" fmla="*/ 73533 h 274510"/>
                  <a:gd name="connsiteX17" fmla="*/ 47625 w 219836"/>
                  <a:gd name="connsiteY17" fmla="*/ 81248 h 274510"/>
                  <a:gd name="connsiteX18" fmla="*/ 29623 w 219836"/>
                  <a:gd name="connsiteY18" fmla="*/ 73533 h 274510"/>
                  <a:gd name="connsiteX19" fmla="*/ 23050 w 219836"/>
                  <a:gd name="connsiteY19" fmla="*/ 50768 h 274510"/>
                  <a:gd name="connsiteX20" fmla="*/ 28766 w 219836"/>
                  <a:gd name="connsiteY20" fmla="*/ 32480 h 274510"/>
                  <a:gd name="connsiteX21" fmla="*/ 45815 w 219836"/>
                  <a:gd name="connsiteY21" fmla="*/ 17240 h 274510"/>
                  <a:gd name="connsiteX22" fmla="*/ 76962 w 219836"/>
                  <a:gd name="connsiteY22" fmla="*/ 5143 h 274510"/>
                  <a:gd name="connsiteX23" fmla="*/ 114681 w 219836"/>
                  <a:gd name="connsiteY23" fmla="*/ 0 h 274510"/>
                  <a:gd name="connsiteX24" fmla="*/ 167830 w 219836"/>
                  <a:gd name="connsiteY24" fmla="*/ 15907 h 274510"/>
                  <a:gd name="connsiteX25" fmla="*/ 197548 w 219836"/>
                  <a:gd name="connsiteY25" fmla="*/ 58769 h 274510"/>
                  <a:gd name="connsiteX26" fmla="*/ 203930 w 219836"/>
                  <a:gd name="connsiteY26" fmla="*/ 114300 h 274510"/>
                  <a:gd name="connsiteX27" fmla="*/ 203168 w 219836"/>
                  <a:gd name="connsiteY27" fmla="*/ 135350 h 274510"/>
                  <a:gd name="connsiteX28" fmla="*/ 202025 w 219836"/>
                  <a:gd name="connsiteY28" fmla="*/ 181737 h 274510"/>
                  <a:gd name="connsiteX29" fmla="*/ 213550 w 219836"/>
                  <a:gd name="connsiteY29" fmla="*/ 241649 h 274510"/>
                  <a:gd name="connsiteX30" fmla="*/ 217075 w 219836"/>
                  <a:gd name="connsiteY30" fmla="*/ 248983 h 274510"/>
                  <a:gd name="connsiteX31" fmla="*/ 219837 w 219836"/>
                  <a:gd name="connsiteY31" fmla="*/ 257080 h 274510"/>
                  <a:gd name="connsiteX32" fmla="*/ 209741 w 219836"/>
                  <a:gd name="connsiteY32" fmla="*/ 269557 h 274510"/>
                  <a:gd name="connsiteX33" fmla="*/ 186118 w 219836"/>
                  <a:gd name="connsiteY33" fmla="*/ 274511 h 274510"/>
                  <a:gd name="connsiteX34" fmla="*/ 170688 w 219836"/>
                  <a:gd name="connsiteY34" fmla="*/ 272320 h 274510"/>
                  <a:gd name="connsiteX35" fmla="*/ 157639 w 219836"/>
                  <a:gd name="connsiteY35" fmla="*/ 266605 h 274510"/>
                  <a:gd name="connsiteX36" fmla="*/ 110680 w 219836"/>
                  <a:gd name="connsiteY36" fmla="*/ 156972 h 274510"/>
                  <a:gd name="connsiteX37" fmla="*/ 88678 w 219836"/>
                  <a:gd name="connsiteY37" fmla="*/ 161735 h 274510"/>
                  <a:gd name="connsiteX38" fmla="*/ 73628 w 219836"/>
                  <a:gd name="connsiteY38" fmla="*/ 174022 h 274510"/>
                  <a:gd name="connsiteX39" fmla="*/ 69056 w 219836"/>
                  <a:gd name="connsiteY39" fmla="*/ 188690 h 274510"/>
                  <a:gd name="connsiteX40" fmla="*/ 74962 w 219836"/>
                  <a:gd name="connsiteY40" fmla="*/ 202025 h 274510"/>
                  <a:gd name="connsiteX41" fmla="*/ 88487 w 219836"/>
                  <a:gd name="connsiteY41" fmla="*/ 207359 h 274510"/>
                  <a:gd name="connsiteX42" fmla="*/ 109728 w 219836"/>
                  <a:gd name="connsiteY42" fmla="*/ 202216 h 274510"/>
                  <a:gd name="connsiteX43" fmla="*/ 125349 w 219836"/>
                  <a:gd name="connsiteY43" fmla="*/ 187547 h 274510"/>
                  <a:gd name="connsiteX44" fmla="*/ 125349 w 219836"/>
                  <a:gd name="connsiteY44" fmla="*/ 160973 h 274510"/>
                  <a:gd name="connsiteX45" fmla="*/ 110680 w 219836"/>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6" h="274510">
                    <a:moveTo>
                      <a:pt x="157448" y="266414"/>
                    </a:moveTo>
                    <a:cubicBezTo>
                      <a:pt x="154781" y="264795"/>
                      <a:pt x="151543" y="262128"/>
                      <a:pt x="147733" y="258318"/>
                    </a:cubicBezTo>
                    <a:cubicBezTo>
                      <a:pt x="143923" y="254508"/>
                      <a:pt x="141446" y="251270"/>
                      <a:pt x="140398" y="248603"/>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2"/>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30"/>
                    </a:cubicBezTo>
                    <a:cubicBezTo>
                      <a:pt x="55340" y="114872"/>
                      <a:pt x="68104" y="109537"/>
                      <a:pt x="82963" y="105823"/>
                    </a:cubicBezTo>
                    <a:cubicBezTo>
                      <a:pt x="97726" y="102108"/>
                      <a:pt x="112395" y="100298"/>
                      <a:pt x="126968" y="100298"/>
                    </a:cubicBezTo>
                    <a:cubicBezTo>
                      <a:pt x="126682" y="86297"/>
                      <a:pt x="124492" y="77057"/>
                      <a:pt x="120396" y="72581"/>
                    </a:cubicBezTo>
                    <a:cubicBezTo>
                      <a:pt x="116300" y="68104"/>
                      <a:pt x="110680" y="65818"/>
                      <a:pt x="103537" y="65818"/>
                    </a:cubicBezTo>
                    <a:cubicBezTo>
                      <a:pt x="96393" y="65818"/>
                      <a:pt x="86963" y="68389"/>
                      <a:pt x="74390" y="73533"/>
                    </a:cubicBezTo>
                    <a:cubicBezTo>
                      <a:pt x="61817" y="78676"/>
                      <a:pt x="52864" y="81248"/>
                      <a:pt x="47625" y="81248"/>
                    </a:cubicBezTo>
                    <a:cubicBezTo>
                      <a:pt x="39910" y="81248"/>
                      <a:pt x="33909" y="78676"/>
                      <a:pt x="29623" y="73533"/>
                    </a:cubicBezTo>
                    <a:cubicBezTo>
                      <a:pt x="25241" y="68389"/>
                      <a:pt x="23050" y="60770"/>
                      <a:pt x="23050" y="50768"/>
                    </a:cubicBezTo>
                    <a:cubicBezTo>
                      <a:pt x="23050" y="44196"/>
                      <a:pt x="24955" y="38100"/>
                      <a:pt x="28766" y="32480"/>
                    </a:cubicBezTo>
                    <a:cubicBezTo>
                      <a:pt x="32575" y="26956"/>
                      <a:pt x="38291" y="21812"/>
                      <a:pt x="45815" y="17240"/>
                    </a:cubicBezTo>
                    <a:cubicBezTo>
                      <a:pt x="53340" y="12573"/>
                      <a:pt x="63722" y="8572"/>
                      <a:pt x="76962" y="5143"/>
                    </a:cubicBezTo>
                    <a:cubicBezTo>
                      <a:pt x="90202" y="1714"/>
                      <a:pt x="102775" y="0"/>
                      <a:pt x="114681" y="0"/>
                    </a:cubicBezTo>
                    <a:cubicBezTo>
                      <a:pt x="135350" y="0"/>
                      <a:pt x="152971" y="5334"/>
                      <a:pt x="167830" y="15907"/>
                    </a:cubicBezTo>
                    <a:cubicBezTo>
                      <a:pt x="182594" y="26479"/>
                      <a:pt x="192595" y="40767"/>
                      <a:pt x="197548" y="58769"/>
                    </a:cubicBezTo>
                    <a:cubicBezTo>
                      <a:pt x="201740" y="72771"/>
                      <a:pt x="203930" y="91345"/>
                      <a:pt x="203930" y="114300"/>
                    </a:cubicBezTo>
                    <a:lnTo>
                      <a:pt x="203168" y="135350"/>
                    </a:lnTo>
                    <a:cubicBezTo>
                      <a:pt x="202406" y="149638"/>
                      <a:pt x="202025" y="165068"/>
                      <a:pt x="202025" y="181737"/>
                    </a:cubicBezTo>
                    <a:cubicBezTo>
                      <a:pt x="202025" y="203168"/>
                      <a:pt x="205835" y="223076"/>
                      <a:pt x="213550" y="241649"/>
                    </a:cubicBezTo>
                    <a:cubicBezTo>
                      <a:pt x="214122" y="242697"/>
                      <a:pt x="215265" y="245174"/>
                      <a:pt x="217075" y="248983"/>
                    </a:cubicBezTo>
                    <a:cubicBezTo>
                      <a:pt x="218885" y="252794"/>
                      <a:pt x="219837" y="255556"/>
                      <a:pt x="219837" y="257080"/>
                    </a:cubicBezTo>
                    <a:cubicBezTo>
                      <a:pt x="219837" y="262128"/>
                      <a:pt x="216503" y="266224"/>
                      <a:pt x="209741" y="269557"/>
                    </a:cubicBezTo>
                    <a:cubicBezTo>
                      <a:pt x="202978" y="272891"/>
                      <a:pt x="195167" y="274511"/>
                      <a:pt x="186118" y="274511"/>
                    </a:cubicBezTo>
                    <a:cubicBezTo>
                      <a:pt x="181070" y="274511"/>
                      <a:pt x="175927" y="273749"/>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3"/>
                      <a:pt x="73628" y="174022"/>
                    </a:cubicBezTo>
                    <a:cubicBezTo>
                      <a:pt x="70580" y="179070"/>
                      <a:pt x="69056" y="183928"/>
                      <a:pt x="69056" y="188690"/>
                    </a:cubicBezTo>
                    <a:cubicBezTo>
                      <a:pt x="69056" y="194024"/>
                      <a:pt x="71056" y="198406"/>
                      <a:pt x="74962" y="202025"/>
                    </a:cubicBezTo>
                    <a:cubicBezTo>
                      <a:pt x="78962" y="205549"/>
                      <a:pt x="83439" y="207359"/>
                      <a:pt x="88487" y="207359"/>
                    </a:cubicBezTo>
                    <a:cubicBezTo>
                      <a:pt x="96202" y="207359"/>
                      <a:pt x="103251" y="205645"/>
                      <a:pt x="109728" y="202216"/>
                    </a:cubicBezTo>
                    <a:cubicBezTo>
                      <a:pt x="116205" y="198787"/>
                      <a:pt x="121444" y="193929"/>
                      <a:pt x="125349" y="187547"/>
                    </a:cubicBezTo>
                    <a:lnTo>
                      <a:pt x="125349" y="160973"/>
                    </a:lnTo>
                    <a:cubicBezTo>
                      <a:pt x="123253" y="158306"/>
                      <a:pt x="118300" y="156972"/>
                      <a:pt x="110680" y="156972"/>
                    </a:cubicBezTo>
                    <a:close/>
                  </a:path>
                </a:pathLst>
              </a:custGeom>
              <a:grpFill/>
              <a:ln w="9525" cap="flat">
                <a:noFill/>
                <a:prstDash val="solid"/>
                <a:miter/>
              </a:ln>
            </p:spPr>
            <p:txBody>
              <a:bodyPr rtlCol="0" anchor="ctr"/>
              <a:lstStyle/>
              <a:p>
                <a:endParaRPr lang="nl-BE"/>
              </a:p>
            </p:txBody>
          </p:sp>
          <p:sp>
            <p:nvSpPr>
              <p:cNvPr id="122" name="Vrije vorm: vorm 121">
                <a:extLst>
                  <a:ext uri="{FF2B5EF4-FFF2-40B4-BE49-F238E27FC236}">
                    <a16:creationId xmlns:a16="http://schemas.microsoft.com/office/drawing/2014/main" id="{3A18F636-434E-5280-A214-6DB4CFD8D0D8}"/>
                  </a:ext>
                </a:extLst>
              </p:cNvPr>
              <p:cNvSpPr/>
              <p:nvPr/>
            </p:nvSpPr>
            <p:spPr>
              <a:xfrm>
                <a:off x="5342572"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4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6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1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7"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4"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9" y="255079"/>
                      <a:pt x="19717" y="250793"/>
                      <a:pt x="17716" y="245554"/>
                    </a:cubicBezTo>
                    <a:cubicBezTo>
                      <a:pt x="15716" y="240316"/>
                      <a:pt x="14383" y="231839"/>
                      <a:pt x="13525" y="220123"/>
                    </a:cubicBezTo>
                    <a:cubicBezTo>
                      <a:pt x="11430" y="187643"/>
                      <a:pt x="9144" y="150019"/>
                      <a:pt x="6763" y="107252"/>
                    </a:cubicBezTo>
                    <a:cubicBezTo>
                      <a:pt x="4381" y="64580"/>
                      <a:pt x="2095" y="32385"/>
                      <a:pt x="0" y="10668"/>
                    </a:cubicBezTo>
                    <a:cubicBezTo>
                      <a:pt x="3715" y="8287"/>
                      <a:pt x="8001" y="5905"/>
                      <a:pt x="12859" y="3524"/>
                    </a:cubicBezTo>
                    <a:cubicBezTo>
                      <a:pt x="17716"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1"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123" name="Vrije vorm: vorm 122">
                <a:extLst>
                  <a:ext uri="{FF2B5EF4-FFF2-40B4-BE49-F238E27FC236}">
                    <a16:creationId xmlns:a16="http://schemas.microsoft.com/office/drawing/2014/main" id="{2C7B88E7-BB27-618D-1F8A-139DE9001441}"/>
                  </a:ext>
                </a:extLst>
              </p:cNvPr>
              <p:cNvSpPr/>
              <p:nvPr/>
            </p:nvSpPr>
            <p:spPr>
              <a:xfrm>
                <a:off x="5599270" y="3109816"/>
                <a:ext cx="212883" cy="281177"/>
              </a:xfrm>
              <a:custGeom>
                <a:avLst/>
                <a:gdLst>
                  <a:gd name="connsiteX0" fmla="*/ 5144 w 212883"/>
                  <a:gd name="connsiteY0" fmla="*/ 241649 h 281177"/>
                  <a:gd name="connsiteX1" fmla="*/ 0 w 212883"/>
                  <a:gd name="connsiteY1" fmla="*/ 116681 h 281177"/>
                  <a:gd name="connsiteX2" fmla="*/ 381 w 212883"/>
                  <a:gd name="connsiteY2" fmla="*/ 87344 h 281177"/>
                  <a:gd name="connsiteX3" fmla="*/ 5906 w 212883"/>
                  <a:gd name="connsiteY3" fmla="*/ 53245 h 281177"/>
                  <a:gd name="connsiteX4" fmla="*/ 20383 w 212883"/>
                  <a:gd name="connsiteY4" fmla="*/ 25432 h 281177"/>
                  <a:gd name="connsiteX5" fmla="*/ 44768 w 212883"/>
                  <a:gd name="connsiteY5" fmla="*/ 6763 h 281177"/>
                  <a:gd name="connsiteX6" fmla="*/ 78867 w 212883"/>
                  <a:gd name="connsiteY6" fmla="*/ 0 h 281177"/>
                  <a:gd name="connsiteX7" fmla="*/ 81248 w 212883"/>
                  <a:gd name="connsiteY7" fmla="*/ 0 h 281177"/>
                  <a:gd name="connsiteX8" fmla="*/ 137731 w 212883"/>
                  <a:gd name="connsiteY8" fmla="*/ 18669 h 281177"/>
                  <a:gd name="connsiteX9" fmla="*/ 158972 w 212883"/>
                  <a:gd name="connsiteY9" fmla="*/ 67818 h 281177"/>
                  <a:gd name="connsiteX10" fmla="*/ 158972 w 212883"/>
                  <a:gd name="connsiteY10" fmla="*/ 69437 h 281177"/>
                  <a:gd name="connsiteX11" fmla="*/ 154400 w 212883"/>
                  <a:gd name="connsiteY11" fmla="*/ 93440 h 281177"/>
                  <a:gd name="connsiteX12" fmla="*/ 145066 w 212883"/>
                  <a:gd name="connsiteY12" fmla="*/ 111062 h 281177"/>
                  <a:gd name="connsiteX13" fmla="*/ 193453 w 212883"/>
                  <a:gd name="connsiteY13" fmla="*/ 134684 h 281177"/>
                  <a:gd name="connsiteX14" fmla="*/ 212884 w 212883"/>
                  <a:gd name="connsiteY14" fmla="*/ 183261 h 281177"/>
                  <a:gd name="connsiteX15" fmla="*/ 212884 w 212883"/>
                  <a:gd name="connsiteY15" fmla="*/ 185261 h 281177"/>
                  <a:gd name="connsiteX16" fmla="*/ 205359 w 212883"/>
                  <a:gd name="connsiteY16" fmla="*/ 223361 h 281177"/>
                  <a:gd name="connsiteX17" fmla="*/ 180404 w 212883"/>
                  <a:gd name="connsiteY17" fmla="*/ 255841 h 281177"/>
                  <a:gd name="connsiteX18" fmla="*/ 137350 w 212883"/>
                  <a:gd name="connsiteY18" fmla="*/ 275654 h 281177"/>
                  <a:gd name="connsiteX19" fmla="*/ 86773 w 212883"/>
                  <a:gd name="connsiteY19" fmla="*/ 281178 h 281177"/>
                  <a:gd name="connsiteX20" fmla="*/ 40767 w 212883"/>
                  <a:gd name="connsiteY20" fmla="*/ 277559 h 281177"/>
                  <a:gd name="connsiteX21" fmla="*/ 5048 w 212883"/>
                  <a:gd name="connsiteY21" fmla="*/ 241459 h 281177"/>
                  <a:gd name="connsiteX22" fmla="*/ 80867 w 212883"/>
                  <a:gd name="connsiteY22" fmla="*/ 53245 h 281177"/>
                  <a:gd name="connsiteX23" fmla="*/ 66961 w 212883"/>
                  <a:gd name="connsiteY23" fmla="*/ 58007 h 281177"/>
                  <a:gd name="connsiteX24" fmla="*/ 66961 w 212883"/>
                  <a:gd name="connsiteY24" fmla="*/ 92488 h 281177"/>
                  <a:gd name="connsiteX25" fmla="*/ 76867 w 212883"/>
                  <a:gd name="connsiteY25" fmla="*/ 93631 h 281177"/>
                  <a:gd name="connsiteX26" fmla="*/ 93917 w 212883"/>
                  <a:gd name="connsiteY26" fmla="*/ 86678 h 281177"/>
                  <a:gd name="connsiteX27" fmla="*/ 101060 w 212883"/>
                  <a:gd name="connsiteY27" fmla="*/ 70580 h 281177"/>
                  <a:gd name="connsiteX28" fmla="*/ 95726 w 212883"/>
                  <a:gd name="connsiteY28" fmla="*/ 58483 h 281177"/>
                  <a:gd name="connsiteX29" fmla="*/ 80867 w 212883"/>
                  <a:gd name="connsiteY29" fmla="*/ 53150 h 281177"/>
                  <a:gd name="connsiteX30" fmla="*/ 70961 w 212883"/>
                  <a:gd name="connsiteY30" fmla="*/ 163925 h 281177"/>
                  <a:gd name="connsiteX31" fmla="*/ 70580 w 212883"/>
                  <a:gd name="connsiteY31" fmla="*/ 211931 h 281177"/>
                  <a:gd name="connsiteX32" fmla="*/ 79915 w 212883"/>
                  <a:gd name="connsiteY32" fmla="*/ 213932 h 281177"/>
                  <a:gd name="connsiteX33" fmla="*/ 89630 w 212883"/>
                  <a:gd name="connsiteY33" fmla="*/ 214693 h 281177"/>
                  <a:gd name="connsiteX34" fmla="*/ 91250 w 212883"/>
                  <a:gd name="connsiteY34" fmla="*/ 214693 h 281177"/>
                  <a:gd name="connsiteX35" fmla="*/ 110300 w 212883"/>
                  <a:gd name="connsiteY35" fmla="*/ 211074 h 281177"/>
                  <a:gd name="connsiteX36" fmla="*/ 123825 w 212883"/>
                  <a:gd name="connsiteY36" fmla="*/ 200406 h 281177"/>
                  <a:gd name="connsiteX37" fmla="*/ 128206 w 212883"/>
                  <a:gd name="connsiteY37" fmla="*/ 185738 h 281177"/>
                  <a:gd name="connsiteX38" fmla="*/ 125063 w 212883"/>
                  <a:gd name="connsiteY38" fmla="*/ 172212 h 281177"/>
                  <a:gd name="connsiteX39" fmla="*/ 113729 w 212883"/>
                  <a:gd name="connsiteY39" fmla="*/ 161925 h 281177"/>
                  <a:gd name="connsiteX40" fmla="*/ 95726 w 212883"/>
                  <a:gd name="connsiteY40" fmla="*/ 158401 h 281177"/>
                  <a:gd name="connsiteX41" fmla="*/ 71152 w 212883"/>
                  <a:gd name="connsiteY41" fmla="*/ 163925 h 2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2883" h="281177">
                    <a:moveTo>
                      <a:pt x="5144" y="241649"/>
                    </a:moveTo>
                    <a:cubicBezTo>
                      <a:pt x="1715" y="214408"/>
                      <a:pt x="0" y="172784"/>
                      <a:pt x="0" y="116681"/>
                    </a:cubicBezTo>
                    <a:lnTo>
                      <a:pt x="381" y="87344"/>
                    </a:lnTo>
                    <a:cubicBezTo>
                      <a:pt x="952" y="75152"/>
                      <a:pt x="2762" y="63818"/>
                      <a:pt x="5906" y="53245"/>
                    </a:cubicBezTo>
                    <a:cubicBezTo>
                      <a:pt x="9049" y="42672"/>
                      <a:pt x="13906" y="33433"/>
                      <a:pt x="20383" y="25432"/>
                    </a:cubicBezTo>
                    <a:cubicBezTo>
                      <a:pt x="26860" y="17526"/>
                      <a:pt x="34957" y="11335"/>
                      <a:pt x="44768" y="6763"/>
                    </a:cubicBezTo>
                    <a:cubicBezTo>
                      <a:pt x="54578" y="2286"/>
                      <a:pt x="65913" y="0"/>
                      <a:pt x="78867" y="0"/>
                    </a:cubicBezTo>
                    <a:lnTo>
                      <a:pt x="81248" y="0"/>
                    </a:lnTo>
                    <a:cubicBezTo>
                      <a:pt x="104775" y="572"/>
                      <a:pt x="123635" y="6763"/>
                      <a:pt x="137731" y="18669"/>
                    </a:cubicBezTo>
                    <a:cubicBezTo>
                      <a:pt x="151829" y="30575"/>
                      <a:pt x="158972" y="46958"/>
                      <a:pt x="158972" y="67818"/>
                    </a:cubicBezTo>
                    <a:lnTo>
                      <a:pt x="158972" y="69437"/>
                    </a:lnTo>
                    <a:cubicBezTo>
                      <a:pt x="158687" y="78200"/>
                      <a:pt x="157163" y="86201"/>
                      <a:pt x="154400" y="93440"/>
                    </a:cubicBezTo>
                    <a:cubicBezTo>
                      <a:pt x="151638" y="100679"/>
                      <a:pt x="148495" y="106585"/>
                      <a:pt x="145066" y="111062"/>
                    </a:cubicBezTo>
                    <a:cubicBezTo>
                      <a:pt x="164402" y="113157"/>
                      <a:pt x="180499" y="121063"/>
                      <a:pt x="193453" y="134684"/>
                    </a:cubicBezTo>
                    <a:cubicBezTo>
                      <a:pt x="206407" y="148304"/>
                      <a:pt x="212884" y="164497"/>
                      <a:pt x="212884" y="183261"/>
                    </a:cubicBezTo>
                    <a:lnTo>
                      <a:pt x="212884" y="185261"/>
                    </a:lnTo>
                    <a:cubicBezTo>
                      <a:pt x="212598" y="198501"/>
                      <a:pt x="210122" y="211169"/>
                      <a:pt x="205359" y="223361"/>
                    </a:cubicBezTo>
                    <a:cubicBezTo>
                      <a:pt x="200597" y="235553"/>
                      <a:pt x="192310" y="246412"/>
                      <a:pt x="180404" y="255841"/>
                    </a:cubicBezTo>
                    <a:cubicBezTo>
                      <a:pt x="168497" y="265367"/>
                      <a:pt x="154115" y="271939"/>
                      <a:pt x="137350" y="275654"/>
                    </a:cubicBezTo>
                    <a:cubicBezTo>
                      <a:pt x="120587" y="279368"/>
                      <a:pt x="103727" y="281178"/>
                      <a:pt x="86773" y="281178"/>
                    </a:cubicBezTo>
                    <a:cubicBezTo>
                      <a:pt x="69818" y="281178"/>
                      <a:pt x="54483" y="280035"/>
                      <a:pt x="40767" y="277559"/>
                    </a:cubicBezTo>
                    <a:cubicBezTo>
                      <a:pt x="18574" y="273558"/>
                      <a:pt x="6668" y="261557"/>
                      <a:pt x="5048" y="241459"/>
                    </a:cubicBezTo>
                    <a:close/>
                    <a:moveTo>
                      <a:pt x="80867" y="53245"/>
                    </a:moveTo>
                    <a:cubicBezTo>
                      <a:pt x="74771" y="53245"/>
                      <a:pt x="70199" y="54864"/>
                      <a:pt x="66961" y="58007"/>
                    </a:cubicBezTo>
                    <a:lnTo>
                      <a:pt x="66961" y="92488"/>
                    </a:lnTo>
                    <a:cubicBezTo>
                      <a:pt x="70675" y="93250"/>
                      <a:pt x="74009" y="93631"/>
                      <a:pt x="76867" y="93631"/>
                    </a:cubicBezTo>
                    <a:cubicBezTo>
                      <a:pt x="83439" y="93631"/>
                      <a:pt x="89154" y="91345"/>
                      <a:pt x="93917" y="86678"/>
                    </a:cubicBezTo>
                    <a:cubicBezTo>
                      <a:pt x="98679" y="82010"/>
                      <a:pt x="101060" y="76676"/>
                      <a:pt x="101060" y="70580"/>
                    </a:cubicBezTo>
                    <a:cubicBezTo>
                      <a:pt x="101060" y="66104"/>
                      <a:pt x="99250" y="62008"/>
                      <a:pt x="95726" y="58483"/>
                    </a:cubicBezTo>
                    <a:cubicBezTo>
                      <a:pt x="92107" y="54959"/>
                      <a:pt x="87154" y="53150"/>
                      <a:pt x="80867" y="53150"/>
                    </a:cubicBezTo>
                    <a:close/>
                    <a:moveTo>
                      <a:pt x="70961" y="163925"/>
                    </a:moveTo>
                    <a:lnTo>
                      <a:pt x="70580" y="211931"/>
                    </a:lnTo>
                    <a:cubicBezTo>
                      <a:pt x="72200" y="212693"/>
                      <a:pt x="75248" y="213360"/>
                      <a:pt x="79915" y="213932"/>
                    </a:cubicBezTo>
                    <a:cubicBezTo>
                      <a:pt x="84582" y="214503"/>
                      <a:pt x="87821" y="214693"/>
                      <a:pt x="89630" y="214693"/>
                    </a:cubicBezTo>
                    <a:lnTo>
                      <a:pt x="91250" y="214693"/>
                    </a:lnTo>
                    <a:cubicBezTo>
                      <a:pt x="97822" y="214693"/>
                      <a:pt x="104204" y="213551"/>
                      <a:pt x="110300" y="211074"/>
                    </a:cubicBezTo>
                    <a:cubicBezTo>
                      <a:pt x="116396" y="208693"/>
                      <a:pt x="120872" y="205169"/>
                      <a:pt x="123825" y="200406"/>
                    </a:cubicBezTo>
                    <a:cubicBezTo>
                      <a:pt x="126778" y="195644"/>
                      <a:pt x="128206" y="190786"/>
                      <a:pt x="128206" y="185738"/>
                    </a:cubicBezTo>
                    <a:cubicBezTo>
                      <a:pt x="128206" y="181261"/>
                      <a:pt x="127159" y="176784"/>
                      <a:pt x="125063" y="172212"/>
                    </a:cubicBezTo>
                    <a:cubicBezTo>
                      <a:pt x="122968" y="167735"/>
                      <a:pt x="119158" y="164306"/>
                      <a:pt x="113729" y="161925"/>
                    </a:cubicBezTo>
                    <a:cubicBezTo>
                      <a:pt x="108299" y="159544"/>
                      <a:pt x="102298" y="158401"/>
                      <a:pt x="95726" y="158401"/>
                    </a:cubicBezTo>
                    <a:cubicBezTo>
                      <a:pt x="86487" y="158401"/>
                      <a:pt x="78296" y="160211"/>
                      <a:pt x="71152" y="163925"/>
                    </a:cubicBezTo>
                    <a:close/>
                  </a:path>
                </a:pathLst>
              </a:custGeom>
              <a:grpFill/>
              <a:ln w="9525" cap="flat">
                <a:noFill/>
                <a:prstDash val="solid"/>
                <a:miter/>
              </a:ln>
            </p:spPr>
            <p:txBody>
              <a:bodyPr rtlCol="0" anchor="ctr"/>
              <a:lstStyle/>
              <a:p>
                <a:endParaRPr lang="nl-BE"/>
              </a:p>
            </p:txBody>
          </p:sp>
          <p:sp>
            <p:nvSpPr>
              <p:cNvPr id="124" name="Vrije vorm: vorm 123">
                <a:extLst>
                  <a:ext uri="{FF2B5EF4-FFF2-40B4-BE49-F238E27FC236}">
                    <a16:creationId xmlns:a16="http://schemas.microsoft.com/office/drawing/2014/main" id="{4761EC6D-C983-0C1D-62E1-B91EED553A0E}"/>
                  </a:ext>
                </a:extLst>
              </p:cNvPr>
              <p:cNvSpPr/>
              <p:nvPr/>
            </p:nvSpPr>
            <p:spPr>
              <a:xfrm>
                <a:off x="5823679" y="311543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4 w 200977"/>
                  <a:gd name="connsiteY18" fmla="*/ 92583 h 272765"/>
                  <a:gd name="connsiteX19" fmla="*/ 21431 w 200977"/>
                  <a:gd name="connsiteY19" fmla="*/ 52483 h 272765"/>
                  <a:gd name="connsiteX20" fmla="*/ 40291 w 200977"/>
                  <a:gd name="connsiteY20" fmla="*/ 29242 h 272765"/>
                  <a:gd name="connsiteX21" fmla="*/ 72199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49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3" y="254127"/>
                      <a:pt x="169069" y="259747"/>
                    </a:cubicBezTo>
                    <a:cubicBezTo>
                      <a:pt x="157734" y="265462"/>
                      <a:pt x="146494"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0" y="203644"/>
                      <a:pt x="6953" y="187738"/>
                    </a:cubicBezTo>
                    <a:cubicBezTo>
                      <a:pt x="2286" y="171831"/>
                      <a:pt x="0" y="155448"/>
                      <a:pt x="0" y="138589"/>
                    </a:cubicBezTo>
                    <a:cubicBezTo>
                      <a:pt x="0" y="122968"/>
                      <a:pt x="1810" y="107632"/>
                      <a:pt x="5524" y="92583"/>
                    </a:cubicBezTo>
                    <a:cubicBezTo>
                      <a:pt x="9239" y="77533"/>
                      <a:pt x="14478" y="64198"/>
                      <a:pt x="21431" y="52483"/>
                    </a:cubicBezTo>
                    <a:cubicBezTo>
                      <a:pt x="25622" y="45339"/>
                      <a:pt x="31909" y="37624"/>
                      <a:pt x="40291" y="29242"/>
                    </a:cubicBezTo>
                    <a:cubicBezTo>
                      <a:pt x="48673" y="20860"/>
                      <a:pt x="59245" y="14002"/>
                      <a:pt x="72199" y="8382"/>
                    </a:cubicBezTo>
                    <a:cubicBezTo>
                      <a:pt x="85153" y="2858"/>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6"/>
                      <a:pt x="200977" y="78200"/>
                    </a:cubicBezTo>
                    <a:cubicBezTo>
                      <a:pt x="200977"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49"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25" name="Vrije vorm: vorm 124">
                <a:extLst>
                  <a:ext uri="{FF2B5EF4-FFF2-40B4-BE49-F238E27FC236}">
                    <a16:creationId xmlns:a16="http://schemas.microsoft.com/office/drawing/2014/main" id="{366E1CF1-8E4F-9DFB-E768-302B38A4962B}"/>
                  </a:ext>
                </a:extLst>
              </p:cNvPr>
              <p:cNvSpPr/>
              <p:nvPr/>
            </p:nvSpPr>
            <p:spPr>
              <a:xfrm>
                <a:off x="6039040" y="3114674"/>
                <a:ext cx="227361" cy="270510"/>
              </a:xfrm>
              <a:custGeom>
                <a:avLst/>
                <a:gdLst>
                  <a:gd name="connsiteX0" fmla="*/ 3619 w 227361"/>
                  <a:gd name="connsiteY0" fmla="*/ 13526 h 270510"/>
                  <a:gd name="connsiteX1" fmla="*/ 12573 w 227361"/>
                  <a:gd name="connsiteY1" fmla="*/ 8191 h 270510"/>
                  <a:gd name="connsiteX2" fmla="*/ 27622 w 227361"/>
                  <a:gd name="connsiteY2" fmla="*/ 4191 h 270510"/>
                  <a:gd name="connsiteX3" fmla="*/ 40481 w 227361"/>
                  <a:gd name="connsiteY3" fmla="*/ 3239 h 270510"/>
                  <a:gd name="connsiteX4" fmla="*/ 70390 w 227361"/>
                  <a:gd name="connsiteY4" fmla="*/ 13335 h 270510"/>
                  <a:gd name="connsiteX5" fmla="*/ 85630 w 227361"/>
                  <a:gd name="connsiteY5" fmla="*/ 44482 h 270510"/>
                  <a:gd name="connsiteX6" fmla="*/ 100679 w 227361"/>
                  <a:gd name="connsiteY6" fmla="*/ 109347 h 270510"/>
                  <a:gd name="connsiteX7" fmla="*/ 115348 w 227361"/>
                  <a:gd name="connsiteY7" fmla="*/ 165830 h 270510"/>
                  <a:gd name="connsiteX8" fmla="*/ 120110 w 227361"/>
                  <a:gd name="connsiteY8" fmla="*/ 169831 h 270510"/>
                  <a:gd name="connsiteX9" fmla="*/ 131445 w 227361"/>
                  <a:gd name="connsiteY9" fmla="*/ 159353 h 270510"/>
                  <a:gd name="connsiteX10" fmla="*/ 144304 w 227361"/>
                  <a:gd name="connsiteY10" fmla="*/ 132207 h 270510"/>
                  <a:gd name="connsiteX11" fmla="*/ 153448 w 227361"/>
                  <a:gd name="connsiteY11" fmla="*/ 97345 h 270510"/>
                  <a:gd name="connsiteX12" fmla="*/ 153448 w 227361"/>
                  <a:gd name="connsiteY12" fmla="*/ 95726 h 270510"/>
                  <a:gd name="connsiteX13" fmla="*/ 147256 w 227361"/>
                  <a:gd name="connsiteY13" fmla="*/ 65342 h 270510"/>
                  <a:gd name="connsiteX14" fmla="*/ 141065 w 227361"/>
                  <a:gd name="connsiteY14" fmla="*/ 34957 h 270510"/>
                  <a:gd name="connsiteX15" fmla="*/ 141446 w 227361"/>
                  <a:gd name="connsiteY15" fmla="*/ 28194 h 270510"/>
                  <a:gd name="connsiteX16" fmla="*/ 154496 w 227361"/>
                  <a:gd name="connsiteY16" fmla="*/ 6953 h 270510"/>
                  <a:gd name="connsiteX17" fmla="*/ 182213 w 227361"/>
                  <a:gd name="connsiteY17" fmla="*/ 0 h 270510"/>
                  <a:gd name="connsiteX18" fmla="*/ 208979 w 227361"/>
                  <a:gd name="connsiteY18" fmla="*/ 10478 h 270510"/>
                  <a:gd name="connsiteX19" fmla="*/ 224218 w 227361"/>
                  <a:gd name="connsiteY19" fmla="*/ 38481 h 270510"/>
                  <a:gd name="connsiteX20" fmla="*/ 227362 w 227361"/>
                  <a:gd name="connsiteY20" fmla="*/ 68199 h 270510"/>
                  <a:gd name="connsiteX21" fmla="*/ 222409 w 227361"/>
                  <a:gd name="connsiteY21" fmla="*/ 113633 h 270510"/>
                  <a:gd name="connsiteX22" fmla="*/ 207931 w 227361"/>
                  <a:gd name="connsiteY22" fmla="*/ 163830 h 270510"/>
                  <a:gd name="connsiteX23" fmla="*/ 194596 w 227361"/>
                  <a:gd name="connsiteY23" fmla="*/ 192024 h 270510"/>
                  <a:gd name="connsiteX24" fmla="*/ 176975 w 227361"/>
                  <a:gd name="connsiteY24" fmla="*/ 221742 h 270510"/>
                  <a:gd name="connsiteX25" fmla="*/ 149257 w 227361"/>
                  <a:gd name="connsiteY25" fmla="*/ 255270 h 270510"/>
                  <a:gd name="connsiteX26" fmla="*/ 127254 w 227361"/>
                  <a:gd name="connsiteY26" fmla="*/ 267748 h 270510"/>
                  <a:gd name="connsiteX27" fmla="*/ 108394 w 227361"/>
                  <a:gd name="connsiteY27" fmla="*/ 270510 h 270510"/>
                  <a:gd name="connsiteX28" fmla="*/ 86773 w 227361"/>
                  <a:gd name="connsiteY28" fmla="*/ 264986 h 270510"/>
                  <a:gd name="connsiteX29" fmla="*/ 65342 w 227361"/>
                  <a:gd name="connsiteY29" fmla="*/ 247555 h 270510"/>
                  <a:gd name="connsiteX30" fmla="*/ 49625 w 227361"/>
                  <a:gd name="connsiteY30" fmla="*/ 222599 h 270510"/>
                  <a:gd name="connsiteX31" fmla="*/ 47625 w 227361"/>
                  <a:gd name="connsiteY31" fmla="*/ 217837 h 270510"/>
                  <a:gd name="connsiteX32" fmla="*/ 26765 w 227361"/>
                  <a:gd name="connsiteY32" fmla="*/ 156401 h 270510"/>
                  <a:gd name="connsiteX33" fmla="*/ 11906 w 227361"/>
                  <a:gd name="connsiteY33" fmla="*/ 99060 h 270510"/>
                  <a:gd name="connsiteX34" fmla="*/ 2762 w 227361"/>
                  <a:gd name="connsiteY34" fmla="*/ 49244 h 270510"/>
                  <a:gd name="connsiteX35" fmla="*/ 0 w 227361"/>
                  <a:gd name="connsiteY35" fmla="*/ 25051 h 270510"/>
                  <a:gd name="connsiteX36" fmla="*/ 3143 w 227361"/>
                  <a:gd name="connsiteY36" fmla="*/ 13526 h 27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61" h="270510">
                    <a:moveTo>
                      <a:pt x="3619" y="13526"/>
                    </a:moveTo>
                    <a:cubicBezTo>
                      <a:pt x="5429" y="11906"/>
                      <a:pt x="8477" y="10192"/>
                      <a:pt x="12573" y="8191"/>
                    </a:cubicBezTo>
                    <a:cubicBezTo>
                      <a:pt x="16669" y="6191"/>
                      <a:pt x="21717" y="4858"/>
                      <a:pt x="27622" y="4191"/>
                    </a:cubicBezTo>
                    <a:cubicBezTo>
                      <a:pt x="33528" y="3524"/>
                      <a:pt x="37909" y="3239"/>
                      <a:pt x="40481" y="3239"/>
                    </a:cubicBezTo>
                    <a:cubicBezTo>
                      <a:pt x="53150" y="3239"/>
                      <a:pt x="63151" y="6572"/>
                      <a:pt x="70390" y="13335"/>
                    </a:cubicBezTo>
                    <a:cubicBezTo>
                      <a:pt x="77629" y="20098"/>
                      <a:pt x="82772" y="30480"/>
                      <a:pt x="85630" y="44482"/>
                    </a:cubicBezTo>
                    <a:cubicBezTo>
                      <a:pt x="89821" y="63818"/>
                      <a:pt x="94869" y="85439"/>
                      <a:pt x="100679" y="109347"/>
                    </a:cubicBezTo>
                    <a:cubicBezTo>
                      <a:pt x="106489" y="133255"/>
                      <a:pt x="111347" y="152114"/>
                      <a:pt x="115348" y="165830"/>
                    </a:cubicBezTo>
                    <a:cubicBezTo>
                      <a:pt x="116396" y="168497"/>
                      <a:pt x="118015" y="169831"/>
                      <a:pt x="120110" y="169831"/>
                    </a:cubicBezTo>
                    <a:cubicBezTo>
                      <a:pt x="123063" y="169545"/>
                      <a:pt x="126778" y="166021"/>
                      <a:pt x="131445" y="159353"/>
                    </a:cubicBezTo>
                    <a:cubicBezTo>
                      <a:pt x="136112" y="152591"/>
                      <a:pt x="140398" y="143542"/>
                      <a:pt x="144304" y="132207"/>
                    </a:cubicBezTo>
                    <a:cubicBezTo>
                      <a:pt x="150114" y="115824"/>
                      <a:pt x="153162" y="104204"/>
                      <a:pt x="153448" y="97345"/>
                    </a:cubicBezTo>
                    <a:lnTo>
                      <a:pt x="153448" y="95726"/>
                    </a:lnTo>
                    <a:cubicBezTo>
                      <a:pt x="153448" y="89154"/>
                      <a:pt x="151352" y="78962"/>
                      <a:pt x="147256" y="65342"/>
                    </a:cubicBezTo>
                    <a:cubicBezTo>
                      <a:pt x="143161" y="51721"/>
                      <a:pt x="141065" y="41624"/>
                      <a:pt x="141065" y="34957"/>
                    </a:cubicBezTo>
                    <a:lnTo>
                      <a:pt x="141446" y="28194"/>
                    </a:lnTo>
                    <a:cubicBezTo>
                      <a:pt x="143065" y="18669"/>
                      <a:pt x="147352" y="11621"/>
                      <a:pt x="154496" y="6953"/>
                    </a:cubicBezTo>
                    <a:cubicBezTo>
                      <a:pt x="161639" y="2286"/>
                      <a:pt x="170879" y="0"/>
                      <a:pt x="182213" y="0"/>
                    </a:cubicBezTo>
                    <a:cubicBezTo>
                      <a:pt x="192500" y="0"/>
                      <a:pt x="201454" y="3524"/>
                      <a:pt x="208979" y="10478"/>
                    </a:cubicBezTo>
                    <a:cubicBezTo>
                      <a:pt x="216503" y="17431"/>
                      <a:pt x="221647" y="26765"/>
                      <a:pt x="224218" y="38481"/>
                    </a:cubicBezTo>
                    <a:cubicBezTo>
                      <a:pt x="226314" y="46958"/>
                      <a:pt x="227362" y="56864"/>
                      <a:pt x="227362" y="68199"/>
                    </a:cubicBezTo>
                    <a:cubicBezTo>
                      <a:pt x="227362" y="80867"/>
                      <a:pt x="225742" y="96012"/>
                      <a:pt x="222409" y="113633"/>
                    </a:cubicBezTo>
                    <a:cubicBezTo>
                      <a:pt x="219075" y="131255"/>
                      <a:pt x="214313" y="147923"/>
                      <a:pt x="207931" y="163830"/>
                    </a:cubicBezTo>
                    <a:cubicBezTo>
                      <a:pt x="204788" y="171736"/>
                      <a:pt x="200311" y="181166"/>
                      <a:pt x="194596" y="192024"/>
                    </a:cubicBezTo>
                    <a:cubicBezTo>
                      <a:pt x="188881" y="202883"/>
                      <a:pt x="183071" y="212789"/>
                      <a:pt x="176975" y="221742"/>
                    </a:cubicBezTo>
                    <a:cubicBezTo>
                      <a:pt x="166402" y="237649"/>
                      <a:pt x="157163" y="248793"/>
                      <a:pt x="149257" y="255270"/>
                    </a:cubicBezTo>
                    <a:cubicBezTo>
                      <a:pt x="141351" y="261747"/>
                      <a:pt x="134017" y="265938"/>
                      <a:pt x="127254" y="267748"/>
                    </a:cubicBezTo>
                    <a:cubicBezTo>
                      <a:pt x="120491" y="269558"/>
                      <a:pt x="114205" y="270510"/>
                      <a:pt x="108394" y="270510"/>
                    </a:cubicBezTo>
                    <a:cubicBezTo>
                      <a:pt x="101536" y="270510"/>
                      <a:pt x="94297" y="268700"/>
                      <a:pt x="86773" y="264986"/>
                    </a:cubicBezTo>
                    <a:cubicBezTo>
                      <a:pt x="79248" y="261271"/>
                      <a:pt x="72104" y="255461"/>
                      <a:pt x="65342" y="247555"/>
                    </a:cubicBezTo>
                    <a:cubicBezTo>
                      <a:pt x="58579" y="239649"/>
                      <a:pt x="53340" y="231267"/>
                      <a:pt x="49625" y="222599"/>
                    </a:cubicBezTo>
                    <a:lnTo>
                      <a:pt x="47625" y="217837"/>
                    </a:lnTo>
                    <a:cubicBezTo>
                      <a:pt x="39719" y="196691"/>
                      <a:pt x="32766" y="176213"/>
                      <a:pt x="26765" y="156401"/>
                    </a:cubicBezTo>
                    <a:cubicBezTo>
                      <a:pt x="20764" y="136589"/>
                      <a:pt x="15811" y="117443"/>
                      <a:pt x="11906" y="99060"/>
                    </a:cubicBezTo>
                    <a:cubicBezTo>
                      <a:pt x="7906" y="80677"/>
                      <a:pt x="4858" y="64103"/>
                      <a:pt x="2762" y="49244"/>
                    </a:cubicBezTo>
                    <a:cubicBezTo>
                      <a:pt x="952" y="36290"/>
                      <a:pt x="0" y="28194"/>
                      <a:pt x="0" y="25051"/>
                    </a:cubicBezTo>
                    <a:cubicBezTo>
                      <a:pt x="0" y="19526"/>
                      <a:pt x="1048" y="15621"/>
                      <a:pt x="3143" y="13526"/>
                    </a:cubicBezTo>
                    <a:close/>
                  </a:path>
                </a:pathLst>
              </a:custGeom>
              <a:grpFill/>
              <a:ln w="9525" cap="flat">
                <a:noFill/>
                <a:prstDash val="solid"/>
                <a:miter/>
              </a:ln>
            </p:spPr>
            <p:txBody>
              <a:bodyPr rtlCol="0" anchor="ctr"/>
              <a:lstStyle/>
              <a:p>
                <a:endParaRPr lang="nl-BE"/>
              </a:p>
            </p:txBody>
          </p:sp>
          <p:sp>
            <p:nvSpPr>
              <p:cNvPr id="126" name="Vrije vorm: vorm 125">
                <a:extLst>
                  <a:ext uri="{FF2B5EF4-FFF2-40B4-BE49-F238E27FC236}">
                    <a16:creationId xmlns:a16="http://schemas.microsoft.com/office/drawing/2014/main" id="{D1980748-7689-48BE-CDAB-03C24AB37DB1}"/>
                  </a:ext>
                </a:extLst>
              </p:cNvPr>
              <p:cNvSpPr/>
              <p:nvPr/>
            </p:nvSpPr>
            <p:spPr>
              <a:xfrm>
                <a:off x="6282308" y="311419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5"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259" y="13526"/>
                    </a:cubicBezTo>
                    <a:cubicBezTo>
                      <a:pt x="177641" y="22479"/>
                      <a:pt x="189071" y="36004"/>
                      <a:pt x="197549" y="54007"/>
                    </a:cubicBezTo>
                    <a:close/>
                    <a:moveTo>
                      <a:pt x="108871" y="67532"/>
                    </a:moveTo>
                    <a:cubicBezTo>
                      <a:pt x="98298" y="67532"/>
                      <a:pt x="90202" y="73343"/>
                      <a:pt x="84677" y="84963"/>
                    </a:cubicBezTo>
                    <a:cubicBezTo>
                      <a:pt x="79153" y="96584"/>
                      <a:pt x="76391" y="110776"/>
                      <a:pt x="76391" y="127445"/>
                    </a:cubicBezTo>
                    <a:cubicBezTo>
                      <a:pt x="76391" y="151257"/>
                      <a:pt x="79058" y="168878"/>
                      <a:pt x="84296" y="180404"/>
                    </a:cubicBezTo>
                    <a:cubicBezTo>
                      <a:pt x="89630"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27" name="Vrije vorm: vorm 126">
                <a:extLst>
                  <a:ext uri="{FF2B5EF4-FFF2-40B4-BE49-F238E27FC236}">
                    <a16:creationId xmlns:a16="http://schemas.microsoft.com/office/drawing/2014/main" id="{BE6653F2-664C-83C8-6F93-F58B68D16D40}"/>
                  </a:ext>
                </a:extLst>
              </p:cNvPr>
              <p:cNvSpPr/>
              <p:nvPr/>
            </p:nvSpPr>
            <p:spPr>
              <a:xfrm>
                <a:off x="6518814" y="311515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49 h 272510"/>
                  <a:gd name="connsiteX4" fmla="*/ 84201 w 189357"/>
                  <a:gd name="connsiteY4" fmla="*/ 63436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49"/>
                    </a:cubicBezTo>
                    <a:lnTo>
                      <a:pt x="84201" y="63436"/>
                    </a:lnTo>
                    <a:lnTo>
                      <a:pt x="84963" y="176879"/>
                    </a:lnTo>
                    <a:cubicBezTo>
                      <a:pt x="84963" y="190405"/>
                      <a:pt x="92392" y="197072"/>
                      <a:pt x="107156" y="197072"/>
                    </a:cubicBezTo>
                    <a:cubicBezTo>
                      <a:pt x="113538" y="196786"/>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3"/>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28" name="Vrije vorm: vorm 127">
                <a:extLst>
                  <a:ext uri="{FF2B5EF4-FFF2-40B4-BE49-F238E27FC236}">
                    <a16:creationId xmlns:a16="http://schemas.microsoft.com/office/drawing/2014/main" id="{283CCA00-10BF-5778-2B70-3A4E044CD07F}"/>
                  </a:ext>
                </a:extLst>
              </p:cNvPr>
              <p:cNvSpPr/>
              <p:nvPr/>
            </p:nvSpPr>
            <p:spPr>
              <a:xfrm>
                <a:off x="6712457" y="311543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7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1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9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4 w 200977"/>
                  <a:gd name="connsiteY22" fmla="*/ 0 h 272765"/>
                  <a:gd name="connsiteX23" fmla="*/ 140399 w 200977"/>
                  <a:gd name="connsiteY23" fmla="*/ 3810 h 272765"/>
                  <a:gd name="connsiteX24" fmla="*/ 170497 w 200977"/>
                  <a:gd name="connsiteY24" fmla="*/ 17907 h 272765"/>
                  <a:gd name="connsiteX25" fmla="*/ 193262 w 200977"/>
                  <a:gd name="connsiteY25" fmla="*/ 44672 h 272765"/>
                  <a:gd name="connsiteX26" fmla="*/ 200978 w 200977"/>
                  <a:gd name="connsiteY26" fmla="*/ 78200 h 272765"/>
                  <a:gd name="connsiteX27" fmla="*/ 197358 w 200977"/>
                  <a:gd name="connsiteY27" fmla="*/ 103632 h 272765"/>
                  <a:gd name="connsiteX28" fmla="*/ 187071 w 200977"/>
                  <a:gd name="connsiteY28" fmla="*/ 127064 h 272765"/>
                  <a:gd name="connsiteX29" fmla="*/ 167830 w 200977"/>
                  <a:gd name="connsiteY29" fmla="*/ 146114 h 272765"/>
                  <a:gd name="connsiteX30" fmla="*/ 135064 w 200977"/>
                  <a:gd name="connsiteY30" fmla="*/ 163925 h 272765"/>
                  <a:gd name="connsiteX31" fmla="*/ 94964 w 200977"/>
                  <a:gd name="connsiteY31" fmla="*/ 173450 h 272765"/>
                  <a:gd name="connsiteX32" fmla="*/ 90392 w 200977"/>
                  <a:gd name="connsiteY32" fmla="*/ 175832 h 272765"/>
                  <a:gd name="connsiteX33" fmla="*/ 88583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6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7"/>
                      <a:pt x="189643" y="196120"/>
                    </a:cubicBezTo>
                    <a:cubicBezTo>
                      <a:pt x="192596" y="199263"/>
                      <a:pt x="194977" y="202692"/>
                      <a:pt x="196787" y="206407"/>
                    </a:cubicBezTo>
                    <a:cubicBezTo>
                      <a:pt x="198882" y="210598"/>
                      <a:pt x="199930" y="214693"/>
                      <a:pt x="199930" y="218694"/>
                    </a:cubicBezTo>
                    <a:cubicBezTo>
                      <a:pt x="199930" y="225076"/>
                      <a:pt x="198120" y="231267"/>
                      <a:pt x="194405" y="237363"/>
                    </a:cubicBezTo>
                    <a:cubicBezTo>
                      <a:pt x="188881" y="246602"/>
                      <a:pt x="180404" y="254127"/>
                      <a:pt x="169069" y="259747"/>
                    </a:cubicBezTo>
                    <a:cubicBezTo>
                      <a:pt x="157734" y="265462"/>
                      <a:pt x="146495" y="269081"/>
                      <a:pt x="135350" y="270701"/>
                    </a:cubicBezTo>
                    <a:cubicBezTo>
                      <a:pt x="124206" y="272320"/>
                      <a:pt x="114871" y="272987"/>
                      <a:pt x="107156" y="272701"/>
                    </a:cubicBezTo>
                    <a:cubicBezTo>
                      <a:pt x="98965" y="272415"/>
                      <a:pt x="90011" y="270986"/>
                      <a:pt x="80200" y="268319"/>
                    </a:cubicBezTo>
                    <a:cubicBezTo>
                      <a:pt x="70390" y="265652"/>
                      <a:pt x="60865" y="261080"/>
                      <a:pt x="51625" y="254413"/>
                    </a:cubicBezTo>
                    <a:cubicBezTo>
                      <a:pt x="42386" y="247840"/>
                      <a:pt x="33814" y="238982"/>
                      <a:pt x="25813" y="228029"/>
                    </a:cubicBezTo>
                    <a:cubicBezTo>
                      <a:pt x="17907" y="217075"/>
                      <a:pt x="11621" y="203644"/>
                      <a:pt x="6953" y="187738"/>
                    </a:cubicBezTo>
                    <a:cubicBezTo>
                      <a:pt x="2286" y="171831"/>
                      <a:pt x="0" y="155448"/>
                      <a:pt x="0" y="138589"/>
                    </a:cubicBezTo>
                    <a:cubicBezTo>
                      <a:pt x="0" y="122968"/>
                      <a:pt x="1810" y="107632"/>
                      <a:pt x="5525" y="92583"/>
                    </a:cubicBezTo>
                    <a:cubicBezTo>
                      <a:pt x="9239" y="77533"/>
                      <a:pt x="14478" y="64198"/>
                      <a:pt x="21431" y="52483"/>
                    </a:cubicBezTo>
                    <a:cubicBezTo>
                      <a:pt x="25622" y="45339"/>
                      <a:pt x="31909" y="37624"/>
                      <a:pt x="40291" y="29242"/>
                    </a:cubicBezTo>
                    <a:cubicBezTo>
                      <a:pt x="48673" y="20860"/>
                      <a:pt x="59246" y="14002"/>
                      <a:pt x="72200" y="8382"/>
                    </a:cubicBezTo>
                    <a:cubicBezTo>
                      <a:pt x="85154" y="2858"/>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6"/>
                      <a:pt x="200978" y="78200"/>
                    </a:cubicBezTo>
                    <a:cubicBezTo>
                      <a:pt x="200978" y="85916"/>
                      <a:pt x="199834" y="94298"/>
                      <a:pt x="197358" y="103632"/>
                    </a:cubicBezTo>
                    <a:cubicBezTo>
                      <a:pt x="194977" y="112871"/>
                      <a:pt x="191548" y="120682"/>
                      <a:pt x="187071" y="127064"/>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154" y="177165"/>
                      <a:pt x="88583" y="178784"/>
                      <a:pt x="88583"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4"/>
                      <a:pt x="76962" y="114300"/>
                    </a:cubicBezTo>
                    <a:lnTo>
                      <a:pt x="77343" y="120206"/>
                    </a:lnTo>
                    <a:cubicBezTo>
                      <a:pt x="84772" y="119920"/>
                      <a:pt x="93059" y="117539"/>
                      <a:pt x="102108" y="113062"/>
                    </a:cubicBezTo>
                    <a:cubicBezTo>
                      <a:pt x="111252" y="108585"/>
                      <a:pt x="118586" y="103442"/>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29" name="Vrije vorm: vorm 128">
                <a:extLst>
                  <a:ext uri="{FF2B5EF4-FFF2-40B4-BE49-F238E27FC236}">
                    <a16:creationId xmlns:a16="http://schemas.microsoft.com/office/drawing/2014/main" id="{ED2FB65D-B757-D4D8-37C5-CBAE4342608C}"/>
                  </a:ext>
                </a:extLst>
              </p:cNvPr>
              <p:cNvSpPr/>
              <p:nvPr/>
            </p:nvSpPr>
            <p:spPr>
              <a:xfrm>
                <a:off x="6932866" y="311943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6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2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49 h 266509"/>
                  <a:gd name="connsiteX25" fmla="*/ 148685 w 231171"/>
                  <a:gd name="connsiteY25" fmla="*/ 6667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4"/>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6"/>
                    </a:lnTo>
                    <a:cubicBezTo>
                      <a:pt x="88106" y="214503"/>
                      <a:pt x="87154" y="225457"/>
                      <a:pt x="85344" y="233172"/>
                    </a:cubicBezTo>
                    <a:cubicBezTo>
                      <a:pt x="83249"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9"/>
                      <a:pt x="13525" y="220123"/>
                    </a:cubicBezTo>
                    <a:cubicBezTo>
                      <a:pt x="11430" y="187643"/>
                      <a:pt x="9144" y="150019"/>
                      <a:pt x="6763" y="107252"/>
                    </a:cubicBezTo>
                    <a:cubicBezTo>
                      <a:pt x="4382" y="64580"/>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49"/>
                    </a:cubicBezTo>
                    <a:cubicBezTo>
                      <a:pt x="123349" y="9525"/>
                      <a:pt x="136303" y="6667"/>
                      <a:pt x="148685" y="6667"/>
                    </a:cubicBezTo>
                    <a:cubicBezTo>
                      <a:pt x="167450" y="6667"/>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sp>
            <p:nvSpPr>
              <p:cNvPr id="130" name="Vrije vorm: vorm 129">
                <a:extLst>
                  <a:ext uri="{FF2B5EF4-FFF2-40B4-BE49-F238E27FC236}">
                    <a16:creationId xmlns:a16="http://schemas.microsoft.com/office/drawing/2014/main" id="{2A9D940D-A78D-CEDB-4FEC-C0BD8C6B4122}"/>
                  </a:ext>
                </a:extLst>
              </p:cNvPr>
              <p:cNvSpPr/>
              <p:nvPr/>
            </p:nvSpPr>
            <p:spPr>
              <a:xfrm>
                <a:off x="4902040" y="3476624"/>
                <a:ext cx="187642" cy="273281"/>
              </a:xfrm>
              <a:custGeom>
                <a:avLst/>
                <a:gdLst>
                  <a:gd name="connsiteX0" fmla="*/ 16288 w 187642"/>
                  <a:gd name="connsiteY0" fmla="*/ 10668 h 273281"/>
                  <a:gd name="connsiteX1" fmla="*/ 64294 w 187642"/>
                  <a:gd name="connsiteY1" fmla="*/ 0 h 273281"/>
                  <a:gd name="connsiteX2" fmla="*/ 112490 w 187642"/>
                  <a:gd name="connsiteY2" fmla="*/ 9716 h 273281"/>
                  <a:gd name="connsiteX3" fmla="*/ 152114 w 187642"/>
                  <a:gd name="connsiteY3" fmla="*/ 36671 h 273281"/>
                  <a:gd name="connsiteX4" fmla="*/ 178308 w 187642"/>
                  <a:gd name="connsiteY4" fmla="*/ 76772 h 273281"/>
                  <a:gd name="connsiteX5" fmla="*/ 187643 w 187642"/>
                  <a:gd name="connsiteY5" fmla="*/ 124587 h 273281"/>
                  <a:gd name="connsiteX6" fmla="*/ 177737 w 187642"/>
                  <a:gd name="connsiteY6" fmla="*/ 190405 h 273281"/>
                  <a:gd name="connsiteX7" fmla="*/ 149543 w 187642"/>
                  <a:gd name="connsiteY7" fmla="*/ 237363 h 273281"/>
                  <a:gd name="connsiteX8" fmla="*/ 106109 w 187642"/>
                  <a:gd name="connsiteY8" fmla="*/ 264700 h 273281"/>
                  <a:gd name="connsiteX9" fmla="*/ 50768 w 187642"/>
                  <a:gd name="connsiteY9" fmla="*/ 273272 h 273281"/>
                  <a:gd name="connsiteX10" fmla="*/ 20003 w 187642"/>
                  <a:gd name="connsiteY10" fmla="*/ 267081 h 273281"/>
                  <a:gd name="connsiteX11" fmla="*/ 5524 w 187642"/>
                  <a:gd name="connsiteY11" fmla="*/ 251841 h 273281"/>
                  <a:gd name="connsiteX12" fmla="*/ 0 w 187642"/>
                  <a:gd name="connsiteY12" fmla="*/ 174117 h 273281"/>
                  <a:gd name="connsiteX13" fmla="*/ 2000 w 187642"/>
                  <a:gd name="connsiteY13" fmla="*/ 50768 h 273281"/>
                  <a:gd name="connsiteX14" fmla="*/ 16288 w 187642"/>
                  <a:gd name="connsiteY14" fmla="*/ 10668 h 273281"/>
                  <a:gd name="connsiteX15" fmla="*/ 68199 w 187642"/>
                  <a:gd name="connsiteY15" fmla="*/ 79248 h 273281"/>
                  <a:gd name="connsiteX16" fmla="*/ 68580 w 187642"/>
                  <a:gd name="connsiteY16" fmla="*/ 181546 h 273281"/>
                  <a:gd name="connsiteX17" fmla="*/ 71914 w 187642"/>
                  <a:gd name="connsiteY17" fmla="*/ 183166 h 273281"/>
                  <a:gd name="connsiteX18" fmla="*/ 77248 w 187642"/>
                  <a:gd name="connsiteY18" fmla="*/ 183928 h 273281"/>
                  <a:gd name="connsiteX19" fmla="*/ 93917 w 187642"/>
                  <a:gd name="connsiteY19" fmla="*/ 178403 h 273281"/>
                  <a:gd name="connsiteX20" fmla="*/ 108966 w 187642"/>
                  <a:gd name="connsiteY20" fmla="*/ 157734 h 273281"/>
                  <a:gd name="connsiteX21" fmla="*/ 115348 w 187642"/>
                  <a:gd name="connsiteY21" fmla="*/ 124016 h 273281"/>
                  <a:gd name="connsiteX22" fmla="*/ 105251 w 187642"/>
                  <a:gd name="connsiteY22" fmla="*/ 90106 h 273281"/>
                  <a:gd name="connsiteX23" fmla="*/ 75724 w 187642"/>
                  <a:gd name="connsiteY23" fmla="*/ 76391 h 273281"/>
                  <a:gd name="connsiteX24" fmla="*/ 68199 w 187642"/>
                  <a:gd name="connsiteY24" fmla="*/ 79153 h 27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7642" h="273281">
                    <a:moveTo>
                      <a:pt x="16288" y="10668"/>
                    </a:moveTo>
                    <a:cubicBezTo>
                      <a:pt x="27146" y="3524"/>
                      <a:pt x="43148" y="0"/>
                      <a:pt x="64294" y="0"/>
                    </a:cubicBezTo>
                    <a:cubicBezTo>
                      <a:pt x="81248" y="0"/>
                      <a:pt x="97250" y="3239"/>
                      <a:pt x="112490" y="9716"/>
                    </a:cubicBezTo>
                    <a:cubicBezTo>
                      <a:pt x="127730" y="16193"/>
                      <a:pt x="140875" y="25146"/>
                      <a:pt x="152114" y="36671"/>
                    </a:cubicBezTo>
                    <a:cubicBezTo>
                      <a:pt x="163354" y="48197"/>
                      <a:pt x="172117" y="61531"/>
                      <a:pt x="178308" y="76772"/>
                    </a:cubicBezTo>
                    <a:cubicBezTo>
                      <a:pt x="184499" y="92012"/>
                      <a:pt x="187643" y="107918"/>
                      <a:pt x="187643" y="124587"/>
                    </a:cubicBezTo>
                    <a:cubicBezTo>
                      <a:pt x="187643" y="149447"/>
                      <a:pt x="184309" y="171355"/>
                      <a:pt x="177737" y="190405"/>
                    </a:cubicBezTo>
                    <a:cubicBezTo>
                      <a:pt x="171164" y="209455"/>
                      <a:pt x="161735" y="225076"/>
                      <a:pt x="149543" y="237363"/>
                    </a:cubicBezTo>
                    <a:cubicBezTo>
                      <a:pt x="137351" y="249650"/>
                      <a:pt x="122873" y="258794"/>
                      <a:pt x="106109" y="264700"/>
                    </a:cubicBezTo>
                    <a:cubicBezTo>
                      <a:pt x="89345" y="270605"/>
                      <a:pt x="70866" y="273463"/>
                      <a:pt x="50768" y="273272"/>
                    </a:cubicBezTo>
                    <a:cubicBezTo>
                      <a:pt x="38100" y="272987"/>
                      <a:pt x="27813" y="270986"/>
                      <a:pt x="20003" y="267081"/>
                    </a:cubicBezTo>
                    <a:cubicBezTo>
                      <a:pt x="12192" y="263271"/>
                      <a:pt x="7334" y="258127"/>
                      <a:pt x="5524" y="251841"/>
                    </a:cubicBezTo>
                    <a:cubicBezTo>
                      <a:pt x="1810" y="239459"/>
                      <a:pt x="0" y="213455"/>
                      <a:pt x="0" y="174117"/>
                    </a:cubicBezTo>
                    <a:cubicBezTo>
                      <a:pt x="0" y="108775"/>
                      <a:pt x="667" y="67723"/>
                      <a:pt x="2000" y="50768"/>
                    </a:cubicBezTo>
                    <a:cubicBezTo>
                      <a:pt x="3810" y="29051"/>
                      <a:pt x="8573" y="15716"/>
                      <a:pt x="16288" y="10668"/>
                    </a:cubicBezTo>
                    <a:close/>
                    <a:moveTo>
                      <a:pt x="68199" y="79248"/>
                    </a:moveTo>
                    <a:lnTo>
                      <a:pt x="68580" y="181546"/>
                    </a:lnTo>
                    <a:cubicBezTo>
                      <a:pt x="68866" y="182118"/>
                      <a:pt x="70009" y="182594"/>
                      <a:pt x="71914" y="183166"/>
                    </a:cubicBezTo>
                    <a:cubicBezTo>
                      <a:pt x="73914" y="183737"/>
                      <a:pt x="75724" y="183928"/>
                      <a:pt x="77248" y="183928"/>
                    </a:cubicBezTo>
                    <a:cubicBezTo>
                      <a:pt x="82582" y="183928"/>
                      <a:pt x="88106" y="182118"/>
                      <a:pt x="93917" y="178403"/>
                    </a:cubicBezTo>
                    <a:cubicBezTo>
                      <a:pt x="99727" y="174688"/>
                      <a:pt x="104775" y="167831"/>
                      <a:pt x="108966" y="157734"/>
                    </a:cubicBezTo>
                    <a:cubicBezTo>
                      <a:pt x="113157" y="147733"/>
                      <a:pt x="115348" y="136493"/>
                      <a:pt x="115348" y="124016"/>
                    </a:cubicBezTo>
                    <a:cubicBezTo>
                      <a:pt x="115348" y="110490"/>
                      <a:pt x="112014" y="99250"/>
                      <a:pt x="105251" y="90106"/>
                    </a:cubicBezTo>
                    <a:cubicBezTo>
                      <a:pt x="98489" y="80963"/>
                      <a:pt x="88678" y="76391"/>
                      <a:pt x="75724" y="76391"/>
                    </a:cubicBezTo>
                    <a:cubicBezTo>
                      <a:pt x="71723" y="76391"/>
                      <a:pt x="69247" y="77343"/>
                      <a:pt x="68199" y="79153"/>
                    </a:cubicBezTo>
                    <a:close/>
                  </a:path>
                </a:pathLst>
              </a:custGeom>
              <a:grpFill/>
              <a:ln w="9525" cap="flat">
                <a:noFill/>
                <a:prstDash val="solid"/>
                <a:miter/>
              </a:ln>
            </p:spPr>
            <p:txBody>
              <a:bodyPr rtlCol="0" anchor="ctr"/>
              <a:lstStyle/>
              <a:p>
                <a:endParaRPr lang="nl-BE"/>
              </a:p>
            </p:txBody>
          </p:sp>
          <p:sp>
            <p:nvSpPr>
              <p:cNvPr id="131" name="Vrije vorm: vorm 130">
                <a:extLst>
                  <a:ext uri="{FF2B5EF4-FFF2-40B4-BE49-F238E27FC236}">
                    <a16:creationId xmlns:a16="http://schemas.microsoft.com/office/drawing/2014/main" id="{7F95957F-CBF3-B9BA-53FC-068B9DF79E9C}"/>
                  </a:ext>
                </a:extLst>
              </p:cNvPr>
              <p:cNvSpPr/>
              <p:nvPr/>
            </p:nvSpPr>
            <p:spPr>
              <a:xfrm>
                <a:off x="5107590" y="347614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8"/>
                      <a:pt x="211265" y="136874"/>
                    </a:cubicBezTo>
                    <a:cubicBezTo>
                      <a:pt x="211265" y="157734"/>
                      <a:pt x="208312" y="177070"/>
                      <a:pt x="202311" y="194786"/>
                    </a:cubicBezTo>
                    <a:cubicBezTo>
                      <a:pt x="196405" y="212503"/>
                      <a:pt x="188404"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3" y="165830"/>
                      <a:pt x="0" y="152495"/>
                      <a:pt x="0" y="138017"/>
                    </a:cubicBezTo>
                    <a:cubicBezTo>
                      <a:pt x="0" y="106299"/>
                      <a:pt x="3524" y="82105"/>
                      <a:pt x="10478"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8"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5" y="96298"/>
                      <a:pt x="130302" y="84772"/>
                    </a:cubicBezTo>
                    <a:cubicBezTo>
                      <a:pt x="125540" y="73247"/>
                      <a:pt x="118396" y="67532"/>
                      <a:pt x="108871" y="67532"/>
                    </a:cubicBezTo>
                    <a:close/>
                  </a:path>
                </a:pathLst>
              </a:custGeom>
              <a:grpFill/>
              <a:ln w="9525" cap="flat">
                <a:noFill/>
                <a:prstDash val="solid"/>
                <a:miter/>
              </a:ln>
            </p:spPr>
            <p:txBody>
              <a:bodyPr rtlCol="0" anchor="ctr"/>
              <a:lstStyle/>
              <a:p>
                <a:endParaRPr lang="nl-BE"/>
              </a:p>
            </p:txBody>
          </p:sp>
          <p:sp>
            <p:nvSpPr>
              <p:cNvPr id="132" name="Vrije vorm: vorm 131">
                <a:extLst>
                  <a:ext uri="{FF2B5EF4-FFF2-40B4-BE49-F238E27FC236}">
                    <a16:creationId xmlns:a16="http://schemas.microsoft.com/office/drawing/2014/main" id="{F603F728-C6D4-D806-FFD8-FC169F86CAE6}"/>
                  </a:ext>
                </a:extLst>
              </p:cNvPr>
              <p:cNvSpPr/>
              <p:nvPr/>
            </p:nvSpPr>
            <p:spPr>
              <a:xfrm>
                <a:off x="5337238" y="347614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3 w 211264"/>
                  <a:gd name="connsiteY5" fmla="*/ 273653 h 273653"/>
                  <a:gd name="connsiteX6" fmla="*/ 78010 w 211264"/>
                  <a:gd name="connsiteY6" fmla="*/ 271272 h 273653"/>
                  <a:gd name="connsiteX7" fmla="*/ 33623 w 211264"/>
                  <a:gd name="connsiteY7" fmla="*/ 247078 h 273653"/>
                  <a:gd name="connsiteX8" fmla="*/ 8668 w 211264"/>
                  <a:gd name="connsiteY8" fmla="*/ 204597 h 273653"/>
                  <a:gd name="connsiteX9" fmla="*/ 2953 w 211264"/>
                  <a:gd name="connsiteY9" fmla="*/ 177832 h 273653"/>
                  <a:gd name="connsiteX10" fmla="*/ 0 w 211264"/>
                  <a:gd name="connsiteY10" fmla="*/ 138017 h 273653"/>
                  <a:gd name="connsiteX11" fmla="*/ 10477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5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3 h 273653"/>
                  <a:gd name="connsiteX22" fmla="*/ 106109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2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8"/>
                      <a:pt x="211264" y="136874"/>
                    </a:cubicBezTo>
                    <a:cubicBezTo>
                      <a:pt x="211264" y="157734"/>
                      <a:pt x="208312" y="177070"/>
                      <a:pt x="202311" y="194786"/>
                    </a:cubicBezTo>
                    <a:cubicBezTo>
                      <a:pt x="196405" y="212503"/>
                      <a:pt x="188405" y="227362"/>
                      <a:pt x="178499" y="239363"/>
                    </a:cubicBezTo>
                    <a:cubicBezTo>
                      <a:pt x="168593" y="251365"/>
                      <a:pt x="157067" y="260128"/>
                      <a:pt x="144018" y="265557"/>
                    </a:cubicBezTo>
                    <a:cubicBezTo>
                      <a:pt x="130969" y="270986"/>
                      <a:pt x="117634" y="273653"/>
                      <a:pt x="104203" y="273653"/>
                    </a:cubicBezTo>
                    <a:cubicBezTo>
                      <a:pt x="93631" y="273653"/>
                      <a:pt x="84868" y="272891"/>
                      <a:pt x="78010" y="271272"/>
                    </a:cubicBezTo>
                    <a:cubicBezTo>
                      <a:pt x="59246" y="266510"/>
                      <a:pt x="44387" y="258413"/>
                      <a:pt x="33623" y="247078"/>
                    </a:cubicBezTo>
                    <a:cubicBezTo>
                      <a:pt x="22765" y="235744"/>
                      <a:pt x="14478" y="221551"/>
                      <a:pt x="8668" y="204597"/>
                    </a:cubicBezTo>
                    <a:cubicBezTo>
                      <a:pt x="6858" y="198787"/>
                      <a:pt x="4858" y="189833"/>
                      <a:pt x="2953" y="177832"/>
                    </a:cubicBezTo>
                    <a:cubicBezTo>
                      <a:pt x="952" y="165830"/>
                      <a:pt x="0" y="152495"/>
                      <a:pt x="0" y="138017"/>
                    </a:cubicBezTo>
                    <a:cubicBezTo>
                      <a:pt x="0" y="106299"/>
                      <a:pt x="3524" y="82105"/>
                      <a:pt x="10477" y="65437"/>
                    </a:cubicBezTo>
                    <a:cubicBezTo>
                      <a:pt x="17431" y="48768"/>
                      <a:pt x="27337" y="34862"/>
                      <a:pt x="40005" y="23813"/>
                    </a:cubicBezTo>
                    <a:cubicBezTo>
                      <a:pt x="48197" y="16669"/>
                      <a:pt x="58007" y="10954"/>
                      <a:pt x="69342" y="6763"/>
                    </a:cubicBezTo>
                    <a:cubicBezTo>
                      <a:pt x="80677" y="2572"/>
                      <a:pt x="92488" y="286"/>
                      <a:pt x="104680" y="0"/>
                    </a:cubicBezTo>
                    <a:lnTo>
                      <a:pt x="106299" y="0"/>
                    </a:lnTo>
                    <a:cubicBezTo>
                      <a:pt x="129826" y="0"/>
                      <a:pt x="148780" y="4477"/>
                      <a:pt x="163259" y="13525"/>
                    </a:cubicBezTo>
                    <a:cubicBezTo>
                      <a:pt x="177641" y="22479"/>
                      <a:pt x="189071" y="36004"/>
                      <a:pt x="197549" y="54007"/>
                    </a:cubicBezTo>
                    <a:close/>
                    <a:moveTo>
                      <a:pt x="108871" y="67532"/>
                    </a:moveTo>
                    <a:cubicBezTo>
                      <a:pt x="98298" y="67532"/>
                      <a:pt x="90202" y="73343"/>
                      <a:pt x="84677" y="84963"/>
                    </a:cubicBezTo>
                    <a:cubicBezTo>
                      <a:pt x="79153" y="96583"/>
                      <a:pt x="76391" y="110776"/>
                      <a:pt x="76391" y="127445"/>
                    </a:cubicBezTo>
                    <a:cubicBezTo>
                      <a:pt x="76391" y="151257"/>
                      <a:pt x="79057" y="168878"/>
                      <a:pt x="84296" y="180403"/>
                    </a:cubicBezTo>
                    <a:cubicBezTo>
                      <a:pt x="89630" y="191929"/>
                      <a:pt x="96869" y="197644"/>
                      <a:pt x="106109" y="197644"/>
                    </a:cubicBezTo>
                    <a:cubicBezTo>
                      <a:pt x="111443" y="197644"/>
                      <a:pt x="116586" y="195358"/>
                      <a:pt x="121539" y="190691"/>
                    </a:cubicBezTo>
                    <a:cubicBezTo>
                      <a:pt x="126587" y="186118"/>
                      <a:pt x="130493" y="177546"/>
                      <a:pt x="133255" y="165068"/>
                    </a:cubicBezTo>
                    <a:cubicBezTo>
                      <a:pt x="136017" y="152686"/>
                      <a:pt x="137446" y="138589"/>
                      <a:pt x="137446" y="123063"/>
                    </a:cubicBezTo>
                    <a:cubicBezTo>
                      <a:pt x="137446" y="109061"/>
                      <a:pt x="135064" y="96298"/>
                      <a:pt x="130302" y="84772"/>
                    </a:cubicBezTo>
                    <a:cubicBezTo>
                      <a:pt x="125539" y="73247"/>
                      <a:pt x="118396" y="67532"/>
                      <a:pt x="108871" y="67532"/>
                    </a:cubicBezTo>
                    <a:close/>
                  </a:path>
                </a:pathLst>
              </a:custGeom>
              <a:grpFill/>
              <a:ln w="9525" cap="flat">
                <a:noFill/>
                <a:prstDash val="solid"/>
                <a:miter/>
              </a:ln>
            </p:spPr>
            <p:txBody>
              <a:bodyPr rtlCol="0" anchor="ctr"/>
              <a:lstStyle/>
              <a:p>
                <a:endParaRPr lang="nl-BE"/>
              </a:p>
            </p:txBody>
          </p:sp>
          <p:sp>
            <p:nvSpPr>
              <p:cNvPr id="133" name="Vrije vorm: vorm 132">
                <a:extLst>
                  <a:ext uri="{FF2B5EF4-FFF2-40B4-BE49-F238E27FC236}">
                    <a16:creationId xmlns:a16="http://schemas.microsoft.com/office/drawing/2014/main" id="{9B91A938-129D-2632-8C40-BFDEE976CC7E}"/>
                  </a:ext>
                </a:extLst>
              </p:cNvPr>
              <p:cNvSpPr/>
              <p:nvPr/>
            </p:nvSpPr>
            <p:spPr>
              <a:xfrm>
                <a:off x="5576029" y="3472719"/>
                <a:ext cx="193547" cy="278701"/>
              </a:xfrm>
              <a:custGeom>
                <a:avLst/>
                <a:gdLst>
                  <a:gd name="connsiteX0" fmla="*/ 72009 w 193547"/>
                  <a:gd name="connsiteY0" fmla="*/ 187928 h 278701"/>
                  <a:gd name="connsiteX1" fmla="*/ 71628 w 193547"/>
                  <a:gd name="connsiteY1" fmla="*/ 203835 h 278701"/>
                  <a:gd name="connsiteX2" fmla="*/ 71438 w 193547"/>
                  <a:gd name="connsiteY2" fmla="*/ 221837 h 278701"/>
                  <a:gd name="connsiteX3" fmla="*/ 70675 w 193547"/>
                  <a:gd name="connsiteY3" fmla="*/ 245650 h 278701"/>
                  <a:gd name="connsiteX4" fmla="*/ 68866 w 193547"/>
                  <a:gd name="connsiteY4" fmla="*/ 259366 h 278701"/>
                  <a:gd name="connsiteX5" fmla="*/ 60579 w 193547"/>
                  <a:gd name="connsiteY5" fmla="*/ 272034 h 278701"/>
                  <a:gd name="connsiteX6" fmla="*/ 35623 w 193547"/>
                  <a:gd name="connsiteY6" fmla="*/ 276416 h 278701"/>
                  <a:gd name="connsiteX7" fmla="*/ 15430 w 193547"/>
                  <a:gd name="connsiteY7" fmla="*/ 271462 h 278701"/>
                  <a:gd name="connsiteX8" fmla="*/ 3143 w 193547"/>
                  <a:gd name="connsiteY8" fmla="*/ 256222 h 278701"/>
                  <a:gd name="connsiteX9" fmla="*/ 0 w 193547"/>
                  <a:gd name="connsiteY9" fmla="*/ 229648 h 278701"/>
                  <a:gd name="connsiteX10" fmla="*/ 0 w 193547"/>
                  <a:gd name="connsiteY10" fmla="*/ 72962 h 278701"/>
                  <a:gd name="connsiteX11" fmla="*/ 381 w 193547"/>
                  <a:gd name="connsiteY11" fmla="*/ 51530 h 278701"/>
                  <a:gd name="connsiteX12" fmla="*/ 5334 w 193547"/>
                  <a:gd name="connsiteY12" fmla="*/ 31528 h 278701"/>
                  <a:gd name="connsiteX13" fmla="*/ 19812 w 193547"/>
                  <a:gd name="connsiteY13" fmla="*/ 15907 h 278701"/>
                  <a:gd name="connsiteX14" fmla="*/ 46768 w 193547"/>
                  <a:gd name="connsiteY14" fmla="*/ 4572 h 278701"/>
                  <a:gd name="connsiteX15" fmla="*/ 84868 w 193547"/>
                  <a:gd name="connsiteY15" fmla="*/ 0 h 278701"/>
                  <a:gd name="connsiteX16" fmla="*/ 88868 w 193547"/>
                  <a:gd name="connsiteY16" fmla="*/ 0 h 278701"/>
                  <a:gd name="connsiteX17" fmla="*/ 129159 w 193547"/>
                  <a:gd name="connsiteY17" fmla="*/ 5144 h 278701"/>
                  <a:gd name="connsiteX18" fmla="*/ 162306 w 193547"/>
                  <a:gd name="connsiteY18" fmla="*/ 20765 h 278701"/>
                  <a:gd name="connsiteX19" fmla="*/ 184499 w 193547"/>
                  <a:gd name="connsiteY19" fmla="*/ 47339 h 278701"/>
                  <a:gd name="connsiteX20" fmla="*/ 192405 w 193547"/>
                  <a:gd name="connsiteY20" fmla="*/ 84011 h 278701"/>
                  <a:gd name="connsiteX21" fmla="*/ 183451 w 193547"/>
                  <a:gd name="connsiteY21" fmla="*/ 128016 h 278701"/>
                  <a:gd name="connsiteX22" fmla="*/ 161449 w 193547"/>
                  <a:gd name="connsiteY22" fmla="*/ 159353 h 278701"/>
                  <a:gd name="connsiteX23" fmla="*/ 181070 w 193547"/>
                  <a:gd name="connsiteY23" fmla="*/ 184309 h 278701"/>
                  <a:gd name="connsiteX24" fmla="*/ 191167 w 193547"/>
                  <a:gd name="connsiteY24" fmla="*/ 214884 h 278701"/>
                  <a:gd name="connsiteX25" fmla="*/ 193548 w 193547"/>
                  <a:gd name="connsiteY25" fmla="*/ 241459 h 278701"/>
                  <a:gd name="connsiteX26" fmla="*/ 189357 w 193547"/>
                  <a:gd name="connsiteY26" fmla="*/ 261842 h 278701"/>
                  <a:gd name="connsiteX27" fmla="*/ 176117 w 193547"/>
                  <a:gd name="connsiteY27" fmla="*/ 274701 h 278701"/>
                  <a:gd name="connsiteX28" fmla="*/ 156686 w 193547"/>
                  <a:gd name="connsiteY28" fmla="*/ 278701 h 278701"/>
                  <a:gd name="connsiteX29" fmla="*/ 132302 w 193547"/>
                  <a:gd name="connsiteY29" fmla="*/ 271939 h 278701"/>
                  <a:gd name="connsiteX30" fmla="*/ 124206 w 193547"/>
                  <a:gd name="connsiteY30" fmla="*/ 248507 h 278701"/>
                  <a:gd name="connsiteX31" fmla="*/ 119824 w 193547"/>
                  <a:gd name="connsiteY31" fmla="*/ 219551 h 278701"/>
                  <a:gd name="connsiteX32" fmla="*/ 110490 w 193547"/>
                  <a:gd name="connsiteY32" fmla="*/ 200120 h 278701"/>
                  <a:gd name="connsiteX33" fmla="*/ 94202 w 193547"/>
                  <a:gd name="connsiteY33" fmla="*/ 186404 h 278701"/>
                  <a:gd name="connsiteX34" fmla="*/ 77724 w 193547"/>
                  <a:gd name="connsiteY34" fmla="*/ 182213 h 278701"/>
                  <a:gd name="connsiteX35" fmla="*/ 73914 w 193547"/>
                  <a:gd name="connsiteY35" fmla="*/ 183833 h 278701"/>
                  <a:gd name="connsiteX36" fmla="*/ 72104 w 193547"/>
                  <a:gd name="connsiteY36" fmla="*/ 187833 h 278701"/>
                  <a:gd name="connsiteX37" fmla="*/ 75152 w 193547"/>
                  <a:gd name="connsiteY37" fmla="*/ 66580 h 278701"/>
                  <a:gd name="connsiteX38" fmla="*/ 75152 w 193547"/>
                  <a:gd name="connsiteY38" fmla="*/ 112586 h 278701"/>
                  <a:gd name="connsiteX39" fmla="*/ 91440 w 193547"/>
                  <a:gd name="connsiteY39" fmla="*/ 116586 h 278701"/>
                  <a:gd name="connsiteX40" fmla="*/ 109918 w 193547"/>
                  <a:gd name="connsiteY40" fmla="*/ 107632 h 278701"/>
                  <a:gd name="connsiteX41" fmla="*/ 117253 w 193547"/>
                  <a:gd name="connsiteY41" fmla="*/ 86011 h 278701"/>
                  <a:gd name="connsiteX42" fmla="*/ 109918 w 193547"/>
                  <a:gd name="connsiteY42" fmla="*/ 67723 h 278701"/>
                  <a:gd name="connsiteX43" fmla="*/ 91916 w 193547"/>
                  <a:gd name="connsiteY43" fmla="*/ 60198 h 278701"/>
                  <a:gd name="connsiteX44" fmla="*/ 75247 w 193547"/>
                  <a:gd name="connsiteY44" fmla="*/ 66580 h 27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7" h="278701">
                    <a:moveTo>
                      <a:pt x="72009" y="187928"/>
                    </a:moveTo>
                    <a:lnTo>
                      <a:pt x="71628" y="203835"/>
                    </a:lnTo>
                    <a:cubicBezTo>
                      <a:pt x="71628" y="205930"/>
                      <a:pt x="71628" y="211931"/>
                      <a:pt x="71438" y="221837"/>
                    </a:cubicBezTo>
                    <a:cubicBezTo>
                      <a:pt x="71342" y="231743"/>
                      <a:pt x="71056" y="239649"/>
                      <a:pt x="70675" y="245650"/>
                    </a:cubicBezTo>
                    <a:cubicBezTo>
                      <a:pt x="70294" y="251555"/>
                      <a:pt x="69723" y="256127"/>
                      <a:pt x="68866" y="259366"/>
                    </a:cubicBezTo>
                    <a:cubicBezTo>
                      <a:pt x="67818" y="264890"/>
                      <a:pt x="65056" y="269176"/>
                      <a:pt x="60579" y="272034"/>
                    </a:cubicBezTo>
                    <a:cubicBezTo>
                      <a:pt x="56102" y="274987"/>
                      <a:pt x="47720" y="276416"/>
                      <a:pt x="35623" y="276416"/>
                    </a:cubicBezTo>
                    <a:cubicBezTo>
                      <a:pt x="27432" y="276416"/>
                      <a:pt x="20669" y="274796"/>
                      <a:pt x="15430" y="271462"/>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3"/>
                      <a:pt x="19812" y="15907"/>
                    </a:cubicBezTo>
                    <a:cubicBezTo>
                      <a:pt x="26194" y="11430"/>
                      <a:pt x="35147" y="7620"/>
                      <a:pt x="46768" y="4572"/>
                    </a:cubicBezTo>
                    <a:cubicBezTo>
                      <a:pt x="58388" y="1524"/>
                      <a:pt x="71056" y="0"/>
                      <a:pt x="84868" y="0"/>
                    </a:cubicBezTo>
                    <a:lnTo>
                      <a:pt x="88868" y="0"/>
                    </a:lnTo>
                    <a:cubicBezTo>
                      <a:pt x="103156" y="0"/>
                      <a:pt x="116586" y="1715"/>
                      <a:pt x="129159" y="5144"/>
                    </a:cubicBezTo>
                    <a:cubicBezTo>
                      <a:pt x="141732" y="8573"/>
                      <a:pt x="152781" y="13811"/>
                      <a:pt x="162306" y="20765"/>
                    </a:cubicBezTo>
                    <a:cubicBezTo>
                      <a:pt x="171831" y="27813"/>
                      <a:pt x="179261" y="36671"/>
                      <a:pt x="184499" y="47339"/>
                    </a:cubicBezTo>
                    <a:cubicBezTo>
                      <a:pt x="189738" y="58007"/>
                      <a:pt x="192405" y="70295"/>
                      <a:pt x="192405" y="84011"/>
                    </a:cubicBezTo>
                    <a:cubicBezTo>
                      <a:pt x="192405" y="99060"/>
                      <a:pt x="189452" y="113728"/>
                      <a:pt x="183451" y="128016"/>
                    </a:cubicBezTo>
                    <a:cubicBezTo>
                      <a:pt x="177451" y="142303"/>
                      <a:pt x="170212" y="152781"/>
                      <a:pt x="161449" y="159353"/>
                    </a:cubicBezTo>
                    <a:cubicBezTo>
                      <a:pt x="169354" y="165735"/>
                      <a:pt x="175927" y="174022"/>
                      <a:pt x="181070" y="184309"/>
                    </a:cubicBezTo>
                    <a:cubicBezTo>
                      <a:pt x="186214" y="194596"/>
                      <a:pt x="189643" y="204787"/>
                      <a:pt x="191167" y="214884"/>
                    </a:cubicBezTo>
                    <a:cubicBezTo>
                      <a:pt x="192786" y="224980"/>
                      <a:pt x="193548" y="233839"/>
                      <a:pt x="193548" y="241459"/>
                    </a:cubicBezTo>
                    <a:cubicBezTo>
                      <a:pt x="193548" y="249079"/>
                      <a:pt x="192119" y="255937"/>
                      <a:pt x="189357" y="261842"/>
                    </a:cubicBezTo>
                    <a:cubicBezTo>
                      <a:pt x="186595" y="267748"/>
                      <a:pt x="182118" y="272129"/>
                      <a:pt x="176117" y="274701"/>
                    </a:cubicBezTo>
                    <a:cubicBezTo>
                      <a:pt x="170021" y="277368"/>
                      <a:pt x="163544" y="278701"/>
                      <a:pt x="156686" y="278701"/>
                    </a:cubicBezTo>
                    <a:cubicBezTo>
                      <a:pt x="145828" y="278701"/>
                      <a:pt x="137731" y="276416"/>
                      <a:pt x="132302" y="271939"/>
                    </a:cubicBezTo>
                    <a:cubicBezTo>
                      <a:pt x="126873" y="267462"/>
                      <a:pt x="124206" y="259651"/>
                      <a:pt x="124206" y="248507"/>
                    </a:cubicBezTo>
                    <a:cubicBezTo>
                      <a:pt x="123444" y="239554"/>
                      <a:pt x="121920" y="229838"/>
                      <a:pt x="119824" y="219551"/>
                    </a:cubicBezTo>
                    <a:cubicBezTo>
                      <a:pt x="118491" y="212979"/>
                      <a:pt x="115348" y="206502"/>
                      <a:pt x="110490" y="200120"/>
                    </a:cubicBezTo>
                    <a:cubicBezTo>
                      <a:pt x="105632" y="193739"/>
                      <a:pt x="100203" y="189262"/>
                      <a:pt x="94202" y="186404"/>
                    </a:cubicBezTo>
                    <a:cubicBezTo>
                      <a:pt x="88297" y="183642"/>
                      <a:pt x="82772" y="182213"/>
                      <a:pt x="77724" y="182213"/>
                    </a:cubicBezTo>
                    <a:cubicBezTo>
                      <a:pt x="76390" y="182213"/>
                      <a:pt x="75152" y="182785"/>
                      <a:pt x="73914" y="183833"/>
                    </a:cubicBezTo>
                    <a:cubicBezTo>
                      <a:pt x="72771" y="184880"/>
                      <a:pt x="72104" y="186214"/>
                      <a:pt x="72104" y="187833"/>
                    </a:cubicBezTo>
                    <a:close/>
                    <a:moveTo>
                      <a:pt x="75152" y="66580"/>
                    </a:moveTo>
                    <a:lnTo>
                      <a:pt x="75152" y="112586"/>
                    </a:lnTo>
                    <a:cubicBezTo>
                      <a:pt x="80200" y="115252"/>
                      <a:pt x="85630" y="116586"/>
                      <a:pt x="91440" y="116586"/>
                    </a:cubicBezTo>
                    <a:cubicBezTo>
                      <a:pt x="98869" y="116586"/>
                      <a:pt x="104965" y="113633"/>
                      <a:pt x="109918" y="107632"/>
                    </a:cubicBezTo>
                    <a:cubicBezTo>
                      <a:pt x="114776" y="101727"/>
                      <a:pt x="117253" y="94488"/>
                      <a:pt x="117253" y="86011"/>
                    </a:cubicBezTo>
                    <a:cubicBezTo>
                      <a:pt x="117253" y="78867"/>
                      <a:pt x="114776" y="72771"/>
                      <a:pt x="109918" y="67723"/>
                    </a:cubicBezTo>
                    <a:cubicBezTo>
                      <a:pt x="105061" y="62674"/>
                      <a:pt x="98965" y="60198"/>
                      <a:pt x="91916" y="60198"/>
                    </a:cubicBezTo>
                    <a:cubicBezTo>
                      <a:pt x="84201" y="60198"/>
                      <a:pt x="78676" y="62294"/>
                      <a:pt x="75247" y="66580"/>
                    </a:cubicBezTo>
                    <a:close/>
                  </a:path>
                </a:pathLst>
              </a:custGeom>
              <a:grpFill/>
              <a:ln w="9525" cap="flat">
                <a:noFill/>
                <a:prstDash val="solid"/>
                <a:miter/>
              </a:ln>
            </p:spPr>
            <p:txBody>
              <a:bodyPr rtlCol="0" anchor="ctr"/>
              <a:lstStyle/>
              <a:p>
                <a:endParaRPr lang="nl-BE"/>
              </a:p>
            </p:txBody>
          </p:sp>
          <p:sp>
            <p:nvSpPr>
              <p:cNvPr id="134" name="Vrije vorm: vorm 133">
                <a:extLst>
                  <a:ext uri="{FF2B5EF4-FFF2-40B4-BE49-F238E27FC236}">
                    <a16:creationId xmlns:a16="http://schemas.microsoft.com/office/drawing/2014/main" id="{037D2816-FAD7-33AC-024D-C94F6645A6C6}"/>
                  </a:ext>
                </a:extLst>
              </p:cNvPr>
              <p:cNvSpPr/>
              <p:nvPr/>
            </p:nvSpPr>
            <p:spPr>
              <a:xfrm>
                <a:off x="5851683" y="3473767"/>
                <a:ext cx="194024" cy="276986"/>
              </a:xfrm>
              <a:custGeom>
                <a:avLst/>
                <a:gdLst>
                  <a:gd name="connsiteX0" fmla="*/ 81915 w 194024"/>
                  <a:gd name="connsiteY0" fmla="*/ 174974 h 276986"/>
                  <a:gd name="connsiteX1" fmla="*/ 81915 w 194024"/>
                  <a:gd name="connsiteY1" fmla="*/ 178975 h 276986"/>
                  <a:gd name="connsiteX2" fmla="*/ 81534 w 194024"/>
                  <a:gd name="connsiteY2" fmla="*/ 196024 h 276986"/>
                  <a:gd name="connsiteX3" fmla="*/ 80391 w 194024"/>
                  <a:gd name="connsiteY3" fmla="*/ 234887 h 276986"/>
                  <a:gd name="connsiteX4" fmla="*/ 75629 w 194024"/>
                  <a:gd name="connsiteY4" fmla="*/ 259461 h 276986"/>
                  <a:gd name="connsiteX5" fmla="*/ 64960 w 194024"/>
                  <a:gd name="connsiteY5" fmla="*/ 272987 h 276986"/>
                  <a:gd name="connsiteX6" fmla="*/ 47911 w 194024"/>
                  <a:gd name="connsiteY6" fmla="*/ 276987 h 276986"/>
                  <a:gd name="connsiteX7" fmla="*/ 25527 w 194024"/>
                  <a:gd name="connsiteY7" fmla="*/ 273177 h 276986"/>
                  <a:gd name="connsiteX8" fmla="*/ 11430 w 194024"/>
                  <a:gd name="connsiteY8" fmla="*/ 261842 h 276986"/>
                  <a:gd name="connsiteX9" fmla="*/ 1143 w 194024"/>
                  <a:gd name="connsiteY9" fmla="*/ 191262 h 276986"/>
                  <a:gd name="connsiteX10" fmla="*/ 381 w 194024"/>
                  <a:gd name="connsiteY10" fmla="*/ 136874 h 276986"/>
                  <a:gd name="connsiteX11" fmla="*/ 0 w 194024"/>
                  <a:gd name="connsiteY11" fmla="*/ 91249 h 276986"/>
                  <a:gd name="connsiteX12" fmla="*/ 762 w 194024"/>
                  <a:gd name="connsiteY12" fmla="*/ 62674 h 276986"/>
                  <a:gd name="connsiteX13" fmla="*/ 11906 w 194024"/>
                  <a:gd name="connsiteY13" fmla="*/ 27337 h 276986"/>
                  <a:gd name="connsiteX14" fmla="*/ 40481 w 194024"/>
                  <a:gd name="connsiteY14" fmla="*/ 5524 h 276986"/>
                  <a:gd name="connsiteX15" fmla="*/ 90488 w 194024"/>
                  <a:gd name="connsiteY15" fmla="*/ 0 h 276986"/>
                  <a:gd name="connsiteX16" fmla="*/ 146018 w 194024"/>
                  <a:gd name="connsiteY16" fmla="*/ 9525 h 276986"/>
                  <a:gd name="connsiteX17" fmla="*/ 181547 w 194024"/>
                  <a:gd name="connsiteY17" fmla="*/ 37052 h 276986"/>
                  <a:gd name="connsiteX18" fmla="*/ 194024 w 194024"/>
                  <a:gd name="connsiteY18" fmla="*/ 82487 h 276986"/>
                  <a:gd name="connsiteX19" fmla="*/ 169640 w 194024"/>
                  <a:gd name="connsiteY19" fmla="*/ 151257 h 276986"/>
                  <a:gd name="connsiteX20" fmla="*/ 98870 w 194024"/>
                  <a:gd name="connsiteY20" fmla="*/ 175260 h 276986"/>
                  <a:gd name="connsiteX21" fmla="*/ 82201 w 194024"/>
                  <a:gd name="connsiteY21" fmla="*/ 174879 h 276986"/>
                  <a:gd name="connsiteX22" fmla="*/ 97346 w 194024"/>
                  <a:gd name="connsiteY22" fmla="*/ 110299 h 276986"/>
                  <a:gd name="connsiteX23" fmla="*/ 116967 w 194024"/>
                  <a:gd name="connsiteY23" fmla="*/ 102775 h 276986"/>
                  <a:gd name="connsiteX24" fmla="*/ 124301 w 194024"/>
                  <a:gd name="connsiteY24" fmla="*/ 84106 h 276986"/>
                  <a:gd name="connsiteX25" fmla="*/ 117729 w 194024"/>
                  <a:gd name="connsiteY25" fmla="*/ 66103 h 276986"/>
                  <a:gd name="connsiteX26" fmla="*/ 102108 w 194024"/>
                  <a:gd name="connsiteY26" fmla="*/ 59150 h 276986"/>
                  <a:gd name="connsiteX27" fmla="*/ 87821 w 194024"/>
                  <a:gd name="connsiteY27" fmla="*/ 61722 h 276986"/>
                  <a:gd name="connsiteX28" fmla="*/ 77533 w 194024"/>
                  <a:gd name="connsiteY28" fmla="*/ 68294 h 276986"/>
                  <a:gd name="connsiteX29" fmla="*/ 77533 w 194024"/>
                  <a:gd name="connsiteY29" fmla="*/ 106394 h 276986"/>
                  <a:gd name="connsiteX30" fmla="*/ 97346 w 194024"/>
                  <a:gd name="connsiteY30" fmla="*/ 110395 h 27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4024" h="276986">
                    <a:moveTo>
                      <a:pt x="81915" y="174974"/>
                    </a:moveTo>
                    <a:lnTo>
                      <a:pt x="81915" y="178975"/>
                    </a:lnTo>
                    <a:lnTo>
                      <a:pt x="81534" y="196024"/>
                    </a:lnTo>
                    <a:cubicBezTo>
                      <a:pt x="81534" y="209264"/>
                      <a:pt x="81153" y="222218"/>
                      <a:pt x="80391" y="234887"/>
                    </a:cubicBezTo>
                    <a:cubicBezTo>
                      <a:pt x="79629" y="244888"/>
                      <a:pt x="78010" y="253174"/>
                      <a:pt x="75629" y="259461"/>
                    </a:cubicBezTo>
                    <a:cubicBezTo>
                      <a:pt x="73247" y="265843"/>
                      <a:pt x="69723" y="270320"/>
                      <a:pt x="64960" y="272987"/>
                    </a:cubicBezTo>
                    <a:cubicBezTo>
                      <a:pt x="60198" y="275654"/>
                      <a:pt x="54483" y="276987"/>
                      <a:pt x="47911" y="276987"/>
                    </a:cubicBezTo>
                    <a:cubicBezTo>
                      <a:pt x="39433" y="276987"/>
                      <a:pt x="32004" y="275749"/>
                      <a:pt x="25527" y="273177"/>
                    </a:cubicBezTo>
                    <a:cubicBezTo>
                      <a:pt x="19050" y="270701"/>
                      <a:pt x="14383" y="266891"/>
                      <a:pt x="11430" y="261842"/>
                    </a:cubicBezTo>
                    <a:cubicBezTo>
                      <a:pt x="4572" y="249650"/>
                      <a:pt x="1143" y="226124"/>
                      <a:pt x="1143" y="191262"/>
                    </a:cubicBezTo>
                    <a:lnTo>
                      <a:pt x="381" y="136874"/>
                    </a:lnTo>
                    <a:lnTo>
                      <a:pt x="0" y="91249"/>
                    </a:lnTo>
                    <a:cubicBezTo>
                      <a:pt x="0" y="80105"/>
                      <a:pt x="286" y="70580"/>
                      <a:pt x="762" y="62674"/>
                    </a:cubicBezTo>
                    <a:cubicBezTo>
                      <a:pt x="1524" y="50006"/>
                      <a:pt x="5239" y="38195"/>
                      <a:pt x="11906" y="27337"/>
                    </a:cubicBezTo>
                    <a:cubicBezTo>
                      <a:pt x="18479" y="16478"/>
                      <a:pt x="28004" y="9239"/>
                      <a:pt x="40481" y="5524"/>
                    </a:cubicBezTo>
                    <a:cubicBezTo>
                      <a:pt x="53150" y="1810"/>
                      <a:pt x="69818" y="0"/>
                      <a:pt x="90488" y="0"/>
                    </a:cubicBezTo>
                    <a:cubicBezTo>
                      <a:pt x="112204" y="0"/>
                      <a:pt x="130683" y="3143"/>
                      <a:pt x="146018" y="9525"/>
                    </a:cubicBezTo>
                    <a:cubicBezTo>
                      <a:pt x="161354" y="15907"/>
                      <a:pt x="173165" y="25051"/>
                      <a:pt x="181547" y="37052"/>
                    </a:cubicBezTo>
                    <a:cubicBezTo>
                      <a:pt x="189833" y="49054"/>
                      <a:pt x="194024" y="64198"/>
                      <a:pt x="194024" y="82487"/>
                    </a:cubicBezTo>
                    <a:cubicBezTo>
                      <a:pt x="194024" y="112395"/>
                      <a:pt x="185928" y="135255"/>
                      <a:pt x="169640" y="151257"/>
                    </a:cubicBezTo>
                    <a:cubicBezTo>
                      <a:pt x="153352" y="167259"/>
                      <a:pt x="129826" y="175260"/>
                      <a:pt x="98870" y="175260"/>
                    </a:cubicBezTo>
                    <a:lnTo>
                      <a:pt x="82201" y="174879"/>
                    </a:lnTo>
                    <a:close/>
                    <a:moveTo>
                      <a:pt x="97346" y="110299"/>
                    </a:moveTo>
                    <a:cubicBezTo>
                      <a:pt x="105537" y="110299"/>
                      <a:pt x="112109" y="107823"/>
                      <a:pt x="116967" y="102775"/>
                    </a:cubicBezTo>
                    <a:cubicBezTo>
                      <a:pt x="121825" y="97726"/>
                      <a:pt x="124301" y="91535"/>
                      <a:pt x="124301" y="84106"/>
                    </a:cubicBezTo>
                    <a:cubicBezTo>
                      <a:pt x="124301" y="76676"/>
                      <a:pt x="122111" y="70675"/>
                      <a:pt x="117729" y="66103"/>
                    </a:cubicBezTo>
                    <a:cubicBezTo>
                      <a:pt x="113348" y="61531"/>
                      <a:pt x="108109" y="59150"/>
                      <a:pt x="102108" y="59150"/>
                    </a:cubicBezTo>
                    <a:cubicBezTo>
                      <a:pt x="97346" y="59150"/>
                      <a:pt x="92583" y="60007"/>
                      <a:pt x="87821" y="61722"/>
                    </a:cubicBezTo>
                    <a:cubicBezTo>
                      <a:pt x="83058" y="63437"/>
                      <a:pt x="79629" y="65627"/>
                      <a:pt x="77533" y="68294"/>
                    </a:cubicBezTo>
                    <a:lnTo>
                      <a:pt x="77533" y="106394"/>
                    </a:lnTo>
                    <a:cubicBezTo>
                      <a:pt x="83344" y="109061"/>
                      <a:pt x="89916" y="110395"/>
                      <a:pt x="97346" y="110395"/>
                    </a:cubicBezTo>
                    <a:close/>
                  </a:path>
                </a:pathLst>
              </a:custGeom>
              <a:grpFill/>
              <a:ln w="9525" cap="flat">
                <a:noFill/>
                <a:prstDash val="solid"/>
                <a:miter/>
              </a:ln>
            </p:spPr>
            <p:txBody>
              <a:bodyPr rtlCol="0" anchor="ctr"/>
              <a:lstStyle/>
              <a:p>
                <a:endParaRPr lang="nl-BE"/>
              </a:p>
            </p:txBody>
          </p:sp>
          <p:sp>
            <p:nvSpPr>
              <p:cNvPr id="135" name="Vrije vorm: vorm 134">
                <a:extLst>
                  <a:ext uri="{FF2B5EF4-FFF2-40B4-BE49-F238E27FC236}">
                    <a16:creationId xmlns:a16="http://schemas.microsoft.com/office/drawing/2014/main" id="{0D535733-1473-5E2D-2990-5A97C7CED281}"/>
                  </a:ext>
                </a:extLst>
              </p:cNvPr>
              <p:cNvSpPr/>
              <p:nvPr/>
            </p:nvSpPr>
            <p:spPr>
              <a:xfrm>
                <a:off x="6044659" y="3475576"/>
                <a:ext cx="219837" cy="274510"/>
              </a:xfrm>
              <a:custGeom>
                <a:avLst/>
                <a:gdLst>
                  <a:gd name="connsiteX0" fmla="*/ 157448 w 219837"/>
                  <a:gd name="connsiteY0" fmla="*/ 266414 h 274510"/>
                  <a:gd name="connsiteX1" fmla="*/ 147733 w 219837"/>
                  <a:gd name="connsiteY1" fmla="*/ 258318 h 274510"/>
                  <a:gd name="connsiteX2" fmla="*/ 140399 w 219837"/>
                  <a:gd name="connsiteY2" fmla="*/ 248602 h 274510"/>
                  <a:gd name="connsiteX3" fmla="*/ 105918 w 219837"/>
                  <a:gd name="connsiteY3" fmla="*/ 268796 h 274510"/>
                  <a:gd name="connsiteX4" fmla="*/ 74962 w 219837"/>
                  <a:gd name="connsiteY4" fmla="*/ 273558 h 274510"/>
                  <a:gd name="connsiteX5" fmla="*/ 46387 w 219837"/>
                  <a:gd name="connsiteY5" fmla="*/ 268034 h 274510"/>
                  <a:gd name="connsiteX6" fmla="*/ 22193 w 219837"/>
                  <a:gd name="connsiteY6" fmla="*/ 252413 h 274510"/>
                  <a:gd name="connsiteX7" fmla="*/ 5905 w 219837"/>
                  <a:gd name="connsiteY7" fmla="*/ 228600 h 274510"/>
                  <a:gd name="connsiteX8" fmla="*/ 0 w 219837"/>
                  <a:gd name="connsiteY8" fmla="*/ 199835 h 274510"/>
                  <a:gd name="connsiteX9" fmla="*/ 4000 w 219837"/>
                  <a:gd name="connsiteY9" fmla="*/ 172498 h 274510"/>
                  <a:gd name="connsiteX10" fmla="*/ 18097 w 219837"/>
                  <a:gd name="connsiteY10" fmla="*/ 144971 h 274510"/>
                  <a:gd name="connsiteX11" fmla="*/ 44482 w 219837"/>
                  <a:gd name="connsiteY11" fmla="*/ 121729 h 274510"/>
                  <a:gd name="connsiteX12" fmla="*/ 82963 w 219837"/>
                  <a:gd name="connsiteY12" fmla="*/ 105823 h 274510"/>
                  <a:gd name="connsiteX13" fmla="*/ 126968 w 219837"/>
                  <a:gd name="connsiteY13" fmla="*/ 100298 h 274510"/>
                  <a:gd name="connsiteX14" fmla="*/ 120396 w 219837"/>
                  <a:gd name="connsiteY14" fmla="*/ 72580 h 274510"/>
                  <a:gd name="connsiteX15" fmla="*/ 103537 w 219837"/>
                  <a:gd name="connsiteY15" fmla="*/ 65818 h 274510"/>
                  <a:gd name="connsiteX16" fmla="*/ 74390 w 219837"/>
                  <a:gd name="connsiteY16" fmla="*/ 73533 h 274510"/>
                  <a:gd name="connsiteX17" fmla="*/ 47625 w 219837"/>
                  <a:gd name="connsiteY17" fmla="*/ 81248 h 274510"/>
                  <a:gd name="connsiteX18" fmla="*/ 29623 w 219837"/>
                  <a:gd name="connsiteY18" fmla="*/ 73533 h 274510"/>
                  <a:gd name="connsiteX19" fmla="*/ 23050 w 219837"/>
                  <a:gd name="connsiteY19" fmla="*/ 50768 h 274510"/>
                  <a:gd name="connsiteX20" fmla="*/ 28766 w 219837"/>
                  <a:gd name="connsiteY20" fmla="*/ 32480 h 274510"/>
                  <a:gd name="connsiteX21" fmla="*/ 45815 w 219837"/>
                  <a:gd name="connsiteY21" fmla="*/ 17240 h 274510"/>
                  <a:gd name="connsiteX22" fmla="*/ 76962 w 219837"/>
                  <a:gd name="connsiteY22" fmla="*/ 5144 h 274510"/>
                  <a:gd name="connsiteX23" fmla="*/ 114681 w 219837"/>
                  <a:gd name="connsiteY23" fmla="*/ 0 h 274510"/>
                  <a:gd name="connsiteX24" fmla="*/ 167830 w 219837"/>
                  <a:gd name="connsiteY24" fmla="*/ 15907 h 274510"/>
                  <a:gd name="connsiteX25" fmla="*/ 197549 w 219837"/>
                  <a:gd name="connsiteY25" fmla="*/ 58769 h 274510"/>
                  <a:gd name="connsiteX26" fmla="*/ 203930 w 219837"/>
                  <a:gd name="connsiteY26" fmla="*/ 114300 h 274510"/>
                  <a:gd name="connsiteX27" fmla="*/ 203168 w 219837"/>
                  <a:gd name="connsiteY27" fmla="*/ 135350 h 274510"/>
                  <a:gd name="connsiteX28" fmla="*/ 202025 w 219837"/>
                  <a:gd name="connsiteY28" fmla="*/ 181737 h 274510"/>
                  <a:gd name="connsiteX29" fmla="*/ 213550 w 219837"/>
                  <a:gd name="connsiteY29" fmla="*/ 241649 h 274510"/>
                  <a:gd name="connsiteX30" fmla="*/ 217075 w 219837"/>
                  <a:gd name="connsiteY30" fmla="*/ 248984 h 274510"/>
                  <a:gd name="connsiteX31" fmla="*/ 219837 w 219837"/>
                  <a:gd name="connsiteY31" fmla="*/ 257080 h 274510"/>
                  <a:gd name="connsiteX32" fmla="*/ 209741 w 219837"/>
                  <a:gd name="connsiteY32" fmla="*/ 269558 h 274510"/>
                  <a:gd name="connsiteX33" fmla="*/ 186118 w 219837"/>
                  <a:gd name="connsiteY33" fmla="*/ 274511 h 274510"/>
                  <a:gd name="connsiteX34" fmla="*/ 170688 w 219837"/>
                  <a:gd name="connsiteY34" fmla="*/ 272320 h 274510"/>
                  <a:gd name="connsiteX35" fmla="*/ 157639 w 219837"/>
                  <a:gd name="connsiteY35" fmla="*/ 266605 h 274510"/>
                  <a:gd name="connsiteX36" fmla="*/ 110680 w 219837"/>
                  <a:gd name="connsiteY36" fmla="*/ 156972 h 274510"/>
                  <a:gd name="connsiteX37" fmla="*/ 88678 w 219837"/>
                  <a:gd name="connsiteY37" fmla="*/ 161735 h 274510"/>
                  <a:gd name="connsiteX38" fmla="*/ 73628 w 219837"/>
                  <a:gd name="connsiteY38" fmla="*/ 174022 h 274510"/>
                  <a:gd name="connsiteX39" fmla="*/ 69056 w 219837"/>
                  <a:gd name="connsiteY39" fmla="*/ 188690 h 274510"/>
                  <a:gd name="connsiteX40" fmla="*/ 74962 w 219837"/>
                  <a:gd name="connsiteY40" fmla="*/ 202025 h 274510"/>
                  <a:gd name="connsiteX41" fmla="*/ 88487 w 219837"/>
                  <a:gd name="connsiteY41" fmla="*/ 207359 h 274510"/>
                  <a:gd name="connsiteX42" fmla="*/ 109728 w 219837"/>
                  <a:gd name="connsiteY42" fmla="*/ 202216 h 274510"/>
                  <a:gd name="connsiteX43" fmla="*/ 125349 w 219837"/>
                  <a:gd name="connsiteY43" fmla="*/ 187547 h 274510"/>
                  <a:gd name="connsiteX44" fmla="*/ 125349 w 219837"/>
                  <a:gd name="connsiteY44" fmla="*/ 160973 h 274510"/>
                  <a:gd name="connsiteX45" fmla="*/ 110680 w 219837"/>
                  <a:gd name="connsiteY45" fmla="*/ 156972 h 27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837" h="274510">
                    <a:moveTo>
                      <a:pt x="157448" y="266414"/>
                    </a:moveTo>
                    <a:cubicBezTo>
                      <a:pt x="154781" y="264795"/>
                      <a:pt x="151543" y="262128"/>
                      <a:pt x="147733" y="258318"/>
                    </a:cubicBezTo>
                    <a:cubicBezTo>
                      <a:pt x="143923" y="254508"/>
                      <a:pt x="141446" y="251269"/>
                      <a:pt x="140399" y="248602"/>
                    </a:cubicBezTo>
                    <a:cubicBezTo>
                      <a:pt x="125825" y="258890"/>
                      <a:pt x="114395" y="265652"/>
                      <a:pt x="105918" y="268796"/>
                    </a:cubicBezTo>
                    <a:cubicBezTo>
                      <a:pt x="97441" y="271939"/>
                      <a:pt x="87154" y="273558"/>
                      <a:pt x="74962" y="273558"/>
                    </a:cubicBezTo>
                    <a:cubicBezTo>
                      <a:pt x="65151" y="273558"/>
                      <a:pt x="55626" y="271748"/>
                      <a:pt x="46387" y="268034"/>
                    </a:cubicBezTo>
                    <a:cubicBezTo>
                      <a:pt x="37147" y="264319"/>
                      <a:pt x="29051" y="259080"/>
                      <a:pt x="22193" y="252413"/>
                    </a:cubicBezTo>
                    <a:cubicBezTo>
                      <a:pt x="15335" y="245650"/>
                      <a:pt x="9906" y="237744"/>
                      <a:pt x="5905" y="228600"/>
                    </a:cubicBezTo>
                    <a:cubicBezTo>
                      <a:pt x="1905" y="219456"/>
                      <a:pt x="0" y="209931"/>
                      <a:pt x="0" y="199835"/>
                    </a:cubicBezTo>
                    <a:cubicBezTo>
                      <a:pt x="0" y="191357"/>
                      <a:pt x="1333" y="182213"/>
                      <a:pt x="4000" y="172498"/>
                    </a:cubicBezTo>
                    <a:cubicBezTo>
                      <a:pt x="6667" y="162687"/>
                      <a:pt x="11335" y="153543"/>
                      <a:pt x="18097" y="144971"/>
                    </a:cubicBezTo>
                    <a:cubicBezTo>
                      <a:pt x="24860" y="136398"/>
                      <a:pt x="33623" y="128683"/>
                      <a:pt x="44482" y="121729"/>
                    </a:cubicBezTo>
                    <a:cubicBezTo>
                      <a:pt x="55340" y="114872"/>
                      <a:pt x="68104" y="109538"/>
                      <a:pt x="82963" y="105823"/>
                    </a:cubicBezTo>
                    <a:cubicBezTo>
                      <a:pt x="97726" y="102108"/>
                      <a:pt x="112395" y="100298"/>
                      <a:pt x="126968" y="100298"/>
                    </a:cubicBezTo>
                    <a:cubicBezTo>
                      <a:pt x="126683" y="86297"/>
                      <a:pt x="124492" y="77057"/>
                      <a:pt x="120396" y="72580"/>
                    </a:cubicBezTo>
                    <a:cubicBezTo>
                      <a:pt x="116300" y="68104"/>
                      <a:pt x="110680" y="65818"/>
                      <a:pt x="103537" y="65818"/>
                    </a:cubicBezTo>
                    <a:cubicBezTo>
                      <a:pt x="96393" y="65818"/>
                      <a:pt x="86963" y="68390"/>
                      <a:pt x="74390" y="73533"/>
                    </a:cubicBezTo>
                    <a:cubicBezTo>
                      <a:pt x="61817" y="78677"/>
                      <a:pt x="52864" y="81248"/>
                      <a:pt x="47625" y="81248"/>
                    </a:cubicBezTo>
                    <a:cubicBezTo>
                      <a:pt x="39910" y="81248"/>
                      <a:pt x="33909" y="78677"/>
                      <a:pt x="29623" y="73533"/>
                    </a:cubicBezTo>
                    <a:cubicBezTo>
                      <a:pt x="25241" y="68390"/>
                      <a:pt x="23050" y="60770"/>
                      <a:pt x="23050" y="50768"/>
                    </a:cubicBezTo>
                    <a:cubicBezTo>
                      <a:pt x="23050" y="44196"/>
                      <a:pt x="24955" y="38100"/>
                      <a:pt x="28766" y="32480"/>
                    </a:cubicBezTo>
                    <a:cubicBezTo>
                      <a:pt x="32575" y="26956"/>
                      <a:pt x="38291" y="21812"/>
                      <a:pt x="45815" y="17240"/>
                    </a:cubicBezTo>
                    <a:cubicBezTo>
                      <a:pt x="53340" y="12573"/>
                      <a:pt x="63722" y="8573"/>
                      <a:pt x="76962" y="5144"/>
                    </a:cubicBezTo>
                    <a:cubicBezTo>
                      <a:pt x="90202" y="1715"/>
                      <a:pt x="102775" y="0"/>
                      <a:pt x="114681" y="0"/>
                    </a:cubicBezTo>
                    <a:cubicBezTo>
                      <a:pt x="135350" y="0"/>
                      <a:pt x="152971" y="5334"/>
                      <a:pt x="167830" y="15907"/>
                    </a:cubicBezTo>
                    <a:cubicBezTo>
                      <a:pt x="182594" y="26479"/>
                      <a:pt x="192596" y="40767"/>
                      <a:pt x="197549" y="58769"/>
                    </a:cubicBezTo>
                    <a:cubicBezTo>
                      <a:pt x="201739" y="72771"/>
                      <a:pt x="203930" y="91345"/>
                      <a:pt x="203930" y="114300"/>
                    </a:cubicBezTo>
                    <a:lnTo>
                      <a:pt x="203168" y="135350"/>
                    </a:lnTo>
                    <a:cubicBezTo>
                      <a:pt x="202406" y="149638"/>
                      <a:pt x="202025" y="165068"/>
                      <a:pt x="202025" y="181737"/>
                    </a:cubicBezTo>
                    <a:cubicBezTo>
                      <a:pt x="202025" y="203168"/>
                      <a:pt x="205835" y="223075"/>
                      <a:pt x="213550" y="241649"/>
                    </a:cubicBezTo>
                    <a:cubicBezTo>
                      <a:pt x="214122" y="242697"/>
                      <a:pt x="215265" y="245173"/>
                      <a:pt x="217075" y="248984"/>
                    </a:cubicBezTo>
                    <a:cubicBezTo>
                      <a:pt x="218884" y="252794"/>
                      <a:pt x="219837" y="255556"/>
                      <a:pt x="219837" y="257080"/>
                    </a:cubicBezTo>
                    <a:cubicBezTo>
                      <a:pt x="219837" y="262128"/>
                      <a:pt x="216503" y="266224"/>
                      <a:pt x="209741" y="269558"/>
                    </a:cubicBezTo>
                    <a:cubicBezTo>
                      <a:pt x="202978" y="272891"/>
                      <a:pt x="195167" y="274511"/>
                      <a:pt x="186118" y="274511"/>
                    </a:cubicBezTo>
                    <a:cubicBezTo>
                      <a:pt x="181070" y="274511"/>
                      <a:pt x="175927" y="273748"/>
                      <a:pt x="170688" y="272320"/>
                    </a:cubicBezTo>
                    <a:cubicBezTo>
                      <a:pt x="165354" y="270891"/>
                      <a:pt x="161068" y="268986"/>
                      <a:pt x="157639" y="266605"/>
                    </a:cubicBezTo>
                    <a:close/>
                    <a:moveTo>
                      <a:pt x="110680" y="156972"/>
                    </a:moveTo>
                    <a:cubicBezTo>
                      <a:pt x="102965" y="156972"/>
                      <a:pt x="95631" y="158591"/>
                      <a:pt x="88678" y="161735"/>
                    </a:cubicBezTo>
                    <a:cubicBezTo>
                      <a:pt x="81629" y="164878"/>
                      <a:pt x="76676" y="168973"/>
                      <a:pt x="73628" y="174022"/>
                    </a:cubicBezTo>
                    <a:cubicBezTo>
                      <a:pt x="70580" y="179070"/>
                      <a:pt x="69056" y="183928"/>
                      <a:pt x="69056" y="188690"/>
                    </a:cubicBezTo>
                    <a:cubicBezTo>
                      <a:pt x="69056" y="194024"/>
                      <a:pt x="71057" y="198406"/>
                      <a:pt x="74962" y="202025"/>
                    </a:cubicBezTo>
                    <a:cubicBezTo>
                      <a:pt x="78962" y="205550"/>
                      <a:pt x="83439" y="207359"/>
                      <a:pt x="88487" y="207359"/>
                    </a:cubicBezTo>
                    <a:cubicBezTo>
                      <a:pt x="96203" y="207359"/>
                      <a:pt x="103251" y="205645"/>
                      <a:pt x="109728" y="202216"/>
                    </a:cubicBezTo>
                    <a:cubicBezTo>
                      <a:pt x="116205" y="198787"/>
                      <a:pt x="121444" y="193929"/>
                      <a:pt x="125349" y="187547"/>
                    </a:cubicBezTo>
                    <a:lnTo>
                      <a:pt x="125349" y="160973"/>
                    </a:lnTo>
                    <a:cubicBezTo>
                      <a:pt x="123254" y="158306"/>
                      <a:pt x="118300" y="156972"/>
                      <a:pt x="110680" y="156972"/>
                    </a:cubicBezTo>
                    <a:close/>
                  </a:path>
                </a:pathLst>
              </a:custGeom>
              <a:grpFill/>
              <a:ln w="9525" cap="flat">
                <a:noFill/>
                <a:prstDash val="solid"/>
                <a:miter/>
              </a:ln>
            </p:spPr>
            <p:txBody>
              <a:bodyPr rtlCol="0" anchor="ctr"/>
              <a:lstStyle/>
              <a:p>
                <a:endParaRPr lang="nl-BE"/>
              </a:p>
            </p:txBody>
          </p:sp>
          <p:sp>
            <p:nvSpPr>
              <p:cNvPr id="136" name="Vrije vorm: vorm 135">
                <a:extLst>
                  <a:ext uri="{FF2B5EF4-FFF2-40B4-BE49-F238E27FC236}">
                    <a16:creationId xmlns:a16="http://schemas.microsoft.com/office/drawing/2014/main" id="{044443B6-13CF-A050-682B-111ACE3CA093}"/>
                  </a:ext>
                </a:extLst>
              </p:cNvPr>
              <p:cNvSpPr/>
              <p:nvPr/>
            </p:nvSpPr>
            <p:spPr>
              <a:xfrm>
                <a:off x="6277450" y="3480434"/>
                <a:ext cx="232695" cy="265556"/>
              </a:xfrm>
              <a:custGeom>
                <a:avLst/>
                <a:gdLst>
                  <a:gd name="connsiteX0" fmla="*/ 231553 w 232695"/>
                  <a:gd name="connsiteY0" fmla="*/ 28289 h 265556"/>
                  <a:gd name="connsiteX1" fmla="*/ 231553 w 232695"/>
                  <a:gd name="connsiteY1" fmla="*/ 28670 h 265556"/>
                  <a:gd name="connsiteX2" fmla="*/ 232696 w 232695"/>
                  <a:gd name="connsiteY2" fmla="*/ 81820 h 265556"/>
                  <a:gd name="connsiteX3" fmla="*/ 232696 w 232695"/>
                  <a:gd name="connsiteY3" fmla="*/ 90583 h 265556"/>
                  <a:gd name="connsiteX4" fmla="*/ 229934 w 232695"/>
                  <a:gd name="connsiteY4" fmla="*/ 142970 h 265556"/>
                  <a:gd name="connsiteX5" fmla="*/ 117348 w 232695"/>
                  <a:gd name="connsiteY5" fmla="*/ 265557 h 265556"/>
                  <a:gd name="connsiteX6" fmla="*/ 58293 w 232695"/>
                  <a:gd name="connsiteY6" fmla="*/ 252698 h 265556"/>
                  <a:gd name="connsiteX7" fmla="*/ 19431 w 232695"/>
                  <a:gd name="connsiteY7" fmla="*/ 211646 h 265556"/>
                  <a:gd name="connsiteX8" fmla="*/ 5715 w 232695"/>
                  <a:gd name="connsiteY8" fmla="*/ 170783 h 265556"/>
                  <a:gd name="connsiteX9" fmla="*/ 0 w 232695"/>
                  <a:gd name="connsiteY9" fmla="*/ 107728 h 265556"/>
                  <a:gd name="connsiteX10" fmla="*/ 2381 w 232695"/>
                  <a:gd name="connsiteY10" fmla="*/ 35528 h 265556"/>
                  <a:gd name="connsiteX11" fmla="*/ 9144 w 232695"/>
                  <a:gd name="connsiteY11" fmla="*/ 16288 h 265556"/>
                  <a:gd name="connsiteX12" fmla="*/ 25051 w 232695"/>
                  <a:gd name="connsiteY12" fmla="*/ 4000 h 265556"/>
                  <a:gd name="connsiteX13" fmla="*/ 45244 w 232695"/>
                  <a:gd name="connsiteY13" fmla="*/ 190 h 265556"/>
                  <a:gd name="connsiteX14" fmla="*/ 76962 w 232695"/>
                  <a:gd name="connsiteY14" fmla="*/ 11716 h 265556"/>
                  <a:gd name="connsiteX15" fmla="*/ 86487 w 232695"/>
                  <a:gd name="connsiteY15" fmla="*/ 45434 h 265556"/>
                  <a:gd name="connsiteX16" fmla="*/ 88106 w 232695"/>
                  <a:gd name="connsiteY16" fmla="*/ 118015 h 265556"/>
                  <a:gd name="connsiteX17" fmla="*/ 91440 w 232695"/>
                  <a:gd name="connsiteY17" fmla="*/ 167164 h 265556"/>
                  <a:gd name="connsiteX18" fmla="*/ 99155 w 232695"/>
                  <a:gd name="connsiteY18" fmla="*/ 184594 h 265556"/>
                  <a:gd name="connsiteX19" fmla="*/ 114586 w 232695"/>
                  <a:gd name="connsiteY19" fmla="*/ 191357 h 265556"/>
                  <a:gd name="connsiteX20" fmla="*/ 125730 w 232695"/>
                  <a:gd name="connsiteY20" fmla="*/ 187357 h 265556"/>
                  <a:gd name="connsiteX21" fmla="*/ 134493 w 232695"/>
                  <a:gd name="connsiteY21" fmla="*/ 177070 h 265556"/>
                  <a:gd name="connsiteX22" fmla="*/ 139065 w 232695"/>
                  <a:gd name="connsiteY22" fmla="*/ 163163 h 265556"/>
                  <a:gd name="connsiteX23" fmla="*/ 143066 w 232695"/>
                  <a:gd name="connsiteY23" fmla="*/ 140113 h 265556"/>
                  <a:gd name="connsiteX24" fmla="*/ 145637 w 232695"/>
                  <a:gd name="connsiteY24" fmla="*/ 110966 h 265556"/>
                  <a:gd name="connsiteX25" fmla="*/ 146399 w 232695"/>
                  <a:gd name="connsiteY25" fmla="*/ 82391 h 265556"/>
                  <a:gd name="connsiteX26" fmla="*/ 146399 w 232695"/>
                  <a:gd name="connsiteY26" fmla="*/ 68294 h 265556"/>
                  <a:gd name="connsiteX27" fmla="*/ 159925 w 232695"/>
                  <a:gd name="connsiteY27" fmla="*/ 13525 h 265556"/>
                  <a:gd name="connsiteX28" fmla="*/ 195643 w 232695"/>
                  <a:gd name="connsiteY28" fmla="*/ 0 h 265556"/>
                  <a:gd name="connsiteX29" fmla="*/ 197644 w 232695"/>
                  <a:gd name="connsiteY29" fmla="*/ 0 h 265556"/>
                  <a:gd name="connsiteX30" fmla="*/ 215932 w 232695"/>
                  <a:gd name="connsiteY30" fmla="*/ 2762 h 265556"/>
                  <a:gd name="connsiteX31" fmla="*/ 227457 w 232695"/>
                  <a:gd name="connsiteY31" fmla="*/ 11335 h 265556"/>
                  <a:gd name="connsiteX32" fmla="*/ 231458 w 232695"/>
                  <a:gd name="connsiteY32" fmla="*/ 23431 h 265556"/>
                  <a:gd name="connsiteX33" fmla="*/ 231838 w 232695"/>
                  <a:gd name="connsiteY33" fmla="*/ 28194 h 265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2695" h="265556">
                    <a:moveTo>
                      <a:pt x="231553" y="28289"/>
                    </a:moveTo>
                    <a:lnTo>
                      <a:pt x="231553" y="28670"/>
                    </a:lnTo>
                    <a:lnTo>
                      <a:pt x="232696" y="81820"/>
                    </a:lnTo>
                    <a:lnTo>
                      <a:pt x="232696" y="90583"/>
                    </a:lnTo>
                    <a:cubicBezTo>
                      <a:pt x="232696" y="110680"/>
                      <a:pt x="231743" y="128111"/>
                      <a:pt x="229934" y="142970"/>
                    </a:cubicBezTo>
                    <a:cubicBezTo>
                      <a:pt x="220123" y="224695"/>
                      <a:pt x="182594" y="265557"/>
                      <a:pt x="117348" y="265557"/>
                    </a:cubicBezTo>
                    <a:cubicBezTo>
                      <a:pt x="95155" y="265557"/>
                      <a:pt x="75438" y="261271"/>
                      <a:pt x="58293" y="252698"/>
                    </a:cubicBezTo>
                    <a:cubicBezTo>
                      <a:pt x="41148" y="244126"/>
                      <a:pt x="28194" y="230410"/>
                      <a:pt x="19431" y="211646"/>
                    </a:cubicBezTo>
                    <a:cubicBezTo>
                      <a:pt x="14097" y="200025"/>
                      <a:pt x="9620" y="186404"/>
                      <a:pt x="5715" y="170783"/>
                    </a:cubicBezTo>
                    <a:cubicBezTo>
                      <a:pt x="1905" y="155162"/>
                      <a:pt x="0" y="134207"/>
                      <a:pt x="0" y="107728"/>
                    </a:cubicBezTo>
                    <a:cubicBezTo>
                      <a:pt x="0" y="73914"/>
                      <a:pt x="762" y="49816"/>
                      <a:pt x="2381" y="35528"/>
                    </a:cubicBezTo>
                    <a:cubicBezTo>
                      <a:pt x="3143" y="28384"/>
                      <a:pt x="5429" y="22003"/>
                      <a:pt x="9144" y="16288"/>
                    </a:cubicBezTo>
                    <a:cubicBezTo>
                      <a:pt x="12859" y="10573"/>
                      <a:pt x="18097" y="6477"/>
                      <a:pt x="25051" y="4000"/>
                    </a:cubicBezTo>
                    <a:cubicBezTo>
                      <a:pt x="31909" y="1524"/>
                      <a:pt x="38671" y="190"/>
                      <a:pt x="45244" y="190"/>
                    </a:cubicBezTo>
                    <a:cubicBezTo>
                      <a:pt x="60293" y="476"/>
                      <a:pt x="70866" y="4286"/>
                      <a:pt x="76962" y="11716"/>
                    </a:cubicBezTo>
                    <a:cubicBezTo>
                      <a:pt x="83058" y="19145"/>
                      <a:pt x="86201" y="30385"/>
                      <a:pt x="86487" y="45434"/>
                    </a:cubicBezTo>
                    <a:lnTo>
                      <a:pt x="88106" y="118015"/>
                    </a:lnTo>
                    <a:cubicBezTo>
                      <a:pt x="88678" y="142875"/>
                      <a:pt x="89725" y="159258"/>
                      <a:pt x="91440" y="167164"/>
                    </a:cubicBezTo>
                    <a:cubicBezTo>
                      <a:pt x="93154" y="175069"/>
                      <a:pt x="95726" y="180880"/>
                      <a:pt x="99155" y="184594"/>
                    </a:cubicBezTo>
                    <a:cubicBezTo>
                      <a:pt x="103632" y="189071"/>
                      <a:pt x="108775" y="191357"/>
                      <a:pt x="114586" y="191357"/>
                    </a:cubicBezTo>
                    <a:cubicBezTo>
                      <a:pt x="118300" y="191357"/>
                      <a:pt x="122015" y="190024"/>
                      <a:pt x="125730" y="187357"/>
                    </a:cubicBezTo>
                    <a:cubicBezTo>
                      <a:pt x="129445" y="184690"/>
                      <a:pt x="132302" y="181261"/>
                      <a:pt x="134493" y="177070"/>
                    </a:cubicBezTo>
                    <a:cubicBezTo>
                      <a:pt x="136112" y="173641"/>
                      <a:pt x="137636" y="168973"/>
                      <a:pt x="139065" y="163163"/>
                    </a:cubicBezTo>
                    <a:cubicBezTo>
                      <a:pt x="140494" y="157353"/>
                      <a:pt x="141827" y="149638"/>
                      <a:pt x="143066" y="140113"/>
                    </a:cubicBezTo>
                    <a:cubicBezTo>
                      <a:pt x="144209" y="130588"/>
                      <a:pt x="145066" y="120872"/>
                      <a:pt x="145637" y="110966"/>
                    </a:cubicBezTo>
                    <a:cubicBezTo>
                      <a:pt x="146209" y="101060"/>
                      <a:pt x="146399" y="91535"/>
                      <a:pt x="146399" y="82391"/>
                    </a:cubicBezTo>
                    <a:lnTo>
                      <a:pt x="146399" y="68294"/>
                    </a:lnTo>
                    <a:cubicBezTo>
                      <a:pt x="146971" y="40481"/>
                      <a:pt x="151447" y="22289"/>
                      <a:pt x="159925" y="13525"/>
                    </a:cubicBezTo>
                    <a:cubicBezTo>
                      <a:pt x="168402" y="4763"/>
                      <a:pt x="180308" y="286"/>
                      <a:pt x="195643" y="0"/>
                    </a:cubicBezTo>
                    <a:lnTo>
                      <a:pt x="197644" y="0"/>
                    </a:lnTo>
                    <a:cubicBezTo>
                      <a:pt x="204502" y="0"/>
                      <a:pt x="210598" y="952"/>
                      <a:pt x="215932" y="2762"/>
                    </a:cubicBezTo>
                    <a:cubicBezTo>
                      <a:pt x="221171" y="4572"/>
                      <a:pt x="225076" y="7429"/>
                      <a:pt x="227457" y="11335"/>
                    </a:cubicBezTo>
                    <a:cubicBezTo>
                      <a:pt x="229838" y="15145"/>
                      <a:pt x="231172" y="19240"/>
                      <a:pt x="231458" y="23431"/>
                    </a:cubicBezTo>
                    <a:lnTo>
                      <a:pt x="231838" y="28194"/>
                    </a:lnTo>
                    <a:close/>
                  </a:path>
                </a:pathLst>
              </a:custGeom>
              <a:grpFill/>
              <a:ln w="9525" cap="flat">
                <a:noFill/>
                <a:prstDash val="solid"/>
                <a:miter/>
              </a:ln>
            </p:spPr>
            <p:txBody>
              <a:bodyPr rtlCol="0" anchor="ctr"/>
              <a:lstStyle/>
              <a:p>
                <a:endParaRPr lang="nl-BE"/>
              </a:p>
            </p:txBody>
          </p:sp>
          <p:sp>
            <p:nvSpPr>
              <p:cNvPr id="137" name="Vrije vorm: vorm 136">
                <a:extLst>
                  <a:ext uri="{FF2B5EF4-FFF2-40B4-BE49-F238E27FC236}">
                    <a16:creationId xmlns:a16="http://schemas.microsoft.com/office/drawing/2014/main" id="{1F48FAC7-E1DB-2B35-024C-2D1A5057607F}"/>
                  </a:ext>
                </a:extLst>
              </p:cNvPr>
              <p:cNvSpPr/>
              <p:nvPr/>
            </p:nvSpPr>
            <p:spPr>
              <a:xfrm>
                <a:off x="6537864" y="3477100"/>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5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2"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2"/>
                      <a:pt x="184213" y="198501"/>
                      <a:pt x="186595"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5"/>
                    </a:lnTo>
                    <a:lnTo>
                      <a:pt x="0" y="28289"/>
                    </a:lnTo>
                    <a:cubicBezTo>
                      <a:pt x="0" y="21431"/>
                      <a:pt x="1333" y="15621"/>
                      <a:pt x="4000" y="11049"/>
                    </a:cubicBezTo>
                    <a:cubicBezTo>
                      <a:pt x="6667" y="6382"/>
                      <a:pt x="11906" y="3143"/>
                      <a:pt x="19907" y="1333"/>
                    </a:cubicBezTo>
                    <a:close/>
                  </a:path>
                </a:pathLst>
              </a:custGeom>
              <a:grpFill/>
              <a:ln w="9525" cap="flat">
                <a:noFill/>
                <a:prstDash val="solid"/>
                <a:miter/>
              </a:ln>
            </p:spPr>
            <p:txBody>
              <a:bodyPr rtlCol="0" anchor="ctr"/>
              <a:lstStyle/>
              <a:p>
                <a:endParaRPr lang="nl-BE"/>
              </a:p>
            </p:txBody>
          </p:sp>
          <p:sp>
            <p:nvSpPr>
              <p:cNvPr id="138" name="Vrije vorm: vorm 137">
                <a:extLst>
                  <a:ext uri="{FF2B5EF4-FFF2-40B4-BE49-F238E27FC236}">
                    <a16:creationId xmlns:a16="http://schemas.microsoft.com/office/drawing/2014/main" id="{B099FDEE-2BCF-C2D6-B05C-AA1EB6D40EEE}"/>
                  </a:ext>
                </a:extLst>
              </p:cNvPr>
              <p:cNvSpPr/>
              <p:nvPr/>
            </p:nvSpPr>
            <p:spPr>
              <a:xfrm>
                <a:off x="6745413" y="3476243"/>
                <a:ext cx="80105" cy="272891"/>
              </a:xfrm>
              <a:custGeom>
                <a:avLst/>
                <a:gdLst>
                  <a:gd name="connsiteX0" fmla="*/ 80105 w 80105"/>
                  <a:gd name="connsiteY0" fmla="*/ 64675 h 272891"/>
                  <a:gd name="connsiteX1" fmla="*/ 80105 w 80105"/>
                  <a:gd name="connsiteY1" fmla="*/ 77343 h 272891"/>
                  <a:gd name="connsiteX2" fmla="*/ 77724 w 80105"/>
                  <a:gd name="connsiteY2" fmla="*/ 152686 h 272891"/>
                  <a:gd name="connsiteX3" fmla="*/ 74200 w 80105"/>
                  <a:gd name="connsiteY3" fmla="*/ 246698 h 272891"/>
                  <a:gd name="connsiteX4" fmla="*/ 74200 w 80105"/>
                  <a:gd name="connsiteY4" fmla="*/ 261366 h 272891"/>
                  <a:gd name="connsiteX5" fmla="*/ 58293 w 80105"/>
                  <a:gd name="connsiteY5" fmla="*/ 269939 h 272891"/>
                  <a:gd name="connsiteX6" fmla="*/ 38100 w 80105"/>
                  <a:gd name="connsiteY6" fmla="*/ 272891 h 272891"/>
                  <a:gd name="connsiteX7" fmla="*/ 19241 w 80105"/>
                  <a:gd name="connsiteY7" fmla="*/ 269272 h 272891"/>
                  <a:gd name="connsiteX8" fmla="*/ 5906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20 w 80105"/>
                  <a:gd name="connsiteY12" fmla="*/ 85630 h 272891"/>
                  <a:gd name="connsiteX13" fmla="*/ 2858 w 80105"/>
                  <a:gd name="connsiteY13" fmla="*/ 23336 h 272891"/>
                  <a:gd name="connsiteX14" fmla="*/ 2858 w 80105"/>
                  <a:gd name="connsiteY14" fmla="*/ 7906 h 272891"/>
                  <a:gd name="connsiteX15" fmla="*/ 34195 w 80105"/>
                  <a:gd name="connsiteY15" fmla="*/ 0 h 272891"/>
                  <a:gd name="connsiteX16" fmla="*/ 58769 w 80105"/>
                  <a:gd name="connsiteY16" fmla="*/ 5525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105" y="64675"/>
                    </a:moveTo>
                    <a:lnTo>
                      <a:pt x="80105" y="77343"/>
                    </a:lnTo>
                    <a:cubicBezTo>
                      <a:pt x="80105" y="92678"/>
                      <a:pt x="79343" y="117824"/>
                      <a:pt x="77724" y="152686"/>
                    </a:cubicBezTo>
                    <a:cubicBezTo>
                      <a:pt x="75343" y="201359"/>
                      <a:pt x="74200" y="232696"/>
                      <a:pt x="74200" y="246698"/>
                    </a:cubicBezTo>
                    <a:lnTo>
                      <a:pt x="74200" y="261366"/>
                    </a:lnTo>
                    <a:cubicBezTo>
                      <a:pt x="70199" y="265081"/>
                      <a:pt x="64961" y="267938"/>
                      <a:pt x="58293" y="269939"/>
                    </a:cubicBezTo>
                    <a:cubicBezTo>
                      <a:pt x="51721" y="271939"/>
                      <a:pt x="44958" y="272891"/>
                      <a:pt x="38100" y="272891"/>
                    </a:cubicBezTo>
                    <a:cubicBezTo>
                      <a:pt x="31242" y="272891"/>
                      <a:pt x="25241" y="271748"/>
                      <a:pt x="19241" y="269272"/>
                    </a:cubicBezTo>
                    <a:cubicBezTo>
                      <a:pt x="13240" y="266795"/>
                      <a:pt x="8858" y="263557"/>
                      <a:pt x="5906"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20" y="99631"/>
                      <a:pt x="3620" y="85630"/>
                    </a:cubicBezTo>
                    <a:lnTo>
                      <a:pt x="2858" y="23336"/>
                    </a:lnTo>
                    <a:lnTo>
                      <a:pt x="2858" y="7906"/>
                    </a:lnTo>
                    <a:cubicBezTo>
                      <a:pt x="11811" y="2667"/>
                      <a:pt x="22289" y="0"/>
                      <a:pt x="34195" y="0"/>
                    </a:cubicBezTo>
                    <a:cubicBezTo>
                      <a:pt x="43434" y="0"/>
                      <a:pt x="51626" y="1905"/>
                      <a:pt x="58769" y="5525"/>
                    </a:cubicBezTo>
                    <a:cubicBezTo>
                      <a:pt x="65913" y="9239"/>
                      <a:pt x="71057" y="14383"/>
                      <a:pt x="74200" y="20955"/>
                    </a:cubicBezTo>
                    <a:cubicBezTo>
                      <a:pt x="77629" y="28384"/>
                      <a:pt x="79629" y="42863"/>
                      <a:pt x="80105" y="64580"/>
                    </a:cubicBezTo>
                    <a:close/>
                  </a:path>
                </a:pathLst>
              </a:custGeom>
              <a:grpFill/>
              <a:ln w="9525" cap="flat">
                <a:noFill/>
                <a:prstDash val="solid"/>
                <a:miter/>
              </a:ln>
            </p:spPr>
            <p:txBody>
              <a:bodyPr rtlCol="0" anchor="ctr"/>
              <a:lstStyle/>
              <a:p>
                <a:endParaRPr lang="nl-BE"/>
              </a:p>
            </p:txBody>
          </p:sp>
          <p:sp>
            <p:nvSpPr>
              <p:cNvPr id="139" name="Vrije vorm: vorm 138">
                <a:extLst>
                  <a:ext uri="{FF2B5EF4-FFF2-40B4-BE49-F238E27FC236}">
                    <a16:creationId xmlns:a16="http://schemas.microsoft.com/office/drawing/2014/main" id="{A0666E0C-5E7E-BA3F-53D7-4C0121D74E19}"/>
                  </a:ext>
                </a:extLst>
              </p:cNvPr>
              <p:cNvSpPr/>
              <p:nvPr/>
            </p:nvSpPr>
            <p:spPr>
              <a:xfrm>
                <a:off x="6849712" y="3477386"/>
                <a:ext cx="200977" cy="272765"/>
              </a:xfrm>
              <a:custGeom>
                <a:avLst/>
                <a:gdLst>
                  <a:gd name="connsiteX0" fmla="*/ 88868 w 200977"/>
                  <a:gd name="connsiteY0" fmla="*/ 180499 h 272765"/>
                  <a:gd name="connsiteX1" fmla="*/ 96393 w 200977"/>
                  <a:gd name="connsiteY1" fmla="*/ 194405 h 272765"/>
                  <a:gd name="connsiteX2" fmla="*/ 108490 w 200977"/>
                  <a:gd name="connsiteY2" fmla="*/ 200787 h 272765"/>
                  <a:gd name="connsiteX3" fmla="*/ 121825 w 200977"/>
                  <a:gd name="connsiteY3" fmla="*/ 203168 h 272765"/>
                  <a:gd name="connsiteX4" fmla="*/ 173355 w 200977"/>
                  <a:gd name="connsiteY4" fmla="*/ 192500 h 272765"/>
                  <a:gd name="connsiteX5" fmla="*/ 180118 w 200977"/>
                  <a:gd name="connsiteY5" fmla="*/ 191357 h 272765"/>
                  <a:gd name="connsiteX6" fmla="*/ 189643 w 200977"/>
                  <a:gd name="connsiteY6" fmla="*/ 196120 h 272765"/>
                  <a:gd name="connsiteX7" fmla="*/ 196786 w 200977"/>
                  <a:gd name="connsiteY7" fmla="*/ 206407 h 272765"/>
                  <a:gd name="connsiteX8" fmla="*/ 199930 w 200977"/>
                  <a:gd name="connsiteY8" fmla="*/ 218694 h 272765"/>
                  <a:gd name="connsiteX9" fmla="*/ 194405 w 200977"/>
                  <a:gd name="connsiteY9" fmla="*/ 237363 h 272765"/>
                  <a:gd name="connsiteX10" fmla="*/ 169069 w 200977"/>
                  <a:gd name="connsiteY10" fmla="*/ 259747 h 272765"/>
                  <a:gd name="connsiteX11" fmla="*/ 135350 w 200977"/>
                  <a:gd name="connsiteY11" fmla="*/ 270700 h 272765"/>
                  <a:gd name="connsiteX12" fmla="*/ 107156 w 200977"/>
                  <a:gd name="connsiteY12" fmla="*/ 272701 h 272765"/>
                  <a:gd name="connsiteX13" fmla="*/ 80200 w 200977"/>
                  <a:gd name="connsiteY13" fmla="*/ 268319 h 272765"/>
                  <a:gd name="connsiteX14" fmla="*/ 51625 w 200977"/>
                  <a:gd name="connsiteY14" fmla="*/ 254413 h 272765"/>
                  <a:gd name="connsiteX15" fmla="*/ 25813 w 200977"/>
                  <a:gd name="connsiteY15" fmla="*/ 228028 h 272765"/>
                  <a:gd name="connsiteX16" fmla="*/ 6953 w 200977"/>
                  <a:gd name="connsiteY16" fmla="*/ 187738 h 272765"/>
                  <a:gd name="connsiteX17" fmla="*/ 0 w 200977"/>
                  <a:gd name="connsiteY17" fmla="*/ 138589 h 272765"/>
                  <a:gd name="connsiteX18" fmla="*/ 5525 w 200977"/>
                  <a:gd name="connsiteY18" fmla="*/ 92583 h 272765"/>
                  <a:gd name="connsiteX19" fmla="*/ 21431 w 200977"/>
                  <a:gd name="connsiteY19" fmla="*/ 52483 h 272765"/>
                  <a:gd name="connsiteX20" fmla="*/ 40291 w 200977"/>
                  <a:gd name="connsiteY20" fmla="*/ 29242 h 272765"/>
                  <a:gd name="connsiteX21" fmla="*/ 72200 w 200977"/>
                  <a:gd name="connsiteY21" fmla="*/ 8382 h 272765"/>
                  <a:gd name="connsiteX22" fmla="*/ 111823 w 200977"/>
                  <a:gd name="connsiteY22" fmla="*/ 0 h 272765"/>
                  <a:gd name="connsiteX23" fmla="*/ 140398 w 200977"/>
                  <a:gd name="connsiteY23" fmla="*/ 3810 h 272765"/>
                  <a:gd name="connsiteX24" fmla="*/ 170497 w 200977"/>
                  <a:gd name="connsiteY24" fmla="*/ 17907 h 272765"/>
                  <a:gd name="connsiteX25" fmla="*/ 193262 w 200977"/>
                  <a:gd name="connsiteY25" fmla="*/ 44672 h 272765"/>
                  <a:gd name="connsiteX26" fmla="*/ 200977 w 200977"/>
                  <a:gd name="connsiteY26" fmla="*/ 78200 h 272765"/>
                  <a:gd name="connsiteX27" fmla="*/ 197358 w 200977"/>
                  <a:gd name="connsiteY27" fmla="*/ 103632 h 272765"/>
                  <a:gd name="connsiteX28" fmla="*/ 187071 w 200977"/>
                  <a:gd name="connsiteY28" fmla="*/ 127063 h 272765"/>
                  <a:gd name="connsiteX29" fmla="*/ 167830 w 200977"/>
                  <a:gd name="connsiteY29" fmla="*/ 146113 h 272765"/>
                  <a:gd name="connsiteX30" fmla="*/ 135064 w 200977"/>
                  <a:gd name="connsiteY30" fmla="*/ 163925 h 272765"/>
                  <a:gd name="connsiteX31" fmla="*/ 94964 w 200977"/>
                  <a:gd name="connsiteY31" fmla="*/ 173450 h 272765"/>
                  <a:gd name="connsiteX32" fmla="*/ 90392 w 200977"/>
                  <a:gd name="connsiteY32" fmla="*/ 175831 h 272765"/>
                  <a:gd name="connsiteX33" fmla="*/ 88582 w 200977"/>
                  <a:gd name="connsiteY33" fmla="*/ 180594 h 272765"/>
                  <a:gd name="connsiteX34" fmla="*/ 132493 w 200977"/>
                  <a:gd name="connsiteY34" fmla="*/ 79343 h 272765"/>
                  <a:gd name="connsiteX35" fmla="*/ 118967 w 200977"/>
                  <a:gd name="connsiteY35" fmla="*/ 64294 h 272765"/>
                  <a:gd name="connsiteX36" fmla="*/ 103727 w 200977"/>
                  <a:gd name="connsiteY36" fmla="*/ 68294 h 272765"/>
                  <a:gd name="connsiteX37" fmla="*/ 91250 w 200977"/>
                  <a:gd name="connsiteY37" fmla="*/ 77057 h 272765"/>
                  <a:gd name="connsiteX38" fmla="*/ 80581 w 200977"/>
                  <a:gd name="connsiteY38" fmla="*/ 94488 h 272765"/>
                  <a:gd name="connsiteX39" fmla="*/ 76962 w 200977"/>
                  <a:gd name="connsiteY39" fmla="*/ 114300 h 272765"/>
                  <a:gd name="connsiteX40" fmla="*/ 77343 w 200977"/>
                  <a:gd name="connsiteY40" fmla="*/ 120205 h 272765"/>
                  <a:gd name="connsiteX41" fmla="*/ 102108 w 200977"/>
                  <a:gd name="connsiteY41" fmla="*/ 113062 h 272765"/>
                  <a:gd name="connsiteX42" fmla="*/ 124111 w 200977"/>
                  <a:gd name="connsiteY42" fmla="*/ 97631 h 272765"/>
                  <a:gd name="connsiteX43" fmla="*/ 132397 w 200977"/>
                  <a:gd name="connsiteY43" fmla="*/ 79343 h 27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765">
                    <a:moveTo>
                      <a:pt x="88868" y="180499"/>
                    </a:moveTo>
                    <a:cubicBezTo>
                      <a:pt x="88868" y="185547"/>
                      <a:pt x="91345" y="190119"/>
                      <a:pt x="96393" y="194405"/>
                    </a:cubicBezTo>
                    <a:cubicBezTo>
                      <a:pt x="99536" y="197072"/>
                      <a:pt x="103632" y="199168"/>
                      <a:pt x="108490" y="200787"/>
                    </a:cubicBezTo>
                    <a:cubicBezTo>
                      <a:pt x="113347" y="202406"/>
                      <a:pt x="117824" y="203168"/>
                      <a:pt x="121825" y="203168"/>
                    </a:cubicBezTo>
                    <a:cubicBezTo>
                      <a:pt x="136874" y="203168"/>
                      <a:pt x="154114" y="199644"/>
                      <a:pt x="173355" y="192500"/>
                    </a:cubicBezTo>
                    <a:cubicBezTo>
                      <a:pt x="175736" y="191738"/>
                      <a:pt x="178022" y="191357"/>
                      <a:pt x="180118" y="191357"/>
                    </a:cubicBezTo>
                    <a:cubicBezTo>
                      <a:pt x="183547" y="191357"/>
                      <a:pt x="186690" y="192976"/>
                      <a:pt x="189643" y="196120"/>
                    </a:cubicBezTo>
                    <a:cubicBezTo>
                      <a:pt x="192596" y="199263"/>
                      <a:pt x="194977" y="202692"/>
                      <a:pt x="196786" y="206407"/>
                    </a:cubicBezTo>
                    <a:cubicBezTo>
                      <a:pt x="198882" y="210598"/>
                      <a:pt x="199930" y="214694"/>
                      <a:pt x="199930" y="218694"/>
                    </a:cubicBezTo>
                    <a:cubicBezTo>
                      <a:pt x="199930" y="225076"/>
                      <a:pt x="198120" y="231267"/>
                      <a:pt x="194405" y="237363"/>
                    </a:cubicBezTo>
                    <a:cubicBezTo>
                      <a:pt x="188881" y="246602"/>
                      <a:pt x="180404" y="254127"/>
                      <a:pt x="169069" y="259747"/>
                    </a:cubicBezTo>
                    <a:cubicBezTo>
                      <a:pt x="157734" y="265462"/>
                      <a:pt x="146494" y="269081"/>
                      <a:pt x="135350" y="270700"/>
                    </a:cubicBezTo>
                    <a:cubicBezTo>
                      <a:pt x="124206" y="272320"/>
                      <a:pt x="114871" y="272986"/>
                      <a:pt x="107156" y="272701"/>
                    </a:cubicBezTo>
                    <a:cubicBezTo>
                      <a:pt x="98965" y="272415"/>
                      <a:pt x="90011" y="270986"/>
                      <a:pt x="80200" y="268319"/>
                    </a:cubicBezTo>
                    <a:cubicBezTo>
                      <a:pt x="70390" y="265652"/>
                      <a:pt x="60865" y="261080"/>
                      <a:pt x="51625" y="254413"/>
                    </a:cubicBezTo>
                    <a:cubicBezTo>
                      <a:pt x="42386" y="247840"/>
                      <a:pt x="33814" y="238982"/>
                      <a:pt x="25813" y="228028"/>
                    </a:cubicBezTo>
                    <a:cubicBezTo>
                      <a:pt x="17907" y="217075"/>
                      <a:pt x="11621" y="203644"/>
                      <a:pt x="6953" y="187738"/>
                    </a:cubicBezTo>
                    <a:cubicBezTo>
                      <a:pt x="2286" y="171831"/>
                      <a:pt x="0" y="155448"/>
                      <a:pt x="0" y="138589"/>
                    </a:cubicBezTo>
                    <a:cubicBezTo>
                      <a:pt x="0" y="122968"/>
                      <a:pt x="1810" y="107632"/>
                      <a:pt x="5525" y="92583"/>
                    </a:cubicBezTo>
                    <a:cubicBezTo>
                      <a:pt x="9239" y="77533"/>
                      <a:pt x="14478" y="64198"/>
                      <a:pt x="21431" y="52483"/>
                    </a:cubicBezTo>
                    <a:cubicBezTo>
                      <a:pt x="25622" y="45339"/>
                      <a:pt x="31909" y="37624"/>
                      <a:pt x="40291" y="29242"/>
                    </a:cubicBezTo>
                    <a:cubicBezTo>
                      <a:pt x="48673" y="20860"/>
                      <a:pt x="59246" y="14002"/>
                      <a:pt x="72200" y="8382"/>
                    </a:cubicBezTo>
                    <a:cubicBezTo>
                      <a:pt x="85154" y="2857"/>
                      <a:pt x="98393" y="0"/>
                      <a:pt x="111823" y="0"/>
                    </a:cubicBezTo>
                    <a:cubicBezTo>
                      <a:pt x="120777" y="0"/>
                      <a:pt x="130302" y="1238"/>
                      <a:pt x="140398" y="3810"/>
                    </a:cubicBezTo>
                    <a:cubicBezTo>
                      <a:pt x="150400" y="6286"/>
                      <a:pt x="160496" y="11049"/>
                      <a:pt x="170497" y="17907"/>
                    </a:cubicBezTo>
                    <a:cubicBezTo>
                      <a:pt x="180499" y="24765"/>
                      <a:pt x="188119" y="33718"/>
                      <a:pt x="193262" y="44672"/>
                    </a:cubicBezTo>
                    <a:cubicBezTo>
                      <a:pt x="198406" y="55626"/>
                      <a:pt x="200977" y="66865"/>
                      <a:pt x="200977" y="78200"/>
                    </a:cubicBezTo>
                    <a:cubicBezTo>
                      <a:pt x="200977" y="85915"/>
                      <a:pt x="199834" y="94297"/>
                      <a:pt x="197358" y="103632"/>
                    </a:cubicBezTo>
                    <a:cubicBezTo>
                      <a:pt x="194977" y="112871"/>
                      <a:pt x="191548" y="120682"/>
                      <a:pt x="187071" y="127063"/>
                    </a:cubicBezTo>
                    <a:cubicBezTo>
                      <a:pt x="182880" y="132874"/>
                      <a:pt x="176403" y="139255"/>
                      <a:pt x="167830" y="146113"/>
                    </a:cubicBezTo>
                    <a:cubicBezTo>
                      <a:pt x="159258" y="152971"/>
                      <a:pt x="148304" y="158972"/>
                      <a:pt x="135064" y="163925"/>
                    </a:cubicBezTo>
                    <a:cubicBezTo>
                      <a:pt x="121825" y="168973"/>
                      <a:pt x="108490" y="172117"/>
                      <a:pt x="94964" y="173450"/>
                    </a:cubicBezTo>
                    <a:cubicBezTo>
                      <a:pt x="93154" y="173736"/>
                      <a:pt x="91630" y="174498"/>
                      <a:pt x="90392" y="175831"/>
                    </a:cubicBezTo>
                    <a:cubicBezTo>
                      <a:pt x="89154" y="177165"/>
                      <a:pt x="88582" y="178784"/>
                      <a:pt x="88582" y="180594"/>
                    </a:cubicBezTo>
                    <a:close/>
                    <a:moveTo>
                      <a:pt x="132493" y="79343"/>
                    </a:moveTo>
                    <a:cubicBezTo>
                      <a:pt x="132493" y="69342"/>
                      <a:pt x="128016" y="64294"/>
                      <a:pt x="118967" y="64294"/>
                    </a:cubicBezTo>
                    <a:cubicBezTo>
                      <a:pt x="113919" y="64294"/>
                      <a:pt x="108871" y="65627"/>
                      <a:pt x="103727" y="68294"/>
                    </a:cubicBezTo>
                    <a:cubicBezTo>
                      <a:pt x="98584" y="70961"/>
                      <a:pt x="94393" y="73819"/>
                      <a:pt x="91250" y="77057"/>
                    </a:cubicBezTo>
                    <a:cubicBezTo>
                      <a:pt x="86487" y="81820"/>
                      <a:pt x="82963" y="87630"/>
                      <a:pt x="80581" y="94488"/>
                    </a:cubicBezTo>
                    <a:cubicBezTo>
                      <a:pt x="78200" y="101346"/>
                      <a:pt x="76962" y="108013"/>
                      <a:pt x="76962" y="114300"/>
                    </a:cubicBezTo>
                    <a:lnTo>
                      <a:pt x="77343" y="120205"/>
                    </a:lnTo>
                    <a:cubicBezTo>
                      <a:pt x="84772" y="119920"/>
                      <a:pt x="93059" y="117538"/>
                      <a:pt x="102108" y="113062"/>
                    </a:cubicBezTo>
                    <a:cubicBezTo>
                      <a:pt x="111252" y="108585"/>
                      <a:pt x="118586" y="103441"/>
                      <a:pt x="124111" y="97631"/>
                    </a:cubicBezTo>
                    <a:cubicBezTo>
                      <a:pt x="129635" y="91821"/>
                      <a:pt x="132397" y="85725"/>
                      <a:pt x="132397" y="79343"/>
                    </a:cubicBezTo>
                    <a:close/>
                  </a:path>
                </a:pathLst>
              </a:custGeom>
              <a:grpFill/>
              <a:ln w="9525" cap="flat">
                <a:noFill/>
                <a:prstDash val="solid"/>
                <a:miter/>
              </a:ln>
            </p:spPr>
            <p:txBody>
              <a:bodyPr rtlCol="0" anchor="ctr"/>
              <a:lstStyle/>
              <a:p>
                <a:endParaRPr lang="nl-BE"/>
              </a:p>
            </p:txBody>
          </p:sp>
          <p:sp>
            <p:nvSpPr>
              <p:cNvPr id="140" name="Vrije vorm: vorm 139">
                <a:extLst>
                  <a:ext uri="{FF2B5EF4-FFF2-40B4-BE49-F238E27FC236}">
                    <a16:creationId xmlns:a16="http://schemas.microsoft.com/office/drawing/2014/main" id="{4C6FF97F-62AC-8A88-A0A6-8DCA7606ED2A}"/>
                  </a:ext>
                </a:extLst>
              </p:cNvPr>
              <p:cNvSpPr/>
              <p:nvPr/>
            </p:nvSpPr>
            <p:spPr>
              <a:xfrm>
                <a:off x="7070121" y="3481387"/>
                <a:ext cx="231171" cy="266509"/>
              </a:xfrm>
              <a:custGeom>
                <a:avLst/>
                <a:gdLst>
                  <a:gd name="connsiteX0" fmla="*/ 183737 w 231171"/>
                  <a:gd name="connsiteY0" fmla="*/ 266510 h 266509"/>
                  <a:gd name="connsiteX1" fmla="*/ 160496 w 231171"/>
                  <a:gd name="connsiteY1" fmla="*/ 259556 h 266509"/>
                  <a:gd name="connsiteX2" fmla="*/ 149352 w 231171"/>
                  <a:gd name="connsiteY2" fmla="*/ 242697 h 266509"/>
                  <a:gd name="connsiteX3" fmla="*/ 146780 w 231171"/>
                  <a:gd name="connsiteY3" fmla="*/ 224028 h 266509"/>
                  <a:gd name="connsiteX4" fmla="*/ 148780 w 231171"/>
                  <a:gd name="connsiteY4" fmla="*/ 164973 h 266509"/>
                  <a:gd name="connsiteX5" fmla="*/ 141446 w 231171"/>
                  <a:gd name="connsiteY5" fmla="*/ 110395 h 266509"/>
                  <a:gd name="connsiteX6" fmla="*/ 119063 w 231171"/>
                  <a:gd name="connsiteY6" fmla="*/ 95155 h 266509"/>
                  <a:gd name="connsiteX7" fmla="*/ 100393 w 231171"/>
                  <a:gd name="connsiteY7" fmla="*/ 102299 h 266509"/>
                  <a:gd name="connsiteX8" fmla="*/ 89725 w 231171"/>
                  <a:gd name="connsiteY8" fmla="*/ 123349 h 266509"/>
                  <a:gd name="connsiteX9" fmla="*/ 87725 w 231171"/>
                  <a:gd name="connsiteY9" fmla="*/ 151067 h 266509"/>
                  <a:gd name="connsiteX10" fmla="*/ 88106 w 231171"/>
                  <a:gd name="connsiteY10" fmla="*/ 200215 h 266509"/>
                  <a:gd name="connsiteX11" fmla="*/ 85344 w 231171"/>
                  <a:gd name="connsiteY11" fmla="*/ 233172 h 266509"/>
                  <a:gd name="connsiteX12" fmla="*/ 76200 w 231171"/>
                  <a:gd name="connsiteY12" fmla="*/ 254984 h 266509"/>
                  <a:gd name="connsiteX13" fmla="*/ 47244 w 231171"/>
                  <a:gd name="connsiteY13" fmla="*/ 266510 h 266509"/>
                  <a:gd name="connsiteX14" fmla="*/ 35147 w 231171"/>
                  <a:gd name="connsiteY14" fmla="*/ 264128 h 266509"/>
                  <a:gd name="connsiteX15" fmla="*/ 25432 w 231171"/>
                  <a:gd name="connsiteY15" fmla="*/ 258223 h 266509"/>
                  <a:gd name="connsiteX16" fmla="*/ 17717 w 231171"/>
                  <a:gd name="connsiteY16" fmla="*/ 245554 h 266509"/>
                  <a:gd name="connsiteX17" fmla="*/ 13525 w 231171"/>
                  <a:gd name="connsiteY17" fmla="*/ 220123 h 266509"/>
                  <a:gd name="connsiteX18" fmla="*/ 6763 w 231171"/>
                  <a:gd name="connsiteY18" fmla="*/ 107251 h 266509"/>
                  <a:gd name="connsiteX19" fmla="*/ 0 w 231171"/>
                  <a:gd name="connsiteY19" fmla="*/ 10668 h 266509"/>
                  <a:gd name="connsiteX20" fmla="*/ 12859 w 231171"/>
                  <a:gd name="connsiteY20" fmla="*/ 3524 h 266509"/>
                  <a:gd name="connsiteX21" fmla="*/ 35242 w 231171"/>
                  <a:gd name="connsiteY21" fmla="*/ 0 h 266509"/>
                  <a:gd name="connsiteX22" fmla="*/ 62198 w 231171"/>
                  <a:gd name="connsiteY22" fmla="*/ 9906 h 266509"/>
                  <a:gd name="connsiteX23" fmla="*/ 78867 w 231171"/>
                  <a:gd name="connsiteY23" fmla="*/ 37624 h 266509"/>
                  <a:gd name="connsiteX24" fmla="*/ 109823 w 231171"/>
                  <a:gd name="connsiteY24" fmla="*/ 15050 h 266509"/>
                  <a:gd name="connsiteX25" fmla="*/ 148685 w 231171"/>
                  <a:gd name="connsiteY25" fmla="*/ 6668 h 266509"/>
                  <a:gd name="connsiteX26" fmla="*/ 194882 w 231171"/>
                  <a:gd name="connsiteY26" fmla="*/ 18955 h 266509"/>
                  <a:gd name="connsiteX27" fmla="*/ 222028 w 231171"/>
                  <a:gd name="connsiteY27" fmla="*/ 53626 h 266509"/>
                  <a:gd name="connsiteX28" fmla="*/ 231172 w 231171"/>
                  <a:gd name="connsiteY28" fmla="*/ 108966 h 266509"/>
                  <a:gd name="connsiteX29" fmla="*/ 231172 w 231171"/>
                  <a:gd name="connsiteY29" fmla="*/ 112586 h 266509"/>
                  <a:gd name="connsiteX30" fmla="*/ 217646 w 231171"/>
                  <a:gd name="connsiteY30" fmla="*/ 232315 h 266509"/>
                  <a:gd name="connsiteX31" fmla="*/ 183547 w 231171"/>
                  <a:gd name="connsiteY31" fmla="*/ 266414 h 26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171" h="266509">
                    <a:moveTo>
                      <a:pt x="183737" y="266510"/>
                    </a:moveTo>
                    <a:cubicBezTo>
                      <a:pt x="173926" y="266510"/>
                      <a:pt x="166211" y="264223"/>
                      <a:pt x="160496" y="259556"/>
                    </a:cubicBezTo>
                    <a:cubicBezTo>
                      <a:pt x="154781" y="254889"/>
                      <a:pt x="151067" y="249269"/>
                      <a:pt x="149352" y="242697"/>
                    </a:cubicBezTo>
                    <a:cubicBezTo>
                      <a:pt x="147638" y="236125"/>
                      <a:pt x="146780" y="229838"/>
                      <a:pt x="146780" y="224028"/>
                    </a:cubicBezTo>
                    <a:lnTo>
                      <a:pt x="148780" y="164973"/>
                    </a:lnTo>
                    <a:cubicBezTo>
                      <a:pt x="148780" y="138779"/>
                      <a:pt x="146304" y="120587"/>
                      <a:pt x="141446" y="110395"/>
                    </a:cubicBezTo>
                    <a:cubicBezTo>
                      <a:pt x="136588" y="100203"/>
                      <a:pt x="129064" y="95155"/>
                      <a:pt x="119063" y="95155"/>
                    </a:cubicBezTo>
                    <a:cubicBezTo>
                      <a:pt x="112204" y="95155"/>
                      <a:pt x="106013" y="97536"/>
                      <a:pt x="100393" y="102299"/>
                    </a:cubicBezTo>
                    <a:cubicBezTo>
                      <a:pt x="94774" y="107061"/>
                      <a:pt x="91250" y="114109"/>
                      <a:pt x="89725" y="123349"/>
                    </a:cubicBezTo>
                    <a:cubicBezTo>
                      <a:pt x="88392" y="131064"/>
                      <a:pt x="87725" y="140303"/>
                      <a:pt x="87725" y="151067"/>
                    </a:cubicBezTo>
                    <a:lnTo>
                      <a:pt x="88106" y="200215"/>
                    </a:lnTo>
                    <a:cubicBezTo>
                      <a:pt x="88106" y="214503"/>
                      <a:pt x="87154" y="225457"/>
                      <a:pt x="85344" y="233172"/>
                    </a:cubicBezTo>
                    <a:cubicBezTo>
                      <a:pt x="83248" y="242983"/>
                      <a:pt x="80200" y="250222"/>
                      <a:pt x="76200" y="254984"/>
                    </a:cubicBezTo>
                    <a:cubicBezTo>
                      <a:pt x="69628" y="262700"/>
                      <a:pt x="59912" y="266510"/>
                      <a:pt x="47244" y="266510"/>
                    </a:cubicBezTo>
                    <a:cubicBezTo>
                      <a:pt x="43243" y="266510"/>
                      <a:pt x="39243" y="265748"/>
                      <a:pt x="35147" y="264128"/>
                    </a:cubicBezTo>
                    <a:cubicBezTo>
                      <a:pt x="31051" y="262509"/>
                      <a:pt x="27813" y="260509"/>
                      <a:pt x="25432" y="258223"/>
                    </a:cubicBezTo>
                    <a:cubicBezTo>
                      <a:pt x="22288" y="255079"/>
                      <a:pt x="19717" y="250793"/>
                      <a:pt x="17717" y="245554"/>
                    </a:cubicBezTo>
                    <a:cubicBezTo>
                      <a:pt x="15716" y="240316"/>
                      <a:pt x="14383" y="231838"/>
                      <a:pt x="13525" y="220123"/>
                    </a:cubicBezTo>
                    <a:cubicBezTo>
                      <a:pt x="11430" y="187642"/>
                      <a:pt x="9144" y="150019"/>
                      <a:pt x="6763" y="107251"/>
                    </a:cubicBezTo>
                    <a:cubicBezTo>
                      <a:pt x="4381" y="64579"/>
                      <a:pt x="2096" y="32385"/>
                      <a:pt x="0" y="10668"/>
                    </a:cubicBezTo>
                    <a:cubicBezTo>
                      <a:pt x="3715" y="8287"/>
                      <a:pt x="8001" y="5905"/>
                      <a:pt x="12859" y="3524"/>
                    </a:cubicBezTo>
                    <a:cubicBezTo>
                      <a:pt x="17717" y="1143"/>
                      <a:pt x="25241" y="0"/>
                      <a:pt x="35242" y="0"/>
                    </a:cubicBezTo>
                    <a:cubicBezTo>
                      <a:pt x="45244" y="0"/>
                      <a:pt x="54292" y="3334"/>
                      <a:pt x="62198" y="9906"/>
                    </a:cubicBezTo>
                    <a:cubicBezTo>
                      <a:pt x="70104" y="16478"/>
                      <a:pt x="75724" y="25813"/>
                      <a:pt x="78867" y="37624"/>
                    </a:cubicBezTo>
                    <a:cubicBezTo>
                      <a:pt x="86011" y="28099"/>
                      <a:pt x="96298" y="20574"/>
                      <a:pt x="109823" y="15050"/>
                    </a:cubicBezTo>
                    <a:cubicBezTo>
                      <a:pt x="123349" y="9525"/>
                      <a:pt x="136303" y="6668"/>
                      <a:pt x="148685" y="6668"/>
                    </a:cubicBezTo>
                    <a:cubicBezTo>
                      <a:pt x="167450" y="6668"/>
                      <a:pt x="182880" y="10763"/>
                      <a:pt x="194882" y="18955"/>
                    </a:cubicBezTo>
                    <a:cubicBezTo>
                      <a:pt x="206883" y="27146"/>
                      <a:pt x="215932" y="38767"/>
                      <a:pt x="222028" y="53626"/>
                    </a:cubicBezTo>
                    <a:cubicBezTo>
                      <a:pt x="228124" y="68580"/>
                      <a:pt x="231172" y="86963"/>
                      <a:pt x="231172" y="108966"/>
                    </a:cubicBezTo>
                    <a:lnTo>
                      <a:pt x="231172" y="112586"/>
                    </a:lnTo>
                    <a:cubicBezTo>
                      <a:pt x="230410" y="169736"/>
                      <a:pt x="225838" y="209645"/>
                      <a:pt x="217646" y="232315"/>
                    </a:cubicBezTo>
                    <a:cubicBezTo>
                      <a:pt x="209455" y="255079"/>
                      <a:pt x="198120" y="266414"/>
                      <a:pt x="183547" y="266414"/>
                    </a:cubicBezTo>
                    <a:close/>
                  </a:path>
                </a:pathLst>
              </a:custGeom>
              <a:grpFill/>
              <a:ln w="9525" cap="flat">
                <a:noFill/>
                <a:prstDash val="solid"/>
                <a:miter/>
              </a:ln>
            </p:spPr>
            <p:txBody>
              <a:bodyPr rtlCol="0" anchor="ctr"/>
              <a:lstStyle/>
              <a:p>
                <a:endParaRPr lang="nl-BE"/>
              </a:p>
            </p:txBody>
          </p:sp>
        </p:grpSp>
      </p:grpSp>
    </p:spTree>
    <p:extLst>
      <p:ext uri="{BB962C8B-B14F-4D97-AF65-F5344CB8AC3E}">
        <p14:creationId xmlns:p14="http://schemas.microsoft.com/office/powerpoint/2010/main" val="73105231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1+#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500" fill="hold"/>
                                        <p:tgtEl>
                                          <p:spTgt spid="51"/>
                                        </p:tgtEl>
                                        <p:attrNameLst>
                                          <p:attrName>ppt_x</p:attrName>
                                        </p:attrNameLst>
                                      </p:cBhvr>
                                      <p:tavLst>
                                        <p:tav tm="0">
                                          <p:val>
                                            <p:strVal val="1+#ppt_w/2"/>
                                          </p:val>
                                        </p:tav>
                                        <p:tav tm="100000">
                                          <p:val>
                                            <p:strVal val="#ppt_x"/>
                                          </p:val>
                                        </p:tav>
                                      </p:tavLst>
                                    </p:anim>
                                    <p:anim calcmode="lin" valueType="num">
                                      <p:cBhvr additive="base">
                                        <p:cTn id="12" dur="500" fill="hold"/>
                                        <p:tgtEl>
                                          <p:spTgt spid="51"/>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117"/>
                                        </p:tgtEl>
                                        <p:attrNameLst>
                                          <p:attrName>style.visibility</p:attrName>
                                        </p:attrNameLst>
                                      </p:cBhvr>
                                      <p:to>
                                        <p:strVal val="visible"/>
                                      </p:to>
                                    </p:set>
                                    <p:anim calcmode="lin" valueType="num">
                                      <p:cBhvr>
                                        <p:cTn id="15" dur="500" fill="hold"/>
                                        <p:tgtEl>
                                          <p:spTgt spid="117"/>
                                        </p:tgtEl>
                                        <p:attrNameLst>
                                          <p:attrName>ppt_w</p:attrName>
                                        </p:attrNameLst>
                                      </p:cBhvr>
                                      <p:tavLst>
                                        <p:tav tm="0">
                                          <p:val>
                                            <p:fltVal val="0"/>
                                          </p:val>
                                        </p:tav>
                                        <p:tav tm="100000">
                                          <p:val>
                                            <p:strVal val="#ppt_w"/>
                                          </p:val>
                                        </p:tav>
                                      </p:tavLst>
                                    </p:anim>
                                    <p:anim calcmode="lin" valueType="num">
                                      <p:cBhvr>
                                        <p:cTn id="16" dur="500" fill="hold"/>
                                        <p:tgtEl>
                                          <p:spTgt spid="117"/>
                                        </p:tgtEl>
                                        <p:attrNameLst>
                                          <p:attrName>ppt_h</p:attrName>
                                        </p:attrNameLst>
                                      </p:cBhvr>
                                      <p:tavLst>
                                        <p:tav tm="0">
                                          <p:val>
                                            <p:fltVal val="0"/>
                                          </p:val>
                                        </p:tav>
                                        <p:tav tm="100000">
                                          <p:val>
                                            <p:strVal val="#ppt_h"/>
                                          </p:val>
                                        </p:tav>
                                      </p:tavLst>
                                    </p:anim>
                                    <p:animEffect transition="in" filter="fade">
                                      <p:cBhvr>
                                        <p:cTn id="17" dur="500"/>
                                        <p:tgtEl>
                                          <p:spTgt spid="117"/>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53"/>
                                        </p:tgtEl>
                                        <p:attrNameLst>
                                          <p:attrName>style.visibility</p:attrName>
                                        </p:attrNameLst>
                                      </p:cBhvr>
                                      <p:to>
                                        <p:strVal val="visible"/>
                                      </p:to>
                                    </p:set>
                                    <p:anim calcmode="lin" valueType="num">
                                      <p:cBhvr>
                                        <p:cTn id="20" dur="500" fill="hold"/>
                                        <p:tgtEl>
                                          <p:spTgt spid="53"/>
                                        </p:tgtEl>
                                        <p:attrNameLst>
                                          <p:attrName>ppt_w</p:attrName>
                                        </p:attrNameLst>
                                      </p:cBhvr>
                                      <p:tavLst>
                                        <p:tav tm="0">
                                          <p:val>
                                            <p:fltVal val="0"/>
                                          </p:val>
                                        </p:tav>
                                        <p:tav tm="100000">
                                          <p:val>
                                            <p:strVal val="#ppt_w"/>
                                          </p:val>
                                        </p:tav>
                                      </p:tavLst>
                                    </p:anim>
                                    <p:anim calcmode="lin" valueType="num">
                                      <p:cBhvr>
                                        <p:cTn id="21" dur="500" fill="hold"/>
                                        <p:tgtEl>
                                          <p:spTgt spid="53"/>
                                        </p:tgtEl>
                                        <p:attrNameLst>
                                          <p:attrName>ppt_h</p:attrName>
                                        </p:attrNameLst>
                                      </p:cBhvr>
                                      <p:tavLst>
                                        <p:tav tm="0">
                                          <p:val>
                                            <p:fltVal val="0"/>
                                          </p:val>
                                        </p:tav>
                                        <p:tav tm="100000">
                                          <p:val>
                                            <p:strVal val="#ppt_h"/>
                                          </p:val>
                                        </p:tav>
                                      </p:tavLst>
                                    </p:anim>
                                    <p:animEffect transition="in" filter="fade">
                                      <p:cBhvr>
                                        <p:cTn id="22" dur="500"/>
                                        <p:tgtEl>
                                          <p:spTgt spid="53"/>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54"/>
                                        </p:tgtEl>
                                        <p:attrNameLst>
                                          <p:attrName>style.visibility</p:attrName>
                                        </p:attrNameLst>
                                      </p:cBhvr>
                                      <p:to>
                                        <p:strVal val="visible"/>
                                      </p:to>
                                    </p:set>
                                    <p:anim calcmode="lin" valueType="num">
                                      <p:cBhvr>
                                        <p:cTn id="25" dur="500" fill="hold"/>
                                        <p:tgtEl>
                                          <p:spTgt spid="54"/>
                                        </p:tgtEl>
                                        <p:attrNameLst>
                                          <p:attrName>ppt_w</p:attrName>
                                        </p:attrNameLst>
                                      </p:cBhvr>
                                      <p:tavLst>
                                        <p:tav tm="0">
                                          <p:val>
                                            <p:fltVal val="0"/>
                                          </p:val>
                                        </p:tav>
                                        <p:tav tm="100000">
                                          <p:val>
                                            <p:strVal val="#ppt_w"/>
                                          </p:val>
                                        </p:tav>
                                      </p:tavLst>
                                    </p:anim>
                                    <p:anim calcmode="lin" valueType="num">
                                      <p:cBhvr>
                                        <p:cTn id="26" dur="500" fill="hold"/>
                                        <p:tgtEl>
                                          <p:spTgt spid="54"/>
                                        </p:tgtEl>
                                        <p:attrNameLst>
                                          <p:attrName>ppt_h</p:attrName>
                                        </p:attrNameLst>
                                      </p:cBhvr>
                                      <p:tavLst>
                                        <p:tav tm="0">
                                          <p:val>
                                            <p:fltVal val="0"/>
                                          </p:val>
                                        </p:tav>
                                        <p:tav tm="100000">
                                          <p:val>
                                            <p:strVal val="#ppt_h"/>
                                          </p:val>
                                        </p:tav>
                                      </p:tavLst>
                                    </p:anim>
                                    <p:animEffect transition="in" filter="fade">
                                      <p:cBhvr>
                                        <p:cTn id="27" dur="500"/>
                                        <p:tgtEl>
                                          <p:spTgt spid="54"/>
                                        </p:tgtEl>
                                      </p:cBhvr>
                                    </p:animEffect>
                                  </p:childTnLst>
                                </p:cTn>
                              </p:par>
                              <p:par>
                                <p:cTn id="28" presetID="6" presetClass="emph" presetSubtype="0" autoRev="1" fill="hold" grpId="1" nodeType="withEffect">
                                  <p:stCondLst>
                                    <p:cond delay="400"/>
                                  </p:stCondLst>
                                  <p:childTnLst>
                                    <p:animScale>
                                      <p:cBhvr>
                                        <p:cTn id="29" dur="200" fill="hold"/>
                                        <p:tgtEl>
                                          <p:spTgt spid="53"/>
                                        </p:tgtEl>
                                      </p:cBhvr>
                                      <p:by x="105000" y="105000"/>
                                    </p:animScale>
                                  </p:childTnLst>
                                </p:cTn>
                              </p:par>
                              <p:par>
                                <p:cTn id="30" presetID="6" presetClass="emph" presetSubtype="0" autoRev="1" fill="hold" grpId="1" nodeType="withEffect">
                                  <p:stCondLst>
                                    <p:cond delay="400"/>
                                  </p:stCondLst>
                                  <p:childTnLst>
                                    <p:animScale>
                                      <p:cBhvr>
                                        <p:cTn id="31" dur="200" fill="hold"/>
                                        <p:tgtEl>
                                          <p:spTgt spid="54"/>
                                        </p:tgtEl>
                                      </p:cBhvr>
                                      <p:by x="105000" y="105000"/>
                                    </p:animScale>
                                  </p:childTnLst>
                                </p:cTn>
                              </p:par>
                              <p:par>
                                <p:cTn id="32" presetID="6" presetClass="emph" presetSubtype="0" autoRev="1" fill="hold" nodeType="withEffect">
                                  <p:stCondLst>
                                    <p:cond delay="400"/>
                                  </p:stCondLst>
                                  <p:childTnLst>
                                    <p:animScale>
                                      <p:cBhvr>
                                        <p:cTn id="33" dur="200" fill="hold"/>
                                        <p:tgtEl>
                                          <p:spTgt spid="117"/>
                                        </p:tgtEl>
                                      </p:cBhvr>
                                      <p:by x="105000" y="105000"/>
                                    </p:animScale>
                                  </p:childTnLst>
                                </p:cTn>
                              </p:par>
                              <p:par>
                                <p:cTn id="34" presetID="2" presetClass="entr" presetSubtype="2" decel="100000" fill="hold" grpId="0" nodeType="withEffect">
                                  <p:stCondLst>
                                    <p:cond delay="400"/>
                                  </p:stCondLst>
                                  <p:childTnLst>
                                    <p:set>
                                      <p:cBhvr>
                                        <p:cTn id="35" dur="1" fill="hold">
                                          <p:stCondLst>
                                            <p:cond delay="0"/>
                                          </p:stCondLst>
                                        </p:cTn>
                                        <p:tgtEl>
                                          <p:spTgt spid="18"/>
                                        </p:tgtEl>
                                        <p:attrNameLst>
                                          <p:attrName>style.visibility</p:attrName>
                                        </p:attrNameLst>
                                      </p:cBhvr>
                                      <p:to>
                                        <p:strVal val="visible"/>
                                      </p:to>
                                    </p:set>
                                    <p:anim calcmode="lin" valueType="num">
                                      <p:cBhvr additive="base">
                                        <p:cTn id="36" dur="500" fill="hold"/>
                                        <p:tgtEl>
                                          <p:spTgt spid="18"/>
                                        </p:tgtEl>
                                        <p:attrNameLst>
                                          <p:attrName>ppt_x</p:attrName>
                                        </p:attrNameLst>
                                      </p:cBhvr>
                                      <p:tavLst>
                                        <p:tav tm="0">
                                          <p:val>
                                            <p:strVal val="1+#ppt_w/2"/>
                                          </p:val>
                                        </p:tav>
                                        <p:tav tm="100000">
                                          <p:val>
                                            <p:strVal val="#ppt_x"/>
                                          </p:val>
                                        </p:tav>
                                      </p:tavLst>
                                    </p:anim>
                                    <p:anim calcmode="lin" valueType="num">
                                      <p:cBhvr additive="base">
                                        <p:cTn id="37" dur="500" fill="hold"/>
                                        <p:tgtEl>
                                          <p:spTgt spid="18"/>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600"/>
                                  </p:stCondLst>
                                  <p:childTnLst>
                                    <p:set>
                                      <p:cBhvr>
                                        <p:cTn id="39" dur="1" fill="hold">
                                          <p:stCondLst>
                                            <p:cond delay="0"/>
                                          </p:stCondLst>
                                        </p:cTn>
                                        <p:tgtEl>
                                          <p:spTgt spid="17"/>
                                        </p:tgtEl>
                                        <p:attrNameLst>
                                          <p:attrName>style.visibility</p:attrName>
                                        </p:attrNameLst>
                                      </p:cBhvr>
                                      <p:to>
                                        <p:strVal val="visible"/>
                                      </p:to>
                                    </p:set>
                                    <p:anim calcmode="lin" valueType="num">
                                      <p:cBhvr additive="base">
                                        <p:cTn id="40" dur="500" fill="hold"/>
                                        <p:tgtEl>
                                          <p:spTgt spid="17"/>
                                        </p:tgtEl>
                                        <p:attrNameLst>
                                          <p:attrName>ppt_x</p:attrName>
                                        </p:attrNameLst>
                                      </p:cBhvr>
                                      <p:tavLst>
                                        <p:tav tm="0">
                                          <p:val>
                                            <p:strVal val="1+#ppt_w/2"/>
                                          </p:val>
                                        </p:tav>
                                        <p:tav tm="100000">
                                          <p:val>
                                            <p:strVal val="#ppt_x"/>
                                          </p:val>
                                        </p:tav>
                                      </p:tavLst>
                                    </p:anim>
                                    <p:anim calcmode="lin" valueType="num">
                                      <p:cBhvr additive="base">
                                        <p:cTn id="41" dur="500" fill="hold"/>
                                        <p:tgtEl>
                                          <p:spTgt spid="17"/>
                                        </p:tgtEl>
                                        <p:attrNameLst>
                                          <p:attrName>ppt_y</p:attrName>
                                        </p:attrNameLst>
                                      </p:cBhvr>
                                      <p:tavLst>
                                        <p:tav tm="0">
                                          <p:val>
                                            <p:strVal val="#ppt_y"/>
                                          </p:val>
                                        </p:tav>
                                        <p:tav tm="100000">
                                          <p:val>
                                            <p:strVal val="#ppt_y"/>
                                          </p:val>
                                        </p:tav>
                                      </p:tavLst>
                                    </p:anim>
                                  </p:childTnLst>
                                </p:cTn>
                              </p:par>
                              <p:par>
                                <p:cTn id="42" presetID="49" presetClass="entr" presetSubtype="0" decel="100000" fill="hold" nodeType="withEffect">
                                  <p:stCondLst>
                                    <p:cond delay="600"/>
                                  </p:stCondLst>
                                  <p:childTnLst>
                                    <p:set>
                                      <p:cBhvr>
                                        <p:cTn id="43" dur="1" fill="hold">
                                          <p:stCondLst>
                                            <p:cond delay="0"/>
                                          </p:stCondLst>
                                        </p:cTn>
                                        <p:tgtEl>
                                          <p:spTgt spid="93"/>
                                        </p:tgtEl>
                                        <p:attrNameLst>
                                          <p:attrName>style.visibility</p:attrName>
                                        </p:attrNameLst>
                                      </p:cBhvr>
                                      <p:to>
                                        <p:strVal val="visible"/>
                                      </p:to>
                                    </p:set>
                                    <p:anim calcmode="lin" valueType="num">
                                      <p:cBhvr>
                                        <p:cTn id="44" dur="500" fill="hold"/>
                                        <p:tgtEl>
                                          <p:spTgt spid="93"/>
                                        </p:tgtEl>
                                        <p:attrNameLst>
                                          <p:attrName>ppt_w</p:attrName>
                                        </p:attrNameLst>
                                      </p:cBhvr>
                                      <p:tavLst>
                                        <p:tav tm="0">
                                          <p:val>
                                            <p:fltVal val="0"/>
                                          </p:val>
                                        </p:tav>
                                        <p:tav tm="100000">
                                          <p:val>
                                            <p:strVal val="#ppt_w"/>
                                          </p:val>
                                        </p:tav>
                                      </p:tavLst>
                                    </p:anim>
                                    <p:anim calcmode="lin" valueType="num">
                                      <p:cBhvr>
                                        <p:cTn id="45" dur="500" fill="hold"/>
                                        <p:tgtEl>
                                          <p:spTgt spid="93"/>
                                        </p:tgtEl>
                                        <p:attrNameLst>
                                          <p:attrName>ppt_h</p:attrName>
                                        </p:attrNameLst>
                                      </p:cBhvr>
                                      <p:tavLst>
                                        <p:tav tm="0">
                                          <p:val>
                                            <p:fltVal val="0"/>
                                          </p:val>
                                        </p:tav>
                                        <p:tav tm="100000">
                                          <p:val>
                                            <p:strVal val="#ppt_h"/>
                                          </p:val>
                                        </p:tav>
                                      </p:tavLst>
                                    </p:anim>
                                    <p:anim calcmode="lin" valueType="num">
                                      <p:cBhvr>
                                        <p:cTn id="46" dur="500" fill="hold"/>
                                        <p:tgtEl>
                                          <p:spTgt spid="93"/>
                                        </p:tgtEl>
                                        <p:attrNameLst>
                                          <p:attrName>style.rotation</p:attrName>
                                        </p:attrNameLst>
                                      </p:cBhvr>
                                      <p:tavLst>
                                        <p:tav tm="0">
                                          <p:val>
                                            <p:fltVal val="360"/>
                                          </p:val>
                                        </p:tav>
                                        <p:tav tm="100000">
                                          <p:val>
                                            <p:fltVal val="0"/>
                                          </p:val>
                                        </p:tav>
                                      </p:tavLst>
                                    </p:anim>
                                    <p:animEffect transition="in" filter="fade">
                                      <p:cBhvr>
                                        <p:cTn id="47" dur="500"/>
                                        <p:tgtEl>
                                          <p:spTgt spid="93"/>
                                        </p:tgtEl>
                                      </p:cBhvr>
                                    </p:animEffect>
                                  </p:childTnLst>
                                </p:cTn>
                              </p:par>
                              <p:par>
                                <p:cTn id="48" presetID="32" presetClass="emph" presetSubtype="0" repeatCount="2000" fill="hold" nodeType="withEffect">
                                  <p:stCondLst>
                                    <p:cond delay="600"/>
                                  </p:stCondLst>
                                  <p:childTnLst>
                                    <p:animRot by="120000">
                                      <p:cBhvr>
                                        <p:cTn id="49" dur="50" fill="hold">
                                          <p:stCondLst>
                                            <p:cond delay="0"/>
                                          </p:stCondLst>
                                        </p:cTn>
                                        <p:tgtEl>
                                          <p:spTgt spid="93"/>
                                        </p:tgtEl>
                                        <p:attrNameLst>
                                          <p:attrName>r</p:attrName>
                                        </p:attrNameLst>
                                      </p:cBhvr>
                                    </p:animRot>
                                    <p:animRot by="-240000">
                                      <p:cBhvr>
                                        <p:cTn id="50" dur="100" fill="hold">
                                          <p:stCondLst>
                                            <p:cond delay="100"/>
                                          </p:stCondLst>
                                        </p:cTn>
                                        <p:tgtEl>
                                          <p:spTgt spid="93"/>
                                        </p:tgtEl>
                                        <p:attrNameLst>
                                          <p:attrName>r</p:attrName>
                                        </p:attrNameLst>
                                      </p:cBhvr>
                                    </p:animRot>
                                    <p:animRot by="240000">
                                      <p:cBhvr>
                                        <p:cTn id="51" dur="100" fill="hold">
                                          <p:stCondLst>
                                            <p:cond delay="200"/>
                                          </p:stCondLst>
                                        </p:cTn>
                                        <p:tgtEl>
                                          <p:spTgt spid="93"/>
                                        </p:tgtEl>
                                        <p:attrNameLst>
                                          <p:attrName>r</p:attrName>
                                        </p:attrNameLst>
                                      </p:cBhvr>
                                    </p:animRot>
                                    <p:animRot by="-240000">
                                      <p:cBhvr>
                                        <p:cTn id="52" dur="100" fill="hold">
                                          <p:stCondLst>
                                            <p:cond delay="300"/>
                                          </p:stCondLst>
                                        </p:cTn>
                                        <p:tgtEl>
                                          <p:spTgt spid="93"/>
                                        </p:tgtEl>
                                        <p:attrNameLst>
                                          <p:attrName>r</p:attrName>
                                        </p:attrNameLst>
                                      </p:cBhvr>
                                    </p:animRot>
                                    <p:animRot by="120000">
                                      <p:cBhvr>
                                        <p:cTn id="53" dur="100" fill="hold">
                                          <p:stCondLst>
                                            <p:cond delay="400"/>
                                          </p:stCondLst>
                                        </p:cTn>
                                        <p:tgtEl>
                                          <p:spTgt spid="9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17" grpId="0"/>
      <p:bldP spid="18" grpId="0"/>
      <p:bldP spid="53" grpId="0" animBg="1"/>
      <p:bldP spid="53" grpId="1" animBg="1"/>
      <p:bldP spid="54" grpId="0" animBg="1"/>
      <p:bldP spid="54" grpId="1"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rije vorm: vorm 1">
            <a:extLst>
              <a:ext uri="{FF2B5EF4-FFF2-40B4-BE49-F238E27FC236}">
                <a16:creationId xmlns:a16="http://schemas.microsoft.com/office/drawing/2014/main" id="{20CAD1A7-3A22-6203-D5B9-AE5E0A53AF2B}"/>
              </a:ext>
            </a:extLst>
          </p:cNvPr>
          <p:cNvSpPr/>
          <p:nvPr/>
        </p:nvSpPr>
        <p:spPr>
          <a:xfrm>
            <a:off x="-9846" y="-18245"/>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solidFill>
            <a:srgbClr val="F1E3CB">
              <a:alpha val="73000"/>
            </a:srgbClr>
          </a:solidFill>
          <a:ln w="12700" cap="flat">
            <a:noFill/>
            <a:prstDash val="solid"/>
            <a:miter/>
          </a:ln>
        </p:spPr>
        <p:txBody>
          <a:bodyPr rtlCol="0" anchor="ctr"/>
          <a:lstStyle/>
          <a:p>
            <a:endParaRPr lang="nl-BE"/>
          </a:p>
        </p:txBody>
      </p:sp>
      <p:grpSp>
        <p:nvGrpSpPr>
          <p:cNvPr id="3" name="Groep 2">
            <a:extLst>
              <a:ext uri="{FF2B5EF4-FFF2-40B4-BE49-F238E27FC236}">
                <a16:creationId xmlns:a16="http://schemas.microsoft.com/office/drawing/2014/main" id="{4A1ECF1D-9EA8-6500-83A2-29D003CC73DA}"/>
              </a:ext>
            </a:extLst>
          </p:cNvPr>
          <p:cNvGrpSpPr/>
          <p:nvPr/>
        </p:nvGrpSpPr>
        <p:grpSpPr>
          <a:xfrm rot="5400000">
            <a:off x="-3059053" y="1048348"/>
            <a:ext cx="6876250" cy="4733841"/>
            <a:chOff x="0" y="3282810"/>
            <a:chExt cx="12192001" cy="3635290"/>
          </a:xfrm>
        </p:grpSpPr>
        <p:sp>
          <p:nvSpPr>
            <p:cNvPr id="4" name="Vrije vorm: vorm 3">
              <a:extLst>
                <a:ext uri="{FF2B5EF4-FFF2-40B4-BE49-F238E27FC236}">
                  <a16:creationId xmlns:a16="http://schemas.microsoft.com/office/drawing/2014/main" id="{0C28E06F-FDF2-9D80-946F-CAF471136E63}"/>
                </a:ext>
              </a:extLst>
            </p:cNvPr>
            <p:cNvSpPr/>
            <p:nvPr/>
          </p:nvSpPr>
          <p:spPr>
            <a:xfrm>
              <a:off x="0" y="3282810"/>
              <a:ext cx="12192000" cy="1403787"/>
            </a:xfrm>
            <a:custGeom>
              <a:avLst/>
              <a:gdLst>
                <a:gd name="connsiteX0" fmla="*/ 12192000 w 12192000"/>
                <a:gd name="connsiteY0" fmla="*/ 391390 h 1403787"/>
                <a:gd name="connsiteX1" fmla="*/ 12192000 w 12192000"/>
                <a:gd name="connsiteY1" fmla="*/ 1307821 h 1403787"/>
                <a:gd name="connsiteX2" fmla="*/ 11988165 w 12192000"/>
                <a:gd name="connsiteY2" fmla="*/ 1320267 h 1403787"/>
                <a:gd name="connsiteX3" fmla="*/ 11820652 w 12192000"/>
                <a:gd name="connsiteY3" fmla="*/ 1333856 h 1403787"/>
                <a:gd name="connsiteX4" fmla="*/ 11161522 w 12192000"/>
                <a:gd name="connsiteY4" fmla="*/ 1377417 h 1403787"/>
                <a:gd name="connsiteX5" fmla="*/ 11022330 w 12192000"/>
                <a:gd name="connsiteY5" fmla="*/ 1361161 h 1403787"/>
                <a:gd name="connsiteX6" fmla="*/ 10690352 w 12192000"/>
                <a:gd name="connsiteY6" fmla="*/ 1306171 h 1403787"/>
                <a:gd name="connsiteX7" fmla="*/ 10339959 w 12192000"/>
                <a:gd name="connsiteY7" fmla="*/ 1266546 h 1403787"/>
                <a:gd name="connsiteX8" fmla="*/ 8709406 w 12192000"/>
                <a:gd name="connsiteY8" fmla="*/ 1262736 h 1403787"/>
                <a:gd name="connsiteX9" fmla="*/ 7950708 w 12192000"/>
                <a:gd name="connsiteY9" fmla="*/ 1339317 h 1403787"/>
                <a:gd name="connsiteX10" fmla="*/ 7045452 w 12192000"/>
                <a:gd name="connsiteY10" fmla="*/ 1261974 h 1403787"/>
                <a:gd name="connsiteX11" fmla="*/ 6030468 w 12192000"/>
                <a:gd name="connsiteY11" fmla="*/ 1334618 h 1403787"/>
                <a:gd name="connsiteX12" fmla="*/ 4298696 w 12192000"/>
                <a:gd name="connsiteY12" fmla="*/ 1238860 h 1403787"/>
                <a:gd name="connsiteX13" fmla="*/ 3149346 w 12192000"/>
                <a:gd name="connsiteY13" fmla="*/ 1349223 h 1403787"/>
                <a:gd name="connsiteX14" fmla="*/ 1985772 w 12192000"/>
                <a:gd name="connsiteY14" fmla="*/ 1262102 h 1403787"/>
                <a:gd name="connsiteX15" fmla="*/ 1155573 w 12192000"/>
                <a:gd name="connsiteY15" fmla="*/ 1378306 h 1403787"/>
                <a:gd name="connsiteX16" fmla="*/ 4318 w 12192000"/>
                <a:gd name="connsiteY16" fmla="*/ 1367258 h 1403787"/>
                <a:gd name="connsiteX17" fmla="*/ 0 w 12192000"/>
                <a:gd name="connsiteY17" fmla="*/ 1366877 h 1403787"/>
                <a:gd name="connsiteX18" fmla="*/ 0 w 12192000"/>
                <a:gd name="connsiteY18" fmla="*/ 263246 h 1403787"/>
                <a:gd name="connsiteX19" fmla="*/ 4318 w 12192000"/>
                <a:gd name="connsiteY19" fmla="*/ 262230 h 1403787"/>
                <a:gd name="connsiteX20" fmla="*/ 2430145 w 12192000"/>
                <a:gd name="connsiteY20" fmla="*/ 289662 h 1403787"/>
                <a:gd name="connsiteX21" fmla="*/ 2891282 w 12192000"/>
                <a:gd name="connsiteY21" fmla="*/ 401168 h 1403787"/>
                <a:gd name="connsiteX22" fmla="*/ 4898771 w 12192000"/>
                <a:gd name="connsiteY22" fmla="*/ 178537 h 1403787"/>
                <a:gd name="connsiteX23" fmla="*/ 6045581 w 12192000"/>
                <a:gd name="connsiteY23" fmla="*/ 324206 h 1403787"/>
                <a:gd name="connsiteX24" fmla="*/ 6432931 w 12192000"/>
                <a:gd name="connsiteY24" fmla="*/ 229210 h 1403787"/>
                <a:gd name="connsiteX25" fmla="*/ 6563614 w 12192000"/>
                <a:gd name="connsiteY25" fmla="*/ 195301 h 1403787"/>
                <a:gd name="connsiteX26" fmla="*/ 8004557 w 12192000"/>
                <a:gd name="connsiteY26" fmla="*/ 128753 h 1403787"/>
                <a:gd name="connsiteX27" fmla="*/ 9388856 w 12192000"/>
                <a:gd name="connsiteY27" fmla="*/ 286741 h 1403787"/>
                <a:gd name="connsiteX28" fmla="*/ 10523347 w 12192000"/>
                <a:gd name="connsiteY28" fmla="*/ 13437 h 1403787"/>
                <a:gd name="connsiteX29" fmla="*/ 11483467 w 12192000"/>
                <a:gd name="connsiteY29" fmla="*/ 166472 h 1403787"/>
                <a:gd name="connsiteX30" fmla="*/ 11737975 w 12192000"/>
                <a:gd name="connsiteY30" fmla="*/ 317856 h 1403787"/>
                <a:gd name="connsiteX31" fmla="*/ 12192000 w 12192000"/>
                <a:gd name="connsiteY31" fmla="*/ 391390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192000" h="1403787">
                  <a:moveTo>
                    <a:pt x="12192000" y="391390"/>
                  </a:moveTo>
                  <a:lnTo>
                    <a:pt x="12192000" y="1307821"/>
                  </a:lnTo>
                  <a:cubicBezTo>
                    <a:pt x="12123801" y="1311123"/>
                    <a:pt x="12055856" y="1315315"/>
                    <a:pt x="11988165" y="1320267"/>
                  </a:cubicBezTo>
                  <a:cubicBezTo>
                    <a:pt x="11932031" y="1324331"/>
                    <a:pt x="11876151" y="1328903"/>
                    <a:pt x="11820652" y="1333856"/>
                  </a:cubicBezTo>
                  <a:cubicBezTo>
                    <a:pt x="11627612" y="1351128"/>
                    <a:pt x="11375390" y="1388847"/>
                    <a:pt x="11161522" y="1377417"/>
                  </a:cubicBezTo>
                  <a:cubicBezTo>
                    <a:pt x="11112754" y="1374877"/>
                    <a:pt x="11066018" y="1369671"/>
                    <a:pt x="11022330" y="1361161"/>
                  </a:cubicBezTo>
                  <a:cubicBezTo>
                    <a:pt x="10912094" y="1339445"/>
                    <a:pt x="10802239" y="1321537"/>
                    <a:pt x="10690352" y="1306171"/>
                  </a:cubicBezTo>
                  <a:cubicBezTo>
                    <a:pt x="10576306" y="1290549"/>
                    <a:pt x="10460355" y="1277596"/>
                    <a:pt x="10339959" y="1266546"/>
                  </a:cubicBezTo>
                  <a:cubicBezTo>
                    <a:pt x="9802749" y="1217016"/>
                    <a:pt x="9245219" y="1199364"/>
                    <a:pt x="8709406" y="1262736"/>
                  </a:cubicBezTo>
                  <a:cubicBezTo>
                    <a:pt x="8457438" y="1292581"/>
                    <a:pt x="8209281" y="1340079"/>
                    <a:pt x="7950708" y="1339317"/>
                  </a:cubicBezTo>
                  <a:cubicBezTo>
                    <a:pt x="7644257" y="1338428"/>
                    <a:pt x="7351649" y="1269467"/>
                    <a:pt x="7045452" y="1261974"/>
                  </a:cubicBezTo>
                  <a:cubicBezTo>
                    <a:pt x="6703441" y="1253720"/>
                    <a:pt x="6371971" y="1322427"/>
                    <a:pt x="6030468" y="1334618"/>
                  </a:cubicBezTo>
                  <a:cubicBezTo>
                    <a:pt x="5449189" y="1355320"/>
                    <a:pt x="4878959" y="1211683"/>
                    <a:pt x="4298696" y="1238860"/>
                  </a:cubicBezTo>
                  <a:cubicBezTo>
                    <a:pt x="3909568" y="1257021"/>
                    <a:pt x="3540125" y="1351383"/>
                    <a:pt x="3149346" y="1349223"/>
                  </a:cubicBezTo>
                  <a:cubicBezTo>
                    <a:pt x="2756027" y="1347191"/>
                    <a:pt x="2378075" y="1247115"/>
                    <a:pt x="1985772" y="1262102"/>
                  </a:cubicBezTo>
                  <a:cubicBezTo>
                    <a:pt x="1699006" y="1273023"/>
                    <a:pt x="1435354" y="1344271"/>
                    <a:pt x="1155573" y="1378306"/>
                  </a:cubicBezTo>
                  <a:cubicBezTo>
                    <a:pt x="779145" y="1424027"/>
                    <a:pt x="388112" y="1400659"/>
                    <a:pt x="4318" y="1367258"/>
                  </a:cubicBezTo>
                  <a:cubicBezTo>
                    <a:pt x="2921" y="1367130"/>
                    <a:pt x="1397" y="1367003"/>
                    <a:pt x="0" y="1366877"/>
                  </a:cubicBezTo>
                  <a:lnTo>
                    <a:pt x="0" y="263246"/>
                  </a:lnTo>
                  <a:cubicBezTo>
                    <a:pt x="1397" y="262865"/>
                    <a:pt x="2921" y="262611"/>
                    <a:pt x="4318" y="262230"/>
                  </a:cubicBezTo>
                  <a:cubicBezTo>
                    <a:pt x="763524" y="82017"/>
                    <a:pt x="1688211" y="89510"/>
                    <a:pt x="2430145" y="289662"/>
                  </a:cubicBezTo>
                  <a:cubicBezTo>
                    <a:pt x="2581021" y="330302"/>
                    <a:pt x="2726563" y="378690"/>
                    <a:pt x="2891282" y="401168"/>
                  </a:cubicBezTo>
                  <a:cubicBezTo>
                    <a:pt x="3564509" y="493371"/>
                    <a:pt x="4208780" y="128626"/>
                    <a:pt x="4898771" y="178537"/>
                  </a:cubicBezTo>
                  <a:cubicBezTo>
                    <a:pt x="5294249" y="207112"/>
                    <a:pt x="5656707" y="370688"/>
                    <a:pt x="6045581" y="324206"/>
                  </a:cubicBezTo>
                  <a:cubicBezTo>
                    <a:pt x="6185535" y="307442"/>
                    <a:pt x="6307201" y="264771"/>
                    <a:pt x="6432931" y="229210"/>
                  </a:cubicBezTo>
                  <a:cubicBezTo>
                    <a:pt x="6475730" y="217018"/>
                    <a:pt x="6519291" y="205715"/>
                    <a:pt x="6563614" y="195301"/>
                  </a:cubicBezTo>
                  <a:cubicBezTo>
                    <a:pt x="7009893" y="89510"/>
                    <a:pt x="7528560" y="64872"/>
                    <a:pt x="8004557" y="128753"/>
                  </a:cubicBezTo>
                  <a:cubicBezTo>
                    <a:pt x="8467344" y="190984"/>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6"/>
                  </a:cubicBezTo>
                  <a:cubicBezTo>
                    <a:pt x="11865610" y="372212"/>
                    <a:pt x="12025503" y="392532"/>
                    <a:pt x="12192000" y="391390"/>
                  </a:cubicBezTo>
                  <a:close/>
                </a:path>
              </a:pathLst>
            </a:custGeom>
            <a:solidFill>
              <a:srgbClr val="FFFFFF"/>
            </a:solidFill>
            <a:ln w="12700" cap="flat">
              <a:noFill/>
              <a:prstDash val="solid"/>
              <a:miter/>
            </a:ln>
          </p:spPr>
          <p:txBody>
            <a:bodyPr rtlCol="0" anchor="ctr"/>
            <a:lstStyle/>
            <a:p>
              <a:endParaRPr lang="nl-BE"/>
            </a:p>
          </p:txBody>
        </p:sp>
        <p:sp>
          <p:nvSpPr>
            <p:cNvPr id="5" name="Vrije vorm: vorm 4">
              <a:extLst>
                <a:ext uri="{FF2B5EF4-FFF2-40B4-BE49-F238E27FC236}">
                  <a16:creationId xmlns:a16="http://schemas.microsoft.com/office/drawing/2014/main" id="{E3602CA9-8427-DBF1-59FE-D21A11EFD66F}"/>
                </a:ext>
              </a:extLst>
            </p:cNvPr>
            <p:cNvSpPr/>
            <p:nvPr/>
          </p:nvSpPr>
          <p:spPr>
            <a:xfrm>
              <a:off x="0" y="3405783"/>
              <a:ext cx="12192000" cy="1403787"/>
            </a:xfrm>
            <a:custGeom>
              <a:avLst/>
              <a:gdLst>
                <a:gd name="connsiteX0" fmla="*/ 12192000 w 12192000"/>
                <a:gd name="connsiteY0" fmla="*/ 391389 h 1403787"/>
                <a:gd name="connsiteX1" fmla="*/ 12192000 w 12192000"/>
                <a:gd name="connsiteY1" fmla="*/ 1307821 h 1403787"/>
                <a:gd name="connsiteX2" fmla="*/ 11832463 w 12192000"/>
                <a:gd name="connsiteY2" fmla="*/ 1332840 h 1403787"/>
                <a:gd name="connsiteX3" fmla="*/ 11820652 w 12192000"/>
                <a:gd name="connsiteY3" fmla="*/ 1333857 h 1403787"/>
                <a:gd name="connsiteX4" fmla="*/ 11051540 w 12192000"/>
                <a:gd name="connsiteY4" fmla="*/ 1366241 h 1403787"/>
                <a:gd name="connsiteX5" fmla="*/ 11022330 w 12192000"/>
                <a:gd name="connsiteY5" fmla="*/ 1361161 h 1403787"/>
                <a:gd name="connsiteX6" fmla="*/ 10711053 w 12192000"/>
                <a:gd name="connsiteY6" fmla="*/ 1309091 h 1403787"/>
                <a:gd name="connsiteX7" fmla="*/ 10339959 w 12192000"/>
                <a:gd name="connsiteY7" fmla="*/ 1266546 h 1403787"/>
                <a:gd name="connsiteX8" fmla="*/ 10277348 w 12192000"/>
                <a:gd name="connsiteY8" fmla="*/ 1260958 h 1403787"/>
                <a:gd name="connsiteX9" fmla="*/ 8709406 w 12192000"/>
                <a:gd name="connsiteY9" fmla="*/ 1262736 h 1403787"/>
                <a:gd name="connsiteX10" fmla="*/ 7950708 w 12192000"/>
                <a:gd name="connsiteY10" fmla="*/ 1339317 h 1403787"/>
                <a:gd name="connsiteX11" fmla="*/ 7045452 w 12192000"/>
                <a:gd name="connsiteY11" fmla="*/ 1261975 h 1403787"/>
                <a:gd name="connsiteX12" fmla="*/ 6030468 w 12192000"/>
                <a:gd name="connsiteY12" fmla="*/ 1334619 h 1403787"/>
                <a:gd name="connsiteX13" fmla="*/ 4298696 w 12192000"/>
                <a:gd name="connsiteY13" fmla="*/ 1238860 h 1403787"/>
                <a:gd name="connsiteX14" fmla="*/ 3149346 w 12192000"/>
                <a:gd name="connsiteY14" fmla="*/ 1349223 h 1403787"/>
                <a:gd name="connsiteX15" fmla="*/ 1985772 w 12192000"/>
                <a:gd name="connsiteY15" fmla="*/ 1262101 h 1403787"/>
                <a:gd name="connsiteX16" fmla="*/ 1155573 w 12192000"/>
                <a:gd name="connsiteY16" fmla="*/ 1378307 h 1403787"/>
                <a:gd name="connsiteX17" fmla="*/ 4318 w 12192000"/>
                <a:gd name="connsiteY17" fmla="*/ 1367257 h 1403787"/>
                <a:gd name="connsiteX18" fmla="*/ 0 w 12192000"/>
                <a:gd name="connsiteY18" fmla="*/ 1366876 h 1403787"/>
                <a:gd name="connsiteX19" fmla="*/ 0 w 12192000"/>
                <a:gd name="connsiteY19" fmla="*/ 263246 h 1403787"/>
                <a:gd name="connsiteX20" fmla="*/ 4318 w 12192000"/>
                <a:gd name="connsiteY20" fmla="*/ 262230 h 1403787"/>
                <a:gd name="connsiteX21" fmla="*/ 2430145 w 12192000"/>
                <a:gd name="connsiteY21" fmla="*/ 289662 h 1403787"/>
                <a:gd name="connsiteX22" fmla="*/ 2891282 w 12192000"/>
                <a:gd name="connsiteY22" fmla="*/ 401295 h 1403787"/>
                <a:gd name="connsiteX23" fmla="*/ 4898771 w 12192000"/>
                <a:gd name="connsiteY23" fmla="*/ 178537 h 1403787"/>
                <a:gd name="connsiteX24" fmla="*/ 6045581 w 12192000"/>
                <a:gd name="connsiteY24" fmla="*/ 324207 h 1403787"/>
                <a:gd name="connsiteX25" fmla="*/ 6432931 w 12192000"/>
                <a:gd name="connsiteY25" fmla="*/ 229210 h 1403787"/>
                <a:gd name="connsiteX26" fmla="*/ 6563614 w 12192000"/>
                <a:gd name="connsiteY26" fmla="*/ 195301 h 1403787"/>
                <a:gd name="connsiteX27" fmla="*/ 8004557 w 12192000"/>
                <a:gd name="connsiteY27" fmla="*/ 128753 h 1403787"/>
                <a:gd name="connsiteX28" fmla="*/ 9388856 w 12192000"/>
                <a:gd name="connsiteY28" fmla="*/ 286741 h 1403787"/>
                <a:gd name="connsiteX29" fmla="*/ 10523347 w 12192000"/>
                <a:gd name="connsiteY29" fmla="*/ 13437 h 1403787"/>
                <a:gd name="connsiteX30" fmla="*/ 11483467 w 12192000"/>
                <a:gd name="connsiteY30" fmla="*/ 166472 h 1403787"/>
                <a:gd name="connsiteX31" fmla="*/ 11737975 w 12192000"/>
                <a:gd name="connsiteY31" fmla="*/ 317857 h 1403787"/>
                <a:gd name="connsiteX32" fmla="*/ 12192000 w 12192000"/>
                <a:gd name="connsiteY32" fmla="*/ 391389 h 140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1403787">
                  <a:moveTo>
                    <a:pt x="12192000" y="391389"/>
                  </a:moveTo>
                  <a:lnTo>
                    <a:pt x="12192000" y="1307821"/>
                  </a:lnTo>
                  <a:cubicBezTo>
                    <a:pt x="12071350" y="1313536"/>
                    <a:pt x="11951081" y="1322300"/>
                    <a:pt x="11832463" y="1332840"/>
                  </a:cubicBezTo>
                  <a:cubicBezTo>
                    <a:pt x="11828526" y="1333095"/>
                    <a:pt x="11824589" y="1333476"/>
                    <a:pt x="11820652" y="1333857"/>
                  </a:cubicBezTo>
                  <a:cubicBezTo>
                    <a:pt x="11593322" y="1354176"/>
                    <a:pt x="11283823" y="1403071"/>
                    <a:pt x="11051540" y="1366241"/>
                  </a:cubicBezTo>
                  <a:cubicBezTo>
                    <a:pt x="11041634" y="1364717"/>
                    <a:pt x="11031982" y="1363066"/>
                    <a:pt x="11022330" y="1361161"/>
                  </a:cubicBezTo>
                  <a:cubicBezTo>
                    <a:pt x="10918952" y="1340841"/>
                    <a:pt x="10815828" y="1323823"/>
                    <a:pt x="10711053" y="1309091"/>
                  </a:cubicBezTo>
                  <a:cubicBezTo>
                    <a:pt x="10590403" y="1292073"/>
                    <a:pt x="10467594" y="1278357"/>
                    <a:pt x="10339959" y="1266546"/>
                  </a:cubicBezTo>
                  <a:cubicBezTo>
                    <a:pt x="10319131" y="1264641"/>
                    <a:pt x="10298303" y="1262736"/>
                    <a:pt x="10277348" y="1260958"/>
                  </a:cubicBezTo>
                  <a:cubicBezTo>
                    <a:pt x="9759569" y="1215746"/>
                    <a:pt x="9224391" y="1201776"/>
                    <a:pt x="8709406" y="1262736"/>
                  </a:cubicBezTo>
                  <a:cubicBezTo>
                    <a:pt x="8457438" y="1292582"/>
                    <a:pt x="8209281" y="1340079"/>
                    <a:pt x="7950708" y="1339317"/>
                  </a:cubicBezTo>
                  <a:cubicBezTo>
                    <a:pt x="7644257" y="1338428"/>
                    <a:pt x="7351649" y="1269467"/>
                    <a:pt x="7045452" y="1261975"/>
                  </a:cubicBezTo>
                  <a:cubicBezTo>
                    <a:pt x="6703441" y="1253720"/>
                    <a:pt x="6371971" y="1322426"/>
                    <a:pt x="6030468" y="1334619"/>
                  </a:cubicBezTo>
                  <a:cubicBezTo>
                    <a:pt x="5449189" y="1355320"/>
                    <a:pt x="4878959" y="1211809"/>
                    <a:pt x="4298696" y="1238860"/>
                  </a:cubicBezTo>
                  <a:cubicBezTo>
                    <a:pt x="3909568" y="1257021"/>
                    <a:pt x="3540125" y="1351382"/>
                    <a:pt x="3149346" y="1349223"/>
                  </a:cubicBezTo>
                  <a:cubicBezTo>
                    <a:pt x="2756027" y="1347191"/>
                    <a:pt x="2378075" y="1247115"/>
                    <a:pt x="1985772" y="1262101"/>
                  </a:cubicBezTo>
                  <a:cubicBezTo>
                    <a:pt x="1699006" y="1273023"/>
                    <a:pt x="1435354" y="1344270"/>
                    <a:pt x="1155573" y="1378307"/>
                  </a:cubicBezTo>
                  <a:cubicBezTo>
                    <a:pt x="779145" y="1424026"/>
                    <a:pt x="388112" y="1400658"/>
                    <a:pt x="4318" y="1367257"/>
                  </a:cubicBezTo>
                  <a:cubicBezTo>
                    <a:pt x="2921" y="1367130"/>
                    <a:pt x="1397" y="1367003"/>
                    <a:pt x="0" y="1366876"/>
                  </a:cubicBezTo>
                  <a:lnTo>
                    <a:pt x="0" y="263246"/>
                  </a:lnTo>
                  <a:cubicBezTo>
                    <a:pt x="1397" y="262865"/>
                    <a:pt x="2921" y="262611"/>
                    <a:pt x="4318" y="262230"/>
                  </a:cubicBezTo>
                  <a:cubicBezTo>
                    <a:pt x="763524" y="82017"/>
                    <a:pt x="1688211" y="89510"/>
                    <a:pt x="2430145" y="289662"/>
                  </a:cubicBezTo>
                  <a:cubicBezTo>
                    <a:pt x="2581021" y="330302"/>
                    <a:pt x="2726563" y="378689"/>
                    <a:pt x="2891282" y="401295"/>
                  </a:cubicBezTo>
                  <a:cubicBezTo>
                    <a:pt x="3564509" y="493370"/>
                    <a:pt x="4208780" y="128626"/>
                    <a:pt x="4898771" y="178537"/>
                  </a:cubicBezTo>
                  <a:cubicBezTo>
                    <a:pt x="5294249" y="207112"/>
                    <a:pt x="5656707" y="370688"/>
                    <a:pt x="6045581" y="324207"/>
                  </a:cubicBezTo>
                  <a:cubicBezTo>
                    <a:pt x="6185535" y="307442"/>
                    <a:pt x="6307201" y="264770"/>
                    <a:pt x="6432931" y="229210"/>
                  </a:cubicBezTo>
                  <a:cubicBezTo>
                    <a:pt x="6475730" y="217145"/>
                    <a:pt x="6519291" y="205842"/>
                    <a:pt x="6563614" y="195301"/>
                  </a:cubicBezTo>
                  <a:cubicBezTo>
                    <a:pt x="7009893" y="89510"/>
                    <a:pt x="7528560" y="64872"/>
                    <a:pt x="8004557" y="128753"/>
                  </a:cubicBezTo>
                  <a:cubicBezTo>
                    <a:pt x="8467344" y="190983"/>
                    <a:pt x="8919464" y="333985"/>
                    <a:pt x="9388856" y="286741"/>
                  </a:cubicBezTo>
                  <a:cubicBezTo>
                    <a:pt x="9800971" y="245212"/>
                    <a:pt x="10115423" y="64491"/>
                    <a:pt x="10523347" y="13437"/>
                  </a:cubicBezTo>
                  <a:cubicBezTo>
                    <a:pt x="10865358" y="-29235"/>
                    <a:pt x="11249152" y="31852"/>
                    <a:pt x="11483467" y="166472"/>
                  </a:cubicBezTo>
                  <a:cubicBezTo>
                    <a:pt x="11570208" y="216256"/>
                    <a:pt x="11637899" y="275184"/>
                    <a:pt x="11737975" y="317857"/>
                  </a:cubicBezTo>
                  <a:cubicBezTo>
                    <a:pt x="11865610" y="372212"/>
                    <a:pt x="12025503" y="392532"/>
                    <a:pt x="12192000" y="391389"/>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6" name="Vrije vorm: vorm 5">
              <a:extLst>
                <a:ext uri="{FF2B5EF4-FFF2-40B4-BE49-F238E27FC236}">
                  <a16:creationId xmlns:a16="http://schemas.microsoft.com/office/drawing/2014/main" id="{73061625-F433-5960-44E3-FD3FF6C6ABE0}"/>
                </a:ext>
              </a:extLst>
            </p:cNvPr>
            <p:cNvSpPr/>
            <p:nvPr/>
          </p:nvSpPr>
          <p:spPr>
            <a:xfrm>
              <a:off x="0" y="4528808"/>
              <a:ext cx="12192000" cy="687574"/>
            </a:xfrm>
            <a:custGeom>
              <a:avLst/>
              <a:gdLst>
                <a:gd name="connsiteX0" fmla="*/ 12192000 w 12192000"/>
                <a:gd name="connsiteY0" fmla="*/ 85863 h 687574"/>
                <a:gd name="connsiteX1" fmla="*/ 12192000 w 12192000"/>
                <a:gd name="connsiteY1" fmla="*/ 308368 h 687574"/>
                <a:gd name="connsiteX2" fmla="*/ 10567162 w 12192000"/>
                <a:gd name="connsiteY2" fmla="*/ 386726 h 687574"/>
                <a:gd name="connsiteX3" fmla="*/ 9785731 w 12192000"/>
                <a:gd name="connsiteY3" fmla="*/ 507503 h 687574"/>
                <a:gd name="connsiteX4" fmla="*/ 9612757 w 12192000"/>
                <a:gd name="connsiteY4" fmla="*/ 511695 h 687574"/>
                <a:gd name="connsiteX5" fmla="*/ 8524875 w 12192000"/>
                <a:gd name="connsiteY5" fmla="*/ 397268 h 687574"/>
                <a:gd name="connsiteX6" fmla="*/ 7703439 w 12192000"/>
                <a:gd name="connsiteY6" fmla="*/ 379869 h 687574"/>
                <a:gd name="connsiteX7" fmla="*/ 7556627 w 12192000"/>
                <a:gd name="connsiteY7" fmla="*/ 407173 h 687574"/>
                <a:gd name="connsiteX8" fmla="*/ 7019163 w 12192000"/>
                <a:gd name="connsiteY8" fmla="*/ 522744 h 687574"/>
                <a:gd name="connsiteX9" fmla="*/ 6596888 w 12192000"/>
                <a:gd name="connsiteY9" fmla="*/ 463434 h 687574"/>
                <a:gd name="connsiteX10" fmla="*/ 6555994 w 12192000"/>
                <a:gd name="connsiteY10" fmla="*/ 457846 h 687574"/>
                <a:gd name="connsiteX11" fmla="*/ 6017641 w 12192000"/>
                <a:gd name="connsiteY11" fmla="*/ 474610 h 687574"/>
                <a:gd name="connsiteX12" fmla="*/ 5548503 w 12192000"/>
                <a:gd name="connsiteY12" fmla="*/ 562876 h 687574"/>
                <a:gd name="connsiteX13" fmla="*/ 5131308 w 12192000"/>
                <a:gd name="connsiteY13" fmla="*/ 504963 h 687574"/>
                <a:gd name="connsiteX14" fmla="*/ 3312922 w 12192000"/>
                <a:gd name="connsiteY14" fmla="*/ 458735 h 687574"/>
                <a:gd name="connsiteX15" fmla="*/ 2437892 w 12192000"/>
                <a:gd name="connsiteY15" fmla="*/ 619645 h 687574"/>
                <a:gd name="connsiteX16" fmla="*/ 4318 w 12192000"/>
                <a:gd name="connsiteY16" fmla="*/ 483882 h 687574"/>
                <a:gd name="connsiteX17" fmla="*/ 0 w 12192000"/>
                <a:gd name="connsiteY17" fmla="*/ 482612 h 687574"/>
                <a:gd name="connsiteX18" fmla="*/ 0 w 12192000"/>
                <a:gd name="connsiteY18" fmla="*/ 145045 h 687574"/>
                <a:gd name="connsiteX19" fmla="*/ 4318 w 12192000"/>
                <a:gd name="connsiteY19" fmla="*/ 145426 h 687574"/>
                <a:gd name="connsiteX20" fmla="*/ 1155573 w 12192000"/>
                <a:gd name="connsiteY20" fmla="*/ 156348 h 687574"/>
                <a:gd name="connsiteX21" fmla="*/ 1985772 w 12192000"/>
                <a:gd name="connsiteY21" fmla="*/ 40144 h 687574"/>
                <a:gd name="connsiteX22" fmla="*/ 3149346 w 12192000"/>
                <a:gd name="connsiteY22" fmla="*/ 127393 h 687574"/>
                <a:gd name="connsiteX23" fmla="*/ 4298696 w 12192000"/>
                <a:gd name="connsiteY23" fmla="*/ 16902 h 687574"/>
                <a:gd name="connsiteX24" fmla="*/ 6030468 w 12192000"/>
                <a:gd name="connsiteY24" fmla="*/ 112660 h 687574"/>
                <a:gd name="connsiteX25" fmla="*/ 7045452 w 12192000"/>
                <a:gd name="connsiteY25" fmla="*/ 40144 h 687574"/>
                <a:gd name="connsiteX26" fmla="*/ 7950708 w 12192000"/>
                <a:gd name="connsiteY26" fmla="*/ 117487 h 687574"/>
                <a:gd name="connsiteX27" fmla="*/ 8709406 w 12192000"/>
                <a:gd name="connsiteY27" fmla="*/ 40906 h 687574"/>
                <a:gd name="connsiteX28" fmla="*/ 10339959 w 12192000"/>
                <a:gd name="connsiteY28" fmla="*/ 44715 h 687574"/>
                <a:gd name="connsiteX29" fmla="*/ 10503535 w 12192000"/>
                <a:gd name="connsiteY29" fmla="*/ 61226 h 687574"/>
                <a:gd name="connsiteX30" fmla="*/ 10934573 w 12192000"/>
                <a:gd name="connsiteY30" fmla="*/ 122694 h 687574"/>
                <a:gd name="connsiteX31" fmla="*/ 11022330 w 12192000"/>
                <a:gd name="connsiteY31" fmla="*/ 139203 h 687574"/>
                <a:gd name="connsiteX32" fmla="*/ 11820652 w 12192000"/>
                <a:gd name="connsiteY32" fmla="*/ 112026 h 687574"/>
                <a:gd name="connsiteX33" fmla="*/ 12192000 w 12192000"/>
                <a:gd name="connsiteY33" fmla="*/ 85863 h 68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00" h="687574">
                  <a:moveTo>
                    <a:pt x="12192000" y="85863"/>
                  </a:moveTo>
                  <a:lnTo>
                    <a:pt x="12192000" y="308368"/>
                  </a:lnTo>
                  <a:cubicBezTo>
                    <a:pt x="11647805" y="271283"/>
                    <a:pt x="11087227" y="296557"/>
                    <a:pt x="10567162" y="386726"/>
                  </a:cubicBezTo>
                  <a:cubicBezTo>
                    <a:pt x="10308844" y="431557"/>
                    <a:pt x="10056749" y="491882"/>
                    <a:pt x="9785731" y="507503"/>
                  </a:cubicBezTo>
                  <a:cubicBezTo>
                    <a:pt x="9728200" y="510806"/>
                    <a:pt x="9670542" y="512076"/>
                    <a:pt x="9612757" y="511695"/>
                  </a:cubicBezTo>
                  <a:cubicBezTo>
                    <a:pt x="9250553" y="509408"/>
                    <a:pt x="8883269" y="441590"/>
                    <a:pt x="8524875" y="397268"/>
                  </a:cubicBezTo>
                  <a:cubicBezTo>
                    <a:pt x="8243316" y="362470"/>
                    <a:pt x="7967219" y="342276"/>
                    <a:pt x="7703439" y="379869"/>
                  </a:cubicBezTo>
                  <a:cubicBezTo>
                    <a:pt x="7654036" y="386853"/>
                    <a:pt x="7605141" y="395870"/>
                    <a:pt x="7556627" y="407173"/>
                  </a:cubicBezTo>
                  <a:cubicBezTo>
                    <a:pt x="7378193" y="448957"/>
                    <a:pt x="7215378" y="521220"/>
                    <a:pt x="7019163" y="522744"/>
                  </a:cubicBezTo>
                  <a:cubicBezTo>
                    <a:pt x="6872478" y="524013"/>
                    <a:pt x="6737604" y="484770"/>
                    <a:pt x="6596888" y="463434"/>
                  </a:cubicBezTo>
                  <a:cubicBezTo>
                    <a:pt x="6583299" y="461402"/>
                    <a:pt x="6569710" y="459497"/>
                    <a:pt x="6555994" y="457846"/>
                  </a:cubicBezTo>
                  <a:cubicBezTo>
                    <a:pt x="6378702" y="435621"/>
                    <a:pt x="6188329" y="441337"/>
                    <a:pt x="6017641" y="474610"/>
                  </a:cubicBezTo>
                  <a:cubicBezTo>
                    <a:pt x="5860923" y="505090"/>
                    <a:pt x="5715889" y="558431"/>
                    <a:pt x="5548503" y="562876"/>
                  </a:cubicBezTo>
                  <a:cubicBezTo>
                    <a:pt x="5403342" y="566558"/>
                    <a:pt x="5266182" y="532776"/>
                    <a:pt x="5131308" y="504963"/>
                  </a:cubicBezTo>
                  <a:cubicBezTo>
                    <a:pt x="4557776" y="386726"/>
                    <a:pt x="3906520" y="370216"/>
                    <a:pt x="3312922" y="458735"/>
                  </a:cubicBezTo>
                  <a:cubicBezTo>
                    <a:pt x="3015234" y="503185"/>
                    <a:pt x="2734056" y="572654"/>
                    <a:pt x="2437892" y="619645"/>
                  </a:cubicBezTo>
                  <a:cubicBezTo>
                    <a:pt x="1636141" y="746518"/>
                    <a:pt x="736092" y="692543"/>
                    <a:pt x="4318" y="483882"/>
                  </a:cubicBezTo>
                  <a:cubicBezTo>
                    <a:pt x="2921" y="483373"/>
                    <a:pt x="1397" y="482993"/>
                    <a:pt x="0" y="482612"/>
                  </a:cubicBezTo>
                  <a:lnTo>
                    <a:pt x="0" y="145045"/>
                  </a:lnTo>
                  <a:cubicBezTo>
                    <a:pt x="1397" y="145172"/>
                    <a:pt x="2921" y="145300"/>
                    <a:pt x="4318" y="145426"/>
                  </a:cubicBezTo>
                  <a:cubicBezTo>
                    <a:pt x="388112" y="178827"/>
                    <a:pt x="779145" y="202069"/>
                    <a:pt x="1155573" y="156348"/>
                  </a:cubicBezTo>
                  <a:cubicBezTo>
                    <a:pt x="1435354" y="122439"/>
                    <a:pt x="1699006" y="51065"/>
                    <a:pt x="1985772" y="40144"/>
                  </a:cubicBezTo>
                  <a:cubicBezTo>
                    <a:pt x="2378075" y="25284"/>
                    <a:pt x="2756027" y="125360"/>
                    <a:pt x="3149346" y="127393"/>
                  </a:cubicBezTo>
                  <a:cubicBezTo>
                    <a:pt x="3540125" y="129425"/>
                    <a:pt x="3909568" y="35063"/>
                    <a:pt x="4298696" y="16902"/>
                  </a:cubicBezTo>
                  <a:cubicBezTo>
                    <a:pt x="4878959" y="-10149"/>
                    <a:pt x="5449189" y="133362"/>
                    <a:pt x="6030468" y="112660"/>
                  </a:cubicBezTo>
                  <a:cubicBezTo>
                    <a:pt x="6371971" y="100595"/>
                    <a:pt x="6703441" y="31888"/>
                    <a:pt x="7045452" y="40144"/>
                  </a:cubicBezTo>
                  <a:cubicBezTo>
                    <a:pt x="7351649" y="47509"/>
                    <a:pt x="7644257" y="116470"/>
                    <a:pt x="7950708" y="117487"/>
                  </a:cubicBezTo>
                  <a:cubicBezTo>
                    <a:pt x="8209281" y="118248"/>
                    <a:pt x="8457438" y="70623"/>
                    <a:pt x="8709406" y="40906"/>
                  </a:cubicBezTo>
                  <a:cubicBezTo>
                    <a:pt x="9245219" y="-22594"/>
                    <a:pt x="9802749" y="-4942"/>
                    <a:pt x="10339959" y="44715"/>
                  </a:cubicBezTo>
                  <a:cubicBezTo>
                    <a:pt x="10395331" y="49795"/>
                    <a:pt x="10449814" y="55257"/>
                    <a:pt x="10503535" y="61226"/>
                  </a:cubicBezTo>
                  <a:cubicBezTo>
                    <a:pt x="10650728" y="77482"/>
                    <a:pt x="10792714" y="97294"/>
                    <a:pt x="10934573" y="122694"/>
                  </a:cubicBezTo>
                  <a:cubicBezTo>
                    <a:pt x="10963783" y="128027"/>
                    <a:pt x="10992993" y="133488"/>
                    <a:pt x="11022330" y="139203"/>
                  </a:cubicBezTo>
                  <a:cubicBezTo>
                    <a:pt x="11257280" y="185304"/>
                    <a:pt x="11583670" y="133107"/>
                    <a:pt x="11820652" y="112026"/>
                  </a:cubicBezTo>
                  <a:cubicBezTo>
                    <a:pt x="11943080" y="101103"/>
                    <a:pt x="12067286" y="91959"/>
                    <a:pt x="12192000" y="85863"/>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7" name="Vrije vorm: vorm 6">
              <a:extLst>
                <a:ext uri="{FF2B5EF4-FFF2-40B4-BE49-F238E27FC236}">
                  <a16:creationId xmlns:a16="http://schemas.microsoft.com/office/drawing/2014/main" id="{E6DA69F6-E78A-991D-DCA1-F22EAFC52E79}"/>
                </a:ext>
              </a:extLst>
            </p:cNvPr>
            <p:cNvSpPr/>
            <p:nvPr/>
          </p:nvSpPr>
          <p:spPr>
            <a:xfrm>
              <a:off x="0" y="4737374"/>
              <a:ext cx="12192000" cy="1542903"/>
            </a:xfrm>
            <a:custGeom>
              <a:avLst/>
              <a:gdLst>
                <a:gd name="connsiteX0" fmla="*/ 12192000 w 12192000"/>
                <a:gd name="connsiteY0" fmla="*/ 18649 h 1542903"/>
                <a:gd name="connsiteX1" fmla="*/ 12192000 w 12192000"/>
                <a:gd name="connsiteY1" fmla="*/ 1542903 h 1542903"/>
                <a:gd name="connsiteX2" fmla="*/ 0 w 12192000"/>
                <a:gd name="connsiteY2" fmla="*/ 1542903 h 1542903"/>
                <a:gd name="connsiteX3" fmla="*/ 0 w 12192000"/>
                <a:gd name="connsiteY3" fmla="*/ 216261 h 1542903"/>
                <a:gd name="connsiteX4" fmla="*/ 4318 w 12192000"/>
                <a:gd name="connsiteY4" fmla="*/ 217658 h 1542903"/>
                <a:gd name="connsiteX5" fmla="*/ 2437892 w 12192000"/>
                <a:gd name="connsiteY5" fmla="*/ 371582 h 1542903"/>
                <a:gd name="connsiteX6" fmla="*/ 3312922 w 12192000"/>
                <a:gd name="connsiteY6" fmla="*/ 189210 h 1542903"/>
                <a:gd name="connsiteX7" fmla="*/ 5131308 w 12192000"/>
                <a:gd name="connsiteY7" fmla="*/ 241661 h 1542903"/>
                <a:gd name="connsiteX8" fmla="*/ 5548503 w 12192000"/>
                <a:gd name="connsiteY8" fmla="*/ 307320 h 1542903"/>
                <a:gd name="connsiteX9" fmla="*/ 6017641 w 12192000"/>
                <a:gd name="connsiteY9" fmla="*/ 207244 h 1542903"/>
                <a:gd name="connsiteX10" fmla="*/ 6596888 w 12192000"/>
                <a:gd name="connsiteY10" fmla="*/ 194544 h 1542903"/>
                <a:gd name="connsiteX11" fmla="*/ 6746113 w 12192000"/>
                <a:gd name="connsiteY11" fmla="*/ 225151 h 1542903"/>
                <a:gd name="connsiteX12" fmla="*/ 7019163 w 12192000"/>
                <a:gd name="connsiteY12" fmla="*/ 261854 h 1542903"/>
                <a:gd name="connsiteX13" fmla="*/ 7411339 w 12192000"/>
                <a:gd name="connsiteY13" fmla="*/ 175494 h 1542903"/>
                <a:gd name="connsiteX14" fmla="*/ 7556627 w 12192000"/>
                <a:gd name="connsiteY14" fmla="*/ 130663 h 1542903"/>
                <a:gd name="connsiteX15" fmla="*/ 8957564 w 12192000"/>
                <a:gd name="connsiteY15" fmla="*/ 185908 h 1542903"/>
                <a:gd name="connsiteX16" fmla="*/ 9785731 w 12192000"/>
                <a:gd name="connsiteY16" fmla="*/ 244582 h 1542903"/>
                <a:gd name="connsiteX17" fmla="*/ 9926447 w 12192000"/>
                <a:gd name="connsiteY17" fmla="*/ 230993 h 1542903"/>
                <a:gd name="connsiteX18" fmla="*/ 10567162 w 12192000"/>
                <a:gd name="connsiteY18" fmla="*/ 107549 h 1542903"/>
                <a:gd name="connsiteX19" fmla="*/ 11051540 w 12192000"/>
                <a:gd name="connsiteY19" fmla="*/ 34651 h 1542903"/>
                <a:gd name="connsiteX20" fmla="*/ 11832463 w 12192000"/>
                <a:gd name="connsiteY20" fmla="*/ 1250 h 1542903"/>
                <a:gd name="connsiteX21" fmla="*/ 12192000 w 12192000"/>
                <a:gd name="connsiteY21" fmla="*/ 18649 h 154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0" h="1542903">
                  <a:moveTo>
                    <a:pt x="12192000" y="18649"/>
                  </a:moveTo>
                  <a:lnTo>
                    <a:pt x="12192000" y="1542903"/>
                  </a:lnTo>
                  <a:lnTo>
                    <a:pt x="0" y="1542903"/>
                  </a:lnTo>
                  <a:lnTo>
                    <a:pt x="0" y="216261"/>
                  </a:lnTo>
                  <a:cubicBezTo>
                    <a:pt x="1397" y="216769"/>
                    <a:pt x="2921" y="217150"/>
                    <a:pt x="4318" y="217658"/>
                  </a:cubicBezTo>
                  <a:cubicBezTo>
                    <a:pt x="736092" y="454259"/>
                    <a:pt x="1636141" y="515600"/>
                    <a:pt x="2437892" y="371582"/>
                  </a:cubicBezTo>
                  <a:cubicBezTo>
                    <a:pt x="2734056" y="318496"/>
                    <a:pt x="3015234" y="239629"/>
                    <a:pt x="3312922" y="189210"/>
                  </a:cubicBezTo>
                  <a:cubicBezTo>
                    <a:pt x="3906520" y="88880"/>
                    <a:pt x="4557776" y="107676"/>
                    <a:pt x="5131308" y="241661"/>
                  </a:cubicBezTo>
                  <a:cubicBezTo>
                    <a:pt x="5266182" y="273157"/>
                    <a:pt x="5403342" y="311511"/>
                    <a:pt x="5548503" y="307320"/>
                  </a:cubicBezTo>
                  <a:cubicBezTo>
                    <a:pt x="5715889" y="302367"/>
                    <a:pt x="5860923" y="241788"/>
                    <a:pt x="6017641" y="207244"/>
                  </a:cubicBezTo>
                  <a:cubicBezTo>
                    <a:pt x="6201537" y="166604"/>
                    <a:pt x="6408293" y="162032"/>
                    <a:pt x="6596888" y="194544"/>
                  </a:cubicBezTo>
                  <a:cubicBezTo>
                    <a:pt x="6647053" y="203180"/>
                    <a:pt x="6696583" y="214356"/>
                    <a:pt x="6746113" y="225151"/>
                  </a:cubicBezTo>
                  <a:cubicBezTo>
                    <a:pt x="6835394" y="244582"/>
                    <a:pt x="6924802" y="262616"/>
                    <a:pt x="7019163" y="261854"/>
                  </a:cubicBezTo>
                  <a:cubicBezTo>
                    <a:pt x="7161149" y="260584"/>
                    <a:pt x="7285736" y="217277"/>
                    <a:pt x="7411339" y="175494"/>
                  </a:cubicBezTo>
                  <a:cubicBezTo>
                    <a:pt x="7459219" y="159492"/>
                    <a:pt x="7507351" y="143744"/>
                    <a:pt x="7556627" y="130663"/>
                  </a:cubicBezTo>
                  <a:cubicBezTo>
                    <a:pt x="7995920" y="14204"/>
                    <a:pt x="8473821" y="112121"/>
                    <a:pt x="8957564" y="185908"/>
                  </a:cubicBezTo>
                  <a:cubicBezTo>
                    <a:pt x="9233789" y="228199"/>
                    <a:pt x="9511792" y="262489"/>
                    <a:pt x="9785731" y="244582"/>
                  </a:cubicBezTo>
                  <a:cubicBezTo>
                    <a:pt x="9833229" y="241407"/>
                    <a:pt x="9880092" y="236835"/>
                    <a:pt x="9926447" y="230993"/>
                  </a:cubicBezTo>
                  <a:cubicBezTo>
                    <a:pt x="10145268" y="203434"/>
                    <a:pt x="10354056" y="149459"/>
                    <a:pt x="10567162" y="107549"/>
                  </a:cubicBezTo>
                  <a:cubicBezTo>
                    <a:pt x="10725404" y="76434"/>
                    <a:pt x="10887329" y="52177"/>
                    <a:pt x="11051540" y="34651"/>
                  </a:cubicBezTo>
                  <a:cubicBezTo>
                    <a:pt x="11308588" y="7092"/>
                    <a:pt x="11570970" y="-3957"/>
                    <a:pt x="11832463" y="1250"/>
                  </a:cubicBezTo>
                  <a:cubicBezTo>
                    <a:pt x="11952605" y="3663"/>
                    <a:pt x="12072747" y="9378"/>
                    <a:pt x="12192000" y="18649"/>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sp>
          <p:nvSpPr>
            <p:cNvPr id="8" name="Vrije vorm: vorm 7">
              <a:extLst>
                <a:ext uri="{FF2B5EF4-FFF2-40B4-BE49-F238E27FC236}">
                  <a16:creationId xmlns:a16="http://schemas.microsoft.com/office/drawing/2014/main" id="{F25367E6-7EED-2A31-EEFB-4BDE80E04158}"/>
                </a:ext>
              </a:extLst>
            </p:cNvPr>
            <p:cNvSpPr/>
            <p:nvPr/>
          </p:nvSpPr>
          <p:spPr>
            <a:xfrm>
              <a:off x="1" y="4420923"/>
              <a:ext cx="12192000" cy="2497177"/>
            </a:xfrm>
            <a:custGeom>
              <a:avLst/>
              <a:gdLst>
                <a:gd name="connsiteX0" fmla="*/ 12192000 w 12192000"/>
                <a:gd name="connsiteY0" fmla="*/ 23472 h 2497177"/>
                <a:gd name="connsiteX1" fmla="*/ 12192000 w 12192000"/>
                <a:gd name="connsiteY1" fmla="*/ 1326492 h 2497177"/>
                <a:gd name="connsiteX2" fmla="*/ 12062206 w 12192000"/>
                <a:gd name="connsiteY2" fmla="*/ 1327127 h 2497177"/>
                <a:gd name="connsiteX3" fmla="*/ 11088370 w 12192000"/>
                <a:gd name="connsiteY3" fmla="*/ 1333096 h 2497177"/>
                <a:gd name="connsiteX4" fmla="*/ 8805672 w 12192000"/>
                <a:gd name="connsiteY4" fmla="*/ 1567411 h 2497177"/>
                <a:gd name="connsiteX5" fmla="*/ 7759319 w 12192000"/>
                <a:gd name="connsiteY5" fmla="*/ 1753974 h 2497177"/>
                <a:gd name="connsiteX6" fmla="*/ 6476873 w 12192000"/>
                <a:gd name="connsiteY6" fmla="*/ 1809600 h 2497177"/>
                <a:gd name="connsiteX7" fmla="*/ 5731383 w 12192000"/>
                <a:gd name="connsiteY7" fmla="*/ 1919455 h 2497177"/>
                <a:gd name="connsiteX8" fmla="*/ 5070983 w 12192000"/>
                <a:gd name="connsiteY8" fmla="*/ 2029691 h 2497177"/>
                <a:gd name="connsiteX9" fmla="*/ 2628138 w 12192000"/>
                <a:gd name="connsiteY9" fmla="*/ 2187806 h 2497177"/>
                <a:gd name="connsiteX10" fmla="*/ 1041781 w 12192000"/>
                <a:gd name="connsiteY10" fmla="*/ 2464793 h 2497177"/>
                <a:gd name="connsiteX11" fmla="*/ 390779 w 12192000"/>
                <a:gd name="connsiteY11" fmla="*/ 2497178 h 2497177"/>
                <a:gd name="connsiteX12" fmla="*/ 0 w 12192000"/>
                <a:gd name="connsiteY12" fmla="*/ 2497178 h 2497177"/>
                <a:gd name="connsiteX13" fmla="*/ 0 w 12192000"/>
                <a:gd name="connsiteY13" fmla="*/ 1537058 h 2497177"/>
                <a:gd name="connsiteX14" fmla="*/ 4318 w 12192000"/>
                <a:gd name="connsiteY14" fmla="*/ 1537439 h 2497177"/>
                <a:gd name="connsiteX15" fmla="*/ 491490 w 12192000"/>
                <a:gd name="connsiteY15" fmla="*/ 1564363 h 2497177"/>
                <a:gd name="connsiteX16" fmla="*/ 3256661 w 12192000"/>
                <a:gd name="connsiteY16" fmla="*/ 1050775 h 2497177"/>
                <a:gd name="connsiteX17" fmla="*/ 4890643 w 12192000"/>
                <a:gd name="connsiteY17" fmla="*/ 1027534 h 2497177"/>
                <a:gd name="connsiteX18" fmla="*/ 5413756 w 12192000"/>
                <a:gd name="connsiteY18" fmla="*/ 876912 h 2497177"/>
                <a:gd name="connsiteX19" fmla="*/ 5589651 w 12192000"/>
                <a:gd name="connsiteY19" fmla="*/ 824334 h 2497177"/>
                <a:gd name="connsiteX20" fmla="*/ 6555994 w 12192000"/>
                <a:gd name="connsiteY20" fmla="*/ 625833 h 2497177"/>
                <a:gd name="connsiteX21" fmla="*/ 6746113 w 12192000"/>
                <a:gd name="connsiteY21" fmla="*/ 601703 h 2497177"/>
                <a:gd name="connsiteX22" fmla="*/ 7411339 w 12192000"/>
                <a:gd name="connsiteY22" fmla="*/ 552046 h 2497177"/>
                <a:gd name="connsiteX23" fmla="*/ 7593076 w 12192000"/>
                <a:gd name="connsiteY23" fmla="*/ 548109 h 2497177"/>
                <a:gd name="connsiteX24" fmla="*/ 7703439 w 12192000"/>
                <a:gd name="connsiteY24" fmla="*/ 547855 h 2497177"/>
                <a:gd name="connsiteX25" fmla="*/ 8524875 w 12192000"/>
                <a:gd name="connsiteY25" fmla="*/ 565254 h 2497177"/>
                <a:gd name="connsiteX26" fmla="*/ 8957564 w 12192000"/>
                <a:gd name="connsiteY26" fmla="*/ 562460 h 2497177"/>
                <a:gd name="connsiteX27" fmla="*/ 9561957 w 12192000"/>
                <a:gd name="connsiteY27" fmla="*/ 502262 h 2497177"/>
                <a:gd name="connsiteX28" fmla="*/ 10277348 w 12192000"/>
                <a:gd name="connsiteY28" fmla="*/ 305920 h 2497177"/>
                <a:gd name="connsiteX29" fmla="*/ 10503535 w 12192000"/>
                <a:gd name="connsiteY29" fmla="*/ 229212 h 2497177"/>
                <a:gd name="connsiteX30" fmla="*/ 10690352 w 12192000"/>
                <a:gd name="connsiteY30" fmla="*/ 169268 h 2497177"/>
                <a:gd name="connsiteX31" fmla="*/ 11095101 w 12192000"/>
                <a:gd name="connsiteY31" fmla="*/ 66271 h 2497177"/>
                <a:gd name="connsiteX32" fmla="*/ 12192000 w 12192000"/>
                <a:gd name="connsiteY32" fmla="*/ 23472 h 249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92000" h="2497177">
                  <a:moveTo>
                    <a:pt x="12192000" y="23472"/>
                  </a:moveTo>
                  <a:lnTo>
                    <a:pt x="12192000" y="1326492"/>
                  </a:lnTo>
                  <a:cubicBezTo>
                    <a:pt x="12147296" y="1328143"/>
                    <a:pt x="12103989" y="1328524"/>
                    <a:pt x="12062206" y="1327127"/>
                  </a:cubicBezTo>
                  <a:cubicBezTo>
                    <a:pt x="11741531" y="1316332"/>
                    <a:pt x="11426317" y="1320142"/>
                    <a:pt x="11088370" y="1333096"/>
                  </a:cubicBezTo>
                  <a:cubicBezTo>
                    <a:pt x="10326751" y="1362560"/>
                    <a:pt x="9542907" y="1426441"/>
                    <a:pt x="8805672" y="1567411"/>
                  </a:cubicBezTo>
                  <a:cubicBezTo>
                    <a:pt x="8459089" y="1633705"/>
                    <a:pt x="8121143" y="1717017"/>
                    <a:pt x="7759319" y="1753974"/>
                  </a:cubicBezTo>
                  <a:cubicBezTo>
                    <a:pt x="7330059" y="1797789"/>
                    <a:pt x="6906769" y="1772262"/>
                    <a:pt x="6476873" y="1809600"/>
                  </a:cubicBezTo>
                  <a:cubicBezTo>
                    <a:pt x="6222746" y="1831698"/>
                    <a:pt x="5977001" y="1874751"/>
                    <a:pt x="5731383" y="1919455"/>
                  </a:cubicBezTo>
                  <a:cubicBezTo>
                    <a:pt x="5513070" y="1959333"/>
                    <a:pt x="5294884" y="2000481"/>
                    <a:pt x="5070983" y="2029691"/>
                  </a:cubicBezTo>
                  <a:cubicBezTo>
                    <a:pt x="4261612" y="2134974"/>
                    <a:pt x="3434842" y="2076173"/>
                    <a:pt x="2628138" y="2187806"/>
                  </a:cubicBezTo>
                  <a:cubicBezTo>
                    <a:pt x="2087245" y="2262609"/>
                    <a:pt x="1589024" y="2409802"/>
                    <a:pt x="1041781" y="2464793"/>
                  </a:cubicBezTo>
                  <a:cubicBezTo>
                    <a:pt x="824484" y="2486637"/>
                    <a:pt x="607441" y="2493114"/>
                    <a:pt x="390779" y="2497178"/>
                  </a:cubicBezTo>
                  <a:lnTo>
                    <a:pt x="0" y="2497178"/>
                  </a:lnTo>
                  <a:lnTo>
                    <a:pt x="0" y="1537058"/>
                  </a:lnTo>
                  <a:cubicBezTo>
                    <a:pt x="1397" y="1537185"/>
                    <a:pt x="2921" y="1537312"/>
                    <a:pt x="4318" y="1537439"/>
                  </a:cubicBezTo>
                  <a:cubicBezTo>
                    <a:pt x="162306" y="1551917"/>
                    <a:pt x="321310" y="1565506"/>
                    <a:pt x="491490" y="1564363"/>
                  </a:cubicBezTo>
                  <a:cubicBezTo>
                    <a:pt x="1452118" y="1557124"/>
                    <a:pt x="2280920" y="1102210"/>
                    <a:pt x="3256661" y="1050775"/>
                  </a:cubicBezTo>
                  <a:cubicBezTo>
                    <a:pt x="3815715" y="1021311"/>
                    <a:pt x="4355592" y="1130277"/>
                    <a:pt x="4890643" y="1027534"/>
                  </a:cubicBezTo>
                  <a:cubicBezTo>
                    <a:pt x="5083048" y="990450"/>
                    <a:pt x="5244846" y="930506"/>
                    <a:pt x="5413756" y="876912"/>
                  </a:cubicBezTo>
                  <a:cubicBezTo>
                    <a:pt x="5471160" y="858751"/>
                    <a:pt x="5529834" y="841225"/>
                    <a:pt x="5589651" y="824334"/>
                  </a:cubicBezTo>
                  <a:cubicBezTo>
                    <a:pt x="5889244" y="740006"/>
                    <a:pt x="6217920" y="672823"/>
                    <a:pt x="6555994" y="625833"/>
                  </a:cubicBezTo>
                  <a:cubicBezTo>
                    <a:pt x="6618986" y="617070"/>
                    <a:pt x="6682486" y="608942"/>
                    <a:pt x="6746113" y="601703"/>
                  </a:cubicBezTo>
                  <a:cubicBezTo>
                    <a:pt x="6967094" y="576176"/>
                    <a:pt x="7190740" y="559285"/>
                    <a:pt x="7411339" y="552046"/>
                  </a:cubicBezTo>
                  <a:cubicBezTo>
                    <a:pt x="7472172" y="550014"/>
                    <a:pt x="7532751" y="548617"/>
                    <a:pt x="7593076" y="548109"/>
                  </a:cubicBezTo>
                  <a:cubicBezTo>
                    <a:pt x="7629907" y="547728"/>
                    <a:pt x="7666609" y="547728"/>
                    <a:pt x="7703439" y="547855"/>
                  </a:cubicBezTo>
                  <a:cubicBezTo>
                    <a:pt x="7977632" y="548617"/>
                    <a:pt x="8251698" y="561063"/>
                    <a:pt x="8524875" y="565254"/>
                  </a:cubicBezTo>
                  <a:cubicBezTo>
                    <a:pt x="8669528" y="567667"/>
                    <a:pt x="8813800" y="567667"/>
                    <a:pt x="8957564" y="562460"/>
                  </a:cubicBezTo>
                  <a:cubicBezTo>
                    <a:pt x="9160129" y="555348"/>
                    <a:pt x="9361678" y="537949"/>
                    <a:pt x="9561957" y="502262"/>
                  </a:cubicBezTo>
                  <a:cubicBezTo>
                    <a:pt x="9825101" y="455526"/>
                    <a:pt x="10052939" y="382120"/>
                    <a:pt x="10277348" y="305920"/>
                  </a:cubicBezTo>
                  <a:cubicBezTo>
                    <a:pt x="10352786" y="280393"/>
                    <a:pt x="10427716" y="254485"/>
                    <a:pt x="10503535" y="229212"/>
                  </a:cubicBezTo>
                  <a:cubicBezTo>
                    <a:pt x="10565003" y="208638"/>
                    <a:pt x="10627106" y="188445"/>
                    <a:pt x="10690352" y="169268"/>
                  </a:cubicBezTo>
                  <a:cubicBezTo>
                    <a:pt x="10818495" y="130025"/>
                    <a:pt x="10951718" y="94338"/>
                    <a:pt x="11095101" y="66271"/>
                  </a:cubicBezTo>
                  <a:cubicBezTo>
                    <a:pt x="11455273" y="-4468"/>
                    <a:pt x="11861927" y="-18311"/>
                    <a:pt x="12192000" y="23472"/>
                  </a:cubicBezTo>
                  <a:close/>
                </a:path>
              </a:pathLst>
            </a:custGeom>
            <a:solidFill>
              <a:srgbClr val="FFFFFF"/>
            </a:solidFill>
            <a:ln w="12700" cap="flat">
              <a:noFill/>
              <a:prstDash val="solid"/>
              <a:miter/>
            </a:ln>
          </p:spPr>
          <p:txBody>
            <a:bodyPr rtlCol="0" anchor="ctr"/>
            <a:lstStyle/>
            <a:p>
              <a:endParaRPr lang="nl-BE"/>
            </a:p>
          </p:txBody>
        </p:sp>
        <p:sp>
          <p:nvSpPr>
            <p:cNvPr id="9" name="Vrije vorm: vorm 8">
              <a:extLst>
                <a:ext uri="{FF2B5EF4-FFF2-40B4-BE49-F238E27FC236}">
                  <a16:creationId xmlns:a16="http://schemas.microsoft.com/office/drawing/2014/main" id="{E30EA12E-CBAB-412D-C6B0-390879C55695}"/>
                </a:ext>
              </a:extLst>
            </p:cNvPr>
            <p:cNvSpPr/>
            <p:nvPr/>
          </p:nvSpPr>
          <p:spPr>
            <a:xfrm>
              <a:off x="0" y="4540785"/>
              <a:ext cx="12192000" cy="2317214"/>
            </a:xfrm>
            <a:custGeom>
              <a:avLst/>
              <a:gdLst>
                <a:gd name="connsiteX0" fmla="*/ 12192000 w 12192000"/>
                <a:gd name="connsiteY0" fmla="*/ 19276 h 2317214"/>
                <a:gd name="connsiteX1" fmla="*/ 12192000 w 12192000"/>
                <a:gd name="connsiteY1" fmla="*/ 1327630 h 2317214"/>
                <a:gd name="connsiteX2" fmla="*/ 12140057 w 12192000"/>
                <a:gd name="connsiteY2" fmla="*/ 1327885 h 2317214"/>
                <a:gd name="connsiteX3" fmla="*/ 12098401 w 12192000"/>
                <a:gd name="connsiteY3" fmla="*/ 1327123 h 2317214"/>
                <a:gd name="connsiteX4" fmla="*/ 11124692 w 12192000"/>
                <a:gd name="connsiteY4" fmla="*/ 1333092 h 2317214"/>
                <a:gd name="connsiteX5" fmla="*/ 8841867 w 12192000"/>
                <a:gd name="connsiteY5" fmla="*/ 1567406 h 2317214"/>
                <a:gd name="connsiteX6" fmla="*/ 7919339 w 12192000"/>
                <a:gd name="connsiteY6" fmla="*/ 1739492 h 2317214"/>
                <a:gd name="connsiteX7" fmla="*/ 7795514 w 12192000"/>
                <a:gd name="connsiteY7" fmla="*/ 1753969 h 2317214"/>
                <a:gd name="connsiteX8" fmla="*/ 6513069 w 12192000"/>
                <a:gd name="connsiteY8" fmla="*/ 1809723 h 2317214"/>
                <a:gd name="connsiteX9" fmla="*/ 5107305 w 12192000"/>
                <a:gd name="connsiteY9" fmla="*/ 2029686 h 2317214"/>
                <a:gd name="connsiteX10" fmla="*/ 2664460 w 12192000"/>
                <a:gd name="connsiteY10" fmla="*/ 2187802 h 2317214"/>
                <a:gd name="connsiteX11" fmla="*/ 1954657 w 12192000"/>
                <a:gd name="connsiteY11" fmla="*/ 2317215 h 2317214"/>
                <a:gd name="connsiteX12" fmla="*/ 0 w 12192000"/>
                <a:gd name="connsiteY12" fmla="*/ 2317215 h 2317214"/>
                <a:gd name="connsiteX13" fmla="*/ 0 w 12192000"/>
                <a:gd name="connsiteY13" fmla="*/ 1533624 h 2317214"/>
                <a:gd name="connsiteX14" fmla="*/ 4318 w 12192000"/>
                <a:gd name="connsiteY14" fmla="*/ 1534005 h 2317214"/>
                <a:gd name="connsiteX15" fmla="*/ 527685 w 12192000"/>
                <a:gd name="connsiteY15" fmla="*/ 1564359 h 2317214"/>
                <a:gd name="connsiteX16" fmla="*/ 3292856 w 12192000"/>
                <a:gd name="connsiteY16" fmla="*/ 1050898 h 2317214"/>
                <a:gd name="connsiteX17" fmla="*/ 4926838 w 12192000"/>
                <a:gd name="connsiteY17" fmla="*/ 1027530 h 2317214"/>
                <a:gd name="connsiteX18" fmla="*/ 5449951 w 12192000"/>
                <a:gd name="connsiteY18" fmla="*/ 876907 h 2317214"/>
                <a:gd name="connsiteX19" fmla="*/ 5625973 w 12192000"/>
                <a:gd name="connsiteY19" fmla="*/ 824330 h 2317214"/>
                <a:gd name="connsiteX20" fmla="*/ 7629398 w 12192000"/>
                <a:gd name="connsiteY20" fmla="*/ 548105 h 2317214"/>
                <a:gd name="connsiteX21" fmla="*/ 9598279 w 12192000"/>
                <a:gd name="connsiteY21" fmla="*/ 502385 h 2317214"/>
                <a:gd name="connsiteX22" fmla="*/ 9612757 w 12192000"/>
                <a:gd name="connsiteY22" fmla="*/ 499718 h 2317214"/>
                <a:gd name="connsiteX23" fmla="*/ 9926447 w 12192000"/>
                <a:gd name="connsiteY23" fmla="*/ 427581 h 2317214"/>
                <a:gd name="connsiteX24" fmla="*/ 10711053 w 12192000"/>
                <a:gd name="connsiteY24" fmla="*/ 174090 h 2317214"/>
                <a:gd name="connsiteX25" fmla="*/ 10934573 w 12192000"/>
                <a:gd name="connsiteY25" fmla="*/ 110717 h 2317214"/>
                <a:gd name="connsiteX26" fmla="*/ 11131423 w 12192000"/>
                <a:gd name="connsiteY26" fmla="*/ 66267 h 2317214"/>
                <a:gd name="connsiteX27" fmla="*/ 11161522 w 12192000"/>
                <a:gd name="connsiteY27" fmla="*/ 60551 h 2317214"/>
                <a:gd name="connsiteX28" fmla="*/ 11988165 w 12192000"/>
                <a:gd name="connsiteY28" fmla="*/ 3401 h 2317214"/>
                <a:gd name="connsiteX29" fmla="*/ 12192000 w 12192000"/>
                <a:gd name="connsiteY29" fmla="*/ 19276 h 231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192000" h="2317214">
                  <a:moveTo>
                    <a:pt x="12192000" y="19276"/>
                  </a:moveTo>
                  <a:lnTo>
                    <a:pt x="12192000" y="1327630"/>
                  </a:lnTo>
                  <a:cubicBezTo>
                    <a:pt x="12174347" y="1328011"/>
                    <a:pt x="12157075" y="1328139"/>
                    <a:pt x="12140057" y="1327885"/>
                  </a:cubicBezTo>
                  <a:cubicBezTo>
                    <a:pt x="12125960" y="1327885"/>
                    <a:pt x="12112117" y="1327630"/>
                    <a:pt x="12098401" y="1327123"/>
                  </a:cubicBezTo>
                  <a:cubicBezTo>
                    <a:pt x="11777853" y="1316328"/>
                    <a:pt x="11462639" y="1320137"/>
                    <a:pt x="11124692" y="1333092"/>
                  </a:cubicBezTo>
                  <a:cubicBezTo>
                    <a:pt x="10362946" y="1362555"/>
                    <a:pt x="9579229" y="1426436"/>
                    <a:pt x="8841867" y="1567406"/>
                  </a:cubicBezTo>
                  <a:cubicBezTo>
                    <a:pt x="8535162" y="1626080"/>
                    <a:pt x="8235188" y="1698090"/>
                    <a:pt x="7919339" y="1739492"/>
                  </a:cubicBezTo>
                  <a:cubicBezTo>
                    <a:pt x="7878319" y="1744825"/>
                    <a:pt x="7837044" y="1749779"/>
                    <a:pt x="7795514" y="1753969"/>
                  </a:cubicBezTo>
                  <a:cubicBezTo>
                    <a:pt x="7366382" y="1797911"/>
                    <a:pt x="6943090" y="1772385"/>
                    <a:pt x="6513069" y="1809723"/>
                  </a:cubicBezTo>
                  <a:cubicBezTo>
                    <a:pt x="6032881" y="1851379"/>
                    <a:pt x="5582793" y="1967837"/>
                    <a:pt x="5107305" y="2029686"/>
                  </a:cubicBezTo>
                  <a:cubicBezTo>
                    <a:pt x="4297807" y="2135096"/>
                    <a:pt x="3471164" y="2076296"/>
                    <a:pt x="2664460" y="2187802"/>
                  </a:cubicBezTo>
                  <a:cubicBezTo>
                    <a:pt x="2422017" y="2221330"/>
                    <a:pt x="2188210" y="2269463"/>
                    <a:pt x="1954657" y="2317215"/>
                  </a:cubicBezTo>
                  <a:lnTo>
                    <a:pt x="0" y="2317215"/>
                  </a:lnTo>
                  <a:lnTo>
                    <a:pt x="0" y="1533624"/>
                  </a:lnTo>
                  <a:cubicBezTo>
                    <a:pt x="1397" y="1533752"/>
                    <a:pt x="2921" y="1533879"/>
                    <a:pt x="4318" y="1534005"/>
                  </a:cubicBezTo>
                  <a:cubicBezTo>
                    <a:pt x="174371" y="1549880"/>
                    <a:pt x="344551" y="1565755"/>
                    <a:pt x="527685" y="1564359"/>
                  </a:cubicBezTo>
                  <a:cubicBezTo>
                    <a:pt x="1488440" y="1557119"/>
                    <a:pt x="2317242" y="1102205"/>
                    <a:pt x="3292856" y="1050898"/>
                  </a:cubicBezTo>
                  <a:cubicBezTo>
                    <a:pt x="3852037" y="1021434"/>
                    <a:pt x="4391914" y="1130399"/>
                    <a:pt x="4926838" y="1027530"/>
                  </a:cubicBezTo>
                  <a:cubicBezTo>
                    <a:pt x="5119370" y="990573"/>
                    <a:pt x="5281041" y="930502"/>
                    <a:pt x="5449951" y="876907"/>
                  </a:cubicBezTo>
                  <a:cubicBezTo>
                    <a:pt x="5507482" y="858747"/>
                    <a:pt x="5566029" y="841221"/>
                    <a:pt x="5625973" y="824330"/>
                  </a:cubicBezTo>
                  <a:cubicBezTo>
                    <a:pt x="6229477" y="654530"/>
                    <a:pt x="6950457" y="554328"/>
                    <a:pt x="7629398" y="548105"/>
                  </a:cubicBezTo>
                  <a:cubicBezTo>
                    <a:pt x="8289418" y="542136"/>
                    <a:pt x="8950579" y="617700"/>
                    <a:pt x="9598279" y="502385"/>
                  </a:cubicBezTo>
                  <a:cubicBezTo>
                    <a:pt x="9603105" y="501496"/>
                    <a:pt x="9607931" y="500606"/>
                    <a:pt x="9612757" y="499718"/>
                  </a:cubicBezTo>
                  <a:cubicBezTo>
                    <a:pt x="9722612" y="479779"/>
                    <a:pt x="9826498" y="455141"/>
                    <a:pt x="9926447" y="427581"/>
                  </a:cubicBezTo>
                  <a:cubicBezTo>
                    <a:pt x="10199878" y="352398"/>
                    <a:pt x="10445369" y="255878"/>
                    <a:pt x="10711053" y="174090"/>
                  </a:cubicBezTo>
                  <a:cubicBezTo>
                    <a:pt x="10783697" y="151611"/>
                    <a:pt x="10857865" y="130274"/>
                    <a:pt x="10934573" y="110717"/>
                  </a:cubicBezTo>
                  <a:cubicBezTo>
                    <a:pt x="10998200" y="94461"/>
                    <a:pt x="11063732" y="79601"/>
                    <a:pt x="11131423" y="66267"/>
                  </a:cubicBezTo>
                  <a:cubicBezTo>
                    <a:pt x="11141456" y="64361"/>
                    <a:pt x="11151489" y="62330"/>
                    <a:pt x="11161522" y="60551"/>
                  </a:cubicBezTo>
                  <a:cubicBezTo>
                    <a:pt x="11430127" y="10513"/>
                    <a:pt x="11722227" y="-8409"/>
                    <a:pt x="11988165" y="3401"/>
                  </a:cubicBezTo>
                  <a:cubicBezTo>
                    <a:pt x="12058269" y="6576"/>
                    <a:pt x="12126468" y="11784"/>
                    <a:pt x="12192000" y="19276"/>
                  </a:cubicBezTo>
                  <a:close/>
                </a:path>
              </a:pathLst>
            </a:custGeom>
            <a:solidFill>
              <a:schemeClr val="accent4">
                <a:lumMod val="20000"/>
                <a:lumOff val="80000"/>
              </a:schemeClr>
            </a:solidFill>
            <a:ln w="12700" cap="flat">
              <a:noFill/>
              <a:prstDash val="solid"/>
              <a:miter/>
            </a:ln>
          </p:spPr>
          <p:txBody>
            <a:bodyPr rtlCol="0" anchor="ctr"/>
            <a:lstStyle/>
            <a:p>
              <a:endParaRPr lang="nl-BE"/>
            </a:p>
          </p:txBody>
        </p:sp>
        <p:sp>
          <p:nvSpPr>
            <p:cNvPr id="10" name="Vrije vorm: vorm 9">
              <a:extLst>
                <a:ext uri="{FF2B5EF4-FFF2-40B4-BE49-F238E27FC236}">
                  <a16:creationId xmlns:a16="http://schemas.microsoft.com/office/drawing/2014/main" id="{46A172A1-69A4-0141-7A58-E38165270D2D}"/>
                </a:ext>
              </a:extLst>
            </p:cNvPr>
            <p:cNvSpPr/>
            <p:nvPr/>
          </p:nvSpPr>
          <p:spPr>
            <a:xfrm>
              <a:off x="1424177" y="5763760"/>
              <a:ext cx="10767822" cy="1094239"/>
            </a:xfrm>
            <a:custGeom>
              <a:avLst/>
              <a:gdLst>
                <a:gd name="connsiteX0" fmla="*/ 10767822 w 10767822"/>
                <a:gd name="connsiteY0" fmla="*/ 6230 h 1094239"/>
                <a:gd name="connsiteX1" fmla="*/ 10767822 w 10767822"/>
                <a:gd name="connsiteY1" fmla="*/ 177172 h 1094239"/>
                <a:gd name="connsiteX2" fmla="*/ 10066909 w 10767822"/>
                <a:gd name="connsiteY2" fmla="*/ 317634 h 1094239"/>
                <a:gd name="connsiteX3" fmla="*/ 9204325 w 10767822"/>
                <a:gd name="connsiteY3" fmla="*/ 516516 h 1094239"/>
                <a:gd name="connsiteX4" fmla="*/ 8997569 w 10767822"/>
                <a:gd name="connsiteY4" fmla="*/ 551314 h 1094239"/>
                <a:gd name="connsiteX5" fmla="*/ 5857875 w 10767822"/>
                <a:gd name="connsiteY5" fmla="*/ 777374 h 1094239"/>
                <a:gd name="connsiteX6" fmla="*/ 5128768 w 10767822"/>
                <a:gd name="connsiteY6" fmla="*/ 970287 h 1094239"/>
                <a:gd name="connsiteX7" fmla="*/ 4526026 w 10767822"/>
                <a:gd name="connsiteY7" fmla="*/ 973208 h 1094239"/>
                <a:gd name="connsiteX8" fmla="*/ 3717544 w 10767822"/>
                <a:gd name="connsiteY8" fmla="*/ 1068839 h 1094239"/>
                <a:gd name="connsiteX9" fmla="*/ 3621659 w 10767822"/>
                <a:gd name="connsiteY9" fmla="*/ 1094239 h 1094239"/>
                <a:gd name="connsiteX10" fmla="*/ 0 w 10767822"/>
                <a:gd name="connsiteY10" fmla="*/ 1094239 h 1094239"/>
                <a:gd name="connsiteX11" fmla="*/ 1220470 w 10767822"/>
                <a:gd name="connsiteY11" fmla="*/ 866909 h 1094239"/>
                <a:gd name="connsiteX12" fmla="*/ 3663315 w 10767822"/>
                <a:gd name="connsiteY12" fmla="*/ 708794 h 1094239"/>
                <a:gd name="connsiteX13" fmla="*/ 4823460 w 10767822"/>
                <a:gd name="connsiteY13" fmla="*/ 516516 h 1094239"/>
                <a:gd name="connsiteX14" fmla="*/ 5069205 w 10767822"/>
                <a:gd name="connsiteY14" fmla="*/ 488830 h 1094239"/>
                <a:gd name="connsiteX15" fmla="*/ 6351652 w 10767822"/>
                <a:gd name="connsiteY15" fmla="*/ 433204 h 1094239"/>
                <a:gd name="connsiteX16" fmla="*/ 7398004 w 10767822"/>
                <a:gd name="connsiteY16" fmla="*/ 246641 h 1094239"/>
                <a:gd name="connsiteX17" fmla="*/ 9680702 w 10767822"/>
                <a:gd name="connsiteY17" fmla="*/ 12326 h 1094239"/>
                <a:gd name="connsiteX18" fmla="*/ 10654538 w 10767822"/>
                <a:gd name="connsiteY18" fmla="*/ 6230 h 1094239"/>
                <a:gd name="connsiteX19" fmla="*/ 10767822 w 10767822"/>
                <a:gd name="connsiteY19" fmla="*/ 6230 h 109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67822" h="1094239">
                  <a:moveTo>
                    <a:pt x="10767822" y="6230"/>
                  </a:moveTo>
                  <a:lnTo>
                    <a:pt x="10767822" y="177172"/>
                  </a:lnTo>
                  <a:cubicBezTo>
                    <a:pt x="10528808" y="217812"/>
                    <a:pt x="10294239" y="264802"/>
                    <a:pt x="10066909" y="317634"/>
                  </a:cubicBezTo>
                  <a:cubicBezTo>
                    <a:pt x="9780016" y="384436"/>
                    <a:pt x="9500997" y="460763"/>
                    <a:pt x="9204325" y="516516"/>
                  </a:cubicBezTo>
                  <a:cubicBezTo>
                    <a:pt x="9136380" y="529343"/>
                    <a:pt x="9067546" y="541027"/>
                    <a:pt x="8997569" y="551314"/>
                  </a:cubicBezTo>
                  <a:cubicBezTo>
                    <a:pt x="7951216" y="704476"/>
                    <a:pt x="6791453" y="516897"/>
                    <a:pt x="5857875" y="777374"/>
                  </a:cubicBezTo>
                  <a:cubicBezTo>
                    <a:pt x="5616448" y="844811"/>
                    <a:pt x="5403088" y="940061"/>
                    <a:pt x="5128768" y="970287"/>
                  </a:cubicBezTo>
                  <a:cubicBezTo>
                    <a:pt x="4923663" y="992894"/>
                    <a:pt x="4727194" y="973844"/>
                    <a:pt x="4526026" y="973208"/>
                  </a:cubicBezTo>
                  <a:cubicBezTo>
                    <a:pt x="4256278" y="972446"/>
                    <a:pt x="3967734" y="1006609"/>
                    <a:pt x="3717544" y="1068839"/>
                  </a:cubicBezTo>
                  <a:cubicBezTo>
                    <a:pt x="3685159" y="1076840"/>
                    <a:pt x="3653282" y="1085476"/>
                    <a:pt x="3621659" y="1094239"/>
                  </a:cubicBezTo>
                  <a:lnTo>
                    <a:pt x="0" y="1094239"/>
                  </a:lnTo>
                  <a:cubicBezTo>
                    <a:pt x="409575" y="1025913"/>
                    <a:pt x="802259" y="924695"/>
                    <a:pt x="1220470" y="866909"/>
                  </a:cubicBezTo>
                  <a:cubicBezTo>
                    <a:pt x="2027301" y="755403"/>
                    <a:pt x="2853944" y="814204"/>
                    <a:pt x="3663315" y="708794"/>
                  </a:cubicBezTo>
                  <a:cubicBezTo>
                    <a:pt x="4056888" y="657613"/>
                    <a:pt x="4433189" y="569094"/>
                    <a:pt x="4823460" y="516516"/>
                  </a:cubicBezTo>
                  <a:cubicBezTo>
                    <a:pt x="4904740" y="505467"/>
                    <a:pt x="4986528" y="496069"/>
                    <a:pt x="5069205" y="488830"/>
                  </a:cubicBezTo>
                  <a:cubicBezTo>
                    <a:pt x="5499228" y="451492"/>
                    <a:pt x="5922391" y="477019"/>
                    <a:pt x="6351652" y="433204"/>
                  </a:cubicBezTo>
                  <a:cubicBezTo>
                    <a:pt x="6713474" y="396247"/>
                    <a:pt x="7051421" y="312935"/>
                    <a:pt x="7398004" y="246641"/>
                  </a:cubicBezTo>
                  <a:cubicBezTo>
                    <a:pt x="8135240" y="105671"/>
                    <a:pt x="8919083" y="41663"/>
                    <a:pt x="9680702" y="12326"/>
                  </a:cubicBezTo>
                  <a:cubicBezTo>
                    <a:pt x="10018649" y="-755"/>
                    <a:pt x="10333863" y="-4438"/>
                    <a:pt x="10654538" y="6230"/>
                  </a:cubicBezTo>
                  <a:cubicBezTo>
                    <a:pt x="10691114" y="7500"/>
                    <a:pt x="10728960" y="7373"/>
                    <a:pt x="10767822" y="6230"/>
                  </a:cubicBezTo>
                  <a:close/>
                </a:path>
              </a:pathLst>
            </a:custGeom>
            <a:solidFill>
              <a:schemeClr val="accent4">
                <a:lumMod val="40000"/>
                <a:lumOff val="60000"/>
              </a:schemeClr>
            </a:solidFill>
            <a:ln w="12700" cap="flat">
              <a:noFill/>
              <a:prstDash val="solid"/>
              <a:miter/>
            </a:ln>
          </p:spPr>
          <p:txBody>
            <a:bodyPr rtlCol="0" anchor="ctr"/>
            <a:lstStyle/>
            <a:p>
              <a:endParaRPr lang="nl-BE"/>
            </a:p>
          </p:txBody>
        </p:sp>
        <p:sp>
          <p:nvSpPr>
            <p:cNvPr id="11" name="Vrije vorm: vorm 10">
              <a:extLst>
                <a:ext uri="{FF2B5EF4-FFF2-40B4-BE49-F238E27FC236}">
                  <a16:creationId xmlns:a16="http://schemas.microsoft.com/office/drawing/2014/main" id="{251E201C-9005-78FE-1C52-F753257E0FBE}"/>
                </a:ext>
              </a:extLst>
            </p:cNvPr>
            <p:cNvSpPr/>
            <p:nvPr/>
          </p:nvSpPr>
          <p:spPr>
            <a:xfrm>
              <a:off x="4854447" y="5859271"/>
              <a:ext cx="7337552" cy="998728"/>
            </a:xfrm>
            <a:custGeom>
              <a:avLst/>
              <a:gdLst>
                <a:gd name="connsiteX0" fmla="*/ 7337552 w 7337552"/>
                <a:gd name="connsiteY0" fmla="*/ 0 h 998728"/>
                <a:gd name="connsiteX1" fmla="*/ 7337552 w 7337552"/>
                <a:gd name="connsiteY1" fmla="*/ 998728 h 998728"/>
                <a:gd name="connsiteX2" fmla="*/ 0 w 7337552"/>
                <a:gd name="connsiteY2" fmla="*/ 998728 h 998728"/>
                <a:gd name="connsiteX3" fmla="*/ 275590 w 7337552"/>
                <a:gd name="connsiteY3" fmla="*/ 915162 h 998728"/>
                <a:gd name="connsiteX4" fmla="*/ 1083691 w 7337552"/>
                <a:gd name="connsiteY4" fmla="*/ 818007 h 998728"/>
                <a:gd name="connsiteX5" fmla="*/ 1688084 w 7337552"/>
                <a:gd name="connsiteY5" fmla="*/ 822960 h 998728"/>
                <a:gd name="connsiteX6" fmla="*/ 2414143 w 7337552"/>
                <a:gd name="connsiteY6" fmla="*/ 614807 h 998728"/>
                <a:gd name="connsiteX7" fmla="*/ 5415153 w 7337552"/>
                <a:gd name="connsiteY7" fmla="*/ 421005 h 998728"/>
                <a:gd name="connsiteX8" fmla="*/ 5556377 w 7337552"/>
                <a:gd name="connsiteY8" fmla="*/ 401955 h 998728"/>
                <a:gd name="connsiteX9" fmla="*/ 6622543 w 7337552"/>
                <a:gd name="connsiteY9" fmla="*/ 152273 h 998728"/>
                <a:gd name="connsiteX10" fmla="*/ 7285609 w 7337552"/>
                <a:gd name="connsiteY10" fmla="*/ 9398 h 998728"/>
                <a:gd name="connsiteX11" fmla="*/ 7337552 w 7337552"/>
                <a:gd name="connsiteY11" fmla="*/ 0 h 99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37552" h="998728">
                  <a:moveTo>
                    <a:pt x="7337552" y="0"/>
                  </a:moveTo>
                  <a:lnTo>
                    <a:pt x="7337552" y="998728"/>
                  </a:lnTo>
                  <a:lnTo>
                    <a:pt x="0" y="998728"/>
                  </a:lnTo>
                  <a:cubicBezTo>
                    <a:pt x="91313" y="970535"/>
                    <a:pt x="181356" y="940562"/>
                    <a:pt x="275590" y="915162"/>
                  </a:cubicBezTo>
                  <a:cubicBezTo>
                    <a:pt x="524764" y="848106"/>
                    <a:pt x="813181" y="813435"/>
                    <a:pt x="1083691" y="818007"/>
                  </a:cubicBezTo>
                  <a:cubicBezTo>
                    <a:pt x="1285494" y="821436"/>
                    <a:pt x="1482979" y="845693"/>
                    <a:pt x="1688084" y="822960"/>
                  </a:cubicBezTo>
                  <a:cubicBezTo>
                    <a:pt x="1962277" y="792607"/>
                    <a:pt x="2173733" y="687705"/>
                    <a:pt x="2414143" y="614807"/>
                  </a:cubicBezTo>
                  <a:cubicBezTo>
                    <a:pt x="3301620" y="345440"/>
                    <a:pt x="4407027" y="541401"/>
                    <a:pt x="5415153" y="421005"/>
                  </a:cubicBezTo>
                  <a:cubicBezTo>
                    <a:pt x="5462397" y="415417"/>
                    <a:pt x="5509514" y="409067"/>
                    <a:pt x="5556377" y="401955"/>
                  </a:cubicBezTo>
                  <a:cubicBezTo>
                    <a:pt x="5932044" y="344805"/>
                    <a:pt x="6271134" y="240284"/>
                    <a:pt x="6622543" y="152273"/>
                  </a:cubicBezTo>
                  <a:cubicBezTo>
                    <a:pt x="6837681" y="98425"/>
                    <a:pt x="7059422" y="50800"/>
                    <a:pt x="7285609" y="9398"/>
                  </a:cubicBezTo>
                  <a:cubicBezTo>
                    <a:pt x="7302882" y="6223"/>
                    <a:pt x="7320153" y="3175"/>
                    <a:pt x="7337552" y="0"/>
                  </a:cubicBezTo>
                  <a:close/>
                </a:path>
              </a:pathLst>
            </a:custGeom>
            <a:solidFill>
              <a:schemeClr val="accent4">
                <a:lumMod val="60000"/>
                <a:lumOff val="40000"/>
              </a:schemeClr>
            </a:solidFill>
            <a:ln w="12700" cap="flat">
              <a:noFill/>
              <a:prstDash val="solid"/>
              <a:miter/>
            </a:ln>
          </p:spPr>
          <p:txBody>
            <a:bodyPr rtlCol="0" anchor="ctr"/>
            <a:lstStyle/>
            <a:p>
              <a:endParaRPr lang="nl-BE"/>
            </a:p>
          </p:txBody>
        </p:sp>
      </p:grpSp>
      <p:sp>
        <p:nvSpPr>
          <p:cNvPr id="19" name="Rechthoek: afgeronde hoeken 18">
            <a:extLst>
              <a:ext uri="{FF2B5EF4-FFF2-40B4-BE49-F238E27FC236}">
                <a16:creationId xmlns:a16="http://schemas.microsoft.com/office/drawing/2014/main" id="{FDD24535-7E70-3790-FC08-A5C9167F8F07}"/>
              </a:ext>
            </a:extLst>
          </p:cNvPr>
          <p:cNvSpPr/>
          <p:nvPr/>
        </p:nvSpPr>
        <p:spPr>
          <a:xfrm>
            <a:off x="5063966" y="2060154"/>
            <a:ext cx="6471542" cy="2130385"/>
          </a:xfrm>
          <a:prstGeom prst="roundRect">
            <a:avLst>
              <a:gd name="adj" fmla="val 7893"/>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15" name="Groep 14">
            <a:extLst>
              <a:ext uri="{FF2B5EF4-FFF2-40B4-BE49-F238E27FC236}">
                <a16:creationId xmlns:a16="http://schemas.microsoft.com/office/drawing/2014/main" id="{22D29DE8-846D-4D8E-0221-9988149067D0}"/>
              </a:ext>
            </a:extLst>
          </p:cNvPr>
          <p:cNvGrpSpPr/>
          <p:nvPr/>
        </p:nvGrpSpPr>
        <p:grpSpPr>
          <a:xfrm>
            <a:off x="375122" y="763234"/>
            <a:ext cx="4604086" cy="4962912"/>
            <a:chOff x="7112943" y="673773"/>
            <a:chExt cx="4604086" cy="4962912"/>
          </a:xfrm>
        </p:grpSpPr>
        <p:grpSp>
          <p:nvGrpSpPr>
            <p:cNvPr id="18" name="Groep 17">
              <a:extLst>
                <a:ext uri="{FF2B5EF4-FFF2-40B4-BE49-F238E27FC236}">
                  <a16:creationId xmlns:a16="http://schemas.microsoft.com/office/drawing/2014/main" id="{EA714107-5A9F-421F-5A36-6BD8C9FAE41F}"/>
                </a:ext>
              </a:extLst>
            </p:cNvPr>
            <p:cNvGrpSpPr/>
            <p:nvPr/>
          </p:nvGrpSpPr>
          <p:grpSpPr>
            <a:xfrm rot="437436">
              <a:off x="7112943" y="673773"/>
              <a:ext cx="4604086" cy="4962912"/>
              <a:chOff x="4981566" y="1435607"/>
              <a:chExt cx="4075378" cy="4393001"/>
            </a:xfrm>
          </p:grpSpPr>
          <p:pic>
            <p:nvPicPr>
              <p:cNvPr id="16" name="Afbeelding 15">
                <a:hlinkClick r:id="rId2"/>
                <a:extLst>
                  <a:ext uri="{FF2B5EF4-FFF2-40B4-BE49-F238E27FC236}">
                    <a16:creationId xmlns:a16="http://schemas.microsoft.com/office/drawing/2014/main" id="{6A1C10BD-551A-8981-3BB5-D30E2CDCC982}"/>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4981566" y="1435607"/>
                <a:ext cx="4075378" cy="4393001"/>
              </a:xfrm>
              <a:prstGeom prst="rect">
                <a:avLst/>
              </a:prstGeom>
            </p:spPr>
          </p:pic>
          <p:sp>
            <p:nvSpPr>
              <p:cNvPr id="17" name="Rechthoek 16">
                <a:hlinkClick r:id="rId2"/>
                <a:extLst>
                  <a:ext uri="{FF2B5EF4-FFF2-40B4-BE49-F238E27FC236}">
                    <a16:creationId xmlns:a16="http://schemas.microsoft.com/office/drawing/2014/main" id="{4305508C-8DA6-EBC5-5F85-CBCA00875D39}"/>
                  </a:ext>
                </a:extLst>
              </p:cNvPr>
              <p:cNvSpPr/>
              <p:nvPr/>
            </p:nvSpPr>
            <p:spPr>
              <a:xfrm>
                <a:off x="5502032" y="1625600"/>
                <a:ext cx="3036276" cy="3048000"/>
              </a:xfrm>
              <a:prstGeom prst="rect">
                <a:avLst/>
              </a:prstGeom>
              <a:blipFill dpi="0" rotWithShape="1">
                <a:blip r:embed="rId4" cstate="print">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pic>
          <p:nvPicPr>
            <p:cNvPr id="14" name="Graphic 13">
              <a:hlinkClick r:id="rId2"/>
              <a:extLst>
                <a:ext uri="{FF2B5EF4-FFF2-40B4-BE49-F238E27FC236}">
                  <a16:creationId xmlns:a16="http://schemas.microsoft.com/office/drawing/2014/main" id="{0511A5AB-CDAA-4F4E-B711-B448CD9D0701}"/>
                </a:ext>
              </a:extLst>
            </p:cNvPr>
            <p:cNvPicPr>
              <a:picLocks noChangeAspect="1"/>
            </p:cNvPicPr>
            <p:nvPr/>
          </p:nvPicPr>
          <p:blipFill>
            <a:blip r:embed="rId5" cstate="print">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rot="431129">
              <a:off x="8513787" y="4381948"/>
              <a:ext cx="1310075" cy="553363"/>
            </a:xfrm>
            <a:prstGeom prst="rect">
              <a:avLst/>
            </a:prstGeom>
          </p:spPr>
        </p:pic>
      </p:grpSp>
      <p:grpSp>
        <p:nvGrpSpPr>
          <p:cNvPr id="50" name="Groep 49">
            <a:extLst>
              <a:ext uri="{FF2B5EF4-FFF2-40B4-BE49-F238E27FC236}">
                <a16:creationId xmlns:a16="http://schemas.microsoft.com/office/drawing/2014/main" id="{84846C6C-AD8F-9746-7184-BCD1CB6A6793}"/>
              </a:ext>
            </a:extLst>
          </p:cNvPr>
          <p:cNvGrpSpPr/>
          <p:nvPr/>
        </p:nvGrpSpPr>
        <p:grpSpPr>
          <a:xfrm>
            <a:off x="4291471" y="1776769"/>
            <a:ext cx="5509395" cy="456889"/>
            <a:chOff x="1681311" y="2870188"/>
            <a:chExt cx="5772721" cy="478726"/>
          </a:xfrm>
        </p:grpSpPr>
        <p:sp>
          <p:nvSpPr>
            <p:cNvPr id="23" name="Vrije vorm: vorm 22">
              <a:extLst>
                <a:ext uri="{FF2B5EF4-FFF2-40B4-BE49-F238E27FC236}">
                  <a16:creationId xmlns:a16="http://schemas.microsoft.com/office/drawing/2014/main" id="{31D690C8-A5B7-4DA0-6A6C-7174D5B6492B}"/>
                </a:ext>
              </a:extLst>
            </p:cNvPr>
            <p:cNvSpPr/>
            <p:nvPr/>
          </p:nvSpPr>
          <p:spPr>
            <a:xfrm>
              <a:off x="1681311" y="2870188"/>
              <a:ext cx="5772721" cy="478726"/>
            </a:xfrm>
            <a:custGeom>
              <a:avLst/>
              <a:gdLst>
                <a:gd name="connsiteX0" fmla="*/ 5772626 w 5772721"/>
                <a:gd name="connsiteY0" fmla="*/ 170593 h 478726"/>
                <a:gd name="connsiteX1" fmla="*/ 5765006 w 5772721"/>
                <a:gd name="connsiteY1" fmla="*/ 111538 h 478726"/>
                <a:gd name="connsiteX2" fmla="*/ 5691378 w 5772721"/>
                <a:gd name="connsiteY2" fmla="*/ 19336 h 478726"/>
                <a:gd name="connsiteX3" fmla="*/ 5652040 w 5772721"/>
                <a:gd name="connsiteY3" fmla="*/ 4858 h 478726"/>
                <a:gd name="connsiteX4" fmla="*/ 5611178 w 5772721"/>
                <a:gd name="connsiteY4" fmla="*/ 0 h 478726"/>
                <a:gd name="connsiteX5" fmla="*/ 5557266 w 5772721"/>
                <a:gd name="connsiteY5" fmla="*/ 10382 h 478726"/>
                <a:gd name="connsiteX6" fmla="*/ 5526977 w 5772721"/>
                <a:gd name="connsiteY6" fmla="*/ 28670 h 478726"/>
                <a:gd name="connsiteX7" fmla="*/ 5500974 w 5772721"/>
                <a:gd name="connsiteY7" fmla="*/ 19717 h 478726"/>
                <a:gd name="connsiteX8" fmla="*/ 5449348 w 5772721"/>
                <a:gd name="connsiteY8" fmla="*/ 13145 h 478726"/>
                <a:gd name="connsiteX9" fmla="*/ 5372196 w 5772721"/>
                <a:gd name="connsiteY9" fmla="*/ 29147 h 478726"/>
                <a:gd name="connsiteX10" fmla="*/ 5352764 w 5772721"/>
                <a:gd name="connsiteY10" fmla="*/ 38672 h 478726"/>
                <a:gd name="connsiteX11" fmla="*/ 5335715 w 5772721"/>
                <a:gd name="connsiteY11" fmla="*/ 28099 h 478726"/>
                <a:gd name="connsiteX12" fmla="*/ 5267325 w 5772721"/>
                <a:gd name="connsiteY12" fmla="*/ 11906 h 478726"/>
                <a:gd name="connsiteX13" fmla="*/ 5219796 w 5772721"/>
                <a:gd name="connsiteY13" fmla="*/ 18955 h 478726"/>
                <a:gd name="connsiteX14" fmla="*/ 5203984 w 5772721"/>
                <a:gd name="connsiteY14" fmla="*/ 14573 h 478726"/>
                <a:gd name="connsiteX15" fmla="*/ 5146168 w 5772721"/>
                <a:gd name="connsiteY15" fmla="*/ 9049 h 478726"/>
                <a:gd name="connsiteX16" fmla="*/ 5134737 w 5772721"/>
                <a:gd name="connsiteY16" fmla="*/ 9239 h 478726"/>
                <a:gd name="connsiteX17" fmla="*/ 5071872 w 5772721"/>
                <a:gd name="connsiteY17" fmla="*/ 20003 h 478726"/>
                <a:gd name="connsiteX18" fmla="*/ 5017865 w 5772721"/>
                <a:gd name="connsiteY18" fmla="*/ 47816 h 478726"/>
                <a:gd name="connsiteX19" fmla="*/ 4984243 w 5772721"/>
                <a:gd name="connsiteY19" fmla="*/ 79439 h 478726"/>
                <a:gd name="connsiteX20" fmla="*/ 4964811 w 5772721"/>
                <a:gd name="connsiteY20" fmla="*/ 55150 h 478726"/>
                <a:gd name="connsiteX21" fmla="*/ 4860036 w 5772721"/>
                <a:gd name="connsiteY21" fmla="*/ 12859 h 478726"/>
                <a:gd name="connsiteX22" fmla="*/ 4829366 w 5772721"/>
                <a:gd name="connsiteY22" fmla="*/ 15907 h 478726"/>
                <a:gd name="connsiteX23" fmla="*/ 4826508 w 5772721"/>
                <a:gd name="connsiteY23" fmla="*/ 16574 h 478726"/>
                <a:gd name="connsiteX24" fmla="*/ 4793456 w 5772721"/>
                <a:gd name="connsiteY24" fmla="*/ 29147 h 478726"/>
                <a:gd name="connsiteX25" fmla="*/ 4766501 w 5772721"/>
                <a:gd name="connsiteY25" fmla="*/ 19812 h 478726"/>
                <a:gd name="connsiteX26" fmla="*/ 4714875 w 5772721"/>
                <a:gd name="connsiteY26" fmla="*/ 13240 h 478726"/>
                <a:gd name="connsiteX27" fmla="*/ 4637723 w 5772721"/>
                <a:gd name="connsiteY27" fmla="*/ 29242 h 478726"/>
                <a:gd name="connsiteX28" fmla="*/ 4624388 w 5772721"/>
                <a:gd name="connsiteY28" fmla="*/ 35719 h 478726"/>
                <a:gd name="connsiteX29" fmla="*/ 4582192 w 5772721"/>
                <a:gd name="connsiteY29" fmla="*/ 16193 h 478726"/>
                <a:gd name="connsiteX30" fmla="*/ 4524947 w 5772721"/>
                <a:gd name="connsiteY30" fmla="*/ 8477 h 478726"/>
                <a:gd name="connsiteX31" fmla="*/ 4393216 w 5772721"/>
                <a:gd name="connsiteY31" fmla="*/ 40100 h 478726"/>
                <a:gd name="connsiteX32" fmla="*/ 4340448 w 5772721"/>
                <a:gd name="connsiteY32" fmla="*/ 17050 h 478726"/>
                <a:gd name="connsiteX33" fmla="*/ 4275106 w 5772721"/>
                <a:gd name="connsiteY33" fmla="*/ 8477 h 478726"/>
                <a:gd name="connsiteX34" fmla="*/ 4271106 w 5772721"/>
                <a:gd name="connsiteY34" fmla="*/ 8477 h 478726"/>
                <a:gd name="connsiteX35" fmla="*/ 4208907 w 5772721"/>
                <a:gd name="connsiteY35" fmla="*/ 16097 h 478726"/>
                <a:gd name="connsiteX36" fmla="*/ 4160330 w 5772721"/>
                <a:gd name="connsiteY36" fmla="*/ 35909 h 478726"/>
                <a:gd name="connsiteX37" fmla="*/ 4119277 w 5772721"/>
                <a:gd name="connsiteY37" fmla="*/ 19812 h 478726"/>
                <a:gd name="connsiteX38" fmla="*/ 4067651 w 5772721"/>
                <a:gd name="connsiteY38" fmla="*/ 13240 h 478726"/>
                <a:gd name="connsiteX39" fmla="*/ 3990499 w 5772721"/>
                <a:gd name="connsiteY39" fmla="*/ 29242 h 478726"/>
                <a:gd name="connsiteX40" fmla="*/ 3953447 w 5772721"/>
                <a:gd name="connsiteY40" fmla="*/ 49816 h 478726"/>
                <a:gd name="connsiteX41" fmla="*/ 3938778 w 5772721"/>
                <a:gd name="connsiteY41" fmla="*/ 40862 h 478726"/>
                <a:gd name="connsiteX42" fmla="*/ 3878295 w 5772721"/>
                <a:gd name="connsiteY42" fmla="*/ 22670 h 478726"/>
                <a:gd name="connsiteX43" fmla="*/ 3875628 w 5772721"/>
                <a:gd name="connsiteY43" fmla="*/ 22384 h 478726"/>
                <a:gd name="connsiteX44" fmla="*/ 3860864 w 5772721"/>
                <a:gd name="connsiteY44" fmla="*/ 21812 h 478726"/>
                <a:gd name="connsiteX45" fmla="*/ 3859054 w 5772721"/>
                <a:gd name="connsiteY45" fmla="*/ 21812 h 478726"/>
                <a:gd name="connsiteX46" fmla="*/ 3790760 w 5772721"/>
                <a:gd name="connsiteY46" fmla="*/ 35814 h 478726"/>
                <a:gd name="connsiteX47" fmla="*/ 3787997 w 5772721"/>
                <a:gd name="connsiteY47" fmla="*/ 34862 h 478726"/>
                <a:gd name="connsiteX48" fmla="*/ 3737229 w 5772721"/>
                <a:gd name="connsiteY48" fmla="*/ 26575 h 478726"/>
                <a:gd name="connsiteX49" fmla="*/ 3697129 w 5772721"/>
                <a:gd name="connsiteY49" fmla="*/ 31052 h 478726"/>
                <a:gd name="connsiteX50" fmla="*/ 3635693 w 5772721"/>
                <a:gd name="connsiteY50" fmla="*/ 16669 h 478726"/>
                <a:gd name="connsiteX51" fmla="*/ 3577876 w 5772721"/>
                <a:gd name="connsiteY51" fmla="*/ 28575 h 478726"/>
                <a:gd name="connsiteX52" fmla="*/ 3570161 w 5772721"/>
                <a:gd name="connsiteY52" fmla="*/ 32385 h 478726"/>
                <a:gd name="connsiteX53" fmla="*/ 3476244 w 5772721"/>
                <a:gd name="connsiteY53" fmla="*/ 11906 h 478726"/>
                <a:gd name="connsiteX54" fmla="*/ 3472624 w 5772721"/>
                <a:gd name="connsiteY54" fmla="*/ 11906 h 478726"/>
                <a:gd name="connsiteX55" fmla="*/ 3406235 w 5772721"/>
                <a:gd name="connsiteY55" fmla="*/ 24670 h 478726"/>
                <a:gd name="connsiteX56" fmla="*/ 3360515 w 5772721"/>
                <a:gd name="connsiteY56" fmla="*/ 48959 h 478726"/>
                <a:gd name="connsiteX57" fmla="*/ 3337560 w 5772721"/>
                <a:gd name="connsiteY57" fmla="*/ 38386 h 478726"/>
                <a:gd name="connsiteX58" fmla="*/ 3267075 w 5772721"/>
                <a:gd name="connsiteY58" fmla="*/ 20003 h 478726"/>
                <a:gd name="connsiteX59" fmla="*/ 3192780 w 5772721"/>
                <a:gd name="connsiteY59" fmla="*/ 13526 h 478726"/>
                <a:gd name="connsiteX60" fmla="*/ 3089720 w 5772721"/>
                <a:gd name="connsiteY60" fmla="*/ 47816 h 478726"/>
                <a:gd name="connsiteX61" fmla="*/ 3089434 w 5772721"/>
                <a:gd name="connsiteY61" fmla="*/ 47625 h 478726"/>
                <a:gd name="connsiteX62" fmla="*/ 3028664 w 5772721"/>
                <a:gd name="connsiteY62" fmla="*/ 19812 h 478726"/>
                <a:gd name="connsiteX63" fmla="*/ 2977039 w 5772721"/>
                <a:gd name="connsiteY63" fmla="*/ 13240 h 478726"/>
                <a:gd name="connsiteX64" fmla="*/ 2899886 w 5772721"/>
                <a:gd name="connsiteY64" fmla="*/ 29242 h 478726"/>
                <a:gd name="connsiteX65" fmla="*/ 2893695 w 5772721"/>
                <a:gd name="connsiteY65" fmla="*/ 32195 h 478726"/>
                <a:gd name="connsiteX66" fmla="*/ 2813209 w 5772721"/>
                <a:gd name="connsiteY66" fmla="*/ 15145 h 478726"/>
                <a:gd name="connsiteX67" fmla="*/ 2693861 w 5772721"/>
                <a:gd name="connsiteY67" fmla="*/ 15145 h 478726"/>
                <a:gd name="connsiteX68" fmla="*/ 2629091 w 5772721"/>
                <a:gd name="connsiteY68" fmla="*/ 22479 h 478726"/>
                <a:gd name="connsiteX69" fmla="*/ 2611088 w 5772721"/>
                <a:gd name="connsiteY69" fmla="*/ 16097 h 478726"/>
                <a:gd name="connsiteX70" fmla="*/ 2553843 w 5772721"/>
                <a:gd name="connsiteY70" fmla="*/ 8382 h 478726"/>
                <a:gd name="connsiteX71" fmla="*/ 2436686 w 5772721"/>
                <a:gd name="connsiteY71" fmla="*/ 32290 h 478726"/>
                <a:gd name="connsiteX72" fmla="*/ 2429447 w 5772721"/>
                <a:gd name="connsiteY72" fmla="*/ 28194 h 478726"/>
                <a:gd name="connsiteX73" fmla="*/ 2361057 w 5772721"/>
                <a:gd name="connsiteY73" fmla="*/ 12002 h 478726"/>
                <a:gd name="connsiteX74" fmla="*/ 2285048 w 5772721"/>
                <a:gd name="connsiteY74" fmla="*/ 31147 h 478726"/>
                <a:gd name="connsiteX75" fmla="*/ 2194084 w 5772721"/>
                <a:gd name="connsiteY75" fmla="*/ 12002 h 478726"/>
                <a:gd name="connsiteX76" fmla="*/ 2190464 w 5772721"/>
                <a:gd name="connsiteY76" fmla="*/ 12002 h 478726"/>
                <a:gd name="connsiteX77" fmla="*/ 2123980 w 5772721"/>
                <a:gd name="connsiteY77" fmla="*/ 24765 h 478726"/>
                <a:gd name="connsiteX78" fmla="*/ 2081784 w 5772721"/>
                <a:gd name="connsiteY78" fmla="*/ 46673 h 478726"/>
                <a:gd name="connsiteX79" fmla="*/ 2071783 w 5772721"/>
                <a:gd name="connsiteY79" fmla="*/ 39910 h 478726"/>
                <a:gd name="connsiteX80" fmla="*/ 1964531 w 5772721"/>
                <a:gd name="connsiteY80" fmla="*/ 12002 h 478726"/>
                <a:gd name="connsiteX81" fmla="*/ 1960912 w 5772721"/>
                <a:gd name="connsiteY81" fmla="*/ 12002 h 478726"/>
                <a:gd name="connsiteX82" fmla="*/ 1894523 w 5772721"/>
                <a:gd name="connsiteY82" fmla="*/ 24765 h 478726"/>
                <a:gd name="connsiteX83" fmla="*/ 1851660 w 5772721"/>
                <a:gd name="connsiteY83" fmla="*/ 47054 h 478726"/>
                <a:gd name="connsiteX84" fmla="*/ 1841183 w 5772721"/>
                <a:gd name="connsiteY84" fmla="*/ 40958 h 478726"/>
                <a:gd name="connsiteX85" fmla="*/ 1780699 w 5772721"/>
                <a:gd name="connsiteY85" fmla="*/ 22765 h 478726"/>
                <a:gd name="connsiteX86" fmla="*/ 1778032 w 5772721"/>
                <a:gd name="connsiteY86" fmla="*/ 22479 h 478726"/>
                <a:gd name="connsiteX87" fmla="*/ 1763268 w 5772721"/>
                <a:gd name="connsiteY87" fmla="*/ 21908 h 478726"/>
                <a:gd name="connsiteX88" fmla="*/ 1761458 w 5772721"/>
                <a:gd name="connsiteY88" fmla="*/ 21908 h 478726"/>
                <a:gd name="connsiteX89" fmla="*/ 1693164 w 5772721"/>
                <a:gd name="connsiteY89" fmla="*/ 35909 h 478726"/>
                <a:gd name="connsiteX90" fmla="*/ 1690402 w 5772721"/>
                <a:gd name="connsiteY90" fmla="*/ 34957 h 478726"/>
                <a:gd name="connsiteX91" fmla="*/ 1639634 w 5772721"/>
                <a:gd name="connsiteY91" fmla="*/ 26670 h 478726"/>
                <a:gd name="connsiteX92" fmla="*/ 1599533 w 5772721"/>
                <a:gd name="connsiteY92" fmla="*/ 31147 h 478726"/>
                <a:gd name="connsiteX93" fmla="*/ 1538097 w 5772721"/>
                <a:gd name="connsiteY93" fmla="*/ 16764 h 478726"/>
                <a:gd name="connsiteX94" fmla="*/ 1480280 w 5772721"/>
                <a:gd name="connsiteY94" fmla="*/ 28670 h 478726"/>
                <a:gd name="connsiteX95" fmla="*/ 1448562 w 5772721"/>
                <a:gd name="connsiteY95" fmla="*/ 47339 h 478726"/>
                <a:gd name="connsiteX96" fmla="*/ 1388174 w 5772721"/>
                <a:gd name="connsiteY96" fmla="*/ 19717 h 478726"/>
                <a:gd name="connsiteX97" fmla="*/ 1336548 w 5772721"/>
                <a:gd name="connsiteY97" fmla="*/ 13145 h 478726"/>
                <a:gd name="connsiteX98" fmla="*/ 1259396 w 5772721"/>
                <a:gd name="connsiteY98" fmla="*/ 29147 h 478726"/>
                <a:gd name="connsiteX99" fmla="*/ 1243584 w 5772721"/>
                <a:gd name="connsiteY99" fmla="*/ 36767 h 478726"/>
                <a:gd name="connsiteX100" fmla="*/ 1164050 w 5772721"/>
                <a:gd name="connsiteY100" fmla="*/ 11525 h 478726"/>
                <a:gd name="connsiteX101" fmla="*/ 1097375 w 5772721"/>
                <a:gd name="connsiteY101" fmla="*/ 24575 h 478726"/>
                <a:gd name="connsiteX102" fmla="*/ 1034987 w 5772721"/>
                <a:gd name="connsiteY102" fmla="*/ 94964 h 478726"/>
                <a:gd name="connsiteX103" fmla="*/ 1026319 w 5772721"/>
                <a:gd name="connsiteY103" fmla="*/ 160687 h 478726"/>
                <a:gd name="connsiteX104" fmla="*/ 1027176 w 5772721"/>
                <a:gd name="connsiteY104" fmla="*/ 183071 h 478726"/>
                <a:gd name="connsiteX105" fmla="*/ 963263 w 5772721"/>
                <a:gd name="connsiteY105" fmla="*/ 209550 h 478726"/>
                <a:gd name="connsiteX106" fmla="*/ 937070 w 5772721"/>
                <a:gd name="connsiteY106" fmla="*/ 202311 h 478726"/>
                <a:gd name="connsiteX107" fmla="*/ 936879 w 5772721"/>
                <a:gd name="connsiteY107" fmla="*/ 171355 h 478726"/>
                <a:gd name="connsiteX108" fmla="*/ 936879 w 5772721"/>
                <a:gd name="connsiteY108" fmla="*/ 159449 h 478726"/>
                <a:gd name="connsiteX109" fmla="*/ 894112 w 5772721"/>
                <a:gd name="connsiteY109" fmla="*/ 54959 h 478726"/>
                <a:gd name="connsiteX110" fmla="*/ 789337 w 5772721"/>
                <a:gd name="connsiteY110" fmla="*/ 12668 h 478726"/>
                <a:gd name="connsiteX111" fmla="*/ 758666 w 5772721"/>
                <a:gd name="connsiteY111" fmla="*/ 15716 h 478726"/>
                <a:gd name="connsiteX112" fmla="*/ 755809 w 5772721"/>
                <a:gd name="connsiteY112" fmla="*/ 16383 h 478726"/>
                <a:gd name="connsiteX113" fmla="*/ 722757 w 5772721"/>
                <a:gd name="connsiteY113" fmla="*/ 28956 h 478726"/>
                <a:gd name="connsiteX114" fmla="*/ 695801 w 5772721"/>
                <a:gd name="connsiteY114" fmla="*/ 19622 h 478726"/>
                <a:gd name="connsiteX115" fmla="*/ 644176 w 5772721"/>
                <a:gd name="connsiteY115" fmla="*/ 13049 h 478726"/>
                <a:gd name="connsiteX116" fmla="*/ 567023 w 5772721"/>
                <a:gd name="connsiteY116" fmla="*/ 29051 h 478726"/>
                <a:gd name="connsiteX117" fmla="*/ 537591 w 5772721"/>
                <a:gd name="connsiteY117" fmla="*/ 44672 h 478726"/>
                <a:gd name="connsiteX118" fmla="*/ 481298 w 5772721"/>
                <a:gd name="connsiteY118" fmla="*/ 19622 h 478726"/>
                <a:gd name="connsiteX119" fmla="*/ 429673 w 5772721"/>
                <a:gd name="connsiteY119" fmla="*/ 13049 h 478726"/>
                <a:gd name="connsiteX120" fmla="*/ 352520 w 5772721"/>
                <a:gd name="connsiteY120" fmla="*/ 29051 h 478726"/>
                <a:gd name="connsiteX121" fmla="*/ 303657 w 5772721"/>
                <a:gd name="connsiteY121" fmla="*/ 58388 h 478726"/>
                <a:gd name="connsiteX122" fmla="*/ 249555 w 5772721"/>
                <a:gd name="connsiteY122" fmla="*/ 27432 h 478726"/>
                <a:gd name="connsiteX123" fmla="*/ 156877 w 5772721"/>
                <a:gd name="connsiteY123" fmla="*/ 9811 h 478726"/>
                <a:gd name="connsiteX124" fmla="*/ 41529 w 5772721"/>
                <a:gd name="connsiteY124" fmla="*/ 43720 h 478726"/>
                <a:gd name="connsiteX125" fmla="*/ 0 w 5772721"/>
                <a:gd name="connsiteY125" fmla="*/ 133731 h 478726"/>
                <a:gd name="connsiteX126" fmla="*/ 0 w 5772721"/>
                <a:gd name="connsiteY126" fmla="*/ 330041 h 478726"/>
                <a:gd name="connsiteX127" fmla="*/ 52959 w 5772721"/>
                <a:gd name="connsiteY127" fmla="*/ 441865 h 478726"/>
                <a:gd name="connsiteX128" fmla="*/ 169355 w 5772721"/>
                <a:gd name="connsiteY128" fmla="*/ 475964 h 478726"/>
                <a:gd name="connsiteX129" fmla="*/ 259842 w 5772721"/>
                <a:gd name="connsiteY129" fmla="*/ 459676 h 478726"/>
                <a:gd name="connsiteX130" fmla="*/ 306515 w 5772721"/>
                <a:gd name="connsiteY130" fmla="*/ 434150 h 478726"/>
                <a:gd name="connsiteX131" fmla="*/ 313944 w 5772721"/>
                <a:gd name="connsiteY131" fmla="*/ 439960 h 478726"/>
                <a:gd name="connsiteX132" fmla="*/ 372999 w 5772721"/>
                <a:gd name="connsiteY132" fmla="*/ 468249 h 478726"/>
                <a:gd name="connsiteX133" fmla="*/ 421481 w 5772721"/>
                <a:gd name="connsiteY133" fmla="*/ 475869 h 478726"/>
                <a:gd name="connsiteX134" fmla="*/ 428244 w 5772721"/>
                <a:gd name="connsiteY134" fmla="*/ 475964 h 478726"/>
                <a:gd name="connsiteX135" fmla="*/ 466439 w 5772721"/>
                <a:gd name="connsiteY135" fmla="*/ 473012 h 478726"/>
                <a:gd name="connsiteX136" fmla="*/ 529304 w 5772721"/>
                <a:gd name="connsiteY136" fmla="*/ 453009 h 478726"/>
                <a:gd name="connsiteX137" fmla="*/ 539782 w 5772721"/>
                <a:gd name="connsiteY137" fmla="*/ 447294 h 478726"/>
                <a:gd name="connsiteX138" fmla="*/ 587502 w 5772721"/>
                <a:gd name="connsiteY138" fmla="*/ 468249 h 478726"/>
                <a:gd name="connsiteX139" fmla="*/ 635984 w 5772721"/>
                <a:gd name="connsiteY139" fmla="*/ 475869 h 478726"/>
                <a:gd name="connsiteX140" fmla="*/ 642747 w 5772721"/>
                <a:gd name="connsiteY140" fmla="*/ 475964 h 478726"/>
                <a:gd name="connsiteX141" fmla="*/ 680942 w 5772721"/>
                <a:gd name="connsiteY141" fmla="*/ 473012 h 478726"/>
                <a:gd name="connsiteX142" fmla="*/ 743807 w 5772721"/>
                <a:gd name="connsiteY142" fmla="*/ 453009 h 478726"/>
                <a:gd name="connsiteX143" fmla="*/ 749618 w 5772721"/>
                <a:gd name="connsiteY143" fmla="*/ 449866 h 478726"/>
                <a:gd name="connsiteX144" fmla="*/ 759809 w 5772721"/>
                <a:gd name="connsiteY144" fmla="*/ 455390 h 478726"/>
                <a:gd name="connsiteX145" fmla="*/ 851916 w 5772721"/>
                <a:gd name="connsiteY145" fmla="*/ 475583 h 478726"/>
                <a:gd name="connsiteX146" fmla="*/ 972407 w 5772721"/>
                <a:gd name="connsiteY146" fmla="*/ 448151 h 478726"/>
                <a:gd name="connsiteX147" fmla="*/ 982599 w 5772721"/>
                <a:gd name="connsiteY147" fmla="*/ 441389 h 478726"/>
                <a:gd name="connsiteX148" fmla="*/ 1038797 w 5772721"/>
                <a:gd name="connsiteY148" fmla="*/ 468344 h 478726"/>
                <a:gd name="connsiteX149" fmla="*/ 1096137 w 5772721"/>
                <a:gd name="connsiteY149" fmla="*/ 476345 h 478726"/>
                <a:gd name="connsiteX150" fmla="*/ 1201293 w 5772721"/>
                <a:gd name="connsiteY150" fmla="*/ 445008 h 478726"/>
                <a:gd name="connsiteX151" fmla="*/ 1214533 w 5772721"/>
                <a:gd name="connsiteY151" fmla="*/ 435007 h 478726"/>
                <a:gd name="connsiteX152" fmla="*/ 1220819 w 5772721"/>
                <a:gd name="connsiteY152" fmla="*/ 439960 h 478726"/>
                <a:gd name="connsiteX153" fmla="*/ 1279874 w 5772721"/>
                <a:gd name="connsiteY153" fmla="*/ 468249 h 478726"/>
                <a:gd name="connsiteX154" fmla="*/ 1328357 w 5772721"/>
                <a:gd name="connsiteY154" fmla="*/ 475869 h 478726"/>
                <a:gd name="connsiteX155" fmla="*/ 1335119 w 5772721"/>
                <a:gd name="connsiteY155" fmla="*/ 475964 h 478726"/>
                <a:gd name="connsiteX156" fmla="*/ 1373314 w 5772721"/>
                <a:gd name="connsiteY156" fmla="*/ 473012 h 478726"/>
                <a:gd name="connsiteX157" fmla="*/ 1436180 w 5772721"/>
                <a:gd name="connsiteY157" fmla="*/ 453009 h 478726"/>
                <a:gd name="connsiteX158" fmla="*/ 1461516 w 5772721"/>
                <a:gd name="connsiteY158" fmla="*/ 437388 h 478726"/>
                <a:gd name="connsiteX159" fmla="*/ 1476470 w 5772721"/>
                <a:gd name="connsiteY159" fmla="*/ 449294 h 478726"/>
                <a:gd name="connsiteX160" fmla="*/ 1536383 w 5772721"/>
                <a:gd name="connsiteY160" fmla="*/ 470725 h 478726"/>
                <a:gd name="connsiteX161" fmla="*/ 1540383 w 5772721"/>
                <a:gd name="connsiteY161" fmla="*/ 471297 h 478726"/>
                <a:gd name="connsiteX162" fmla="*/ 1554289 w 5772721"/>
                <a:gd name="connsiteY162" fmla="*/ 472059 h 478726"/>
                <a:gd name="connsiteX163" fmla="*/ 1556957 w 5772721"/>
                <a:gd name="connsiteY163" fmla="*/ 472059 h 478726"/>
                <a:gd name="connsiteX164" fmla="*/ 1615154 w 5772721"/>
                <a:gd name="connsiteY164" fmla="*/ 458248 h 478726"/>
                <a:gd name="connsiteX165" fmla="*/ 1619060 w 5772721"/>
                <a:gd name="connsiteY165" fmla="*/ 456152 h 478726"/>
                <a:gd name="connsiteX166" fmla="*/ 1678305 w 5772721"/>
                <a:gd name="connsiteY166" fmla="*/ 468535 h 478726"/>
                <a:gd name="connsiteX167" fmla="*/ 1730788 w 5772721"/>
                <a:gd name="connsiteY167" fmla="*/ 458153 h 478726"/>
                <a:gd name="connsiteX168" fmla="*/ 1792129 w 5772721"/>
                <a:gd name="connsiteY168" fmla="*/ 472440 h 478726"/>
                <a:gd name="connsiteX169" fmla="*/ 1863376 w 5772721"/>
                <a:gd name="connsiteY169" fmla="*/ 451295 h 478726"/>
                <a:gd name="connsiteX170" fmla="*/ 1912715 w 5772721"/>
                <a:gd name="connsiteY170" fmla="*/ 470725 h 478726"/>
                <a:gd name="connsiteX171" fmla="*/ 1914716 w 5772721"/>
                <a:gd name="connsiteY171" fmla="*/ 471202 h 478726"/>
                <a:gd name="connsiteX172" fmla="*/ 1962341 w 5772721"/>
                <a:gd name="connsiteY172" fmla="*/ 476060 h 478726"/>
                <a:gd name="connsiteX173" fmla="*/ 2038636 w 5772721"/>
                <a:gd name="connsiteY173" fmla="*/ 460724 h 478726"/>
                <a:gd name="connsiteX174" fmla="*/ 2075498 w 5772721"/>
                <a:gd name="connsiteY174" fmla="*/ 439960 h 478726"/>
                <a:gd name="connsiteX175" fmla="*/ 2142458 w 5772721"/>
                <a:gd name="connsiteY175" fmla="*/ 470725 h 478726"/>
                <a:gd name="connsiteX176" fmla="*/ 2144459 w 5772721"/>
                <a:gd name="connsiteY176" fmla="*/ 471202 h 478726"/>
                <a:gd name="connsiteX177" fmla="*/ 2192084 w 5772721"/>
                <a:gd name="connsiteY177" fmla="*/ 476060 h 478726"/>
                <a:gd name="connsiteX178" fmla="*/ 2268379 w 5772721"/>
                <a:gd name="connsiteY178" fmla="*/ 460724 h 478726"/>
                <a:gd name="connsiteX179" fmla="*/ 2286381 w 5772721"/>
                <a:gd name="connsiteY179" fmla="*/ 451961 h 478726"/>
                <a:gd name="connsiteX180" fmla="*/ 2310765 w 5772721"/>
                <a:gd name="connsiteY180" fmla="*/ 464915 h 478726"/>
                <a:gd name="connsiteX181" fmla="*/ 2364962 w 5772721"/>
                <a:gd name="connsiteY181" fmla="*/ 475298 h 478726"/>
                <a:gd name="connsiteX182" fmla="*/ 2412587 w 5772721"/>
                <a:gd name="connsiteY182" fmla="*/ 468344 h 478726"/>
                <a:gd name="connsiteX183" fmla="*/ 2422874 w 5772721"/>
                <a:gd name="connsiteY183" fmla="*/ 464630 h 478726"/>
                <a:gd name="connsiteX184" fmla="*/ 2438972 w 5772721"/>
                <a:gd name="connsiteY184" fmla="*/ 469487 h 478726"/>
                <a:gd name="connsiteX185" fmla="*/ 2499836 w 5772721"/>
                <a:gd name="connsiteY185" fmla="*/ 477679 h 478726"/>
                <a:gd name="connsiteX186" fmla="*/ 2647093 w 5772721"/>
                <a:gd name="connsiteY186" fmla="*/ 436055 h 478726"/>
                <a:gd name="connsiteX187" fmla="*/ 2671858 w 5772721"/>
                <a:gd name="connsiteY187" fmla="*/ 456057 h 478726"/>
                <a:gd name="connsiteX188" fmla="*/ 2745772 w 5772721"/>
                <a:gd name="connsiteY188" fmla="*/ 476060 h 478726"/>
                <a:gd name="connsiteX189" fmla="*/ 2850737 w 5772721"/>
                <a:gd name="connsiteY189" fmla="*/ 431768 h 478726"/>
                <a:gd name="connsiteX190" fmla="*/ 2861310 w 5772721"/>
                <a:gd name="connsiteY190" fmla="*/ 440055 h 478726"/>
                <a:gd name="connsiteX191" fmla="*/ 2920365 w 5772721"/>
                <a:gd name="connsiteY191" fmla="*/ 468440 h 478726"/>
                <a:gd name="connsiteX192" fmla="*/ 2968847 w 5772721"/>
                <a:gd name="connsiteY192" fmla="*/ 476060 h 478726"/>
                <a:gd name="connsiteX193" fmla="*/ 2975610 w 5772721"/>
                <a:gd name="connsiteY193" fmla="*/ 476155 h 478726"/>
                <a:gd name="connsiteX194" fmla="*/ 3013805 w 5772721"/>
                <a:gd name="connsiteY194" fmla="*/ 473202 h 478726"/>
                <a:gd name="connsiteX195" fmla="*/ 3076670 w 5772721"/>
                <a:gd name="connsiteY195" fmla="*/ 453200 h 478726"/>
                <a:gd name="connsiteX196" fmla="*/ 3110484 w 5772721"/>
                <a:gd name="connsiteY196" fmla="*/ 430816 h 478726"/>
                <a:gd name="connsiteX197" fmla="*/ 3127248 w 5772721"/>
                <a:gd name="connsiteY197" fmla="*/ 445770 h 478726"/>
                <a:gd name="connsiteX198" fmla="*/ 3229928 w 5772721"/>
                <a:gd name="connsiteY198" fmla="*/ 475679 h 478726"/>
                <a:gd name="connsiteX199" fmla="*/ 3303746 w 5772721"/>
                <a:gd name="connsiteY199" fmla="*/ 467868 h 478726"/>
                <a:gd name="connsiteX200" fmla="*/ 3305937 w 5772721"/>
                <a:gd name="connsiteY200" fmla="*/ 467392 h 478726"/>
                <a:gd name="connsiteX201" fmla="*/ 3308985 w 5772721"/>
                <a:gd name="connsiteY201" fmla="*/ 466630 h 478726"/>
                <a:gd name="connsiteX202" fmla="*/ 3367754 w 5772721"/>
                <a:gd name="connsiteY202" fmla="*/ 446723 h 478726"/>
                <a:gd name="connsiteX203" fmla="*/ 3424714 w 5772721"/>
                <a:gd name="connsiteY203" fmla="*/ 470725 h 478726"/>
                <a:gd name="connsiteX204" fmla="*/ 3426714 w 5772721"/>
                <a:gd name="connsiteY204" fmla="*/ 471202 h 478726"/>
                <a:gd name="connsiteX205" fmla="*/ 3474339 w 5772721"/>
                <a:gd name="connsiteY205" fmla="*/ 476060 h 478726"/>
                <a:gd name="connsiteX206" fmla="*/ 3550634 w 5772721"/>
                <a:gd name="connsiteY206" fmla="*/ 460724 h 478726"/>
                <a:gd name="connsiteX207" fmla="*/ 3573875 w 5772721"/>
                <a:gd name="connsiteY207" fmla="*/ 449009 h 478726"/>
                <a:gd name="connsiteX208" fmla="*/ 3574352 w 5772721"/>
                <a:gd name="connsiteY208" fmla="*/ 449390 h 478726"/>
                <a:gd name="connsiteX209" fmla="*/ 3634264 w 5772721"/>
                <a:gd name="connsiteY209" fmla="*/ 470821 h 478726"/>
                <a:gd name="connsiteX210" fmla="*/ 3638264 w 5772721"/>
                <a:gd name="connsiteY210" fmla="*/ 471392 h 478726"/>
                <a:gd name="connsiteX211" fmla="*/ 3652171 w 5772721"/>
                <a:gd name="connsiteY211" fmla="*/ 472154 h 478726"/>
                <a:gd name="connsiteX212" fmla="*/ 3654838 w 5772721"/>
                <a:gd name="connsiteY212" fmla="*/ 472154 h 478726"/>
                <a:gd name="connsiteX213" fmla="*/ 3713036 w 5772721"/>
                <a:gd name="connsiteY213" fmla="*/ 458343 h 478726"/>
                <a:gd name="connsiteX214" fmla="*/ 3716941 w 5772721"/>
                <a:gd name="connsiteY214" fmla="*/ 456248 h 478726"/>
                <a:gd name="connsiteX215" fmla="*/ 3776186 w 5772721"/>
                <a:gd name="connsiteY215" fmla="*/ 468630 h 478726"/>
                <a:gd name="connsiteX216" fmla="*/ 3828669 w 5772721"/>
                <a:gd name="connsiteY216" fmla="*/ 458248 h 478726"/>
                <a:gd name="connsiteX217" fmla="*/ 3890010 w 5772721"/>
                <a:gd name="connsiteY217" fmla="*/ 472535 h 478726"/>
                <a:gd name="connsiteX218" fmla="*/ 3965067 w 5772721"/>
                <a:gd name="connsiteY218" fmla="*/ 448628 h 478726"/>
                <a:gd name="connsiteX219" fmla="*/ 4011073 w 5772721"/>
                <a:gd name="connsiteY219" fmla="*/ 468440 h 478726"/>
                <a:gd name="connsiteX220" fmla="*/ 4059555 w 5772721"/>
                <a:gd name="connsiteY220" fmla="*/ 476060 h 478726"/>
                <a:gd name="connsiteX221" fmla="*/ 4066318 w 5772721"/>
                <a:gd name="connsiteY221" fmla="*/ 476155 h 478726"/>
                <a:gd name="connsiteX222" fmla="*/ 4104513 w 5772721"/>
                <a:gd name="connsiteY222" fmla="*/ 473202 h 478726"/>
                <a:gd name="connsiteX223" fmla="*/ 4155662 w 5772721"/>
                <a:gd name="connsiteY223" fmla="*/ 458534 h 478726"/>
                <a:gd name="connsiteX224" fmla="*/ 4221861 w 5772721"/>
                <a:gd name="connsiteY224" fmla="*/ 475393 h 478726"/>
                <a:gd name="connsiteX225" fmla="*/ 4281964 w 5772721"/>
                <a:gd name="connsiteY225" fmla="*/ 464630 h 478726"/>
                <a:gd name="connsiteX226" fmla="*/ 4342829 w 5772721"/>
                <a:gd name="connsiteY226" fmla="*/ 477774 h 478726"/>
                <a:gd name="connsiteX227" fmla="*/ 4398931 w 5772721"/>
                <a:gd name="connsiteY227" fmla="*/ 466439 h 478726"/>
                <a:gd name="connsiteX228" fmla="*/ 4410075 w 5772721"/>
                <a:gd name="connsiteY228" fmla="*/ 469678 h 478726"/>
                <a:gd name="connsiteX229" fmla="*/ 4470940 w 5772721"/>
                <a:gd name="connsiteY229" fmla="*/ 477869 h 478726"/>
                <a:gd name="connsiteX230" fmla="*/ 4606005 w 5772721"/>
                <a:gd name="connsiteY230" fmla="*/ 444722 h 478726"/>
                <a:gd name="connsiteX231" fmla="*/ 4658297 w 5772721"/>
                <a:gd name="connsiteY231" fmla="*/ 468630 h 478726"/>
                <a:gd name="connsiteX232" fmla="*/ 4706779 w 5772721"/>
                <a:gd name="connsiteY232" fmla="*/ 476250 h 478726"/>
                <a:gd name="connsiteX233" fmla="*/ 4713542 w 5772721"/>
                <a:gd name="connsiteY233" fmla="*/ 476345 h 478726"/>
                <a:gd name="connsiteX234" fmla="*/ 4751737 w 5772721"/>
                <a:gd name="connsiteY234" fmla="*/ 473393 h 478726"/>
                <a:gd name="connsiteX235" fmla="*/ 4814602 w 5772721"/>
                <a:gd name="connsiteY235" fmla="*/ 453390 h 478726"/>
                <a:gd name="connsiteX236" fmla="*/ 4820507 w 5772721"/>
                <a:gd name="connsiteY236" fmla="*/ 450247 h 478726"/>
                <a:gd name="connsiteX237" fmla="*/ 4830699 w 5772721"/>
                <a:gd name="connsiteY237" fmla="*/ 455771 h 478726"/>
                <a:gd name="connsiteX238" fmla="*/ 4922806 w 5772721"/>
                <a:gd name="connsiteY238" fmla="*/ 475964 h 478726"/>
                <a:gd name="connsiteX239" fmla="*/ 5009960 w 5772721"/>
                <a:gd name="connsiteY239" fmla="*/ 463582 h 478726"/>
                <a:gd name="connsiteX240" fmla="*/ 5018152 w 5772721"/>
                <a:gd name="connsiteY240" fmla="*/ 467011 h 478726"/>
                <a:gd name="connsiteX241" fmla="*/ 5071015 w 5772721"/>
                <a:gd name="connsiteY241" fmla="*/ 477107 h 478726"/>
                <a:gd name="connsiteX242" fmla="*/ 5072730 w 5772721"/>
                <a:gd name="connsiteY242" fmla="*/ 477107 h 478726"/>
                <a:gd name="connsiteX243" fmla="*/ 5170932 w 5772721"/>
                <a:gd name="connsiteY243" fmla="*/ 433388 h 478726"/>
                <a:gd name="connsiteX244" fmla="*/ 5217128 w 5772721"/>
                <a:gd name="connsiteY244" fmla="*/ 465106 h 478726"/>
                <a:gd name="connsiteX245" fmla="*/ 5271421 w 5772721"/>
                <a:gd name="connsiteY245" fmla="*/ 475488 h 478726"/>
                <a:gd name="connsiteX246" fmla="*/ 5319046 w 5772721"/>
                <a:gd name="connsiteY246" fmla="*/ 468535 h 478726"/>
                <a:gd name="connsiteX247" fmla="*/ 5353717 w 5772721"/>
                <a:gd name="connsiteY247" fmla="*/ 452628 h 478726"/>
                <a:gd name="connsiteX248" fmla="*/ 5392865 w 5772721"/>
                <a:gd name="connsiteY248" fmla="*/ 468630 h 478726"/>
                <a:gd name="connsiteX249" fmla="*/ 5441347 w 5772721"/>
                <a:gd name="connsiteY249" fmla="*/ 476250 h 478726"/>
                <a:gd name="connsiteX250" fmla="*/ 5448110 w 5772721"/>
                <a:gd name="connsiteY250" fmla="*/ 476345 h 478726"/>
                <a:gd name="connsiteX251" fmla="*/ 5486305 w 5772721"/>
                <a:gd name="connsiteY251" fmla="*/ 473393 h 478726"/>
                <a:gd name="connsiteX252" fmla="*/ 5544693 w 5772721"/>
                <a:gd name="connsiteY252" fmla="*/ 455390 h 478726"/>
                <a:gd name="connsiteX253" fmla="*/ 5616417 w 5772721"/>
                <a:gd name="connsiteY253" fmla="*/ 478726 h 478726"/>
                <a:gd name="connsiteX254" fmla="*/ 5678519 w 5772721"/>
                <a:gd name="connsiteY254" fmla="*/ 465201 h 478726"/>
                <a:gd name="connsiteX255" fmla="*/ 5737289 w 5772721"/>
                <a:gd name="connsiteY255" fmla="*/ 410813 h 478726"/>
                <a:gd name="connsiteX256" fmla="*/ 5752910 w 5772721"/>
                <a:gd name="connsiteY256" fmla="*/ 349758 h 478726"/>
                <a:gd name="connsiteX257" fmla="*/ 5745861 w 5772721"/>
                <a:gd name="connsiteY257" fmla="*/ 309182 h 478726"/>
                <a:gd name="connsiteX258" fmla="*/ 5761196 w 5772721"/>
                <a:gd name="connsiteY258" fmla="*/ 259652 h 478726"/>
                <a:gd name="connsiteX259" fmla="*/ 5772722 w 5772721"/>
                <a:gd name="connsiteY259" fmla="*/ 170879 h 47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5772721" h="478726">
                  <a:moveTo>
                    <a:pt x="5772626" y="170593"/>
                  </a:moveTo>
                  <a:cubicBezTo>
                    <a:pt x="5772626" y="148304"/>
                    <a:pt x="5770055" y="128778"/>
                    <a:pt x="5765006" y="111538"/>
                  </a:cubicBezTo>
                  <a:cubicBezTo>
                    <a:pt x="5753196" y="70104"/>
                    <a:pt x="5727097" y="37529"/>
                    <a:pt x="5691378" y="19336"/>
                  </a:cubicBezTo>
                  <a:cubicBezTo>
                    <a:pt x="5679758" y="13049"/>
                    <a:pt x="5666899" y="8192"/>
                    <a:pt x="5652040" y="4858"/>
                  </a:cubicBezTo>
                  <a:cubicBezTo>
                    <a:pt x="5638133" y="1619"/>
                    <a:pt x="5624417" y="0"/>
                    <a:pt x="5611178" y="0"/>
                  </a:cubicBezTo>
                  <a:cubicBezTo>
                    <a:pt x="5592128" y="0"/>
                    <a:pt x="5574030" y="3429"/>
                    <a:pt x="5557266" y="10382"/>
                  </a:cubicBezTo>
                  <a:cubicBezTo>
                    <a:pt x="5546122" y="14954"/>
                    <a:pt x="5536026" y="21146"/>
                    <a:pt x="5526977" y="28670"/>
                  </a:cubicBezTo>
                  <a:cubicBezTo>
                    <a:pt x="5518404" y="25051"/>
                    <a:pt x="5509737" y="22003"/>
                    <a:pt x="5500974" y="19717"/>
                  </a:cubicBezTo>
                  <a:cubicBezTo>
                    <a:pt x="5483448" y="15335"/>
                    <a:pt x="5466017" y="13145"/>
                    <a:pt x="5449348" y="13145"/>
                  </a:cubicBezTo>
                  <a:cubicBezTo>
                    <a:pt x="5422964" y="13145"/>
                    <a:pt x="5396960" y="18574"/>
                    <a:pt x="5372196" y="29147"/>
                  </a:cubicBezTo>
                  <a:cubicBezTo>
                    <a:pt x="5365433" y="32004"/>
                    <a:pt x="5359051" y="35243"/>
                    <a:pt x="5352764" y="38672"/>
                  </a:cubicBezTo>
                  <a:cubicBezTo>
                    <a:pt x="5347430" y="34766"/>
                    <a:pt x="5341715" y="31242"/>
                    <a:pt x="5335715" y="28099"/>
                  </a:cubicBezTo>
                  <a:cubicBezTo>
                    <a:pt x="5314950" y="17336"/>
                    <a:pt x="5291900" y="11906"/>
                    <a:pt x="5267325" y="11906"/>
                  </a:cubicBezTo>
                  <a:cubicBezTo>
                    <a:pt x="5250656" y="11906"/>
                    <a:pt x="5234845" y="14288"/>
                    <a:pt x="5219796" y="18955"/>
                  </a:cubicBezTo>
                  <a:cubicBezTo>
                    <a:pt x="5214652" y="17240"/>
                    <a:pt x="5209413" y="15716"/>
                    <a:pt x="5203984" y="14573"/>
                  </a:cubicBezTo>
                  <a:cubicBezTo>
                    <a:pt x="5187315" y="10859"/>
                    <a:pt x="5168456" y="9049"/>
                    <a:pt x="5146168" y="9049"/>
                  </a:cubicBezTo>
                  <a:cubicBezTo>
                    <a:pt x="5142357" y="9049"/>
                    <a:pt x="5138357" y="9049"/>
                    <a:pt x="5134737" y="9239"/>
                  </a:cubicBezTo>
                  <a:cubicBezTo>
                    <a:pt x="5112639" y="9716"/>
                    <a:pt x="5091494" y="13335"/>
                    <a:pt x="5071872" y="20003"/>
                  </a:cubicBezTo>
                  <a:cubicBezTo>
                    <a:pt x="5051965" y="26765"/>
                    <a:pt x="5033772" y="36100"/>
                    <a:pt x="5017865" y="47816"/>
                  </a:cubicBezTo>
                  <a:cubicBezTo>
                    <a:pt x="5005102" y="57245"/>
                    <a:pt x="4993862" y="67913"/>
                    <a:pt x="4984243" y="79439"/>
                  </a:cubicBezTo>
                  <a:cubicBezTo>
                    <a:pt x="4978718" y="70771"/>
                    <a:pt x="4972241" y="62579"/>
                    <a:pt x="4964811" y="55150"/>
                  </a:cubicBezTo>
                  <a:cubicBezTo>
                    <a:pt x="4937094" y="27432"/>
                    <a:pt x="4900899" y="12859"/>
                    <a:pt x="4860036" y="12859"/>
                  </a:cubicBezTo>
                  <a:cubicBezTo>
                    <a:pt x="4849749" y="12859"/>
                    <a:pt x="4839462" y="13907"/>
                    <a:pt x="4829366" y="15907"/>
                  </a:cubicBezTo>
                  <a:lnTo>
                    <a:pt x="4826508" y="16574"/>
                  </a:lnTo>
                  <a:cubicBezTo>
                    <a:pt x="4814602" y="19336"/>
                    <a:pt x="4803553" y="23622"/>
                    <a:pt x="4793456" y="29147"/>
                  </a:cubicBezTo>
                  <a:cubicBezTo>
                    <a:pt x="4784598" y="25337"/>
                    <a:pt x="4775645" y="22098"/>
                    <a:pt x="4766501" y="19812"/>
                  </a:cubicBezTo>
                  <a:cubicBezTo>
                    <a:pt x="4748975" y="15431"/>
                    <a:pt x="4731544" y="13240"/>
                    <a:pt x="4714875" y="13240"/>
                  </a:cubicBezTo>
                  <a:cubicBezTo>
                    <a:pt x="4688491" y="13240"/>
                    <a:pt x="4662488" y="18669"/>
                    <a:pt x="4637723" y="29242"/>
                  </a:cubicBezTo>
                  <a:cubicBezTo>
                    <a:pt x="4633151" y="31242"/>
                    <a:pt x="4628674" y="33433"/>
                    <a:pt x="4624388" y="35719"/>
                  </a:cubicBezTo>
                  <a:cubicBezTo>
                    <a:pt x="4611910" y="27146"/>
                    <a:pt x="4597718" y="20574"/>
                    <a:pt x="4582192" y="16193"/>
                  </a:cubicBezTo>
                  <a:cubicBezTo>
                    <a:pt x="4563999" y="11049"/>
                    <a:pt x="4544759" y="8477"/>
                    <a:pt x="4524947" y="8477"/>
                  </a:cubicBezTo>
                  <a:cubicBezTo>
                    <a:pt x="4473131" y="8477"/>
                    <a:pt x="4429030" y="19145"/>
                    <a:pt x="4393216" y="40100"/>
                  </a:cubicBezTo>
                  <a:cubicBezTo>
                    <a:pt x="4377214" y="30099"/>
                    <a:pt x="4359593" y="22289"/>
                    <a:pt x="4340448" y="17050"/>
                  </a:cubicBezTo>
                  <a:cubicBezTo>
                    <a:pt x="4319778" y="11430"/>
                    <a:pt x="4297775" y="8477"/>
                    <a:pt x="4275106" y="8477"/>
                  </a:cubicBezTo>
                  <a:lnTo>
                    <a:pt x="4271106" y="8477"/>
                  </a:lnTo>
                  <a:cubicBezTo>
                    <a:pt x="4249293" y="8477"/>
                    <a:pt x="4228433" y="11049"/>
                    <a:pt x="4208907" y="16097"/>
                  </a:cubicBezTo>
                  <a:cubicBezTo>
                    <a:pt x="4190143" y="20955"/>
                    <a:pt x="4174236" y="27623"/>
                    <a:pt x="4160330" y="35909"/>
                  </a:cubicBezTo>
                  <a:cubicBezTo>
                    <a:pt x="4146995" y="28861"/>
                    <a:pt x="4133279" y="23336"/>
                    <a:pt x="4119277" y="19812"/>
                  </a:cubicBezTo>
                  <a:cubicBezTo>
                    <a:pt x="4101751" y="15431"/>
                    <a:pt x="4084320" y="13240"/>
                    <a:pt x="4067651" y="13240"/>
                  </a:cubicBezTo>
                  <a:cubicBezTo>
                    <a:pt x="4041267" y="13240"/>
                    <a:pt x="4015264" y="18669"/>
                    <a:pt x="3990499" y="29242"/>
                  </a:cubicBezTo>
                  <a:cubicBezTo>
                    <a:pt x="3977069" y="35052"/>
                    <a:pt x="3964781" y="42005"/>
                    <a:pt x="3953447" y="49816"/>
                  </a:cubicBezTo>
                  <a:cubicBezTo>
                    <a:pt x="3948684" y="46577"/>
                    <a:pt x="3943826" y="43529"/>
                    <a:pt x="3938778" y="40862"/>
                  </a:cubicBezTo>
                  <a:cubicBezTo>
                    <a:pt x="3919442" y="30766"/>
                    <a:pt x="3899154" y="24670"/>
                    <a:pt x="3878295" y="22670"/>
                  </a:cubicBezTo>
                  <a:lnTo>
                    <a:pt x="3875628" y="22384"/>
                  </a:lnTo>
                  <a:lnTo>
                    <a:pt x="3860864" y="21812"/>
                  </a:lnTo>
                  <a:lnTo>
                    <a:pt x="3859054" y="21812"/>
                  </a:lnTo>
                  <a:cubicBezTo>
                    <a:pt x="3834765" y="21812"/>
                    <a:pt x="3811905" y="26480"/>
                    <a:pt x="3790760" y="35814"/>
                  </a:cubicBezTo>
                  <a:cubicBezTo>
                    <a:pt x="3789807" y="35528"/>
                    <a:pt x="3788950" y="35243"/>
                    <a:pt x="3787997" y="34862"/>
                  </a:cubicBezTo>
                  <a:cubicBezTo>
                    <a:pt x="3770757" y="29337"/>
                    <a:pt x="3753707" y="26575"/>
                    <a:pt x="3737229" y="26575"/>
                  </a:cubicBezTo>
                  <a:cubicBezTo>
                    <a:pt x="3723418" y="26575"/>
                    <a:pt x="3709988" y="28099"/>
                    <a:pt x="3697129" y="31052"/>
                  </a:cubicBezTo>
                  <a:cubicBezTo>
                    <a:pt x="3678270" y="21527"/>
                    <a:pt x="3657505" y="16669"/>
                    <a:pt x="3635693" y="16669"/>
                  </a:cubicBezTo>
                  <a:cubicBezTo>
                    <a:pt x="3616071" y="16669"/>
                    <a:pt x="3596640" y="20669"/>
                    <a:pt x="3577876" y="28575"/>
                  </a:cubicBezTo>
                  <a:cubicBezTo>
                    <a:pt x="3575209" y="29718"/>
                    <a:pt x="3572732" y="31147"/>
                    <a:pt x="3570161" y="32385"/>
                  </a:cubicBezTo>
                  <a:cubicBezTo>
                    <a:pt x="3543205" y="18860"/>
                    <a:pt x="3511677" y="11906"/>
                    <a:pt x="3476244" y="11906"/>
                  </a:cubicBezTo>
                  <a:lnTo>
                    <a:pt x="3472624" y="11906"/>
                  </a:lnTo>
                  <a:cubicBezTo>
                    <a:pt x="3449860" y="12383"/>
                    <a:pt x="3427476" y="16669"/>
                    <a:pt x="3406235" y="24670"/>
                  </a:cubicBezTo>
                  <a:cubicBezTo>
                    <a:pt x="3389566" y="30861"/>
                    <a:pt x="3374231" y="38957"/>
                    <a:pt x="3360515" y="48959"/>
                  </a:cubicBezTo>
                  <a:cubicBezTo>
                    <a:pt x="3353181" y="44958"/>
                    <a:pt x="3345561" y="41339"/>
                    <a:pt x="3337560" y="38386"/>
                  </a:cubicBezTo>
                  <a:cubicBezTo>
                    <a:pt x="3317177" y="30575"/>
                    <a:pt x="3294126" y="24479"/>
                    <a:pt x="3267075" y="20003"/>
                  </a:cubicBezTo>
                  <a:cubicBezTo>
                    <a:pt x="3241358" y="15716"/>
                    <a:pt x="3216307" y="13526"/>
                    <a:pt x="3192780" y="13526"/>
                  </a:cubicBezTo>
                  <a:cubicBezTo>
                    <a:pt x="3147155" y="13526"/>
                    <a:pt x="3113437" y="27527"/>
                    <a:pt x="3089720" y="47816"/>
                  </a:cubicBezTo>
                  <a:lnTo>
                    <a:pt x="3089434" y="47625"/>
                  </a:lnTo>
                  <a:cubicBezTo>
                    <a:pt x="3070098" y="34385"/>
                    <a:pt x="3049620" y="25051"/>
                    <a:pt x="3028664" y="19812"/>
                  </a:cubicBezTo>
                  <a:cubicBezTo>
                    <a:pt x="3011138" y="15431"/>
                    <a:pt x="2993708" y="13240"/>
                    <a:pt x="2977039" y="13240"/>
                  </a:cubicBezTo>
                  <a:cubicBezTo>
                    <a:pt x="2950655" y="13240"/>
                    <a:pt x="2924651" y="18669"/>
                    <a:pt x="2899886" y="29242"/>
                  </a:cubicBezTo>
                  <a:cubicBezTo>
                    <a:pt x="2897791" y="30194"/>
                    <a:pt x="2895791" y="31242"/>
                    <a:pt x="2893695" y="32195"/>
                  </a:cubicBezTo>
                  <a:cubicBezTo>
                    <a:pt x="2871311" y="20765"/>
                    <a:pt x="2844927" y="15145"/>
                    <a:pt x="2813209" y="15145"/>
                  </a:cubicBezTo>
                  <a:lnTo>
                    <a:pt x="2693861" y="15145"/>
                  </a:lnTo>
                  <a:cubicBezTo>
                    <a:pt x="2666429" y="15526"/>
                    <a:pt x="2646045" y="17717"/>
                    <a:pt x="2629091" y="22479"/>
                  </a:cubicBezTo>
                  <a:cubicBezTo>
                    <a:pt x="2623280" y="20003"/>
                    <a:pt x="2617375" y="17812"/>
                    <a:pt x="2611088" y="16097"/>
                  </a:cubicBezTo>
                  <a:cubicBezTo>
                    <a:pt x="2592896" y="10954"/>
                    <a:pt x="2573655" y="8382"/>
                    <a:pt x="2553843" y="8382"/>
                  </a:cubicBezTo>
                  <a:cubicBezTo>
                    <a:pt x="2508885" y="8382"/>
                    <a:pt x="2469642" y="16478"/>
                    <a:pt x="2436686" y="32290"/>
                  </a:cubicBezTo>
                  <a:cubicBezTo>
                    <a:pt x="2434304" y="30861"/>
                    <a:pt x="2431923" y="29432"/>
                    <a:pt x="2429447" y="28194"/>
                  </a:cubicBezTo>
                  <a:cubicBezTo>
                    <a:pt x="2408682" y="17431"/>
                    <a:pt x="2385632" y="12002"/>
                    <a:pt x="2361057" y="12002"/>
                  </a:cubicBezTo>
                  <a:cubicBezTo>
                    <a:pt x="2333435" y="12002"/>
                    <a:pt x="2308003" y="18479"/>
                    <a:pt x="2285048" y="31147"/>
                  </a:cubicBezTo>
                  <a:cubicBezTo>
                    <a:pt x="2258759" y="18574"/>
                    <a:pt x="2228279" y="12002"/>
                    <a:pt x="2194084" y="12002"/>
                  </a:cubicBezTo>
                  <a:lnTo>
                    <a:pt x="2190464" y="12002"/>
                  </a:lnTo>
                  <a:cubicBezTo>
                    <a:pt x="2167700" y="12478"/>
                    <a:pt x="2145316" y="16764"/>
                    <a:pt x="2123980" y="24765"/>
                  </a:cubicBezTo>
                  <a:cubicBezTo>
                    <a:pt x="2108740" y="30480"/>
                    <a:pt x="2094643" y="37814"/>
                    <a:pt x="2081784" y="46673"/>
                  </a:cubicBezTo>
                  <a:cubicBezTo>
                    <a:pt x="2078546" y="44291"/>
                    <a:pt x="2075212" y="42005"/>
                    <a:pt x="2071783" y="39910"/>
                  </a:cubicBezTo>
                  <a:cubicBezTo>
                    <a:pt x="2042065" y="21431"/>
                    <a:pt x="2005965" y="12002"/>
                    <a:pt x="1964531" y="12002"/>
                  </a:cubicBezTo>
                  <a:lnTo>
                    <a:pt x="1960912" y="12002"/>
                  </a:lnTo>
                  <a:cubicBezTo>
                    <a:pt x="1938147" y="12478"/>
                    <a:pt x="1915763" y="16764"/>
                    <a:pt x="1894523" y="24765"/>
                  </a:cubicBezTo>
                  <a:cubicBezTo>
                    <a:pt x="1878997" y="30575"/>
                    <a:pt x="1864709" y="38100"/>
                    <a:pt x="1851660" y="47054"/>
                  </a:cubicBezTo>
                  <a:cubicBezTo>
                    <a:pt x="1848231" y="44863"/>
                    <a:pt x="1844802" y="42767"/>
                    <a:pt x="1841183" y="40958"/>
                  </a:cubicBezTo>
                  <a:cubicBezTo>
                    <a:pt x="1821847" y="30861"/>
                    <a:pt x="1801559" y="24765"/>
                    <a:pt x="1780699" y="22765"/>
                  </a:cubicBezTo>
                  <a:lnTo>
                    <a:pt x="1778032" y="22479"/>
                  </a:lnTo>
                  <a:lnTo>
                    <a:pt x="1763268" y="21908"/>
                  </a:lnTo>
                  <a:lnTo>
                    <a:pt x="1761458" y="21908"/>
                  </a:lnTo>
                  <a:cubicBezTo>
                    <a:pt x="1737170" y="21908"/>
                    <a:pt x="1714310" y="26575"/>
                    <a:pt x="1693164" y="35909"/>
                  </a:cubicBezTo>
                  <a:cubicBezTo>
                    <a:pt x="1692212" y="35624"/>
                    <a:pt x="1691354" y="35338"/>
                    <a:pt x="1690402" y="34957"/>
                  </a:cubicBezTo>
                  <a:cubicBezTo>
                    <a:pt x="1673162" y="29432"/>
                    <a:pt x="1656112" y="26670"/>
                    <a:pt x="1639634" y="26670"/>
                  </a:cubicBezTo>
                  <a:cubicBezTo>
                    <a:pt x="1625822" y="26670"/>
                    <a:pt x="1612392" y="28194"/>
                    <a:pt x="1599533" y="31147"/>
                  </a:cubicBezTo>
                  <a:cubicBezTo>
                    <a:pt x="1580674" y="21622"/>
                    <a:pt x="1559909" y="16764"/>
                    <a:pt x="1538097" y="16764"/>
                  </a:cubicBezTo>
                  <a:cubicBezTo>
                    <a:pt x="1518476" y="16764"/>
                    <a:pt x="1499045" y="20765"/>
                    <a:pt x="1480280" y="28670"/>
                  </a:cubicBezTo>
                  <a:cubicBezTo>
                    <a:pt x="1468660" y="33623"/>
                    <a:pt x="1458182" y="39910"/>
                    <a:pt x="1448562" y="47339"/>
                  </a:cubicBezTo>
                  <a:cubicBezTo>
                    <a:pt x="1429322" y="34290"/>
                    <a:pt x="1409033" y="24955"/>
                    <a:pt x="1388174" y="19717"/>
                  </a:cubicBezTo>
                  <a:cubicBezTo>
                    <a:pt x="1370648" y="15335"/>
                    <a:pt x="1353217" y="13145"/>
                    <a:pt x="1336548" y="13145"/>
                  </a:cubicBezTo>
                  <a:cubicBezTo>
                    <a:pt x="1310164" y="13145"/>
                    <a:pt x="1284161" y="18574"/>
                    <a:pt x="1259396" y="29147"/>
                  </a:cubicBezTo>
                  <a:cubicBezTo>
                    <a:pt x="1253966" y="31528"/>
                    <a:pt x="1248728" y="34100"/>
                    <a:pt x="1243584" y="36767"/>
                  </a:cubicBezTo>
                  <a:cubicBezTo>
                    <a:pt x="1221581" y="20003"/>
                    <a:pt x="1194816" y="11525"/>
                    <a:pt x="1164050" y="11525"/>
                  </a:cubicBezTo>
                  <a:cubicBezTo>
                    <a:pt x="1138047" y="11525"/>
                    <a:pt x="1116235" y="15812"/>
                    <a:pt x="1097375" y="24575"/>
                  </a:cubicBezTo>
                  <a:cubicBezTo>
                    <a:pt x="1067848" y="38291"/>
                    <a:pt x="1045750" y="63341"/>
                    <a:pt x="1034987" y="94964"/>
                  </a:cubicBezTo>
                  <a:cubicBezTo>
                    <a:pt x="1028986" y="112586"/>
                    <a:pt x="1026319" y="132779"/>
                    <a:pt x="1026319" y="160687"/>
                  </a:cubicBezTo>
                  <a:cubicBezTo>
                    <a:pt x="1026319" y="163354"/>
                    <a:pt x="1026319" y="167259"/>
                    <a:pt x="1027176" y="183071"/>
                  </a:cubicBezTo>
                  <a:cubicBezTo>
                    <a:pt x="1003459" y="185547"/>
                    <a:pt x="981551" y="194691"/>
                    <a:pt x="963263" y="209550"/>
                  </a:cubicBezTo>
                  <a:cubicBezTo>
                    <a:pt x="954786" y="206216"/>
                    <a:pt x="946023" y="203740"/>
                    <a:pt x="937070" y="202311"/>
                  </a:cubicBezTo>
                  <a:lnTo>
                    <a:pt x="936879" y="171355"/>
                  </a:lnTo>
                  <a:lnTo>
                    <a:pt x="936879" y="159449"/>
                  </a:lnTo>
                  <a:cubicBezTo>
                    <a:pt x="936212" y="118396"/>
                    <a:pt x="921353" y="82296"/>
                    <a:pt x="894112" y="54959"/>
                  </a:cubicBezTo>
                  <a:cubicBezTo>
                    <a:pt x="866394" y="27241"/>
                    <a:pt x="830199" y="12668"/>
                    <a:pt x="789337" y="12668"/>
                  </a:cubicBezTo>
                  <a:cubicBezTo>
                    <a:pt x="779050" y="12668"/>
                    <a:pt x="768763" y="13716"/>
                    <a:pt x="758666" y="15716"/>
                  </a:cubicBezTo>
                  <a:lnTo>
                    <a:pt x="755809" y="16383"/>
                  </a:lnTo>
                  <a:cubicBezTo>
                    <a:pt x="743903" y="19145"/>
                    <a:pt x="732854" y="23432"/>
                    <a:pt x="722757" y="28956"/>
                  </a:cubicBezTo>
                  <a:cubicBezTo>
                    <a:pt x="713899" y="25146"/>
                    <a:pt x="704945" y="21908"/>
                    <a:pt x="695801" y="19622"/>
                  </a:cubicBezTo>
                  <a:cubicBezTo>
                    <a:pt x="678275" y="15240"/>
                    <a:pt x="660845" y="13049"/>
                    <a:pt x="644176" y="13049"/>
                  </a:cubicBezTo>
                  <a:cubicBezTo>
                    <a:pt x="617792" y="13049"/>
                    <a:pt x="591788" y="18479"/>
                    <a:pt x="567023" y="29051"/>
                  </a:cubicBezTo>
                  <a:cubicBezTo>
                    <a:pt x="556546" y="33528"/>
                    <a:pt x="546735" y="38862"/>
                    <a:pt x="537591" y="44672"/>
                  </a:cubicBezTo>
                  <a:cubicBezTo>
                    <a:pt x="519589" y="33052"/>
                    <a:pt x="500729" y="24479"/>
                    <a:pt x="481298" y="19622"/>
                  </a:cubicBezTo>
                  <a:cubicBezTo>
                    <a:pt x="463772" y="15240"/>
                    <a:pt x="446342" y="13049"/>
                    <a:pt x="429673" y="13049"/>
                  </a:cubicBezTo>
                  <a:cubicBezTo>
                    <a:pt x="403289" y="13049"/>
                    <a:pt x="377285" y="18479"/>
                    <a:pt x="352520" y="29051"/>
                  </a:cubicBezTo>
                  <a:cubicBezTo>
                    <a:pt x="334232" y="36862"/>
                    <a:pt x="317849" y="46768"/>
                    <a:pt x="303657" y="58388"/>
                  </a:cubicBezTo>
                  <a:cubicBezTo>
                    <a:pt x="287274" y="45911"/>
                    <a:pt x="269272" y="35338"/>
                    <a:pt x="249555" y="27432"/>
                  </a:cubicBezTo>
                  <a:cubicBezTo>
                    <a:pt x="220599" y="15716"/>
                    <a:pt x="189357" y="9811"/>
                    <a:pt x="156877" y="9811"/>
                  </a:cubicBezTo>
                  <a:cubicBezTo>
                    <a:pt x="124397" y="9811"/>
                    <a:pt x="77153" y="13335"/>
                    <a:pt x="41529" y="43720"/>
                  </a:cubicBezTo>
                  <a:cubicBezTo>
                    <a:pt x="14669" y="66294"/>
                    <a:pt x="0" y="98298"/>
                    <a:pt x="0" y="133731"/>
                  </a:cubicBezTo>
                  <a:lnTo>
                    <a:pt x="0" y="330041"/>
                  </a:lnTo>
                  <a:cubicBezTo>
                    <a:pt x="2572" y="389287"/>
                    <a:pt x="30194" y="423577"/>
                    <a:pt x="52959" y="441865"/>
                  </a:cubicBezTo>
                  <a:cubicBezTo>
                    <a:pt x="81534" y="464820"/>
                    <a:pt x="119634" y="475964"/>
                    <a:pt x="169355" y="475964"/>
                  </a:cubicBezTo>
                  <a:cubicBezTo>
                    <a:pt x="201835" y="475964"/>
                    <a:pt x="232315" y="470440"/>
                    <a:pt x="259842" y="459676"/>
                  </a:cubicBezTo>
                  <a:cubicBezTo>
                    <a:pt x="276797" y="453009"/>
                    <a:pt x="292322" y="444341"/>
                    <a:pt x="306515" y="434150"/>
                  </a:cubicBezTo>
                  <a:cubicBezTo>
                    <a:pt x="308991" y="436055"/>
                    <a:pt x="311372" y="438150"/>
                    <a:pt x="313944" y="439960"/>
                  </a:cubicBezTo>
                  <a:cubicBezTo>
                    <a:pt x="332423" y="453200"/>
                    <a:pt x="352330" y="462725"/>
                    <a:pt x="372999" y="468249"/>
                  </a:cubicBezTo>
                  <a:cubicBezTo>
                    <a:pt x="389858" y="472821"/>
                    <a:pt x="406337" y="475393"/>
                    <a:pt x="421481" y="475869"/>
                  </a:cubicBezTo>
                  <a:cubicBezTo>
                    <a:pt x="423672" y="475869"/>
                    <a:pt x="425958" y="475964"/>
                    <a:pt x="428244" y="475964"/>
                  </a:cubicBezTo>
                  <a:cubicBezTo>
                    <a:pt x="439865" y="475964"/>
                    <a:pt x="452342" y="475012"/>
                    <a:pt x="466439" y="473012"/>
                  </a:cubicBezTo>
                  <a:cubicBezTo>
                    <a:pt x="487680" y="469964"/>
                    <a:pt x="508825" y="463296"/>
                    <a:pt x="529304" y="453009"/>
                  </a:cubicBezTo>
                  <a:cubicBezTo>
                    <a:pt x="532924" y="451199"/>
                    <a:pt x="536353" y="449294"/>
                    <a:pt x="539782" y="447294"/>
                  </a:cubicBezTo>
                  <a:cubicBezTo>
                    <a:pt x="555022" y="456724"/>
                    <a:pt x="571024" y="463772"/>
                    <a:pt x="587502" y="468249"/>
                  </a:cubicBezTo>
                  <a:cubicBezTo>
                    <a:pt x="604361" y="472821"/>
                    <a:pt x="620840" y="475393"/>
                    <a:pt x="635984" y="475869"/>
                  </a:cubicBezTo>
                  <a:cubicBezTo>
                    <a:pt x="638175" y="475869"/>
                    <a:pt x="640461" y="475964"/>
                    <a:pt x="642747" y="475964"/>
                  </a:cubicBezTo>
                  <a:cubicBezTo>
                    <a:pt x="654368" y="475964"/>
                    <a:pt x="666845" y="475012"/>
                    <a:pt x="680942" y="473012"/>
                  </a:cubicBezTo>
                  <a:cubicBezTo>
                    <a:pt x="702183" y="469964"/>
                    <a:pt x="723329" y="463296"/>
                    <a:pt x="743807" y="453009"/>
                  </a:cubicBezTo>
                  <a:cubicBezTo>
                    <a:pt x="745808" y="452057"/>
                    <a:pt x="747713" y="450914"/>
                    <a:pt x="749618" y="449866"/>
                  </a:cubicBezTo>
                  <a:cubicBezTo>
                    <a:pt x="752951" y="451771"/>
                    <a:pt x="756285" y="453676"/>
                    <a:pt x="759809" y="455390"/>
                  </a:cubicBezTo>
                  <a:cubicBezTo>
                    <a:pt x="786860" y="468821"/>
                    <a:pt x="817817" y="475583"/>
                    <a:pt x="851916" y="475583"/>
                  </a:cubicBezTo>
                  <a:cubicBezTo>
                    <a:pt x="902208" y="475583"/>
                    <a:pt x="941642" y="466630"/>
                    <a:pt x="972407" y="448151"/>
                  </a:cubicBezTo>
                  <a:cubicBezTo>
                    <a:pt x="975932" y="446056"/>
                    <a:pt x="979361" y="443770"/>
                    <a:pt x="982599" y="441389"/>
                  </a:cubicBezTo>
                  <a:cubicBezTo>
                    <a:pt x="999363" y="453390"/>
                    <a:pt x="1018318" y="462439"/>
                    <a:pt x="1038797" y="468344"/>
                  </a:cubicBezTo>
                  <a:cubicBezTo>
                    <a:pt x="1057466" y="473678"/>
                    <a:pt x="1076706" y="476345"/>
                    <a:pt x="1096137" y="476345"/>
                  </a:cubicBezTo>
                  <a:cubicBezTo>
                    <a:pt x="1134809" y="476345"/>
                    <a:pt x="1170146" y="465773"/>
                    <a:pt x="1201293" y="445008"/>
                  </a:cubicBezTo>
                  <a:cubicBezTo>
                    <a:pt x="1205865" y="441960"/>
                    <a:pt x="1210247" y="438626"/>
                    <a:pt x="1214533" y="435007"/>
                  </a:cubicBezTo>
                  <a:cubicBezTo>
                    <a:pt x="1216628" y="436626"/>
                    <a:pt x="1218724" y="438436"/>
                    <a:pt x="1220819" y="439960"/>
                  </a:cubicBezTo>
                  <a:cubicBezTo>
                    <a:pt x="1239298" y="453200"/>
                    <a:pt x="1259205" y="462725"/>
                    <a:pt x="1279874" y="468249"/>
                  </a:cubicBezTo>
                  <a:cubicBezTo>
                    <a:pt x="1296734" y="472821"/>
                    <a:pt x="1313212" y="475393"/>
                    <a:pt x="1328357" y="475869"/>
                  </a:cubicBezTo>
                  <a:cubicBezTo>
                    <a:pt x="1330547" y="475869"/>
                    <a:pt x="1332833" y="475964"/>
                    <a:pt x="1335119" y="475964"/>
                  </a:cubicBezTo>
                  <a:cubicBezTo>
                    <a:pt x="1346740" y="475964"/>
                    <a:pt x="1359218" y="475012"/>
                    <a:pt x="1373314" y="473012"/>
                  </a:cubicBezTo>
                  <a:cubicBezTo>
                    <a:pt x="1394555" y="469964"/>
                    <a:pt x="1415701" y="463296"/>
                    <a:pt x="1436180" y="453009"/>
                  </a:cubicBezTo>
                  <a:cubicBezTo>
                    <a:pt x="1445324" y="448437"/>
                    <a:pt x="1453801" y="443198"/>
                    <a:pt x="1461516" y="437388"/>
                  </a:cubicBezTo>
                  <a:cubicBezTo>
                    <a:pt x="1466183" y="441674"/>
                    <a:pt x="1471136" y="445770"/>
                    <a:pt x="1476470" y="449294"/>
                  </a:cubicBezTo>
                  <a:cubicBezTo>
                    <a:pt x="1493044" y="460343"/>
                    <a:pt x="1512570" y="467297"/>
                    <a:pt x="1536383" y="470725"/>
                  </a:cubicBezTo>
                  <a:lnTo>
                    <a:pt x="1540383" y="471297"/>
                  </a:lnTo>
                  <a:lnTo>
                    <a:pt x="1554289" y="472059"/>
                  </a:lnTo>
                  <a:lnTo>
                    <a:pt x="1556957" y="472059"/>
                  </a:lnTo>
                  <a:cubicBezTo>
                    <a:pt x="1577816" y="472059"/>
                    <a:pt x="1597343" y="467392"/>
                    <a:pt x="1615154" y="458248"/>
                  </a:cubicBezTo>
                  <a:cubicBezTo>
                    <a:pt x="1616488" y="457581"/>
                    <a:pt x="1617821" y="456819"/>
                    <a:pt x="1619060" y="456152"/>
                  </a:cubicBezTo>
                  <a:cubicBezTo>
                    <a:pt x="1634585" y="463296"/>
                    <a:pt x="1654112" y="468535"/>
                    <a:pt x="1678305" y="468535"/>
                  </a:cubicBezTo>
                  <a:cubicBezTo>
                    <a:pt x="1697164" y="468535"/>
                    <a:pt x="1714881" y="465011"/>
                    <a:pt x="1730788" y="458153"/>
                  </a:cubicBezTo>
                  <a:cubicBezTo>
                    <a:pt x="1749076" y="467487"/>
                    <a:pt x="1769936" y="472440"/>
                    <a:pt x="1792129" y="472440"/>
                  </a:cubicBezTo>
                  <a:cubicBezTo>
                    <a:pt x="1824228" y="472440"/>
                    <a:pt x="1847469" y="462344"/>
                    <a:pt x="1863376" y="451295"/>
                  </a:cubicBezTo>
                  <a:cubicBezTo>
                    <a:pt x="1878330" y="459676"/>
                    <a:pt x="1894808" y="466154"/>
                    <a:pt x="1912715" y="470725"/>
                  </a:cubicBezTo>
                  <a:lnTo>
                    <a:pt x="1914716" y="471202"/>
                  </a:lnTo>
                  <a:cubicBezTo>
                    <a:pt x="1928717" y="474440"/>
                    <a:pt x="1944338" y="476060"/>
                    <a:pt x="1962341" y="476060"/>
                  </a:cubicBezTo>
                  <a:cubicBezTo>
                    <a:pt x="1988344" y="476060"/>
                    <a:pt x="2014061" y="470916"/>
                    <a:pt x="2038636" y="460724"/>
                  </a:cubicBezTo>
                  <a:cubicBezTo>
                    <a:pt x="2051780" y="455295"/>
                    <a:pt x="2064068" y="448342"/>
                    <a:pt x="2075498" y="439960"/>
                  </a:cubicBezTo>
                  <a:cubicBezTo>
                    <a:pt x="2094643" y="453962"/>
                    <a:pt x="2117027" y="464344"/>
                    <a:pt x="2142458" y="470725"/>
                  </a:cubicBezTo>
                  <a:lnTo>
                    <a:pt x="2144459" y="471202"/>
                  </a:lnTo>
                  <a:cubicBezTo>
                    <a:pt x="2158460" y="474440"/>
                    <a:pt x="2174081" y="476060"/>
                    <a:pt x="2192084" y="476060"/>
                  </a:cubicBezTo>
                  <a:cubicBezTo>
                    <a:pt x="2218087" y="476060"/>
                    <a:pt x="2243804" y="470916"/>
                    <a:pt x="2268379" y="460724"/>
                  </a:cubicBezTo>
                  <a:cubicBezTo>
                    <a:pt x="2274570" y="458153"/>
                    <a:pt x="2280571" y="455200"/>
                    <a:pt x="2286381" y="451961"/>
                  </a:cubicBezTo>
                  <a:cubicBezTo>
                    <a:pt x="2293906" y="457010"/>
                    <a:pt x="2302097" y="461391"/>
                    <a:pt x="2310765" y="464915"/>
                  </a:cubicBezTo>
                  <a:cubicBezTo>
                    <a:pt x="2328005" y="471773"/>
                    <a:pt x="2346198" y="475298"/>
                    <a:pt x="2364962" y="475298"/>
                  </a:cubicBezTo>
                  <a:cubicBezTo>
                    <a:pt x="2381060" y="475298"/>
                    <a:pt x="2397157" y="472916"/>
                    <a:pt x="2412587" y="468344"/>
                  </a:cubicBezTo>
                  <a:cubicBezTo>
                    <a:pt x="2416112" y="467297"/>
                    <a:pt x="2419445" y="465963"/>
                    <a:pt x="2422874" y="464630"/>
                  </a:cubicBezTo>
                  <a:cubicBezTo>
                    <a:pt x="2428018" y="466439"/>
                    <a:pt x="2433352" y="468059"/>
                    <a:pt x="2438972" y="469487"/>
                  </a:cubicBezTo>
                  <a:cubicBezTo>
                    <a:pt x="2460022" y="474917"/>
                    <a:pt x="2480501" y="477679"/>
                    <a:pt x="2499836" y="477679"/>
                  </a:cubicBezTo>
                  <a:cubicBezTo>
                    <a:pt x="2565654" y="477679"/>
                    <a:pt x="2613660" y="461391"/>
                    <a:pt x="2647093" y="436055"/>
                  </a:cubicBezTo>
                  <a:cubicBezTo>
                    <a:pt x="2654427" y="443675"/>
                    <a:pt x="2662619" y="450437"/>
                    <a:pt x="2671858" y="456057"/>
                  </a:cubicBezTo>
                  <a:cubicBezTo>
                    <a:pt x="2693670" y="469297"/>
                    <a:pt x="2718530" y="476060"/>
                    <a:pt x="2745772" y="476060"/>
                  </a:cubicBezTo>
                  <a:cubicBezTo>
                    <a:pt x="2795016" y="476060"/>
                    <a:pt x="2829211" y="457105"/>
                    <a:pt x="2850737" y="431768"/>
                  </a:cubicBezTo>
                  <a:cubicBezTo>
                    <a:pt x="2854166" y="434626"/>
                    <a:pt x="2857691" y="437483"/>
                    <a:pt x="2861310" y="440055"/>
                  </a:cubicBezTo>
                  <a:cubicBezTo>
                    <a:pt x="2879789" y="453295"/>
                    <a:pt x="2899696" y="462820"/>
                    <a:pt x="2920365" y="468440"/>
                  </a:cubicBezTo>
                  <a:cubicBezTo>
                    <a:pt x="2937224" y="473012"/>
                    <a:pt x="2953703" y="475583"/>
                    <a:pt x="2968847" y="476060"/>
                  </a:cubicBezTo>
                  <a:cubicBezTo>
                    <a:pt x="2971038" y="476060"/>
                    <a:pt x="2973324" y="476155"/>
                    <a:pt x="2975610" y="476155"/>
                  </a:cubicBezTo>
                  <a:cubicBezTo>
                    <a:pt x="2987231" y="476155"/>
                    <a:pt x="2999708" y="475202"/>
                    <a:pt x="3013805" y="473202"/>
                  </a:cubicBezTo>
                  <a:cubicBezTo>
                    <a:pt x="3035046" y="470154"/>
                    <a:pt x="3056191" y="463391"/>
                    <a:pt x="3076670" y="453200"/>
                  </a:cubicBezTo>
                  <a:cubicBezTo>
                    <a:pt x="3089243" y="446913"/>
                    <a:pt x="3100483" y="439388"/>
                    <a:pt x="3110484" y="430816"/>
                  </a:cubicBezTo>
                  <a:cubicBezTo>
                    <a:pt x="3115818" y="436055"/>
                    <a:pt x="3121343" y="441198"/>
                    <a:pt x="3127248" y="445770"/>
                  </a:cubicBezTo>
                  <a:cubicBezTo>
                    <a:pt x="3153537" y="465868"/>
                    <a:pt x="3187160" y="475679"/>
                    <a:pt x="3229928" y="475679"/>
                  </a:cubicBezTo>
                  <a:cubicBezTo>
                    <a:pt x="3253073" y="475679"/>
                    <a:pt x="3277838" y="473012"/>
                    <a:pt x="3303746" y="467868"/>
                  </a:cubicBezTo>
                  <a:lnTo>
                    <a:pt x="3305937" y="467392"/>
                  </a:lnTo>
                  <a:lnTo>
                    <a:pt x="3308985" y="466630"/>
                  </a:lnTo>
                  <a:cubicBezTo>
                    <a:pt x="3331940" y="461296"/>
                    <a:pt x="3351276" y="454438"/>
                    <a:pt x="3367754" y="446723"/>
                  </a:cubicBezTo>
                  <a:cubicBezTo>
                    <a:pt x="3384614" y="457295"/>
                    <a:pt x="3403568" y="465392"/>
                    <a:pt x="3424714" y="470725"/>
                  </a:cubicBezTo>
                  <a:lnTo>
                    <a:pt x="3426714" y="471202"/>
                  </a:lnTo>
                  <a:cubicBezTo>
                    <a:pt x="3440716" y="474440"/>
                    <a:pt x="3456337" y="476060"/>
                    <a:pt x="3474339" y="476060"/>
                  </a:cubicBezTo>
                  <a:cubicBezTo>
                    <a:pt x="3500342" y="476060"/>
                    <a:pt x="3526060" y="470916"/>
                    <a:pt x="3550634" y="460724"/>
                  </a:cubicBezTo>
                  <a:cubicBezTo>
                    <a:pt x="3558731" y="457391"/>
                    <a:pt x="3566446" y="453390"/>
                    <a:pt x="3573875" y="449009"/>
                  </a:cubicBezTo>
                  <a:cubicBezTo>
                    <a:pt x="3574066" y="449104"/>
                    <a:pt x="3574161" y="449294"/>
                    <a:pt x="3574352" y="449390"/>
                  </a:cubicBezTo>
                  <a:cubicBezTo>
                    <a:pt x="3590925" y="460439"/>
                    <a:pt x="3610451" y="467392"/>
                    <a:pt x="3634264" y="470821"/>
                  </a:cubicBezTo>
                  <a:lnTo>
                    <a:pt x="3638264" y="471392"/>
                  </a:lnTo>
                  <a:lnTo>
                    <a:pt x="3652171" y="472154"/>
                  </a:lnTo>
                  <a:lnTo>
                    <a:pt x="3654838" y="472154"/>
                  </a:lnTo>
                  <a:cubicBezTo>
                    <a:pt x="3675698" y="472154"/>
                    <a:pt x="3695224" y="467487"/>
                    <a:pt x="3713036" y="458343"/>
                  </a:cubicBezTo>
                  <a:cubicBezTo>
                    <a:pt x="3714369" y="457676"/>
                    <a:pt x="3715703" y="456914"/>
                    <a:pt x="3716941" y="456248"/>
                  </a:cubicBezTo>
                  <a:cubicBezTo>
                    <a:pt x="3732466" y="463391"/>
                    <a:pt x="3751993" y="468630"/>
                    <a:pt x="3776186" y="468630"/>
                  </a:cubicBezTo>
                  <a:cubicBezTo>
                    <a:pt x="3795046" y="468630"/>
                    <a:pt x="3812762" y="465106"/>
                    <a:pt x="3828669" y="458248"/>
                  </a:cubicBezTo>
                  <a:cubicBezTo>
                    <a:pt x="3846957" y="467582"/>
                    <a:pt x="3867817" y="472535"/>
                    <a:pt x="3890010" y="472535"/>
                  </a:cubicBezTo>
                  <a:cubicBezTo>
                    <a:pt x="3924776" y="472535"/>
                    <a:pt x="3949160" y="460629"/>
                    <a:pt x="3965067" y="448628"/>
                  </a:cubicBezTo>
                  <a:cubicBezTo>
                    <a:pt x="3979736" y="457486"/>
                    <a:pt x="3995166" y="464153"/>
                    <a:pt x="4011073" y="468440"/>
                  </a:cubicBezTo>
                  <a:cubicBezTo>
                    <a:pt x="4027932" y="473012"/>
                    <a:pt x="4044410" y="475583"/>
                    <a:pt x="4059555" y="476060"/>
                  </a:cubicBezTo>
                  <a:cubicBezTo>
                    <a:pt x="4061746" y="476060"/>
                    <a:pt x="4064032" y="476155"/>
                    <a:pt x="4066318" y="476155"/>
                  </a:cubicBezTo>
                  <a:cubicBezTo>
                    <a:pt x="4077938" y="476155"/>
                    <a:pt x="4090416" y="475202"/>
                    <a:pt x="4104513" y="473202"/>
                  </a:cubicBezTo>
                  <a:cubicBezTo>
                    <a:pt x="4121753" y="470725"/>
                    <a:pt x="4138898" y="465773"/>
                    <a:pt x="4155662" y="458534"/>
                  </a:cubicBezTo>
                  <a:cubicBezTo>
                    <a:pt x="4175284" y="469678"/>
                    <a:pt x="4197477" y="475393"/>
                    <a:pt x="4221861" y="475393"/>
                  </a:cubicBezTo>
                  <a:cubicBezTo>
                    <a:pt x="4237768" y="475393"/>
                    <a:pt x="4259866" y="474059"/>
                    <a:pt x="4281964" y="464630"/>
                  </a:cubicBezTo>
                  <a:cubicBezTo>
                    <a:pt x="4297395" y="472059"/>
                    <a:pt x="4317492" y="477774"/>
                    <a:pt x="4342829" y="477774"/>
                  </a:cubicBezTo>
                  <a:cubicBezTo>
                    <a:pt x="4362355" y="477774"/>
                    <a:pt x="4381119" y="473869"/>
                    <a:pt x="4398931" y="466439"/>
                  </a:cubicBezTo>
                  <a:cubicBezTo>
                    <a:pt x="4402550" y="467582"/>
                    <a:pt x="4406265" y="468630"/>
                    <a:pt x="4410075" y="469678"/>
                  </a:cubicBezTo>
                  <a:cubicBezTo>
                    <a:pt x="4431125" y="475107"/>
                    <a:pt x="4451604" y="477869"/>
                    <a:pt x="4470940" y="477869"/>
                  </a:cubicBezTo>
                  <a:cubicBezTo>
                    <a:pt x="4529138" y="477869"/>
                    <a:pt x="4573429" y="465106"/>
                    <a:pt x="4606005" y="444722"/>
                  </a:cubicBezTo>
                  <a:cubicBezTo>
                    <a:pt x="4622578" y="455581"/>
                    <a:pt x="4640104" y="463677"/>
                    <a:pt x="4658297" y="468630"/>
                  </a:cubicBezTo>
                  <a:cubicBezTo>
                    <a:pt x="4675156" y="473202"/>
                    <a:pt x="4691634" y="475774"/>
                    <a:pt x="4706779" y="476250"/>
                  </a:cubicBezTo>
                  <a:cubicBezTo>
                    <a:pt x="4708970" y="476250"/>
                    <a:pt x="4711256" y="476345"/>
                    <a:pt x="4713542" y="476345"/>
                  </a:cubicBezTo>
                  <a:cubicBezTo>
                    <a:pt x="4725162" y="476345"/>
                    <a:pt x="4737640" y="475393"/>
                    <a:pt x="4751737" y="473393"/>
                  </a:cubicBezTo>
                  <a:cubicBezTo>
                    <a:pt x="4772978" y="470345"/>
                    <a:pt x="4794123" y="463582"/>
                    <a:pt x="4814602" y="453390"/>
                  </a:cubicBezTo>
                  <a:cubicBezTo>
                    <a:pt x="4816602" y="452342"/>
                    <a:pt x="4818507" y="451295"/>
                    <a:pt x="4820507" y="450247"/>
                  </a:cubicBezTo>
                  <a:cubicBezTo>
                    <a:pt x="4823841" y="452152"/>
                    <a:pt x="4827175" y="454057"/>
                    <a:pt x="4830699" y="455771"/>
                  </a:cubicBezTo>
                  <a:cubicBezTo>
                    <a:pt x="4857750" y="469201"/>
                    <a:pt x="4888706" y="475964"/>
                    <a:pt x="4922806" y="475964"/>
                  </a:cubicBezTo>
                  <a:cubicBezTo>
                    <a:pt x="4956905" y="475964"/>
                    <a:pt x="4985385" y="471773"/>
                    <a:pt x="5009960" y="463582"/>
                  </a:cubicBezTo>
                  <a:cubicBezTo>
                    <a:pt x="5012627" y="464820"/>
                    <a:pt x="5015389" y="465963"/>
                    <a:pt x="5018152" y="467011"/>
                  </a:cubicBezTo>
                  <a:cubicBezTo>
                    <a:pt x="5035963" y="473678"/>
                    <a:pt x="5053680" y="477107"/>
                    <a:pt x="5071015" y="477107"/>
                  </a:cubicBezTo>
                  <a:lnTo>
                    <a:pt x="5072730" y="477107"/>
                  </a:lnTo>
                  <a:cubicBezTo>
                    <a:pt x="5124450" y="476155"/>
                    <a:pt x="5154644" y="452819"/>
                    <a:pt x="5170932" y="433388"/>
                  </a:cubicBezTo>
                  <a:cubicBezTo>
                    <a:pt x="5183410" y="447104"/>
                    <a:pt x="5199127" y="457962"/>
                    <a:pt x="5217128" y="465106"/>
                  </a:cubicBezTo>
                  <a:cubicBezTo>
                    <a:pt x="5234369" y="471964"/>
                    <a:pt x="5252657" y="475488"/>
                    <a:pt x="5271421" y="475488"/>
                  </a:cubicBezTo>
                  <a:cubicBezTo>
                    <a:pt x="5287518" y="475488"/>
                    <a:pt x="5303615" y="473107"/>
                    <a:pt x="5319046" y="468535"/>
                  </a:cubicBezTo>
                  <a:cubicBezTo>
                    <a:pt x="5331714" y="464725"/>
                    <a:pt x="5343239" y="459296"/>
                    <a:pt x="5353717" y="452628"/>
                  </a:cubicBezTo>
                  <a:cubicBezTo>
                    <a:pt x="5366385" y="459581"/>
                    <a:pt x="5379435" y="465011"/>
                    <a:pt x="5392865" y="468630"/>
                  </a:cubicBezTo>
                  <a:cubicBezTo>
                    <a:pt x="5409724" y="473202"/>
                    <a:pt x="5426202" y="475774"/>
                    <a:pt x="5441347" y="476250"/>
                  </a:cubicBezTo>
                  <a:cubicBezTo>
                    <a:pt x="5443538" y="476250"/>
                    <a:pt x="5445824" y="476345"/>
                    <a:pt x="5448110" y="476345"/>
                  </a:cubicBezTo>
                  <a:cubicBezTo>
                    <a:pt x="5459730" y="476345"/>
                    <a:pt x="5472208" y="475393"/>
                    <a:pt x="5486305" y="473393"/>
                  </a:cubicBezTo>
                  <a:cubicBezTo>
                    <a:pt x="5505926" y="470630"/>
                    <a:pt x="5525548" y="464439"/>
                    <a:pt x="5544693" y="455390"/>
                  </a:cubicBezTo>
                  <a:cubicBezTo>
                    <a:pt x="5566124" y="470630"/>
                    <a:pt x="5590794" y="478726"/>
                    <a:pt x="5616417" y="478726"/>
                  </a:cubicBezTo>
                  <a:cubicBezTo>
                    <a:pt x="5638229" y="478726"/>
                    <a:pt x="5659089" y="474155"/>
                    <a:pt x="5678519" y="465201"/>
                  </a:cubicBezTo>
                  <a:cubicBezTo>
                    <a:pt x="5704237" y="453390"/>
                    <a:pt x="5724525" y="434531"/>
                    <a:pt x="5737289" y="410813"/>
                  </a:cubicBezTo>
                  <a:cubicBezTo>
                    <a:pt x="5747671" y="391382"/>
                    <a:pt x="5752910" y="370904"/>
                    <a:pt x="5752910" y="349758"/>
                  </a:cubicBezTo>
                  <a:cubicBezTo>
                    <a:pt x="5752910" y="335661"/>
                    <a:pt x="5750528" y="322040"/>
                    <a:pt x="5745861" y="309182"/>
                  </a:cubicBezTo>
                  <a:cubicBezTo>
                    <a:pt x="5751386" y="295370"/>
                    <a:pt x="5756434" y="279273"/>
                    <a:pt x="5761196" y="259652"/>
                  </a:cubicBezTo>
                  <a:cubicBezTo>
                    <a:pt x="5768817" y="228695"/>
                    <a:pt x="5772722" y="198787"/>
                    <a:pt x="5772722" y="170879"/>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24" name="Graphic 20">
              <a:extLst>
                <a:ext uri="{FF2B5EF4-FFF2-40B4-BE49-F238E27FC236}">
                  <a16:creationId xmlns:a16="http://schemas.microsoft.com/office/drawing/2014/main" id="{7C3AC17E-3D00-6C5D-D17C-FF7922F6E586}"/>
                </a:ext>
              </a:extLst>
            </p:cNvPr>
            <p:cNvGrpSpPr/>
            <p:nvPr/>
          </p:nvGrpSpPr>
          <p:grpSpPr>
            <a:xfrm>
              <a:off x="1776561" y="2965438"/>
              <a:ext cx="5582126" cy="287845"/>
              <a:chOff x="1776561" y="2965438"/>
              <a:chExt cx="5582126" cy="287845"/>
            </a:xfrm>
            <a:solidFill>
              <a:schemeClr val="accent2"/>
            </a:solidFill>
            <a:effectLst/>
          </p:grpSpPr>
          <p:sp>
            <p:nvSpPr>
              <p:cNvPr id="25" name="Vrije vorm: vorm 24">
                <a:extLst>
                  <a:ext uri="{FF2B5EF4-FFF2-40B4-BE49-F238E27FC236}">
                    <a16:creationId xmlns:a16="http://schemas.microsoft.com/office/drawing/2014/main" id="{E676E4BE-E818-C1BF-6498-1B41A0AE12AF}"/>
                  </a:ext>
                </a:extLst>
              </p:cNvPr>
              <p:cNvSpPr/>
              <p:nvPr/>
            </p:nvSpPr>
            <p:spPr>
              <a:xfrm>
                <a:off x="1776561" y="2975343"/>
                <a:ext cx="204978" cy="275558"/>
              </a:xfrm>
              <a:custGeom>
                <a:avLst/>
                <a:gdLst>
                  <a:gd name="connsiteX0" fmla="*/ 61436 w 204978"/>
                  <a:gd name="connsiteY0" fmla="*/ 0 h 275558"/>
                  <a:gd name="connsiteX1" fmla="*/ 118586 w 204978"/>
                  <a:gd name="connsiteY1" fmla="*/ 10668 h 275558"/>
                  <a:gd name="connsiteX2" fmla="*/ 164402 w 204978"/>
                  <a:gd name="connsiteY2" fmla="*/ 40767 h 275558"/>
                  <a:gd name="connsiteX3" fmla="*/ 194310 w 204978"/>
                  <a:gd name="connsiteY3" fmla="*/ 86392 h 275558"/>
                  <a:gd name="connsiteX4" fmla="*/ 204978 w 204978"/>
                  <a:gd name="connsiteY4" fmla="*/ 141923 h 275558"/>
                  <a:gd name="connsiteX5" fmla="*/ 196406 w 204978"/>
                  <a:gd name="connsiteY5" fmla="*/ 195834 h 275558"/>
                  <a:gd name="connsiteX6" fmla="*/ 171260 w 204978"/>
                  <a:gd name="connsiteY6" fmla="*/ 238316 h 275558"/>
                  <a:gd name="connsiteX7" fmla="*/ 129826 w 204978"/>
                  <a:gd name="connsiteY7" fmla="*/ 265843 h 275558"/>
                  <a:gd name="connsiteX8" fmla="*/ 74105 w 204978"/>
                  <a:gd name="connsiteY8" fmla="*/ 275558 h 275558"/>
                  <a:gd name="connsiteX9" fmla="*/ 17431 w 204978"/>
                  <a:gd name="connsiteY9" fmla="*/ 262509 h 275558"/>
                  <a:gd name="connsiteX10" fmla="*/ 0 w 204978"/>
                  <a:gd name="connsiteY10" fmla="*/ 220885 h 275558"/>
                  <a:gd name="connsiteX11" fmla="*/ 0 w 204978"/>
                  <a:gd name="connsiteY11" fmla="*/ 28575 h 275558"/>
                  <a:gd name="connsiteX12" fmla="*/ 7525 w 204978"/>
                  <a:gd name="connsiteY12" fmla="*/ 11525 h 275558"/>
                  <a:gd name="connsiteX13" fmla="*/ 61436 w 204978"/>
                  <a:gd name="connsiteY13" fmla="*/ 0 h 275558"/>
                  <a:gd name="connsiteX14" fmla="*/ 85630 w 204978"/>
                  <a:gd name="connsiteY14" fmla="*/ 76581 h 275558"/>
                  <a:gd name="connsiteX15" fmla="*/ 82868 w 204978"/>
                  <a:gd name="connsiteY15" fmla="*/ 76581 h 275558"/>
                  <a:gd name="connsiteX16" fmla="*/ 77724 w 204978"/>
                  <a:gd name="connsiteY16" fmla="*/ 77534 h 275558"/>
                  <a:gd name="connsiteX17" fmla="*/ 70961 w 204978"/>
                  <a:gd name="connsiteY17" fmla="*/ 82106 h 275558"/>
                  <a:gd name="connsiteX18" fmla="*/ 70961 w 204978"/>
                  <a:gd name="connsiteY18" fmla="*/ 187166 h 275558"/>
                  <a:gd name="connsiteX19" fmla="*/ 82106 w 204978"/>
                  <a:gd name="connsiteY19" fmla="*/ 190310 h 275558"/>
                  <a:gd name="connsiteX20" fmla="*/ 100775 w 204978"/>
                  <a:gd name="connsiteY20" fmla="*/ 184404 h 275558"/>
                  <a:gd name="connsiteX21" fmla="*/ 117253 w 204978"/>
                  <a:gd name="connsiteY21" fmla="*/ 164211 h 275558"/>
                  <a:gd name="connsiteX22" fmla="*/ 124206 w 204978"/>
                  <a:gd name="connsiteY22" fmla="*/ 132874 h 275558"/>
                  <a:gd name="connsiteX23" fmla="*/ 118491 w 204978"/>
                  <a:gd name="connsiteY23" fmla="*/ 104108 h 275558"/>
                  <a:gd name="connsiteX24" fmla="*/ 104394 w 204978"/>
                  <a:gd name="connsiteY24" fmla="*/ 83725 h 275558"/>
                  <a:gd name="connsiteX25" fmla="*/ 85725 w 204978"/>
                  <a:gd name="connsiteY25" fmla="*/ 76581 h 27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4978" h="275558">
                    <a:moveTo>
                      <a:pt x="61436" y="0"/>
                    </a:moveTo>
                    <a:cubicBezTo>
                      <a:pt x="81820" y="0"/>
                      <a:pt x="100870" y="3524"/>
                      <a:pt x="118586" y="10668"/>
                    </a:cubicBezTo>
                    <a:cubicBezTo>
                      <a:pt x="136303" y="17812"/>
                      <a:pt x="151543" y="27813"/>
                      <a:pt x="164402" y="40767"/>
                    </a:cubicBezTo>
                    <a:cubicBezTo>
                      <a:pt x="177260" y="53721"/>
                      <a:pt x="187166" y="68961"/>
                      <a:pt x="194310" y="86392"/>
                    </a:cubicBezTo>
                    <a:cubicBezTo>
                      <a:pt x="201454" y="103823"/>
                      <a:pt x="204978" y="122396"/>
                      <a:pt x="204978" y="141923"/>
                    </a:cubicBezTo>
                    <a:cubicBezTo>
                      <a:pt x="204978" y="161449"/>
                      <a:pt x="202121" y="179451"/>
                      <a:pt x="196406" y="195834"/>
                    </a:cubicBezTo>
                    <a:cubicBezTo>
                      <a:pt x="190691" y="212217"/>
                      <a:pt x="182309" y="226409"/>
                      <a:pt x="171260" y="238316"/>
                    </a:cubicBezTo>
                    <a:cubicBezTo>
                      <a:pt x="160115" y="250222"/>
                      <a:pt x="146304" y="259366"/>
                      <a:pt x="129826" y="265843"/>
                    </a:cubicBezTo>
                    <a:cubicBezTo>
                      <a:pt x="113252" y="272320"/>
                      <a:pt x="94774" y="275558"/>
                      <a:pt x="74105" y="275558"/>
                    </a:cubicBezTo>
                    <a:cubicBezTo>
                      <a:pt x="47149" y="275558"/>
                      <a:pt x="28194" y="271177"/>
                      <a:pt x="17431" y="262509"/>
                    </a:cubicBezTo>
                    <a:cubicBezTo>
                      <a:pt x="6667" y="253841"/>
                      <a:pt x="762" y="239935"/>
                      <a:pt x="0" y="220885"/>
                    </a:cubicBezTo>
                    <a:lnTo>
                      <a:pt x="0" y="28575"/>
                    </a:lnTo>
                    <a:cubicBezTo>
                      <a:pt x="0" y="21431"/>
                      <a:pt x="2477" y="15716"/>
                      <a:pt x="7525" y="11525"/>
                    </a:cubicBezTo>
                    <a:cubicBezTo>
                      <a:pt x="16478" y="3905"/>
                      <a:pt x="34481" y="0"/>
                      <a:pt x="61436" y="0"/>
                    </a:cubicBezTo>
                    <a:close/>
                    <a:moveTo>
                      <a:pt x="85630" y="76581"/>
                    </a:moveTo>
                    <a:lnTo>
                      <a:pt x="82868" y="76581"/>
                    </a:lnTo>
                    <a:cubicBezTo>
                      <a:pt x="82106" y="76581"/>
                      <a:pt x="80391" y="76962"/>
                      <a:pt x="77724" y="77534"/>
                    </a:cubicBezTo>
                    <a:cubicBezTo>
                      <a:pt x="75057" y="78200"/>
                      <a:pt x="72866" y="79724"/>
                      <a:pt x="70961" y="82106"/>
                    </a:cubicBezTo>
                    <a:lnTo>
                      <a:pt x="70961" y="187166"/>
                    </a:lnTo>
                    <a:cubicBezTo>
                      <a:pt x="73343" y="189262"/>
                      <a:pt x="77057" y="190310"/>
                      <a:pt x="82106" y="190310"/>
                    </a:cubicBezTo>
                    <a:cubicBezTo>
                      <a:pt x="88202" y="190310"/>
                      <a:pt x="94393" y="188309"/>
                      <a:pt x="100775" y="184404"/>
                    </a:cubicBezTo>
                    <a:cubicBezTo>
                      <a:pt x="107156" y="180404"/>
                      <a:pt x="112586" y="173736"/>
                      <a:pt x="117253" y="164211"/>
                    </a:cubicBezTo>
                    <a:cubicBezTo>
                      <a:pt x="121920" y="154686"/>
                      <a:pt x="124206" y="144209"/>
                      <a:pt x="124206" y="132874"/>
                    </a:cubicBezTo>
                    <a:cubicBezTo>
                      <a:pt x="124206" y="122587"/>
                      <a:pt x="122301" y="112967"/>
                      <a:pt x="118491" y="104108"/>
                    </a:cubicBezTo>
                    <a:cubicBezTo>
                      <a:pt x="114681" y="95250"/>
                      <a:pt x="110014" y="88487"/>
                      <a:pt x="104394" y="83725"/>
                    </a:cubicBezTo>
                    <a:cubicBezTo>
                      <a:pt x="98869" y="78962"/>
                      <a:pt x="92583" y="76581"/>
                      <a:pt x="85725" y="76581"/>
                    </a:cubicBezTo>
                    <a:close/>
                  </a:path>
                </a:pathLst>
              </a:custGeom>
              <a:solidFill>
                <a:schemeClr val="accent4"/>
              </a:solidFill>
              <a:ln w="9525" cap="flat">
                <a:noFill/>
                <a:prstDash val="solid"/>
                <a:miter/>
              </a:ln>
            </p:spPr>
            <p:txBody>
              <a:bodyPr rtlCol="0" anchor="ctr"/>
              <a:lstStyle/>
              <a:p>
                <a:endParaRPr lang="nl-BE"/>
              </a:p>
            </p:txBody>
          </p:sp>
          <p:sp>
            <p:nvSpPr>
              <p:cNvPr id="26" name="Vrije vorm: vorm 25">
                <a:extLst>
                  <a:ext uri="{FF2B5EF4-FFF2-40B4-BE49-F238E27FC236}">
                    <a16:creationId xmlns:a16="http://schemas.microsoft.com/office/drawing/2014/main" id="{0086ABF9-A7D4-C331-0884-E921F0FB539C}"/>
                  </a:ext>
                </a:extLst>
              </p:cNvPr>
              <p:cNvSpPr/>
              <p:nvPr/>
            </p:nvSpPr>
            <p:spPr>
              <a:xfrm>
                <a:off x="1999065" y="297858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2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7 h 272669"/>
                  <a:gd name="connsiteX20" fmla="*/ 40291 w 200977"/>
                  <a:gd name="connsiteY20" fmla="*/ 29146 h 272669"/>
                  <a:gd name="connsiteX21" fmla="*/ 72199 w 200977"/>
                  <a:gd name="connsiteY21" fmla="*/ 8287 h 272669"/>
                  <a:gd name="connsiteX22" fmla="*/ 111823 w 200977"/>
                  <a:gd name="connsiteY22" fmla="*/ 0 h 272669"/>
                  <a:gd name="connsiteX23" fmla="*/ 140398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5" y="199549"/>
                      <a:pt x="173355" y="192405"/>
                    </a:cubicBezTo>
                    <a:cubicBezTo>
                      <a:pt x="175736" y="191643"/>
                      <a:pt x="178022" y="191262"/>
                      <a:pt x="180118" y="191262"/>
                    </a:cubicBezTo>
                    <a:cubicBezTo>
                      <a:pt x="183547" y="191262"/>
                      <a:pt x="186690" y="192881"/>
                      <a:pt x="189643" y="196024"/>
                    </a:cubicBezTo>
                    <a:cubicBezTo>
                      <a:pt x="192500" y="199168"/>
                      <a:pt x="194881" y="202597"/>
                      <a:pt x="196787" y="206312"/>
                    </a:cubicBezTo>
                    <a:cubicBezTo>
                      <a:pt x="198882" y="210503"/>
                      <a:pt x="199930" y="214598"/>
                      <a:pt x="199930" y="218599"/>
                    </a:cubicBezTo>
                    <a:cubicBezTo>
                      <a:pt x="199930" y="224981"/>
                      <a:pt x="198120" y="231172"/>
                      <a:pt x="194405" y="237268"/>
                    </a:cubicBezTo>
                    <a:cubicBezTo>
                      <a:pt x="188881" y="246507"/>
                      <a:pt x="180403" y="254032"/>
                      <a:pt x="169069" y="259652"/>
                    </a:cubicBezTo>
                    <a:cubicBezTo>
                      <a:pt x="157734" y="265367"/>
                      <a:pt x="146495" y="268986"/>
                      <a:pt x="135350" y="270605"/>
                    </a:cubicBezTo>
                    <a:cubicBezTo>
                      <a:pt x="124206" y="272225"/>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4" y="92488"/>
                    </a:cubicBezTo>
                    <a:cubicBezTo>
                      <a:pt x="9239" y="77438"/>
                      <a:pt x="14478" y="64103"/>
                      <a:pt x="21431" y="52387"/>
                    </a:cubicBezTo>
                    <a:cubicBezTo>
                      <a:pt x="25622" y="45244"/>
                      <a:pt x="31909" y="37528"/>
                      <a:pt x="40291" y="29146"/>
                    </a:cubicBezTo>
                    <a:cubicBezTo>
                      <a:pt x="48577" y="20860"/>
                      <a:pt x="59246" y="13907"/>
                      <a:pt x="72199" y="8287"/>
                    </a:cubicBezTo>
                    <a:cubicBezTo>
                      <a:pt x="85153" y="2667"/>
                      <a:pt x="98393" y="0"/>
                      <a:pt x="111823" y="0"/>
                    </a:cubicBezTo>
                    <a:cubicBezTo>
                      <a:pt x="120777" y="0"/>
                      <a:pt x="130302" y="1238"/>
                      <a:pt x="140398"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5"/>
                      <a:pt x="199835" y="94298"/>
                      <a:pt x="197358" y="103632"/>
                    </a:cubicBezTo>
                    <a:cubicBezTo>
                      <a:pt x="194977" y="112871"/>
                      <a:pt x="191548" y="120682"/>
                      <a:pt x="187071" y="127063"/>
                    </a:cubicBezTo>
                    <a:cubicBezTo>
                      <a:pt x="182880" y="132874"/>
                      <a:pt x="176403" y="139256"/>
                      <a:pt x="167830" y="146114"/>
                    </a:cubicBezTo>
                    <a:cubicBezTo>
                      <a:pt x="159258" y="152972"/>
                      <a:pt x="148304" y="158972"/>
                      <a:pt x="135065" y="163925"/>
                    </a:cubicBezTo>
                    <a:cubicBezTo>
                      <a:pt x="121825" y="168974"/>
                      <a:pt x="108490" y="172117"/>
                      <a:pt x="94964" y="173450"/>
                    </a:cubicBezTo>
                    <a:cubicBezTo>
                      <a:pt x="93154" y="173736"/>
                      <a:pt x="91630" y="174498"/>
                      <a:pt x="90392" y="175832"/>
                    </a:cubicBezTo>
                    <a:cubicBezTo>
                      <a:pt x="89249" y="177165"/>
                      <a:pt x="88582" y="178784"/>
                      <a:pt x="88582"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49" y="76962"/>
                    </a:cubicBezTo>
                    <a:cubicBezTo>
                      <a:pt x="86487" y="81724"/>
                      <a:pt x="82868"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solidFill>
                <a:schemeClr val="accent4"/>
              </a:solidFill>
              <a:ln w="9525" cap="flat">
                <a:noFill/>
                <a:prstDash val="solid"/>
                <a:miter/>
              </a:ln>
            </p:spPr>
            <p:txBody>
              <a:bodyPr rtlCol="0" anchor="ctr"/>
              <a:lstStyle/>
              <a:p>
                <a:endParaRPr lang="nl-BE"/>
              </a:p>
            </p:txBody>
          </p:sp>
          <p:sp>
            <p:nvSpPr>
              <p:cNvPr id="27" name="Vrije vorm: vorm 26">
                <a:extLst>
                  <a:ext uri="{FF2B5EF4-FFF2-40B4-BE49-F238E27FC236}">
                    <a16:creationId xmlns:a16="http://schemas.microsoft.com/office/drawing/2014/main" id="{867CA447-FE24-139F-EE1D-89352257FA17}"/>
                  </a:ext>
                </a:extLst>
              </p:cNvPr>
              <p:cNvSpPr/>
              <p:nvPr/>
            </p:nvSpPr>
            <p:spPr>
              <a:xfrm>
                <a:off x="2213568" y="297858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2 h 272669"/>
                  <a:gd name="connsiteX11" fmla="*/ 135350 w 200977"/>
                  <a:gd name="connsiteY11" fmla="*/ 270605 h 272669"/>
                  <a:gd name="connsiteX12" fmla="*/ 107156 w 200977"/>
                  <a:gd name="connsiteY12" fmla="*/ 272606 h 272669"/>
                  <a:gd name="connsiteX13" fmla="*/ 80201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4 w 200977"/>
                  <a:gd name="connsiteY18" fmla="*/ 92488 h 272669"/>
                  <a:gd name="connsiteX19" fmla="*/ 21431 w 200977"/>
                  <a:gd name="connsiteY19" fmla="*/ 52387 h 272669"/>
                  <a:gd name="connsiteX20" fmla="*/ 40291 w 200977"/>
                  <a:gd name="connsiteY20" fmla="*/ 29146 h 272669"/>
                  <a:gd name="connsiteX21" fmla="*/ 72199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49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00" y="199168"/>
                      <a:pt x="194881" y="202597"/>
                      <a:pt x="196787" y="206312"/>
                    </a:cubicBezTo>
                    <a:cubicBezTo>
                      <a:pt x="198882" y="210503"/>
                      <a:pt x="199930" y="214598"/>
                      <a:pt x="199930" y="218599"/>
                    </a:cubicBezTo>
                    <a:cubicBezTo>
                      <a:pt x="199930" y="224981"/>
                      <a:pt x="198120" y="231172"/>
                      <a:pt x="194405" y="237268"/>
                    </a:cubicBezTo>
                    <a:cubicBezTo>
                      <a:pt x="188881" y="246507"/>
                      <a:pt x="180403" y="254032"/>
                      <a:pt x="169069" y="259652"/>
                    </a:cubicBezTo>
                    <a:cubicBezTo>
                      <a:pt x="157734" y="265367"/>
                      <a:pt x="146495" y="268986"/>
                      <a:pt x="135350" y="270605"/>
                    </a:cubicBezTo>
                    <a:cubicBezTo>
                      <a:pt x="124206" y="272225"/>
                      <a:pt x="114872" y="272891"/>
                      <a:pt x="107156" y="272606"/>
                    </a:cubicBezTo>
                    <a:cubicBezTo>
                      <a:pt x="98965" y="272320"/>
                      <a:pt x="90011" y="270891"/>
                      <a:pt x="80201" y="268224"/>
                    </a:cubicBezTo>
                    <a:cubicBezTo>
                      <a:pt x="70390" y="265557"/>
                      <a:pt x="60865" y="260985"/>
                      <a:pt x="51625" y="254318"/>
                    </a:cubicBezTo>
                    <a:cubicBezTo>
                      <a:pt x="42386" y="247745"/>
                      <a:pt x="33814" y="238887"/>
                      <a:pt x="25813" y="227933"/>
                    </a:cubicBezTo>
                    <a:cubicBezTo>
                      <a:pt x="17907" y="216980"/>
                      <a:pt x="11620" y="203549"/>
                      <a:pt x="6953" y="187643"/>
                    </a:cubicBezTo>
                    <a:cubicBezTo>
                      <a:pt x="2286" y="171736"/>
                      <a:pt x="0" y="155353"/>
                      <a:pt x="0" y="138494"/>
                    </a:cubicBezTo>
                    <a:cubicBezTo>
                      <a:pt x="0" y="122873"/>
                      <a:pt x="1810" y="107537"/>
                      <a:pt x="5524" y="92488"/>
                    </a:cubicBezTo>
                    <a:cubicBezTo>
                      <a:pt x="9239" y="77438"/>
                      <a:pt x="14478" y="64103"/>
                      <a:pt x="21431" y="52387"/>
                    </a:cubicBezTo>
                    <a:cubicBezTo>
                      <a:pt x="25622" y="45244"/>
                      <a:pt x="31909" y="37528"/>
                      <a:pt x="40291" y="29146"/>
                    </a:cubicBezTo>
                    <a:cubicBezTo>
                      <a:pt x="48577" y="20860"/>
                      <a:pt x="59245" y="13907"/>
                      <a:pt x="72199" y="8287"/>
                    </a:cubicBezTo>
                    <a:cubicBezTo>
                      <a:pt x="85153" y="2667"/>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8" y="66865"/>
                      <a:pt x="200978" y="78200"/>
                    </a:cubicBezTo>
                    <a:cubicBezTo>
                      <a:pt x="200978" y="85915"/>
                      <a:pt x="199835" y="94298"/>
                      <a:pt x="197358" y="103632"/>
                    </a:cubicBezTo>
                    <a:cubicBezTo>
                      <a:pt x="194977" y="112871"/>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5" y="173736"/>
                      <a:pt x="91630" y="174498"/>
                      <a:pt x="90392" y="175832"/>
                    </a:cubicBezTo>
                    <a:cubicBezTo>
                      <a:pt x="89249" y="177165"/>
                      <a:pt x="88582" y="178784"/>
                      <a:pt x="88582"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49" y="76962"/>
                    </a:cubicBezTo>
                    <a:cubicBezTo>
                      <a:pt x="86487" y="81724"/>
                      <a:pt x="82868"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solidFill>
                <a:schemeClr val="accent4"/>
              </a:solidFill>
              <a:ln w="9525" cap="flat">
                <a:noFill/>
                <a:prstDash val="solid"/>
                <a:miter/>
              </a:ln>
            </p:spPr>
            <p:txBody>
              <a:bodyPr rtlCol="0" anchor="ctr"/>
              <a:lstStyle/>
              <a:p>
                <a:endParaRPr lang="nl-BE"/>
              </a:p>
            </p:txBody>
          </p:sp>
          <p:sp>
            <p:nvSpPr>
              <p:cNvPr id="28" name="Vrije vorm: vorm 27">
                <a:extLst>
                  <a:ext uri="{FF2B5EF4-FFF2-40B4-BE49-F238E27FC236}">
                    <a16:creationId xmlns:a16="http://schemas.microsoft.com/office/drawing/2014/main" id="{715BA2B0-0F33-4C22-E32A-3DD48FCE3839}"/>
                  </a:ext>
                </a:extLst>
              </p:cNvPr>
              <p:cNvSpPr/>
              <p:nvPr/>
            </p:nvSpPr>
            <p:spPr>
              <a:xfrm>
                <a:off x="2438738" y="2978201"/>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5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3 w 189357"/>
                  <a:gd name="connsiteY16" fmla="*/ 232315 h 272510"/>
                  <a:gd name="connsiteX17" fmla="*/ 857 w 189357"/>
                  <a:gd name="connsiteY17" fmla="*/ 183356 h 272510"/>
                  <a:gd name="connsiteX18" fmla="*/ 1238 w 189357"/>
                  <a:gd name="connsiteY18" fmla="*/ 171831 h 272510"/>
                  <a:gd name="connsiteX19" fmla="*/ 2000 w 189357"/>
                  <a:gd name="connsiteY19" fmla="*/ 127444 h 272510"/>
                  <a:gd name="connsiteX20" fmla="*/ 0 w 189357"/>
                  <a:gd name="connsiteY20" fmla="*/ 28289 h 272510"/>
                  <a:gd name="connsiteX21" fmla="*/ 4001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7" y="189357"/>
                      <a:pt x="175260" y="192119"/>
                    </a:cubicBezTo>
                    <a:cubicBezTo>
                      <a:pt x="180404" y="194881"/>
                      <a:pt x="184214" y="198501"/>
                      <a:pt x="186595" y="203073"/>
                    </a:cubicBezTo>
                    <a:cubicBezTo>
                      <a:pt x="188405"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3" y="232315"/>
                    </a:cubicBezTo>
                    <a:cubicBezTo>
                      <a:pt x="4667" y="219266"/>
                      <a:pt x="857" y="202883"/>
                      <a:pt x="857" y="183356"/>
                    </a:cubicBezTo>
                    <a:lnTo>
                      <a:pt x="1238" y="171831"/>
                    </a:lnTo>
                    <a:lnTo>
                      <a:pt x="2000" y="127444"/>
                    </a:lnTo>
                    <a:lnTo>
                      <a:pt x="0" y="28289"/>
                    </a:lnTo>
                    <a:cubicBezTo>
                      <a:pt x="0" y="21431"/>
                      <a:pt x="1334" y="15621"/>
                      <a:pt x="4001" y="11049"/>
                    </a:cubicBezTo>
                    <a:cubicBezTo>
                      <a:pt x="6668" y="6382"/>
                      <a:pt x="11906" y="3143"/>
                      <a:pt x="19907" y="1333"/>
                    </a:cubicBezTo>
                    <a:close/>
                  </a:path>
                </a:pathLst>
              </a:custGeom>
              <a:solidFill>
                <a:schemeClr val="accent4"/>
              </a:solidFill>
              <a:ln w="9525" cap="flat">
                <a:noFill/>
                <a:prstDash val="solid"/>
                <a:miter/>
              </a:ln>
            </p:spPr>
            <p:txBody>
              <a:bodyPr rtlCol="0" anchor="ctr"/>
              <a:lstStyle/>
              <a:p>
                <a:endParaRPr lang="nl-BE"/>
              </a:p>
            </p:txBody>
          </p:sp>
          <p:sp>
            <p:nvSpPr>
              <p:cNvPr id="29" name="Vrije vorm: vorm 28">
                <a:extLst>
                  <a:ext uri="{FF2B5EF4-FFF2-40B4-BE49-F238E27FC236}">
                    <a16:creationId xmlns:a16="http://schemas.microsoft.com/office/drawing/2014/main" id="{F4A6BDD2-3AB5-84D6-5ADE-CFD5D624BE0B}"/>
                  </a:ext>
                </a:extLst>
              </p:cNvPr>
              <p:cNvSpPr/>
              <p:nvPr/>
            </p:nvSpPr>
            <p:spPr>
              <a:xfrm>
                <a:off x="2693151" y="2976867"/>
                <a:ext cx="191642" cy="274320"/>
              </a:xfrm>
              <a:custGeom>
                <a:avLst/>
                <a:gdLst>
                  <a:gd name="connsiteX0" fmla="*/ 78105 w 191642"/>
                  <a:gd name="connsiteY0" fmla="*/ 197930 h 274320"/>
                  <a:gd name="connsiteX1" fmla="*/ 111823 w 191642"/>
                  <a:gd name="connsiteY1" fmla="*/ 112300 h 274320"/>
                  <a:gd name="connsiteX2" fmla="*/ 110871 w 191642"/>
                  <a:gd name="connsiteY2" fmla="*/ 77629 h 274320"/>
                  <a:gd name="connsiteX3" fmla="*/ 109918 w 191642"/>
                  <a:gd name="connsiteY3" fmla="*/ 54007 h 274320"/>
                  <a:gd name="connsiteX4" fmla="*/ 113538 w 191642"/>
                  <a:gd name="connsiteY4" fmla="*/ 18860 h 274320"/>
                  <a:gd name="connsiteX5" fmla="*/ 126016 w 191642"/>
                  <a:gd name="connsiteY5" fmla="*/ 4191 h 274320"/>
                  <a:gd name="connsiteX6" fmla="*/ 152400 w 191642"/>
                  <a:gd name="connsiteY6" fmla="*/ 0 h 274320"/>
                  <a:gd name="connsiteX7" fmla="*/ 174212 w 191642"/>
                  <a:gd name="connsiteY7" fmla="*/ 5715 h 274320"/>
                  <a:gd name="connsiteX8" fmla="*/ 184880 w 191642"/>
                  <a:gd name="connsiteY8" fmla="*/ 25717 h 274320"/>
                  <a:gd name="connsiteX9" fmla="*/ 189262 w 191642"/>
                  <a:gd name="connsiteY9" fmla="*/ 55436 h 274320"/>
                  <a:gd name="connsiteX10" fmla="*/ 191643 w 191642"/>
                  <a:gd name="connsiteY10" fmla="*/ 104585 h 274320"/>
                  <a:gd name="connsiteX11" fmla="*/ 187452 w 191642"/>
                  <a:gd name="connsiteY11" fmla="*/ 160496 h 274320"/>
                  <a:gd name="connsiteX12" fmla="*/ 175355 w 191642"/>
                  <a:gd name="connsiteY12" fmla="*/ 206502 h 274320"/>
                  <a:gd name="connsiteX13" fmla="*/ 136684 w 191642"/>
                  <a:gd name="connsiteY13" fmla="*/ 259080 h 274320"/>
                  <a:gd name="connsiteX14" fmla="*/ 84487 w 191642"/>
                  <a:gd name="connsiteY14" fmla="*/ 274320 h 274320"/>
                  <a:gd name="connsiteX15" fmla="*/ 53340 w 191642"/>
                  <a:gd name="connsiteY15" fmla="*/ 269939 h 274320"/>
                  <a:gd name="connsiteX16" fmla="*/ 26194 w 191642"/>
                  <a:gd name="connsiteY16" fmla="*/ 257080 h 274320"/>
                  <a:gd name="connsiteX17" fmla="*/ 7144 w 191642"/>
                  <a:gd name="connsiteY17" fmla="*/ 235839 h 274320"/>
                  <a:gd name="connsiteX18" fmla="*/ 0 w 191642"/>
                  <a:gd name="connsiteY18" fmla="*/ 207264 h 274320"/>
                  <a:gd name="connsiteX19" fmla="*/ 381 w 191642"/>
                  <a:gd name="connsiteY19" fmla="*/ 198501 h 274320"/>
                  <a:gd name="connsiteX20" fmla="*/ 8953 w 191642"/>
                  <a:gd name="connsiteY20" fmla="*/ 178880 h 274320"/>
                  <a:gd name="connsiteX21" fmla="*/ 28575 w 191642"/>
                  <a:gd name="connsiteY21" fmla="*/ 170783 h 274320"/>
                  <a:gd name="connsiteX22" fmla="*/ 52388 w 191642"/>
                  <a:gd name="connsiteY22" fmla="*/ 182690 h 274320"/>
                  <a:gd name="connsiteX23" fmla="*/ 69628 w 191642"/>
                  <a:gd name="connsiteY23" fmla="*/ 196215 h 274320"/>
                  <a:gd name="connsiteX24" fmla="*/ 78200 w 191642"/>
                  <a:gd name="connsiteY24" fmla="*/ 197834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1642" h="274320">
                    <a:moveTo>
                      <a:pt x="78105" y="197930"/>
                    </a:moveTo>
                    <a:cubicBezTo>
                      <a:pt x="100584" y="197930"/>
                      <a:pt x="111823" y="169355"/>
                      <a:pt x="111823" y="112300"/>
                    </a:cubicBezTo>
                    <a:cubicBezTo>
                      <a:pt x="111823" y="102775"/>
                      <a:pt x="111442" y="91250"/>
                      <a:pt x="110871" y="77629"/>
                    </a:cubicBezTo>
                    <a:cubicBezTo>
                      <a:pt x="110204" y="64008"/>
                      <a:pt x="109918" y="56198"/>
                      <a:pt x="109918" y="54007"/>
                    </a:cubicBezTo>
                    <a:cubicBezTo>
                      <a:pt x="109918" y="37624"/>
                      <a:pt x="111061" y="25908"/>
                      <a:pt x="113538" y="18860"/>
                    </a:cubicBezTo>
                    <a:cubicBezTo>
                      <a:pt x="115919" y="11906"/>
                      <a:pt x="120110" y="6953"/>
                      <a:pt x="126016" y="4191"/>
                    </a:cubicBezTo>
                    <a:cubicBezTo>
                      <a:pt x="131921" y="1429"/>
                      <a:pt x="140779" y="0"/>
                      <a:pt x="152400" y="0"/>
                    </a:cubicBezTo>
                    <a:cubicBezTo>
                      <a:pt x="161925" y="0"/>
                      <a:pt x="169164" y="1905"/>
                      <a:pt x="174212" y="5715"/>
                    </a:cubicBezTo>
                    <a:cubicBezTo>
                      <a:pt x="179261" y="9525"/>
                      <a:pt x="182785" y="16192"/>
                      <a:pt x="184880" y="25717"/>
                    </a:cubicBezTo>
                    <a:cubicBezTo>
                      <a:pt x="186214" y="31814"/>
                      <a:pt x="187642" y="41720"/>
                      <a:pt x="189262" y="55436"/>
                    </a:cubicBezTo>
                    <a:cubicBezTo>
                      <a:pt x="190881" y="69151"/>
                      <a:pt x="191643" y="85535"/>
                      <a:pt x="191643" y="104585"/>
                    </a:cubicBezTo>
                    <a:cubicBezTo>
                      <a:pt x="191643" y="123635"/>
                      <a:pt x="190214" y="142494"/>
                      <a:pt x="187452" y="160496"/>
                    </a:cubicBezTo>
                    <a:cubicBezTo>
                      <a:pt x="184690" y="178499"/>
                      <a:pt x="180594" y="193834"/>
                      <a:pt x="175355" y="206502"/>
                    </a:cubicBezTo>
                    <a:cubicBezTo>
                      <a:pt x="164782" y="231362"/>
                      <a:pt x="151924" y="248888"/>
                      <a:pt x="136684" y="259080"/>
                    </a:cubicBezTo>
                    <a:cubicBezTo>
                      <a:pt x="121444" y="269272"/>
                      <a:pt x="104108" y="274320"/>
                      <a:pt x="84487" y="274320"/>
                    </a:cubicBezTo>
                    <a:cubicBezTo>
                      <a:pt x="73914" y="274320"/>
                      <a:pt x="63532" y="272891"/>
                      <a:pt x="53340" y="269939"/>
                    </a:cubicBezTo>
                    <a:cubicBezTo>
                      <a:pt x="43148" y="266986"/>
                      <a:pt x="34099" y="262700"/>
                      <a:pt x="26194" y="257080"/>
                    </a:cubicBezTo>
                    <a:cubicBezTo>
                      <a:pt x="18288" y="251365"/>
                      <a:pt x="11906" y="244316"/>
                      <a:pt x="7144" y="235839"/>
                    </a:cubicBezTo>
                    <a:cubicBezTo>
                      <a:pt x="2381" y="227362"/>
                      <a:pt x="0" y="217837"/>
                      <a:pt x="0" y="207264"/>
                    </a:cubicBezTo>
                    <a:lnTo>
                      <a:pt x="381" y="198501"/>
                    </a:lnTo>
                    <a:cubicBezTo>
                      <a:pt x="952" y="190881"/>
                      <a:pt x="3715" y="184309"/>
                      <a:pt x="8953" y="178880"/>
                    </a:cubicBezTo>
                    <a:cubicBezTo>
                      <a:pt x="14097" y="173450"/>
                      <a:pt x="20669" y="170783"/>
                      <a:pt x="28575" y="170783"/>
                    </a:cubicBezTo>
                    <a:cubicBezTo>
                      <a:pt x="36481" y="170783"/>
                      <a:pt x="44196" y="174784"/>
                      <a:pt x="52388" y="182690"/>
                    </a:cubicBezTo>
                    <a:cubicBezTo>
                      <a:pt x="60579" y="190595"/>
                      <a:pt x="66294" y="195167"/>
                      <a:pt x="69628" y="196215"/>
                    </a:cubicBezTo>
                    <a:cubicBezTo>
                      <a:pt x="72961" y="197263"/>
                      <a:pt x="75819" y="197834"/>
                      <a:pt x="78200" y="197834"/>
                    </a:cubicBezTo>
                    <a:close/>
                  </a:path>
                </a:pathLst>
              </a:custGeom>
              <a:solidFill>
                <a:schemeClr val="accent4"/>
              </a:solidFill>
              <a:ln w="9525" cap="flat">
                <a:noFill/>
                <a:prstDash val="solid"/>
                <a:miter/>
              </a:ln>
            </p:spPr>
            <p:txBody>
              <a:bodyPr rtlCol="0" anchor="ctr"/>
              <a:lstStyle/>
              <a:p>
                <a:endParaRPr lang="nl-BE"/>
              </a:p>
            </p:txBody>
          </p:sp>
          <p:sp>
            <p:nvSpPr>
              <p:cNvPr id="30" name="Vrije vorm: vorm 29">
                <a:extLst>
                  <a:ext uri="{FF2B5EF4-FFF2-40B4-BE49-F238E27FC236}">
                    <a16:creationId xmlns:a16="http://schemas.microsoft.com/office/drawing/2014/main" id="{1F7C7DB7-E035-02C9-0FD6-E0C5E9740C2E}"/>
                  </a:ext>
                </a:extLst>
              </p:cNvPr>
              <p:cNvSpPr/>
              <p:nvPr/>
            </p:nvSpPr>
            <p:spPr>
              <a:xfrm>
                <a:off x="2906035" y="297858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2 h 272669"/>
                  <a:gd name="connsiteX11" fmla="*/ 135350 w 200977"/>
                  <a:gd name="connsiteY11" fmla="*/ 270605 h 272669"/>
                  <a:gd name="connsiteX12" fmla="*/ 107156 w 200977"/>
                  <a:gd name="connsiteY12" fmla="*/ 272606 h 272669"/>
                  <a:gd name="connsiteX13" fmla="*/ 80200 w 200977"/>
                  <a:gd name="connsiteY13" fmla="*/ 268224 h 272669"/>
                  <a:gd name="connsiteX14" fmla="*/ 51625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7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7 w 200977"/>
                  <a:gd name="connsiteY24" fmla="*/ 17907 h 272669"/>
                  <a:gd name="connsiteX25" fmla="*/ 193262 w 200977"/>
                  <a:gd name="connsiteY25" fmla="*/ 44672 h 272669"/>
                  <a:gd name="connsiteX26" fmla="*/ 200977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4 h 272669"/>
                  <a:gd name="connsiteX30" fmla="*/ 135064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1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7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2"/>
                      <a:pt x="108490" y="200692"/>
                    </a:cubicBezTo>
                    <a:cubicBezTo>
                      <a:pt x="113347"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00" y="199168"/>
                      <a:pt x="194881" y="202597"/>
                      <a:pt x="196787" y="206312"/>
                    </a:cubicBezTo>
                    <a:cubicBezTo>
                      <a:pt x="198882" y="210503"/>
                      <a:pt x="199930" y="214598"/>
                      <a:pt x="199930" y="218599"/>
                    </a:cubicBezTo>
                    <a:cubicBezTo>
                      <a:pt x="199930" y="224981"/>
                      <a:pt x="198120" y="231172"/>
                      <a:pt x="194405" y="237268"/>
                    </a:cubicBezTo>
                    <a:cubicBezTo>
                      <a:pt x="188881" y="246507"/>
                      <a:pt x="180404" y="254032"/>
                      <a:pt x="169069" y="259652"/>
                    </a:cubicBezTo>
                    <a:cubicBezTo>
                      <a:pt x="157734" y="265367"/>
                      <a:pt x="146495" y="268986"/>
                      <a:pt x="135350" y="270605"/>
                    </a:cubicBezTo>
                    <a:cubicBezTo>
                      <a:pt x="124206" y="272225"/>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7"/>
                    </a:cubicBezTo>
                    <a:cubicBezTo>
                      <a:pt x="25622" y="45244"/>
                      <a:pt x="31909" y="37528"/>
                      <a:pt x="40291" y="29146"/>
                    </a:cubicBezTo>
                    <a:cubicBezTo>
                      <a:pt x="48577" y="20860"/>
                      <a:pt x="59246" y="13907"/>
                      <a:pt x="72200" y="8287"/>
                    </a:cubicBezTo>
                    <a:cubicBezTo>
                      <a:pt x="85154" y="2667"/>
                      <a:pt x="98393" y="0"/>
                      <a:pt x="111824" y="0"/>
                    </a:cubicBezTo>
                    <a:cubicBezTo>
                      <a:pt x="120777" y="0"/>
                      <a:pt x="130302" y="1238"/>
                      <a:pt x="140399" y="3810"/>
                    </a:cubicBezTo>
                    <a:cubicBezTo>
                      <a:pt x="150400" y="6286"/>
                      <a:pt x="160496" y="11049"/>
                      <a:pt x="170497" y="17907"/>
                    </a:cubicBezTo>
                    <a:cubicBezTo>
                      <a:pt x="180499" y="24765"/>
                      <a:pt x="188119" y="33719"/>
                      <a:pt x="193262" y="44672"/>
                    </a:cubicBezTo>
                    <a:cubicBezTo>
                      <a:pt x="198406" y="55626"/>
                      <a:pt x="200977" y="66865"/>
                      <a:pt x="200977" y="78200"/>
                    </a:cubicBezTo>
                    <a:cubicBezTo>
                      <a:pt x="200977" y="85915"/>
                      <a:pt x="199834" y="94298"/>
                      <a:pt x="197358" y="103632"/>
                    </a:cubicBezTo>
                    <a:cubicBezTo>
                      <a:pt x="194977" y="112871"/>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4" y="173450"/>
                    </a:cubicBezTo>
                    <a:cubicBezTo>
                      <a:pt x="93154" y="173736"/>
                      <a:pt x="91630"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867" y="87535"/>
                      <a:pt x="80581" y="94393"/>
                    </a:cubicBezTo>
                    <a:cubicBezTo>
                      <a:pt x="78200" y="101251"/>
                      <a:pt x="76962" y="107918"/>
                      <a:pt x="76962" y="114205"/>
                    </a:cubicBezTo>
                    <a:lnTo>
                      <a:pt x="77343" y="120110"/>
                    </a:lnTo>
                    <a:cubicBezTo>
                      <a:pt x="84772" y="119824"/>
                      <a:pt x="93059" y="117443"/>
                      <a:pt x="102108" y="112967"/>
                    </a:cubicBezTo>
                    <a:cubicBezTo>
                      <a:pt x="111252" y="108490"/>
                      <a:pt x="118586" y="103346"/>
                      <a:pt x="124111" y="97536"/>
                    </a:cubicBezTo>
                    <a:cubicBezTo>
                      <a:pt x="129635" y="91726"/>
                      <a:pt x="132397" y="85630"/>
                      <a:pt x="132397" y="79248"/>
                    </a:cubicBezTo>
                    <a:close/>
                  </a:path>
                </a:pathLst>
              </a:custGeom>
              <a:solidFill>
                <a:schemeClr val="accent4"/>
              </a:solidFill>
              <a:ln w="9525" cap="flat">
                <a:noFill/>
                <a:prstDash val="solid"/>
                <a:miter/>
              </a:ln>
            </p:spPr>
            <p:txBody>
              <a:bodyPr rtlCol="0" anchor="ctr"/>
              <a:lstStyle/>
              <a:p>
                <a:endParaRPr lang="nl-BE"/>
              </a:p>
            </p:txBody>
          </p:sp>
          <p:sp>
            <p:nvSpPr>
              <p:cNvPr id="31" name="Vrije vorm: vorm 30">
                <a:extLst>
                  <a:ext uri="{FF2B5EF4-FFF2-40B4-BE49-F238E27FC236}">
                    <a16:creationId xmlns:a16="http://schemas.microsoft.com/office/drawing/2014/main" id="{47684475-12FD-7B02-434F-CA334CF85028}"/>
                  </a:ext>
                </a:extLst>
              </p:cNvPr>
              <p:cNvSpPr/>
              <p:nvPr/>
            </p:nvSpPr>
            <p:spPr>
              <a:xfrm>
                <a:off x="3182069" y="2981916"/>
                <a:ext cx="338804" cy="265461"/>
              </a:xfrm>
              <a:custGeom>
                <a:avLst/>
                <a:gdLst>
                  <a:gd name="connsiteX0" fmla="*/ 291560 w 338804"/>
                  <a:gd name="connsiteY0" fmla="*/ 265462 h 265461"/>
                  <a:gd name="connsiteX1" fmla="*/ 264795 w 338804"/>
                  <a:gd name="connsiteY1" fmla="*/ 254508 h 265461"/>
                  <a:gd name="connsiteX2" fmla="*/ 255461 w 338804"/>
                  <a:gd name="connsiteY2" fmla="*/ 226981 h 265461"/>
                  <a:gd name="connsiteX3" fmla="*/ 257842 w 338804"/>
                  <a:gd name="connsiteY3" fmla="*/ 168688 h 265461"/>
                  <a:gd name="connsiteX4" fmla="*/ 257842 w 338804"/>
                  <a:gd name="connsiteY4" fmla="*/ 156020 h 265461"/>
                  <a:gd name="connsiteX5" fmla="*/ 256032 w 338804"/>
                  <a:gd name="connsiteY5" fmla="*/ 129064 h 265461"/>
                  <a:gd name="connsiteX6" fmla="*/ 249841 w 338804"/>
                  <a:gd name="connsiteY6" fmla="*/ 111062 h 265461"/>
                  <a:gd name="connsiteX7" fmla="*/ 237173 w 338804"/>
                  <a:gd name="connsiteY7" fmla="*/ 104108 h 265461"/>
                  <a:gd name="connsiteX8" fmla="*/ 225647 w 338804"/>
                  <a:gd name="connsiteY8" fmla="*/ 108109 h 265461"/>
                  <a:gd name="connsiteX9" fmla="*/ 217265 w 338804"/>
                  <a:gd name="connsiteY9" fmla="*/ 122396 h 265461"/>
                  <a:gd name="connsiteX10" fmla="*/ 214122 w 338804"/>
                  <a:gd name="connsiteY10" fmla="*/ 166021 h 265461"/>
                  <a:gd name="connsiteX11" fmla="*/ 214122 w 338804"/>
                  <a:gd name="connsiteY11" fmla="*/ 187833 h 265461"/>
                  <a:gd name="connsiteX12" fmla="*/ 212122 w 338804"/>
                  <a:gd name="connsiteY12" fmla="*/ 227076 h 265461"/>
                  <a:gd name="connsiteX13" fmla="*/ 202978 w 338804"/>
                  <a:gd name="connsiteY13" fmla="*/ 250889 h 265461"/>
                  <a:gd name="connsiteX14" fmla="*/ 177546 w 338804"/>
                  <a:gd name="connsiteY14" fmla="*/ 261556 h 265461"/>
                  <a:gd name="connsiteX15" fmla="*/ 150019 w 338804"/>
                  <a:gd name="connsiteY15" fmla="*/ 251841 h 265461"/>
                  <a:gd name="connsiteX16" fmla="*/ 140303 w 338804"/>
                  <a:gd name="connsiteY16" fmla="*/ 222695 h 265461"/>
                  <a:gd name="connsiteX17" fmla="*/ 139160 w 338804"/>
                  <a:gd name="connsiteY17" fmla="*/ 189738 h 265461"/>
                  <a:gd name="connsiteX18" fmla="*/ 139541 w 338804"/>
                  <a:gd name="connsiteY18" fmla="*/ 154019 h 265461"/>
                  <a:gd name="connsiteX19" fmla="*/ 133826 w 338804"/>
                  <a:gd name="connsiteY19" fmla="*/ 109823 h 265461"/>
                  <a:gd name="connsiteX20" fmla="*/ 116205 w 338804"/>
                  <a:gd name="connsiteY20" fmla="*/ 98870 h 265461"/>
                  <a:gd name="connsiteX21" fmla="*/ 96583 w 338804"/>
                  <a:gd name="connsiteY21" fmla="*/ 109823 h 265461"/>
                  <a:gd name="connsiteX22" fmla="*/ 90011 w 338804"/>
                  <a:gd name="connsiteY22" fmla="*/ 152876 h 265461"/>
                  <a:gd name="connsiteX23" fmla="*/ 91154 w 338804"/>
                  <a:gd name="connsiteY23" fmla="*/ 204406 h 265461"/>
                  <a:gd name="connsiteX24" fmla="*/ 88392 w 338804"/>
                  <a:gd name="connsiteY24" fmla="*/ 234505 h 265461"/>
                  <a:gd name="connsiteX25" fmla="*/ 81248 w 338804"/>
                  <a:gd name="connsiteY25" fmla="*/ 252508 h 265461"/>
                  <a:gd name="connsiteX26" fmla="*/ 70771 w 338804"/>
                  <a:gd name="connsiteY26" fmla="*/ 261842 h 265461"/>
                  <a:gd name="connsiteX27" fmla="*/ 56293 w 338804"/>
                  <a:gd name="connsiteY27" fmla="*/ 264986 h 265461"/>
                  <a:gd name="connsiteX28" fmla="*/ 49149 w 338804"/>
                  <a:gd name="connsiteY28" fmla="*/ 264605 h 265461"/>
                  <a:gd name="connsiteX29" fmla="*/ 28766 w 338804"/>
                  <a:gd name="connsiteY29" fmla="*/ 258223 h 265461"/>
                  <a:gd name="connsiteX30" fmla="*/ 19050 w 338804"/>
                  <a:gd name="connsiteY30" fmla="*/ 247078 h 265461"/>
                  <a:gd name="connsiteX31" fmla="*/ 12097 w 338804"/>
                  <a:gd name="connsiteY31" fmla="*/ 215170 h 265461"/>
                  <a:gd name="connsiteX32" fmla="*/ 11525 w 338804"/>
                  <a:gd name="connsiteY32" fmla="*/ 195167 h 265461"/>
                  <a:gd name="connsiteX33" fmla="*/ 9525 w 338804"/>
                  <a:gd name="connsiteY33" fmla="*/ 154305 h 265461"/>
                  <a:gd name="connsiteX34" fmla="*/ 4953 w 338804"/>
                  <a:gd name="connsiteY34" fmla="*/ 75152 h 265461"/>
                  <a:gd name="connsiteX35" fmla="*/ 0 w 338804"/>
                  <a:gd name="connsiteY35" fmla="*/ 16669 h 265461"/>
                  <a:gd name="connsiteX36" fmla="*/ 16669 w 338804"/>
                  <a:gd name="connsiteY36" fmla="*/ 4382 h 265461"/>
                  <a:gd name="connsiteX37" fmla="*/ 37338 w 338804"/>
                  <a:gd name="connsiteY37" fmla="*/ 0 h 265461"/>
                  <a:gd name="connsiteX38" fmla="*/ 64675 w 338804"/>
                  <a:gd name="connsiteY38" fmla="*/ 10097 h 265461"/>
                  <a:gd name="connsiteX39" fmla="*/ 78962 w 338804"/>
                  <a:gd name="connsiteY39" fmla="*/ 37243 h 265461"/>
                  <a:gd name="connsiteX40" fmla="*/ 138875 w 338804"/>
                  <a:gd name="connsiteY40" fmla="*/ 9906 h 265461"/>
                  <a:gd name="connsiteX41" fmla="*/ 160496 w 338804"/>
                  <a:gd name="connsiteY41" fmla="*/ 13716 h 265461"/>
                  <a:gd name="connsiteX42" fmla="*/ 181928 w 338804"/>
                  <a:gd name="connsiteY42" fmla="*/ 26003 h 265461"/>
                  <a:gd name="connsiteX43" fmla="*/ 194405 w 338804"/>
                  <a:gd name="connsiteY43" fmla="*/ 42482 h 265461"/>
                  <a:gd name="connsiteX44" fmla="*/ 225171 w 338804"/>
                  <a:gd name="connsiteY44" fmla="*/ 13907 h 265461"/>
                  <a:gd name="connsiteX45" fmla="*/ 260699 w 338804"/>
                  <a:gd name="connsiteY45" fmla="*/ 5144 h 265461"/>
                  <a:gd name="connsiteX46" fmla="*/ 270986 w 338804"/>
                  <a:gd name="connsiteY46" fmla="*/ 5525 h 265461"/>
                  <a:gd name="connsiteX47" fmla="*/ 296132 w 338804"/>
                  <a:gd name="connsiteY47" fmla="*/ 13240 h 265461"/>
                  <a:gd name="connsiteX48" fmla="*/ 319183 w 338804"/>
                  <a:gd name="connsiteY48" fmla="*/ 34862 h 265461"/>
                  <a:gd name="connsiteX49" fmla="*/ 334232 w 338804"/>
                  <a:gd name="connsiteY49" fmla="*/ 71533 h 265461"/>
                  <a:gd name="connsiteX50" fmla="*/ 338804 w 338804"/>
                  <a:gd name="connsiteY50" fmla="*/ 114205 h 265461"/>
                  <a:gd name="connsiteX51" fmla="*/ 321374 w 338804"/>
                  <a:gd name="connsiteY51" fmla="*/ 241554 h 265461"/>
                  <a:gd name="connsiteX52" fmla="*/ 310515 w 338804"/>
                  <a:gd name="connsiteY52" fmla="*/ 259842 h 265461"/>
                  <a:gd name="connsiteX53" fmla="*/ 291655 w 338804"/>
                  <a:gd name="connsiteY53" fmla="*/ 265367 h 26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38804" h="265461">
                    <a:moveTo>
                      <a:pt x="291560" y="265462"/>
                    </a:moveTo>
                    <a:cubicBezTo>
                      <a:pt x="279940" y="265462"/>
                      <a:pt x="270986" y="261842"/>
                      <a:pt x="264795" y="254508"/>
                    </a:cubicBezTo>
                    <a:cubicBezTo>
                      <a:pt x="258604" y="247269"/>
                      <a:pt x="255461" y="238030"/>
                      <a:pt x="255461" y="226981"/>
                    </a:cubicBezTo>
                    <a:lnTo>
                      <a:pt x="257842" y="168688"/>
                    </a:lnTo>
                    <a:lnTo>
                      <a:pt x="257842" y="156020"/>
                    </a:lnTo>
                    <a:cubicBezTo>
                      <a:pt x="257842" y="145447"/>
                      <a:pt x="257270" y="136493"/>
                      <a:pt x="256032" y="129064"/>
                    </a:cubicBezTo>
                    <a:cubicBezTo>
                      <a:pt x="254889" y="121634"/>
                      <a:pt x="252794" y="115634"/>
                      <a:pt x="249841" y="111062"/>
                    </a:cubicBezTo>
                    <a:cubicBezTo>
                      <a:pt x="246888" y="106394"/>
                      <a:pt x="242697" y="104108"/>
                      <a:pt x="237173" y="104108"/>
                    </a:cubicBezTo>
                    <a:cubicBezTo>
                      <a:pt x="232982" y="104108"/>
                      <a:pt x="229076" y="105442"/>
                      <a:pt x="225647" y="108109"/>
                    </a:cubicBezTo>
                    <a:cubicBezTo>
                      <a:pt x="222218" y="110776"/>
                      <a:pt x="219456" y="115538"/>
                      <a:pt x="217265" y="122396"/>
                    </a:cubicBezTo>
                    <a:cubicBezTo>
                      <a:pt x="215170" y="129254"/>
                      <a:pt x="214122" y="143828"/>
                      <a:pt x="214122" y="166021"/>
                    </a:cubicBezTo>
                    <a:lnTo>
                      <a:pt x="214122" y="187833"/>
                    </a:lnTo>
                    <a:cubicBezTo>
                      <a:pt x="214122" y="203454"/>
                      <a:pt x="213455" y="216503"/>
                      <a:pt x="212122" y="227076"/>
                    </a:cubicBezTo>
                    <a:cubicBezTo>
                      <a:pt x="210788" y="237649"/>
                      <a:pt x="207740" y="245554"/>
                      <a:pt x="202978" y="250889"/>
                    </a:cubicBezTo>
                    <a:cubicBezTo>
                      <a:pt x="197453" y="258032"/>
                      <a:pt x="188976" y="261556"/>
                      <a:pt x="177546" y="261556"/>
                    </a:cubicBezTo>
                    <a:cubicBezTo>
                      <a:pt x="164592" y="261556"/>
                      <a:pt x="155353" y="258318"/>
                      <a:pt x="150019" y="251841"/>
                    </a:cubicBezTo>
                    <a:cubicBezTo>
                      <a:pt x="144590" y="245364"/>
                      <a:pt x="141351" y="235649"/>
                      <a:pt x="140303" y="222695"/>
                    </a:cubicBezTo>
                    <a:cubicBezTo>
                      <a:pt x="139541" y="210026"/>
                      <a:pt x="139160" y="199073"/>
                      <a:pt x="139160" y="189738"/>
                    </a:cubicBezTo>
                    <a:lnTo>
                      <a:pt x="139541" y="154019"/>
                    </a:lnTo>
                    <a:cubicBezTo>
                      <a:pt x="139541" y="131826"/>
                      <a:pt x="137636" y="117062"/>
                      <a:pt x="133826" y="109823"/>
                    </a:cubicBezTo>
                    <a:cubicBezTo>
                      <a:pt x="130016" y="102584"/>
                      <a:pt x="124111" y="98870"/>
                      <a:pt x="116205" y="98870"/>
                    </a:cubicBezTo>
                    <a:cubicBezTo>
                      <a:pt x="107442" y="98870"/>
                      <a:pt x="100965" y="102489"/>
                      <a:pt x="96583" y="109823"/>
                    </a:cubicBezTo>
                    <a:cubicBezTo>
                      <a:pt x="92202" y="117062"/>
                      <a:pt x="90011" y="131445"/>
                      <a:pt x="90011" y="152876"/>
                    </a:cubicBezTo>
                    <a:lnTo>
                      <a:pt x="91154" y="204406"/>
                    </a:lnTo>
                    <a:cubicBezTo>
                      <a:pt x="91154" y="216599"/>
                      <a:pt x="90202" y="226600"/>
                      <a:pt x="88392" y="234505"/>
                    </a:cubicBezTo>
                    <a:cubicBezTo>
                      <a:pt x="86582" y="242411"/>
                      <a:pt x="84201" y="248412"/>
                      <a:pt x="81248" y="252508"/>
                    </a:cubicBezTo>
                    <a:cubicBezTo>
                      <a:pt x="78296" y="256603"/>
                      <a:pt x="74867" y="259747"/>
                      <a:pt x="70771" y="261842"/>
                    </a:cubicBezTo>
                    <a:cubicBezTo>
                      <a:pt x="66675" y="263938"/>
                      <a:pt x="61817" y="264986"/>
                      <a:pt x="56293" y="264986"/>
                    </a:cubicBezTo>
                    <a:lnTo>
                      <a:pt x="49149" y="264605"/>
                    </a:lnTo>
                    <a:cubicBezTo>
                      <a:pt x="39910" y="263271"/>
                      <a:pt x="33052" y="261176"/>
                      <a:pt x="28766" y="258223"/>
                    </a:cubicBezTo>
                    <a:cubicBezTo>
                      <a:pt x="24384" y="255270"/>
                      <a:pt x="21146" y="251651"/>
                      <a:pt x="19050" y="247078"/>
                    </a:cubicBezTo>
                    <a:cubicBezTo>
                      <a:pt x="14859" y="238316"/>
                      <a:pt x="12478" y="227743"/>
                      <a:pt x="12097" y="215170"/>
                    </a:cubicBezTo>
                    <a:cubicBezTo>
                      <a:pt x="11716" y="202597"/>
                      <a:pt x="11525" y="195929"/>
                      <a:pt x="11525" y="195167"/>
                    </a:cubicBezTo>
                    <a:cubicBezTo>
                      <a:pt x="10192" y="171926"/>
                      <a:pt x="9525" y="158306"/>
                      <a:pt x="9525" y="154305"/>
                    </a:cubicBezTo>
                    <a:cubicBezTo>
                      <a:pt x="9239" y="138970"/>
                      <a:pt x="7715" y="112586"/>
                      <a:pt x="4953" y="75152"/>
                    </a:cubicBezTo>
                    <a:cubicBezTo>
                      <a:pt x="2191" y="37719"/>
                      <a:pt x="571" y="18193"/>
                      <a:pt x="0" y="16669"/>
                    </a:cubicBezTo>
                    <a:cubicBezTo>
                      <a:pt x="4191" y="11335"/>
                      <a:pt x="9811" y="7334"/>
                      <a:pt x="16669" y="4382"/>
                    </a:cubicBezTo>
                    <a:cubicBezTo>
                      <a:pt x="23527" y="1524"/>
                      <a:pt x="30385" y="0"/>
                      <a:pt x="37338" y="0"/>
                    </a:cubicBezTo>
                    <a:cubicBezTo>
                      <a:pt x="47625" y="0"/>
                      <a:pt x="56769" y="3334"/>
                      <a:pt x="64675" y="10097"/>
                    </a:cubicBezTo>
                    <a:cubicBezTo>
                      <a:pt x="72580" y="16859"/>
                      <a:pt x="77343" y="25908"/>
                      <a:pt x="78962" y="37243"/>
                    </a:cubicBezTo>
                    <a:cubicBezTo>
                      <a:pt x="94583" y="18955"/>
                      <a:pt x="114491" y="9906"/>
                      <a:pt x="138875" y="9906"/>
                    </a:cubicBezTo>
                    <a:cubicBezTo>
                      <a:pt x="145447" y="9906"/>
                      <a:pt x="152686" y="11144"/>
                      <a:pt x="160496" y="13716"/>
                    </a:cubicBezTo>
                    <a:cubicBezTo>
                      <a:pt x="168307" y="16193"/>
                      <a:pt x="175450" y="20288"/>
                      <a:pt x="181928" y="26003"/>
                    </a:cubicBezTo>
                    <a:cubicBezTo>
                      <a:pt x="188404" y="31718"/>
                      <a:pt x="192596" y="37148"/>
                      <a:pt x="194405" y="42482"/>
                    </a:cubicBezTo>
                    <a:cubicBezTo>
                      <a:pt x="204407" y="29242"/>
                      <a:pt x="214694" y="19717"/>
                      <a:pt x="225171" y="13907"/>
                    </a:cubicBezTo>
                    <a:cubicBezTo>
                      <a:pt x="235649" y="8096"/>
                      <a:pt x="247459" y="5144"/>
                      <a:pt x="260699" y="5144"/>
                    </a:cubicBezTo>
                    <a:lnTo>
                      <a:pt x="270986" y="5525"/>
                    </a:lnTo>
                    <a:cubicBezTo>
                      <a:pt x="279463" y="6287"/>
                      <a:pt x="287846" y="8858"/>
                      <a:pt x="296132" y="13240"/>
                    </a:cubicBezTo>
                    <a:cubicBezTo>
                      <a:pt x="304419" y="17621"/>
                      <a:pt x="312134" y="24765"/>
                      <a:pt x="319183" y="34862"/>
                    </a:cubicBezTo>
                    <a:cubicBezTo>
                      <a:pt x="326136" y="44958"/>
                      <a:pt x="331184" y="57150"/>
                      <a:pt x="334232" y="71533"/>
                    </a:cubicBezTo>
                    <a:cubicBezTo>
                      <a:pt x="337280" y="85916"/>
                      <a:pt x="338804" y="100203"/>
                      <a:pt x="338804" y="114205"/>
                    </a:cubicBezTo>
                    <a:cubicBezTo>
                      <a:pt x="338804" y="168688"/>
                      <a:pt x="332994" y="211074"/>
                      <a:pt x="321374" y="241554"/>
                    </a:cubicBezTo>
                    <a:cubicBezTo>
                      <a:pt x="318230" y="250031"/>
                      <a:pt x="314611" y="256127"/>
                      <a:pt x="310515" y="259842"/>
                    </a:cubicBezTo>
                    <a:cubicBezTo>
                      <a:pt x="306419" y="263557"/>
                      <a:pt x="300133" y="265367"/>
                      <a:pt x="291655" y="265367"/>
                    </a:cubicBezTo>
                    <a:close/>
                  </a:path>
                </a:pathLst>
              </a:custGeom>
              <a:solidFill>
                <a:schemeClr val="accent4"/>
              </a:solidFill>
              <a:ln w="9525" cap="flat">
                <a:noFill/>
                <a:prstDash val="solid"/>
                <a:miter/>
              </a:ln>
            </p:spPr>
            <p:txBody>
              <a:bodyPr rtlCol="0" anchor="ctr"/>
              <a:lstStyle/>
              <a:p>
                <a:endParaRPr lang="nl-BE"/>
              </a:p>
            </p:txBody>
          </p:sp>
          <p:sp>
            <p:nvSpPr>
              <p:cNvPr id="32" name="Vrije vorm: vorm 31">
                <a:extLst>
                  <a:ext uri="{FF2B5EF4-FFF2-40B4-BE49-F238E27FC236}">
                    <a16:creationId xmlns:a16="http://schemas.microsoft.com/office/drawing/2014/main" id="{96B24B46-8589-80D7-3A2C-37CD00E1DD95}"/>
                  </a:ext>
                </a:extLst>
              </p:cNvPr>
              <p:cNvSpPr/>
              <p:nvPr/>
            </p:nvSpPr>
            <p:spPr>
              <a:xfrm>
                <a:off x="3539543" y="297724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163 w 211264"/>
                  <a:gd name="connsiteY16" fmla="*/ 13526 h 273653"/>
                  <a:gd name="connsiteX17" fmla="*/ 197453 w 211264"/>
                  <a:gd name="connsiteY17" fmla="*/ 54007 h 273653"/>
                  <a:gd name="connsiteX18" fmla="*/ 108871 w 211264"/>
                  <a:gd name="connsiteY18" fmla="*/ 67532 h 273653"/>
                  <a:gd name="connsiteX19" fmla="*/ 84677 w 211264"/>
                  <a:gd name="connsiteY19" fmla="*/ 84963 h 273653"/>
                  <a:gd name="connsiteX20" fmla="*/ 76295 w 211264"/>
                  <a:gd name="connsiteY20" fmla="*/ 127445 h 273653"/>
                  <a:gd name="connsiteX21" fmla="*/ 84201 w 211264"/>
                  <a:gd name="connsiteY21" fmla="*/ 180404 h 273653"/>
                  <a:gd name="connsiteX22" fmla="*/ 106013 w 211264"/>
                  <a:gd name="connsiteY22" fmla="*/ 197644 h 273653"/>
                  <a:gd name="connsiteX23" fmla="*/ 121444 w 211264"/>
                  <a:gd name="connsiteY23" fmla="*/ 190691 h 273653"/>
                  <a:gd name="connsiteX24" fmla="*/ 133160 w 211264"/>
                  <a:gd name="connsiteY24" fmla="*/ 165068 h 273653"/>
                  <a:gd name="connsiteX25" fmla="*/ 137350 w 211264"/>
                  <a:gd name="connsiteY25" fmla="*/ 123063 h 273653"/>
                  <a:gd name="connsiteX26" fmla="*/ 130207 w 211264"/>
                  <a:gd name="connsiteY26" fmla="*/ 84773 h 273653"/>
                  <a:gd name="connsiteX27" fmla="*/ 108775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6"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1048" y="165830"/>
                      <a:pt x="0" y="152495"/>
                      <a:pt x="0" y="138017"/>
                    </a:cubicBezTo>
                    <a:cubicBezTo>
                      <a:pt x="0" y="106299"/>
                      <a:pt x="3524" y="82106"/>
                      <a:pt x="10478" y="65437"/>
                    </a:cubicBezTo>
                    <a:cubicBezTo>
                      <a:pt x="17526" y="48768"/>
                      <a:pt x="27337" y="34862"/>
                      <a:pt x="40005" y="23813"/>
                    </a:cubicBezTo>
                    <a:cubicBezTo>
                      <a:pt x="48196" y="16669"/>
                      <a:pt x="58007" y="10954"/>
                      <a:pt x="69342" y="6763"/>
                    </a:cubicBezTo>
                    <a:cubicBezTo>
                      <a:pt x="80677" y="2572"/>
                      <a:pt x="92488" y="286"/>
                      <a:pt x="104680" y="0"/>
                    </a:cubicBezTo>
                    <a:lnTo>
                      <a:pt x="106299" y="0"/>
                    </a:lnTo>
                    <a:cubicBezTo>
                      <a:pt x="129826" y="0"/>
                      <a:pt x="148781" y="4477"/>
                      <a:pt x="163163" y="13526"/>
                    </a:cubicBezTo>
                    <a:cubicBezTo>
                      <a:pt x="177546" y="22479"/>
                      <a:pt x="188976" y="36005"/>
                      <a:pt x="197453" y="54007"/>
                    </a:cubicBezTo>
                    <a:close/>
                    <a:moveTo>
                      <a:pt x="108871" y="67532"/>
                    </a:moveTo>
                    <a:cubicBezTo>
                      <a:pt x="98298" y="67532"/>
                      <a:pt x="90202" y="73343"/>
                      <a:pt x="84677" y="84963"/>
                    </a:cubicBezTo>
                    <a:cubicBezTo>
                      <a:pt x="79153" y="96583"/>
                      <a:pt x="76295" y="110776"/>
                      <a:pt x="76295" y="127445"/>
                    </a:cubicBezTo>
                    <a:cubicBezTo>
                      <a:pt x="76295" y="151257"/>
                      <a:pt x="78962" y="168878"/>
                      <a:pt x="84201" y="180404"/>
                    </a:cubicBezTo>
                    <a:cubicBezTo>
                      <a:pt x="89440" y="191929"/>
                      <a:pt x="96774" y="197644"/>
                      <a:pt x="106013" y="197644"/>
                    </a:cubicBezTo>
                    <a:cubicBezTo>
                      <a:pt x="111252" y="197644"/>
                      <a:pt x="116491" y="195358"/>
                      <a:pt x="121444" y="190691"/>
                    </a:cubicBezTo>
                    <a:cubicBezTo>
                      <a:pt x="126492" y="186119"/>
                      <a:pt x="130397" y="177546"/>
                      <a:pt x="133160" y="165068"/>
                    </a:cubicBezTo>
                    <a:cubicBezTo>
                      <a:pt x="135922" y="152686"/>
                      <a:pt x="137350" y="138589"/>
                      <a:pt x="137350" y="123063"/>
                    </a:cubicBezTo>
                    <a:cubicBezTo>
                      <a:pt x="137350" y="109061"/>
                      <a:pt x="134969" y="96298"/>
                      <a:pt x="130207" y="84773"/>
                    </a:cubicBezTo>
                    <a:cubicBezTo>
                      <a:pt x="125444" y="73247"/>
                      <a:pt x="118300" y="67532"/>
                      <a:pt x="108775" y="67532"/>
                    </a:cubicBezTo>
                    <a:close/>
                  </a:path>
                </a:pathLst>
              </a:custGeom>
              <a:solidFill>
                <a:schemeClr val="accent4"/>
              </a:solidFill>
              <a:ln w="9525" cap="flat">
                <a:noFill/>
                <a:prstDash val="solid"/>
                <a:miter/>
              </a:ln>
            </p:spPr>
            <p:txBody>
              <a:bodyPr rtlCol="0" anchor="ctr"/>
              <a:lstStyle/>
              <a:p>
                <a:endParaRPr lang="nl-BE"/>
              </a:p>
            </p:txBody>
          </p:sp>
          <p:sp>
            <p:nvSpPr>
              <p:cNvPr id="33" name="Vrije vorm: vorm 32">
                <a:extLst>
                  <a:ext uri="{FF2B5EF4-FFF2-40B4-BE49-F238E27FC236}">
                    <a16:creationId xmlns:a16="http://schemas.microsoft.com/office/drawing/2014/main" id="{BC5E22E3-B6DF-75FB-1285-52DEEC1358CB}"/>
                  </a:ext>
                </a:extLst>
              </p:cNvPr>
              <p:cNvSpPr/>
              <p:nvPr/>
            </p:nvSpPr>
            <p:spPr>
              <a:xfrm>
                <a:off x="3769190" y="2977248"/>
                <a:ext cx="211264" cy="273653"/>
              </a:xfrm>
              <a:custGeom>
                <a:avLst/>
                <a:gdLst>
                  <a:gd name="connsiteX0" fmla="*/ 197358 w 211264"/>
                  <a:gd name="connsiteY0" fmla="*/ 54007 h 273653"/>
                  <a:gd name="connsiteX1" fmla="*/ 211265 w 211264"/>
                  <a:gd name="connsiteY1" fmla="*/ 136874 h 273653"/>
                  <a:gd name="connsiteX2" fmla="*/ 202311 w 211264"/>
                  <a:gd name="connsiteY2" fmla="*/ 194786 h 273653"/>
                  <a:gd name="connsiteX3" fmla="*/ 178499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259 w 211264"/>
                  <a:gd name="connsiteY16" fmla="*/ 13526 h 273653"/>
                  <a:gd name="connsiteX17" fmla="*/ 197549 w 211264"/>
                  <a:gd name="connsiteY17" fmla="*/ 54007 h 273653"/>
                  <a:gd name="connsiteX18" fmla="*/ 108871 w 211264"/>
                  <a:gd name="connsiteY18" fmla="*/ 67532 h 273653"/>
                  <a:gd name="connsiteX19" fmla="*/ 84677 w 211264"/>
                  <a:gd name="connsiteY19" fmla="*/ 84963 h 273653"/>
                  <a:gd name="connsiteX20" fmla="*/ 76391 w 211264"/>
                  <a:gd name="connsiteY20" fmla="*/ 127445 h 273653"/>
                  <a:gd name="connsiteX21" fmla="*/ 84296 w 211264"/>
                  <a:gd name="connsiteY21" fmla="*/ 180404 h 273653"/>
                  <a:gd name="connsiteX22" fmla="*/ 106108 w 211264"/>
                  <a:gd name="connsiteY22" fmla="*/ 197644 h 273653"/>
                  <a:gd name="connsiteX23" fmla="*/ 121539 w 211264"/>
                  <a:gd name="connsiteY23" fmla="*/ 190691 h 273653"/>
                  <a:gd name="connsiteX24" fmla="*/ 133255 w 211264"/>
                  <a:gd name="connsiteY24" fmla="*/ 165068 h 273653"/>
                  <a:gd name="connsiteX25" fmla="*/ 137446 w 211264"/>
                  <a:gd name="connsiteY25" fmla="*/ 123063 h 273653"/>
                  <a:gd name="connsiteX26" fmla="*/ 130302 w 211264"/>
                  <a:gd name="connsiteY26" fmla="*/ 84773 h 273653"/>
                  <a:gd name="connsiteX27" fmla="*/ 108871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5" y="102299"/>
                      <a:pt x="211265" y="136874"/>
                    </a:cubicBezTo>
                    <a:cubicBezTo>
                      <a:pt x="211265" y="157734"/>
                      <a:pt x="208312" y="177070"/>
                      <a:pt x="202311" y="194786"/>
                    </a:cubicBezTo>
                    <a:cubicBezTo>
                      <a:pt x="196406" y="212503"/>
                      <a:pt x="188404" y="227362"/>
                      <a:pt x="178499"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953" y="165830"/>
                      <a:pt x="0" y="152495"/>
                      <a:pt x="0" y="138017"/>
                    </a:cubicBezTo>
                    <a:cubicBezTo>
                      <a:pt x="0" y="106299"/>
                      <a:pt x="3524" y="82106"/>
                      <a:pt x="10478" y="65437"/>
                    </a:cubicBezTo>
                    <a:cubicBezTo>
                      <a:pt x="17431" y="48768"/>
                      <a:pt x="27337" y="34862"/>
                      <a:pt x="40005" y="23813"/>
                    </a:cubicBezTo>
                    <a:cubicBezTo>
                      <a:pt x="48196" y="16669"/>
                      <a:pt x="58007" y="10954"/>
                      <a:pt x="69342" y="6763"/>
                    </a:cubicBezTo>
                    <a:cubicBezTo>
                      <a:pt x="80677" y="2572"/>
                      <a:pt x="92488" y="286"/>
                      <a:pt x="104680" y="0"/>
                    </a:cubicBezTo>
                    <a:lnTo>
                      <a:pt x="106299" y="0"/>
                    </a:lnTo>
                    <a:cubicBezTo>
                      <a:pt x="129826" y="0"/>
                      <a:pt x="148781" y="4477"/>
                      <a:pt x="163259" y="13526"/>
                    </a:cubicBezTo>
                    <a:cubicBezTo>
                      <a:pt x="177641" y="22479"/>
                      <a:pt x="189071" y="36005"/>
                      <a:pt x="197549" y="54007"/>
                    </a:cubicBezTo>
                    <a:close/>
                    <a:moveTo>
                      <a:pt x="108871" y="67532"/>
                    </a:moveTo>
                    <a:cubicBezTo>
                      <a:pt x="98298" y="67532"/>
                      <a:pt x="90202" y="73343"/>
                      <a:pt x="84677" y="84963"/>
                    </a:cubicBezTo>
                    <a:cubicBezTo>
                      <a:pt x="79153" y="96583"/>
                      <a:pt x="76391" y="110776"/>
                      <a:pt x="76391" y="127445"/>
                    </a:cubicBezTo>
                    <a:cubicBezTo>
                      <a:pt x="76391" y="151257"/>
                      <a:pt x="79058" y="168878"/>
                      <a:pt x="84296" y="180404"/>
                    </a:cubicBezTo>
                    <a:cubicBezTo>
                      <a:pt x="89535" y="191929"/>
                      <a:pt x="96869" y="197644"/>
                      <a:pt x="106108" y="197644"/>
                    </a:cubicBezTo>
                    <a:cubicBezTo>
                      <a:pt x="111442" y="197644"/>
                      <a:pt x="116586" y="195358"/>
                      <a:pt x="121539" y="190691"/>
                    </a:cubicBezTo>
                    <a:cubicBezTo>
                      <a:pt x="126587" y="186119"/>
                      <a:pt x="130492" y="177546"/>
                      <a:pt x="133255" y="165068"/>
                    </a:cubicBezTo>
                    <a:cubicBezTo>
                      <a:pt x="136017" y="152686"/>
                      <a:pt x="137446" y="138589"/>
                      <a:pt x="137446" y="123063"/>
                    </a:cubicBezTo>
                    <a:cubicBezTo>
                      <a:pt x="137446" y="109061"/>
                      <a:pt x="135065" y="96298"/>
                      <a:pt x="130302" y="84773"/>
                    </a:cubicBezTo>
                    <a:cubicBezTo>
                      <a:pt x="125540" y="73247"/>
                      <a:pt x="118396" y="67532"/>
                      <a:pt x="108871" y="67532"/>
                    </a:cubicBezTo>
                    <a:close/>
                  </a:path>
                </a:pathLst>
              </a:custGeom>
              <a:solidFill>
                <a:schemeClr val="accent4"/>
              </a:solidFill>
              <a:ln w="9525" cap="flat">
                <a:noFill/>
                <a:prstDash val="solid"/>
                <a:miter/>
              </a:ln>
            </p:spPr>
            <p:txBody>
              <a:bodyPr rtlCol="0" anchor="ctr"/>
              <a:lstStyle/>
              <a:p>
                <a:endParaRPr lang="nl-BE"/>
              </a:p>
            </p:txBody>
          </p:sp>
          <p:sp>
            <p:nvSpPr>
              <p:cNvPr id="34" name="Vrije vorm: vorm 33">
                <a:extLst>
                  <a:ext uri="{FF2B5EF4-FFF2-40B4-BE49-F238E27FC236}">
                    <a16:creationId xmlns:a16="http://schemas.microsoft.com/office/drawing/2014/main" id="{90978C35-14A2-BC39-8D6C-4A8A77937507}"/>
                  </a:ext>
                </a:extLst>
              </p:cNvPr>
              <p:cNvSpPr/>
              <p:nvPr/>
            </p:nvSpPr>
            <p:spPr>
              <a:xfrm>
                <a:off x="4008268" y="2977344"/>
                <a:ext cx="80105" cy="272891"/>
              </a:xfrm>
              <a:custGeom>
                <a:avLst/>
                <a:gdLst>
                  <a:gd name="connsiteX0" fmla="*/ 80010 w 80105"/>
                  <a:gd name="connsiteY0" fmla="*/ 64675 h 272891"/>
                  <a:gd name="connsiteX1" fmla="*/ 80010 w 80105"/>
                  <a:gd name="connsiteY1" fmla="*/ 77343 h 272891"/>
                  <a:gd name="connsiteX2" fmla="*/ 77629 w 80105"/>
                  <a:gd name="connsiteY2" fmla="*/ 152686 h 272891"/>
                  <a:gd name="connsiteX3" fmla="*/ 74104 w 80105"/>
                  <a:gd name="connsiteY3" fmla="*/ 246698 h 272891"/>
                  <a:gd name="connsiteX4" fmla="*/ 74104 w 80105"/>
                  <a:gd name="connsiteY4" fmla="*/ 261366 h 272891"/>
                  <a:gd name="connsiteX5" fmla="*/ 58198 w 80105"/>
                  <a:gd name="connsiteY5" fmla="*/ 269939 h 272891"/>
                  <a:gd name="connsiteX6" fmla="*/ 38005 w 80105"/>
                  <a:gd name="connsiteY6" fmla="*/ 272891 h 272891"/>
                  <a:gd name="connsiteX7" fmla="*/ 19145 w 80105"/>
                  <a:gd name="connsiteY7" fmla="*/ 269272 h 272891"/>
                  <a:gd name="connsiteX8" fmla="*/ 5905 w 80105"/>
                  <a:gd name="connsiteY8" fmla="*/ 259175 h 272891"/>
                  <a:gd name="connsiteX9" fmla="*/ 1143 w 80105"/>
                  <a:gd name="connsiteY9" fmla="*/ 245840 h 272891"/>
                  <a:gd name="connsiteX10" fmla="*/ 0 w 80105"/>
                  <a:gd name="connsiteY10" fmla="*/ 212503 h 272891"/>
                  <a:gd name="connsiteX11" fmla="*/ 2000 w 80105"/>
                  <a:gd name="connsiteY11" fmla="*/ 148685 h 272891"/>
                  <a:gd name="connsiteX12" fmla="*/ 3619 w 80105"/>
                  <a:gd name="connsiteY12" fmla="*/ 85630 h 272891"/>
                  <a:gd name="connsiteX13" fmla="*/ 2858 w 80105"/>
                  <a:gd name="connsiteY13" fmla="*/ 23336 h 272891"/>
                  <a:gd name="connsiteX14" fmla="*/ 2858 w 80105"/>
                  <a:gd name="connsiteY14" fmla="*/ 7906 h 272891"/>
                  <a:gd name="connsiteX15" fmla="*/ 34195 w 80105"/>
                  <a:gd name="connsiteY15" fmla="*/ 0 h 272891"/>
                  <a:gd name="connsiteX16" fmla="*/ 58769 w 80105"/>
                  <a:gd name="connsiteY16" fmla="*/ 5524 h 272891"/>
                  <a:gd name="connsiteX17" fmla="*/ 74200 w 80105"/>
                  <a:gd name="connsiteY17" fmla="*/ 20955 h 272891"/>
                  <a:gd name="connsiteX18" fmla="*/ 80105 w 80105"/>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105" h="272891">
                    <a:moveTo>
                      <a:pt x="80010" y="64675"/>
                    </a:moveTo>
                    <a:lnTo>
                      <a:pt x="80010" y="77343"/>
                    </a:lnTo>
                    <a:cubicBezTo>
                      <a:pt x="80010" y="92678"/>
                      <a:pt x="79248" y="117824"/>
                      <a:pt x="77629" y="152686"/>
                    </a:cubicBezTo>
                    <a:cubicBezTo>
                      <a:pt x="75247" y="201359"/>
                      <a:pt x="74104" y="232696"/>
                      <a:pt x="74104" y="246698"/>
                    </a:cubicBezTo>
                    <a:lnTo>
                      <a:pt x="74104" y="261366"/>
                    </a:lnTo>
                    <a:cubicBezTo>
                      <a:pt x="70104" y="265081"/>
                      <a:pt x="64865" y="267938"/>
                      <a:pt x="58198" y="269939"/>
                    </a:cubicBezTo>
                    <a:cubicBezTo>
                      <a:pt x="51625" y="271939"/>
                      <a:pt x="44863" y="272891"/>
                      <a:pt x="38005" y="272891"/>
                    </a:cubicBezTo>
                    <a:cubicBezTo>
                      <a:pt x="31147" y="272891"/>
                      <a:pt x="25146" y="271748"/>
                      <a:pt x="19145" y="269272"/>
                    </a:cubicBezTo>
                    <a:cubicBezTo>
                      <a:pt x="13240" y="266891"/>
                      <a:pt x="8763" y="263557"/>
                      <a:pt x="5905" y="259175"/>
                    </a:cubicBezTo>
                    <a:cubicBezTo>
                      <a:pt x="2953" y="254794"/>
                      <a:pt x="1429" y="250412"/>
                      <a:pt x="1143" y="245840"/>
                    </a:cubicBezTo>
                    <a:cubicBezTo>
                      <a:pt x="381" y="234982"/>
                      <a:pt x="0" y="223933"/>
                      <a:pt x="0" y="212503"/>
                    </a:cubicBezTo>
                    <a:cubicBezTo>
                      <a:pt x="0" y="206121"/>
                      <a:pt x="667" y="184880"/>
                      <a:pt x="2000" y="148685"/>
                    </a:cubicBezTo>
                    <a:cubicBezTo>
                      <a:pt x="3048" y="120682"/>
                      <a:pt x="3619" y="99631"/>
                      <a:pt x="3619" y="85630"/>
                    </a:cubicBezTo>
                    <a:lnTo>
                      <a:pt x="2858" y="23336"/>
                    </a:lnTo>
                    <a:lnTo>
                      <a:pt x="2858" y="7906"/>
                    </a:lnTo>
                    <a:cubicBezTo>
                      <a:pt x="11811" y="2572"/>
                      <a:pt x="22288" y="0"/>
                      <a:pt x="34195" y="0"/>
                    </a:cubicBezTo>
                    <a:cubicBezTo>
                      <a:pt x="43434" y="0"/>
                      <a:pt x="51625" y="1810"/>
                      <a:pt x="58769" y="5524"/>
                    </a:cubicBezTo>
                    <a:cubicBezTo>
                      <a:pt x="65913" y="9239"/>
                      <a:pt x="71056" y="14383"/>
                      <a:pt x="74200" y="20955"/>
                    </a:cubicBezTo>
                    <a:cubicBezTo>
                      <a:pt x="77629" y="28384"/>
                      <a:pt x="79629" y="42863"/>
                      <a:pt x="80105" y="64580"/>
                    </a:cubicBezTo>
                    <a:close/>
                  </a:path>
                </a:pathLst>
              </a:custGeom>
              <a:solidFill>
                <a:schemeClr val="accent4"/>
              </a:solidFill>
              <a:ln w="9525" cap="flat">
                <a:noFill/>
                <a:prstDash val="solid"/>
                <a:miter/>
              </a:ln>
            </p:spPr>
            <p:txBody>
              <a:bodyPr rtlCol="0" anchor="ctr"/>
              <a:lstStyle/>
              <a:p>
                <a:endParaRPr lang="nl-BE"/>
              </a:p>
            </p:txBody>
          </p:sp>
          <p:sp>
            <p:nvSpPr>
              <p:cNvPr id="35" name="Vrije vorm: vorm 34">
                <a:extLst>
                  <a:ext uri="{FF2B5EF4-FFF2-40B4-BE49-F238E27FC236}">
                    <a16:creationId xmlns:a16="http://schemas.microsoft.com/office/drawing/2014/main" id="{D591F268-1D2E-CD61-7E8B-DA1204CA2EEC}"/>
                  </a:ext>
                </a:extLst>
              </p:cNvPr>
              <p:cNvSpPr/>
              <p:nvPr/>
            </p:nvSpPr>
            <p:spPr>
              <a:xfrm>
                <a:off x="4105804" y="2973629"/>
                <a:ext cx="191928" cy="278891"/>
              </a:xfrm>
              <a:custGeom>
                <a:avLst/>
                <a:gdLst>
                  <a:gd name="connsiteX0" fmla="*/ 88392 w 191928"/>
                  <a:gd name="connsiteY0" fmla="*/ 89345 h 278891"/>
                  <a:gd name="connsiteX1" fmla="*/ 92583 w 191928"/>
                  <a:gd name="connsiteY1" fmla="*/ 93917 h 278891"/>
                  <a:gd name="connsiteX2" fmla="*/ 102680 w 191928"/>
                  <a:gd name="connsiteY2" fmla="*/ 101441 h 278891"/>
                  <a:gd name="connsiteX3" fmla="*/ 116396 w 191928"/>
                  <a:gd name="connsiteY3" fmla="*/ 110395 h 278891"/>
                  <a:gd name="connsiteX4" fmla="*/ 124492 w 191928"/>
                  <a:gd name="connsiteY4" fmla="*/ 115538 h 278891"/>
                  <a:gd name="connsiteX5" fmla="*/ 131255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1 w 191928"/>
                  <a:gd name="connsiteY10" fmla="*/ 273749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2 h 278891"/>
                  <a:gd name="connsiteX16" fmla="*/ 97917 w 191928"/>
                  <a:gd name="connsiteY16" fmla="*/ 197168 h 278891"/>
                  <a:gd name="connsiteX17" fmla="*/ 103823 w 191928"/>
                  <a:gd name="connsiteY17" fmla="*/ 191643 h 278891"/>
                  <a:gd name="connsiteX18" fmla="*/ 103060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8 w 191928"/>
                  <a:gd name="connsiteY27" fmla="*/ 39338 h 278891"/>
                  <a:gd name="connsiteX28" fmla="*/ 180975 w 191928"/>
                  <a:gd name="connsiteY28" fmla="*/ 58960 h 278891"/>
                  <a:gd name="connsiteX29" fmla="*/ 156400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4" y="90392"/>
                      <a:pt x="90297" y="91916"/>
                      <a:pt x="92583" y="93917"/>
                    </a:cubicBezTo>
                    <a:cubicBezTo>
                      <a:pt x="94869" y="95917"/>
                      <a:pt x="98203" y="98393"/>
                      <a:pt x="102680" y="101441"/>
                    </a:cubicBezTo>
                    <a:cubicBezTo>
                      <a:pt x="107156" y="104489"/>
                      <a:pt x="111728" y="107442"/>
                      <a:pt x="116396" y="110395"/>
                    </a:cubicBezTo>
                    <a:cubicBezTo>
                      <a:pt x="121063" y="113348"/>
                      <a:pt x="123730" y="115062"/>
                      <a:pt x="124492" y="115538"/>
                    </a:cubicBezTo>
                    <a:lnTo>
                      <a:pt x="131255" y="119920"/>
                    </a:lnTo>
                    <a:cubicBezTo>
                      <a:pt x="146304" y="129445"/>
                      <a:pt x="157829" y="137636"/>
                      <a:pt x="165735" y="144494"/>
                    </a:cubicBezTo>
                    <a:cubicBezTo>
                      <a:pt x="173641" y="151352"/>
                      <a:pt x="180023" y="159068"/>
                      <a:pt x="184785" y="167450"/>
                    </a:cubicBezTo>
                    <a:cubicBezTo>
                      <a:pt x="189548" y="175927"/>
                      <a:pt x="191929" y="185738"/>
                      <a:pt x="191929" y="196787"/>
                    </a:cubicBezTo>
                    <a:cubicBezTo>
                      <a:pt x="191929" y="251555"/>
                      <a:pt x="153067" y="278892"/>
                      <a:pt x="75343" y="278892"/>
                    </a:cubicBezTo>
                    <a:cubicBezTo>
                      <a:pt x="64008" y="278892"/>
                      <a:pt x="51625" y="277178"/>
                      <a:pt x="38291" y="273749"/>
                    </a:cubicBezTo>
                    <a:cubicBezTo>
                      <a:pt x="24956"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5" y="204216"/>
                      <a:pt x="58483" y="202502"/>
                    </a:cubicBezTo>
                    <a:cubicBezTo>
                      <a:pt x="77153" y="200787"/>
                      <a:pt x="90297" y="198977"/>
                      <a:pt x="97917" y="197168"/>
                    </a:cubicBezTo>
                    <a:cubicBezTo>
                      <a:pt x="101917" y="196406"/>
                      <a:pt x="103823" y="194501"/>
                      <a:pt x="103823" y="191643"/>
                    </a:cubicBezTo>
                    <a:cubicBezTo>
                      <a:pt x="103823" y="191072"/>
                      <a:pt x="103537" y="190405"/>
                      <a:pt x="103060" y="189452"/>
                    </a:cubicBezTo>
                    <a:cubicBezTo>
                      <a:pt x="102489" y="188500"/>
                      <a:pt x="101917" y="187833"/>
                      <a:pt x="101060" y="187262"/>
                    </a:cubicBezTo>
                    <a:lnTo>
                      <a:pt x="76486" y="173736"/>
                    </a:lnTo>
                    <a:cubicBezTo>
                      <a:pt x="50864"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9" y="0"/>
                      <a:pt x="150876" y="1429"/>
                      <a:pt x="160782" y="4191"/>
                    </a:cubicBezTo>
                    <a:cubicBezTo>
                      <a:pt x="170688" y="6953"/>
                      <a:pt x="177927" y="11621"/>
                      <a:pt x="182594" y="18288"/>
                    </a:cubicBezTo>
                    <a:cubicBezTo>
                      <a:pt x="187262" y="24860"/>
                      <a:pt x="189548" y="31909"/>
                      <a:pt x="189548" y="39338"/>
                    </a:cubicBezTo>
                    <a:cubicBezTo>
                      <a:pt x="189548" y="46768"/>
                      <a:pt x="186690" y="53245"/>
                      <a:pt x="180975" y="58960"/>
                    </a:cubicBezTo>
                    <a:cubicBezTo>
                      <a:pt x="175260" y="64675"/>
                      <a:pt x="167068" y="68961"/>
                      <a:pt x="156400" y="71819"/>
                    </a:cubicBezTo>
                    <a:cubicBezTo>
                      <a:pt x="145733" y="74771"/>
                      <a:pt x="132398" y="77152"/>
                      <a:pt x="116586" y="78962"/>
                    </a:cubicBezTo>
                    <a:cubicBezTo>
                      <a:pt x="100679" y="80772"/>
                      <a:pt x="91821" y="82106"/>
                      <a:pt x="90011" y="82963"/>
                    </a:cubicBezTo>
                    <a:cubicBezTo>
                      <a:pt x="89440" y="83249"/>
                      <a:pt x="88964" y="83725"/>
                      <a:pt x="88392" y="84582"/>
                    </a:cubicBezTo>
                    <a:cubicBezTo>
                      <a:pt x="87821" y="85344"/>
                      <a:pt x="87630" y="86011"/>
                      <a:pt x="87630" y="86582"/>
                    </a:cubicBezTo>
                    <a:lnTo>
                      <a:pt x="88392" y="89345"/>
                    </a:lnTo>
                    <a:close/>
                  </a:path>
                </a:pathLst>
              </a:custGeom>
              <a:solidFill>
                <a:schemeClr val="accent4"/>
              </a:solidFill>
              <a:ln w="9525" cap="flat">
                <a:noFill/>
                <a:prstDash val="solid"/>
                <a:miter/>
              </a:ln>
            </p:spPr>
            <p:txBody>
              <a:bodyPr rtlCol="0" anchor="ctr"/>
              <a:lstStyle/>
              <a:p>
                <a:endParaRPr lang="nl-BE"/>
              </a:p>
            </p:txBody>
          </p:sp>
          <p:sp>
            <p:nvSpPr>
              <p:cNvPr id="36" name="Vrije vorm: vorm 35">
                <a:extLst>
                  <a:ext uri="{FF2B5EF4-FFF2-40B4-BE49-F238E27FC236}">
                    <a16:creationId xmlns:a16="http://schemas.microsoft.com/office/drawing/2014/main" id="{266AC589-5B39-99B0-1B12-5FD49795C628}"/>
                  </a:ext>
                </a:extLst>
              </p:cNvPr>
              <p:cNvSpPr/>
              <p:nvPr/>
            </p:nvSpPr>
            <p:spPr>
              <a:xfrm>
                <a:off x="4309925" y="2980582"/>
                <a:ext cx="237553" cy="270414"/>
              </a:xfrm>
              <a:custGeom>
                <a:avLst/>
                <a:gdLst>
                  <a:gd name="connsiteX0" fmla="*/ 79820 w 237553"/>
                  <a:gd name="connsiteY0" fmla="*/ 245840 h 270414"/>
                  <a:gd name="connsiteX1" fmla="*/ 77438 w 237553"/>
                  <a:gd name="connsiteY1" fmla="*/ 216503 h 270414"/>
                  <a:gd name="connsiteX2" fmla="*/ 77438 w 237553"/>
                  <a:gd name="connsiteY2" fmla="*/ 204978 h 270414"/>
                  <a:gd name="connsiteX3" fmla="*/ 77819 w 237553"/>
                  <a:gd name="connsiteY3" fmla="*/ 160592 h 270414"/>
                  <a:gd name="connsiteX4" fmla="*/ 77819 w 237553"/>
                  <a:gd name="connsiteY4" fmla="*/ 79724 h 270414"/>
                  <a:gd name="connsiteX5" fmla="*/ 54769 w 237553"/>
                  <a:gd name="connsiteY5" fmla="*/ 78105 h 270414"/>
                  <a:gd name="connsiteX6" fmla="*/ 9715 w 237553"/>
                  <a:gd name="connsiteY6" fmla="*/ 65627 h 270414"/>
                  <a:gd name="connsiteX7" fmla="*/ 0 w 237553"/>
                  <a:gd name="connsiteY7" fmla="*/ 41243 h 270414"/>
                  <a:gd name="connsiteX8" fmla="*/ 5334 w 237553"/>
                  <a:gd name="connsiteY8" fmla="*/ 18478 h 270414"/>
                  <a:gd name="connsiteX9" fmla="*/ 22003 w 237553"/>
                  <a:gd name="connsiteY9" fmla="*/ 5143 h 270414"/>
                  <a:gd name="connsiteX10" fmla="*/ 66199 w 237553"/>
                  <a:gd name="connsiteY10" fmla="*/ 0 h 270414"/>
                  <a:gd name="connsiteX11" fmla="*/ 184404 w 237553"/>
                  <a:gd name="connsiteY11" fmla="*/ 0 h 270414"/>
                  <a:gd name="connsiteX12" fmla="*/ 224028 w 237553"/>
                  <a:gd name="connsiteY12" fmla="*/ 7906 h 270414"/>
                  <a:gd name="connsiteX13" fmla="*/ 237554 w 237553"/>
                  <a:gd name="connsiteY13" fmla="*/ 32861 h 270414"/>
                  <a:gd name="connsiteX14" fmla="*/ 232601 w 237553"/>
                  <a:gd name="connsiteY14" fmla="*/ 54673 h 270414"/>
                  <a:gd name="connsiteX15" fmla="*/ 215741 w 237553"/>
                  <a:gd name="connsiteY15" fmla="*/ 68961 h 270414"/>
                  <a:gd name="connsiteX16" fmla="*/ 173736 w 237553"/>
                  <a:gd name="connsiteY16" fmla="*/ 77724 h 270414"/>
                  <a:gd name="connsiteX17" fmla="*/ 159068 w 237553"/>
                  <a:gd name="connsiteY17" fmla="*/ 78867 h 270414"/>
                  <a:gd name="connsiteX18" fmla="*/ 159068 w 237553"/>
                  <a:gd name="connsiteY18" fmla="*/ 122873 h 270414"/>
                  <a:gd name="connsiteX19" fmla="*/ 159448 w 237553"/>
                  <a:gd name="connsiteY19" fmla="*/ 143066 h 270414"/>
                  <a:gd name="connsiteX20" fmla="*/ 159448 w 237553"/>
                  <a:gd name="connsiteY20" fmla="*/ 190310 h 270414"/>
                  <a:gd name="connsiteX21" fmla="*/ 155067 w 237553"/>
                  <a:gd name="connsiteY21" fmla="*/ 248602 h 270414"/>
                  <a:gd name="connsiteX22" fmla="*/ 116967 w 237553"/>
                  <a:gd name="connsiteY22" fmla="*/ 270415 h 270414"/>
                  <a:gd name="connsiteX23" fmla="*/ 92583 w 237553"/>
                  <a:gd name="connsiteY23" fmla="*/ 264224 h 270414"/>
                  <a:gd name="connsiteX24" fmla="*/ 79724 w 237553"/>
                  <a:gd name="connsiteY24" fmla="*/ 245745 h 2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553" h="270414">
                    <a:moveTo>
                      <a:pt x="79820" y="245840"/>
                    </a:moveTo>
                    <a:cubicBezTo>
                      <a:pt x="78200" y="240030"/>
                      <a:pt x="77438" y="230219"/>
                      <a:pt x="77438" y="216503"/>
                    </a:cubicBezTo>
                    <a:lnTo>
                      <a:pt x="77438" y="204978"/>
                    </a:lnTo>
                    <a:lnTo>
                      <a:pt x="77819" y="160592"/>
                    </a:lnTo>
                    <a:lnTo>
                      <a:pt x="77819" y="79724"/>
                    </a:lnTo>
                    <a:lnTo>
                      <a:pt x="54769" y="78105"/>
                    </a:lnTo>
                    <a:cubicBezTo>
                      <a:pt x="31242" y="76486"/>
                      <a:pt x="16193" y="72390"/>
                      <a:pt x="9715" y="65627"/>
                    </a:cubicBezTo>
                    <a:cubicBezTo>
                      <a:pt x="3238" y="58865"/>
                      <a:pt x="0" y="50768"/>
                      <a:pt x="0" y="41243"/>
                    </a:cubicBezTo>
                    <a:cubicBezTo>
                      <a:pt x="0" y="31718"/>
                      <a:pt x="1810" y="24098"/>
                      <a:pt x="5334" y="18478"/>
                    </a:cubicBezTo>
                    <a:cubicBezTo>
                      <a:pt x="8954" y="12764"/>
                      <a:pt x="14478" y="8382"/>
                      <a:pt x="22003" y="5143"/>
                    </a:cubicBezTo>
                    <a:cubicBezTo>
                      <a:pt x="29528" y="1905"/>
                      <a:pt x="44291" y="286"/>
                      <a:pt x="66199" y="0"/>
                    </a:cubicBezTo>
                    <a:lnTo>
                      <a:pt x="184404" y="0"/>
                    </a:lnTo>
                    <a:cubicBezTo>
                      <a:pt x="202121" y="0"/>
                      <a:pt x="215360" y="2667"/>
                      <a:pt x="224028" y="7906"/>
                    </a:cubicBezTo>
                    <a:cubicBezTo>
                      <a:pt x="232791" y="13240"/>
                      <a:pt x="237268" y="21527"/>
                      <a:pt x="237554" y="32861"/>
                    </a:cubicBezTo>
                    <a:cubicBezTo>
                      <a:pt x="237554" y="41624"/>
                      <a:pt x="235934" y="48863"/>
                      <a:pt x="232601" y="54673"/>
                    </a:cubicBezTo>
                    <a:cubicBezTo>
                      <a:pt x="229267" y="60484"/>
                      <a:pt x="223647" y="65246"/>
                      <a:pt x="215741" y="68961"/>
                    </a:cubicBezTo>
                    <a:cubicBezTo>
                      <a:pt x="207550" y="72962"/>
                      <a:pt x="193548" y="75819"/>
                      <a:pt x="173736" y="77724"/>
                    </a:cubicBezTo>
                    <a:lnTo>
                      <a:pt x="159068" y="78867"/>
                    </a:lnTo>
                    <a:lnTo>
                      <a:pt x="159068" y="122873"/>
                    </a:lnTo>
                    <a:lnTo>
                      <a:pt x="159448" y="143066"/>
                    </a:lnTo>
                    <a:lnTo>
                      <a:pt x="159448" y="190310"/>
                    </a:lnTo>
                    <a:cubicBezTo>
                      <a:pt x="159448" y="217265"/>
                      <a:pt x="158020" y="236696"/>
                      <a:pt x="155067" y="248602"/>
                    </a:cubicBezTo>
                    <a:cubicBezTo>
                      <a:pt x="151352" y="263176"/>
                      <a:pt x="138684" y="270415"/>
                      <a:pt x="116967" y="270415"/>
                    </a:cubicBezTo>
                    <a:cubicBezTo>
                      <a:pt x="107442" y="270415"/>
                      <a:pt x="99346" y="268415"/>
                      <a:pt x="92583" y="264224"/>
                    </a:cubicBezTo>
                    <a:cubicBezTo>
                      <a:pt x="85820" y="260128"/>
                      <a:pt x="81534" y="253937"/>
                      <a:pt x="79724" y="245745"/>
                    </a:cubicBezTo>
                    <a:close/>
                  </a:path>
                </a:pathLst>
              </a:custGeom>
              <a:solidFill>
                <a:schemeClr val="accent4"/>
              </a:solidFill>
              <a:ln w="9525" cap="flat">
                <a:noFill/>
                <a:prstDash val="solid"/>
                <a:miter/>
              </a:ln>
            </p:spPr>
            <p:txBody>
              <a:bodyPr rtlCol="0" anchor="ctr"/>
              <a:lstStyle/>
              <a:p>
                <a:endParaRPr lang="nl-BE"/>
              </a:p>
            </p:txBody>
          </p:sp>
          <p:sp>
            <p:nvSpPr>
              <p:cNvPr id="37" name="Vrije vorm: vorm 36">
                <a:extLst>
                  <a:ext uri="{FF2B5EF4-FFF2-40B4-BE49-F238E27FC236}">
                    <a16:creationId xmlns:a16="http://schemas.microsoft.com/office/drawing/2014/main" id="{47BC224E-636B-F97A-FDD0-4C629AE78D06}"/>
                  </a:ext>
                </a:extLst>
              </p:cNvPr>
              <p:cNvSpPr/>
              <p:nvPr/>
            </p:nvSpPr>
            <p:spPr>
              <a:xfrm>
                <a:off x="4546145" y="2978582"/>
                <a:ext cx="201072" cy="272669"/>
              </a:xfrm>
              <a:custGeom>
                <a:avLst/>
                <a:gdLst>
                  <a:gd name="connsiteX0" fmla="*/ 89059 w 201072"/>
                  <a:gd name="connsiteY0" fmla="*/ 180404 h 272669"/>
                  <a:gd name="connsiteX1" fmla="*/ 96584 w 201072"/>
                  <a:gd name="connsiteY1" fmla="*/ 194310 h 272669"/>
                  <a:gd name="connsiteX2" fmla="*/ 108680 w 201072"/>
                  <a:gd name="connsiteY2" fmla="*/ 200692 h 272669"/>
                  <a:gd name="connsiteX3" fmla="*/ 121920 w 201072"/>
                  <a:gd name="connsiteY3" fmla="*/ 203073 h 272669"/>
                  <a:gd name="connsiteX4" fmla="*/ 173450 w 201072"/>
                  <a:gd name="connsiteY4" fmla="*/ 192405 h 272669"/>
                  <a:gd name="connsiteX5" fmla="*/ 180213 w 201072"/>
                  <a:gd name="connsiteY5" fmla="*/ 191262 h 272669"/>
                  <a:gd name="connsiteX6" fmla="*/ 189738 w 201072"/>
                  <a:gd name="connsiteY6" fmla="*/ 196024 h 272669"/>
                  <a:gd name="connsiteX7" fmla="*/ 196882 w 201072"/>
                  <a:gd name="connsiteY7" fmla="*/ 206312 h 272669"/>
                  <a:gd name="connsiteX8" fmla="*/ 200025 w 201072"/>
                  <a:gd name="connsiteY8" fmla="*/ 218599 h 272669"/>
                  <a:gd name="connsiteX9" fmla="*/ 194501 w 201072"/>
                  <a:gd name="connsiteY9" fmla="*/ 237268 h 272669"/>
                  <a:gd name="connsiteX10" fmla="*/ 169069 w 201072"/>
                  <a:gd name="connsiteY10" fmla="*/ 259652 h 272669"/>
                  <a:gd name="connsiteX11" fmla="*/ 135350 w 201072"/>
                  <a:gd name="connsiteY11" fmla="*/ 270605 h 272669"/>
                  <a:gd name="connsiteX12" fmla="*/ 107156 w 201072"/>
                  <a:gd name="connsiteY12" fmla="*/ 272606 h 272669"/>
                  <a:gd name="connsiteX13" fmla="*/ 80201 w 201072"/>
                  <a:gd name="connsiteY13" fmla="*/ 268224 h 272669"/>
                  <a:gd name="connsiteX14" fmla="*/ 51626 w 201072"/>
                  <a:gd name="connsiteY14" fmla="*/ 254318 h 272669"/>
                  <a:gd name="connsiteX15" fmla="*/ 25813 w 201072"/>
                  <a:gd name="connsiteY15" fmla="*/ 227933 h 272669"/>
                  <a:gd name="connsiteX16" fmla="*/ 6953 w 201072"/>
                  <a:gd name="connsiteY16" fmla="*/ 187643 h 272669"/>
                  <a:gd name="connsiteX17" fmla="*/ 0 w 201072"/>
                  <a:gd name="connsiteY17" fmla="*/ 138494 h 272669"/>
                  <a:gd name="connsiteX18" fmla="*/ 5525 w 201072"/>
                  <a:gd name="connsiteY18" fmla="*/ 92488 h 272669"/>
                  <a:gd name="connsiteX19" fmla="*/ 21431 w 201072"/>
                  <a:gd name="connsiteY19" fmla="*/ 52387 h 272669"/>
                  <a:gd name="connsiteX20" fmla="*/ 40291 w 201072"/>
                  <a:gd name="connsiteY20" fmla="*/ 29146 h 272669"/>
                  <a:gd name="connsiteX21" fmla="*/ 72200 w 201072"/>
                  <a:gd name="connsiteY21" fmla="*/ 8287 h 272669"/>
                  <a:gd name="connsiteX22" fmla="*/ 111824 w 201072"/>
                  <a:gd name="connsiteY22" fmla="*/ 0 h 272669"/>
                  <a:gd name="connsiteX23" fmla="*/ 140399 w 201072"/>
                  <a:gd name="connsiteY23" fmla="*/ 3810 h 272669"/>
                  <a:gd name="connsiteX24" fmla="*/ 170593 w 201072"/>
                  <a:gd name="connsiteY24" fmla="*/ 17907 h 272669"/>
                  <a:gd name="connsiteX25" fmla="*/ 193358 w 201072"/>
                  <a:gd name="connsiteY25" fmla="*/ 44672 h 272669"/>
                  <a:gd name="connsiteX26" fmla="*/ 201073 w 201072"/>
                  <a:gd name="connsiteY26" fmla="*/ 78200 h 272669"/>
                  <a:gd name="connsiteX27" fmla="*/ 197453 w 201072"/>
                  <a:gd name="connsiteY27" fmla="*/ 103632 h 272669"/>
                  <a:gd name="connsiteX28" fmla="*/ 187166 w 201072"/>
                  <a:gd name="connsiteY28" fmla="*/ 127063 h 272669"/>
                  <a:gd name="connsiteX29" fmla="*/ 167926 w 201072"/>
                  <a:gd name="connsiteY29" fmla="*/ 146114 h 272669"/>
                  <a:gd name="connsiteX30" fmla="*/ 135160 w 201072"/>
                  <a:gd name="connsiteY30" fmla="*/ 163925 h 272669"/>
                  <a:gd name="connsiteX31" fmla="*/ 95060 w 201072"/>
                  <a:gd name="connsiteY31" fmla="*/ 173450 h 272669"/>
                  <a:gd name="connsiteX32" fmla="*/ 90488 w 201072"/>
                  <a:gd name="connsiteY32" fmla="*/ 175832 h 272669"/>
                  <a:gd name="connsiteX33" fmla="*/ 88678 w 201072"/>
                  <a:gd name="connsiteY33" fmla="*/ 180594 h 272669"/>
                  <a:gd name="connsiteX34" fmla="*/ 132683 w 201072"/>
                  <a:gd name="connsiteY34" fmla="*/ 79248 h 272669"/>
                  <a:gd name="connsiteX35" fmla="*/ 119158 w 201072"/>
                  <a:gd name="connsiteY35" fmla="*/ 64199 h 272669"/>
                  <a:gd name="connsiteX36" fmla="*/ 103918 w 201072"/>
                  <a:gd name="connsiteY36" fmla="*/ 68199 h 272669"/>
                  <a:gd name="connsiteX37" fmla="*/ 91440 w 201072"/>
                  <a:gd name="connsiteY37" fmla="*/ 76962 h 272669"/>
                  <a:gd name="connsiteX38" fmla="*/ 80772 w 201072"/>
                  <a:gd name="connsiteY38" fmla="*/ 94393 h 272669"/>
                  <a:gd name="connsiteX39" fmla="*/ 77153 w 201072"/>
                  <a:gd name="connsiteY39" fmla="*/ 114205 h 272669"/>
                  <a:gd name="connsiteX40" fmla="*/ 77534 w 201072"/>
                  <a:gd name="connsiteY40" fmla="*/ 120110 h 272669"/>
                  <a:gd name="connsiteX41" fmla="*/ 102299 w 201072"/>
                  <a:gd name="connsiteY41" fmla="*/ 112967 h 272669"/>
                  <a:gd name="connsiteX42" fmla="*/ 124301 w 201072"/>
                  <a:gd name="connsiteY42" fmla="*/ 97536 h 272669"/>
                  <a:gd name="connsiteX43" fmla="*/ 132588 w 201072"/>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1072" h="272669">
                    <a:moveTo>
                      <a:pt x="89059" y="180404"/>
                    </a:moveTo>
                    <a:cubicBezTo>
                      <a:pt x="89059" y="185452"/>
                      <a:pt x="91535" y="190024"/>
                      <a:pt x="96584" y="194310"/>
                    </a:cubicBezTo>
                    <a:cubicBezTo>
                      <a:pt x="99727" y="196977"/>
                      <a:pt x="103823" y="199072"/>
                      <a:pt x="108680" y="200692"/>
                    </a:cubicBezTo>
                    <a:cubicBezTo>
                      <a:pt x="113538" y="202311"/>
                      <a:pt x="118015" y="203073"/>
                      <a:pt x="121920" y="203073"/>
                    </a:cubicBezTo>
                    <a:cubicBezTo>
                      <a:pt x="136970" y="203073"/>
                      <a:pt x="154210" y="199549"/>
                      <a:pt x="173450" y="192405"/>
                    </a:cubicBezTo>
                    <a:cubicBezTo>
                      <a:pt x="175832" y="191643"/>
                      <a:pt x="178118" y="191262"/>
                      <a:pt x="180213" y="191262"/>
                    </a:cubicBezTo>
                    <a:cubicBezTo>
                      <a:pt x="183642" y="191262"/>
                      <a:pt x="186785" y="192881"/>
                      <a:pt x="189738" y="196024"/>
                    </a:cubicBezTo>
                    <a:cubicBezTo>
                      <a:pt x="192691" y="199168"/>
                      <a:pt x="195072" y="202597"/>
                      <a:pt x="196882" y="206312"/>
                    </a:cubicBezTo>
                    <a:cubicBezTo>
                      <a:pt x="198977" y="210503"/>
                      <a:pt x="200025" y="214598"/>
                      <a:pt x="200025" y="218599"/>
                    </a:cubicBezTo>
                    <a:cubicBezTo>
                      <a:pt x="200025" y="224981"/>
                      <a:pt x="198215" y="231172"/>
                      <a:pt x="194501" y="237268"/>
                    </a:cubicBezTo>
                    <a:cubicBezTo>
                      <a:pt x="188976" y="246507"/>
                      <a:pt x="180499" y="254032"/>
                      <a:pt x="169069" y="259652"/>
                    </a:cubicBezTo>
                    <a:cubicBezTo>
                      <a:pt x="157734" y="265367"/>
                      <a:pt x="146495" y="268986"/>
                      <a:pt x="135350" y="270605"/>
                    </a:cubicBezTo>
                    <a:cubicBezTo>
                      <a:pt x="124206" y="272225"/>
                      <a:pt x="114871" y="272891"/>
                      <a:pt x="107156" y="272606"/>
                    </a:cubicBezTo>
                    <a:cubicBezTo>
                      <a:pt x="98965" y="272320"/>
                      <a:pt x="90011" y="270891"/>
                      <a:pt x="80201" y="268224"/>
                    </a:cubicBezTo>
                    <a:cubicBezTo>
                      <a:pt x="70390" y="265557"/>
                      <a:pt x="60865" y="260985"/>
                      <a:pt x="51626"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7"/>
                    </a:cubicBezTo>
                    <a:cubicBezTo>
                      <a:pt x="25622" y="45244"/>
                      <a:pt x="31909" y="37528"/>
                      <a:pt x="40291" y="29146"/>
                    </a:cubicBezTo>
                    <a:cubicBezTo>
                      <a:pt x="48673" y="20860"/>
                      <a:pt x="59246" y="13907"/>
                      <a:pt x="72200" y="8287"/>
                    </a:cubicBezTo>
                    <a:cubicBezTo>
                      <a:pt x="85154" y="2762"/>
                      <a:pt x="98393" y="0"/>
                      <a:pt x="111824" y="0"/>
                    </a:cubicBezTo>
                    <a:cubicBezTo>
                      <a:pt x="120777" y="0"/>
                      <a:pt x="130302" y="1238"/>
                      <a:pt x="140399" y="3810"/>
                    </a:cubicBezTo>
                    <a:cubicBezTo>
                      <a:pt x="150400" y="6286"/>
                      <a:pt x="160496" y="11049"/>
                      <a:pt x="170593" y="17907"/>
                    </a:cubicBezTo>
                    <a:cubicBezTo>
                      <a:pt x="180594" y="24765"/>
                      <a:pt x="188214" y="33719"/>
                      <a:pt x="193358" y="44672"/>
                    </a:cubicBezTo>
                    <a:cubicBezTo>
                      <a:pt x="198501" y="55626"/>
                      <a:pt x="201073" y="66865"/>
                      <a:pt x="201073" y="78200"/>
                    </a:cubicBezTo>
                    <a:cubicBezTo>
                      <a:pt x="201073" y="85915"/>
                      <a:pt x="199930" y="94298"/>
                      <a:pt x="197453" y="103632"/>
                    </a:cubicBezTo>
                    <a:cubicBezTo>
                      <a:pt x="194977" y="112967"/>
                      <a:pt x="191643" y="120682"/>
                      <a:pt x="187166" y="127063"/>
                    </a:cubicBezTo>
                    <a:cubicBezTo>
                      <a:pt x="182975" y="132874"/>
                      <a:pt x="176498" y="139256"/>
                      <a:pt x="167926" y="146114"/>
                    </a:cubicBezTo>
                    <a:cubicBezTo>
                      <a:pt x="159353" y="152972"/>
                      <a:pt x="148400" y="158972"/>
                      <a:pt x="135160" y="163925"/>
                    </a:cubicBezTo>
                    <a:cubicBezTo>
                      <a:pt x="121920" y="168974"/>
                      <a:pt x="108585" y="172117"/>
                      <a:pt x="95060" y="173450"/>
                    </a:cubicBezTo>
                    <a:cubicBezTo>
                      <a:pt x="93154" y="173736"/>
                      <a:pt x="91726" y="174498"/>
                      <a:pt x="90488" y="175832"/>
                    </a:cubicBezTo>
                    <a:cubicBezTo>
                      <a:pt x="89345" y="177165"/>
                      <a:pt x="88678" y="178784"/>
                      <a:pt x="88678" y="180594"/>
                    </a:cubicBezTo>
                    <a:close/>
                    <a:moveTo>
                      <a:pt x="132683" y="79248"/>
                    </a:moveTo>
                    <a:cubicBezTo>
                      <a:pt x="132683" y="69247"/>
                      <a:pt x="128207" y="64199"/>
                      <a:pt x="119158" y="64199"/>
                    </a:cubicBezTo>
                    <a:cubicBezTo>
                      <a:pt x="114110" y="64199"/>
                      <a:pt x="109061" y="65532"/>
                      <a:pt x="103918" y="68199"/>
                    </a:cubicBezTo>
                    <a:cubicBezTo>
                      <a:pt x="98774" y="70866"/>
                      <a:pt x="94583" y="73724"/>
                      <a:pt x="91440" y="76962"/>
                    </a:cubicBezTo>
                    <a:cubicBezTo>
                      <a:pt x="86678" y="81724"/>
                      <a:pt x="83153" y="87535"/>
                      <a:pt x="80772" y="94393"/>
                    </a:cubicBezTo>
                    <a:cubicBezTo>
                      <a:pt x="78391" y="101251"/>
                      <a:pt x="77153" y="107918"/>
                      <a:pt x="77153" y="114205"/>
                    </a:cubicBezTo>
                    <a:lnTo>
                      <a:pt x="77534" y="120110"/>
                    </a:lnTo>
                    <a:cubicBezTo>
                      <a:pt x="84963" y="119824"/>
                      <a:pt x="93154" y="117443"/>
                      <a:pt x="102299" y="112967"/>
                    </a:cubicBezTo>
                    <a:cubicBezTo>
                      <a:pt x="111443" y="108490"/>
                      <a:pt x="118777" y="103346"/>
                      <a:pt x="124301" y="97536"/>
                    </a:cubicBezTo>
                    <a:cubicBezTo>
                      <a:pt x="129826" y="91726"/>
                      <a:pt x="132588" y="85630"/>
                      <a:pt x="132588" y="79248"/>
                    </a:cubicBezTo>
                    <a:close/>
                  </a:path>
                </a:pathLst>
              </a:custGeom>
              <a:solidFill>
                <a:schemeClr val="accent4"/>
              </a:solidFill>
              <a:ln w="9525" cap="flat">
                <a:noFill/>
                <a:prstDash val="solid"/>
                <a:miter/>
              </a:ln>
            </p:spPr>
            <p:txBody>
              <a:bodyPr rtlCol="0" anchor="ctr"/>
              <a:lstStyle/>
              <a:p>
                <a:endParaRPr lang="nl-BE"/>
              </a:p>
            </p:txBody>
          </p:sp>
          <p:sp>
            <p:nvSpPr>
              <p:cNvPr id="38" name="Vrije vorm: vorm 37">
                <a:extLst>
                  <a:ext uri="{FF2B5EF4-FFF2-40B4-BE49-F238E27FC236}">
                    <a16:creationId xmlns:a16="http://schemas.microsoft.com/office/drawing/2014/main" id="{2DE1997B-258E-EF6C-F384-E61558C0B4B1}"/>
                  </a:ext>
                </a:extLst>
              </p:cNvPr>
              <p:cNvSpPr/>
              <p:nvPr/>
            </p:nvSpPr>
            <p:spPr>
              <a:xfrm>
                <a:off x="4821205" y="2978963"/>
                <a:ext cx="220430" cy="271652"/>
              </a:xfrm>
              <a:custGeom>
                <a:avLst/>
                <a:gdLst>
                  <a:gd name="connsiteX0" fmla="*/ 99177 w 220430"/>
                  <a:gd name="connsiteY0" fmla="*/ 83630 h 271652"/>
                  <a:gd name="connsiteX1" fmla="*/ 86890 w 220430"/>
                  <a:gd name="connsiteY1" fmla="*/ 82487 h 271652"/>
                  <a:gd name="connsiteX2" fmla="*/ 31741 w 220430"/>
                  <a:gd name="connsiteY2" fmla="*/ 72009 h 271652"/>
                  <a:gd name="connsiteX3" fmla="*/ 7547 w 220430"/>
                  <a:gd name="connsiteY3" fmla="*/ 58293 h 271652"/>
                  <a:gd name="connsiteX4" fmla="*/ 22 w 220430"/>
                  <a:gd name="connsiteY4" fmla="*/ 38100 h 271652"/>
                  <a:gd name="connsiteX5" fmla="*/ 1165 w 220430"/>
                  <a:gd name="connsiteY5" fmla="*/ 28194 h 271652"/>
                  <a:gd name="connsiteX6" fmla="*/ 52695 w 220430"/>
                  <a:gd name="connsiteY6" fmla="*/ 0 h 271652"/>
                  <a:gd name="connsiteX7" fmla="*/ 111369 w 220430"/>
                  <a:gd name="connsiteY7" fmla="*/ 5143 h 271652"/>
                  <a:gd name="connsiteX8" fmla="*/ 163757 w 220430"/>
                  <a:gd name="connsiteY8" fmla="*/ 18669 h 271652"/>
                  <a:gd name="connsiteX9" fmla="*/ 185379 w 220430"/>
                  <a:gd name="connsiteY9" fmla="*/ 30766 h 271652"/>
                  <a:gd name="connsiteX10" fmla="*/ 199095 w 220430"/>
                  <a:gd name="connsiteY10" fmla="*/ 47816 h 271652"/>
                  <a:gd name="connsiteX11" fmla="*/ 203095 w 220430"/>
                  <a:gd name="connsiteY11" fmla="*/ 65056 h 271652"/>
                  <a:gd name="connsiteX12" fmla="*/ 191570 w 220430"/>
                  <a:gd name="connsiteY12" fmla="*/ 96393 h 271652"/>
                  <a:gd name="connsiteX13" fmla="*/ 148708 w 220430"/>
                  <a:gd name="connsiteY13" fmla="*/ 147923 h 271652"/>
                  <a:gd name="connsiteX14" fmla="*/ 121752 w 220430"/>
                  <a:gd name="connsiteY14" fmla="*/ 179261 h 271652"/>
                  <a:gd name="connsiteX15" fmla="*/ 104321 w 220430"/>
                  <a:gd name="connsiteY15" fmla="*/ 201073 h 271652"/>
                  <a:gd name="connsiteX16" fmla="*/ 158233 w 220430"/>
                  <a:gd name="connsiteY16" fmla="*/ 185166 h 271652"/>
                  <a:gd name="connsiteX17" fmla="*/ 184426 w 220430"/>
                  <a:gd name="connsiteY17" fmla="*/ 182023 h 271652"/>
                  <a:gd name="connsiteX18" fmla="*/ 219288 w 220430"/>
                  <a:gd name="connsiteY18" fmla="*/ 203073 h 271652"/>
                  <a:gd name="connsiteX19" fmla="*/ 220431 w 220430"/>
                  <a:gd name="connsiteY19" fmla="*/ 212598 h 271652"/>
                  <a:gd name="connsiteX20" fmla="*/ 146612 w 220430"/>
                  <a:gd name="connsiteY20" fmla="*/ 265367 h 271652"/>
                  <a:gd name="connsiteX21" fmla="*/ 144993 w 220430"/>
                  <a:gd name="connsiteY21" fmla="*/ 265748 h 271652"/>
                  <a:gd name="connsiteX22" fmla="*/ 89843 w 220430"/>
                  <a:gd name="connsiteY22" fmla="*/ 271653 h 271652"/>
                  <a:gd name="connsiteX23" fmla="*/ 44980 w 220430"/>
                  <a:gd name="connsiteY23" fmla="*/ 261366 h 271652"/>
                  <a:gd name="connsiteX24" fmla="*/ 22787 w 220430"/>
                  <a:gd name="connsiteY24" fmla="*/ 236411 h 271652"/>
                  <a:gd name="connsiteX25" fmla="*/ 13262 w 220430"/>
                  <a:gd name="connsiteY25" fmla="*/ 209074 h 271652"/>
                  <a:gd name="connsiteX26" fmla="*/ 13262 w 220430"/>
                  <a:gd name="connsiteY26" fmla="*/ 207455 h 271652"/>
                  <a:gd name="connsiteX27" fmla="*/ 13834 w 220430"/>
                  <a:gd name="connsiteY27" fmla="*/ 203263 h 271652"/>
                  <a:gd name="connsiteX28" fmla="*/ 18025 w 220430"/>
                  <a:gd name="connsiteY28" fmla="*/ 191167 h 271652"/>
                  <a:gd name="connsiteX29" fmla="*/ 33455 w 220430"/>
                  <a:gd name="connsiteY29" fmla="*/ 164973 h 271652"/>
                  <a:gd name="connsiteX30" fmla="*/ 57839 w 220430"/>
                  <a:gd name="connsiteY30" fmla="*/ 132493 h 271652"/>
                  <a:gd name="connsiteX31" fmla="*/ 83652 w 220430"/>
                  <a:gd name="connsiteY31" fmla="*/ 101537 h 271652"/>
                  <a:gd name="connsiteX32" fmla="*/ 98892 w 220430"/>
                  <a:gd name="connsiteY32" fmla="*/ 83725 h 27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0430" h="271652">
                    <a:moveTo>
                      <a:pt x="99177" y="83630"/>
                    </a:moveTo>
                    <a:lnTo>
                      <a:pt x="86890" y="82487"/>
                    </a:lnTo>
                    <a:cubicBezTo>
                      <a:pt x="60982" y="78772"/>
                      <a:pt x="42599" y="75248"/>
                      <a:pt x="31741" y="72009"/>
                    </a:cubicBezTo>
                    <a:cubicBezTo>
                      <a:pt x="20882" y="68675"/>
                      <a:pt x="12786" y="64103"/>
                      <a:pt x="7547" y="58293"/>
                    </a:cubicBezTo>
                    <a:cubicBezTo>
                      <a:pt x="2213" y="52483"/>
                      <a:pt x="-264" y="45720"/>
                      <a:pt x="22" y="38100"/>
                    </a:cubicBezTo>
                    <a:cubicBezTo>
                      <a:pt x="22" y="34957"/>
                      <a:pt x="403" y="31623"/>
                      <a:pt x="1165" y="28194"/>
                    </a:cubicBezTo>
                    <a:cubicBezTo>
                      <a:pt x="5642" y="9430"/>
                      <a:pt x="22882" y="0"/>
                      <a:pt x="52695" y="0"/>
                    </a:cubicBezTo>
                    <a:cubicBezTo>
                      <a:pt x="71174" y="0"/>
                      <a:pt x="90795" y="1715"/>
                      <a:pt x="111369" y="5143"/>
                    </a:cubicBezTo>
                    <a:cubicBezTo>
                      <a:pt x="132039" y="8572"/>
                      <a:pt x="149469" y="13049"/>
                      <a:pt x="163757" y="18669"/>
                    </a:cubicBezTo>
                    <a:cubicBezTo>
                      <a:pt x="171663" y="21622"/>
                      <a:pt x="178902" y="25622"/>
                      <a:pt x="185379" y="30766"/>
                    </a:cubicBezTo>
                    <a:cubicBezTo>
                      <a:pt x="191856" y="35909"/>
                      <a:pt x="196428" y="41624"/>
                      <a:pt x="199095" y="47816"/>
                    </a:cubicBezTo>
                    <a:cubicBezTo>
                      <a:pt x="201762" y="54007"/>
                      <a:pt x="203095" y="59817"/>
                      <a:pt x="203095" y="65056"/>
                    </a:cubicBezTo>
                    <a:cubicBezTo>
                      <a:pt x="203095" y="74867"/>
                      <a:pt x="199285" y="85249"/>
                      <a:pt x="191570" y="96393"/>
                    </a:cubicBezTo>
                    <a:lnTo>
                      <a:pt x="148708" y="147923"/>
                    </a:lnTo>
                    <a:cubicBezTo>
                      <a:pt x="140802" y="156115"/>
                      <a:pt x="131753" y="166592"/>
                      <a:pt x="121752" y="179261"/>
                    </a:cubicBezTo>
                    <a:cubicBezTo>
                      <a:pt x="111751" y="191929"/>
                      <a:pt x="105845" y="199263"/>
                      <a:pt x="104321" y="201073"/>
                    </a:cubicBezTo>
                    <a:cubicBezTo>
                      <a:pt x="118894" y="195263"/>
                      <a:pt x="136801" y="189929"/>
                      <a:pt x="158233" y="185166"/>
                    </a:cubicBezTo>
                    <a:cubicBezTo>
                      <a:pt x="167472" y="183071"/>
                      <a:pt x="176235" y="182023"/>
                      <a:pt x="184426" y="182023"/>
                    </a:cubicBezTo>
                    <a:cubicBezTo>
                      <a:pt x="202905" y="182023"/>
                      <a:pt x="214525" y="189071"/>
                      <a:pt x="219288" y="203073"/>
                    </a:cubicBezTo>
                    <a:cubicBezTo>
                      <a:pt x="220050" y="206216"/>
                      <a:pt x="220431" y="209455"/>
                      <a:pt x="220431" y="212598"/>
                    </a:cubicBezTo>
                    <a:cubicBezTo>
                      <a:pt x="220431" y="236411"/>
                      <a:pt x="195856" y="253937"/>
                      <a:pt x="146612" y="265367"/>
                    </a:cubicBezTo>
                    <a:lnTo>
                      <a:pt x="144993" y="265748"/>
                    </a:lnTo>
                    <a:cubicBezTo>
                      <a:pt x="125181" y="269748"/>
                      <a:pt x="106797" y="271653"/>
                      <a:pt x="89843" y="271653"/>
                    </a:cubicBezTo>
                    <a:cubicBezTo>
                      <a:pt x="68983" y="271653"/>
                      <a:pt x="54029" y="268224"/>
                      <a:pt x="44980" y="261366"/>
                    </a:cubicBezTo>
                    <a:cubicBezTo>
                      <a:pt x="36503" y="254794"/>
                      <a:pt x="29074" y="246412"/>
                      <a:pt x="22787" y="236411"/>
                    </a:cubicBezTo>
                    <a:cubicBezTo>
                      <a:pt x="16405" y="226409"/>
                      <a:pt x="13262" y="217265"/>
                      <a:pt x="13262" y="209074"/>
                    </a:cubicBezTo>
                    <a:lnTo>
                      <a:pt x="13262" y="207455"/>
                    </a:lnTo>
                    <a:cubicBezTo>
                      <a:pt x="13262" y="206692"/>
                      <a:pt x="13452" y="205264"/>
                      <a:pt x="13834" y="203263"/>
                    </a:cubicBezTo>
                    <a:cubicBezTo>
                      <a:pt x="14215" y="201263"/>
                      <a:pt x="15643" y="197263"/>
                      <a:pt x="18025" y="191167"/>
                    </a:cubicBezTo>
                    <a:cubicBezTo>
                      <a:pt x="20406" y="185071"/>
                      <a:pt x="25549" y="176403"/>
                      <a:pt x="33455" y="164973"/>
                    </a:cubicBezTo>
                    <a:cubicBezTo>
                      <a:pt x="41361" y="153638"/>
                      <a:pt x="49552" y="142780"/>
                      <a:pt x="57839" y="132493"/>
                    </a:cubicBezTo>
                    <a:cubicBezTo>
                      <a:pt x="66126" y="122206"/>
                      <a:pt x="74793" y="111824"/>
                      <a:pt x="83652" y="101537"/>
                    </a:cubicBezTo>
                    <a:cubicBezTo>
                      <a:pt x="92510" y="91250"/>
                      <a:pt x="97558" y="85249"/>
                      <a:pt x="98892" y="83725"/>
                    </a:cubicBezTo>
                    <a:close/>
                  </a:path>
                </a:pathLst>
              </a:custGeom>
              <a:solidFill>
                <a:schemeClr val="accent4"/>
              </a:solidFill>
              <a:ln w="9525" cap="flat">
                <a:noFill/>
                <a:prstDash val="solid"/>
                <a:miter/>
              </a:ln>
            </p:spPr>
            <p:txBody>
              <a:bodyPr rtlCol="0" anchor="ctr"/>
              <a:lstStyle/>
              <a:p>
                <a:endParaRPr lang="nl-BE"/>
              </a:p>
            </p:txBody>
          </p:sp>
          <p:sp>
            <p:nvSpPr>
              <p:cNvPr id="39" name="Vrije vorm: vorm 38">
                <a:extLst>
                  <a:ext uri="{FF2B5EF4-FFF2-40B4-BE49-F238E27FC236}">
                    <a16:creationId xmlns:a16="http://schemas.microsoft.com/office/drawing/2014/main" id="{ED98B31E-619F-6F74-FEDE-B14A169E6150}"/>
                  </a:ext>
                </a:extLst>
              </p:cNvPr>
              <p:cNvSpPr/>
              <p:nvPr/>
            </p:nvSpPr>
            <p:spPr>
              <a:xfrm>
                <a:off x="5051446" y="2977248"/>
                <a:ext cx="211264" cy="273653"/>
              </a:xfrm>
              <a:custGeom>
                <a:avLst/>
                <a:gdLst>
                  <a:gd name="connsiteX0" fmla="*/ 197358 w 211264"/>
                  <a:gd name="connsiteY0" fmla="*/ 54007 h 273653"/>
                  <a:gd name="connsiteX1" fmla="*/ 211264 w 211264"/>
                  <a:gd name="connsiteY1" fmla="*/ 136874 h 273653"/>
                  <a:gd name="connsiteX2" fmla="*/ 202311 w 211264"/>
                  <a:gd name="connsiteY2" fmla="*/ 194786 h 273653"/>
                  <a:gd name="connsiteX3" fmla="*/ 178498 w 211264"/>
                  <a:gd name="connsiteY3" fmla="*/ 239363 h 273653"/>
                  <a:gd name="connsiteX4" fmla="*/ 144018 w 211264"/>
                  <a:gd name="connsiteY4" fmla="*/ 265557 h 273653"/>
                  <a:gd name="connsiteX5" fmla="*/ 104204 w 211264"/>
                  <a:gd name="connsiteY5" fmla="*/ 273653 h 273653"/>
                  <a:gd name="connsiteX6" fmla="*/ 78010 w 211264"/>
                  <a:gd name="connsiteY6" fmla="*/ 271272 h 273653"/>
                  <a:gd name="connsiteX7" fmla="*/ 33623 w 211264"/>
                  <a:gd name="connsiteY7" fmla="*/ 247079 h 273653"/>
                  <a:gd name="connsiteX8" fmla="*/ 8668 w 211264"/>
                  <a:gd name="connsiteY8" fmla="*/ 204597 h 273653"/>
                  <a:gd name="connsiteX9" fmla="*/ 2953 w 211264"/>
                  <a:gd name="connsiteY9" fmla="*/ 177832 h 273653"/>
                  <a:gd name="connsiteX10" fmla="*/ 0 w 211264"/>
                  <a:gd name="connsiteY10" fmla="*/ 138017 h 273653"/>
                  <a:gd name="connsiteX11" fmla="*/ 10478 w 211264"/>
                  <a:gd name="connsiteY11" fmla="*/ 65437 h 273653"/>
                  <a:gd name="connsiteX12" fmla="*/ 40005 w 211264"/>
                  <a:gd name="connsiteY12" fmla="*/ 23813 h 273653"/>
                  <a:gd name="connsiteX13" fmla="*/ 69342 w 211264"/>
                  <a:gd name="connsiteY13" fmla="*/ 6763 h 273653"/>
                  <a:gd name="connsiteX14" fmla="*/ 104680 w 211264"/>
                  <a:gd name="connsiteY14" fmla="*/ 0 h 273653"/>
                  <a:gd name="connsiteX15" fmla="*/ 106299 w 211264"/>
                  <a:gd name="connsiteY15" fmla="*/ 0 h 273653"/>
                  <a:gd name="connsiteX16" fmla="*/ 163163 w 211264"/>
                  <a:gd name="connsiteY16" fmla="*/ 13526 h 273653"/>
                  <a:gd name="connsiteX17" fmla="*/ 197453 w 211264"/>
                  <a:gd name="connsiteY17" fmla="*/ 54007 h 273653"/>
                  <a:gd name="connsiteX18" fmla="*/ 108871 w 211264"/>
                  <a:gd name="connsiteY18" fmla="*/ 67532 h 273653"/>
                  <a:gd name="connsiteX19" fmla="*/ 84677 w 211264"/>
                  <a:gd name="connsiteY19" fmla="*/ 84963 h 273653"/>
                  <a:gd name="connsiteX20" fmla="*/ 76295 w 211264"/>
                  <a:gd name="connsiteY20" fmla="*/ 127445 h 273653"/>
                  <a:gd name="connsiteX21" fmla="*/ 84201 w 211264"/>
                  <a:gd name="connsiteY21" fmla="*/ 180404 h 273653"/>
                  <a:gd name="connsiteX22" fmla="*/ 106013 w 211264"/>
                  <a:gd name="connsiteY22" fmla="*/ 197644 h 273653"/>
                  <a:gd name="connsiteX23" fmla="*/ 121444 w 211264"/>
                  <a:gd name="connsiteY23" fmla="*/ 190691 h 273653"/>
                  <a:gd name="connsiteX24" fmla="*/ 133159 w 211264"/>
                  <a:gd name="connsiteY24" fmla="*/ 165068 h 273653"/>
                  <a:gd name="connsiteX25" fmla="*/ 137350 w 211264"/>
                  <a:gd name="connsiteY25" fmla="*/ 123063 h 273653"/>
                  <a:gd name="connsiteX26" fmla="*/ 130207 w 211264"/>
                  <a:gd name="connsiteY26" fmla="*/ 84773 h 273653"/>
                  <a:gd name="connsiteX27" fmla="*/ 108775 w 211264"/>
                  <a:gd name="connsiteY27" fmla="*/ 67532 h 27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1264" h="273653">
                    <a:moveTo>
                      <a:pt x="197358" y="54007"/>
                    </a:moveTo>
                    <a:cubicBezTo>
                      <a:pt x="206597" y="74676"/>
                      <a:pt x="211264" y="102299"/>
                      <a:pt x="211264" y="136874"/>
                    </a:cubicBezTo>
                    <a:cubicBezTo>
                      <a:pt x="211264" y="157734"/>
                      <a:pt x="208312" y="177070"/>
                      <a:pt x="202311" y="194786"/>
                    </a:cubicBezTo>
                    <a:cubicBezTo>
                      <a:pt x="196405" y="212503"/>
                      <a:pt x="188404" y="227362"/>
                      <a:pt x="178498" y="239363"/>
                    </a:cubicBezTo>
                    <a:cubicBezTo>
                      <a:pt x="168592" y="251365"/>
                      <a:pt x="157067" y="260128"/>
                      <a:pt x="144018" y="265557"/>
                    </a:cubicBezTo>
                    <a:cubicBezTo>
                      <a:pt x="130969" y="270986"/>
                      <a:pt x="117634" y="273653"/>
                      <a:pt x="104204" y="273653"/>
                    </a:cubicBezTo>
                    <a:cubicBezTo>
                      <a:pt x="93631" y="273653"/>
                      <a:pt x="84868" y="272891"/>
                      <a:pt x="78010" y="271272"/>
                    </a:cubicBezTo>
                    <a:cubicBezTo>
                      <a:pt x="59246" y="266510"/>
                      <a:pt x="44387" y="258413"/>
                      <a:pt x="33623" y="247079"/>
                    </a:cubicBezTo>
                    <a:cubicBezTo>
                      <a:pt x="22765" y="235744"/>
                      <a:pt x="14478" y="221552"/>
                      <a:pt x="8668" y="204597"/>
                    </a:cubicBezTo>
                    <a:cubicBezTo>
                      <a:pt x="6858" y="198787"/>
                      <a:pt x="4858" y="189833"/>
                      <a:pt x="2953" y="177832"/>
                    </a:cubicBezTo>
                    <a:cubicBezTo>
                      <a:pt x="1048" y="165830"/>
                      <a:pt x="0" y="152495"/>
                      <a:pt x="0" y="138017"/>
                    </a:cubicBezTo>
                    <a:cubicBezTo>
                      <a:pt x="0" y="106299"/>
                      <a:pt x="3524" y="82106"/>
                      <a:pt x="10478" y="65437"/>
                    </a:cubicBezTo>
                    <a:cubicBezTo>
                      <a:pt x="17526" y="48768"/>
                      <a:pt x="27337" y="34862"/>
                      <a:pt x="40005" y="23813"/>
                    </a:cubicBezTo>
                    <a:cubicBezTo>
                      <a:pt x="48196" y="16669"/>
                      <a:pt x="58007" y="10954"/>
                      <a:pt x="69342" y="6763"/>
                    </a:cubicBezTo>
                    <a:cubicBezTo>
                      <a:pt x="80677" y="2572"/>
                      <a:pt x="92488" y="286"/>
                      <a:pt x="104680" y="0"/>
                    </a:cubicBezTo>
                    <a:lnTo>
                      <a:pt x="106299" y="0"/>
                    </a:lnTo>
                    <a:cubicBezTo>
                      <a:pt x="129826" y="0"/>
                      <a:pt x="148780" y="4477"/>
                      <a:pt x="163163" y="13526"/>
                    </a:cubicBezTo>
                    <a:cubicBezTo>
                      <a:pt x="177546" y="22479"/>
                      <a:pt x="188976" y="36005"/>
                      <a:pt x="197453" y="54007"/>
                    </a:cubicBezTo>
                    <a:close/>
                    <a:moveTo>
                      <a:pt x="108871" y="67532"/>
                    </a:moveTo>
                    <a:cubicBezTo>
                      <a:pt x="98298" y="67532"/>
                      <a:pt x="90202" y="73343"/>
                      <a:pt x="84677" y="84963"/>
                    </a:cubicBezTo>
                    <a:cubicBezTo>
                      <a:pt x="79153" y="96583"/>
                      <a:pt x="76295" y="110776"/>
                      <a:pt x="76295" y="127445"/>
                    </a:cubicBezTo>
                    <a:cubicBezTo>
                      <a:pt x="76295" y="151257"/>
                      <a:pt x="78962" y="168878"/>
                      <a:pt x="84201" y="180404"/>
                    </a:cubicBezTo>
                    <a:cubicBezTo>
                      <a:pt x="89440" y="191929"/>
                      <a:pt x="96774" y="197644"/>
                      <a:pt x="106013" y="197644"/>
                    </a:cubicBezTo>
                    <a:cubicBezTo>
                      <a:pt x="111252" y="197644"/>
                      <a:pt x="116491" y="195358"/>
                      <a:pt x="121444" y="190691"/>
                    </a:cubicBezTo>
                    <a:cubicBezTo>
                      <a:pt x="126492" y="186119"/>
                      <a:pt x="130397" y="177546"/>
                      <a:pt x="133159" y="165068"/>
                    </a:cubicBezTo>
                    <a:cubicBezTo>
                      <a:pt x="135922" y="152686"/>
                      <a:pt x="137350" y="138589"/>
                      <a:pt x="137350" y="123063"/>
                    </a:cubicBezTo>
                    <a:cubicBezTo>
                      <a:pt x="137350" y="109061"/>
                      <a:pt x="134969" y="96298"/>
                      <a:pt x="130207" y="84773"/>
                    </a:cubicBezTo>
                    <a:cubicBezTo>
                      <a:pt x="125444" y="73247"/>
                      <a:pt x="118300" y="67532"/>
                      <a:pt x="108775" y="67532"/>
                    </a:cubicBezTo>
                    <a:close/>
                  </a:path>
                </a:pathLst>
              </a:custGeom>
              <a:solidFill>
                <a:schemeClr val="accent4"/>
              </a:solidFill>
              <a:ln w="9525" cap="flat">
                <a:noFill/>
                <a:prstDash val="solid"/>
                <a:miter/>
              </a:ln>
            </p:spPr>
            <p:txBody>
              <a:bodyPr rtlCol="0" anchor="ctr"/>
              <a:lstStyle/>
              <a:p>
                <a:endParaRPr lang="nl-BE"/>
              </a:p>
            </p:txBody>
          </p:sp>
          <p:sp>
            <p:nvSpPr>
              <p:cNvPr id="40" name="Vrije vorm: vorm 39">
                <a:extLst>
                  <a:ext uri="{FF2B5EF4-FFF2-40B4-BE49-F238E27FC236}">
                    <a16:creationId xmlns:a16="http://schemas.microsoft.com/office/drawing/2014/main" id="{855BEE29-AD0E-B28F-50EC-109C5504501A}"/>
                  </a:ext>
                </a:extLst>
              </p:cNvPr>
              <p:cNvSpPr/>
              <p:nvPr/>
            </p:nvSpPr>
            <p:spPr>
              <a:xfrm>
                <a:off x="5279665" y="2981916"/>
                <a:ext cx="338804" cy="265461"/>
              </a:xfrm>
              <a:custGeom>
                <a:avLst/>
                <a:gdLst>
                  <a:gd name="connsiteX0" fmla="*/ 291560 w 338804"/>
                  <a:gd name="connsiteY0" fmla="*/ 265462 h 265461"/>
                  <a:gd name="connsiteX1" fmla="*/ 264795 w 338804"/>
                  <a:gd name="connsiteY1" fmla="*/ 254508 h 265461"/>
                  <a:gd name="connsiteX2" fmla="*/ 255461 w 338804"/>
                  <a:gd name="connsiteY2" fmla="*/ 226981 h 265461"/>
                  <a:gd name="connsiteX3" fmla="*/ 257842 w 338804"/>
                  <a:gd name="connsiteY3" fmla="*/ 168688 h 265461"/>
                  <a:gd name="connsiteX4" fmla="*/ 257842 w 338804"/>
                  <a:gd name="connsiteY4" fmla="*/ 156020 h 265461"/>
                  <a:gd name="connsiteX5" fmla="*/ 256032 w 338804"/>
                  <a:gd name="connsiteY5" fmla="*/ 129064 h 265461"/>
                  <a:gd name="connsiteX6" fmla="*/ 249841 w 338804"/>
                  <a:gd name="connsiteY6" fmla="*/ 111062 h 265461"/>
                  <a:gd name="connsiteX7" fmla="*/ 237172 w 338804"/>
                  <a:gd name="connsiteY7" fmla="*/ 104108 h 265461"/>
                  <a:gd name="connsiteX8" fmla="*/ 225647 w 338804"/>
                  <a:gd name="connsiteY8" fmla="*/ 108109 h 265461"/>
                  <a:gd name="connsiteX9" fmla="*/ 217265 w 338804"/>
                  <a:gd name="connsiteY9" fmla="*/ 122396 h 265461"/>
                  <a:gd name="connsiteX10" fmla="*/ 214122 w 338804"/>
                  <a:gd name="connsiteY10" fmla="*/ 166021 h 265461"/>
                  <a:gd name="connsiteX11" fmla="*/ 214122 w 338804"/>
                  <a:gd name="connsiteY11" fmla="*/ 187833 h 265461"/>
                  <a:gd name="connsiteX12" fmla="*/ 212122 w 338804"/>
                  <a:gd name="connsiteY12" fmla="*/ 227076 h 265461"/>
                  <a:gd name="connsiteX13" fmla="*/ 202978 w 338804"/>
                  <a:gd name="connsiteY13" fmla="*/ 250889 h 265461"/>
                  <a:gd name="connsiteX14" fmla="*/ 177546 w 338804"/>
                  <a:gd name="connsiteY14" fmla="*/ 261556 h 265461"/>
                  <a:gd name="connsiteX15" fmla="*/ 150019 w 338804"/>
                  <a:gd name="connsiteY15" fmla="*/ 251841 h 265461"/>
                  <a:gd name="connsiteX16" fmla="*/ 140303 w 338804"/>
                  <a:gd name="connsiteY16" fmla="*/ 222695 h 265461"/>
                  <a:gd name="connsiteX17" fmla="*/ 139160 w 338804"/>
                  <a:gd name="connsiteY17" fmla="*/ 189738 h 265461"/>
                  <a:gd name="connsiteX18" fmla="*/ 139541 w 338804"/>
                  <a:gd name="connsiteY18" fmla="*/ 154019 h 265461"/>
                  <a:gd name="connsiteX19" fmla="*/ 133826 w 338804"/>
                  <a:gd name="connsiteY19" fmla="*/ 109823 h 265461"/>
                  <a:gd name="connsiteX20" fmla="*/ 116205 w 338804"/>
                  <a:gd name="connsiteY20" fmla="*/ 98870 h 265461"/>
                  <a:gd name="connsiteX21" fmla="*/ 96584 w 338804"/>
                  <a:gd name="connsiteY21" fmla="*/ 109823 h 265461"/>
                  <a:gd name="connsiteX22" fmla="*/ 90011 w 338804"/>
                  <a:gd name="connsiteY22" fmla="*/ 152876 h 265461"/>
                  <a:gd name="connsiteX23" fmla="*/ 91154 w 338804"/>
                  <a:gd name="connsiteY23" fmla="*/ 204406 h 265461"/>
                  <a:gd name="connsiteX24" fmla="*/ 88392 w 338804"/>
                  <a:gd name="connsiteY24" fmla="*/ 234505 h 265461"/>
                  <a:gd name="connsiteX25" fmla="*/ 81248 w 338804"/>
                  <a:gd name="connsiteY25" fmla="*/ 252508 h 265461"/>
                  <a:gd name="connsiteX26" fmla="*/ 70771 w 338804"/>
                  <a:gd name="connsiteY26" fmla="*/ 261842 h 265461"/>
                  <a:gd name="connsiteX27" fmla="*/ 56293 w 338804"/>
                  <a:gd name="connsiteY27" fmla="*/ 264986 h 265461"/>
                  <a:gd name="connsiteX28" fmla="*/ 49149 w 338804"/>
                  <a:gd name="connsiteY28" fmla="*/ 264605 h 265461"/>
                  <a:gd name="connsiteX29" fmla="*/ 28765 w 338804"/>
                  <a:gd name="connsiteY29" fmla="*/ 258223 h 265461"/>
                  <a:gd name="connsiteX30" fmla="*/ 19050 w 338804"/>
                  <a:gd name="connsiteY30" fmla="*/ 247078 h 265461"/>
                  <a:gd name="connsiteX31" fmla="*/ 12097 w 338804"/>
                  <a:gd name="connsiteY31" fmla="*/ 215170 h 265461"/>
                  <a:gd name="connsiteX32" fmla="*/ 11525 w 338804"/>
                  <a:gd name="connsiteY32" fmla="*/ 195167 h 265461"/>
                  <a:gd name="connsiteX33" fmla="*/ 9525 w 338804"/>
                  <a:gd name="connsiteY33" fmla="*/ 154305 h 265461"/>
                  <a:gd name="connsiteX34" fmla="*/ 4953 w 338804"/>
                  <a:gd name="connsiteY34" fmla="*/ 75152 h 265461"/>
                  <a:gd name="connsiteX35" fmla="*/ 0 w 338804"/>
                  <a:gd name="connsiteY35" fmla="*/ 16669 h 265461"/>
                  <a:gd name="connsiteX36" fmla="*/ 16669 w 338804"/>
                  <a:gd name="connsiteY36" fmla="*/ 4382 h 265461"/>
                  <a:gd name="connsiteX37" fmla="*/ 37338 w 338804"/>
                  <a:gd name="connsiteY37" fmla="*/ 0 h 265461"/>
                  <a:gd name="connsiteX38" fmla="*/ 64675 w 338804"/>
                  <a:gd name="connsiteY38" fmla="*/ 10097 h 265461"/>
                  <a:gd name="connsiteX39" fmla="*/ 78962 w 338804"/>
                  <a:gd name="connsiteY39" fmla="*/ 37243 h 265461"/>
                  <a:gd name="connsiteX40" fmla="*/ 138874 w 338804"/>
                  <a:gd name="connsiteY40" fmla="*/ 9906 h 265461"/>
                  <a:gd name="connsiteX41" fmla="*/ 160496 w 338804"/>
                  <a:gd name="connsiteY41" fmla="*/ 13716 h 265461"/>
                  <a:gd name="connsiteX42" fmla="*/ 181928 w 338804"/>
                  <a:gd name="connsiteY42" fmla="*/ 26003 h 265461"/>
                  <a:gd name="connsiteX43" fmla="*/ 194405 w 338804"/>
                  <a:gd name="connsiteY43" fmla="*/ 42482 h 265461"/>
                  <a:gd name="connsiteX44" fmla="*/ 225171 w 338804"/>
                  <a:gd name="connsiteY44" fmla="*/ 13907 h 265461"/>
                  <a:gd name="connsiteX45" fmla="*/ 260699 w 338804"/>
                  <a:gd name="connsiteY45" fmla="*/ 5144 h 265461"/>
                  <a:gd name="connsiteX46" fmla="*/ 270986 w 338804"/>
                  <a:gd name="connsiteY46" fmla="*/ 5525 h 265461"/>
                  <a:gd name="connsiteX47" fmla="*/ 296132 w 338804"/>
                  <a:gd name="connsiteY47" fmla="*/ 13240 h 265461"/>
                  <a:gd name="connsiteX48" fmla="*/ 319183 w 338804"/>
                  <a:gd name="connsiteY48" fmla="*/ 34862 h 265461"/>
                  <a:gd name="connsiteX49" fmla="*/ 334232 w 338804"/>
                  <a:gd name="connsiteY49" fmla="*/ 71533 h 265461"/>
                  <a:gd name="connsiteX50" fmla="*/ 338804 w 338804"/>
                  <a:gd name="connsiteY50" fmla="*/ 114205 h 265461"/>
                  <a:gd name="connsiteX51" fmla="*/ 321373 w 338804"/>
                  <a:gd name="connsiteY51" fmla="*/ 241554 h 265461"/>
                  <a:gd name="connsiteX52" fmla="*/ 310515 w 338804"/>
                  <a:gd name="connsiteY52" fmla="*/ 259842 h 265461"/>
                  <a:gd name="connsiteX53" fmla="*/ 291655 w 338804"/>
                  <a:gd name="connsiteY53" fmla="*/ 265367 h 26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38804" h="265461">
                    <a:moveTo>
                      <a:pt x="291560" y="265462"/>
                    </a:moveTo>
                    <a:cubicBezTo>
                      <a:pt x="279940" y="265462"/>
                      <a:pt x="270986" y="261842"/>
                      <a:pt x="264795" y="254508"/>
                    </a:cubicBezTo>
                    <a:cubicBezTo>
                      <a:pt x="258604" y="247269"/>
                      <a:pt x="255461" y="238030"/>
                      <a:pt x="255461" y="226981"/>
                    </a:cubicBezTo>
                    <a:lnTo>
                      <a:pt x="257842" y="168688"/>
                    </a:lnTo>
                    <a:lnTo>
                      <a:pt x="257842" y="156020"/>
                    </a:lnTo>
                    <a:cubicBezTo>
                      <a:pt x="257842" y="145447"/>
                      <a:pt x="257270" y="136493"/>
                      <a:pt x="256032" y="129064"/>
                    </a:cubicBezTo>
                    <a:cubicBezTo>
                      <a:pt x="254889" y="121634"/>
                      <a:pt x="252794" y="115634"/>
                      <a:pt x="249841" y="111062"/>
                    </a:cubicBezTo>
                    <a:cubicBezTo>
                      <a:pt x="246888" y="106394"/>
                      <a:pt x="242697" y="104108"/>
                      <a:pt x="237172" y="104108"/>
                    </a:cubicBezTo>
                    <a:cubicBezTo>
                      <a:pt x="232981" y="104108"/>
                      <a:pt x="229076" y="105442"/>
                      <a:pt x="225647" y="108109"/>
                    </a:cubicBezTo>
                    <a:cubicBezTo>
                      <a:pt x="222218" y="110776"/>
                      <a:pt x="219456" y="115538"/>
                      <a:pt x="217265" y="122396"/>
                    </a:cubicBezTo>
                    <a:cubicBezTo>
                      <a:pt x="215170" y="129254"/>
                      <a:pt x="214122" y="143828"/>
                      <a:pt x="214122" y="166021"/>
                    </a:cubicBezTo>
                    <a:lnTo>
                      <a:pt x="214122" y="187833"/>
                    </a:lnTo>
                    <a:cubicBezTo>
                      <a:pt x="214122" y="203454"/>
                      <a:pt x="213455" y="216503"/>
                      <a:pt x="212122" y="227076"/>
                    </a:cubicBezTo>
                    <a:cubicBezTo>
                      <a:pt x="210788" y="237649"/>
                      <a:pt x="207740" y="245554"/>
                      <a:pt x="202978" y="250889"/>
                    </a:cubicBezTo>
                    <a:cubicBezTo>
                      <a:pt x="197453" y="258032"/>
                      <a:pt x="188976" y="261556"/>
                      <a:pt x="177546" y="261556"/>
                    </a:cubicBezTo>
                    <a:cubicBezTo>
                      <a:pt x="164592" y="261556"/>
                      <a:pt x="155353" y="258318"/>
                      <a:pt x="150019" y="251841"/>
                    </a:cubicBezTo>
                    <a:cubicBezTo>
                      <a:pt x="144589" y="245364"/>
                      <a:pt x="141351" y="235649"/>
                      <a:pt x="140303" y="222695"/>
                    </a:cubicBezTo>
                    <a:cubicBezTo>
                      <a:pt x="139541" y="210026"/>
                      <a:pt x="139160" y="199073"/>
                      <a:pt x="139160" y="189738"/>
                    </a:cubicBezTo>
                    <a:lnTo>
                      <a:pt x="139541" y="154019"/>
                    </a:lnTo>
                    <a:cubicBezTo>
                      <a:pt x="139541" y="131826"/>
                      <a:pt x="137636" y="117062"/>
                      <a:pt x="133826" y="109823"/>
                    </a:cubicBezTo>
                    <a:cubicBezTo>
                      <a:pt x="130016" y="102584"/>
                      <a:pt x="124111" y="98870"/>
                      <a:pt x="116205" y="98870"/>
                    </a:cubicBezTo>
                    <a:cubicBezTo>
                      <a:pt x="107442" y="98870"/>
                      <a:pt x="100965" y="102489"/>
                      <a:pt x="96584" y="109823"/>
                    </a:cubicBezTo>
                    <a:cubicBezTo>
                      <a:pt x="92202" y="117062"/>
                      <a:pt x="90011" y="131445"/>
                      <a:pt x="90011" y="152876"/>
                    </a:cubicBezTo>
                    <a:lnTo>
                      <a:pt x="91154" y="204406"/>
                    </a:lnTo>
                    <a:cubicBezTo>
                      <a:pt x="91154" y="216599"/>
                      <a:pt x="90202" y="226600"/>
                      <a:pt x="88392" y="234505"/>
                    </a:cubicBezTo>
                    <a:cubicBezTo>
                      <a:pt x="86582" y="242411"/>
                      <a:pt x="84201" y="248412"/>
                      <a:pt x="81248" y="252508"/>
                    </a:cubicBezTo>
                    <a:cubicBezTo>
                      <a:pt x="78296" y="256603"/>
                      <a:pt x="74867" y="259747"/>
                      <a:pt x="70771" y="261842"/>
                    </a:cubicBezTo>
                    <a:cubicBezTo>
                      <a:pt x="66675" y="263938"/>
                      <a:pt x="61817" y="264986"/>
                      <a:pt x="56293" y="264986"/>
                    </a:cubicBezTo>
                    <a:lnTo>
                      <a:pt x="49149" y="264605"/>
                    </a:lnTo>
                    <a:cubicBezTo>
                      <a:pt x="39910" y="263271"/>
                      <a:pt x="33052" y="261176"/>
                      <a:pt x="28765" y="258223"/>
                    </a:cubicBezTo>
                    <a:cubicBezTo>
                      <a:pt x="24384" y="255270"/>
                      <a:pt x="21146" y="251651"/>
                      <a:pt x="19050" y="247078"/>
                    </a:cubicBezTo>
                    <a:cubicBezTo>
                      <a:pt x="14859" y="238316"/>
                      <a:pt x="12478" y="227743"/>
                      <a:pt x="12097" y="215170"/>
                    </a:cubicBezTo>
                    <a:cubicBezTo>
                      <a:pt x="11716" y="202597"/>
                      <a:pt x="11525" y="195929"/>
                      <a:pt x="11525" y="195167"/>
                    </a:cubicBezTo>
                    <a:cubicBezTo>
                      <a:pt x="10192" y="171926"/>
                      <a:pt x="9525" y="158306"/>
                      <a:pt x="9525" y="154305"/>
                    </a:cubicBezTo>
                    <a:cubicBezTo>
                      <a:pt x="9239" y="138970"/>
                      <a:pt x="7715" y="112586"/>
                      <a:pt x="4953" y="75152"/>
                    </a:cubicBezTo>
                    <a:cubicBezTo>
                      <a:pt x="2191" y="37719"/>
                      <a:pt x="571" y="18193"/>
                      <a:pt x="0" y="16669"/>
                    </a:cubicBezTo>
                    <a:cubicBezTo>
                      <a:pt x="4191" y="11335"/>
                      <a:pt x="9811" y="7334"/>
                      <a:pt x="16669" y="4382"/>
                    </a:cubicBezTo>
                    <a:cubicBezTo>
                      <a:pt x="23527" y="1524"/>
                      <a:pt x="30385" y="0"/>
                      <a:pt x="37338" y="0"/>
                    </a:cubicBezTo>
                    <a:cubicBezTo>
                      <a:pt x="47625" y="0"/>
                      <a:pt x="56769" y="3334"/>
                      <a:pt x="64675" y="10097"/>
                    </a:cubicBezTo>
                    <a:cubicBezTo>
                      <a:pt x="72580" y="16859"/>
                      <a:pt x="77343" y="25908"/>
                      <a:pt x="78962" y="37243"/>
                    </a:cubicBezTo>
                    <a:cubicBezTo>
                      <a:pt x="94583" y="18955"/>
                      <a:pt x="114490" y="9906"/>
                      <a:pt x="138874" y="9906"/>
                    </a:cubicBezTo>
                    <a:cubicBezTo>
                      <a:pt x="145447" y="9906"/>
                      <a:pt x="152686" y="11144"/>
                      <a:pt x="160496" y="13716"/>
                    </a:cubicBezTo>
                    <a:cubicBezTo>
                      <a:pt x="168307" y="16193"/>
                      <a:pt x="175451" y="20288"/>
                      <a:pt x="181928" y="26003"/>
                    </a:cubicBezTo>
                    <a:cubicBezTo>
                      <a:pt x="188404" y="31718"/>
                      <a:pt x="192596" y="37148"/>
                      <a:pt x="194405" y="42482"/>
                    </a:cubicBezTo>
                    <a:cubicBezTo>
                      <a:pt x="204406" y="29242"/>
                      <a:pt x="214694" y="19717"/>
                      <a:pt x="225171" y="13907"/>
                    </a:cubicBezTo>
                    <a:cubicBezTo>
                      <a:pt x="235648" y="8096"/>
                      <a:pt x="247460" y="5144"/>
                      <a:pt x="260699" y="5144"/>
                    </a:cubicBezTo>
                    <a:lnTo>
                      <a:pt x="270986" y="5525"/>
                    </a:lnTo>
                    <a:cubicBezTo>
                      <a:pt x="279463" y="6287"/>
                      <a:pt x="287846" y="8858"/>
                      <a:pt x="296132" y="13240"/>
                    </a:cubicBezTo>
                    <a:cubicBezTo>
                      <a:pt x="304419" y="17621"/>
                      <a:pt x="312134" y="24765"/>
                      <a:pt x="319183" y="34862"/>
                    </a:cubicBezTo>
                    <a:cubicBezTo>
                      <a:pt x="326136" y="44958"/>
                      <a:pt x="331184" y="57150"/>
                      <a:pt x="334232" y="71533"/>
                    </a:cubicBezTo>
                    <a:cubicBezTo>
                      <a:pt x="337280" y="85916"/>
                      <a:pt x="338804" y="100203"/>
                      <a:pt x="338804" y="114205"/>
                    </a:cubicBezTo>
                    <a:cubicBezTo>
                      <a:pt x="338804" y="168688"/>
                      <a:pt x="332994" y="211074"/>
                      <a:pt x="321373" y="241554"/>
                    </a:cubicBezTo>
                    <a:cubicBezTo>
                      <a:pt x="318230" y="250031"/>
                      <a:pt x="314611" y="256127"/>
                      <a:pt x="310515" y="259842"/>
                    </a:cubicBezTo>
                    <a:cubicBezTo>
                      <a:pt x="306419" y="263557"/>
                      <a:pt x="300133" y="265367"/>
                      <a:pt x="291655" y="265367"/>
                    </a:cubicBezTo>
                    <a:close/>
                  </a:path>
                </a:pathLst>
              </a:custGeom>
              <a:solidFill>
                <a:schemeClr val="accent4"/>
              </a:solidFill>
              <a:ln w="9525" cap="flat">
                <a:noFill/>
                <a:prstDash val="solid"/>
                <a:miter/>
              </a:ln>
            </p:spPr>
            <p:txBody>
              <a:bodyPr rtlCol="0" anchor="ctr"/>
              <a:lstStyle/>
              <a:p>
                <a:endParaRPr lang="nl-BE"/>
              </a:p>
            </p:txBody>
          </p:sp>
          <p:sp>
            <p:nvSpPr>
              <p:cNvPr id="41" name="Vrije vorm: vorm 40">
                <a:extLst>
                  <a:ext uri="{FF2B5EF4-FFF2-40B4-BE49-F238E27FC236}">
                    <a16:creationId xmlns:a16="http://schemas.microsoft.com/office/drawing/2014/main" id="{8A94781C-9E2E-B109-2E9A-30AAA6D0009B}"/>
                  </a:ext>
                </a:extLst>
              </p:cNvPr>
              <p:cNvSpPr/>
              <p:nvPr/>
            </p:nvSpPr>
            <p:spPr>
              <a:xfrm>
                <a:off x="5637043" y="297858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5 w 200977"/>
                  <a:gd name="connsiteY9" fmla="*/ 237268 h 272669"/>
                  <a:gd name="connsiteX10" fmla="*/ 169069 w 200977"/>
                  <a:gd name="connsiteY10" fmla="*/ 259652 h 272669"/>
                  <a:gd name="connsiteX11" fmla="*/ 135350 w 200977"/>
                  <a:gd name="connsiteY11" fmla="*/ 270605 h 272669"/>
                  <a:gd name="connsiteX12" fmla="*/ 107156 w 200977"/>
                  <a:gd name="connsiteY12" fmla="*/ 272606 h 272669"/>
                  <a:gd name="connsiteX13" fmla="*/ 80201 w 200977"/>
                  <a:gd name="connsiteY13" fmla="*/ 268224 h 272669"/>
                  <a:gd name="connsiteX14" fmla="*/ 51626 w 200977"/>
                  <a:gd name="connsiteY14" fmla="*/ 254318 h 272669"/>
                  <a:gd name="connsiteX15" fmla="*/ 25813 w 200977"/>
                  <a:gd name="connsiteY15" fmla="*/ 227933 h 272669"/>
                  <a:gd name="connsiteX16" fmla="*/ 6953 w 200977"/>
                  <a:gd name="connsiteY16" fmla="*/ 187643 h 272669"/>
                  <a:gd name="connsiteX17" fmla="*/ 0 w 200977"/>
                  <a:gd name="connsiteY17" fmla="*/ 138494 h 272669"/>
                  <a:gd name="connsiteX18" fmla="*/ 5525 w 200977"/>
                  <a:gd name="connsiteY18" fmla="*/ 92488 h 272669"/>
                  <a:gd name="connsiteX19" fmla="*/ 21431 w 200977"/>
                  <a:gd name="connsiteY19" fmla="*/ 52387 h 272669"/>
                  <a:gd name="connsiteX20" fmla="*/ 40291 w 200977"/>
                  <a:gd name="connsiteY20" fmla="*/ 29146 h 272669"/>
                  <a:gd name="connsiteX21" fmla="*/ 72200 w 200977"/>
                  <a:gd name="connsiteY21" fmla="*/ 8287 h 272669"/>
                  <a:gd name="connsiteX22" fmla="*/ 111824 w 200977"/>
                  <a:gd name="connsiteY22" fmla="*/ 0 h 272669"/>
                  <a:gd name="connsiteX23" fmla="*/ 140399 w 200977"/>
                  <a:gd name="connsiteY23" fmla="*/ 3810 h 272669"/>
                  <a:gd name="connsiteX24" fmla="*/ 170498 w 200977"/>
                  <a:gd name="connsiteY24" fmla="*/ 17907 h 272669"/>
                  <a:gd name="connsiteX25" fmla="*/ 193262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1 w 200977"/>
                  <a:gd name="connsiteY29" fmla="*/ 146114 h 272669"/>
                  <a:gd name="connsiteX30" fmla="*/ 135065 w 200977"/>
                  <a:gd name="connsiteY30" fmla="*/ 163925 h 272669"/>
                  <a:gd name="connsiteX31" fmla="*/ 94964 w 200977"/>
                  <a:gd name="connsiteY31" fmla="*/ 173450 h 272669"/>
                  <a:gd name="connsiteX32" fmla="*/ 90392 w 200977"/>
                  <a:gd name="connsiteY32" fmla="*/ 175832 h 272669"/>
                  <a:gd name="connsiteX33" fmla="*/ 88583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2"/>
                      <a:pt x="108490" y="200692"/>
                    </a:cubicBezTo>
                    <a:cubicBezTo>
                      <a:pt x="113348" y="202311"/>
                      <a:pt x="117824" y="203073"/>
                      <a:pt x="121825" y="203073"/>
                    </a:cubicBezTo>
                    <a:cubicBezTo>
                      <a:pt x="136875" y="203073"/>
                      <a:pt x="154115" y="199549"/>
                      <a:pt x="173355" y="192405"/>
                    </a:cubicBezTo>
                    <a:cubicBezTo>
                      <a:pt x="175736" y="191643"/>
                      <a:pt x="178022" y="191262"/>
                      <a:pt x="180118" y="191262"/>
                    </a:cubicBezTo>
                    <a:cubicBezTo>
                      <a:pt x="183547" y="191262"/>
                      <a:pt x="186690" y="192881"/>
                      <a:pt x="189643" y="196024"/>
                    </a:cubicBezTo>
                    <a:cubicBezTo>
                      <a:pt x="192500" y="199168"/>
                      <a:pt x="194882" y="202597"/>
                      <a:pt x="196787" y="206312"/>
                    </a:cubicBezTo>
                    <a:cubicBezTo>
                      <a:pt x="198882" y="210503"/>
                      <a:pt x="199930" y="214598"/>
                      <a:pt x="199930" y="218599"/>
                    </a:cubicBezTo>
                    <a:cubicBezTo>
                      <a:pt x="199930" y="224981"/>
                      <a:pt x="198120" y="231172"/>
                      <a:pt x="194405" y="237268"/>
                    </a:cubicBezTo>
                    <a:cubicBezTo>
                      <a:pt x="188881" y="246507"/>
                      <a:pt x="180404" y="254032"/>
                      <a:pt x="169069" y="259652"/>
                    </a:cubicBezTo>
                    <a:cubicBezTo>
                      <a:pt x="157734" y="265367"/>
                      <a:pt x="146495" y="268986"/>
                      <a:pt x="135350" y="270605"/>
                    </a:cubicBezTo>
                    <a:cubicBezTo>
                      <a:pt x="124206" y="272225"/>
                      <a:pt x="114871" y="272891"/>
                      <a:pt x="107156" y="272606"/>
                    </a:cubicBezTo>
                    <a:cubicBezTo>
                      <a:pt x="98965" y="272320"/>
                      <a:pt x="90011" y="270891"/>
                      <a:pt x="80201" y="268224"/>
                    </a:cubicBezTo>
                    <a:cubicBezTo>
                      <a:pt x="70390" y="265557"/>
                      <a:pt x="60865" y="260985"/>
                      <a:pt x="51626"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5" y="92488"/>
                    </a:cubicBezTo>
                    <a:cubicBezTo>
                      <a:pt x="9239" y="77438"/>
                      <a:pt x="14478" y="64103"/>
                      <a:pt x="21431" y="52387"/>
                    </a:cubicBezTo>
                    <a:cubicBezTo>
                      <a:pt x="25622" y="45244"/>
                      <a:pt x="31909" y="37528"/>
                      <a:pt x="40291" y="29146"/>
                    </a:cubicBezTo>
                    <a:cubicBezTo>
                      <a:pt x="48578" y="20860"/>
                      <a:pt x="59246" y="13907"/>
                      <a:pt x="72200" y="8287"/>
                    </a:cubicBezTo>
                    <a:cubicBezTo>
                      <a:pt x="85154" y="2667"/>
                      <a:pt x="98393" y="0"/>
                      <a:pt x="111824" y="0"/>
                    </a:cubicBezTo>
                    <a:cubicBezTo>
                      <a:pt x="120777" y="0"/>
                      <a:pt x="130302" y="1238"/>
                      <a:pt x="140399" y="3810"/>
                    </a:cubicBezTo>
                    <a:cubicBezTo>
                      <a:pt x="150400" y="6286"/>
                      <a:pt x="160496" y="11049"/>
                      <a:pt x="170498" y="17907"/>
                    </a:cubicBezTo>
                    <a:cubicBezTo>
                      <a:pt x="180499" y="24765"/>
                      <a:pt x="188119" y="33719"/>
                      <a:pt x="193262" y="44672"/>
                    </a:cubicBezTo>
                    <a:cubicBezTo>
                      <a:pt x="198406" y="55626"/>
                      <a:pt x="200978" y="66865"/>
                      <a:pt x="200978" y="78200"/>
                    </a:cubicBezTo>
                    <a:cubicBezTo>
                      <a:pt x="200978" y="85915"/>
                      <a:pt x="199835" y="94298"/>
                      <a:pt x="197358" y="103632"/>
                    </a:cubicBezTo>
                    <a:cubicBezTo>
                      <a:pt x="194977" y="112871"/>
                      <a:pt x="191548" y="120682"/>
                      <a:pt x="187071" y="127063"/>
                    </a:cubicBezTo>
                    <a:cubicBezTo>
                      <a:pt x="182880" y="132874"/>
                      <a:pt x="176403" y="139256"/>
                      <a:pt x="167831" y="146114"/>
                    </a:cubicBezTo>
                    <a:cubicBezTo>
                      <a:pt x="159258" y="152972"/>
                      <a:pt x="148304" y="158972"/>
                      <a:pt x="135065" y="163925"/>
                    </a:cubicBezTo>
                    <a:cubicBezTo>
                      <a:pt x="121825" y="168974"/>
                      <a:pt x="108490" y="172117"/>
                      <a:pt x="94964" y="173450"/>
                    </a:cubicBezTo>
                    <a:cubicBezTo>
                      <a:pt x="93154" y="173736"/>
                      <a:pt x="91631" y="174498"/>
                      <a:pt x="90392" y="175832"/>
                    </a:cubicBezTo>
                    <a:cubicBezTo>
                      <a:pt x="89249" y="177165"/>
                      <a:pt x="88583" y="178784"/>
                      <a:pt x="88583"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868"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solidFill>
                <a:schemeClr val="accent4"/>
              </a:solidFill>
              <a:ln w="9525" cap="flat">
                <a:noFill/>
                <a:prstDash val="solid"/>
                <a:miter/>
              </a:ln>
            </p:spPr>
            <p:txBody>
              <a:bodyPr rtlCol="0" anchor="ctr"/>
              <a:lstStyle/>
              <a:p>
                <a:endParaRPr lang="nl-BE"/>
              </a:p>
            </p:txBody>
          </p:sp>
          <p:sp>
            <p:nvSpPr>
              <p:cNvPr id="42" name="Vrije vorm: vorm 41">
                <a:extLst>
                  <a:ext uri="{FF2B5EF4-FFF2-40B4-BE49-F238E27FC236}">
                    <a16:creationId xmlns:a16="http://schemas.microsoft.com/office/drawing/2014/main" id="{B8BE0AD1-318B-DA07-446C-7CA9EA45BEE1}"/>
                  </a:ext>
                </a:extLst>
              </p:cNvPr>
              <p:cNvSpPr/>
              <p:nvPr/>
            </p:nvSpPr>
            <p:spPr>
              <a:xfrm>
                <a:off x="5867548" y="2973820"/>
                <a:ext cx="193548" cy="278796"/>
              </a:xfrm>
              <a:custGeom>
                <a:avLst/>
                <a:gdLst>
                  <a:gd name="connsiteX0" fmla="*/ 72104 w 193548"/>
                  <a:gd name="connsiteY0" fmla="*/ 187928 h 278796"/>
                  <a:gd name="connsiteX1" fmla="*/ 71723 w 193548"/>
                  <a:gd name="connsiteY1" fmla="*/ 203835 h 278796"/>
                  <a:gd name="connsiteX2" fmla="*/ 71533 w 193548"/>
                  <a:gd name="connsiteY2" fmla="*/ 221837 h 278796"/>
                  <a:gd name="connsiteX3" fmla="*/ 70771 w 193548"/>
                  <a:gd name="connsiteY3" fmla="*/ 245650 h 278796"/>
                  <a:gd name="connsiteX4" fmla="*/ 68961 w 193548"/>
                  <a:gd name="connsiteY4" fmla="*/ 259366 h 278796"/>
                  <a:gd name="connsiteX5" fmla="*/ 60579 w 193548"/>
                  <a:gd name="connsiteY5" fmla="*/ 272034 h 278796"/>
                  <a:gd name="connsiteX6" fmla="*/ 35623 w 193548"/>
                  <a:gd name="connsiteY6" fmla="*/ 276416 h 278796"/>
                  <a:gd name="connsiteX7" fmla="*/ 15430 w 193548"/>
                  <a:gd name="connsiteY7" fmla="*/ 271463 h 278796"/>
                  <a:gd name="connsiteX8" fmla="*/ 3143 w 193548"/>
                  <a:gd name="connsiteY8" fmla="*/ 256222 h 278796"/>
                  <a:gd name="connsiteX9" fmla="*/ 0 w 193548"/>
                  <a:gd name="connsiteY9" fmla="*/ 229648 h 278796"/>
                  <a:gd name="connsiteX10" fmla="*/ 0 w 193548"/>
                  <a:gd name="connsiteY10" fmla="*/ 72962 h 278796"/>
                  <a:gd name="connsiteX11" fmla="*/ 381 w 193548"/>
                  <a:gd name="connsiteY11" fmla="*/ 51530 h 278796"/>
                  <a:gd name="connsiteX12" fmla="*/ 5334 w 193548"/>
                  <a:gd name="connsiteY12" fmla="*/ 31528 h 278796"/>
                  <a:gd name="connsiteX13" fmla="*/ 19812 w 193548"/>
                  <a:gd name="connsiteY13" fmla="*/ 15907 h 278796"/>
                  <a:gd name="connsiteX14" fmla="*/ 46768 w 193548"/>
                  <a:gd name="connsiteY14" fmla="*/ 4572 h 278796"/>
                  <a:gd name="connsiteX15" fmla="*/ 84868 w 193548"/>
                  <a:gd name="connsiteY15" fmla="*/ 0 h 278796"/>
                  <a:gd name="connsiteX16" fmla="*/ 88868 w 193548"/>
                  <a:gd name="connsiteY16" fmla="*/ 0 h 278796"/>
                  <a:gd name="connsiteX17" fmla="*/ 129159 w 193548"/>
                  <a:gd name="connsiteY17" fmla="*/ 5143 h 278796"/>
                  <a:gd name="connsiteX18" fmla="*/ 162306 w 193548"/>
                  <a:gd name="connsiteY18" fmla="*/ 20860 h 278796"/>
                  <a:gd name="connsiteX19" fmla="*/ 184499 w 193548"/>
                  <a:gd name="connsiteY19" fmla="*/ 47434 h 278796"/>
                  <a:gd name="connsiteX20" fmla="*/ 192405 w 193548"/>
                  <a:gd name="connsiteY20" fmla="*/ 84106 h 278796"/>
                  <a:gd name="connsiteX21" fmla="*/ 183452 w 193548"/>
                  <a:gd name="connsiteY21" fmla="*/ 128111 h 278796"/>
                  <a:gd name="connsiteX22" fmla="*/ 161449 w 193548"/>
                  <a:gd name="connsiteY22" fmla="*/ 159449 h 278796"/>
                  <a:gd name="connsiteX23" fmla="*/ 181070 w 193548"/>
                  <a:gd name="connsiteY23" fmla="*/ 184404 h 278796"/>
                  <a:gd name="connsiteX24" fmla="*/ 191167 w 193548"/>
                  <a:gd name="connsiteY24" fmla="*/ 214979 h 278796"/>
                  <a:gd name="connsiteX25" fmla="*/ 193548 w 193548"/>
                  <a:gd name="connsiteY25" fmla="*/ 241554 h 278796"/>
                  <a:gd name="connsiteX26" fmla="*/ 189357 w 193548"/>
                  <a:gd name="connsiteY26" fmla="*/ 261938 h 278796"/>
                  <a:gd name="connsiteX27" fmla="*/ 176117 w 193548"/>
                  <a:gd name="connsiteY27" fmla="*/ 274796 h 278796"/>
                  <a:gd name="connsiteX28" fmla="*/ 156686 w 193548"/>
                  <a:gd name="connsiteY28" fmla="*/ 278797 h 278796"/>
                  <a:gd name="connsiteX29" fmla="*/ 132302 w 193548"/>
                  <a:gd name="connsiteY29" fmla="*/ 272034 h 278796"/>
                  <a:gd name="connsiteX30" fmla="*/ 124206 w 193548"/>
                  <a:gd name="connsiteY30" fmla="*/ 248603 h 278796"/>
                  <a:gd name="connsiteX31" fmla="*/ 119824 w 193548"/>
                  <a:gd name="connsiteY31" fmla="*/ 219646 h 278796"/>
                  <a:gd name="connsiteX32" fmla="*/ 110490 w 193548"/>
                  <a:gd name="connsiteY32" fmla="*/ 200216 h 278796"/>
                  <a:gd name="connsiteX33" fmla="*/ 94202 w 193548"/>
                  <a:gd name="connsiteY33" fmla="*/ 186499 h 278796"/>
                  <a:gd name="connsiteX34" fmla="*/ 77724 w 193548"/>
                  <a:gd name="connsiteY34" fmla="*/ 182309 h 278796"/>
                  <a:gd name="connsiteX35" fmla="*/ 73914 w 193548"/>
                  <a:gd name="connsiteY35" fmla="*/ 183928 h 278796"/>
                  <a:gd name="connsiteX36" fmla="*/ 72104 w 193548"/>
                  <a:gd name="connsiteY36" fmla="*/ 187928 h 278796"/>
                  <a:gd name="connsiteX37" fmla="*/ 75247 w 193548"/>
                  <a:gd name="connsiteY37" fmla="*/ 66580 h 278796"/>
                  <a:gd name="connsiteX38" fmla="*/ 75247 w 193548"/>
                  <a:gd name="connsiteY38" fmla="*/ 112586 h 278796"/>
                  <a:gd name="connsiteX39" fmla="*/ 91535 w 193548"/>
                  <a:gd name="connsiteY39" fmla="*/ 116586 h 278796"/>
                  <a:gd name="connsiteX40" fmla="*/ 110014 w 193548"/>
                  <a:gd name="connsiteY40" fmla="*/ 107633 h 278796"/>
                  <a:gd name="connsiteX41" fmla="*/ 117348 w 193548"/>
                  <a:gd name="connsiteY41" fmla="*/ 86011 h 278796"/>
                  <a:gd name="connsiteX42" fmla="*/ 110014 w 193548"/>
                  <a:gd name="connsiteY42" fmla="*/ 67723 h 278796"/>
                  <a:gd name="connsiteX43" fmla="*/ 92012 w 193548"/>
                  <a:gd name="connsiteY43" fmla="*/ 60198 h 278796"/>
                  <a:gd name="connsiteX44" fmla="*/ 75343 w 193548"/>
                  <a:gd name="connsiteY44" fmla="*/ 66580 h 27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3548" h="278796">
                    <a:moveTo>
                      <a:pt x="72104" y="187928"/>
                    </a:moveTo>
                    <a:lnTo>
                      <a:pt x="71723" y="203835"/>
                    </a:lnTo>
                    <a:cubicBezTo>
                      <a:pt x="71723" y="205931"/>
                      <a:pt x="71723" y="211931"/>
                      <a:pt x="71533" y="221837"/>
                    </a:cubicBezTo>
                    <a:cubicBezTo>
                      <a:pt x="71438" y="231743"/>
                      <a:pt x="71152" y="239649"/>
                      <a:pt x="70771" y="245650"/>
                    </a:cubicBezTo>
                    <a:cubicBezTo>
                      <a:pt x="70390" y="251555"/>
                      <a:pt x="69818" y="256127"/>
                      <a:pt x="68961" y="259366"/>
                    </a:cubicBezTo>
                    <a:cubicBezTo>
                      <a:pt x="67913" y="264890"/>
                      <a:pt x="65151" y="269177"/>
                      <a:pt x="60579" y="272034"/>
                    </a:cubicBezTo>
                    <a:cubicBezTo>
                      <a:pt x="56102" y="274987"/>
                      <a:pt x="47720" y="276416"/>
                      <a:pt x="35623" y="276416"/>
                    </a:cubicBezTo>
                    <a:cubicBezTo>
                      <a:pt x="27432" y="276416"/>
                      <a:pt x="20669" y="274796"/>
                      <a:pt x="15430" y="271463"/>
                    </a:cubicBezTo>
                    <a:cubicBezTo>
                      <a:pt x="10096" y="268129"/>
                      <a:pt x="6001" y="263081"/>
                      <a:pt x="3143" y="256222"/>
                    </a:cubicBezTo>
                    <a:cubicBezTo>
                      <a:pt x="1048" y="251174"/>
                      <a:pt x="0" y="242316"/>
                      <a:pt x="0" y="229648"/>
                    </a:cubicBezTo>
                    <a:lnTo>
                      <a:pt x="0" y="72962"/>
                    </a:lnTo>
                    <a:lnTo>
                      <a:pt x="381" y="51530"/>
                    </a:lnTo>
                    <a:cubicBezTo>
                      <a:pt x="381" y="44101"/>
                      <a:pt x="2000" y="37433"/>
                      <a:pt x="5334" y="31528"/>
                    </a:cubicBezTo>
                    <a:cubicBezTo>
                      <a:pt x="8668" y="25622"/>
                      <a:pt x="13430" y="20384"/>
                      <a:pt x="19812" y="15907"/>
                    </a:cubicBezTo>
                    <a:cubicBezTo>
                      <a:pt x="26194" y="11430"/>
                      <a:pt x="35147" y="7620"/>
                      <a:pt x="46768" y="4572"/>
                    </a:cubicBezTo>
                    <a:cubicBezTo>
                      <a:pt x="58388" y="1524"/>
                      <a:pt x="71056" y="0"/>
                      <a:pt x="84868" y="0"/>
                    </a:cubicBezTo>
                    <a:lnTo>
                      <a:pt x="88868" y="0"/>
                    </a:lnTo>
                    <a:cubicBezTo>
                      <a:pt x="103156" y="0"/>
                      <a:pt x="116586" y="1715"/>
                      <a:pt x="129159" y="5143"/>
                    </a:cubicBezTo>
                    <a:cubicBezTo>
                      <a:pt x="141732" y="8572"/>
                      <a:pt x="152781" y="13811"/>
                      <a:pt x="162306" y="20860"/>
                    </a:cubicBezTo>
                    <a:cubicBezTo>
                      <a:pt x="171831" y="27908"/>
                      <a:pt x="179261" y="36766"/>
                      <a:pt x="184499" y="47434"/>
                    </a:cubicBezTo>
                    <a:cubicBezTo>
                      <a:pt x="189738" y="58102"/>
                      <a:pt x="192405" y="70390"/>
                      <a:pt x="192405" y="84106"/>
                    </a:cubicBezTo>
                    <a:cubicBezTo>
                      <a:pt x="192405" y="99155"/>
                      <a:pt x="189452" y="113824"/>
                      <a:pt x="183452" y="128111"/>
                    </a:cubicBezTo>
                    <a:cubicBezTo>
                      <a:pt x="177546" y="142399"/>
                      <a:pt x="170212" y="152876"/>
                      <a:pt x="161449" y="159449"/>
                    </a:cubicBezTo>
                    <a:cubicBezTo>
                      <a:pt x="169354" y="165830"/>
                      <a:pt x="175927" y="174117"/>
                      <a:pt x="181070" y="184404"/>
                    </a:cubicBezTo>
                    <a:cubicBezTo>
                      <a:pt x="186214" y="194691"/>
                      <a:pt x="189547" y="204883"/>
                      <a:pt x="191167" y="214979"/>
                    </a:cubicBezTo>
                    <a:cubicBezTo>
                      <a:pt x="192786" y="225076"/>
                      <a:pt x="193548" y="233934"/>
                      <a:pt x="193548" y="241554"/>
                    </a:cubicBezTo>
                    <a:cubicBezTo>
                      <a:pt x="193548" y="249174"/>
                      <a:pt x="192119" y="256032"/>
                      <a:pt x="189357" y="261938"/>
                    </a:cubicBezTo>
                    <a:cubicBezTo>
                      <a:pt x="186595" y="267843"/>
                      <a:pt x="182118" y="272225"/>
                      <a:pt x="176117" y="274796"/>
                    </a:cubicBezTo>
                    <a:cubicBezTo>
                      <a:pt x="170021" y="277463"/>
                      <a:pt x="163544" y="278797"/>
                      <a:pt x="156686" y="278797"/>
                    </a:cubicBezTo>
                    <a:cubicBezTo>
                      <a:pt x="145828" y="278797"/>
                      <a:pt x="137731" y="276511"/>
                      <a:pt x="132302" y="272034"/>
                    </a:cubicBezTo>
                    <a:cubicBezTo>
                      <a:pt x="126873" y="267557"/>
                      <a:pt x="124206" y="259747"/>
                      <a:pt x="124206" y="248603"/>
                    </a:cubicBezTo>
                    <a:cubicBezTo>
                      <a:pt x="123444" y="239649"/>
                      <a:pt x="121920" y="229934"/>
                      <a:pt x="119824" y="219646"/>
                    </a:cubicBezTo>
                    <a:cubicBezTo>
                      <a:pt x="118491" y="213074"/>
                      <a:pt x="115443" y="206597"/>
                      <a:pt x="110490" y="200216"/>
                    </a:cubicBezTo>
                    <a:cubicBezTo>
                      <a:pt x="105632" y="193834"/>
                      <a:pt x="100203" y="189262"/>
                      <a:pt x="94202" y="186499"/>
                    </a:cubicBezTo>
                    <a:cubicBezTo>
                      <a:pt x="88202" y="183737"/>
                      <a:pt x="82772" y="182309"/>
                      <a:pt x="77724" y="182309"/>
                    </a:cubicBezTo>
                    <a:cubicBezTo>
                      <a:pt x="76390" y="182309"/>
                      <a:pt x="75152" y="182880"/>
                      <a:pt x="73914" y="183928"/>
                    </a:cubicBezTo>
                    <a:cubicBezTo>
                      <a:pt x="72771" y="184975"/>
                      <a:pt x="72104" y="186309"/>
                      <a:pt x="72104" y="187928"/>
                    </a:cubicBezTo>
                    <a:close/>
                    <a:moveTo>
                      <a:pt x="75247" y="66580"/>
                    </a:moveTo>
                    <a:lnTo>
                      <a:pt x="75247" y="112586"/>
                    </a:lnTo>
                    <a:cubicBezTo>
                      <a:pt x="80296" y="115252"/>
                      <a:pt x="85725" y="116586"/>
                      <a:pt x="91535" y="116586"/>
                    </a:cubicBezTo>
                    <a:cubicBezTo>
                      <a:pt x="98965" y="116586"/>
                      <a:pt x="105061" y="113633"/>
                      <a:pt x="110014" y="107633"/>
                    </a:cubicBezTo>
                    <a:cubicBezTo>
                      <a:pt x="114871" y="101727"/>
                      <a:pt x="117348" y="94488"/>
                      <a:pt x="117348" y="86011"/>
                    </a:cubicBezTo>
                    <a:cubicBezTo>
                      <a:pt x="117348" y="78867"/>
                      <a:pt x="114871" y="72771"/>
                      <a:pt x="110014" y="67723"/>
                    </a:cubicBezTo>
                    <a:cubicBezTo>
                      <a:pt x="105156" y="62674"/>
                      <a:pt x="99060" y="60198"/>
                      <a:pt x="92012" y="60198"/>
                    </a:cubicBezTo>
                    <a:cubicBezTo>
                      <a:pt x="84296" y="60198"/>
                      <a:pt x="78772" y="62294"/>
                      <a:pt x="75343" y="66580"/>
                    </a:cubicBezTo>
                    <a:close/>
                  </a:path>
                </a:pathLst>
              </a:custGeom>
              <a:solidFill>
                <a:schemeClr val="accent4"/>
              </a:solidFill>
              <a:ln w="9525" cap="flat">
                <a:noFill/>
                <a:prstDash val="solid"/>
                <a:miter/>
              </a:ln>
            </p:spPr>
            <p:txBody>
              <a:bodyPr rtlCol="0" anchor="ctr"/>
              <a:lstStyle/>
              <a:p>
                <a:endParaRPr lang="nl-BE"/>
              </a:p>
            </p:txBody>
          </p:sp>
          <p:sp>
            <p:nvSpPr>
              <p:cNvPr id="43" name="Vrije vorm: vorm 42">
                <a:extLst>
                  <a:ext uri="{FF2B5EF4-FFF2-40B4-BE49-F238E27FC236}">
                    <a16:creationId xmlns:a16="http://schemas.microsoft.com/office/drawing/2014/main" id="{E81E0778-0704-28E0-E98A-BB93E937E664}"/>
                  </a:ext>
                </a:extLst>
              </p:cNvPr>
              <p:cNvSpPr/>
              <p:nvPr/>
            </p:nvSpPr>
            <p:spPr>
              <a:xfrm>
                <a:off x="6076908" y="2973629"/>
                <a:ext cx="191928" cy="278891"/>
              </a:xfrm>
              <a:custGeom>
                <a:avLst/>
                <a:gdLst>
                  <a:gd name="connsiteX0" fmla="*/ 88392 w 191928"/>
                  <a:gd name="connsiteY0" fmla="*/ 89345 h 278891"/>
                  <a:gd name="connsiteX1" fmla="*/ 92583 w 191928"/>
                  <a:gd name="connsiteY1" fmla="*/ 93917 h 278891"/>
                  <a:gd name="connsiteX2" fmla="*/ 102679 w 191928"/>
                  <a:gd name="connsiteY2" fmla="*/ 101441 h 278891"/>
                  <a:gd name="connsiteX3" fmla="*/ 116396 w 191928"/>
                  <a:gd name="connsiteY3" fmla="*/ 110395 h 278891"/>
                  <a:gd name="connsiteX4" fmla="*/ 124492 w 191928"/>
                  <a:gd name="connsiteY4" fmla="*/ 115538 h 278891"/>
                  <a:gd name="connsiteX5" fmla="*/ 131254 w 191928"/>
                  <a:gd name="connsiteY5" fmla="*/ 119920 h 278891"/>
                  <a:gd name="connsiteX6" fmla="*/ 165735 w 191928"/>
                  <a:gd name="connsiteY6" fmla="*/ 144494 h 278891"/>
                  <a:gd name="connsiteX7" fmla="*/ 184785 w 191928"/>
                  <a:gd name="connsiteY7" fmla="*/ 167450 h 278891"/>
                  <a:gd name="connsiteX8" fmla="*/ 191929 w 191928"/>
                  <a:gd name="connsiteY8" fmla="*/ 196787 h 278891"/>
                  <a:gd name="connsiteX9" fmla="*/ 75343 w 191928"/>
                  <a:gd name="connsiteY9" fmla="*/ 278892 h 278891"/>
                  <a:gd name="connsiteX10" fmla="*/ 38290 w 191928"/>
                  <a:gd name="connsiteY10" fmla="*/ 273749 h 278891"/>
                  <a:gd name="connsiteX11" fmla="*/ 9144 w 191928"/>
                  <a:gd name="connsiteY11" fmla="*/ 259652 h 278891"/>
                  <a:gd name="connsiteX12" fmla="*/ 0 w 191928"/>
                  <a:gd name="connsiteY12" fmla="*/ 240792 h 278891"/>
                  <a:gd name="connsiteX13" fmla="*/ 4953 w 191928"/>
                  <a:gd name="connsiteY13" fmla="*/ 221361 h 278891"/>
                  <a:gd name="connsiteX14" fmla="*/ 20193 w 191928"/>
                  <a:gd name="connsiteY14" fmla="*/ 209455 h 278891"/>
                  <a:gd name="connsiteX15" fmla="*/ 58483 w 191928"/>
                  <a:gd name="connsiteY15" fmla="*/ 202502 h 278891"/>
                  <a:gd name="connsiteX16" fmla="*/ 97917 w 191928"/>
                  <a:gd name="connsiteY16" fmla="*/ 197168 h 278891"/>
                  <a:gd name="connsiteX17" fmla="*/ 103822 w 191928"/>
                  <a:gd name="connsiteY17" fmla="*/ 191643 h 278891"/>
                  <a:gd name="connsiteX18" fmla="*/ 103060 w 191928"/>
                  <a:gd name="connsiteY18" fmla="*/ 189452 h 278891"/>
                  <a:gd name="connsiteX19" fmla="*/ 101060 w 191928"/>
                  <a:gd name="connsiteY19" fmla="*/ 187262 h 278891"/>
                  <a:gd name="connsiteX20" fmla="*/ 76486 w 191928"/>
                  <a:gd name="connsiteY20" fmla="*/ 173736 h 278891"/>
                  <a:gd name="connsiteX21" fmla="*/ 22574 w 191928"/>
                  <a:gd name="connsiteY21" fmla="*/ 130112 h 278891"/>
                  <a:gd name="connsiteX22" fmla="*/ 7144 w 191928"/>
                  <a:gd name="connsiteY22" fmla="*/ 82868 h 278891"/>
                  <a:gd name="connsiteX23" fmla="*/ 39433 w 191928"/>
                  <a:gd name="connsiteY23" fmla="*/ 22384 h 278891"/>
                  <a:gd name="connsiteX24" fmla="*/ 129254 w 191928"/>
                  <a:gd name="connsiteY24" fmla="*/ 0 h 278891"/>
                  <a:gd name="connsiteX25" fmla="*/ 160782 w 191928"/>
                  <a:gd name="connsiteY25" fmla="*/ 4191 h 278891"/>
                  <a:gd name="connsiteX26" fmla="*/ 182594 w 191928"/>
                  <a:gd name="connsiteY26" fmla="*/ 18288 h 278891"/>
                  <a:gd name="connsiteX27" fmla="*/ 189547 w 191928"/>
                  <a:gd name="connsiteY27" fmla="*/ 39338 h 278891"/>
                  <a:gd name="connsiteX28" fmla="*/ 180975 w 191928"/>
                  <a:gd name="connsiteY28" fmla="*/ 58960 h 278891"/>
                  <a:gd name="connsiteX29" fmla="*/ 156400 w 191928"/>
                  <a:gd name="connsiteY29" fmla="*/ 71819 h 278891"/>
                  <a:gd name="connsiteX30" fmla="*/ 116586 w 191928"/>
                  <a:gd name="connsiteY30" fmla="*/ 78962 h 278891"/>
                  <a:gd name="connsiteX31" fmla="*/ 90011 w 191928"/>
                  <a:gd name="connsiteY31" fmla="*/ 82963 h 278891"/>
                  <a:gd name="connsiteX32" fmla="*/ 88392 w 191928"/>
                  <a:gd name="connsiteY32" fmla="*/ 84582 h 278891"/>
                  <a:gd name="connsiteX33" fmla="*/ 87630 w 191928"/>
                  <a:gd name="connsiteY33" fmla="*/ 86582 h 278891"/>
                  <a:gd name="connsiteX34" fmla="*/ 88392 w 191928"/>
                  <a:gd name="connsiteY34" fmla="*/ 89345 h 27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1928" h="278891">
                    <a:moveTo>
                      <a:pt x="88392" y="89345"/>
                    </a:moveTo>
                    <a:cubicBezTo>
                      <a:pt x="88963" y="90392"/>
                      <a:pt x="90297" y="91916"/>
                      <a:pt x="92583" y="93917"/>
                    </a:cubicBezTo>
                    <a:cubicBezTo>
                      <a:pt x="94869" y="95917"/>
                      <a:pt x="98203" y="98393"/>
                      <a:pt x="102679" y="101441"/>
                    </a:cubicBezTo>
                    <a:cubicBezTo>
                      <a:pt x="107156" y="104489"/>
                      <a:pt x="111728" y="107442"/>
                      <a:pt x="116396" y="110395"/>
                    </a:cubicBezTo>
                    <a:cubicBezTo>
                      <a:pt x="121063" y="113348"/>
                      <a:pt x="123730" y="115062"/>
                      <a:pt x="124492" y="115538"/>
                    </a:cubicBezTo>
                    <a:lnTo>
                      <a:pt x="131254" y="119920"/>
                    </a:lnTo>
                    <a:cubicBezTo>
                      <a:pt x="146304" y="129445"/>
                      <a:pt x="157829" y="137636"/>
                      <a:pt x="165735" y="144494"/>
                    </a:cubicBezTo>
                    <a:cubicBezTo>
                      <a:pt x="173641" y="151352"/>
                      <a:pt x="180022" y="159068"/>
                      <a:pt x="184785" y="167450"/>
                    </a:cubicBezTo>
                    <a:cubicBezTo>
                      <a:pt x="189547" y="175927"/>
                      <a:pt x="191929" y="185738"/>
                      <a:pt x="191929" y="196787"/>
                    </a:cubicBezTo>
                    <a:cubicBezTo>
                      <a:pt x="191929" y="251555"/>
                      <a:pt x="153067" y="278892"/>
                      <a:pt x="75343" y="278892"/>
                    </a:cubicBezTo>
                    <a:cubicBezTo>
                      <a:pt x="64008" y="278892"/>
                      <a:pt x="51625" y="277178"/>
                      <a:pt x="38290" y="273749"/>
                    </a:cubicBezTo>
                    <a:cubicBezTo>
                      <a:pt x="24955" y="270320"/>
                      <a:pt x="15240" y="265652"/>
                      <a:pt x="9144" y="259652"/>
                    </a:cubicBezTo>
                    <a:cubicBezTo>
                      <a:pt x="3048" y="253746"/>
                      <a:pt x="0" y="247460"/>
                      <a:pt x="0" y="240792"/>
                    </a:cubicBezTo>
                    <a:cubicBezTo>
                      <a:pt x="0" y="232886"/>
                      <a:pt x="1619" y="226409"/>
                      <a:pt x="4953" y="221361"/>
                    </a:cubicBezTo>
                    <a:cubicBezTo>
                      <a:pt x="8287" y="216313"/>
                      <a:pt x="13335" y="212408"/>
                      <a:pt x="20193" y="209455"/>
                    </a:cubicBezTo>
                    <a:cubicBezTo>
                      <a:pt x="27051" y="206502"/>
                      <a:pt x="39814" y="204216"/>
                      <a:pt x="58483" y="202502"/>
                    </a:cubicBezTo>
                    <a:cubicBezTo>
                      <a:pt x="77152" y="200787"/>
                      <a:pt x="90297" y="198977"/>
                      <a:pt x="97917" y="197168"/>
                    </a:cubicBezTo>
                    <a:cubicBezTo>
                      <a:pt x="101917" y="196406"/>
                      <a:pt x="103822" y="194501"/>
                      <a:pt x="103822" y="191643"/>
                    </a:cubicBezTo>
                    <a:cubicBezTo>
                      <a:pt x="103822" y="191072"/>
                      <a:pt x="103537" y="190405"/>
                      <a:pt x="103060" y="189452"/>
                    </a:cubicBezTo>
                    <a:cubicBezTo>
                      <a:pt x="102489" y="188500"/>
                      <a:pt x="101917" y="187833"/>
                      <a:pt x="101060" y="187262"/>
                    </a:cubicBezTo>
                    <a:lnTo>
                      <a:pt x="76486" y="173736"/>
                    </a:lnTo>
                    <a:cubicBezTo>
                      <a:pt x="50863" y="158687"/>
                      <a:pt x="32861" y="144113"/>
                      <a:pt x="22574" y="130112"/>
                    </a:cubicBezTo>
                    <a:cubicBezTo>
                      <a:pt x="12287" y="116110"/>
                      <a:pt x="7144" y="100394"/>
                      <a:pt x="7144" y="82868"/>
                    </a:cubicBezTo>
                    <a:cubicBezTo>
                      <a:pt x="7144" y="57436"/>
                      <a:pt x="17907" y="37338"/>
                      <a:pt x="39433" y="22384"/>
                    </a:cubicBezTo>
                    <a:cubicBezTo>
                      <a:pt x="60960" y="7430"/>
                      <a:pt x="90964" y="0"/>
                      <a:pt x="129254" y="0"/>
                    </a:cubicBezTo>
                    <a:cubicBezTo>
                      <a:pt x="140398" y="0"/>
                      <a:pt x="150876" y="1429"/>
                      <a:pt x="160782" y="4191"/>
                    </a:cubicBezTo>
                    <a:cubicBezTo>
                      <a:pt x="170688" y="6953"/>
                      <a:pt x="177927" y="11621"/>
                      <a:pt x="182594" y="18288"/>
                    </a:cubicBezTo>
                    <a:cubicBezTo>
                      <a:pt x="187262" y="24860"/>
                      <a:pt x="189547" y="31909"/>
                      <a:pt x="189547" y="39338"/>
                    </a:cubicBezTo>
                    <a:cubicBezTo>
                      <a:pt x="189547" y="46768"/>
                      <a:pt x="186690" y="53245"/>
                      <a:pt x="180975" y="58960"/>
                    </a:cubicBezTo>
                    <a:cubicBezTo>
                      <a:pt x="175260" y="64675"/>
                      <a:pt x="167068" y="68961"/>
                      <a:pt x="156400" y="71819"/>
                    </a:cubicBezTo>
                    <a:cubicBezTo>
                      <a:pt x="145732" y="74771"/>
                      <a:pt x="132397" y="77152"/>
                      <a:pt x="116586" y="78962"/>
                    </a:cubicBezTo>
                    <a:cubicBezTo>
                      <a:pt x="100679" y="80772"/>
                      <a:pt x="91821" y="82106"/>
                      <a:pt x="90011" y="82963"/>
                    </a:cubicBezTo>
                    <a:cubicBezTo>
                      <a:pt x="89440" y="83249"/>
                      <a:pt x="88963" y="83725"/>
                      <a:pt x="88392" y="84582"/>
                    </a:cubicBezTo>
                    <a:cubicBezTo>
                      <a:pt x="87821" y="85344"/>
                      <a:pt x="87630" y="86011"/>
                      <a:pt x="87630" y="86582"/>
                    </a:cubicBezTo>
                    <a:lnTo>
                      <a:pt x="88392" y="89345"/>
                    </a:lnTo>
                    <a:close/>
                  </a:path>
                </a:pathLst>
              </a:custGeom>
              <a:solidFill>
                <a:schemeClr val="accent4"/>
              </a:solidFill>
              <a:ln w="9525" cap="flat">
                <a:noFill/>
                <a:prstDash val="solid"/>
                <a:miter/>
              </a:ln>
            </p:spPr>
            <p:txBody>
              <a:bodyPr rtlCol="0" anchor="ctr"/>
              <a:lstStyle/>
              <a:p>
                <a:endParaRPr lang="nl-BE"/>
              </a:p>
            </p:txBody>
          </p:sp>
          <p:sp>
            <p:nvSpPr>
              <p:cNvPr id="44" name="Vrije vorm: vorm 43">
                <a:extLst>
                  <a:ext uri="{FF2B5EF4-FFF2-40B4-BE49-F238E27FC236}">
                    <a16:creationId xmlns:a16="http://schemas.microsoft.com/office/drawing/2014/main" id="{E7A8852E-57C0-1469-F689-7FFBC235163E}"/>
                  </a:ext>
                </a:extLst>
              </p:cNvPr>
              <p:cNvSpPr/>
              <p:nvPr/>
            </p:nvSpPr>
            <p:spPr>
              <a:xfrm>
                <a:off x="6284076" y="2978582"/>
                <a:ext cx="201072" cy="272669"/>
              </a:xfrm>
              <a:custGeom>
                <a:avLst/>
                <a:gdLst>
                  <a:gd name="connsiteX0" fmla="*/ 89059 w 201072"/>
                  <a:gd name="connsiteY0" fmla="*/ 180404 h 272669"/>
                  <a:gd name="connsiteX1" fmla="*/ 96583 w 201072"/>
                  <a:gd name="connsiteY1" fmla="*/ 194310 h 272669"/>
                  <a:gd name="connsiteX2" fmla="*/ 108680 w 201072"/>
                  <a:gd name="connsiteY2" fmla="*/ 200692 h 272669"/>
                  <a:gd name="connsiteX3" fmla="*/ 121920 w 201072"/>
                  <a:gd name="connsiteY3" fmla="*/ 203073 h 272669"/>
                  <a:gd name="connsiteX4" fmla="*/ 173450 w 201072"/>
                  <a:gd name="connsiteY4" fmla="*/ 192405 h 272669"/>
                  <a:gd name="connsiteX5" fmla="*/ 180213 w 201072"/>
                  <a:gd name="connsiteY5" fmla="*/ 191262 h 272669"/>
                  <a:gd name="connsiteX6" fmla="*/ 189738 w 201072"/>
                  <a:gd name="connsiteY6" fmla="*/ 196024 h 272669"/>
                  <a:gd name="connsiteX7" fmla="*/ 196882 w 201072"/>
                  <a:gd name="connsiteY7" fmla="*/ 206312 h 272669"/>
                  <a:gd name="connsiteX8" fmla="*/ 200025 w 201072"/>
                  <a:gd name="connsiteY8" fmla="*/ 218599 h 272669"/>
                  <a:gd name="connsiteX9" fmla="*/ 194500 w 201072"/>
                  <a:gd name="connsiteY9" fmla="*/ 237268 h 272669"/>
                  <a:gd name="connsiteX10" fmla="*/ 169069 w 201072"/>
                  <a:gd name="connsiteY10" fmla="*/ 259652 h 272669"/>
                  <a:gd name="connsiteX11" fmla="*/ 135350 w 201072"/>
                  <a:gd name="connsiteY11" fmla="*/ 270605 h 272669"/>
                  <a:gd name="connsiteX12" fmla="*/ 107156 w 201072"/>
                  <a:gd name="connsiteY12" fmla="*/ 272606 h 272669"/>
                  <a:gd name="connsiteX13" fmla="*/ 80200 w 201072"/>
                  <a:gd name="connsiteY13" fmla="*/ 268224 h 272669"/>
                  <a:gd name="connsiteX14" fmla="*/ 51625 w 201072"/>
                  <a:gd name="connsiteY14" fmla="*/ 254318 h 272669"/>
                  <a:gd name="connsiteX15" fmla="*/ 25813 w 201072"/>
                  <a:gd name="connsiteY15" fmla="*/ 227933 h 272669"/>
                  <a:gd name="connsiteX16" fmla="*/ 6953 w 201072"/>
                  <a:gd name="connsiteY16" fmla="*/ 187643 h 272669"/>
                  <a:gd name="connsiteX17" fmla="*/ 0 w 201072"/>
                  <a:gd name="connsiteY17" fmla="*/ 138494 h 272669"/>
                  <a:gd name="connsiteX18" fmla="*/ 5524 w 201072"/>
                  <a:gd name="connsiteY18" fmla="*/ 92488 h 272669"/>
                  <a:gd name="connsiteX19" fmla="*/ 21431 w 201072"/>
                  <a:gd name="connsiteY19" fmla="*/ 52387 h 272669"/>
                  <a:gd name="connsiteX20" fmla="*/ 40291 w 201072"/>
                  <a:gd name="connsiteY20" fmla="*/ 29146 h 272669"/>
                  <a:gd name="connsiteX21" fmla="*/ 72199 w 201072"/>
                  <a:gd name="connsiteY21" fmla="*/ 8287 h 272669"/>
                  <a:gd name="connsiteX22" fmla="*/ 111823 w 201072"/>
                  <a:gd name="connsiteY22" fmla="*/ 0 h 272669"/>
                  <a:gd name="connsiteX23" fmla="*/ 140398 w 201072"/>
                  <a:gd name="connsiteY23" fmla="*/ 3810 h 272669"/>
                  <a:gd name="connsiteX24" fmla="*/ 170593 w 201072"/>
                  <a:gd name="connsiteY24" fmla="*/ 17907 h 272669"/>
                  <a:gd name="connsiteX25" fmla="*/ 193357 w 201072"/>
                  <a:gd name="connsiteY25" fmla="*/ 44672 h 272669"/>
                  <a:gd name="connsiteX26" fmla="*/ 201073 w 201072"/>
                  <a:gd name="connsiteY26" fmla="*/ 78200 h 272669"/>
                  <a:gd name="connsiteX27" fmla="*/ 197453 w 201072"/>
                  <a:gd name="connsiteY27" fmla="*/ 103632 h 272669"/>
                  <a:gd name="connsiteX28" fmla="*/ 187166 w 201072"/>
                  <a:gd name="connsiteY28" fmla="*/ 127063 h 272669"/>
                  <a:gd name="connsiteX29" fmla="*/ 167926 w 201072"/>
                  <a:gd name="connsiteY29" fmla="*/ 146114 h 272669"/>
                  <a:gd name="connsiteX30" fmla="*/ 135160 w 201072"/>
                  <a:gd name="connsiteY30" fmla="*/ 163925 h 272669"/>
                  <a:gd name="connsiteX31" fmla="*/ 95059 w 201072"/>
                  <a:gd name="connsiteY31" fmla="*/ 173450 h 272669"/>
                  <a:gd name="connsiteX32" fmla="*/ 90488 w 201072"/>
                  <a:gd name="connsiteY32" fmla="*/ 175832 h 272669"/>
                  <a:gd name="connsiteX33" fmla="*/ 88678 w 201072"/>
                  <a:gd name="connsiteY33" fmla="*/ 180594 h 272669"/>
                  <a:gd name="connsiteX34" fmla="*/ 132683 w 201072"/>
                  <a:gd name="connsiteY34" fmla="*/ 79248 h 272669"/>
                  <a:gd name="connsiteX35" fmla="*/ 119158 w 201072"/>
                  <a:gd name="connsiteY35" fmla="*/ 64199 h 272669"/>
                  <a:gd name="connsiteX36" fmla="*/ 103918 w 201072"/>
                  <a:gd name="connsiteY36" fmla="*/ 68199 h 272669"/>
                  <a:gd name="connsiteX37" fmla="*/ 91440 w 201072"/>
                  <a:gd name="connsiteY37" fmla="*/ 76962 h 272669"/>
                  <a:gd name="connsiteX38" fmla="*/ 80772 w 201072"/>
                  <a:gd name="connsiteY38" fmla="*/ 94393 h 272669"/>
                  <a:gd name="connsiteX39" fmla="*/ 77152 w 201072"/>
                  <a:gd name="connsiteY39" fmla="*/ 114205 h 272669"/>
                  <a:gd name="connsiteX40" fmla="*/ 77533 w 201072"/>
                  <a:gd name="connsiteY40" fmla="*/ 120110 h 272669"/>
                  <a:gd name="connsiteX41" fmla="*/ 102298 w 201072"/>
                  <a:gd name="connsiteY41" fmla="*/ 112967 h 272669"/>
                  <a:gd name="connsiteX42" fmla="*/ 124301 w 201072"/>
                  <a:gd name="connsiteY42" fmla="*/ 97536 h 272669"/>
                  <a:gd name="connsiteX43" fmla="*/ 132588 w 201072"/>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1072" h="272669">
                    <a:moveTo>
                      <a:pt x="89059" y="180404"/>
                    </a:moveTo>
                    <a:cubicBezTo>
                      <a:pt x="89059" y="185452"/>
                      <a:pt x="91535" y="190024"/>
                      <a:pt x="96583" y="194310"/>
                    </a:cubicBezTo>
                    <a:cubicBezTo>
                      <a:pt x="99727" y="196977"/>
                      <a:pt x="103822" y="199072"/>
                      <a:pt x="108680" y="200692"/>
                    </a:cubicBezTo>
                    <a:cubicBezTo>
                      <a:pt x="113538" y="202311"/>
                      <a:pt x="118015" y="203073"/>
                      <a:pt x="121920" y="203073"/>
                    </a:cubicBezTo>
                    <a:cubicBezTo>
                      <a:pt x="136969" y="203073"/>
                      <a:pt x="154210" y="199549"/>
                      <a:pt x="173450" y="192405"/>
                    </a:cubicBezTo>
                    <a:cubicBezTo>
                      <a:pt x="175831" y="191643"/>
                      <a:pt x="178117" y="191262"/>
                      <a:pt x="180213" y="191262"/>
                    </a:cubicBezTo>
                    <a:cubicBezTo>
                      <a:pt x="183642" y="191262"/>
                      <a:pt x="186785" y="192881"/>
                      <a:pt x="189738" y="196024"/>
                    </a:cubicBezTo>
                    <a:cubicBezTo>
                      <a:pt x="192691" y="199168"/>
                      <a:pt x="195072" y="202597"/>
                      <a:pt x="196882" y="206312"/>
                    </a:cubicBezTo>
                    <a:cubicBezTo>
                      <a:pt x="198977" y="210503"/>
                      <a:pt x="200025" y="214598"/>
                      <a:pt x="200025" y="218599"/>
                    </a:cubicBezTo>
                    <a:cubicBezTo>
                      <a:pt x="200025" y="224981"/>
                      <a:pt x="198215" y="231172"/>
                      <a:pt x="194500" y="237268"/>
                    </a:cubicBezTo>
                    <a:cubicBezTo>
                      <a:pt x="188976" y="246507"/>
                      <a:pt x="180499" y="254032"/>
                      <a:pt x="169069" y="259652"/>
                    </a:cubicBezTo>
                    <a:cubicBezTo>
                      <a:pt x="157734" y="265367"/>
                      <a:pt x="146494" y="268986"/>
                      <a:pt x="135350" y="270605"/>
                    </a:cubicBezTo>
                    <a:cubicBezTo>
                      <a:pt x="124206" y="272225"/>
                      <a:pt x="114871" y="272891"/>
                      <a:pt x="107156" y="272606"/>
                    </a:cubicBezTo>
                    <a:cubicBezTo>
                      <a:pt x="98965" y="272320"/>
                      <a:pt x="90011" y="270891"/>
                      <a:pt x="80200" y="268224"/>
                    </a:cubicBezTo>
                    <a:cubicBezTo>
                      <a:pt x="70390" y="265557"/>
                      <a:pt x="60865" y="260985"/>
                      <a:pt x="51625" y="254318"/>
                    </a:cubicBezTo>
                    <a:cubicBezTo>
                      <a:pt x="42386" y="247745"/>
                      <a:pt x="33814" y="238887"/>
                      <a:pt x="25813" y="227933"/>
                    </a:cubicBezTo>
                    <a:cubicBezTo>
                      <a:pt x="17907" y="216980"/>
                      <a:pt x="11621" y="203549"/>
                      <a:pt x="6953" y="187643"/>
                    </a:cubicBezTo>
                    <a:cubicBezTo>
                      <a:pt x="2286" y="171736"/>
                      <a:pt x="0" y="155353"/>
                      <a:pt x="0" y="138494"/>
                    </a:cubicBezTo>
                    <a:cubicBezTo>
                      <a:pt x="0" y="122873"/>
                      <a:pt x="1810" y="107537"/>
                      <a:pt x="5524" y="92488"/>
                    </a:cubicBezTo>
                    <a:cubicBezTo>
                      <a:pt x="9239" y="77438"/>
                      <a:pt x="14478" y="64103"/>
                      <a:pt x="21431" y="52387"/>
                    </a:cubicBezTo>
                    <a:cubicBezTo>
                      <a:pt x="25622" y="45244"/>
                      <a:pt x="31909" y="37528"/>
                      <a:pt x="40291" y="29146"/>
                    </a:cubicBezTo>
                    <a:cubicBezTo>
                      <a:pt x="48673" y="20860"/>
                      <a:pt x="59246" y="13907"/>
                      <a:pt x="72199" y="8287"/>
                    </a:cubicBezTo>
                    <a:cubicBezTo>
                      <a:pt x="85154" y="2762"/>
                      <a:pt x="98393" y="0"/>
                      <a:pt x="111823" y="0"/>
                    </a:cubicBezTo>
                    <a:cubicBezTo>
                      <a:pt x="120777" y="0"/>
                      <a:pt x="130302" y="1238"/>
                      <a:pt x="140398" y="3810"/>
                    </a:cubicBezTo>
                    <a:cubicBezTo>
                      <a:pt x="150400" y="6286"/>
                      <a:pt x="160496" y="11049"/>
                      <a:pt x="170593" y="17907"/>
                    </a:cubicBezTo>
                    <a:cubicBezTo>
                      <a:pt x="180594" y="24765"/>
                      <a:pt x="188214" y="33719"/>
                      <a:pt x="193357" y="44672"/>
                    </a:cubicBezTo>
                    <a:cubicBezTo>
                      <a:pt x="198501" y="55626"/>
                      <a:pt x="201073" y="66865"/>
                      <a:pt x="201073" y="78200"/>
                    </a:cubicBezTo>
                    <a:cubicBezTo>
                      <a:pt x="201073" y="85915"/>
                      <a:pt x="199930" y="94298"/>
                      <a:pt x="197453" y="103632"/>
                    </a:cubicBezTo>
                    <a:cubicBezTo>
                      <a:pt x="194977" y="112967"/>
                      <a:pt x="191643" y="120682"/>
                      <a:pt x="187166" y="127063"/>
                    </a:cubicBezTo>
                    <a:cubicBezTo>
                      <a:pt x="182975" y="132874"/>
                      <a:pt x="176498" y="139256"/>
                      <a:pt x="167926" y="146114"/>
                    </a:cubicBezTo>
                    <a:cubicBezTo>
                      <a:pt x="159353" y="152972"/>
                      <a:pt x="148399" y="158972"/>
                      <a:pt x="135160" y="163925"/>
                    </a:cubicBezTo>
                    <a:cubicBezTo>
                      <a:pt x="121920" y="168974"/>
                      <a:pt x="108585" y="172117"/>
                      <a:pt x="95059" y="173450"/>
                    </a:cubicBezTo>
                    <a:cubicBezTo>
                      <a:pt x="93154" y="173736"/>
                      <a:pt x="91726" y="174498"/>
                      <a:pt x="90488" y="175832"/>
                    </a:cubicBezTo>
                    <a:cubicBezTo>
                      <a:pt x="89344" y="177165"/>
                      <a:pt x="88678" y="178784"/>
                      <a:pt x="88678" y="180594"/>
                    </a:cubicBezTo>
                    <a:close/>
                    <a:moveTo>
                      <a:pt x="132683" y="79248"/>
                    </a:moveTo>
                    <a:cubicBezTo>
                      <a:pt x="132683" y="69247"/>
                      <a:pt x="128206" y="64199"/>
                      <a:pt x="119158" y="64199"/>
                    </a:cubicBezTo>
                    <a:cubicBezTo>
                      <a:pt x="114109" y="64199"/>
                      <a:pt x="109061" y="65532"/>
                      <a:pt x="103918" y="68199"/>
                    </a:cubicBezTo>
                    <a:cubicBezTo>
                      <a:pt x="98774" y="70866"/>
                      <a:pt x="94583" y="73724"/>
                      <a:pt x="91440" y="76962"/>
                    </a:cubicBezTo>
                    <a:cubicBezTo>
                      <a:pt x="86677" y="81724"/>
                      <a:pt x="83153" y="87535"/>
                      <a:pt x="80772" y="94393"/>
                    </a:cubicBezTo>
                    <a:cubicBezTo>
                      <a:pt x="78391" y="101251"/>
                      <a:pt x="77152" y="107918"/>
                      <a:pt x="77152" y="114205"/>
                    </a:cubicBezTo>
                    <a:lnTo>
                      <a:pt x="77533" y="120110"/>
                    </a:lnTo>
                    <a:cubicBezTo>
                      <a:pt x="84963" y="119824"/>
                      <a:pt x="93154" y="117443"/>
                      <a:pt x="102298" y="112967"/>
                    </a:cubicBezTo>
                    <a:cubicBezTo>
                      <a:pt x="111442" y="108490"/>
                      <a:pt x="118777" y="103346"/>
                      <a:pt x="124301" y="97536"/>
                    </a:cubicBezTo>
                    <a:cubicBezTo>
                      <a:pt x="129826" y="91726"/>
                      <a:pt x="132588" y="85630"/>
                      <a:pt x="132588" y="79248"/>
                    </a:cubicBezTo>
                    <a:close/>
                  </a:path>
                </a:pathLst>
              </a:custGeom>
              <a:solidFill>
                <a:schemeClr val="accent4"/>
              </a:solidFill>
              <a:ln w="9525" cap="flat">
                <a:noFill/>
                <a:prstDash val="solid"/>
                <a:miter/>
              </a:ln>
            </p:spPr>
            <p:txBody>
              <a:bodyPr rtlCol="0" anchor="ctr"/>
              <a:lstStyle/>
              <a:p>
                <a:endParaRPr lang="nl-BE"/>
              </a:p>
            </p:txBody>
          </p:sp>
          <p:sp>
            <p:nvSpPr>
              <p:cNvPr id="45" name="Vrije vorm: vorm 44">
                <a:extLst>
                  <a:ext uri="{FF2B5EF4-FFF2-40B4-BE49-F238E27FC236}">
                    <a16:creationId xmlns:a16="http://schemas.microsoft.com/office/drawing/2014/main" id="{C8B236F8-2E46-16F2-E76D-1593E9822AA5}"/>
                  </a:ext>
                </a:extLst>
              </p:cNvPr>
              <p:cNvSpPr/>
              <p:nvPr/>
            </p:nvSpPr>
            <p:spPr>
              <a:xfrm>
                <a:off x="6509343" y="2978201"/>
                <a:ext cx="189357" cy="272510"/>
              </a:xfrm>
              <a:custGeom>
                <a:avLst/>
                <a:gdLst>
                  <a:gd name="connsiteX0" fmla="*/ 20003 w 189357"/>
                  <a:gd name="connsiteY0" fmla="*/ 1143 h 272510"/>
                  <a:gd name="connsiteX1" fmla="*/ 31909 w 189357"/>
                  <a:gd name="connsiteY1" fmla="*/ 0 h 272510"/>
                  <a:gd name="connsiteX2" fmla="*/ 69342 w 189357"/>
                  <a:gd name="connsiteY2" fmla="*/ 14478 h 272510"/>
                  <a:gd name="connsiteX3" fmla="*/ 84201 w 189357"/>
                  <a:gd name="connsiteY3" fmla="*/ 53150 h 272510"/>
                  <a:gd name="connsiteX4" fmla="*/ 84201 w 189357"/>
                  <a:gd name="connsiteY4" fmla="*/ 63437 h 272510"/>
                  <a:gd name="connsiteX5" fmla="*/ 84963 w 189357"/>
                  <a:gd name="connsiteY5" fmla="*/ 176879 h 272510"/>
                  <a:gd name="connsiteX6" fmla="*/ 107156 w 189357"/>
                  <a:gd name="connsiteY6" fmla="*/ 197072 h 272510"/>
                  <a:gd name="connsiteX7" fmla="*/ 128778 w 189357"/>
                  <a:gd name="connsiteY7" fmla="*/ 193262 h 272510"/>
                  <a:gd name="connsiteX8" fmla="*/ 144875 w 189357"/>
                  <a:gd name="connsiteY8" fmla="*/ 189071 h 272510"/>
                  <a:gd name="connsiteX9" fmla="*/ 158782 w 189357"/>
                  <a:gd name="connsiteY9" fmla="*/ 187928 h 272510"/>
                  <a:gd name="connsiteX10" fmla="*/ 175260 w 189357"/>
                  <a:gd name="connsiteY10" fmla="*/ 192119 h 272510"/>
                  <a:gd name="connsiteX11" fmla="*/ 186594 w 189357"/>
                  <a:gd name="connsiteY11" fmla="*/ 203073 h 272510"/>
                  <a:gd name="connsiteX12" fmla="*/ 189357 w 189357"/>
                  <a:gd name="connsiteY12" fmla="*/ 216122 h 272510"/>
                  <a:gd name="connsiteX13" fmla="*/ 166116 w 189357"/>
                  <a:gd name="connsiteY13" fmla="*/ 258604 h 272510"/>
                  <a:gd name="connsiteX14" fmla="*/ 94488 w 189357"/>
                  <a:gd name="connsiteY14" fmla="*/ 272510 h 272510"/>
                  <a:gd name="connsiteX15" fmla="*/ 44672 w 189357"/>
                  <a:gd name="connsiteY15" fmla="*/ 262223 h 272510"/>
                  <a:gd name="connsiteX16" fmla="*/ 12382 w 189357"/>
                  <a:gd name="connsiteY16" fmla="*/ 232315 h 272510"/>
                  <a:gd name="connsiteX17" fmla="*/ 857 w 189357"/>
                  <a:gd name="connsiteY17" fmla="*/ 183356 h 272510"/>
                  <a:gd name="connsiteX18" fmla="*/ 1238 w 189357"/>
                  <a:gd name="connsiteY18" fmla="*/ 171831 h 272510"/>
                  <a:gd name="connsiteX19" fmla="*/ 2000 w 189357"/>
                  <a:gd name="connsiteY19" fmla="*/ 127444 h 272510"/>
                  <a:gd name="connsiteX20" fmla="*/ 0 w 189357"/>
                  <a:gd name="connsiteY20" fmla="*/ 28289 h 272510"/>
                  <a:gd name="connsiteX21" fmla="*/ 4000 w 189357"/>
                  <a:gd name="connsiteY21" fmla="*/ 11049 h 272510"/>
                  <a:gd name="connsiteX22" fmla="*/ 19907 w 189357"/>
                  <a:gd name="connsiteY22" fmla="*/ 1333 h 27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9357" h="272510">
                    <a:moveTo>
                      <a:pt x="20003" y="1143"/>
                    </a:moveTo>
                    <a:cubicBezTo>
                      <a:pt x="24003" y="381"/>
                      <a:pt x="27908" y="0"/>
                      <a:pt x="31909" y="0"/>
                    </a:cubicBezTo>
                    <a:cubicBezTo>
                      <a:pt x="47244" y="0"/>
                      <a:pt x="59722" y="4858"/>
                      <a:pt x="69342" y="14478"/>
                    </a:cubicBezTo>
                    <a:cubicBezTo>
                      <a:pt x="78962" y="24098"/>
                      <a:pt x="83915" y="37052"/>
                      <a:pt x="84201" y="53150"/>
                    </a:cubicBezTo>
                    <a:lnTo>
                      <a:pt x="84201" y="63437"/>
                    </a:lnTo>
                    <a:lnTo>
                      <a:pt x="84963" y="176879"/>
                    </a:lnTo>
                    <a:cubicBezTo>
                      <a:pt x="84963" y="190405"/>
                      <a:pt x="92393" y="197072"/>
                      <a:pt x="107156" y="197072"/>
                    </a:cubicBezTo>
                    <a:cubicBezTo>
                      <a:pt x="113538" y="196787"/>
                      <a:pt x="120682" y="195548"/>
                      <a:pt x="128778" y="193262"/>
                    </a:cubicBezTo>
                    <a:cubicBezTo>
                      <a:pt x="136874" y="190976"/>
                      <a:pt x="142208" y="189643"/>
                      <a:pt x="144875" y="189071"/>
                    </a:cubicBezTo>
                    <a:cubicBezTo>
                      <a:pt x="149352" y="188309"/>
                      <a:pt x="154019" y="187928"/>
                      <a:pt x="158782" y="187928"/>
                    </a:cubicBezTo>
                    <a:cubicBezTo>
                      <a:pt x="164592" y="187928"/>
                      <a:pt x="170116" y="189357"/>
                      <a:pt x="175260" y="192119"/>
                    </a:cubicBezTo>
                    <a:cubicBezTo>
                      <a:pt x="180404" y="194881"/>
                      <a:pt x="184213" y="198501"/>
                      <a:pt x="186594" y="203073"/>
                    </a:cubicBezTo>
                    <a:cubicBezTo>
                      <a:pt x="188404" y="206502"/>
                      <a:pt x="189357" y="210884"/>
                      <a:pt x="189357" y="216122"/>
                    </a:cubicBezTo>
                    <a:cubicBezTo>
                      <a:pt x="189357" y="235172"/>
                      <a:pt x="181642" y="249269"/>
                      <a:pt x="166116" y="258604"/>
                    </a:cubicBezTo>
                    <a:cubicBezTo>
                      <a:pt x="150590" y="267938"/>
                      <a:pt x="126778" y="272510"/>
                      <a:pt x="94488" y="272510"/>
                    </a:cubicBezTo>
                    <a:cubicBezTo>
                      <a:pt x="75152" y="272510"/>
                      <a:pt x="58579" y="269081"/>
                      <a:pt x="44672" y="262223"/>
                    </a:cubicBezTo>
                    <a:cubicBezTo>
                      <a:pt x="30766" y="255365"/>
                      <a:pt x="20003" y="245364"/>
                      <a:pt x="12382" y="232315"/>
                    </a:cubicBezTo>
                    <a:cubicBezTo>
                      <a:pt x="4667" y="219266"/>
                      <a:pt x="857" y="202883"/>
                      <a:pt x="857" y="183356"/>
                    </a:cubicBezTo>
                    <a:lnTo>
                      <a:pt x="1238" y="171831"/>
                    </a:lnTo>
                    <a:lnTo>
                      <a:pt x="2000" y="127444"/>
                    </a:lnTo>
                    <a:lnTo>
                      <a:pt x="0" y="28289"/>
                    </a:lnTo>
                    <a:cubicBezTo>
                      <a:pt x="0" y="21431"/>
                      <a:pt x="1333" y="15621"/>
                      <a:pt x="4000" y="11049"/>
                    </a:cubicBezTo>
                    <a:cubicBezTo>
                      <a:pt x="6667" y="6382"/>
                      <a:pt x="11906" y="3143"/>
                      <a:pt x="19907" y="1333"/>
                    </a:cubicBezTo>
                    <a:close/>
                  </a:path>
                </a:pathLst>
              </a:custGeom>
              <a:solidFill>
                <a:schemeClr val="accent4"/>
              </a:solidFill>
              <a:ln w="9525" cap="flat">
                <a:noFill/>
                <a:prstDash val="solid"/>
                <a:miter/>
              </a:ln>
            </p:spPr>
            <p:txBody>
              <a:bodyPr rtlCol="0" anchor="ctr"/>
              <a:lstStyle/>
              <a:p>
                <a:endParaRPr lang="nl-BE"/>
              </a:p>
            </p:txBody>
          </p:sp>
          <p:sp>
            <p:nvSpPr>
              <p:cNvPr id="46" name="Vrije vorm: vorm 45">
                <a:extLst>
                  <a:ext uri="{FF2B5EF4-FFF2-40B4-BE49-F238E27FC236}">
                    <a16:creationId xmlns:a16="http://schemas.microsoft.com/office/drawing/2014/main" id="{2D71A243-ACE5-0261-63A3-6B3A98D4536A}"/>
                  </a:ext>
                </a:extLst>
              </p:cNvPr>
              <p:cNvSpPr/>
              <p:nvPr/>
            </p:nvSpPr>
            <p:spPr>
              <a:xfrm>
                <a:off x="6715368" y="2974247"/>
                <a:ext cx="180403" cy="277512"/>
              </a:xfrm>
              <a:custGeom>
                <a:avLst/>
                <a:gdLst>
                  <a:gd name="connsiteX0" fmla="*/ 72200 w 180403"/>
                  <a:gd name="connsiteY0" fmla="*/ 129970 h 277512"/>
                  <a:gd name="connsiteX1" fmla="*/ 91630 w 180403"/>
                  <a:gd name="connsiteY1" fmla="*/ 128827 h 277512"/>
                  <a:gd name="connsiteX2" fmla="*/ 118586 w 180403"/>
                  <a:gd name="connsiteY2" fmla="*/ 127684 h 277512"/>
                  <a:gd name="connsiteX3" fmla="*/ 135827 w 180403"/>
                  <a:gd name="connsiteY3" fmla="*/ 129875 h 277512"/>
                  <a:gd name="connsiteX4" fmla="*/ 148494 w 180403"/>
                  <a:gd name="connsiteY4" fmla="*/ 139209 h 277512"/>
                  <a:gd name="connsiteX5" fmla="*/ 153067 w 180403"/>
                  <a:gd name="connsiteY5" fmla="*/ 154640 h 277512"/>
                  <a:gd name="connsiteX6" fmla="*/ 143160 w 180403"/>
                  <a:gd name="connsiteY6" fmla="*/ 181214 h 277512"/>
                  <a:gd name="connsiteX7" fmla="*/ 118205 w 180403"/>
                  <a:gd name="connsiteY7" fmla="*/ 191501 h 277512"/>
                  <a:gd name="connsiteX8" fmla="*/ 72200 w 180403"/>
                  <a:gd name="connsiteY8" fmla="*/ 193121 h 277512"/>
                  <a:gd name="connsiteX9" fmla="*/ 72200 w 180403"/>
                  <a:gd name="connsiteY9" fmla="*/ 203789 h 277512"/>
                  <a:gd name="connsiteX10" fmla="*/ 72580 w 180403"/>
                  <a:gd name="connsiteY10" fmla="*/ 230745 h 277512"/>
                  <a:gd name="connsiteX11" fmla="*/ 65627 w 180403"/>
                  <a:gd name="connsiteY11" fmla="*/ 265225 h 277512"/>
                  <a:gd name="connsiteX12" fmla="*/ 36862 w 180403"/>
                  <a:gd name="connsiteY12" fmla="*/ 277512 h 277512"/>
                  <a:gd name="connsiteX13" fmla="*/ 17621 w 180403"/>
                  <a:gd name="connsiteY13" fmla="*/ 273512 h 277512"/>
                  <a:gd name="connsiteX14" fmla="*/ 2762 w 180403"/>
                  <a:gd name="connsiteY14" fmla="*/ 262368 h 277512"/>
                  <a:gd name="connsiteX15" fmla="*/ 2000 w 180403"/>
                  <a:gd name="connsiteY15" fmla="*/ 249318 h 277512"/>
                  <a:gd name="connsiteX16" fmla="*/ 0 w 180403"/>
                  <a:gd name="connsiteY16" fmla="*/ 145019 h 277512"/>
                  <a:gd name="connsiteX17" fmla="*/ 0 w 180403"/>
                  <a:gd name="connsiteY17" fmla="*/ 138257 h 277512"/>
                  <a:gd name="connsiteX18" fmla="*/ 1619 w 180403"/>
                  <a:gd name="connsiteY18" fmla="*/ 95585 h 277512"/>
                  <a:gd name="connsiteX19" fmla="*/ 8763 w 180403"/>
                  <a:gd name="connsiteY19" fmla="*/ 60437 h 277512"/>
                  <a:gd name="connsiteX20" fmla="*/ 20288 w 180403"/>
                  <a:gd name="connsiteY20" fmla="*/ 39768 h 277512"/>
                  <a:gd name="connsiteX21" fmla="*/ 40291 w 180403"/>
                  <a:gd name="connsiteY21" fmla="*/ 20147 h 277512"/>
                  <a:gd name="connsiteX22" fmla="*/ 68294 w 180403"/>
                  <a:gd name="connsiteY22" fmla="*/ 5859 h 277512"/>
                  <a:gd name="connsiteX23" fmla="*/ 102775 w 180403"/>
                  <a:gd name="connsiteY23" fmla="*/ 144 h 277512"/>
                  <a:gd name="connsiteX24" fmla="*/ 149543 w 180403"/>
                  <a:gd name="connsiteY24" fmla="*/ 3287 h 277512"/>
                  <a:gd name="connsiteX25" fmla="*/ 172307 w 180403"/>
                  <a:gd name="connsiteY25" fmla="*/ 15575 h 277512"/>
                  <a:gd name="connsiteX26" fmla="*/ 180404 w 180403"/>
                  <a:gd name="connsiteY26" fmla="*/ 41006 h 277512"/>
                  <a:gd name="connsiteX27" fmla="*/ 180404 w 180403"/>
                  <a:gd name="connsiteY27" fmla="*/ 42626 h 277512"/>
                  <a:gd name="connsiteX28" fmla="*/ 162592 w 180403"/>
                  <a:gd name="connsiteY28" fmla="*/ 73963 h 277512"/>
                  <a:gd name="connsiteX29" fmla="*/ 151257 w 180403"/>
                  <a:gd name="connsiteY29" fmla="*/ 78725 h 277512"/>
                  <a:gd name="connsiteX30" fmla="*/ 125253 w 180403"/>
                  <a:gd name="connsiteY30" fmla="*/ 83107 h 277512"/>
                  <a:gd name="connsiteX31" fmla="*/ 102298 w 180403"/>
                  <a:gd name="connsiteY31" fmla="*/ 85107 h 277512"/>
                  <a:gd name="connsiteX32" fmla="*/ 76867 w 180403"/>
                  <a:gd name="connsiteY32" fmla="*/ 95394 h 277512"/>
                  <a:gd name="connsiteX33" fmla="*/ 71723 w 180403"/>
                  <a:gd name="connsiteY33" fmla="*/ 119969 h 277512"/>
                  <a:gd name="connsiteX34" fmla="*/ 72104 w 180403"/>
                  <a:gd name="connsiteY34" fmla="*/ 129875 h 27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0403" h="277512">
                    <a:moveTo>
                      <a:pt x="72200" y="129970"/>
                    </a:moveTo>
                    <a:lnTo>
                      <a:pt x="91630" y="128827"/>
                    </a:lnTo>
                    <a:lnTo>
                      <a:pt x="118586" y="127684"/>
                    </a:lnTo>
                    <a:cubicBezTo>
                      <a:pt x="124396" y="127398"/>
                      <a:pt x="130111" y="128160"/>
                      <a:pt x="135827" y="129875"/>
                    </a:cubicBezTo>
                    <a:cubicBezTo>
                      <a:pt x="141541" y="131589"/>
                      <a:pt x="145732" y="134732"/>
                      <a:pt x="148494" y="139209"/>
                    </a:cubicBezTo>
                    <a:cubicBezTo>
                      <a:pt x="151257" y="143686"/>
                      <a:pt x="152781" y="148829"/>
                      <a:pt x="153067" y="154640"/>
                    </a:cubicBezTo>
                    <a:cubicBezTo>
                      <a:pt x="153067" y="165498"/>
                      <a:pt x="149733" y="174356"/>
                      <a:pt x="143160" y="181214"/>
                    </a:cubicBezTo>
                    <a:cubicBezTo>
                      <a:pt x="136588" y="188072"/>
                      <a:pt x="128206" y="191501"/>
                      <a:pt x="118205" y="191501"/>
                    </a:cubicBezTo>
                    <a:lnTo>
                      <a:pt x="72200" y="193121"/>
                    </a:lnTo>
                    <a:lnTo>
                      <a:pt x="72200" y="203789"/>
                    </a:lnTo>
                    <a:lnTo>
                      <a:pt x="72580" y="230745"/>
                    </a:lnTo>
                    <a:cubicBezTo>
                      <a:pt x="72294" y="245794"/>
                      <a:pt x="70009" y="257319"/>
                      <a:pt x="65627" y="265225"/>
                    </a:cubicBezTo>
                    <a:cubicBezTo>
                      <a:pt x="61246" y="273131"/>
                      <a:pt x="51721" y="277226"/>
                      <a:pt x="36862" y="277512"/>
                    </a:cubicBezTo>
                    <a:cubicBezTo>
                      <a:pt x="31052" y="277512"/>
                      <a:pt x="24669" y="276179"/>
                      <a:pt x="17621" y="273512"/>
                    </a:cubicBezTo>
                    <a:cubicBezTo>
                      <a:pt x="10573" y="270845"/>
                      <a:pt x="5619" y="267130"/>
                      <a:pt x="2762" y="262368"/>
                    </a:cubicBezTo>
                    <a:lnTo>
                      <a:pt x="2000" y="249318"/>
                    </a:lnTo>
                    <a:cubicBezTo>
                      <a:pt x="667" y="227887"/>
                      <a:pt x="0" y="193121"/>
                      <a:pt x="0" y="145019"/>
                    </a:cubicBezTo>
                    <a:lnTo>
                      <a:pt x="0" y="138257"/>
                    </a:lnTo>
                    <a:cubicBezTo>
                      <a:pt x="0" y="123207"/>
                      <a:pt x="571" y="109015"/>
                      <a:pt x="1619" y="95585"/>
                    </a:cubicBezTo>
                    <a:cubicBezTo>
                      <a:pt x="2667" y="82250"/>
                      <a:pt x="5048" y="70534"/>
                      <a:pt x="8763" y="60437"/>
                    </a:cubicBezTo>
                    <a:cubicBezTo>
                      <a:pt x="11144" y="53865"/>
                      <a:pt x="14954" y="46912"/>
                      <a:pt x="20288" y="39768"/>
                    </a:cubicBezTo>
                    <a:cubicBezTo>
                      <a:pt x="25527" y="32624"/>
                      <a:pt x="32195" y="26052"/>
                      <a:pt x="40291" y="20147"/>
                    </a:cubicBezTo>
                    <a:cubicBezTo>
                      <a:pt x="48387" y="14241"/>
                      <a:pt x="57721" y="9479"/>
                      <a:pt x="68294" y="5859"/>
                    </a:cubicBezTo>
                    <a:cubicBezTo>
                      <a:pt x="78867" y="2240"/>
                      <a:pt x="90392" y="335"/>
                      <a:pt x="102775" y="144"/>
                    </a:cubicBezTo>
                    <a:cubicBezTo>
                      <a:pt x="122301" y="-427"/>
                      <a:pt x="137922" y="716"/>
                      <a:pt x="149543" y="3287"/>
                    </a:cubicBezTo>
                    <a:cubicBezTo>
                      <a:pt x="159544" y="5383"/>
                      <a:pt x="167164" y="9479"/>
                      <a:pt x="172307" y="15575"/>
                    </a:cubicBezTo>
                    <a:cubicBezTo>
                      <a:pt x="177451" y="21671"/>
                      <a:pt x="180213" y="30148"/>
                      <a:pt x="180404" y="41006"/>
                    </a:cubicBezTo>
                    <a:lnTo>
                      <a:pt x="180404" y="42626"/>
                    </a:lnTo>
                    <a:cubicBezTo>
                      <a:pt x="180404" y="57389"/>
                      <a:pt x="174498" y="67867"/>
                      <a:pt x="162592" y="73963"/>
                    </a:cubicBezTo>
                    <a:cubicBezTo>
                      <a:pt x="160782" y="75011"/>
                      <a:pt x="156972" y="76630"/>
                      <a:pt x="151257" y="78725"/>
                    </a:cubicBezTo>
                    <a:cubicBezTo>
                      <a:pt x="145542" y="80821"/>
                      <a:pt x="136874" y="82250"/>
                      <a:pt x="125253" y="83107"/>
                    </a:cubicBezTo>
                    <a:cubicBezTo>
                      <a:pt x="113633" y="83869"/>
                      <a:pt x="105918" y="84536"/>
                      <a:pt x="102298" y="85107"/>
                    </a:cubicBezTo>
                    <a:cubicBezTo>
                      <a:pt x="89821" y="86441"/>
                      <a:pt x="81439" y="89870"/>
                      <a:pt x="76867" y="95394"/>
                    </a:cubicBezTo>
                    <a:cubicBezTo>
                      <a:pt x="73437" y="99871"/>
                      <a:pt x="71723" y="108062"/>
                      <a:pt x="71723" y="119969"/>
                    </a:cubicBezTo>
                    <a:lnTo>
                      <a:pt x="72104" y="129875"/>
                    </a:lnTo>
                    <a:close/>
                  </a:path>
                </a:pathLst>
              </a:custGeom>
              <a:solidFill>
                <a:schemeClr val="accent4"/>
              </a:solidFill>
              <a:ln w="9525" cap="flat">
                <a:noFill/>
                <a:prstDash val="solid"/>
                <a:miter/>
              </a:ln>
            </p:spPr>
            <p:txBody>
              <a:bodyPr rtlCol="0" anchor="ctr"/>
              <a:lstStyle/>
              <a:p>
                <a:endParaRPr lang="nl-BE"/>
              </a:p>
            </p:txBody>
          </p:sp>
          <p:sp>
            <p:nvSpPr>
              <p:cNvPr id="47" name="Vrije vorm: vorm 46">
                <a:extLst>
                  <a:ext uri="{FF2B5EF4-FFF2-40B4-BE49-F238E27FC236}">
                    <a16:creationId xmlns:a16="http://schemas.microsoft.com/office/drawing/2014/main" id="{A2DBA80A-D4F4-D6C2-9FE9-A646EE733320}"/>
                  </a:ext>
                </a:extLst>
              </p:cNvPr>
              <p:cNvSpPr/>
              <p:nvPr/>
            </p:nvSpPr>
            <p:spPr>
              <a:xfrm>
                <a:off x="6914346" y="2977344"/>
                <a:ext cx="80200" cy="272891"/>
              </a:xfrm>
              <a:custGeom>
                <a:avLst/>
                <a:gdLst>
                  <a:gd name="connsiteX0" fmla="*/ 80200 w 80200"/>
                  <a:gd name="connsiteY0" fmla="*/ 64675 h 272891"/>
                  <a:gd name="connsiteX1" fmla="*/ 80200 w 80200"/>
                  <a:gd name="connsiteY1" fmla="*/ 77343 h 272891"/>
                  <a:gd name="connsiteX2" fmla="*/ 77819 w 80200"/>
                  <a:gd name="connsiteY2" fmla="*/ 152686 h 272891"/>
                  <a:gd name="connsiteX3" fmla="*/ 74200 w 80200"/>
                  <a:gd name="connsiteY3" fmla="*/ 246698 h 272891"/>
                  <a:gd name="connsiteX4" fmla="*/ 74200 w 80200"/>
                  <a:gd name="connsiteY4" fmla="*/ 261366 h 272891"/>
                  <a:gd name="connsiteX5" fmla="*/ 58293 w 80200"/>
                  <a:gd name="connsiteY5" fmla="*/ 269939 h 272891"/>
                  <a:gd name="connsiteX6" fmla="*/ 38100 w 80200"/>
                  <a:gd name="connsiteY6" fmla="*/ 272891 h 272891"/>
                  <a:gd name="connsiteX7" fmla="*/ 19240 w 80200"/>
                  <a:gd name="connsiteY7" fmla="*/ 269272 h 272891"/>
                  <a:gd name="connsiteX8" fmla="*/ 5905 w 80200"/>
                  <a:gd name="connsiteY8" fmla="*/ 259175 h 272891"/>
                  <a:gd name="connsiteX9" fmla="*/ 1143 w 80200"/>
                  <a:gd name="connsiteY9" fmla="*/ 245840 h 272891"/>
                  <a:gd name="connsiteX10" fmla="*/ 0 w 80200"/>
                  <a:gd name="connsiteY10" fmla="*/ 212503 h 272891"/>
                  <a:gd name="connsiteX11" fmla="*/ 2000 w 80200"/>
                  <a:gd name="connsiteY11" fmla="*/ 148685 h 272891"/>
                  <a:gd name="connsiteX12" fmla="*/ 3620 w 80200"/>
                  <a:gd name="connsiteY12" fmla="*/ 85630 h 272891"/>
                  <a:gd name="connsiteX13" fmla="*/ 2857 w 80200"/>
                  <a:gd name="connsiteY13" fmla="*/ 23336 h 272891"/>
                  <a:gd name="connsiteX14" fmla="*/ 2857 w 80200"/>
                  <a:gd name="connsiteY14" fmla="*/ 7906 h 272891"/>
                  <a:gd name="connsiteX15" fmla="*/ 34194 w 80200"/>
                  <a:gd name="connsiteY15" fmla="*/ 0 h 272891"/>
                  <a:gd name="connsiteX16" fmla="*/ 58769 w 80200"/>
                  <a:gd name="connsiteY16" fmla="*/ 5524 h 272891"/>
                  <a:gd name="connsiteX17" fmla="*/ 74200 w 80200"/>
                  <a:gd name="connsiteY17" fmla="*/ 20955 h 272891"/>
                  <a:gd name="connsiteX18" fmla="*/ 80105 w 80200"/>
                  <a:gd name="connsiteY18" fmla="*/ 64580 h 27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200" h="272891">
                    <a:moveTo>
                      <a:pt x="80200" y="64675"/>
                    </a:moveTo>
                    <a:lnTo>
                      <a:pt x="80200" y="77343"/>
                    </a:lnTo>
                    <a:cubicBezTo>
                      <a:pt x="80200" y="92678"/>
                      <a:pt x="79438" y="117824"/>
                      <a:pt x="77819" y="152686"/>
                    </a:cubicBezTo>
                    <a:cubicBezTo>
                      <a:pt x="75438" y="201359"/>
                      <a:pt x="74200" y="232696"/>
                      <a:pt x="74200" y="246698"/>
                    </a:cubicBezTo>
                    <a:lnTo>
                      <a:pt x="74200" y="261366"/>
                    </a:lnTo>
                    <a:cubicBezTo>
                      <a:pt x="70199" y="265081"/>
                      <a:pt x="64960" y="267938"/>
                      <a:pt x="58293" y="269939"/>
                    </a:cubicBezTo>
                    <a:cubicBezTo>
                      <a:pt x="51721" y="271939"/>
                      <a:pt x="44958" y="272891"/>
                      <a:pt x="38100" y="272891"/>
                    </a:cubicBezTo>
                    <a:cubicBezTo>
                      <a:pt x="31242" y="272891"/>
                      <a:pt x="25241" y="271748"/>
                      <a:pt x="19240" y="269272"/>
                    </a:cubicBezTo>
                    <a:cubicBezTo>
                      <a:pt x="13335" y="266891"/>
                      <a:pt x="8858" y="263557"/>
                      <a:pt x="5905" y="259175"/>
                    </a:cubicBezTo>
                    <a:cubicBezTo>
                      <a:pt x="2953" y="254794"/>
                      <a:pt x="1428" y="250412"/>
                      <a:pt x="1143" y="245840"/>
                    </a:cubicBezTo>
                    <a:cubicBezTo>
                      <a:pt x="381" y="234982"/>
                      <a:pt x="0" y="223933"/>
                      <a:pt x="0" y="212503"/>
                    </a:cubicBezTo>
                    <a:cubicBezTo>
                      <a:pt x="0" y="206121"/>
                      <a:pt x="666" y="184880"/>
                      <a:pt x="2000" y="148685"/>
                    </a:cubicBezTo>
                    <a:cubicBezTo>
                      <a:pt x="3047" y="120682"/>
                      <a:pt x="3620" y="99631"/>
                      <a:pt x="3620" y="85630"/>
                    </a:cubicBezTo>
                    <a:lnTo>
                      <a:pt x="2857" y="23336"/>
                    </a:lnTo>
                    <a:lnTo>
                      <a:pt x="2857" y="7906"/>
                    </a:lnTo>
                    <a:cubicBezTo>
                      <a:pt x="11811" y="2572"/>
                      <a:pt x="22288" y="0"/>
                      <a:pt x="34194" y="0"/>
                    </a:cubicBezTo>
                    <a:cubicBezTo>
                      <a:pt x="43434" y="0"/>
                      <a:pt x="51625" y="1810"/>
                      <a:pt x="58769" y="5524"/>
                    </a:cubicBezTo>
                    <a:cubicBezTo>
                      <a:pt x="65913" y="9239"/>
                      <a:pt x="71056" y="14383"/>
                      <a:pt x="74200" y="20955"/>
                    </a:cubicBezTo>
                    <a:cubicBezTo>
                      <a:pt x="77628" y="28384"/>
                      <a:pt x="79629" y="42863"/>
                      <a:pt x="80105" y="64580"/>
                    </a:cubicBezTo>
                    <a:close/>
                  </a:path>
                </a:pathLst>
              </a:custGeom>
              <a:solidFill>
                <a:schemeClr val="accent4"/>
              </a:solidFill>
              <a:ln w="9525" cap="flat">
                <a:noFill/>
                <a:prstDash val="solid"/>
                <a:miter/>
              </a:ln>
            </p:spPr>
            <p:txBody>
              <a:bodyPr rtlCol="0" anchor="ctr"/>
              <a:lstStyle/>
              <a:p>
                <a:endParaRPr lang="nl-BE"/>
              </a:p>
            </p:txBody>
          </p:sp>
          <p:sp>
            <p:nvSpPr>
              <p:cNvPr id="48" name="Vrije vorm: vorm 47">
                <a:extLst>
                  <a:ext uri="{FF2B5EF4-FFF2-40B4-BE49-F238E27FC236}">
                    <a16:creationId xmlns:a16="http://schemas.microsoft.com/office/drawing/2014/main" id="{3AC339AC-1171-0158-7642-BE2EAB237591}"/>
                  </a:ext>
                </a:extLst>
              </p:cNvPr>
              <p:cNvSpPr/>
              <p:nvPr/>
            </p:nvSpPr>
            <p:spPr>
              <a:xfrm>
                <a:off x="7018739" y="2978582"/>
                <a:ext cx="200977" cy="272669"/>
              </a:xfrm>
              <a:custGeom>
                <a:avLst/>
                <a:gdLst>
                  <a:gd name="connsiteX0" fmla="*/ 88868 w 200977"/>
                  <a:gd name="connsiteY0" fmla="*/ 180404 h 272669"/>
                  <a:gd name="connsiteX1" fmla="*/ 96393 w 200977"/>
                  <a:gd name="connsiteY1" fmla="*/ 194310 h 272669"/>
                  <a:gd name="connsiteX2" fmla="*/ 108490 w 200977"/>
                  <a:gd name="connsiteY2" fmla="*/ 200692 h 272669"/>
                  <a:gd name="connsiteX3" fmla="*/ 121825 w 200977"/>
                  <a:gd name="connsiteY3" fmla="*/ 203073 h 272669"/>
                  <a:gd name="connsiteX4" fmla="*/ 173355 w 200977"/>
                  <a:gd name="connsiteY4" fmla="*/ 192405 h 272669"/>
                  <a:gd name="connsiteX5" fmla="*/ 180118 w 200977"/>
                  <a:gd name="connsiteY5" fmla="*/ 191262 h 272669"/>
                  <a:gd name="connsiteX6" fmla="*/ 189643 w 200977"/>
                  <a:gd name="connsiteY6" fmla="*/ 196024 h 272669"/>
                  <a:gd name="connsiteX7" fmla="*/ 196787 w 200977"/>
                  <a:gd name="connsiteY7" fmla="*/ 206312 h 272669"/>
                  <a:gd name="connsiteX8" fmla="*/ 199930 w 200977"/>
                  <a:gd name="connsiteY8" fmla="*/ 218599 h 272669"/>
                  <a:gd name="connsiteX9" fmla="*/ 194406 w 200977"/>
                  <a:gd name="connsiteY9" fmla="*/ 237268 h 272669"/>
                  <a:gd name="connsiteX10" fmla="*/ 169069 w 200977"/>
                  <a:gd name="connsiteY10" fmla="*/ 259652 h 272669"/>
                  <a:gd name="connsiteX11" fmla="*/ 135350 w 200977"/>
                  <a:gd name="connsiteY11" fmla="*/ 270605 h 272669"/>
                  <a:gd name="connsiteX12" fmla="*/ 107156 w 200977"/>
                  <a:gd name="connsiteY12" fmla="*/ 272606 h 272669"/>
                  <a:gd name="connsiteX13" fmla="*/ 80201 w 200977"/>
                  <a:gd name="connsiteY13" fmla="*/ 268224 h 272669"/>
                  <a:gd name="connsiteX14" fmla="*/ 51626 w 200977"/>
                  <a:gd name="connsiteY14" fmla="*/ 254318 h 272669"/>
                  <a:gd name="connsiteX15" fmla="*/ 25813 w 200977"/>
                  <a:gd name="connsiteY15" fmla="*/ 227933 h 272669"/>
                  <a:gd name="connsiteX16" fmla="*/ 6954 w 200977"/>
                  <a:gd name="connsiteY16" fmla="*/ 187643 h 272669"/>
                  <a:gd name="connsiteX17" fmla="*/ 0 w 200977"/>
                  <a:gd name="connsiteY17" fmla="*/ 138494 h 272669"/>
                  <a:gd name="connsiteX18" fmla="*/ 5525 w 200977"/>
                  <a:gd name="connsiteY18" fmla="*/ 92488 h 272669"/>
                  <a:gd name="connsiteX19" fmla="*/ 21431 w 200977"/>
                  <a:gd name="connsiteY19" fmla="*/ 52387 h 272669"/>
                  <a:gd name="connsiteX20" fmla="*/ 40291 w 200977"/>
                  <a:gd name="connsiteY20" fmla="*/ 29146 h 272669"/>
                  <a:gd name="connsiteX21" fmla="*/ 72200 w 200977"/>
                  <a:gd name="connsiteY21" fmla="*/ 8287 h 272669"/>
                  <a:gd name="connsiteX22" fmla="*/ 111823 w 200977"/>
                  <a:gd name="connsiteY22" fmla="*/ 0 h 272669"/>
                  <a:gd name="connsiteX23" fmla="*/ 140398 w 200977"/>
                  <a:gd name="connsiteY23" fmla="*/ 3810 h 272669"/>
                  <a:gd name="connsiteX24" fmla="*/ 170498 w 200977"/>
                  <a:gd name="connsiteY24" fmla="*/ 17907 h 272669"/>
                  <a:gd name="connsiteX25" fmla="*/ 193263 w 200977"/>
                  <a:gd name="connsiteY25" fmla="*/ 44672 h 272669"/>
                  <a:gd name="connsiteX26" fmla="*/ 200978 w 200977"/>
                  <a:gd name="connsiteY26" fmla="*/ 78200 h 272669"/>
                  <a:gd name="connsiteX27" fmla="*/ 197358 w 200977"/>
                  <a:gd name="connsiteY27" fmla="*/ 103632 h 272669"/>
                  <a:gd name="connsiteX28" fmla="*/ 187071 w 200977"/>
                  <a:gd name="connsiteY28" fmla="*/ 127063 h 272669"/>
                  <a:gd name="connsiteX29" fmla="*/ 167830 w 200977"/>
                  <a:gd name="connsiteY29" fmla="*/ 146114 h 272669"/>
                  <a:gd name="connsiteX30" fmla="*/ 135064 w 200977"/>
                  <a:gd name="connsiteY30" fmla="*/ 163925 h 272669"/>
                  <a:gd name="connsiteX31" fmla="*/ 94965 w 200977"/>
                  <a:gd name="connsiteY31" fmla="*/ 173450 h 272669"/>
                  <a:gd name="connsiteX32" fmla="*/ 90392 w 200977"/>
                  <a:gd name="connsiteY32" fmla="*/ 175832 h 272669"/>
                  <a:gd name="connsiteX33" fmla="*/ 88582 w 200977"/>
                  <a:gd name="connsiteY33" fmla="*/ 180594 h 272669"/>
                  <a:gd name="connsiteX34" fmla="*/ 132493 w 200977"/>
                  <a:gd name="connsiteY34" fmla="*/ 79248 h 272669"/>
                  <a:gd name="connsiteX35" fmla="*/ 118967 w 200977"/>
                  <a:gd name="connsiteY35" fmla="*/ 64199 h 272669"/>
                  <a:gd name="connsiteX36" fmla="*/ 103727 w 200977"/>
                  <a:gd name="connsiteY36" fmla="*/ 68199 h 272669"/>
                  <a:gd name="connsiteX37" fmla="*/ 91250 w 200977"/>
                  <a:gd name="connsiteY37" fmla="*/ 76962 h 272669"/>
                  <a:gd name="connsiteX38" fmla="*/ 80582 w 200977"/>
                  <a:gd name="connsiteY38" fmla="*/ 94393 h 272669"/>
                  <a:gd name="connsiteX39" fmla="*/ 76962 w 200977"/>
                  <a:gd name="connsiteY39" fmla="*/ 114205 h 272669"/>
                  <a:gd name="connsiteX40" fmla="*/ 77343 w 200977"/>
                  <a:gd name="connsiteY40" fmla="*/ 120110 h 272669"/>
                  <a:gd name="connsiteX41" fmla="*/ 102108 w 200977"/>
                  <a:gd name="connsiteY41" fmla="*/ 112967 h 272669"/>
                  <a:gd name="connsiteX42" fmla="*/ 124111 w 200977"/>
                  <a:gd name="connsiteY42" fmla="*/ 97536 h 272669"/>
                  <a:gd name="connsiteX43" fmla="*/ 132398 w 200977"/>
                  <a:gd name="connsiteY43" fmla="*/ 79248 h 2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0977" h="272669">
                    <a:moveTo>
                      <a:pt x="88868" y="180404"/>
                    </a:moveTo>
                    <a:cubicBezTo>
                      <a:pt x="88868" y="185452"/>
                      <a:pt x="91345" y="190024"/>
                      <a:pt x="96393" y="194310"/>
                    </a:cubicBezTo>
                    <a:cubicBezTo>
                      <a:pt x="99536" y="196977"/>
                      <a:pt x="103632" y="199072"/>
                      <a:pt x="108490" y="200692"/>
                    </a:cubicBezTo>
                    <a:cubicBezTo>
                      <a:pt x="113348" y="202311"/>
                      <a:pt x="117824" y="203073"/>
                      <a:pt x="121825" y="203073"/>
                    </a:cubicBezTo>
                    <a:cubicBezTo>
                      <a:pt x="136874" y="203073"/>
                      <a:pt x="154114" y="199549"/>
                      <a:pt x="173355" y="192405"/>
                    </a:cubicBezTo>
                    <a:cubicBezTo>
                      <a:pt x="175736" y="191643"/>
                      <a:pt x="178022" y="191262"/>
                      <a:pt x="180118" y="191262"/>
                    </a:cubicBezTo>
                    <a:cubicBezTo>
                      <a:pt x="183547" y="191262"/>
                      <a:pt x="186690" y="192881"/>
                      <a:pt x="189643" y="196024"/>
                    </a:cubicBezTo>
                    <a:cubicBezTo>
                      <a:pt x="192500" y="199168"/>
                      <a:pt x="194882" y="202597"/>
                      <a:pt x="196787" y="206312"/>
                    </a:cubicBezTo>
                    <a:cubicBezTo>
                      <a:pt x="198882" y="210503"/>
                      <a:pt x="199930" y="214598"/>
                      <a:pt x="199930" y="218599"/>
                    </a:cubicBezTo>
                    <a:cubicBezTo>
                      <a:pt x="199930" y="224981"/>
                      <a:pt x="198120" y="231172"/>
                      <a:pt x="194406" y="237268"/>
                    </a:cubicBezTo>
                    <a:cubicBezTo>
                      <a:pt x="188881" y="246507"/>
                      <a:pt x="180404" y="254032"/>
                      <a:pt x="169069" y="259652"/>
                    </a:cubicBezTo>
                    <a:cubicBezTo>
                      <a:pt x="157734" y="265367"/>
                      <a:pt x="146495" y="268986"/>
                      <a:pt x="135350" y="270605"/>
                    </a:cubicBezTo>
                    <a:cubicBezTo>
                      <a:pt x="124206" y="272225"/>
                      <a:pt x="114871" y="272891"/>
                      <a:pt x="107156" y="272606"/>
                    </a:cubicBezTo>
                    <a:cubicBezTo>
                      <a:pt x="98965" y="272320"/>
                      <a:pt x="90011" y="270891"/>
                      <a:pt x="80201" y="268224"/>
                    </a:cubicBezTo>
                    <a:cubicBezTo>
                      <a:pt x="70390" y="265557"/>
                      <a:pt x="60865" y="260985"/>
                      <a:pt x="51626" y="254318"/>
                    </a:cubicBezTo>
                    <a:cubicBezTo>
                      <a:pt x="42386" y="247745"/>
                      <a:pt x="33814" y="238887"/>
                      <a:pt x="25813" y="227933"/>
                    </a:cubicBezTo>
                    <a:cubicBezTo>
                      <a:pt x="17907" y="216980"/>
                      <a:pt x="11621" y="203549"/>
                      <a:pt x="6954" y="187643"/>
                    </a:cubicBezTo>
                    <a:cubicBezTo>
                      <a:pt x="2286" y="171736"/>
                      <a:pt x="0" y="155353"/>
                      <a:pt x="0" y="138494"/>
                    </a:cubicBezTo>
                    <a:cubicBezTo>
                      <a:pt x="0" y="122873"/>
                      <a:pt x="1810" y="107537"/>
                      <a:pt x="5525" y="92488"/>
                    </a:cubicBezTo>
                    <a:cubicBezTo>
                      <a:pt x="9240" y="77438"/>
                      <a:pt x="14478" y="64103"/>
                      <a:pt x="21431" y="52387"/>
                    </a:cubicBezTo>
                    <a:cubicBezTo>
                      <a:pt x="25622" y="45244"/>
                      <a:pt x="31909" y="37528"/>
                      <a:pt x="40291" y="29146"/>
                    </a:cubicBezTo>
                    <a:cubicBezTo>
                      <a:pt x="48578" y="20860"/>
                      <a:pt x="59246" y="13907"/>
                      <a:pt x="72200" y="8287"/>
                    </a:cubicBezTo>
                    <a:cubicBezTo>
                      <a:pt x="85154" y="2667"/>
                      <a:pt x="98393" y="0"/>
                      <a:pt x="111823" y="0"/>
                    </a:cubicBezTo>
                    <a:cubicBezTo>
                      <a:pt x="120777" y="0"/>
                      <a:pt x="130302" y="1238"/>
                      <a:pt x="140398" y="3810"/>
                    </a:cubicBezTo>
                    <a:cubicBezTo>
                      <a:pt x="150400" y="6286"/>
                      <a:pt x="160497" y="11049"/>
                      <a:pt x="170498" y="17907"/>
                    </a:cubicBezTo>
                    <a:cubicBezTo>
                      <a:pt x="180499" y="24765"/>
                      <a:pt x="188119" y="33719"/>
                      <a:pt x="193263" y="44672"/>
                    </a:cubicBezTo>
                    <a:cubicBezTo>
                      <a:pt x="198406" y="55626"/>
                      <a:pt x="200978" y="66865"/>
                      <a:pt x="200978" y="78200"/>
                    </a:cubicBezTo>
                    <a:cubicBezTo>
                      <a:pt x="200978" y="85915"/>
                      <a:pt x="199835" y="94298"/>
                      <a:pt x="197358" y="103632"/>
                    </a:cubicBezTo>
                    <a:cubicBezTo>
                      <a:pt x="194977" y="112871"/>
                      <a:pt x="191548" y="120682"/>
                      <a:pt x="187071" y="127063"/>
                    </a:cubicBezTo>
                    <a:cubicBezTo>
                      <a:pt x="182880" y="132874"/>
                      <a:pt x="176403" y="139256"/>
                      <a:pt x="167830" y="146114"/>
                    </a:cubicBezTo>
                    <a:cubicBezTo>
                      <a:pt x="159258" y="152972"/>
                      <a:pt x="148304" y="158972"/>
                      <a:pt x="135064" y="163925"/>
                    </a:cubicBezTo>
                    <a:cubicBezTo>
                      <a:pt x="121825" y="168974"/>
                      <a:pt x="108490" y="172117"/>
                      <a:pt x="94965" y="173450"/>
                    </a:cubicBezTo>
                    <a:cubicBezTo>
                      <a:pt x="93155" y="173736"/>
                      <a:pt x="91630" y="174498"/>
                      <a:pt x="90392" y="175832"/>
                    </a:cubicBezTo>
                    <a:cubicBezTo>
                      <a:pt x="89249" y="177165"/>
                      <a:pt x="88582" y="178784"/>
                      <a:pt x="88582" y="180594"/>
                    </a:cubicBezTo>
                    <a:close/>
                    <a:moveTo>
                      <a:pt x="132493" y="79248"/>
                    </a:moveTo>
                    <a:cubicBezTo>
                      <a:pt x="132493" y="69247"/>
                      <a:pt x="128016" y="64199"/>
                      <a:pt x="118967" y="64199"/>
                    </a:cubicBezTo>
                    <a:cubicBezTo>
                      <a:pt x="113919" y="64199"/>
                      <a:pt x="108871" y="65532"/>
                      <a:pt x="103727" y="68199"/>
                    </a:cubicBezTo>
                    <a:cubicBezTo>
                      <a:pt x="98584" y="70866"/>
                      <a:pt x="94393" y="73724"/>
                      <a:pt x="91250" y="76962"/>
                    </a:cubicBezTo>
                    <a:cubicBezTo>
                      <a:pt x="86487" y="81724"/>
                      <a:pt x="82868" y="87535"/>
                      <a:pt x="80582" y="94393"/>
                    </a:cubicBezTo>
                    <a:cubicBezTo>
                      <a:pt x="78200" y="101251"/>
                      <a:pt x="76962" y="107918"/>
                      <a:pt x="76962" y="114205"/>
                    </a:cubicBezTo>
                    <a:lnTo>
                      <a:pt x="77343" y="120110"/>
                    </a:lnTo>
                    <a:cubicBezTo>
                      <a:pt x="84773" y="119824"/>
                      <a:pt x="93059" y="117443"/>
                      <a:pt x="102108" y="112967"/>
                    </a:cubicBezTo>
                    <a:cubicBezTo>
                      <a:pt x="111252" y="108490"/>
                      <a:pt x="118586" y="103346"/>
                      <a:pt x="124111" y="97536"/>
                    </a:cubicBezTo>
                    <a:cubicBezTo>
                      <a:pt x="129635" y="91726"/>
                      <a:pt x="132398" y="85630"/>
                      <a:pt x="132398" y="79248"/>
                    </a:cubicBezTo>
                    <a:close/>
                  </a:path>
                </a:pathLst>
              </a:custGeom>
              <a:solidFill>
                <a:schemeClr val="accent4"/>
              </a:solidFill>
              <a:ln w="9525" cap="flat">
                <a:noFill/>
                <a:prstDash val="solid"/>
                <a:miter/>
              </a:ln>
            </p:spPr>
            <p:txBody>
              <a:bodyPr rtlCol="0" anchor="ctr"/>
              <a:lstStyle/>
              <a:p>
                <a:endParaRPr lang="nl-BE"/>
              </a:p>
            </p:txBody>
          </p:sp>
          <p:sp>
            <p:nvSpPr>
              <p:cNvPr id="49" name="Vrije vorm: vorm 48">
                <a:extLst>
                  <a:ext uri="{FF2B5EF4-FFF2-40B4-BE49-F238E27FC236}">
                    <a16:creationId xmlns:a16="http://schemas.microsoft.com/office/drawing/2014/main" id="{289DFCB5-CFE2-F668-E7A4-E8BD1F811E35}"/>
                  </a:ext>
                </a:extLst>
              </p:cNvPr>
              <p:cNvSpPr/>
              <p:nvPr/>
            </p:nvSpPr>
            <p:spPr>
              <a:xfrm>
                <a:off x="7262770" y="2965438"/>
                <a:ext cx="95916" cy="287845"/>
              </a:xfrm>
              <a:custGeom>
                <a:avLst/>
                <a:gdLst>
                  <a:gd name="connsiteX0" fmla="*/ 1048 w 95916"/>
                  <a:gd name="connsiteY0" fmla="*/ 13049 h 287845"/>
                  <a:gd name="connsiteX1" fmla="*/ 12002 w 95916"/>
                  <a:gd name="connsiteY1" fmla="*/ 3143 h 287845"/>
                  <a:gd name="connsiteX2" fmla="*/ 29623 w 95916"/>
                  <a:gd name="connsiteY2" fmla="*/ 0 h 287845"/>
                  <a:gd name="connsiteX3" fmla="*/ 49054 w 95916"/>
                  <a:gd name="connsiteY3" fmla="*/ 2381 h 287845"/>
                  <a:gd name="connsiteX4" fmla="*/ 65342 w 95916"/>
                  <a:gd name="connsiteY4" fmla="*/ 8287 h 287845"/>
                  <a:gd name="connsiteX5" fmla="*/ 91916 w 95916"/>
                  <a:gd name="connsiteY5" fmla="*/ 42386 h 287845"/>
                  <a:gd name="connsiteX6" fmla="*/ 95917 w 95916"/>
                  <a:gd name="connsiteY6" fmla="*/ 75343 h 287845"/>
                  <a:gd name="connsiteX7" fmla="*/ 87154 w 95916"/>
                  <a:gd name="connsiteY7" fmla="*/ 141351 h 287845"/>
                  <a:gd name="connsiteX8" fmla="*/ 69342 w 95916"/>
                  <a:gd name="connsiteY8" fmla="*/ 191548 h 287845"/>
                  <a:gd name="connsiteX9" fmla="*/ 39243 w 95916"/>
                  <a:gd name="connsiteY9" fmla="*/ 213741 h 287845"/>
                  <a:gd name="connsiteX10" fmla="*/ 24955 w 95916"/>
                  <a:gd name="connsiteY10" fmla="*/ 209741 h 287845"/>
                  <a:gd name="connsiteX11" fmla="*/ 7144 w 95916"/>
                  <a:gd name="connsiteY11" fmla="*/ 183737 h 287845"/>
                  <a:gd name="connsiteX12" fmla="*/ 381 w 95916"/>
                  <a:gd name="connsiteY12" fmla="*/ 120491 h 287845"/>
                  <a:gd name="connsiteX13" fmla="*/ 1143 w 95916"/>
                  <a:gd name="connsiteY13" fmla="*/ 59436 h 287845"/>
                  <a:gd name="connsiteX14" fmla="*/ 381 w 95916"/>
                  <a:gd name="connsiteY14" fmla="*/ 42767 h 287845"/>
                  <a:gd name="connsiteX15" fmla="*/ 0 w 95916"/>
                  <a:gd name="connsiteY15" fmla="*/ 27337 h 287845"/>
                  <a:gd name="connsiteX16" fmla="*/ 0 w 95916"/>
                  <a:gd name="connsiteY16" fmla="*/ 23336 h 287845"/>
                  <a:gd name="connsiteX17" fmla="*/ 1143 w 95916"/>
                  <a:gd name="connsiteY17" fmla="*/ 13049 h 287845"/>
                  <a:gd name="connsiteX18" fmla="*/ 28004 w 95916"/>
                  <a:gd name="connsiteY18" fmla="*/ 231172 h 287845"/>
                  <a:gd name="connsiteX19" fmla="*/ 44672 w 95916"/>
                  <a:gd name="connsiteY19" fmla="*/ 227552 h 287845"/>
                  <a:gd name="connsiteX20" fmla="*/ 66675 w 95916"/>
                  <a:gd name="connsiteY20" fmla="*/ 234887 h 287845"/>
                  <a:gd name="connsiteX21" fmla="*/ 76010 w 95916"/>
                  <a:gd name="connsiteY21" fmla="*/ 254127 h 287845"/>
                  <a:gd name="connsiteX22" fmla="*/ 71628 w 95916"/>
                  <a:gd name="connsiteY22" fmla="*/ 270224 h 287845"/>
                  <a:gd name="connsiteX23" fmla="*/ 56960 w 95916"/>
                  <a:gd name="connsiteY23" fmla="*/ 283083 h 287845"/>
                  <a:gd name="connsiteX24" fmla="*/ 34766 w 95916"/>
                  <a:gd name="connsiteY24" fmla="*/ 287846 h 287845"/>
                  <a:gd name="connsiteX25" fmla="*/ 15716 w 95916"/>
                  <a:gd name="connsiteY25" fmla="*/ 280321 h 287845"/>
                  <a:gd name="connsiteX26" fmla="*/ 6572 w 95916"/>
                  <a:gd name="connsiteY26" fmla="*/ 261652 h 287845"/>
                  <a:gd name="connsiteX27" fmla="*/ 12764 w 95916"/>
                  <a:gd name="connsiteY27" fmla="*/ 243173 h 287845"/>
                  <a:gd name="connsiteX28" fmla="*/ 28004 w 95916"/>
                  <a:gd name="connsiteY28" fmla="*/ 231076 h 28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916" h="287845">
                    <a:moveTo>
                      <a:pt x="1048" y="13049"/>
                    </a:moveTo>
                    <a:cubicBezTo>
                      <a:pt x="3143" y="8572"/>
                      <a:pt x="6763" y="5239"/>
                      <a:pt x="12002" y="3143"/>
                    </a:cubicBezTo>
                    <a:cubicBezTo>
                      <a:pt x="17145" y="1048"/>
                      <a:pt x="23051" y="0"/>
                      <a:pt x="29623" y="0"/>
                    </a:cubicBezTo>
                    <a:cubicBezTo>
                      <a:pt x="35719" y="0"/>
                      <a:pt x="42196" y="762"/>
                      <a:pt x="49054" y="2381"/>
                    </a:cubicBezTo>
                    <a:cubicBezTo>
                      <a:pt x="55912" y="4001"/>
                      <a:pt x="61341" y="5905"/>
                      <a:pt x="65342" y="8287"/>
                    </a:cubicBezTo>
                    <a:cubicBezTo>
                      <a:pt x="78296" y="14383"/>
                      <a:pt x="87154" y="25717"/>
                      <a:pt x="91916" y="42386"/>
                    </a:cubicBezTo>
                    <a:cubicBezTo>
                      <a:pt x="94583" y="51340"/>
                      <a:pt x="95917" y="62389"/>
                      <a:pt x="95917" y="75343"/>
                    </a:cubicBezTo>
                    <a:cubicBezTo>
                      <a:pt x="95917" y="95726"/>
                      <a:pt x="92964" y="117729"/>
                      <a:pt x="87154" y="141351"/>
                    </a:cubicBezTo>
                    <a:cubicBezTo>
                      <a:pt x="81344" y="164973"/>
                      <a:pt x="75343" y="181737"/>
                      <a:pt x="69342" y="191548"/>
                    </a:cubicBezTo>
                    <a:cubicBezTo>
                      <a:pt x="60103" y="206407"/>
                      <a:pt x="50006" y="213741"/>
                      <a:pt x="39243" y="213741"/>
                    </a:cubicBezTo>
                    <a:cubicBezTo>
                      <a:pt x="33433" y="213741"/>
                      <a:pt x="28670" y="212408"/>
                      <a:pt x="24955" y="209741"/>
                    </a:cubicBezTo>
                    <a:cubicBezTo>
                      <a:pt x="17526" y="204692"/>
                      <a:pt x="11621" y="196025"/>
                      <a:pt x="7144" y="183737"/>
                    </a:cubicBezTo>
                    <a:cubicBezTo>
                      <a:pt x="2667" y="171450"/>
                      <a:pt x="381" y="150400"/>
                      <a:pt x="381" y="120491"/>
                    </a:cubicBezTo>
                    <a:lnTo>
                      <a:pt x="1143" y="59436"/>
                    </a:lnTo>
                    <a:lnTo>
                      <a:pt x="381" y="42767"/>
                    </a:lnTo>
                    <a:lnTo>
                      <a:pt x="0" y="27337"/>
                    </a:lnTo>
                    <a:lnTo>
                      <a:pt x="0" y="23336"/>
                    </a:lnTo>
                    <a:cubicBezTo>
                      <a:pt x="0" y="19622"/>
                      <a:pt x="381" y="16192"/>
                      <a:pt x="1143" y="13049"/>
                    </a:cubicBezTo>
                    <a:close/>
                    <a:moveTo>
                      <a:pt x="28004" y="231172"/>
                    </a:moveTo>
                    <a:cubicBezTo>
                      <a:pt x="33242" y="228791"/>
                      <a:pt x="38862" y="227552"/>
                      <a:pt x="44672" y="227552"/>
                    </a:cubicBezTo>
                    <a:cubicBezTo>
                      <a:pt x="53150" y="227552"/>
                      <a:pt x="60484" y="230029"/>
                      <a:pt x="66675" y="234887"/>
                    </a:cubicBezTo>
                    <a:cubicBezTo>
                      <a:pt x="72866" y="239744"/>
                      <a:pt x="76010" y="246221"/>
                      <a:pt x="76010" y="254127"/>
                    </a:cubicBezTo>
                    <a:cubicBezTo>
                      <a:pt x="76010" y="259461"/>
                      <a:pt x="74581" y="264795"/>
                      <a:pt x="71628" y="270224"/>
                    </a:cubicBezTo>
                    <a:cubicBezTo>
                      <a:pt x="68675" y="275654"/>
                      <a:pt x="63818" y="279940"/>
                      <a:pt x="56960" y="283083"/>
                    </a:cubicBezTo>
                    <a:cubicBezTo>
                      <a:pt x="50102" y="286226"/>
                      <a:pt x="42672" y="287846"/>
                      <a:pt x="34766" y="287846"/>
                    </a:cubicBezTo>
                    <a:cubicBezTo>
                      <a:pt x="28194" y="287846"/>
                      <a:pt x="21813" y="285369"/>
                      <a:pt x="15716" y="280321"/>
                    </a:cubicBezTo>
                    <a:cubicBezTo>
                      <a:pt x="9620" y="275273"/>
                      <a:pt x="6572" y="269081"/>
                      <a:pt x="6572" y="261652"/>
                    </a:cubicBezTo>
                    <a:cubicBezTo>
                      <a:pt x="6572" y="254794"/>
                      <a:pt x="8573" y="248602"/>
                      <a:pt x="12764" y="243173"/>
                    </a:cubicBezTo>
                    <a:cubicBezTo>
                      <a:pt x="16859" y="237744"/>
                      <a:pt x="21908" y="233744"/>
                      <a:pt x="28004" y="231076"/>
                    </a:cubicBezTo>
                    <a:close/>
                  </a:path>
                </a:pathLst>
              </a:custGeom>
              <a:solidFill>
                <a:schemeClr val="accent4"/>
              </a:solidFill>
              <a:ln w="9525" cap="flat">
                <a:noFill/>
                <a:prstDash val="solid"/>
                <a:miter/>
              </a:ln>
            </p:spPr>
            <p:txBody>
              <a:bodyPr rtlCol="0" anchor="ctr"/>
              <a:lstStyle/>
              <a:p>
                <a:endParaRPr lang="nl-BE"/>
              </a:p>
            </p:txBody>
          </p:sp>
        </p:grpSp>
      </p:grpSp>
      <p:sp>
        <p:nvSpPr>
          <p:cNvPr id="51" name="Tekstvak 50">
            <a:extLst>
              <a:ext uri="{FF2B5EF4-FFF2-40B4-BE49-F238E27FC236}">
                <a16:creationId xmlns:a16="http://schemas.microsoft.com/office/drawing/2014/main" id="{EBA1D5B7-5F98-AC11-BBF9-76E9B54F9804}"/>
              </a:ext>
            </a:extLst>
          </p:cNvPr>
          <p:cNvSpPr txBox="1"/>
          <p:nvPr/>
        </p:nvSpPr>
        <p:spPr>
          <a:xfrm>
            <a:off x="5348207" y="2381028"/>
            <a:ext cx="6030063" cy="1656864"/>
          </a:xfrm>
          <a:prstGeom prst="rect">
            <a:avLst/>
          </a:prstGeom>
          <a:noFill/>
        </p:spPr>
        <p:txBody>
          <a:bodyPr wrap="square" rtlCol="0">
            <a:spAutoFit/>
          </a:bodyPr>
          <a:lstStyle/>
          <a:p>
            <a:r>
              <a:rPr lang="nl-NL" dirty="0">
                <a:solidFill>
                  <a:schemeClr val="accent3"/>
                </a:solidFill>
              </a:rPr>
              <a:t>Laat iedereen meegenieten van jouw uitstap en deel je leukste selfie. Gebruik de hashtag </a:t>
            </a:r>
            <a:r>
              <a:rPr lang="nl-NL" b="1" dirty="0">
                <a:solidFill>
                  <a:schemeClr val="accent3"/>
                </a:solidFill>
              </a:rPr>
              <a:t>#smartopstap </a:t>
            </a:r>
            <a:r>
              <a:rPr lang="nl-NL" dirty="0">
                <a:solidFill>
                  <a:schemeClr val="accent3"/>
                </a:solidFill>
              </a:rPr>
              <a:t>en tag Smartpresentations in je bericht op Instagram en Facebook.</a:t>
            </a:r>
          </a:p>
          <a:p>
            <a:pPr>
              <a:lnSpc>
                <a:spcPts val="1000"/>
              </a:lnSpc>
            </a:pPr>
            <a:endParaRPr lang="nl-NL" dirty="0">
              <a:solidFill>
                <a:schemeClr val="accent3"/>
              </a:solidFill>
            </a:endParaRPr>
          </a:p>
          <a:p>
            <a:r>
              <a:rPr lang="nl-NL" b="1" dirty="0">
                <a:solidFill>
                  <a:schemeClr val="accent3"/>
                </a:solidFill>
              </a:rPr>
              <a:t>Maar vooral: Geniet van je zomer!</a:t>
            </a:r>
          </a:p>
        </p:txBody>
      </p:sp>
      <p:pic>
        <p:nvPicPr>
          <p:cNvPr id="60" name="!!#deeljezomer">
            <a:hlinkClick r:id="rId7" action="ppaction://hlinksldjump"/>
            <a:extLst>
              <a:ext uri="{FF2B5EF4-FFF2-40B4-BE49-F238E27FC236}">
                <a16:creationId xmlns:a16="http://schemas.microsoft.com/office/drawing/2014/main" id="{4644FC14-AEEA-D3F0-190B-42963CCB5C9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347582" y="424349"/>
            <a:ext cx="2259250" cy="1259966"/>
          </a:xfrm>
          <a:prstGeom prst="rect">
            <a:avLst/>
          </a:prstGeom>
          <a:effectLst>
            <a:outerShdw blurRad="50800" dist="38100" dir="2700000" algn="tl" rotWithShape="0">
              <a:prstClr val="black">
                <a:alpha val="40000"/>
              </a:prstClr>
            </a:outerShdw>
          </a:effectLst>
        </p:spPr>
      </p:pic>
      <p:sp>
        <p:nvSpPr>
          <p:cNvPr id="98" name="Rechthoek: afgeronde hoeken 97">
            <a:extLst>
              <a:ext uri="{FF2B5EF4-FFF2-40B4-BE49-F238E27FC236}">
                <a16:creationId xmlns:a16="http://schemas.microsoft.com/office/drawing/2014/main" id="{F5CBCD27-E47B-FB85-B18D-18A5F1024854}"/>
              </a:ext>
            </a:extLst>
          </p:cNvPr>
          <p:cNvSpPr/>
          <p:nvPr/>
        </p:nvSpPr>
        <p:spPr>
          <a:xfrm>
            <a:off x="6572437" y="4629564"/>
            <a:ext cx="6679329" cy="1712853"/>
          </a:xfrm>
          <a:prstGeom prst="roundRect">
            <a:avLst>
              <a:gd name="adj" fmla="val 50000"/>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sp>
        <p:nvSpPr>
          <p:cNvPr id="97" name="Tekstvak 96">
            <a:extLst>
              <a:ext uri="{FF2B5EF4-FFF2-40B4-BE49-F238E27FC236}">
                <a16:creationId xmlns:a16="http://schemas.microsoft.com/office/drawing/2014/main" id="{03CDF1DD-60E7-5106-1D59-EF173F399BE9}"/>
              </a:ext>
            </a:extLst>
          </p:cNvPr>
          <p:cNvSpPr txBox="1"/>
          <p:nvPr/>
        </p:nvSpPr>
        <p:spPr>
          <a:xfrm>
            <a:off x="7159134" y="4935461"/>
            <a:ext cx="4804754" cy="1200329"/>
          </a:xfrm>
          <a:prstGeom prst="rect">
            <a:avLst/>
          </a:prstGeom>
          <a:noFill/>
        </p:spPr>
        <p:txBody>
          <a:bodyPr wrap="square" rtlCol="0">
            <a:spAutoFit/>
          </a:bodyPr>
          <a:lstStyle/>
          <a:p>
            <a:r>
              <a:rPr lang="nl-BE" b="1" dirty="0">
                <a:solidFill>
                  <a:schemeClr val="bg1"/>
                </a:solidFill>
              </a:rPr>
              <a:t>Geniet van 10% korting </a:t>
            </a:r>
            <a:r>
              <a:rPr lang="nl-BE" dirty="0">
                <a:solidFill>
                  <a:schemeClr val="bg1"/>
                </a:solidFill>
              </a:rPr>
              <a:t>op elke presentatie die we opstarten en afwerken in juli en augustus.</a:t>
            </a:r>
          </a:p>
          <a:p>
            <a:r>
              <a:rPr lang="nl-BE" b="1" dirty="0">
                <a:solidFill>
                  <a:schemeClr val="bg1"/>
                </a:solidFill>
              </a:rPr>
              <a:t>Klik hier en maak een afspraak!</a:t>
            </a:r>
          </a:p>
        </p:txBody>
      </p:sp>
      <p:grpSp>
        <p:nvGrpSpPr>
          <p:cNvPr id="114" name="Groep 113">
            <a:extLst>
              <a:ext uri="{FF2B5EF4-FFF2-40B4-BE49-F238E27FC236}">
                <a16:creationId xmlns:a16="http://schemas.microsoft.com/office/drawing/2014/main" id="{89F5BA88-10E1-E1E3-E486-3ED1623F2AE2}"/>
              </a:ext>
            </a:extLst>
          </p:cNvPr>
          <p:cNvGrpSpPr/>
          <p:nvPr/>
        </p:nvGrpSpPr>
        <p:grpSpPr>
          <a:xfrm>
            <a:off x="5723771" y="4374612"/>
            <a:ext cx="2835105" cy="500538"/>
            <a:chOff x="3982853" y="5382698"/>
            <a:chExt cx="2835105" cy="500538"/>
          </a:xfrm>
        </p:grpSpPr>
        <p:sp>
          <p:nvSpPr>
            <p:cNvPr id="102" name="Vrije vorm: vorm 101">
              <a:extLst>
                <a:ext uri="{FF2B5EF4-FFF2-40B4-BE49-F238E27FC236}">
                  <a16:creationId xmlns:a16="http://schemas.microsoft.com/office/drawing/2014/main" id="{28D10D2C-8633-EAF3-1F31-4C0025B2A813}"/>
                </a:ext>
              </a:extLst>
            </p:cNvPr>
            <p:cNvSpPr/>
            <p:nvPr/>
          </p:nvSpPr>
          <p:spPr>
            <a:xfrm>
              <a:off x="3982853" y="5382698"/>
              <a:ext cx="2835105" cy="500538"/>
            </a:xfrm>
            <a:custGeom>
              <a:avLst/>
              <a:gdLst>
                <a:gd name="connsiteX0" fmla="*/ 2782147 w 2835105"/>
                <a:gd name="connsiteY0" fmla="*/ 166688 h 500538"/>
                <a:gd name="connsiteX1" fmla="*/ 2785005 w 2835105"/>
                <a:gd name="connsiteY1" fmla="*/ 141923 h 500538"/>
                <a:gd name="connsiteX2" fmla="*/ 2785005 w 2835105"/>
                <a:gd name="connsiteY2" fmla="*/ 137255 h 500538"/>
                <a:gd name="connsiteX3" fmla="*/ 2711376 w 2835105"/>
                <a:gd name="connsiteY3" fmla="*/ 25432 h 500538"/>
                <a:gd name="connsiteX4" fmla="*/ 2609268 w 2835105"/>
                <a:gd name="connsiteY4" fmla="*/ 4667 h 500538"/>
                <a:gd name="connsiteX5" fmla="*/ 2511923 w 2835105"/>
                <a:gd name="connsiteY5" fmla="*/ 25432 h 500538"/>
                <a:gd name="connsiteX6" fmla="*/ 2456297 w 2835105"/>
                <a:gd name="connsiteY6" fmla="*/ 61246 h 500538"/>
                <a:gd name="connsiteX7" fmla="*/ 2438866 w 2835105"/>
                <a:gd name="connsiteY7" fmla="*/ 47530 h 500538"/>
                <a:gd name="connsiteX8" fmla="*/ 2336282 w 2835105"/>
                <a:gd name="connsiteY8" fmla="*/ 18193 h 500538"/>
                <a:gd name="connsiteX9" fmla="*/ 2271797 w 2835105"/>
                <a:gd name="connsiteY9" fmla="*/ 29242 h 500538"/>
                <a:gd name="connsiteX10" fmla="*/ 2202836 w 2835105"/>
                <a:gd name="connsiteY10" fmla="*/ 10287 h 500538"/>
                <a:gd name="connsiteX11" fmla="*/ 2146639 w 2835105"/>
                <a:gd name="connsiteY11" fmla="*/ 20003 h 500538"/>
                <a:gd name="connsiteX12" fmla="*/ 2079107 w 2835105"/>
                <a:gd name="connsiteY12" fmla="*/ 4191 h 500538"/>
                <a:gd name="connsiteX13" fmla="*/ 2015384 w 2835105"/>
                <a:gd name="connsiteY13" fmla="*/ 16955 h 500538"/>
                <a:gd name="connsiteX14" fmla="*/ 1952138 w 2835105"/>
                <a:gd name="connsiteY14" fmla="*/ 7906 h 500538"/>
                <a:gd name="connsiteX15" fmla="*/ 1812026 w 2835105"/>
                <a:gd name="connsiteY15" fmla="*/ 7906 h 500538"/>
                <a:gd name="connsiteX16" fmla="*/ 1727729 w 2835105"/>
                <a:gd name="connsiteY16" fmla="*/ 20669 h 500538"/>
                <a:gd name="connsiteX17" fmla="*/ 1714775 w 2835105"/>
                <a:gd name="connsiteY17" fmla="*/ 27051 h 500538"/>
                <a:gd name="connsiteX18" fmla="*/ 1670198 w 2835105"/>
                <a:gd name="connsiteY18" fmla="*/ 9049 h 500538"/>
                <a:gd name="connsiteX19" fmla="*/ 1600285 w 2835105"/>
                <a:gd name="connsiteY19" fmla="*/ 0 h 500538"/>
                <a:gd name="connsiteX20" fmla="*/ 1595618 w 2835105"/>
                <a:gd name="connsiteY20" fmla="*/ 0 h 500538"/>
                <a:gd name="connsiteX21" fmla="*/ 1529133 w 2835105"/>
                <a:gd name="connsiteY21" fmla="*/ 8192 h 500538"/>
                <a:gd name="connsiteX22" fmla="*/ 1469507 w 2835105"/>
                <a:gd name="connsiteY22" fmla="*/ 34481 h 500538"/>
                <a:gd name="connsiteX23" fmla="*/ 1462458 w 2835105"/>
                <a:gd name="connsiteY23" fmla="*/ 40005 h 500538"/>
                <a:gd name="connsiteX24" fmla="*/ 1452171 w 2835105"/>
                <a:gd name="connsiteY24" fmla="*/ 33052 h 500538"/>
                <a:gd name="connsiteX25" fmla="*/ 1339871 w 2835105"/>
                <a:gd name="connsiteY25" fmla="*/ 4191 h 500538"/>
                <a:gd name="connsiteX26" fmla="*/ 1336157 w 2835105"/>
                <a:gd name="connsiteY26" fmla="*/ 4191 h 500538"/>
                <a:gd name="connsiteX27" fmla="*/ 1266529 w 2835105"/>
                <a:gd name="connsiteY27" fmla="*/ 17526 h 500538"/>
                <a:gd name="connsiteX28" fmla="*/ 1245860 w 2835105"/>
                <a:gd name="connsiteY28" fmla="*/ 26670 h 500538"/>
                <a:gd name="connsiteX29" fmla="*/ 1237097 w 2835105"/>
                <a:gd name="connsiteY29" fmla="*/ 20955 h 500538"/>
                <a:gd name="connsiteX30" fmla="*/ 1173279 w 2835105"/>
                <a:gd name="connsiteY30" fmla="*/ 3715 h 500538"/>
                <a:gd name="connsiteX31" fmla="*/ 1108033 w 2835105"/>
                <a:gd name="connsiteY31" fmla="*/ 18574 h 500538"/>
                <a:gd name="connsiteX32" fmla="*/ 1063265 w 2835105"/>
                <a:gd name="connsiteY32" fmla="*/ 50483 h 500538"/>
                <a:gd name="connsiteX33" fmla="*/ 1017831 w 2835105"/>
                <a:gd name="connsiteY33" fmla="*/ 19812 h 500538"/>
                <a:gd name="connsiteX34" fmla="*/ 952490 w 2835105"/>
                <a:gd name="connsiteY34" fmla="*/ 7429 h 500538"/>
                <a:gd name="connsiteX35" fmla="*/ 897816 w 2835105"/>
                <a:gd name="connsiteY35" fmla="*/ 22384 h 500538"/>
                <a:gd name="connsiteX36" fmla="*/ 865050 w 2835105"/>
                <a:gd name="connsiteY36" fmla="*/ 54578 h 500538"/>
                <a:gd name="connsiteX37" fmla="*/ 862478 w 2835105"/>
                <a:gd name="connsiteY37" fmla="*/ 50768 h 500538"/>
                <a:gd name="connsiteX38" fmla="*/ 806662 w 2835105"/>
                <a:gd name="connsiteY38" fmla="*/ 12192 h 500538"/>
                <a:gd name="connsiteX39" fmla="*/ 795137 w 2835105"/>
                <a:gd name="connsiteY39" fmla="*/ 8858 h 500538"/>
                <a:gd name="connsiteX40" fmla="*/ 791422 w 2835105"/>
                <a:gd name="connsiteY40" fmla="*/ 8858 h 500538"/>
                <a:gd name="connsiteX41" fmla="*/ 765800 w 2835105"/>
                <a:gd name="connsiteY41" fmla="*/ 6096 h 500538"/>
                <a:gd name="connsiteX42" fmla="*/ 707221 w 2835105"/>
                <a:gd name="connsiteY42" fmla="*/ 22574 h 500538"/>
                <a:gd name="connsiteX43" fmla="*/ 705506 w 2835105"/>
                <a:gd name="connsiteY43" fmla="*/ 23717 h 500538"/>
                <a:gd name="connsiteX44" fmla="*/ 687218 w 2835105"/>
                <a:gd name="connsiteY44" fmla="*/ 38005 h 500538"/>
                <a:gd name="connsiteX45" fmla="*/ 662930 w 2835105"/>
                <a:gd name="connsiteY45" fmla="*/ 20860 h 500538"/>
                <a:gd name="connsiteX46" fmla="*/ 660834 w 2835105"/>
                <a:gd name="connsiteY46" fmla="*/ 18764 h 500538"/>
                <a:gd name="connsiteX47" fmla="*/ 651404 w 2835105"/>
                <a:gd name="connsiteY47" fmla="*/ 15335 h 500538"/>
                <a:gd name="connsiteX48" fmla="*/ 642165 w 2835105"/>
                <a:gd name="connsiteY48" fmla="*/ 12002 h 500538"/>
                <a:gd name="connsiteX49" fmla="*/ 642070 w 2835105"/>
                <a:gd name="connsiteY49" fmla="*/ 12002 h 500538"/>
                <a:gd name="connsiteX50" fmla="*/ 635307 w 2835105"/>
                <a:gd name="connsiteY50" fmla="*/ 9811 h 500538"/>
                <a:gd name="connsiteX51" fmla="*/ 629592 w 2835105"/>
                <a:gd name="connsiteY51" fmla="*/ 8001 h 500538"/>
                <a:gd name="connsiteX52" fmla="*/ 627687 w 2835105"/>
                <a:gd name="connsiteY52" fmla="*/ 8001 h 500538"/>
                <a:gd name="connsiteX53" fmla="*/ 593492 w 2835105"/>
                <a:gd name="connsiteY53" fmla="*/ 5239 h 500538"/>
                <a:gd name="connsiteX54" fmla="*/ 515102 w 2835105"/>
                <a:gd name="connsiteY54" fmla="*/ 30956 h 500538"/>
                <a:gd name="connsiteX55" fmla="*/ 505672 w 2835105"/>
                <a:gd name="connsiteY55" fmla="*/ 38672 h 500538"/>
                <a:gd name="connsiteX56" fmla="*/ 390991 w 2835105"/>
                <a:gd name="connsiteY56" fmla="*/ 953 h 500538"/>
                <a:gd name="connsiteX57" fmla="*/ 301551 w 2835105"/>
                <a:gd name="connsiteY57" fmla="*/ 22670 h 500538"/>
                <a:gd name="connsiteX58" fmla="*/ 288026 w 2835105"/>
                <a:gd name="connsiteY58" fmla="*/ 30956 h 500538"/>
                <a:gd name="connsiteX59" fmla="*/ 204777 w 2835105"/>
                <a:gd name="connsiteY59" fmla="*/ 2762 h 500538"/>
                <a:gd name="connsiteX60" fmla="*/ 202682 w 2835105"/>
                <a:gd name="connsiteY60" fmla="*/ 2762 h 500538"/>
                <a:gd name="connsiteX61" fmla="*/ 191633 w 2835105"/>
                <a:gd name="connsiteY61" fmla="*/ 3334 h 500538"/>
                <a:gd name="connsiteX62" fmla="*/ 106003 w 2835105"/>
                <a:gd name="connsiteY62" fmla="*/ 45148 h 500538"/>
                <a:gd name="connsiteX63" fmla="*/ 45710 w 2835105"/>
                <a:gd name="connsiteY63" fmla="*/ 122015 h 500538"/>
                <a:gd name="connsiteX64" fmla="*/ 8372 w 2835105"/>
                <a:gd name="connsiteY64" fmla="*/ 190214 h 500538"/>
                <a:gd name="connsiteX65" fmla="*/ 6943 w 2835105"/>
                <a:gd name="connsiteY65" fmla="*/ 193548 h 500538"/>
                <a:gd name="connsiteX66" fmla="*/ 5800 w 2835105"/>
                <a:gd name="connsiteY66" fmla="*/ 196977 h 500538"/>
                <a:gd name="connsiteX67" fmla="*/ 7705 w 2835105"/>
                <a:gd name="connsiteY67" fmla="*/ 269653 h 500538"/>
                <a:gd name="connsiteX68" fmla="*/ 20945 w 2835105"/>
                <a:gd name="connsiteY68" fmla="*/ 292799 h 500538"/>
                <a:gd name="connsiteX69" fmla="*/ 21611 w 2835105"/>
                <a:gd name="connsiteY69" fmla="*/ 293656 h 500538"/>
                <a:gd name="connsiteX70" fmla="*/ 67046 w 2835105"/>
                <a:gd name="connsiteY70" fmla="*/ 330232 h 500538"/>
                <a:gd name="connsiteX71" fmla="*/ 67046 w 2835105"/>
                <a:gd name="connsiteY71" fmla="*/ 334328 h 500538"/>
                <a:gd name="connsiteX72" fmla="*/ 67522 w 2835105"/>
                <a:gd name="connsiteY72" fmla="*/ 386334 h 500538"/>
                <a:gd name="connsiteX73" fmla="*/ 67522 w 2835105"/>
                <a:gd name="connsiteY73" fmla="*/ 388811 h 500538"/>
                <a:gd name="connsiteX74" fmla="*/ 131244 w 2835105"/>
                <a:gd name="connsiteY74" fmla="*/ 483775 h 500538"/>
                <a:gd name="connsiteX75" fmla="*/ 194776 w 2835105"/>
                <a:gd name="connsiteY75" fmla="*/ 496253 h 500538"/>
                <a:gd name="connsiteX76" fmla="*/ 223922 w 2835105"/>
                <a:gd name="connsiteY76" fmla="*/ 494824 h 500538"/>
                <a:gd name="connsiteX77" fmla="*/ 284978 w 2835105"/>
                <a:gd name="connsiteY77" fmla="*/ 466154 h 500538"/>
                <a:gd name="connsiteX78" fmla="*/ 387086 w 2835105"/>
                <a:gd name="connsiteY78" fmla="*/ 497681 h 500538"/>
                <a:gd name="connsiteX79" fmla="*/ 467477 w 2835105"/>
                <a:gd name="connsiteY79" fmla="*/ 479870 h 500538"/>
                <a:gd name="connsiteX80" fmla="*/ 484241 w 2835105"/>
                <a:gd name="connsiteY80" fmla="*/ 470630 h 500538"/>
                <a:gd name="connsiteX81" fmla="*/ 509482 w 2835105"/>
                <a:gd name="connsiteY81" fmla="*/ 488156 h 500538"/>
                <a:gd name="connsiteX82" fmla="*/ 559393 w 2835105"/>
                <a:gd name="connsiteY82" fmla="*/ 499967 h 500538"/>
                <a:gd name="connsiteX83" fmla="*/ 561203 w 2835105"/>
                <a:gd name="connsiteY83" fmla="*/ 499967 h 500538"/>
                <a:gd name="connsiteX84" fmla="*/ 584348 w 2835105"/>
                <a:gd name="connsiteY84" fmla="*/ 499015 h 500538"/>
                <a:gd name="connsiteX85" fmla="*/ 594159 w 2835105"/>
                <a:gd name="connsiteY85" fmla="*/ 496253 h 500538"/>
                <a:gd name="connsiteX86" fmla="*/ 626735 w 2835105"/>
                <a:gd name="connsiteY86" fmla="*/ 483108 h 500538"/>
                <a:gd name="connsiteX87" fmla="*/ 657310 w 2835105"/>
                <a:gd name="connsiteY87" fmla="*/ 458629 h 500538"/>
                <a:gd name="connsiteX88" fmla="*/ 663501 w 2835105"/>
                <a:gd name="connsiteY88" fmla="*/ 463677 h 500538"/>
                <a:gd name="connsiteX89" fmla="*/ 747416 w 2835105"/>
                <a:gd name="connsiteY89" fmla="*/ 492157 h 500538"/>
                <a:gd name="connsiteX90" fmla="*/ 823712 w 2835105"/>
                <a:gd name="connsiteY90" fmla="*/ 472250 h 500538"/>
                <a:gd name="connsiteX91" fmla="*/ 869908 w 2835105"/>
                <a:gd name="connsiteY91" fmla="*/ 431959 h 500538"/>
                <a:gd name="connsiteX92" fmla="*/ 911532 w 2835105"/>
                <a:gd name="connsiteY92" fmla="*/ 476250 h 500538"/>
                <a:gd name="connsiteX93" fmla="*/ 943250 w 2835105"/>
                <a:gd name="connsiteY93" fmla="*/ 488633 h 500538"/>
                <a:gd name="connsiteX94" fmla="*/ 976588 w 2835105"/>
                <a:gd name="connsiteY94" fmla="*/ 493205 h 500538"/>
                <a:gd name="connsiteX95" fmla="*/ 1038310 w 2835105"/>
                <a:gd name="connsiteY95" fmla="*/ 474917 h 500538"/>
                <a:gd name="connsiteX96" fmla="*/ 1078220 w 2835105"/>
                <a:gd name="connsiteY96" fmla="*/ 491395 h 500538"/>
                <a:gd name="connsiteX97" fmla="*/ 1121654 w 2835105"/>
                <a:gd name="connsiteY97" fmla="*/ 497396 h 500538"/>
                <a:gd name="connsiteX98" fmla="*/ 1191948 w 2835105"/>
                <a:gd name="connsiteY98" fmla="*/ 479584 h 500538"/>
                <a:gd name="connsiteX99" fmla="*/ 1216142 w 2835105"/>
                <a:gd name="connsiteY99" fmla="*/ 460820 h 500538"/>
                <a:gd name="connsiteX100" fmla="*/ 1285388 w 2835105"/>
                <a:gd name="connsiteY100" fmla="*/ 492443 h 500538"/>
                <a:gd name="connsiteX101" fmla="*/ 1287103 w 2835105"/>
                <a:gd name="connsiteY101" fmla="*/ 492824 h 500538"/>
                <a:gd name="connsiteX102" fmla="*/ 1337204 w 2835105"/>
                <a:gd name="connsiteY102" fmla="*/ 497872 h 500538"/>
                <a:gd name="connsiteX103" fmla="*/ 1416929 w 2835105"/>
                <a:gd name="connsiteY103" fmla="*/ 481775 h 500538"/>
                <a:gd name="connsiteX104" fmla="*/ 1449980 w 2835105"/>
                <a:gd name="connsiteY104" fmla="*/ 463868 h 500538"/>
                <a:gd name="connsiteX105" fmla="*/ 1468173 w 2835105"/>
                <a:gd name="connsiteY105" fmla="*/ 478060 h 500538"/>
                <a:gd name="connsiteX106" fmla="*/ 1537515 w 2835105"/>
                <a:gd name="connsiteY106" fmla="*/ 497015 h 500538"/>
                <a:gd name="connsiteX107" fmla="*/ 1608762 w 2835105"/>
                <a:gd name="connsiteY107" fmla="*/ 481013 h 500538"/>
                <a:gd name="connsiteX108" fmla="*/ 1679914 w 2835105"/>
                <a:gd name="connsiteY108" fmla="*/ 499777 h 500538"/>
                <a:gd name="connsiteX109" fmla="*/ 1736969 w 2835105"/>
                <a:gd name="connsiteY109" fmla="*/ 487966 h 500538"/>
                <a:gd name="connsiteX110" fmla="*/ 1776497 w 2835105"/>
                <a:gd name="connsiteY110" fmla="*/ 459772 h 500538"/>
                <a:gd name="connsiteX111" fmla="*/ 1799453 w 2835105"/>
                <a:gd name="connsiteY111" fmla="*/ 478155 h 500538"/>
                <a:gd name="connsiteX112" fmla="*/ 1872700 w 2835105"/>
                <a:gd name="connsiteY112" fmla="*/ 497872 h 500538"/>
                <a:gd name="connsiteX113" fmla="*/ 1979856 w 2835105"/>
                <a:gd name="connsiteY113" fmla="*/ 449961 h 500538"/>
                <a:gd name="connsiteX114" fmla="*/ 2029672 w 2835105"/>
                <a:gd name="connsiteY114" fmla="*/ 486632 h 500538"/>
                <a:gd name="connsiteX115" fmla="*/ 2083679 w 2835105"/>
                <a:gd name="connsiteY115" fmla="*/ 496919 h 500538"/>
                <a:gd name="connsiteX116" fmla="*/ 2132161 w 2835105"/>
                <a:gd name="connsiteY116" fmla="*/ 489775 h 500538"/>
                <a:gd name="connsiteX117" fmla="*/ 2156545 w 2835105"/>
                <a:gd name="connsiteY117" fmla="*/ 479774 h 500538"/>
                <a:gd name="connsiteX118" fmla="*/ 2171499 w 2835105"/>
                <a:gd name="connsiteY118" fmla="*/ 486823 h 500538"/>
                <a:gd name="connsiteX119" fmla="*/ 2216743 w 2835105"/>
                <a:gd name="connsiteY119" fmla="*/ 495395 h 500538"/>
                <a:gd name="connsiteX120" fmla="*/ 2297515 w 2835105"/>
                <a:gd name="connsiteY120" fmla="*/ 469297 h 500538"/>
                <a:gd name="connsiteX121" fmla="*/ 2377334 w 2835105"/>
                <a:gd name="connsiteY121" fmla="*/ 495395 h 500538"/>
                <a:gd name="connsiteX122" fmla="*/ 2462297 w 2835105"/>
                <a:gd name="connsiteY122" fmla="*/ 458724 h 500538"/>
                <a:gd name="connsiteX123" fmla="*/ 2503255 w 2835105"/>
                <a:gd name="connsiteY123" fmla="*/ 482441 h 500538"/>
                <a:gd name="connsiteX124" fmla="*/ 2592980 w 2835105"/>
                <a:gd name="connsiteY124" fmla="*/ 500539 h 500538"/>
                <a:gd name="connsiteX125" fmla="*/ 2601363 w 2835105"/>
                <a:gd name="connsiteY125" fmla="*/ 500539 h 500538"/>
                <a:gd name="connsiteX126" fmla="*/ 2676229 w 2835105"/>
                <a:gd name="connsiteY126" fmla="*/ 485108 h 500538"/>
                <a:gd name="connsiteX127" fmla="*/ 2737856 w 2835105"/>
                <a:gd name="connsiteY127" fmla="*/ 444627 h 500538"/>
                <a:gd name="connsiteX128" fmla="*/ 2781004 w 2835105"/>
                <a:gd name="connsiteY128" fmla="*/ 384810 h 500538"/>
                <a:gd name="connsiteX129" fmla="*/ 2791577 w 2835105"/>
                <a:gd name="connsiteY129" fmla="*/ 356711 h 500538"/>
                <a:gd name="connsiteX130" fmla="*/ 2818723 w 2835105"/>
                <a:gd name="connsiteY130" fmla="*/ 325946 h 500538"/>
                <a:gd name="connsiteX131" fmla="*/ 2835106 w 2835105"/>
                <a:gd name="connsiteY131" fmla="*/ 267367 h 500538"/>
                <a:gd name="connsiteX132" fmla="*/ 2782242 w 2835105"/>
                <a:gd name="connsiteY132" fmla="*/ 166783 h 50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835105" h="500538">
                  <a:moveTo>
                    <a:pt x="2782147" y="166688"/>
                  </a:moveTo>
                  <a:cubicBezTo>
                    <a:pt x="2783766" y="158687"/>
                    <a:pt x="2784719" y="150400"/>
                    <a:pt x="2785005" y="141923"/>
                  </a:cubicBezTo>
                  <a:lnTo>
                    <a:pt x="2785005" y="137255"/>
                  </a:lnTo>
                  <a:cubicBezTo>
                    <a:pt x="2784052" y="88487"/>
                    <a:pt x="2757191" y="47720"/>
                    <a:pt x="2711376" y="25432"/>
                  </a:cubicBezTo>
                  <a:cubicBezTo>
                    <a:pt x="2682611" y="11430"/>
                    <a:pt x="2649273" y="4667"/>
                    <a:pt x="2609268" y="4667"/>
                  </a:cubicBezTo>
                  <a:cubicBezTo>
                    <a:pt x="2574978" y="4667"/>
                    <a:pt x="2542212" y="11621"/>
                    <a:pt x="2511923" y="25432"/>
                  </a:cubicBezTo>
                  <a:cubicBezTo>
                    <a:pt x="2491444" y="34766"/>
                    <a:pt x="2472965" y="46863"/>
                    <a:pt x="2456297" y="61246"/>
                  </a:cubicBezTo>
                  <a:cubicBezTo>
                    <a:pt x="2450772" y="56388"/>
                    <a:pt x="2445057" y="51721"/>
                    <a:pt x="2438866" y="47530"/>
                  </a:cubicBezTo>
                  <a:cubicBezTo>
                    <a:pt x="2410291" y="28099"/>
                    <a:pt x="2375715" y="18193"/>
                    <a:pt x="2336282" y="18193"/>
                  </a:cubicBezTo>
                  <a:cubicBezTo>
                    <a:pt x="2315041" y="18193"/>
                    <a:pt x="2293419" y="21908"/>
                    <a:pt x="2271797" y="29242"/>
                  </a:cubicBezTo>
                  <a:cubicBezTo>
                    <a:pt x="2250938" y="16764"/>
                    <a:pt x="2227506" y="10287"/>
                    <a:pt x="2202836" y="10287"/>
                  </a:cubicBezTo>
                  <a:cubicBezTo>
                    <a:pt x="2181119" y="10287"/>
                    <a:pt x="2162736" y="13621"/>
                    <a:pt x="2146639" y="20003"/>
                  </a:cubicBezTo>
                  <a:cubicBezTo>
                    <a:pt x="2126160" y="9525"/>
                    <a:pt x="2103491" y="4191"/>
                    <a:pt x="2079107" y="4191"/>
                  </a:cubicBezTo>
                  <a:cubicBezTo>
                    <a:pt x="2056342" y="4191"/>
                    <a:pt x="2034911" y="8477"/>
                    <a:pt x="2015384" y="16955"/>
                  </a:cubicBezTo>
                  <a:cubicBezTo>
                    <a:pt x="1997096" y="10954"/>
                    <a:pt x="1976141" y="7906"/>
                    <a:pt x="1952138" y="7906"/>
                  </a:cubicBezTo>
                  <a:lnTo>
                    <a:pt x="1812026" y="7906"/>
                  </a:lnTo>
                  <a:cubicBezTo>
                    <a:pt x="1773164" y="8382"/>
                    <a:pt x="1747922" y="12192"/>
                    <a:pt x="1727729" y="20669"/>
                  </a:cubicBezTo>
                  <a:cubicBezTo>
                    <a:pt x="1723253" y="22574"/>
                    <a:pt x="1718966" y="24765"/>
                    <a:pt x="1714775" y="27051"/>
                  </a:cubicBezTo>
                  <a:cubicBezTo>
                    <a:pt x="1700964" y="19526"/>
                    <a:pt x="1686105" y="13430"/>
                    <a:pt x="1670198" y="9049"/>
                  </a:cubicBezTo>
                  <a:cubicBezTo>
                    <a:pt x="1648100" y="3048"/>
                    <a:pt x="1624574" y="0"/>
                    <a:pt x="1600285" y="0"/>
                  </a:cubicBezTo>
                  <a:lnTo>
                    <a:pt x="1595618" y="0"/>
                  </a:lnTo>
                  <a:cubicBezTo>
                    <a:pt x="1572186" y="0"/>
                    <a:pt x="1549898" y="2762"/>
                    <a:pt x="1529133" y="8192"/>
                  </a:cubicBezTo>
                  <a:cubicBezTo>
                    <a:pt x="1505130" y="14478"/>
                    <a:pt x="1485699" y="23051"/>
                    <a:pt x="1469507" y="34481"/>
                  </a:cubicBezTo>
                  <a:cubicBezTo>
                    <a:pt x="1467030" y="36195"/>
                    <a:pt x="1464839" y="38195"/>
                    <a:pt x="1462458" y="40005"/>
                  </a:cubicBezTo>
                  <a:cubicBezTo>
                    <a:pt x="1459124" y="37529"/>
                    <a:pt x="1455695" y="35243"/>
                    <a:pt x="1452171" y="33052"/>
                  </a:cubicBezTo>
                  <a:cubicBezTo>
                    <a:pt x="1421501" y="13907"/>
                    <a:pt x="1383686" y="4191"/>
                    <a:pt x="1339871" y="4191"/>
                  </a:cubicBezTo>
                  <a:lnTo>
                    <a:pt x="1336157" y="4191"/>
                  </a:lnTo>
                  <a:cubicBezTo>
                    <a:pt x="1312344" y="4763"/>
                    <a:pt x="1289008" y="9239"/>
                    <a:pt x="1266529" y="17526"/>
                  </a:cubicBezTo>
                  <a:cubicBezTo>
                    <a:pt x="1259385" y="20193"/>
                    <a:pt x="1252527" y="23336"/>
                    <a:pt x="1245860" y="26670"/>
                  </a:cubicBezTo>
                  <a:cubicBezTo>
                    <a:pt x="1243002" y="24670"/>
                    <a:pt x="1240145" y="22765"/>
                    <a:pt x="1237097" y="20955"/>
                  </a:cubicBezTo>
                  <a:cubicBezTo>
                    <a:pt x="1217951" y="9716"/>
                    <a:pt x="1195949" y="3715"/>
                    <a:pt x="1173279" y="3715"/>
                  </a:cubicBezTo>
                  <a:cubicBezTo>
                    <a:pt x="1150610" y="3715"/>
                    <a:pt x="1129083" y="8668"/>
                    <a:pt x="1108033" y="18574"/>
                  </a:cubicBezTo>
                  <a:cubicBezTo>
                    <a:pt x="1090983" y="26575"/>
                    <a:pt x="1075934" y="37243"/>
                    <a:pt x="1063265" y="50483"/>
                  </a:cubicBezTo>
                  <a:cubicBezTo>
                    <a:pt x="1050502" y="37243"/>
                    <a:pt x="1035071" y="26861"/>
                    <a:pt x="1017831" y="19812"/>
                  </a:cubicBezTo>
                  <a:cubicBezTo>
                    <a:pt x="997638" y="11621"/>
                    <a:pt x="975635" y="7429"/>
                    <a:pt x="952490" y="7429"/>
                  </a:cubicBezTo>
                  <a:cubicBezTo>
                    <a:pt x="932963" y="7429"/>
                    <a:pt x="913913" y="12668"/>
                    <a:pt x="897816" y="22384"/>
                  </a:cubicBezTo>
                  <a:cubicBezTo>
                    <a:pt x="884195" y="30480"/>
                    <a:pt x="873146" y="41529"/>
                    <a:pt x="865050" y="54578"/>
                  </a:cubicBezTo>
                  <a:cubicBezTo>
                    <a:pt x="864193" y="53340"/>
                    <a:pt x="863431" y="52007"/>
                    <a:pt x="862478" y="50768"/>
                  </a:cubicBezTo>
                  <a:cubicBezTo>
                    <a:pt x="848572" y="32004"/>
                    <a:pt x="829236" y="18574"/>
                    <a:pt x="806662" y="12192"/>
                  </a:cubicBezTo>
                  <a:lnTo>
                    <a:pt x="795137" y="8858"/>
                  </a:lnTo>
                  <a:lnTo>
                    <a:pt x="791422" y="8858"/>
                  </a:lnTo>
                  <a:cubicBezTo>
                    <a:pt x="782183" y="6953"/>
                    <a:pt x="773801" y="6096"/>
                    <a:pt x="765800" y="6096"/>
                  </a:cubicBezTo>
                  <a:cubicBezTo>
                    <a:pt x="745035" y="6096"/>
                    <a:pt x="724747" y="11811"/>
                    <a:pt x="707221" y="22574"/>
                  </a:cubicBezTo>
                  <a:lnTo>
                    <a:pt x="705506" y="23717"/>
                  </a:lnTo>
                  <a:cubicBezTo>
                    <a:pt x="699315" y="27718"/>
                    <a:pt x="693314" y="32480"/>
                    <a:pt x="687218" y="38005"/>
                  </a:cubicBezTo>
                  <a:cubicBezTo>
                    <a:pt x="679503" y="31147"/>
                    <a:pt x="671407" y="25432"/>
                    <a:pt x="662930" y="20860"/>
                  </a:cubicBezTo>
                  <a:lnTo>
                    <a:pt x="660834" y="18764"/>
                  </a:lnTo>
                  <a:lnTo>
                    <a:pt x="651404" y="15335"/>
                  </a:lnTo>
                  <a:cubicBezTo>
                    <a:pt x="648356" y="14097"/>
                    <a:pt x="645213" y="12954"/>
                    <a:pt x="642165" y="12002"/>
                  </a:cubicBezTo>
                  <a:lnTo>
                    <a:pt x="642070" y="12002"/>
                  </a:lnTo>
                  <a:cubicBezTo>
                    <a:pt x="639879" y="11239"/>
                    <a:pt x="637593" y="10478"/>
                    <a:pt x="635307" y="9811"/>
                  </a:cubicBezTo>
                  <a:lnTo>
                    <a:pt x="629592" y="8001"/>
                  </a:lnTo>
                  <a:lnTo>
                    <a:pt x="627687" y="8001"/>
                  </a:lnTo>
                  <a:cubicBezTo>
                    <a:pt x="617972" y="6096"/>
                    <a:pt x="607018" y="5239"/>
                    <a:pt x="593492" y="5239"/>
                  </a:cubicBezTo>
                  <a:cubicBezTo>
                    <a:pt x="565775" y="5239"/>
                    <a:pt x="538628" y="14097"/>
                    <a:pt x="515102" y="30956"/>
                  </a:cubicBezTo>
                  <a:cubicBezTo>
                    <a:pt x="511768" y="33338"/>
                    <a:pt x="508815" y="36005"/>
                    <a:pt x="505672" y="38672"/>
                  </a:cubicBezTo>
                  <a:cubicBezTo>
                    <a:pt x="474239" y="14002"/>
                    <a:pt x="434901" y="953"/>
                    <a:pt x="390991" y="953"/>
                  </a:cubicBezTo>
                  <a:cubicBezTo>
                    <a:pt x="358320" y="953"/>
                    <a:pt x="328316" y="8287"/>
                    <a:pt x="301551" y="22670"/>
                  </a:cubicBezTo>
                  <a:cubicBezTo>
                    <a:pt x="296884" y="25241"/>
                    <a:pt x="292502" y="28099"/>
                    <a:pt x="288026" y="30956"/>
                  </a:cubicBezTo>
                  <a:cubicBezTo>
                    <a:pt x="271833" y="17336"/>
                    <a:pt x="245163" y="2762"/>
                    <a:pt x="204777" y="2762"/>
                  </a:cubicBezTo>
                  <a:lnTo>
                    <a:pt x="202682" y="2762"/>
                  </a:lnTo>
                  <a:lnTo>
                    <a:pt x="191633" y="3334"/>
                  </a:lnTo>
                  <a:cubicBezTo>
                    <a:pt x="169249" y="4286"/>
                    <a:pt x="136578" y="12383"/>
                    <a:pt x="106003" y="45148"/>
                  </a:cubicBezTo>
                  <a:cubicBezTo>
                    <a:pt x="82762" y="70199"/>
                    <a:pt x="62474" y="96012"/>
                    <a:pt x="45710" y="122015"/>
                  </a:cubicBezTo>
                  <a:cubicBezTo>
                    <a:pt x="28565" y="148590"/>
                    <a:pt x="16373" y="170879"/>
                    <a:pt x="8372" y="190214"/>
                  </a:cubicBezTo>
                  <a:lnTo>
                    <a:pt x="6943" y="193548"/>
                  </a:lnTo>
                  <a:lnTo>
                    <a:pt x="5800" y="196977"/>
                  </a:lnTo>
                  <a:cubicBezTo>
                    <a:pt x="-2582" y="223266"/>
                    <a:pt x="-1820" y="247841"/>
                    <a:pt x="7705" y="269653"/>
                  </a:cubicBezTo>
                  <a:cubicBezTo>
                    <a:pt x="11515" y="278511"/>
                    <a:pt x="15896" y="286036"/>
                    <a:pt x="20945" y="292799"/>
                  </a:cubicBezTo>
                  <a:lnTo>
                    <a:pt x="21611" y="293656"/>
                  </a:lnTo>
                  <a:cubicBezTo>
                    <a:pt x="33708" y="309182"/>
                    <a:pt x="48948" y="321469"/>
                    <a:pt x="67046" y="330232"/>
                  </a:cubicBezTo>
                  <a:cubicBezTo>
                    <a:pt x="67046" y="331565"/>
                    <a:pt x="67046" y="332899"/>
                    <a:pt x="67046" y="334328"/>
                  </a:cubicBezTo>
                  <a:lnTo>
                    <a:pt x="67522" y="386334"/>
                  </a:lnTo>
                  <a:lnTo>
                    <a:pt x="67522" y="388811"/>
                  </a:lnTo>
                  <a:cubicBezTo>
                    <a:pt x="70094" y="431959"/>
                    <a:pt x="94001" y="467487"/>
                    <a:pt x="131244" y="483775"/>
                  </a:cubicBezTo>
                  <a:cubicBezTo>
                    <a:pt x="149913" y="492062"/>
                    <a:pt x="171344" y="496253"/>
                    <a:pt x="194776" y="496253"/>
                  </a:cubicBezTo>
                  <a:cubicBezTo>
                    <a:pt x="206111" y="496253"/>
                    <a:pt x="215636" y="495776"/>
                    <a:pt x="223922" y="494824"/>
                  </a:cubicBezTo>
                  <a:cubicBezTo>
                    <a:pt x="246973" y="492347"/>
                    <a:pt x="268023" y="482156"/>
                    <a:pt x="284978" y="466154"/>
                  </a:cubicBezTo>
                  <a:cubicBezTo>
                    <a:pt x="314029" y="486728"/>
                    <a:pt x="348795" y="497681"/>
                    <a:pt x="387086" y="497681"/>
                  </a:cubicBezTo>
                  <a:cubicBezTo>
                    <a:pt x="415851" y="497681"/>
                    <a:pt x="442997" y="491681"/>
                    <a:pt x="467477" y="479870"/>
                  </a:cubicBezTo>
                  <a:cubicBezTo>
                    <a:pt x="473287" y="477107"/>
                    <a:pt x="478811" y="473964"/>
                    <a:pt x="484241" y="470630"/>
                  </a:cubicBezTo>
                  <a:cubicBezTo>
                    <a:pt x="491670" y="477584"/>
                    <a:pt x="500147" y="483489"/>
                    <a:pt x="509482" y="488156"/>
                  </a:cubicBezTo>
                  <a:cubicBezTo>
                    <a:pt x="525198" y="495967"/>
                    <a:pt x="541962" y="499967"/>
                    <a:pt x="559393" y="499967"/>
                  </a:cubicBezTo>
                  <a:lnTo>
                    <a:pt x="561203" y="499967"/>
                  </a:lnTo>
                  <a:lnTo>
                    <a:pt x="584348" y="499015"/>
                  </a:lnTo>
                  <a:lnTo>
                    <a:pt x="594159" y="496253"/>
                  </a:lnTo>
                  <a:cubicBezTo>
                    <a:pt x="607589" y="492443"/>
                    <a:pt x="617781" y="488251"/>
                    <a:pt x="626735" y="483108"/>
                  </a:cubicBezTo>
                  <a:cubicBezTo>
                    <a:pt x="637688" y="476917"/>
                    <a:pt x="647975" y="468725"/>
                    <a:pt x="657310" y="458629"/>
                  </a:cubicBezTo>
                  <a:cubicBezTo>
                    <a:pt x="659310" y="460343"/>
                    <a:pt x="661406" y="462058"/>
                    <a:pt x="663501" y="463677"/>
                  </a:cubicBezTo>
                  <a:cubicBezTo>
                    <a:pt x="687790" y="482251"/>
                    <a:pt x="716746" y="492157"/>
                    <a:pt x="747416" y="492157"/>
                  </a:cubicBezTo>
                  <a:cubicBezTo>
                    <a:pt x="774277" y="492157"/>
                    <a:pt x="799899" y="485489"/>
                    <a:pt x="823712" y="472250"/>
                  </a:cubicBezTo>
                  <a:cubicBezTo>
                    <a:pt x="842381" y="461867"/>
                    <a:pt x="858002" y="448056"/>
                    <a:pt x="869908" y="431959"/>
                  </a:cubicBezTo>
                  <a:cubicBezTo>
                    <a:pt x="878861" y="449294"/>
                    <a:pt x="891815" y="465106"/>
                    <a:pt x="911532" y="476250"/>
                  </a:cubicBezTo>
                  <a:cubicBezTo>
                    <a:pt x="920867" y="481489"/>
                    <a:pt x="931344" y="485489"/>
                    <a:pt x="943250" y="488633"/>
                  </a:cubicBezTo>
                  <a:cubicBezTo>
                    <a:pt x="955252" y="491681"/>
                    <a:pt x="966110" y="493205"/>
                    <a:pt x="976588" y="493205"/>
                  </a:cubicBezTo>
                  <a:cubicBezTo>
                    <a:pt x="999067" y="493205"/>
                    <a:pt x="1020212" y="486823"/>
                    <a:pt x="1038310" y="474917"/>
                  </a:cubicBezTo>
                  <a:cubicBezTo>
                    <a:pt x="1050121" y="481870"/>
                    <a:pt x="1063551" y="487394"/>
                    <a:pt x="1078220" y="491395"/>
                  </a:cubicBezTo>
                  <a:cubicBezTo>
                    <a:pt x="1092983" y="495395"/>
                    <a:pt x="1107557" y="497396"/>
                    <a:pt x="1121654" y="497396"/>
                  </a:cubicBezTo>
                  <a:cubicBezTo>
                    <a:pt x="1147562" y="497396"/>
                    <a:pt x="1171279" y="491395"/>
                    <a:pt x="1191948" y="479584"/>
                  </a:cubicBezTo>
                  <a:cubicBezTo>
                    <a:pt x="1200997" y="474440"/>
                    <a:pt x="1209093" y="468059"/>
                    <a:pt x="1216142" y="460820"/>
                  </a:cubicBezTo>
                  <a:cubicBezTo>
                    <a:pt x="1235858" y="475107"/>
                    <a:pt x="1259004" y="485775"/>
                    <a:pt x="1285388" y="492443"/>
                  </a:cubicBezTo>
                  <a:lnTo>
                    <a:pt x="1287103" y="492824"/>
                  </a:lnTo>
                  <a:cubicBezTo>
                    <a:pt x="1301676" y="496157"/>
                    <a:pt x="1318059" y="497872"/>
                    <a:pt x="1337204" y="497872"/>
                  </a:cubicBezTo>
                  <a:cubicBezTo>
                    <a:pt x="1364351" y="497872"/>
                    <a:pt x="1391116" y="492443"/>
                    <a:pt x="1416929" y="481775"/>
                  </a:cubicBezTo>
                  <a:cubicBezTo>
                    <a:pt x="1428549" y="476917"/>
                    <a:pt x="1439598" y="470916"/>
                    <a:pt x="1449980" y="463868"/>
                  </a:cubicBezTo>
                  <a:cubicBezTo>
                    <a:pt x="1455600" y="469201"/>
                    <a:pt x="1461601" y="473964"/>
                    <a:pt x="1468173" y="478060"/>
                  </a:cubicBezTo>
                  <a:cubicBezTo>
                    <a:pt x="1488176" y="490633"/>
                    <a:pt x="1511512" y="497015"/>
                    <a:pt x="1537515" y="497015"/>
                  </a:cubicBezTo>
                  <a:cubicBezTo>
                    <a:pt x="1556375" y="497015"/>
                    <a:pt x="1583711" y="495300"/>
                    <a:pt x="1608762" y="481013"/>
                  </a:cubicBezTo>
                  <a:cubicBezTo>
                    <a:pt x="1628669" y="493490"/>
                    <a:pt x="1652577" y="499777"/>
                    <a:pt x="1679914" y="499777"/>
                  </a:cubicBezTo>
                  <a:cubicBezTo>
                    <a:pt x="1699821" y="499777"/>
                    <a:pt x="1718966" y="495776"/>
                    <a:pt x="1736969" y="487966"/>
                  </a:cubicBezTo>
                  <a:cubicBezTo>
                    <a:pt x="1752399" y="481298"/>
                    <a:pt x="1765639" y="471678"/>
                    <a:pt x="1776497" y="459772"/>
                  </a:cubicBezTo>
                  <a:cubicBezTo>
                    <a:pt x="1783355" y="466725"/>
                    <a:pt x="1790880" y="472916"/>
                    <a:pt x="1799453" y="478155"/>
                  </a:cubicBezTo>
                  <a:cubicBezTo>
                    <a:pt x="1820979" y="491204"/>
                    <a:pt x="1845649" y="497872"/>
                    <a:pt x="1872700" y="497872"/>
                  </a:cubicBezTo>
                  <a:cubicBezTo>
                    <a:pt x="1924421" y="497872"/>
                    <a:pt x="1959092" y="477012"/>
                    <a:pt x="1979856" y="449961"/>
                  </a:cubicBezTo>
                  <a:cubicBezTo>
                    <a:pt x="1992524" y="466058"/>
                    <a:pt x="2009574" y="478631"/>
                    <a:pt x="2029672" y="486632"/>
                  </a:cubicBezTo>
                  <a:cubicBezTo>
                    <a:pt x="2046817" y="493490"/>
                    <a:pt x="2065010" y="496919"/>
                    <a:pt x="2083679" y="496919"/>
                  </a:cubicBezTo>
                  <a:cubicBezTo>
                    <a:pt x="2100062" y="496919"/>
                    <a:pt x="2116349" y="494538"/>
                    <a:pt x="2132161" y="489775"/>
                  </a:cubicBezTo>
                  <a:cubicBezTo>
                    <a:pt x="2140829" y="487204"/>
                    <a:pt x="2148925" y="483775"/>
                    <a:pt x="2156545" y="479774"/>
                  </a:cubicBezTo>
                  <a:cubicBezTo>
                    <a:pt x="2161307" y="482346"/>
                    <a:pt x="2166260" y="484823"/>
                    <a:pt x="2171499" y="486823"/>
                  </a:cubicBezTo>
                  <a:cubicBezTo>
                    <a:pt x="2186168" y="492538"/>
                    <a:pt x="2201408" y="495395"/>
                    <a:pt x="2216743" y="495395"/>
                  </a:cubicBezTo>
                  <a:cubicBezTo>
                    <a:pt x="2247413" y="495395"/>
                    <a:pt x="2275322" y="486251"/>
                    <a:pt x="2297515" y="469297"/>
                  </a:cubicBezTo>
                  <a:cubicBezTo>
                    <a:pt x="2313136" y="481489"/>
                    <a:pt x="2339234" y="495395"/>
                    <a:pt x="2377334" y="495395"/>
                  </a:cubicBezTo>
                  <a:cubicBezTo>
                    <a:pt x="2395242" y="495395"/>
                    <a:pt x="2431341" y="490823"/>
                    <a:pt x="2462297" y="458724"/>
                  </a:cubicBezTo>
                  <a:cubicBezTo>
                    <a:pt x="2474871" y="468059"/>
                    <a:pt x="2488587" y="476060"/>
                    <a:pt x="2503255" y="482441"/>
                  </a:cubicBezTo>
                  <a:cubicBezTo>
                    <a:pt x="2530878" y="494443"/>
                    <a:pt x="2561072" y="500539"/>
                    <a:pt x="2592980" y="500539"/>
                  </a:cubicBezTo>
                  <a:lnTo>
                    <a:pt x="2601363" y="500539"/>
                  </a:lnTo>
                  <a:cubicBezTo>
                    <a:pt x="2626889" y="500539"/>
                    <a:pt x="2652131" y="495300"/>
                    <a:pt x="2676229" y="485108"/>
                  </a:cubicBezTo>
                  <a:cubicBezTo>
                    <a:pt x="2699280" y="475298"/>
                    <a:pt x="2719949" y="461677"/>
                    <a:pt x="2737856" y="444627"/>
                  </a:cubicBezTo>
                  <a:cubicBezTo>
                    <a:pt x="2755858" y="427387"/>
                    <a:pt x="2770431" y="407289"/>
                    <a:pt x="2781004" y="384810"/>
                  </a:cubicBezTo>
                  <a:cubicBezTo>
                    <a:pt x="2785290" y="375571"/>
                    <a:pt x="2788814" y="366236"/>
                    <a:pt x="2791577" y="356711"/>
                  </a:cubicBezTo>
                  <a:cubicBezTo>
                    <a:pt x="2802340" y="348329"/>
                    <a:pt x="2811579" y="337852"/>
                    <a:pt x="2818723" y="325946"/>
                  </a:cubicBezTo>
                  <a:cubicBezTo>
                    <a:pt x="2829486" y="308039"/>
                    <a:pt x="2835106" y="287750"/>
                    <a:pt x="2835106" y="267367"/>
                  </a:cubicBezTo>
                  <a:cubicBezTo>
                    <a:pt x="2835106" y="225171"/>
                    <a:pt x="2815865" y="188690"/>
                    <a:pt x="2782242" y="166783"/>
                  </a:cubicBezTo>
                  <a:close/>
                </a:path>
              </a:pathLst>
            </a:custGeom>
            <a:solidFill>
              <a:srgbClr val="FFFFFF"/>
            </a:solidFill>
            <a:ln w="9525" cap="flat">
              <a:noFill/>
              <a:prstDash val="solid"/>
              <a:miter/>
            </a:ln>
            <a:effectLst>
              <a:outerShdw blurRad="50800" dist="38100" dir="2700000" algn="tl" rotWithShape="0">
                <a:prstClr val="black">
                  <a:alpha val="40000"/>
                </a:prstClr>
              </a:outerShdw>
            </a:effectLst>
          </p:spPr>
          <p:txBody>
            <a:bodyPr rtlCol="0" anchor="ctr"/>
            <a:lstStyle/>
            <a:p>
              <a:endParaRPr lang="nl-BE"/>
            </a:p>
          </p:txBody>
        </p:sp>
        <p:grpSp>
          <p:nvGrpSpPr>
            <p:cNvPr id="103" name="Graphic 99">
              <a:extLst>
                <a:ext uri="{FF2B5EF4-FFF2-40B4-BE49-F238E27FC236}">
                  <a16:creationId xmlns:a16="http://schemas.microsoft.com/office/drawing/2014/main" id="{D1908057-4555-0CA4-61B1-B906E70B1A96}"/>
                </a:ext>
              </a:extLst>
            </p:cNvPr>
            <p:cNvGrpSpPr/>
            <p:nvPr/>
          </p:nvGrpSpPr>
          <p:grpSpPr>
            <a:xfrm>
              <a:off x="4068562" y="5468423"/>
              <a:ext cx="2663671" cy="328993"/>
              <a:chOff x="4068562" y="5468423"/>
              <a:chExt cx="2663671" cy="328993"/>
            </a:xfrm>
            <a:solidFill>
              <a:schemeClr val="accent2"/>
            </a:solidFill>
          </p:grpSpPr>
          <p:sp>
            <p:nvSpPr>
              <p:cNvPr id="104" name="Vrije vorm: vorm 103">
                <a:extLst>
                  <a:ext uri="{FF2B5EF4-FFF2-40B4-BE49-F238E27FC236}">
                    <a16:creationId xmlns:a16="http://schemas.microsoft.com/office/drawing/2014/main" id="{71A6EFDE-EDEC-7C08-342C-9D06B0948A25}"/>
                  </a:ext>
                </a:extLst>
              </p:cNvPr>
              <p:cNvSpPr/>
              <p:nvPr/>
            </p:nvSpPr>
            <p:spPr>
              <a:xfrm>
                <a:off x="4068562" y="5471375"/>
                <a:ext cx="160882" cy="321945"/>
              </a:xfrm>
              <a:custGeom>
                <a:avLst/>
                <a:gdLst>
                  <a:gd name="connsiteX0" fmla="*/ 128783 w 160882"/>
                  <a:gd name="connsiteY0" fmla="*/ 320992 h 321945"/>
                  <a:gd name="connsiteX1" fmla="*/ 109161 w 160882"/>
                  <a:gd name="connsiteY1" fmla="*/ 321945 h 321945"/>
                  <a:gd name="connsiteX2" fmla="*/ 80205 w 160882"/>
                  <a:gd name="connsiteY2" fmla="*/ 316802 h 321945"/>
                  <a:gd name="connsiteX3" fmla="*/ 67632 w 160882"/>
                  <a:gd name="connsiteY3" fmla="*/ 295370 h 321945"/>
                  <a:gd name="connsiteX4" fmla="*/ 67632 w 160882"/>
                  <a:gd name="connsiteY4" fmla="*/ 294418 h 321945"/>
                  <a:gd name="connsiteX5" fmla="*/ 67156 w 160882"/>
                  <a:gd name="connsiteY5" fmla="*/ 244983 h 321945"/>
                  <a:gd name="connsiteX6" fmla="*/ 69918 w 160882"/>
                  <a:gd name="connsiteY6" fmla="*/ 162878 h 321945"/>
                  <a:gd name="connsiteX7" fmla="*/ 45153 w 160882"/>
                  <a:gd name="connsiteY7" fmla="*/ 170307 h 321945"/>
                  <a:gd name="connsiteX8" fmla="*/ 21150 w 160882"/>
                  <a:gd name="connsiteY8" fmla="*/ 165640 h 321945"/>
                  <a:gd name="connsiteX9" fmla="*/ 3624 w 160882"/>
                  <a:gd name="connsiteY9" fmla="*/ 152591 h 321945"/>
                  <a:gd name="connsiteX10" fmla="*/ 576 w 160882"/>
                  <a:gd name="connsiteY10" fmla="*/ 146971 h 321945"/>
                  <a:gd name="connsiteX11" fmla="*/ 1719 w 160882"/>
                  <a:gd name="connsiteY11" fmla="*/ 134398 h 321945"/>
                  <a:gd name="connsiteX12" fmla="*/ 31818 w 160882"/>
                  <a:gd name="connsiteY12" fmla="*/ 80010 h 321945"/>
                  <a:gd name="connsiteX13" fmla="*/ 82968 w 160882"/>
                  <a:gd name="connsiteY13" fmla="*/ 14954 h 321945"/>
                  <a:gd name="connsiteX14" fmla="*/ 109542 w 160882"/>
                  <a:gd name="connsiteY14" fmla="*/ 476 h 321945"/>
                  <a:gd name="connsiteX15" fmla="*/ 118877 w 160882"/>
                  <a:gd name="connsiteY15" fmla="*/ 0 h 321945"/>
                  <a:gd name="connsiteX16" fmla="*/ 148023 w 160882"/>
                  <a:gd name="connsiteY16" fmla="*/ 8858 h 321945"/>
                  <a:gd name="connsiteX17" fmla="*/ 160882 w 160882"/>
                  <a:gd name="connsiteY17" fmla="*/ 36862 h 321945"/>
                  <a:gd name="connsiteX18" fmla="*/ 160882 w 160882"/>
                  <a:gd name="connsiteY18" fmla="*/ 146495 h 321945"/>
                  <a:gd name="connsiteX19" fmla="*/ 154786 w 160882"/>
                  <a:gd name="connsiteY19" fmla="*/ 279083 h 321945"/>
                  <a:gd name="connsiteX20" fmla="*/ 145928 w 160882"/>
                  <a:gd name="connsiteY20" fmla="*/ 308515 h 321945"/>
                  <a:gd name="connsiteX21" fmla="*/ 128688 w 160882"/>
                  <a:gd name="connsiteY21" fmla="*/ 321088 h 32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0882" h="321945">
                    <a:moveTo>
                      <a:pt x="128783" y="320992"/>
                    </a:moveTo>
                    <a:cubicBezTo>
                      <a:pt x="123830" y="321659"/>
                      <a:pt x="117258" y="321945"/>
                      <a:pt x="109161" y="321945"/>
                    </a:cubicBezTo>
                    <a:cubicBezTo>
                      <a:pt x="97636" y="321945"/>
                      <a:pt x="88016" y="320231"/>
                      <a:pt x="80205" y="316802"/>
                    </a:cubicBezTo>
                    <a:cubicBezTo>
                      <a:pt x="72395" y="313373"/>
                      <a:pt x="68204" y="306229"/>
                      <a:pt x="67632" y="295370"/>
                    </a:cubicBezTo>
                    <a:lnTo>
                      <a:pt x="67632" y="294418"/>
                    </a:lnTo>
                    <a:lnTo>
                      <a:pt x="67156" y="244983"/>
                    </a:lnTo>
                    <a:cubicBezTo>
                      <a:pt x="67156" y="210788"/>
                      <a:pt x="68109" y="183356"/>
                      <a:pt x="69918" y="162878"/>
                    </a:cubicBezTo>
                    <a:cubicBezTo>
                      <a:pt x="62775" y="167831"/>
                      <a:pt x="54488" y="170307"/>
                      <a:pt x="45153" y="170307"/>
                    </a:cubicBezTo>
                    <a:cubicBezTo>
                      <a:pt x="36486" y="170307"/>
                      <a:pt x="28389" y="168783"/>
                      <a:pt x="21150" y="165640"/>
                    </a:cubicBezTo>
                    <a:cubicBezTo>
                      <a:pt x="13816" y="162497"/>
                      <a:pt x="8006" y="158210"/>
                      <a:pt x="3624" y="152591"/>
                    </a:cubicBezTo>
                    <a:cubicBezTo>
                      <a:pt x="2672" y="151352"/>
                      <a:pt x="1719" y="149447"/>
                      <a:pt x="576" y="146971"/>
                    </a:cubicBezTo>
                    <a:cubicBezTo>
                      <a:pt x="-471" y="144494"/>
                      <a:pt x="-90" y="140303"/>
                      <a:pt x="1719" y="134398"/>
                    </a:cubicBezTo>
                    <a:cubicBezTo>
                      <a:pt x="7625" y="120110"/>
                      <a:pt x="17626" y="101918"/>
                      <a:pt x="31818" y="80010"/>
                    </a:cubicBezTo>
                    <a:cubicBezTo>
                      <a:pt x="46011" y="58102"/>
                      <a:pt x="62965" y="36385"/>
                      <a:pt x="82968" y="14954"/>
                    </a:cubicBezTo>
                    <a:cubicBezTo>
                      <a:pt x="91635" y="5620"/>
                      <a:pt x="100589" y="762"/>
                      <a:pt x="109542" y="476"/>
                    </a:cubicBezTo>
                    <a:lnTo>
                      <a:pt x="118877" y="0"/>
                    </a:lnTo>
                    <a:cubicBezTo>
                      <a:pt x="131926" y="0"/>
                      <a:pt x="141642" y="2953"/>
                      <a:pt x="148023" y="8858"/>
                    </a:cubicBezTo>
                    <a:cubicBezTo>
                      <a:pt x="154405" y="14764"/>
                      <a:pt x="158691" y="24098"/>
                      <a:pt x="160882" y="36862"/>
                    </a:cubicBezTo>
                    <a:lnTo>
                      <a:pt x="160882" y="146495"/>
                    </a:lnTo>
                    <a:cubicBezTo>
                      <a:pt x="160882" y="193834"/>
                      <a:pt x="158882" y="237935"/>
                      <a:pt x="154786" y="279083"/>
                    </a:cubicBezTo>
                    <a:cubicBezTo>
                      <a:pt x="153548" y="290893"/>
                      <a:pt x="150595" y="300704"/>
                      <a:pt x="145928" y="308515"/>
                    </a:cubicBezTo>
                    <a:cubicBezTo>
                      <a:pt x="141261" y="316325"/>
                      <a:pt x="135450" y="320516"/>
                      <a:pt x="128688" y="321088"/>
                    </a:cubicBezTo>
                    <a:close/>
                  </a:path>
                </a:pathLst>
              </a:custGeom>
              <a:grpFill/>
              <a:ln w="9525" cap="flat">
                <a:noFill/>
                <a:prstDash val="solid"/>
                <a:miter/>
              </a:ln>
            </p:spPr>
            <p:txBody>
              <a:bodyPr rtlCol="0" anchor="ctr"/>
              <a:lstStyle/>
              <a:p>
                <a:endParaRPr lang="nl-BE"/>
              </a:p>
            </p:txBody>
          </p:sp>
          <p:sp>
            <p:nvSpPr>
              <p:cNvPr id="105" name="Vrije vorm: vorm 104">
                <a:extLst>
                  <a:ext uri="{FF2B5EF4-FFF2-40B4-BE49-F238E27FC236}">
                    <a16:creationId xmlns:a16="http://schemas.microsoft.com/office/drawing/2014/main" id="{002E3284-4C6D-1DA9-B279-581D710A41B5}"/>
                  </a:ext>
                </a:extLst>
              </p:cNvPr>
              <p:cNvSpPr/>
              <p:nvPr/>
            </p:nvSpPr>
            <p:spPr>
              <a:xfrm>
                <a:off x="4262877" y="5469375"/>
                <a:ext cx="220694" cy="325469"/>
              </a:xfrm>
              <a:custGeom>
                <a:avLst/>
                <a:gdLst>
                  <a:gd name="connsiteX0" fmla="*/ 110966 w 220694"/>
                  <a:gd name="connsiteY0" fmla="*/ 0 h 325469"/>
                  <a:gd name="connsiteX1" fmla="*/ 192881 w 220694"/>
                  <a:gd name="connsiteY1" fmla="*/ 40862 h 325469"/>
                  <a:gd name="connsiteX2" fmla="*/ 220694 w 220694"/>
                  <a:gd name="connsiteY2" fmla="*/ 156877 h 325469"/>
                  <a:gd name="connsiteX3" fmla="*/ 217170 w 220694"/>
                  <a:gd name="connsiteY3" fmla="*/ 203359 h 325469"/>
                  <a:gd name="connsiteX4" fmla="*/ 204597 w 220694"/>
                  <a:gd name="connsiteY4" fmla="*/ 252127 h 325469"/>
                  <a:gd name="connsiteX5" fmla="*/ 182690 w 220694"/>
                  <a:gd name="connsiteY5" fmla="*/ 290894 h 325469"/>
                  <a:gd name="connsiteX6" fmla="*/ 150495 w 220694"/>
                  <a:gd name="connsiteY6" fmla="*/ 316135 h 325469"/>
                  <a:gd name="connsiteX7" fmla="*/ 107347 w 220694"/>
                  <a:gd name="connsiteY7" fmla="*/ 325469 h 325469"/>
                  <a:gd name="connsiteX8" fmla="*/ 28004 w 220694"/>
                  <a:gd name="connsiteY8" fmla="*/ 280702 h 325469"/>
                  <a:gd name="connsiteX9" fmla="*/ 0 w 220694"/>
                  <a:gd name="connsiteY9" fmla="*/ 144875 h 325469"/>
                  <a:gd name="connsiteX10" fmla="*/ 6763 w 220694"/>
                  <a:gd name="connsiteY10" fmla="*/ 89535 h 325469"/>
                  <a:gd name="connsiteX11" fmla="*/ 27337 w 220694"/>
                  <a:gd name="connsiteY11" fmla="*/ 43053 h 325469"/>
                  <a:gd name="connsiteX12" fmla="*/ 62389 w 220694"/>
                  <a:gd name="connsiteY12" fmla="*/ 11525 h 325469"/>
                  <a:gd name="connsiteX13" fmla="*/ 111157 w 220694"/>
                  <a:gd name="connsiteY13" fmla="*/ 95 h 325469"/>
                  <a:gd name="connsiteX14" fmla="*/ 114205 w 220694"/>
                  <a:gd name="connsiteY14" fmla="*/ 86773 h 325469"/>
                  <a:gd name="connsiteX15" fmla="*/ 93154 w 220694"/>
                  <a:gd name="connsiteY15" fmla="*/ 105632 h 325469"/>
                  <a:gd name="connsiteX16" fmla="*/ 85725 w 220694"/>
                  <a:gd name="connsiteY16" fmla="*/ 156305 h 325469"/>
                  <a:gd name="connsiteX17" fmla="*/ 89249 w 220694"/>
                  <a:gd name="connsiteY17" fmla="*/ 199930 h 325469"/>
                  <a:gd name="connsiteX18" fmla="*/ 98774 w 220694"/>
                  <a:gd name="connsiteY18" fmla="*/ 223457 h 325469"/>
                  <a:gd name="connsiteX19" fmla="*/ 110490 w 220694"/>
                  <a:gd name="connsiteY19" fmla="*/ 229553 h 325469"/>
                  <a:gd name="connsiteX20" fmla="*/ 132874 w 220694"/>
                  <a:gd name="connsiteY20" fmla="*/ 211550 h 325469"/>
                  <a:gd name="connsiteX21" fmla="*/ 138970 w 220694"/>
                  <a:gd name="connsiteY21" fmla="*/ 151066 h 325469"/>
                  <a:gd name="connsiteX22" fmla="*/ 135731 w 220694"/>
                  <a:gd name="connsiteY22" fmla="*/ 115157 h 325469"/>
                  <a:gd name="connsiteX23" fmla="*/ 126587 w 220694"/>
                  <a:gd name="connsiteY23" fmla="*/ 93250 h 325469"/>
                  <a:gd name="connsiteX24" fmla="*/ 114205 w 220694"/>
                  <a:gd name="connsiteY24" fmla="*/ 86678 h 325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0694" h="325469">
                    <a:moveTo>
                      <a:pt x="110966" y="0"/>
                    </a:moveTo>
                    <a:cubicBezTo>
                      <a:pt x="147066" y="0"/>
                      <a:pt x="174403" y="13621"/>
                      <a:pt x="192881" y="40862"/>
                    </a:cubicBezTo>
                    <a:cubicBezTo>
                      <a:pt x="211360" y="68104"/>
                      <a:pt x="220694" y="106775"/>
                      <a:pt x="220694" y="156877"/>
                    </a:cubicBezTo>
                    <a:cubicBezTo>
                      <a:pt x="220694" y="170593"/>
                      <a:pt x="219551" y="186023"/>
                      <a:pt x="217170" y="203359"/>
                    </a:cubicBezTo>
                    <a:cubicBezTo>
                      <a:pt x="214789" y="220599"/>
                      <a:pt x="210598" y="236887"/>
                      <a:pt x="204597" y="252127"/>
                    </a:cubicBezTo>
                    <a:cubicBezTo>
                      <a:pt x="198501" y="267367"/>
                      <a:pt x="191262" y="280321"/>
                      <a:pt x="182690" y="290894"/>
                    </a:cubicBezTo>
                    <a:cubicBezTo>
                      <a:pt x="174117" y="301466"/>
                      <a:pt x="163354" y="309848"/>
                      <a:pt x="150495" y="316135"/>
                    </a:cubicBezTo>
                    <a:cubicBezTo>
                      <a:pt x="137541" y="322326"/>
                      <a:pt x="123158" y="325469"/>
                      <a:pt x="107347" y="325469"/>
                    </a:cubicBezTo>
                    <a:cubicBezTo>
                      <a:pt x="73152" y="325469"/>
                      <a:pt x="46673" y="310515"/>
                      <a:pt x="28004" y="280702"/>
                    </a:cubicBezTo>
                    <a:cubicBezTo>
                      <a:pt x="9335" y="250888"/>
                      <a:pt x="0" y="205550"/>
                      <a:pt x="0" y="144875"/>
                    </a:cubicBezTo>
                    <a:cubicBezTo>
                      <a:pt x="0" y="125540"/>
                      <a:pt x="2286" y="107156"/>
                      <a:pt x="6763" y="89535"/>
                    </a:cubicBezTo>
                    <a:cubicBezTo>
                      <a:pt x="11240" y="71914"/>
                      <a:pt x="18098" y="56483"/>
                      <a:pt x="27337" y="43053"/>
                    </a:cubicBezTo>
                    <a:cubicBezTo>
                      <a:pt x="36481" y="29718"/>
                      <a:pt x="48197" y="19145"/>
                      <a:pt x="62389" y="11525"/>
                    </a:cubicBezTo>
                    <a:cubicBezTo>
                      <a:pt x="76581" y="3905"/>
                      <a:pt x="92774" y="95"/>
                      <a:pt x="111157" y="95"/>
                    </a:cubicBezTo>
                    <a:close/>
                    <a:moveTo>
                      <a:pt x="114205" y="86773"/>
                    </a:moveTo>
                    <a:cubicBezTo>
                      <a:pt x="105156" y="86773"/>
                      <a:pt x="98203" y="93059"/>
                      <a:pt x="93154" y="105632"/>
                    </a:cubicBezTo>
                    <a:cubicBezTo>
                      <a:pt x="88202" y="118205"/>
                      <a:pt x="85725" y="135160"/>
                      <a:pt x="85725" y="156305"/>
                    </a:cubicBezTo>
                    <a:cubicBezTo>
                      <a:pt x="85725" y="173736"/>
                      <a:pt x="86868" y="188309"/>
                      <a:pt x="89249" y="199930"/>
                    </a:cubicBezTo>
                    <a:cubicBezTo>
                      <a:pt x="91630" y="211550"/>
                      <a:pt x="94774" y="219456"/>
                      <a:pt x="98774" y="223457"/>
                    </a:cubicBezTo>
                    <a:cubicBezTo>
                      <a:pt x="102775" y="227457"/>
                      <a:pt x="106680" y="229553"/>
                      <a:pt x="110490" y="229553"/>
                    </a:cubicBezTo>
                    <a:cubicBezTo>
                      <a:pt x="121349" y="229553"/>
                      <a:pt x="128873" y="223552"/>
                      <a:pt x="132874" y="211550"/>
                    </a:cubicBezTo>
                    <a:cubicBezTo>
                      <a:pt x="136874" y="199549"/>
                      <a:pt x="138970" y="179451"/>
                      <a:pt x="138970" y="151066"/>
                    </a:cubicBezTo>
                    <a:cubicBezTo>
                      <a:pt x="138970" y="137351"/>
                      <a:pt x="137922" y="125444"/>
                      <a:pt x="135731" y="115157"/>
                    </a:cubicBezTo>
                    <a:cubicBezTo>
                      <a:pt x="133541" y="104870"/>
                      <a:pt x="130493" y="97536"/>
                      <a:pt x="126587" y="93250"/>
                    </a:cubicBezTo>
                    <a:cubicBezTo>
                      <a:pt x="122682" y="88868"/>
                      <a:pt x="118586" y="86678"/>
                      <a:pt x="114205" y="86678"/>
                    </a:cubicBezTo>
                    <a:close/>
                  </a:path>
                </a:pathLst>
              </a:custGeom>
              <a:grpFill/>
              <a:ln w="9525" cap="flat">
                <a:noFill/>
                <a:prstDash val="solid"/>
                <a:miter/>
              </a:ln>
            </p:spPr>
            <p:txBody>
              <a:bodyPr rtlCol="0" anchor="ctr"/>
              <a:lstStyle/>
              <a:p>
                <a:endParaRPr lang="nl-BE"/>
              </a:p>
            </p:txBody>
          </p:sp>
          <p:sp>
            <p:nvSpPr>
              <p:cNvPr id="106" name="Vrije vorm: vorm 105">
                <a:extLst>
                  <a:ext uri="{FF2B5EF4-FFF2-40B4-BE49-F238E27FC236}">
                    <a16:creationId xmlns:a16="http://schemas.microsoft.com/office/drawing/2014/main" id="{F1150041-FD11-71A0-D892-8F972626BCA0}"/>
                  </a:ext>
                </a:extLst>
              </p:cNvPr>
              <p:cNvSpPr/>
              <p:nvPr/>
            </p:nvSpPr>
            <p:spPr>
              <a:xfrm>
                <a:off x="4519290" y="5473661"/>
                <a:ext cx="276510" cy="323373"/>
              </a:xfrm>
              <a:custGeom>
                <a:avLst/>
                <a:gdLst>
                  <a:gd name="connsiteX0" fmla="*/ 77153 w 276510"/>
                  <a:gd name="connsiteY0" fmla="*/ 1810 h 323373"/>
                  <a:gd name="connsiteX1" fmla="*/ 79915 w 276510"/>
                  <a:gd name="connsiteY1" fmla="*/ 2762 h 323373"/>
                  <a:gd name="connsiteX2" fmla="*/ 95822 w 276510"/>
                  <a:gd name="connsiteY2" fmla="*/ 13049 h 323373"/>
                  <a:gd name="connsiteX3" fmla="*/ 109633 w 276510"/>
                  <a:gd name="connsiteY3" fmla="*/ 34957 h 323373"/>
                  <a:gd name="connsiteX4" fmla="*/ 114967 w 276510"/>
                  <a:gd name="connsiteY4" fmla="*/ 62960 h 323373"/>
                  <a:gd name="connsiteX5" fmla="*/ 109347 w 276510"/>
                  <a:gd name="connsiteY5" fmla="*/ 91440 h 323373"/>
                  <a:gd name="connsiteX6" fmla="*/ 89249 w 276510"/>
                  <a:gd name="connsiteY6" fmla="*/ 118015 h 323373"/>
                  <a:gd name="connsiteX7" fmla="*/ 55150 w 276510"/>
                  <a:gd name="connsiteY7" fmla="*/ 129254 h 323373"/>
                  <a:gd name="connsiteX8" fmla="*/ 22955 w 276510"/>
                  <a:gd name="connsiteY8" fmla="*/ 118015 h 323373"/>
                  <a:gd name="connsiteX9" fmla="*/ 4953 w 276510"/>
                  <a:gd name="connsiteY9" fmla="*/ 92583 h 323373"/>
                  <a:gd name="connsiteX10" fmla="*/ 95 w 276510"/>
                  <a:gd name="connsiteY10" fmla="*/ 66675 h 323373"/>
                  <a:gd name="connsiteX11" fmla="*/ 7334 w 276510"/>
                  <a:gd name="connsiteY11" fmla="*/ 35909 h 323373"/>
                  <a:gd name="connsiteX12" fmla="*/ 28384 w 276510"/>
                  <a:gd name="connsiteY12" fmla="*/ 9811 h 323373"/>
                  <a:gd name="connsiteX13" fmla="*/ 57055 w 276510"/>
                  <a:gd name="connsiteY13" fmla="*/ 0 h 323373"/>
                  <a:gd name="connsiteX14" fmla="*/ 77153 w 276510"/>
                  <a:gd name="connsiteY14" fmla="*/ 1905 h 323373"/>
                  <a:gd name="connsiteX15" fmla="*/ 246602 w 276510"/>
                  <a:gd name="connsiteY15" fmla="*/ 3715 h 323373"/>
                  <a:gd name="connsiteX16" fmla="*/ 257080 w 276510"/>
                  <a:gd name="connsiteY16" fmla="*/ 10954 h 323373"/>
                  <a:gd name="connsiteX17" fmla="*/ 261080 w 276510"/>
                  <a:gd name="connsiteY17" fmla="*/ 23336 h 323373"/>
                  <a:gd name="connsiteX18" fmla="*/ 261080 w 276510"/>
                  <a:gd name="connsiteY18" fmla="*/ 25622 h 323373"/>
                  <a:gd name="connsiteX19" fmla="*/ 260128 w 276510"/>
                  <a:gd name="connsiteY19" fmla="*/ 29337 h 323373"/>
                  <a:gd name="connsiteX20" fmla="*/ 156972 w 276510"/>
                  <a:gd name="connsiteY20" fmla="*/ 179356 h 323373"/>
                  <a:gd name="connsiteX21" fmla="*/ 61722 w 276510"/>
                  <a:gd name="connsiteY21" fmla="*/ 305181 h 323373"/>
                  <a:gd name="connsiteX22" fmla="*/ 47720 w 276510"/>
                  <a:gd name="connsiteY22" fmla="*/ 317754 h 323373"/>
                  <a:gd name="connsiteX23" fmla="*/ 34195 w 276510"/>
                  <a:gd name="connsiteY23" fmla="*/ 322898 h 323373"/>
                  <a:gd name="connsiteX24" fmla="*/ 22955 w 276510"/>
                  <a:gd name="connsiteY24" fmla="*/ 323374 h 323373"/>
                  <a:gd name="connsiteX25" fmla="*/ 11240 w 276510"/>
                  <a:gd name="connsiteY25" fmla="*/ 320612 h 323373"/>
                  <a:gd name="connsiteX26" fmla="*/ 2381 w 276510"/>
                  <a:gd name="connsiteY26" fmla="*/ 312230 h 323373"/>
                  <a:gd name="connsiteX27" fmla="*/ 0 w 276510"/>
                  <a:gd name="connsiteY27" fmla="*/ 302895 h 323373"/>
                  <a:gd name="connsiteX28" fmla="*/ 3715 w 276510"/>
                  <a:gd name="connsiteY28" fmla="*/ 288893 h 323373"/>
                  <a:gd name="connsiteX29" fmla="*/ 10763 w 276510"/>
                  <a:gd name="connsiteY29" fmla="*/ 274892 h 323373"/>
                  <a:gd name="connsiteX30" fmla="*/ 189547 w 276510"/>
                  <a:gd name="connsiteY30" fmla="*/ 31718 h 323373"/>
                  <a:gd name="connsiteX31" fmla="*/ 215646 w 276510"/>
                  <a:gd name="connsiteY31" fmla="*/ 4667 h 323373"/>
                  <a:gd name="connsiteX32" fmla="*/ 229172 w 276510"/>
                  <a:gd name="connsiteY32" fmla="*/ 952 h 323373"/>
                  <a:gd name="connsiteX33" fmla="*/ 239173 w 276510"/>
                  <a:gd name="connsiteY33" fmla="*/ 2381 h 323373"/>
                  <a:gd name="connsiteX34" fmla="*/ 246412 w 276510"/>
                  <a:gd name="connsiteY34" fmla="*/ 3810 h 323373"/>
                  <a:gd name="connsiteX35" fmla="*/ 42196 w 276510"/>
                  <a:gd name="connsiteY35" fmla="*/ 64389 h 323373"/>
                  <a:gd name="connsiteX36" fmla="*/ 41719 w 276510"/>
                  <a:gd name="connsiteY36" fmla="*/ 67151 h 323373"/>
                  <a:gd name="connsiteX37" fmla="*/ 46863 w 276510"/>
                  <a:gd name="connsiteY37" fmla="*/ 77914 h 323373"/>
                  <a:gd name="connsiteX38" fmla="*/ 56197 w 276510"/>
                  <a:gd name="connsiteY38" fmla="*/ 83534 h 323373"/>
                  <a:gd name="connsiteX39" fmla="*/ 68294 w 276510"/>
                  <a:gd name="connsiteY39" fmla="*/ 77724 h 323373"/>
                  <a:gd name="connsiteX40" fmla="*/ 73438 w 276510"/>
                  <a:gd name="connsiteY40" fmla="*/ 61627 h 323373"/>
                  <a:gd name="connsiteX41" fmla="*/ 69437 w 276510"/>
                  <a:gd name="connsiteY41" fmla="*/ 48292 h 323373"/>
                  <a:gd name="connsiteX42" fmla="*/ 58483 w 276510"/>
                  <a:gd name="connsiteY42" fmla="*/ 43434 h 323373"/>
                  <a:gd name="connsiteX43" fmla="*/ 47053 w 276510"/>
                  <a:gd name="connsiteY43" fmla="*/ 49530 h 323373"/>
                  <a:gd name="connsiteX44" fmla="*/ 42196 w 276510"/>
                  <a:gd name="connsiteY44" fmla="*/ 64484 h 323373"/>
                  <a:gd name="connsiteX45" fmla="*/ 220504 w 276510"/>
                  <a:gd name="connsiteY45" fmla="*/ 182499 h 323373"/>
                  <a:gd name="connsiteX46" fmla="*/ 246888 w 276510"/>
                  <a:gd name="connsiteY46" fmla="*/ 189929 h 323373"/>
                  <a:gd name="connsiteX47" fmla="*/ 268129 w 276510"/>
                  <a:gd name="connsiteY47" fmla="*/ 213931 h 323373"/>
                  <a:gd name="connsiteX48" fmla="*/ 276511 w 276510"/>
                  <a:gd name="connsiteY48" fmla="*/ 250127 h 323373"/>
                  <a:gd name="connsiteX49" fmla="*/ 276511 w 276510"/>
                  <a:gd name="connsiteY49" fmla="*/ 253841 h 323373"/>
                  <a:gd name="connsiteX50" fmla="*/ 269081 w 276510"/>
                  <a:gd name="connsiteY50" fmla="*/ 282797 h 323373"/>
                  <a:gd name="connsiteX51" fmla="*/ 245745 w 276510"/>
                  <a:gd name="connsiteY51" fmla="*/ 306324 h 323373"/>
                  <a:gd name="connsiteX52" fmla="*/ 211169 w 276510"/>
                  <a:gd name="connsiteY52" fmla="*/ 315468 h 323373"/>
                  <a:gd name="connsiteX53" fmla="*/ 179451 w 276510"/>
                  <a:gd name="connsiteY53" fmla="*/ 304705 h 323373"/>
                  <a:gd name="connsiteX54" fmla="*/ 160115 w 276510"/>
                  <a:gd name="connsiteY54" fmla="*/ 278987 h 323373"/>
                  <a:gd name="connsiteX55" fmla="*/ 154781 w 276510"/>
                  <a:gd name="connsiteY55" fmla="*/ 251460 h 323373"/>
                  <a:gd name="connsiteX56" fmla="*/ 161544 w 276510"/>
                  <a:gd name="connsiteY56" fmla="*/ 222504 h 323373"/>
                  <a:gd name="connsiteX57" fmla="*/ 184214 w 276510"/>
                  <a:gd name="connsiteY57" fmla="*/ 194691 h 323373"/>
                  <a:gd name="connsiteX58" fmla="*/ 220599 w 276510"/>
                  <a:gd name="connsiteY58" fmla="*/ 182309 h 323373"/>
                  <a:gd name="connsiteX59" fmla="*/ 218122 w 276510"/>
                  <a:gd name="connsiteY59" fmla="*/ 228219 h 323373"/>
                  <a:gd name="connsiteX60" fmla="*/ 217646 w 276510"/>
                  <a:gd name="connsiteY60" fmla="*/ 228219 h 323373"/>
                  <a:gd name="connsiteX61" fmla="*/ 204311 w 276510"/>
                  <a:gd name="connsiteY61" fmla="*/ 234791 h 323373"/>
                  <a:gd name="connsiteX62" fmla="*/ 198977 w 276510"/>
                  <a:gd name="connsiteY62" fmla="*/ 252508 h 323373"/>
                  <a:gd name="connsiteX63" fmla="*/ 203454 w 276510"/>
                  <a:gd name="connsiteY63" fmla="*/ 267176 h 323373"/>
                  <a:gd name="connsiteX64" fmla="*/ 215360 w 276510"/>
                  <a:gd name="connsiteY64" fmla="*/ 272987 h 323373"/>
                  <a:gd name="connsiteX65" fmla="*/ 227457 w 276510"/>
                  <a:gd name="connsiteY65" fmla="*/ 267176 h 323373"/>
                  <a:gd name="connsiteX66" fmla="*/ 232124 w 276510"/>
                  <a:gd name="connsiteY66" fmla="*/ 250127 h 323373"/>
                  <a:gd name="connsiteX67" fmla="*/ 232124 w 276510"/>
                  <a:gd name="connsiteY67" fmla="*/ 248698 h 323373"/>
                  <a:gd name="connsiteX68" fmla="*/ 218122 w 276510"/>
                  <a:gd name="connsiteY68" fmla="*/ 228124 h 32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76510" h="323373">
                    <a:moveTo>
                      <a:pt x="77153" y="1810"/>
                    </a:moveTo>
                    <a:cubicBezTo>
                      <a:pt x="77819" y="2477"/>
                      <a:pt x="78676" y="2762"/>
                      <a:pt x="79915" y="2762"/>
                    </a:cubicBezTo>
                    <a:cubicBezTo>
                      <a:pt x="84868" y="4286"/>
                      <a:pt x="90202" y="7715"/>
                      <a:pt x="95822" y="13049"/>
                    </a:cubicBezTo>
                    <a:cubicBezTo>
                      <a:pt x="101441" y="18383"/>
                      <a:pt x="106013" y="25622"/>
                      <a:pt x="109633" y="34957"/>
                    </a:cubicBezTo>
                    <a:cubicBezTo>
                      <a:pt x="113252" y="44291"/>
                      <a:pt x="114967" y="53626"/>
                      <a:pt x="114967" y="62960"/>
                    </a:cubicBezTo>
                    <a:cubicBezTo>
                      <a:pt x="114967" y="71628"/>
                      <a:pt x="113062" y="81153"/>
                      <a:pt x="109347" y="91440"/>
                    </a:cubicBezTo>
                    <a:cubicBezTo>
                      <a:pt x="105632" y="101727"/>
                      <a:pt x="98965" y="110585"/>
                      <a:pt x="89249" y="118015"/>
                    </a:cubicBezTo>
                    <a:cubicBezTo>
                      <a:pt x="79629" y="125444"/>
                      <a:pt x="68199" y="129254"/>
                      <a:pt x="55150" y="129254"/>
                    </a:cubicBezTo>
                    <a:cubicBezTo>
                      <a:pt x="42100" y="129254"/>
                      <a:pt x="31623" y="125539"/>
                      <a:pt x="22955" y="118015"/>
                    </a:cubicBezTo>
                    <a:cubicBezTo>
                      <a:pt x="14192" y="110585"/>
                      <a:pt x="8287" y="102108"/>
                      <a:pt x="4953" y="92583"/>
                    </a:cubicBezTo>
                    <a:cubicBezTo>
                      <a:pt x="1715" y="83058"/>
                      <a:pt x="95" y="74486"/>
                      <a:pt x="95" y="66675"/>
                    </a:cubicBezTo>
                    <a:cubicBezTo>
                      <a:pt x="95" y="57055"/>
                      <a:pt x="2476" y="46768"/>
                      <a:pt x="7334" y="35909"/>
                    </a:cubicBezTo>
                    <a:cubicBezTo>
                      <a:pt x="12192" y="25051"/>
                      <a:pt x="19145" y="16288"/>
                      <a:pt x="28384" y="9811"/>
                    </a:cubicBezTo>
                    <a:cubicBezTo>
                      <a:pt x="37528" y="3239"/>
                      <a:pt x="47149" y="0"/>
                      <a:pt x="57055" y="0"/>
                    </a:cubicBezTo>
                    <a:cubicBezTo>
                      <a:pt x="66961" y="0"/>
                      <a:pt x="73724" y="667"/>
                      <a:pt x="77153" y="1905"/>
                    </a:cubicBezTo>
                    <a:close/>
                    <a:moveTo>
                      <a:pt x="246602" y="3715"/>
                    </a:moveTo>
                    <a:cubicBezTo>
                      <a:pt x="250984" y="4953"/>
                      <a:pt x="254413" y="7334"/>
                      <a:pt x="257080" y="10954"/>
                    </a:cubicBezTo>
                    <a:cubicBezTo>
                      <a:pt x="259747" y="14573"/>
                      <a:pt x="261080" y="18669"/>
                      <a:pt x="261080" y="23336"/>
                    </a:cubicBezTo>
                    <a:lnTo>
                      <a:pt x="261080" y="25622"/>
                    </a:lnTo>
                    <a:cubicBezTo>
                      <a:pt x="261080" y="27527"/>
                      <a:pt x="260795" y="28765"/>
                      <a:pt x="260128" y="29337"/>
                    </a:cubicBezTo>
                    <a:cubicBezTo>
                      <a:pt x="226790" y="80105"/>
                      <a:pt x="192500" y="130111"/>
                      <a:pt x="156972" y="179356"/>
                    </a:cubicBezTo>
                    <a:cubicBezTo>
                      <a:pt x="121539" y="228695"/>
                      <a:pt x="89726" y="270605"/>
                      <a:pt x="61722" y="305181"/>
                    </a:cubicBezTo>
                    <a:cubicBezTo>
                      <a:pt x="57055" y="311087"/>
                      <a:pt x="52388" y="315278"/>
                      <a:pt x="47720" y="317754"/>
                    </a:cubicBezTo>
                    <a:cubicBezTo>
                      <a:pt x="45244" y="319278"/>
                      <a:pt x="40767" y="320993"/>
                      <a:pt x="34195" y="322898"/>
                    </a:cubicBezTo>
                    <a:lnTo>
                      <a:pt x="22955" y="323374"/>
                    </a:lnTo>
                    <a:cubicBezTo>
                      <a:pt x="18859" y="323374"/>
                      <a:pt x="15049" y="322421"/>
                      <a:pt x="11240" y="320612"/>
                    </a:cubicBezTo>
                    <a:cubicBezTo>
                      <a:pt x="7525" y="318706"/>
                      <a:pt x="4572" y="315944"/>
                      <a:pt x="2381" y="312230"/>
                    </a:cubicBezTo>
                    <a:cubicBezTo>
                      <a:pt x="857" y="309467"/>
                      <a:pt x="0" y="306324"/>
                      <a:pt x="0" y="302895"/>
                    </a:cubicBezTo>
                    <a:cubicBezTo>
                      <a:pt x="0" y="300133"/>
                      <a:pt x="1238" y="295466"/>
                      <a:pt x="3715" y="288893"/>
                    </a:cubicBezTo>
                    <a:cubicBezTo>
                      <a:pt x="6191" y="282321"/>
                      <a:pt x="8572" y="277654"/>
                      <a:pt x="10763" y="274892"/>
                    </a:cubicBezTo>
                    <a:lnTo>
                      <a:pt x="189547" y="31718"/>
                    </a:lnTo>
                    <a:cubicBezTo>
                      <a:pt x="199835" y="18383"/>
                      <a:pt x="208502" y="9334"/>
                      <a:pt x="215646" y="4667"/>
                    </a:cubicBezTo>
                    <a:cubicBezTo>
                      <a:pt x="219647" y="2191"/>
                      <a:pt x="224218" y="952"/>
                      <a:pt x="229172" y="952"/>
                    </a:cubicBezTo>
                    <a:cubicBezTo>
                      <a:pt x="231648" y="952"/>
                      <a:pt x="234982" y="1429"/>
                      <a:pt x="239173" y="2381"/>
                    </a:cubicBezTo>
                    <a:cubicBezTo>
                      <a:pt x="243364" y="3334"/>
                      <a:pt x="245745" y="3810"/>
                      <a:pt x="246412" y="3810"/>
                    </a:cubicBezTo>
                    <a:close/>
                    <a:moveTo>
                      <a:pt x="42196" y="64389"/>
                    </a:moveTo>
                    <a:lnTo>
                      <a:pt x="41719" y="67151"/>
                    </a:lnTo>
                    <a:cubicBezTo>
                      <a:pt x="41719" y="70580"/>
                      <a:pt x="43434" y="74200"/>
                      <a:pt x="46863" y="77914"/>
                    </a:cubicBezTo>
                    <a:cubicBezTo>
                      <a:pt x="50292" y="81629"/>
                      <a:pt x="53435" y="83534"/>
                      <a:pt x="56197" y="83534"/>
                    </a:cubicBezTo>
                    <a:cubicBezTo>
                      <a:pt x="60865" y="83534"/>
                      <a:pt x="64865" y="81629"/>
                      <a:pt x="68294" y="77724"/>
                    </a:cubicBezTo>
                    <a:cubicBezTo>
                      <a:pt x="71723" y="73819"/>
                      <a:pt x="73438" y="68485"/>
                      <a:pt x="73438" y="61627"/>
                    </a:cubicBezTo>
                    <a:cubicBezTo>
                      <a:pt x="73438" y="56007"/>
                      <a:pt x="72104" y="51626"/>
                      <a:pt x="69437" y="48292"/>
                    </a:cubicBezTo>
                    <a:cubicBezTo>
                      <a:pt x="66770" y="45053"/>
                      <a:pt x="63151" y="43434"/>
                      <a:pt x="58483" y="43434"/>
                    </a:cubicBezTo>
                    <a:cubicBezTo>
                      <a:pt x="54102" y="43434"/>
                      <a:pt x="50292" y="45434"/>
                      <a:pt x="47053" y="49530"/>
                    </a:cubicBezTo>
                    <a:cubicBezTo>
                      <a:pt x="43815" y="53626"/>
                      <a:pt x="42196" y="58579"/>
                      <a:pt x="42196" y="64484"/>
                    </a:cubicBezTo>
                    <a:close/>
                    <a:moveTo>
                      <a:pt x="220504" y="182499"/>
                    </a:moveTo>
                    <a:cubicBezTo>
                      <a:pt x="229553" y="182785"/>
                      <a:pt x="238316" y="185261"/>
                      <a:pt x="246888" y="189929"/>
                    </a:cubicBezTo>
                    <a:cubicBezTo>
                      <a:pt x="255460" y="194596"/>
                      <a:pt x="262509" y="202597"/>
                      <a:pt x="268129" y="213931"/>
                    </a:cubicBezTo>
                    <a:cubicBezTo>
                      <a:pt x="273749" y="225266"/>
                      <a:pt x="276511" y="237363"/>
                      <a:pt x="276511" y="250127"/>
                    </a:cubicBezTo>
                    <a:lnTo>
                      <a:pt x="276511" y="253841"/>
                    </a:lnTo>
                    <a:cubicBezTo>
                      <a:pt x="276225" y="263462"/>
                      <a:pt x="273749" y="273177"/>
                      <a:pt x="269081" y="282797"/>
                    </a:cubicBezTo>
                    <a:cubicBezTo>
                      <a:pt x="264414" y="292418"/>
                      <a:pt x="256603" y="300323"/>
                      <a:pt x="245745" y="306324"/>
                    </a:cubicBezTo>
                    <a:cubicBezTo>
                      <a:pt x="234887" y="312420"/>
                      <a:pt x="223361" y="315468"/>
                      <a:pt x="211169" y="315468"/>
                    </a:cubicBezTo>
                    <a:cubicBezTo>
                      <a:pt x="198977" y="315468"/>
                      <a:pt x="188785" y="311849"/>
                      <a:pt x="179451" y="304705"/>
                    </a:cubicBezTo>
                    <a:cubicBezTo>
                      <a:pt x="170116" y="297561"/>
                      <a:pt x="163639" y="288989"/>
                      <a:pt x="160115" y="278987"/>
                    </a:cubicBezTo>
                    <a:cubicBezTo>
                      <a:pt x="156496" y="269081"/>
                      <a:pt x="154781" y="259842"/>
                      <a:pt x="154781" y="251460"/>
                    </a:cubicBezTo>
                    <a:cubicBezTo>
                      <a:pt x="154781" y="242411"/>
                      <a:pt x="157067" y="232791"/>
                      <a:pt x="161544" y="222504"/>
                    </a:cubicBezTo>
                    <a:cubicBezTo>
                      <a:pt x="166021" y="212217"/>
                      <a:pt x="173641" y="202978"/>
                      <a:pt x="184214" y="194691"/>
                    </a:cubicBezTo>
                    <a:cubicBezTo>
                      <a:pt x="194786" y="186404"/>
                      <a:pt x="206883" y="182309"/>
                      <a:pt x="220599" y="182309"/>
                    </a:cubicBezTo>
                    <a:close/>
                    <a:moveTo>
                      <a:pt x="218122" y="228219"/>
                    </a:moveTo>
                    <a:lnTo>
                      <a:pt x="217646" y="228219"/>
                    </a:lnTo>
                    <a:cubicBezTo>
                      <a:pt x="212312" y="228219"/>
                      <a:pt x="207931" y="230410"/>
                      <a:pt x="204311" y="234791"/>
                    </a:cubicBezTo>
                    <a:cubicBezTo>
                      <a:pt x="200692" y="239173"/>
                      <a:pt x="198977" y="245078"/>
                      <a:pt x="198977" y="252508"/>
                    </a:cubicBezTo>
                    <a:cubicBezTo>
                      <a:pt x="198977" y="258413"/>
                      <a:pt x="200406" y="263366"/>
                      <a:pt x="203454" y="267176"/>
                    </a:cubicBezTo>
                    <a:cubicBezTo>
                      <a:pt x="206407" y="271081"/>
                      <a:pt x="210407" y="272987"/>
                      <a:pt x="215360" y="272987"/>
                    </a:cubicBezTo>
                    <a:cubicBezTo>
                      <a:pt x="220313" y="272987"/>
                      <a:pt x="224409" y="271081"/>
                      <a:pt x="227457" y="267176"/>
                    </a:cubicBezTo>
                    <a:cubicBezTo>
                      <a:pt x="230600" y="263271"/>
                      <a:pt x="232124" y="257651"/>
                      <a:pt x="232124" y="250127"/>
                    </a:cubicBezTo>
                    <a:lnTo>
                      <a:pt x="232124" y="248698"/>
                    </a:lnTo>
                    <a:cubicBezTo>
                      <a:pt x="231458" y="234982"/>
                      <a:pt x="226790" y="228124"/>
                      <a:pt x="218122" y="228124"/>
                    </a:cubicBezTo>
                    <a:close/>
                  </a:path>
                </a:pathLst>
              </a:custGeom>
              <a:grpFill/>
              <a:ln w="9525" cap="flat">
                <a:noFill/>
                <a:prstDash val="solid"/>
                <a:miter/>
              </a:ln>
            </p:spPr>
            <p:txBody>
              <a:bodyPr rtlCol="0" anchor="ctr"/>
              <a:lstStyle/>
              <a:p>
                <a:endParaRPr lang="nl-BE"/>
              </a:p>
            </p:txBody>
          </p:sp>
          <p:sp>
            <p:nvSpPr>
              <p:cNvPr id="107" name="Vrije vorm: vorm 106">
                <a:extLst>
                  <a:ext uri="{FF2B5EF4-FFF2-40B4-BE49-F238E27FC236}">
                    <a16:creationId xmlns:a16="http://schemas.microsoft.com/office/drawing/2014/main" id="{25C75EE6-F705-5859-4C25-ED36B9D7366C}"/>
                  </a:ext>
                </a:extLst>
              </p:cNvPr>
              <p:cNvSpPr/>
              <p:nvPr/>
            </p:nvSpPr>
            <p:spPr>
              <a:xfrm>
                <a:off x="4913816" y="5472232"/>
                <a:ext cx="279082" cy="322040"/>
              </a:xfrm>
              <a:custGeom>
                <a:avLst/>
                <a:gdLst>
                  <a:gd name="connsiteX0" fmla="*/ 163830 w 279082"/>
                  <a:gd name="connsiteY0" fmla="*/ 197358 h 322040"/>
                  <a:gd name="connsiteX1" fmla="*/ 184880 w 279082"/>
                  <a:gd name="connsiteY1" fmla="*/ 221361 h 322040"/>
                  <a:gd name="connsiteX2" fmla="*/ 207264 w 279082"/>
                  <a:gd name="connsiteY2" fmla="*/ 244031 h 322040"/>
                  <a:gd name="connsiteX3" fmla="*/ 226886 w 279082"/>
                  <a:gd name="connsiteY3" fmla="*/ 272034 h 322040"/>
                  <a:gd name="connsiteX4" fmla="*/ 232505 w 279082"/>
                  <a:gd name="connsiteY4" fmla="*/ 292132 h 322040"/>
                  <a:gd name="connsiteX5" fmla="*/ 232029 w 279082"/>
                  <a:gd name="connsiteY5" fmla="*/ 296323 h 322040"/>
                  <a:gd name="connsiteX6" fmla="*/ 218694 w 279082"/>
                  <a:gd name="connsiteY6" fmla="*/ 315468 h 322040"/>
                  <a:gd name="connsiteX7" fmla="*/ 190881 w 279082"/>
                  <a:gd name="connsiteY7" fmla="*/ 322040 h 322040"/>
                  <a:gd name="connsiteX8" fmla="*/ 169831 w 279082"/>
                  <a:gd name="connsiteY8" fmla="*/ 318992 h 322040"/>
                  <a:gd name="connsiteX9" fmla="*/ 150686 w 279082"/>
                  <a:gd name="connsiteY9" fmla="*/ 311277 h 322040"/>
                  <a:gd name="connsiteX10" fmla="*/ 132493 w 279082"/>
                  <a:gd name="connsiteY10" fmla="*/ 295847 h 322040"/>
                  <a:gd name="connsiteX11" fmla="*/ 117538 w 279082"/>
                  <a:gd name="connsiteY11" fmla="*/ 276225 h 322040"/>
                  <a:gd name="connsiteX12" fmla="*/ 91916 w 279082"/>
                  <a:gd name="connsiteY12" fmla="*/ 228600 h 322040"/>
                  <a:gd name="connsiteX13" fmla="*/ 85344 w 279082"/>
                  <a:gd name="connsiteY13" fmla="*/ 260318 h 322040"/>
                  <a:gd name="connsiteX14" fmla="*/ 70675 w 279082"/>
                  <a:gd name="connsiteY14" fmla="*/ 302800 h 322040"/>
                  <a:gd name="connsiteX15" fmla="*/ 45720 w 279082"/>
                  <a:gd name="connsiteY15" fmla="*/ 317754 h 322040"/>
                  <a:gd name="connsiteX16" fmla="*/ 33814 w 279082"/>
                  <a:gd name="connsiteY16" fmla="*/ 315849 h 322040"/>
                  <a:gd name="connsiteX17" fmla="*/ 22384 w 279082"/>
                  <a:gd name="connsiteY17" fmla="*/ 311658 h 322040"/>
                  <a:gd name="connsiteX18" fmla="*/ 5810 w 279082"/>
                  <a:gd name="connsiteY18" fmla="*/ 268700 h 322040"/>
                  <a:gd name="connsiteX19" fmla="*/ 0 w 279082"/>
                  <a:gd name="connsiteY19" fmla="*/ 174403 h 322040"/>
                  <a:gd name="connsiteX20" fmla="*/ 1429 w 279082"/>
                  <a:gd name="connsiteY20" fmla="*/ 92297 h 322040"/>
                  <a:gd name="connsiteX21" fmla="*/ 2857 w 279082"/>
                  <a:gd name="connsiteY21" fmla="*/ 31623 h 322040"/>
                  <a:gd name="connsiteX22" fmla="*/ 4953 w 279082"/>
                  <a:gd name="connsiteY22" fmla="*/ 14859 h 322040"/>
                  <a:gd name="connsiteX23" fmla="*/ 10763 w 279082"/>
                  <a:gd name="connsiteY23" fmla="*/ 6477 h 322040"/>
                  <a:gd name="connsiteX24" fmla="*/ 21526 w 279082"/>
                  <a:gd name="connsiteY24" fmla="*/ 3715 h 322040"/>
                  <a:gd name="connsiteX25" fmla="*/ 54673 w 279082"/>
                  <a:gd name="connsiteY25" fmla="*/ 9811 h 322040"/>
                  <a:gd name="connsiteX26" fmla="*/ 78200 w 279082"/>
                  <a:gd name="connsiteY26" fmla="*/ 30575 h 322040"/>
                  <a:gd name="connsiteX27" fmla="*/ 90297 w 279082"/>
                  <a:gd name="connsiteY27" fmla="*/ 65532 h 322040"/>
                  <a:gd name="connsiteX28" fmla="*/ 95631 w 279082"/>
                  <a:gd name="connsiteY28" fmla="*/ 127826 h 322040"/>
                  <a:gd name="connsiteX29" fmla="*/ 96107 w 279082"/>
                  <a:gd name="connsiteY29" fmla="*/ 139446 h 322040"/>
                  <a:gd name="connsiteX30" fmla="*/ 121063 w 279082"/>
                  <a:gd name="connsiteY30" fmla="*/ 129921 h 322040"/>
                  <a:gd name="connsiteX31" fmla="*/ 149733 w 279082"/>
                  <a:gd name="connsiteY31" fmla="*/ 94679 h 322040"/>
                  <a:gd name="connsiteX32" fmla="*/ 168402 w 279082"/>
                  <a:gd name="connsiteY32" fmla="*/ 60389 h 322040"/>
                  <a:gd name="connsiteX33" fmla="*/ 189452 w 279082"/>
                  <a:gd name="connsiteY33" fmla="*/ 25622 h 322040"/>
                  <a:gd name="connsiteX34" fmla="*/ 213265 w 279082"/>
                  <a:gd name="connsiteY34" fmla="*/ 6763 h 322040"/>
                  <a:gd name="connsiteX35" fmla="*/ 242221 w 279082"/>
                  <a:gd name="connsiteY35" fmla="*/ 0 h 322040"/>
                  <a:gd name="connsiteX36" fmla="*/ 262509 w 279082"/>
                  <a:gd name="connsiteY36" fmla="*/ 5334 h 322040"/>
                  <a:gd name="connsiteX37" fmla="*/ 275368 w 279082"/>
                  <a:gd name="connsiteY37" fmla="*/ 20288 h 322040"/>
                  <a:gd name="connsiteX38" fmla="*/ 279082 w 279082"/>
                  <a:gd name="connsiteY38" fmla="*/ 39624 h 322040"/>
                  <a:gd name="connsiteX39" fmla="*/ 266986 w 279082"/>
                  <a:gd name="connsiteY39" fmla="*/ 89345 h 322040"/>
                  <a:gd name="connsiteX40" fmla="*/ 227266 w 279082"/>
                  <a:gd name="connsiteY40" fmla="*/ 145161 h 322040"/>
                  <a:gd name="connsiteX41" fmla="*/ 163830 w 279082"/>
                  <a:gd name="connsiteY41" fmla="*/ 197453 h 32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9082" h="322040">
                    <a:moveTo>
                      <a:pt x="163830" y="197358"/>
                    </a:moveTo>
                    <a:cubicBezTo>
                      <a:pt x="166306" y="202692"/>
                      <a:pt x="173355" y="210693"/>
                      <a:pt x="184880" y="221361"/>
                    </a:cubicBezTo>
                    <a:cubicBezTo>
                      <a:pt x="196405" y="232124"/>
                      <a:pt x="203835" y="239649"/>
                      <a:pt x="207264" y="244031"/>
                    </a:cubicBezTo>
                    <a:cubicBezTo>
                      <a:pt x="216598" y="255270"/>
                      <a:pt x="223171" y="264605"/>
                      <a:pt x="226886" y="272034"/>
                    </a:cubicBezTo>
                    <a:cubicBezTo>
                      <a:pt x="230600" y="279464"/>
                      <a:pt x="232505" y="286226"/>
                      <a:pt x="232505" y="292132"/>
                    </a:cubicBezTo>
                    <a:lnTo>
                      <a:pt x="232029" y="296323"/>
                    </a:lnTo>
                    <a:cubicBezTo>
                      <a:pt x="230791" y="304705"/>
                      <a:pt x="226314" y="311087"/>
                      <a:pt x="218694" y="315468"/>
                    </a:cubicBezTo>
                    <a:cubicBezTo>
                      <a:pt x="211074" y="319850"/>
                      <a:pt x="201835" y="322040"/>
                      <a:pt x="190881" y="322040"/>
                    </a:cubicBezTo>
                    <a:cubicBezTo>
                      <a:pt x="184309" y="322040"/>
                      <a:pt x="177355" y="320993"/>
                      <a:pt x="169831" y="318992"/>
                    </a:cubicBezTo>
                    <a:cubicBezTo>
                      <a:pt x="162401" y="316992"/>
                      <a:pt x="156019" y="314420"/>
                      <a:pt x="150686" y="311277"/>
                    </a:cubicBezTo>
                    <a:cubicBezTo>
                      <a:pt x="144113" y="307277"/>
                      <a:pt x="138113" y="302133"/>
                      <a:pt x="132493" y="295847"/>
                    </a:cubicBezTo>
                    <a:cubicBezTo>
                      <a:pt x="126873" y="289655"/>
                      <a:pt x="121920" y="283083"/>
                      <a:pt x="117538" y="276225"/>
                    </a:cubicBezTo>
                    <a:cubicBezTo>
                      <a:pt x="113157" y="269367"/>
                      <a:pt x="104584" y="253556"/>
                      <a:pt x="91916" y="228600"/>
                    </a:cubicBezTo>
                    <a:cubicBezTo>
                      <a:pt x="90964" y="231362"/>
                      <a:pt x="88773" y="241935"/>
                      <a:pt x="85344" y="260318"/>
                    </a:cubicBezTo>
                    <a:cubicBezTo>
                      <a:pt x="81915" y="278702"/>
                      <a:pt x="77057" y="292799"/>
                      <a:pt x="70675" y="302800"/>
                    </a:cubicBezTo>
                    <a:cubicBezTo>
                      <a:pt x="64294" y="312706"/>
                      <a:pt x="56007" y="317754"/>
                      <a:pt x="45720" y="317754"/>
                    </a:cubicBezTo>
                    <a:cubicBezTo>
                      <a:pt x="42577" y="317754"/>
                      <a:pt x="38671" y="317087"/>
                      <a:pt x="33814" y="315849"/>
                    </a:cubicBezTo>
                    <a:cubicBezTo>
                      <a:pt x="28956" y="314611"/>
                      <a:pt x="25146" y="313182"/>
                      <a:pt x="22384" y="311658"/>
                    </a:cubicBezTo>
                    <a:cubicBezTo>
                      <a:pt x="15240" y="307658"/>
                      <a:pt x="9715" y="293275"/>
                      <a:pt x="5810" y="268700"/>
                    </a:cubicBezTo>
                    <a:cubicBezTo>
                      <a:pt x="1905" y="244126"/>
                      <a:pt x="0" y="212693"/>
                      <a:pt x="0" y="174403"/>
                    </a:cubicBezTo>
                    <a:cubicBezTo>
                      <a:pt x="0" y="165354"/>
                      <a:pt x="476" y="138017"/>
                      <a:pt x="1429" y="92297"/>
                    </a:cubicBezTo>
                    <a:lnTo>
                      <a:pt x="2857" y="31623"/>
                    </a:lnTo>
                    <a:cubicBezTo>
                      <a:pt x="3429" y="24194"/>
                      <a:pt x="4191" y="18574"/>
                      <a:pt x="4953" y="14859"/>
                    </a:cubicBezTo>
                    <a:cubicBezTo>
                      <a:pt x="5715" y="11144"/>
                      <a:pt x="7715" y="8287"/>
                      <a:pt x="10763" y="6477"/>
                    </a:cubicBezTo>
                    <a:cubicBezTo>
                      <a:pt x="13906" y="4572"/>
                      <a:pt x="17431" y="3715"/>
                      <a:pt x="21526" y="3715"/>
                    </a:cubicBezTo>
                    <a:cubicBezTo>
                      <a:pt x="33623" y="3715"/>
                      <a:pt x="44672" y="5715"/>
                      <a:pt x="54673" y="9811"/>
                    </a:cubicBezTo>
                    <a:cubicBezTo>
                      <a:pt x="64579" y="13811"/>
                      <a:pt x="72485" y="20765"/>
                      <a:pt x="78200" y="30575"/>
                    </a:cubicBezTo>
                    <a:cubicBezTo>
                      <a:pt x="83915" y="40386"/>
                      <a:pt x="88011" y="52007"/>
                      <a:pt x="90297" y="65532"/>
                    </a:cubicBezTo>
                    <a:cubicBezTo>
                      <a:pt x="92583" y="79058"/>
                      <a:pt x="94393" y="99822"/>
                      <a:pt x="95631" y="127826"/>
                    </a:cubicBezTo>
                    <a:lnTo>
                      <a:pt x="96107" y="139446"/>
                    </a:lnTo>
                    <a:cubicBezTo>
                      <a:pt x="104203" y="139160"/>
                      <a:pt x="112490" y="135922"/>
                      <a:pt x="121063" y="129921"/>
                    </a:cubicBezTo>
                    <a:cubicBezTo>
                      <a:pt x="129635" y="123825"/>
                      <a:pt x="139160" y="112109"/>
                      <a:pt x="149733" y="94679"/>
                    </a:cubicBezTo>
                    <a:cubicBezTo>
                      <a:pt x="153448" y="88487"/>
                      <a:pt x="159639" y="77057"/>
                      <a:pt x="168402" y="60389"/>
                    </a:cubicBezTo>
                    <a:cubicBezTo>
                      <a:pt x="177070" y="43720"/>
                      <a:pt x="184118" y="32195"/>
                      <a:pt x="189452" y="25622"/>
                    </a:cubicBezTo>
                    <a:cubicBezTo>
                      <a:pt x="195643" y="17526"/>
                      <a:pt x="203644" y="11240"/>
                      <a:pt x="213265" y="6763"/>
                    </a:cubicBezTo>
                    <a:cubicBezTo>
                      <a:pt x="222885" y="2286"/>
                      <a:pt x="232505" y="0"/>
                      <a:pt x="242221" y="0"/>
                    </a:cubicBezTo>
                    <a:cubicBezTo>
                      <a:pt x="249650" y="0"/>
                      <a:pt x="256413" y="1810"/>
                      <a:pt x="262509" y="5334"/>
                    </a:cubicBezTo>
                    <a:cubicBezTo>
                      <a:pt x="268605" y="8954"/>
                      <a:pt x="272891" y="13907"/>
                      <a:pt x="275368" y="20288"/>
                    </a:cubicBezTo>
                    <a:cubicBezTo>
                      <a:pt x="277844" y="26670"/>
                      <a:pt x="279082" y="33147"/>
                      <a:pt x="279082" y="39624"/>
                    </a:cubicBezTo>
                    <a:cubicBezTo>
                      <a:pt x="279082" y="55150"/>
                      <a:pt x="275082" y="71723"/>
                      <a:pt x="266986" y="89345"/>
                    </a:cubicBezTo>
                    <a:cubicBezTo>
                      <a:pt x="258890" y="106966"/>
                      <a:pt x="245650" y="125540"/>
                      <a:pt x="227266" y="145161"/>
                    </a:cubicBezTo>
                    <a:cubicBezTo>
                      <a:pt x="208883" y="164783"/>
                      <a:pt x="187738" y="182213"/>
                      <a:pt x="163830" y="197453"/>
                    </a:cubicBezTo>
                    <a:close/>
                  </a:path>
                </a:pathLst>
              </a:custGeom>
              <a:grpFill/>
              <a:ln w="9525" cap="flat">
                <a:noFill/>
                <a:prstDash val="solid"/>
                <a:miter/>
              </a:ln>
            </p:spPr>
            <p:txBody>
              <a:bodyPr rtlCol="0" anchor="ctr"/>
              <a:lstStyle/>
              <a:p>
                <a:endParaRPr lang="nl-BE"/>
              </a:p>
            </p:txBody>
          </p:sp>
          <p:sp>
            <p:nvSpPr>
              <p:cNvPr id="108" name="Vrije vorm: vorm 107">
                <a:extLst>
                  <a:ext uri="{FF2B5EF4-FFF2-40B4-BE49-F238E27FC236}">
                    <a16:creationId xmlns:a16="http://schemas.microsoft.com/office/drawing/2014/main" id="{45AD2481-88DC-4763-236F-DEDAAD15DAB6}"/>
                  </a:ext>
                </a:extLst>
              </p:cNvPr>
              <p:cNvSpPr/>
              <p:nvPr/>
            </p:nvSpPr>
            <p:spPr>
              <a:xfrm>
                <a:off x="5197565" y="5472518"/>
                <a:ext cx="248697" cy="321944"/>
              </a:xfrm>
              <a:custGeom>
                <a:avLst/>
                <a:gdLst>
                  <a:gd name="connsiteX0" fmla="*/ 232410 w 248697"/>
                  <a:gd name="connsiteY0" fmla="*/ 63532 h 321944"/>
                  <a:gd name="connsiteX1" fmla="*/ 248698 w 248697"/>
                  <a:gd name="connsiteY1" fmla="*/ 161068 h 321944"/>
                  <a:gd name="connsiteX2" fmla="*/ 238220 w 248697"/>
                  <a:gd name="connsiteY2" fmla="*/ 229172 h 321944"/>
                  <a:gd name="connsiteX3" fmla="*/ 210217 w 248697"/>
                  <a:gd name="connsiteY3" fmla="*/ 281654 h 321944"/>
                  <a:gd name="connsiteX4" fmla="*/ 169640 w 248697"/>
                  <a:gd name="connsiteY4" fmla="*/ 312420 h 321944"/>
                  <a:gd name="connsiteX5" fmla="*/ 122777 w 248697"/>
                  <a:gd name="connsiteY5" fmla="*/ 321945 h 321944"/>
                  <a:gd name="connsiteX6" fmla="*/ 92011 w 248697"/>
                  <a:gd name="connsiteY6" fmla="*/ 319183 h 321944"/>
                  <a:gd name="connsiteX7" fmla="*/ 39719 w 248697"/>
                  <a:gd name="connsiteY7" fmla="*/ 290703 h 321944"/>
                  <a:gd name="connsiteX8" fmla="*/ 10287 w 248697"/>
                  <a:gd name="connsiteY8" fmla="*/ 240792 h 321944"/>
                  <a:gd name="connsiteX9" fmla="*/ 3524 w 248697"/>
                  <a:gd name="connsiteY9" fmla="*/ 209264 h 321944"/>
                  <a:gd name="connsiteX10" fmla="*/ 0 w 248697"/>
                  <a:gd name="connsiteY10" fmla="*/ 162401 h 321944"/>
                  <a:gd name="connsiteX11" fmla="*/ 12383 w 248697"/>
                  <a:gd name="connsiteY11" fmla="*/ 76962 h 321944"/>
                  <a:gd name="connsiteX12" fmla="*/ 47149 w 248697"/>
                  <a:gd name="connsiteY12" fmla="*/ 28003 h 321944"/>
                  <a:gd name="connsiteX13" fmla="*/ 81725 w 248697"/>
                  <a:gd name="connsiteY13" fmla="*/ 7906 h 321944"/>
                  <a:gd name="connsiteX14" fmla="*/ 123254 w 248697"/>
                  <a:gd name="connsiteY14" fmla="*/ 0 h 321944"/>
                  <a:gd name="connsiteX15" fmla="*/ 125159 w 248697"/>
                  <a:gd name="connsiteY15" fmla="*/ 0 h 321944"/>
                  <a:gd name="connsiteX16" fmla="*/ 192119 w 248697"/>
                  <a:gd name="connsiteY16" fmla="*/ 15907 h 321944"/>
                  <a:gd name="connsiteX17" fmla="*/ 232505 w 248697"/>
                  <a:gd name="connsiteY17" fmla="*/ 63532 h 321944"/>
                  <a:gd name="connsiteX18" fmla="*/ 128302 w 248697"/>
                  <a:gd name="connsiteY18" fmla="*/ 79439 h 321944"/>
                  <a:gd name="connsiteX19" fmla="*/ 99822 w 248697"/>
                  <a:gd name="connsiteY19" fmla="*/ 100013 h 321944"/>
                  <a:gd name="connsiteX20" fmla="*/ 90011 w 248697"/>
                  <a:gd name="connsiteY20" fmla="*/ 149924 h 321944"/>
                  <a:gd name="connsiteX21" fmla="*/ 99346 w 248697"/>
                  <a:gd name="connsiteY21" fmla="*/ 212217 h 321944"/>
                  <a:gd name="connsiteX22" fmla="*/ 124968 w 248697"/>
                  <a:gd name="connsiteY22" fmla="*/ 232505 h 321944"/>
                  <a:gd name="connsiteX23" fmla="*/ 143161 w 248697"/>
                  <a:gd name="connsiteY23" fmla="*/ 224314 h 321944"/>
                  <a:gd name="connsiteX24" fmla="*/ 156972 w 248697"/>
                  <a:gd name="connsiteY24" fmla="*/ 194215 h 321944"/>
                  <a:gd name="connsiteX25" fmla="*/ 161830 w 248697"/>
                  <a:gd name="connsiteY25" fmla="*/ 144780 h 321944"/>
                  <a:gd name="connsiteX26" fmla="*/ 153448 w 248697"/>
                  <a:gd name="connsiteY26" fmla="*/ 99727 h 321944"/>
                  <a:gd name="connsiteX27" fmla="*/ 128206 w 248697"/>
                  <a:gd name="connsiteY27" fmla="*/ 79439 h 32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8697" h="321944">
                    <a:moveTo>
                      <a:pt x="232410" y="63532"/>
                    </a:moveTo>
                    <a:cubicBezTo>
                      <a:pt x="243269" y="87820"/>
                      <a:pt x="248698" y="120301"/>
                      <a:pt x="248698" y="161068"/>
                    </a:cubicBezTo>
                    <a:cubicBezTo>
                      <a:pt x="248698" y="185642"/>
                      <a:pt x="245173" y="208407"/>
                      <a:pt x="238220" y="229172"/>
                    </a:cubicBezTo>
                    <a:cubicBezTo>
                      <a:pt x="231267" y="250031"/>
                      <a:pt x="221933" y="267557"/>
                      <a:pt x="210217" y="281654"/>
                    </a:cubicBezTo>
                    <a:cubicBezTo>
                      <a:pt x="198596" y="295847"/>
                      <a:pt x="184976" y="306038"/>
                      <a:pt x="169640" y="312420"/>
                    </a:cubicBezTo>
                    <a:cubicBezTo>
                      <a:pt x="154210" y="318802"/>
                      <a:pt x="138589" y="321945"/>
                      <a:pt x="122777" y="321945"/>
                    </a:cubicBezTo>
                    <a:cubicBezTo>
                      <a:pt x="110300" y="321945"/>
                      <a:pt x="100108" y="320993"/>
                      <a:pt x="92011" y="319183"/>
                    </a:cubicBezTo>
                    <a:cubicBezTo>
                      <a:pt x="69914" y="313563"/>
                      <a:pt x="52483" y="304133"/>
                      <a:pt x="39719" y="290703"/>
                    </a:cubicBezTo>
                    <a:cubicBezTo>
                      <a:pt x="26956" y="277368"/>
                      <a:pt x="17145" y="260699"/>
                      <a:pt x="10287" y="240792"/>
                    </a:cubicBezTo>
                    <a:cubicBezTo>
                      <a:pt x="8096" y="233934"/>
                      <a:pt x="5810" y="223456"/>
                      <a:pt x="3524" y="209264"/>
                    </a:cubicBezTo>
                    <a:cubicBezTo>
                      <a:pt x="1238" y="195072"/>
                      <a:pt x="0" y="179451"/>
                      <a:pt x="0" y="162401"/>
                    </a:cubicBezTo>
                    <a:cubicBezTo>
                      <a:pt x="0" y="125063"/>
                      <a:pt x="4096" y="96583"/>
                      <a:pt x="12383" y="76962"/>
                    </a:cubicBezTo>
                    <a:cubicBezTo>
                      <a:pt x="20669" y="57340"/>
                      <a:pt x="32194" y="41053"/>
                      <a:pt x="47149" y="28003"/>
                    </a:cubicBezTo>
                    <a:cubicBezTo>
                      <a:pt x="56769" y="19621"/>
                      <a:pt x="68294" y="12954"/>
                      <a:pt x="81725" y="7906"/>
                    </a:cubicBezTo>
                    <a:cubicBezTo>
                      <a:pt x="95060" y="2953"/>
                      <a:pt x="108966" y="286"/>
                      <a:pt x="123254" y="0"/>
                    </a:cubicBezTo>
                    <a:lnTo>
                      <a:pt x="125159" y="0"/>
                    </a:lnTo>
                    <a:cubicBezTo>
                      <a:pt x="152876" y="0"/>
                      <a:pt x="175165" y="5334"/>
                      <a:pt x="192119" y="15907"/>
                    </a:cubicBezTo>
                    <a:cubicBezTo>
                      <a:pt x="209074" y="26479"/>
                      <a:pt x="222504" y="42386"/>
                      <a:pt x="232505" y="63532"/>
                    </a:cubicBezTo>
                    <a:close/>
                    <a:moveTo>
                      <a:pt x="128302" y="79439"/>
                    </a:moveTo>
                    <a:cubicBezTo>
                      <a:pt x="115824" y="79439"/>
                      <a:pt x="106394" y="86296"/>
                      <a:pt x="99822" y="100013"/>
                    </a:cubicBezTo>
                    <a:cubicBezTo>
                      <a:pt x="93250" y="113729"/>
                      <a:pt x="90011" y="130397"/>
                      <a:pt x="90011" y="149924"/>
                    </a:cubicBezTo>
                    <a:cubicBezTo>
                      <a:pt x="90011" y="177927"/>
                      <a:pt x="93155" y="198692"/>
                      <a:pt x="99346" y="212217"/>
                    </a:cubicBezTo>
                    <a:cubicBezTo>
                      <a:pt x="105537" y="225743"/>
                      <a:pt x="114110" y="232505"/>
                      <a:pt x="124968" y="232505"/>
                    </a:cubicBezTo>
                    <a:cubicBezTo>
                      <a:pt x="131159" y="232505"/>
                      <a:pt x="137255" y="229743"/>
                      <a:pt x="143161" y="224314"/>
                    </a:cubicBezTo>
                    <a:cubicBezTo>
                      <a:pt x="149066" y="218885"/>
                      <a:pt x="153638" y="208883"/>
                      <a:pt x="156972" y="194215"/>
                    </a:cubicBezTo>
                    <a:cubicBezTo>
                      <a:pt x="160211" y="179546"/>
                      <a:pt x="161830" y="163068"/>
                      <a:pt x="161830" y="144780"/>
                    </a:cubicBezTo>
                    <a:cubicBezTo>
                      <a:pt x="161830" y="128302"/>
                      <a:pt x="159068" y="113252"/>
                      <a:pt x="153448" y="99727"/>
                    </a:cubicBezTo>
                    <a:cubicBezTo>
                      <a:pt x="147828" y="86201"/>
                      <a:pt x="139446" y="79439"/>
                      <a:pt x="128206" y="79439"/>
                    </a:cubicBezTo>
                    <a:close/>
                  </a:path>
                </a:pathLst>
              </a:custGeom>
              <a:grpFill/>
              <a:ln w="9525" cap="flat">
                <a:noFill/>
                <a:prstDash val="solid"/>
                <a:miter/>
              </a:ln>
            </p:spPr>
            <p:txBody>
              <a:bodyPr rtlCol="0" anchor="ctr"/>
              <a:lstStyle/>
              <a:p>
                <a:endParaRPr lang="nl-BE"/>
              </a:p>
            </p:txBody>
          </p:sp>
          <p:sp>
            <p:nvSpPr>
              <p:cNvPr id="109" name="Vrije vorm: vorm 108">
                <a:extLst>
                  <a:ext uri="{FF2B5EF4-FFF2-40B4-BE49-F238E27FC236}">
                    <a16:creationId xmlns:a16="http://schemas.microsoft.com/office/drawing/2014/main" id="{5EA0B991-36A8-EFD3-6A60-1CE13CDBB16B}"/>
                  </a:ext>
                </a:extLst>
              </p:cNvPr>
              <p:cNvSpPr/>
              <p:nvPr/>
            </p:nvSpPr>
            <p:spPr>
              <a:xfrm>
                <a:off x="5478553" y="5468423"/>
                <a:ext cx="227647" cy="328040"/>
              </a:xfrm>
              <a:custGeom>
                <a:avLst/>
                <a:gdLst>
                  <a:gd name="connsiteX0" fmla="*/ 84963 w 227647"/>
                  <a:gd name="connsiteY0" fmla="*/ 221266 h 328040"/>
                  <a:gd name="connsiteX1" fmla="*/ 84487 w 227647"/>
                  <a:gd name="connsiteY1" fmla="*/ 239935 h 328040"/>
                  <a:gd name="connsiteX2" fmla="*/ 84296 w 227647"/>
                  <a:gd name="connsiteY2" fmla="*/ 261175 h 328040"/>
                  <a:gd name="connsiteX3" fmla="*/ 83344 w 227647"/>
                  <a:gd name="connsiteY3" fmla="*/ 289179 h 328040"/>
                  <a:gd name="connsiteX4" fmla="*/ 81248 w 227647"/>
                  <a:gd name="connsiteY4" fmla="*/ 305276 h 328040"/>
                  <a:gd name="connsiteX5" fmla="*/ 71438 w 227647"/>
                  <a:gd name="connsiteY5" fmla="*/ 320231 h 328040"/>
                  <a:gd name="connsiteX6" fmla="*/ 42005 w 227647"/>
                  <a:gd name="connsiteY6" fmla="*/ 325374 h 328040"/>
                  <a:gd name="connsiteX7" fmla="*/ 18193 w 227647"/>
                  <a:gd name="connsiteY7" fmla="*/ 319564 h 328040"/>
                  <a:gd name="connsiteX8" fmla="*/ 3715 w 227647"/>
                  <a:gd name="connsiteY8" fmla="*/ 301562 h 328040"/>
                  <a:gd name="connsiteX9" fmla="*/ 0 w 227647"/>
                  <a:gd name="connsiteY9" fmla="*/ 270320 h 328040"/>
                  <a:gd name="connsiteX10" fmla="*/ 0 w 227647"/>
                  <a:gd name="connsiteY10" fmla="*/ 85916 h 328040"/>
                  <a:gd name="connsiteX11" fmla="*/ 476 w 227647"/>
                  <a:gd name="connsiteY11" fmla="*/ 60674 h 328040"/>
                  <a:gd name="connsiteX12" fmla="*/ 6286 w 227647"/>
                  <a:gd name="connsiteY12" fmla="*/ 37147 h 328040"/>
                  <a:gd name="connsiteX13" fmla="*/ 23336 w 227647"/>
                  <a:gd name="connsiteY13" fmla="*/ 18669 h 328040"/>
                  <a:gd name="connsiteX14" fmla="*/ 55054 w 227647"/>
                  <a:gd name="connsiteY14" fmla="*/ 5334 h 328040"/>
                  <a:gd name="connsiteX15" fmla="*/ 99822 w 227647"/>
                  <a:gd name="connsiteY15" fmla="*/ 0 h 328040"/>
                  <a:gd name="connsiteX16" fmla="*/ 104489 w 227647"/>
                  <a:gd name="connsiteY16" fmla="*/ 0 h 328040"/>
                  <a:gd name="connsiteX17" fmla="*/ 151829 w 227647"/>
                  <a:gd name="connsiteY17" fmla="*/ 6096 h 328040"/>
                  <a:gd name="connsiteX18" fmla="*/ 190786 w 227647"/>
                  <a:gd name="connsiteY18" fmla="*/ 24575 h 328040"/>
                  <a:gd name="connsiteX19" fmla="*/ 216884 w 227647"/>
                  <a:gd name="connsiteY19" fmla="*/ 55816 h 328040"/>
                  <a:gd name="connsiteX20" fmla="*/ 226219 w 227647"/>
                  <a:gd name="connsiteY20" fmla="*/ 98965 h 328040"/>
                  <a:gd name="connsiteX21" fmla="*/ 215741 w 227647"/>
                  <a:gd name="connsiteY21" fmla="*/ 150781 h 328040"/>
                  <a:gd name="connsiteX22" fmla="*/ 189833 w 227647"/>
                  <a:gd name="connsiteY22" fmla="*/ 187643 h 328040"/>
                  <a:gd name="connsiteX23" fmla="*/ 212979 w 227647"/>
                  <a:gd name="connsiteY23" fmla="*/ 217075 h 328040"/>
                  <a:gd name="connsiteX24" fmla="*/ 224885 w 227647"/>
                  <a:gd name="connsiteY24" fmla="*/ 252984 h 328040"/>
                  <a:gd name="connsiteX25" fmla="*/ 227647 w 227647"/>
                  <a:gd name="connsiteY25" fmla="*/ 284226 h 328040"/>
                  <a:gd name="connsiteX26" fmla="*/ 222790 w 227647"/>
                  <a:gd name="connsiteY26" fmla="*/ 308229 h 328040"/>
                  <a:gd name="connsiteX27" fmla="*/ 207169 w 227647"/>
                  <a:gd name="connsiteY27" fmla="*/ 323374 h 328040"/>
                  <a:gd name="connsiteX28" fmla="*/ 184309 w 227647"/>
                  <a:gd name="connsiteY28" fmla="*/ 328041 h 328040"/>
                  <a:gd name="connsiteX29" fmla="*/ 155638 w 227647"/>
                  <a:gd name="connsiteY29" fmla="*/ 320135 h 328040"/>
                  <a:gd name="connsiteX30" fmla="*/ 146113 w 227647"/>
                  <a:gd name="connsiteY30" fmla="*/ 292608 h 328040"/>
                  <a:gd name="connsiteX31" fmla="*/ 140970 w 227647"/>
                  <a:gd name="connsiteY31" fmla="*/ 258509 h 328040"/>
                  <a:gd name="connsiteX32" fmla="*/ 130016 w 227647"/>
                  <a:gd name="connsiteY32" fmla="*/ 235649 h 328040"/>
                  <a:gd name="connsiteX33" fmla="*/ 110871 w 227647"/>
                  <a:gd name="connsiteY33" fmla="*/ 219551 h 328040"/>
                  <a:gd name="connsiteX34" fmla="*/ 91535 w 227647"/>
                  <a:gd name="connsiteY34" fmla="*/ 214694 h 328040"/>
                  <a:gd name="connsiteX35" fmla="*/ 87058 w 227647"/>
                  <a:gd name="connsiteY35" fmla="*/ 216599 h 328040"/>
                  <a:gd name="connsiteX36" fmla="*/ 84963 w 227647"/>
                  <a:gd name="connsiteY36" fmla="*/ 221266 h 328040"/>
                  <a:gd name="connsiteX37" fmla="*/ 88678 w 227647"/>
                  <a:gd name="connsiteY37" fmla="*/ 78486 h 328040"/>
                  <a:gd name="connsiteX38" fmla="*/ 88678 w 227647"/>
                  <a:gd name="connsiteY38" fmla="*/ 132588 h 328040"/>
                  <a:gd name="connsiteX39" fmla="*/ 107823 w 227647"/>
                  <a:gd name="connsiteY39" fmla="*/ 137255 h 328040"/>
                  <a:gd name="connsiteX40" fmla="*/ 129540 w 227647"/>
                  <a:gd name="connsiteY40" fmla="*/ 126778 h 328040"/>
                  <a:gd name="connsiteX41" fmla="*/ 138208 w 227647"/>
                  <a:gd name="connsiteY41" fmla="*/ 101346 h 328040"/>
                  <a:gd name="connsiteX42" fmla="*/ 129540 w 227647"/>
                  <a:gd name="connsiteY42" fmla="*/ 79915 h 328040"/>
                  <a:gd name="connsiteX43" fmla="*/ 108299 w 227647"/>
                  <a:gd name="connsiteY43" fmla="*/ 71056 h 328040"/>
                  <a:gd name="connsiteX44" fmla="*/ 88678 w 227647"/>
                  <a:gd name="connsiteY44" fmla="*/ 78486 h 32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27647" h="328040">
                    <a:moveTo>
                      <a:pt x="84963" y="221266"/>
                    </a:moveTo>
                    <a:lnTo>
                      <a:pt x="84487" y="239935"/>
                    </a:lnTo>
                    <a:cubicBezTo>
                      <a:pt x="84487" y="242411"/>
                      <a:pt x="84487" y="249460"/>
                      <a:pt x="84296" y="261175"/>
                    </a:cubicBezTo>
                    <a:cubicBezTo>
                      <a:pt x="84106" y="272891"/>
                      <a:pt x="83820" y="282226"/>
                      <a:pt x="83344" y="289179"/>
                    </a:cubicBezTo>
                    <a:cubicBezTo>
                      <a:pt x="82867" y="296228"/>
                      <a:pt x="82201" y="301562"/>
                      <a:pt x="81248" y="305276"/>
                    </a:cubicBezTo>
                    <a:cubicBezTo>
                      <a:pt x="80010" y="311849"/>
                      <a:pt x="76771" y="316801"/>
                      <a:pt x="71438" y="320231"/>
                    </a:cubicBezTo>
                    <a:cubicBezTo>
                      <a:pt x="66104" y="323660"/>
                      <a:pt x="56388" y="325374"/>
                      <a:pt x="42005" y="325374"/>
                    </a:cubicBezTo>
                    <a:cubicBezTo>
                      <a:pt x="32385" y="325374"/>
                      <a:pt x="24384" y="323469"/>
                      <a:pt x="18193" y="319564"/>
                    </a:cubicBezTo>
                    <a:cubicBezTo>
                      <a:pt x="12001" y="315659"/>
                      <a:pt x="7144" y="309658"/>
                      <a:pt x="3715" y="301562"/>
                    </a:cubicBezTo>
                    <a:cubicBezTo>
                      <a:pt x="1238" y="295656"/>
                      <a:pt x="0" y="285179"/>
                      <a:pt x="0" y="270320"/>
                    </a:cubicBezTo>
                    <a:lnTo>
                      <a:pt x="0" y="85916"/>
                    </a:lnTo>
                    <a:lnTo>
                      <a:pt x="476" y="60674"/>
                    </a:lnTo>
                    <a:cubicBezTo>
                      <a:pt x="476" y="52007"/>
                      <a:pt x="2381" y="44101"/>
                      <a:pt x="6286" y="37147"/>
                    </a:cubicBezTo>
                    <a:cubicBezTo>
                      <a:pt x="10192" y="30099"/>
                      <a:pt x="15811" y="24003"/>
                      <a:pt x="23336" y="18669"/>
                    </a:cubicBezTo>
                    <a:cubicBezTo>
                      <a:pt x="30766" y="13430"/>
                      <a:pt x="41338" y="8953"/>
                      <a:pt x="55054" y="5334"/>
                    </a:cubicBezTo>
                    <a:cubicBezTo>
                      <a:pt x="68771" y="1715"/>
                      <a:pt x="83629" y="0"/>
                      <a:pt x="99822" y="0"/>
                    </a:cubicBezTo>
                    <a:lnTo>
                      <a:pt x="104489" y="0"/>
                    </a:lnTo>
                    <a:cubicBezTo>
                      <a:pt x="121253" y="0"/>
                      <a:pt x="137065" y="2000"/>
                      <a:pt x="151829" y="6096"/>
                    </a:cubicBezTo>
                    <a:cubicBezTo>
                      <a:pt x="166592" y="10097"/>
                      <a:pt x="179642" y="16288"/>
                      <a:pt x="190786" y="24575"/>
                    </a:cubicBezTo>
                    <a:cubicBezTo>
                      <a:pt x="202025" y="32861"/>
                      <a:pt x="210693" y="43244"/>
                      <a:pt x="216884" y="55816"/>
                    </a:cubicBezTo>
                    <a:cubicBezTo>
                      <a:pt x="223075" y="68390"/>
                      <a:pt x="226219" y="82772"/>
                      <a:pt x="226219" y="98965"/>
                    </a:cubicBezTo>
                    <a:cubicBezTo>
                      <a:pt x="226219" y="116681"/>
                      <a:pt x="222694" y="133922"/>
                      <a:pt x="215741" y="150781"/>
                    </a:cubicBezTo>
                    <a:cubicBezTo>
                      <a:pt x="208788" y="167545"/>
                      <a:pt x="200120" y="179832"/>
                      <a:pt x="189833" y="187643"/>
                    </a:cubicBezTo>
                    <a:cubicBezTo>
                      <a:pt x="199168" y="195072"/>
                      <a:pt x="206883" y="204883"/>
                      <a:pt x="212979" y="217075"/>
                    </a:cubicBezTo>
                    <a:cubicBezTo>
                      <a:pt x="219075" y="229172"/>
                      <a:pt x="222980" y="241173"/>
                      <a:pt x="224885" y="252984"/>
                    </a:cubicBezTo>
                    <a:cubicBezTo>
                      <a:pt x="226790" y="264795"/>
                      <a:pt x="227647" y="275273"/>
                      <a:pt x="227647" y="284226"/>
                    </a:cubicBezTo>
                    <a:cubicBezTo>
                      <a:pt x="227647" y="293180"/>
                      <a:pt x="226028" y="301276"/>
                      <a:pt x="222790" y="308229"/>
                    </a:cubicBezTo>
                    <a:cubicBezTo>
                      <a:pt x="219551" y="315278"/>
                      <a:pt x="214313" y="320326"/>
                      <a:pt x="207169" y="323374"/>
                    </a:cubicBezTo>
                    <a:cubicBezTo>
                      <a:pt x="200025" y="326517"/>
                      <a:pt x="192405" y="328041"/>
                      <a:pt x="184309" y="328041"/>
                    </a:cubicBezTo>
                    <a:cubicBezTo>
                      <a:pt x="171545" y="328041"/>
                      <a:pt x="162020" y="325374"/>
                      <a:pt x="155638" y="320135"/>
                    </a:cubicBezTo>
                    <a:cubicBezTo>
                      <a:pt x="149257" y="314801"/>
                      <a:pt x="146113" y="305657"/>
                      <a:pt x="146113" y="292608"/>
                    </a:cubicBezTo>
                    <a:cubicBezTo>
                      <a:pt x="145161" y="282035"/>
                      <a:pt x="143446" y="270700"/>
                      <a:pt x="140970" y="258509"/>
                    </a:cubicBezTo>
                    <a:cubicBezTo>
                      <a:pt x="139446" y="250698"/>
                      <a:pt x="135731" y="243078"/>
                      <a:pt x="130016" y="235649"/>
                    </a:cubicBezTo>
                    <a:cubicBezTo>
                      <a:pt x="124301" y="228219"/>
                      <a:pt x="117919" y="222790"/>
                      <a:pt x="110871" y="219551"/>
                    </a:cubicBezTo>
                    <a:cubicBezTo>
                      <a:pt x="103918" y="216313"/>
                      <a:pt x="97441" y="214694"/>
                      <a:pt x="91535" y="214694"/>
                    </a:cubicBezTo>
                    <a:cubicBezTo>
                      <a:pt x="90011" y="214694"/>
                      <a:pt x="88487" y="215360"/>
                      <a:pt x="87058" y="216599"/>
                    </a:cubicBezTo>
                    <a:cubicBezTo>
                      <a:pt x="85630" y="217837"/>
                      <a:pt x="84963" y="219361"/>
                      <a:pt x="84963" y="221266"/>
                    </a:cubicBezTo>
                    <a:close/>
                    <a:moveTo>
                      <a:pt x="88678" y="78486"/>
                    </a:moveTo>
                    <a:lnTo>
                      <a:pt x="88678" y="132588"/>
                    </a:lnTo>
                    <a:cubicBezTo>
                      <a:pt x="94583" y="135731"/>
                      <a:pt x="100965" y="137255"/>
                      <a:pt x="107823" y="137255"/>
                    </a:cubicBezTo>
                    <a:cubicBezTo>
                      <a:pt x="116491" y="137255"/>
                      <a:pt x="123730" y="133731"/>
                      <a:pt x="129540" y="126778"/>
                    </a:cubicBezTo>
                    <a:cubicBezTo>
                      <a:pt x="135255" y="119729"/>
                      <a:pt x="138208" y="111347"/>
                      <a:pt x="138208" y="101346"/>
                    </a:cubicBezTo>
                    <a:cubicBezTo>
                      <a:pt x="138208" y="92964"/>
                      <a:pt x="135350" y="85820"/>
                      <a:pt x="129540" y="79915"/>
                    </a:cubicBezTo>
                    <a:cubicBezTo>
                      <a:pt x="123825" y="74009"/>
                      <a:pt x="116681" y="71056"/>
                      <a:pt x="108299" y="71056"/>
                    </a:cubicBezTo>
                    <a:cubicBezTo>
                      <a:pt x="99250" y="71056"/>
                      <a:pt x="92773" y="73533"/>
                      <a:pt x="88678" y="78486"/>
                    </a:cubicBezTo>
                    <a:close/>
                  </a:path>
                </a:pathLst>
              </a:custGeom>
              <a:grpFill/>
              <a:ln w="9525" cap="flat">
                <a:noFill/>
                <a:prstDash val="solid"/>
                <a:miter/>
              </a:ln>
            </p:spPr>
            <p:txBody>
              <a:bodyPr rtlCol="0" anchor="ctr"/>
              <a:lstStyle/>
              <a:p>
                <a:endParaRPr lang="nl-BE"/>
              </a:p>
            </p:txBody>
          </p:sp>
          <p:sp>
            <p:nvSpPr>
              <p:cNvPr id="110" name="Vrije vorm: vorm 109">
                <a:extLst>
                  <a:ext uri="{FF2B5EF4-FFF2-40B4-BE49-F238E27FC236}">
                    <a16:creationId xmlns:a16="http://schemas.microsoft.com/office/drawing/2014/main" id="{DED5FD07-BAF6-3969-C898-DF563343BEEA}"/>
                  </a:ext>
                </a:extLst>
              </p:cNvPr>
              <p:cNvSpPr/>
              <p:nvPr/>
            </p:nvSpPr>
            <p:spPr>
              <a:xfrm>
                <a:off x="5718012" y="5476233"/>
                <a:ext cx="279558" cy="318420"/>
              </a:xfrm>
              <a:custGeom>
                <a:avLst/>
                <a:gdLst>
                  <a:gd name="connsiteX0" fmla="*/ 93726 w 279558"/>
                  <a:gd name="connsiteY0" fmla="*/ 289465 h 318420"/>
                  <a:gd name="connsiteX1" fmla="*/ 90964 w 279558"/>
                  <a:gd name="connsiteY1" fmla="*/ 254889 h 318420"/>
                  <a:gd name="connsiteX2" fmla="*/ 90964 w 279558"/>
                  <a:gd name="connsiteY2" fmla="*/ 241364 h 318420"/>
                  <a:gd name="connsiteX3" fmla="*/ 91440 w 279558"/>
                  <a:gd name="connsiteY3" fmla="*/ 189071 h 318420"/>
                  <a:gd name="connsiteX4" fmla="*/ 91440 w 279558"/>
                  <a:gd name="connsiteY4" fmla="*/ 93821 h 318420"/>
                  <a:gd name="connsiteX5" fmla="*/ 64389 w 279558"/>
                  <a:gd name="connsiteY5" fmla="*/ 91916 h 318420"/>
                  <a:gd name="connsiteX6" fmla="*/ 11430 w 279558"/>
                  <a:gd name="connsiteY6" fmla="*/ 77248 h 318420"/>
                  <a:gd name="connsiteX7" fmla="*/ 0 w 279558"/>
                  <a:gd name="connsiteY7" fmla="*/ 48578 h 318420"/>
                  <a:gd name="connsiteX8" fmla="*/ 6287 w 279558"/>
                  <a:gd name="connsiteY8" fmla="*/ 21717 h 318420"/>
                  <a:gd name="connsiteX9" fmla="*/ 25908 w 279558"/>
                  <a:gd name="connsiteY9" fmla="*/ 6096 h 318420"/>
                  <a:gd name="connsiteX10" fmla="*/ 77914 w 279558"/>
                  <a:gd name="connsiteY10" fmla="*/ 0 h 318420"/>
                  <a:gd name="connsiteX11" fmla="*/ 216979 w 279558"/>
                  <a:gd name="connsiteY11" fmla="*/ 0 h 318420"/>
                  <a:gd name="connsiteX12" fmla="*/ 263652 w 279558"/>
                  <a:gd name="connsiteY12" fmla="*/ 9335 h 318420"/>
                  <a:gd name="connsiteX13" fmla="*/ 279559 w 279558"/>
                  <a:gd name="connsiteY13" fmla="*/ 38767 h 318420"/>
                  <a:gd name="connsiteX14" fmla="*/ 273748 w 279558"/>
                  <a:gd name="connsiteY14" fmla="*/ 64484 h 318420"/>
                  <a:gd name="connsiteX15" fmla="*/ 253937 w 279558"/>
                  <a:gd name="connsiteY15" fmla="*/ 81248 h 318420"/>
                  <a:gd name="connsiteX16" fmla="*/ 204502 w 279558"/>
                  <a:gd name="connsiteY16" fmla="*/ 91535 h 318420"/>
                  <a:gd name="connsiteX17" fmla="*/ 187262 w 279558"/>
                  <a:gd name="connsiteY17" fmla="*/ 92964 h 318420"/>
                  <a:gd name="connsiteX18" fmla="*/ 187262 w 279558"/>
                  <a:gd name="connsiteY18" fmla="*/ 144780 h 318420"/>
                  <a:gd name="connsiteX19" fmla="*/ 187738 w 279558"/>
                  <a:gd name="connsiteY19" fmla="*/ 168593 h 318420"/>
                  <a:gd name="connsiteX20" fmla="*/ 187738 w 279558"/>
                  <a:gd name="connsiteY20" fmla="*/ 224123 h 318420"/>
                  <a:gd name="connsiteX21" fmla="*/ 182594 w 279558"/>
                  <a:gd name="connsiteY21" fmla="*/ 292703 h 318420"/>
                  <a:gd name="connsiteX22" fmla="*/ 137827 w 279558"/>
                  <a:gd name="connsiteY22" fmla="*/ 318421 h 318420"/>
                  <a:gd name="connsiteX23" fmla="*/ 109156 w 279558"/>
                  <a:gd name="connsiteY23" fmla="*/ 311182 h 318420"/>
                  <a:gd name="connsiteX24" fmla="*/ 94012 w 279558"/>
                  <a:gd name="connsiteY24" fmla="*/ 289465 h 3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558" h="318420">
                    <a:moveTo>
                      <a:pt x="93726" y="289465"/>
                    </a:moveTo>
                    <a:cubicBezTo>
                      <a:pt x="91821" y="282607"/>
                      <a:pt x="90964" y="271082"/>
                      <a:pt x="90964" y="254889"/>
                    </a:cubicBezTo>
                    <a:lnTo>
                      <a:pt x="90964" y="241364"/>
                    </a:lnTo>
                    <a:lnTo>
                      <a:pt x="91440" y="189071"/>
                    </a:lnTo>
                    <a:lnTo>
                      <a:pt x="91440" y="93821"/>
                    </a:lnTo>
                    <a:lnTo>
                      <a:pt x="64389" y="91916"/>
                    </a:lnTo>
                    <a:cubicBezTo>
                      <a:pt x="36671" y="90011"/>
                      <a:pt x="19050" y="85154"/>
                      <a:pt x="11430" y="77248"/>
                    </a:cubicBezTo>
                    <a:cubicBezTo>
                      <a:pt x="3810" y="69342"/>
                      <a:pt x="0" y="59722"/>
                      <a:pt x="0" y="48578"/>
                    </a:cubicBezTo>
                    <a:cubicBezTo>
                      <a:pt x="0" y="37433"/>
                      <a:pt x="2096" y="28480"/>
                      <a:pt x="6287" y="21717"/>
                    </a:cubicBezTo>
                    <a:cubicBezTo>
                      <a:pt x="10477" y="15049"/>
                      <a:pt x="17050" y="9811"/>
                      <a:pt x="25908" y="6096"/>
                    </a:cubicBezTo>
                    <a:cubicBezTo>
                      <a:pt x="34766" y="2381"/>
                      <a:pt x="52102" y="381"/>
                      <a:pt x="77914" y="0"/>
                    </a:cubicBezTo>
                    <a:lnTo>
                      <a:pt x="216979" y="0"/>
                    </a:lnTo>
                    <a:cubicBezTo>
                      <a:pt x="237839" y="0"/>
                      <a:pt x="253365" y="3143"/>
                      <a:pt x="263652" y="9335"/>
                    </a:cubicBezTo>
                    <a:cubicBezTo>
                      <a:pt x="273939" y="15526"/>
                      <a:pt x="279178" y="25336"/>
                      <a:pt x="279559" y="38767"/>
                    </a:cubicBezTo>
                    <a:cubicBezTo>
                      <a:pt x="279559" y="49054"/>
                      <a:pt x="277654" y="57626"/>
                      <a:pt x="273748" y="64484"/>
                    </a:cubicBezTo>
                    <a:cubicBezTo>
                      <a:pt x="269843" y="71342"/>
                      <a:pt x="263271" y="76962"/>
                      <a:pt x="253937" y="81248"/>
                    </a:cubicBezTo>
                    <a:cubicBezTo>
                      <a:pt x="244316" y="85916"/>
                      <a:pt x="227838" y="89345"/>
                      <a:pt x="204502" y="91535"/>
                    </a:cubicBezTo>
                    <a:lnTo>
                      <a:pt x="187262" y="92964"/>
                    </a:lnTo>
                    <a:lnTo>
                      <a:pt x="187262" y="144780"/>
                    </a:lnTo>
                    <a:lnTo>
                      <a:pt x="187738" y="168593"/>
                    </a:lnTo>
                    <a:lnTo>
                      <a:pt x="187738" y="224123"/>
                    </a:lnTo>
                    <a:cubicBezTo>
                      <a:pt x="187738" y="255842"/>
                      <a:pt x="186023" y="278702"/>
                      <a:pt x="182594" y="292703"/>
                    </a:cubicBezTo>
                    <a:cubicBezTo>
                      <a:pt x="178213" y="309848"/>
                      <a:pt x="163259" y="318421"/>
                      <a:pt x="137827" y="318421"/>
                    </a:cubicBezTo>
                    <a:cubicBezTo>
                      <a:pt x="126587" y="318421"/>
                      <a:pt x="117062" y="316040"/>
                      <a:pt x="109156" y="311182"/>
                    </a:cubicBezTo>
                    <a:cubicBezTo>
                      <a:pt x="101251" y="306324"/>
                      <a:pt x="96202" y="299085"/>
                      <a:pt x="94012" y="289465"/>
                    </a:cubicBezTo>
                    <a:close/>
                  </a:path>
                </a:pathLst>
              </a:custGeom>
              <a:grpFill/>
              <a:ln w="9525" cap="flat">
                <a:noFill/>
                <a:prstDash val="solid"/>
                <a:miter/>
              </a:ln>
            </p:spPr>
            <p:txBody>
              <a:bodyPr rtlCol="0" anchor="ctr"/>
              <a:lstStyle/>
              <a:p>
                <a:endParaRPr lang="nl-BE"/>
              </a:p>
            </p:txBody>
          </p:sp>
          <p:sp>
            <p:nvSpPr>
              <p:cNvPr id="111" name="Vrije vorm: vorm 110">
                <a:extLst>
                  <a:ext uri="{FF2B5EF4-FFF2-40B4-BE49-F238E27FC236}">
                    <a16:creationId xmlns:a16="http://schemas.microsoft.com/office/drawing/2014/main" id="{2D584A5E-BB17-F43D-7090-037C91FBDDC6}"/>
                  </a:ext>
                </a:extLst>
              </p:cNvPr>
              <p:cNvSpPr/>
              <p:nvPr/>
            </p:nvSpPr>
            <p:spPr>
              <a:xfrm>
                <a:off x="6021764" y="5472613"/>
                <a:ext cx="94392" cy="321087"/>
              </a:xfrm>
              <a:custGeom>
                <a:avLst/>
                <a:gdLst>
                  <a:gd name="connsiteX0" fmla="*/ 94297 w 94392"/>
                  <a:gd name="connsiteY0" fmla="*/ 76105 h 321087"/>
                  <a:gd name="connsiteX1" fmla="*/ 94297 w 94392"/>
                  <a:gd name="connsiteY1" fmla="*/ 91059 h 321087"/>
                  <a:gd name="connsiteX2" fmla="*/ 91535 w 94392"/>
                  <a:gd name="connsiteY2" fmla="*/ 179737 h 321087"/>
                  <a:gd name="connsiteX3" fmla="*/ 87344 w 94392"/>
                  <a:gd name="connsiteY3" fmla="*/ 290322 h 321087"/>
                  <a:gd name="connsiteX4" fmla="*/ 87344 w 94392"/>
                  <a:gd name="connsiteY4" fmla="*/ 307562 h 321087"/>
                  <a:gd name="connsiteX5" fmla="*/ 68675 w 94392"/>
                  <a:gd name="connsiteY5" fmla="*/ 317564 h 321087"/>
                  <a:gd name="connsiteX6" fmla="*/ 44863 w 94392"/>
                  <a:gd name="connsiteY6" fmla="*/ 321088 h 321087"/>
                  <a:gd name="connsiteX7" fmla="*/ 22669 w 94392"/>
                  <a:gd name="connsiteY7" fmla="*/ 316897 h 321087"/>
                  <a:gd name="connsiteX8" fmla="*/ 7048 w 94392"/>
                  <a:gd name="connsiteY8" fmla="*/ 304991 h 321087"/>
                  <a:gd name="connsiteX9" fmla="*/ 1429 w 94392"/>
                  <a:gd name="connsiteY9" fmla="*/ 289370 h 321087"/>
                  <a:gd name="connsiteX10" fmla="*/ 0 w 94392"/>
                  <a:gd name="connsiteY10" fmla="*/ 250127 h 321087"/>
                  <a:gd name="connsiteX11" fmla="*/ 2381 w 94392"/>
                  <a:gd name="connsiteY11" fmla="*/ 174974 h 321087"/>
                  <a:gd name="connsiteX12" fmla="*/ 4286 w 94392"/>
                  <a:gd name="connsiteY12" fmla="*/ 100775 h 321087"/>
                  <a:gd name="connsiteX13" fmla="*/ 3334 w 94392"/>
                  <a:gd name="connsiteY13" fmla="*/ 27527 h 321087"/>
                  <a:gd name="connsiteX14" fmla="*/ 3334 w 94392"/>
                  <a:gd name="connsiteY14" fmla="*/ 9335 h 321087"/>
                  <a:gd name="connsiteX15" fmla="*/ 40196 w 94392"/>
                  <a:gd name="connsiteY15" fmla="*/ 0 h 321087"/>
                  <a:gd name="connsiteX16" fmla="*/ 69151 w 94392"/>
                  <a:gd name="connsiteY16" fmla="*/ 6572 h 321087"/>
                  <a:gd name="connsiteX17" fmla="*/ 87344 w 94392"/>
                  <a:gd name="connsiteY17" fmla="*/ 24765 h 321087"/>
                  <a:gd name="connsiteX18" fmla="*/ 94393 w 94392"/>
                  <a:gd name="connsiteY18" fmla="*/ 76105 h 321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392" h="321087">
                    <a:moveTo>
                      <a:pt x="94297" y="76105"/>
                    </a:moveTo>
                    <a:lnTo>
                      <a:pt x="94297" y="91059"/>
                    </a:lnTo>
                    <a:cubicBezTo>
                      <a:pt x="94297" y="109061"/>
                      <a:pt x="93345" y="138684"/>
                      <a:pt x="91535" y="179737"/>
                    </a:cubicBezTo>
                    <a:cubicBezTo>
                      <a:pt x="88773" y="236982"/>
                      <a:pt x="87344" y="273844"/>
                      <a:pt x="87344" y="290322"/>
                    </a:cubicBezTo>
                    <a:lnTo>
                      <a:pt x="87344" y="307562"/>
                    </a:lnTo>
                    <a:cubicBezTo>
                      <a:pt x="82677" y="311944"/>
                      <a:pt x="76486" y="315278"/>
                      <a:pt x="68675" y="317564"/>
                    </a:cubicBezTo>
                    <a:cubicBezTo>
                      <a:pt x="60865" y="319945"/>
                      <a:pt x="52959" y="321088"/>
                      <a:pt x="44863" y="321088"/>
                    </a:cubicBezTo>
                    <a:cubicBezTo>
                      <a:pt x="36767" y="321088"/>
                      <a:pt x="29718" y="319659"/>
                      <a:pt x="22669" y="316897"/>
                    </a:cubicBezTo>
                    <a:cubicBezTo>
                      <a:pt x="15621" y="314135"/>
                      <a:pt x="10477" y="310134"/>
                      <a:pt x="7048" y="304991"/>
                    </a:cubicBezTo>
                    <a:cubicBezTo>
                      <a:pt x="3619" y="299847"/>
                      <a:pt x="1714" y="294704"/>
                      <a:pt x="1429" y="289370"/>
                    </a:cubicBezTo>
                    <a:cubicBezTo>
                      <a:pt x="476" y="276606"/>
                      <a:pt x="0" y="263557"/>
                      <a:pt x="0" y="250127"/>
                    </a:cubicBezTo>
                    <a:cubicBezTo>
                      <a:pt x="0" y="242697"/>
                      <a:pt x="762" y="217646"/>
                      <a:pt x="2381" y="174974"/>
                    </a:cubicBezTo>
                    <a:cubicBezTo>
                      <a:pt x="3619" y="142018"/>
                      <a:pt x="4286" y="117253"/>
                      <a:pt x="4286" y="100775"/>
                    </a:cubicBezTo>
                    <a:lnTo>
                      <a:pt x="3334" y="27527"/>
                    </a:lnTo>
                    <a:lnTo>
                      <a:pt x="3334" y="9335"/>
                    </a:lnTo>
                    <a:cubicBezTo>
                      <a:pt x="13906" y="3143"/>
                      <a:pt x="26194" y="0"/>
                      <a:pt x="40196" y="0"/>
                    </a:cubicBezTo>
                    <a:cubicBezTo>
                      <a:pt x="51054" y="0"/>
                      <a:pt x="60769" y="2191"/>
                      <a:pt x="69151" y="6572"/>
                    </a:cubicBezTo>
                    <a:cubicBezTo>
                      <a:pt x="77533" y="10954"/>
                      <a:pt x="83629" y="16955"/>
                      <a:pt x="87344" y="24765"/>
                    </a:cubicBezTo>
                    <a:cubicBezTo>
                      <a:pt x="91345" y="33528"/>
                      <a:pt x="93726" y="50578"/>
                      <a:pt x="94393" y="76105"/>
                    </a:cubicBezTo>
                    <a:close/>
                  </a:path>
                </a:pathLst>
              </a:custGeom>
              <a:grpFill/>
              <a:ln w="9525" cap="flat">
                <a:noFill/>
                <a:prstDash val="solid"/>
                <a:miter/>
              </a:ln>
            </p:spPr>
            <p:txBody>
              <a:bodyPr rtlCol="0" anchor="ctr"/>
              <a:lstStyle/>
              <a:p>
                <a:endParaRPr lang="nl-BE"/>
              </a:p>
            </p:txBody>
          </p:sp>
          <p:sp>
            <p:nvSpPr>
              <p:cNvPr id="112" name="Vrije vorm: vorm 111">
                <a:extLst>
                  <a:ext uri="{FF2B5EF4-FFF2-40B4-BE49-F238E27FC236}">
                    <a16:creationId xmlns:a16="http://schemas.microsoft.com/office/drawing/2014/main" id="{D6AA043A-4925-8F7C-EE7E-200066323C6F}"/>
                  </a:ext>
                </a:extLst>
              </p:cNvPr>
              <p:cNvSpPr/>
              <p:nvPr/>
            </p:nvSpPr>
            <p:spPr>
              <a:xfrm>
                <a:off x="6144065" y="5478805"/>
                <a:ext cx="272129" cy="313658"/>
              </a:xfrm>
              <a:custGeom>
                <a:avLst/>
                <a:gdLst>
                  <a:gd name="connsiteX0" fmla="*/ 216122 w 272129"/>
                  <a:gd name="connsiteY0" fmla="*/ 313563 h 313658"/>
                  <a:gd name="connsiteX1" fmla="*/ 188786 w 272129"/>
                  <a:gd name="connsiteY1" fmla="*/ 305372 h 313658"/>
                  <a:gd name="connsiteX2" fmla="*/ 175736 w 272129"/>
                  <a:gd name="connsiteY2" fmla="*/ 285560 h 313658"/>
                  <a:gd name="connsiteX3" fmla="*/ 172688 w 272129"/>
                  <a:gd name="connsiteY3" fmla="*/ 263652 h 313658"/>
                  <a:gd name="connsiteX4" fmla="*/ 174974 w 272129"/>
                  <a:gd name="connsiteY4" fmla="*/ 194119 h 313658"/>
                  <a:gd name="connsiteX5" fmla="*/ 166307 w 272129"/>
                  <a:gd name="connsiteY5" fmla="*/ 129921 h 313658"/>
                  <a:gd name="connsiteX6" fmla="*/ 139922 w 272129"/>
                  <a:gd name="connsiteY6" fmla="*/ 111919 h 313658"/>
                  <a:gd name="connsiteX7" fmla="*/ 118015 w 272129"/>
                  <a:gd name="connsiteY7" fmla="*/ 120301 h 313658"/>
                  <a:gd name="connsiteX8" fmla="*/ 105442 w 272129"/>
                  <a:gd name="connsiteY8" fmla="*/ 145066 h 313658"/>
                  <a:gd name="connsiteX9" fmla="*/ 103061 w 272129"/>
                  <a:gd name="connsiteY9" fmla="*/ 177737 h 313658"/>
                  <a:gd name="connsiteX10" fmla="*/ 103537 w 272129"/>
                  <a:gd name="connsiteY10" fmla="*/ 235649 h 313658"/>
                  <a:gd name="connsiteX11" fmla="*/ 100298 w 272129"/>
                  <a:gd name="connsiteY11" fmla="*/ 274415 h 313658"/>
                  <a:gd name="connsiteX12" fmla="*/ 89535 w 272129"/>
                  <a:gd name="connsiteY12" fmla="*/ 300133 h 313658"/>
                  <a:gd name="connsiteX13" fmla="*/ 55436 w 272129"/>
                  <a:gd name="connsiteY13" fmla="*/ 313658 h 313658"/>
                  <a:gd name="connsiteX14" fmla="*/ 41243 w 272129"/>
                  <a:gd name="connsiteY14" fmla="*/ 310896 h 313658"/>
                  <a:gd name="connsiteX15" fmla="*/ 29813 w 272129"/>
                  <a:gd name="connsiteY15" fmla="*/ 303848 h 313658"/>
                  <a:gd name="connsiteX16" fmla="*/ 20669 w 272129"/>
                  <a:gd name="connsiteY16" fmla="*/ 288893 h 313658"/>
                  <a:gd name="connsiteX17" fmla="*/ 15812 w 272129"/>
                  <a:gd name="connsiteY17" fmla="*/ 258985 h 313658"/>
                  <a:gd name="connsiteX18" fmla="*/ 7906 w 272129"/>
                  <a:gd name="connsiteY18" fmla="*/ 126206 h 313658"/>
                  <a:gd name="connsiteX19" fmla="*/ 0 w 272129"/>
                  <a:gd name="connsiteY19" fmla="*/ 12573 h 313658"/>
                  <a:gd name="connsiteX20" fmla="*/ 15145 w 272129"/>
                  <a:gd name="connsiteY20" fmla="*/ 4191 h 313658"/>
                  <a:gd name="connsiteX21" fmla="*/ 41529 w 272129"/>
                  <a:gd name="connsiteY21" fmla="*/ 0 h 313658"/>
                  <a:gd name="connsiteX22" fmla="*/ 73247 w 272129"/>
                  <a:gd name="connsiteY22" fmla="*/ 11621 h 313658"/>
                  <a:gd name="connsiteX23" fmla="*/ 92869 w 272129"/>
                  <a:gd name="connsiteY23" fmla="*/ 44291 h 313658"/>
                  <a:gd name="connsiteX24" fmla="*/ 129254 w 272129"/>
                  <a:gd name="connsiteY24" fmla="*/ 17716 h 313658"/>
                  <a:gd name="connsiteX25" fmla="*/ 174974 w 272129"/>
                  <a:gd name="connsiteY25" fmla="*/ 7906 h 313658"/>
                  <a:gd name="connsiteX26" fmla="*/ 229362 w 272129"/>
                  <a:gd name="connsiteY26" fmla="*/ 22384 h 313658"/>
                  <a:gd name="connsiteX27" fmla="*/ 261366 w 272129"/>
                  <a:gd name="connsiteY27" fmla="*/ 63246 h 313658"/>
                  <a:gd name="connsiteX28" fmla="*/ 272129 w 272129"/>
                  <a:gd name="connsiteY28" fmla="*/ 128302 h 313658"/>
                  <a:gd name="connsiteX29" fmla="*/ 272129 w 272129"/>
                  <a:gd name="connsiteY29" fmla="*/ 132493 h 313658"/>
                  <a:gd name="connsiteX30" fmla="*/ 256222 w 272129"/>
                  <a:gd name="connsiteY30" fmla="*/ 273463 h 313658"/>
                  <a:gd name="connsiteX31" fmla="*/ 216122 w 272129"/>
                  <a:gd name="connsiteY31" fmla="*/ 313563 h 313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2129" h="313658">
                    <a:moveTo>
                      <a:pt x="216122" y="313563"/>
                    </a:moveTo>
                    <a:cubicBezTo>
                      <a:pt x="204597" y="313563"/>
                      <a:pt x="195548" y="310801"/>
                      <a:pt x="188786" y="305372"/>
                    </a:cubicBezTo>
                    <a:cubicBezTo>
                      <a:pt x="182118" y="299942"/>
                      <a:pt x="177737" y="293275"/>
                      <a:pt x="175736" y="285560"/>
                    </a:cubicBezTo>
                    <a:cubicBezTo>
                      <a:pt x="173736" y="277749"/>
                      <a:pt x="172688" y="270510"/>
                      <a:pt x="172688" y="263652"/>
                    </a:cubicBezTo>
                    <a:lnTo>
                      <a:pt x="174974" y="194119"/>
                    </a:lnTo>
                    <a:cubicBezTo>
                      <a:pt x="174974" y="163354"/>
                      <a:pt x="172117" y="141923"/>
                      <a:pt x="166307" y="129921"/>
                    </a:cubicBezTo>
                    <a:cubicBezTo>
                      <a:pt x="160592" y="117919"/>
                      <a:pt x="151733" y="111919"/>
                      <a:pt x="139922" y="111919"/>
                    </a:cubicBezTo>
                    <a:cubicBezTo>
                      <a:pt x="131826" y="111919"/>
                      <a:pt x="124492" y="114681"/>
                      <a:pt x="118015" y="120301"/>
                    </a:cubicBezTo>
                    <a:cubicBezTo>
                      <a:pt x="111442" y="125920"/>
                      <a:pt x="107251" y="134112"/>
                      <a:pt x="105442" y="145066"/>
                    </a:cubicBezTo>
                    <a:cubicBezTo>
                      <a:pt x="103918" y="154115"/>
                      <a:pt x="103061" y="164973"/>
                      <a:pt x="103061" y="177737"/>
                    </a:cubicBezTo>
                    <a:lnTo>
                      <a:pt x="103537" y="235649"/>
                    </a:lnTo>
                    <a:cubicBezTo>
                      <a:pt x="103537" y="252413"/>
                      <a:pt x="102394" y="265367"/>
                      <a:pt x="100298" y="274415"/>
                    </a:cubicBezTo>
                    <a:cubicBezTo>
                      <a:pt x="97822" y="285941"/>
                      <a:pt x="94202" y="294513"/>
                      <a:pt x="89535" y="300133"/>
                    </a:cubicBezTo>
                    <a:cubicBezTo>
                      <a:pt x="81725" y="309182"/>
                      <a:pt x="70390" y="313658"/>
                      <a:pt x="55436" y="313658"/>
                    </a:cubicBezTo>
                    <a:cubicBezTo>
                      <a:pt x="50768" y="313658"/>
                      <a:pt x="46006" y="312706"/>
                      <a:pt x="41243" y="310896"/>
                    </a:cubicBezTo>
                    <a:cubicBezTo>
                      <a:pt x="36386" y="308991"/>
                      <a:pt x="32575" y="306705"/>
                      <a:pt x="29813" y="303848"/>
                    </a:cubicBezTo>
                    <a:cubicBezTo>
                      <a:pt x="26099" y="300133"/>
                      <a:pt x="23050" y="295180"/>
                      <a:pt x="20669" y="288893"/>
                    </a:cubicBezTo>
                    <a:cubicBezTo>
                      <a:pt x="18288" y="282607"/>
                      <a:pt x="16669" y="272701"/>
                      <a:pt x="15812" y="258985"/>
                    </a:cubicBezTo>
                    <a:cubicBezTo>
                      <a:pt x="13335" y="220694"/>
                      <a:pt x="10668" y="176498"/>
                      <a:pt x="7906" y="126206"/>
                    </a:cubicBezTo>
                    <a:cubicBezTo>
                      <a:pt x="5143" y="76009"/>
                      <a:pt x="2476" y="38100"/>
                      <a:pt x="0" y="12573"/>
                    </a:cubicBezTo>
                    <a:cubicBezTo>
                      <a:pt x="4382" y="9811"/>
                      <a:pt x="9430" y="6953"/>
                      <a:pt x="15145" y="4191"/>
                    </a:cubicBezTo>
                    <a:cubicBezTo>
                      <a:pt x="20860" y="1429"/>
                      <a:pt x="29718" y="0"/>
                      <a:pt x="41529" y="0"/>
                    </a:cubicBezTo>
                    <a:cubicBezTo>
                      <a:pt x="53340" y="0"/>
                      <a:pt x="63913" y="3905"/>
                      <a:pt x="73247" y="11621"/>
                    </a:cubicBezTo>
                    <a:cubicBezTo>
                      <a:pt x="82582" y="19431"/>
                      <a:pt x="89154" y="30290"/>
                      <a:pt x="92869" y="44291"/>
                    </a:cubicBezTo>
                    <a:cubicBezTo>
                      <a:pt x="101251" y="33052"/>
                      <a:pt x="113443" y="24194"/>
                      <a:pt x="129254" y="17716"/>
                    </a:cubicBezTo>
                    <a:cubicBezTo>
                      <a:pt x="145161" y="11144"/>
                      <a:pt x="160401" y="7906"/>
                      <a:pt x="174974" y="7906"/>
                    </a:cubicBezTo>
                    <a:cubicBezTo>
                      <a:pt x="197072" y="7906"/>
                      <a:pt x="215170" y="12764"/>
                      <a:pt x="229362" y="22384"/>
                    </a:cubicBezTo>
                    <a:cubicBezTo>
                      <a:pt x="243554" y="32004"/>
                      <a:pt x="254127" y="45625"/>
                      <a:pt x="261366" y="63246"/>
                    </a:cubicBezTo>
                    <a:cubicBezTo>
                      <a:pt x="268510" y="80867"/>
                      <a:pt x="272129" y="102489"/>
                      <a:pt x="272129" y="128302"/>
                    </a:cubicBezTo>
                    <a:lnTo>
                      <a:pt x="272129" y="132493"/>
                    </a:lnTo>
                    <a:cubicBezTo>
                      <a:pt x="271177" y="199739"/>
                      <a:pt x="265938" y="246698"/>
                      <a:pt x="256222" y="273463"/>
                    </a:cubicBezTo>
                    <a:cubicBezTo>
                      <a:pt x="246602" y="300228"/>
                      <a:pt x="233172" y="313563"/>
                      <a:pt x="216122" y="313563"/>
                    </a:cubicBezTo>
                    <a:close/>
                  </a:path>
                </a:pathLst>
              </a:custGeom>
              <a:grpFill/>
              <a:ln w="9525" cap="flat">
                <a:noFill/>
                <a:prstDash val="solid"/>
                <a:miter/>
              </a:ln>
            </p:spPr>
            <p:txBody>
              <a:bodyPr rtlCol="0" anchor="ctr"/>
              <a:lstStyle/>
              <a:p>
                <a:endParaRPr lang="nl-BE"/>
              </a:p>
            </p:txBody>
          </p:sp>
          <p:sp>
            <p:nvSpPr>
              <p:cNvPr id="113" name="Vrije vorm: vorm 112">
                <a:extLst>
                  <a:ext uri="{FF2B5EF4-FFF2-40B4-BE49-F238E27FC236}">
                    <a16:creationId xmlns:a16="http://schemas.microsoft.com/office/drawing/2014/main" id="{38868560-5FCE-7C0D-D3FD-30EA73F51FAA}"/>
                  </a:ext>
                </a:extLst>
              </p:cNvPr>
              <p:cNvSpPr/>
              <p:nvPr/>
            </p:nvSpPr>
            <p:spPr>
              <a:xfrm>
                <a:off x="6438673" y="5472899"/>
                <a:ext cx="293560" cy="324516"/>
              </a:xfrm>
              <a:custGeom>
                <a:avLst/>
                <a:gdLst>
                  <a:gd name="connsiteX0" fmla="*/ 145542 w 293560"/>
                  <a:gd name="connsiteY0" fmla="*/ 324517 h 324516"/>
                  <a:gd name="connsiteX1" fmla="*/ 137160 w 293560"/>
                  <a:gd name="connsiteY1" fmla="*/ 324517 h 324516"/>
                  <a:gd name="connsiteX2" fmla="*/ 81629 w 293560"/>
                  <a:gd name="connsiteY2" fmla="*/ 313563 h 324516"/>
                  <a:gd name="connsiteX3" fmla="*/ 38481 w 293560"/>
                  <a:gd name="connsiteY3" fmla="*/ 282035 h 324516"/>
                  <a:gd name="connsiteX4" fmla="*/ 10478 w 293560"/>
                  <a:gd name="connsiteY4" fmla="*/ 232982 h 324516"/>
                  <a:gd name="connsiteX5" fmla="*/ 0 w 293560"/>
                  <a:gd name="connsiteY5" fmla="*/ 170879 h 324516"/>
                  <a:gd name="connsiteX6" fmla="*/ 0 w 293560"/>
                  <a:gd name="connsiteY6" fmla="*/ 165735 h 324516"/>
                  <a:gd name="connsiteX7" fmla="*/ 10954 w 293560"/>
                  <a:gd name="connsiteY7" fmla="*/ 102489 h 324516"/>
                  <a:gd name="connsiteX8" fmla="*/ 42481 w 293560"/>
                  <a:gd name="connsiteY8" fmla="*/ 49244 h 324516"/>
                  <a:gd name="connsiteX9" fmla="*/ 91726 w 293560"/>
                  <a:gd name="connsiteY9" fmla="*/ 13049 h 324516"/>
                  <a:gd name="connsiteX10" fmla="*/ 153543 w 293560"/>
                  <a:gd name="connsiteY10" fmla="*/ 0 h 324516"/>
                  <a:gd name="connsiteX11" fmla="*/ 218218 w 293560"/>
                  <a:gd name="connsiteY11" fmla="*/ 12097 h 324516"/>
                  <a:gd name="connsiteX12" fmla="*/ 243649 w 293560"/>
                  <a:gd name="connsiteY12" fmla="*/ 48482 h 324516"/>
                  <a:gd name="connsiteX13" fmla="*/ 238030 w 293560"/>
                  <a:gd name="connsiteY13" fmla="*/ 72771 h 324516"/>
                  <a:gd name="connsiteX14" fmla="*/ 223838 w 293560"/>
                  <a:gd name="connsiteY14" fmla="*/ 87725 h 324516"/>
                  <a:gd name="connsiteX15" fmla="*/ 206312 w 293560"/>
                  <a:gd name="connsiteY15" fmla="*/ 91916 h 324516"/>
                  <a:gd name="connsiteX16" fmla="*/ 187642 w 293560"/>
                  <a:gd name="connsiteY16" fmla="*/ 90011 h 324516"/>
                  <a:gd name="connsiteX17" fmla="*/ 156877 w 293560"/>
                  <a:gd name="connsiteY17" fmla="*/ 88583 h 324516"/>
                  <a:gd name="connsiteX18" fmla="*/ 119729 w 293560"/>
                  <a:gd name="connsiteY18" fmla="*/ 97917 h 324516"/>
                  <a:gd name="connsiteX19" fmla="*/ 94488 w 293560"/>
                  <a:gd name="connsiteY19" fmla="*/ 125444 h 324516"/>
                  <a:gd name="connsiteX20" fmla="*/ 84963 w 293560"/>
                  <a:gd name="connsiteY20" fmla="*/ 170688 h 324516"/>
                  <a:gd name="connsiteX21" fmla="*/ 84963 w 293560"/>
                  <a:gd name="connsiteY21" fmla="*/ 173927 h 324516"/>
                  <a:gd name="connsiteX22" fmla="*/ 93631 w 293560"/>
                  <a:gd name="connsiteY22" fmla="*/ 205931 h 324516"/>
                  <a:gd name="connsiteX23" fmla="*/ 110204 w 293560"/>
                  <a:gd name="connsiteY23" fmla="*/ 227838 h 324516"/>
                  <a:gd name="connsiteX24" fmla="*/ 126111 w 293560"/>
                  <a:gd name="connsiteY24" fmla="*/ 236506 h 324516"/>
                  <a:gd name="connsiteX25" fmla="*/ 139160 w 293560"/>
                  <a:gd name="connsiteY25" fmla="*/ 238411 h 324516"/>
                  <a:gd name="connsiteX26" fmla="*/ 168307 w 293560"/>
                  <a:gd name="connsiteY26" fmla="*/ 230219 h 324516"/>
                  <a:gd name="connsiteX27" fmla="*/ 180213 w 293560"/>
                  <a:gd name="connsiteY27" fmla="*/ 210407 h 324516"/>
                  <a:gd name="connsiteX28" fmla="*/ 146399 w 293560"/>
                  <a:gd name="connsiteY28" fmla="*/ 202025 h 324516"/>
                  <a:gd name="connsiteX29" fmla="*/ 134969 w 293560"/>
                  <a:gd name="connsiteY29" fmla="*/ 174974 h 324516"/>
                  <a:gd name="connsiteX30" fmla="*/ 143828 w 293560"/>
                  <a:gd name="connsiteY30" fmla="*/ 153543 h 324516"/>
                  <a:gd name="connsiteX31" fmla="*/ 155924 w 293560"/>
                  <a:gd name="connsiteY31" fmla="*/ 146304 h 324516"/>
                  <a:gd name="connsiteX32" fmla="*/ 169926 w 293560"/>
                  <a:gd name="connsiteY32" fmla="*/ 142780 h 324516"/>
                  <a:gd name="connsiteX33" fmla="*/ 226409 w 293560"/>
                  <a:gd name="connsiteY33" fmla="*/ 139065 h 324516"/>
                  <a:gd name="connsiteX34" fmla="*/ 235267 w 293560"/>
                  <a:gd name="connsiteY34" fmla="*/ 139065 h 324516"/>
                  <a:gd name="connsiteX35" fmla="*/ 279368 w 293560"/>
                  <a:gd name="connsiteY35" fmla="*/ 147923 h 324516"/>
                  <a:gd name="connsiteX36" fmla="*/ 293561 w 293560"/>
                  <a:gd name="connsiteY36" fmla="*/ 176879 h 324516"/>
                  <a:gd name="connsiteX37" fmla="*/ 289370 w 293560"/>
                  <a:gd name="connsiteY37" fmla="*/ 191357 h 324516"/>
                  <a:gd name="connsiteX38" fmla="*/ 278130 w 293560"/>
                  <a:gd name="connsiteY38" fmla="*/ 201644 h 324516"/>
                  <a:gd name="connsiteX39" fmla="*/ 266414 w 293560"/>
                  <a:gd name="connsiteY39" fmla="*/ 206788 h 324516"/>
                  <a:gd name="connsiteX40" fmla="*/ 256604 w 293560"/>
                  <a:gd name="connsiteY40" fmla="*/ 210503 h 324516"/>
                  <a:gd name="connsiteX41" fmla="*/ 256604 w 293560"/>
                  <a:gd name="connsiteY41" fmla="*/ 218408 h 324516"/>
                  <a:gd name="connsiteX42" fmla="*/ 247459 w 293560"/>
                  <a:gd name="connsiteY42" fmla="*/ 257842 h 324516"/>
                  <a:gd name="connsiteX43" fmla="*/ 222695 w 293560"/>
                  <a:gd name="connsiteY43" fmla="*/ 292132 h 324516"/>
                  <a:gd name="connsiteX44" fmla="*/ 186785 w 293560"/>
                  <a:gd name="connsiteY44" fmla="*/ 315659 h 324516"/>
                  <a:gd name="connsiteX45" fmla="*/ 145447 w 293560"/>
                  <a:gd name="connsiteY45" fmla="*/ 324326 h 32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93560" h="324516">
                    <a:moveTo>
                      <a:pt x="145542" y="324517"/>
                    </a:moveTo>
                    <a:lnTo>
                      <a:pt x="137160" y="324517"/>
                    </a:lnTo>
                    <a:cubicBezTo>
                      <a:pt x="116967" y="324517"/>
                      <a:pt x="98393" y="320897"/>
                      <a:pt x="81629" y="313563"/>
                    </a:cubicBezTo>
                    <a:cubicBezTo>
                      <a:pt x="64865" y="306229"/>
                      <a:pt x="50387" y="295751"/>
                      <a:pt x="38481" y="282035"/>
                    </a:cubicBezTo>
                    <a:cubicBezTo>
                      <a:pt x="26479" y="268319"/>
                      <a:pt x="17145" y="252032"/>
                      <a:pt x="10478" y="232982"/>
                    </a:cubicBezTo>
                    <a:cubicBezTo>
                      <a:pt x="3810" y="214027"/>
                      <a:pt x="286" y="193262"/>
                      <a:pt x="0" y="170879"/>
                    </a:cubicBezTo>
                    <a:lnTo>
                      <a:pt x="0" y="165735"/>
                    </a:lnTo>
                    <a:cubicBezTo>
                      <a:pt x="0" y="143637"/>
                      <a:pt x="3620" y="122587"/>
                      <a:pt x="10954" y="102489"/>
                    </a:cubicBezTo>
                    <a:cubicBezTo>
                      <a:pt x="18288" y="82391"/>
                      <a:pt x="28765" y="64675"/>
                      <a:pt x="42481" y="49244"/>
                    </a:cubicBezTo>
                    <a:cubicBezTo>
                      <a:pt x="56197" y="33814"/>
                      <a:pt x="72580" y="21812"/>
                      <a:pt x="91726" y="13049"/>
                    </a:cubicBezTo>
                    <a:cubicBezTo>
                      <a:pt x="110871" y="4286"/>
                      <a:pt x="131445" y="0"/>
                      <a:pt x="153543" y="0"/>
                    </a:cubicBezTo>
                    <a:cubicBezTo>
                      <a:pt x="180022" y="0"/>
                      <a:pt x="201549" y="4001"/>
                      <a:pt x="218218" y="12097"/>
                    </a:cubicBezTo>
                    <a:cubicBezTo>
                      <a:pt x="234887" y="20193"/>
                      <a:pt x="243364" y="32290"/>
                      <a:pt x="243649" y="48482"/>
                    </a:cubicBezTo>
                    <a:cubicBezTo>
                      <a:pt x="243364" y="57531"/>
                      <a:pt x="241459" y="65627"/>
                      <a:pt x="238030" y="72771"/>
                    </a:cubicBezTo>
                    <a:cubicBezTo>
                      <a:pt x="234601" y="79915"/>
                      <a:pt x="229838" y="84868"/>
                      <a:pt x="223838" y="87725"/>
                    </a:cubicBezTo>
                    <a:cubicBezTo>
                      <a:pt x="217741" y="90487"/>
                      <a:pt x="211931" y="91916"/>
                      <a:pt x="206312" y="91916"/>
                    </a:cubicBezTo>
                    <a:lnTo>
                      <a:pt x="187642" y="90011"/>
                    </a:lnTo>
                    <a:cubicBezTo>
                      <a:pt x="179261" y="89059"/>
                      <a:pt x="168973" y="88583"/>
                      <a:pt x="156877" y="88583"/>
                    </a:cubicBezTo>
                    <a:cubicBezTo>
                      <a:pt x="142589" y="88583"/>
                      <a:pt x="130207" y="91726"/>
                      <a:pt x="119729" y="97917"/>
                    </a:cubicBezTo>
                    <a:cubicBezTo>
                      <a:pt x="109347" y="104108"/>
                      <a:pt x="100870" y="113348"/>
                      <a:pt x="94488" y="125444"/>
                    </a:cubicBezTo>
                    <a:cubicBezTo>
                      <a:pt x="88106" y="137541"/>
                      <a:pt x="84963" y="152686"/>
                      <a:pt x="84963" y="170688"/>
                    </a:cubicBezTo>
                    <a:lnTo>
                      <a:pt x="84963" y="173927"/>
                    </a:lnTo>
                    <a:cubicBezTo>
                      <a:pt x="85534" y="185166"/>
                      <a:pt x="88487" y="195834"/>
                      <a:pt x="93631" y="205931"/>
                    </a:cubicBezTo>
                    <a:cubicBezTo>
                      <a:pt x="98774" y="216027"/>
                      <a:pt x="104299" y="223361"/>
                      <a:pt x="110204" y="227838"/>
                    </a:cubicBezTo>
                    <a:cubicBezTo>
                      <a:pt x="116110" y="232315"/>
                      <a:pt x="121444" y="235267"/>
                      <a:pt x="126111" y="236506"/>
                    </a:cubicBezTo>
                    <a:cubicBezTo>
                      <a:pt x="130778" y="237744"/>
                      <a:pt x="135160" y="238411"/>
                      <a:pt x="139160" y="238411"/>
                    </a:cubicBezTo>
                    <a:cubicBezTo>
                      <a:pt x="150686" y="238411"/>
                      <a:pt x="160401" y="235648"/>
                      <a:pt x="168307" y="230219"/>
                    </a:cubicBezTo>
                    <a:cubicBezTo>
                      <a:pt x="176213" y="224790"/>
                      <a:pt x="180213" y="218218"/>
                      <a:pt x="180213" y="210407"/>
                    </a:cubicBezTo>
                    <a:cubicBezTo>
                      <a:pt x="164973" y="210407"/>
                      <a:pt x="153638" y="207645"/>
                      <a:pt x="146399" y="202025"/>
                    </a:cubicBezTo>
                    <a:cubicBezTo>
                      <a:pt x="139160" y="196406"/>
                      <a:pt x="135255" y="187357"/>
                      <a:pt x="134969" y="174974"/>
                    </a:cubicBezTo>
                    <a:cubicBezTo>
                      <a:pt x="134969" y="166592"/>
                      <a:pt x="137922" y="159448"/>
                      <a:pt x="143828" y="153543"/>
                    </a:cubicBezTo>
                    <a:cubicBezTo>
                      <a:pt x="146590" y="150781"/>
                      <a:pt x="150686" y="148304"/>
                      <a:pt x="155924" y="146304"/>
                    </a:cubicBezTo>
                    <a:cubicBezTo>
                      <a:pt x="161163" y="144304"/>
                      <a:pt x="165830" y="143161"/>
                      <a:pt x="169926" y="142780"/>
                    </a:cubicBezTo>
                    <a:cubicBezTo>
                      <a:pt x="186690" y="140875"/>
                      <a:pt x="205549" y="139636"/>
                      <a:pt x="226409" y="139065"/>
                    </a:cubicBezTo>
                    <a:lnTo>
                      <a:pt x="235267" y="139065"/>
                    </a:lnTo>
                    <a:cubicBezTo>
                      <a:pt x="255175" y="139065"/>
                      <a:pt x="269843" y="142018"/>
                      <a:pt x="279368" y="147923"/>
                    </a:cubicBezTo>
                    <a:cubicBezTo>
                      <a:pt x="288893" y="153829"/>
                      <a:pt x="293561" y="163449"/>
                      <a:pt x="293561" y="176879"/>
                    </a:cubicBezTo>
                    <a:cubicBezTo>
                      <a:pt x="293561" y="181832"/>
                      <a:pt x="292132" y="186690"/>
                      <a:pt x="289370" y="191357"/>
                    </a:cubicBezTo>
                    <a:cubicBezTo>
                      <a:pt x="286607" y="196024"/>
                      <a:pt x="282797" y="199454"/>
                      <a:pt x="278130" y="201644"/>
                    </a:cubicBezTo>
                    <a:cubicBezTo>
                      <a:pt x="275939" y="202883"/>
                      <a:pt x="272034" y="204597"/>
                      <a:pt x="266414" y="206788"/>
                    </a:cubicBezTo>
                    <a:cubicBezTo>
                      <a:pt x="260795" y="208979"/>
                      <a:pt x="257556" y="210217"/>
                      <a:pt x="256604" y="210503"/>
                    </a:cubicBezTo>
                    <a:lnTo>
                      <a:pt x="256604" y="218408"/>
                    </a:lnTo>
                    <a:cubicBezTo>
                      <a:pt x="256604" y="231839"/>
                      <a:pt x="253555" y="244983"/>
                      <a:pt x="247459" y="257842"/>
                    </a:cubicBezTo>
                    <a:cubicBezTo>
                      <a:pt x="241363" y="270796"/>
                      <a:pt x="233172" y="282226"/>
                      <a:pt x="222695" y="292132"/>
                    </a:cubicBezTo>
                    <a:cubicBezTo>
                      <a:pt x="212312" y="302133"/>
                      <a:pt x="200311" y="309943"/>
                      <a:pt x="186785" y="315659"/>
                    </a:cubicBezTo>
                    <a:cubicBezTo>
                      <a:pt x="173260" y="321374"/>
                      <a:pt x="159448" y="324326"/>
                      <a:pt x="145447" y="324326"/>
                    </a:cubicBezTo>
                    <a:close/>
                  </a:path>
                </a:pathLst>
              </a:custGeom>
              <a:grpFill/>
              <a:ln w="9525" cap="flat">
                <a:noFill/>
                <a:prstDash val="solid"/>
                <a:miter/>
              </a:ln>
            </p:spPr>
            <p:txBody>
              <a:bodyPr rtlCol="0" anchor="ctr"/>
              <a:lstStyle/>
              <a:p>
                <a:endParaRPr lang="nl-BE"/>
              </a:p>
            </p:txBody>
          </p:sp>
        </p:grpSp>
      </p:grpSp>
      <p:sp>
        <p:nvSpPr>
          <p:cNvPr id="115" name="Rechthoek 114">
            <a:hlinkClick r:id="rId10"/>
            <a:extLst>
              <a:ext uri="{FF2B5EF4-FFF2-40B4-BE49-F238E27FC236}">
                <a16:creationId xmlns:a16="http://schemas.microsoft.com/office/drawing/2014/main" id="{8B3C82B4-4936-52A6-21DF-F0E6CE736E0C}"/>
              </a:ext>
            </a:extLst>
          </p:cNvPr>
          <p:cNvSpPr/>
          <p:nvPr/>
        </p:nvSpPr>
        <p:spPr>
          <a:xfrm>
            <a:off x="5723771" y="4374612"/>
            <a:ext cx="6467875" cy="20513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nvGrpSpPr>
          <p:cNvPr id="78" name="!!overizchtalle#">
            <a:extLst>
              <a:ext uri="{FF2B5EF4-FFF2-40B4-BE49-F238E27FC236}">
                <a16:creationId xmlns:a16="http://schemas.microsoft.com/office/drawing/2014/main" id="{1BFF24C4-35EA-D5BD-EE64-0EB8E81DA50E}"/>
              </a:ext>
            </a:extLst>
          </p:cNvPr>
          <p:cNvGrpSpPr/>
          <p:nvPr/>
        </p:nvGrpSpPr>
        <p:grpSpPr>
          <a:xfrm>
            <a:off x="411174" y="5895232"/>
            <a:ext cx="890890" cy="680942"/>
            <a:chOff x="432302" y="326909"/>
            <a:chExt cx="1119353" cy="855566"/>
          </a:xfrm>
        </p:grpSpPr>
        <p:grpSp>
          <p:nvGrpSpPr>
            <p:cNvPr id="79" name="Groep 78">
              <a:extLst>
                <a:ext uri="{FF2B5EF4-FFF2-40B4-BE49-F238E27FC236}">
                  <a16:creationId xmlns:a16="http://schemas.microsoft.com/office/drawing/2014/main" id="{CFADAA5D-34BE-0261-5682-15EAAD14A592}"/>
                </a:ext>
              </a:extLst>
            </p:cNvPr>
            <p:cNvGrpSpPr/>
            <p:nvPr/>
          </p:nvGrpSpPr>
          <p:grpSpPr>
            <a:xfrm>
              <a:off x="467615" y="411552"/>
              <a:ext cx="970270" cy="722476"/>
              <a:chOff x="467615" y="411552"/>
              <a:chExt cx="970270" cy="722476"/>
            </a:xfrm>
            <a:effectLst>
              <a:outerShdw blurRad="50800" dist="38100" dir="2700000" algn="tl" rotWithShape="0">
                <a:prstClr val="black">
                  <a:alpha val="40000"/>
                </a:prstClr>
              </a:outerShdw>
            </a:effectLst>
          </p:grpSpPr>
          <p:sp>
            <p:nvSpPr>
              <p:cNvPr id="81" name="Vrije vorm: vorm 80">
                <a:extLst>
                  <a:ext uri="{FF2B5EF4-FFF2-40B4-BE49-F238E27FC236}">
                    <a16:creationId xmlns:a16="http://schemas.microsoft.com/office/drawing/2014/main" id="{73873E22-2FD8-9FE8-B870-801E2006EE90}"/>
                  </a:ext>
                </a:extLst>
              </p:cNvPr>
              <p:cNvSpPr/>
              <p:nvPr/>
            </p:nvSpPr>
            <p:spPr>
              <a:xfrm>
                <a:off x="467615" y="411552"/>
                <a:ext cx="970270" cy="722476"/>
              </a:xfrm>
              <a:custGeom>
                <a:avLst/>
                <a:gdLst>
                  <a:gd name="connsiteX0" fmla="*/ 1541278 w 1544542"/>
                  <a:gd name="connsiteY0" fmla="*/ 367800 h 1150087"/>
                  <a:gd name="connsiteX1" fmla="*/ 1331442 w 1544542"/>
                  <a:gd name="connsiteY1" fmla="*/ 30900 h 1150087"/>
                  <a:gd name="connsiteX2" fmla="*/ 1305725 w 1544542"/>
                  <a:gd name="connsiteY2" fmla="*/ 13851 h 1150087"/>
                  <a:gd name="connsiteX3" fmla="*/ 1194473 w 1544542"/>
                  <a:gd name="connsiteY3" fmla="*/ 24614 h 1150087"/>
                  <a:gd name="connsiteX4" fmla="*/ 1191901 w 1544542"/>
                  <a:gd name="connsiteY4" fmla="*/ 26519 h 1150087"/>
                  <a:gd name="connsiteX5" fmla="*/ 1189425 w 1544542"/>
                  <a:gd name="connsiteY5" fmla="*/ 29376 h 1150087"/>
                  <a:gd name="connsiteX6" fmla="*/ 1179900 w 1544542"/>
                  <a:gd name="connsiteY6" fmla="*/ 40902 h 1150087"/>
                  <a:gd name="connsiteX7" fmla="*/ 1177232 w 1544542"/>
                  <a:gd name="connsiteY7" fmla="*/ 44902 h 1150087"/>
                  <a:gd name="connsiteX8" fmla="*/ 1173804 w 1544542"/>
                  <a:gd name="connsiteY8" fmla="*/ 50998 h 1150087"/>
                  <a:gd name="connsiteX9" fmla="*/ 1171041 w 1544542"/>
                  <a:gd name="connsiteY9" fmla="*/ 56713 h 1150087"/>
                  <a:gd name="connsiteX10" fmla="*/ 1168660 w 1544542"/>
                  <a:gd name="connsiteY10" fmla="*/ 62904 h 1150087"/>
                  <a:gd name="connsiteX11" fmla="*/ 1166660 w 1544542"/>
                  <a:gd name="connsiteY11" fmla="*/ 69762 h 1150087"/>
                  <a:gd name="connsiteX12" fmla="*/ 1165326 w 1544542"/>
                  <a:gd name="connsiteY12" fmla="*/ 76335 h 1150087"/>
                  <a:gd name="connsiteX13" fmla="*/ 1164374 w 1544542"/>
                  <a:gd name="connsiteY13" fmla="*/ 84717 h 1150087"/>
                  <a:gd name="connsiteX14" fmla="*/ 1164183 w 1544542"/>
                  <a:gd name="connsiteY14" fmla="*/ 91003 h 1150087"/>
                  <a:gd name="connsiteX15" fmla="*/ 1164945 w 1544542"/>
                  <a:gd name="connsiteY15" fmla="*/ 100242 h 1150087"/>
                  <a:gd name="connsiteX16" fmla="*/ 1165803 w 1544542"/>
                  <a:gd name="connsiteY16" fmla="*/ 105957 h 1150087"/>
                  <a:gd name="connsiteX17" fmla="*/ 1170184 w 1544542"/>
                  <a:gd name="connsiteY17" fmla="*/ 120721 h 1150087"/>
                  <a:gd name="connsiteX18" fmla="*/ 1190377 w 1544542"/>
                  <a:gd name="connsiteY18" fmla="*/ 165584 h 1150087"/>
                  <a:gd name="connsiteX19" fmla="*/ 1228191 w 1544542"/>
                  <a:gd name="connsiteY19" fmla="*/ 287694 h 1150087"/>
                  <a:gd name="connsiteX20" fmla="*/ 1093794 w 1544542"/>
                  <a:gd name="connsiteY20" fmla="*/ 340939 h 1150087"/>
                  <a:gd name="connsiteX21" fmla="*/ 1080649 w 1544542"/>
                  <a:gd name="connsiteY21" fmla="*/ 342844 h 1150087"/>
                  <a:gd name="connsiteX22" fmla="*/ 1031405 w 1544542"/>
                  <a:gd name="connsiteY22" fmla="*/ 349035 h 1150087"/>
                  <a:gd name="connsiteX23" fmla="*/ 727557 w 1544542"/>
                  <a:gd name="connsiteY23" fmla="*/ 344178 h 1150087"/>
                  <a:gd name="connsiteX24" fmla="*/ 717270 w 1544542"/>
                  <a:gd name="connsiteY24" fmla="*/ 239403 h 1150087"/>
                  <a:gd name="connsiteX25" fmla="*/ 675075 w 1544542"/>
                  <a:gd name="connsiteY25" fmla="*/ 178633 h 1150087"/>
                  <a:gd name="connsiteX26" fmla="*/ 587254 w 1544542"/>
                  <a:gd name="connsiteY26" fmla="*/ 175204 h 1150087"/>
                  <a:gd name="connsiteX27" fmla="*/ 516578 w 1544542"/>
                  <a:gd name="connsiteY27" fmla="*/ 206827 h 1150087"/>
                  <a:gd name="connsiteX28" fmla="*/ 93383 w 1544542"/>
                  <a:gd name="connsiteY28" fmla="*/ 436665 h 1150087"/>
                  <a:gd name="connsiteX29" fmla="*/ 70999 w 1544542"/>
                  <a:gd name="connsiteY29" fmla="*/ 445143 h 1150087"/>
                  <a:gd name="connsiteX30" fmla="*/ 69189 w 1544542"/>
                  <a:gd name="connsiteY30" fmla="*/ 446381 h 1150087"/>
                  <a:gd name="connsiteX31" fmla="*/ 704 w 1544542"/>
                  <a:gd name="connsiteY31" fmla="*/ 534678 h 1150087"/>
                  <a:gd name="connsiteX32" fmla="*/ 39566 w 1544542"/>
                  <a:gd name="connsiteY32" fmla="*/ 631737 h 1150087"/>
                  <a:gd name="connsiteX33" fmla="*/ 198824 w 1544542"/>
                  <a:gd name="connsiteY33" fmla="*/ 739370 h 1150087"/>
                  <a:gd name="connsiteX34" fmla="*/ 363512 w 1544542"/>
                  <a:gd name="connsiteY34" fmla="*/ 841954 h 1150087"/>
                  <a:gd name="connsiteX35" fmla="*/ 403802 w 1544542"/>
                  <a:gd name="connsiteY35" fmla="*/ 871958 h 1150087"/>
                  <a:gd name="connsiteX36" fmla="*/ 597541 w 1544542"/>
                  <a:gd name="connsiteY36" fmla="*/ 961112 h 1150087"/>
                  <a:gd name="connsiteX37" fmla="*/ 647166 w 1544542"/>
                  <a:gd name="connsiteY37" fmla="*/ 934537 h 1150087"/>
                  <a:gd name="connsiteX38" fmla="*/ 652977 w 1544542"/>
                  <a:gd name="connsiteY38" fmla="*/ 928441 h 1150087"/>
                  <a:gd name="connsiteX39" fmla="*/ 680123 w 1544542"/>
                  <a:gd name="connsiteY39" fmla="*/ 981591 h 1150087"/>
                  <a:gd name="connsiteX40" fmla="*/ 651738 w 1544542"/>
                  <a:gd name="connsiteY40" fmla="*/ 1075221 h 1150087"/>
                  <a:gd name="connsiteX41" fmla="*/ 704126 w 1544542"/>
                  <a:gd name="connsiteY41" fmla="*/ 1143706 h 1150087"/>
                  <a:gd name="connsiteX42" fmla="*/ 707079 w 1544542"/>
                  <a:gd name="connsiteY42" fmla="*/ 1144754 h 1150087"/>
                  <a:gd name="connsiteX43" fmla="*/ 715842 w 1544542"/>
                  <a:gd name="connsiteY43" fmla="*/ 1150088 h 1150087"/>
                  <a:gd name="connsiteX44" fmla="*/ 731844 w 1544542"/>
                  <a:gd name="connsiteY44" fmla="*/ 1150088 h 1150087"/>
                  <a:gd name="connsiteX45" fmla="*/ 817283 w 1544542"/>
                  <a:gd name="connsiteY45" fmla="*/ 1094081 h 1150087"/>
                  <a:gd name="connsiteX46" fmla="*/ 833761 w 1544542"/>
                  <a:gd name="connsiteY46" fmla="*/ 1060743 h 1150087"/>
                  <a:gd name="connsiteX47" fmla="*/ 833380 w 1544542"/>
                  <a:gd name="connsiteY47" fmla="*/ 1069125 h 1150087"/>
                  <a:gd name="connsiteX48" fmla="*/ 914342 w 1544542"/>
                  <a:gd name="connsiteY48" fmla="*/ 1149231 h 1150087"/>
                  <a:gd name="connsiteX49" fmla="*/ 1001592 w 1544542"/>
                  <a:gd name="connsiteY49" fmla="*/ 1091128 h 1150087"/>
                  <a:gd name="connsiteX50" fmla="*/ 1036358 w 1544542"/>
                  <a:gd name="connsiteY50" fmla="*/ 1004451 h 1150087"/>
                  <a:gd name="connsiteX51" fmla="*/ 1125036 w 1544542"/>
                  <a:gd name="connsiteY51" fmla="*/ 907391 h 1150087"/>
                  <a:gd name="connsiteX52" fmla="*/ 1098461 w 1544542"/>
                  <a:gd name="connsiteY52" fmla="*/ 852432 h 1150087"/>
                  <a:gd name="connsiteX53" fmla="*/ 1138466 w 1544542"/>
                  <a:gd name="connsiteY53" fmla="*/ 839859 h 1150087"/>
                  <a:gd name="connsiteX54" fmla="*/ 1187329 w 1544542"/>
                  <a:gd name="connsiteY54" fmla="*/ 755181 h 1150087"/>
                  <a:gd name="connsiteX55" fmla="*/ 1186662 w 1544542"/>
                  <a:gd name="connsiteY55" fmla="*/ 745085 h 1150087"/>
                  <a:gd name="connsiteX56" fmla="*/ 1219143 w 1544542"/>
                  <a:gd name="connsiteY56" fmla="*/ 732702 h 1150087"/>
                  <a:gd name="connsiteX57" fmla="*/ 1288675 w 1544542"/>
                  <a:gd name="connsiteY57" fmla="*/ 706509 h 1150087"/>
                  <a:gd name="connsiteX58" fmla="*/ 1426597 w 1544542"/>
                  <a:gd name="connsiteY58" fmla="*/ 618879 h 1150087"/>
                  <a:gd name="connsiteX59" fmla="*/ 1542993 w 1544542"/>
                  <a:gd name="connsiteY59" fmla="*/ 400089 h 1150087"/>
                  <a:gd name="connsiteX60" fmla="*/ 1541278 w 1544542"/>
                  <a:gd name="connsiteY60" fmla="*/ 367990 h 115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4542" h="1150087">
                    <a:moveTo>
                      <a:pt x="1541278" y="367800"/>
                    </a:moveTo>
                    <a:cubicBezTo>
                      <a:pt x="1546040" y="225210"/>
                      <a:pt x="1463649" y="91956"/>
                      <a:pt x="1331442" y="30900"/>
                    </a:cubicBezTo>
                    <a:lnTo>
                      <a:pt x="1305725" y="13851"/>
                    </a:lnTo>
                    <a:cubicBezTo>
                      <a:pt x="1272387" y="-8152"/>
                      <a:pt x="1226096" y="-3485"/>
                      <a:pt x="1194473" y="24614"/>
                    </a:cubicBezTo>
                    <a:lnTo>
                      <a:pt x="1191901" y="26519"/>
                    </a:lnTo>
                    <a:lnTo>
                      <a:pt x="1189425" y="29376"/>
                    </a:lnTo>
                    <a:cubicBezTo>
                      <a:pt x="1185996" y="32901"/>
                      <a:pt x="1182852" y="36711"/>
                      <a:pt x="1179900" y="40902"/>
                    </a:cubicBezTo>
                    <a:cubicBezTo>
                      <a:pt x="1178947" y="42140"/>
                      <a:pt x="1178090" y="43473"/>
                      <a:pt x="1177232" y="44902"/>
                    </a:cubicBezTo>
                    <a:cubicBezTo>
                      <a:pt x="1175994" y="46902"/>
                      <a:pt x="1174851" y="48903"/>
                      <a:pt x="1173804" y="50998"/>
                    </a:cubicBezTo>
                    <a:cubicBezTo>
                      <a:pt x="1172851" y="52808"/>
                      <a:pt x="1171994" y="54618"/>
                      <a:pt x="1171041" y="56713"/>
                    </a:cubicBezTo>
                    <a:cubicBezTo>
                      <a:pt x="1170184" y="58809"/>
                      <a:pt x="1169422" y="60904"/>
                      <a:pt x="1168660" y="62904"/>
                    </a:cubicBezTo>
                    <a:cubicBezTo>
                      <a:pt x="1167803" y="65381"/>
                      <a:pt x="1167041" y="67857"/>
                      <a:pt x="1166660" y="69762"/>
                    </a:cubicBezTo>
                    <a:cubicBezTo>
                      <a:pt x="1166088" y="71953"/>
                      <a:pt x="1165612" y="74144"/>
                      <a:pt x="1165326" y="76335"/>
                    </a:cubicBezTo>
                    <a:cubicBezTo>
                      <a:pt x="1164850" y="79097"/>
                      <a:pt x="1164564" y="81859"/>
                      <a:pt x="1164374" y="84717"/>
                    </a:cubicBezTo>
                    <a:cubicBezTo>
                      <a:pt x="1164279" y="86717"/>
                      <a:pt x="1164183" y="88812"/>
                      <a:pt x="1164183" y="91003"/>
                    </a:cubicBezTo>
                    <a:cubicBezTo>
                      <a:pt x="1164183" y="93956"/>
                      <a:pt x="1164469" y="96909"/>
                      <a:pt x="1164945" y="100242"/>
                    </a:cubicBezTo>
                    <a:cubicBezTo>
                      <a:pt x="1165136" y="102243"/>
                      <a:pt x="1165422" y="104148"/>
                      <a:pt x="1165803" y="105957"/>
                    </a:cubicBezTo>
                    <a:cubicBezTo>
                      <a:pt x="1166850" y="111101"/>
                      <a:pt x="1168279" y="116054"/>
                      <a:pt x="1170184" y="120721"/>
                    </a:cubicBezTo>
                    <a:cubicBezTo>
                      <a:pt x="1175709" y="134628"/>
                      <a:pt x="1182852" y="149677"/>
                      <a:pt x="1190377" y="165584"/>
                    </a:cubicBezTo>
                    <a:cubicBezTo>
                      <a:pt x="1207332" y="201493"/>
                      <a:pt x="1235811" y="261691"/>
                      <a:pt x="1228191" y="287694"/>
                    </a:cubicBezTo>
                    <a:cubicBezTo>
                      <a:pt x="1217809" y="323318"/>
                      <a:pt x="1140180" y="334367"/>
                      <a:pt x="1093794" y="340939"/>
                    </a:cubicBezTo>
                    <a:lnTo>
                      <a:pt x="1080649" y="342844"/>
                    </a:lnTo>
                    <a:cubicBezTo>
                      <a:pt x="1064361" y="345225"/>
                      <a:pt x="1047788" y="347321"/>
                      <a:pt x="1031405" y="349035"/>
                    </a:cubicBezTo>
                    <a:cubicBezTo>
                      <a:pt x="932250" y="359513"/>
                      <a:pt x="830237" y="357798"/>
                      <a:pt x="727557" y="344178"/>
                    </a:cubicBezTo>
                    <a:cubicBezTo>
                      <a:pt x="726033" y="309602"/>
                      <a:pt x="722700" y="274931"/>
                      <a:pt x="717270" y="239403"/>
                    </a:cubicBezTo>
                    <a:cubicBezTo>
                      <a:pt x="713365" y="213495"/>
                      <a:pt x="697934" y="191301"/>
                      <a:pt x="675075" y="178633"/>
                    </a:cubicBezTo>
                    <a:cubicBezTo>
                      <a:pt x="649071" y="164250"/>
                      <a:pt x="615448" y="162917"/>
                      <a:pt x="587254" y="175204"/>
                    </a:cubicBezTo>
                    <a:cubicBezTo>
                      <a:pt x="563632" y="185491"/>
                      <a:pt x="539915" y="196064"/>
                      <a:pt x="516578" y="206827"/>
                    </a:cubicBezTo>
                    <a:cubicBezTo>
                      <a:pt x="371989" y="273407"/>
                      <a:pt x="229685" y="350655"/>
                      <a:pt x="93383" y="436665"/>
                    </a:cubicBezTo>
                    <a:cubicBezTo>
                      <a:pt x="85667" y="437808"/>
                      <a:pt x="77952" y="440666"/>
                      <a:pt x="70999" y="445143"/>
                    </a:cubicBezTo>
                    <a:lnTo>
                      <a:pt x="69189" y="446381"/>
                    </a:lnTo>
                    <a:cubicBezTo>
                      <a:pt x="45758" y="461526"/>
                      <a:pt x="6610" y="486767"/>
                      <a:pt x="704" y="534678"/>
                    </a:cubicBezTo>
                    <a:cubicBezTo>
                      <a:pt x="-3296" y="567253"/>
                      <a:pt x="9753" y="599829"/>
                      <a:pt x="39566" y="631737"/>
                    </a:cubicBezTo>
                    <a:cubicBezTo>
                      <a:pt x="72999" y="667456"/>
                      <a:pt x="131292" y="700794"/>
                      <a:pt x="198824" y="739370"/>
                    </a:cubicBezTo>
                    <a:cubicBezTo>
                      <a:pt x="251593" y="769564"/>
                      <a:pt x="311505" y="803759"/>
                      <a:pt x="363512" y="841954"/>
                    </a:cubicBezTo>
                    <a:cubicBezTo>
                      <a:pt x="377609" y="852336"/>
                      <a:pt x="391039" y="862338"/>
                      <a:pt x="403802" y="871958"/>
                    </a:cubicBezTo>
                    <a:cubicBezTo>
                      <a:pt x="485051" y="932823"/>
                      <a:pt x="538581" y="973018"/>
                      <a:pt x="597541" y="961112"/>
                    </a:cubicBezTo>
                    <a:cubicBezTo>
                      <a:pt x="616210" y="957302"/>
                      <a:pt x="632879" y="948444"/>
                      <a:pt x="647166" y="934537"/>
                    </a:cubicBezTo>
                    <a:cubicBezTo>
                      <a:pt x="649167" y="932632"/>
                      <a:pt x="651071" y="930537"/>
                      <a:pt x="652977" y="928441"/>
                    </a:cubicBezTo>
                    <a:cubicBezTo>
                      <a:pt x="655072" y="949682"/>
                      <a:pt x="664597" y="968160"/>
                      <a:pt x="680123" y="981591"/>
                    </a:cubicBezTo>
                    <a:cubicBezTo>
                      <a:pt x="655644" y="1032930"/>
                      <a:pt x="651738" y="1057791"/>
                      <a:pt x="651738" y="1075221"/>
                    </a:cubicBezTo>
                    <a:cubicBezTo>
                      <a:pt x="651738" y="1106654"/>
                      <a:pt x="671360" y="1132181"/>
                      <a:pt x="704126" y="1143706"/>
                    </a:cubicBezTo>
                    <a:lnTo>
                      <a:pt x="707079" y="1144754"/>
                    </a:lnTo>
                    <a:lnTo>
                      <a:pt x="715842" y="1150088"/>
                    </a:lnTo>
                    <a:lnTo>
                      <a:pt x="731844" y="1150088"/>
                    </a:lnTo>
                    <a:cubicBezTo>
                      <a:pt x="770229" y="1150088"/>
                      <a:pt x="801281" y="1129704"/>
                      <a:pt x="817283" y="1094081"/>
                    </a:cubicBezTo>
                    <a:cubicBezTo>
                      <a:pt x="822521" y="1083603"/>
                      <a:pt x="828046" y="1072459"/>
                      <a:pt x="833761" y="1060743"/>
                    </a:cubicBezTo>
                    <a:cubicBezTo>
                      <a:pt x="833571" y="1063601"/>
                      <a:pt x="833380" y="1066363"/>
                      <a:pt x="833380" y="1069125"/>
                    </a:cubicBezTo>
                    <a:cubicBezTo>
                      <a:pt x="833380" y="1116274"/>
                      <a:pt x="866622" y="1149231"/>
                      <a:pt x="914342" y="1149231"/>
                    </a:cubicBezTo>
                    <a:cubicBezTo>
                      <a:pt x="954729" y="1149231"/>
                      <a:pt x="986542" y="1128085"/>
                      <a:pt x="1001592" y="1091128"/>
                    </a:cubicBezTo>
                    <a:cubicBezTo>
                      <a:pt x="1010545" y="1070268"/>
                      <a:pt x="1021975" y="1041789"/>
                      <a:pt x="1036358" y="1004451"/>
                    </a:cubicBezTo>
                    <a:cubicBezTo>
                      <a:pt x="1117987" y="990258"/>
                      <a:pt x="1125036" y="928155"/>
                      <a:pt x="1125036" y="907391"/>
                    </a:cubicBezTo>
                    <a:cubicBezTo>
                      <a:pt x="1125036" y="886626"/>
                      <a:pt x="1116558" y="866433"/>
                      <a:pt x="1098461" y="852432"/>
                    </a:cubicBezTo>
                    <a:cubicBezTo>
                      <a:pt x="1113891" y="849765"/>
                      <a:pt x="1127131" y="845574"/>
                      <a:pt x="1138466" y="839859"/>
                    </a:cubicBezTo>
                    <a:cubicBezTo>
                      <a:pt x="1169517" y="823952"/>
                      <a:pt x="1187329" y="793091"/>
                      <a:pt x="1187329" y="755181"/>
                    </a:cubicBezTo>
                    <a:cubicBezTo>
                      <a:pt x="1187329" y="751848"/>
                      <a:pt x="1187138" y="748419"/>
                      <a:pt x="1186662" y="745085"/>
                    </a:cubicBezTo>
                    <a:cubicBezTo>
                      <a:pt x="1197807" y="741084"/>
                      <a:pt x="1208665" y="736893"/>
                      <a:pt x="1219143" y="732702"/>
                    </a:cubicBezTo>
                    <a:cubicBezTo>
                      <a:pt x="1241526" y="724606"/>
                      <a:pt x="1264958" y="715843"/>
                      <a:pt x="1288675" y="706509"/>
                    </a:cubicBezTo>
                    <a:cubicBezTo>
                      <a:pt x="1341920" y="685649"/>
                      <a:pt x="1388307" y="656217"/>
                      <a:pt x="1426597" y="618879"/>
                    </a:cubicBezTo>
                    <a:cubicBezTo>
                      <a:pt x="1511179" y="536392"/>
                      <a:pt x="1534325" y="437332"/>
                      <a:pt x="1542993" y="400089"/>
                    </a:cubicBezTo>
                    <a:cubicBezTo>
                      <a:pt x="1545564" y="389326"/>
                      <a:pt x="1544898" y="378277"/>
                      <a:pt x="1541278" y="367990"/>
                    </a:cubicBezTo>
                    <a:close/>
                  </a:path>
                </a:pathLst>
              </a:custGeom>
              <a:solidFill>
                <a:srgbClr val="FFFFFF"/>
              </a:solidFill>
              <a:ln w="9525" cap="flat">
                <a:noFill/>
                <a:prstDash val="solid"/>
                <a:miter/>
              </a:ln>
            </p:spPr>
            <p:txBody>
              <a:bodyPr rtlCol="0" anchor="ctr"/>
              <a:lstStyle/>
              <a:p>
                <a:endParaRPr lang="nl-BE"/>
              </a:p>
            </p:txBody>
          </p:sp>
          <p:grpSp>
            <p:nvGrpSpPr>
              <p:cNvPr id="82" name="Graphic 8">
                <a:extLst>
                  <a:ext uri="{FF2B5EF4-FFF2-40B4-BE49-F238E27FC236}">
                    <a16:creationId xmlns:a16="http://schemas.microsoft.com/office/drawing/2014/main" id="{E2366E3C-55ED-87FB-9FDB-993F3C337DE0}"/>
                  </a:ext>
                </a:extLst>
              </p:cNvPr>
              <p:cNvGrpSpPr/>
              <p:nvPr/>
            </p:nvGrpSpPr>
            <p:grpSpPr>
              <a:xfrm>
                <a:off x="500543" y="444393"/>
                <a:ext cx="904369" cy="539271"/>
                <a:chOff x="1344455" y="1042408"/>
                <a:chExt cx="1439636" cy="858449"/>
              </a:xfrm>
            </p:grpSpPr>
            <p:grpSp>
              <p:nvGrpSpPr>
                <p:cNvPr id="84" name="Graphic 8">
                  <a:extLst>
                    <a:ext uri="{FF2B5EF4-FFF2-40B4-BE49-F238E27FC236}">
                      <a16:creationId xmlns:a16="http://schemas.microsoft.com/office/drawing/2014/main" id="{1362664F-EAD6-6449-638B-F44D3784D0BD}"/>
                    </a:ext>
                  </a:extLst>
                </p:cNvPr>
                <p:cNvGrpSpPr/>
                <p:nvPr/>
              </p:nvGrpSpPr>
              <p:grpSpPr>
                <a:xfrm>
                  <a:off x="1345918" y="1042408"/>
                  <a:ext cx="1435193" cy="853806"/>
                  <a:chOff x="1345918" y="1042408"/>
                  <a:chExt cx="1435193" cy="853806"/>
                </a:xfrm>
              </p:grpSpPr>
              <p:sp>
                <p:nvSpPr>
                  <p:cNvPr id="87" name="Vrije vorm: vorm 86">
                    <a:extLst>
                      <a:ext uri="{FF2B5EF4-FFF2-40B4-BE49-F238E27FC236}">
                        <a16:creationId xmlns:a16="http://schemas.microsoft.com/office/drawing/2014/main" id="{27A4597F-C66D-F27B-9EB8-503FDB5261B6}"/>
                      </a:ext>
                    </a:extLst>
                  </p:cNvPr>
                  <p:cNvSpPr/>
                  <p:nvPr/>
                </p:nvSpPr>
                <p:spPr>
                  <a:xfrm>
                    <a:off x="1345918" y="1042408"/>
                    <a:ext cx="1435193" cy="853806"/>
                  </a:xfrm>
                  <a:custGeom>
                    <a:avLst/>
                    <a:gdLst>
                      <a:gd name="connsiteX0" fmla="*/ 11499 w 1435193"/>
                      <a:gd name="connsiteY0" fmla="*/ 522499 h 853806"/>
                      <a:gd name="connsiteX1" fmla="*/ 27406 w 1435193"/>
                      <a:gd name="connsiteY1" fmla="*/ 540406 h 853806"/>
                      <a:gd name="connsiteX2" fmla="*/ 406310 w 1435193"/>
                      <a:gd name="connsiteY2" fmla="*/ 787104 h 853806"/>
                      <a:gd name="connsiteX3" fmla="*/ 542422 w 1435193"/>
                      <a:gd name="connsiteY3" fmla="*/ 848064 h 853806"/>
                      <a:gd name="connsiteX4" fmla="*/ 586999 w 1435193"/>
                      <a:gd name="connsiteY4" fmla="*/ 788437 h 853806"/>
                      <a:gd name="connsiteX5" fmla="*/ 638053 w 1435193"/>
                      <a:gd name="connsiteY5" fmla="*/ 702522 h 853806"/>
                      <a:gd name="connsiteX6" fmla="*/ 990478 w 1435193"/>
                      <a:gd name="connsiteY6" fmla="*/ 681471 h 853806"/>
                      <a:gd name="connsiteX7" fmla="*/ 1327282 w 1435193"/>
                      <a:gd name="connsiteY7" fmla="*/ 528786 h 853806"/>
                      <a:gd name="connsiteX8" fmla="*/ 1252130 w 1435193"/>
                      <a:gd name="connsiteY8" fmla="*/ 24532 h 853806"/>
                      <a:gd name="connsiteX9" fmla="*/ 1222984 w 1435193"/>
                      <a:gd name="connsiteY9" fmla="*/ 5292 h 853806"/>
                      <a:gd name="connsiteX10" fmla="*/ 1164976 w 1435193"/>
                      <a:gd name="connsiteY10" fmla="*/ 49011 h 853806"/>
                      <a:gd name="connsiteX11" fmla="*/ 1224698 w 1435193"/>
                      <a:gd name="connsiteY11" fmla="*/ 250084 h 853806"/>
                      <a:gd name="connsiteX12" fmla="*/ 1034484 w 1435193"/>
                      <a:gd name="connsiteY12" fmla="*/ 342381 h 853806"/>
                      <a:gd name="connsiteX13" fmla="*/ 622337 w 1435193"/>
                      <a:gd name="connsiteY13" fmla="*/ 337143 h 853806"/>
                      <a:gd name="connsiteX14" fmla="*/ 611764 w 1435193"/>
                      <a:gd name="connsiteY14" fmla="*/ 194839 h 853806"/>
                      <a:gd name="connsiteX15" fmla="*/ 554424 w 1435193"/>
                      <a:gd name="connsiteY15" fmla="*/ 170836 h 853806"/>
                      <a:gd name="connsiteX16" fmla="*/ 18071 w 1435193"/>
                      <a:gd name="connsiteY16" fmla="*/ 460206 h 853806"/>
                      <a:gd name="connsiteX17" fmla="*/ 11499 w 1435193"/>
                      <a:gd name="connsiteY17" fmla="*/ 522499 h 85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5193" h="853806">
                        <a:moveTo>
                          <a:pt x="11499" y="522499"/>
                        </a:moveTo>
                        <a:cubicBezTo>
                          <a:pt x="14261" y="529262"/>
                          <a:pt x="19405" y="535548"/>
                          <a:pt x="27406" y="540406"/>
                        </a:cubicBezTo>
                        <a:cubicBezTo>
                          <a:pt x="156279" y="618606"/>
                          <a:pt x="282771" y="700617"/>
                          <a:pt x="406310" y="787104"/>
                        </a:cubicBezTo>
                        <a:cubicBezTo>
                          <a:pt x="439648" y="810440"/>
                          <a:pt x="496321" y="872924"/>
                          <a:pt x="542422" y="848064"/>
                        </a:cubicBezTo>
                        <a:cubicBezTo>
                          <a:pt x="563854" y="836538"/>
                          <a:pt x="575379" y="807963"/>
                          <a:pt x="586999" y="788437"/>
                        </a:cubicBezTo>
                        <a:cubicBezTo>
                          <a:pt x="604049" y="759767"/>
                          <a:pt x="621004" y="731192"/>
                          <a:pt x="638053" y="702522"/>
                        </a:cubicBezTo>
                        <a:cubicBezTo>
                          <a:pt x="755973" y="718809"/>
                          <a:pt x="874559" y="711094"/>
                          <a:pt x="990478" y="681471"/>
                        </a:cubicBezTo>
                        <a:cubicBezTo>
                          <a:pt x="1106112" y="651944"/>
                          <a:pt x="1233937" y="605081"/>
                          <a:pt x="1327282" y="528786"/>
                        </a:cubicBezTo>
                        <a:cubicBezTo>
                          <a:pt x="1504638" y="383625"/>
                          <a:pt x="1452060" y="114067"/>
                          <a:pt x="1252130" y="24532"/>
                        </a:cubicBezTo>
                        <a:cubicBezTo>
                          <a:pt x="1242415" y="18150"/>
                          <a:pt x="1232699" y="11673"/>
                          <a:pt x="1222984" y="5292"/>
                        </a:cubicBezTo>
                        <a:cubicBezTo>
                          <a:pt x="1196409" y="-12234"/>
                          <a:pt x="1152118" y="16722"/>
                          <a:pt x="1164976" y="49011"/>
                        </a:cubicBezTo>
                        <a:cubicBezTo>
                          <a:pt x="1186503" y="103018"/>
                          <a:pt x="1241748" y="191505"/>
                          <a:pt x="1224698" y="250084"/>
                        </a:cubicBezTo>
                        <a:cubicBezTo>
                          <a:pt x="1203457" y="323046"/>
                          <a:pt x="1096587" y="333237"/>
                          <a:pt x="1034484" y="342381"/>
                        </a:cubicBezTo>
                        <a:cubicBezTo>
                          <a:pt x="897895" y="362479"/>
                          <a:pt x="758449" y="359717"/>
                          <a:pt x="622337" y="337143"/>
                        </a:cubicBezTo>
                        <a:cubicBezTo>
                          <a:pt x="622528" y="289422"/>
                          <a:pt x="618908" y="242274"/>
                          <a:pt x="611764" y="194839"/>
                        </a:cubicBezTo>
                        <a:cubicBezTo>
                          <a:pt x="607573" y="167312"/>
                          <a:pt x="574998" y="161978"/>
                          <a:pt x="554424" y="170836"/>
                        </a:cubicBezTo>
                        <a:cubicBezTo>
                          <a:pt x="367639" y="252180"/>
                          <a:pt x="188569" y="348763"/>
                          <a:pt x="18071" y="460206"/>
                        </a:cubicBezTo>
                        <a:cubicBezTo>
                          <a:pt x="-6313" y="476208"/>
                          <a:pt x="-3455" y="505830"/>
                          <a:pt x="11499" y="522499"/>
                        </a:cubicBezTo>
                        <a:close/>
                      </a:path>
                    </a:pathLst>
                  </a:custGeom>
                  <a:solidFill>
                    <a:srgbClr val="F38307"/>
                  </a:solidFill>
                  <a:ln w="9525" cap="flat">
                    <a:noFill/>
                    <a:prstDash val="solid"/>
                    <a:miter/>
                  </a:ln>
                </p:spPr>
                <p:txBody>
                  <a:bodyPr rtlCol="0" anchor="ctr"/>
                  <a:lstStyle/>
                  <a:p>
                    <a:endParaRPr lang="nl-BE"/>
                  </a:p>
                </p:txBody>
              </p:sp>
              <p:sp>
                <p:nvSpPr>
                  <p:cNvPr id="88" name="Vrije vorm: vorm 87">
                    <a:extLst>
                      <a:ext uri="{FF2B5EF4-FFF2-40B4-BE49-F238E27FC236}">
                        <a16:creationId xmlns:a16="http://schemas.microsoft.com/office/drawing/2014/main" id="{3BEB722E-FFE3-559F-81F6-1A5DB772A45D}"/>
                      </a:ext>
                    </a:extLst>
                  </p:cNvPr>
                  <p:cNvSpPr/>
                  <p:nvPr/>
                </p:nvSpPr>
                <p:spPr>
                  <a:xfrm>
                    <a:off x="1345986" y="1054939"/>
                    <a:ext cx="1333663" cy="480345"/>
                  </a:xfrm>
                  <a:custGeom>
                    <a:avLst/>
                    <a:gdLst>
                      <a:gd name="connsiteX0" fmla="*/ 171451 w 1333663"/>
                      <a:gd name="connsiteY0" fmla="*/ 387191 h 480345"/>
                      <a:gd name="connsiteX1" fmla="*/ 280798 w 1333663"/>
                      <a:gd name="connsiteY1" fmla="*/ 344234 h 480345"/>
                      <a:gd name="connsiteX2" fmla="*/ 394813 w 1333663"/>
                      <a:gd name="connsiteY2" fmla="*/ 327279 h 480345"/>
                      <a:gd name="connsiteX3" fmla="*/ 501207 w 1333663"/>
                      <a:gd name="connsiteY3" fmla="*/ 350615 h 480345"/>
                      <a:gd name="connsiteX4" fmla="*/ 606744 w 1333663"/>
                      <a:gd name="connsiteY4" fmla="*/ 373380 h 480345"/>
                      <a:gd name="connsiteX5" fmla="*/ 836677 w 1333663"/>
                      <a:gd name="connsiteY5" fmla="*/ 397478 h 480345"/>
                      <a:gd name="connsiteX6" fmla="*/ 1070992 w 1333663"/>
                      <a:gd name="connsiteY6" fmla="*/ 398621 h 480345"/>
                      <a:gd name="connsiteX7" fmla="*/ 1232632 w 1333663"/>
                      <a:gd name="connsiteY7" fmla="*/ 378524 h 480345"/>
                      <a:gd name="connsiteX8" fmla="*/ 1323691 w 1333663"/>
                      <a:gd name="connsiteY8" fmla="*/ 311944 h 480345"/>
                      <a:gd name="connsiteX9" fmla="*/ 1311784 w 1333663"/>
                      <a:gd name="connsiteY9" fmla="*/ 158687 h 480345"/>
                      <a:gd name="connsiteX10" fmla="*/ 1174053 w 1333663"/>
                      <a:gd name="connsiteY10" fmla="*/ 0 h 480345"/>
                      <a:gd name="connsiteX11" fmla="*/ 1164909 w 1333663"/>
                      <a:gd name="connsiteY11" fmla="*/ 36290 h 480345"/>
                      <a:gd name="connsiteX12" fmla="*/ 1224631 w 1333663"/>
                      <a:gd name="connsiteY12" fmla="*/ 237363 h 480345"/>
                      <a:gd name="connsiteX13" fmla="*/ 1034416 w 1333663"/>
                      <a:gd name="connsiteY13" fmla="*/ 329660 h 480345"/>
                      <a:gd name="connsiteX14" fmla="*/ 622270 w 1333663"/>
                      <a:gd name="connsiteY14" fmla="*/ 324422 h 480345"/>
                      <a:gd name="connsiteX15" fmla="*/ 611697 w 1333663"/>
                      <a:gd name="connsiteY15" fmla="*/ 182118 h 480345"/>
                      <a:gd name="connsiteX16" fmla="*/ 554356 w 1333663"/>
                      <a:gd name="connsiteY16" fmla="*/ 158115 h 480345"/>
                      <a:gd name="connsiteX17" fmla="*/ 18004 w 1333663"/>
                      <a:gd name="connsiteY17" fmla="*/ 447675 h 480345"/>
                      <a:gd name="connsiteX18" fmla="*/ 1 w 1333663"/>
                      <a:gd name="connsiteY18" fmla="*/ 480346 h 480345"/>
                      <a:gd name="connsiteX19" fmla="*/ 171547 w 1333663"/>
                      <a:gd name="connsiteY19" fmla="*/ 387191 h 4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3663" h="480345">
                        <a:moveTo>
                          <a:pt x="171451" y="387191"/>
                        </a:moveTo>
                        <a:cubicBezTo>
                          <a:pt x="207265" y="371380"/>
                          <a:pt x="243746" y="356902"/>
                          <a:pt x="280798" y="344234"/>
                        </a:cubicBezTo>
                        <a:cubicBezTo>
                          <a:pt x="318422" y="331280"/>
                          <a:pt x="354808" y="323183"/>
                          <a:pt x="394813" y="327279"/>
                        </a:cubicBezTo>
                        <a:cubicBezTo>
                          <a:pt x="431103" y="330994"/>
                          <a:pt x="466155" y="340805"/>
                          <a:pt x="501207" y="350615"/>
                        </a:cubicBezTo>
                        <a:cubicBezTo>
                          <a:pt x="536164" y="360426"/>
                          <a:pt x="570930" y="367665"/>
                          <a:pt x="606744" y="373380"/>
                        </a:cubicBezTo>
                        <a:cubicBezTo>
                          <a:pt x="682849" y="385572"/>
                          <a:pt x="759715" y="393287"/>
                          <a:pt x="836677" y="397478"/>
                        </a:cubicBezTo>
                        <a:cubicBezTo>
                          <a:pt x="914687" y="401669"/>
                          <a:pt x="992887" y="402146"/>
                          <a:pt x="1070992" y="398621"/>
                        </a:cubicBezTo>
                        <a:cubicBezTo>
                          <a:pt x="1125190" y="396240"/>
                          <a:pt x="1180244" y="393383"/>
                          <a:pt x="1232632" y="378524"/>
                        </a:cubicBezTo>
                        <a:cubicBezTo>
                          <a:pt x="1271113" y="367570"/>
                          <a:pt x="1308546" y="347853"/>
                          <a:pt x="1323691" y="311944"/>
                        </a:cubicBezTo>
                        <a:cubicBezTo>
                          <a:pt x="1343312" y="265462"/>
                          <a:pt x="1331120" y="203359"/>
                          <a:pt x="1311784" y="158687"/>
                        </a:cubicBezTo>
                        <a:cubicBezTo>
                          <a:pt x="1283114" y="92678"/>
                          <a:pt x="1231012" y="43339"/>
                          <a:pt x="1174053" y="0"/>
                        </a:cubicBezTo>
                        <a:cubicBezTo>
                          <a:pt x="1164433" y="9239"/>
                          <a:pt x="1159384" y="22479"/>
                          <a:pt x="1164909" y="36290"/>
                        </a:cubicBezTo>
                        <a:cubicBezTo>
                          <a:pt x="1186435" y="90297"/>
                          <a:pt x="1241680" y="178784"/>
                          <a:pt x="1224631" y="237363"/>
                        </a:cubicBezTo>
                        <a:cubicBezTo>
                          <a:pt x="1203390" y="310325"/>
                          <a:pt x="1096519" y="320516"/>
                          <a:pt x="1034416" y="329660"/>
                        </a:cubicBezTo>
                        <a:cubicBezTo>
                          <a:pt x="897828" y="349758"/>
                          <a:pt x="758382" y="346996"/>
                          <a:pt x="622270" y="324422"/>
                        </a:cubicBezTo>
                        <a:cubicBezTo>
                          <a:pt x="622460" y="276701"/>
                          <a:pt x="618841" y="229553"/>
                          <a:pt x="611697" y="182118"/>
                        </a:cubicBezTo>
                        <a:cubicBezTo>
                          <a:pt x="607506" y="154591"/>
                          <a:pt x="574930" y="149257"/>
                          <a:pt x="554356" y="158115"/>
                        </a:cubicBezTo>
                        <a:cubicBezTo>
                          <a:pt x="367571" y="239649"/>
                          <a:pt x="188501" y="336233"/>
                          <a:pt x="18004" y="447675"/>
                        </a:cubicBezTo>
                        <a:cubicBezTo>
                          <a:pt x="5145" y="456057"/>
                          <a:pt x="-94" y="468249"/>
                          <a:pt x="1" y="480346"/>
                        </a:cubicBezTo>
                        <a:cubicBezTo>
                          <a:pt x="54008" y="443960"/>
                          <a:pt x="112015" y="413480"/>
                          <a:pt x="171547" y="387191"/>
                        </a:cubicBezTo>
                        <a:close/>
                      </a:path>
                    </a:pathLst>
                  </a:custGeom>
                  <a:solidFill>
                    <a:schemeClr val="bg1">
                      <a:alpha val="30000"/>
                    </a:schemeClr>
                  </a:solidFill>
                  <a:ln w="9525" cap="flat">
                    <a:noFill/>
                    <a:prstDash val="solid"/>
                    <a:miter/>
                  </a:ln>
                </p:spPr>
                <p:txBody>
                  <a:bodyPr rtlCol="0" anchor="ctr"/>
                  <a:lstStyle/>
                  <a:p>
                    <a:endParaRPr lang="nl-BE"/>
                  </a:p>
                </p:txBody>
              </p:sp>
              <p:sp>
                <p:nvSpPr>
                  <p:cNvPr id="89" name="Vrije vorm: vorm 88">
                    <a:extLst>
                      <a:ext uri="{FF2B5EF4-FFF2-40B4-BE49-F238E27FC236}">
                        <a16:creationId xmlns:a16="http://schemas.microsoft.com/office/drawing/2014/main" id="{374EF3A5-010A-70D9-3397-541C95112701}"/>
                      </a:ext>
                    </a:extLst>
                  </p:cNvPr>
                  <p:cNvSpPr/>
                  <p:nvPr/>
                </p:nvSpPr>
                <p:spPr>
                  <a:xfrm>
                    <a:off x="1389752" y="1417887"/>
                    <a:ext cx="359190" cy="135935"/>
                  </a:xfrm>
                  <a:custGeom>
                    <a:avLst/>
                    <a:gdLst>
                      <a:gd name="connsiteX0" fmla="*/ 16909 w 359190"/>
                      <a:gd name="connsiteY0" fmla="*/ 134733 h 135935"/>
                      <a:gd name="connsiteX1" fmla="*/ 348379 w 359190"/>
                      <a:gd name="connsiteY1" fmla="*/ 22433 h 135935"/>
                      <a:gd name="connsiteX2" fmla="*/ 348569 w 359190"/>
                      <a:gd name="connsiteY2" fmla="*/ 50 h 135935"/>
                      <a:gd name="connsiteX3" fmla="*/ 5765 w 359190"/>
                      <a:gd name="connsiteY3" fmla="*/ 115302 h 135935"/>
                      <a:gd name="connsiteX4" fmla="*/ 16909 w 359190"/>
                      <a:gd name="connsiteY4" fmla="*/ 134733 h 13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90" h="135935">
                        <a:moveTo>
                          <a:pt x="16909" y="134733"/>
                        </a:moveTo>
                        <a:cubicBezTo>
                          <a:pt x="122160" y="84346"/>
                          <a:pt x="230555" y="32816"/>
                          <a:pt x="348379" y="22433"/>
                        </a:cubicBezTo>
                        <a:cubicBezTo>
                          <a:pt x="362571" y="21195"/>
                          <a:pt x="362952" y="-1189"/>
                          <a:pt x="348569" y="50"/>
                        </a:cubicBezTo>
                        <a:cubicBezTo>
                          <a:pt x="226459" y="10718"/>
                          <a:pt x="114921" y="63010"/>
                          <a:pt x="5765" y="115302"/>
                        </a:cubicBezTo>
                        <a:cubicBezTo>
                          <a:pt x="-7189" y="121493"/>
                          <a:pt x="3955" y="140924"/>
                          <a:pt x="16909" y="134733"/>
                        </a:cubicBezTo>
                        <a:close/>
                      </a:path>
                    </a:pathLst>
                  </a:custGeom>
                  <a:solidFill>
                    <a:schemeClr val="bg1">
                      <a:alpha val="30000"/>
                    </a:schemeClr>
                  </a:solidFill>
                  <a:ln w="9525" cap="flat">
                    <a:noFill/>
                    <a:prstDash val="solid"/>
                    <a:miter/>
                  </a:ln>
                </p:spPr>
                <p:txBody>
                  <a:bodyPr rtlCol="0" anchor="ctr"/>
                  <a:lstStyle/>
                  <a:p>
                    <a:endParaRPr lang="nl-BE"/>
                  </a:p>
                </p:txBody>
              </p:sp>
              <p:sp>
                <p:nvSpPr>
                  <p:cNvPr id="90" name="Vrije vorm: vorm 89">
                    <a:extLst>
                      <a:ext uri="{FF2B5EF4-FFF2-40B4-BE49-F238E27FC236}">
                        <a16:creationId xmlns:a16="http://schemas.microsoft.com/office/drawing/2014/main" id="{60997AE6-483F-12AD-C384-DEB846609378}"/>
                      </a:ext>
                    </a:extLst>
                  </p:cNvPr>
                  <p:cNvSpPr/>
                  <p:nvPr/>
                </p:nvSpPr>
                <p:spPr>
                  <a:xfrm>
                    <a:off x="1850678" y="1443645"/>
                    <a:ext cx="565122" cy="70211"/>
                  </a:xfrm>
                  <a:custGeom>
                    <a:avLst/>
                    <a:gdLst>
                      <a:gd name="connsiteX0" fmla="*/ 8040 w 565122"/>
                      <a:gd name="connsiteY0" fmla="*/ 21821 h 70211"/>
                      <a:gd name="connsiteX1" fmla="*/ 554204 w 565122"/>
                      <a:gd name="connsiteY1" fmla="*/ 68303 h 70211"/>
                      <a:gd name="connsiteX2" fmla="*/ 554394 w 565122"/>
                      <a:gd name="connsiteY2" fmla="*/ 45919 h 70211"/>
                      <a:gd name="connsiteX3" fmla="*/ 14136 w 565122"/>
                      <a:gd name="connsiteY3" fmla="*/ 295 h 70211"/>
                      <a:gd name="connsiteX4" fmla="*/ 7945 w 565122"/>
                      <a:gd name="connsiteY4" fmla="*/ 21821 h 70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122" h="70211">
                        <a:moveTo>
                          <a:pt x="8040" y="21821"/>
                        </a:moveTo>
                        <a:cubicBezTo>
                          <a:pt x="187300" y="60302"/>
                          <a:pt x="371038" y="76018"/>
                          <a:pt x="554204" y="68303"/>
                        </a:cubicBezTo>
                        <a:cubicBezTo>
                          <a:pt x="568586" y="67732"/>
                          <a:pt x="568872" y="45348"/>
                          <a:pt x="554394" y="45919"/>
                        </a:cubicBezTo>
                        <a:cubicBezTo>
                          <a:pt x="373133" y="53635"/>
                          <a:pt x="191491" y="38395"/>
                          <a:pt x="14136" y="295"/>
                        </a:cubicBezTo>
                        <a:cubicBezTo>
                          <a:pt x="134" y="-2753"/>
                          <a:pt x="-6152" y="18773"/>
                          <a:pt x="7945" y="21821"/>
                        </a:cubicBezTo>
                        <a:close/>
                      </a:path>
                    </a:pathLst>
                  </a:custGeom>
                  <a:solidFill>
                    <a:schemeClr val="bg1">
                      <a:alpha val="30000"/>
                    </a:schemeClr>
                  </a:solidFill>
                  <a:ln w="9525" cap="flat">
                    <a:noFill/>
                    <a:prstDash val="solid"/>
                    <a:miter/>
                  </a:ln>
                </p:spPr>
                <p:txBody>
                  <a:bodyPr rtlCol="0" anchor="ctr"/>
                  <a:lstStyle/>
                  <a:p>
                    <a:endParaRPr lang="nl-BE"/>
                  </a:p>
                </p:txBody>
              </p:sp>
              <p:sp>
                <p:nvSpPr>
                  <p:cNvPr id="91" name="Vrije vorm: vorm 90">
                    <a:extLst>
                      <a:ext uri="{FF2B5EF4-FFF2-40B4-BE49-F238E27FC236}">
                        <a16:creationId xmlns:a16="http://schemas.microsoft.com/office/drawing/2014/main" id="{C5E659C6-CA0A-7EDA-D7B9-8111D5274C60}"/>
                      </a:ext>
                    </a:extLst>
                  </p:cNvPr>
                  <p:cNvSpPr/>
                  <p:nvPr/>
                </p:nvSpPr>
                <p:spPr>
                  <a:xfrm>
                    <a:off x="1530056" y="1592100"/>
                    <a:ext cx="376054" cy="242109"/>
                  </a:xfrm>
                  <a:custGeom>
                    <a:avLst/>
                    <a:gdLst>
                      <a:gd name="connsiteX0" fmla="*/ 7193 w 376054"/>
                      <a:gd name="connsiteY0" fmla="*/ 37672 h 242109"/>
                      <a:gd name="connsiteX1" fmla="*/ 202170 w 376054"/>
                      <a:gd name="connsiteY1" fmla="*/ 163307 h 242109"/>
                      <a:gd name="connsiteX2" fmla="*/ 245794 w 376054"/>
                      <a:gd name="connsiteY2" fmla="*/ 196740 h 242109"/>
                      <a:gd name="connsiteX3" fmla="*/ 286561 w 376054"/>
                      <a:gd name="connsiteY3" fmla="*/ 233221 h 242109"/>
                      <a:gd name="connsiteX4" fmla="*/ 340473 w 376054"/>
                      <a:gd name="connsiteY4" fmla="*/ 235316 h 242109"/>
                      <a:gd name="connsiteX5" fmla="*/ 359142 w 376054"/>
                      <a:gd name="connsiteY5" fmla="*/ 213123 h 242109"/>
                      <a:gd name="connsiteX6" fmla="*/ 365047 w 376054"/>
                      <a:gd name="connsiteY6" fmla="*/ 210456 h 242109"/>
                      <a:gd name="connsiteX7" fmla="*/ 373334 w 376054"/>
                      <a:gd name="connsiteY7" fmla="*/ 179880 h 242109"/>
                      <a:gd name="connsiteX8" fmla="*/ 310469 w 376054"/>
                      <a:gd name="connsiteY8" fmla="*/ 125017 h 242109"/>
                      <a:gd name="connsiteX9" fmla="*/ 217505 w 376054"/>
                      <a:gd name="connsiteY9" fmla="*/ 76629 h 242109"/>
                      <a:gd name="connsiteX10" fmla="*/ 29291 w 376054"/>
                      <a:gd name="connsiteY10" fmla="*/ 525 h 242109"/>
                      <a:gd name="connsiteX11" fmla="*/ 7193 w 376054"/>
                      <a:gd name="connsiteY11" fmla="*/ 37767 h 242109"/>
                      <a:gd name="connsiteX12" fmla="*/ 280942 w 376054"/>
                      <a:gd name="connsiteY12" fmla="*/ 159973 h 242109"/>
                      <a:gd name="connsiteX13" fmla="*/ 278275 w 376054"/>
                      <a:gd name="connsiteY13" fmla="*/ 166069 h 242109"/>
                      <a:gd name="connsiteX14" fmla="*/ 270940 w 376054"/>
                      <a:gd name="connsiteY14" fmla="*/ 159497 h 242109"/>
                      <a:gd name="connsiteX15" fmla="*/ 254653 w 376054"/>
                      <a:gd name="connsiteY15" fmla="*/ 146352 h 242109"/>
                      <a:gd name="connsiteX16" fmla="*/ 276560 w 376054"/>
                      <a:gd name="connsiteY16" fmla="*/ 157782 h 242109"/>
                      <a:gd name="connsiteX17" fmla="*/ 280942 w 376054"/>
                      <a:gd name="connsiteY17" fmla="*/ 160069 h 2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6054" h="242109">
                        <a:moveTo>
                          <a:pt x="7193" y="37672"/>
                        </a:moveTo>
                        <a:cubicBezTo>
                          <a:pt x="67010" y="87679"/>
                          <a:pt x="137971" y="119873"/>
                          <a:pt x="202170" y="163307"/>
                        </a:cubicBezTo>
                        <a:cubicBezTo>
                          <a:pt x="217410" y="173594"/>
                          <a:pt x="232078" y="184548"/>
                          <a:pt x="245794" y="196740"/>
                        </a:cubicBezTo>
                        <a:cubicBezTo>
                          <a:pt x="259225" y="208741"/>
                          <a:pt x="271036" y="223600"/>
                          <a:pt x="286561" y="233221"/>
                        </a:cubicBezTo>
                        <a:cubicBezTo>
                          <a:pt x="303040" y="243412"/>
                          <a:pt x="323518" y="245794"/>
                          <a:pt x="340473" y="235316"/>
                        </a:cubicBezTo>
                        <a:cubicBezTo>
                          <a:pt x="348950" y="230077"/>
                          <a:pt x="355618" y="222171"/>
                          <a:pt x="359142" y="213123"/>
                        </a:cubicBezTo>
                        <a:cubicBezTo>
                          <a:pt x="361142" y="212361"/>
                          <a:pt x="363047" y="211504"/>
                          <a:pt x="365047" y="210456"/>
                        </a:cubicBezTo>
                        <a:cubicBezTo>
                          <a:pt x="376096" y="204741"/>
                          <a:pt x="378763" y="190263"/>
                          <a:pt x="373334" y="179880"/>
                        </a:cubicBezTo>
                        <a:cubicBezTo>
                          <a:pt x="359904" y="154068"/>
                          <a:pt x="335520" y="138256"/>
                          <a:pt x="310469" y="125017"/>
                        </a:cubicBezTo>
                        <a:cubicBezTo>
                          <a:pt x="279608" y="108729"/>
                          <a:pt x="248557" y="92631"/>
                          <a:pt x="217505" y="76629"/>
                        </a:cubicBezTo>
                        <a:cubicBezTo>
                          <a:pt x="157307" y="45578"/>
                          <a:pt x="95680" y="15765"/>
                          <a:pt x="29291" y="525"/>
                        </a:cubicBezTo>
                        <a:cubicBezTo>
                          <a:pt x="9384" y="-4047"/>
                          <a:pt x="-11285" y="22337"/>
                          <a:pt x="7193" y="37767"/>
                        </a:cubicBezTo>
                        <a:close/>
                        <a:moveTo>
                          <a:pt x="280942" y="159973"/>
                        </a:moveTo>
                        <a:cubicBezTo>
                          <a:pt x="279703" y="161878"/>
                          <a:pt x="278846" y="163974"/>
                          <a:pt x="278275" y="166069"/>
                        </a:cubicBezTo>
                        <a:cubicBezTo>
                          <a:pt x="275893" y="163783"/>
                          <a:pt x="273512" y="161592"/>
                          <a:pt x="270940" y="159497"/>
                        </a:cubicBezTo>
                        <a:cubicBezTo>
                          <a:pt x="265606" y="154925"/>
                          <a:pt x="260177" y="150639"/>
                          <a:pt x="254653" y="146352"/>
                        </a:cubicBezTo>
                        <a:cubicBezTo>
                          <a:pt x="261987" y="150163"/>
                          <a:pt x="269226" y="153973"/>
                          <a:pt x="276560" y="157782"/>
                        </a:cubicBezTo>
                        <a:cubicBezTo>
                          <a:pt x="277989" y="158544"/>
                          <a:pt x="279513" y="159306"/>
                          <a:pt x="280942" y="160069"/>
                        </a:cubicBezTo>
                        <a:close/>
                      </a:path>
                    </a:pathLst>
                  </a:custGeom>
                  <a:solidFill>
                    <a:schemeClr val="bg1">
                      <a:alpha val="30000"/>
                    </a:schemeClr>
                  </a:solidFill>
                  <a:ln w="9525" cap="flat">
                    <a:noFill/>
                    <a:prstDash val="solid"/>
                    <a:miter/>
                  </a:ln>
                </p:spPr>
                <p:txBody>
                  <a:bodyPr rtlCol="0" anchor="ctr"/>
                  <a:lstStyle/>
                  <a:p>
                    <a:endParaRPr lang="nl-BE"/>
                  </a:p>
                </p:txBody>
              </p:sp>
              <p:sp>
                <p:nvSpPr>
                  <p:cNvPr id="92" name="Vrije vorm: vorm 91">
                    <a:extLst>
                      <a:ext uri="{FF2B5EF4-FFF2-40B4-BE49-F238E27FC236}">
                        <a16:creationId xmlns:a16="http://schemas.microsoft.com/office/drawing/2014/main" id="{44CBDFF0-C70B-FB38-3628-3DADE16F818A}"/>
                      </a:ext>
                    </a:extLst>
                  </p:cNvPr>
                  <p:cNvSpPr/>
                  <p:nvPr/>
                </p:nvSpPr>
                <p:spPr>
                  <a:xfrm>
                    <a:off x="2363066" y="1521237"/>
                    <a:ext cx="260926" cy="139491"/>
                  </a:xfrm>
                  <a:custGeom>
                    <a:avLst/>
                    <a:gdLst>
                      <a:gd name="connsiteX0" fmla="*/ 22099 w 260926"/>
                      <a:gd name="connsiteY0" fmla="*/ 139492 h 139491"/>
                      <a:gd name="connsiteX1" fmla="*/ 253747 w 260926"/>
                      <a:gd name="connsiteY1" fmla="*/ 37955 h 139491"/>
                      <a:gd name="connsiteX2" fmla="*/ 222409 w 260926"/>
                      <a:gd name="connsiteY2" fmla="*/ 5951 h 139491"/>
                      <a:gd name="connsiteX3" fmla="*/ 22575 w 260926"/>
                      <a:gd name="connsiteY3" fmla="*/ 94629 h 139491"/>
                      <a:gd name="connsiteX4" fmla="*/ 1 w 260926"/>
                      <a:gd name="connsiteY4" fmla="*/ 116822 h 139491"/>
                      <a:gd name="connsiteX5" fmla="*/ 22194 w 260926"/>
                      <a:gd name="connsiteY5" fmla="*/ 139396 h 13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926" h="139491">
                        <a:moveTo>
                          <a:pt x="22099" y="139492"/>
                        </a:moveTo>
                        <a:cubicBezTo>
                          <a:pt x="108300" y="131014"/>
                          <a:pt x="189167" y="95962"/>
                          <a:pt x="253747" y="37955"/>
                        </a:cubicBezTo>
                        <a:cubicBezTo>
                          <a:pt x="275178" y="18619"/>
                          <a:pt x="243841" y="-13289"/>
                          <a:pt x="222409" y="5951"/>
                        </a:cubicBezTo>
                        <a:cubicBezTo>
                          <a:pt x="167355" y="55481"/>
                          <a:pt x="96394" y="87390"/>
                          <a:pt x="22575" y="94629"/>
                        </a:cubicBezTo>
                        <a:cubicBezTo>
                          <a:pt x="10573" y="95772"/>
                          <a:pt x="96" y="103773"/>
                          <a:pt x="1" y="116822"/>
                        </a:cubicBezTo>
                        <a:cubicBezTo>
                          <a:pt x="-95" y="127966"/>
                          <a:pt x="10097" y="140635"/>
                          <a:pt x="22194" y="139396"/>
                        </a:cubicBezTo>
                        <a:close/>
                      </a:path>
                    </a:pathLst>
                  </a:custGeom>
                  <a:solidFill>
                    <a:schemeClr val="bg1">
                      <a:alpha val="30000"/>
                    </a:schemeClr>
                  </a:solidFill>
                  <a:ln w="9525" cap="flat">
                    <a:noFill/>
                    <a:prstDash val="solid"/>
                    <a:miter/>
                  </a:ln>
                </p:spPr>
                <p:txBody>
                  <a:bodyPr rtlCol="0" anchor="ctr"/>
                  <a:lstStyle/>
                  <a:p>
                    <a:endParaRPr lang="nl-BE"/>
                  </a:p>
                </p:txBody>
              </p:sp>
            </p:grpSp>
            <p:sp>
              <p:nvSpPr>
                <p:cNvPr id="85" name="Vrije vorm: vorm 84">
                  <a:extLst>
                    <a:ext uri="{FF2B5EF4-FFF2-40B4-BE49-F238E27FC236}">
                      <a16:creationId xmlns:a16="http://schemas.microsoft.com/office/drawing/2014/main" id="{6B4A0249-BAF8-9C6D-AA8A-605436FD3AF6}"/>
                    </a:ext>
                  </a:extLst>
                </p:cNvPr>
                <p:cNvSpPr/>
                <p:nvPr/>
              </p:nvSpPr>
              <p:spPr>
                <a:xfrm>
                  <a:off x="1344455" y="1478522"/>
                  <a:ext cx="664269" cy="422335"/>
                </a:xfrm>
                <a:custGeom>
                  <a:avLst/>
                  <a:gdLst>
                    <a:gd name="connsiteX0" fmla="*/ 558268 w 664269"/>
                    <a:gd name="connsiteY0" fmla="*/ 408616 h 422335"/>
                    <a:gd name="connsiteX1" fmla="*/ 534837 w 664269"/>
                    <a:gd name="connsiteY1" fmla="*/ 421379 h 422335"/>
                    <a:gd name="connsiteX2" fmla="*/ 382818 w 664269"/>
                    <a:gd name="connsiteY2" fmla="*/ 341655 h 422335"/>
                    <a:gd name="connsiteX3" fmla="*/ 342146 w 664269"/>
                    <a:gd name="connsiteY3" fmla="*/ 311365 h 422335"/>
                    <a:gd name="connsiteX4" fmla="*/ 172411 w 664269"/>
                    <a:gd name="connsiteY4" fmla="*/ 205543 h 422335"/>
                    <a:gd name="connsiteX5" fmla="*/ 25440 w 664269"/>
                    <a:gd name="connsiteY5" fmla="*/ 107530 h 422335"/>
                    <a:gd name="connsiteX6" fmla="*/ 294 w 664269"/>
                    <a:gd name="connsiteY6" fmla="*/ 52762 h 422335"/>
                    <a:gd name="connsiteX7" fmla="*/ 45252 w 664269"/>
                    <a:gd name="connsiteY7" fmla="*/ 1993 h 422335"/>
                    <a:gd name="connsiteX8" fmla="*/ 47157 w 664269"/>
                    <a:gd name="connsiteY8" fmla="*/ 755 h 422335"/>
                    <a:gd name="connsiteX9" fmla="*/ 53634 w 664269"/>
                    <a:gd name="connsiteY9" fmla="*/ 2184 h 422335"/>
                    <a:gd name="connsiteX10" fmla="*/ 52205 w 664269"/>
                    <a:gd name="connsiteY10" fmla="*/ 8661 h 422335"/>
                    <a:gd name="connsiteX11" fmla="*/ 50300 w 664269"/>
                    <a:gd name="connsiteY11" fmla="*/ 9899 h 422335"/>
                    <a:gd name="connsiteX12" fmla="*/ 9533 w 664269"/>
                    <a:gd name="connsiteY12" fmla="*/ 54000 h 422335"/>
                    <a:gd name="connsiteX13" fmla="*/ 32203 w 664269"/>
                    <a:gd name="connsiteY13" fmla="*/ 101244 h 422335"/>
                    <a:gd name="connsiteX14" fmla="*/ 176983 w 664269"/>
                    <a:gd name="connsiteY14" fmla="*/ 197541 h 422335"/>
                    <a:gd name="connsiteX15" fmla="*/ 347575 w 664269"/>
                    <a:gd name="connsiteY15" fmla="*/ 303936 h 422335"/>
                    <a:gd name="connsiteX16" fmla="*/ 388342 w 664269"/>
                    <a:gd name="connsiteY16" fmla="*/ 334225 h 422335"/>
                    <a:gd name="connsiteX17" fmla="*/ 532932 w 664269"/>
                    <a:gd name="connsiteY17" fmla="*/ 412235 h 422335"/>
                    <a:gd name="connsiteX18" fmla="*/ 562650 w 664269"/>
                    <a:gd name="connsiteY18" fmla="*/ 387470 h 422335"/>
                    <a:gd name="connsiteX19" fmla="*/ 578080 w 664269"/>
                    <a:gd name="connsiteY19" fmla="*/ 361372 h 422335"/>
                    <a:gd name="connsiteX20" fmla="*/ 655042 w 664269"/>
                    <a:gd name="connsiteY20" fmla="*/ 187445 h 422335"/>
                    <a:gd name="connsiteX21" fmla="*/ 660472 w 664269"/>
                    <a:gd name="connsiteY21" fmla="*/ 183730 h 422335"/>
                    <a:gd name="connsiteX22" fmla="*/ 664186 w 664269"/>
                    <a:gd name="connsiteY22" fmla="*/ 189160 h 422335"/>
                    <a:gd name="connsiteX23" fmla="*/ 586081 w 664269"/>
                    <a:gd name="connsiteY23" fmla="*/ 366134 h 422335"/>
                    <a:gd name="connsiteX24" fmla="*/ 570651 w 664269"/>
                    <a:gd name="connsiteY24" fmla="*/ 392137 h 422335"/>
                    <a:gd name="connsiteX25" fmla="*/ 558078 w 664269"/>
                    <a:gd name="connsiteY25" fmla="*/ 408616 h 42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4269" h="422335">
                      <a:moveTo>
                        <a:pt x="558268" y="408616"/>
                      </a:moveTo>
                      <a:cubicBezTo>
                        <a:pt x="551315" y="415378"/>
                        <a:pt x="543600" y="419569"/>
                        <a:pt x="534837" y="421379"/>
                      </a:cubicBezTo>
                      <a:cubicBezTo>
                        <a:pt x="498928" y="428618"/>
                        <a:pt x="452731" y="394042"/>
                        <a:pt x="382818" y="341655"/>
                      </a:cubicBezTo>
                      <a:cubicBezTo>
                        <a:pt x="369959" y="332035"/>
                        <a:pt x="356434" y="321938"/>
                        <a:pt x="342146" y="311365"/>
                      </a:cubicBezTo>
                      <a:cubicBezTo>
                        <a:pt x="287758" y="271456"/>
                        <a:pt x="226513" y="236403"/>
                        <a:pt x="172411" y="205543"/>
                      </a:cubicBezTo>
                      <a:cubicBezTo>
                        <a:pt x="108593" y="169062"/>
                        <a:pt x="53539" y="137534"/>
                        <a:pt x="25440" y="107530"/>
                      </a:cubicBezTo>
                      <a:cubicBezTo>
                        <a:pt x="6485" y="87337"/>
                        <a:pt x="-1706" y="69335"/>
                        <a:pt x="294" y="52762"/>
                      </a:cubicBezTo>
                      <a:cubicBezTo>
                        <a:pt x="3151" y="29140"/>
                        <a:pt x="26488" y="14090"/>
                        <a:pt x="45252" y="1993"/>
                      </a:cubicBezTo>
                      <a:lnTo>
                        <a:pt x="47157" y="755"/>
                      </a:lnTo>
                      <a:cubicBezTo>
                        <a:pt x="49348" y="-674"/>
                        <a:pt x="52205" y="-7"/>
                        <a:pt x="53634" y="2184"/>
                      </a:cubicBezTo>
                      <a:cubicBezTo>
                        <a:pt x="55063" y="4375"/>
                        <a:pt x="54396" y="7232"/>
                        <a:pt x="52205" y="8661"/>
                      </a:cubicBezTo>
                      <a:lnTo>
                        <a:pt x="50300" y="9899"/>
                      </a:lnTo>
                      <a:cubicBezTo>
                        <a:pt x="32298" y="21520"/>
                        <a:pt x="11914" y="34664"/>
                        <a:pt x="9533" y="54000"/>
                      </a:cubicBezTo>
                      <a:cubicBezTo>
                        <a:pt x="7819" y="67525"/>
                        <a:pt x="15534" y="83432"/>
                        <a:pt x="32203" y="101244"/>
                      </a:cubicBezTo>
                      <a:cubicBezTo>
                        <a:pt x="59349" y="130200"/>
                        <a:pt x="113832" y="161347"/>
                        <a:pt x="176983" y="197541"/>
                      </a:cubicBezTo>
                      <a:cubicBezTo>
                        <a:pt x="231275" y="228593"/>
                        <a:pt x="292711" y="263740"/>
                        <a:pt x="347575" y="303936"/>
                      </a:cubicBezTo>
                      <a:cubicBezTo>
                        <a:pt x="361958" y="314509"/>
                        <a:pt x="375484" y="324605"/>
                        <a:pt x="388342" y="334225"/>
                      </a:cubicBezTo>
                      <a:cubicBezTo>
                        <a:pt x="453779" y="383279"/>
                        <a:pt x="501118" y="418712"/>
                        <a:pt x="532932" y="412235"/>
                      </a:cubicBezTo>
                      <a:cubicBezTo>
                        <a:pt x="544552" y="409854"/>
                        <a:pt x="554268" y="401758"/>
                        <a:pt x="562650" y="387470"/>
                      </a:cubicBezTo>
                      <a:cubicBezTo>
                        <a:pt x="567793" y="378707"/>
                        <a:pt x="572937" y="370039"/>
                        <a:pt x="578080" y="361372"/>
                      </a:cubicBezTo>
                      <a:cubicBezTo>
                        <a:pt x="611513" y="305269"/>
                        <a:pt x="643136" y="252310"/>
                        <a:pt x="655042" y="187445"/>
                      </a:cubicBezTo>
                      <a:cubicBezTo>
                        <a:pt x="655519" y="184968"/>
                        <a:pt x="657900" y="183254"/>
                        <a:pt x="660472" y="183730"/>
                      </a:cubicBezTo>
                      <a:cubicBezTo>
                        <a:pt x="663043" y="184207"/>
                        <a:pt x="664663" y="186588"/>
                        <a:pt x="664186" y="189160"/>
                      </a:cubicBezTo>
                      <a:cubicBezTo>
                        <a:pt x="651994" y="255644"/>
                        <a:pt x="619990" y="309365"/>
                        <a:pt x="586081" y="366134"/>
                      </a:cubicBezTo>
                      <a:cubicBezTo>
                        <a:pt x="580938" y="374707"/>
                        <a:pt x="575794" y="383374"/>
                        <a:pt x="570651" y="392137"/>
                      </a:cubicBezTo>
                      <a:cubicBezTo>
                        <a:pt x="566746" y="398710"/>
                        <a:pt x="562650" y="404234"/>
                        <a:pt x="558078" y="408616"/>
                      </a:cubicBezTo>
                      <a:close/>
                    </a:path>
                  </a:pathLst>
                </a:custGeom>
                <a:solidFill>
                  <a:srgbClr val="110F0F"/>
                </a:solidFill>
                <a:ln w="9525" cap="flat">
                  <a:noFill/>
                  <a:prstDash val="solid"/>
                  <a:miter/>
                </a:ln>
              </p:spPr>
              <p:txBody>
                <a:bodyPr rtlCol="0" anchor="ctr"/>
                <a:lstStyle/>
                <a:p>
                  <a:endParaRPr lang="nl-BE"/>
                </a:p>
              </p:txBody>
            </p:sp>
            <p:sp>
              <p:nvSpPr>
                <p:cNvPr id="86" name="Vrije vorm: vorm 85">
                  <a:extLst>
                    <a:ext uri="{FF2B5EF4-FFF2-40B4-BE49-F238E27FC236}">
                      <a16:creationId xmlns:a16="http://schemas.microsoft.com/office/drawing/2014/main" id="{37BD9C0F-9BAC-0B6D-8D70-881E2B29F609}"/>
                    </a:ext>
                  </a:extLst>
                </p:cNvPr>
                <p:cNvSpPr/>
                <p:nvPr/>
              </p:nvSpPr>
              <p:spPr>
                <a:xfrm>
                  <a:off x="1979275" y="1372292"/>
                  <a:ext cx="804816" cy="383044"/>
                </a:xfrm>
                <a:custGeom>
                  <a:avLst/>
                  <a:gdLst>
                    <a:gd name="connsiteX0" fmla="*/ 702784 w 804816"/>
                    <a:gd name="connsiteY0" fmla="*/ 198997 h 383044"/>
                    <a:gd name="connsiteX1" fmla="*/ 582293 w 804816"/>
                    <a:gd name="connsiteY1" fmla="*/ 275387 h 383044"/>
                    <a:gd name="connsiteX2" fmla="*/ 4125 w 804816"/>
                    <a:gd name="connsiteY2" fmla="*/ 377210 h 383044"/>
                    <a:gd name="connsiteX3" fmla="*/ 30 w 804816"/>
                    <a:gd name="connsiteY3" fmla="*/ 372066 h 383044"/>
                    <a:gd name="connsiteX4" fmla="*/ 5173 w 804816"/>
                    <a:gd name="connsiteY4" fmla="*/ 367971 h 383044"/>
                    <a:gd name="connsiteX5" fmla="*/ 578864 w 804816"/>
                    <a:gd name="connsiteY5" fmla="*/ 266720 h 383044"/>
                    <a:gd name="connsiteX6" fmla="*/ 795558 w 804816"/>
                    <a:gd name="connsiteY6" fmla="*/ 3639 h 383044"/>
                    <a:gd name="connsiteX7" fmla="*/ 801177 w 804816"/>
                    <a:gd name="connsiteY7" fmla="*/ 115 h 383044"/>
                    <a:gd name="connsiteX8" fmla="*/ 804702 w 804816"/>
                    <a:gd name="connsiteY8" fmla="*/ 5735 h 383044"/>
                    <a:gd name="connsiteX9" fmla="*/ 702784 w 804816"/>
                    <a:gd name="connsiteY9" fmla="*/ 198997 h 38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816" h="383044">
                      <a:moveTo>
                        <a:pt x="702784" y="198997"/>
                      </a:moveTo>
                      <a:cubicBezTo>
                        <a:pt x="672590" y="228429"/>
                        <a:pt x="633347" y="255385"/>
                        <a:pt x="582293" y="275387"/>
                      </a:cubicBezTo>
                      <a:cubicBezTo>
                        <a:pt x="417129" y="340062"/>
                        <a:pt x="219200" y="402737"/>
                        <a:pt x="4125" y="377210"/>
                      </a:cubicBezTo>
                      <a:cubicBezTo>
                        <a:pt x="1554" y="376924"/>
                        <a:pt x="-256" y="374638"/>
                        <a:pt x="30" y="372066"/>
                      </a:cubicBezTo>
                      <a:cubicBezTo>
                        <a:pt x="315" y="369494"/>
                        <a:pt x="2697" y="367685"/>
                        <a:pt x="5173" y="367971"/>
                      </a:cubicBezTo>
                      <a:cubicBezTo>
                        <a:pt x="218247" y="393212"/>
                        <a:pt x="414748" y="330918"/>
                        <a:pt x="578864" y="266720"/>
                      </a:cubicBezTo>
                      <a:cubicBezTo>
                        <a:pt x="749933" y="199759"/>
                        <a:pt x="784318" y="52217"/>
                        <a:pt x="795558" y="3639"/>
                      </a:cubicBezTo>
                      <a:cubicBezTo>
                        <a:pt x="796129" y="1163"/>
                        <a:pt x="798606" y="-457"/>
                        <a:pt x="801177" y="115"/>
                      </a:cubicBezTo>
                      <a:cubicBezTo>
                        <a:pt x="803654" y="686"/>
                        <a:pt x="805273" y="3163"/>
                        <a:pt x="804702" y="5735"/>
                      </a:cubicBezTo>
                      <a:cubicBezTo>
                        <a:pt x="796510" y="40977"/>
                        <a:pt x="776412" y="127274"/>
                        <a:pt x="702784" y="198997"/>
                      </a:cubicBezTo>
                      <a:close/>
                    </a:path>
                  </a:pathLst>
                </a:custGeom>
                <a:solidFill>
                  <a:srgbClr val="110F0F"/>
                </a:solidFill>
                <a:ln w="9525" cap="flat">
                  <a:noFill/>
                  <a:prstDash val="solid"/>
                  <a:miter/>
                </a:ln>
              </p:spPr>
              <p:txBody>
                <a:bodyPr rtlCol="0" anchor="ctr"/>
                <a:lstStyle/>
                <a:p>
                  <a:endParaRPr lang="nl-BE"/>
                </a:p>
              </p:txBody>
            </p:sp>
          </p:grpSp>
          <p:sp>
            <p:nvSpPr>
              <p:cNvPr id="83" name="Vrije vorm: vorm 82">
                <a:extLst>
                  <a:ext uri="{FF2B5EF4-FFF2-40B4-BE49-F238E27FC236}">
                    <a16:creationId xmlns:a16="http://schemas.microsoft.com/office/drawing/2014/main" id="{675AB554-3251-134C-D091-B3DC3583832B}"/>
                  </a:ext>
                </a:extLst>
              </p:cNvPr>
              <p:cNvSpPr/>
              <p:nvPr/>
            </p:nvSpPr>
            <p:spPr>
              <a:xfrm>
                <a:off x="910001" y="790694"/>
                <a:ext cx="270635" cy="310246"/>
              </a:xfrm>
              <a:custGeom>
                <a:avLst/>
                <a:gdLst>
                  <a:gd name="connsiteX0" fmla="*/ 49244 w 430815"/>
                  <a:gd name="connsiteY0" fmla="*/ 350425 h 493871"/>
                  <a:gd name="connsiteX1" fmla="*/ 15907 w 430815"/>
                  <a:gd name="connsiteY1" fmla="*/ 342233 h 493871"/>
                  <a:gd name="connsiteX2" fmla="*/ 762 w 430815"/>
                  <a:gd name="connsiteY2" fmla="*/ 315849 h 493871"/>
                  <a:gd name="connsiteX3" fmla="*/ 18098 w 430815"/>
                  <a:gd name="connsiteY3" fmla="*/ 291656 h 493871"/>
                  <a:gd name="connsiteX4" fmla="*/ 74295 w 430815"/>
                  <a:gd name="connsiteY4" fmla="*/ 285560 h 493871"/>
                  <a:gd name="connsiteX5" fmla="*/ 113252 w 430815"/>
                  <a:gd name="connsiteY5" fmla="*/ 199930 h 493871"/>
                  <a:gd name="connsiteX6" fmla="*/ 67437 w 430815"/>
                  <a:gd name="connsiteY6" fmla="*/ 192976 h 493871"/>
                  <a:gd name="connsiteX7" fmla="*/ 54483 w 430815"/>
                  <a:gd name="connsiteY7" fmla="*/ 170878 h 493871"/>
                  <a:gd name="connsiteX8" fmla="*/ 60579 w 430815"/>
                  <a:gd name="connsiteY8" fmla="*/ 147923 h 493871"/>
                  <a:gd name="connsiteX9" fmla="*/ 141923 w 430815"/>
                  <a:gd name="connsiteY9" fmla="*/ 133255 h 493871"/>
                  <a:gd name="connsiteX10" fmla="*/ 182594 w 430815"/>
                  <a:gd name="connsiteY10" fmla="*/ 43244 h 493871"/>
                  <a:gd name="connsiteX11" fmla="*/ 205931 w 430815"/>
                  <a:gd name="connsiteY11" fmla="*/ 13430 h 493871"/>
                  <a:gd name="connsiteX12" fmla="*/ 243173 w 430815"/>
                  <a:gd name="connsiteY12" fmla="*/ 857 h 493871"/>
                  <a:gd name="connsiteX13" fmla="*/ 260509 w 430815"/>
                  <a:gd name="connsiteY13" fmla="*/ 26765 h 493871"/>
                  <a:gd name="connsiteX14" fmla="*/ 216408 w 430815"/>
                  <a:gd name="connsiteY14" fmla="*/ 133160 h 493871"/>
                  <a:gd name="connsiteX15" fmla="*/ 295085 w 430815"/>
                  <a:gd name="connsiteY15" fmla="*/ 133160 h 493871"/>
                  <a:gd name="connsiteX16" fmla="*/ 304610 w 430815"/>
                  <a:gd name="connsiteY16" fmla="*/ 101155 h 493871"/>
                  <a:gd name="connsiteX17" fmla="*/ 315849 w 430815"/>
                  <a:gd name="connsiteY17" fmla="*/ 64389 h 493871"/>
                  <a:gd name="connsiteX18" fmla="*/ 330517 w 430815"/>
                  <a:gd name="connsiteY18" fmla="*/ 33242 h 493871"/>
                  <a:gd name="connsiteX19" fmla="*/ 353854 w 430815"/>
                  <a:gd name="connsiteY19" fmla="*/ 8192 h 493871"/>
                  <a:gd name="connsiteX20" fmla="*/ 386334 w 430815"/>
                  <a:gd name="connsiteY20" fmla="*/ 0 h 493871"/>
                  <a:gd name="connsiteX21" fmla="*/ 404908 w 430815"/>
                  <a:gd name="connsiteY21" fmla="*/ 25051 h 493871"/>
                  <a:gd name="connsiteX22" fmla="*/ 389287 w 430815"/>
                  <a:gd name="connsiteY22" fmla="*/ 76105 h 493871"/>
                  <a:gd name="connsiteX23" fmla="*/ 369380 w 430815"/>
                  <a:gd name="connsiteY23" fmla="*/ 133160 h 493871"/>
                  <a:gd name="connsiteX24" fmla="*/ 406622 w 430815"/>
                  <a:gd name="connsiteY24" fmla="*/ 133160 h 493871"/>
                  <a:gd name="connsiteX25" fmla="*/ 430816 w 430815"/>
                  <a:gd name="connsiteY25" fmla="*/ 151352 h 493871"/>
                  <a:gd name="connsiteX26" fmla="*/ 410528 w 430815"/>
                  <a:gd name="connsiteY26" fmla="*/ 189452 h 493871"/>
                  <a:gd name="connsiteX27" fmla="*/ 347853 w 430815"/>
                  <a:gd name="connsiteY27" fmla="*/ 199835 h 493871"/>
                  <a:gd name="connsiteX28" fmla="*/ 318421 w 430815"/>
                  <a:gd name="connsiteY28" fmla="*/ 284607 h 493871"/>
                  <a:gd name="connsiteX29" fmla="*/ 344329 w 430815"/>
                  <a:gd name="connsiteY29" fmla="*/ 284607 h 493871"/>
                  <a:gd name="connsiteX30" fmla="*/ 368522 w 430815"/>
                  <a:gd name="connsiteY30" fmla="*/ 303657 h 493871"/>
                  <a:gd name="connsiteX31" fmla="*/ 295846 w 430815"/>
                  <a:gd name="connsiteY31" fmla="*/ 351282 h 493871"/>
                  <a:gd name="connsiteX32" fmla="*/ 294989 w 430815"/>
                  <a:gd name="connsiteY32" fmla="*/ 351282 h 493871"/>
                  <a:gd name="connsiteX33" fmla="*/ 249174 w 430815"/>
                  <a:gd name="connsiteY33" fmla="*/ 467201 h 493871"/>
                  <a:gd name="connsiteX34" fmla="*/ 210217 w 430815"/>
                  <a:gd name="connsiteY34" fmla="*/ 493109 h 493871"/>
                  <a:gd name="connsiteX35" fmla="*/ 181642 w 430815"/>
                  <a:gd name="connsiteY35" fmla="*/ 465392 h 493871"/>
                  <a:gd name="connsiteX36" fmla="*/ 185547 w 430815"/>
                  <a:gd name="connsiteY36" fmla="*/ 442913 h 493871"/>
                  <a:gd name="connsiteX37" fmla="*/ 218027 w 430815"/>
                  <a:gd name="connsiteY37" fmla="*/ 351187 h 493871"/>
                  <a:gd name="connsiteX38" fmla="*/ 122015 w 430815"/>
                  <a:gd name="connsiteY38" fmla="*/ 352044 h 493871"/>
                  <a:gd name="connsiteX39" fmla="*/ 65818 w 430815"/>
                  <a:gd name="connsiteY39" fmla="*/ 467963 h 493871"/>
                  <a:gd name="connsiteX40" fmla="*/ 27718 w 430815"/>
                  <a:gd name="connsiteY40" fmla="*/ 493871 h 493871"/>
                  <a:gd name="connsiteX41" fmla="*/ 17335 w 430815"/>
                  <a:gd name="connsiteY41" fmla="*/ 490442 h 493871"/>
                  <a:gd name="connsiteX42" fmla="*/ 0 w 430815"/>
                  <a:gd name="connsiteY42" fmla="*/ 471392 h 493871"/>
                  <a:gd name="connsiteX43" fmla="*/ 49340 w 430815"/>
                  <a:gd name="connsiteY43" fmla="*/ 350234 h 493871"/>
                  <a:gd name="connsiteX44" fmla="*/ 151352 w 430815"/>
                  <a:gd name="connsiteY44" fmla="*/ 285560 h 493871"/>
                  <a:gd name="connsiteX45" fmla="*/ 241363 w 430815"/>
                  <a:gd name="connsiteY45" fmla="*/ 285560 h 493871"/>
                  <a:gd name="connsiteX46" fmla="*/ 271653 w 430815"/>
                  <a:gd name="connsiteY46" fmla="*/ 199930 h 493871"/>
                  <a:gd name="connsiteX47" fmla="*/ 187738 w 430815"/>
                  <a:gd name="connsiteY47" fmla="*/ 199930 h 493871"/>
                  <a:gd name="connsiteX48" fmla="*/ 151448 w 430815"/>
                  <a:gd name="connsiteY48" fmla="*/ 285560 h 4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30815" h="493871">
                    <a:moveTo>
                      <a:pt x="49244" y="350425"/>
                    </a:moveTo>
                    <a:cubicBezTo>
                      <a:pt x="37148" y="350425"/>
                      <a:pt x="26003" y="347663"/>
                      <a:pt x="15907" y="342233"/>
                    </a:cubicBezTo>
                    <a:cubicBezTo>
                      <a:pt x="5810" y="336709"/>
                      <a:pt x="762" y="327946"/>
                      <a:pt x="762" y="315849"/>
                    </a:cubicBezTo>
                    <a:cubicBezTo>
                      <a:pt x="762" y="303752"/>
                      <a:pt x="6477" y="295656"/>
                      <a:pt x="18098" y="291656"/>
                    </a:cubicBezTo>
                    <a:cubicBezTo>
                      <a:pt x="29623" y="287655"/>
                      <a:pt x="48387" y="285560"/>
                      <a:pt x="74295" y="285560"/>
                    </a:cubicBezTo>
                    <a:lnTo>
                      <a:pt x="113252" y="199930"/>
                    </a:lnTo>
                    <a:cubicBezTo>
                      <a:pt x="91345" y="199930"/>
                      <a:pt x="76010" y="197644"/>
                      <a:pt x="67437" y="192976"/>
                    </a:cubicBezTo>
                    <a:cubicBezTo>
                      <a:pt x="58769" y="188405"/>
                      <a:pt x="54483" y="180975"/>
                      <a:pt x="54483" y="170878"/>
                    </a:cubicBezTo>
                    <a:cubicBezTo>
                      <a:pt x="54483" y="160782"/>
                      <a:pt x="56483" y="153162"/>
                      <a:pt x="60579" y="147923"/>
                    </a:cubicBezTo>
                    <a:cubicBezTo>
                      <a:pt x="68675" y="138113"/>
                      <a:pt x="95726" y="133255"/>
                      <a:pt x="141923" y="133255"/>
                    </a:cubicBezTo>
                    <a:lnTo>
                      <a:pt x="182594" y="43244"/>
                    </a:lnTo>
                    <a:cubicBezTo>
                      <a:pt x="187166" y="31718"/>
                      <a:pt x="194977" y="21717"/>
                      <a:pt x="205931" y="13430"/>
                    </a:cubicBezTo>
                    <a:cubicBezTo>
                      <a:pt x="216884" y="5048"/>
                      <a:pt x="229267" y="857"/>
                      <a:pt x="243173" y="857"/>
                    </a:cubicBezTo>
                    <a:cubicBezTo>
                      <a:pt x="254698" y="857"/>
                      <a:pt x="260509" y="9525"/>
                      <a:pt x="260509" y="26765"/>
                    </a:cubicBezTo>
                    <a:cubicBezTo>
                      <a:pt x="260509" y="33147"/>
                      <a:pt x="245840" y="68580"/>
                      <a:pt x="216408" y="133160"/>
                    </a:cubicBezTo>
                    <a:lnTo>
                      <a:pt x="295085" y="133160"/>
                    </a:lnTo>
                    <a:cubicBezTo>
                      <a:pt x="297371" y="126778"/>
                      <a:pt x="300609" y="116110"/>
                      <a:pt x="304610" y="101155"/>
                    </a:cubicBezTo>
                    <a:cubicBezTo>
                      <a:pt x="308610" y="86201"/>
                      <a:pt x="312420" y="73914"/>
                      <a:pt x="315849" y="64389"/>
                    </a:cubicBezTo>
                    <a:cubicBezTo>
                      <a:pt x="319278" y="54864"/>
                      <a:pt x="324231" y="44482"/>
                      <a:pt x="330517" y="33242"/>
                    </a:cubicBezTo>
                    <a:cubicBezTo>
                      <a:pt x="336899" y="22003"/>
                      <a:pt x="344615" y="13621"/>
                      <a:pt x="353854" y="8192"/>
                    </a:cubicBezTo>
                    <a:cubicBezTo>
                      <a:pt x="363093" y="2762"/>
                      <a:pt x="373856" y="0"/>
                      <a:pt x="386334" y="0"/>
                    </a:cubicBezTo>
                    <a:cubicBezTo>
                      <a:pt x="398812" y="0"/>
                      <a:pt x="404908" y="8382"/>
                      <a:pt x="404908" y="25051"/>
                    </a:cubicBezTo>
                    <a:cubicBezTo>
                      <a:pt x="404908" y="33719"/>
                      <a:pt x="399764" y="50768"/>
                      <a:pt x="389287" y="76105"/>
                    </a:cubicBezTo>
                    <a:cubicBezTo>
                      <a:pt x="378905" y="101537"/>
                      <a:pt x="372237" y="120491"/>
                      <a:pt x="369380" y="133160"/>
                    </a:cubicBezTo>
                    <a:lnTo>
                      <a:pt x="406622" y="133160"/>
                    </a:lnTo>
                    <a:cubicBezTo>
                      <a:pt x="422719" y="133160"/>
                      <a:pt x="430816" y="139255"/>
                      <a:pt x="430816" y="151352"/>
                    </a:cubicBezTo>
                    <a:cubicBezTo>
                      <a:pt x="430816" y="169831"/>
                      <a:pt x="424053" y="182499"/>
                      <a:pt x="410528" y="189452"/>
                    </a:cubicBezTo>
                    <a:cubicBezTo>
                      <a:pt x="397002" y="196405"/>
                      <a:pt x="376047" y="199835"/>
                      <a:pt x="347853" y="199835"/>
                    </a:cubicBezTo>
                    <a:cubicBezTo>
                      <a:pt x="337471" y="230981"/>
                      <a:pt x="327660" y="259270"/>
                      <a:pt x="318421" y="284607"/>
                    </a:cubicBezTo>
                    <a:lnTo>
                      <a:pt x="344329" y="284607"/>
                    </a:lnTo>
                    <a:cubicBezTo>
                      <a:pt x="360426" y="285750"/>
                      <a:pt x="368522" y="292132"/>
                      <a:pt x="368522" y="303657"/>
                    </a:cubicBezTo>
                    <a:cubicBezTo>
                      <a:pt x="368522" y="335375"/>
                      <a:pt x="344329" y="351282"/>
                      <a:pt x="295846" y="351282"/>
                    </a:cubicBezTo>
                    <a:lnTo>
                      <a:pt x="294989" y="351282"/>
                    </a:lnTo>
                    <a:cubicBezTo>
                      <a:pt x="275368" y="403193"/>
                      <a:pt x="260128" y="441865"/>
                      <a:pt x="249174" y="467201"/>
                    </a:cubicBezTo>
                    <a:cubicBezTo>
                      <a:pt x="242221" y="484537"/>
                      <a:pt x="229267" y="493109"/>
                      <a:pt x="210217" y="493109"/>
                    </a:cubicBezTo>
                    <a:cubicBezTo>
                      <a:pt x="191167" y="493109"/>
                      <a:pt x="181642" y="483870"/>
                      <a:pt x="181642" y="465392"/>
                    </a:cubicBezTo>
                    <a:cubicBezTo>
                      <a:pt x="181642" y="459010"/>
                      <a:pt x="182975" y="451580"/>
                      <a:pt x="185547" y="442913"/>
                    </a:cubicBezTo>
                    <a:cubicBezTo>
                      <a:pt x="188119" y="434245"/>
                      <a:pt x="198977" y="403670"/>
                      <a:pt x="218027" y="351187"/>
                    </a:cubicBezTo>
                    <a:cubicBezTo>
                      <a:pt x="196691" y="351758"/>
                      <a:pt x="164687" y="352044"/>
                      <a:pt x="122015" y="352044"/>
                    </a:cubicBezTo>
                    <a:cubicBezTo>
                      <a:pt x="100679" y="397002"/>
                      <a:pt x="81915" y="435674"/>
                      <a:pt x="65818" y="467963"/>
                    </a:cubicBezTo>
                    <a:cubicBezTo>
                      <a:pt x="58293" y="485299"/>
                      <a:pt x="45625" y="493871"/>
                      <a:pt x="27718" y="493871"/>
                    </a:cubicBezTo>
                    <a:cubicBezTo>
                      <a:pt x="26003" y="492728"/>
                      <a:pt x="22574" y="491585"/>
                      <a:pt x="17335" y="490442"/>
                    </a:cubicBezTo>
                    <a:cubicBezTo>
                      <a:pt x="5810" y="486442"/>
                      <a:pt x="0" y="480060"/>
                      <a:pt x="0" y="471392"/>
                    </a:cubicBezTo>
                    <a:cubicBezTo>
                      <a:pt x="0" y="450056"/>
                      <a:pt x="16478" y="409670"/>
                      <a:pt x="49340" y="350234"/>
                    </a:cubicBezTo>
                    <a:close/>
                    <a:moveTo>
                      <a:pt x="151352" y="285560"/>
                    </a:moveTo>
                    <a:lnTo>
                      <a:pt x="241363" y="285560"/>
                    </a:lnTo>
                    <a:cubicBezTo>
                      <a:pt x="245364" y="274606"/>
                      <a:pt x="255461" y="246031"/>
                      <a:pt x="271653" y="199930"/>
                    </a:cubicBezTo>
                    <a:lnTo>
                      <a:pt x="187738" y="199930"/>
                    </a:lnTo>
                    <a:lnTo>
                      <a:pt x="151448" y="285560"/>
                    </a:lnTo>
                    <a:close/>
                  </a:path>
                </a:pathLst>
              </a:custGeom>
              <a:solidFill>
                <a:srgbClr val="CD4C05"/>
              </a:solidFill>
              <a:ln w="9525" cap="flat">
                <a:noFill/>
                <a:prstDash val="solid"/>
                <a:miter/>
              </a:ln>
            </p:spPr>
            <p:txBody>
              <a:bodyPr rtlCol="0" anchor="ctr"/>
              <a:lstStyle/>
              <a:p>
                <a:endParaRPr lang="nl-BE"/>
              </a:p>
            </p:txBody>
          </p:sp>
        </p:grpSp>
        <p:sp>
          <p:nvSpPr>
            <p:cNvPr id="80" name="Rechthoek 79">
              <a:hlinkClick r:id="rId11" action="ppaction://hlinksldjump"/>
              <a:extLst>
                <a:ext uri="{FF2B5EF4-FFF2-40B4-BE49-F238E27FC236}">
                  <a16:creationId xmlns:a16="http://schemas.microsoft.com/office/drawing/2014/main" id="{25E7AD88-20CA-2F0B-94DF-9F7416BA3536}"/>
                </a:ext>
              </a:extLst>
            </p:cNvPr>
            <p:cNvSpPr/>
            <p:nvPr/>
          </p:nvSpPr>
          <p:spPr>
            <a:xfrm>
              <a:off x="432302" y="326909"/>
              <a:ext cx="1119353" cy="855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BE"/>
            </a:p>
          </p:txBody>
        </p:sp>
      </p:grpSp>
    </p:spTree>
    <p:extLst>
      <p:ext uri="{BB962C8B-B14F-4D97-AF65-F5344CB8AC3E}">
        <p14:creationId xmlns:p14="http://schemas.microsoft.com/office/powerpoint/2010/main" val="405981450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9" presetClass="entr" presetSubtype="0" decel="100000" fill="hold" nodeType="afterEffect">
                                  <p:stCondLst>
                                    <p:cond delay="0"/>
                                  </p:stCondLst>
                                  <p:childTnLst>
                                    <p:set>
                                      <p:cBhvr>
                                        <p:cTn id="11" dur="1" fill="hold">
                                          <p:stCondLst>
                                            <p:cond delay="0"/>
                                          </p:stCondLst>
                                        </p:cTn>
                                        <p:tgtEl>
                                          <p:spTgt spid="60"/>
                                        </p:tgtEl>
                                        <p:attrNameLst>
                                          <p:attrName>style.visibility</p:attrName>
                                        </p:attrNameLst>
                                      </p:cBhvr>
                                      <p:to>
                                        <p:strVal val="visible"/>
                                      </p:to>
                                    </p:set>
                                    <p:anim calcmode="lin" valueType="num">
                                      <p:cBhvr>
                                        <p:cTn id="12" dur="500" fill="hold"/>
                                        <p:tgtEl>
                                          <p:spTgt spid="60"/>
                                        </p:tgtEl>
                                        <p:attrNameLst>
                                          <p:attrName>ppt_w</p:attrName>
                                        </p:attrNameLst>
                                      </p:cBhvr>
                                      <p:tavLst>
                                        <p:tav tm="0">
                                          <p:val>
                                            <p:fltVal val="0"/>
                                          </p:val>
                                        </p:tav>
                                        <p:tav tm="100000">
                                          <p:val>
                                            <p:strVal val="#ppt_w"/>
                                          </p:val>
                                        </p:tav>
                                      </p:tavLst>
                                    </p:anim>
                                    <p:anim calcmode="lin" valueType="num">
                                      <p:cBhvr>
                                        <p:cTn id="13" dur="500" fill="hold"/>
                                        <p:tgtEl>
                                          <p:spTgt spid="60"/>
                                        </p:tgtEl>
                                        <p:attrNameLst>
                                          <p:attrName>ppt_h</p:attrName>
                                        </p:attrNameLst>
                                      </p:cBhvr>
                                      <p:tavLst>
                                        <p:tav tm="0">
                                          <p:val>
                                            <p:fltVal val="0"/>
                                          </p:val>
                                        </p:tav>
                                        <p:tav tm="100000">
                                          <p:val>
                                            <p:strVal val="#ppt_h"/>
                                          </p:val>
                                        </p:tav>
                                      </p:tavLst>
                                    </p:anim>
                                    <p:anim calcmode="lin" valueType="num">
                                      <p:cBhvr>
                                        <p:cTn id="14" dur="500" fill="hold"/>
                                        <p:tgtEl>
                                          <p:spTgt spid="60"/>
                                        </p:tgtEl>
                                        <p:attrNameLst>
                                          <p:attrName>style.rotation</p:attrName>
                                        </p:attrNameLst>
                                      </p:cBhvr>
                                      <p:tavLst>
                                        <p:tav tm="0">
                                          <p:val>
                                            <p:fltVal val="360"/>
                                          </p:val>
                                        </p:tav>
                                        <p:tav tm="100000">
                                          <p:val>
                                            <p:fltVal val="0"/>
                                          </p:val>
                                        </p:tav>
                                      </p:tavLst>
                                    </p:anim>
                                    <p:animEffect transition="in" filter="fade">
                                      <p:cBhvr>
                                        <p:cTn id="15" dur="500"/>
                                        <p:tgtEl>
                                          <p:spTgt spid="60"/>
                                        </p:tgtEl>
                                      </p:cBhvr>
                                    </p:animEffect>
                                  </p:childTnLst>
                                </p:cTn>
                              </p:par>
                              <p:par>
                                <p:cTn id="16" presetID="2" presetClass="entr" presetSubtype="4" decel="10000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 calcmode="lin" valueType="num">
                                      <p:cBhvr additive="base">
                                        <p:cTn id="18" dur="500" fill="hold"/>
                                        <p:tgtEl>
                                          <p:spTgt spid="15"/>
                                        </p:tgtEl>
                                        <p:attrNameLst>
                                          <p:attrName>ppt_x</p:attrName>
                                        </p:attrNameLst>
                                      </p:cBhvr>
                                      <p:tavLst>
                                        <p:tav tm="0">
                                          <p:val>
                                            <p:strVal val="#ppt_x"/>
                                          </p:val>
                                        </p:tav>
                                        <p:tav tm="100000">
                                          <p:val>
                                            <p:strVal val="#ppt_x"/>
                                          </p:val>
                                        </p:tav>
                                      </p:tavLst>
                                    </p:anim>
                                    <p:anim calcmode="lin" valueType="num">
                                      <p:cBhvr additive="base">
                                        <p:cTn id="19" dur="500" fill="hold"/>
                                        <p:tgtEl>
                                          <p:spTgt spid="15"/>
                                        </p:tgtEl>
                                        <p:attrNameLst>
                                          <p:attrName>ppt_y</p:attrName>
                                        </p:attrNameLst>
                                      </p:cBhvr>
                                      <p:tavLst>
                                        <p:tav tm="0">
                                          <p:val>
                                            <p:strVal val="1+#ppt_h/2"/>
                                          </p:val>
                                        </p:tav>
                                        <p:tav tm="100000">
                                          <p:val>
                                            <p:strVal val="#ppt_y"/>
                                          </p:val>
                                        </p:tav>
                                      </p:tavLst>
                                    </p:anim>
                                  </p:childTnLst>
                                </p:cTn>
                              </p:par>
                              <p:par>
                                <p:cTn id="20" presetID="49" presetClass="entr" presetSubtype="0" decel="100000"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p:cTn id="22" dur="500" fill="hold"/>
                                        <p:tgtEl>
                                          <p:spTgt spid="15"/>
                                        </p:tgtEl>
                                        <p:attrNameLst>
                                          <p:attrName>ppt_w</p:attrName>
                                        </p:attrNameLst>
                                      </p:cBhvr>
                                      <p:tavLst>
                                        <p:tav tm="0">
                                          <p:val>
                                            <p:fltVal val="0"/>
                                          </p:val>
                                        </p:tav>
                                        <p:tav tm="100000">
                                          <p:val>
                                            <p:strVal val="#ppt_w"/>
                                          </p:val>
                                        </p:tav>
                                      </p:tavLst>
                                    </p:anim>
                                    <p:anim calcmode="lin" valueType="num">
                                      <p:cBhvr>
                                        <p:cTn id="23" dur="500" fill="hold"/>
                                        <p:tgtEl>
                                          <p:spTgt spid="15"/>
                                        </p:tgtEl>
                                        <p:attrNameLst>
                                          <p:attrName>ppt_h</p:attrName>
                                        </p:attrNameLst>
                                      </p:cBhvr>
                                      <p:tavLst>
                                        <p:tav tm="0">
                                          <p:val>
                                            <p:fltVal val="0"/>
                                          </p:val>
                                        </p:tav>
                                        <p:tav tm="100000">
                                          <p:val>
                                            <p:strVal val="#ppt_h"/>
                                          </p:val>
                                        </p:tav>
                                      </p:tavLst>
                                    </p:anim>
                                    <p:anim calcmode="lin" valueType="num">
                                      <p:cBhvr>
                                        <p:cTn id="24" dur="500" fill="hold"/>
                                        <p:tgtEl>
                                          <p:spTgt spid="15"/>
                                        </p:tgtEl>
                                        <p:attrNameLst>
                                          <p:attrName>style.rotation</p:attrName>
                                        </p:attrNameLst>
                                      </p:cBhvr>
                                      <p:tavLst>
                                        <p:tav tm="0">
                                          <p:val>
                                            <p:fltVal val="360"/>
                                          </p:val>
                                        </p:tav>
                                        <p:tav tm="100000">
                                          <p:val>
                                            <p:fltVal val="0"/>
                                          </p:val>
                                        </p:tav>
                                      </p:tavLst>
                                    </p:anim>
                                    <p:animEffect transition="in" filter="fade">
                                      <p:cBhvr>
                                        <p:cTn id="25" dur="500"/>
                                        <p:tgtEl>
                                          <p:spTgt spid="15"/>
                                        </p:tgtEl>
                                      </p:cBhvr>
                                    </p:animEffect>
                                  </p:childTnLst>
                                </p:cTn>
                              </p:par>
                              <p:par>
                                <p:cTn id="26" presetID="32" presetClass="emph" presetSubtype="0" repeatCount="2000" fill="hold" nodeType="withEffect">
                                  <p:stCondLst>
                                    <p:cond delay="400"/>
                                  </p:stCondLst>
                                  <p:childTnLst>
                                    <p:animRot by="120000">
                                      <p:cBhvr>
                                        <p:cTn id="27" dur="50" fill="hold">
                                          <p:stCondLst>
                                            <p:cond delay="0"/>
                                          </p:stCondLst>
                                        </p:cTn>
                                        <p:tgtEl>
                                          <p:spTgt spid="60"/>
                                        </p:tgtEl>
                                        <p:attrNameLst>
                                          <p:attrName>r</p:attrName>
                                        </p:attrNameLst>
                                      </p:cBhvr>
                                    </p:animRot>
                                    <p:animRot by="-240000">
                                      <p:cBhvr>
                                        <p:cTn id="28" dur="100" fill="hold">
                                          <p:stCondLst>
                                            <p:cond delay="100"/>
                                          </p:stCondLst>
                                        </p:cTn>
                                        <p:tgtEl>
                                          <p:spTgt spid="60"/>
                                        </p:tgtEl>
                                        <p:attrNameLst>
                                          <p:attrName>r</p:attrName>
                                        </p:attrNameLst>
                                      </p:cBhvr>
                                    </p:animRot>
                                    <p:animRot by="240000">
                                      <p:cBhvr>
                                        <p:cTn id="29" dur="100" fill="hold">
                                          <p:stCondLst>
                                            <p:cond delay="200"/>
                                          </p:stCondLst>
                                        </p:cTn>
                                        <p:tgtEl>
                                          <p:spTgt spid="60"/>
                                        </p:tgtEl>
                                        <p:attrNameLst>
                                          <p:attrName>r</p:attrName>
                                        </p:attrNameLst>
                                      </p:cBhvr>
                                    </p:animRot>
                                    <p:animRot by="-240000">
                                      <p:cBhvr>
                                        <p:cTn id="30" dur="100" fill="hold">
                                          <p:stCondLst>
                                            <p:cond delay="300"/>
                                          </p:stCondLst>
                                        </p:cTn>
                                        <p:tgtEl>
                                          <p:spTgt spid="60"/>
                                        </p:tgtEl>
                                        <p:attrNameLst>
                                          <p:attrName>r</p:attrName>
                                        </p:attrNameLst>
                                      </p:cBhvr>
                                    </p:animRot>
                                    <p:animRot by="120000">
                                      <p:cBhvr>
                                        <p:cTn id="31" dur="100" fill="hold">
                                          <p:stCondLst>
                                            <p:cond delay="400"/>
                                          </p:stCondLst>
                                        </p:cTn>
                                        <p:tgtEl>
                                          <p:spTgt spid="60"/>
                                        </p:tgtEl>
                                        <p:attrNameLst>
                                          <p:attrName>r</p:attrName>
                                        </p:attrNameLst>
                                      </p:cBhvr>
                                    </p:animRot>
                                  </p:childTnLst>
                                </p:cTn>
                              </p:par>
                              <p:par>
                                <p:cTn id="32" presetID="2" presetClass="entr" presetSubtype="2" decel="100000" fill="hold" nodeType="withEffect">
                                  <p:stCondLst>
                                    <p:cond delay="400"/>
                                  </p:stCondLst>
                                  <p:childTnLst>
                                    <p:set>
                                      <p:cBhvr>
                                        <p:cTn id="33" dur="1" fill="hold">
                                          <p:stCondLst>
                                            <p:cond delay="0"/>
                                          </p:stCondLst>
                                        </p:cTn>
                                        <p:tgtEl>
                                          <p:spTgt spid="50"/>
                                        </p:tgtEl>
                                        <p:attrNameLst>
                                          <p:attrName>style.visibility</p:attrName>
                                        </p:attrNameLst>
                                      </p:cBhvr>
                                      <p:to>
                                        <p:strVal val="visible"/>
                                      </p:to>
                                    </p:set>
                                    <p:anim calcmode="lin" valueType="num">
                                      <p:cBhvr additive="base">
                                        <p:cTn id="34" dur="500" fill="hold"/>
                                        <p:tgtEl>
                                          <p:spTgt spid="50"/>
                                        </p:tgtEl>
                                        <p:attrNameLst>
                                          <p:attrName>ppt_x</p:attrName>
                                        </p:attrNameLst>
                                      </p:cBhvr>
                                      <p:tavLst>
                                        <p:tav tm="0">
                                          <p:val>
                                            <p:strVal val="1+#ppt_w/2"/>
                                          </p:val>
                                        </p:tav>
                                        <p:tav tm="100000">
                                          <p:val>
                                            <p:strVal val="#ppt_x"/>
                                          </p:val>
                                        </p:tav>
                                      </p:tavLst>
                                    </p:anim>
                                    <p:anim calcmode="lin" valueType="num">
                                      <p:cBhvr additive="base">
                                        <p:cTn id="35" dur="500" fill="hold"/>
                                        <p:tgtEl>
                                          <p:spTgt spid="50"/>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 fill="hold"/>
                                        <p:tgtEl>
                                          <p:spTgt spid="19"/>
                                        </p:tgtEl>
                                        <p:attrNameLst>
                                          <p:attrName>ppt_x</p:attrName>
                                        </p:attrNameLst>
                                      </p:cBhvr>
                                      <p:tavLst>
                                        <p:tav tm="0">
                                          <p:val>
                                            <p:strVal val="1+#ppt_w/2"/>
                                          </p:val>
                                        </p:tav>
                                        <p:tav tm="100000">
                                          <p:val>
                                            <p:strVal val="#ppt_x"/>
                                          </p:val>
                                        </p:tav>
                                      </p:tavLst>
                                    </p:anim>
                                    <p:anim calcmode="lin" valueType="num">
                                      <p:cBhvr additive="base">
                                        <p:cTn id="39" dur="500" fill="hold"/>
                                        <p:tgtEl>
                                          <p:spTgt spid="19"/>
                                        </p:tgtEl>
                                        <p:attrNameLst>
                                          <p:attrName>ppt_y</p:attrName>
                                        </p:attrNameLst>
                                      </p:cBhvr>
                                      <p:tavLst>
                                        <p:tav tm="0">
                                          <p:val>
                                            <p:strVal val="#ppt_y"/>
                                          </p:val>
                                        </p:tav>
                                        <p:tav tm="100000">
                                          <p:val>
                                            <p:strVal val="#ppt_y"/>
                                          </p:val>
                                        </p:tav>
                                      </p:tavLst>
                                    </p:anim>
                                  </p:childTnLst>
                                </p:cTn>
                              </p:par>
                              <p:par>
                                <p:cTn id="40" presetID="10" presetClass="entr" presetSubtype="0" fill="hold" grpId="0" nodeType="withEffect">
                                  <p:stCondLst>
                                    <p:cond delay="600"/>
                                  </p:stCondLst>
                                  <p:iterate type="wd">
                                    <p:tmPct val="8000"/>
                                  </p:iterate>
                                  <p:childTnLst>
                                    <p:set>
                                      <p:cBhvr>
                                        <p:cTn id="41" dur="1" fill="hold">
                                          <p:stCondLst>
                                            <p:cond delay="0"/>
                                          </p:stCondLst>
                                        </p:cTn>
                                        <p:tgtEl>
                                          <p:spTgt spid="51"/>
                                        </p:tgtEl>
                                        <p:attrNameLst>
                                          <p:attrName>style.visibility</p:attrName>
                                        </p:attrNameLst>
                                      </p:cBhvr>
                                      <p:to>
                                        <p:strVal val="visible"/>
                                      </p:to>
                                    </p:set>
                                    <p:animEffect transition="in" filter="fade">
                                      <p:cBhvr>
                                        <p:cTn id="42" dur="500"/>
                                        <p:tgtEl>
                                          <p:spTgt spid="51"/>
                                        </p:tgtEl>
                                      </p:cBhvr>
                                    </p:animEffect>
                                  </p:childTnLst>
                                </p:cTn>
                              </p:par>
                            </p:childTnLst>
                          </p:cTn>
                        </p:par>
                        <p:par>
                          <p:cTn id="43" fill="hold">
                            <p:stCondLst>
                              <p:cond delay="3000"/>
                            </p:stCondLst>
                            <p:childTnLst>
                              <p:par>
                                <p:cTn id="44" presetID="2" presetClass="entr" presetSubtype="2" decel="100000" fill="hold" nodeType="afterEffect">
                                  <p:stCondLst>
                                    <p:cond delay="0"/>
                                  </p:stCondLst>
                                  <p:childTnLst>
                                    <p:set>
                                      <p:cBhvr>
                                        <p:cTn id="45" dur="1" fill="hold">
                                          <p:stCondLst>
                                            <p:cond delay="0"/>
                                          </p:stCondLst>
                                        </p:cTn>
                                        <p:tgtEl>
                                          <p:spTgt spid="114"/>
                                        </p:tgtEl>
                                        <p:attrNameLst>
                                          <p:attrName>style.visibility</p:attrName>
                                        </p:attrNameLst>
                                      </p:cBhvr>
                                      <p:to>
                                        <p:strVal val="visible"/>
                                      </p:to>
                                    </p:set>
                                    <p:anim calcmode="lin" valueType="num">
                                      <p:cBhvr additive="base">
                                        <p:cTn id="46" dur="500" fill="hold"/>
                                        <p:tgtEl>
                                          <p:spTgt spid="114"/>
                                        </p:tgtEl>
                                        <p:attrNameLst>
                                          <p:attrName>ppt_x</p:attrName>
                                        </p:attrNameLst>
                                      </p:cBhvr>
                                      <p:tavLst>
                                        <p:tav tm="0">
                                          <p:val>
                                            <p:strVal val="1+#ppt_w/2"/>
                                          </p:val>
                                        </p:tav>
                                        <p:tav tm="100000">
                                          <p:val>
                                            <p:strVal val="#ppt_x"/>
                                          </p:val>
                                        </p:tav>
                                      </p:tavLst>
                                    </p:anim>
                                    <p:anim calcmode="lin" valueType="num">
                                      <p:cBhvr additive="base">
                                        <p:cTn id="47" dur="500" fill="hold"/>
                                        <p:tgtEl>
                                          <p:spTgt spid="114"/>
                                        </p:tgtEl>
                                        <p:attrNameLst>
                                          <p:attrName>ppt_y</p:attrName>
                                        </p:attrNameLst>
                                      </p:cBhvr>
                                      <p:tavLst>
                                        <p:tav tm="0">
                                          <p:val>
                                            <p:strVal val="#ppt_y"/>
                                          </p:val>
                                        </p:tav>
                                        <p:tav tm="100000">
                                          <p:val>
                                            <p:strVal val="#ppt_y"/>
                                          </p:val>
                                        </p:tav>
                                      </p:tavLst>
                                    </p:anim>
                                  </p:childTnLst>
                                </p:cTn>
                              </p:par>
                              <p:par>
                                <p:cTn id="48" presetID="2" presetClass="entr" presetSubtype="2" decel="100000" fill="hold" grpId="0" nodeType="withEffect">
                                  <p:stCondLst>
                                    <p:cond delay="400"/>
                                  </p:stCondLst>
                                  <p:childTnLst>
                                    <p:set>
                                      <p:cBhvr>
                                        <p:cTn id="49" dur="1" fill="hold">
                                          <p:stCondLst>
                                            <p:cond delay="0"/>
                                          </p:stCondLst>
                                        </p:cTn>
                                        <p:tgtEl>
                                          <p:spTgt spid="98"/>
                                        </p:tgtEl>
                                        <p:attrNameLst>
                                          <p:attrName>style.visibility</p:attrName>
                                        </p:attrNameLst>
                                      </p:cBhvr>
                                      <p:to>
                                        <p:strVal val="visible"/>
                                      </p:to>
                                    </p:set>
                                    <p:anim calcmode="lin" valueType="num">
                                      <p:cBhvr additive="base">
                                        <p:cTn id="50" dur="500" fill="hold"/>
                                        <p:tgtEl>
                                          <p:spTgt spid="98"/>
                                        </p:tgtEl>
                                        <p:attrNameLst>
                                          <p:attrName>ppt_x</p:attrName>
                                        </p:attrNameLst>
                                      </p:cBhvr>
                                      <p:tavLst>
                                        <p:tav tm="0">
                                          <p:val>
                                            <p:strVal val="1+#ppt_w/2"/>
                                          </p:val>
                                        </p:tav>
                                        <p:tav tm="100000">
                                          <p:val>
                                            <p:strVal val="#ppt_x"/>
                                          </p:val>
                                        </p:tav>
                                      </p:tavLst>
                                    </p:anim>
                                    <p:anim calcmode="lin" valueType="num">
                                      <p:cBhvr additive="base">
                                        <p:cTn id="51" dur="500" fill="hold"/>
                                        <p:tgtEl>
                                          <p:spTgt spid="98"/>
                                        </p:tgtEl>
                                        <p:attrNameLst>
                                          <p:attrName>ppt_y</p:attrName>
                                        </p:attrNameLst>
                                      </p:cBhvr>
                                      <p:tavLst>
                                        <p:tav tm="0">
                                          <p:val>
                                            <p:strVal val="#ppt_y"/>
                                          </p:val>
                                        </p:tav>
                                        <p:tav tm="100000">
                                          <p:val>
                                            <p:strVal val="#ppt_y"/>
                                          </p:val>
                                        </p:tav>
                                      </p:tavLst>
                                    </p:anim>
                                  </p:childTnLst>
                                </p:cTn>
                              </p:par>
                              <p:par>
                                <p:cTn id="52" presetID="1" presetClass="entr" presetSubtype="0" fill="hold" grpId="0" nodeType="withEffect" nodePh="1">
                                  <p:stCondLst>
                                    <p:cond delay="400"/>
                                  </p:stCondLst>
                                  <p:endCondLst>
                                    <p:cond evt="begin" delay="0">
                                      <p:tn val="52"/>
                                    </p:cond>
                                  </p:endCondLst>
                                  <p:childTnLst>
                                    <p:set>
                                      <p:cBhvr>
                                        <p:cTn id="53" dur="1" fill="hold">
                                          <p:stCondLst>
                                            <p:cond delay="0"/>
                                          </p:stCondLst>
                                        </p:cTn>
                                        <p:tgtEl>
                                          <p:spTgt spid="115"/>
                                        </p:tgtEl>
                                        <p:attrNameLst>
                                          <p:attrName>style.visibility</p:attrName>
                                        </p:attrNameLst>
                                      </p:cBhvr>
                                      <p:to>
                                        <p:strVal val="visible"/>
                                      </p:to>
                                    </p:set>
                                  </p:childTnLst>
                                </p:cTn>
                              </p:par>
                              <p:par>
                                <p:cTn id="54" presetID="10" presetClass="entr" presetSubtype="0" fill="hold" grpId="0" nodeType="withEffect">
                                  <p:stCondLst>
                                    <p:cond delay="600"/>
                                  </p:stCondLst>
                                  <p:iterate type="wd">
                                    <p:tmPct val="8000"/>
                                  </p:iterate>
                                  <p:childTnLst>
                                    <p:set>
                                      <p:cBhvr>
                                        <p:cTn id="55" dur="1" fill="hold">
                                          <p:stCondLst>
                                            <p:cond delay="0"/>
                                          </p:stCondLst>
                                        </p:cTn>
                                        <p:tgtEl>
                                          <p:spTgt spid="97"/>
                                        </p:tgtEl>
                                        <p:attrNameLst>
                                          <p:attrName>style.visibility</p:attrName>
                                        </p:attrNameLst>
                                      </p:cBhvr>
                                      <p:to>
                                        <p:strVal val="visible"/>
                                      </p:to>
                                    </p:set>
                                    <p:animEffect transition="in" filter="fade">
                                      <p:cBhvr>
                                        <p:cTn id="56" dur="500"/>
                                        <p:tgtEl>
                                          <p:spTgt spid="97"/>
                                        </p:tgtEl>
                                      </p:cBhvr>
                                    </p:animEffect>
                                  </p:childTnLst>
                                </p:cTn>
                              </p:par>
                              <p:par>
                                <p:cTn id="57" presetID="6" presetClass="emph" presetSubtype="0" repeatCount="2000" autoRev="1" fill="hold" nodeType="withEffect">
                                  <p:stCondLst>
                                    <p:cond delay="600"/>
                                  </p:stCondLst>
                                  <p:childTnLst>
                                    <p:animScale>
                                      <p:cBhvr>
                                        <p:cTn id="58" dur="200" fill="hold"/>
                                        <p:tgtEl>
                                          <p:spTgt spid="114"/>
                                        </p:tgtEl>
                                      </p:cBhvr>
                                      <p:by x="105000" y="105000"/>
                                    </p:animScale>
                                  </p:childTnLst>
                                </p:cTn>
                              </p:par>
                              <p:par>
                                <p:cTn id="59" presetID="16" presetClass="entr" presetSubtype="37" fill="hold" nodeType="withEffect">
                                  <p:stCondLst>
                                    <p:cond delay="300"/>
                                  </p:stCondLst>
                                  <p:childTnLst>
                                    <p:set>
                                      <p:cBhvr>
                                        <p:cTn id="60" dur="1" fill="hold">
                                          <p:stCondLst>
                                            <p:cond delay="0"/>
                                          </p:stCondLst>
                                        </p:cTn>
                                        <p:tgtEl>
                                          <p:spTgt spid="78"/>
                                        </p:tgtEl>
                                        <p:attrNameLst>
                                          <p:attrName>style.visibility</p:attrName>
                                        </p:attrNameLst>
                                      </p:cBhvr>
                                      <p:to>
                                        <p:strVal val="visible"/>
                                      </p:to>
                                    </p:set>
                                    <p:animEffect transition="in" filter="barn(outVertical)">
                                      <p:cBhvr>
                                        <p:cTn id="6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51" grpId="0"/>
      <p:bldP spid="98" grpId="0" animBg="1"/>
      <p:bldP spid="97" grpId="0"/>
      <p:bldP spid="115" grpId="0"/>
    </p:bldLst>
  </p:timing>
</p:sld>
</file>

<file path=ppt/theme/theme1.xml><?xml version="1.0" encoding="utf-8"?>
<a:theme xmlns:a="http://schemas.openxmlformats.org/drawingml/2006/main" name="Kantoorthema">
  <a:themeElements>
    <a:clrScheme name="SmartPresentations">
      <a:dk1>
        <a:sysClr val="windowText" lastClr="000000"/>
      </a:dk1>
      <a:lt1>
        <a:sysClr val="window" lastClr="FFFFFF"/>
      </a:lt1>
      <a:dk2>
        <a:srgbClr val="44546A"/>
      </a:dk2>
      <a:lt2>
        <a:srgbClr val="E7E6E6"/>
      </a:lt2>
      <a:accent1>
        <a:srgbClr val="FFD100"/>
      </a:accent1>
      <a:accent2>
        <a:srgbClr val="D6006D"/>
      </a:accent2>
      <a:accent3>
        <a:srgbClr val="000F9F"/>
      </a:accent3>
      <a:accent4>
        <a:srgbClr val="45C2B1"/>
      </a:accent4>
      <a:accent5>
        <a:srgbClr val="1E335A"/>
      </a:accent5>
      <a:accent6>
        <a:srgbClr val="70AD47"/>
      </a:accent6>
      <a:hlink>
        <a:srgbClr val="0563C1"/>
      </a:hlink>
      <a:folHlink>
        <a:srgbClr val="954F72"/>
      </a:folHlink>
    </a:clrScheme>
    <a:fontScheme name="SmartPresentations">
      <a:majorFont>
        <a:latin typeface="Montserrat SemiBold"/>
        <a:ea typeface=""/>
        <a:cs typeface=""/>
      </a:majorFont>
      <a:minorFont>
        <a:latin typeface="Montserra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Kantoorth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2495</TotalTime>
  <Words>3574</Words>
  <Application>Microsoft Office PowerPoint</Application>
  <PresentationFormat>Breedbeeld</PresentationFormat>
  <Paragraphs>388</Paragraphs>
  <Slides>73</Slides>
  <Notes>0</Notes>
  <HiddenSlides>60</HiddenSlides>
  <MMClips>0</MMClips>
  <ScaleCrop>false</ScaleCrop>
  <HeadingPairs>
    <vt:vector size="6" baseType="variant">
      <vt:variant>
        <vt:lpstr>Gebruikte lettertypen</vt:lpstr>
      </vt:variant>
      <vt:variant>
        <vt:i4>5</vt:i4>
      </vt:variant>
      <vt:variant>
        <vt:lpstr>Thema</vt:lpstr>
      </vt:variant>
      <vt:variant>
        <vt:i4>1</vt:i4>
      </vt:variant>
      <vt:variant>
        <vt:lpstr>Diatitels</vt:lpstr>
      </vt:variant>
      <vt:variant>
        <vt:i4>73</vt:i4>
      </vt:variant>
    </vt:vector>
  </HeadingPairs>
  <TitlesOfParts>
    <vt:vector size="79" baseType="lpstr">
      <vt:lpstr>Arial</vt:lpstr>
      <vt:lpstr>Montserrat SemiBold</vt:lpstr>
      <vt:lpstr>Montserrat ExtraBold</vt:lpstr>
      <vt:lpstr>Calibri</vt:lpstr>
      <vt:lpstr>Montserrat</vt:lpstr>
      <vt:lpstr>Kantoorthema</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lpstr>PowerPoint-presentatie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Made By SmartPresentations</dc:title>
  <dc:creator>Céline Wuytack</dc:creator>
  <cp:keywords>Made By SmartPresentations</cp:keywords>
  <cp:lastModifiedBy>Lieselot De Cock</cp:lastModifiedBy>
  <cp:revision>20</cp:revision>
  <dcterms:created xsi:type="dcterms:W3CDTF">2022-05-16T13:55:36Z</dcterms:created>
  <dcterms:modified xsi:type="dcterms:W3CDTF">2022-07-04T12:17:46Z</dcterms:modified>
  <cp:category>Made By SmartPresentations</cp:category>
</cp:coreProperties>
</file>